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863" r:id="rId3"/>
  </p:sldMasterIdLst>
  <p:sldIdLst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  <p:sldId id="413" r:id="rId54"/>
    <p:sldId id="414" r:id="rId55"/>
    <p:sldId id="415" r:id="rId56"/>
    <p:sldId id="416" r:id="rId57"/>
    <p:sldId id="417" r:id="rId58"/>
    <p:sldId id="418" r:id="rId59"/>
    <p:sldId id="419" r:id="rId60"/>
    <p:sldId id="421" r:id="rId61"/>
    <p:sldId id="422" r:id="rId62"/>
    <p:sldId id="423" r:id="rId63"/>
    <p:sldId id="424" r:id="rId64"/>
    <p:sldId id="425" r:id="rId65"/>
    <p:sldId id="426" r:id="rId66"/>
    <p:sldId id="427" r:id="rId67"/>
    <p:sldId id="428" r:id="rId68"/>
    <p:sldId id="429" r:id="rId69"/>
    <p:sldId id="430" r:id="rId70"/>
    <p:sldId id="431" r:id="rId71"/>
    <p:sldId id="432" r:id="rId72"/>
    <p:sldId id="433" r:id="rId73"/>
    <p:sldId id="434" r:id="rId74"/>
    <p:sldId id="435" r:id="rId75"/>
    <p:sldId id="436" r:id="rId76"/>
    <p:sldId id="437" r:id="rId77"/>
    <p:sldId id="438" r:id="rId78"/>
    <p:sldId id="439" r:id="rId79"/>
    <p:sldId id="440" r:id="rId80"/>
    <p:sldId id="441" r:id="rId81"/>
    <p:sldId id="442" r:id="rId82"/>
    <p:sldId id="359" r:id="rId83"/>
    <p:sldId id="319" r:id="rId84"/>
    <p:sldId id="321" r:id="rId85"/>
    <p:sldId id="322" r:id="rId86"/>
    <p:sldId id="323" r:id="rId87"/>
    <p:sldId id="324" r:id="rId88"/>
    <p:sldId id="325" r:id="rId89"/>
    <p:sldId id="326" r:id="rId90"/>
    <p:sldId id="327" r:id="rId91"/>
    <p:sldId id="328" r:id="rId92"/>
    <p:sldId id="329" r:id="rId93"/>
    <p:sldId id="330" r:id="rId94"/>
    <p:sldId id="331" r:id="rId95"/>
    <p:sldId id="332" r:id="rId96"/>
    <p:sldId id="333" r:id="rId97"/>
    <p:sldId id="334" r:id="rId98"/>
    <p:sldId id="335" r:id="rId99"/>
    <p:sldId id="336" r:id="rId100"/>
    <p:sldId id="337" r:id="rId101"/>
    <p:sldId id="258" r:id="rId102"/>
    <p:sldId id="259" r:id="rId103"/>
    <p:sldId id="260" r:id="rId104"/>
    <p:sldId id="351" r:id="rId105"/>
    <p:sldId id="352" r:id="rId106"/>
    <p:sldId id="353" r:id="rId107"/>
    <p:sldId id="261" r:id="rId108"/>
    <p:sldId id="262" r:id="rId109"/>
    <p:sldId id="340" r:id="rId110"/>
    <p:sldId id="341" r:id="rId111"/>
    <p:sldId id="342" r:id="rId112"/>
    <p:sldId id="343" r:id="rId113"/>
    <p:sldId id="344" r:id="rId114"/>
    <p:sldId id="345" r:id="rId115"/>
    <p:sldId id="346" r:id="rId116"/>
    <p:sldId id="347" r:id="rId117"/>
    <p:sldId id="348" r:id="rId118"/>
    <p:sldId id="349" r:id="rId119"/>
    <p:sldId id="350" r:id="rId120"/>
    <p:sldId id="360" r:id="rId1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slide" Target="slides/slide113.xml"/><Relationship Id="rId124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4:37:27.43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2330 4470 1208 0,'0'0'1'15,"0"0"-1"-15,0 0-35 16,0 0 31-16,-10 81 4 15,18-36 0-15,9 7 1 16,7 3-4-16,1 1 3 16,0-4-1-16,-5-6 1 15,-2-10-39-15,-9-6 12 16,-8-7-5-16,-1-6-5 16,-4-4-3-16,-17-7 19 15,-6-2 21-15,-4-2 9 16,-2-1-7-16,0 1 10 0,2 2 20 15,11-1-6-15,4 2-3 16,13-3-16-16,3 2-5 16,0-2 5-16,22 4-1 15,16 0 26-15,8-1 10 16,9-5-27-16,0 0 1 16,-4 0-3-16,-8 0-4 15,-7 0 0-15,-9-2-8 16,-8 1-2-16,-13-1-28 15,-6-1-123-15,-4-1-109 16</inkml:trace>
  <inkml:trace contextRef="#ctx0" brushRef="#br0" timeOffset="359.5906">2417 4560 1244 0,'0'0'0'15,"0"0"-8"-15,0 0 3 0,0 0-11 16,0 0 13-16,-8 89 2 16,8-27 1-16,5 8 0 15,11 2 0-15,3-5 1 16,-2-5-1-16,-1-8 0 15,-2-6-1-15,-5-9-3 16,-2-8-17-16,-6-7-8 16,-1-10 19-16,0-3-9 15,-5-7 19-15,-12-2 2 16,-4-2 0-16,-4 0 9 16,-3 0-7-16,2 0 0 15,1 0-1-15,1 0-2 16,12 0-1-16,2 0 3 0,7 0 3 15,3 0-12-15,0 1 6 16,3 2 0-16,13-2-3 16,15-1 3-16,8 0-75 15,10-5-66-15,2-14-36 16,0-7-177-16</inkml:trace>
  <inkml:trace contextRef="#ctx0" brushRef="#br0" timeOffset="1426.2215">2422 4579 1059 0,'0'0'30'0,"0"0"-23"16,0 0 2-16,0 0 34 15,0 0-38-15,0 0-4 16,-16 38 0-16,16 4-1 16,0 8 2-16,3 5-2 15,12-1 0-15,0 1 0 16,3-2 1-16,-3-3-4 15,-2-7 1-15,-1-3-36 16,-7-8-5-16,-5-4 4 16,0-5 11-16,-9-6-7 15,-14-4 13-15,-5-4 22 16,-5 0 5-16,-4-4 14 0,-4 0 17 16,7-1-13-16,4-3 17 15,8 1-2-15,16 0-15 16,3-2 7-16,3 0-9 15,9 0-8-15,22 0-9 16,13 0 1-16,12-8-6 16,1-1 1-16,4-2 0 15,-3-2 4-15,-3-1 1 16,-5 1 10-16,-1-2-5 16,-7 3-7-16,-6 1-3 15,-11-3 0-15,-6 4-5 0,-10-1-44 16,-7 0-113-1,-2-1-124-15</inkml:trace>
  <inkml:trace contextRef="#ctx0" brushRef="#br0" timeOffset="1788.2479">2293 4667 162 0,'0'0'255'16,"0"0"-191"-16,0 0 4 16,0 0 4-16,-84 51-6 15,62-41-15-15,1-4-5 16,6-4-25-16,3-2-4 16,6 0 4-16,3 0-20 15,2 0-1-15,1-1-90 16,0-6-514-16</inkml:trace>
  <inkml:trace contextRef="#ctx0" brushRef="#br0" timeOffset="2357.7253">2852 4374 1107 0,'0'0'33'0,"0"0"-33"16,0 0 4-16,0 0-2 16,0 0-2-16,0 0-11 0,-7 47 11 15,38-2 1-15,12 6 8 16,7 2-8-16,6 6 4 16,-2 4-5-16,-9 6 1 15,-8 0-3-15,-16-2 1 16,-12-5 1-16,-9-8-1 15,-7-1 1-15,-16-8-1 16,-7 0 1-16,0-6 0 0,2-5 3 16,3-3-1-16,2-2-4 15,7-5-23-15,1-8-212 16</inkml:trace>
  <inkml:trace contextRef="#ctx0" brushRef="#br0" timeOffset="2942.5667">5299 4478 1158 0,'0'0'37'16,"0"0"-37"-16,0 0-12 16,0 0 9-16,0 101 0 15,-3-32 3-15,3 9 7 16,0 5-7-16,0-3 11 16,11-1-11-16,-1-7 1 15,-1-7 0-15,0-13 2 0,4-14-6 16,4-18-128-16,0-18-268 15</inkml:trace>
  <inkml:trace contextRef="#ctx0" brushRef="#br0" timeOffset="3136.6023">4799 4538 1228 0,'0'0'13'16,"0"0"-12"-16,118-28-1 0,-34 27-6 16,15 1 6-16,6 0 5 15,0 4-3 1,-1 14 0-16,-12 8-2 0,-11 3-75 16,-18-1-203-16,-19-4-603 15</inkml:trace>
  <inkml:trace contextRef="#ctx0" brushRef="#br0" timeOffset="3608.3407">5663 4802 1178 0,'0'0'4'0,"0"0"0"15,0 0-7-15,88 0 3 16,-46 26-6-16,4 10 6 16,-4 9-7-16,-6 5 7 15,-11-3-3-15,-11-5-1 16,-10-9-42-16,-4-11 12 15,0-11 8-15,-15-11 9 16,0 0 16-16,-3-17 1 16,2-13 7-16,7-7-3 0,4-5 11 15,5 1 1 1,0 1 5-16,18 6-1 0,12 8 3 16,6 7 8-16,6 7-12 15,-2 10-12-15,0 2 4 16,-1 14-11-16,0 9 2 15,-3 8-4-15,-5 3 1 16,-6 1 1-16,-5-1 0 16,-13-3 2-16,-5-5-5 15,-2-2 3-15,-9-12-68 16,-14-9-164-16</inkml:trace>
  <inkml:trace contextRef="#ctx0" brushRef="#br0" timeOffset="3776.9203">6088 4531 932 0,'0'0'321'16,"0"0"-321"-16,0 0-266 15,79 47 12-15</inkml:trace>
  <inkml:trace contextRef="#ctx0" brushRef="#br0" timeOffset="4544.9882">6758 4710 1206 0,'0'0'21'15,"0"0"-21"-15,0 0 0 16,-103 24 6-16,69 9-4 15,4 7 0-15,16 0-2 16,9-5 2-16,5-7-2 16,10-6 0-16,15-12-25 15,4-10-19-15,8 0-56 16,-3-14-40-16,-4-13 26 16,-6-7 81-16,-12-2 33 15,-9 3 9-15,-3 2 56 16,0 9 72-16,-9 9-59 0,-4 9 1 15,2 4-39-15,2 16-40 16,6 25-10-16,3 15 5 16,3 19 5-16,21 12 6 15,10 11-6-15,5 8 2 16,3 4 4-16,4 7-6 16,-1 10-1-16,-6 7 1 15,-1-3 0-15,-16-14 2 16,-14-24-1-16,-8-27-1 15,-35-26 10-15,-28-23-9 16,-21-17 21-16,-13-25 0 16,-10-29-7-16,1-20-2 15,12-15-13-15,18-5 0 16,34 0 8-16,32-1-7 0,17-1-2 16,44 2-9-16,25 3-21 15,21 2 26-15,21 9-6 16,12 2-27-16,-2 11-88 15,-6 6 82-15,-20 7 38 16,-26 8 6-16,-23 8 7 16,-23 11 54-16,-18 9 7 15,-12 8 0-15,0 6-2 16,-19 4-66-16,-15 1-15 16,-5 24 7-16,-2 15 2 15,10 8 0-15,12 5 6 0,19 2 0 16,1-10-1-16,35-8 0 15,19-13 1 1,8-16 0-16,6-8 2 16,-5-8 1-16,-12-20-1 15,-13-11 7-15,-18-4 10 0,-17-2 24 16,-4-2 5-16,-27 4-25 16,-18 5-22-16,-7 10-1 15,-1 14 0-15,3 14-42 16,9 8-125-16,11 18-282 15</inkml:trace>
  <inkml:trace contextRef="#ctx0" brushRef="#br0" timeOffset="5191.4231">7789 4777 1182 0,'0'0'8'16,"0"0"-8"-16,0 0-5 16,0 0-20-16,0 0 23 15,-24 107 0-15,24-57 2 16,0-3-1-16,0-6 3 16,18-9-2-16,3-8 1 15,6-13 1-15,3-9 5 16,1-2-3-16,0-18 1 0,-2-13-5 15,-7-6 1-15,0-2 0 16,-8 1 2-16,-5 5-2 16,-2 11 8-16,-2 8 14 15,-5 9 34-15,3 5-33 16,1 6-24-16,1 16-25 16,2 7 25-16,3 6-1 15,1-3 0-15,5-4 1 16,2-5 0-16,11-7 1 15,2-9-1-15,8-7-33 16,4 0-23-16,-1-20-34 16,-5-7 38-16,-5-5 15 15,-6-1 37-15,-6-3 0 16,-8 5 4-16,-6 6 28 0,-4 8 30 16,-2 9-6-16,0 5-17 15,0 3-39-15,0 8-4 16,0 17-2-16,0 6 4 15,2 1 1-15,13-2 1 16,7-3 0-16,7-7 6 16,-1-7-3-16,2-10 4 15,-2-3 7-15,-2-3-3 16,-2-17 37-16,-7 0-5 16,-8-6 7-16,-7 0-6 15,-2 0-26-15,-3-2 5 0,-19 3-18 16,-8 3-5-1,-8 4-4-15,-2 5-74 0,0 9-78 16,10 4-187-16</inkml:trace>
  <inkml:trace contextRef="#ctx0" brushRef="#br0" timeOffset="6499.9369">9062 4742 208 0,'0'0'778'16,"0"0"-743"-16,0 0-35 16,0 0-2-16,0 0 2 0,-5 81 21 15,8-41-4 1,9 0 1-16,-3-1-15 0,2-4-3 16,0-7 4-16,-2-5-1 15,-1-12-3-15,-2-8 1 16,-3-3 2-16,4-6 20 15,-2-15-10-15,-1-9-12 16,1-1 4-16,-2 1-1 16,3 1-2-16,2 7 12 15,-3 4 13-15,4 10-12 16,-1 6-15-16,3 2 1 16,6 5-3-16,1 15-5 15,0 7 5-15,1 0 2 16,-1 3-5-16,0-3 1 15,0-5 4-15,0-9-36 0,-2-6-2 16,-5-7-3-16,0 0 40 16,-3-13-2-1,-1-6 6-15,1-4 9 16,-1 2 18-16,1 3 24 0,-2 5 3 16,0 6-5-16,-3 4-18 15,0 3-20-15,2 0-14 16,3 5-2-16,6 12-6 15,3 3 8-15,0 3-4 16,8 1 6-16,5-2-2 0,6-3 0 16,7-3-3-1,5-7 2-15,1-4-36 16,-7-5-10-16,1 0 28 0,-13-14 8 16,-9-9 11-16,-6-3 3 15,-9-4 2-15,-6 1 28 16,0-2 0-16,-6 3-7 15,-12 0 5-15,-2 6-21 16,-5 10 0-16,4 6-10 16,-4 6-2-16,5 9-3 15,4 19-3-15,7 9 6 16,9 6 1-16,0 8 1 16,17-1 0-16,11-6-2 15,10-8 5-15,6-12-2 16,5-11 0-16,2-13 2 0,4 0 5 15,5-26-6-15,-2-11 3 16,-2-12-5-16,-8-6 3 16,-13-7 0-16,-16-8 3 15,-16-6-6-15,-3-5 2 16,-28 5 1-16,-8 15-3 16,-3 19 10-16,8 19 4 15,8 19 3-15,10 4-17 16,7 27-10-16,6 23 8 15,0 18 2-15,25 13 0 16,10 4 3-16,1 0-3 16,1-4 0-16,-6-6 0 0,-8-8 1 15,-7-10-3 1,-7-12-64-16,-8-17-104 0,-1-14-260 16</inkml:trace>
  <inkml:trace contextRef="#ctx0" brushRef="#br0" timeOffset="7441.7587">10248 4942 1238 0,'0'0'15'15,"89"-50"-15"-15,-35 23 0 0,-2-2 31 16,-4 2-5-16,-11 2-17 15,-10 2-2-15,-18 4-5 16,-9 5 4 0,-18 3-6-16,-18 4-8 0,-7 7 7 15,4 0-6-15,6 7 4 16,14 12 2-16,16 6-9 16,3 3 10-16,31 1-3 15,20 0 3-15,9-3 8 16,3-4-8-16,-8-6 3 15,-14-1-3-15,-18-5 3 16,-11 4-6-16,-12 3 2 0,-15 5-7 16,-21 8 5-1,-13-1 3-15,7 1 0 0,8-3 0 16,16-7-3-16,15-4 3 16,3-6 0-16,31-9 0 15,20-1 4 1,10-11-4-16,6-19-21 0,-6-5-24 15,-13-6 24 1,-12-3 21-16,-12 1 1 0,-14 6 4 16,-10 7 36-16,0 9 2 15,0 9-13-15,-10 11-5 16,1 1-25-16,3 14-11 16,4 13 6-16,2 2 5 15,3 0-1-15,20-4 1 16,5-8 0-16,9-7 1 0,7-10 2 15,6 0-6-15,-1-13 1 16,-4-12 2-16,-7-9 2 16,-11-6 4-16,-8-5-5 15,-10-3 17-15,-8-1-9 16,-1 3 16-16,-9 11-3 16,-8 13-11-16,3 15 10 15,1 7-21-15,2 25-20 16,2 19 20-16,3 17-7 15,3 10 7-15,3 10-2 16,0 12 4-16,2 3-1 16,13 9-1-16,7 3 0 0,5 3-1 15,-3 4 2 1,-2 1-1-16,-3-9 0 0,-5-14 0 16,-8-22-3-16,-6-26 6 15,0-24-3-15,-30-21 0 16,-22-6 2-16,-27-35 10 15,-20-21-11-15,-5-12-1 16,4-4-5-16,28 2 5 16,32 7 4-16,35 3 24 15,16 0-14-15,44 2 35 16,26 1-9-16,23 7-27 0,15 9-1 16,7 15-12-1,-7 13 0-15,-19 14-1 0,-27 5-3 16,-27 0-19-16,-23 1-35 15,-17 11-50-15,-6 3-63 16,-21-1-163 0</inkml:trace>
  <inkml:trace contextRef="#ctx0" brushRef="#br0" timeOffset="8491.247">4996 6080 1018 0,'0'0'24'16,"118"0"-23"-16,-3 0-1 15,40-4 2-15,39-7 3 16,48-4-2-16,46-3 27 15,35-4 10-15,22-2 28 16,6-1-14-16,-19 3-6 16,-32 4-1-16,-40 4-24 15,-48 4-4-15,-50 4-19 16,-47 3-2-16,-45 1 2 16,-34 1 0-16,-27 1-3 15,-9 0 2-15,0 0-13 0,-3 0 3 16,-15 0-23-16,-3-1-17 15,3-5 9-15,6-5 21 16,11-6 21 0,1 1 6-16,0-3-3 15,3 2-1-15,1 7 12 0,1 4 12 16,-5 5 12-16,0 1-38 16,-3 24-12-16,-24 16 7 15,-7 13-4-15,-11 5 9 16,5 0 0-16,7-9 3 15,9-9-5-15,9-14 2 16,9-8-5-16,4-14-20 0,2-4-8 16,0-16 28-16,8-16 1 15,6-12-9-15,0-4 7 16,-2-3 12-16,0 2-4 16,-4 8 31-16,-2 13 14 15,-2 9 2-15,-1 11-15 16,0 8-29-16,4 0-5 15,1 19-14-15,10 13 14 16,7 9-4-16,11 2 6 16,12-1-5-16,8-2-3 15,9-6-123-15,0-10-105 16,-2-10-466-16</inkml:trace>
  <inkml:trace contextRef="#ctx0" brushRef="#br0" timeOffset="8765.5065">8902 5884 863 0,'0'0'185'16,"0"0"-140"-16,0 0-39 16,103-12-3-16,-10 12 80 15,29-4-31-15,27 0-29 16,27-6-2-16,34-5 3 15,28-5 13-15,15-4-19 16,1 1-18-16,-17-1 6 16,-25 5-6-16,-27 1-2 15,-33 5-1-15,-24 0 4 16,-31 3-1-16,-28 3 0 16,-30 3-9-16,-20 1-57 0,-19 2-38 15,0 0-216-15</inkml:trace>
  <inkml:trace contextRef="#ctx0" brushRef="#br0" timeOffset="12994.6003">4432 9626 866 0,'-97'27'14'15,"8"7"26"-15,5-2 3 16,17-6 13-16,21-9-7 15,19-7-4-15,15-10 2 16,17 0-26-16,47-26 29 16,51-29-39-16,62-29-6 15,59-32-2-15,55-34-3 16,43-16 3-16,36-16-4 16,35-10 6-16,30-2 16 0,30-10-3 15,19-6-9 1,4 1-2-16,5 11-6 0,-25 18 1 15,-29 18-1 1,-42 22 1-16,-56 18 2 0,-57 24-4 16,-60 20-3-16,-60 19 3 15,-56 21-28-15,-53 17-132 16,-40 15-107-16,-19 6-415 16</inkml:trace>
  <inkml:trace contextRef="#ctx0" brushRef="#br0" timeOffset="14126.0917">4028 9884 398 0,'0'0'648'0,"0"0"-624"16,-90-13-22-16,65 13 16 16,13-2 28-16,5 2 2 15,7 0-32-15,22-1-7 16,32-1-9-16,25-1 2 15,33-4-2-15,25-5 0 16,18-6 3-16,26-5-1 16,26-5-2-16,24-4 0 15,35 2-3-15,23-2 11 16,23 0-7-16,19-4 2 16,6 1 0-16,6 3 29 15,-1 4-1-15,-6 5-17 0,-18 3 3 16,-19 2-14-16,-26-1 2 15,-28 3-5-15,-39-3 3 16,-42 3-2-16,-36 0-1 16,-41 3-2-16,-30 1-4 15,-20-2-86-15,-19 1-42 16,-15-7-92-16,-3-3-347 16</inkml:trace>
  <inkml:trace contextRef="#ctx0" brushRef="#br0" timeOffset="15179.3243">10160 6757 754 0,'0'0'306'16,"-97"-50"-262"-16,61 37-20 0,10 7 21 15,15 2-29-15,11 4 23 16,10 0-25-16,33 0-10 15,28 4-5-15,20 8 1 16,8 1 0-16,-2-3 2 16,-10 3-2-16,-19 1 0 15,-18 3 0-15,-17 4-2 0,-20 10-2 16,-13 9 1-16,-13 1 3 16,-23 10-6-16,-9 1 4 15,6 0 2-15,5-1 0 16,14-3 0-1,13 1-10-15,7-6-101 0,0-10-185 16</inkml:trace>
  <inkml:trace contextRef="#ctx0" brushRef="#br0" timeOffset="17182.8368">9208 9159 1152 0,'0'0'0'0,"0"0"-4"0,0 0-8 15,0 0-7-15,0 0 19 16,122 26-1-16,-38-1 5 15,1 5-5-15,3-1 1 16,-12 1-10-16,-15-3-1 16,-21 1-7-16,-17-1 18 15,-23 2 0-15,-5 1 1 16,-29 1-1-16,-12 2 9 16,-6 0 23-16,1 4 20 15,0-4-40-15,11-3-3 16,7 1-9-16,12-6-4 15,13-10-129-15,8-11-458 16</inkml:trace>
  <inkml:trace contextRef="#ctx0" brushRef="#br0" timeOffset="18341.3811">6304 9515 996 0,'0'0'79'15,"0"0"-59"-15,0 0-17 16,0 0 76-16,0 0-53 15,0 0-20-15,74-21-4 16,-49 9 3-16,6-1-5 16,-2-3 3-16,-1-5 2 15,0-1 7-15,-8 0-8 16,1-3-1-16,-5-4-2 16,-7-4 2-16,0-3-3 0,-6-5 0 15,-3-4 3 1,0-3 2-16,-3-3-3 0,-11-3 4 15,-8 0 27-15,-8 0-18 16,-4 4 16-16,-5 4-8 16,-1 6-23-1,0 9 32-15,2 6-20 0,7 8-1 16,9 4 8-16,4 6-18 16,12 5 12-16,4 0-13 15,2 2-5-15,0 0 4 16,0 3-10-16,0 15 0 15,0 8 8-15,0 5-58 16,0 0-59-16,0-1-45 0,2-7-84 16,4-6-265-16</inkml:trace>
  <inkml:trace contextRef="#ctx0" brushRef="#br0" timeOffset="18788.9465">6385 8721 937 0,'0'0'34'16,"0"0"-34"-16,0 0-4 16,0 0 3-16,-88 47-5 15,64-16 5-15,2-4-4 16,6-2 5-16,5-6-1 16,8-8 1-16,0-7-1 15,3-4-9-15,0-4-7 16,19-19-6-16,4-7-93 15,4-5 40-15,-5-1 45 0,5 5 31 16,-9 4 57 0,3 6 15-16,-2 6 10 15,-4 8 38-15,3 4-48 16,0 3-37-16,4 0-29 0,2 7-6 16,3 12 0-16,1 7-3 15,2 1-5-15,3-3-45 16,1-6-186-16,-4-10-528 15</inkml:trace>
  <inkml:trace contextRef="#ctx0" brushRef="#br0" timeOffset="20764.2993">11092 9134 1386 0,'0'0'0'15,"0"0"-54"-15,0 0 35 16,-85 80 12-16,61-13 7 16,2 9 0-16,3 2 4 15,5-7-4-15,9-9 0 16,5-18-11-16,0-17-8 15,8-17-36-15,13-10 19 0,0-18-25 16,3-23-26-16,-2-16 30 16,-5-8 42-16,-4-4 15 15,-4-6 14-15,-5 0 8 16,1 9 26-16,4 12 38 16,-5 19-12-16,2 16 2 15,-1 10-31-15,4 9-22 16,4 2-23-16,12 23-1 15,8 19 1-15,3 13-3 16,7 9 1-16,2 3 1 16,0-5 1-1,-2-3-7-15,-4-9 4 0,-6-7-85 16,-11-9-29-16,-13-13-56 16,-9-16-169-16</inkml:trace>
  <inkml:trace contextRef="#ctx0" brushRef="#br0" timeOffset="20938.8361">10849 9410 1282 0,'0'0'6'16,"0"0"-6"-16,0 0-3 15,122-32 3-15,-37 11 3 16,15-6-3-16,6-7-14 15,-9-5-214-15,-19-10-786 16</inkml:trace>
  <inkml:trace contextRef="#ctx0" brushRef="#br0" timeOffset="21602.6951">11261 6452 941 0,'0'0'9'16,"0"0"12"-16,0 0-14 16,0 0-13-16,0 0 6 15,0 0 0-15,-9 92 23 16,9-42-12-16,3 3-4 0,15-3-3 15,-2 0-1-15,1-1-3 16,-1-4 0-16,-3 0 0 16,-2-9-1-16,1-7-132 15,-6-11-59-15</inkml:trace>
  <inkml:trace contextRef="#ctx0" brushRef="#br0" timeOffset="22097.9422">11316 6511 1076 0,'0'0'6'15,"0"0"-6"-15,0 0 0 16,10-82 8-16,-4 72-7 15,-1 7 12-15,-2 3-13 16,3 0-6-16,7 0 5 16,5 0-9-16,9 0 10 15,6 6-3-15,5 2-1 0,3 1-3 16,-1 4 6 0,-4 1-5-16,-8 5 4 0,-7 5-3 15,-13 6 5-15,-5 5-2 16,-3 0-1-16,-8 3 2 15,-14-1 0 1,-1-4 1-16,1-6 0 0,3-1 0 16,10-6 0-1,9-1 0-15,0-3 3 0,25 0-4 16,8-2 1-16,4-3 0 16,-4-1 2-16,-11-4-1 15,-8-2 8-15,-11-2 12 16,-3-2-10-16,0 4 41 15,-33 6 9-15,-18 2-15 16,-19 3-20-16,-6 1-26 0,7 2 0 16,10-3-1-16,10-7-287 15</inkml:trace>
  <inkml:trace contextRef="#ctx0" brushRef="#br0" timeOffset="25755.3188">5229 10357 1058 0,'0'0'2'16,"0"0"-2"0,0 0-13-16,0 0 13 15,0 0 0-15,25 106 4 0,-1-57-5 16,0 2 1-16,3 0-5 15,-11-4 2-15,-1-7-41 16,-10-5-17-16,-5-10 18 16,0-5 9-16,-24-8 3 15,0-6 23-15,-9-6 8 16,-4 0 0-16,1-5 5 16,3-6 31-16,5 2 31 0,8 0 5 15,10 1-8-15,7 7-29 16,3-2-15-16,5 3-11 15,29 0-8-15,18 0-1 16,14 0 4-16,5 0 0 16,-2 0-3-16,-8 0 0 15,-6 0 2 1,-7 0 7-16,-12 0-10 0,-14 0-1 16,-14 0-93-16,-8-3-207 15</inkml:trace>
  <inkml:trace contextRef="#ctx0" brushRef="#br0" timeOffset="25952.7968">5150 10226 1280 0,'0'0'3'16,"0"0"-6"-16,110-72 1 15,-60 69-8-15,5 3-72 16,-2 13-208-16,-2 14-232 16</inkml:trace>
  <inkml:trace contextRef="#ctx0" brushRef="#br0" timeOffset="26429.2915">5730 10512 813 0,'0'0'25'15,"0"0"-24"-15,0 0 11 0,0 0 9 16,24 76 29-16,-3-58-26 16,0-5-17-16,1-3 7 15,-1-7-12-15,-3-3 8 16,0 0 9-16,-5-14-11 16,-1-5 36-16,-6 1 13 15,0 2-33-15,-3 4 1 16,-1 8-13-16,1 4-7 0,0 0-5 15,5 0-22 1,6 13 17-16,2 3 2 0,2 3-5 16,5-2 7-16,-5-3-19 15,1-4-3-15,-3-4 20 16,-4-6-6 0,-1 0 9-16,-1-3 1 0,1-13 1 15,-2-2 10-15,-1-2-2 16,-3 2 4-16,-2 0 16 15,-3 8-9-15,3 2-5 16,-3 6 9-16,0 2-13 16,6 0-12-16,6 0-1 15,4 12 1-15,8 1-8 16,1 5 9-16,4 0-1 0,-2 2 0 16,1 0 1-1,1 1-3-15,-3 0 2 0,-2-7-8 16,-9-3-60-16,-3-9-22 15,-12-2-64-15,0-2-84 16</inkml:trace>
  <inkml:trace contextRef="#ctx0" brushRef="#br0" timeOffset="26582.9317">6136 10268 796 0,'0'0'0'0</inkml:trace>
  <inkml:trace contextRef="#ctx0" brushRef="#br0" timeOffset="26780.3724">6455 10216 1107 0,'0'0'59'0,"0"0"-59"16,0 0 7-16,0 0-5 15,9 116 26-15,15-58-5 16,4 3-18-16,-2 0-1 0,-2 1-5 16,-2-7 1-16,-3-3-24 15,-4-13-134 1,-4-13-161-16</inkml:trace>
  <inkml:trace contextRef="#ctx0" brushRef="#br0" timeOffset="27078.1174">6434 10515 997 0,'0'0'62'15,"0"0"8"-15,0 0-67 16,0 0 3-16,108-8 24 0,-59 8-21 15,5 0-6-15,-11 0-3 16,-4 0-5 0,-11-7 4-16,-13-3 2 0,-9 2 1 15,-3 4 18-15,-3 2 37 16,0 2 1-16,0 0-23 16,5 0-35-16,-1 10-3 15,8 10-6-15,1 5 9 16,2 0 0-16,2 3 5 15,-3 0-9-15,0-2 4 16,1-3-14-16,-3-8-83 16,-3-10-165-16</inkml:trace>
  <inkml:trace contextRef="#ctx0" brushRef="#br0" timeOffset="27254.6461">6770 10237 1138 0,'0'0'0'16,"0"0"-38"-16,86 37-93 0,-26-10-55 16,6 5-369-16</inkml:trace>
  <inkml:trace contextRef="#ctx0" brushRef="#br0" timeOffset="27789.2158">7383 10508 760 0,'0'0'308'0,"0"0"-254"16,-86-21-48-16,54 21 51 16,1 3-30-16,3 14-19 15,7 5-8-15,9 2 6 16,7 1-12-16,5-3 6 15,0-4 0-15,20-5-8 16,7-10 5-16,3-3-14 16,-2-9-15-16,-4-13-3 15,-11-6 35-15,-7-2 6 16,-6 2-2-16,0 3 18 16,-7 5 2-16,-5 8 0 15,1 8 2-15,1 4-26 16,7 7-2-16,1 18-3 15,2 8 5-15,0 2-2 0,20-3 4 16,6-2-2-16,7-9 2 16,5-9 5-16,2-8-7 15,3-4 0-15,-1-10 2 16,-2-17 4-16,-4-9-5 16,-7-3 3-16,-10-10 4 15,-10-2-4-15,-9-6-4 16,0-3 0-16,-14 5 4 15,-17 8-3-15,1 12 2 0,-1 17 5 16,4 11 8-16,9 7-16 16,6 8-2-16,8 21-4 15,4 14 4-15,6 8-3 16,19 4 5 0,5-2 0-16,1-7 0 0,-1-5-1 15,1-5-19-15,-2-6-122 16,-7-8-283-16</inkml:trace>
  <inkml:trace contextRef="#ctx0" brushRef="#br0" timeOffset="28456.6623">8896 10801 1156 0,'0'0'11'0,"0"0"-8"0,52-109 0 15,-25 64 6-15,-1-3 5 16,-4 0-3-16,-7 0-10 16,-8-2 3-16,-7 0 11 15,-10-2-13-15,-18 8 9 16,-4 9 5-16,-2 14-1 15,4 12 13-15,-1 9-27 16,-2 7-1-16,5 24 0 16,5 13-7-16,7 8 4 15,11 7 3-15,5 2 0 16,12-2 1-16,25-2 0 0,10-6 1 16,11-8-1-16,6-9 4 15,5-15-6 1,-5-10 1-16,-4-9-33 0,-14-1 6 15,-12-20 13-15,-10-5 14 16,-14-7 1-16,-7-1 5 16,-3 2-6-16,-3 3 0 15,-13 6 8-15,1 9 24 16,4 5-24-16,4 8 0 16,4 1-8-16,2 1-11 15,1 16 8-15,0 6 0 16,7 3 3-16,14 0 0 0,1-3 1 15,2-3-1 1,-3-5 0-16,-3-5-12 0,-6-9-166 16,-12-1-478-16</inkml:trace>
  <inkml:trace contextRef="#ctx0" brushRef="#br0" timeOffset="28605.8189">9098 10238 1013 0,'0'0'0'16,"0"0"-538"-16</inkml:trace>
  <inkml:trace contextRef="#ctx0" brushRef="#br0" timeOffset="29188.2645">9405 10440 891 0,'0'0'16'0,"0"0"-8"16,0 0 10-16,18 95 11 16,4-65 7-16,1-3-15 15,0-1-20-15,1-6 6 16,-2-7-5-16,-5-7-2 15,-1-6 1-15,-5 0 1 0,-2-18 8 16,1-6-10-16,-4-3 1 16,0 2 3-16,0 1-4 15,-1 6 4-15,-1 4 9 16,-3 7-8-16,2 4 29 16,-1 3-26-16,4 0-8 15,3 10-4-15,3 7 0 16,1 2 4-16,5 1 1 15,2-1 1-15,2 0-2 16,6-2 0-16,2-6 0 16,3-2 3-16,0-4-1 15,3-5 0-15,0 0 0 16,2-6 0-16,-2-10-3 0,-2-5 1 16,-7-3 0-1,-7-3 10-15,-7-7-6 16,-10 1 0-16,-3-3 11 15,-3 3-15-15,-19 8 13 0,-7 7-10 16,0 11-2-16,2 7 8 16,7 8-8-16,4 21-1 15,8 8 5-15,8 8-1 16,0 1 7-16,21 0 21 16,7-5 11-16,8-5-10 15,5-6-23-15,5-12 9 16,6-11-1-16,8-7-18 15,6-6-8-15,5-19-106 0,-5-9-141 16,-11-4-368 0</inkml:trace>
  <inkml:trace contextRef="#ctx0" brushRef="#br0" timeOffset="32641.8259">2970 10068 933 0,'0'0'0'0,"-79"21"-3"15,43 12 3-15,8 4 12 16,4 9 20-16,15 6-12 16,7 8-8-16,2 3-3 15,17-3-5-15,19-4-1 16,10-11-3-16,15-15 2 16,6-13 12-16,2-13-14 15,1-4 0-15,-13-17-6 16,-5-15 0-16,-13-8 6 15,-14-7 2-15,-13-3 3 16,-12-5 23-16,-6 5 37 0,-22 0-10 16,-11 0-23-16,-12 5-24 15,-4-1-3-15,0 10-5 16,11 8 5-16,12 11-11 16,17 9-11-16,10 8-158 15,5 0-261-15</inkml:trace>
  <inkml:trace contextRef="#ctx0" brushRef="#br0" timeOffset="33234.1382">3850 9897 712 0,'0'0'83'0,"0"0"-75"16,0 0 8-16,0 0 46 15,0 0 8-15,0 0-20 16,-31-1-30-16,31 1-2 16,0 0 9-16,0 0-2 0,0 0 4 15,3 0-9-15,15-3 1 16,6-4-5-16,6-3-11 15,1-1-4-15,-4 0 3 16,-5 1 0-16,-6 1-4 16,-8 2 0-16,-8 4-10 15,0 3-26-15,-8 0-137 16,-23 0-575 0</inkml:trace>
  <inkml:trace contextRef="#ctx0" brushRef="#br0" timeOffset="35039.3202">4177 8381 1241 0,'0'0'17'16,"0"0"3"-16,0 0-9 15,0 0-8-15,0 0-2 16,0 0 4-16,0 0-10 16,36 94 10-16,-11-39-4 15,5 3-1-15,-4 0 0 16,-1-5 3-16,3-6-3 0,-1-8 0 16,-3-7-3-1,-6-8-51-15,1-9-28 16,-8-7-69-16,-6-8-152 15</inkml:trace>
  <inkml:trace contextRef="#ctx0" brushRef="#br0" timeOffset="35236.7483">3791 8512 1198 0,'0'0'16'15,"0"0"-5"-15,53-90-6 16,10 56 48-16,16 3 1 0,8 5-37 16,5 7-17-16,2 4 0 15,-1 5-3-15,-10-1-173 16,-14 4-420 0</inkml:trace>
  <inkml:trace contextRef="#ctx0" brushRef="#br0" timeOffset="36490.4393">4453 8534 1155 0,'0'0'0'0,"84"-49"0"0,-23 15-3 15,3-1 3-15,-4 0 0 16,-5 3-1-16,-15 1-4 15,-16 6 5-15,-15 4-14 16,-9 2 14-16,-9 5 10 16,-21 6-10-16,-6 6 19 15,-3 2 2-15,2 3-15 16,7 16 13-16,8 10-11 16,7 7-4-16,11 3 1 15,4 6-2-15,4 4-3 16,20-6 0-16,12-3 2 15,10-6 4-15,2-15-5 16,4-10 2-16,0-9 3 16,-5 0 0-16,-6-19-6 0,-10-7 0 15,-11-5-40-15,-10-5 13 16,-10-3-4-16,0-3 23 16,-16 3 6-16,-6-1 4 15,-4 5-2-15,4 5 24 16,6 11-3-16,5 6 14 15,8 6-3-15,3 6 4 16,0 1-26-16,22 0-10 16,8 12-3-16,6 9-1 15,0 5-2-15,-3 5 5 16,-8-5-1-16,-1-2 0 0,-8-5-4 16,-1-7-39-1,-7-4 26-15,-4-4 15 16,-4-4 4-16,0 0 4 15,0-8 3-15,-9-12-4 0,-1-3 13 16,-1-7 23-16,5-2-13 16,2-2-11-16,1-2-3 15,3-1 18-15,0 4-12 16,0 3 9-16,7 6-3 16,7 6-18-16,4 7-6 15,-2 5-4-15,2 6-7 16,4 2 9-16,-4 16-3 0,3 8 5 15,0 1-4-15,-3 0-8 16,1-1-5-16,-5-4-4 16,-4-9-8-1,-1-4 17-15,-6-6-9 0,-1-3 7 16,1 0 14-16,0-20 0 16,1-9 2-16,2-3-2 15,-5 1 1-15,1 5 8 16,-1 5 2-16,-1 7 12 15,0 6-2-15,2 5-20 16,1 3-1-16,3 0 0 16,6 3-16-16,3 11 16 15,-3 3 0-15,4 2 2 16,-2-4-4-16,-1-2 0 16,2-2 1-16,1-7 1 0,1-4-28 15,4 0 10-15,-5-14 4 16,2-8 14-16,-6-3-5 15,-2 1 10-15,-5 1-5 16,-2 3 10-16,-3 4 8 16,0 2 7-16,0 7-14 15,0 3-6-15,0 2 10 16,4 2-15-16,8 0-3 16,5 0-1-16,8 2-4 15,3 3 7-15,4-2 1 16,-1-3 0-16,0 0-3 15,-1 0 4-15,-3-5-1 0,-6-5 0 16,-6-4 3 0,-9-1-1-16,-6-4 3 15,0-3-5-15,0 0 9 0,-14 4-6 16,1 2 1-16,1 6 9 16,6 7-7-16,2 1 10 15,4 2-16-15,0 0-9 16,0 6-3-16,2 13 0 15,9 2 12-15,-2 2 0 16,6-5 3-16,-5-1-5 16,1-1 2-16,-1-5-1 15,1-2-2-15,-4-3-44 16,-2-4-80-16,-5-2-158 0</inkml:trace>
  <inkml:trace contextRef="#ctx0" brushRef="#br0" timeOffset="36645.5596">5666 7561 1192 0,'0'0'0'16,"0"0"-9"-16,0 0-150 15,0 0 43-15,0 0-74 16</inkml:trace>
  <inkml:trace contextRef="#ctx0" brushRef="#br0" timeOffset="37514.4767">5975 7740 992 0,'0'0'1'0,"0"0"-1"16,0 0 0-16,0 0 3 15,83 67-2-15,-63-48 3 16,-1-4-4-16,-5-5 0 16,-1-4 0-16,-4-6 1 15,-1 0 7-15,0-11 41 16,0-11 35-16,-2-5-53 16,0 2-8-16,1 2 8 0,-4 4-1 15,2 7-23-15,-2 5-7 16,1 6 0-16,2 1-1 15,7 0-10-15,6 10 0 16,3 5 0-16,5 0-3 16,4-4-29-16,12-3-12 15,14-6-6 1,7-2 27-16,-1 0-37 16,-11-6 23-16,-13-8 48 0,-17-3 0 15,-11-1 22-15,-11-1 67 16,0 3 35-16,-6 0-55 15,-12 5 3-15,-2 6-30 16,-5 5-34-16,-2 0-4 0,0 12-4 16,8 10 0-16,4 1-3 15,9-1-4-15,6-3 7 16,0-5-2-16,6-6-10 16,15-6 10-16,4-2-12 15,2-8-7-15,-3-11 6 16,-6-5-9-16,-8 0 24 15,-8 0 0-15,-2 3 2 16,0 2 21-16,-8 6 5 16,-4 7-3-16,2 4-9 15,4 2-16-15,3 2-2 16,3 14-6-16,0 4 5 0,3 0 1 16,16-6 3-1,4-4-1-15,8-9 11 16,3-1-8-16,8-8 3 15,10-17-2-15,2-7-2 0,1-5 11 16,-12-2-12-16,-13-3 5 16,-15-3 16-16,-10-6-5 15,-5-4-9-15,-6 0-8 16,-21 0 4-16,-4 4-3 16,-13 11-1-16,-3 9 0 15,-3 13-1-15,4 12-1 16,10 6 1-16,8 10-1 0,12 17-8 15,7 9 8-15,9 9-4 16,0 7 6 0,28 3 0-16,11 2 5 0,10-2-2 15,6-6-3-15,-2-7 1 16,0-8-9-16,-1-6 1 16,-4-8-145-1,0-10-171-15</inkml:trace>
  <inkml:trace contextRef="#ctx0" brushRef="#br0" timeOffset="38055.0541">7591 7463 1168 0,'0'0'20'0,"0"0"-20"16,65-72 0-16,-41 38 49 15,-3-1 11 1,-9-3-47-16,-5-4 11 0,-7-5-8 16,-1-2-5-16,-20-5 2 15,-3 3-7-15,-7 4 12 16,-5 8-3-16,0 12-5 16,2 6 0-16,4 11-6 15,6 5-4-15,5 5 0 16,5 12-5-16,7 22 0 15,4 13-4-15,3 8 8 16,4 4-3-16,19-1 1 16,7-4 3-16,8-1-1 0,3-8 0 15,1-8 1-15,1-9 0 16,-3-12-5-16,-1-12 4 16,-1-4-23-16,-5-8-18 15,-7-15-5-15,-8-7 11 16,-11-4 30-16,-7-4 5 15,0 2 1-15,-6-1 8 16,-9 5-6-16,2 6 12 16,2 10 11-16,7 9 0 15,4 7 5-15,0 0-30 16,1 4-17-16,14 13 15 16,8 2 4-16,-1 2 0 15,-2-1 1-15,-3-3-1 0,-3-5-2 16,-4-1 0-1,-2-4-9-15,-7-7-100 0,-1 0-233 16</inkml:trace>
  <inkml:trace contextRef="#ctx0" brushRef="#br0" timeOffset="38218.8228">7737 6731 1227 0,'0'0'1'0,"0"0"-1"16,0 0-58-16,0 0-53 15,0 0-138-15</inkml:trace>
  <inkml:trace contextRef="#ctx0" brushRef="#br0" timeOffset="38792.8162">8083 6945 836 0,'0'0'30'0,"0"0"-28"16,0 0-4-16,30 77 4 16,-18-48-4-16,1-1 0 0,3-3 2 15,1-5 0-15,-1-8 4 16,-2-10-7-16,2-2 6 15,-2-7 30-15,0-17 80 16,2-6-70-16,-5-6-6 16,-3-1 8-16,-2 5-12 15,-5 7 14-15,-1 7-24 16,0 11-7-16,0 4 12 16,2 3-28-16,4 9-11 15,1 14 3-15,5 5 6 16,2-1 1-16,2-3 1 15,3-5 0-15,2-5-2 16,2-10 2-16,2-4 0 16,2 0 0-16,-3-6 1 0,3-15 2 15,-5-5-2-15,5-4 0 16,-2-3 1-16,-2-1 1 16,1 2-4-16,-5 0 1 15,-7 1 0-15,-9 6 3 16,-3 4 0-16,0 5 1 15,0 9 10-15,-6 1-13 16,-3 6 2-16,1 0-3 16,1 16-13-16,4 9 12 15,3 6 2-15,0 3 10 16,0 5 30-16,12-6-19 0,6-4 17 16,6-10-22-1,7-13-15-15,18-6 13 16,15-28-15-16,11-23-165 15,-1-15-635-15</inkml:trace>
  <inkml:trace contextRef="#ctx0" brushRef="#br0" timeOffset="59807.7531">3187 13078 1048 0,'0'0'19'0,"0"0"-19"16,-120-35 5-16,71 35 16 16,1 0 16-16,5 22-18 0,4 9-17 15,6 7-2 1,6 3 0-16,11-2 0 0,10-5-2 16,6-5-2-16,3-11 4 15,19-8 0-15,8-10 16 16,3 0-14-16,6-22 7 15,1-11-9-15,-9-8 5 16,-8-3 5-16,-10 1-8 16,-5 4 14-16,-7 6 59 15,-1 9-33-15,0 10 6 16,0 8-2-16,0 6-35 16,5 0-11-16,4 24-8 15,4 10 8-15,4 11-6 16,2 4 6-16,0 0-5 15,2-4-67-15,6-10-99 16,3-15-147-16</inkml:trace>
  <inkml:trace contextRef="#ctx0" brushRef="#br0" timeOffset="60067.0587">3380 12808 1147 0,'0'0'0'16,"0"0"-12"-16,0 0 4 15,69 112 8-15,-35-54 0 0,-1 8 4 16,-6 4-1 0,-11-1-3-16,-10-2 0 0,-6-3-1 15,-6-6 1-15,-19-7 0 16,-8-6 0-16,-1-11-6 15,0-8-68 1,5-10-123-16,8-11-240 0</inkml:trace>
  <inkml:trace contextRef="#ctx0" brushRef="#br0" timeOffset="60561.0523">5090 13006 1163 0,'0'0'19'15,"0"0"56"-15,0 0-75 16,0 0-17-16,0 0 11 16,18 85 8-16,-4-26-2 15,2 5 3-15,-6 5-2 0,-2 2-2 16,-8-3-1-1,0-6-81-15,0-15-144 0,-8-16-446 16</inkml:trace>
  <inkml:trace contextRef="#ctx0" brushRef="#br0" timeOffset="60826.6608">5125 12941 869 0,'0'0'64'16,"0"0"-64"-16,129-27-3 15,-76 27 2-15,-7 17 1 0,-12 9 0 16,-12 7 0-16,-17 3-4 16,-5 0 3-1,-35 1 1-15,-14-8 5 0,-7-2 15 16,3-7-8-16,12-6-11 15,17-6 0 1,21-4-1-16,3-4-74 0,41-4-130 16</inkml:trace>
  <inkml:trace contextRef="#ctx0" brushRef="#br0" timeOffset="61104.9261">5700 12999 1018 0,'0'0'11'0,"0"0"-8"0,-97 38 22 16,75-9 30-16,13 4-22 16,9 2-15-16,6-3-16 15,30-1 17-15,13-9-17 16,11-7 7-16,2-9-4 16,-4-6-5-16,-11 0 0 15,-17-15 0-15,-16-7 3 16,-14-3-3-16,-4-1 4 15,-33-1-3-15,-11 2 1 16,-13 8-1-16,0 6-2 16,7 8-1-16,23 3-38 15,20 0-123-15,11 8-228 16</inkml:trace>
  <inkml:trace contextRef="#ctx0" brushRef="#br0" timeOffset="61407.6441">6258 12957 871 0,'0'0'98'0,"-91"-13"-98"16,51 13 4-16,13 1 2 16,15 15-5-16,12 4-1 15,20 3 7-15,21 3-7 16,10-3 7-16,0 1-7 15,-5-4 2-15,-9 2-1 16,-14-2-1-16,-8 0 0 16,-12 2 5-16,-3-1-4 15,-14 0 17-15,-16-1 5 0,-11-2 16 16,-3-5-17-16,1-4-5 16,9-3-16-16,14-6 10 15,13 0-22-15,7-4-85 16,19-16-418-16</inkml:trace>
  <inkml:trace contextRef="#ctx0" brushRef="#br0" timeOffset="61579.1854">6588 13036 892 0,'0'0'133'15,"0"0"-132"-15,0 0-1 0,0 0 32 16,9 89 22-16,-4-61-46 15,3 0-2-15,0-4-6 16,1-4-46-16,0-12-239 16</inkml:trace>
  <inkml:trace contextRef="#ctx0" brushRef="#br0" timeOffset="61711.829">6436 12654 846 0,'0'0'0'0,"86"-42"-304"15</inkml:trace>
  <inkml:trace contextRef="#ctx0" brushRef="#br0" timeOffset="61892.3466">6825 12669 1072 0,'0'0'15'16,"0"0"3"-16,0 74 32 15,0-30 9-15,14 8-29 16,2 9-16-16,5 4-10 0,0 3-6 16,-2-5 2-16,-5-7-193 15,-11-17-252-15</inkml:trace>
  <inkml:trace contextRef="#ctx0" brushRef="#br0" timeOffset="62184.1886">6734 13022 634 0,'0'0'391'15,"0"0"-381"-15,127-20-10 16,-69 15 0-16,0 2-3 15,-7-1-47-15,-5 0-59 16,-13 1 33-16,-9 1 62 16,-15-1 14-16,-3 2 26 15,-6 1 85-15,0 0-14 16,0 1-97-16,3 15 15 0,3 6 37 16,0 9 4-16,1 3-11 15,2 0-35-15,2-1-5 16,5-3-3-16,-1-3 1 15,0-7-6-15,0-11-131 16,-5-9-302-16</inkml:trace>
  <inkml:trace contextRef="#ctx0" brushRef="#br0" timeOffset="62344.2642">7118 12612 983 0,'0'0'0'0,"0"0"-467"15</inkml:trace>
  <inkml:trace contextRef="#ctx0" brushRef="#br0" timeOffset="62824.4797">7485 12931 924 0,'0'0'0'0,"0"0"-4"15,0 0 4-15,25 91 0 16,-19-69 5-16,-1-2 2 16,-4-5-7-16,1-5 0 15,-2-6-4-15,3-4-28 16,2 0 27-16,6-15 4 15,1-10-37-15,9-1 37 16,-1 1 0-16,0 1 1 16,2 5 14-16,1 7-8 15,2 8 7-15,2 2-3 16,7 2-9-16,3 0 14 0,8 4-13 16,4 4 0-16,5-3 0 15,0-5-1-15,1 0-1 16,-1-8 0-16,-11-14 2 15,-14-3 5-15,-16-3 1 16,-13 0 36-16,-13 3 36 16,-20 7-49-16,-8 8 7 15,-3 10-19-15,5 0-13 16,6 14 4-16,14 13 0 16,7 10 16-16,10 5 14 15,2-3-20-15,12-2 8 16,17-5 3-16,5-10-28 15,12-7 15-15,15-5-18 16,14-4 0-16,13-6-66 16,0 0-278-16</inkml:trace>
  <inkml:trace contextRef="#ctx0" brushRef="#br0" timeOffset="63372.1395">9896 12890 989 0,'0'0'4'0,"-117"-28"9"15,63 28 1-15,4 0 7 16,6 19 17-16,15 8 13 0,12 10-44 15,17 4 8 1,0 0-15-16,27-3 6 0,19-7 12 16,14-8-16-16,4-10 6 15,-1-13-7-15,-9 0 2 16,-11-17 3-16,-13-12-2 16,-15-4 1-16,-14-4 28 15,-1 2-11-15,-4 5 21 16,-10 10-15-16,4 10 3 15,7 7 14-15,3 3-43 16,0 8-1-16,7 16-2 16,14 9-6-16,3 6 7 15,7-2 0-15,1 1-18 16,1-7-93-16,-5-9-123 0,-7-13-270 16</inkml:trace>
  <inkml:trace contextRef="#ctx0" brushRef="#br0" timeOffset="64541.3022">10212 12866 967 0,'0'0'53'16,"0"0"-9"-16,0 0-42 16,0 0-2-16,0 0 5 15,0 0 21-15,42 105-25 16,-27-73 7-16,1-2-9 0,3-6 3 15,-1-9 3 1,2-4-5-16,2-11-8 16,-2 0-1-16,-1-14-5 15,-6-8 14-15,-1-5 1 0,-6-2-1 16,-3 4 25-16,0 6 7 16,0 3-9-16,-1 9 23 15,2 5-21-15,5 2-24 16,3 0-2-16,10 17-1 15,7 2 2-15,5 6-4 16,6-2-9-16,9-1-6 16,4-2-21-16,5-7-17 15,-1-6 1-15,-5-7-18 0,-10 0 26 16,-9-9 46 0,-10-10 4-16,-12-5 45 0,-4-2 18 15,-7 1 0-15,-7 3 11 16,-17 3-39-1,-12 6-17-15,-1 8-12 16,1 5-3-16,5 0-6 0,8 8 1 16,11 8-13-16,9-2 8 15,3-3 0-15,0-4 1 16,14-4 1-16,7-3-29 16,2 0-25-16,2-14 0 15,-6-3 28-15,-7 1 26 16,-2 2 6-16,-7 6-2 0,-1 6 31 15,-1 2 18-15,4 8-50 16,8 18-6-16,7 14 6 16,5 8 30-16,5 13-11 15,-2 6-11 1,-1 10 15-16,-9 5-18 0,-6 6 1 16,-12 3-6-16,-12-4 4 15,-27-9 1-15,-19-17-3 16,-9-22 3-16,-7-27 12 15,3-12-14-15,10-25 2 16,13-20-5-16,20-14-3 16,20-7-12-16,13-7-14 15,40-3-16-15,23-2-13 16,16-1 8-16,10-7 46 0,1-3 4 16,-4-1 0-16,-13 3 38 15,-27 6 22-15,-26 15-18 16,-25 10 15-16,-6 15-26 15,-24 14-4-15,-1 15-11 16,-1 12-9-16,7 30-13 16,8 20 6-16,14 16 0 15,3 10-3-15,38 3-2 16,13-3 5-16,7-7 3 16,-4-13 2-16,-14-13-3 15,-12-14-2-15,-10-11 3 0,-10-11-9 16,-5-7 6-1,0 0 0-15,5-7 12 16,7-13-7-16,11-7 1 16,10-2-6-16,13-1 0 15,7 2 5-15,3-1-3 16,-1-1-2-16,0 2 1 0,-4 0 7 16,-5 2 0-16,-12-4 9 15,-12 1-1-15,-14 0 2 16,-11 1-9-16,-12 6-2 15,-25 4-7-15,-3 10 4 16,-4 8-10-16,6 2 2 16,6 22 0-16,13 8-3 15,7 6 4-15,12 1 3 16,3-3 9-16,24-4-8 0,7-8 17 16,15-5-8-16,21-7-10 15,15-3 0-15,11-8-102 16,-5-1-175-1,-14-10-653-15</inkml:trace>
  <inkml:trace contextRef="#ctx0" brushRef="#br0" timeOffset="66450.6821">18460 9250 827 0,'0'0'50'0,"0"0"-28"16,0 0-16-16,80-26-6 15,-4 20 48-15,28 0-29 16,28 0 5-16,21-6-18 15,28 0 19-15,22-1 13 16,24-2-1-16,32-1 13 16,29 2-33-16,24 3-13 15,19 2 6-15,11 4-10 16,8 3 0-16,1 2 1 0,1 0-1 16,-7 0-11-1,-10-1-39-15,-15-3 5 0,-26 0 21 16,-30-2 16-16,-33 3 8 15,-32-4-2-15,-26-3-1 16,-35-2-130-16,-29 0-95 16</inkml:trace>
  <inkml:trace contextRef="#ctx0" brushRef="#br0" timeOffset="69166.8956">20129 8349 879 0,'0'0'159'0,"0"0"-36"0,-23-83-44 16,10 62 3-16,3 5 5 15,4 8-29-15,3 6-17 16,1 2-22-16,2 0-19 15,0 16 0-15,0 12-9 16,2 13 9-16,10 6-3 16,1 2 3-16,-3 2-3 15,1-5 2-15,-2-5-42 16,-5-8 6-16,-4-7-18 16,0-5 7-16,0-7 14 15,-18-6-10-15,-1-6 33 16,-7-2 9-16,1 0 1 0,3 0 0 15,7-5 1 1,5 0 0-16,8 5 18 16,2-2 1-16,15-2 3 15,22 2-22-15,17-2 8 0,10 2-10 16,2-2 2-16,-1 2 0 16,-5-1 5-16,-6 0 0 15,-11 0-5-15,-13 1 0 16,-11 2-5-16,-11-4-72 15,-8-6-232-15</inkml:trace>
  <inkml:trace contextRef="#ctx0" brushRef="#br0" timeOffset="69349.9099">20069 8082 1214 0,'0'0'21'16,"0"0"-18"-16,91-54 1 16,-43 52-4-16,6 2-13 15,-1 12-173-15,-3 7-425 16</inkml:trace>
  <inkml:trace contextRef="#ctx0" brushRef="#br0" timeOffset="69884.0967">20675 8251 615 0,'0'0'547'15,"0"0"-547"-15,0 0-13 16,19 75 7-16,-10-38 7 16,3 3-1-16,-4-2 0 15,1-5 0-15,-2-10-4 16,2-6 4-16,-2-7-12 15,3-10 11-15,3 0 1 16,2-6 10-16,1-12 0 16,-4-4-9-16,-3-2 14 15,-6-2-8-15,1 4-6 16,-4 4 17-16,0 9-9 16,3 5 1-16,2 4-10 0,2 0-6 15,8 16-1-15,0 5 5 16,3 2 0-16,-1-1-4 15,0-4 4-15,-1-5-20 16,0-4-12-16,0-9-2 16,2 0 31-16,-1 0 0 15,-1-18 5-15,-1 0 0 16,0-4 3-16,-3 3-3 16,-4 5 9-16,-3 5-7 0,-2 6 35 15,-3 3-19-15,2 0-18 16,1 3-11-1,4 13-5-15,3 3 16 16,4 3 8-16,0-2-5 0,0-3 1 16,1-5-3-1,5-2 3-15,-1-1 8 0,-1-5-12 16,1-4-4-16,-4 0-102 16,-1-8-294-16</inkml:trace>
  <inkml:trace contextRef="#ctx0" brushRef="#br0" timeOffset="70015.7031">21047 8078 1155 0,'0'0'0'16,"0"0"-9"-16,0 0-174 15,92-29-146-15</inkml:trace>
  <inkml:trace contextRef="#ctx0" brushRef="#br0" timeOffset="70216.1687">21430 8022 1199 0,'0'0'27'0,"0"0"-21"0,0 0-6 16,0 0 0-16,-9 107 7 15,15-48-4-15,10 0-3 16,7 2 0-16,-3-3-6 16,0-6-28-16,-5-9-141 15,-6-16-107-15</inkml:trace>
  <inkml:trace contextRef="#ctx0" brushRef="#br0" timeOffset="70532.3212">21357 8260 1002 0,'0'0'25'0,"88"-1"-25"16,-24 1 4-16,3 0-5 16,-6 0 1-16,-11 1 0 0,-12-1-2 15,-14 0 2-15,-9-1 0 16,-9-11 7-16,-6 3-5 15,0 2 52-15,0 2 25 16,0 4-52-16,0 1-3 16,0 0-24-16,0 13-12 15,0 8 7-15,0 7 3 16,0 1 2-16,6 0-2 16,0 1 5-16,0-5-7 0,1-3 4 15,4-6-76 1,-1-10-109-16,-1-6-393 15</inkml:trace>
  <inkml:trace contextRef="#ctx0" brushRef="#br0" timeOffset="70706.8554">21746 7988 1080 0,'0'0'181'15,"0"0"-181"-15,0 0-57 16,110 43 33-16,-48-6-50 0,-1 5-150 16,-3-3-261-16</inkml:trace>
  <inkml:trace contextRef="#ctx0" brushRef="#br0" timeOffset="71217.0219">22242 8276 897 0,'0'0'75'15,"0"0"-50"-15,-85-13 0 16,57 13 42-16,2 2-21 16,5 13-31-16,6 4-15 15,8 0 0-15,7 0 0 16,0-3-5-16,11 0 4 16,12-7-3-16,5-6-17 15,2-3-67-15,-6-5-60 0,-8-14 89 16,-10-3 54-16,-6 0 5 15,0 1 24-15,-8 3 81 16,-6 4-37-16,2 10 22 16,2 4-40-16,4 0-46 15,6 16-4-15,0 6 0 16,0 6 11-16,19-1-1 16,4-5-2-16,9-5 1 15,4-8-9-15,4-6 7 16,1-3-3-16,-3-8-1 15,-7-16-1-15,-6-11-1 16,-6-4-1-16,-10-6 13 16,-9-5-11-16,0-7 3 15,-15 1 16-15,-12 6-13 16,0 13 32-16,5 13 21 0,7 13-30 16,6 11-15-16,3 8-16 15,3 23-10-15,3 16 7 16,0 4 2-16,9 5-1 15,9 0 2-15,4-3 0 16,5-1-5-16,6-1-15 16,10-2-117-16,8-10-72 15,5-11-262-15</inkml:trace>
  <inkml:trace contextRef="#ctx0" brushRef="#br0">23199 8351 1307 0,'0'0'8'16,"0"0"-4"-16,84-34-6 16,-35 24 4-16,0-1 13 15,3-3-15-15</inkml:trace>
  <inkml:trace contextRef="#ctx0" brushRef="#br0" timeOffset="71945.054">23742 7883 1211 0,'0'0'2'16,"0"0"-2"-16,0 0-64 15,0 0-11-15,0 0-113 16,84 63-664-16</inkml:trace>
  <inkml:trace contextRef="#ctx0" brushRef="#br0" timeOffset="72438.7171">24001 8111 899 0,'0'0'104'0,"0"0"-104"0,0 0 0 15,0 0 4 1,10 88-3-16,-3-61 6 16,1-3-7-16,-1 0 0 15,1-10-6-15,-2-3 6 0,-2-9-56 16,1-2 18-16,1-2 35 16,-2-17 3-16,5-4 13 15,-3-1 14-15,3 1 10 16,1 4-31-16,-2 4 12 15,-2 7 9-15,1 8 3 16,4 0-18-16,1 0-12 16,3 10-2-16,4 6-3 0,2 1 5 15,1-2 0-15,4-2 5 16,5-3-3-16,11-4 0 16,6-6 3-16,7 0-4 15,1-4 5-15,-6-15-2 16,-12-7-4-1,-15-6 12-15,-10-6 7 0,-13 3 22 16,-1 2-6 0,-26 7-29-16,-11 10 7 0,-3 16-13 15,5 3 0-15,9 24-5 16,11 8 9-16,13 5-4 16,3-3 9-16,10-4-9 15,18-6 12-15,5-8 5 16,2-3-2-16,8-7-9 0,2-2-3 15,1-4-6-15,-6-3-100 16,-10 0-233-16</inkml:trace>
  <inkml:trace contextRef="#ctx0" brushRef="#br0" timeOffset="73567.2919">23241 8316 937 0,'0'0'46'0,"0"0"-36"15,101-91 9-15,-72 50 45 0,-11-2 17 16,-5-8-51-16,-5-7-12 15,-8 3 1-15,0-4 1 16,0 7 8-16,-12 2-18 16,-5 5 8-16,1 6-2 15,-4 6-16-15,1 9 14 16,4 10 7-16,6 8-15 16,2 6 11-16,1 2-17 15,-2 27-16-15,1 13 14 16,2 13-10-16,5 12 10 15,0 8-1-15,5 3 3 16,7 1-1-16,6-3 1 0,0-9 0 16,4-10 0-1,5-11 0-15,3-11-1 16,1-10-1-16,2-7-17 16,3-12 0-16,0-6 4 0,-2-4 15 15,-4-16-4-15,-5-6 1 16,-7-3 2-16,-9 0 1 15,-5 0 0-15,-4 1 9 16,0 9-5-16,0 4-2 16,0 9 4-16,0 6-3 15,0 0-6-15,0 0 0 16,0 6-24-16,0 12 25 16,2 2 3-16,4 3-1 15,4-3 0-15,1-1 0 16,-1 0 0-16,0-2 0 0,0-5-6 15,-3-2-26 1,2-7-135-16,-5-3-88 16</inkml:trace>
  <inkml:trace contextRef="#ctx0" brushRef="#br0" timeOffset="74003.1251">23732 7926 892 0,'0'0'68'0,"0"0"-67"16,0 0 2-16,0 0 18 15,0 0 15-15,0 0-15 16,-51 75-20-16,54-65 11 0,12-6 5 15,-2-4 43-15,0 0 24 16,-2-14-21-16,-6-6-29 16,-5-1-3-16,0-3-22 15,-15 3-9-15,-8 3-2 16,-5 3-75-16,1 7-159 16,7 0-509-16</inkml:trace>
  <inkml:trace contextRef="#ctx0" brushRef="#br0" timeOffset="75083.6508">18483 9287 852 0,'0'0'125'16,"0"0"-99"-16,0 0-24 16,0 0 66-16,0 0-7 15,0 0-40-15,0 0-12 16,-10-6-5-16,7 6-4 16,-2 0 0-16,5 1 2 15,0 0-2-15,0-1 0 0,0 0 0 16,0 0 7-16,0 0-2 15,-1 0 2 1,-3-5-4-16,-4-5-3 0,-4-3-47 16,-9 1-251-16</inkml:trace>
  <inkml:trace contextRef="#ctx0" brushRef="#br0" timeOffset="75559.3826">17643 9162 929 0,'0'0'110'15,"0"0"-110"-15,-80-13 0 16,53 15 4-16,0 22 4 16,1 5 10-16,6 8-14 15,6 3-1-15,7 0 5 16,7 0-5-16,0-5 1 0,27-5 3 15,10-3-7-15,11-9 25 16,7-8-18-16,3-9-3 16,0-1 10-16,-8-14-1 15,-10-11 36-15,-13-6 15 16,-12-6-3-16,-14-4 5 16,-1-4-48-16,-18-1-15 15,-15 2 4-15,-5 6-7 16,-4 9-4-16,0 15 0 15,8 14-104-15,4 0-112 16,8 10-271-16</inkml:trace>
  <inkml:trace contextRef="#ctx0" brushRef="#br0" timeOffset="78082.654">25524 8818 1130 0,'0'0'0'15,"0"0"-11"-15,0 0 3 16,0 0 0-16,-90 73 3 15,62-26-3-15,-2 3 13 16,3 3-5-16,5-4 0 16,5-5 3-16,10-10-7 15,7-14 4-15,0-9-5 16,0-11 2-16,3 0 6 16,7-16 10-16,7-18-1 15,-1-14-8-15,2-7 1 0,0-1 7 16,0-1 15-16,-3 2 3 15,4 2-8-15,0 4 6 16,-2 11 10 0,-1 9-6-16,-7 13 29 0,-3 8-16 15,-3 8-25-15,0 0-11 16,6 18-9-16,5 17-5 16,6 16-6-16,6 10 13 15,-1 7-2-15,5 2 0 16,2 5 2-16,-1-1-6 15,0-4 4-15,-4-10-69 16,-6-13-46-16,-6-12-73 16,-8-17-127-16</inkml:trace>
  <inkml:trace contextRef="#ctx0" brushRef="#br0" timeOffset="78274.1083">25312 9066 1076 0,'0'0'29'16,"0"0"-8"-16,83-13-13 15,-19 13 30-15,10 0-2 16,6 0-15-16,1 3-11 16,-5 4-10-16,-12 0-24 15,-21-7-260-15,-26 0-623 16</inkml:trace>
  <inkml:trace contextRef="#ctx0" brushRef="#br0" timeOffset="78901.16">24449 8825 969 0,'0'0'37'15,"0"0"35"-15,0 0-34 16,0 0 15-16,0 0-27 16,0 0-26-16,0 0-4 15,3 0 3-15,30 26 2 16,3 7-6-16,-3-2 3 15,-2 1-4-15,-5-3-7 16,-9 1-12-16,-6-3 21 16,-8 2 0-16,-3-3 4 0,0-2 2 15,-14-1-1 1,0 1 7-16,2 2-8 16,0-3 4-16,7 0-9 15,5-4-151-15,0-6-238 0</inkml:trace>
  <inkml:trace contextRef="#ctx0" brushRef="#br0" timeOffset="84138.7019">18476 9330 547 0,'0'0'119'16,"0"0"-39"-16,0 0-14 16,0 0 46-16,0 0-43 15,0 0-29-15,0 0 26 16,-23-30-3-16,22 30-20 16,1-1-12-16,0 1-21 15,0 0-3-15,3 0-7 0,22 17 0 16,13 14-8-16,11 17 7 15,9 17 1-15,9 12 0 16,11 14 1-16,14 10 8 16,16 11-3-16,9 18 3 15,16 19-1-15,16 18-1 16,10 20 39-16,12 13-16 16,5 5-15-16,5 14 13 15,2 1-24-15,1 2 1 16,-1-11-5-16,-8-23 8 15,-13-25-15-15,-18-34 7 16,-24-24-9-16,-23-22 5 16,-23-24-3-16,-22-16-8 15,-18-17 2-15,-16-13-29 16,-11-9 0-16,-5-4-8 0,-2-14 17 16,0-14-134-1,-8-11-184-15</inkml:trace>
  <inkml:trace contextRef="#ctx0" brushRef="#br0" timeOffset="84947.7147">20953 12447 767 0,'0'0'210'0,"0"0"-161"16,0 0-40-16,0 0 30 16,0 0 42-16,0 0-40 15,10-14-38-15,26 22 1 16,9 12-4-16,4 10 0 16,-4 4-5-16,-4 5 5 15,-4 0-1-15,-2-3-1 16,-4-9-4-16,-1-7-9 15,-6-12-37-15,-3-5 43 16,-2-3 9-16,-1-7 0 16,-1-17 1-16,-3-9 10 15,-2-7-9-15,-6-7 8 16,-3-2-3-16,-3-4-4 16,0 0 21-16,-3 3-4 15,-9-2-6-15,-1 2 0 0,-1 2-14 16,4 7 5-16,4 5-5 15,5 5-2-15,1 7-1 16,0 6-116-16,0 6-129 16</inkml:trace>
  <inkml:trace contextRef="#ctx0" brushRef="#br0" timeOffset="86250.2737">19562 9200 794 0,'0'0'23'15,"0"0"24"-15,0 0 5 0,0 0 38 16,0 0-31-16,0 0-27 16,33-18-31-16,-8 18 17 15,3 3-7-15,1 13-5 16,1 7 1-16,1 7-2 15,-1 9-5-15,0 4 0 16,-4 9 0-16,-4 7 0 16,-9 3 0-1,-7 4 0-15,-6-1-2 0,0-2 4 16,-14-4-2-16,-11-4 0 16,-6-7 4-16,-2-7-1 15,-6-7-3-15,2-6 0 16,-4-7 2-16,4-6 6 15,3-3-7-15,7-7-1 0,6-2 3 16,7-1 3-16,3-2-6 16,3 0 0-16,2 0-2 15,0 0-36-15,-1 0-60 16,1 0-73-16,-2-5-90 16</inkml:trace>
  <inkml:trace contextRef="#ctx0" brushRef="#br0" timeOffset="86768.4457">19589 9739 973 0,'0'0'30'16,"0"0"-30"-16,0 0-8 16,0 0 6-16,0 0 0 0,0 0 1 15,-44 100 1 1,28-60 0-16,-5 1 7 0,2 1-2 15,-4-3-3 1,3-4-2-16,0-6 2 0,2-5 0 16,0-7-1-16,2-4 5 15,5-6 6-15,3-3-12 16,5-2 15-16,1-2 1 16,2 0 4-16,0 0 33 15,0 0-16-15,0 0-13 16,0 0 4-16,0 0-26 15,0 0 6-15,9-2-8 16,1-2 5-16,10 4-6 0,7-2 1 16,11 0 0-1,7 0-2-15,4 1 1 16,6 1-4-16,1 0-71 0,-1 0-81 16,-4-3-348-16</inkml:trace>
  <inkml:trace contextRef="#ctx0" brushRef="#br0" timeOffset="92447.3681">18000 14443 1248 0,'0'0'2'0,"0"0"-4"15,0 0-42 1,0 0 44-16,0 0-1 16,71 119 4-16,-52-55-1 15,-2 7-2-15,-5 0 0 0,-3-2-3 16,0-9 2-16,-1-12-20 15,-2-17-30-15,-1-11-1 16,-3-11 31-16,-2-9 5 16,0-1 16-16,0-21 27 15,0-14-26-15,-2-12-1 16,-5-10 15-16,0-6-13 16,-1-3 31-16,0 5-10 15,3 6 21-15,3 8 6 16,2 13-24-16,0 10 11 0,2 10-19 15,11 12-10-15,7 3 1 16,14 4-9-16,9 20-4 16,8 10-1-16,3 4-5 15,1 2 6 1,0-1-15-16,-2-4-49 16,-3-7 34-16,-4-8-51 0,-12-11 36 15,-8-9 38-15,-11 0 10 16,-9-13 1-16,-6-13 19 15,0-3-10-15,-8-6 2 16,-7-1-11-16,0 3 2 16,3 3-2-16,6 10 0 15,6 6 0-15,0 7 0 16,11 5-27-16,14 2-3 0,5 0 7 16,6 11 23-16,1 3-6 15,-1 3 8 1,-3-2-2-16,-2-1 4 0,-2-3-3 15,-4-1 25-15,-4-4-2 16,-8-4-9-16,-3-2 6 16,-5 0-6-16,-3 0 38 15,-2-12-4-15,0-2-34 16,-2-3 13-16,-17 3-8 16,-6 2-14-16,-8 6 0 15,-3 6-5-15,1 0-1 16,7 8 0-16,9 11 3 15,11 6-6-15,8 4 3 0,13 4 0 16,25-2 1-16,13-3 0 16,12-9 2-16,9-6-3 15,5-12-2-15,5-1-15 16,-2-6-41-16,-8-15-5 16,-10-4 16-16,-15-5 46 15,-17-2 1-15,-16-3 33 16,-14 5 30-16,0 1-6 15,-26 5-10-15,-10 9-8 16,-9 8-11-16,0 7-19 16,8 0-7-16,9 5-2 15,11 15-1-15,13 3 0 16,4 4-8-16,6-1 4 16,21-4 1-16,10-4-6 0,5-9-55 15,4-6-8 1,-3-3-29-16,-9-5 45 0,-8-10 37 15,-17-5 20-15,-9 0 8 16,0 0 44-16,-12 5 15 16,-6 4-18-16,2 5-25 15,5 6-7-15,7 1-17 16,2 28-10-16,2 11 2 16,0 15 8-16,9 10 0 15,9 13 0-15,-6 7 0 16,-4 4-1-16,-8 1 1 0,0-2-2 15,-13-7-7-15,-10-8 2 16,-7-16 7 0,-8-16-4-16,-8-17 5 0,-14-16-1 15,-9-8 1-15,-9-16 0 16,-3-23 18-16,8-11-18 16,13-12 13-16,24-10 0 15,33 0-8-15,22-6 1 16,49 0-7-16,29 4-45 15,14 10-31-15,9 14-43 16,4 13-18-16,0 9 95 16,-3 9-16-16,-9 0 58 15,-15 1 2-15,-21 2 52 0,-24-1 37 16,-25 4 1-16,-23 3-4 16,-4 4 1-16,-22 4-83 15,-20 2 3-15,-11 0 2 16,-7 4-3-16,3 10 11 15,14 1-19-15,16 0 5 16,15-3-5-16,12-2 0 16,0-1 0-16,11-6 0 15,20 0 0-15,13-3-6 16,1-3 1-16,-9-12-22 16,-10-3 25-16,-16 1-1 15,-8 1 3-15,-2 0 0 16,0 8 0-16,-12 4 11 15,-2 4-5-15,1 0 0 0,2 16-6 16,7 9 0-16,4 5 0 16,0 0 0-16,13-1 2 15,13-2 0-15,6-9 0 16,9-8 1-16,8-9 3 16,3-1-6-16,1-14-1 15,-6-12 0-15,-8-6 1 16,-8-4 5-16,-10-6 5 15,-10-2 23-15,-10 0 7 16,-1 1-40-16,-12 10 15 16,-7 6 7-16,2 10-20 15,6 8 22-15,6 6-20 16,3 3-4-16,2 10-3 16,0 17-15-16,0 8 18 15,8 5 0-15,7 4 1 16,-2-2-4-16,2-1 5 0,-3-5-2 15,-4 1 0-15,0-4-59 16,-5-5-68-16,-3-8-175 16</inkml:trace>
  <inkml:trace contextRef="#ctx0" brushRef="#br0" timeOffset="92747.0921">20099 14616 1199 0,'0'0'79'16,"0"0"-72"-16,82-27 3 16,-31 21-10-16,4 1 0 15,1 0-1 1,-4 4-12-16,-11-2-140 0,-15 2-14 16,-13 1 31-16,-9 0 102 15,-4 0 34-15,0 0 38 16,0 0 11-16,0 0 22 15,0 0-23-15,0 9 17 16,0 5 29-16,0 1-57 16,3 3-2-16,4 2-16 15,1 0-13-15,1 0-2 0,2 1-4 16,0-8-58 0,-1-4-243-16</inkml:trace>
  <inkml:trace contextRef="#ctx0" brushRef="#br0" timeOffset="92894.6865">20402 14264 947 0,'0'0'0'16</inkml:trace>
  <inkml:trace contextRef="#ctx0" brushRef="#br0" timeOffset="93397.0514">20641 14559 737 0,'0'0'93'16,"0"0"-90"-16,0 0-3 15,33 82 0-15,-23-61 0 16,-1-2-2-16,0-5 2 16,-2-5 0-16,2-6 7 0,0-3 1 15,2-5 47-15,3-16-8 16,0-5-16 0,2-3 20-16,-1 0-10 0,0 3-13 15,-1 3-6-15,0 8-18 16,3 8 2-16,4 5 3 15,3 2-6-15,4 0-6 16,3 6 2-16,5 3 1 16,0-2 3-16,0-5-2 15,1-2-1-15,-2 0 2 16,-4-5-1-16,-3-11 5 16,-9-2-4-16,-11-1-1 0,-8 2 20 15,-3 5 3 1,-28 3-18-16,-8 9-6 0,-7 0 0 15,2 13-3-15,8 13 3 16,11 11 0 0,11 4-3-16,14 2 3 0,0-3 0 15,25-7 2-15,15-7 4 16,6-10-3-16,11-7-3 16,7-6 2-16,6-3-4 15,1 0-91-15,-3-2-190 16</inkml:trace>
  <inkml:trace contextRef="#ctx0" brushRef="#br0" timeOffset="94055.1404">22437 14461 778 0,'0'0'228'16,"-85"-28"-191"-16,34 26-32 15,-1 2 19-15,4 2 64 16,5 16-35-16,12 8-28 16,10 5-10-16,10 4-11 15,11 5 0-15,4-1-3 16,29-6 1-16,12-5 7 16,9-12-9-16,4-7 6 0,-3-9-6 15,-10 0-10-15,-10-21 8 16,-13-8-2-16,-13-7 4 15,-9-3 3-15,0-1-2 16,-9 0 4-16,-7 8 13 16,2 7 3-16,5 7 34 15,3 11-3-15,6 4-34 16,0 3-14-16,0 2-4 16,0 18-13-16,12 11 6 0,5 8 7 15,5 3-1-15,3 1-22 16,3-4-92-16,1-7-18 15,-5-7-129-15,-3-12-133 16</inkml:trace>
  <inkml:trace contextRef="#ctx0" brushRef="#br0" timeOffset="95279.5444">22670 14489 1026 0,'0'0'96'16,"0"0"-48"-16,0 0 22 15,0 0 15-15,0 0-52 16,0 0-33-16,61-3-4 16,-40 27 2-16,-3 0 1 15,-2 0-2-15,-2-4-2 0,-1-3 5 16,-4-6-5-16,-2-2 5 16,-1-6-34-16,2-3 17 15,-2 0 17-15,0-10 0 16,-2-9 1-16,-2-1 3 15,-2 0-3-15,0 3 2 16,0 1-1-16,0 10-2 16,0 2 0-16,0 4-3 15,3 0-1-15,19 9-8 16,9 9 12-16,14 2 1 16,3 4-1-16,8-4 0 15,6 1-35-15,0-6-36 16,-1-5-12-16,-8-6 13 15,-13-4 17-15,-13 0 51 0,-9-11 2 16,-11-7 14-16,-7-4 27 16,0-1 9-16,-6-1 23 15,-15 3-34-15,-6 7-8 16,-8 2 0-16,-3 9-30 16,4 3-1-16,9 0 0 15,8 9-5-15,11 5 3 16,6 5-1-16,0-2-2 15,9-2 2-15,12-5-4 16,1-4-16 0,0-6-47-16,-2 0-8 0,-2-10 50 0,-4-8 19 15,-8 0 9 1,-6-1 7-16,0 5 8 0,0 4 49 16,0 5-1-1,0 5-40-15,0 0-19 16,0 15-4-16,3 16 0 0,14 11 2 15,7 9-2-15,0 8 2 16,0 12-2-16,-5 6 4 16,-5 7-6-16,-8-1 2 15,-6-4 0-15,0-3 2 16,-6-10 0-16,-19-15-2 16,-11-15 5-16,-12-16-4 15,-9-18 9-15,-2-2-8 0,5-26 5 16,11-18 0-1,19-14-4-15,22-9-3 0,10-8 0 16,45-7-10-16,22-8-20 16,15-7-1-16,5-3 0 15,1-2 26 1,-4 5 5-16,-7 3 6 0,-19 6 29 16,-25 11 1-16,-28 13 3 15,-13 10 10-15,-23 17-8 16,-7 15 3-16,6 16-23 15,3 6-15-15,5 32-6 16,7 17-12-16,8 16 7 16,1 7 4-16,4 4 1 15,18 0-3-15,7-4 3 0,-1-7 0 16,-3-12 0-16,-5-17-6 16,-5-13-45-16,-5-13-28 15,5-10 26-15,2-2 42 16,5-19-23-16,3-7-21 15,3-3 50-15,1 1 5 16,4 4 20-16,1 5 16 16,2 8-5-16,1 1-5 15,1 4-3-15,-2-1-3 16,-5 0-2-16,-6-2-18 16,-4-2 15-16,-9-3 4 15,-7-5-1-15,-5-2 10 16,-6 1-28-16,-21 2 4 15,-5 9-8-15,1 6 2 0,7 5 1 16,6 6-2-16,12 19 1 16,6 6 2-16,15 8 9 15,27-3 20-15,13-3 1 16,23-8-30-16,13-7 7 16,7-5-7-16,-4-3-72 15,-16-10-148-15,-26 0-622 16</inkml:trace>
  <inkml:trace contextRef="#ctx0" brushRef="#br0" timeOffset="96162.4837">16320 14406 1180 0,'0'0'31'0,"0"0"-25"15,0 0-6-15,0 0-9 16,-2 71 9-16,10-18 7 15,0 6 0-15,-1 0-8 0,-3 1 2 16,-2-2-1-16,-1-6 3 16,1-12-3-16,1-14-6 15,0-17-61-15,1-9-1 16,4-2 68-16,2-21 11 16,4-6-9-16,5-5 6 15,2 5-8-15,1 3 14 16,2 10 38-16,-2 9-27 15,-3 7-5-15,-3 0-17 16,-3 9 0-16,-6 15-1 16,-7 6 2-16,0 2-4 0,-10 0 2 15,-15-3 3 1,-6-8 0-16,-5-6 13 16,-2-5 25-16,4-10-3 15,6 0-35-15,7 0 3 16,4-20-8-16,10-6-77 0,7-11-334 15</inkml:trace>
  <inkml:trace contextRef="#ctx0" brushRef="#br0" timeOffset="96384.904">16674 14466 1037 0,'0'0'235'0,"86"30"-215"16,-34 7-17-16,6 11 52 15,-3 15 2-15,-10 20-6 16,-13 13-40-16,-20 8-7 16,-12-2-4-16,-36-15 1 15,-28-16-4 1,-23-20-8-16,-16-20-38 16,-10-17-19-16,-2-14-86 0,3-6-183 15</inkml:trace>
  <inkml:trace contextRef="#ctx0" brushRef="#br0" timeOffset="99101.5772">17330 11172 998 0,'0'0'35'0,"0"0"20"16,0 0-21-16,0 0 57 16,0 0-59-16,0 0-32 15,0 0-6-15,-9 40 6 16,19 4 3-16,-2 6-3 15,-1 5 0-15,0 6-4 16,0 1 6-16,-1-2-2 16,0-8 0-16,0-9-12 0,0-13-109 15,-2-6-66 1,-4-16-44-16</inkml:trace>
  <inkml:trace contextRef="#ctx0" brushRef="#br0" timeOffset="99309.0237">17084 11282 938 0,'0'0'95'16,"0"0"-37"-16,0 0-22 16,0 0-7-16,128-86 35 0,-62 76-19 15,6 4-28-15,2 2-9 16,-4 4-5-16,-7 2-6 15,-11 12-138 1,-16-3-308-16</inkml:trace>
  <inkml:trace contextRef="#ctx0" brushRef="#br0" timeOffset="99668.074">17624 11440 1080 0,'0'0'9'0,"85"-34"-5"16,-28 14-4-16,-2-1 0 15,-9 0 0-15,-7 1 5 0,-12 0-3 16,-9 2-2-16,-12 0 3 16,-6-1-2-16,-6 3 33 15,-20 5-18-15,-5 6-9 16,-5 5 8-16,2 0-15 15,1 16 4 1,9 11-2-16,8 7 4 0,13 6-5 16,3 7 3-16,18-2-1 15,16-2 13-15,8-6-8 16,5-9 4-16,1-9-4 16,1-5-5-16,-4-9-6 15,0-5-29-15,-9 0-210 16,-8-16-558-16</inkml:trace>
  <inkml:trace contextRef="#ctx0" brushRef="#br0" timeOffset="99968.7837">18171 11293 1037 0,'0'0'9'0,"0"0"-1"15,0 0-16-15,0 0 16 16,56 90-2-16,-40-55-6 16,-1 0 4-16,-6-7-7 0,-4-10 3 15,-4-8 0 1,-1-9 11-16,0-1-8 16,0-1 93-16,0-21 27 15,0-7-104-15,-3-7 11 0,3 0 6 16,0 1-21-16,6 3-11 15,12 5-4-15,2 3-9 16,3 5-136-16,2 9-103 16,-1 4-287-16</inkml:trace>
  <inkml:trace contextRef="#ctx0" brushRef="#br0" timeOffset="100661.5876">18526 11294 734 0,'0'0'278'0,"0"0"-206"16,0 0-69-16,0 0 25 16,0 0-12-16,0 0-7 15,-8 50 12-15,8-21-20 16,3 2 4 0,4-1-5-16,-1-5 2 0,1-3-2 15,1-7 0-15,-3-7 0 16,0-3 4-16,-3-5-1 15,2 0 7-15,1-9 2 16,2-10-4-16,5-5-9 16,-1-2 1-16,-1 3 0 15,2 2 1-15,-3 5 2 0,0 4-3 16,-3 4 1-16,-2 4 2 16,-1 4 16-16,2 0-19 15,1 2-3-15,1 14 1 16,5 5-8-16,0 3 8 15,3 1 2-15,-3-2-1 16,0-6-3-16,-2-5 4 16,-1-9-1-16,-1-3-4 15,1 0 0-15,3-14 5 16,-2-7 0-16,-1-1 1 16,-2 1-1-16,-4 3 0 15,-1 5 0-15,-2 4 3 0,0 5-1 16,1 2-2-1,1 2 0-15,2 0-11 0,6 6 10 16,3 8 0-16,5 0 1 16,3 0-2-16,2-6 3 15,1-2-1-15,0-6 0 16,0 0-15-16,-2 0 7 16,-1-13-28-16,-7-2 23 15,-5-3 8-15,-6-2 6 16,-3 2-1-16,0-1 13 15,0 6-5-15,-12 1 27 16,4 6-3-16,2 5-21 16,2 1 5-16,4 0-16 15,0 11-2-15,0 9-1 16,0 3 6-16,7 5 1 0,5 0-4 16,0-1 0-16,2-2-1 15,-1-4 1 1,-1-3-1-16,-3-9-140 15,-5-9-192-15</inkml:trace>
  <inkml:trace contextRef="#ctx0" brushRef="#br0" timeOffset="100811.1896">18926 11037 1017 0,'0'0'0'16,"0"0"-264"-16</inkml:trace>
  <inkml:trace contextRef="#ctx0" brushRef="#br0" timeOffset="101661.9144">19223 11222 1022 0,'0'0'10'0,"0"0"-5"16,0 0-5-16,0 0 0 15,27 90-2-15,-15-59 2 0,1-1-1 16,-4-2 1-16,3-8 3 16,-4-6-3-16,-1-9 0 15,2-5 3-15,-2-3 0 16,1-16 2-16,1-6 1 15,-3-2 15-15,1 4 34 16,-1-1-23-16,-1 8-16 16,-1 6-13-16,-1 6 1 15,2 4-8-15,5 0 1 16,2 12-9-16,7 6 4 16,4 7 3-16,4-1-23 15,7 1-23-15,3-3-21 0,4 0-55 16,-1-9 23-1,-2-5-19-15,-9-8 79 0,-3 0 32 16,-10-15 12-16,-6-8 23 16,-7-1 54-16,-3-1 8 15,0 1-19-15,-13 6 17 16,-5 7-5-16,0 5-16 16,-4 6-55-16,1 0 1 15,4 7-3-15,4 9-7 16,7 2 2-16,6 1-1 15,0-1-2-15,8-4 5 16,9-4-2-16,3-9 1 16,1-1 2-16,-2 0-6 0,-5-15 3 15,-5-3 0 1,-5-2 1-16,-4 1 0 16,0 1 2-16,-4 5 7 15,-4 5 1-15,1 4-1 16,-1 4-3-16,3 0-2 15,1 18-5-15,4 5 2 0,0 1 10 16,4 0 31-16,12-5-37 16,3-5 12-16,6-5-3 15,2-7-10-15,9-2 16 16,1-5-17-16,4-16-4 16,-4-4 2-16,-6-6 2 0,-7-1-4 15,-13-5 0-15,-11 1 2 16,0-4-3-16,-15 0 2 15,-14 5-1-15,-5 7 0 16,1 10 2-16,2 14-2 16,5 4 0-16,7 6-4 15,9 19 2 1,8 9 4-16,2 6 2 0,6 3 3 16,15 0-3-16,3 3-4 15,0-2 0-15,1 1-9 16,-6-1-54-16,-5-8-254 15</inkml:trace>
  <inkml:trace contextRef="#ctx0" brushRef="#br0" timeOffset="102470.3674">18395 12723 1082 0,'0'0'19'0,"0"0"-7"16,88-45-12-16,-50 13 7 0,0-7 1 15,-2-8 3 1,-5-4-4-16,-5-2-7 0,-10-2 0 16,-4 1 6-1,-9 2 11-15,-3 4 4 0,0 11-4 16,-9 10 30-1,-3 10-34-15,-4 10 6 0,2 7-16 16,-3 0 7-16,-1 19-14 16,0 11 4-16,6 5 0 15,4 7-4-15,8 1 5 16,0 2-1-16,5 0 0 16,16-3 2-16,4-5-4 15,8-9 2-15,1-7-5 0,5-13 3 16,0-8-41-16,-3-1 22 15,-4-21 13-15,-6-7 3 16,-7-2 5-16,-8-1 0 16,-7 1 2-16,-4 2 5 15,0 7 9-15,0 8 16 16,0 7 3-16,0 4-16 16,0 3 14-16,2 0-33 15,4 11-3-15,1 7 0 16,0 1 4-16,1-1-1 15,0 2 0-15,2-3 4 16,-1-3-5-16,3 0 1 16,3-8-94-16,-2-6-147 15,3 0-636-15</inkml:trace>
  <inkml:trace contextRef="#ctx0" brushRef="#br0" timeOffset="102606.0027">18989 12102 1019 0,'0'0'22'16,"0"0"-22"-16,0 0-3 15,0 0-52-15,0 0-31 16,0 0-212-16</inkml:trace>
  <inkml:trace contextRef="#ctx0" brushRef="#br0" timeOffset="103131.958">19135 12269 715 0,'0'0'38'0,"0"0"19"0,0 0-19 0,-7 72 5 15,7-56 23-15,6-4-48 16,5-3-4-16,2-4-13 16,-1-5 0-16,2 0 21 15,2-5-17-15,0-9-2 16,0-3 10-16,-1 0 1 15,-3 1 25-15,1 2-6 16,-7 5-5-16,-1 5 1 0,-2 4-25 16,0 0-3-1,4 4-1-15,-1 11-9 16,2 1 7-16,1-1 1 16,6 0 1-16,4-2-2 15,8 1 3-15,4-2-1 16,8-4 2-16,3-5 4 0,1-3-3 15,2 0-3 1,-6-5 0-16,-7-9 7 0,-5-3-4 16,-9-3 20-16,-7-4 19 15,-7-2-34-15,-4-1 12 16,0 4-13-16,-7 1-6 16,-14 8 9-16,-3 6-9 0,3 8-1 15,0 0 0-15,5 8-4 16,10 13 2-16,6 6-1 15,0 2 3-15,6-2 4 16,16-4-2-16,6-4 15 16,7-7 11-16,6-5-21 15,3-4 2-15,1-3-9 16,-1 0-26 0,-8 0-123-16,-11-13-276 0</inkml:trace>
  <inkml:trace contextRef="#ctx0" brushRef="#br0" timeOffset="107361.4777">7464 8691 1015 0,'0'0'7'16,"0"0"-7"-16,0 0-1 15,0 0 1-15,-17 78 11 16,28-35 26-16,22-1-22 16,11-2-13-16,9-8 8 15,11-9-7-15,7-12-2 16,1-8-1-16,-2-3-2 16,-10-12 2-16,-16-13-33 15,-14-8 1-15,-16-9 24 0,-14-2-37 16,-2-5 21-1,-26 0 19-15,-11 0 5 0,-11 2 0 16,-7 8 27-16,-6 5-8 16,-4 10 22-16,0 12-14 15,3 12 23-15,4 0-14 16,8 26-32-16,16 7 15 16,11 5-19-16,16 5 0 15,9 1 9-15,9-6-5 16,24-6-4-16,11-12 2 15,10-11 3-15,5-9 7 16,0 0-1-16,-1-16-1 16,-7-5-6-16,-9-1-4 0,-14-3-4 15,-10 3-75 1,-18 1-103-16,0-1-169 0</inkml:trace>
  <inkml:trace contextRef="#ctx0" brushRef="#br0" timeOffset="108269.7531">21188 10262 1009 0,'0'0'191'0,"0"0"-166"16,0 0-16-16,0 0-7 16,0 0 75-16,80-12-30 15,-2 9-39-15,12 0 9 16,2 1-16-16,-4 2-2 16,-6 0-5-16,-9 0-185 15,-5-4-261-15</inkml:trace>
  <inkml:trace contextRef="#ctx0" brushRef="#br0" timeOffset="108745.6127">22289 10097 1188 0,'0'0'19'0,"0"0"-5"16,0 0-10-16,0 0-4 15,0 0 0-15,-99 39 1 16,77 6 5-16,6 12-6 16,8 9 0-16,8 0 2 15,0-5-4-15,18-10 2 0,8-11 0 16,5-11-3-16,8-11 1 16,3-9 0-16,7-9-32 15,3-3-50-15,0-21 31 16,-3-10 1-16,-8-9 30 15,-13-5 22-15,-13-8 0 16,-13-2 22-16,-2 2 17 16,-24 3 10-16,-15 9 11 15,-9 10-18-15,-4 8-7 16,-3 12 0-16,1 11-33 0,0 3 2 16,7 8-4-1,8 15 2-15,12 6-4 16,13 3 2-16,13 5 0 0,1 1 9 15,15-2-6 1,16-3 6-16,12-9 1 0,10-8-6 16,8-8 8-16,5-8-12 15,0 0-15-15,-6-9-157 16,-19-11-198-16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4:39:45.71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4586 4745 414 0,'15'-78'798'16,"-15"8"-731"-16,-15 14-46 15,-27 12-14-15,-18 10 12 16,-17 14-9-16,-11 13-3 16,0 7-3-16,7 15-4 0,17 16-1 15,18 10 1-15,24 10-12 16,22 14 8-16,23 12 2 16,40 5 2-16,25 4-5 15,22 1 3-15,1-1 1 16,-2 0-4-16,-23-6-32 15,-30-11-16-15,-31-10-60 16,-25-18 11-16,-20-13 65 16,-38-16 35-16,-22-12 2 15,-14 0 20-15,-5-23 3 16,10-8 16-16,21-8-23 16,27-4-14-16,33-6-2 15,10-8-85-15,44-7-143 0,20 1-85 16</inkml:trace>
  <inkml:trace contextRef="#ctx0" brushRef="#br0" timeOffset="674.7046">4629 4878 664 0,'0'0'166'16,"82"-3"-90"-16,-52 16-18 15,-2 12-6-15,-4 9-7 16,-1 5-3-16,-1 5-6 16,8-1-23-16,4-5-11 15,12-8-1-15,8-11 8 16,9-13-9-16,5-6 0 15,-5-18-13-15,-12-19-1 0,-14-11 14 16,-22-6 7 0,-12-7 23-16,-3 2 22 15,-27 5-5-15,-9 10-11 16,-1 14 9-16,6 16-29 16,5 14-16-16,11 22-2 0,11 33-6 15,4 27 5-15,34 23 0 16,20 23 1-16,10 14 1 15,6 11 1-15,3 12-1 16,1 6 1-16,-6 4-27 16,-10-2 15-16,-16-16 5 15,-20-23 5-15,-22-32-43 16,-22-31 34-16,-39-30 11 0,-27-23-3 16,-18-18 3-1,-9-30 0-15,-4-27 2 0,2-18 5 16,20-13-5-16,27-12 3 15,39-5 2-15,31-11 2 16,56-9-9-16,41-6-5 16,39-8-52-1,21 6-1-15,10 14-82 0,-15 13 140 16,-35 21 25-16,-41 14 7 16,-45 19 15-16,-31 7 17 15,-11 16-47-15,-30 7-8 16,-3 12-9-16,3 10-5 15,11 0 4-15,18 13-5 16,12 16-1-16,18 4 0 0,25 8-4 16,9 3 8-16,1 4-9 15,-1 1 6-15,-16 2 3 16,-17-2-3 0,-16-3 3-16,-9-7 0 0,-30-8-5 15,-13-11 8-15,-14-13 5 16,-4-7 7-16,3-5 14 15,18-20-14-15,19-9-11 16,26-8-1-16,12-8-182 16,39-8-324-16</inkml:trace>
  <inkml:trace contextRef="#ctx0" brushRef="#br0" timeOffset="853.2302">6118 4680 1106 0,'0'0'46'0,"0"0"0"15,0 0-38-15,0 0-8 16,0 0-8-16,-13 87 8 16,23-18 10-16,14 9-9 15,9 3 6-15,10-2-6 16,-1-5-1-16,-5-5 0 16,-8-13-150-16,-13-15-108 15</inkml:trace>
  <inkml:trace contextRef="#ctx0" brushRef="#br0" timeOffset="1659.4509">6072 5135 1095 0,'0'0'41'0,"85"-29"-41"15,-21 17 0-15,11 0 3 16,2 0 0-16,-5-1-3 15,-8-2 0-15,-16-1-5 16,-20-1 5-16,-19-3-7 16,-9 4 7-16,-9 0 1 15,-21 3 1-15,-7 5 1 0,-2 8 18 16,5 0-21-16,9 21 4 16,8 11-4-16,14 14-1 15,3 3-2 1,20-1 6-16,23-4-3 0,9-9 6 15,2-10-4-15,-1-9-4 16,-11-12 1-16,-6-4-25 16,-12-11 24-1,-9-17-6-15,-11-9 8 0,-4-7 10 16,0-1-7-16,-9 2 15 16,-3 6 22-16,8 12-2 15,1 12-2-15,3 11-15 16,0 2-5-16,0 10-16 15,12 18-22-15,6 9 21 16,4 2 1-16,-1-1 0 0,-2-4-2 16,-1-6 6-16,-4-4-4 15,-7-10 0-15,0-6-2 16,-4-7-1-16,2-1 2 16,1-5 1-16,8-15 9 15,2-3-4-15,-4-1-5 16,3 5 0-16,-8 4 1 15,-1 10-1 1,-1 5 0-16,0 0-9 0,1 14-10 16,2 10 6-16,0 3 13 15,-2 4 0-15,1-6-1 16,-3-6-1-16,2-4 2 16,-3-7-12-16,-1-8-1 15,-1 0 13-15,-1-8 5 0,0-15 3 16,0-7-1-16,0-7-5 15,2 3-2-15,5-3 0 16,4 6 7-16,2 7 7 16,5 6 25-16,7 10-15 15,2 6-23-15,3 2 1 16,-3 8-2-16,0 16 0 16,-2 3-2-16,-1 5 2 15,-3 2 0-15,-3 1-1 16,1 0-3-16,-2-3-5 15,-3-2-124-15,-6-8-141 0,-2-7-254 16</inkml:trace>
  <inkml:trace contextRef="#ctx0" brushRef="#br0" timeOffset="2515.1413">8896 5079 1210 0,'0'0'5'15,"0"0"12"-15,0 0-14 16,-104-66 48-16,48 66 4 0,-3 0-38 16,2 15-6-16,8 10-10 15,16 3 4-15,16-3-8 16,16-2 3 0,2-6-2-16,35-9-1 0,22-8-10 15,17-3-51-15,9-27-75 16,-8-13-38-16,-13-12 25 15,-20-5 85 1,-20-5 67-16,-15-2 62 0,-8 5 80 16,0 11 24-16,-9 17-20 15,0 13-27-15,6 15-34 16,3 6-42-16,0 4-43 16,0 31-3-16,5 18-12 15,14 21 15-15,5 14 0 0,0 11 3 16,-2 10-3-16,-3 6 0 15,-3 2 4-15,-3-4-10 16,-1-10 3-16,4-4-77 16,4-12-9-16,2-12 0 15,8-11 82-15,3-14 7 16,7-14 0-16,9-17-2 16,5-13 2-16,0-6 0 15,-7-11-4-15,-11-14-31 16,-15-10 19-16,-18-11 5 15,-6-6 11-15,-43-10-1 0,-23-7-18 16,-22-3 11 0,-15 1 8-1,-6 2 1-15,9 6 32 0,21 13 17 16,29 11 15-16,33 11-13 0,20 6-41 16,33-3-3-16,39 0-8 15,26-1-11-15,22-3 9 16,2-3-37-16,-22-4-104 15,-36-2-145-15</inkml:trace>
  <inkml:trace contextRef="#ctx0" brushRef="#br0" timeOffset="4713.6017">10339 4741 1066 0,'0'0'163'16,"0"0"-147"-16,0 0-11 0,0 0-5 16,100-12 4-16,-64 50-1 15,-4 12 4-15,-5 10-7 16,-8 2 0-16,-6-2-2 16,-6-6 0-16,-2-9-3 15,2-12-26-15,-4-12-37 16,-2-12 14-16,-1-9 19 15,0-1 35-15,0-23 5 16,0-8 1-16,-4-8-3 16,1-2 30-16,3 1 3 15,0 2 25-15,0 11-28 16,9 9-18-16,9 6 11 16,14 12-24-16,6 1-2 15,4 10-3-15,-2 13-6 0,-3 9 5 16,-11 4 4-16,-7 1-1 15,-8-2-2-15,-4-4-19 16,-7-7-36-16,0-7-26 16,0-9 31-16,-13-8 38 15,-4 0 12-15,-2-19 3 16,2-10 10-16,7-3-10 16,8-3 41-16,2 1 23 15,12 3-48-15,17 6 28 16,8 6-1-16,3 8-25 15,8 10 8-15,0 1-21 0,2 8 6 16,-3 20-10 0,-7 6 2-16,-6 9-6 15,-10 6 2-15,-3 0-31 16,-6-10-126-16,-5-9-197 16</inkml:trace>
  <inkml:trace contextRef="#ctx0" brushRef="#br0" timeOffset="5599.7886">11406 5078 1070 0,'0'0'70'16,"0"0"-67"-16,122-69 0 0,-79 46 35 16,-12 3-11-16,-11 0-3 15,-7 2-17-15,-10-1 2 16,-3 2 15-16,-3 4-13 15,-22 4-4-15,-11 6-7 16,-10 3 2-16,-12 6-8 16,-5 19 6-16,6 9 0 15,8 7-5-15,24 8 5 16,19 1-2-16,6-5-3 16,37-5 10-16,17-7-5 15,13-12 2-15,9-9 0 16,0-10-4-16,4-2-30 15,-2-10-23-15,-3-15-43 16,-13-6 19-16,-14-6 73 16,-18-4 6-16,-17-1 8 0,-13 2 54 15,0 7 1-15,-19 7-10 16,-8 10-25-16,0 11-6 16,-1 5-14-16,7 1-8 15,5 21-10-15,8 7 7 16,7 3-5-16,1 4 7 15,1-7 1 1,16-3-27-16,5-11-33 0,2-8 18 16,-2-7 5-16,-4 0 26 15,-5-11 7-15,-10-12 4 16,-1-2 30-16,-2-2 33 16,0 3 5-16,-3 6-22 15,-6 6 2-15,5 7 8 0,2 5-30 16,2 0-26-16,0 10-15 15,0 14 1-15,2 5 12 16,12-2 2-16,3-2 0 16,4-5-6-16,4-5-15 15,5-8-22-15,7-7-10 16,7 0-15-16,8-17-27 16,3-8 37-16,2-7-7 15,-6-3 65-15,-8-2 17 16,-15 2-15-16,-19 2 24 15,-9 4 18-15,0 7 37 0,-21 6-46 16,-7 9-26 0,4 7-1-16,-2 0-8 0,7 19-1 15,7 6-1 1,8 1-2-16,4 4 3 0,3 1-3 16,18 1-4-16,6 0 8 15,4-1-3-15,0-2 3 16,-2-1 0-16,-6-3 1 15,-9-6-1-15,-8-2 0 16,-6-7 1-16,-14-3 4 16,-17-5 1-16,-9-2 11 15,-5-2-2-15,2-15-5 16,7-7-7-16,9-2-3 16,25-7-90-16,7-2-187 0</inkml:trace>
  <inkml:trace contextRef="#ctx0" brushRef="#br0" timeOffset="5940.4014">12678 4848 1165 0,'0'0'73'15,"0"0"-69"-15,0 0-2 16,0 0 38-16,0 0-5 16,-55 111-22-16,55-67-9 15,1-1-3-15,25-7 3 16,5-7 1-16,6-11-5 15,1-12 0-15,1-6 1 16,-2-7-7-16,-6-20 8 0,-8-7-2 16,-6-7 14-1,-6-1-2-15,-1 0 16 16,-7 3-3-16,-3 9 30 0,0 10-11 16,0 9-10-16,0 10 2 15,0 1-36-15,0 16-11 16,5 15-3-16,-1 13 12 15,1 3 2-15,-1 4-5 16,2 0 5-16,1-3-6 16,6-5-66-16,7-5-75 15,7-12-93-15,7-11-356 16</inkml:trace>
  <inkml:trace contextRef="#ctx0" brushRef="#br0" timeOffset="6944.6889">13231 4906 1372 0,'0'0'48'0,"0"0"-48"16,0 0-7-16,0 0 0 16,83 55 7-16,-43-13 1 15,-7-3-1-15,-15-3-6 16,-10-11-27-16,-8-11-34 15,0-6 18-15,-5-8 22 16,-9-4 27-16,-2-19-5 16,4-9 12-16,4-5-4 15,7 0 1-15,1 2 31 16,6 4 10-16,19 6-22 16,9 6-19-16,11 7-4 0,6 6-1 15,0 6 0-15,-5 0-2 16,-7 0 0-16,-5 0-2 15,0 0 2-15,-6 0 1 16,-3 0 2-16,-8-7-17 16,-7-8 17-16,-9-1 1 15,-1-3 1-15,-14 5 0 0,-20 3-2 16,-10 7-1-16,-4 4-4 16,2 7 0-16,10 18 3 15,12 10-2-15,12 8-1 16,12 3 5-16,1-1-1 15,28-4 2 1,8-7-4-16,8-14 13 16,3-10-8-16,2-10 1 0,-2 0-1 15,0-20 9-15,-6-6-8 16,-8-9 3-16,-10-2 6 16,-5-3-9-16,-7-1 8 15,-4 0-11-15,-5 6 0 16,-3 8 9-16,0 12-7 15,0 12 22-15,0 3-23 16,0 3-1-16,3 16-25 0,5 11 24 16,3 4 1-16,-2 0-3 15,3-1 3-15,-2-2 0 16,2 0 0-16,6-1 0 16,4-5 0-16,4-7-22 15,-2-7-34-15,-3-8-18 16,-7-3-1-16,-8-10 68 15,-4-14 2-15,-2-5 2 16,0-3 3 0,0-3 6-16,0 5-5 0,0 5 35 15,0 5-5-15,0 9 6 16,0 6-5-16,0 5-32 0,4 8-3 16,10 14-19-1,1 6 22-15,-2 1 1 0,0-4-1 16,-3-4 0-16,0-2-1 15,2-6-3-15,-2-3-4 16,4-7-19-16,-5-3 0 16,3-3 27-16,1-14 3 15,-1-8-1-15,-3-2 11 16,0-1-6-16,-6 3 18 16,1 4 15-16,2 5-7 15,3 6 43-15,8 7-38 16,5 3-26-16,2 0-9 15,3 12 0-15,-2 6-4 0,-3 3 1 16,0 4-5 0,0 2 0-16,2 0 5 0,-4-4-130 15,0-7-134-15,-5-8-428 16</inkml:trace>
  <inkml:trace contextRef="#ctx0" brushRef="#br0" timeOffset="7690.9499">14885 4942 1027 0,'0'0'15'0,"0"0"-7"16,92-78 110-16,-74 48-1 0,-10-6-48 16,-8 3-15-16,0 4 5 15,-23 7-13-15,-11 12-28 16,-5 10-18-16,-6 9-4 15,4 26 0 1,6 10-15-16,10 6 17 0,14 2 2 16,11-8-2-16,0-6-1 15,16-11-5-15,13-9 8 16,4-13 0-16,7-6 0 16,-1-2 0-16,0-20 0 15,-3-2 0-15,-5-3 0 16,-4-2 2-16,-8 3-2 15,-7 6 0-15,-2 3 7 16,-7 11-7-16,1 5 0 0,2 1-7 16,3 7-10-16,5 17-16 15,5 5 18-15,4 1-63 16,0-3 10-16,-3-7 57 16,-3-12-44-16,-2-8 37 15,-2 0 18-15,2-19 0 16,2-7 0-16,0-8 7 15,1-3-1-15,-1 1 18 16,-5 3 0-16,-2 10 7 16,-7 7 34-16,-2 10-35 15,1 6-12-15,-2 9-18 16,4 17-44-16,3 9 43 16,2 1 1-16,7-4 0 15,8-5 0-15,10-7 4 0,12-9-4 16,16-9 11-16,6-2-8 15,2-12 8-15,-4-17-9 16,-11-11 6-16,-12-12 4 16,-13-11-12-16,-11-10 25 15,-16 1 5-15,-3 4-20 16,-13 18 16-16,-9 20-5 16,-1 14-20-16,6 16-1 15,5 14-10-15,1 27-8 16,5 16 16-16,6 11-7 0,0 6 7 15,18-7 2 1,4-9-9-16,5-12-3 0,3-9-77 16,1-8 18-1,-1-15-107-15,-6-9-454 16</inkml:trace>
  <inkml:trace contextRef="#ctx0" brushRef="#br0" timeOffset="7848.5197">15689 4761 1269 0,'0'0'25'15,"134"0"-19"-15,-55-2-6 16,0-4 0-16,-2-6-8 16,-5-11-98-16,-12-11-488 0</inkml:trace>
  <inkml:trace contextRef="#ctx0" brushRef="#br0" timeOffset="8674.8504">17158 4917 986 0,'0'0'130'0,"-104"-60"-109"16,41 41 4-16,7 12 49 16,14 7-19-16,15 3-18 15,17 17-37-15,10 4 2 16,13 1-5-16,29-9 6 16,17-9-7-16,9-7-1 15,-1-16-95-15,-7-21-25 0,-11-12-23 16,-17-14 91-16,-15-6 57 15,-17-1 28-15,-6 2 10 16,-17 15 26-16,1 15 66 16,4 17 14-16,11 11-57 15,5 10-47-15,2 16-40 16,0 24-13-16,0 25 13 16,19 23 27-16,4 15-18 15,1 12-2-15,-6-1-7 16,-12 1 0-16,-6-3 2 0,0-6-2 15,0-10 0-15,0-7-2 16,0-8 4 0,0-6-3-16,9-6 1 15,13-11 0-15,8-10-3 16,6-16 3-16,10-16-9 0,2-16-3 16,4-10-14-1,-3-22 8-15,-4-12 17 0,-11-6 1 16,-13-7 5-16,-18-7-4 15,-8-7-1-15,-36-5-11 16,-20-1-17-16,-16 2 19 16,-7 9 4-16,-3 9 5 15,8 12 0-15,11 10 0 16,21 13 0-16,19 9 27 16,19 5-11-16,9 3 24 0,10-5-12 15,31-5-26-15,25-4-4 16,21-3-19-16,9-5-30 15,-8-4-19 1,-29-5-83-16,-30-7-89 16,-29-7-200-16</inkml:trace>
  <inkml:trace contextRef="#ctx0" brushRef="#br0" timeOffset="10593.9885">19142 4779 977 0,'0'0'162'15,"0"0"-121"-15,-134-79-25 16,69 67 23-16,-5 9 6 16,-6 3 5-16,5 13-37 15,9 15-2-15,13 5-11 16,19 3 1-16,19 3-1 15,11-6 1-15,19 1-1 16,30-11 0-16,16-8-1 16,11-14-39-1,-1-1-31-15,-12-12 21 0,-17-15 32 16,-20-9 18-16,-15-5 0 0,-11-5 30 16,0-3 24-1,-21 8 20-15,-2 4-14 0,3 12 5 16,8 12-1-16,5 9-15 15,7 4-27-15,0 0-22 16,0 23-17-16,0 15 3 16,1 14 13-16,15 1 0 15,5 0-4-15,2-8-54 16,2-5-64-16,0-9-55 16,1-11-204-16</inkml:trace>
  <inkml:trace contextRef="#ctx0" brushRef="#br0" timeOffset="10957.06">19229 4744 1181 0,'0'0'74'16,"0"0"-55"-16,0 0-6 16,0 0 6-1,0 0-19-15,0 0-9 0,0 0 8 16,48 96 1-16,-37-61 0 15,-4-3-29-15,-4-5-36 16,-2-10-24-16,-1-7-11 16,0-10-21-16,0 0 106 15,2-15 15-15,2-14 3 0,4-4 45 16,2-4 42 0,5-1-32-16,2 2 29 0,0 5-6 15,1 9 15-15,-3 9-21 16,3 8-28-1,2 5-27-15,2 1-20 0,2 20-6 16,-5 8-1-16,-1 4-4 16,-6 5 8-16,-2 1 0 15,1-4-19-15,7-3-89 16,4-5-101-16,14-8-92 16</inkml:trace>
  <inkml:trace contextRef="#ctx0" brushRef="#br0" timeOffset="11154.0608">20111 4748 1065 0,'0'0'95'0,"0"0"-65"15,-97-79 14-15,49 75 18 16,0 4-14-16,5 13-42 16,12 15 2-1,14 5-15-15,14 5 7 0,3-4 0 16,12-7-2-16,20-6-113 15,4-13-16-15,-3-8-116 16,-5-2-275-16</inkml:trace>
  <inkml:trace contextRef="#ctx0" brushRef="#br0" timeOffset="11612.7528">20111 4748 255 0,'-115'-52'618'0,"103"28"-425"16,6 11-104-16,3 5 2 15,3 8-20-15,0 12-71 16,9 23-2-16,13 21-6 0,8 12 8 15,-3 11 0-15,0 9 2 16,-2 9 0-16,-1 11-2 16,3 7 0-16,-2-1 1 15,-10-12 4-15,-11-20-4 16,-8-22 4-16,-31-24 1 16,-16-23 9-16,-9-13 5 15,2-10 6-15,4-26 9 16,8-17-25-16,15-9-4 15,19-5-1-15,12-3 1 0,23 1-12 16,29-2-9-16,13-7 2 16,10-8 5-16,-1-6 2 15,-6-8 6 1,-10-8 4-16,-14 3-3 16,-16 6 21-16,-17 12-5 15,-11 23 0-15,0 19 11 0,-4 17-18 16,-3 20 48-16,2 8-58 15,-3 10-15-15,1 31 0 16,-1 20 13-16,5 21 2 16,3 6 0-16,2 3-4 15,14-6 4-15,7-11 0 16,-1-13 1-16,-2-12-9 16,-1-13-35-16,-3-13-81 0,2-16-66 15,0-7-263-15</inkml:trace>
  <inkml:trace contextRef="#ctx0" brushRef="#br0" timeOffset="12176.4082">20612 4857 1171 0,'0'0'41'0,"0"0"-34"16,85-21-7-16,-24 11 22 15,5-6-1-15,-3-3-21 16,-8-5 0-16,-13-4 5 16,-12 0-2-16,-16 1-1 0,-11 2 9 15,-3 5 25-15,-13 4-4 16,-16 7-28-16,-10 8 0 16,-5 1-8-16,1 13 0 15,4 20 1-15,9 4 3 16,11 6-6-16,12 2 4 15,7-6 2-15,19-1 0 16,20-8 0-16,11-10 0 16,5-9-3-16,1-11-6 15,2 0-41-15,3-18 13 16,0-8-4-16,-1-7 17 16,-6-8 23-16,-12-4 1 15,-17-5 7-15,-16 0 7 16,-9 5-1-16,-5 10 19 0,-13 10-9 15,2 14-12-15,5 11-11 16,8 0-4-16,3 21-15 16,8 13 11-16,17 11-3 15,10 4 8-15,-1 1 0 16,-1-4 3-16,-5-8 3 16,-6-7-3-16,-8-6 27 15,-9-4 32-15,-5-7-24 16,0-2-11-16,-20-5-7 15,-22-1 9-15,-13-1 3 0,-19-5-29 16,-7 0-133-16,-3-17-572 16</inkml:trace>
  <inkml:trace contextRef="#ctx0" brushRef="#br0" timeOffset="14392.2965">1829 8640 827 0,'0'0'306'16,"0"0"-273"-16,0 0-26 16,119-49 17-16,-86 15 16 15,-3-3-14-15,-3-5-3 0,-8-2-11 16,-7-2 3-16,-3 1-8 16,-6-2-6-16,-3-2 13 15,0 6-3-15,-15 2 2 16,1 10 23-16,0 9-24 15,3 9-2-15,2 9-6 16,2 4 0-16,5 0-8 16,-2 18-14-16,-4 15-7 15,4 14 25-15,4 5-3 0,0-1 1 16,0-4 2-16,12-3 0 16,4-7-2-16,5-8 3 15,3-6-1-15,0-10 0 16,4-12-85-16,0-1-118 15,-5-17-415 1</inkml:trace>
  <inkml:trace contextRef="#ctx0" brushRef="#br0" timeOffset="14545.8643">1930 7781 1122 0,'0'0'0'0,"0"0"-70"16,0 0-305 0</inkml:trace>
  <inkml:trace contextRef="#ctx0" brushRef="#br0" timeOffset="14797.893">2206 7853 1206 0,'0'0'93'16,"0"0"-93"-16,0 0-13 15,130 90 13-15,-57-32 17 0,0 15-8 16,-4 11 8 0,-16 8-17-16,-20 5 0 15,-19-6 4-15,-14-5 2 16,-17-16-6-16,-26-11 0 0,-10-16 1 15,-7-9-10-15,-4-10 5 16,1-9-61-16,5-6-123 16,10-9-282-16</inkml:trace>
  <inkml:trace contextRef="#ctx0" brushRef="#br0" timeOffset="16589.3124">4431 8117 1021 0,'0'0'146'16,"-99"-67"-146"-16,44 52-9 0,-2 9 9 15,2 6 6 1,0 0 0-16,1 20 24 0,5 9-28 16,13 6 3-16,15 3-5 15,21 2 0-15,15 0-3 16,40 3 2 0,20-1 2-16,16 1 4 0,3 1-3 15,-3-2-1-15,-16-2-1 16,-22-5-3-16,-26-4 1 15,-27-4-2-15,-16-5 3 16,-37-2 1-16,-27-3 3 16,-8-5 0-16,-1-8 0 15,14-4-3-15,21 0-25 16,26-11-99-16,25-12-82 0,12-5-196 16</inkml:trace>
  <inkml:trace contextRef="#ctx0" brushRef="#br0" timeOffset="16879.258">4531 8437 769 0,'0'0'209'0,"101"-30"-114"0,-55 20-45 16,-2 1 8-1,0 0-36-15,-2 1-6 0,0-1-16 16,-2-2 3-16,-7-2-3 16,-8-3 0-16,-10-5 0 15,-12 0 9-15,-3-2-8 16,-10 2 4-16,-17 3 19 15,-7 7-19-15,-5 8 16 0,-6 3-18 16,2 9-1 0,7 16-2-16,11 9 1 0,13 6-3 15,12 4 2-15,21 3-3 16,29-1 1-16,25-13 2 16,16-12 0-16,19-17-86 15,4-4-164-15,-5-25-234 16</inkml:trace>
  <inkml:trace contextRef="#ctx0" brushRef="#br0" timeOffset="17012.8986">5681 8154 1009 0,'0'0'1'16,"0"0"-2"-16,-100 53 0 0,64-10-2 16,5 8 1-1,1 5-6-15,6 1 4 16,3-6 4-16,5-13-139 0,2-15-342 15</inkml:trace>
  <inkml:trace contextRef="#ctx0" brushRef="#br0" timeOffset="17189.4274">5205 8247 1238 0,'0'0'5'0,"0"0"-5"0,0 0-2 15,94 59 2-15,-33-26 16 16,8 2-12-16,14-2-8 16,7-3-23-1,4-10-146-15,0-9-128 16</inkml:trace>
  <inkml:trace contextRef="#ctx0" brushRef="#br0" timeOffset="18055.648">6266 8184 1031 0,'0'0'41'0,"-87"-40"23"16,35 37 12-16,-6 3-40 0,0 13 5 15,10 19-27 1,9 7-10-16,15 5 0 0,17-1 0 16,7-4-4-16,15-5 0 15,22-11-9-15,17-11 6 16,4-10-37-16,-3-2-20 15,-6-18-6-15,-14-10 9 16,-13-5 57-16,-11 0 8 16,-11-1 27-16,0 3 45 15,-5 4 3-15,-6 9-29 16,1 8 3-16,4 6-36 16,5 4-13-16,1 7-8 15,0 18-25-15,0 7 24 16,14 5 1-16,16-2-3 15,9-6 2-15,6-8-73 0,7-7-13 16,8-9 7-16,4-5-49 16,0-9-4-16,-3-14 62 15,-10-5 46-15,-15-4 25 16,-14-8 48-16,-10-2 91 16,-9-1-29-16,-3 0-32 15,-6 5-8-15,-16 8 10 16,-8 11-23-16,-7 13-22 15,-2 6-31-15,0 15-4 16,5 14-2-16,13 10-11 16,11 3 11-16,10-2 0 15,8-4 2-15,25-7-2 0,6-15 2 16,10-6-24 0,-4-8-37-16,1-4-32 15,-1-20 28-15,-3-7 1 16,-12-4 58-16,-17-1 6 0,-13 2 11 15,-12 7 55-15,-16 3-12 16,2 15-31-16,1 9 20 16,6 8-43-16,8 31 0 15,11 16-4-15,0 12-4 16,18 14 8-16,18 10-1 16,4 9 5-16,4 6-4 15,0 6 0-15,-5 1-3 16,-5-2-1-16,-4-7 5 15,-6-12-1-15,-13-23 0 16,-11-20 6-16,-19-19-1 0,-39-22 21 16,-31-8 15-16,-29-19-10 15,-18-32-31 1,-1-15 5-16,18-11-10 16,28 2 10-16,44-3 10 0,44-3-13 15,23-4 1-15,50-5-6 16,25-4-3-16,13 1 6 15,5 7 0-15,-8 8 0 16,-22 15-1-16,-26 15-57 16,-39 12-76-16,-18 9-156 0</inkml:trace>
  <inkml:trace contextRef="#ctx0" brushRef="#br0" timeOffset="20256.9113">7210 7974 1158 0,'0'0'0'0,"0"0"-1"16,0 0-2-16,0 0 3 15,0 0 31-15,84 35-12 16,-36-35-12-16,-2 0-7 16,-12-10-3-16,-9-4 1 15,-14-2 2-15,-11 1 0 16,0-1 11-16,-22 3-4 15,-13 3 13-15,-5 5 17 16,-8 5-35-16,0 0 8 16,6 20-1-16,4 8-1 15,15 8 5-15,13 6-10 16,10 2-1-16,12-3-2 16,28-8 0-16,17-11 0 15,13-12 0-15,12-10-22 0,3 0-9 16,-1-12-12-16,-10-11 10 15,-14-6 17-15,-20-5 9 16,-18-3 7-16,-14-3 7 16,-8 4 15-16,-9 3 18 15,-18 4 10-15,-6 9-22 16,2 6 6-16,7 9-25 16,8 5-9-16,13 4-2 15,3 17-28-15,9 10 29 16,22 5-2-16,9 3 3 0,4 0-3 15,-7-2-11 1,-7-1-1-16,-6-4 9 0,-14-5 3 16,-10-2-2-16,0-2 10 15,-15-8-4-15,-19-3 10 16,-11-4-9 0,-4-7 20-16,0-1-7 0,10 0-14 15,12-7-2-15,15-11-12 16,12-7-148-16,9-5-332 15</inkml:trace>
  <inkml:trace contextRef="#ctx0" brushRef="#br0" timeOffset="20423.4739">7935 7984 1153 0,'0'0'119'16,"0"0"-119"-16,0 0-4 15,0 0 4-15,0 0 14 16,0 0 4-16,60 98-15 15,-42-63-3-15,-5-5 0 16,-4-7-112-16,-6-7-181 16</inkml:trace>
  <inkml:trace contextRef="#ctx0" brushRef="#br0" timeOffset="20572.058">7883 7657 1227 0,'0'0'0'0,"0"0"-87"15,0 0-218-15,0 0 135 16</inkml:trace>
  <inkml:trace contextRef="#ctx0" brushRef="#br0" timeOffset="21647.5389">8144 7893 986 0,'0'0'5'0,"0"0"-5"16,23 75 0-16,-12-44 0 16,-3 2 11-16,-1-2-11 15,-1-6 0-15,-1-8 0 16,-1-11 0-16,-4-6 0 0,0 0 11 15,3-12 10-15,2-15-7 16,1-4-14-16,4-3 0 16,3 5 2-16,-2 7 5 15,1 2 8-15,-2 10 62 16,-1 4-37-16,-1 6-20 16,8 0-20-16,1 8 0 15,-1 13-2-15,-2 4-3 16,-3 7 5-16,-2 3 0 0,-1-4 1 15,-1-2-5 1,5-6 4-16,-3-9 0 0,1-8 0 16,-2-6 5-1,1 0-5-15,0-11 5 0,4-15-2 16,-1-5 9 0,0-2-12-16,-3 1 2 0,0 2 35 15,-1 5-8-15,2 5 14 16,-1 6 20-16,0 5-28 15,4 5-15-15,-1 4-20 16,3 0 0-16,-1 2-3 16,0 15-9-16,-3 2 11 0,1 3-3 15,-2 4-9 1,2 0-2-16,6-3-64 0,12 1-30 16,6-10-23-16,10-2-47 15,14-6 7-15,4-6-92 16,-1-1-131-16,-11-20 395 15,-15-4 112-15,-13-6 192 16,-12 0-35-16,-9 0-68 16,-3 3-41-16,0 7-48 15,-18 7-24-15,-6 10-18 16,-6 4-55-16,-7 0-11 16,3 13-8-16,4 11-1 15,6 4 0-15,16 0 3 16,8 1-2-16,0-6 0 15,14-4 4-15,17-8-34 0,8-11-27 16,1 0-31-16,-2-19-32 16,-7-6-1-16,-6-8 68 15,-8 0 57-15,-10 0 32 16,-7 3 51-16,0 6 2 16,-3 7-1-16,-10 9-7 15,2 5-39-15,-2 3-38 16,1 10 0-16,6 16-5 15,4 6 5-15,2 4 0 16,11-4 5-16,14-4-5 0,11-7 6 16,10-11-3-16,18-6 12 15,19-4-15 1,11-11 4-16,-3-15-8 16,-14-7 6-16,-20-4-2 15,-18-12 7-15,-16-5-5 16,-18-6 23-16,-5-5 27 0,-18-1-29 15,-19 4 11-15,-8 7-34 16,-6 11 22-16,1 16 2 16,6 14 17-16,10 14-14 15,10 4-27-15,8 28-6 16,16 18-2-16,0 14 7 16,27 9 1-16,11 4-5 15,0-4 6-15,-4-3-8 16,-4-9-27-16,-6-4-84 0,-6-10-37 15,-5-15-187-15</inkml:trace>
  <inkml:trace contextRef="#ctx0" brushRef="#br0" timeOffset="23859.8677">11149 7743 1064 0,'0'0'188'15,"0"0"-188"-15,-82-51 2 16,45 50-3-16,-4 1 4 15,2 5 2-15,8 15-5 16,6 4-3-16,11 3 0 16,14 0-5-16,9 3 5 15,27-1 0-15,12-1 5 16,9 0-6-16,-2-1 2 16,-10 3 0-16,-14-3 1 15,-16-2-3-15,-14-5 3 0,-1-2-1 16,-25-6 4-16,-17-6 9 15,-13-6 14-15,-2 0-13 16,8-8 5 0,13-11-17-16,21-4 11 15,15-6-11-15,21-3-63 0,33-3-108 16,22 0 5-16,5 3 52 16,-4 3-11-16,-10 8 125 15,-15 7 35-15,-14 2 116 16,-15 8-2-16,-9 4-51 15,-6 0-63-15,0 10-31 16,1 9 23-16,5 5-2 0,7-1-16 16,10-2-4-16,8-6-1 15,12-5-1-15,1-10-3 16,-4 0-6-16,-7-12-31 16,-11-12-1-16,-13-7 38 15,-11-3 2-15,-6-5 31 16,-8 4 28-16,-17 1 6 15,-5 9-22-15,7 11 11 16,1 8-35-16,14 6-21 16,7 22-5-16,1 20-19 15,24 17 21-15,13 13 3 16,5 12 0-16,-5 9 0 16,-7 5 1-16,-8 4-1 0,-9 1 0 15,-13-1-1 1,0-4 1-16,-14-12 0 15,-8-18-3-15,-5-22-4 16,-6-20 13-16,-7-13-6 0,-14-13 19 16,-6 0-1-16,-2-31 5 15,4-12-18-15,19-14-1 16,21-12-8-16,18-11-16 16,44-3-28-16,27-4-11 15,15-9-36-15,5-3 67 16,-4 0 21-16,-13 6 7 15,-17 13 19-15,-23 16 18 0,-26 13 4 16,-8 12 4 0,-12 10-18-16,-9 13-10 15,7 5-10-15,10 11-6 0,4 5-2 16,17 25-37-16,20 10 38 16,15 9 0-1,0 1-4-15,-7 0 2 0,-12-5-1 16,-14 2 2-16,-16-4-4 15,-3-2 5-15,-19-5 0 16,-11-13 3-16,-7-11 2 16,-5-12-2-16,1 0 12 15,3-22-12-15,13-10 11 16,17-8-14-16,8-5-52 16,36-4-110-16,18-3-156 15,5-4-131-15</inkml:trace>
  <inkml:trace contextRef="#ctx0" brushRef="#br0" timeOffset="24026.4323">12268 7597 699 0,'0'0'257'0,"0"0"-23"16,18-87-98 0,-18 78-18-16,0 8-32 0,4 1-63 15,8 17-23-15,11 19-5 16,11 17 5-16,6 13 0 16,-1 7 3-16,-3 6-6 15,-11 0 3-15,-8-3-38 16,-10-5-77-16,-7-14-86 15,0-20-245-15</inkml:trace>
  <inkml:trace contextRef="#ctx0" brushRef="#br0" timeOffset="24805.7236">12223 7836 1224 0,'0'0'31'16,"88"-30"-31"-16,-21 18 0 15,11 0 9-15,5-3-7 16,-1-2 4-16,-4-3-6 16,-11-3 1-16,-19 1-3 15,-21 0 4-15,-20 0 0 16,-7 3 37-16,-19 1-3 16,-15 6-18-16,-4 8 8 0,1 4-10 15,-1 14-9 1,9 16-7-16,9 12-2 15,14 4-2-15,6 2 0 16,11-6 4-16,20-6 0 0,8-10 0 16,0-12-8-16,3-11-26 15,-5-3 1-15,-3-8 22 16,-8-17 3-16,-9-9 8 16,-6-5 10-16,-5 0-3 15,-6 3 39-15,0 6-19 16,0 9 3-16,0 11 9 15,0 6-17-15,0 4-22 16,1 8 0-16,5 20-23 16,2 11 21-16,1 4 2 0,2 2 0 15,0-4-1-15,1-9 1 16,1-8-3-16,-1-9-37 16,2-9-9-16,-2-6 19 15,0-6 10-15,1-17 20 16,-1-6-1-16,-2-7 7 15,-1-2-4-15,-1 0-1 16,-2 6 2-16,1 9 27 16,-1 10 18-16,-3 9-4 15,3 4-44-15,0 3-5 16,3 15-9-16,-2 10 13 16,0 2-4-16,-3 2 5 15,2-5 0-15,3-7 1 0,-2-9-4 16,2-6-25-16,6-5 2 15,0-3 13-15,6-19 7 16,3-6 5-16,0-3 1 16,7-5 0-16,2 4-4 15,-3 3 2 1,-3 3 2-16,-8 12 4 16,-8 6 6-16,-7 8 38 0,-1 0-39 15,0 7-2-15,-3 14-2 16,0 9 0-16,0 7 16 15,0 1-9-15,-3 1-6 16,3-2-3-16,0-4-3 16,9-5-51-16,19-10-185 0,16-8-910 15</inkml:trace>
  <inkml:trace contextRef="#ctx0" brushRef="#br0" timeOffset="24932.9701">14019 7841 1526 0,'0'0'56'16,"0"0"-53"-16,0 0-3 16,0 0-17-16,0 0-259 15</inkml:trace>
  <inkml:trace contextRef="#ctx0" brushRef="#br0" timeOffset="43961.3009">5435 10216 789 0,'0'0'392'16,"0"0"-392"-16,0 0-151 15,91 28 51-15,-28 8-17 16,6 2-333-16</inkml:trace>
  <inkml:trace contextRef="#ctx0" brushRef="#br0" timeOffset="57802.7646">4918 9651 1228 0,'0'0'18'0,"0"0"20"15,0 0-9-15,0 0-27 16,0 0-2-16,0 0 0 15,36 95 13-15,-25-13 1 16,-1 8 12-16,-1 5-24 16,0 1 2-16,-1 2-4 15,0-6 0-15,0-17-33 16,-2-18-72-16,5-26-63 0,0-24 9 16,1-8 27-1,0-38 21-15,-3-20 89 16,-6-14 22-16,-3-11 48 0,0-9 46 15,-16-1-19-15,-1 2 26 16,1 1 7-16,7 8 4 16,9 10-24-16,3 11-44 15,25 13 4-15,17 16-17 16,9 16-21-16,10 17 10 16,4 3-20-16,-5 32 1 15,-15 13-4-15,-15 10 0 16,-20 4 3-16,-13-1-20 15,-27-5-27-15,-26-9 23 16,-16-11 9-16,-7-7 15 16,0-11-3-16,7-4 3 15,17-3 0-15,18-1 0 16,16 2 2-16,16 2 6 0,2 3-7 16,29 7 5-16,15 0 6 15,16-3-8-15,9 2-4 16,-1-8 0-16,1-3-9 15,-5-5 6-15,-6-7-38 16,-4 0-23-16,-2-9 38 16,-7-12-7-16,-6-2 15 15,-8 0 17-15,-13 5 1 16,-9 7 23-16,-6 7 28 16,-1 4 6-16,2 0-52 0,0 4-5 15,5 13 0 1,2 6-2-16,-1 2 10 0,4 1-6 15,-1 4-2 1,-1-3 0-16,0 0-3 16,3-8-111-16,-5-7-316 0</inkml:trace>
  <inkml:trace contextRef="#ctx0" brushRef="#br0" timeOffset="57950.3492">5857 9799 1182 0,'0'0'0'15,"0"0"-127"-15,0 0-77 0,127 29-87 16</inkml:trace>
  <inkml:trace contextRef="#ctx0" brushRef="#br0" timeOffset="58901.5401">6349 10004 1041 0,'0'0'24'15,"-79"0"9"-15,27 20-26 16,3 7 43-16,10 4 4 16,12 5-42-16,18-3-8 15,9-1-4-15,17-4-3 0,21-10-22 16,12-10-83-16,0-8-75 15,-2-5 9-15,-9-18-33 16,-18-5 207-16,-9-4 60 16,-12-2 40-16,0 1 20 15,-21 4-44 1,-4 8 38-16,2 13-33 0,1 8-35 16,7 2-36-16,7 28-10 15,8 10 0-15,0 14-2 16,11 11 2-16,11 13-8 15,-1 5-47-15,-3 9-61 16,-5 2 76-16,-8-1 34 0,-5-2-7 16,0-13 11-1,-19-17 2-15,-13-18 0 0,-8-18 79 16,-9-20-9 0,-1-5 0-16,4-21 1 0,10-20-47 15,17-13-3-15,13-14-16 16,9-7-2-16,42-9 9 15,20-3-10-15,22-9 1 16,8-2-3-16,1 0 5 16,-10 4-9-1,-17 8 4-15,-20 9 0 16,-21 13 0-16,-20 15 4 0,-8 12 6 16,-3 16 40-16,-16 12-39 0,-5 9 2 15,4 15-13-15,1 22-1 16,5 13-2-1,11 10 5-15,3 3-2 16,11-5 0-16,14-4-3 0,7-11-18 16,-1-11-62-1,0-12 7-15,-1-17-10 0,-2-3 46 16,-3-16 39-16,-5-17-7 16,-5-3 16-16,-6-3-5 15,-9 4 22-15,0 6 21 16,0 9 10-16,-13 10-33 15,5 10-5-15,2 3-17 16,6 21 5-16,0 9-6 16,8 6 3-16,25-1-2 15,10-2 6-15,12-6-3 0,6-9-3 16,6-12-1 0,-1-9-11-16,0-12-11 0,-5-20 10 15,-9-11 12-15,-13-10 4 16,-11-6-4-16,-16-2 15 15,-12 0 28-15,-4 8-18 16,-25 7 23-16,-5 14-4 16,0 15-19-16,4 13 16 15,8 4-41-15,5 30 1 16,12 13-4-16,5 12 5 16,5 8-2-16,18 2 0 15,2-2 0-15,-1-4-2 0,-5-8 2 16,-7-9-43-1,-3-8-73-15,-9-14-138 0</inkml:trace>
  <inkml:trace contextRef="#ctx0" brushRef="#br0" timeOffset="59048.1406">7173 10014 827 0,'0'0'343'0,"109"-18"-304"15,-39 15-35 1,0 3-4-16,-4-3-8 16,-10-4-21-16,-7-4-325 15</inkml:trace>
  <inkml:trace contextRef="#ctx0" brushRef="#br0" timeOffset="59567.7872">9081 10168 1121 0,'0'0'0'15,"-46"-75"2"-15,-2 47-2 16,-7 7 3-16,-5 9 45 16,2 12 18-16,3 8-25 15,10 23-29-15,14 10-5 16,10 4-4-16,18-1-3 15,3-1 0-15,31-6 2 16,15-11 0-16,7-14-2 16,5-12-19-16,0-7-9 0,-4-23-8 15,-9-9 14-15,-14-8 13 16,-12 0 9-16,-14-1 3 16,-5 6 9-16,-3 9 38 15,-11 10 13-15,2 10-8 16,8 10 0-16,2 3-48 15,2 16 7-15,0 15-15 16,11 11 1 0,11 6 0-16,2 0-2 0,1 2-21 15,-5-7-140-15,-1-8-184 16</inkml:trace>
  <inkml:trace contextRef="#ctx0" brushRef="#br0" timeOffset="60733.8739">9349 10018 1135 0,'0'0'33'0,"0"0"-24"16,0 0-4-16,0 0-3 16,0 0 7-16,86 92 3 15,-73-52-10-15,-7-1-2 16,-3-3 0-16,0-7-3 15,2-8-15-15,3-9-22 16,3-11-12-16,4-1 32 0,3-16 18 16,-1-12 2-1,0-3 12-15,-6 1 10 16,-3 5 37-16,-2 5-22 16,-3 8-28-16,2 10 2 0,5 2-11 15,4 1 0-15,6 17-2 16,6 4 1-16,4 2-2 15,8 0 3-15,4-5-5 16,9-2-28-16,0-9-52 16,1-8 6-16,-10 0-39 15,-4-19 75-15,-13-7 43 16,-8-5 17-16,-9-1 52 16,-8 1 26-16,0 2-39 15,-20 7 18-15,-13 9-25 0,-10 10-40 16,0 3-6-16,0 3-3 15,13 14 0 1,10 2-4-16,14 1 4 16,6-4-6-16,8-5-23 15,19-11-83-15,4 0 46 0,-1-11-9 16,-3-12 57-16,-9 2 18 16,-5 4 7-16,-5 8 67 15,-4 6 21-15,1 3-26 16,2 15-64-16,6 18-4 15,3 15-1-15,3 9 9 16,-1 13-8-16,3 11-1 16,-4 5 5-16,-4 3-1 0,-10-2-6 15,-3-2 2-15,-14-11 0 16,-22-18 1-16,-19-21 3 16,-15-23 0-16,-11-12 17 15,-1-19-12-15,9-24 4 16,12-14-13-16,19-9 0 15,26-5-5-15,16-3 7 16,43 1-2-16,35 2 0 16,19 1-2-16,16-2 1 15,11 0 1-15,1-6 0 16,-9-5-3-16,-20 1 4 16,-33 0-1-16,-34 7 5 15,-29 7 3-15,0 11 11 0,-25 13 26 16,-3 17-20-16,3 18 12 15,2 9-34-15,8 34-2 16,6 20-2-16,9 16 3 16,0 8-2-16,23 2 0 15,8 0 1-15,-1-7-2 16,-8-12 4-16,-10-14-3 16,-8-13 0-16,-4-17 2 15,0-9-5-15,3-8 3 16,5 0-16-16,7-21-35 15,7-3-79-15,2-2 13 16,3-1 104-16,-2 4 2 16,-5 5 11-16,5 1 0 15,-1 5 0-15,-2 0 36 16,1 2 28-16,1 0-19 16,-2-1-3-16,-4-3-31 0,-2-3 14 15,-7-4-16-15,-7-3-7 16,-2 1 15-16,0 3-16 15,-20 7 6-15,-7 10 20 16,4 3-25-16,-3 5 16 16,10 20-9-1,3 7-8-15,8 4 41 0,5 2-20 16,2 1-5-16,11-5-10 16,-3-5-6-16,-1-8-2 0,-1-12-156 15,8-9-369 1</inkml:trace>
  <inkml:trace contextRef="#ctx0" brushRef="#br0" timeOffset="61213.6392">12244 9806 1193 0,'0'0'45'0,"0"0"5"15,0 0-31-15,0 0 51 16,0 0-49-16,0 0 2 16,54 97-19-16,-53-63-4 15,1 0 0-15,-1-6-45 16,5-11-159-16,-5-14-539 16</inkml:trace>
  <inkml:trace contextRef="#ctx0" brushRef="#br0" timeOffset="61368.2335">12265 9420 1188 0,'0'0'0'0,"94"-2"-391"15</inkml:trace>
  <inkml:trace contextRef="#ctx0" brushRef="#br0" timeOffset="61612.38">12741 9611 625 0,'0'0'322'16,"0"0"-290"-16,-103 51-29 16,80-27 33-16,15 2-14 0,8 5-21 15,13 2 10 1,24 3-11-16,11 1 2 0,4-2 0 15,-1-1-2 1,-11-5 0-16,-13-5-1 16,-18-6 4-16,-9-7-7 15,-21-4 8-15,-24-4 23 0,-10-3 63 16,-2 0-69-16,4 0-1 16,8 0-20-16,21-1-7 15,17-12-183-15</inkml:trace>
  <inkml:trace contextRef="#ctx0" brushRef="#br0" timeOffset="62208.3119">14318 9788 166 0,'0'0'846'0,"0"0"-846"0,0 0 1 16,0 0 10-16,-85-80 46 16,35 76 15-16,-3 4 5 15,-2 7-38-15,-1 15-4 16,7 8-24-16,9 1-4 16,17 0 11-16,18-1-16 15,5-6 4-15,35-7 4 16,19-9-9-16,13-8-2 15,9-5-11-15,2-22-35 16,-8-13 23-16,-9-10 5 16,-19-8 19-16,-20-12-5 15,-17-4 7-15,-5-5-2 0,-26 0 1 16,-8 4 1 0,0 13 30-16,4 17 12 0,8 19 17 15,8 25-15-15,4 6-46 16,5 32 0-16,5 18-4 15,0 13 4-15,10 10 4 16,16 2-2-16,8 1-1 16,5-1-1-16,3-7-8 15,-2-9-127-15,-3-16-118 16,-7-18-489-16</inkml:trace>
  <inkml:trace contextRef="#ctx0" brushRef="#br0" timeOffset="62501.0483">14591 9772 940 0,'0'0'19'0,"0"0"-9"16,112-26 13-16,-65 17 42 16,0-4-46-16,-7-4-14 15,-12-3 0-15,-16-3-1 16,-12 1 3-16,-1 2-1 15,-28 3 51-15,-10 6-21 16,-5 8-6-16,-1 3 8 0,3 8-15 16,8 15-1-16,8 11-1 31,12 6-11-31,12 4 19 0,2 4-18 0,22-1-6 16,14-4 2-16,12-7-7 15,6-7-10-15,4-11-125 16,-1-11-175-16</inkml:trace>
  <inkml:trace contextRef="#ctx0" brushRef="#br0" timeOffset="62875.9028">15064 9633 1016 0,'0'0'11'0,"0"0"-8"0,0 0-2 15,7 89-1-15,6-52 11 16,1 0-9-16,2-2-2 16,-4-7 0-16,0-8-17 15,-1-9-80-15,-2-7 28 16,0-4 13-16,1-6 54 16,-2-16-1-16,1-7 3 15,-2-4 33-15,3-3 15 16,4-3-1-16,2 6 38 15,2 3-25-15,0 10 28 16,3 11-40-16,-3 9-9 16,7 0-2-16,-1 16-34 15,-2 10 18-15,-5 3-13 16,-8 2-5-16,-3-1 4 16,-6-2-5-16,0-6-2 0,0-2 0 15,0-8-39-15,0-9-175 16,0-3-577-16</inkml:trace>
  <inkml:trace contextRef="#ctx0" brushRef="#br0" timeOffset="63014.2884">15338 9371 1188 0,'0'0'0'0,"0"0"-33"0,106 49-207 15,-55-16-94 1</inkml:trace>
  <inkml:trace contextRef="#ctx0" brushRef="#br0" timeOffset="63400.4426">15989 9635 1145 0,'0'0'46'15,"0"0"-33"-15,-102-44 31 16,50 44 33-16,-5 13-43 0,8 20-6 16,8 11-11-16,18 4-11 15,17-2 2-15,6-6-7 16,27-10 4 0,19-9-4-16,8-15-1 0,-2-6-15 15,-3-16-28-15,-8-18 8 16,-7-12 34-16,-6-6-5 15,-9-8 6-15,-11-3-2 16,-8-2 8-16,-4 4-6 16,-19 8 2-16,2 16 21 15,3 15 41-15,2 22-26 16,4 2-30-16,3 29-8 16,4 17-4-16,5 9 0 15,3 10 4-15,19-2 0 0,6 1-5 16,3-9-30-16,2-12-153 15,4-14-245-15</inkml:trace>
  <inkml:trace contextRef="#ctx0" brushRef="#br0" timeOffset="64049.7055">16139 9738 636 0,'0'0'460'15,"0"0"-450"-15,96-1-3 16,-46 1-7-16,4-5 7 16,-3-5-5-16,-5-2 8 15,-13-4-9-15,-18-2 6 16,-13-1 39-16,-2 2-6 16,-22 5-7-16,-13 3-22 0,-8 9-10 15,-6 0 6-15,4 18-6 16,4 11-1-16,13 8 1 15,16 5 4-15,12 0-4 16,24-3-1-16,25-4 0 16,14-10 7-16,11-8-7 15,11-8-2-15,6-7-5 16,2-2-9-16,-4 0-2 16,-9-13-7-16,-11-12 25 0,-13-10-5 15,-16-9 12-15,-19-6-6 16,-15-3 29-16,-6 1-22 15,-27 9 19-15,-17 12 5 16,-12 13 3 0,-9 18-10-16,4 1-25 15,6 32 0-15,17 12-1 0,20 7 4 16,18-1-3-16,1-4 0 16,32-12 8-16,12-12 0 15,7-16-3-15,5-7-1 16,-2-16-3-16,-2-20 3 15,-4-16-4-15,-12-12 0 16,-13-11 1-16,-14-7 0 16,-10-12-1-16,0-11 0 0,-9 0-3 15,-11 8 3-15,-2 17 0 16,0 28 0-16,6 23 3 16,8 23 9-16,5 12-12 15,3 38-6-15,0 27-1 16,11 25 10-16,7 11-5 15,-1 7 2-15,0-4 0 16,-2-10-7-16,-3-13-61 16,-2-18-206-16</inkml:trace>
  <inkml:trace contextRef="#ctx0" brushRef="#br0" timeOffset="64580.7186">18055 9226 1224 0,'0'0'30'0,"0"0"-24"15,0 0 11-15,0 0 23 16,70 78-13-16,-56-48-23 16,-2 1-4-1,-1-3 0-15,1-5-69 0,-4-10-197 16</inkml:trace>
  <inkml:trace contextRef="#ctx0" brushRef="#br0" timeOffset="64718.4528">18132 8960 579 0,'0'0'490'0,"0"0"-490"16,0 0-280-16,0 0-238 16</inkml:trace>
  <inkml:trace contextRef="#ctx0" brushRef="#br0" timeOffset="65026.6119">18391 9188 829 0,'0'0'1'15,"0"75"12"-15,0-32 1 16,-6-5 1-16,3-6 9 16,3-1-15-16,0-8 1 15,4-6-3-15,17-8-4 16,2-9 1-16,5 0-2 0,5-24-1 15,4-7 13-15,0-7-13 16,1-5 14-16,-6 1 65 16,-3 5-10-16,-9 9 17 15,-6 11-15 1,-2 12-30-16,-3 5-5 0,0 16-37 16,4 15 1-16,-2 9 3 15,1 1 0-15,6 0-6 16,10-2 2-16,12-6-35 15,9-9-114-15,4-13-287 16</inkml:trace>
  <inkml:trace contextRef="#ctx0" brushRef="#br0" timeOffset="65215.1068">19180 8907 950 0,'0'0'71'16,"0"0"-26"-16,0 0 42 15,-82-6-31-15,77 48-29 16,5 15 29-16,6 15-37 16,17 10-4-16,0 1-15 15,-4-4 1-15,-3-10-6 16,-9-11-91-16,0-14-163 16,-6-15-479-16</inkml:trace>
  <inkml:trace contextRef="#ctx0" brushRef="#br0" timeOffset="65559.9117">19029 9254 1114 0,'0'0'70'0,"0"0"-56"16,87-7 10-16,-25 7 29 15,10 6-46-15,4 2-4 16,-3-2-3-16,-10-4 0 15,-20-2-23-15,-20 0 21 0,-17 0-3 16,-6 0 1 0,-2 6 4-16,-16 4-1 0,-6 5-1 15,2 4 4-15,7-2 4 16,8-2 3-16,7-3-2 16,5-1 0-16,20-7 7 15,6-3-8-15,-1-1 13 16,-5 0-18-16,-10-14 23 15,-12-2 11-15,-3-4-31 16,-12-3-1-16,-24 0-3 16,-9 3-11-16,-8-2-48 15,2-4-200-15</inkml:trace>
  <inkml:trace contextRef="#ctx0" brushRef="#br0" timeOffset="66524.2727">21272 9159 1066 0,'0'0'204'15,"-4"-77"-181"-15,-24 50-13 16,-9 7 33-16,-11 10 19 16,-8 10-35-16,-1 1-4 15,7 26-4-15,12 14-14 16,15 9-5-16,15 2 0 16,8-1 1-16,22-10-11 0,25-13 10 15,13-12-35 1,3-16-13-16,-8 0-28 15,-10-26 22-15,-17-13 26 0,-14-10 24 16,-13-1 4 0,-1 0 3-16,-15 12 0 15,-9 13 45-15,5 13-24 0,7 12-2 16,8 16-22-16,4 28-3 16,4 18-1-16,21 13 4 15,10 6 0-15,-2 4 0 16,-5 0 2-16,-7 5-2 15,-12-1 0-15,-9-3 4 0,0-5-6 16,-27-11 2-16,-10-15 0 16,-11-17-3-16,-5-19 14 15,-6-18-11-15,-5-5 51 16,-2-30 3-16,4-14-8 16,8-11-36-16,14-9-9 15,23-1 10-15,17 2-11 16,39 11-2-16,36 12 2 15,30 10-37-15,19 6-64 16,9 1-33-16,1-1-23 16,-19-2 115-16,-21-4 17 15,-29 5 25-15,-33-1 1 16,-24 2 6-16,-8 6 65 16,-24 6 24-16,-9 11-36 15,-6 5-20-15,2 22-39 16,11 20 3-16,12 8-2 0,14 6 3 15,4-2-3-15,32-7 0 16,12-10-1-16,5-14 1 16,4-13 0-16,-6-10-2 15,-11-6 5-15,-16-21-5 16,-15-6 24-16,-9-7 13 16,-15-6-3-1,-21-4 3-15,-6-3-37 0,-5 1 2 16,3 9-4-16,6 7-1 15,9 13-102-15,16 5-211 16</inkml:trace>
  <inkml:trace contextRef="#ctx0" brushRef="#br0" timeOffset="66933.1889">23204 9043 1169 0,'0'0'84'0,"0"0"-35"16,0 0-47-16,-18 75 40 15,18-10 33-15,3 15-37 16,19 13 13-16,5 1-35 15,-4-1-13-15,-4-5 5 0,-9-6-6 16,-7-5-4 0,0-13-61-16,0-15-113 0,3-18-162 15</inkml:trace>
  <inkml:trace contextRef="#ctx0" brushRef="#br0" timeOffset="67232.389">23229 9082 1128 0,'0'0'23'0,"10"-86"16"16,23 64-2-16,14 14-12 16,9 8-6-16,10 10 14 15,1 22-32-15,-6 9 7 0,-15 6-8 16,-23 0-1-1,-23-5-8-15,-20-7 8 0,-30-10 1 16,-16-10-3-16,-12-12 7 16,-5-3-4-16,7-3 0 15,21-10 4-15,26 0-2 16,29 5-2-16,17 7-46 16,44 0-151-16,25 1-214 15</inkml:trace>
  <inkml:trace contextRef="#ctx0" brushRef="#br0" timeOffset="68107.115">23971 9112 1122 0,'0'0'20'0,"-106"-18"-7"0,40 18 26 16,3 3 27 0,10 19-21-16,17 10-33 0,18 5-3 15,18 1-9-15,13 3 2 16,28-8-4-16,12-9 2 15,7-14-56-15,-6-10-30 16,-8-4-37-16,-12-26 101 16,-13-7 20-16,-12-8 2 15,-9 1 5-15,0 2 8 16,-16 9 46-16,-7 9 25 16,-2 9-38-16,3 14-11 0,4 1-30 15,4 20 2 1,10 17-4-16,4 8-2 0,3 9-1 15,21-1 5 1,7-3-3-16,8-12-2 0,4-12 0 16,2-9 1-16,4-15 1 15,0-2-2-15,0-8 0 16,-4-22 0-16,-3-7 5 16,-8-8-5-16,-5-10 0 15,-11 0 4-15,-10-4 1 16,-8 0-5-16,-2 6 3 15,-12 7 18-15,2 13-11 16,3 15 31-16,9 12-3 16,0 6-36-16,12 8 3 0,18 18-5 15,7 9 0-15,2 5 0 16,-6 0-2-16,-9 0 2 16,-15-1-1-16,-9 1-6 15,-5-2 0-15,-23-3 5 16,-8-2 0-1,0-5-3-15,3-7 0 16,13-4 5-16,12-4 0 0,8-3-5 16,8-2 5-16,25-1 0 15,16-3 0-15,10-2 0 16,10-2-24-16,6 0-24 16,1-3 21-16,-6-14 23 15,-9-10 2-15,-13-10 2 0,-13-9 0 16,-6-8 0-1,-8-4 2-15,-3-5-2 0,-6-3 0 16,-4-1 1-16,-8 5-3 16,0 9 2-16,-11 12 0 15,-10 11 16-15,0 15-10 16,2 11 17-16,2 4-13 16,2 19-3-16,3 19-5 15,6 13 0-15,6 14 2 16,0 6 18-16,9 4-18 15,15-1 5-15,1-5-9 16,1-6 3-16,-1-10 2 0,1-9-5 16,-1-15 1-1,2-9 2-15,-2-9-3 16,1-6-4-16,-4-5-70 16,-3-6-66-16,-8-20-122 0,-11-6-257 15</inkml:trace>
  <inkml:trace contextRef="#ctx0" brushRef="#br0" timeOffset="68482.1108">24872 9049 1057 0,'0'0'93'16,"101"0"-74"-16,-26 2 37 16,7 4 25-16,3-3-45 0,3-3-19 15,-3 0-8 1,2 0-9-16,-15-7 0 0,-22-9 0 15,-26-8 3-15,-24-2-7 16,-6-2 4-16,-27 1-5 16,-7 6 3-1,1 5-4-15,4 11 4 0,12 5 1 16,8 5-14 0,12 19 7-16,3 8-3 0,6 5 5 15,17 3 0-15,2 2 6 16,0 1 0-16,-3 1-1 15,-7-1 7-15,-3 1-10 0,-9-1 4 16,-3-6 0-16,0-5 6 16,-3-9-3-16,-15-6 16 15,-4-8 0-15,-7-9-9 16,-9 0 5-16,-6-12-15 16,-5-13-3-1,1-7-106-15,5-7-289 0</inkml:trace>
  <inkml:trace contextRef="#ctx0" brushRef="#br0" timeOffset="75184.55">4911 12112 1273 0,'0'0'45'0,"0"0"1"15,0 0-46-15,0 0 25 0,0 0-9 16,0 0-13 0,0 0 1-16,34 121-3 15,-20-51 11-15,-5 6-12 0,-2 3 2 16,-4-3 3-16,0-2-5 15,-3-10-1-15,0-14-53 16,0-13-87-16,-3-18-40 16,-7-13-171-16</inkml:trace>
  <inkml:trace contextRef="#ctx0" brushRef="#br0" timeOffset="78320.6565">6067 12147 24 0,'0'0'1032'0,"0"0"-966"15,0 0-58-15,109-27-8 16,-53 9 44-16,8-2-29 0,-3-1-1 15,-1-1-14-15,-14-3 1 16,-18 0 9-16,-19 0-2 16,-9-2 36-16,-9 4 21 15,-24 2-48-15,-10 4 9 16,-3 5-16-16,3 10-8 16,10 2 17-1,13 2-19-15,13 14 0 0,7 7-1 16,21 7-2-1,16 2 3-15,15-1 0 0,3-2-23 16,-7-1 2-16,-11 1-15 16,-20-1 13-16,-17 3 12 15,-11 0-5-15,-25 3 14 16,-8 1 2-16,-1-3 0 16,9-3 3-16,15-5-1 15,17-4-2-15,5-4 3 16,35-7 5-16,19-5-6 0,17-4-2 15,7 0 4-15,-1-10-4 16,-4-11 5-16,-10-7-5 16,-10-1 0-16,-12-5 6 15,-14 1-6-15,-10 2 10 16,-9 4-7-16,-6 9 38 16,-3 7-11-16,0 6 4 15,0 5-14-15,1 0-20 16,7 2-15-16,-2 13 6 15,9 6 9-15,-2 0-3 0,-2 4 3 16,-1-3 0 0,-5 1-2-16,-5-3-134 0,0-8-97 15,-3-10-494-15</inkml:trace>
  <inkml:trace contextRef="#ctx0" brushRef="#br0" timeOffset="78475.2301">6864 11781 1255 0,'0'0'0'0,"0"0"-82"0,0 0-256 16,0 0 98-16</inkml:trace>
  <inkml:trace contextRef="#ctx0" brushRef="#br0" timeOffset="79471.1164">7467 12076 1155 0,'0'0'5'15,"0"0"4"-15,-94-18-7 16,49 18 16-16,-1 4 41 15,10 12-33-15,9 4-20 0,15 0-6 16,11 1 4-16,1-5-8 16,7-3 2-16,17-4-17 15,7-7-12-15,4-2-37 16,-4 0-25-16,-3-10 46 16,-10-4 21-16,-7 3 26 15,-11-2 7-15,0 4 10 16,0 3 24-1,-6 5-3-15,-2 1-24 0,8 7-14 16,0 16-7-16,0 10 7 16,8 7 0-16,5 6-1 15,0 5-4-15,-5 5 5 16,-5 4-3-16,0 6-4 16,-3 5-17-16,0-2-23 15,0-8-30-15,-3-13 28 16,-19-13 47-16,-10-18-3 0,-11-11 5 15,-8-6 66-15,2-14-19 16,4-17-13-16,19-10-5 16,18-11 6-16,8-7 18 15,42-7-36-15,28-3-17 16,19-1 0-16,11-2-2 16,-3-2 2-16,-13-1 0 15,-26 6 3-15,-25 8 45 16,-26 6 20-16,-7 9-6 15,-31 8-11-15,-5 12-44 0,-4 14 20 16,4 12-19-16,6 9 1 16,11 27-13-1,6 11 4-15,13 11 0 16,6 2-2-16,29 0 1 0,7-8-4 16,3-7-51-16,1-13-31 15,-7-10 9-15,-8-14 1 16,-4-8 12-16,-6-8 58 15,-5-21 5-15,-4-4 2 16,-6-4 25-16,-3 0 0 16,-3 3 29-16,0 7-27 15,0 10-17-15,0 7 21 16,0 8-29-16,0 2-2 0,0 9-15 16,0 16 11-16,5 3 2 15,5 2 2-15,8-1 0 16,6-3-4-16,10-3 4 15,13-9 0-15,11-8 0 16,13-6-4-16,-2 0-1 16,-8-16 5-1,-10-11 0-15,-13-5 9 0,-11-5-7 16,-10-6 30-16,-13-2-3 16,-4 0-6-16,-6 3 23 15,-17 9-5-15,-4 10-8 16,1 13 8-16,2 10-38 15,2 0 0-15,3 23-3 0,5 14 0 16,10 9-3-16,4 4 3 16,1 4 0-16,20-1-2 15,0-2 3-15,1-5-2 16,-1-7-47-16,-7-10-117 16,-7-11-152-16</inkml:trace>
  <inkml:trace contextRef="#ctx0" brushRef="#br0" timeOffset="79640.6768">8076 12096 1151 0,'0'0'13'16,"135"-15"6"-16,-60 15-19 15,1 0 0-15,-8 0-3 16,-3 0 0-16,-6-6-127 0,-4-4-617 15</inkml:trace>
  <inkml:trace contextRef="#ctx0" brushRef="#br0" timeOffset="80148.309">9727 12046 1137 0,'0'0'40'16,"0"0"-11"-16,-82-59-28 15,27 48 32-15,-6 11 11 16,-5 0-7-16,5 20 12 16,13 10-47-16,17 9 5 15,19 2-7-15,12 3 6 16,28-4-6-16,23-3 0 0,10-8-4 16,5-13 3-16,-8-9-70 15,-12-7 16-15,-14-8 36 16,-12-17 19-16,-12-9 7 15,-8-6 12 1,0-2 6-16,-5 2 40 0,-8 6-23 16,3 11 4-16,5 9 11 15,4 11-24-15,1 3-6 16,0 6-27-16,11 17-7 16,7 8 3-16,3 7 7 15,-3 3-3-15,-3-2 0 16,-6 1-10-16,-6-5-90 15,-3-8-114-15,0-11-171 16</inkml:trace>
  <inkml:trace contextRef="#ctx0" brushRef="#br0" timeOffset="81398.4883">9882 12021 1161 0,'0'0'73'15,"0"0"-49"-15,0 0-20 16,0 0 1-16,0 0 0 16,72 72 3-16,-48-37-4 15,-2-1-6-15,-4-6 2 0,0-4-18 16,-3-12-7-16,1-8-16 16,-2-4 30-1,-1-6 6-15,-2-15 10 16,-2-3-1-16,-2 0 16 0,-4 2 10 15,0 3 8-15,-2 8-26 16,1 5-4-16,1 6-2 16,1 0-6-16,4 6-13 15,7 11 10-15,5 4 3 16,3 4-6-16,4-2 6 16,4-3-11-16,7-5-14 15,6-5-19-15,10-5 24 16,8-5-30-16,9 0-3 15,2-12 48-15,1-11 8 0,-14-6-3 16,-17-5 7-16,-16 1 5 16,-19 1 43-1,-8 5 7-15,-20 9-11 0,-21 5-15 16,-6 10-25-16,-2 3-2 16,6 9-9-16,11 14-1 15,10 5-2-15,13 0 3 16,7-3 0-16,2-6-7 15,8-5 7-15,19-9-24 16,3-5-9-16,2 0-26 16,-3-14 36-16,-10-4 12 15,-7-2 11-15,-10 3 3 16,-2 4 27-16,0 7 30 0,0 6-11 16,0 0-49-16,0 15-1 15,0 16-2-15,9 10 3 16,8 8-3-16,2 10 4 15,-2 12-1-15,-5 10 0 16,-7 12 5 0,-5 4-11-16,0-1 6 0,-20-4-25 15,-13-14 11-15,-13-15-22 16,-12-18 9-16,-9-20 14 16,-6-23-34-16,0-4 30 15,12-33-12-15,13-16-3 16,16-15 22-16,28-14-1 15,11-12 11-15,43-4 9 16,30-1-2-16,25 5 63 0,19 3-23 16,8 4-36-16,1 5 16 15,-18 7-3-15,-29 10-2 16,-36 7 2-16,-37 4-5 16,-13 3 28-16,-34 6-19 15,-12 6-12-15,-5 12 20 16,6 12-26-16,9 10-6 15,11 3-4-15,10 23-1 16,11 14-4-16,4 12-2 16,14 8 7-16,19 6-1 15,6 0 5-15,0-3-3 0,-9-5-1 16,-6-9 6-16,-11-6-11 16,-6-9 5-1,-5-9 0-15,1-9-9 16,2-10 1-16,5-3-77 0,8 0 39 15,9-16-69-15,4-6-42 16,5-3 40-16,-3-2 98 16,-5 0 19-16,-1 4 28 15,-5 4 114-15,-1 4-17 16,2 2-57-16,0 4-5 16,4 2-26-16,1-2-22 15,5 0 9-15,0-1-14 16,-5-5 10-16,-6-3 0 15,-9-3-17-15,-10-2 18 16,-3 2-5-16,-13 4-14 0,-12 7 14 16,-3 8-15-16,0 2 2 15,1 18 0-15,8 14 8 16,8 10-11 0,11 3 12-16,0-1-7 15,14-1 24-15,14-9-29 0,5-9 0 16,10-6-1-16,5-9-31 15,7-10-190-15,11 0-405 16</inkml:trace>
  <inkml:trace contextRef="#ctx0" brushRef="#br0" timeOffset="81605.4619">12551 12021 1281 0,'0'0'33'0,"0"0"-22"16,130-24-10-16,-49 24 26 15,2 0-7 1,-7 0-17-16,-20 0-3 0,-18 0-65 16,-26 0-150-16,-12 0-374 15</inkml:trace>
  <inkml:trace contextRef="#ctx0" brushRef="#br0" timeOffset="81741.7031">12729 12199 1041 0,'0'0'101'15,"0"0"16"-15,100 25 18 16,-52-25-42-16,7 0-42 16,6 0-50-16,9 0-1 15,4-2-86-15,0-11-312 16</inkml:trace>
  <inkml:trace contextRef="#ctx0" brushRef="#br0" timeOffset="83765.3567">15359 11823 439 0,'0'0'517'16,"0"0"-449"-16,-96-86-17 15,47 65 32-15,-6 8-5 0,-6 7-5 16,-3 6-45-1,3 4 2-15,10 17-21 0,11 1-8 16,19 4 20-16,13-1-19 16,8 1 0-16,18-4-2 15,23-5 8-15,11-7-9 16,6-10 1 0,-3 0-4-16,-9-11-4 0,-11-11 5 15,-11-3 3-15,-11-4 9 16,-6 2-3-16,-4 4 1 15,-3 6 12-15,0 9 15 16,2 3 35-16,-1 5-43 16,4 5-26-16,4 20-7 15,3 14 6-15,0 11 0 16,0 4 1-16,-2 3 0 0,-2 0-3 16,1-6 9-16,1-2-12 15,-1-8 3-15,0-8-92 16,-3-8-24-16,-2-10-64 15,-4-9-208-15</inkml:trace>
  <inkml:trace contextRef="#ctx0" brushRef="#br0" timeOffset="84198.7944">15702 11581 850 0,'0'0'76'0,"0"0"-60"16,0 0-13-16,0 0 36 16,0 0 48-16,-43 103-19 15,25-53-44-15,-3 11 10 16,-1 6-4-16,2 2-26 15,1 0 26-15,7-4-23 16,12-8-2-16,0-8-5 16,36-16 6-16,16-13-6 15,12-13 0-15,8-7-29 16,-2-13 7-16,-9-16-6 16,-9-10 28-16,-14-8 11 15,-14-7-6-15,-17-2 19 16,-7-4 14-16,-18-3-23 0,-24 7 12 15,-10 7-25-15,-8 15-2 16,2 15 0-16,11 12-9 16,11 7 0-16,18 0-122 15,15 11-161-15,3 1-408 16</inkml:trace>
  <inkml:trace contextRef="#ctx0" brushRef="#br0" timeOffset="84514.9241">16251 11361 1004 0,'0'0'46'16,"0"0"-44"-1,0 0 24-15,0 0 17 0,0 0-30 16,0 0 26-16,-73 112-31 15,73-66-7-15,23-8 1 16,5-10 2-16,2-13-4 16,1-10 0-16,-4-5 3 15,-5-10 8-15,-8-17 11 16,-10-7 21-16,-4-6-4 0,-6 1-36 16,-19 2 8-1,-9 9-11-15,-10 11-19 0,-6 12-24 16,-4 5-171-16,6 4-370 15</inkml:trace>
  <inkml:trace contextRef="#ctx0" brushRef="#br0" timeOffset="85263.8293">18156 11228 422 0,'0'0'573'0,"-144"-30"-565"16,62 30 4-16,2 37 37 16,3 22 21-16,13 30 9 15,16 18-22-15,24 17-8 16,20 6-1-16,5-4-33 0,35-10 1 16,17-16-16-16,18-21-11 15,8-23-108-15,11-24-128 16,7-23-459-16</inkml:trace>
  <inkml:trace contextRef="#ctx0" brushRef="#br0" timeOffset="86946.5658">19059 11781 899 0,'0'0'115'0,"0"0"-42"16,-6-92-27-16,-25 68 8 16,-11 9 18-16,-3 8-10 15,-5 7-36-15,-1 5-8 16,0 21 7-16,9 6-23 16,11 6 9-16,13 3-11 0,18-3 5 15,6-3-3-15,32-12 1 16,18-8-3-16,11-13 0 15,3-2-42 1,-4-22 0-16,-10-17 0 0,-12-8 17 16,-13-11 22-1,-13-10 6-15,-13-6 2 0,-5-6 16 16,-15 1-8-16,-13 10 28 16,-1 15 8-16,5 18-10 15,6 17 27-15,11 15-33 16,2 4-22-16,5 27-11 15,0 23-11-15,8 20 10 16,12 12 1-16,5 5 0 0,0 1-8 16,-1-5 8-16,-7-7-91 15,-4-12-119-15,-6-15-232 16</inkml:trace>
  <inkml:trace contextRef="#ctx0" brushRef="#br0" timeOffset="87688.62">19277 11716 1025 0,'0'0'103'0,"0"0"-103"16,130-29 7-16,-63 23-10 15,3-1 5-15,-4 0-2 16,-11-3 0-16,-13-4-2 0,-16-3 1 15,-12-3 1-15,-11-1 0 16,-3 1 16-16,-8 3 3 16,-15 3 9-16,-6 8-5 15,-2 6-20-15,-2 0 19 16,2 16-13-16,7 11-5 16,12 7 11-16,12 1-8 15,3 0-4-15,33-2 9 16,13-2-9-16,12-6-3 0,5-5 0 15,6-9-7 1,0-9-13-16,-4-2-36 0,-12-10 48 16,-14-15 1-16,-18-9 14 15,-15 0-5-15,-9-3 18 16,-9 0 6 0,-19 10 12-16,-10 5-18 15,-5 13 4-15,-2 9-8 0,6 3-10 16,8 22-8-16,10 10 2 15,14 4 0-15,7 2-3 16,10-2 3-16,20-5-3 16,9-7-22-16,4-10-61 15,-1-11 4-15,-3-6-32 16,-6-5-15-16,-6-18 108 0,-10-6 13 16,-6-3 8-16,-5-2 36 15,-3 4 26 1,1 5-3-16,-3 9-5 0,3 10-15 15,0 6-12-15,4 4-27 16,-1 21 0-16,3 12-7 16,-2 8 7-16,-4 10 0 15,0 9 1-15,-4 4 3 16,0 4 33-16,0 2-5 16,-4-1-11-16,-11-4 6 15,-7-12-21-15,-5-13 10 16,-7-18-2-16,-12-17 1 15,-8-9 32-15,-10-9-24 16,-5-20-14-16,8-8-7 0,10-4 0 16,15-2-4-16,25 2-101 15,11-3-281-15</inkml:trace>
  <inkml:trace contextRef="#ctx0" brushRef="#br0" timeOffset="88284.0454">20354 11589 1155 0,'0'0'12'0,"0"0"7"16,0 0-19-16,0 0 0 15,87-32 0-15,-68 54 0 16,-3 9 1-16,-2 3-3 0,-5 3 2 15,-5-3 0-15,-2-7-2 16,-2-7 4-16,0-11-2 16,0-6 0-16,0-3 1 15,3-6 20-15,4-16 29 16,5-6-32-16,-1-3 30 16,1-3-33-16,1 0-5 15,0 2-10-15,4 1 7 16,-2 3-10-16,3 12 3 15,0 5-2-15,2 11-2 0,3 0-22 16,-1 13 12 0,2 1-2-16,1 1-14 0,1-1 22 15,1-4-10-15,1-2 17 16,0-5-7 0,-5-3 4-16,-2 0 4 0,-9 0 0 15,-4-9 4-15,-5-2 6 16,-3 0-8-16,0 1 9 15,-3-1 15-15,-16 7-22 16,-8 3-4-16,-2 1 0 16,-3 5 5-16,2 16 10 15,7 5-7-15,7 6 2 16,10 2 23-16,6 1-14 0,2-3 20 16,19-1-21-16,7-4-18 15,5-10 15 1,3-3-14-16,1-8-2 0,5-6-8 15,6 0-155-15,1-1-145 16</inkml:trace>
  <inkml:trace contextRef="#ctx0" brushRef="#br0" timeOffset="88863.8624">21202 11605 1078 0,'0'0'142'15,"0"0"-133"-15,0 0 4 16,0 0 43-16,91-5-26 0,-47 5-12 16,-2-4-18-16,-4-5 0 15,-9-7 10-15,-6-4-8 16,-14-3 6-16,-9 1 4 16,0-1-12-16,-15 5 18 15,-12 6-18-15,-6 6 0 16,-3 6-4-16,2 4 1 15,1 18 3-15,5 8 0 16,8 4 3-16,13 4-3 16,7-1 1-16,12-2-1 15,22-6 7-15,14-8-5 0,4-6 1 16,3-8-3 0,10-5-5-16,7-2-8 15,2-2-23-15,-2-16-3 16,-16-7 17-16,-18-7 2 0,-18-6 18 15,-15-7 1-15,-5-2 2 16,-8 0-1-16,-10 4 1 16,-1 12-1-16,7 14 19 15,5 12-9-15,7 5-10 16,0 13-10-16,19 18 2 16,12 11 5-16,7 2 3 15,-4-1 0-15,-7-4 3 16,-8-4-3-16,-13-6 0 0,-6-2 5 15,0-4 9-15,-24 1 51 16,-7-3-12-16,-7-5-12 16,0-10-13-1,-4-3-17-15,6-3 5 0,6 0-5 16,14-11-10 0,9-5-1-16,7-3-94 0,11-8-164 15,16-8-641-15</inkml:trace>
  <inkml:trace contextRef="#ctx0" brushRef="#br0" timeOffset="89087.3127">22104 11093 1165 0,'0'0'42'0,"72"85"-40"0,-25-18 36 16,0 7 38-16,-3 8 5 15,-8 4-24-15,-9 0-17 16,-13-2-25-16,-14-7 7 16,-12-4-19-1,-34-8 4-15,-22-8-3 0,-26-14-4 16,-28-12-33-16,-23-19-160 16,-22-12-273-16</inkml:trace>
  <inkml:trace contextRef="#ctx0" brushRef="#br0" timeOffset="95079.4654">26674 4317 703 0,'0'0'35'0,"0"0"32"0,0 0-18 16,0 0-11-16,0 0 16 15,0 0-31-15,0 0-22 16,-27 31-1-16,36 38 11 16,3 27 20-16,2 20-25 15,0 26 5-15,-3 17-5 16,-2 6-3-16,3 12 10 15,0-4-10-15,-1 8-2 16,-3-1 6-16,-5-2-4 16,-3-3-3-16,0-16 0 15,0-10 8-15,-5-17-9 16,-1-12 2-16,1-11 0 0,0-15 9 16,2-16 0-16,0-11-9 15,0-18 23-15,-1-9 2 16,-1-12-4-16,2-9-15 15,-1-7-6-15,3-7 8 16,1-1-6-16,0-4-3 16,0 0 0-16,0 0-13 15,7-18-94-15,8-4-89 16,2-2-60-16</inkml:trace>
  <inkml:trace contextRef="#ctx0" brushRef="#br0" timeOffset="95449.2187">26710 7085 921 0,'0'0'43'0,"0"0"-41"16,0 0 2-16,0 0 79 16,0 0-11-16,106 6-44 15,3 0-20-15,38 0-5 0,40-2 0 16,35-1 6 0,35 0 3-16,28-2 30 0,22 2-33 15,21-3 15 1,12 3-20-16,5-1 6 15,-3 0 24-15,-21-2-34 0,-35 0 4 16,-39 0-4-16,-52 0-33 16,-52-2-28-16,-49-6-64 15,-48 0-110-15,-31-4-237 16</inkml:trace>
  <inkml:trace contextRef="#ctx0" brushRef="#br0" timeOffset="96372.2917">26663 6444 854 0,'0'0'54'15,"0"0"-41"-15,0 0 45 16,0 0 22-16,0 0-38 16,123-4-16-16,-59 3-13 15,6 1 0-15,-1 0-12 16,-8 0 0-16,-12 0-1 16,-10 0 0-16,-11 5-3 15,-4 1 3-15,-7 3 0 16,-3 1 0-16,-3 7 2 15,1 6-2-15,-3 7 0 0,-3 9 2 16,-3 4 32 0,-2 6-18-16,-1 4 10 0,0 6-1 15,2 0-23 1,-1 2 10-16,3-2-12 16,3-9 0-16,0-6-4 0,5-11-7 15,3-12-109-15,-3-13-224 16</inkml:trace>
  <inkml:trace contextRef="#ctx0" brushRef="#br0" timeOffset="97004.6182">28163 6192 870 0,'0'0'21'16,"0"0"6"-16,-101-53 42 15,65 46 42-15,-2 7-52 16,-5 0-36-16,1 21-5 16,3 7-17-16,8 1 15 15,13 2-11-15,15-3-4 16,3-3 11-16,24-5-5 0,17-6-6 16,11-8 2-16,1-6 4 15,-3 0-7 1,-11-16 0-16,-11 1 1 0,-10 3 20 15,-9 2 9-15,-6 7 28 16,-3 3 0-16,0 0-58 16,0 19-9-16,0 18-5 15,0 10 14-15,-5 8 1 16,-2 4 2-16,-1 0-2 16,5-2-1-16,3-8-12 15,0-8-91-15,14-15-55 0,14-17-165 16</inkml:trace>
  <inkml:trace contextRef="#ctx0" brushRef="#br0" timeOffset="97295.8416">28439 6200 1004 0,'0'0'33'16,"0"0"-15"-16,0 0-17 15,0 0-1-15,0 0 30 16,-70 111-20-16,70-58-2 16,28-6-8-16,11-4 0 15,3-15 8-15,0-11-6 16,-7-13 4-16,-5-4 9 0,-7-15 11 16,-13-13 37-1,-10-10-32-15,0-7 1 16,-28-4 9-16,-16-4-38 0,-5 3 0 15,1 9-3-15,7 6-5 16,10 11-50-16,12 8-206 16</inkml:trace>
  <inkml:trace contextRef="#ctx0" brushRef="#br0" timeOffset="98046.4596">31864 6947 1099 0,'0'0'85'0,"0"0"-43"0,0 0 54 15,0 0-42-15,0 0-47 16,-88 31 12-16,41 27-12 16,-3 12 6-16,3 1-12 15,8-8 7-15,12-9-10 16,15-13 2-16,9-13 0 16,3-13-7-16,17-15 1 15,11-6 3-15,9-24-12 16,6-13-39-16,-2-14 25 15,-5-6 16-15,-10-7 9 16,-5-4 1-16,-10 6 6 16,-7 12 11-16,-4 17 45 15,0 17-11-15,0 14 11 16,3 8-41-16,5 18-18 0,10 22 0 16,5 21 0-1,10 12 9-15,11 3-4 0,2-1 0 16,0-8-5-16,2-8 0 15,-9-6-19-15,-2-10-46 16,-12-15-133-16,-9-20-167 16</inkml:trace>
  <inkml:trace contextRef="#ctx0" brushRef="#br0" timeOffset="98203.0303">31611 7089 1057 0,'0'0'173'15,"0"0"-115"-15,0 0-52 16,0 0 0 0,132-30 35-16,-44 30-29 0,20 6-7 15,4 3-5-15,-6-6-96 16,-21-3-245-16</inkml:trace>
  <inkml:trace contextRef="#ctx0" brushRef="#br0" timeOffset="98951.2191">26774 3821 1105 0,'0'0'10'15,"0"0"-10"-15,0 0-6 16,0 0-10-16,0 0 16 15,52 88 8-15,-33-24-5 16,-2 9 0-16,-2 5 4 0,-3-3-7 16,-5-4-14-16,-3-7-94 15,-2-10-90-15,-2-11-288 16</inkml:trace>
  <inkml:trace contextRef="#ctx0" brushRef="#br0" timeOffset="99378.0784">26844 3796 1147 0,'0'0'10'0,"0"0"-10"16,67-82 9-16,-12 72-6 16,8 10-2-16,0 5 6 15,-12 25-9-15,-13 11 2 16,-23 7-2-16,-15 4 0 16,-3 2-11-16,-25-2 7 15,-5-3 4-15,3-5 0 16,8-7-6-16,11-5 6 15,11-3-5-15,6-3 5 0,23-1-13 16,2-3 14-16,-3-4 0 16,-5-4 1-16,-14-4-6 15,-9-4 12 1,-3-1 12-16,-30-1 54 0,-19-2-11 16,-12 0-28-16,-5-2-33 15,6 2 1-15,16 2-4 16,14 0-126-16,18-4-321 15</inkml:trace>
  <inkml:trace contextRef="#ctx0" brushRef="#br0" timeOffset="99896.0614">26751 4392 1253 0,'0'0'0'0,"0"0"-12"16,-89 22 11-16,53 12-4 0,-4 9 5 15,4 5 0-15,5 2-1 16,7-7-1-16,12-14 2 16,10-12-27-16,2-17-39 15,27-2 28-15,15-26 6 16,13-13-121-16,3-9-79 15,-2-7 93-15,-11-4 139 16,-5 1 90-16,-6 6 102 16,-5 7-55-16,-7 11 43 15,-9 14-27-15,-4 11-30 16,-4 9-44-16,5 2-66 0,8 16-2 16,7 21-15-1,11 16 5-15,6 12-1 16,7 5 0-16,9 5-68 0,6-6-157 15,4-12-247-15</inkml:trace>
  <inkml:trace contextRef="#ctx0" brushRef="#br0" timeOffset="100678.9617">30795 6803 1018 0,'0'0'99'0,"0"0"-36"15,-91-37-16-15,77 34 18 16,5 3-4-16,9 6-32 16,2 19-2-16,20 12-22 15,14 10-2-15,9 4 5 16,3 6-3-16,-1 2-3 0,-11 2-2 16,-12-1 1-1,-21-4-7-15,-5-4 6 0,-34-5 0 16,-16-5 4-16,-7-5-2 15,-1-9 0-15,11-4-2 16,16-9-73 0,16-8-131-16,14-7-423 0</inkml:trace>
  <inkml:trace contextRef="#ctx0" brushRef="#br0" timeOffset="102431.8854">26753 7114 532 0,'0'0'292'0,"0"0"-255"15,0 0-4-15,0 0 71 0,0 0 11 16,0 0-37-1,-37 0-39-15,64-8-8 0,16-6-29 16,21-3 0-16,17-1-2 16,15-5 4-16,14-8-3 15,13 0-1 1,17-5 0-16,20 0-5 0,12 1 7 16,2-3-2-16,-2 3 0 15,-12-1 7-15,-11 7-8 16,-12 3 1-16,-13 5 0 15,-15 7-7-15,-23 4-13 16,-25 4-43-16,-28 4-81 16,-25 2-78-16,-8 0-90 15</inkml:trace>
  <inkml:trace contextRef="#ctx0" brushRef="#br0" timeOffset="102861.708">26987 7110 824 0,'0'0'105'15,"0"0"-97"-15,0 0 103 16,0 0 29-16,0 0-84 15,0 0-4-15,11-16-16 16,18 0-34-16,15-5 4 16,14-5-6-16,9-2 0 0,7-3-3 15,0-2 3 1,-4 5-6-16,-10 3-56 16,-13 2-54-16,-15 7-140 0,-17 3-90 15</inkml:trace>
  <inkml:trace contextRef="#ctx0" brushRef="#br0" timeOffset="103199.6021">26662 7104 809 0,'0'0'81'0,"0"0"-39"16,0 0 6-16,0 0 9 16,140-95 18-16,-56 53-41 15,11-6-10-15,7-1 2 16,1 1 26-16,-9 4 7 16,-12 5-47-1,-12 9-11-15,-19 7-2 0,-21 11-27 16,-19 6-50-16,-11 6-20 15,0 0-65-15,-25 0 108 16,-11 12 30-16,-10 2-42 16,-3 3 14-16,-5 0-21 15,0 2 23-15,-1 3-96 0,-3 1-65 16</inkml:trace>
  <inkml:trace contextRef="#ctx0" brushRef="#br0" timeOffset="103376.2937">26904 6892 338 0,'0'0'145'0,"0"0"18"16,-88 36-36-16,88-36-44 15,12 0 38-15,35-12-12 16,24-16-38-16,21-5-30 16,11-6-24-16,10-8-4 15,2-3 7-15,-9 3 1 16,-13 4 9-16,-25 9-30 16,-22 6-5-16,-20 5-27 15,-19 5-52-15,-7 8-51 16,-12 7-40-16,-22 3-75 15</inkml:trace>
  <inkml:trace contextRef="#ctx0" brushRef="#br0" timeOffset="103608.6749">26896 6790 781 0,'0'0'131'0,"0"0"-8"15,0 0-52-15,0 0-21 16,142-106 2-16,-70 60-28 16,2-4-10-16,1 0-9 0,-5 3 2 15,-9 6-11 1,-15 8 4-16,-22 11-26 0,-22 8-76 16,-4 6-133-1,-29 8-233-15</inkml:trace>
  <inkml:trace contextRef="#ctx0" brushRef="#br0" timeOffset="103808.1063">26825 6648 872 0,'0'0'180'16,"0"0"-109"-16,0 0 0 15,89-94-19-15,-17 45-35 16,11-6 2-16,8-3-19 15,-4 2 6-15,-12 4-16 0,-17 6 4 16,-21 10-146-16,-24 10-123 16,-13 11-168-16</inkml:trace>
  <inkml:trace contextRef="#ctx0" brushRef="#br0" timeOffset="103982.6403">26936 6311 894 0,'0'0'28'16,"81"-83"-4"-16,-13 31-13 16,15-6-10-16,6-4 26 15,4 0 27-15,-5 0 2 0,-12 2-42 16,-15 9-14-16,-13 8-54 16,-17 13-158-16,-12 16-256 15</inkml:trace>
  <inkml:trace contextRef="#ctx0" brushRef="#br0" timeOffset="104952.4527">28209 6813 381 0,'0'0'456'0,"0"0"-424"15,0 0 24-15,0 0 69 16,0 0-41-16,0 0-30 16,5-10-48-16,12 10-4 15,10 0 17-15,5 7-5 16,-1 8 14-16,0 8-16 16,-1 7-11-16,-6 6 16 15,-3 5-16-15,-2 4 4 16,-8-1 3-1,-4-4 0-15,-7-7-8 0,0-6 0 0,-3-8 1 16,-13-7 10 0,-5-5-10-16,-3-7-1 0,2 0-13 15,4-5-127-15,3-15-129 16,6-3-273-16</inkml:trace>
  <inkml:trace contextRef="#ctx0" brushRef="#br0" timeOffset="105823.1244">29559 6175 439 0,'0'0'469'16,"0"0"-459"-16,-16 80 9 15,16-38 47-15,0 2 6 16,6 7 5-16,9 5-44 15,-1 5-24-15,-1-6 3 16,-7-2-11-16,-6-4 2 16,0-10-3-16,0-8-32 15,-8-10-72-15,-7-8-80 16,-1-10-186-16</inkml:trace>
  <inkml:trace contextRef="#ctx0" brushRef="#br0" timeOffset="106228.1041">29883 5914 602 0,'0'0'194'0,"0"0"-172"15,0 0-16-15,0 0 29 16,-91 56 7-16,82-29 41 16,9 1-38-1,0 0-35-15,5-3 2 0,17-6-11 16,5-7 0-16,3-10 17 15,-2-2-4-15,-4-4 43 16,-6-17 6-16,-7-4-27 16,-11-4 6-16,0 0-8 15,-19 4-12-15,-17 8-22 16,-8 15-7-16,-11 2-74 16,-1 19-127-16,-2 7-280 0</inkml:trace>
  <inkml:trace contextRef="#ctx0" brushRef="#br0" timeOffset="112844.976">28670 6955 908 0,'0'0'81'0,"0"0"-56"16,99-4-17 0,-38 20 2-16,13 21 31 0,12 16 21 15,2 10-32-15,-3 16-1 16,-15 10 18-16,-17 13-46 16,-15 9 18-16,-13 13-19 15,-14 12 1-15,-11 9-1 16,0-4 7-16,-17-14-5 15,-17-19 32-15,-11-22-34 16,-16-13 16-16,-9-11-3 16,-9-11-4-16,3-12 1 0,13-13-4 15,14-11-12 1,17-12-43-16,17-3-210 0,9-19-529 16</inkml:trace>
  <inkml:trace contextRef="#ctx0" brushRef="#br0" timeOffset="113513.2356">28793 8160 870 0,'0'0'182'0,"0"0"-182"15,0 0-34-15,0 0 12 16,-14 109 16-16,1-46 6 15,-1 6 2-15,-5 5 0 16,-3 1 13-16,2-6-5 0,2-9 5 16,12-9 3-16,6-13-16 15,11-11 5-15,26-9-4 16,20-7 0-16,25-7 2 16,18-4-2-16,13 0 4 15,2 0-7-15,-12 0-32 16,-18 3-124-16,-23-1-210 15</inkml:trace>
  <inkml:trace contextRef="#ctx0" brushRef="#br0" timeOffset="114178.3912">28018 9861 1185 0,'0'0'32'0,"100"-16"-25"16,21 0-7-16,49-6 7 16,49-3-3-16,30-2 22 15,23 3 6-15,-6 4-7 16,-22 8 6-16,-32 6-27 15,-39 6-3-15,-29 0-1 16,-30 0-4-16,-27 6-77 16,-32-2-141-16,-35-3-84 0</inkml:trace>
  <inkml:trace contextRef="#ctx0" brushRef="#br0" timeOffset="114433.6737">28372 10026 1203 0,'0'0'28'0,"0"0"-25"0,0 0-2 16,143-2 15-1,8-15 56-15,37-1-18 0,19-4-36 16,9-2-7-16,-8 1-5 15,-7 2 3-15,-14 4-15 16,-23 6 6-16,-21 8-16 16,-38 3-27-16,-40 0-107 15,-39 0-194-15</inkml:trace>
  <inkml:trace contextRef="#ctx0" brushRef="#br0" timeOffset="114644.1267">28585 10231 1060 0,'0'0'0'0,"185"7"4"16,-27-7 2-16,38-6 9 16,21-7 27-16,13 0-15 15,3 0-24-15,-18 7 4 16,-32 6-7-16,-42 0-6 15,-47 0 5-15,-45 9-229 16</inkml:trace>
  <inkml:trace contextRef="#ctx0" brushRef="#br0" timeOffset="114860.5364">28913 10545 1034 0,'0'0'0'0,"166"0"-5"16,-23-4 5-16,35-18 4 16,17-3 29-16,14-3-4 15,0-1-24-15,-15 4 11 16,-25 12-13-16,-35 5-3 16,-45 8 0-16,-52 0-101 15,-38 0-491-15</inkml:trace>
  <inkml:trace contextRef="#ctx0" brushRef="#br0" timeOffset="115044.0541">28946 10603 1107 0,'0'0'26'16,"188"-15"6"-16,-16-2-32 15,32-8 16-15,24 0 28 16,14 3 17-16,0 5-16 15,-8 11-36-15,-25 6 2 16,-43 2-11-16,-49 12-53 16,-62-5-277-16</inkml:trace>
  <inkml:trace contextRef="#ctx0" brushRef="#br0" timeOffset="115245.1548">28949 10771 1095 0,'0'0'0'0,"135"29"-8"0,18-22-49 15,45-7 30-15,31 0 27 16,23 0 14-16,11-10-13 16,2 3 1-16,-24 4-2 15,-43 3 6-15,-59 0-12 16,-72 0-159-16</inkml:trace>
  <inkml:trace contextRef="#ctx0" brushRef="#br0" timeOffset="115447.5924">29021 11034 1326 0,'127'-6'0'16,"63"-5"-13"-16,55-11-67 15,37-4 69-15,24 1 11 16,9 9 47-16,-17 8-6 16,-40 8-12-16,-57 5-29 0,-69 4-45 15,-62 0-321-15</inkml:trace>
  <inkml:trace contextRef="#ctx0" brushRef="#br0" timeOffset="115664.2661">29515 11176 1287 0,'146'0'0'16,"48"0"-60"-16,39-2 37 16,28-15 23-16,12-1 10 15,1 1 50-15,-23 4-20 16,-44 5-20-16,-50 5-20 15,-65 3-20-15,-59 0-189 16,-43 0-280-16</inkml:trace>
  <inkml:trace contextRef="#ctx0" brushRef="#br0" timeOffset="115864.2398">29401 11469 1312 0,'90'6'24'16,"43"-6"-24"-16,41 0-15 16,32-24 15-16,34-7 1 15,32 0 2-15,8-3 7 0,-5-3-1 16,-22-1-9-16,-38-3-2 16,-39-9-140-16,-40-10-157 15,-36-9-420 1</inkml:trace>
  <inkml:trace contextRef="#ctx0" brushRef="#br0" timeOffset="116287.7778">32327 9688 1198 0,'0'0'0'0,"0"0"-10"15,-115 15 7-15,51 17-6 16,-15 15 9-16,-3 14 0 16,4 11 4-16,14 12-10 15,24 2 6-15,17 1 0 16,23-6 9-16,8-13-5 15,36-15-4-15,18-20 0 16,9-18 5-16,6-15-6 16,-11-3 1-16,-16-19 0 15,-23-7 8-15,-21-1-4 16,-6-1 17-16,-36 5 35 0,-18 3-49 16,-17 7 8-16,-6 6-15 15,9 10 0-15,22 0-1 16,23 4-4-16,23 10 0 15,39-2-83-15,37-3-183 16,24-9-69-16</inkml:trace>
  <inkml:trace contextRef="#ctx0" brushRef="#br0" timeOffset="116543.0937">32518 10057 1109 0,'0'0'38'16,"-87"-6"4"-16,44 17-37 15,3 24 4 1,19 12 52-16,15 8-32 16,6 0-5-16,34-5 6 0,16-12-28 15,11-14 0-15,5-16-1 16,-4-8 6-16,-10-18-4 16,-14-17-2-16,-16-5 5 15,-18-9 10-15,-4 0-15 16,-23-4 6-16,-22-2-7 0,-10 4-4 15,0 2 0 1,11 6-60-16,19 5-72 0,25 3-148 16</inkml:trace>
  <inkml:trace contextRef="#ctx0" brushRef="#br0" timeOffset="116812.3935">32825 9666 1073 0,'0'0'34'0,"0"0"-25"16,-100 74-4-16,90-32 35 15,10 1 8-15,28-3-21 16,24-12-8-16,16-14-18 16,3-14 1-16,-8-1 9 15,-14-24-5-15,-19-10 3 0,-21-7 33 16,-9-9 9-16,-25-1-20 15,-26 1-31 1,-21 5-7-16,-15 6 5 0,-12 7-103 16,5 6-76-16,8 8-294 15</inkml:trace>
  <inkml:trace contextRef="#ctx0" brushRef="#br0" timeOffset="123211.48">6061 14527 1394 0,'0'0'4'0,"0"0"23"0,0 0-20 16,0 0 0-16,0 0 30 16,0 0-26-16,0 0 2 15,0 0-6-15,38 106 9 16,-28-40-11-16,-1 6 5 15,-5 4-11-15,1 0 1 16,-5-3 0-16,3-12-5 16,-3-8 5-16,0-11-32 15,0-11-35-15,3-8-82 16,-3-13-50-16,0-10-184 16</inkml:trace>
  <inkml:trace contextRef="#ctx0" brushRef="#br0" timeOffset="123627.9171">6331 14216 1009 0,'0'0'16'16,"0"0"-9"-16,0 0-4 16,0 0 12-16,-82 86 15 15,82-51 13-15,8 0-43 16,19-5 12-16,7-8-12 15,2-7 0-15,2-11 7 16,-8-4-5-16,-9-7 15 16,-9-18 56-16,-7-4-34 15,-5-6-2-15,-12-1-13 16,-18 3-17-16,-6 6 7 16,-3 9-14-16,3 10 0 0,5 8-1 15,9 6-111-15,11 18-63 16,11 4-158-16</inkml:trace>
  <inkml:trace contextRef="#ctx0" brushRef="#br0" timeOffset="123925.0885">7146 14578 1184 0,'0'0'47'16,"0"0"-46"-16,0 0 4 15,0 0 35-15,0 0 22 16,112 8-41-16,-47 2-11 15,1-2-9 1,-6-1-2-16,-12-3-5 0,-10 2-121 16,-20-3-78-16,-18-1-202 15</inkml:trace>
  <inkml:trace contextRef="#ctx0" brushRef="#br0" timeOffset="124084.6623">7168 14843 850 0,'0'0'152'16,"84"29"-81"-16,-24-24 32 16,5-5-27-16,2-1-33 15,-3-12-22-15,-2-1-21 16,-9-1-18-16,-11-1-220 16</inkml:trace>
  <inkml:trace contextRef="#ctx0" brushRef="#br0" timeOffset="125893.0953">8845 14496 883 0,'0'0'29'15,"0"0"-3"-15,-79-49-7 16,49 45 67-16,-4 4 2 15,-6 0-30-15,-5 25-22 0,-1 10-31 16,1 11 28 0,2 9 0-16,10 3-20 15,12 3 31-15,9 5-31 0,12-8-7 16,0-3 1-16,21-10-4 16,15-12-3-16,11-11 0 15,10-12 7-15,0-7-19 16,-5-3 6-16,-11 0-29 15,-18-13 32-15,-15-9-8 16,-8-2 11-16,-6-3 0 16,-21 0 9-16,-12 2-1 15,-6 7 4-15,-2 8 0 0,6 7 8 16,11 3-16 0,16 0-2-16,9 8-2 0,5 8-22 15,13 0 15 1,25 0-96-16,17-11-96 0,14-5-178 15</inkml:trace>
  <inkml:trace contextRef="#ctx0" brushRef="#br0" timeOffset="126311.3436">9341 14561 957 0,'0'0'81'0,"0"0"-53"15,0 0 33-15,0 0 1 16,0 0-24-16,0 0-28 16,-69-21-4-16,42 45 14 15,-1 5 7-15,1 10-10 16,6 4 24-16,3 6-37 15,12 6 17-15,6-1-18 16,0-4 2-16,22-8 0 16,14-12-2-16,12-13-2 15,12-9-2-15,10-8-2 16,0-8-7-16,-7-21 7 16,-18-7-1-16,-14-8 4 15,-13-5 2-15,-17-1-1 0,-1-2 5 16,-24 2-6-16,-16 6 0 15,-11 5 0-15,-3 9-18 16,5 11-14-16,10 9-37 16,13 6-108-16,11 4-212 15</inkml:trace>
  <inkml:trace contextRef="#ctx0" brushRef="#br0" timeOffset="126556.6748">9648 14231 1019 0,'0'0'52'16,"0"0"34"-16,0 0-82 15,0 0-4-15,0 0 0 16,0 0 4-16,27 106 2 15,-21-60 0-15,-3 1-12 16,3-4-77-16,-5-6-152 16,-1-6-493-16</inkml:trace>
  <inkml:trace contextRef="#ctx0" brushRef="#br0" timeOffset="127159.3025">11362 14109 949 0,'0'0'33'0,"-110"-1"-28"16,47 33 1-16,-1 15 29 15,3 13 89-15,8 14-37 16,13 9-33-16,18 9 13 16,18 3-32-16,4 1-17 15,38-4-7-15,18-15-4 16,18-15-13-16,15-18 6 15,7-19-90-15,1-16-123 0,-6-9-426 16</inkml:trace>
  <inkml:trace contextRef="#ctx0" brushRef="#br0" timeOffset="127974.6897">11774 14362 1076 0,'0'0'30'0,"0"0"-29"16,0 0-1-16,0 0 0 16,0 0 36-16,0 0-11 15,33 110-13-15,-20-67-12 16,-7-1 0-16,-1-3 4 15,-4-6-2-15,1-7-3 16,-1-9 1-16,1-6-34 16,-2-10-1-1,1-1 18-15,5-7 17 0,3-16 6 16,3-5-4-16,4-5-2 16,1-3 15-16,-1-1-15 15,-1 4 20-15,-2 5 9 16,-3 9-4-16,-3 7 10 15,-2 6-15-15,5 6 1 16,2 0-21-16,7 14-8 0,5 11 5 16,0 5 2-1,-2 5 1-15,-7 1-7 0,-4-2-4 16,-7-3-18-16,-1-6-8 16,-1-5-32-16,-2-7 7 15,1-7 3 1,2-6 9-16,4 0 46 0,1-11 4 15,6-11 1 1,-1-7 12-16,0-4 12 0,-1-2 41 16,-1 2 1-16,-1 5-7 15,-2 5-16-15,-1 11-27 16,-3 6-4-16,-2 6-5 16,4 0-8-16,-1 13-8 15,2 10 5-15,5 4 3 0,0 0-3 16,6 3 6-16,7-3-3 15,6-4 0 1,8-5-2-16,2-5-2 0,2-9-47 16,-6-4 1-16,-4 0 23 15,-9-10 23-15,-9-12 4 16,-9-5 10-16,-3-3-4 16,-3-2 26-16,0 3 14 15,-2 5-11-15,-5 6 2 16,1 10 3-16,3 5-1 15,1 3-19-15,1 0-20 16,1 18-8-16,0 6 7 16,0 6 2-16,0 1 1 0,13 0-1 15,2-2-1 1,-1-5 0-16,-1-2-3 0,-1-5-24 16,-5-7-92-16,-2-10-164 15</inkml:trace>
  <inkml:trace contextRef="#ctx0" brushRef="#br0" timeOffset="128127.2817">12557 14145 1140 0,'0'0'0'16,"0"0"-210"-16,0 0-70 0</inkml:trace>
  <inkml:trace contextRef="#ctx0" brushRef="#br0" timeOffset="128510.314">12784 14341 918 0,'0'0'96'0,"0"0"-96"0,0 0-6 15,42 81 6-15,-35-48 7 16,-2 2-6-16,-4-1 10 0,1-3-9 16,-1-5 0-16,1-8-2 15,1-5 3-15,-2-10-6 16,5-3 6 0,3-1 2-16,3-17 13 0,3-5-16 15,0-4 1-15,0-3 15 16,0 1-10-16,1 0 32 15,1 4-6 1,-1 6-5-16,-1 8 24 0,0 6-12 16,-2 5-10-16,1 0-22 15,-1 13-4-15,-1 9 1 16,0 2-6-16,-3 2 3 16,0 3-1-16,3-1-1 15,-3 0-1-15,6-1 0 0,4-6-100 16,5-4-117-16,4-9-260 15</inkml:trace>
  <inkml:trace contextRef="#ctx0" brushRef="#br0" timeOffset="129120.6523">13416 14414 994 0,'0'0'110'0,"0"0"-103"15,0 0 12-15,0 0 6 16,0 0 17-16,-22 86-8 16,22-54-30-16,0-5 4 0,11-3-13 15,3-5 5 1,5-9 0-16,3-6 2 0,5-4-2 16,1 0-2-16,2-12 1 15,-6-11-12-15,-9-5 13 16,-5 2 0-16,-4 1 0 15,-6 6 28-15,0 4 14 16,0 8 15-16,0 7-16 16,0 0-41-16,0 16-16 15,0 9 12-15,0 3 4 16,3 1-3-16,12-3 5 16,4-3-2-16,8-9 1 0,4-6 5 15,10-4-8 1,9-4 2-16,3-2 0 0,4-16-4 15,-5-10 7-15,-9-5-3 16,-7-5 4-16,-9-8 4 16,-8-5-8-16,-10-1 0 15,-9-2 5-15,0 6-2 16,-14 3 0-16,-11 9 2 16,-2 11 7-16,5 8-10 15,10 12 12-15,6 5-14 16,6 11-16-16,0 20 15 15,12 13 0-15,12 6 1 16,1 6 0-16,-1-1 4 0,-6-1-6 16,-6-4 2-16,-5-3 0 15,-4-6-4-15,-3-5 4 16,0-8-8-16,0-7-75 16,0-6-117-16,0-7-272 15</inkml:trace>
  <inkml:trace contextRef="#ctx0" brushRef="#br0" timeOffset="129287.2089">13976 14489 1189 0,'0'0'39'0,"0"0"27"15,0 0-66-15,86-37 3 0,-42 34-6 16,-1 1 3-16,-1 2-28 15,-9-1-203-15,-10-4-298 16</inkml:trace>
  <inkml:trace contextRef="#ctx0" brushRef="#br0" timeOffset="129861.6739">14273 14505 917 0,'0'0'135'0,"0"0"-135"0,0 0 46 15,110 0 16-15,-61-6-56 16,2-3 2-16,3-2-8 16,-5 0 0-16,-8-4 0 15,-12 2 3-15,-15-3-2 16,-11 0 13-16,-3 4-11 0,-15 2 8 16,-15 4-11-16,-9 6 0 15,-2 0 1-15,-1 10-1 16,3 14 4-16,9 3 15 15,6 4-18-15,14 2 18 16,10-1-19-16,0-1 7 16,24-4-6-16,11-6-1 15,6-8-5-15,1-9-58 0,2-4-90 16,3 0-23 0,6-12 25-16,7-5 6 0,4-4 86 15,2-1-58-15,-7-5-54 16,-11-2-3-16,-15-3 174 15,-17 2 343 1,-16 3-172-16,0 7-43 16,-10 6-29-16,-8 6-54 15,3 8-15-15,7 0-12 0,8 17-13 16,0 8-4-16,14 5-1 16,10 1 0-16,1 0 22 15,-4-3-15-15,-3-2 21 16,-7-2 44-16,-7-2-40 15,-4-4 20-15,0-3-7 16,-6-1-1-16,-12-1 24 0,-7-4-18 16,-8-5 11-16,-4-2 3 15,1-2-47-15,6 0 6 16,6-8-23-16,8-3 6 16,11-3-14-16,5-3-118 15,17-7-256-15</inkml:trace>
  <inkml:trace contextRef="#ctx0" brushRef="#br0" timeOffset="130108.0112">15392 13970 1052 0,'0'0'222'0,"72"80"-198"15,-22-12-9-15,-2 10 48 16,-5 2-21-16,-13 3-3 16,-13 1-25-16,-17-3-6 15,-3-3-9-15,-35-6 1 16,-15-6 0-16,-16-5-8 16,-12-8-9-16,-4-14-151 15,-1-20-188-15</inkml:trace>
  <inkml:trace contextRef="#ctx0" brushRef="#br0" timeOffset="132555.3221">12632 14147 763 0,'0'0'63'15,"0"0"4"-15,0 0-57 16,0 0 29-16,-93-24 25 16,81 26-25-16,6 12-13 15,6 3-23-15,0 1-3 16,0-1 0-16,15-4 8 0,5-3-8 16,-4-6 4-16,-1-3-2 15,-6-1 31-15,-4 0 2 16,-5-8 1-16,0-5-15 15,-8 1-18-15,-17 2-6 16,-10 3-21-16,-1 2-138 16,1-1-121-16</inkml:trace>
  <inkml:trace contextRef="#ctx0" brushRef="#br0" timeOffset="144773.6485">30948 11339 808 0,'0'0'301'0,"0"0"-262"15,0 0-16 1,0 0 17-16,0 0 5 0,11-74-10 16,43 71-33-16,24 3 2 15,24 2-4-15,14 16 3 16,8 7 8-16,0 7-8 15,-5 12-3-15,-8 13 6 16,-8 6 1 0,-9 9-7-16,-15 3 0 0,-18 3 2 15,-15 10-5-15,-25 4 7 16,-18 3-3-16,-3-2 18 16,-31-5-18-16,-11-6 14 15,-8-8-2-15,-2-9-8 16,0-12 10-16,0-9-15 0,4-7-15 15,2-10-132-15,6-12-293 16</inkml:trace>
  <inkml:trace contextRef="#ctx0" brushRef="#br0" timeOffset="145193.3013">31770 12378 1170 0,'0'0'30'0,"0"0"-28"16,0 0-2-16,0 0 0 16,-25 84 3-16,-5-34-3 15,-9 6 4-15,-1 7-2 16,3 0 3-16,7-5-5 16,15-10 0-16,15-7 3 15,6-11-1-15,34-10 1 16,19-3 0-16,15-9 3 15,17-2-3-15,12-6-3 0,3 0 0 16,-3 0-5 0,-8 0-2-16,-18 0-158 0,-19-2-198 15</inkml:trace>
  <inkml:trace contextRef="#ctx0" brushRef="#br0" timeOffset="145758.8668">28884 14233 1175 0,'0'0'36'0,"0"0"-33"0,0 0-3 0,0 0 10 15,0 0 96-15,177 14-42 16,6-14-45-16,32 0-3 16,20-6 13-1,6-2-28-15,-4-1 15 0,-8 3 1 16,-11 4-10-16,-26 2 14 16,-26 9-21-16,-36 11-34 15,-41 3-125-15,-44-4-108 16,-45-4-136-16</inkml:trace>
  <inkml:trace contextRef="#ctx0" brushRef="#br0" timeOffset="145988.2539">29065 14461 1190 0,'0'0'17'16,"0"0"-7"-16,0 0-10 15,165 0 14-15,-31 0 46 16,25 0 44 0,25 0-68-16,12 0-13 15,1 0-13-15,-1 0-5 0,-8 0 2 16,-14 0-6-16,-30 5-1 16,-30 6-91-16,-41-2-197 15,-45-4-161-15</inkml:trace>
  <inkml:trace contextRef="#ctx0" brushRef="#br0" timeOffset="146184.7296">29743 14564 985 0,'0'0'84'0,"0"0"-77"0,167 22-7 15,-40-19 39-15,30-3 26 16,16 0-13-16,9 0-37 15,-5 0 9-15,-20 0 6 16,-23 0-28-16,-34 0-2 16,-37 6-15-16,-45 4-156 15,-36-4-240 1</inkml:trace>
  <inkml:trace contextRef="#ctx0" brushRef="#br0" timeOffset="146383.2024">29525 14764 594 0,'0'0'686'0,"122"7"-682"0,2-1-3 15,42-6-1-15,28 0 0 16,21 0 32-16,11 0 14 16,-6 0-16-16,-25 4-30 15,-36 11-23-15,-54-2-119 16,-61-3-200-16</inkml:trace>
  <inkml:trace contextRef="#ctx0" brushRef="#br0" timeOffset="146581.8963">29409 14971 1002 0,'0'0'161'15,"188"0"-144"-15,-27 0-17 16,39 0 0-16,18-5 34 15,10-2 71-15,0 4-8 16,-23 3-68-16,-25 2-26 16,-37 12-6-16,-53 1-195 15,-61-6-133-15,-51-9-496 16</inkml:trace>
  <inkml:trace contextRef="#ctx0" brushRef="#br0" timeOffset="146754.4743">29932 15037 1193 0,'107'0'28'0,"43"0"-28"0,38 4 0 15,30-4 17-15,7 0 67 16,-12 0 24-16,-20 11-96 16,-38 5-12-16,-43 0-5 15,-57-2-188-15,-55-4-42 16,-65-7-271-16</inkml:trace>
  <inkml:trace contextRef="#ctx0" brushRef="#br0" timeOffset="146962.9178">29862 15124 1214 0,'0'0'45'0,"188"0"-45"0,-31 0 0 15,34-2 0-15,25-6 70 16,10 6 11-16,2 2-36 15,-14 9-45-15,-25 11-1 16,-42 1-3-16,-53-3-243 16,-66-9-108-16</inkml:trace>
  <inkml:trace contextRef="#ctx0" brushRef="#br0" timeOffset="147124.7986">30180 15254 1007 0,'0'0'82'0,"143"25"-82"0,4-18 5 0,35-7-5 16,17 0 88-16,10 0-22 15,-7-3 30-15,-22 0-59 16,-26 3-29-16,-39 0-16 16,-54 0-100-16,-60 0-104 15,-44-3-147-15</inkml:trace>
  <inkml:trace contextRef="#ctx0" brushRef="#br0" timeOffset="147304.4926">30286 15315 534 0,'0'0'458'0,"106"25"-442"16,24-16-5-16,41-6-8 16,25-3 35-16,16 0 104 15,-2-3-58-15,-16 3-6 16,-30 0-56-16,-45 0-22 15,-53 10-4-15,-59-3-187 16,-47-5-129-16,-67-2-263 16</inkml:trace>
  <inkml:trace contextRef="#ctx0" brushRef="#br0" timeOffset="147487.0047">29989 15429 1149 0,'0'0'26'0,"183"9"-17"15,-40-7-8-15,20-2-1 16,11 0 83-16,-3 1-32 16,-11 6-18-1,-20 3-33-15,-28-2-62 0,-33-6-186 16,-43-2-176-16</inkml:trace>
  <inkml:trace contextRef="#ctx0" brushRef="#br0" timeOffset="148049.5">32488 14548 981 0,'0'0'73'0,"0"0"-30"16,0 0-35-16,-107-16 13 15,44 25 24-15,-4 18-5 16,4 7 13-16,5 5-42 16,13 5 12-16,14 1-9 15,15 2-8-15,16 1 8 16,6-3-9-16,29-4-4 15,9-11 1-15,6-9 2 16,0-11-4 0,-7-10 0-16,-14 0 3 0,-13-11 1 15,-16-9 7-15,-2-3-2 16,-28-2-9-16,-15 4 1 16,-7 5-1-16,-3 7 0 15,7 9 0-15,13 0-6 16,17 9 6-16,18 12-15 0,9 6-53 15,37 2-54-15,16-8-137 16,9-10-292-16</inkml:trace>
  <inkml:trace contextRef="#ctx0" brushRef="#br0" timeOffset="148332.4177">32721 14727 958 0,'0'0'71'0,"0"0"-19"0,0 0-36 15,0 0 8-15,-109-66 47 0,73 66-25 16,5 22-33-16,5 10 10 16,7 7-15-16,9 4 2 15,10 4 16-15,0 2-19 16,20-7 0-16,13-6-7 16,8-13 8-16,8-12-2 15,-1-8-5 1,-2-3 4-16,-9-14 9 0,-10-12-12 15,-15-7 7-15,-12-4-1 16,0-3-4-16,-27 0-4 16,-15 2 0-16,-5 2-14 15,-1 10-83-15,5 5-100 16,11 9-202-16</inkml:trace>
  <inkml:trace contextRef="#ctx0" brushRef="#br0" timeOffset="152548.3233">32979 9710 703 0,'0'0'287'0,"0"0"-155"16,0 0-60-16,0-81 14 15,0 77-23-15,0 4 3 16,0 0-44-16,0 21-22 16,-2 20-1-16,-4 15-2 15,-2 9 3-15,0 2 0 16,1-2 10-16,0-9-10 15,6-9 0-15,1-12 2 16,0-13-8-16,0-9 6 16,0-11 0-16,0-2 0 0,0-19-1 15,0-14-6 1,0-11-8-16,0-10 15 0,-7-4-9 16,-4-4 9-16,1 2 0 15,1 3 3-15,3 9 5 16,1 10-1-1,-1 15-3-15,3 14 10 0,0 9-7 16,-5 9-7-16,-3 29-9 16,-4 16 5-16,-1 10 8 15,5 0-8-15,4-3 4 16,7-6 0-16,0-9 0 16,6-7 4-16,6-16-4 15,-5-10 0-15,-1-11-34 16,0-2 29-16,-3-25 4 0,-1-14-4 15,-2-8-4-15,0-5 6 16,0-1 3-16,-4 3 0 16,-3 7 4-16,4 12-4 15,-1 11 11-15,-1 10-1 16,1 10 6-16,-5 0-16 16,-3 24-8-16,3 10 3 15,3 6 6-15,6-1-1 16,1 0 0-16,22-3 3 15,2-5-6-15,2-10 6 16,-5-9-3-16,-8-9 0 16,-5-3 5-16,-8-19-4 15,-1-14-1-15,0-10 0 16,-7-6 1-16,-10-7 3 16,3 2-4-16,5 5 21 15,9 7-17-15,0 10 29 16,0 10-27-16,3 10-5 0,8 12-1 15,6 8-9-15,-1 30-9 16,-5 19-25-16,-11 10-112 16,0 2-187-16</inkml:trace>
  <inkml:trace contextRef="#ctx0" brushRef="#br0" timeOffset="153431.78">33040 14137 995 0,'0'0'9'0,"0"0"-8"15,0 0-1-15,-63-71 4 0,38 71 1 16,-8 5 13-16,-3 22-3 16,2 11-6-16,4 4 6 15,6 4-3-15,8-2-4 16,9-2-1-16,7-5 1 15,0-5-9-15,7-5 1 16,12-7 0-16,1-5 9 16,-5-7-8-16,-6-2 3 15,-4-4 3-15,-5-2 9 16,0 0 75-16,-1-10-53 16,-15-3-25-16,-3 1-7 15,2 6-5-15,5 4-1 0,8 2 0 16,4 0-7-16,0 0-34 15,0 2-103-15,16 6-92 16,11-5-356-16</inkml:trace>
  <inkml:trace contextRef="#ctx0" brushRef="#br0" timeOffset="154281.5872">33027 14108 772 0,'0'0'70'0,"0"0"-39"0,0 0 48 16,0 0 27 0,0 0-27-16,0 0-69 15,-15 15-1-15,-3 11-9 0,-3 8 10 16,0 2-6-16,2 3 8 15,4-3-12-15,3-3 1 16,3-7-1-16,6-5 5 16,3-6-5-16,0-8 0 15,0-6 0-15,0-1 5 16,0 0 1-16,0-17 6 0,9-8-12 16,0-8 5-1,-2-5-7-15,-1-5 2 0,-1 0 0 16,-1 0 2-16,-2 4 6 15,-1 9-7-15,-1 8 29 16,0 11 14 0,0 7 0-16,0 4-13 15,0 0-26-15,0 9-5 0,0 16-13 16,-1 10 13-16,-11 6 1 16,0 2 7-1,-1 1-11-15,8-1 3 0,5-4-12 16,0-3-107-16,12-10-119 15,13-8-419-15</inkml:trace>
  <inkml:trace contextRef="#ctx0" brushRef="#br0" timeOffset="154537.9011">33262 14152 986 0,'0'0'75'0,"0"0"-5"0,0 0-12 16,0 0-18-16,0 0-15 15,0 0-18-15,-9 31-7 16,-7 8 23-16,3 4-19 16,-2 0 9-16,0-4-8 15,0-4-5-15,3-6 7 16,3-3-6-16,3-5-2 0,6-4-32 15,0-6-125 1,0-8-242-16</inkml:trace>
  <inkml:trace contextRef="#ctx0" brushRef="#br0" timeOffset="157343.9723">6124 16355 882 0,'0'0'86'15,"0"0"-8"1,0 0 27-16,0 0-14 0,0 0 4 16,0 0-26-16,0 0-25 15,-3-16-36-15,3 43-3 16,1 11 22-16,1 10-7 15,4 4-7-15,-3 5-2 16,6 0-4-16,0 1-7 16,1-1 0-16,-2-7 0 15,-1-7-4-15,1-8-14 16,-5-12-52-16,0-9-91 16,0-11-111-16,0-3-378 0</inkml:trace>
  <inkml:trace contextRef="#ctx0" brushRef="#br0" timeOffset="157696.0243">6348 16116 911 0,'0'0'124'0,"0"0"-75"15,0 0-48-15,0 0 32 16,0 0 2-16,0 0-18 16,21 54-5-16,-15-27-8 15,1 2-8-15,3 1-75 0,1-2-172 16</inkml:trace>
  <inkml:trace contextRef="#ctx0" brushRef="#br0" timeOffset="158048.3583">7398 16376 1198 0,'0'0'95'0,"0"0"-90"15,0 0-5-15,0 0 79 16,129 0-33-16,-70 3-18 15,-1 1-28-15,-4 0-1 16,-12 1-2-16,-12-1-157 16,-20-2-184-16,-10 1-504 15</inkml:trace>
  <inkml:trace contextRef="#ctx0" brushRef="#br0" timeOffset="158218.9042">7373 16648 983 0,'0'0'135'16,"107"17"-81"-16,-40-15 27 16,4-2-25-16,-2 0-55 15,-3 0-1-15,-8-6-24 16,-14-3-323-16</inkml:trace>
  <inkml:trace contextRef="#ctx0" brushRef="#br0" timeOffset="160522.3724">8836 16142 998 0,'0'0'0'16,"0"0"8"-16,-104-24-4 15,61 24-4-15,1 13 62 16,-3 16-6-16,3 10-19 16,3 6-20-16,1 8-11 0,14 0 13 15,6-1-17 1,12 1 11-16,6-7-1 0,6-2-9 16,28-8 3-16,9-7-6 15,10-9 1-15,5-10-1 16,0-7 0-16,-6-3-7 15,-11 0 0-15,-16-7-8 16,-13-8 15-16,-12 0 0 16,0 2 0-1,-20-1 9-15,-14 3-7 0,-7 5 0 16,-3 5 1-16,4 1 2 16,9 0-6-16,11 6 1 15,11 4 0-15,9 3-4 0,12 1-2 16,29-6-4-1,17-2-105-15,12-6-180 16</inkml:trace>
  <inkml:trace contextRef="#ctx0" brushRef="#br0" timeOffset="160855.4643">9318 16298 935 0,'0'0'80'15,"0"0"-70"-15,0 0 37 16,-109-27 42-16,72 36-41 0,6 20-2 16,4 12-36-1,9 7 3-15,15 3-1 16,3-2-12-16,22-2 11 16,17-8-11-16,12-6 0 15,7-9 6-15,2-10-3 0,-1-11-3 16,-8-3 0-16,-9-7 8 15,-14-15-6-15,-16-9 8 16,-12-4-2-16,0-5 7 16,-21-4-13-16,-13-2-1 15,-5 1-1-15,0 2-3 16,8 7-1-16,9 6-16 16,16 10-88-16,6 5-166 15,4 8-374-15</inkml:trace>
  <inkml:trace contextRef="#ctx0" brushRef="#br0" timeOffset="161161.6416">9581 15926 886 0,'0'0'95'0,"0"0"-36"15,0 0-20-15,0 0 28 16,0 0-49-16,0 0-17 0,0 47 33 16,0-11-28-16,0 1-3 15,-2-2-3-15,-1-3 5 16,3-1-15-16,0-4-1 15,0-7-119-15,8-7-70 16,7-11-232-16</inkml:trace>
  <inkml:trace contextRef="#ctx0" brushRef="#br0" timeOffset="161348.6556">9725 15906 429 0,'0'0'462'0,"0"0"-351"0,0 0-105 16,0 0 0-16,0 0 18 15,0 0 20-15,0 61-23 16,2-23-20-16,9 1-1 16,-5-2-51-16,-1-5-155 15</inkml:trace>
  <inkml:trace contextRef="#ctx0" brushRef="#br0" timeOffset="163187.2765">9657 15979 674 0,'0'0'79'16,"0"0"-54"-16,0 0-17 0,0 0 50 15,0 0 5-15,0 0 8 16,0 0-35-16,13-28-33 16,-13 28 1-16,0 10-1 15,0 6-1-15,0-1 23 16,0 2-22-16,0 3 3 16,0-1 5-16,0 6-10 15,0-2 30-15,0-1-19 0,-3-2-2 16,2-3 0-1,-1-2-5-15,2-4-2 0,0-5-3 16,0-1 2-16,0-4-2 16,8-1 0-16,4 0-102 15,1-9-242 1</inkml:trace>
  <inkml:trace contextRef="#ctx0" brushRef="#br0" timeOffset="163988.0502">9694 15965 678 0,'0'0'93'0,"0"0"-81"15,0 0-8-15,0 0 17 16,0 0 4-16,0 0 31 0,0 40-29 16,0-21-15-16,0 1 22 15,0 0-32 1,0 0 9-16,0-2-11 0,0-2 7 15,2-4-9-15,-1-4 2 16,1-4 0-16,-2-3 0 16,0-1 11-16,1 0-4 15,2-5 2-15,0-10-1 16,-1-2-5-16,-1-4-3 16,-1-2 0-16,0 3 3 15,0 0 4-15,0 3-7 0,0 4 48 16,-1 2-27-1,-1 5 25-15,2 2-19 0,0 2-5 16,0 2-2 0,0 0-20-16,0 0-3 0,0 12 1 15,0 7 1-15,0 4 1 16,0 1 0-16,0 2 0 16,0-1-2-1,5-1-52-15,-1-6-194 0,0-6-310 16</inkml:trace>
  <inkml:trace contextRef="#ctx0" brushRef="#br0" timeOffset="164699.2528">9548 16000 706 0,'0'0'57'0,"0"0"-24"15,0 0 5-15,0 0 22 16,0 0 23-16,0 0-69 16,11-20-8-16,-8 23-6 15,-1 10 0-15,0 3 5 16,-1 3-1-16,-1 2-2 15,0 0-2-15,0-2 5 16,0 0-5-16,0-4 0 16,0-5 1-16,2-3-2 15,-2-2 1-15,1-5 0 16,1 0 0-16,1 0 9 0,-2-2-6 16,1-13-3-16,-1 0 6 15,-1-3 3-15,0-1-9 16,0-4 0-16,0 3 0 15,0-1 3-15,0 1-3 16,0 2 0-16,0 2 5 16,0 6 11-16,0 2 6 15,0 8 9-15,0 0 24 16,0 0-54-16,0 4-1 16,0 12-7-16,-7 10 7 15,1 2 0-15,-1 1 0 0,5-2 0 16,2-4-2-16,0-3 2 15,0-6 0-15,0-4-1 16,0-6-11-16,0-2 11 16,0-2-73-16,0 0-35 15,0 0-25-15,0-9-454 16</inkml:trace>
  <inkml:trace contextRef="#ctx0" brushRef="#br0" timeOffset="165144.5777">9684 15985 753 0,'0'0'64'0,"0"0"-29"16,0 0 7-16,0 0 76 15,0 0-92-15,0 0-26 16,0 5-7-16,0 20 7 16,0-2 9-16,0 3-9 15,-3-3 0-15,3-2 0 16,0-6 4-16,0-4-4 15,0-3 0-15,0-4 0 16,0-4 4-16,0 0-2 0,0 0 0 16,0-8 8-16,3-8-8 15,6-4-2-15,-3-3 0 16,-2-1 6-16,-1 3-5 16,0 3-1-16,-3 4 0 15,0 5 9-15,0 5-9 16,0 4-1-16,-1 0-8 15,-10 13-156-15,-2 2-314 16</inkml:trace>
  <inkml:trace contextRef="#ctx0" brushRef="#br0" timeOffset="165857.6828">11407 15868 1021 0,'0'0'1'0,"-127"42"11"15,68 16 2-15,12 11 19 16,16 12 58-16,13 12-16 15,18 7-18-15,9 4 23 16,28-1-52-16,14-10-1 0,9-12-27 16,1-15 3-16,5-13-6 15,-1-16 3-15,-4-11-128 16,-7-15 16-16,-9-11-73 16,-11-4-121-16</inkml:trace>
  <inkml:trace contextRef="#ctx0" brushRef="#br0" timeOffset="166525.9387">12010 16201 711 0,'0'0'91'16,"0"0"-24"-16,0 0 30 15,0 0 12-15,0 0-57 16,0 0-12-16,13-8-8 16,-1 23-14-16,-1 7 13 15,-5 7-24-15,-2 5-3 16,2 3 2-16,-2 3-3 15,2-1-3-15,2-3 0 16,-2-8 5-16,3-7-9 16,-6-7 4-16,-2-8-2 0,1-6-2 15,-2 0 4 1,0-9 0-16,3-13 0 0,0-6 3 16,1-4-2-16,2-4-1 15,1-1 0-15,1 2-1 16,-2 4 1-16,0 8 0 15,-1 8 6-15,0 8-1 16,0 5 14-16,2 2-19 16,1 3-1-16,7 17-6 15,1 7 2-15,2 7 5 16,0 0 0-16,0-3 0 16,-3-6-11-16,-8-5 10 15,-2-8-14-15,-5-3 9 16,0-6-41-16,0-3 6 15,-8 0-68-15,-5-4-143 16,1-11-429-16</inkml:trace>
  <inkml:trace contextRef="#ctx0" brushRef="#br0" timeOffset="167837.7002">12374 16113 879 0,'0'0'9'16,"0"0"1"-16,-87-32-6 15,53 32 50-15,1 0 19 0,2 12-11 16,4 13-5-16,8 5-51 15,5 2 5-15,9 3-6 16,5 0-3-16,0 2 16 16,20-1-12-16,10-3-3 15,4-1 2-15,8-2 1 16,1 0-6-16,-1-1 0 16,-8-2 5-16,-11-1 7 15,-13-7-12-15,-10-1 1 16,-9-9 27-16,-27-2-3 15,-13-4 24-15,-11-3-11 16,-1 0-37-16,6-2 23 16,16-6-24-16,12-1 0 15,20-3 0-15,7-1-43 16,19-2-142-16,29-7-204 0</inkml:trace>
  <inkml:trace contextRef="#ctx0" brushRef="#br0" timeOffset="168158.4497">12610 16452 448 0,'0'0'559'16,"0"0"-454"-16,0 0-91 15,89-16 5-15,-50 6 32 16,1 1-12-16,-3-4-36 16,-2-1 15-16,-7-2-15 15,-10-2-1-15,-8-2 14 16,-10-1-12-16,0 3 3 15,-6 1-5-15,-19 4 6 16,-6 6-4-16,-7 7-4 0,1 0 0 16,0 6 18-16,10 15-15 15,6 9 25-15,9 5 18 16,12 3-23-16,0 1 18 16,26 3-26-16,14-7-4 15,9-4-3-15,9-3-6 16,5-10-4-16,3-7-4 15,1-7-115-15,1-4-50 16,-7-8-180-16</inkml:trace>
  <inkml:trace contextRef="#ctx0" brushRef="#br0" timeOffset="168361.9028">13330 16230 836 0,'0'0'93'0,"0"0"-40"16,0 0-6-16,-82 0 36 15,62 24-8-15,3 5-33 16,6 7 0-16,7 1-2 16,4 4-38-16,10-7 5 15,18-3-7-15,8-6 6 16,2-8-18-16,2-6-49 16,3-5-72-16,-1-6-93 15,3 0-114 1</inkml:trace>
  <inkml:trace contextRef="#ctx0" brushRef="#br0" timeOffset="168644.15">13685 16270 756 0,'0'0'119'15,"0"0"-68"-15,0 0 29 16,0 0-18-16,0 0 21 16,0 0-18-16,-71 80-41 15,71-38 9-15,9-3-16 16,16-4-17-16,5-8 21 15,4-8-20-15,2-10 1 16,-1-9 11-16,-6 0-9 16,-8-19 18-16,-8-9 54 15,-10-7-46-15,-3-6 7 16,-21-3-28-16,-18-1-4 0,-10 4-3 16,1 9-1-16,8 13-2 15,18 11 1-15,12 8-31 16,10 9-120-16,4 15-33 15,23 5-186-15</inkml:trace>
  <inkml:trace contextRef="#ctx0" brushRef="#br0" timeOffset="169725.4257">14022 16240 916 0,'0'0'76'15,"0"0"-7"-15,0 0-63 16,0 0 33-16,0 0-12 16,0 0-24-16,69 37 13 15,-63-5-15-15,-2 4 0 16,1-2-2-16,-1-2 4 16,1-7-3-16,-2-6 0 15,3-9 0-15,-2-7-1 16,2-3 3-16,2-3 5 15,2-16 9-15,-1-4-13 16,3-7-3-16,0-1 0 16,-2 4 7-16,-2 3 5 15,-2 6 19-15,1 9 20 0,-4 8 7 16,3 1-42-16,2 1-16 16,6 19-1-16,2 3-2 15,3 5 3 1,6 1 0-16,1-1 0 0,7-4-2 15,8-1-17-15,4-8-23 16,7-3-12-16,2-8 1 16,-3-4 46-16,1 0-24 15,-5-13 19-15,-5-10 6 16,-6-8 8-16,-10-5-2 16,-14-1 8-16,-12 2 10 15,-3 4 25-15,-29 7-16 0,-7 8-15 16,-4 11 16-16,-2 5-27 15,6 7 12-15,10 20 5 16,5 6-15-16,13 4 18 16,10-1-9-16,1-6-7 15,13-4 4-15,17-6-6 16,3-9-3 0,9-9 0-16,3-2 6 0,2-10 0 15,0-19-6-15,-5-10 0 16,-10-11-4-16,-8-7 3 15,-11-9 1-15,-7-9 0 16,-4-6 2-16,-2-1-3 16,0 7 1-16,-15 16 0 15,2 20 19-15,2 20-13 16,5 13 42-16,3 6-21 0,0 17-24 16,3 22-6-16,0 20 6 15,0 13-2-15,5 7 8 16,11 0-4-16,-1-7-5 15,3-8 0-15,0-8 1 16,-2-12-3-16,0-13 2 16,3-13-28-16,0-11-28 15,6-7-24-15,6 0 25 16,5-21-8-16,2-8-15 16,-1-4 17-16,-1-5 41 15,-5-3 20-15,-5 2-6 16,-13 2 9-16,-9 5-3 15,-4 6 18-15,0 9 20 16,-14 8 10-16,-1 9-34 16,4 0-12-16,2 15-4 0,9 8 1 15,0 5 1-15,3 2-3 16,12 1 10-16,3 0-12 16,1-2 5-16,-2-3 0 15,-7-4-1-15,-5-3 5 16,-5-1-4-16,0-2 13 15,-8-2-5-15,-13 0 41 16,-7-1 2-16,0-3-12 16,-2-2 18-16,9-2-38 15,6-3-1-15,11-1-18 0,4-2-3 16,0 0-2 0,14 0-80-16,18-9-120 15,5-15-479-15</inkml:trace>
  <inkml:trace contextRef="#ctx0" brushRef="#br0" timeOffset="169974.6432">15619 15729 646 0,'0'0'472'0,"0"0"-443"0,76 95-23 16,-24-23 21-16,6 11 73 15,-7 9-21-15,-9 5-15 16,-14-3-13-16,-15-2-40 16,-13-10 5-16,-11-7-15 15,-30-7 9-15,-22-10-3 16,-26-9-7-16,-17-12-9 16,-10-17-108-1,-7-17-201-15</inkml:trace>
  <inkml:trace contextRef="#ctx0" brushRef="#br0" timeOffset="173455.6704">18112 8775 859 0,'0'0'60'0,"0"0"-32"0,0 0 30 16,-87-28 58-16,71 28-63 15,-4 2-23-15,0 17-8 16,-3 6-20-16,-2 6 32 16,-1 1-8-16,7 0-18 15,6-2 3-15,13-4-5 0,0-4-6 16,19-8 2-16,18-4 8 16,5-8-1-16,4-2-9 15,-4-5 4-15,-6-16 9 16,-8-6-13-16,-12-7 12 15,-11-1 32-15,-5-2-16 16,-25 3 0-16,-17 4-28 16,-13 10-2-16,-8 9-8 15,-6 11-47-15,0 0-152 16,3 9-495-16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4:43:35.1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2057 4013 752 0,'0'0'382'0,"0"0"-342"15,0 0-40 1,0 0-9-16,0 0 9 0,0 0 27 16,3 89-7-16,0-45 4 15,-3 5-7-15,0-2-10 16,0 3 8-16,0-3-12 16,0-4-3-16,0 0 1 15,0-7 0-15,0-6-2 16,3-7-56-16,3-8-84 15,4-12-86-15,-1-3-255 16</inkml:trace>
  <inkml:trace contextRef="#ctx0" brushRef="#br0" timeOffset="299.594">2203 4053 980 0,'0'0'53'0,"0"0"-53"15,0 0 2-15,0 0 14 16,0 0-2-16,0 0 66 16,37 88-37-16,-26-45-36 0,-5-3 3 15,-1 2-9 1,0-5 0-16,-2-5 3 15,2-4-2-15,-1-5-2 0,1-5 0 16,-2-5-62 0,3-9-60-16,-2-4-90 0,-4 0-278 15</inkml:trace>
  <inkml:trace contextRef="#ctx0" brushRef="#br0" timeOffset="476.118">2234 3739 850 0,'0'0'134'0,"0"0"-134"15,0 0-92 1,0 0-79-16</inkml:trace>
  <inkml:trace contextRef="#ctx0" brushRef="#br0" timeOffset="610.7569">1930 3823 333 0,'0'0'595'16,"0"0"-595"-16,0 0-106 15,0 0-191-15</inkml:trace>
  <inkml:trace contextRef="#ctx0" brushRef="#br0" timeOffset="883.0399">2312 3696 1065 0,'0'0'83'16,"0"0"-83"-16,127 55 1 15,-66-5-1-15,-3 15 43 16,-6 14-14-16,-11 14-3 0,-14 9-19 16,-20 4-5-16,-7-4 4 15,-25-5-6 1,-20-13 4-16,-7-11-4 0,-11-16-29 15,-7-10-5-15,-3-14-112 16,-2-13-177-16</inkml:trace>
  <inkml:trace contextRef="#ctx0" brushRef="#br0" timeOffset="1621.6415">4954 3953 258 0,'0'0'1002'0,"-61"-88"-1002"15,21 64-4-15,-6 14-1 16,-5 10 1-16,-3 4 4 16,-1 32 11-16,1 21 1 15,6 17-2-15,7 12-3 0,17 7-5 16,15-1 3-1,9 1-5-15,30-11 11 0,20-13-7 16,15-16-3-16,8-19-1 16,6-15-21-16,2-15-24 15,-4-4-22-15,-8-16-46 16,-10-15 47-16,-11-6-4 16,-11-6 48-16,-7-9 21 15,-8-2 2 1,-8-1 3-16,-5 2 38 0,-7 13 35 15,-2 10 13-15,0 12-29 16,0 11 3-16,0 5-2 16,0 2-62-16,-2 6 0 15,-1 16-17-15,0 11 17 16,3 3 13-16,0 4-12 0,8-5 2 16,6-1 1-1,0-6 1-15,-1-8-10 0,1-6-26 16,-1-10-86-16,-4-4-163 15</inkml:trace>
  <inkml:trace contextRef="#ctx0" brushRef="#br0" timeOffset="1761.7773">5199 3759 1177 0,'0'0'0'15,"0"0"-93"1,0 0-199-16</inkml:trace>
  <inkml:trace contextRef="#ctx0" brushRef="#br0" timeOffset="3503.3967">5608 4309 1102 0,'0'0'0'0,"110"-43"-19"0,-57 17 12 16,-12-1 6 0,-16-2 2-16,-11-1 32 0,-8 2-21 15,-6 0 11 1,-9 3 15-16,-18 6-30 15,-7 5 4-15,-1 8 2 16,4 6-14-16,6 0 8 0,13 14-8 16,8 8-4-16,4 3 0 15,22 4 4-15,18 0 0 16,8-1-16-16,-5-4-47 16,-6-3-10-16,-17-5 41 15,-17 1 12-15,-3-3 20 0,-17 1 0 16,-20 2 5-1,-11 3 40-15,-1-3 2 16,10 5 4-16,14-4-7 0,19 3-34 16,6-3 18-16,19-3-12 15,22 0 9 1,15-7-4-16,7-7-14 0,7-1-7 16,-4-1 0-1,-8-17-18-15,-9-6-1 0,-10-7-16 16,-6-3-21-16,-6-5-61 15,-7-1 11-15,-3 1-10 16,-1 1 49-16,1 3 44 16,2 8 23-16,-4 3 6 15,-3 9 42-15,-9 8 59 16,-3 4 31-16,0 3-17 0,0 0-97 16,-16 3-19-16,-7 16 1 15,-4 8 0-15,2 6 5 16,4 7 8-16,9 1-17 15,6 2 2-15,6-5-2 16,0-4 1-16,15-8 5 16,9-6-6-16,9-10-1 15,4-8 3-15,2-2-4 16,0-6-9-16,-5-14-6 16,0-7-11-16,-8-2 26 15,-8-3 0-15,-5-4 0 16,-4 1 5-16,-6 6-1 15,-3 10 5-15,0 8 17 16,0 7 5-16,0 4-10 16,0 3-21-16,0 17-24 15,0 8 17-15,0 7 2 0,0-3 4 16,5-2-1-16,9-3 2 16,3-9 5-16,8-6-5 15,2-6 0-15,4-6-2 16,4 0-15-16,1-13 0 15,-5-10 14-15,-6-4 0 16,-7-3 3-16,-9 0 2 16,-9 3-1-16,0 8 17 15,0 9 3-15,0 6 22 16,0 4-43-16,0 2-5 16,0 15-13-16,5 5 18 0,5 0 4 15,2-2 2-15,7-5-3 16,5-3-3-1,15-10 13-15,13-2-12 16,11-2 20-16,4-21-16 0,-13-6-5 16,-8-10 16-16,-13-5-13 15,-10-11 9-15,-12-6-10 16,-8-8 4-16,-3-2-1 16,-14 6-3-16,-11 12-2 15,1 17 32-15,4 15-12 0,6 15-8 16,5 6-12-1,-3 15-29-15,2 23 25 0,2 18-4 16,5 10 8-16,3 9-6 16,5 1 6-16,14-3 0 15,8-8 0-15,3-8-22 16,3-10-22-16,3-12-35 16,-1-13 3-1,4-8-27-15,-2-14-13 0,2 0 10 16,1-17 60-16,-1-10 16 15,-3-9 30-15,-3-5 9 16,-6-5 56-16,-7-2 50 16,-9-3-62-16,-8 3 22 15,-3 8-2-15,0 11-32 16,-14 10 18 0,-3 10-41-16,-4 9-13 0,3 6-5 0,-3 24-19 15,6 11 15-15,3 7 2 16,6 1 4-16,6-2 0 15,0-9-1-15,5-8 1 16,12-10-2-16,3-10 1 16,4-8-2-16,1-2-2 15,2-6 2 1,0-16 1-16,-9-4 3 0,0-5-1 16,-9 1 11-16,-8 3-10 0,-1 7 2 15,0 6 8 1,0 6-4-16,0 6 5 15,0 2-14-15,10 0-11 16,1 0-2-16,14 0 1 16,4 2 12-16,2 1 0 0,8-3 4 15,3 0-4-15,5 0 0 16,4 0 0-16,-6 0 2 16,-6 0-1-16,-6 0-1 15,-10 0 0-15,-8 3-4 16,-7 1 3-16,-8 6-18 15,-12 6 2-15,-14 5 17 16,-14 7 1-16,-2 3 2 16,5 1-3-16,9-5 4 15,11-1 3-15,13-8-2 16,4-2-1-16,6-4 17 0,27-7-6 16,13-2 26-16,18-3-15 15,15 0-24-15,2-6 5 16,-2-6-7-1,-17-4-55-15,-20-4-80 16,-24-7-193-16</inkml:trace>
  <inkml:trace contextRef="#ctx0" brushRef="#br0" timeOffset="4982.7536">9300 3904 1206 0,'0'0'0'0,"-106"-6"-26"15,48 8 12-15,0 18 14 16,9 3-4-16,13 7 3 15,22 7 1-15,14 1-1 16,8 5-5-16,29-2 6 16,14 0 0-16,3-3 0 0,4-1 1 15,-6-3 2-15,-10-5 1 16,-12-5-4-16,-15-7 5 16,-15-5-5-16,-5-5 5 15,-25-4 7-15,-14-3 9 16,-6-1-17-16,-2-18 11 15,5-4-4-15,12-7-9 16,19-3 2-16,16-1-4 16,3-1-52-16,31 3-33 15,15 6 20-15,5 9 61 16,-2 7 0-16,-3 9 8 16,-5 1 16-16,-4 1 14 0,2 17-11 15,-2 1 4-15,5 3-19 16,7 1-5-1,3-4 1-15,2-5-1 16,-2-9-5-16,-6-5 2 0,-6-2 0 16,-11-20 1-16,-13-6 0 15,-11-8 5-15,-8-3 0 16,0-1-1-16,-21 5 12 16,-9 4 13-16,6 8 8 15,2 11 14-15,8 12-33 0,4 1-19 16,6 30-8-16,4 22 2 15,0 14 6-15,17 18 0 16,1 11 5 0,2 8-5-16,-7 10 2 0,-4 10-2 15,0 2 0-15,-3 4 3 16,1-11-4-16,-1-14 1 16,-4-22 0-16,-2-26-6 15,-13-22 6-15,-28-22 0 16,-15-13 1-1,-12-29-1-15,-6-28-1 0,1-20-33 16,7-15-24-16,14-8-17 16,29-9-36-16,23 0 43 15,39 1 28-15,40 0 14 16,29 7-9-16,14 5-19 0,0 9-28 16,-8 15 82-1,-29 12 75-15,-24 15-18 0,-21 10 92 16,-23 13-47-16,-13 8-39 15,-4 7-41-15,0 4-18 16,0 3-4-16,0 0-9 16,0 8 0-16,6 16-7 15,24 10 6-15,10 3 8 16,8 0 2-16,1 2 0 16,-8-3-1-16,-13-1 2 15,-15-4-1-15,-13-6 0 16,-13-6 1-16,-26-6-1 0,-13-8 14 15,-9-5 4 1,1 0 12-16,12-8-15 16,11-6-3-16,16-3 3 0,15-5-15 15,6-4-1-15,24-7-54 16,24-5-18-16,14-5-5 16,9-4 26-16,0-3 10 15,-11-6 42-15,-12 3 0 16,-11 2 73-16,-13 9 43 15,-10 9-43-15,-9 11 16 16,-5 10-21-16,0 7-12 16,0 5-45-16,0 13-11 15,0 21-14-15,0 18 13 16,8 10 1-16,9 6 4 16,1 4-3-16,5-5-1 0,-3-3 0 15,-9-9-107-15,-6-15-52 16,-5-18-172-1</inkml:trace>
  <inkml:trace contextRef="#ctx0" brushRef="#br0" timeOffset="5831.9692">10495 3989 437 0,'0'0'732'15,"129"0"-714"-15,-53 0-16 0,1 0-2 16,-14 0 0 0,-8 0 0-16,-13-5 0 0,-12-12 0 15,-17-2-3-15,-13-5 0 16,-4-2 4-16,-19 3-1 16,-7 5 15-1,4 9-10-15,2 7 24 0,5 2-24 16,2 21 1-16,4 18-2 15,7 8 1-15,6 6 3 16,3 1 0-16,24-5-5 16,4-7-2-16,3-8-1 15,2-12 4-15,-5-13 0 16,-4-9 0-16,-3-3 6 0,-5-22 11 16,-4-9-20-1,-3-7 13-15,-6-5-9 0,2 3-2 16,-1 3 48-16,2 7-31 15,0 9 3 1,0 9-1-16,-3 9-7 0,0 6 14 16,0 0-29-16,1 17-23 15,1 13 21-15,5 8 0 16,-5 3 2-16,2 4 0 16,0-5 3-16,3-3-5 15,-1-9 2-15,-1-9-42 16,-3-10 5-16,-4-8 1 15,1-1 36-15,-2-8 6 16,6-17-6-16,-2-7 0 16,1-2 2-16,2 0-1 15,-3 4 21-15,3 8 18 0,-3 8-2 16,0 8-2-16,-1 6-36 16,2 0-2-16,1 14-15 15,6 14 4-15,-2 5 10 16,0 2 3-16,-5-3 0 15,0-4 0-15,-5-6-1 16,-2-9-11-16,-1-5-47 16,0-8-1-16,0 0 16 15,-9-12 41-15,-2-13-25 0,0-6-3 16,8-4 15-16,3 0 16 16,1-1 16-16,20 1 23 15,7 0 26 1,4 5-1-16,2 8 3 15,-1 8-9-15,-5 9-30 16,-3 5 0-16,-3 0-28 0,-2 23 10 16,-3 7-14-16,-8 5 4 15,-5 8 0-15,-4 4-3 16,0 3-1-16,-22-1-91 16,-12-6-177-16,-13-11-729 15</inkml:trace>
  <inkml:trace contextRef="#ctx0" brushRef="#br0" timeOffset="12831.9111">4322 5766 1130 0,'0'0'106'15,"0"0"-106"-15,0 0-10 16,0 0 3-16,0 0 1 16,-53 82 0-16,46-21 4 15,6 0 0-15,1-2 2 0,8-4 1 16,17-11 0-1,6-11 0-15,10-8 1 0,6-11 5 16,5-12-7-16,0-2 0 16,-7-18 0-16,-2-13 16 15,-14-8-10-15,-10-3 25 16,-11-5 43-16,-8 0-26 16,0-3 10-1,-14 6-24-15,-1 10-3 0,3 12 17 16,3 10-29-16,6 10 1 15,3 2-18-15,0 0-2 16,0 18-8-16,3 16-12 16,15 11 20-16,6 7-10 15,4-4-2-15,5-3-66 16,-3-3-5-16,1-5-55 0,-5-11-87 16,-6-9-228-16</inkml:trace>
  <inkml:trace contextRef="#ctx0" brushRef="#br0" timeOffset="13348.5236">4920 5860 1195 0,'0'0'67'16,"0"0"-61"-16,0 0-6 15,0 0-9-15,0 0-19 16,0 0 28-16,48 94-4 0,-21-57 3 15,-5-5-10 1,2-5-68-16,-8-11-33 16,-1-9 10-16,-4-7 40 15,-1 0 35-15,0-17 24 0,-2-10 6 16,-2-4 18-16,2 0 68 16,-4 2-12-16,-1 2-8 15,0 10 9-15,0 5-69 16,1 8 12-16,4 4-21 15,5 3-6-15,5 17-13 16,3 6 18-16,7 0-5 16,-4-1 6-16,2-3 0 15,1-5-1-15,-2-7-19 16,-1-6-11-16,1-4-8 0,-2 0 33 16,-3-18 6-16,3-5 2 15,-8-6 8 1,-2 2 16-16,-7 2 21 15,-3 2 22-15,-3 9-17 0,0 6 11 16,0 7-10-16,0 1-47 16,0 0-6-16,3 17-19 15,6 10 3-15,4 4 16 16,1-1 0-16,5-2 0 16,2-4-6-16,-1-5 6 15,2-5-72-15,-6-7-49 0,-4-7-247 16</inkml:trace>
  <inkml:trace contextRef="#ctx0" brushRef="#br0" timeOffset="13682.1939">5596 5427 1305 0,'0'0'0'0,"0"0"-132"16,82-17-135-16,-30 23 205 16,-3 19 43-16,-2 9-60 15,-4 5-77-15,-12 1-57 16,-8-5 204-16,-13-2 9 0,-7-4 157 16,-3 1-16-16,0 5-50 15,0 2-32-15,0 4 7 16,-3 3 14-16,0-1-36 15,3 1 12-15,0-2-36 16,0 0-8-16,7-8-7 16,9-4-2-16,3-6-6 15,3-7-49-15,6-12-149 16,-3-5-219-16</inkml:trace>
  <inkml:trace contextRef="#ctx0" brushRef="#br0" timeOffset="13853.7434">5814 5834 1044 0,'0'0'105'0,"0"0"-71"16,0 0-34-16,0 0 5 16,142-5 9-16,-62 5-14 15,2 0-8-15,-9-12-278 16</inkml:trace>
  <inkml:trace contextRef="#ctx0" brushRef="#br0" timeOffset="14592.3867">7497 5864 1215 0,'0'0'51'0,"0"0"-2"0,-36-78-8 16,-12 62-27-1,-15 5 9-15,-5 8 2 0,4 3-22 16,14 8-1-16,17 10-2 16,17-2-11-16,16-3 7 15,9-7-37-15,36-6 11 16,19-2 14-16,15-25-75 16,-4-9 15-1,-14-6-8-15,-24-1 43 0,-21-1 41 16,-16 0 4-16,0 5 97 15,-11 8 17-15,-4 10-29 16,3 11 9-16,9 8-48 16,3 2-50-16,0 30-9 15,0 21-15-15,0 26 24 16,0 21 0-16,3 12 3 0,7 8-3 16,-5 4 0-16,-4-4 0 15,5-4 0-15,6-4 0 16,3-9-8-16,4-9 3 15,1-12-11-15,7-10 15 16,4-15 1-16,5-16-7 16,7-10 3-16,5-16-12 15,7-13-14-15,3 0 4 16,-1-23-32-16,-8-10 23 16,-10-8 2-16,-18-12 5 15,-21-12 23-15,-11-6-10 16,-45-10-6-16,-29 1-29 0,-21 1 8 15,-12 8 42 1,6 13 52-16,18 14-12 16,34 18 9-16,26 9-28 0,25 11-5 15,9-1 32-15,30-2-19 16,25-1-29-16,31 3-13 16,16 1-6-16,10 3-61 15,-12-3-106-15,-22-7-205 16</inkml:trace>
  <inkml:trace contextRef="#ctx0" brushRef="#br0" timeOffset="15287.5846">9045 5750 1425 0,'0'0'0'0,"0"0"-28"0,0 0-48 16,11 73 59-16,1-18 17 16,1 8 0-16,4-1 5 15,3-8-5-15,3-5 0 16,3-14-68-16,-1-10 16 16,-5-12-3-16,-3-11 14 15,-8-2 32-15,-3-15 9 16,-2-12 2-16,1-9-2 15,-1-6 1-15,-1-2 14 16,3 3 3-16,6 1 19 16,3 7 2-16,0 8-32 0,3 11 5 15,-2 14-12 1,5 0-5-16,3 26 3 16,-3 12-11-16,1 6 13 0,-4 4-5 15,-6-5 3-15,-4-4-5 16,-1-9-92-16,-4-9 21 15,-2-8-43-15,-1-10 26 16,0-3 48-16,0-10 47 16,0-15 54-16,3-7-48 15,5-5 72-15,5-1 34 16,5 2-4-16,3 4-22 16,3 8-39-16,-3 6 14 15,0 11-49-15,-1 7 10 16,2 0-21-16,1 15 6 15,3 12-11-15,-3 7 4 16,-1 5-1-16,-8 2-2 0,-6-1-105 16,-8-7-114-1,0-7-309-15</inkml:trace>
  <inkml:trace contextRef="#ctx0" brushRef="#br0" timeOffset="15930.4399">9857 6065 1117 0,'0'0'54'0,"0"0"-54"0,119-58 4 15,-67 37 3-15,-5 1 1 16,-7-1-7 0,-10 1 8-16,-12 2-5 0,-12 5 27 15,-6 1 30-15,-5 2-14 16,-20 6-15-16,-11 4-32 15,-6 0-12-15,-4 18 7 16,9 16-2-16,10 3 7 16,15 7 0-16,12 2 0 15,7-3-2-15,29-4 2 16,13-9 0-16,11-11 8 16,7-11-5-16,6-8-2 15,2-2 0-15,-5-17 3 16,-6-5 6-16,-13-4-9 15,-17-5 6-15,-14-4 21 0,-13-5 38 16,-7-2-25-16,-2 1-24 16,-15 4-15-16,-4 10 6 15,4 14-6 1,0 13-2-16,-3 4-12 0,1 27-13 16,-2 14 22-16,7 4 0 15,10 3-5-15,4-7 4 16,3-7-10-1,18-13-21-15,13-12 23 0,2-11-10 16,6 0 2-16,-2-16-8 16,-7-12 5-16,-6-7 22 15,-11-5 2-15,-13-4 0 16,-3 1 28-16,0 4-4 0,-8 12 10 16,0 9 17-16,6 14 1 15,2 4-49-15,0 12-4 16,0 21-24-16,10 12 16 15,10 5 11-15,4-2-5 16,3-5 2-16,-2-7-1 16,5-4-7-16,0-5-13 15,-1-9-101-15,-3-10-65 16,-10-8-459-16</inkml:trace>
  <inkml:trace contextRef="#ctx0" brushRef="#br0" timeOffset="16590.2168">11210 5786 659 0,'0'0'400'0,"-82"-11"-400"16,37 11-11 0,1 7 6-16,6 16 1 0,8 8 2 15,15 3 2-15,14 3-5 16,2-1 2-16,35 1 1 16,18-1 0-16,11-3 2 15,4-2-3-15,-6-4 5 16,-16-3-2-16,-17-8 0 15,-18-7-3-15,-12-4 3 16,-4-5 0-16,-31 0 69 16,-18-5 22-16,-16-9-66 15,-4-5-10-15,11 3-11 16,17-1-4-16,21-1-16 16,24-1-137-16,13-3-176 0</inkml:trace>
  <inkml:trace contextRef="#ctx0" brushRef="#br0" timeOffset="16924.2348">11582 5907 1096 0,'0'0'202'15,"0"0"-193"-15,0 0-9 16,0 0-7-16,0 0 7 16,0 0 2-16,-51 67 5 15,51-40-4-15,6-5-2 16,22-3-1-16,11-6 3 0,6-9-6 15,5-4 3-15,-8 0-9 16,-9-12 2 0,-12-12 6-16,-15-7 1 15,-6-5 6-15,-6-5 27 0,-19-2-6 16,-4 7-16-16,4 9 32 16,7 10 0-16,9 13-9 15,6 4-23-15,3 7-11 16,0 23-24-16,0 12 19 15,13 8 5-15,4 5 0 16,7-5 0-16,-2-3-1 16,5-5-70-16,0-5-28 0,1-7-141 15,-5-14-221 1</inkml:trace>
  <inkml:trace contextRef="#ctx0" brushRef="#br0" timeOffset="18630.0284">12019 5828 1298 0,'0'0'22'16,"0"0"-10"-16,0 0-12 16,0 0-10-16,0 0-9 15,94 58 17-15,-45-10-10 16,-10-2-16-16,-14-5-61 15,-16-7-36-15,-9-10 20 0,0-11 51 16,-15-9 46-16,-6-4 8 16,-1-2 23-16,5-17 90 15,0-9-13-15,3-3-30 16,9-4-24-16,5 1 23 16,2 1-36-1,21 3-29-15,15 5-4 0,9 4-1 16,8 8-5-1,4 3 2-15,-1 4 0 0,-5 2 2 16,-7-2 2-16,-7-1 0 16,-8-1 2-16,-13-2-2 15,-9-1 0-15,-9 1 6 16,0-3 12-16,-20 2-4 16,-15 1-12-16,-4 2-2 0,-3 8-15 15,2 2 11-15,9 20-4 16,11 10 0-16,13 6 7 15,7 4-12-15,0-1 9 16,21-2 3-16,9-12-9 16,4-7 3-16,9-10-38 15,0-10 11-15,2 0 20 16,-3-18 4-16,-3-10 10 16,-5-7-2-16,-7-8 5 15,-5-1 14-15,-8 0 54 16,-4 2-8-16,-4 7-7 15,-3 10-8-15,0 9-5 0,-1 10-11 16,1 6-16 0,3 0-16-16,7 11-27 15,2 12 18-15,4 10 4 0,0 6 5 16,-3 2-15-16,1 2-11 16,0-3-18-16,2-1 20 15,2-7-7-15,-4-8-33 16,-1-9 4-16,-6-7 12 15,-5-8 25-15,-1 0 16 16,-2-18 7-16,1-8 5 16,-3-9 0-16,3-4 0 0,1 2 16 15,-1-1-2 1,3 7 33-16,-1 6 3 0,2 12-28 16,-2 7 9-1,0 6-10-15,3 0-26 0,7 14-12 16,3 12-1-16,4 11 13 15,-2 3-2-15,-1-3 1 16,-4 1-3-16,0-11 4 16,-5-6-16-16,-2-8 16 15,-4-8-18-15,-2-5 3 16,-1 0 15-16,2-8 17 16,3-16-4-16,2-2-11 15,2-7 5-15,-1 2 20 0,2 3-16 16,0 3 15-1,0 9 1-15,-2 6-15 0,3 9-7 16,-2 1-5-16,2 0-11 16,1 15 3-1,3 3-3-15,-2 4 11 0,3-2 0 16,7-1 2-16,7-3-4 16,11-3 4-16,7-9-2 15,5-4 9-15,-5 0-7 16,-4-10 4-1,-9-16 5-15,-10-7-11 0,-12-3 10 16,-14 2-1-16,0 2 43 16,-12 5-16-16,-16 9-34 15,-5 9-2-15,0 9-7 16,0 5-13-16,8 24 15 0,7 10-4 16,9 6-9-16,9-1 15 15,0-2-17-15,18-9 2 16,8-9 11-16,7-14-16 15,3-10 14-15,3 0 6 16,0-12 3-16,-1-13 14 16,-6-7-13-16,-8-3 10 15,-5 3 21-15,-7 2-15 16,-2 5 15-16,-5 7-21 16,-2 9-9-16,0 5-2 15,-1 4-3-15,2 1-12 16,1 22-13-16,2 9 17 0,-1 6 8 15,-2 0-24-15,2-5-8 16,2-5 27 0,5-9-2-16,2-6 10 15,5-9 1-15,5-4 1 0,6 0 7 16,8-17-3-16,5-7-3 16,3-4 1-16,-5 0-2 15,-2 2 3-15,-7 4-3 16,-9 8 2-16,-8 6 1 15,-4 3 2-15,0 5-7 16,5 0 2-16,3 0 3 16,4 6-5-16,6 1 0 0,6-3 7 15,3-4-5-15,4 0 5 16,-4-14-1-16,-10-11 22 16,-5-9 8-16,-12-7-5 15,-9-10-16-15,-3-4-11 16,-10-6 0-1,-19 6-4-15,-6 9 1 0,-2 15-5 16,5 17 7 0,5 14-6-16,6 7 0 0,4 27-9 15,8 12 11-15,9 13 1 16,6 2 0-16,20 6-8 16,6-6 10-16,-2-3-2 15,-5-8 0-15,-4-11-41 0,-3-11-4 16,-4-11-66-1,-3-12-109-15,-6-5-157 0</inkml:trace>
  <inkml:trace contextRef="#ctx0" brushRef="#br0" timeOffset="18779.145">14455 5684 1136 0,'0'0'133'0,"0"0"-84"16,0 0-44-16,90-14 66 15,-49 12 6-15,1 1-71 16,0-2-6-16,2-2-12 16,-3-7-227-16,-2-5-292 15</inkml:trace>
  <inkml:trace contextRef="#ctx0" brushRef="#br0" timeOffset="19176.3138">15831 5642 1326 0,'0'0'38'0,"0"0"-38"16,0 0-6-16,0 0-12 15,0 0 18-15,47 75-1 16,-39-33 5-16,-5 2-6 16,-3-5 2-16,0 1-4 15,-8-11-41-15,-13-15-230 0</inkml:trace>
  <inkml:trace contextRef="#ctx0" brushRef="#br0" timeOffset="19340.8724">15693 5389 1261 0,'0'0'0'16,"0"0"-67"-16,117 20-275 15,-71 0-161-15</inkml:trace>
  <inkml:trace contextRef="#ctx0" brushRef="#br0" timeOffset="19755.3534">16217 5682 781 0,'0'0'6'0,"0"0"-6"15,95-15 1-15,-73 4-1 16,-6-1 69-16,-7-2 54 16,-6 1-56-16,-3 0 4 15,0 4 6-15,0 2-14 16,-8 3-36-16,-7 4-27 16,-9 0-11-16,-1 8-4 0,1 13 14 15,11 2-12-15,8 2-2 16,5 5 13-16,11-1-12 15,15 1 11-15,3 1 2 16,-2-3 1-16,-3-3 2 16,-3-3-1-16,-8-4-1 15,-1-6 14-15,-8-3-10 16,-4-6 21-16,0-3-4 16,0 0 9-16,-6 0 25 15,-17 0-37-15,-12 0 9 16,-7 0-19-16,-2 0-8 0,8 0-69 15,8 0-105-15,10-14-408 16</inkml:trace>
  <inkml:trace contextRef="#ctx0" brushRef="#br0" timeOffset="21281.7162">18009 5710 1162 0,'0'0'11'15,"119"-47"-3"-15,-50 20-12 0,-8-3 8 16,-13-3 2-16,-15 2 12 16,-14 3 6-16,-15 5 8 15,-4 3 48-15,-7 5-37 16,-17 7-43-16,-6 8-14 16,-1 0 1-16,4 17 11 15,11 13-13-15,14 6-3 16,2 5-4-16,25 3 8 15,8-1-8-15,2-5-8 16,-6-1 16-16,-12-5 13 16,-11 0-11-16,-6-2 10 15,-17-4-9-15,-17-2 11 16,-6-8 3-16,1-3-2 16,15-6 7-16,17-1 13 0,7-1-19 15,36-2 4-15,22 1 4 16,24-4-1-16,15 0-3 15,4-5-6-15,0-18 0 16,-8-9 0-16,-20-8-5 16,-19-4 5-16,-23 3 5 15,-20 3 10-15,-11 7 60 16,-11 6-24-16,-17 6-21 16,-8 8-28-16,-8 10-2 15,-3 1-6-15,1 12-1 16,6 15-2-16,10 7 4 0,16 6 5 15,14-3-6-15,2 2 3 16,27-8-19-16,7-10-7 16,5-12-12-1,-4-9 22-15,-7 0 17 0,-11-20 4 16,-11-7 10-16,-7-3 30 16,-1 1-20-16,-6 2 21 15,-11 8-21-15,1 6-16 16,7 9 2-16,5 4-8 15,4 0-18-15,6 19-4 16,21 9 14-16,10 6 6 16,13-2 2-16,3-6-33 15,5-5 4-15,0-9-4 16,1-6 25-16,2-6 3 0,-2 0-16 16,-6-15 17-16,-3-12 3 15,-6-6 2-15,-9-5 8 16,-12-4 8-16,-10 0 31 15,-13-1-18 1,-3 5-3-16,-27 5-7 0,-13 8-3 16,-6 12-12-16,-6 12-10 15,1 1-7-15,6 24 3 16,8 14 8-16,12 8-9 16,16 4 8-16,12 0 2 15,4-8 0-15,23-9 4 16,9-12-3-16,4-14 5 15,8-7 3-15,7-11-9 0,3-21-1 16,2-7 0-16,-8-8 1 16,-7-6 6-16,-14-5-3 15,-16-8 27-15,-12-4 5 16,-3 0-21-16,-9 0 5 16,-11 7 10-16,-5 13-21 15,3 15 11-15,3 16-11 16,10 13-3-1,0 6-5-15,-3 25-33 0,3 20 26 16,3 18 1-16,6 12 6 16,7 5-8-16,16 1 4 15,3-8 4-15,-3-8 0 16,4-12-28-16,0-9-5 0,4-12-8 16,7-10 4-16,3-14 24 15,2-8 0-15,-2-3 13 16,-3-21 0-16,-9-5 5 15,-10-5-2-15,-6-2-3 16,-8 3 3-16,-3 4 5 16,-2 8-3-16,0 10 4 15,0 9 45-15,1 2-49 16,2 0-5-16,2 7-26 16,2 12 17-16,2 5 2 15,-5 2 6-15,1-2 1 16,-2-4 1-16,0-1-1 15,0-3-3-15,2-4-66 0,3-4-69 16,0-8-132 0,-1 0-314-16</inkml:trace>
  <inkml:trace contextRef="#ctx0" brushRef="#br0" timeOffset="21423.3046">19968 5281 938 0,'0'0'0'0,"0"0"-345"16</inkml:trace>
  <inkml:trace contextRef="#ctx0" brushRef="#br0" timeOffset="21829.3853">20523 5578 967 0,'0'0'136'15,"0"0"-94"-15,0 0-39 16,-81-25 12-16,40 26 15 16,-3 18-24-16,4 10-3 15,5 3-6-15,12 1 3 16,9 3 0-16,14-3 0 15,0-5 4-15,29-7 2 0,12-9-2 16,4-12 4-16,0 0 2 16,-6-18-7-16,-8-8 6 15,-7-8 3-15,-9-3 32 16,-8-3 17-16,-7 0-9 16,0-1-16-16,0 8 4 15,-10 9-14-15,2 13 17 16,4 10-33-1,-2 1-10-15,2 11-21 0,-1 14 6 16,2 8 15-16,3 5 0 16,0-3 0-16,0-1-2 15,9-5-3-15,4-6-33 16,2-3-48-16,6-6-51 16,9-7-73-16,6-7-104 0</inkml:trace>
  <inkml:trace contextRef="#ctx0" brushRef="#br0" timeOffset="22213.8901">20833 5573 1173 0,'0'0'59'15,"0"0"-53"-15,0 0 71 16,0 0-24-16,0 0-53 16,0 0-15-16,-7 61 9 0,17-24 6 15,0 1 0 1,1-2 2-16,-1-7 0 15,-4-6-2-15,-1-11-11 0,-4-6-2 16,-1-6-17-16,0-1 30 16,0-19 12-1,0-8-12-15,0-6-8 0,0-3 6 16,0 1 2 0,0 1 0-16,2 3 3 0,10 5-3 15,7 3 18-15,3 5-16 16,4 6 13-16,3 7 11 15,4 6-15-15,5 6-4 16,-1 17-2-16,-1 10-5 16,-6 2 0-16,-8 4 4 0,-10-1-2 15,-10-2-2 1,-2 4 0-16,-9 1 0 16,-20 3-1-16,-8-4-135 0,-4-8-235 15</inkml:trace>
  <inkml:trace contextRef="#ctx0" brushRef="#br0" timeOffset="25365.279">15790 5304 1040 0,'0'0'49'16,"0"0"-42"-16,-95-43 23 15,68 36 50-15,6 5-39 16,3 2-22-16,8 0-19 16,1 8-1-16,0 10 0 15,3 4-6-15,6 1 3 0,0 5 3 16,3-3 2-1,15-4 0-15,2-4-1 0,2-6 3 16,1-5-3 0,-2-5 5-16,-3-1-5 0,-1 0 22 15,-5-18 8-15,-4-7 30 16,-5-5-10-16,-3-2-50 16,0 1 16-16,-8 1-16 15,-4 3-8-15,-1 9-39 16,-4 1-116-16,-1 5-213 15</inkml:trace>
  <inkml:trace contextRef="#ctx0" brushRef="#br0" timeOffset="29649.7885">4249 7832 1288 0,'0'0'68'16,"0"0"-34"-16,0 0-34 16,0 0-13-16,0 0-6 15,15 81 19-15,-20-1 1 16,-8 11 2-16,-2 6 1 15,10 2-1-15,5-5 2 16,0-13-5-16,26-12 0 16,8-19-4-16,9-20 1 15,5-14-22-15,7-16 5 16,3 0 11-16,0-21-11 16,-5-15 11-16,-4-9 0 15,-12-11-4-15,-11-7 9 0,-17-8 4 16,-9-6 0-1,-20-6 3-15,-20 3-3 16,-14 8 25-16,-13 14-9 0,-6 19 4 16,4 17 30-16,8 13-28 15,9 9-4-15,16 5-18 16,11 27-13-16,11 11 11 16,14 13 1-16,8 1-1 15,29-2-2-15,20-3 6 16,10-8-2-16,10-10 0 15,3-6-17-15,-1-9-81 16,-6-8-79-16,0-11-291 0</inkml:trace>
  <inkml:trace contextRef="#ctx0" brushRef="#br0" timeOffset="29853.234">5232 8074 1385 0,'0'0'66'16,"0"0"-66"-16,103-8-2 16,-29 6 2-16,10 2-7 15,4 0 7-15,-6 8-81 16,-16 0-137-16,-35-3-469 0</inkml:trace>
  <inkml:trace contextRef="#ctx0" brushRef="#br0" timeOffset="30005.8226">5310 8306 287 0,'0'0'717'16,"0"0"-705"-16,0 0-7 15,111 49 68-15,-45-45 30 16,11-2-87-16,4-2-13 15,-3 0-3-15,-11-6-181 0,-17-10-398 16</inkml:trace>
  <inkml:trace contextRef="#ctx0" brushRef="#br0" timeOffset="32116.8169">6849 7754 1072 0,'0'0'2'0,"120"-86"-2"16,-62 40-12-16,-11-6 11 15,-12-2 1-15,-12-6 0 0,-15-2 17 16,-8-3-5 0,0 2 21-16,-19 2 44 0,-8 7-68 15,0 9 46 1,0 8 4-16,0 10-22 0,3 10-11 15,5 12-17-15,4 5-6 16,-1 14-3-16,1 21-17 16,0 22 17-16,7 14-2 15,7 10 3-15,1 4-5 16,7-1 4-16,13-4 0 16,3-11-2-16,2-9-2 15,0-12-87-15,5-11-14 16,-5-15-150-16,-3-11-191 15</inkml:trace>
  <inkml:trace contextRef="#ctx0" brushRef="#br0" timeOffset="32296.549">6603 7854 1015 0,'0'0'155'16,"0"0"-140"-16,0 0-12 15,131 14 31-15,-44-13 36 16,17-1-50-16,9 0-6 16,3 0-14-16,-8 0-14 15,-14 0-177-15,-20 0-378 16</inkml:trace>
  <inkml:trace contextRef="#ctx0" brushRef="#br0" timeOffset="32779.2106">6831 8318 1309 0,'0'0'53'0,"103"-36"-48"15,-30 9-10-15,-6 0 7 0,-9 2-2 16,-16 2 2 0,-16 6 4-16,-16 4 2 15,-10 4-2-15,0 1 30 16,-25 4-28-16,-14 4-8 16,-3 0 0-16,-4 13 0 0,9 8 5 15,11 2-7-15,20 2 2 16,6 2-4-16,24 0-3 15,15-2-2-15,3 2-15 16,-1-1 2-16,-14 3-15 16,-18 3 27-16,-9 2-19 15,-22 3 20-15,-21 1 9 16,-14-1 2-16,3-6 44 16,11-5 10-16,19-7-5 0,23-2-5 15,8-4-25 1,42-6 12-16,29-4 10 0,29-3-40 15,20-6 0-15,8-11-3 16,-7-2-82-16,-15-8-179 16,-28-2-588-1</inkml:trace>
  <inkml:trace contextRef="#ctx0" brushRef="#br0" timeOffset="35857.7195">8759 7861 956 0,'0'0'16'16,"113"-17"-7"-16,-28-5-8 15,6-6 47-15,-3-1 40 16,-9-1-66-16,-11 3-8 16,-18 4-14-16,-17 1 6 15,-20 6 3-15,-13-2 18 16,-13 5 32-16,-21 0-48 15,-5 4-11-15,-7 7 0 16,5 2 0-16,7 0 0 0,15 15-4 16,13 5 4-1,6 6-2-15,23 2-4 0,22-1 4 16,14 0-2 0,-1-1-14-16,-9-4-18 0,-22-2 31 15,-15-1-11-15,-12 2 5 16,-21-1 11-16,-21 3 0 15,-4 2 23-15,-1-1 12 16,12-3-3-16,11-3 6 16,15-6-32-16,9 1-1 15,12-5-4-15,33-4 4 16,28-4-10-16,18 0 2 16,12-8-81-16,-3-14 30 0,-12-2 0 15,-17-1 52-15,-20-1-3 16,-23 2 10-16,-20-1 12 15,-8 2 53-15,-6 2 0 16,-22 2-1-16,-7 8-35 16,-5 6-5-16,-3 5-12 15,4 3-15-15,3 16-4 16,11 5 1-16,14 5-6 16,11-3 1-16,8-2 6 15,28-3-29-15,11-10 4 16,8-10-16-16,-2-1 7 15,-10-4 23-15,-15-12 11 16,-13-3 10-16,-9-1 10 0,-6-1 34 16,0 1 2-1,0 8-44-15,-6 2 37 16,0 9-48-16,5 1 3 0,1 0-8 16,0 11-13-16,19 11 0 15,18 3 12-15,19 1-9 16,18-8-20-16,13-5-23 15,8-5-2-15,5-8 29 16,0 0-24-16,-7 0-17 16,-14-8 64-16,-21-10 0 15,-21-3 7-15,-16-5 13 16,-15-5 31-16,-6-2 54 16,-8-5-46-16,-21 7-2 15,-11 3 5-15,-7 7-16 0,-6 8-19 16,-3 10-18-16,-2 3 4 15,4 11-8-15,8 16 2 16,13 4 0-16,18 6-4 16,15 1 3-1,14-3 1-15,26-4 0 0,14-9 1 16,13-10 1-16,9-10-2 16,0-2-8-16,2-8-7 15,-14-17-18-15,-8-7 32 16,-12-10-1-16,-13-7 3 15,-7-7-1-15,-9-7 4 0,-9-4-2 16,-6-6 40 0,-3-4-40-1,-17 1 12-15,-5 7 5 0,0 15-5 16,1 15 42-16,4 17-24 0,6 10-13 16,8 11-17-16,3 1-2 15,1 15-8-15,2 24-9 16,0 21 14-16,0 13 1 15,0 7 2-15,8 1 0 16,8 0-3-16,1-7 3 16,3-9-15-16,-3-10-23 15,7-13-29-15,-2-12 21 16,6-14 8-16,4-10 9 16,-1-6 23-16,2-2-6 0,-2-19 12 15,-4-8 0-15,-3-5 8 16,-8-3-2-16,-4 4-3 15,-4 4 10 1,-4 8 50-16,-1 13-25 0,-1 2-3 16,-1 6-20-16,2 0-13 15,0 0-4-15,4 6-17 16,1 11 13-16,0 5 0 16,-1 1-18-16,-1 1-46 15,3-4-27-15,-2-7-154 16,-1-10-328-16</inkml:trace>
  <inkml:trace contextRef="#ctx0" brushRef="#br0" timeOffset="36005.3228">11130 7335 1024 0,'0'0'0'15,"0"0"-118"-15,94 25-435 16</inkml:trace>
  <inkml:trace contextRef="#ctx0" brushRef="#br0" timeOffset="36383.8871">11969 7599 1211 0,'0'0'64'15,"0"0"-60"-15,-131-13 11 16,76 19 34-16,1 16-30 16,10 5 6-16,14 6-19 15,15-1-4-15,12-3 1 16,3-3 0-16,15-6-2 16,19-8 5-16,11-8-4 15,1-4 4-15,2-5 0 16,-8-19-6-16,-9-6 17 15,-8-5-7-15,-14-3 16 16,-9 0 33-16,0 3-10 16,-6 6-11-16,-3 15-18 15,3 6 1-15,4 8-10 16,2 0-11-16,0 9-5 0,0 17 0 16,0 11 0-16,5 5-3 15,7 3-1-15,2-2-70 16,6-8-57-16,1-9-93 15,4-11-152-15</inkml:trace>
  <inkml:trace contextRef="#ctx0" brushRef="#br0" timeOffset="36729.42">12137 7610 727 0,'0'0'465'15,"0"0"-451"-15,0 0-5 16,0 0 7-16,0 0-16 15,0 0 0-15,23 45-4 16,-17-17 2-16,0 0 3 16,-1-7-1-1,1-4 4-15,-5-11-3 0,1-4 0 16,-1-2 2-16,-1-6 5 16,0-15 16-16,0-10-22 15,0-7-1-15,0 1 9 16,12-1 6-16,10 5 26 15,10 7-5-15,2 5-33 16,2 9 13-16,-3 8 17 0,-5 4 4 16,-6 0-6-16,-2 18-28 15,-4 9 1-15,-8 7-5 16,-8 8 3-16,0 4-5 16,-15 4 2-16,-14 0-6 15,-5-4-63-15,-9-9-127 16,-6-11-193-16</inkml:trace>
  <inkml:trace contextRef="#ctx0" brushRef="#br0" timeOffset="38894.9583">18947 7203 898 0,'-155'-56'0'16,"-17"15"0"-16,-20 13-1 16,-9 11 2-16,-7 15 2 15,-4 4 31-15,8 36 46 16,3 24-34-16,10 27-4 15,16 22-13-15,23 27-12 16,27 22 2-16,28 34 10 16,32 21-15-16,31 24 2 0,32 11 2 15,19 8-18 1,49 5 21-16,32-1-12 16,30-3 3-16,28-14 22 0,22-2-25 15,21-19-8-15,14-18 6 16,13-30-7-16,12-47-21 15,10-46-40-15,9-44 26 16,7-36 34-16,3-13 2 16,-6-38-1-16,-7-27 0 15,-10-25-32-15,-17-32 12 16,-21-19 15-16,-15-18 5 0,-24-12 13 16,-24-4 18-1,-21-5 9-15,-25-15 2 0,-23-6-37 16,-27-1 10-16,-32-4-15 15,-21 8 3-15,-55 3-11 16,-36 3 13 0,-37 9-5-16,-29 13 5 15,-22 17-5-15,-23 13-1 16,-16 16 0-16,-22 11-2 0,-17 10 2 16,-13 15 1-16,0 16 0 15,12 22-6-15,21 26 0 16,31 28 5-16,35 17-16 15,30 45-42-15,26 21-3 16,22 25-49-16,21 13-56 0,21-2-85 16</inkml:trace>
  <inkml:trace contextRef="#ctx0" brushRef="#br0" timeOffset="41094.2898">18577 9016 978 0,'0'0'88'0,"0"0"-59"16,0 0 80-16,0 0-1 15,0 0-80-15,85-4-14 16,17 0-14-16,33-1 0 16,24-1 5-16,21-1 1 15,8-1-6-15,9 2 0 0,9 4-3 16,1-4 1 0,2 1 2-16,-1 2 0 0,-13 0 3 15,-17 2-3-15,-15 1-1 16,-20-2 0-16,-15-2-13 15,-13 0 11-15,-18 1-7 16,-20-2-2-16,-23 0 10 16,-20 3-24-1,-20-1 23-15,-8 1-2 0,-6 2 10 16,0-1-4-16,0-2-1 16,-3-1-23-16,-18-1-44 15,-10-1-233-15,-8-6-181 16</inkml:trace>
  <inkml:trace contextRef="#ctx0" brushRef="#br0" timeOffset="42029.6729">18544 9008 877 0,'0'0'76'16,"0"0"-63"0,0 0-2-16,0 0 65 0,54-79-29 15,-30 51-26-15,6-9-3 16,7-6-18-16,5-10 4 16,5-14-4-16,3-8 5 15,4-10-1-15,1-7 6 16,0-8 9-16,0-8 2 15,7-9-19-15,4-4 1 0,8-1 2 16,7 6 3-16,5 12 42 16,6 10-10-16,5 13-31 15,-9 12 13-15,-7 10-21 16,-15 12 5-16,-17 8-4 16,-17 7 4-16,-9 5 1 15,-11 7 7-15,-6 6 3 16,-6 4 11-1,0 4-27-15,0 4-2 0,0 0-3 16,0 2-60-16,-5 0-63 16,-10 12-121-16,-6 9-46 15</inkml:trace>
  <inkml:trace contextRef="#ctx0" brushRef="#br0" timeOffset="42755.7112">18858 8622 1174 0,'0'0'21'0,"0"0"-16"0,0 0-5 15,118-9 22-15,-69 22-5 16,2 14 0-16,-2 7-16 16,-7 8 6-16,-9 4-7 15,-13 4 2-15,-11-4-4 16,-9-4 2-16,0-9-16 16,-13-7 10-16,-13-8-15 15,-2-7 5-15,1-8 7 16,6-3-50-16,2 0-56 15,8-16-65-15,4-8-260 16</inkml:trace>
  <inkml:trace contextRef="#ctx0" brushRef="#br0" timeOffset="43287.2872">19639 8166 908 0,'0'0'9'0,"0"0"-4"16,0 0-1-16,-92-31 59 0,70 40-18 15,-1 23-33 1,2 10 13-16,2 9-7 15,4 6-6-15,8 5 10 0,4-1-11 16,3-2-1 0,1-7-5-16,18-12 0 0,11-10-5 15,9-9 0-15,9-10 4 16,3-10 1-16,4-1-5 16,-2-9 0-1,-3-15-1-15,-7-6-12 0,-9-7 7 16,-7-4-15-16,-13-9 11 15,-11-2 10-15,-3-2 5 16,-19 1 17-16,-15 6 16 16,-12 5-32-16,-2 9 41 15,-2 10-15-15,2 6-8 0,8 13 16 16,2 4-38-16,7 0 5 16,7 23-7-16,9 10-7 15,11 7 7-15,4 5-2 16,15 0 2-16,20-4 4 15,13-9-3-15,6-10 2 16,6-6-3 0,-4-9-92-16,-7-7-179 0,-13 0-413 15</inkml:trace>
  <inkml:trace contextRef="#ctx0" brushRef="#br0" timeOffset="45765.3246">19697 9357 1161 0,'0'0'17'15,"0"0"1"-15,0 0 10 16,0 0 13-16,105-19-15 16,-51 34-24-16,2 8 8 15,-5 10-10-15,-5 7 0 0,-16 0-1 16,-15 2 2-1,-13-3-2-15,-2-5-1 0,-15-7-5 16,-8-11 7-16,0-6 0 16,3-10 0-16,1 0 24 15,1-14 53-15,4-16 13 16,11-9-14-16,3-9-51 16,9-7-3-16,23-4-16 15,8-3-5-15,9 0 1 16,2 2-2-16,-3 11-4 15,-4 11-62-15,-5 9-110 16,-6 3-89-16,-5 3-472 16</inkml:trace>
  <inkml:trace contextRef="#ctx0" brushRef="#br0" timeOffset="49421.4873">19804 7329 711 0,'0'0'66'0,"0"0"-43"15,0 0 13-15,0 0 40 16,0 0 22-16,0 0-83 16,0 0-9-16,-5 12-3 15,5-11-2-15,6 1 15 0,3 3 5 16,3 0 10-16,2 2 6 15,6 0-17-15,5 0-3 16,2 2-8-16,6 1-7 16,-2 0 10-16,1 1-10 15,-2-1 0-15,-1 0 0 16,-3-1 4-16,3 3-4 16,-4-2 0-16,-3 0-2 15,0 0 13-15,-3 1-12 16,-2-1 2-16,-2 1 0 15,-1 2 4-15,-2-1-7 0,2 1 0 16,0 0 2-16,2 0 9 16,-1 1-9-1,4-3 7-15,3 1 9 16,0-2-16-16,2 2 12 0,-2-4-10 16,-2 2-3-16,-3 0 10 15,-1 0-11 1,-5-1 0-16,0-1 2 0,-2 0 4 15,-1 2-8-15,3 0 2 16,-2 1 0-16,3 3 9 16,1-2-7-16,1 1 1 15,2 1 0-15,2 0 4 16,-3-2-8-16,0 2 1 0,-3-2 0 16,-3-1-2-1,3 1 6-15,-5 2-4 0,2-2 0 16,-3 2 2-16,0-4-4 15,2 2 2-15,-2 1 0 16,3 1-6 0,-1 1 8-16,1 0-2 15,-1 0 0-15,0-1 4 16,-1 3-6-16,-3-3 2 0,2 0 0 16,0-2-3-16,3 0 6 15,2 1-3-15,-2-5 0 16,0 2 3-16,1 1-6 15,-1-1 3-15,-1 1 0 16,-1 0-2-16,2 1 4 0,-3 0-2 16,-2 0 0-16,1 2 6 15,-1 0-12-15,3 1 6 16,-2 2 0-16,1 2-3 16,0-1 6-16,2 2-3 15,0 2 0-15,0 2 3 16,-1 4-6-16,0-2 3 15,0 1 0-15,-1-2-3 16,-2-1 6-16,2-1-3 16,2-3 0-16,0 1 3 15,3-2-3-15,0-2 0 16,0 1 2-16,-2 0 2 16,-1-1-4-16,-3-3 9 15,-1-1 3-15,-3-2-11 16,-1-2 11-16,2 1-12 0,-2 0 6 15,1-1 1-15,1 0-5 16,-1-1 1-16,1 3-3 16,-1-1 6-16,1 3-6 15,-1 0 0-15,1 0 0 16,-2 2 4-16,0-2 0 16,0-2-4-16,1 2 0 15,-1-3 6-15,0 3-8 16,0-2 2-16,0 1 0 15,0-2 11-15,0-2-9 0,0 0 4 16,0 0 0 0,0 0-2-16,0 1 3 0,0-1-7 15,0-1 2 1,0-1 5-16,0-2-4 0,0-1-3 16,0 0 0-1,0-3 3-15,0 0-3 0,0 0 0 16,0 0 0-16,0 0 9 15,0 0-9-15,0 0 8 16,0 0-8-16,0 0-9 16,-4-10-65-16,-1-8-109 15,-1-8-200-15</inkml:trace>
  <inkml:trace contextRef="#ctx0" brushRef="#br0" timeOffset="49917.6902">20930 8078 368 0,'0'0'332'15,"0"0"-323"-15,0 0 7 16,39 85 47-16,-24-49 0 16,4 3-1-16,2 5-13 15,-3 0-43-15,3 5 17 16,-2 0 17-16,-1 1-20 16,-2-2 10-16,-2-3-12 15,-6-3-6-15,-3-4-2 16,-2-6 23-16,-3-4-13 15,0-9-12-15,0-5-3 0,0-4-5 16,0-4 0-16,0-2-7 16,0-2 0-16,0-2-160 15,0-6-167-15</inkml:trace>
  <inkml:trace contextRef="#ctx0" brushRef="#br0" timeOffset="50482.685">21566 8181 863 0,'0'0'31'0,"0"0"-31"16,77-82 19-16,-53 41 98 15,-6-1-56-15,-3-5-1 16,-5 0-17-16,-4-6-15 16,-6-3 25-16,0-4-9 15,-1-2-9 1,-14-1-25-16,-8 2 17 0,-2 4-11 16,-3 4 19-16,-2 9-18 15,3 9 16-15,6 14 1 16,6 10-23-16,9 11 16 15,-1 6-27-15,-2 32-29 16,5 21 29-16,4 20-6 0,0 9 6 16,16 0 0-1,15-4 2-15,6-11-7 0,8-12 5 16,3-15 0-16,4-15-3 16,2-15-2-1,1-13-42-15,0-3-57 0,-7-19-44 16,-12-16-139-16</inkml:trace>
  <inkml:trace contextRef="#ctx0" brushRef="#br0" timeOffset="51383.424">20083 7134 868 0,'0'0'41'0,"0"0"-41"16,0 0-2-16,-85 32 2 15,55 1 14-15,-1 10 31 16,-4 4-14-16,2 2-8 15,2-6-1-15,3-3-6 16,6-8 15-16,8-6-17 16,6-8-6-16,7-7 2 15,1-6-9-15,0-1 0 16,0-3 10-16,0-1-6 16,0 0 1-16,3 0-6 15,10-5-23-15,4-9-25 16,2-9-88-16,2-6-60 15,0-1-282-15</inkml:trace>
  <inkml:trace contextRef="#ctx0" brushRef="#br0" timeOffset="52298.3555">21199 6632 613 0,'0'0'106'16,"0"0"-65"-16,0 0 7 15,0 0-25-15,85-33-7 16,-27 33 16-16,11 2 2 15,11 14 27-15,6 14 17 0,1 4-2 16,8 14-19-16,-1 17-6 16,0 20-40-16,0 17 5 15,-10 16-16-15,-3 13 4 16,-4 9-7-16,-5 6 3 16,0 1 0-16,-7-1 4 15,-7 1-1-15,-9-9-3 16,-8-10 0-16,-10-11 3 15,-7-21-3 1,-5-15 1-16,-4-21-1 0,-6-20 0 0,-2-19-1 16,-5-14-36-1,-2-7-78-15,0-14-18 0,-19-23-53 16</inkml:trace>
  <inkml:trace contextRef="#ctx0" brushRef="#br0" timeOffset="52993.0922">21683 6366 798 0,'0'0'10'0,"-83"6"-14"15,32 15 4-15,-6 5 0 16,-1 2 2-16,0 0 2 16,3 0-4-16,6-6 0 15,6-5 4-15,10 0-4 16,7-8 2-16,13-2-1 0,7-4 24 15,4 0-1-15,2-3 31 16,0 1 41-16,0 1-63 16,0 2-10-16,0 7-18 15,11 7-4-15,13 12 31 16,11 7-4-16,14 2 7 16,7 11-24-16,12 4-7 15,9 5 1-15,8 3-4 16,4-1-2-16,-3-11-131 15,-11-18-600-15</inkml:trace>
  <inkml:trace contextRef="#ctx0" brushRef="#br0" timeOffset="61187.2032">1927 10486 1267 0,'0'0'10'0,"0"0"-10"15,0 0-33 1,-4 83 33-16,14-20-5 0,7 9 9 15,2 8-4-15,5 0 0 16,-6-4 3-16,1-5-2 16,-5-14-1-16,-4-8-6 15,-4-15-21-15,-3-9-74 16,0-11-50-16,-3-12-138 16</inkml:trace>
  <inkml:trace contextRef="#ctx0" brushRef="#br0" timeOffset="61486.7208">2731 10459 1408 0,'0'0'0'16,"0"0"-2"-16,0 0-15 16,0 0 15-16,0 0-6 0,-53 115 8 15,66-50 0-15,11 9 0 16,3 0-6-16,-5-4-47 16,-4-11-92-16,-3-13-74 15,-3-14-13-15</inkml:trace>
  <inkml:trace contextRef="#ctx0" brushRef="#br0" timeOffset="61964.4444">2751 10517 446 0,'0'0'682'16,"43"-85"-674"-16,-13 54 4 15,7 8 8-15,2 9 23 16,7 13-30-16,-4 1-11 0,-5 21-2 16,-11 12-10-16,-17 5 8 15,-9 6-10-15,-27 0-32 16,-21 1 28-16,-12-2 0 16,-4-3 16-16,0-7-6 15,13-7 14-15,14-7 1 16,18-7 23-16,16-1-25 15,3 0 9-15,22 2-13 16,20 0 2-16,16-2 7 16,6-3-10-16,6-2-2 15,-6-3 0-15,-3-1-24 0,-5-2 9 16,-10 0-22 0,-7 0 2-16,-11-13 19 0,-7 1-1 15,-6-3 17 1,-2-2 3-16,-1 0-1 0,-7 3 58 15,1 4-2-15,-6 6 5 16,0 3 12-16,4 1-48 16,-4 0-27-16,6 0-5 15,3 15-22-15,2 6 24 16,2 4 3-16,-1 0 0 16,4 0 0-16,-4-1-5 15,0-4-98-15,-1-12-176 16</inkml:trace>
  <inkml:trace contextRef="#ctx0" brushRef="#br0" timeOffset="62139.9766">3382 10374 1086 0,'0'0'0'0,"0"0"-156"16,0 0-189-16,109 44-59 16</inkml:trace>
  <inkml:trace contextRef="#ctx0" brushRef="#br0" timeOffset="63134.5242">4007 10543 1136 0,'0'0'64'0,"0"0"-64"16,-91-14 5-16,46 16-5 15,-4 18 9-15,7 10-4 16,9 1-4-16,11 1 0 16,16-4-1-16,6-6 0 15,3-3-25-15,21-8-20 16,7-9-54-16,11-2-48 15,-3-6 3-15,-5-15-25 16,-10-3 169-16,-12-2 79 0,-11-1 55 16,-1 5-28-16,0 3 23 15,-1 6-22-15,-3 6-35 16,2 3-18-16,2 4-54 16,0 2-4-16,0 20-17 15,13 9 19-15,4 8 2 16,-1 9 0-16,-2 6-3 15,-1 3-32-15,-7 4 14 16,3 2 4-16,-9 2-25 0,0-7 26 16,0-6 7-1,-6-5 9-15,-15-11-2 0,-7-11 7 16,-5-10-5 0,-7-10 30-16,-4-5-5 0,3-11 23 15,9-15-23 1,14-10-6-16,18-7 0 0,2-8-19 15,37-5-3-15,17-4-33 16,10 1-21-16,6 1 3 16,-8 3 10-16,-9 7 44 15,-19 6 0-15,-8 9 42 16,-13 12 60-16,-9 8-42 16,-6 9 17-16,0 4-15 15,0 0-62-15,0 5-8 16,0 18-7-16,0 10 3 0,0 3 11 15,0-5 1-15,0-5-22 16,6-7-8-16,12-7-17 16,3-8 14-16,4-4 21 15,2-3-18-15,0-17 30 16,-8-10 1-16,-7-3 0 16,-6-1 49-16,-6 3-33 15,0 9 28-15,0 6-4 16,0 10-18-16,0 6-12 15,0 0-11-15,0 22-39 16,9 9 37-16,3 4 2 16,5-2 0-16,3-7-6 15,1-6-49-15,10-9 21 0,5-8 10 16,3-3-17-16,3-7 31 16,-5-19-6-16,-4-6 16 15,-6-6 16-15,-9-4-3 16,-8-3 36-16,-10-2-16 15,0-3-7-15,-16 1 5 16,-3 7-13-16,2 11 15 16,2 14 14-16,8 13-41 15,1 4-6-15,1 22-27 16,2 15 14-16,3 12 10 16,0 2 4-16,0-1-1 15,6-4 0-15,0-2-3 16,2-6-15-16,0-5-48 15,0-7-39-15,-2-7-33 16,-3-13-114-16</inkml:trace>
  <inkml:trace contextRef="#ctx0" brushRef="#br0" timeOffset="63301.0777">4498 10561 761 0,'0'0'518'0,"83"-10"-506"16,-25 8-6-16,5 2 3 16,4-4 7-16,-1 2-10 15,-2-2-6-15,-6-3-47 0,-7-6-243 16</inkml:trace>
  <inkml:trace contextRef="#ctx0" brushRef="#br0" timeOffset="64343.5154">4035 10291 776 0,'0'0'48'0,"0"0"-22"16,0 0 42-16,0 0 23 16,0 0-42-16,0 0-8 15,0-42-29-15,11 42-4 16,5 19-12-16,1 10 8 0,-1 8-1 15,-1 10 10 1,1 5-10-16,-2 2 12 0,-1 0-7 16,-4-1-5-1,0-2 0-15,0-4 1 0,-3-7-4 16,3-4 0-16,-4-7-2 16,-2-6-6-16,1-3-55 15,-4-7-123-15,0-7-131 16</inkml:trace>
  <inkml:trace contextRef="#ctx0" brushRef="#br0" timeOffset="65437.9693">5835 10406 1297 0,'0'0'19'0,"0"0"-18"15,-94-66 10-15,52 60 31 16,-3 6-8-16,-3 13-33 0,2 20-1 16,7 8 0-16,20 4-5 15,12 1 1-15,7-5-5 16,17-2 9-16,19-10-9 15,10-9-19-15,7-12-17 16,0-8 19-16,-4-5 9 16,-8-18 10-16,-8-5 7 15,-11-8 2-15,-7 0 7 16,-6-3 38-16,-8 4-11 16,-1 5 10-16,0 6 1 15,0 9-12-15,0 7 9 16,0 4-23-16,0 4-8 0,2 0-13 15,7 15-31 1,6 10 27-16,3 6 4 16,-1 4-10-16,0-1-1 0,1-2-84 15,0 1-37-15,4-8-58 16,0-6-163-16</inkml:trace>
  <inkml:trace contextRef="#ctx0" brushRef="#br0" timeOffset="66724.0117">6161 10334 422 0,'0'0'773'0,"0"0"-677"0,0 0-96 16,0 0-4-16,0 0 0 15,0 0-19-15,44 47 23 16,-20-13-3-1,-2 1 6-15,-7-3-3 0,0-5 0 16,-8-4-9-16,-1-6-1 16,0-7-10-16,-3-6-2 15,0-4 21-15,3 0 1 16,5-6 12-16,3-13 2 16,3-4 1-16,2 0 27 15,-1-1-27-15,-3 3-1 16,3 6-13-16,-2 5 1 0,4 6-4 15,2 4-6-15,8 0-9 16,7 14 15 0,-1 5-25-16,6 4-19 0,-2-1 0 15,2-5-39-15,0-4 40 16,1-4-4-16,0-9 10 16,-1 0 31-16,-2-4 8 15,-6-18 13 1,-5-5 28-16,-8-5 13 0,-8-1 66 15,-10 0-42-15,-3 5-20 16,-6 5 31-16,-19 9-58 16,-8 8-21-16,-3 6-10 15,-2 2-12-15,3 20 6 16,10 4-4-16,10 4 4 0,7-4 1 16,8-2-9-16,0-8-32 15,15-7-10-15,15-8-10 16,9-1 10-16,3-10-40 15,-5-12 62-15,-7-2 34 16,-11 4 5-16,-5 3 81 16,-8 5 16-16,0 10-24 15,-1 2-40-15,6 4-38 16,8 26-24-16,4 14 24 16,10 19-4-16,4 16 4 15,3 11 0-15,1 12 3 16,-4 2-3-16,-10 0 0 15,-16-5 1-15,-11-11-3 16,-11-17 2-16,-30-19 0 16,-14-26 16-16,-18-25 25 0,-12-8 30 15,-6-33-27-15,15-21-24 16,19-11-1-16,33-10-15 16,24-1 3-16,48-2-6 15,33-4-1-15,24 2-7 16,18 0-48-16,2-1-15 15,-4-5 57-15,-21-1-1 16,-28 5 14-16,-36 10 12 16,-33 14-5-16,-6 10 62 15,-30 12-34-15,-5 12-27 16,4 16 29-16,3 15-26 0,2 9-6 16,7 34-5-16,5 18-11 15,13 19 11-15,4 15 0 16,23 1 1-1,20 1-1-15,6-11 1 0,2-19-2 16,-8-13-14-16,-10-17-53 16,-6-12-10-16,-8-18-18 15,-5-7-11-15,-1-5-17 16,-3-20 10-16,2-8-152 16,-4-7-22-16,-5 0 288 15,-2 1 192-15,1 3-50 16,1 7-20-16,6 8-5 0,7 5-3 15,9 8-48 1,7 4-25-16,2 4-34 0,2 0 22 16,1 0-6-1,1 0-16-15,-3 0 11 0,-2 0-13 16,-9-2 13-16,-6-12 20 16,-9-6-13-16,-9-5 37 15,0-6-32 1,-20 3-17-16,-11 6-11 0,-9 9-1 15,4 11 1-15,0 2-3 16,8 27 4-16,7 11-3 16,14 7 0-16,7 4 1 0,0-6 8 15,14-4-8 1,9-9-1-16,12-8 5 0,1-11-5 16,8-7-1-16,5-4-91 15,6 0-116-15,2-14-299 16</inkml:trace>
  <inkml:trace contextRef="#ctx0" brushRef="#br0" timeOffset="67070.1233">8951 10238 1450 0,'0'0'36'0,"0"0"-36"16,100-14-3-16,-36 14 3 0,4 0 20 16,0 8-19-1,-5 7-1-15,-5-2-34 0,-22-5-149 16,-21-2-169-16</inkml:trace>
  <inkml:trace contextRef="#ctx0" brushRef="#br0" timeOffset="67234.686">9024 10555 1171 0,'0'0'51'16,"121"6"-27"-16,-54-5 69 16,2-1-54-16,-1 0-33 15,-3 0-6-15,-10 0-152 16,-15-7-252-16</inkml:trace>
  <inkml:trace contextRef="#ctx0" brushRef="#br0" timeOffset="69099.6247">10478 9822 1147 0,'0'0'20'0,"0"0"-20"15,0 0-5-15,0 0 5 16,0 0 4-16,0 74 6 16,3-30-9-16,4 3 4 15,-1-3-6-15,-3 0 1 16,-2-4 0-16,-1-6-7 16,0-8-36-16,2-2-50 15,2-11-57-15,1-7-128 0</inkml:trace>
  <inkml:trace contextRef="#ctx0" brushRef="#br0" timeOffset="69322.3218">10752 9888 1040 0,'0'0'16'0,"0"0"-16"15,0 0-4-15,0 0-2 16,0 0 6-16,24 84 0 16,-17-47 2-16,1 0-6 15,2-5-23-15,-1-3-106 16,0-7-4-16,-4-8-206 0</inkml:trace>
  <inkml:trace contextRef="#ctx0" brushRef="#br0" timeOffset="69547.0514">10299 9814 1109 0,'0'0'49'0,"0"0"-23"16,0 0-19-16,0 0 13 0,147-28-17 15,-48 27 17-15,11 1-7 16,0 0-9-16,-4 0-8 16,-13 0 2-16,-17 9-10 15,-18 3-77-15,-22-3-205 16</inkml:trace>
  <inkml:trace contextRef="#ctx0" brushRef="#br0" timeOffset="69766.4619">10313 10376 1078 0,'0'0'48'0,"0"0"-4"16,0 0-18-16,0 0 49 0,123 67 14 15,-47-67-50-15,15 0-16 16,6 0-22-16,1 0-1 15,-11 0-31-15,-16 7-167 16,-18 3-258-16</inkml:trace>
  <inkml:trace contextRef="#ctx0" brushRef="#br0" timeOffset="70157.4457">10639 10816 1389 0,'0'0'52'0,"0"0"-43"15,0 0 19-15,0 0 38 16,89-37-43-16,-47 48-23 16,-6 19-1-16,-13 9-12 15,-15 7-36-15,-8 2-74 16,-21 0-17-16,-24-2 46 15,-11-8 16-15,-7-6 49 16,2-12-6-16,9-7 31 16,8-10 1-1,14-3 6-15,11 0 16 0,12-10 46 16,7-8 13-16,7 2-9 16,26 1-21-16,13 3-27 15,17 4 21-15,10 4-23 0,7 2 34 16,0 2-7-1,-7 0-37-15,-14 2-3 16,-8 10-6-16,-5 1-19 0,-2-1-76 16,0-4-87-16,0-8-229 15</inkml:trace>
  <inkml:trace contextRef="#ctx0" brushRef="#br0" timeOffset="71544.5924">11972 10274 1149 0,'0'0'11'0,"96"-65"-8"16,-51 35-3-16,-11 4 19 15,-13 5 26-15,-12 7-8 16,-9 5-17-16,0 3 10 16,-3 3-8-16,-15 3-22 0,-3 0 0 15,-3 1-2-15,6 17-4 16,6 1 1-16,12 5 2 15,0 5 3-15,26 2-8 16,8 1 7-16,-1 1-40 16,0-5 11-1,-12-3-10-15,-15-5 27 0,-6 0 0 16,-16 0 8-16,-18-1 5 16,-7 1 8-16,0-2 26 15,8-1 11-15,14-7-27 16,16 2-3-16,5-2-15 15,35-4 1-15,23-3 12 16,23-3-13-16,13-2-32 16,2-17-43-16,-7-7-50 0,-12-9 60 15,-18-5 42-15,-19-6 23 16,-17 3 52-16,-17 1 41 16,-8 6 24-16,-8 9-23 15,-23 9-69-15,-8 11 8 16,-7 7-31-16,1 1 2 15,5 23-8-15,7 9 2 16,15 7 0-16,12 0 0 16,6-3-2-16,8-6 0 15,20-7-1-15,8-10-16 16,6-8-5-16,1-6-12 0,-6 0 13 16,-7-17 23-1,-9-4 4-15,-11-2 10 0,-8-2-2 16,-2 4 30-1,-2 4 4-15,-11 4-34 0,3 10-3 16,2 3-7-16,5 6-19 16,3 15 9-16,9 5 4 15,21 0 6-15,9-1-5 16,11-6-9-16,7-5-24 16,9-6-15-16,2-6-12 15,7-2-43-15,-2 0-6 16,-7-19 10-16,-11-6 99 0,-13-9 5 15,-12-6 93-15,-8-5 13 16,-13 1 4-16,-9 2-34 16,0 9-53-16,-25 10 49 15,-10 10-30-15,-10 9-17 16,-7 4-20-16,-1 7-5 16,0 19 6-1,10 7-9-15,12 10 3 0,14 4 0 16,13 0 1-16,4-6 2 15,18-10-3-15,22-9 7 16,11-13-2-16,10-9 5 16,2-2-10-16,-4-20-3 15,-5-11-1-15,-8-8 8 16,-6-11 0-16,-10-4-2 16,-7-2 6-16,-12-3-2 0,-11 1 4 15,0 4-2-15,-10 3-4 16,-11 11 6-16,-1 14 3 15,3 12-6-15,5 10 1 16,2 6-16-16,-1 9 3 16,1 21-11-16,0 14 13 15,4 11 3 1,8 8 0-16,0 4 0 0,5 0 5 16,13-5-9-16,4-8 4 15,2-9-9-15,4-10 9 16,2-13-21-16,2-10-7 15,-3-10 4-15,0-2 5 16,-4-20 19-16,-3-9 2 16,-7-1 0-16,-1 1 12 0,-7 5-10 15,-4 7 27-15,0 6 1 16,-1 7-18-16,1 4-7 16,0 0-7-16,1 0-19 15,3 17 7-15,1 2 5 16,0 6 7-16,-1-3 0 15,0 0 3-15,-1-3-8 16,-1-1-15-16,-1-5-87 16,1-7-32-16,2-6-186 15</inkml:trace>
  <inkml:trace contextRef="#ctx0" brushRef="#br0" timeOffset="71682.2097">13712 9957 982 0,'0'0'0'16,"0"0"-325"-16</inkml:trace>
  <inkml:trace contextRef="#ctx0" brushRef="#br0" timeOffset="72066.1927">14183 10134 1181 0,'0'0'39'0,"0"0"-37"16,0 0 7-16,-115-27 10 16,69 36-6-16,0 19-13 15,7 7 0-15,5 8 0 16,16-1-2-16,13-1 1 15,5-8 1-15,13-8 0 16,18-12 10-16,6-11-5 16,6-2 10-16,-2-18 2 15,-4-11-7-15,-4-8 47 16,-9-3-10-16,-8-1-15 0,-7-1 18 16,-9 3 4-16,0 6-39 15,0 10 10-15,0 12-9 16,0 8-1-16,0 3-15 15,0 10-12-15,0 17 6 16,0 8-1-16,0 6 4 16,0 0-32-16,6-3-78 15,7-5-14-15,1-8-53 16,8-12-88-16,1-9-16 16</inkml:trace>
  <inkml:trace contextRef="#ctx0" brushRef="#br0" timeOffset="72423.2246">14346 10172 879 0,'0'0'74'16,"0"0"34"-16,0 0 33 16,0 0-40-16,0 0-79 15,0 0-22-15,28-4-12 16,-25 31 11-16,-1 3 2 16,-2-2 2-16,0-1 0 15,1-6 0-15,2-5-6 16,-1-7 3-16,-1-6 0 15,-1-3-1-15,2-1 6 16,1-20-13-16,2-6-4 16,5-6-23-16,2-1 35 15,5 2 0-15,6 0 0 16,7 1 54-16,4 6-33 0,2 3 42 16,-5 8 3-1,-3 11-21-15,-5 3 5 0,-2 2-37 16,-3 14-12-16,-3 9 2 15,-5 4 1 1,-1 7-4-16,-8 3 0 0,-1 3 4 16,0 3-9-16,0 4-68 15,-6-10-196-15,-5-8-437 16</inkml:trace>
  <inkml:trace contextRef="#ctx0" brushRef="#br0" timeOffset="74761.205">8965 12450 1215 0,'0'0'41'15,"0"0"-16"-15,0 0-21 16,0 0 32-16,0 0 35 16,104-10-48-16,-31 6-7 15,5 0-15-15,2 4 3 16,-1 0-4-16,-13 0-85 0,-20 0-88 15,-22 5-178-15</inkml:trace>
  <inkml:trace contextRef="#ctx0" brushRef="#br0" timeOffset="74903.8307">8971 12703 437 0,'0'0'600'15,"0"0"-576"-15,0 0-9 16,0 0 47-16,110 36 36 15,-27-36-24-15,17 0-53 16,11-6-9-16,4-6-12 16,-2-3-134-16,-10-9-378 15</inkml:trace>
  <inkml:trace contextRef="#ctx0" brushRef="#br0" timeOffset="75271.4264">10743 11984 1221 0,'0'0'32'0,"0"0"-32"16,0 0-12-16,0 0 10 15,0 88 4-15,0-32 5 16,3 5-5-16,0 6 4 15,-1-4-4-15,-2-7-2 16,0-5-60-16,1-15-123 16,7-14-174-16</inkml:trace>
  <inkml:trace contextRef="#ctx0" brushRef="#br0" timeOffset="75477.889">10928 12068 1162 0,'0'0'51'0,"0"0"-51"15,0 0-4-15,0 0 2 16,-2 79 4-16,2-35 9 16,10 5-10-16,-3-2 4 15,-4-2-10-15,-3-11-113 16,0-9-216-16</inkml:trace>
  <inkml:trace contextRef="#ctx0" brushRef="#br0" timeOffset="75670.05">10586 12055 1205 0,'0'0'0'16,"0"0"4"-16,94-20 2 15,-25 20-1-15,11 0 25 16,10 9-21-16,2 8-7 16,1 4-2-16,-14-3-108 15,-21-4-327-15</inkml:trace>
  <inkml:trace contextRef="#ctx0" brushRef="#br0" timeOffset="75847.5803">10400 12697 1158 0,'0'0'33'16,"0"0"13"-16,0 0 50 15,112 81 15-15,-23-75-21 16,17-6-39-16,8 0-39 16,1 0-12-16,-11-1-2 15,-16-1-106-15,-25 2-202 16,-29 0-491-16</inkml:trace>
  <inkml:trace contextRef="#ctx0" brushRef="#br0" timeOffset="76218.1292">10755 13028 1449 0,'0'0'39'0,"0"0"-39"15,109-42 6-15,-67 40 19 16,-3 2 4-16,-4 6-27 0,-11 18-2 16,-12 5-10-1,-12 7-33-15,-27 4-43 0,-28-1-7 16,-17-2 42-16,-8-5 30 16,-2-11 20-1,16-5-1-15,20-8-1 0,19-5 3 16,21-3 7-1,6 0 24-15,14 0 44 16,23-5-48-16,21-1 27 0,9 2 4 16,5 2-36-16,-5 2 6 15,-3 0-23-15,-1 0 1 16,-2 6-8-16,-3 0 2 16,-4-2-69-16,-8-4-134 15,-10 0-205-15</inkml:trace>
  <inkml:trace contextRef="#ctx0" brushRef="#br0" timeOffset="77506.5555">11992 12475 979 0,'0'0'105'16,"80"-44"-105"-16,-38 21 11 15,-5 1-11-15,-16 7 52 16,-10 2-10-16,-11 5 30 16,0 2-27-16,-20 3-45 15,-8 3-7-15,-6 0-9 0,-1 5 15 16,5 11-4-1,10 5 3-15,12 1 0 16,8 1-4-16,9 7 6 16,24-1 1-16,7 0 3 15,-3-1-3-15,-5-1-1 0,-14-2 0 16,-8-3-3-16,-10 3 0 16,-16 4 3-16,-28 1 4 15,-15 1-4-15,-5 0 23 16,7-5-6-16,18-2-6 15,24-3-1-15,15-1-4 16,43-6-4-16,25-2 0 16,18-9-1-16,11-3-2 0,2-2-49 15,-4-18-13 1,-5-5 22-16,-17-10 23 0,-10-6 18 16,-19-5 15-16,-16-3 37 15,-18 5 29-15,-10 2-40 16,-5 6-11-1,-17 10 16-15,-10 9-44 0,-2 10 10 16,-2 7-12-16,2 6-12 16,5 21 11-16,7 7-4 15,12 8 5-15,8 2-5 16,2-4 0-16,11-8 5 16,14-6 0-16,8-12 0 15,3-7-5-15,1-7-5 16,-1-1 5-16,-8-18 3 15,-7-8 4-15,-12 1 10 16,-9-3-2-16,0 4 27 0,-6 5-19 16,-8 7 1-16,0 8-9 15,3 5-10-15,2 10-17 16,2 16 15-16,7 9 0 16,6-1 2-16,21-4-5 15,13-2 5-15,6-6-17 16,11-6-13-16,3-9-15 15,4-4 13-15,0-3 13 16,-1-1 0-16,-2-19 19 16,-5-6 1-16,-7-8 1 15,-7-3 11-15,-13 2 3 16,-16 1 47-16,-13 6-31 16,-1 9-5-16,-35 7-11 0,-14 10-16 15,-11 2 0-15,-1 14-1 16,8 17 1-16,14 5 0 15,19 3 0-15,18-4 3 16,3-3-2-16,24-11 1 16,19-9 3-16,12-10 8 15,5-2-13-15,-1-18 11 16,-5-17-4-16,-8-15-6 16,-11-14 21-16,-13-8 0 15,-11-10-3-15,-10-4-6 16,-1-6-10-16,-10-8-3 15,-16-4 0-15,-5 1 10 16,1 13-8-16,-3 18 14 16,5 24 11-16,9 22 9 15,8 18-33-15,2 8 2 0,2 29-5 16,2 31-8-16,5 27 6 16,2 17 2-16,28 8 0 15,7 0-1-15,-1-5 3 16,-5-4-5-16,-10-7-13 15,-5-9-72-15,-7-20-226 16,-4-20-722-16</inkml:trace>
  <inkml:trace contextRef="#ctx0" brushRef="#br0" timeOffset="83881.4457">7049 12511 1365 0,'0'0'10'0,"-91"-51"-13"16,37 43 3-1,1 8 0-15,3 0 11 0,3 18-8 16,9 15 6 0,10 10-9-16,7 5-2 0,11-2 1 15,10-3 1-15,0-10 0 16,16-8-1-16,12-5 3 16,8-15-2-16,3-5 0 15,3-7 8-15,1-19-2 16,-6-9-4-16,-7-5 7 15,-8-2 6-15,-8 7 3 16,1 8 29-16,-9 12 33 0,0 8-61 16,-5 7 8-16,1 0-27 15,1 16-1-15,0 25-7 16,-3 11 4-16,0 13 4 16,0 1 0-16,-8-1 1 15,1-2-13-15,-1-2 12 16,3-8-81-1,3-9-46-15,2-13-114 0,0-15-166 16</inkml:trace>
  <inkml:trace contextRef="#ctx0" brushRef="#br0" timeOffset="84204.5816">7328 12497 1102 0,'0'0'105'0,"0"0"-102"16,0 0-3-16,0 0 0 15,-91 100 28-15,80-44-16 16,11 0-1-16,0-3-6 16,5-11 2-16,15-7 2 15,3-12-9-15,4-10 2 16,0-10 12-16,4-3-11 15,-4-9 8-15,-3-19 3 16,-6-5-10-16,-9-7 38 16,-9-9-15-16,0 0-17 15,-21-3 0-15,-7 4-10 16,-5 5 0-16,3 7-13 0,6 7-139 16,12 8-63-16,12 6-283 15</inkml:trace>
  <inkml:trace contextRef="#ctx0" brushRef="#br0" timeOffset="84505.7061">7582 12179 1164 0,'0'0'23'0,"0"0"-23"0,0 0-14 16,0 0 14-16,-55 74 17 15,63-44-10-15,22-7 10 16,9-9-10 0,1-9 3-16,-2-5 30 15,-8-5 21-15,-10-13 28 0,-12-9-1 16,-8-2-37-16,0-3-26 16,-14 1-25-16,-19 6 0 15,-8 8-7-15,-10 11-7 16,-4 6-23-16,-6 16-97 15,-2 20-74-15,6 5-79 16</inkml:trace>
  <inkml:trace contextRef="#ctx0" brushRef="#br0" timeOffset="85073.2911">7115 13947 514 0,'0'0'769'16,"0"0"-688"-16,0 0-81 15,0 0 0-15,110-3 15 16,-18-4 17-16,25-2 9 16,14 2-39-16,2 1 9 15,-12 2-9-15,-26 2-2 16,-26 2-156-16,-33 0-98 16,-36-1-327-16</inkml:trace>
  <inkml:trace contextRef="#ctx0" brushRef="#br0" timeOffset="85254.8016">6734 14093 1224 0,'0'0'36'0,"0"0"-36"0,0 0 2 16,0 0 109-16,197 69-13 16,-27-69-50-16,23-7-24 15,2-11-20-15,-11 0 21 16,-32 2-25-16,-36 2-2 15,-31-5-67-15,-34-8-208 16,-27-7-340-16</inkml:trace>
  <inkml:trace contextRef="#ctx0" brushRef="#br0" timeOffset="89954.8573">4399 16111 664 0,'0'0'134'16,"181"-13"-130"-16,-26-1-4 16,50-3-1-16,48-7 1 15,41-3 17-15,39-3 56 16,19 3 51-16,18 8-73 0,13 6 3 16,12 7-24-16,17 6-15 15,15 0 13 1,19 0-9-16,5 12 1 0,-1 4-1 15,-10 4-6-15,-25 3 8 16,-33 0 0-16,-55-5-4 16,-59-4-3-16,-71-5-12 15,-72-6-2-15,-60-3 0 16,-47 0-40-16,-18-7-44 16,-27-14-121-16,-18-14-124 15</inkml:trace>
  <inkml:trace contextRef="#ctx0" brushRef="#br0" timeOffset="91062.7611">6385 15896 708 0,'0'0'60'0,"0"0"-31"15,0 0 0-15,0 0 39 16,0 0 39-16,-67-82-61 16,64 61 14-16,3-4-20 15,0-2-20-15,0-3 6 16,19-7-7-16,4-6-4 15,11-2 4-15,5-8-13 0,9 0 3 16,11-5-7 0,11-2 1-16,5 3 3 0,13-2 2 15,6 0 2-15,9 3 14 16,7 2-22-16,1 6 8 16,4 7 1-16,-2 7-2 15,2 9 7-15,-3 5-15 16,-5 10 1-16,-7 10-2 15,-6 0 3 1,-4 14-3-16,-1 14 0 0,-1 7 4 16,-1 7-8-16,1 5 3 15,-3 4-2-15,0 6 2 16,-3 3-3-16,-6 0 4 16,-4 2 0-16,-11 4 0 0,-9-2-2 15,-10 1 0 1,-5 0 2-16,-13-6-3 0,-5-4 5 15,-5-7-2-15,-4-9 0 16,-8-7 0-16,-2-7-2 16,0-6 2-16,-2-5-6 15,-11-3-52-15,-1-4-77 16,-3-7-122-16,-3 0-161 16</inkml:trace>
  <inkml:trace contextRef="#ctx0" brushRef="#br0" timeOffset="91691.8339">7825 15962 818 0,'0'0'187'0,"0"0"-176"15,0 0-8-15,0 0 2 16,0 0 49-16,0 0-19 15,-33 0-34-15,33 5 10 16,12-5-2-16,1 0-6 16,-1 0 15-16,0-4-10 0,-6-8 3 15,-4-2 11-15,-2-3-5 16,-3 3 6-16,-18 4-17 16,-6 6-6-16,-4 4 0 15,-4 0-2-15,1 12 2 16,9 4 0-16,8-2-2 15,13-1 0-15,4-4 2 16,0-3 0-16,12-3 1 16,4-3 1-16,-1 0 3 15,-1 0-5-15,-6 0-38 16,-8-13-262-16</inkml:trace>
  <inkml:trace contextRef="#ctx0" brushRef="#br0" timeOffset="96766.3111">2166 17188 1134 0,'0'0'51'16,"0"0"5"0,0 0-19-16,0 0-3 0,0 0-10 15,0 0-20 1,-9 47-4-16,9 2 23 0,6 7-23 16,4 4 6-16,-1 2-6 15,2-1 4-15,5-3-10 16,-2-8 6-16,0-6-96 15,0-10-11-15,4-10-138 16,0-15-232-16</inkml:trace>
  <inkml:trace contextRef="#ctx0" brushRef="#br0" timeOffset="97123.8306">3369 17212 873 0,'0'0'36'16,"-113"9"-36"-16,60 12 0 15,14 2 8-15,15 2 47 16,24 2-23-16,8 3-22 15,35 2-8-15,14-1 2 16,11-1-4-16,2-3 0 0,-7-2 1 16,-14-3 0-16,-16 2-1 15,-24-4 0-15,-9-3 2 16,-30 0 38-16,-25-3 57 16,-11-3-30-16,-14-5-10 15,4-5-37-15,10-1-8 16,17 0-12-1,32-16-23-15,17-11-142 0,36-10-318 16</inkml:trace>
  <inkml:trace contextRef="#ctx0" brushRef="#br0" timeOffset="97344.7654">3722 17052 1288 0,'0'0'44'0,"0"0"-44"15,0 0-25-15,0 0 25 16,31 110 13-16,-10-47 3 16,0 6-11-16,0 2 0 15,1-2-4-15,-4-3-2 16,5-5-17-16,0-6-51 16,0-6 6-16,-1-15-212 15,-10-14-363-15</inkml:trace>
  <inkml:trace contextRef="#ctx0" brushRef="#br0" timeOffset="98152.6053">3679 17539 784 0,'0'0'511'15,"88"-43"-511"-15,-6 22-43 16,12-3 43-16,1 2-5 15,-5-1 5-15,-13 3-5 16,-21 1-29-16,-22-1-37 16,-19 3 20-16,-15 1 44 0,-15 0 2 15,-14 5 1 1,-9 5 2-16,5 5 2 16,6 1 6-16,12 0 4 0,9 12-5 15,6 6-3 1,15 2-2-16,18 2 0 0,13 2 0 15,-1-1 5-15,-6 1-4 16,-11-2 0-16,-19 0-2 16,-9-3 5-1,-15-1-4-15,-16-2 46 0,-5 0-9 16,5-3 5-16,10-1-21 16,16-4-6-16,5 2-14 15,29-8 3-15,21-2 0 16,16 0-4-16,10 0-19 0,2-10-36 15,-8-7-5-15,-15-3 58 16,-15 2-3-16,-19 1 10 16,-16-1 16-16,-5 5 35 15,-14 1-15-15,-16 7-23 16,-5 5-16-16,-3 0 7 16,4 7-9-16,12 10-1 15,10 3-1-15,12-3-9 16,0 1 9-16,20-6-2 15,10-6-1-15,3-6-30 16,0 0-30-16,-5-3-23 16,-8-9 58-16,-7-1 15 15,-11 2 15-15,-2 1 15 16,0 0 68-16,-5 7-29 16,2 3-33-16,3 0-21 15,0 1-8-15,20 12 5 0,11-1 3 16,9-1 2-16,11-5 2 15,4-6-4-15,2 0 4 16,-8 0-2-16,-10-9-2 16,-15-5 6-16,-8 1-5 15,-7-1 21-15,-4 2 9 16,-1 1 27-16,-1 4 19 16,-2 5-49-16,1 2 33 15,1 0-51-15,0 0-10 0,6 0-12 16,0 9-3-1,-2 8 15-15,2 0-2 16,-1 2-1-16,2-2-87 16,2-4-24-16,-1-4-141 15</inkml:trace>
  <inkml:trace contextRef="#ctx0" brushRef="#br0" timeOffset="98297.7544">4978 17176 390 0,'0'0'156'0,"0"0"-156"16</inkml:trace>
  <inkml:trace contextRef="#ctx0" brushRef="#br0" timeOffset="99242.2244">5663 17318 1024 0,'0'0'15'0,"-88"-10"-12"16,34 10-3-16,3 6 24 15,5 17 38-15,15 5-33 16,16 3-15-16,15-1-11 0,0-4 0 15,30-5-3 1,12-11 0-16,11-10 0 0,4 0-26 16,-8-10-42-16,-8-9 11 15,-14-2 56-15,-17-2 1 16,-10 6 31-16,0 3 46 16,0 8-35-16,0 6-5 15,0 0-32-15,0 16 2 16,0 15-7-16,6 10 9 15,1 7 6 1,-2 1-15-16,1 1 0 0,-2 0 9 16,-1-2 54-16,-3-8-28 15,0-10-3-15,-13-11-16 0,-12-9 18 16,-8-6-14 0,-6-4-6-16,-2-5 7 15,4-15-20-15,13-8-1 16,18-5-18-16,6-5-44 0,38-5 3 15,15-12-33-15,14-8 22 16,1-7 58-16,-4-7 9 16,-9 1 3-16,-10 6 11 15,-15 11 32-15,-13 10 36 16,-12 18-4-16,-5 12-37 16,0 13 16-16,0 6-52 15,0 20-2-15,-5 18-6 0,2 13-2 16,3 4 5-1,5 1 3-15,22-6 0 0,6-4-5 16,1-15 3 0,3-9-24-16,-1-15-9 0,-3-7-1 15,-3-5 24 1,-3-21 7-16,-5-6 2 0,-8-3 2 16,-4 0 2-16,-10 4-1 15,0 10 0-15,0 5 4 16,0 11 15-16,0 5-19 15,9 5-19-15,6 15 10 16,9 5 5-16,4 0 4 16,11 0-2-16,7-6 5 15,14-6-3-15,7-6 0 16,3-7 2-16,-6-2-6 0,-13-17 5 16,-14-11-1-1,-13-7 13-15,-10-6-13 0,-12-10 10 16,-2-6-4-16,-16 2-6 15,-12 7 11-15,-2 14-9 16,5 19 10-16,5 17-11 16,5 10-1-1,6 27-3-15,6 17 3 0,3 8 4 16,5 1 12-16,15-3-14 16,3-7 1-16,2-6-3 15,2-7 3-15,3-6-7 16,1-13-38-16,-7-13-130 0,-13-8-248 15</inkml:trace>
  <inkml:trace contextRef="#ctx0" brushRef="#br0" timeOffset="99399.8034">6554 17212 949 0,'0'0'372'0,"122"-13"-343"16,-33 12-27-16,7-3 49 15,-2 0-6-15,-3 1-39 16,-12 0-6-16,-12-4-113 16,-19-5-321-16</inkml:trace>
  <inkml:trace contextRef="#ctx0" brushRef="#br0" timeOffset="101236.6065">8261 17379 879 0,'0'0'160'0,"0"0"-63"16,0 0-21-16,0 0-13 15,-17-73 16-15,-23 67-31 0,-8 4-20 16,-4 2 0-16,-6 0-24 15,3 13 5-15,10 5-6 16,12 0 3-16,14 0-9 16,14 1 3-16,5 1-4 15,12-1 1-15,19-6 6 16,17-4-2-16,12-6-1 16,4-3-37-16,-3 0 0 15,-9-15 1-15,-13-6 28 0,-11-2 8 16,-14-1 0-1,-5 0 22-15,-9 1 29 0,0 5-4 16,0 5 5-16,-5 3-5 16,5 6-16-1,0 4-5-15,0 0-26 16,0 1-6-16,6 17 2 0,8 4-9 16,3 6 11-16,2 3-29 15,1 0-63-15,3-6-37 16,2-5-56-16,2-8-140 15</inkml:trace>
  <inkml:trace contextRef="#ctx0" brushRef="#br0" timeOffset="101624.3352">8584 17301 750 0,'0'0'394'0,"0"0"-335"15,0 0-29-15,0 0 0 16,0 0-23-16,0 0-7 15,3 17-2-15,6 8-2 16,0 1 4-16,-2-1 0 16,-2-5 0-16,-2-5 0 15,-3-8-3-15,0-5-2 16,3-2-8-16,-3 0 13 16,6-5 14-16,3-16-12 15,7 2 4-15,5-7-1 16,3 4 14-16,5 2 13 15,-1 1-17-15,3 7 22 0,-1 5-5 16,-2 1-18-16,-4 6 7 16,-3 0-21-16,-4 9-7 15,-3 7 7-15,-2 7-7 16,-1-1 5-16,5 0-7 16,-1-1-32-16,9-3-11 15,7-3-39-15,8-6-28 16,9-7-87-16,1-2-1 15,2 0-108-15</inkml:trace>
  <inkml:trace contextRef="#ctx0" brushRef="#br0" timeOffset="102270.6794">9379 17367 513 0,'0'0'231'15,"0"0"-45"-15,0 0-37 16,-10-69-73-16,-21 55 0 16,-8 10-39-16,-3 4-18 0,-3 0-18 15,8 18 3 1,12-1 10-16,13 5-11 0,12-3-5 15,0-1 2-15,15-5 0 16,15-7-4-16,4-6-16 16,7-3-31-16,-2-18 15 15,-4-6 0-15,-10-3 23 16,-8-1 13-16,-10 2 4 16,-7-2 40-16,0 5 6 15,0 8 8-15,-2 6 5 0,0 7-35 16,2 5-14-1,4 2-14-15,17 23-26 0,9 11 18 16,1 9 9 0,-4 7-1-16,-8 4 0 0,-5 5-11 15,-4 2-1 1,-3 5-7-16,1-2 14 0,-8-2 2 16,0-8 4-16,-3-11-1 15,-28-14 7-15,-17-11 3 16,-19-11 39-16,-11-9-5 15,-2-10-29-15,9-16 7 16,19-6-18-16,24-3 0 16,25-7 3-16,12-2-7 15,42-12-26-15,22-3-43 16,18-9-31-16,10-2 10 0,-10 0 18 16,-18-5 41-16,-22-2 26 15,-24 0 10-15,-18 1 16 16,-9 5 52-1,-9 13-5-15,-9 16 7 0,-3 16-19 16,8 14 3-16,5 10-28 16,1 2-31-16,5 20-10 15,2 16 2-15,0 19 8 16,9 11-1-16,17 6 1 16,5 2 0-16,8-9-1 15,-2-10 5-15,2-6-6 16,-6-13 2-16,-5-6-6 15,-6-13-73-15,-5-7-46 0,4-10-30 16,-4 0-101-16,2-23-274 16</inkml:trace>
  <inkml:trace contextRef="#ctx0" brushRef="#br0" timeOffset="102548.9019">10039 17225 448 0,'0'0'627'0,"0"0"-538"0,0 0-87 16,0 0 22-16,0 0 77 15,101-55-60-15,-74 43-16 16,0-3-8-16,-6-2-11 16,-11-4 7-16,-8-1-13 15,-2-2 4-15,-17 4-5 16,-18 7 1-16,-7 10-9 16,-6 3 6-16,5 10-4 15,4 19 5-15,15 8 1 16,9 6 1-16,15-4-4 0,9-1 11 15,24-2-1-15,19-7 5 16,9-8-8-16,17-3-6 16,19-10-66-16,13-8-123 15,14 0-445-15</inkml:trace>
  <inkml:trace contextRef="#ctx0" brushRef="#br0" timeOffset="102735.401">11014 17074 1261 0,'0'0'173'16,"0"0"-146"-16,107-10-27 0,-32 10-5 16,6 0 0-16,1 0 0 15,-12 3-146-15,-22 4-131 16,-34-1-455-16</inkml:trace>
  <inkml:trace contextRef="#ctx0" brushRef="#br0" timeOffset="102869.4551">10961 17287 856 0,'0'0'205'0,"0"0"-180"16,0 0 19-16,91 42 38 15,-19-37 23-15,11-4-74 16,6-1-31-16,-6 0-7 15,-15-11-302-15</inkml:trace>
  <inkml:trace contextRef="#ctx0" brushRef="#br0" timeOffset="103399.7001">12514 16826 1145 0,'0'0'65'0,"0"0"-65"16,0 0 1-16,0 0-1 16,0 0 33-16,2 101 5 15,6-44-9-15,1 3-17 16,-4 2-9-16,-2-6-6 15,-2-9 3-15,-1-8-77 0,0-10-48 16,0-16-170 0</inkml:trace>
  <inkml:trace contextRef="#ctx0" brushRef="#br0" timeOffset="103610.1361">12701 16909 935 0,'0'0'133'0,"0"0"-122"15,0 0-9-15,0 0 0 16,49 93 11-16,-46-53 2 0,-3 2-15 16,0-3 2-16,0-6-2 15,0-8-18-15,0-7-95 16,0-9-104-16,0-9-412 15</inkml:trace>
  <inkml:trace contextRef="#ctx0" brushRef="#br0" timeOffset="103846.5058">12229 16933 987 0,'0'0'47'0,"97"-6"-39"0,-15 5 127 15,18 1-31-15,12-3-23 16,-3 2-22-16,-5-3-35 16,-25-3-6-16,-20-2-16 15,-24-1-1-15,-12-1-2 16,-14 3 0-16,-9-4-68 16,0 2-49-16,-14 1-151 15,-10-6-388-15</inkml:trace>
  <inkml:trace contextRef="#ctx0" brushRef="#br0" timeOffset="105302.73">13930 17136 1138 0,'0'0'42'16,"0"0"-36"-16,132-39-2 0,-72 21 1 16,-4-2 14-16,-12 1-8 15,-13 2-10-15,-12 3 7 16,-14 2-8-16,-5 2 9 15,-7 3-4-15,-23 6-5 16,-7 1-1-16,-7 1-4 16,0 16 5-16,13 5 3 15,11 8-2-15,13 5-1 16,7 0 0-16,22 2 4 16,17-3-3-16,7-1-1 0,-1-4 1 15,-7-4-1-15,-9-1 0 16,-17-5 0-16,-12-2 0 15,-5-5 1-15,-23 2-1 16,0-7 0-16,4-1 2 16,12-2 6-1,10-1-8-15,2-2 0 0,20 2 0 16,21-3 0-16,19 0 6 16,15-1-6-16,4-18-8 15,-1-8-5-15,-11-8 1 16,-14-5 12-16,-17-2 0 15,-15 0 0-15,-15 4 1 16,-6 8 2-16,-9 9 16 0,-15 3 7 16,-9 12-25-16,-1 6-1 15,0 6 0-15,5 18-6 16,9 7 6-16,9 0-3 16,11 1 0-16,8-5 2 15,21-4 2-15,12-7-2 16,2-7 0-16,0-9-26 15,-5 0 18-15,-10-9 5 16,-9-14 4-16,-11-1 21 16,-8 1 6-16,0 2 14 15,-11 6 7-15,-5 6-34 0,1 9-14 16,3 0 0 0,6 12-15-16,6 12 14 15,0 3-3-15,28 2 4 16,18-2 0-16,13-5-8 0,8-2-46 15,8-7-4-15,3-5 23 16,0-3 7-16,-6-5 12 16,-14 0 16-16,-10-19 1 15,-12-5 2-15,-10-8 37 16,-9-4-13-16,-10-2-1 16,-7 0 1-16,-4 3 6 15,-25 3-8-15,-14 6-1 0,-9 13-15 16,-5 12 3-1,2 1 6-15,8 26-2 16,11 10-2-16,16 3-11 0,13 1-3 16,7-3 3-16,25-8-2 15,21-9 7-15,11-9-3 16,5-11-3 0,0 0 6-16,-10-15-4 0,-4-15 4 15,-11-15-1-15,-9-10-5 16,-11-12-1-16,-13-5-1 15,-4-3-4-15,-12 3 3 16,-13 5-3-16,-6 13 4 16,-2 13 0-16,2 18 1 15,2 16-3-15,7 7 2 16,-1 14-16-16,10 23 14 0,7 13-2 16,6 13 3-16,15 6-2 15,16 9 5-15,5 2-2 16,0-9 0-1,0-10 0-15,-3-16-1 16,2-10 1-16,4-12 0 0,1-10 3 16,5-5 2-16,-9-8-4 15,-5 0 7 1,-7-21-8-16,-10-1 11 0,-4-8-11 16,-1 0-1-16,-6 1-1 15,-2 5 0-15,1 7-2 16,-2 7 3-16,0 7 1 0,1 3-2 15,-1 0-4-15,3 0-30 16,0 5-29-16,-1 9-18 16,-2 3-8-16,0-3-188 15,-3-3-320-15</inkml:trace>
  <inkml:trace contextRef="#ctx0" brushRef="#br0" timeOffset="114874.7005">6342 15305 1007 0,'0'0'26'0,"0"0"-24"15,0 0 7-15,0 0-7 16,0 0-2-16,0 0 4 16,0 0 4-16,0 0-8 15,0 72 0-15,0-42 2 16,0 1 0-16,0 4-2 16,-2 0 0-16,-5 1 9 0,-2 0-7 15,3-5-2 1,6-5 0-16,0-3 2 0,0-3 3 15,0-4-5-15,8-3 0 16,2-1 5-16,2-2 3 16,1-5-8-16,8-4 8 15,6-1 5-15,6 0 22 16,4 0-9-16,5-8-13 16,1 0-7-16,-2-2-2 15,-6 3-8-15,-2 1-20 16,-10-1-235-16,-9 0-346 15</inkml:trace>
  <inkml:trace contextRef="#ctx0" brushRef="#br0" timeOffset="116274.6759">7806 14358 343 0,'0'0'226'0,"0"0"-199"16,0 0 36-16,0 0 8 15,0 0-17-15,0 0 28 16,-63-61-32-16,63 61 11 16,-3 0-36-16,1 0-22 15,-4 14-3-15,2 15 9 0,-1 10-7 16,2 13 24-16,3 12-4 16,0 12-7-16,0 13 15 15,9 12-23-15,2 4 14 16,1 5-7-16,-2-4-12 15,-2-5 11-15,0-7-12 16,-3-7 5-16,-2-10 5 16,0-10-8-16,-3-9-3 15,3-8 0-15,3-7 4 16,0-9-5-16,0-8 1 16,0-6 0-16,-3-5 0 15,-2-7 0-15,1-5-4 16,-2-2-22-16,0-1-40 15,0 0 42-15,0 0 7 0,0-8-45 16,0-9-92-16,0-8-164 16,0-3-59-16</inkml:trace>
  <inkml:trace contextRef="#ctx0" brushRef="#br0" timeOffset="116675.6036">7632 14573 276 0,'0'0'499'0,"0"0"-469"15,-7-71-2-15,7 62-1 16,0 5 52-16,0 4-6 15,0 21-73-15,0 24 1 16,9 26 4-16,0 24 43 16,0 11-17-16,1 10-25 15,-2 7 18-15,-4-2-8 16,1 1 4-16,-4-4 10 16,-1-6-27-16,0-12 10 0,0-10-13 15,0-11 8-15,0-10-4 16,-3-12-4-16,-1-12 0 15,-1-14 4-15,4-14-2 16,1-10-2-16,0-7 0 16,0 0-8-16,6-10-8 15,16-16-116-15,5-13-126 16</inkml:trace>
  <inkml:trace contextRef="#ctx0" brushRef="#br0" timeOffset="118810.6752">7717 14451 499 0,'0'0'27'0,"0"0"7"15,0 0 27-15,0 0-1 16,0 0-3-16,-8-79 18 15,8 71-46-15,0 1-11 16,0 1 4-16,0 2 14 16,0 2 44-16,0 2-51 15,0 0-12-15,0 0-17 16,0 7-4-16,0 14 4 16,0 10 14-16,0 8-9 15,0 8 8-15,0 6-9 16,7 3 0-16,2 5 15 15,-3 1-18-15,0 2 12 0,-5-1 1 16,-1-3-13-16,0-3 23 16,0-4-16-16,0-1-2 15,0-1 13-15,0 0-13 16,5-1-4-16,7-2 4 16,-2-4-1-16,2-5 12 15,-3-4-13-15,-3-2-2 16,-3-5 2-16,-3-1 3 0,0-3-7 15,0-1 0 1,0 2 5-16,0 0 6 16,-3-1-9-16,-3-1 3 15,3-3 7-15,0-1-3 16,0-3-9-16,0-1 11 0,2-2-7 16,-1-2 11-16,2-3-13 15,0-2 0 1,-1-4 4-16,1 1-2 0,0-2-4 15,0-1 0-15,0 0 6 16,0 0 6-16,0 0-12 16,0 0-6-16,0 0-43 15,0-4-56-15,0-4-85 16,-5-3-346-16</inkml:trace>
  <inkml:trace contextRef="#ctx0" brushRef="#br0" timeOffset="124856.7804">11267 14465 1140 0,'0'0'170'0,"0"0"-129"15,0 0-40-15,0 0 9 0,0 0-5 16,0 0 7-16,0 0 8 16,31 67-5-16,-19-21 1 15,-2 3-16-15,-7-1 2 16,-3 1-2-16,0-2-6 16,0-4-62-16,0-10-52 0,0-10-72 15,9-13-83-15</inkml:trace>
  <inkml:trace contextRef="#ctx0" brushRef="#br0" timeOffset="125410.3001">11779 14418 360 0,'0'0'687'15,"0"0"-668"-15,-93-61-18 16,44 55 43-16,-3 6 21 15,4 0-37-15,8 15 1 16,13 10-24-16,16 5-3 16,11 2-1-16,6 5 2 15,29 3-3-15,12-1 0 0,8 0 4 16,3-1-5-16,-7-1 1 16,-6-2 0-16,-14-1 3 15,-16-5-2-15,-13-6-1 16,-2-9 0-16,-20-7 3 15,-17-7-2-15,-5 0 19 16,-1-13 16-16,1-6 9 16,11-4-5-16,10 1-9 15,11 1-2-15,10-5-21 16,7-3-1 0,26 0-7-16,9-5-6 0,11 3 3 15,0 2-26-15,2 6-11 0,-5 6 3 16,-6 5-24-1,-8 5 4-15,-6 6-6 16,-5 1-43-16,-1 0 51 0,-5 0-28 16,-2 7 55-16,-3 5 24 15,-5-2-4-15,-1 4 7 16,-5-3-3-16,-2 1 4 16,4 1-4-16,-1 0 8 15,2-3-2-15,2 0 12 16,1-5-13-16,7-2 31 15,-1-1-3-15,1-2-12 16,-2 0-7-16,-1 0-7 16,-7-7-3-16,-6-8-93 0,0-5-317 15</inkml:trace>
  <inkml:trace contextRef="#ctx0" brushRef="#br0" timeOffset="125803.5094">12160 14235 500 0,'0'0'504'0,"0"0"-487"16,0 0-17-1,0 0 0-15,-95 79 47 0,86-42-2 16,9 1-24-16,0-1-9 16,18-4-8-16,6-6-1 15,5-7-3 1,1-10 0-16,-3-6 12 0,-4-4-8 16,-7-2 17-16,-4-14 64 15,-7-9 4-15,-5-3-23 16,0-3-56-16,-9 0-6 15,-14 8-2-15,1 2-2 16,-4 11-7-16,3 7-22 16,-1 3-96-16,4 9-65 15,5 10-67-15,11 2-262 0</inkml:trace>
  <inkml:trace contextRef="#ctx0" brushRef="#br0" timeOffset="126267.6006">12162 14324 901 0,'0'0'55'0,"0"0"-10"16,0 0 27-16,0 0 12 15,0 0-61-15,0 0-16 16,-64 38-5-16,44 2 16 16,4 4-13-16,4 1 10 15,11 3-9-15,1-4-5 16,3-3 9-16,17-5-9 15,7-7-1-15,3-9 8 0,7-8-7 16,2-11 9 0,4-1-4-16,-2-10-4 15,-8-13 23-15,-7-8 38 0,-12-5 3 16,-4-5-14 0,-10-3-22-16,-4-3-7 15,-28 4-23-15,-8 2 1 16,-2 8-5-16,6 11 3 0,10 10-1 15,6 7-64-15,10 5-108 16,5 0-57-16,5 7-122 16</inkml:trace>
  <inkml:trace contextRef="#ctx0" brushRef="#br0" timeOffset="126559.8">12426 14086 1085 0,'0'0'10'16,"0"0"7"-16,0 0-17 15,-88 11 0-15,72 17 35 16,11 3-22-16,5 2-6 16,12-6-5-16,15-4-1 15,4-11 5-15,-2-7-5 16,-9-5 13-16,-6 0 41 15,-5-4 18-15,-8-12 1 16,-1-2-37-16,0-3-23 16,-4 0-5-16,-8 3-9 15,1 3-14-15,3 8-70 0,8 6-79 16,0 1-163-16</inkml:trace>
  <inkml:trace contextRef="#ctx0" brushRef="#br0" timeOffset="126795.172">12960 14322 1281 0,'0'0'55'16,"0"0"-21"-16,0 0-26 15,0 0-8-15,81 0 11 16,-28 0-6-16,6 6-10 0,-4 5-32 16,-15-3-134-16,-15-3-186 15</inkml:trace>
  <inkml:trace contextRef="#ctx0" brushRef="#br0" timeOffset="126924.9585">13045 14534 532 0,'0'0'441'16,"0"0"-406"-16,87 2-31 16,-37-2 12-16,10-4 2 0,4-6-18 15,8-3-126 1,5-6-432-16</inkml:trace>
  <inkml:trace contextRef="#ctx0" brushRef="#br0" timeOffset="127144.3952">13754 14234 972 0,'0'0'149'16,"0"0"-85"-16,0 0-53 15,0 0 25-15,0 0-36 16,0 0 4-16,-46 68 7 16,36-29 4-16,4 3 7 0,5-3-16 15,1-2-1 1,0-3-5-16,0-5 0 0,4-5-28 15,10-8-84-15,2-7-140 16,1-9-257-16</inkml:trace>
  <inkml:trace contextRef="#ctx0" brushRef="#br0" timeOffset="127342.6275">13896 14324 978 0,'0'0'152'15,"0"0"-117"-15,0 0-35 16,0 0-18-16,0 0 18 16,25 84 1-16,-22-46 13 15,-3-4-14-15,0 0 0 0,0-5 9 16,0-1-7-16,3-4-4 16,0-5-4-16,2-11-172 15,-1-8-265-15</inkml:trace>
  <inkml:trace contextRef="#ctx0" brushRef="#br0" timeOffset="127559.562">13607 14235 1207 0,'0'0'71'0,"0"0"-71"0,117-14 3 16,-50 14 34-1,8 0 12-15,4 0-26 16,-5 0-19-16,-8 0 2 0,-14 0-6 16,-17 0 0-16,-15 0-16 15,-11 0-53-15,-9 0-124 16,-3 0-298-16</inkml:trace>
  <inkml:trace contextRef="#ctx0" brushRef="#br0" timeOffset="129958.5261">14588 14137 699 0,'0'0'27'0,"0"0"-3"16,0 0 37-16,0 0-21 15,0 0-11-15,0 0 9 16,-82 22 7-16,64-4-2 15,3 3-10-15,6 0-6 16,2-1 11-16,7-3-2 16,0-1-13-16,8 1 10 0,12-4-24 15,8-1 3 1,5-2-12-16,4-3-4 0,-1-7-21 16,-6 0-446-16</inkml:trace>
  <inkml:trace contextRef="#ctx0" brushRef="#br0" timeOffset="135266.3589">25494 5878 1344 0,'0'0'22'0,"0"0"-22"16,-87-47-6-16,32 47 4 16,-10 23 4-16,-7 20 9 15,8 12 19-15,13 7-29 16,20 0 6-16,25-4-7 15,6-7 1-15,40-12-2 16,23-13 5-16,17-15 1 16,2-11-4-16,-3-11 10 15,-16-22-11-15,-18-12 7 16,-17-9 37-16,-16-8 28 0,-12-6-26 16,-12-5-24-16,-24 0-19 15,-4 10-1-15,-2 14-4 16,7 17 1-1,13 15-16-15,12 14-36 0,10 3-106 16,7 17-140-16,23 8 28 16</inkml:trace>
  <inkml:trace contextRef="#ctx0" brushRef="#br0" timeOffset="135631.5427">25710 5774 1226 0,'0'0'68'0,"0"0"-48"15,0 0-20-15,0 0-12 16,0 0-13-16,0 0 19 16,11 111 5-16,-5-58 1 15,-1-5-4-15,3-9 0 16,1-7-42-16,2-10-2 16,2-9-11-16,-4-9 7 15,3-4 43-15,-3-7 9 16,0-16 6-16,0-5 27 15,4-6 26-15,1 2-8 16,0 1 10-16,3 1-6 16,-1 11 22-16,1 5-19 15,2 4-36-15,0 10 5 16,1 0-25-16,-1 10 2 0,-1 12-4 16,0 5 4-16,-6 3-4 15,-3 5 0-15,-8 0 0 16,-1-2-10-16,0-1-66 15,6-10-137-15,5-9-288 16</inkml:trace>
  <inkml:trace contextRef="#ctx0" brushRef="#br0" timeOffset="135949.2143">26356 5970 1053 0,'0'0'186'0,"0"0"-186"16,127-39-25 0,-75 25 23-16,-7-3 4 0,-11-3 5 15,-10-3-4-15,-15-2 5 16,-9-1 54-16,-7 4-10 16,-25 2-43-16,-10 8-9 15,-10 10 1-15,-3 2-5 16,3 13 8-16,10 18-4 15,11 9 14-15,16 4-11 16,15 5 22-16,9-3-19 16,31-2 14-16,14-8 16 15,10-7-25-15,8-8-8 16,10-8-3-16,13-7-76 0,12-6-72 16,3 0-283-16</inkml:trace>
  <inkml:trace contextRef="#ctx0" brushRef="#br0" timeOffset="137215.4539">27501 5785 1341 0,'0'0'9'0,"126"-17"-9"0,-58 9-15 15,-15-5 15-15,-18 0 3 16,-16-5-2-16,-15-1 32 16,-4-5 8-16,-17 2-22 15,-18 1-3-15,-5 7-16 16,-2 7 0-16,8 7-8 16,13 0-1-16,11 7 3 15,10 13-6-15,10 8 3 16,23 5 9-16,10 0-3 15,3 1 3-15,-8-3 0 16,-13-3 0-16,-16-4-1 16,-9-1 1-16,-8-2-2 15,-22-2-3-15,-4-2 10 16,3-3-3-16,12 1-2 0,19 1-4 16,4-2 1-16,42 3 6 15,20-7 4-15,17-7-6 16,7-3-1-16,1 0-33 15,-9-18 5-15,-13-8 23 16,-14-10 5 0,-19-8 5-1,-15-3 41-15,-18 1 22 0,-3 7-44 0,-23 11-2 16,-14 9-22-16,-5 12 1 0,-3 7-5 16,7 7-5-1,6 19 5-15,13 7-1 16,14 9-10-16,5-4-2 15,24-4-17-15,17-5-5 16,9-13 16-16,4-11-14 0,-9-5 2 16,-9-1 32-16,-11-14 3 15,-13-4 6-15,-9-1 55 16,-3 0-31-16,0 4 5 16,-7 5-26-16,0 6-8 15,4 5-1-15,3 2-24 16,0 15-2-16,2 7 22 15,17 5 3-15,8-5-1 0,4-2 2 16,4-6 0 0,5-3 0-16,6-5-1 0,7-6-1 15,3-2 0 1,2 0 2-16,1-8 2 0,-4-17 1 16,-6-6 4-16,-7-10 11 15,-18-1-18-15,-14 1 18 16,-10 6-9-1,-18 8 4-15,-21 11-8 0,-11 9-5 16,-8 7-8-16,1 7 7 16,6 20 0-16,11 10 1 15,13 7 3-15,15 0 3 16,12-5-4-16,10-3 2 16,26-11-4-16,11-9 16 0,11-8-11 15,15-8-1 1,6-2-4-16,9-19 5 0,-3-11-17 15,-16-15 3-15,-16-13 9 16,-20-14 8-16,-16-7-4 16,-14 0-4-16,-3 0 0 15,-17 8 9-15,-14 11 2 16,-7 14-1-16,4 17-4 16,6 17-2-1,5 14-4-15,4 2-10 0,-1 30-10 16,1 14 16-16,6 12 3 15,7 11 1-15,6 2 0 16,15 1-4-16,15-4 11 16,7-7-7-16,2-10 0 15,-1-11 3-15,-2-18-10 16,-1-13 7-16,-4-9 0 0,-3-6 2 16,-1-21 1-16,-9-5 6 15,-3-7-5-15,-8-1-1 16,-7 4 10-16,0 10-12 15,0 10 17-15,0 11 12 16,3 5-30-16,0 0-8 16,2 8-19-16,4 14 12 15,1 8 11-15,1 3 5 16,-1-4-1-16,-4-5 0 16,-4-1-4-16,-2-7-75 15,0-11-101-15,0-5-237 16</inkml:trace>
  <inkml:trace contextRef="#ctx0" brushRef="#br0" timeOffset="137373.5886">29346 5339 1186 0,'0'0'0'15,"0"0"-399"-15,108 63-96 16</inkml:trace>
  <inkml:trace contextRef="#ctx0" brushRef="#br0" timeOffset="137714.9627">29855 5653 232 0,'0'0'936'0,"0"0"-878"15,0 0-55-15,0 0 15 16,0 0-18-16,-82-17-5 16,53 42 5-16,6 5 0 15,3-1 1-15,11-1-1 16,8-2 3-16,1-5-3 16,3-7 2-16,19-7 0 0,6-7 18 15,7 0 2-15,-1-13-7 16,-4-13 18-16,-6-6 16 15,-11-7-20-15,-8-1-11 16,-5-4 3-16,0 4-7 16,-15 8-10-16,-1 10-2 15,5 11-4 1,2 11-17-16,0 6-65 0,3 21-62 16,5 9 47-16,1 0-123 15,0-7-341-15</inkml:trace>
  <inkml:trace contextRef="#ctx0" brushRef="#br0" timeOffset="138115.8909">30120 5624 1081 0,'0'0'66'16,"0"0"-66"-16,0 0-10 15,0 0 5-15,68 75 5 16,-57-44-2-16,-5 0 2 16,-3-1 0-16,-3-4 2 15,0-5 0-15,0-9-1 16,0-9 2-16,0-3-2 16,0-1 29-16,0-23 23 15,0-7-39-15,0-7-14 0,0-2 0 16,0 3 3-1,0 3 51-15,16 3 26 16,6 6-14-16,9 4-35 16,5 9 2-16,7 10 20 0,2 2-51 15,-2 10-1-15,-6 16-2 16,-7 4-1-16,-7 4-2 16,-7 0 4-16,-8 1 0 15,-8 3-2-15,0 3-2 16,-32 1 3-16,-23-5-110 15,-18-10-202-15</inkml:trace>
  <inkml:trace contextRef="#ctx0" brushRef="#br0" timeOffset="141297.3137">24970 7366 1219 0,'0'0'5'0,"-164"-16"-5"16,77 30 3-16,2 29 7 0,11 17 50 15,16 16 0-15,18 10-17 16,27 9-18-1,16 1-19-15,42-3-5 0,24-7-1 16,15-13-18 0,14-19-42-16,8-19-43 0,7-18-47 15,6-17-130-15</inkml:trace>
  <inkml:trace contextRef="#ctx0" brushRef="#br0" timeOffset="141688.2653">25912 7661 1271 0,'0'0'24'0,"-105"-10"-24"15,39 14 12-15,1 22-4 16,7 9 30-16,12 6-13 16,17 4 6-16,17-4-30 15,12-7 2-15,3-8-3 16,29-9 2-16,14-12-4 15,8-5 2-15,7-14-21 16,-3-18 1-16,-14-11-8 16,-12-7 28-16,-16-8-5 15,-13-7 10-15,-3-1 0 16,-12 1 20-16,-13 3-8 0,-5 9 47 16,3 14-12-16,6 14 3 15,8 13-23-15,9 7-30 16,4 5-4-16,0 14-2 15,1 26-21-15,15 14 25 16,7 15 0-16,7 4 3 16,-2 2-3-16,2-1-7 15,-3-7-66-15,-4-8-87 16,1-15-101-16,-7-19-358 16</inkml:trace>
  <inkml:trace contextRef="#ctx0" brushRef="#br0" timeOffset="142631.633">26022 7782 1165 0,'0'0'48'0,"0"0"-48"16,97-27 0-16,-45 17-1 15,2 0 4-15,1-3-4 16,-1-2 1-16,-11-1 0 15,-10-6 2-15,-17 2-1 16,-13 0 8-16,-3 2 15 16,-13 3 3-16,-17 5 3 0,-6 6-14 15,-2 4-5-15,-1 0 14 16,6 20-19-16,8 7 5 16,11 9-3-16,12 2-3 15,2 4-4-15,16-2-1 16,15-3 0-1,6-9 4-15,5-9-1 0,4-7-2 16,6-12-1-16,0 0-25 16,-2-12-7-16,-6-13 4 15,-8-9 7-15,-9-2 20 16,-9-6 2-16,-5 1 6 16,-5 1 42-16,-3 3-16 0,-1 9 21 15,1 9-15 1,-1 9 4-16,0 8 6 0,1 2-49 15,4 0-4-15,6 17-10 16,3 13-8-16,2 7 22 16,-4 6-1-16,-3-3-7 15,-4-1 7-15,-3-7-26 16,1-6-13-16,-1-14-3 16,-1-3 9-16,1-9 19 15,1 0 15-15,6-16 4 16,4-11 15-16,4-5-17 15,0-5 7 1,-3 3 22-16,-2 5 16 0,-4 5 0 16,0 8 5-16,-5 8-24 15,-2 4 0-15,1 4-25 0,1 0-3 16,8 12-3-16,7 12-16 16,0 5 14-16,0 1 3 15,0 0 2-15,1-5-7 16,2-3-15-16,5-8-16 15,1-6-21-15,5-6-30 16,0-2 47-16,-4-10 16 16,-2-12 18-16,-7-6 8 15,-7-3 0-15,-7 5 13 16,-7 2 46-16,-2 7 11 16,0 5-16-16,-2 8-32 15,-1 4-19-15,0 0-6 0,0 20-25 16,3 10 28-1,0 3-6-15,0 2 8 16,14-9-4-16,10-8 2 16,4-6 0-16,0-8 6 0,-1-4-5 15,-7 0 10-15,-9-16 16 16,-8-7-4-16,-3-10 19 16,-12-5-42-16,-20-4 4 15,-9 0-8-15,-1 3 4 16,7 4-8-16,12 6-27 15,16 5-73-15,7 4-131 16,18 1-387-16</inkml:trace>
  <inkml:trace contextRef="#ctx0" brushRef="#br0" timeOffset="142874.9875">27682 7333 263 0,'0'0'952'15,"0"0"-845"-15,0 0-85 16,0 0 55-16,0 0-21 15,0 0-41-15,10 11-15 16,3 25 0-16,0 6 12 16,1 3-11-16,-1-1 6 15,-2 0-6-15,2-3 0 16,-2-3-1-16,1-4 0 16,2-5-5-16,3-4-6 0,11-7-71 15,7-5-3 1,5-11-32-16,-4-2-204 0,-13-12-254 15</inkml:trace>
  <inkml:trace contextRef="#ctx0" brushRef="#br0" timeOffset="142995.6563">27739 7519 998 0,'0'0'170'0,"0"0"-135"15,0 0-19-15,0 0-5 16,0 0-10-16,124-1-2 15,-70 4-39-15,-8-3-365 16</inkml:trace>
  <inkml:trace contextRef="#ctx0" brushRef="#br0" timeOffset="143697.8499">28069 7588 1040 0,'0'0'239'0,"0"0"-237"15,0 0 7-15,98-6-16 16,-44-1 7-16,1-3-4 16,-10 0-1-16,-21-2-30 15,-12 2 35-15,-12 1 12 16,0 3-3-16,-18 1 6 16,-10 5-15-16,-10 0 0 15,-2 11 5-15,0 12-1 0,9 5 8 16,14 3-7-1,15 2-1-15,4 0 7 0,34-5-7 16,16-6 9 0,12-10-8-16,8-8 1 0,8-4-9 15,0 0 3-15,-1-3 0 16,-11-14 3-16,-16-5 0 16,-17-8 11-16,-16-2 8 15,-16-6-21-15,-3-1 26 16,-15 4-1-16,-15 9-22 15,-4 9 27-15,-3 12-22 16,-2 5-5-16,-1 17-4 16,5 19-10-16,10 11 8 0,15 6 2 15,10-2 0-15,1-4-1 16,24-11 4-16,8-11-3 16,6-12 4-1,7-10 0-15,1-3-4 0,5-10 4 16,-2-15 0-1,-3-10 9-15,-8-9-7 0,-11-8 5 16,-12-9 6-16,-13-13-13 16,-3-8 1-16,-10-2-5 15,-13-1 0-15,-3 4 14 16,0 12 4-16,3 11-3 16,6 18 7-16,5 19-10 0,6 13 19 15,5 8-31-15,1 12-1 16,0 31-2-16,0 20-9 15,14 21 12-15,9 10 3 16,4 5 0-16,-3 0-4 16,-1-7 1-16,-3-10-7 15,7-10-29-15,13-10-81 16,8-13-31-16,11-16-117 16,4-19-381-16</inkml:trace>
  <inkml:trace contextRef="#ctx0" brushRef="#br0" timeOffset="144583.771">29755 7163 1368 0,'0'0'55'0,"0"0"-42"0,0 0-13 15,0 0-43-15,0 0 30 16,-15 121 13-16,30-52 2 15,3-3-2-15,0-6-41 16,-2-14 4-16,-4-15-22 16,-3-11 11-16,-3-14-3 15,0-6 8-15,6 0 43 16,10-4 32-16,10-9-12 16,5 1 29-16,4 4 2 15,0 5-15-15,-2 3-5 0,-8 0-10 16,-3 15-1-1,-8 7-12-15,-10 5-4 16,-8 2-3-16,-2 1-1 16,-14-7 3-16,-13-4 14 0,-7-10 6 15,-6-7 10-15,-2-2 1 16,3 0-25-16,8-15 0 16,12-5-9-16,13-2-21 15,6-3-66-15,19 3-52 16,20 0-61-16,9 5-35 15,1 5 49-15,-7 2 186 16,-11 6 98-16,-9 4 18 16,-4 0 32-16,-1 0-80 15,5 0 1-15,6 10 7 0,7 1-43 16,3-2-3-16,4-6-17 16,0-3-12-16,-2 0 14 15,-2-10-6 1,-4-13 0-16,-5-7 4 0,-7-3-11 15,-8-3 8-15,-9-1 41 16,-5 2-27-16,-2 3 10 16,-11 11-28-16,6 9 0 15,-1 12-5-15,-1 11-1 16,2 28-26-16,-1 22 26 16,4 19 0-16,4 13-1 0,0 13 2 15,0 13 10 1,0 12 17-16,0 9-3 0,7 5 0 15,9 5-12-15,4-10-9 16,4-8 11-16,-2-16-14 16,-7-18 0-16,-8-29 7 15,-7-28-8-15,-14-22-3 16,-30-19 3-16,-21-29 4 16,-28-34 1-16,-22-24-5 15,-4-18-35-15,12-2 2 16,29 9 26-16,32 14 7 15,37 10 1-15,14 6 1 16,44 4 2-16,24 1-4 16,22 9 0-16,16 8-1 15,0 11 1-15,-11 10 0 16,-19 3-19-16,-17 1-88 0,-21-5-70 16,-16-9-274-16</inkml:trace>
  <inkml:trace contextRef="#ctx0" brushRef="#br0" timeOffset="145131.3076">31730 7081 1024 0,'0'0'37'0,"0"0"-33"15,0 0-1-15,0 0 24 16,0 0 52-16,0 0-23 16,-18 94 7-16,18-44-7 15,0 9-19-15,0 4 9 16,6 3-27-16,-1-1-15 16,-4-5 1-16,1-4-3 15,-1-6-4-15,2-6-75 0,2-14-104 16,-1-17-174-16</inkml:trace>
  <inkml:trace contextRef="#ctx0" brushRef="#br0" timeOffset="145731.7425">32261 6888 1025 0,'0'0'53'16,"0"0"-19"-16,0 0 63 16,0 0-16-16,0 0-38 15,0 0-2-15,-47-61-23 16,26 61-17-16,-2 16 5 15,-4 10-4-15,5 5 8 0,8 4-1 16,9 2-7 0,5 1 3-16,1-3 7 0,23-2-9 15,7-5 14-15,5-4-16 16,4-5 3-16,-2-5-4 16,1-6-13-16,0-5-106 15,-7-3-92-15,-6-2-221 16</inkml:trace>
  <inkml:trace contextRef="#ctx0" brushRef="#br0" timeOffset="146364.07">32670 6623 802 0,'0'0'43'0,"70"109"45"15,-21-28 45 1,2 24-30-16,3 18-28 16,-7 22 42-16,-12 11-61 15,-17-1-28-15,-18-3-20 0,-4-13-1 16,-35-18-9-16,-12-14 2 16,-12-18-65-16,-5-18 7 15,-6-19-68-15,-2-21-104 16,6-22-258-16</inkml:trace>
  <inkml:trace contextRef="#ctx0" brushRef="#br0" timeOffset="151340.1872">24449 9792 1292 0,'0'0'35'16,"0"0"-20"-16,0 0 26 15,0 0-15-15,0 0-16 16,0 0-9-16,0 0-1 0,69 109 15 16,-51-61-9-1,-6-4-6-15,-4-3 0 0,-5-4-16 16,-3-8-73-16,0-9-53 16,0-15-152-16,-9-5-600 15</inkml:trace>
  <inkml:trace contextRef="#ctx0" brushRef="#br0" timeOffset="151491.7799">24411 9469 1194 0,'0'0'0'16,"0"0"-130"-16,0 0-147 15,128-16 62-15</inkml:trace>
  <inkml:trace contextRef="#ctx0" brushRef="#br0" timeOffset="151788.9907">24923 9601 892 0,'0'0'70'0,"0"0"-51"16,-101 43-10-16,76-25 44 0,12 2-34 15,11 6-15-15,2 1 0 16,18 4-1-16,17 0 0 16,6 0-3-16,4-3-11 15,-6-1-11-15,-5-2 5 16,-14-3 11-16,-13-2 0 16,-7-7 7-16,-3-1-1 15,-24-6 16-15,-12-5 62 16,-7-1 10-16,-3 0-43 15,4-4-17-15,12-5-12 16,14 1-16-16,19-4 0 16,10-6-81-16,41-5-253 15</inkml:trace>
  <inkml:trace contextRef="#ctx0" brushRef="#br0" timeOffset="151995.1604">25807 9443 1188 0,'0'0'34'16,"0"0"-30"-16,0 0 12 15,0 0-16-15,0 0 0 16,9 101 1-16,4-38-1 16,6 6 10-16,0 0-10 15,2-4 4-15,-3-7-10 16,-2-6-12-16,-2-11-118 0,-7-15-107 15,-7-14-412 1</inkml:trace>
  <inkml:trace contextRef="#ctx0" brushRef="#br0" timeOffset="152613.0177">25612 9737 1030 0,'0'0'57'15,"0"0"-32"-15,0 0 17 16,0 0-39-16,107-43 14 15,-31 40-15-15,2-2-2 16,-6-5 0-16,-14-6 6 16,-14-4-6-16,-14-1 1 0,-15-3 0 15,-10 0 84-15,-5 2-34 16,0 4 3-16,-5 6-12 16,-2 8-40-16,1 4-2 15,0 13-3-15,2 19-8 16,2 12 5-16,2 5 9 15,0 1-3 1,10-4 0-16,2-5-12 0,3-9-23 16,-1-9-20-16,2-11-9 15,0-7 34-15,2-5 6 16,0-3 19-16,1-13 2 16,-2-5 6-16,1 0 3 15,-4 2 14-15,-1 3-3 0,0 5 31 16,3 5-31-1,7 4-6-15,7 2-11 0,5 0-9 16,6 2 8-16,5 5 1 16,2-3 0-16,-1-2-2 15,-2-2 3-15,-4 0-1 16,-10-11 11-16,-4-5-11 16,-8-8 14-16,-7-3-7 15,-5-3-2 1,-7-2 13-16,0 4 33 0,-11 4-46 15,-10 10 12-15,0 9-11 16,-4 5-6-16,-1 13-4 16,10 16 4-16,4 9-3 15,12 5 6-15,0 1 1 16,18-2 14-16,7-8-16 16,6-9 1-16,4-7-3 0,4-9 0 15,11-4-3-15,6-5-88 16,5 0-151-16,-3-12-367 15</inkml:trace>
  <inkml:trace contextRef="#ctx0" brushRef="#br0" timeOffset="153301.7875">27711 9465 1178 0,'0'0'94'0,"0"0"-94"16,0 0-1-16,58 85-1 16,-49-47 4-16,-1 6-1 0,-4 3-1 15,2-4 3-15,0 0-6 16,1-9 3-16,1-8-25 16,1-10-17-16,-3-12 7 15,-2-4 35-15,2-8-1 16,0-19 7-16,0-7-6 15,0-4 5-15,-3-3 10 16,0 4 17 0,3 5 5-16,3 8-9 0,3 11 5 15,1 7-29-15,7 6-4 16,1 8-4-16,7 17-4 16,0 8 2-16,1 6 6 15,-7-1-5-15,-5-3-38 16,-6-8-34-16,-8-10-23 15,-3-9 22-15,0-8-15 16,0 0 67-16,-9-14 26 0,2-11 8 16,6-5 31-16,1-4 39 15,0-2 9-15,8 3-15 16,10 2-8-16,6 6 13 16,6 8-29-16,1 9 1 15,4 8-14-15,-1 0-29 16,0 9 9-16,-2 13-15 15,-7 6 0-15,-3 5-3 16,-6 4 3-16,-3 3-1 16,-1-3-69-16,-1-6-106 15,3-12-158-15</inkml:trace>
  <inkml:trace contextRef="#ctx0" brushRef="#br0" timeOffset="154956.0863">28548 9649 1191 0,'0'0'75'0,"0"0"-58"16,0 0-17-16,0 0 2 16,113-7-2-16,-66 7 0 15,-1 0 1-15,-11-5-4 16,-9-3 3-16,-14-6 0 0,-11-1 2 15,-1-3-1-15,-7 4 3 16,-17 2 8 0,-9 6-10-16,-1 6 9 15,-4 0-11-15,6 14 0 0,6 15 7 16,7 7-7-16,15 9 12 16,4-2-10-16,20-1 5 15,22-5-7-15,12-12 0 16,7-8 0-16,3-11 0 15,3-6 0-15,1 0-18 16,-4-12-3-16,-5-10-5 16,-11-8 26-16,-14-5 0 0,-14-3 0 15,-11-3 20-15,-9 4 2 16,0 5 1-16,-8 9 23 16,-13 7-43-1,-5 14-3-15,0 2-8 0,0 9-6 16,3 19 9-16,5 5 2 15,6 5 3-15,5-1-2 16,7-5 0-16,0-5 1 16,13-8-1-16,9-10-9 15,6-5 11-15,4-4-10 16,2-4 8-16,-8-14-3 16,-4-6 10-16,-9-3-5 15,-8-2 0-15,-5 2 1 16,0 4 18-16,0 9-12 15,0 6 0-15,0 8 7 0,0 0-14 16,0 11-24-16,3 9 17 16,11 1 7-16,2 0-5 15,4-5 5-15,3-5-3 16,7-5 2 0,8-5-22-16,1-1 12 0,0-3 5 15,-7-12 6-15,-10-6 2 16,-10-5 0-16,-10-2-2 15,-2-3 0-15,-5 4 8 16,-11 0-8-16,2 11 9 16,7 7 25-16,5 9 6 15,2 0-40-15,5 9-26 16,18 14 22-16,6 8-7 16,1 3 9-16,-6 0 1 0,-5-3 1 15,-5-4-2-15,-3-3 2 16,-9-3 0-16,-2-2 5 15,0-4-1-15,-13-5 12 16,-9-3 11-16,-7-7 11 16,-4 0 14-16,1 0-13 15,4-13-19 1,7-5-9-16,14-5-9 0,7-1-4 16,7 1-50-16,32-1-47 0,9 2-10 15,4-1-6 1,-7 1-1-16,-8 0 73 0,-11 3 43 15,-10 2 8 1,-10 10 112-16,-6 3-14 16,0 4-2-16,0 0-82 15,1 10-22-15,2 15 0 0,5 7 0 16,5 4 23-16,4-4-14 16,3-2-6-16,6-8 13 15,4-4-16-15,5-4 7 16,4-7 5-16,-1-7-9 15,-7 0 2-15,-4-16 0 16,-5-11-2-16,-2-5 5 16,-1-6-7-16,-3-4-1 15,-5-1 0-15,-5 2 3 0,-5 9-3 16,-1 5 14 0,0 10 22-16,0 6-2 0,2 7-33 15,4 4-1-15,10 0 0 16,10 15-24-16,8 9 19 15,3 4 2 1,1 0 3-16,-4 0-8 0,-9-3 8 16,-10-4-1-16,-15-1-1 15,0-4-25-15,-21-1 19 16,-6-1 2-16,2-2 2 16,9 1-2-16,6-1 7 15,10 0-1-15,0-2 0 16,8 0 7-16,16-5-7 15,9-2 8-15,12-1-4 0,5-2 8 16,1 0-11-16,-2-4-2 16,-11-8-16-16,-9-8-54 15,-12-2-5-15,-11-4-27 16,-6 2 30-16,0 5 60 16,0 6 13-16,-2 8 0 15,1 5 42-15,1 0-6 16,0 0-11-16,3 0-10 15,16 5-2-15,8 4 48 16,10-4-34-16,10-3 3 16,8-2 15-16,3 0-28 15,-7-9 5-15,-13-9-20 16,-16-8 2-16,-15-3 33 16,-7-5-21-16,-2 0-14 0,-25 3-2 15,-6 9 2-15,-5 9-5 16,1 13 3-16,2 13-19 15,5 22 17-15,8 11 0 16,12 7 2-16,10-2 1 16,0 0 1-16,6-7-4 15,13-9 2-15,11-12-8 16,10-7-11-16,21-6-80 16,18-10-153-16,14 0-474 15</inkml:trace>
  <inkml:trace contextRef="#ctx0" brushRef="#br0" timeOffset="155702.0919">32276 9533 1192 0,'0'0'79'0,"-88"-52"-50"15,26 34-23-15,-6 8 55 16,1 7-2-1,12 3-35-15,21 4-14 0,19 13-10 16,15 1 6-16,21-1-8 16,28-5 2-16,12-9-13 15,8-3-38-15,-7-20-52 16,-15-14 6-16,-13-13 60 16,-19-10 25-16,-14-6 12 15,-1 3 37-15,-10 5 29 16,-8 15 49-16,6 16-9 15,3 11-39-15,6 13-52 0,3 0-15 16,0 29-22-16,2 19 10 16,14 20 12-16,6 16 15 15,-2 8-13-15,-2 5 6 16,-11 1-3-16,-7-3-3 16,0 3-2-16,0-3 0 15,-10-6 1-15,0-3 2 16,5-11-1-16,5-6-2 15,7-12 0-15,20-11 4 16,12-6-7-16,7-11 3 0,9-11 0 16,2-14-4-1,0-4-4-15,-8-14-16 16,-14-16 5-16,-16-11-11 16,-19-8 18-16,-12-11-13 0,-40-12-20 15,-27-8 12-15,-18-6 6 16,-8 3 17-16,6 10 10 15,19 12 7-15,27 20 38 16,26 16-35-16,25 9-3 16,9 3 0-16,43 2-7 15,23 1-5-15,27 1 3 16,12 4-52-16,-2-1-60 16,-16-6-105-16,-37-6-426 15</inkml:trace>
  <inkml:trace contextRef="#ctx0" brushRef="#br0" timeOffset="156614.1783">24285 11268 1027 0,'0'0'169'0,"0"0"-118"15,-131-46-40-15,75 46 52 16,-3 0 14-16,2 15-51 15,8 13 8-15,13 7-25 16,14 4-9-16,21 5 7 16,5-1-4-16,39-1-3 15,23-11 0-15,13-14-3 16,5-13-7-16,-7-4-28 16,-16-21 30-16,-14-13 2 15,-13-9 9-15,-12-3-3 16,-10-2 18-16,-12 2 24 15,0 7 13-15,-4 4 6 0,-10 11-26 16,4 10 1-16,6 8-27 16,4 6-2-16,0 2-7 15,0 21-16-15,19 10 14 16,5 11 2-16,2 2-3 16,0-1-23-16,-2-1-93 15,-2-2-65-15,0-13-58 16,0-12-288-16</inkml:trace>
  <inkml:trace contextRef="#ctx0" brushRef="#br0" timeOffset="157554.6647">24670 11251 1216 0,'0'0'53'0,"0"0"-36"15,0 0 74-15,0 0-81 16,0 0-10-16,0 0-2 15,88 49 2-15,-73-18-5 16,-4 2-6-16,-7-3-32 16,-4-2-18-16,2-5 5 15,-1-9 29-15,2-6-11 16,2-8 38-16,5-2 2 16,3-19 3-16,4-5 14 15,-1-5 25-15,2 3 11 16,-1 4 27-16,-4 7-29 15,-1 3 5-15,-6 8-15 0,0 5-38 16,1 1-5-16,5 1-7 16,8 15-2-16,4 5 4 15,10 0-4-15,6 1-69 16,10-6 1-16,6-4-32 16,2-10 15-16,-1-2-12 15,-6-10 58-15,-11-12 47 16,-10-7 2-16,-11 0 23 15,-11 0 60-15,-8-1 22 16,-8 4-15-16,-20 7-32 16,-12 5-25-16,-5 12 6 15,0 2-22-15,6 11-17 16,7 12-1-16,11 4-9 16,9 0 6-16,10-4 0 0,2-4-47 15,11-8-28-15,16-11-10 16,7 0-28-16,-1-17 9 15,-5-8 17-15,-7-4 86 16,-12 0 4-16,-5-1 64 16,-4 10 45-16,0 5 32 15,0 10-16-15,0 5-38 16,8 1-87-16,5 22-20 16,8 7 20-16,3 11 0 15,-3 2 7-15,3 9-7 16,-4 10 0-16,0 10 0 15,2 7 0-15,-1 7 0 16,-3-1 0-16,-6-3 2 16,-12-11-3-16,0-16 3 15,-33-16 24-15,-16-17 38 0,-12-15-7 16,-6-7 10-16,4-10-37 16,15-17-28-16,22-15 13 15,26-8-15-15,17-9-1 16,43-8-21-16,23-8-56 15,16-13-3-15,7-1-5 16,-5-11 42-16,-14 0 40 16,-19 2 8-16,-27 6 2 0,-24 12 72 15,-17 9-18 1,0 15 9-16,-20 10-25 16,1 17-27-16,3 13 18 0,6 16-28 15,4 10-7-15,3 28-2 16,3 18-7-16,2 17 9 15,23 4 0-15,6 5 0 16,1-7-11 0,-6-7 11-16,-6-14-38 0,-2-13-36 15,-8-11-87-15,2-14-14 16,-6-16-147-16</inkml:trace>
  <inkml:trace contextRef="#ctx0" brushRef="#br0" timeOffset="157845.8889">26128 11198 1052 0,'0'0'111'16,"0"0"-91"-16,0 0 36 15,106-22 44-15,-73 14-44 16,-4-4-36-16,-8-1 11 16,-9-1 3-16,-9-1 12 15,-3 2 8-15,-7 5-37 16,-20 5-6-16,-9 3-11 15,-5 13 4-15,3 21 9 16,10 11 0-16,14 4 3 16,14-2 12-16,2-3-11 15,25-10-8-15,10-12-9 16,12-17 2-16,10-5-8 16,12-10-36-16,1-18-103 15,-8-10-174-15,-15-7-603 0</inkml:trace>
  <inkml:trace contextRef="#ctx0" brushRef="#br0" timeOffset="160512.1629">27668 11150 1273 0,'0'0'41'16,"0"0"-26"-16,-99-80 5 0,62 68 49 15,-4 8-11-15,0 4-47 16,1 8-9-16,4 15-2 15,9 7 0-15,12 2 0 16,14 1-1-16,1-2-2 16,23-5 0-16,19-7-19 15,9-10-31-15,4-9 2 16,-3 0-4-16,-8-19 25 16,-15-6 23-16,-11-2 5 15,-12 1 2-15,-6 1 16 16,0 4 22-16,-7 6 22 0,-8 8-17 15,3 5-17-15,3 2-26 16,6 9-3 0,3 16 3-16,9 7-4 15,22-2 4-15,16-2-5 0,14-10-7 16,12-11-39-16,3-7 6 16,0-4 0-16,-9-22 26 15,-16-9 10-15,-11-4 9 16,-16-7 6-16,-11-5 35 15,-10-2 19-15,-3-3 3 16,-9 1-10-16,-18 7-15 16,1 10 6-16,0 11-13 15,9 11 8-15,9 14-25 16,7 2-11-16,1 24-3 0,1 20-5 16,24 12-1-1,13 9 6-15,9 0 0 0,0-2-4 16,0-6 1-16,-5-6-64 15,-4-6-32-15,-10-15-111 16,-12-12-132 0</inkml:trace>
  <inkml:trace contextRef="#ctx0" brushRef="#br0" timeOffset="160671.7349">28030 10979 1268 0,'0'0'27'16,"127"-4"-27"-16,-34 4 0 16,12 3-4-16,1 3 4 15,-1-5-53-15,-1-1-198 16</inkml:trace>
  <inkml:trace contextRef="#ctx0" brushRef="#br0" timeOffset="160868.2127">29179 10736 1118 0,'0'0'80'16,"0"0"-11"-16,0 0-35 15,0 0 52-15,0 0-76 0,0 0 8 16,24 76-12-16,4-24 3 16,2 0-6-16,-2 0-6 15,-5-6-15-15,-8-4-111 16,-7-5-50-16,-5-11-164 15</inkml:trace>
  <inkml:trace contextRef="#ctx0" brushRef="#br0" timeOffset="161512.2087">29051 10993 1164 0,'0'0'65'0,"0"0"-64"16,0 0 9-16,92-9-10 15,-27 10 0-15,4 3 0 16,-6-4-8-16,-10 0-33 16,-12-15 31-16,-13-5 9 15,-13-2 2 1,-10-1 50-16,-5-1 12 0,0 3-19 16,-8 6 20-16,-1 3-36 15,6 9-7-15,3 3-21 16,0 5-13-16,0 18-6 15,0 8 11-15,9 8 8 16,5 3 0-16,4-2 0 16,-1-6-9-16,0-6-15 15,2-6-17-15,-1-9 10 0,-1-7-14 16,-2-6 25-16,-1 0 16 16,0-14 4-1,1-7 0-15,-5-4-1 0,3 2 3 16,-5 3-2-16,0 5 8 15,-4 7 24-15,-1 4 5 16,0 4-23-16,4 0-14 16,4 10-8-16,4 8 0 15,6 4 5-15,3-3 3 16,7-2 0-16,11-5-5 16,13-2 4-16,6-7-27 15,2-3-10-15,-5-1 12 16,-11-16 26-16,-11-7-3 15,-14-4 3-15,-12-5 16 0,-10-3 16 16,-10 5 8-16,-20 4 13 16,-6 9-15-16,-1 11 2 15,4 7-35-15,6 11-3 16,12 18 6-16,12 9-6 16,3 5 6-16,27-1 10 15,13-5-17-15,5-6 8 16,10-7-9-16,11-9 0 15,10-7 0-15,12-2-68 16,0-6-80-16,-6 0-240 16</inkml:trace>
  <inkml:trace contextRef="#ctx0" brushRef="#br0" timeOffset="162171.9486">24229 12715 1118 0,'0'0'9'16,"-102"-12"2"-16,47 21 0 15,3 18 59-15,10 6 20 16,12 6-38-16,15 8-6 15,15 3-19-15,6 0-26 16,30-4 11-16,18-4-12 0,9-10-1 16,11-7-9-16,5-9-115 15,2-10-161-15</inkml:trace>
  <inkml:trace contextRef="#ctx0" brushRef="#br0" timeOffset="162977.2473">24485 12893 1271 0,'0'0'83'16,"0"0"-83"-1,0 0 4-15,100-11 21 0,-37 11 10 16,7 0-17-16,-1 0-18 16,-4 0 0-16,-8-5-9 15,-17-7 2-15,-16-4 0 16,-16-2 3-16,-8-2 8 15,-12 0-4-15,-18 5 13 16,-10 3-5-16,-1 6 20 16,2 6-14-16,5 1 0 15,9 21-13-15,7 6 3 16,11 10-4-16,7 6 0 16,4 4 1-16,24-4-3 0,15-5 2 31,7-8-4-31,8-13-25 0,0-12-30 0,-4-6 26 15,-8-13 18-15,-8-17 15 16,-9-5 2-16,-8-3 4 16,-6-1 43-1,-6 4 16-15,-4 7-41 0,-2 8 23 16,-2 9-25-16,2 8-5 16,0 3-17-16,3 3-1 15,3 18-10-15,3 7 3 16,3-1 11-16,-2 0-6 15,2-5 3-15,-1-6-18 16,2-7-1-16,0-9-8 16,2 0 19-16,-1-19 8 15,0-7-3-15,-1-7 1 0,-2-2 2 16,-6 4 0-16,-2 5 6 16,-3 8-6-16,-2 10 16 15,1 7-6-15,5 1-10 16,5 1-9-16,6 15-3 15,6 5 12-15,4 1-2 16,9-2 6-16,5-8-4 16,6-7 0-16,6-5-5 15,-4 0-5-15,-2-19-12 16,-6-9 11-16,-12-10 4 16,-11-8 6-16,-7-3 1 15,-12-4 9-15,0 4-5 16,-12 5 30-16,-9 11 2 15,-1 14-9-15,3 10 6 0,7 9-28 16,9 18-5-16,3 25-4 16,0 14 4-16,19 10-5 15,10 3 5-15,2-2 0 16,0 0-8-16,-2-5-33 16,0 1-79-16,3-11-104 15,-1-12-319-15</inkml:trace>
  <inkml:trace contextRef="#ctx0" brushRef="#br0" timeOffset="163375.1807">25968 12803 1384 0,'0'0'2'0,"93"-41"-2"16,-24 26-8-16,5 1 5 15,-7-3 4-15,-13 3-1 16,-20-1 0-16,-17 5-10 16,-16-1 10-16,-1 9 0 15,-12-2-11-15,-12 4 6 16,3 0-7-16,4 16 12 16,10 6 0-16,7 5-13 15,8 3 10-15,19 1 2 16,1-2 1-16,-6-3-1 15,-9 1 4-15,-13-4-3 16,-2 2 0-16,-23 0 7 0,-8-2 1 16,-1-4-2-16,4 0 0 15,10-5 25 1,13-2-10-16,7 0-12 16,13-4-2-16,24-1 2 15,19-5 15-15,8-2-24 0,4-4-2 16,-2-12-5-16,-6-7-80 15,-14-4-62 1,-12-3-221-16</inkml:trace>
  <inkml:trace contextRef="#ctx0" brushRef="#br0" timeOffset="163669.3939">26707 12827 236 0,'0'0'766'0,"0"0"-700"16,0 0-58-16,0 0 93 15,119 0-12-15,-73 0 2 16,1 0-41-16,2-3 2 15,-3-12-22-15,-7-1-29 16,-11-5 17-16,-13-4-7 16,-15 1 41-16,0 4-24 15,-28 3-24-15,-13 8-1 16,-8 9-1-16,-3 7 4 16,6 23-5-16,11 7 0 15,16 3 2-15,19 3 17 16,0-2-10-16,29-6 8 15,9-8-12-15,16-11 1 0,9-14-6 16,14-2-1-16,7-4-8 16,1-11-19-16,-5-3-104 15,-16 0-256-15</inkml:trace>
  <inkml:trace contextRef="#ctx0" brushRef="#br0" timeOffset="166346.5273">28761 12596 684 0,'0'0'528'16,"0"0"-485"-16,-86-89-25 16,32 77 49-16,-4 8 24 15,-5 4-40-15,8 17-48 16,4 14 3-16,15 4-6 0,17 5 1 15,19-2-6-15,6-6 5 16,36-9-46-16,22-12-31 16,11-11-43-16,3-10-3 15,-7-26-24-15,-15-11 28 16,-18-8 102-16,-16-1 17 16,-13 0 28-16,-9 4 89 15,0 3-24-15,-3 8 14 16,-6 10-27-16,0 12-4 15,6 11 17-15,3 8-38 16,0 1-46-16,0 25-9 16,10 15-13-16,7 14 13 15,2 12 0-15,0 13 3 0,0 8-3 16,-3 4 0 0,-2 2 0-16,0-5 0 15,-2-1 3-15,5-5-4 0,1-5 1 16,-1-9-30-1,2-10-3 1,1-8-8-16,1-6 12 0,2-11-7 0,1-7-24 16,-2-6 27-16,-5-7 0 15,-3-6-13-15,-3-6 17 16,-1-2 7-16,4 0 21 16,-2-14-4-16,-2-7-6 15,-4-6 7 1,-6-5 3-16,0-7 1 0,-25-7-3 15,-19-8 4-15,-16-8-1 0,-15-3 39 16,-5 3 8-16,4 8 23 16,14 15 6-1,21 14 0-15,21 13-22 16,20 8-38-16,3 1-7 16,41 2-9-16,25-3-41 0,26-4-42 15,20 0-60-15,7-7-223 16</inkml:trace>
  <inkml:trace contextRef="#ctx0" brushRef="#br0" timeOffset="166679.6151">29886 12536 1106 0,'0'0'38'0,"-88"-8"-28"15,34 13-8-15,5 20 45 16,13 10-12-16,11 7-26 15,16 6-5-15,9-3-3 16,12-8-2 0,25-12-24-16,8-13-38 0,3-12-3 15,-8 0 25-15,-6-20 41 16,-8-9 14-16,-11-6 44 16,-5 0 22-16,-7 1 15 15,-3 8 1-15,0 12-39 16,0 8 4-16,0 6-11 15,0 0-50-15,11 16-17 0,5 17 9 16,7 8 6-16,3 5-7 16,1-3-7-16,-2-3-118 15,-1-5-62-15,-4-11-202 16</inkml:trace>
  <inkml:trace contextRef="#ctx0" brushRef="#br0" timeOffset="167304.2981">31247 12505 492 0,'0'0'527'0,"0"0"-482"16,-111-28-22-1,77 28 40-15,6 13-14 0,6 16-9 16,8 10-12 0,9 11-8-16,5 6-1 0,9-2-16 15,23-4 1-15,13-10 1 16,11-7-5-16,6-12-13 15,-1-12-44-15,-9-9 5 16,-9 0 18-16,-8-20-9 16,-13-9 5-16,-8-9 25 0,-9-5 12 15,-5-5 1-15,0 2 49 16,-6 7 6-16,-7 11 16 16,5 12-7-16,4 8 0 15,4 6-10-15,0 2-54 16,0 10-10-16,0 15-5 15,9 9 15 1,8 5 8-16,3-1-7 0,2-5-1 16,1-2 0-16,-4-8-27 15,-4-2-81-15,-4-13-114 16,-5-8-346-16</inkml:trace>
  <inkml:trace contextRef="#ctx0" brushRef="#br0" timeOffset="167453.8969">31469 12253 1022 0,'0'0'0'0,"0"0"-292"16</inkml:trace>
  <inkml:trace contextRef="#ctx0" brushRef="#br0" timeOffset="168152.0672">31646 12485 551 0,'0'0'591'16,"0"0"-589"-16,0 0-2 0,41 73-1 15,-10-34 1-15,2 4 0 16,-3 1 2-16,-5-9-11 15,-5-9 5-15,-10-12-37 16,-8-9 35-16,-2-5-8 16,0 0 14-16,-17-18 49 15,2-10-20-15,-1-6 17 16,4-3 10-16,6 4-20 16,6 2 4-16,0 8-37 15,12 6-2-15,15 7-1 16,9 8-49-16,11 2 1 0,7 0-11 15,3 0-26-15,1 1 27 16,-4 1-38 0,-8-2 40-16,-6 0 38 0,-9-6 18 15,-9-10 0-15,-5-2 38 16,-8-2 49 0,-6-1-24-16,-3 1-11 0,0 3 20 15,-12 4-38-15,-10 6-26 16,-2 7 13-16,-7 0-18 15,0 13 1-15,1 14 7 16,7 7-6-16,10 7 4 16,11 4-7-16,2 0-1 0,24-1 18 15,15-7-17-15,9-11 1 16,5-13 5-16,4-12-5 16,6-1-3-16,-2-14 0 15,-4-14-13-15,-8-9 9 16,-12-5 6-16,-9-7-2 15,-10-2 10-15,-10-2-5 16,-8 4 2-16,0 6 22 16,-3 7-9-16,-10 13 37 15,5 13-22-15,0 10-17 16,5 0-18-16,0 19-13 16,2 16 3-16,1 13 9 15,0 4 1-15,7 2 2 16,10-3-1-16,4-3 1 15,-2-5-2-15,4-6-17 0,0-8-73 16,4-11-41 0,5-11-144-16,-1-7-442 0</inkml:trace>
  <inkml:trace contextRef="#ctx0" brushRef="#br0" timeOffset="168446.2793">32934 12577 1014 0,'0'0'196'15,"0"0"-170"-15,0 0-22 16,88-16 18-16,-50 13 4 16,-1-3-10-16,-4-5-13 15,-8 1 8-15,-13-7 31 16,-11-2 1-16,-1-1 3 0,-17 3-41 16,-19 3-1-1,-6 11-7-15,-7 3 9 16,2 15-6-16,10 19 11 0,12 9-6 15,12 13 9-15,13 0 3 16,7-3-14-16,24-10 13 16,11-12-15-16,15-14 1 15,10-10-2-15,15-6-122 16,2-1-116-16,-9-14-687 16</inkml:trace>
  <inkml:trace contextRef="#ctx0" brushRef="#br0" timeOffset="171217.1083">23481 14789 836 0,'0'0'400'0,"0"0"-400"16,0 0-152-16,0 0 136 16,82 15 16-16,-40-22 13 15,6-11 4-15,-2-11-13 16,-3-5-3 0,-7-10 9-16,-9-6-7 0,-9-4 29 15,-9-2 8-15,-9-1-16 16,0 4 23-16,0 4-14 15,-2 10 7-15,-5 11 11 16,1 14-4-16,3 8-5 16,2 6-37-16,1 11-5 0,0 22-17 15,0 18 16 1,0 12 1-16,0 9-2 0,6 3 2 16,-2 0 0-16,2-3-25 15,1-6-28-15,2-11 5 16,5-12-18-16,-2-20 5 15,2-13 29-15,2-10 10 16,4-4 22-16,5-20 0 16,0-5 3-16,3-4-1 15,0 5 7-15,2 3 23 16,0 13 8-16,0 6-5 16,-2 6-19-16,-1 2-16 15,-5 18 0-15,-7 6-2 16,-9 5-4-16,-6 2 4 0,-4-3-2 15,-23-7 8-15,-10-7-4 16,-12-10 32-16,-5-6 19 16,0 0 8-16,8-2-45 15,13-15-11-15,16-1 3 16,17-3-6-16,11-3-73 16,37-1-62-16,17 3-95 15,10 6-60-15,-2 3-221 16</inkml:trace>
  <inkml:trace contextRef="#ctx0" brushRef="#br0" timeOffset="171611.0608">24330 14758 869 0,'0'0'244'16,"0"0"-153"-16,0 0-34 15,0 0 5-15,0 0-18 0,0 0-37 16,27 0-4 0,-5 6-1-16,4-2 3 0,4-2-10 15,0-2 5-15,-5 0-18 16,-3-12 15-16,-10-5-1 15,-7 0 4-15,-5 1 9 16,0-1-9-16,-2 7 27 16,-4 3 1-16,5 7-13 15,1 3-15-15,0 27-26 16,13 21 26-16,8 24-3 0,7 13 6 16,1 10-7-1,-3 5 4-15,-6 4 0 16,-10 1-2-16,-8-1 2 0,-2-3-30 15,-8-11-19-15,-17-10-15 16,-8-17 44-16,-17-16 15 16,-15-23 5-16,-17-17 8 15,-12-10 18 1,-9-26 11-16,0-20-3 0,9-13-21 16,17-10-1-16,30-9-12 15,33 0-4-15,27-3-56 16,60 0-150-16,36 5-286 15</inkml:trace>
  <inkml:trace contextRef="#ctx0" brushRef="#br0" timeOffset="172031.0949">25774 14526 1087 0,'0'0'62'16,"-138"-49"-15"-16,69 49-37 16,8 0 38-16,11 20 0 15,12 16 12-15,18 9-16 16,16 4-29-16,4 3 5 16,31-4-20-16,16-9 0 0,11-12 12 15,1-11-12 1,-2-14-11-16,-9-2-16 0,-14-20-6 15,-11-11 31-15,-17-7 1 16,-6-1 1-16,-9-1 6 16,-14 6 17-16,4 10 29 15,4 10 4-15,7 8-12 16,7 6-36-16,1 4-8 16,0 20-13-16,7 9 9 15,17 3 7-15,4 4-3 16,4-3 0-16,-2-6-44 15,-5-4-70-15,-5-8-68 16,-4-12-126-16,-3-7-278 16</inkml:trace>
  <inkml:trace contextRef="#ctx0" brushRef="#br0" timeOffset="172360.2093">25950 14615 1084 0,'0'0'105'0,"0"0"-74"0,0 0-8 15,0 0 25-15,0 0-32 16,0 0 14-16,3 62-12 16,8-31-10-16,1-6-8 15,1-4 5-15,-4-7-13 16,-1-6 6-16,-1-8-16 16,0 0 16-16,3-6 4 15,4-14 4-15,1-3-4 0,3 1 2 16,-4 0 0-16,-1 1-1 15,-3 9 18-15,0 3 48 16,0 8-28-16,2 1-17 16,6 1-24-1,3 16 0-15,6 6 0 16,-4 4 0-16,1-1 1 0,-3 4-1 16,3-1-1-16,0-4-21 15,3-3-109-15,-1-8-84 16,0-10-224-16</inkml:trace>
  <inkml:trace contextRef="#ctx0" brushRef="#br0" timeOffset="172973.5676">27754 14421 1080 0,'0'0'32'16,"0"0"-9"-16,0 0-18 15,-106-44 55-15,63 44-8 16,-2 13-25-16,1 17-4 15,8 8-14-15,9 6 6 16,15 0-6-16,12-1-5 16,4-8-1-16,28-7-3 0,11-8 0 15,0-12-3 1,-2-8-7-16,-7-3 4 0,-7-20 3 16,-6-9 4-1,-11-1-1-15,-7-1 5 16,-3 1 10-16,0 10 47 0,0 9 5 15,0 6 7-15,0 8-27 16,0 0-47-16,4 22-26 16,8 7 20-16,8 11 6 15,-2 3 0-15,1-2 0 16,-2-2-5-16,-1-3-94 16,-1-5-98-16,0-9-64 15,-2-9-429-15</inkml:trace>
  <inkml:trace contextRef="#ctx0" brushRef="#br0" timeOffset="173574.6174">27985 14577 1234 0,'0'0'44'0,"0"0"-32"16,57-75-8-16,-24 53 8 15,1 1 25-15,-4 3-37 16,-6 3 6-16,-8 3-6 16,-10 4 0-16,-6 2 13 0,0 0 10 15,-6 2-13-15,-11 4-10 16,-2 0-15-16,6 1 9 16,7 14 0-16,6 5 0 15,5 3 3-15,23 3 6 16,8-1-3-16,1-3 1 15,-6-1-1 1,-11-6 0-16,-15-2-7 0,-5-1-3 16,-16-2 6-16,-20 2 4 15,-2-1 0 1,1-1 0-16,10 0 6 16,18 0-6-16,9 2 0 0,14 1 0 15,30-1 5-15,14-6-3 16,11-4 7-16,1-2-9 15,1-4-32-15,-3-13-4 16,-1-7 5-16,-6-4 28 0,-6-5 0 16,-15-4 6-16,-10 1 2 15,-9 1 12-15,-13 1-2 16,-8 9 23-16,-2 5-11 16,-23 9-15-16,-8 10 6 15,-6 1-18-15,-1 14 0 16,1 17 11-16,9 10-9 15,12 7 21-15,15 0-2 16,3-2-3-16,21-8 7 16,19-15-22-16,14-9 9 15,18-6 2-15,5-8-9 16,2 0-10 0,-10 0 1-16,-21-10-162 0,-26-11-132 15</inkml:trace>
  <inkml:trace contextRef="#ctx0" brushRef="#br0" timeOffset="176898.3191">29847 14469 1196 0,'0'0'42'0,"0"0"-38"16,0 0 6-16,-109-20 35 0,76 33 8 16,4 8-33-16,3 1-1 15,10-1-19-15,10-4 1 16,6-2-6-16,19-5 5 16,26-7-5-16,21-3-31 15,11-10-89-15,-2-18-42 16,-12-9 3-16,-20-6 94 15,-17-2 70-15,-15-5 10 16,-9 0 46-16,-2 3 82 0,0 2-38 31,-11 13 2-31,1 12 12 0,4 8-18 16,3 10-17-16,-2 2-79 16,-1 24-5-16,-2 18 5 15,-1 18 8-15,2 11 1 16,6 6-8-16,1 8 4 15,0 5-7-15,8 4 2 0,11 9-5 16,5-2-1-16,-2-1-30 16,-1-6-2-16,-4-6-7 15,-4-6-2-15,-3-6 41 16,0-9 1-16,3-16-1 16,5-13 6-16,10-12-47 15,11-12 2-15,12-13 11 0,7-1-41 16,4-11-7-16,-6-13 36 31,-13-9 1-15,-12-3 45-16,-13-9 11 0,-15-4 26 15,-3-8 10-15,-27-4 1 0,-21-3 1 0,-21-6-27 16,-15 2-6-16,-9 4 18 16,5 10 20-16,17 16 22 15,26 17-16-15,23 12-53 16,17 8 0-16,5-3-7 15,33-2-29-15,27-5-52 16,20-7-44-16,16-6-121 16</inkml:trace>
  <inkml:trace contextRef="#ctx0" brushRef="#br0" timeOffset="177153.4943">30922 13991 1333 0,'0'0'74'16,"0"0"-62"-16,0 0-12 15,0 0-25-15,20 75 25 16,10-2 4-16,3 10 0 16,1 0 1-16,-2-2-5 0,-4-8-7 15,-3-6-76 1,-3-10-46-16,-3-11-74 15,0-15-122-15</inkml:trace>
  <inkml:trace contextRef="#ctx0" brushRef="#br0" timeOffset="178384.9031">31177 14499 1032 0,'0'0'180'0,"0"0"-145"15,0 0-29-15,95-28-6 16,-47 28 19-16,2 0-19 0,-2 0 0 16,-3 0-1-16,-9-6 1 15,-12-2-6-15,-14-6 13 16,-8-1-6 0,-2-5 7-16,-5-1-2 0,-16 3 27 15,-5 1-21 1,-6 5-6-16,-1 5 12 0,1 7-17 15,0 0 6 1,5 10-7-16,9 16-2 0,4 7-5 16,8 4 6-16,6 1 1 15,0-3-4-15,4-6-41 16,17-5-18-16,6-10-15 16,5-8-53-16,7-6-19 15,3-7 52-15,1-16 98 0,-2-4 3 16,-7-2 57-1,-6-1 54-15,-7 4-34 0,-7 1 6 16,-4 9-25-16,-4 4 6 16,-3 8-44-1,-1 4 4-15,-1 0-27 0,5 3-9 16,2 16-10-16,0 4 9 16,1 5 8-1,-4 0 2-15,-2 0-6 0,0-6 3 16,0-6-34-16,4-3-9 15,-1-7 7-15,3-6-18 16,3 0 51-16,6-6 4 16,0-8 4-16,0-4 13 0,0 0 14 15,-3 2 11 1,-2-1 30-16,-2 5 0 16,-4 5-18-16,-4 2-8 0,3 4-26 15,0 1-14-15,6 0-4 16,9 7-4-16,9 5 3 15,8 6-10-15,15-1 9 16,11 1-44-16,7 0 2 16,4-5-21-1,-6-5-20 1,-13-6-21-16,-11-2 61 16,-17-5 22-16,-15-12 23 0,-13-2 64 0,0-2 23 15,-19-1 2-15,-10 6-40 16,-9 0-11-16,-8 8-21 15,1 4-17-15,2 4-1 16,12 0-5-16,13 15 0 0,9 0 4 16,9 1-39-16,6-2-29 15,16-5-17-15,7-7 1 16,1-2 12-16,-7-2 32 16,-4-11 42-16,-8-3 43 15,-5 2 58-15,-3 3-22 16,-3 4 8-16,2 5-22 15,1 2-28-15,5 0-37 16,8 13-25-16,4 12 15 16,2 10 6-16,-5 7 4 15,-5 5 0-15,-8 6-2 16,-2 6 1-16,-2 8 1 16,0 6 0-16,-16-1 3 0,-7-8-3 15,-4-12 2 1,-3-19 2-16,-1-13 1 0,-2-13 4 15,-1-7 24-15,1-5-12 16,11-24 6-16,7-9-27 16,15-13-2-16,12-8-63 15,30 0-38-15,20-3 7 16,13-3 4-16,8-3 40 0,-1-6 52 31,-8-5 52-31,-18-2 92 0,-20 4-54 0,-21 2-18 16,-15 4-4-16,-13 9-7 15,-17 9-7-15,0 16 5 16,5 15-37-16,8 12 3 16,4 10-25-1,4 20-7-15,4 25-8 16,2 21 10-16,3 14 5 16,6 9-2-16,18-2 6 0,3-3-8 15,0-11-19-15,-5-10-67 16,-2-15-58-16,-8-16-67 15,-11-20-140-15</inkml:trace>
  <inkml:trace contextRef="#ctx0" brushRef="#br0" timeOffset="178808.8969">32512 14462 912 0,'0'0'166'0,"0"0"-93"15,0 0-66-15,0 0 20 16,124-41 1-16,-63 38-25 15,5-5 1-15,-2-5 3 16,-5-7-7-16,-11-10 11 16,-11-2-8-16,-18-3 58 15,-13 2-13-15,-6 2 7 16,-2 6-8-16,-10 8-26 16,1 9-2-16,0 8-19 0,2 6-6 15,-2 21 1 1,1 13 0-16,8 5 1 0,2 4-4 15,3-8 8 1,18-5-49-16,1-12 7 0,0-11 2 16,3-9 29-16,0-4 0 15,-1-5 11-15,1-17 12 16,-5-2-5-16,-1 1 37 16,-7 5 24-16,-2 8-25 15,-4 8 8-15,-1 2-35 16,6 2-16-16,0 18-2 15,7 7 0-15,6 5 2 16,3-2 0-16,9 2 0 16,4-4-5-16,9-3-24 15,2-7-145-15,-5-13-132 16</inkml:trace>
  <inkml:trace contextRef="#ctx0" brushRef="#br0" timeOffset="181183.8559">23371 16201 1457 0,'0'0'2'16,"0"0"-2"-16,0 0-21 0,0 0 19 15,0 0 2-15,0 0 0 16,101-41-7-16,-65 31-22 16,-10-2 1-16,-12 0 18 15,-12-1 10-15,-2 2 0 16,-15 1 2-16,-15 4-2 15,-9 5 10-15,-7 1-10 16,-3 8 29-16,-5 20-16 16,11 3 12-16,8 8-14 15,19 3-9-15,16 4 4 16,28-2-2-16,32-2-4 16,22-10 0-16,18-10-5 15,15-10-1-15,7-12-35 16,4 0-10-16,-14-10-15 15,-18-15-13-15,-21-6 55 16,-27-5 17-16,-19 0 7 0,-20 3 5 16,-7 4 25-16,-6 7 41 15,-23 6 2-15,-10 8-37 16,-9 8-5-16,2 0-21 16,0 13-6-16,13 10 1 15,15 2-5-15,10 2 0 16,8-2-1-16,15-5-6 15,15-8-4-15,6-9-2 16,0-3 1-16,-8-4 10 16,-7-12 1-16,-12-1 1 15,-6 0 13-15,-3 4 3 0,0 3 27 16,0 8 5 0,0 2-24-16,0 2-24 15,0 23-11-15,0 13 11 16,0 11 18-16,0 8-13 0,0-1-5 15,0 4 0-15,0-1 1 16,4-4-9-16,10-4 8 16,4-11-50-16,6-7-23 15,2-14-81-15,4-11-30 16,-3-8-79-16,0-7-290 16</inkml:trace>
  <inkml:trace contextRef="#ctx0" brushRef="#br0" timeOffset="182057.3259">24394 16201 1235 0,'0'0'66'16,"0"0"-66"-16,0 0-1 15,0 0 1-15,0 0 4 16,0 0 20-16,72 97-24 15,-44-60 5-15,-2-10-11 16,-7-6-6-16,-8-10-29 16,-5-8 25-16,-5-3 16 15,-1 0 5-15,0-14 17 0,0-7-14 16,-10 2 42-16,-1 2-3 16,1 6-7-16,5 5-20 15,5 5-20-15,0 1 0 16,10 1-13-16,22 16-12 15,11 5 12-15,14 0-56 16,7-2-31-16,5-5-35 16,-1-6-40-16,2-6 36 15,-10-3-76-15,-12-6 39 16,-15-13 176-16,-11-7 89 16,-13-3 98-16,-7 0-34 0,-2 1 0 15,-5 4-16 1,-13 4-39-16,-4 6-44 15,-4 7 0-15,0 7-39 16,-4 0-12-16,3 4-3 0,4 13-1 16,10 3 1-16,10 5 0 15,3-4-4-15,14-2-4 16,14-7-18-16,3-6-10 16,-2-6 11-16,-9 0-2 15,-8-9 21-15,-6-9 4 16,-6-1 4-16,0-4 20 15,-9 3 31-15,-7 3 4 16,-2 5-7-16,3 4-10 16,5 8-11-16,4 0-29 15,3 4 2-15,3 15-5 0,0 4 3 16,13 1 0-16,14-3 0 16,10-2 6-1,5-11-7-15,3-3 1 16,1-5-13-16,-4 0 4 0,-8-17-3 15,-5-9 12-15,-7-5 1 16,-9-5 1-16,-5-9 1 16,-8-3-1-16,0-4-1 15,-3 0 23-15,-14 3 8 16,2 12-3-16,2 10 35 0,5 11-44 16,5 10-2-1,3 6-15-15,0 10-3 0,0 22-10 16,10 15 3-16,10 14 7 15,10 3 0 1,4-2 3-16,4-5-9 16,2-3 5-16,3-8-71 0,4-6-41 15,8-10-86-15,6-16-189 16</inkml:trace>
  <inkml:trace contextRef="#ctx0" brushRef="#br0" timeOffset="182302.843">26216 15774 1350 0,'0'0'79'0,"0"0"-79"0,0 0-33 16,0 0 33-16,24 100 13 15,0-28 36-15,4 5-28 16,-1 1-18-16,-6-8-3 15,-3-10-3-15,-6-5-87 16,-2-14-65-16,-1-12-101 16,-1-12-287-16</inkml:trace>
  <inkml:trace contextRef="#ctx0" brushRef="#br0" timeOffset="182671.8579">26210 16144 845 0,'0'0'535'0,"0"0"-473"0,0 0-62 16,0 0 6-16,118-18 10 15,-32 15 0-15,10-2-16 16,-2-4 0-16,-13-7-5 16,-15 0-18-16,-22-2 17 15,-19 7-3-15,-17 5 9 16,-8 4 19-16,0 2-11 15,-5 0-8-15,-13 12-16 16,2 15 4-16,1 9 10 0,9 3 2 16,6-2 0-1,8-6-5-15,18-9 5 16,7-10 0-16,6-7 10 0,-5-5-7 16,-4-5 36-16,-10-15 25 15,-9-8 7-15,-11-7-30 16,0-5-27-16,-25 0-9 15,-11 2-5-15,-7 7-6 16,4 7-3-16,2 11-20 16,2 13-129-16,7 0-133 15,10 22-616-15</inkml:trace>
  <inkml:trace contextRef="#ctx0" brushRef="#br0" timeOffset="184807.0367">27893 15743 1052 0,'0'0'42'0,"0"0"18"0,0 0-25 16,0 0 10-16,0 0-4 16,0 0-25-16,6-9-12 15,7 43-4-15,5 10 2 16,-4 6 5-16,-4 4-8 15,1 1 1-15,-4-2-1 16,3-3-50-16,-2-6-68 16,-2-10-121-16,-5-12-170 15</inkml:trace>
  <inkml:trace contextRef="#ctx0" brushRef="#br0" timeOffset="185452.6458">27711 16036 1090 0,'0'0'64'0,"0"0"-64"0,0 0-8 16,91-21 8-16,-27 18 2 15,6 3 6-15,5-7-8 16,-4-6 0-16,-3-8-2 16,-9-4-2-16,-14-4 2 15,-11 1-1-15,-16 2 6 0,-13 3-3 16,-5 4 14-16,0 4 8 15,-5 7 23-15,-1 6-30 16,0 2-1 0,0 4-14-16,0 21-11 0,0 12 10 15,5 10 1-15,1 3 0 16,0 1-4 0,0-5 4-16,13-7-23 15,4-10-29-15,3-10-55 0,3-10 32 16,-2-9 18-16,-3-4 55 15,-5-17 2-15,-4-4 30 16,1-3 41-16,-3-2 6 16,-1 2-1-16,-2 4-18 15,2 7-24-15,-2 9-12 0,4 6 3 16,2 2-25 0,7 4-2-1,2 12 1-15,7 5-3 0,0 3 1 0,4-5 3 16,0 0 0-16,-2-8-4 15,1-4 8-15,-6-4-8 16,-4-3 4-16,-6 0-10 16,-4-8 7-16,-6-8 6 15,-3-1-2-15,0 2 5 16,-6 5-4-16,-5 3 4 16,-2 7-5-16,2 0 2 0,5 6-6 15,1 12-1 1,5 7 4-16,0 5 0 15,18-1 3-15,10 1-3 16,9-4 0-16,11-4 2 0,6-2-10 16,5-8-90-16,3-7-202 15</inkml:trace>
  <inkml:trace contextRef="#ctx0" brushRef="#br0" timeOffset="186751.6709">29397 15912 1297 0,'0'0'0'0,"88"-13"-20"15,-24 7 10-15,4-1 5 16,-5-2 6-16,-10-3-1 15,-9-2 0-15,-11-3-1 16,-14-3 1-16,-14-1 2 16,-5 0 6-16,-10 1 21 15,-15 4-18-15,-4 5 7 16,-1 10-16-16,6 1 4 16,11 5-12-16,11 18 5 15,2 6-2-15,23 8 0 0,8 1 4 16,5 4-1-1,-5-4 0-15,-9-1-8 16,-9-4 6-16,-13-2 0 16,-2-1 2-16,-21-5-7 0,-8-1 12 15,0-6-5-15,5-2 0 16,10-5 2-16,13-1-3 16,3 0 1-16,24-4 0 15,19-1 5-15,17-5-5 16,11 0-36-16,3 0-37 15,-4-17-17-15,-6-6 27 16,-9-7 52-16,-12-6 11 16,-16-3 10-16,-10-2 50 15,-14 3 15-15,-3 4 9 16,-10 6-36-16,-15 12-3 0,-9 7-34 16,-2 9-9-16,-2 0 1 15,8 19-2-15,8 10-2 16,12 5-1-1,10 3-2-15,0-1-1 0,27-7-4 16,8-9-42-16,3-12-5 16,-1-8 7-1,-5 0 33-15,-9-14 13 16,-9-13 6-16,-6-5 17 0,-8-1 35 16,0 4-3-16,-2 5 3 15,-11 8-27-15,3 9-12 16,3 7-16-16,3 0-15 15,4 22-1-15,0 8 11 16,14 5 5-16,19-3-6 0,9-4-29 16,10-5-31-16,6-8 3 15,2-6 10-15,0-8 2 16,-6-1 25-16,-7-2 26 16,-5-21 3-16,-9-2 7 15,-6-7 39-15,-11-6 0 16,-10 1-10-16,-6 2 3 15,0 7-3-15,-9 7-5 16,-16 7 6-16,-8 8-32 16,-5 6-4-16,2 6-4 15,1 20 4 1,12 7-6-16,7 8 2 16,12 3 0-16,4-3-6 0,3-9 13 15,18-8-7-15,7-11 3 0,12-9-1 16,7-4 8-1,6-3-10-15,-1-22 2 0,-4-7-9 16,-10-11 9-16,-10-5-4 16,-7-6 2-16,-13-3-3 15,-7-2-3-15,-1 2 11 16,0 2-5-16,-15 4 12 16,-7 9 0-16,-2 9 1 15,0 10-8-15,0 12-4 0,5 11 11 16,0 7-12-1,2 24-4-15,5 14-2 0,3 14 5 16,9 4 1-16,0 3-4 16,15 2 8-1,3-6-6-15,6-6 2 0,1-14-11 16,3-10-13-16,7-14-31 16,2-12 1-16,4-6-11 15,0-9 6-15,-4-20 32 16,-5-9 23-16,-9-5 4 15,-7 0 14-15,-5 5 31 16,-5 7 1-16,-3 7 15 16,-1 13-8-16,-1 8-3 15,-1 3-22-15,2 0-28 0,1 10-22 16,0 12 5-16,4 5 17 16,-1 2 0-1,2 1-9-15,-1-1-73 0,2-5-64 16,1-10-199-16</inkml:trace>
  <inkml:trace contextRef="#ctx0" brushRef="#br0" timeOffset="187061.8436">31192 15574 874 0,'0'0'0'0,"0"0"-3"15,0 0-218-15,0 0-61 16</inkml:trace>
  <inkml:trace contextRef="#ctx0" brushRef="#br0" timeOffset="187496.9983">31351 15768 900 0,'0'0'26'0,"0"0"-24"16,0 0 18-16,-16 86 19 16,20-57-22-16,14-2-13 15,5-3 2-15,0-9-5 16,0-6 0-16,-1-9-1 0,1 0 0 16,-8-15 10-16,-1-5-6 15,-3-5 12 1,-3 1 40-16,-4 4-4 15,-3 3 3-15,-1 10 8 0,0 2-41 16,0 5 12-16,2 0-34 16,1 0-25-16,4 12-6 15,4 5 27-15,8 1 4 16,6 0-2-16,8-4 1 0,5-4-7 16,4-6-10-1,7-4-5-15,1 0 10 16,0-8 10-16,-4-9 3 15,-10-5 7-15,-11-6-5 0,-12 0 13 16,-11-1-12-16,-2 2 0 16,-6 3 20-16,-13 7-22 15,2 8-1-15,2 9-2 16,8 0-15 0,5 16 3-16,2 10-13 15,6 2 8 1,21 4 7-16,1-3 9 15,-1-2 1-15,-5-2 0 0,-8-6 2 0,-6 0 4 16,-3 0 0-16,-5-1 30 16,0-4 10-16,-10 3-6 0,-10-9 2 15,-8-2-7 1,-9-6-5-16,-2 0 8 0,2-3-24 16,7-7-9-1,12 0-3-15,17 2-63 0,1 2-133 16,27-2-403-1</inkml:trace>
  <inkml:trace contextRef="#ctx0" brushRef="#br0" timeOffset="188148.2699">32948 15858 1043 0,'0'0'194'0,"0"0"-191"0,-129-68 3 16,80 55-4-16,15 7 4 16,15 3 9-16,16 3-15 15,3 0-18-15,7 0-11 16,18 0 18-16,8 0 2 16,6-12-42-16,-5-13-48 15,-4-8 89-15,-12-9 10 16,-8-1 44-16,-5 3-17 15,-4 3 22-15,1 6-1 16,-1 7 36-16,-1 9-4 0,0 9-10 31,0 6-31-31,0 0-39 0,2 25-19 0,1 19-6 16,1 20 25-16,4 15 0 16,1 10 3-1,0 6-3-15,-5 7 0 16,-2-4 2-16,-2-2 8 15,0-9-10-15,-8-13 0 16,-3-7-1-16,1-10 2 0,6-11-1 16,4-8 0-16,3-4-2 15,19-9 1-15,8-1-10 16,10-8-2-16,9-5 10 16,5-5-12-16,0-6-8 15,-5 0-9-15,-8-10 10 0,-13-19 17 16,-15-14-13-16,-13-14-19 15,-13-12 25-15,-34-11 0 16,-21-7 10-16,-14-4-3 16,-9 1 5-16,3 13 0 15,14 14 36 1,22 22-6-16,26 22 6 16,20 15-13-16,6 4 19 15,19 0-26-15,29 0-15 16,19 0-2-16,10 4-11 0,0 2-81 15,-16-6-94-15,-21 0-182 16</inkml:trace>
  <inkml:trace contextRef="#ctx0" brushRef="#br0" timeOffset="190139.8233">24057 17270 1287 0,'0'0'9'0,"0"0"-9"16,0 0-48-16,-6 99 48 0,6-48-5 15,2 5 5-15,17 4 2 16,2 0-2-16,-2-5-5 15,-2-5-58-15,-4-7-64 16,-7-7-35-16,-6-15-55 16</inkml:trace>
  <inkml:trace contextRef="#ctx0" brushRef="#br0" timeOffset="190777.3571">23775 17664 864 0,'0'0'201'0,"0"0"-201"16,109-20-22-16,-33 12 20 16,6-4 2-16,-6 1 16 15,-11-1-12-15,-13-4-4 16,-16-1 0-16,-11-6 0 16,-12 2-2-16,-5-1 2 15,-8-1 48-15,0 6 11 16,0 4-3-16,0 6 11 15,0 7-33-15,0 0-19 16,0 0-15-16,0 20-18 16,0 10 15-16,0 7 4 0,0 2-1 15,3-5 0 1,9-2-8-16,4-11-19 0,5-6 10 16,4-10 12-16,4-5 1 15,-1 0 6-15,-1-4-2 16,-5-9 4-16,-7 0-3 15,-4 2 5-15,-4 1 4 16,-6 6 4-16,2 1 14 16,-3 3-17-16,3 0-8 15,5 0-3-15,7 1-10 16,7 10 9-16,8 0 1 16,12-3 0-16,6-2-3 15,11-6 7-15,4 0-4 16,-3 0 0-16,-10-4-9 15,-12-10-18-15,-13-4-6 16,-10-1 31-16,-10-1 2 0,-5-1 2 16,0 1 37-16,-14 4 2 15,-10 4-16-15,-1 7 9 16,4 5-4-16,2 0-21 16,11 9 5-16,8 11-12 15,3 4 0-15,28 3 4 16,11 1-1-16,10-1-3 15,3-3-2-15,4-4-25 16,0 0-65-16,5-7-79 16,5-3-235-16</inkml:trace>
  <inkml:trace contextRef="#ctx0" brushRef="#br0" timeOffset="191289.0562">26571 17251 1248 0,'0'0'0'0,"0"0"-11"0,0 0-59 0,0 0 70 16,0 0 42-16,0 0-9 15,-5-59-10-15,-31 65-22 16,-6 15 4-16,-2 8 20 16,4 3-16-16,10 5 21 15,15 2-11-15,14 4-7 16,1 0 7-16,25-2-14 16,17-4 6-16,10-9-7 15,11-12-3 1,2-9 3-16,3-7-4 0,-6 0-10 15,-5-16-1-15,-8-9-3 16,-9-6 14-16,-8-7-3 16,-9 0 8-16,-9-5-3 0,-9 8 2 15,-5 4 26-15,0 9 21 16,0 7-5-16,0 6 11 16,0 8-10-16,0 1-47 15,1 3-5-15,14 17-24 16,3 7 29-16,6 4-2 15,-4 0 2-15,0-1 0 16,-2-2-49-16,-4-4-75 16,2-9-67-16,-6-12-194 15</inkml:trace>
  <inkml:trace contextRef="#ctx0" brushRef="#br0" timeOffset="191497.4993">27002 16987 1306 0,'0'0'0'0,"0"0"-66"15,0 0-236-15,0 0 128 16,109 59-414-16</inkml:trace>
  <inkml:trace contextRef="#ctx0" brushRef="#br0" timeOffset="192107.8674">27312 17242 1059 0,'0'0'157'15,"0"0"-157"-15,0 0-1 0,0 0 1 16,59 88 16-16,-49-60-12 16,-2-2-6-16,-5-4 2 15,-3-8 0-15,0-7 0 16,0-4 2-16,0-3 4 15,-5-3 30-15,2-14 34 16,2-9-40-16,1-3-16 16,0-1 1-16,14 3-4 15,8-1-11-15,7 9-3 16,9 5-12-16,6 6-47 16,7 8 7-16,3 0 16 15,4 0 7-15,3 0 21 16,0 2 2-16,-5-2 9 0,-10 0 0 15,-9 0 5 1,-14-7-1 0,-12-5 27-16,-9 4 24 0,-2-2 20 15,-8 2-36-15,-14 3-27 0,-8 5 0 16,-4 0-11-16,4 17 8 16,6 10-7-1,11 7-2-15,10 5 21 16,3-6-17-16,7 1 11 0,21-6-2 15,8-9-8-15,12-7-3 16,12-7 2-16,10-5 0 16,6-6 5-16,0-18-9 15,-10-8 0-15,-14-8-4 16,-13-8-10-16,-15-7 13 0,-13-4-5 16,-11-1 5-1,0 9-1-15,-16 9 4 0,0 17 18 16,2 15 23-16,7 7-17 15,2 3-26-15,2 24-10 16,3 18 10-16,0 11 21 16,0 8-13-1,11-6-3-15,5-3-5 0,-1-9 2 16,-2-6-6-16,3-8-7 16,1-6-69-16,10-6-61 15,9-10-65-15,4-7-202 16</inkml:trace>
  <inkml:trace contextRef="#ctx0" brushRef="#br0" timeOffset="192407.0678">28673 17237 1015 0,'0'0'277'0,"0"0"-253"16,0 0-24-16,99-2 0 15,-56 4 52-15,0 0-18 16,3-2-33-16,-4 0 6 15,-7 0-5-15,-13-10-1 16,-12-4 21-16,-10-3-7 0,-10-1 3 16,-25 3-18-1,-11 8-2-15,-9 7-3 0,1 2 10 16,8 25-4-16,15 9 33 16,17 6-7-1,14 5 11-15,5 4 9 16,25-5-38-16,13-6 0 15,21-8-9-15,26-9 5 0,25-15-11 16,19-8-22-16,9-2-187 16,-15-27-362-16</inkml:trace>
  <inkml:trace contextRef="#ctx0" brushRef="#br0" timeOffset="197861.9333">18797 9453 1193 0,'0'0'87'0,"0"0"-71"0,0 0 9 16,0 0 14 0,0 0-14-16,0 0 6 0,0 0 5 15,-9 104-20-15,9-62-16 16,0-4 6-16,0 1-12 16,0-5 6-16,4-4-69 15,5-4-40-15,3-6-18 16,-2-10-127-16,4-10-226 15</inkml:trace>
  <inkml:trace contextRef="#ctx0" brushRef="#br0" timeOffset="198174.4233">19020 9463 1058 0,'0'0'79'0,"0"0"-79"15,0 0 0-15,0 0 10 16,0 0 16-16,-22 75-7 16,23-43-12-16,23-1-6 15,9-6-1-15,7-5 4 16,2-7 0-16,-5-9-4 16,-11-4 1-16,-10 0 14 15,-11-13-13-15,-5-8 53 16,0-7-15-16,-12 1-29 15,-14-1 18-15,-5 4-29 16,1 7 3-16,5 7-10 16,7 8-20-16,9 2-75 15,9 3-83-15,2 13-141 0</inkml:trace>
  <inkml:trace contextRef="#ctx0" brushRef="#br0" timeOffset="198640.8982">19344 9582 1065 0,'0'0'100'0,"0"0"-100"15,0 0 2-15,0 0-2 16,0 0 7-16,0 0 1 16,-28 80-6-16,28-60 5 0,6-1-7 15,6-5 0-15,-2-5 0 16,5-8-6-1,1-1 6-15,4 0 0 16,-2-13 2-16,0-3 4 0,-5-4-6 16,-1 7 7-16,-6 1 5 15,-3 5 37-15,-3 6-25 16,0 1-22-16,0 0-2 16,0 8-32-16,0 9 32 15,0-3 0-15,0 0-21 16,8-6 7-16,3-4-7 15,0-4 21-15,2 0-7 0,1-5 14 16,-4-10-4 0,0 1 25-16,-5 0-11 15,-1 4 31-15,-1 6-4 0,-1 4 1 16,4 0-45-16,2 1-11 16,3 16 11-16,3 5-3 15,1 3 2 1,-2 1-9-16,2 0-7 15,-2-2-58-15,2-3-9 0,0-5-189 16,0-9-197-16</inkml:trace>
  <inkml:trace contextRef="#ctx0" brushRef="#br0" timeOffset="199883.3443">20806 6991 469 0,'0'0'342'15,"0"0"-301"-15,0 0-36 16,0 0 0-16,0 0 26 16,0 0 49-16,-3 69-52 15,3-44-17-15,9-1-9 16,-1-2 2-16,1-3-8 0,2-3-56 15,0-7-65-15,0-7-101 16</inkml:trace>
  <inkml:trace contextRef="#ctx0" brushRef="#br0" timeOffset="200140.6598">20924 6993 738 0,'0'0'65'0,"0"0"-56"0,0 0-7 16,0 0 1-16,0 0 6 16,2 84-7-16,25-72 18 15,7-7-9-15,0-2 0 16,-4-3 10 0,-11 0 7-16,-6-11 24 15,-9-4-4-15,-4-5-40 0,-4 0-8 16,-18 0 0-16,-6 5-7 15,0 4 2-15,1 4-41 16,5 4-55-16,5 3-103 16</inkml:trace>
  <inkml:trace contextRef="#ctx0" brushRef="#br0" timeOffset="200606.9273">21213 6982 897 0,'0'0'45'15,"0"0"-45"-15,0 0-11 16,0 0-17-16,0 0 28 16,0 0-1-16,8-9 0 15,1 13-1-15,1-3 2 16,-1-1 0-16,0 0 9 15,1 0-5-15,3 0 12 16,0 0-7-16,3 0-6 16,-2 8-5-16,-2 0 2 15,-3 2-5-15,-5 2 0 0,-1-4 8 16,0 2-3-16,-1-6 0 16,-2-1-2-16,4-3 1 15,-1 0 2-15,3 0 6 16,0-13-3-16,0-2 2 15,-1-1-3-15,0 1 25 16,-2 2-7-16,0 5 13 16,0 2 8-16,-1 6 10 15,1 0-33-15,5 0-19 16,5 4-3-16,6 9 1 16,7 1 4-16,4 2-7 0,-1-1-11 15,0-1-80 1,-6-3-116-16,-9-3-545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4:47:22.86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2199 4346 1207 0,'0'0'65'0,"0"0"-65"16,0 0-30 0,4 73 30-16,2-19 8 0,5 9 17 15,-2 14-2 1,-1 2-14-16,-3 6 6 0,-5-7-15 16,0-7 0-16,0-11 4 15,0-8-4-15,0-9 0 16,0-10-55-16,0-9-58 15,0-14-128-15,0-10-249 16</inkml:trace>
  <inkml:trace contextRef="#ctx0" brushRef="#br0" timeOffset="1357.9741">2797 4728 1152 0,'0'0'59'0,"85"-59"-51"16,-28 26-8-16,11-1 2 15,-7-4-2-15,-8 2 16 16,-7 0 10-16,-15 5 7 16,-17 5-9-16,-14 5 10 15,0 5-10-15,-18 6-22 0,-14 10-4 16,-6 0-7-16,2 8-1 15,8 17 6-15,14 5 0 16,14 3 4-16,11 3-2 16,25-3-8-16,5 0 5 15,-5-2-10-15,-6-3-7 16,-15 2 20-16,-11 1-2 16,-4 1 4-16,-16 3-2 15,-17-2-3-15,0-4 5 16,6-3 0-16,17-5 0 15,10-2-3-15,15-7 6 0,28-5-3 16,14-5 10-16,13-2-10 16,3-9-24-1,2-15-34-15,-4-6-14 16,-10-7 41-16,-14-7 24 0,-16 0 7 16,-13 5 46-16,-17 3 2 15,-1 11 27-15,-9 8-32 16,-16 7-34-16,-8 10-2 15,2 0-7-15,-1 16 0 16,9 12-4-16,5 6-5 16,15-2 7-16,3-1 0 0,10-7 0 15,17-7-4 1,12-11-8-16,1-6-27 0,-1-2 8 16,-9-14 5-1,-8-7 28-15,-11-2 4 0,-10 0 19 16,-1 3 33-16,0 5-19 15,-13 7-23-15,-2 6-2 16,7 4-12-16,5 0-7 16,3 21-2-16,0 5 1 15,18 2 1-15,15-1 5 16,6-9 2-16,7-7-13 16,8-5-26-16,10-6 14 15,9 0 9-15,3-11 3 16,-3-12 13-16,-9-5-20 15,-10-6 20-15,-12 1 11 16,-14-3-8-16,-14 3 64 0,-14 4-21 16,0 6-9-16,-17 6 1 15,-14 9-29-15,-8 8-9 16,0 0 0-16,2 19-15 16,4 13 14-16,11 10 0 15,8 1-1-15,7 0-1 16,7-3 3-16,9-11 0 15,19-9 7-15,11-13-1 16,4-7-4-16,5-9-2 16,0-22 7-16,-4-8-3 15,-6-11 3-15,-11-3-2 16,-9-8 7-16,-10-4-8 16,-8-6 2-16,0-4 14 15,-16 0-19-15,-5 5 21 16,-3 11 5-16,5 14 8 0,2 15 12 15,7 13-35-15,6 11 26 16,2 6-35-16,2 6-3 16,0 29-10-16,6 20-6 15,12 18 16-15,12 10 3 16,-2 6 0-16,2-1-6 16,-7 0 1-16,-6-8-93 15,-3-9-65-15,-2-14-146 0</inkml:trace>
  <inkml:trace contextRef="#ctx0" brushRef="#br0" timeOffset="2938.7623">5526 3903 526 0,'0'0'659'16,"0"0"-659"-16,-114-30-4 15,64 52 4-15,-5 21 1 0,-5 22 26 16,9 16 31-1,8 12-24-15,16 7-7 0,15-1-6 16,12-1-20 0,11-5 26-16,20-7-23 15,12-11-3-15,8-17-2 16,7-16-71-16,5-20-57 0,-2-17-168 16</inkml:trace>
  <inkml:trace contextRef="#ctx0" brushRef="#br0" timeOffset="3393.382">6048 4084 975 0,'0'0'137'0,"0"0"-72"0,0 0-43 16,0 0-7-16,0 0 4 16,0 0-6-16,0 39 4 15,6-3 29-15,-2 6-28 16,1 3-13-16,-1 1-2 16,1 1-3-16,-2-4 2 15,-3-2 1-15,0-5 1 16,0-9-4-16,0-6 0 15,0-8-56-15,0-5-38 16,0-8-104-16,0 0-171 16</inkml:trace>
  <inkml:trace contextRef="#ctx0" brushRef="#br0" timeOffset="3748.4394">6563 3870 1001 0,'0'0'24'16,"0"0"-17"-16,0 0-2 16,-102 3 16-16,74 22 47 15,1 6-46 1,8 6 3-16,5 1-10 0,11-2-9 16,3-5 14-16,8-1-14 15,17-10 1-15,12-4-3 16,9-7-4-16,5-9-6 15,3 0-154-15,-5-8-204 16</inkml:trace>
  <inkml:trace contextRef="#ctx0" brushRef="#br0" timeOffset="4057.7605">6878 3621 1091 0,'0'0'46'0,"0"0"-44"0,86 100-2 16,-40-42 48-16,-1 8 2 16,-3 9-10-16,-8 7-18 15,-13 5 1-15,-16 2-23 16,-5 1 17-16,-17-2-15 15,-22-9-1-15,-10-10 20 0,-3-16-18 16,2-18 9-16,9-9-1 16,17-12-7-16,9-8-8 15,15-6-50-15,15-6-86 16,27-20-187-16</inkml:trace>
  <inkml:trace contextRef="#ctx0" brushRef="#br0" timeOffset="4302.1285">7928 4048 1282 0,'0'0'132'15,"0"0"-124"-15,103 6-3 16,-47 1-10-16,5 2 8 16,2 0-7-16,-9 5-86 15,-17-3-173-15,-32 2-366 16</inkml:trace>
  <inkml:trace contextRef="#ctx0" brushRef="#br0" timeOffset="4447.7272">7786 4373 793 0,'0'0'405'0,"85"19"-364"0,-13-13 58 16,7-6 26-16,9 0-60 15,-2 0-40-15,-2-9-25 16,-11-4-15-16,-15-7-155 16,-20-4-336-16</inkml:trace>
  <inkml:trace contextRef="#ctx0" brushRef="#br0" timeOffset="6137.9846">9078 3446 1020 0,'0'0'200'0,"0"0"-200"0,0 0-3 15,0 0-12 1,0 0 15-16,36 110 13 0,-24-50-12 16,4 6 7-16,-4-3-8 15,-2 1 0-15,-2-3 0 16,-2-4 0-16,-1-6-17 15,-1-11-61-15,-1-10-124 16,3-13-40-16</inkml:trace>
  <inkml:trace contextRef="#ctx0" brushRef="#br0" timeOffset="6588.4915">9673 3464 1129 0,'0'0'27'0,"0"0"-7"16,-89-50-8-16,53 49 7 16,0 1 24-16,2 4-32 15,4 19-1-15,17 10-10 16,13 10 0-16,13 4-2 15,32 4 6-15,10-3-4 16,11-5 0-16,-4-2 1 16,-2-3-4-16,-8-1 3 15,-11-1 0-15,-16-4 0 0,-18-4-1 16,-7-4-2 0,-19-6-4-16,-21-8 7 15,-7-8 4-15,-2-2-3 16,4 0 11-16,9-12 20 0,10-9-7 15,8 0 31-15,13-4-1 16,5-1-25-16,18-3 0 16,19-2-30-16,13-5-1 15,17-2-2-15,3-2-75 16,5 0-38-16,-1 5 0 16,-4 3-68-16,-4 4-36 15,-8 1-97-15</inkml:trace>
  <inkml:trace contextRef="#ctx0" brushRef="#br0" timeOffset="6848.804">10273 3470 178 0,'0'0'461'0,"0"0"-238"0,0 0-118 16,0 0-27-16,0 0-42 16,0 0 2-16,-65 25 6 15,32 20-16 1,3 7 3-16,9 4-10 0,8 0-12 16,13-6 8-16,0-6-5 15,26-7-7-15,16-9 14 16,6-9-17-16,7-11 7 15,-1-8 1-15,-11 0-10 16,-9-17 43-16,-13-11 51 16,-12-4-11-16,-9-11-41 0,0-6-41 15,-30-4 7 1,-12-6-8-16,-8 0-15 0,-1 7 8 16,9 11-61-1,14 14-44-15,13 10-58 0,13 7-280 16</inkml:trace>
  <inkml:trace contextRef="#ctx0" brushRef="#br0" timeOffset="7141.7081">10613 3194 1107 0,'0'0'14'0,"0"0"-14"0,0 0-1 15,0 0 1-15,-73 82 17 16,89-51 9-16,23-4 9 16,12-13-22-16,0-8 13 15,-5-6 19-15,-10 0 23 16,-12-16 38-16,-15-9-8 16,-9-4-47-16,-5-4-42 15,-31 1-9-15,-19 5-2 16,-11 12 1-16,-8 13-29 15,4 2-40 1,7 31-94-16,7 9-79 0,11 8-211 16</inkml:trace>
  <inkml:trace contextRef="#ctx0" brushRef="#br0" timeOffset="7483.3953">9299 4359 1291 0,'0'0'116'0,"0"0"-109"15,0 0 8-15,103 2-4 0,-6-2 64 16,32 0-52-16,27 0-10 16,17-4-13-16,15-8 4 15,-3-5-5-15,-9-2 1 16,-24-5-24 0,-30 5 10-16,-37-1-71 0,-40 6-63 15,-39 1-55-15,-9 3-82 16,-33 2-286-16</inkml:trace>
  <inkml:trace contextRef="#ctx0" brushRef="#br0" timeOffset="9500.2372">9681 4816 1278 0,'0'0'71'0,"0"0"-46"16,0 0-23-16,0 0 0 15,0 0-2-15,0 0 0 16,13 49 0-16,-7-5 0 16,-1 6 0-16,-2 0 6 0,-2-5-16 15,-1-1 9 1,5-7-58-16,0-6-13 0,6-9-86 15,3-10-125-15</inkml:trace>
  <inkml:trace contextRef="#ctx0" brushRef="#br0" timeOffset="9727.6298">9998 4798 1027 0,'0'0'80'0,"0"0"-30"16,0 0-44 0,0 0-5-16,0 0-1 0,0 0 48 15,22 101-35-15,-12-58-3 16,-3 3-10-16,-1-5 2 16,-3-6-3-16,-1-4 1 15,-2-9-36-15,1-5-33 16,-1-10-119-16,0-7-44 15</inkml:trace>
  <inkml:trace contextRef="#ctx0" brushRef="#br0" timeOffset="9960.0727">9514 4870 1050 0,'0'0'100'0,"0"0"-87"15,0 0 16-15,0 0 67 16,0 0-27-16,109-13-49 16,-18 10 21-16,16 0-22 15,11-1-5-15,1-2-11 16,-2-4 3-16,-7 1-12 16,-16-3-73-16,-25 0-134 15,-32-2-146-15</inkml:trace>
  <inkml:trace contextRef="#ctx0" brushRef="#br0" timeOffset="11939.1004">9509 3520 204 0,'0'0'610'0,"0"0"-598"16,0 0 2-16,0 0 56 16,0 0 9-16,0 0-48 15,-13-1-31-15,16 1 0 16,10 2-4-16,5 3 4 16,3 1-4-16,0 0 7 15,1 2-3-15,-4 0 3 0,1 6 5 16,-2 3-8-1,-1 5 1-15,-1 0 1 0,-1 1 15 16,-4-1-16 0,-4-4 5-16,-3-1-3 15,-1-5 3-15,-2-2-6 16,0-2 0-16,-9-4-76 0,-15-4-129 16</inkml:trace>
  <inkml:trace contextRef="#ctx0" brushRef="#br0" timeOffset="21996.5585">9508 3582 594 0,'0'0'47'0,"0"0"-44"15,0 0 33-15,0 0 48 16,0 0-60-16,0 0-7 16,0 0-13-16,-48 0 0 15,48 0 27-15,0 0-3 0,0 0 16 16,-1 0 11 0,1 0-23-16,0-4-6 15,0 0-15-15,0-3 5 0,0 2 17 16,0-3-28-16,0 0 2 15,1 2 1-15,7 0-2 16,2-1-9-16,0 1 3 16,5 0 0-16,-1 0-1 15,2 0 1-15,-4 2 0 16,3 0-2-16,0 1 6 16,-3 0-6-16,1 3 2 15,-1-1 0-15,-3 1 1 16,3 0 1-16,0 0-2 15,1 0 0-15,1 0 5 16,-5 0-8-16,3 0 3 0,-3 0 0 16,-2 0-2-16,3 4 2 15,-2 3 0-15,1 1 0 16,3 1 2 0,-3-2-4-16,0 2 2 0,-3-2 0 15,4 0-1-15,-4-1 3 16,0-2-2-16,0 0 0 15,-1 0 2-15,-2-1-3 16,2 1 1-16,-3 1 0 16,1-2-1-16,-3 2 1 15,0 0 0-15,3 0 0 0,-3-1 3 16,0 0-5-16,0 1 2 16,0-1 0-16,0 0 2 15,0 0-2-15,0 0 0 16,0 4 0-16,0-3 4 15,0 1-5-15,0 4 1 16,0-3 0-16,0 0-7 16,-3 0 12-16,3-2-5 15,-3 1 1-15,1 1 4 16,-1-3-8-16,-2 2 3 16,2-2 0-16,-2 2 0 15,-1 0 1-15,2-2-1 16,-4 2 2-16,1 1-1 15,4-2-1-15,0-1 0 16,0 1 0-16,1-2-1 0,-1-1 1 16,2 2 0-16,-2-2 0 15,0-1 5-15,-3 1-6 16,3-1 1-16,-1 2-1 16,-1 0 1-16,2-2 0 15,-2 2 2-15,2-2-2 16,2 2 1-16,-2-1-2 15,0 1 1-15,2-1 0 16,-2-2-4-16,-2 2 8 16,-1 0-4-16,0 1 0 0,2 0 4 15,-2-1-6 1,3 2 2-16,-2-2 0 16,1 2-2-16,1-1 3 0,-2 1-1 15,2 0 0 1,-1 0 0-16,-2 1 0 0,3-2 0 15,-1 2 1-15,-1-2-3 16,2 2 2-16,0 1 0 16,3-1 0-16,-3 1 2 15,0-2-2-15,1 2 0 16,0 0 1-16,2-1-5 16,-2 0 5-16,2 0-1 15,0 1 3-15,0 0-2 0,0-2-2 16,0 0 0-1,0 2 1-15,0-1 1 0,0 1 0 16,0 1-1-16,6-2 1 16,0 2 1-1,0 0-2-15,3-1 0 0,3-2 0 16,0 2 5-16,0-2-5 16,3-1 1-1,-2 0-4-15,2 0 8 0,-1 0-6 16,2-2 1-16,-6 2 0 15,2-1-1-15,-3-1 3 16,0-1-2-16,0 0 0 16,3 0 3-16,-1 0-3 15,-1 0 0-15,0 0 2 16,-1 0-3-16,-3-3 3 0,-1-1-2 16,2 1 3-16,-4-3 4 15,3 1-6-15,-1-3-1 16,-1 2 3-16,5-2-5 15,-5 0 3-15,1 1-1 16,1 0 0-16,-4 0 5 16,-1 1-5-16,1 1 0 15,-2-1 3-15,0 1 3 16,0 2-3-16,0-3-1 16,0 2 5-16,0-2-4 15,-2 0-6-15,-4 0 2 16,3 2 1-16,-3-6 2 15,-1 5-2-15,-2-2 0 16,1 1 0-16,-1 2 3 0,-1 0-3 16,-1 0 0-16,-2-2-1 15,1 5-2-15,1-2 4 16,0 1-1-16,2 0 0 16,-2-1 2-16,1 1-3 15,1 0 1-15,1 1 0 16,1-2-1-16,-3-1 1 15,2 0 0-15,-1-2 5 16,-4-1 1-16,2-1-6 16,-1-1 2-16,0 0 2 15,2 0 4-15,-2 1-5 0,3-3 2 16,-3 2 3 0,2-3-4-16,-1 1-4 15,2 0 2-15,-4-2-1 16,7 0 10-16,-3 0-11 0,1-2 6 15,0 2 0-15,0-1 0 16,5 0-5-16,-3 3 1 16,3 0 2-16,-2 2 6 15,0 1-8-15,2 0-2 16,1-1 1-16,1 1 6 16,1 0-7-16,0 0 0 15,0-1 0-15,0 1-4 0,0-2 4 16,1 3 0-1,8-3-1-15,-2 0 0 0,1 2 1 16,-2 1 0 0,-1 1 0-16,0 2-3 0,0 1 3 15,1-1 0-15,1-1-1 16,5 3-10-16,2-1 11 16,-1 1 0-16,2-2-2 15,-1 3-5-15,-1 1 7 16,-3 0 0-16,-2 0 0 15,1 0-6-15,-5 0 6 16,1 0-5-16,1 0 3 16,1 2-3-16,2 3 5 15,0 0 0-15,0 1 0 16,1 1 1-16,-2 0-1 0,-2-1 0 16,-2 4 3-16,1 1-9 15,-2 1 6-15,1 0 0 16,-4 2 0-16,0 0-2 15,0 2 2-15,0 0 0 16,0-7 1-16,0 1-3 16,3-3 2-1,-3 0 0-15,0 0 1 0,0 3 2 16,0-1-6-16,0 1 3 16,0-1 0-16,0 2-2 15,-7-3 2-15,4 1 0 16,1-1 0-16,-2-1 1 15,2 0-1-15,-1-2 0 16,0 1 0-16,0 0-1 0,0-1 1 16,0 1 0-16,-2 2 1 15,-1-3-1-15,-5 2 0 16,5 3 0-16,-3-2 1 16,3-1-1-16,0 0 0 15,2-1 0-15,-1-1-1 16,2 1 1-16,-1-2 0 15,-1 2 0-15,1 0 3 16,1-1-6-16,-3 2 4 16,0-1-1-16,-1 0 0 15,1 0 2-15,1-1-2 0,-1 1 0 16,3-1 0 0,0 0-1-16,0-1 1 15,1 1 0-15,-2 0-2 16,1 1 2-16,0 0 0 15,2 1-1-15,-1 1 2 0,1 0-3 16,-1-2 2-16,1 4 0 16,1 0-1-16,-2-4 5 15,2 3-4-15,0-1 0 16,0-1-1-16,0 0-1 16,0 1 2-16,0-2 0 15,8 0-2-15,1-2 5 0,1 2-3 16,-1-1 0-1,-1-1 2-15,2 0-5 0,-1 0 5 16,1 1-2-16,2-3 0 16,0 1-1-16,3-2 1 15,0 1 0-15,4-1 1 16,-1 1-1 0,3-2 0-16,-2 0 0 15,-2 0-3-15,-2 0-1 0,-3 0 4 16,-3 0-2-16,-3 0 0 15,6-2-2-15,-5-4 4 16,1 3 0-16,0-6-2 16,0 2 3-16,1 0-1 15,-3-4 0-15,1 3 1 16,-4 0-1-16,0-1 0 0,-3 2 0 16,0 0 2-16,0 0 1 15,0 0-3-15,0 2 0 16,0-2 1-16,-1 1 1 15,-5-2-2-15,-1-1 0 16,-1 0 4-16,0 2 3 16,-2-3-5-16,0 3 1 15,-4 0-2-15,-1 0 14 16,-1 3-15-16,0-1 0 16,2 3 1-16,1 2-1 15,1 0 0-15,1 0 0 16,-2 0-16-16,-2 0-38 15,-3 0-134-15,0 0-518 16</inkml:trace>
  <inkml:trace contextRef="#ctx0" brushRef="#br0" timeOffset="45281.5629">12099 4224 1010 0,'0'0'121'16,"0"0"-86"-16,0 0-7 15,0 0 71-15,0 0 17 16,0 0-67-16,0 0-10 16,0 0-10-16,0 0-24 15,-21-3 16-15,48 3-16 16,12 0-1-16,12 0-3 0,5 0-1 15,-2 8-1 1,-3 2-42-16,-4 1-59 16,-6 0-41-16,-5-2-78 15,-9-6-200-15</inkml:trace>
  <inkml:trace contextRef="#ctx0" brushRef="#br0" timeOffset="45475.052">12036 4457 945 0,'0'0'80'0,"0"0"-80"15,0 0 28 1,81 25 85-16,-24-21-53 0,16 0-53 16,6-2 7-16,6 3-14 15,-3-4-4-15,-9-1-48 16,-10 0-293-16</inkml:trace>
  <inkml:trace contextRef="#ctx0" brushRef="#br0" timeOffset="46600.96">13882 3796 1230 0,'0'0'50'0,"0"0"-49"16,0 0-1-16,0 0-9 15,0 0 4-15,39 88 5 16,-21-33 20-16,-6 8-17 16,-6-2-6-16,-6-3 3 0,0-6-68 15,0-6-56-15,-3-9-87 16,-6-14-117-16</inkml:trace>
  <inkml:trace contextRef="#ctx0" brushRef="#br0" timeOffset="47293.6308">14403 3834 1109 0,'0'0'30'16,"0"0"-30"-1,-121-27-5-15,79 27 3 0,9 0 4 16,11 16-2-16,9 10 0 16,13 7-1-16,9 2-2 15,31 7 3-15,18 0 0 16,9-1 7-16,8 2 1 15,-8-2-5-15,-10 0-3 16,-13-1 2-16,-17-3-4 16,-13-3 2-1,-14-9 0-15,0-7-5 0,-30-8 8 0,-15-10-3 16,-13 0 21-16,-7-15-6 16,7-8 15-16,14-3 1 15,14-2-1 1,21-2 38-16,9-1-16 0,9-1-32 15,32-2-20-15,14 0-5 16,11 1-1-16,8 4-63 16,-4 2-36-16,0 4 29 15,-3 5-57-15,-8 4 8 16,-4 4 96-16,-11 3 21 16,-14 4 8-16,-12 2 0 15,-8 1 14-15,-4 0 47 16,-4 10-36-16,-2 10 16 15,0 10 18-15,0 6-21 0,0 1 2 16,0 2-20-16,0-6-12 16,0-3 13-16,20-8-21 15,6-8 9-15,8-10 20 16,0-4-11-16,1-3 59 16,-5-16-1-16,-7-10-3 15,-9-7 13 1,-11-5-44-16,-3-5-28 0,-17-1-13 15,-21 6 2-15,-4 7-6 16,-7 9-3-16,1 15-15 16,2 10-46-16,6 10-94 15,5 23-19-15,11 8-126 16</inkml:trace>
  <inkml:trace contextRef="#ctx0" brushRef="#br0" timeOffset="47643.9847">13700 4513 1129 0,'0'0'53'16,"0"0"-48"-16,0 0-3 15,0 0 53-15,106 47 76 0,18-35-49 16,34 0-59-16,31-4-14 16,8-3 15-16,-3-5-24 15,-10 0 0-15,-23 0-1 16,-13-11 8-16,-24 4-14 15,-23-2 7-15,-29 2-58 0,-34 4-41 16,-24 0-51 0,-14 0-149-16</inkml:trace>
  <inkml:trace contextRef="#ctx0" brushRef="#br0" timeOffset="49009.9695">13964 5060 764 0,'0'0'520'16,"0"0"-458"-16,0 0-21 16,0 0 68-16,9-78-47 0,27 67-19 15,10 4-32-15,8 6-8 16,-4 1-2-16,-9 0 3 15,-14 7-8-15,-14 8 2 16,-13 6-18-16,0 8 19 16,-28 4-14-16,-11 4 15 15,-4-1 0-15,7-4 5 16,12-8-8-16,15-4 3 16,9-3-2-16,0-4-4 15,20-3 12-15,17 0-5 16,17-3 7-16,13-3-8 15,12-4-17-15,3 0-85 0,-8-2-114 16,-9-17-148 0</inkml:trace>
  <inkml:trace contextRef="#ctx0" brushRef="#br0" timeOffset="49293.2063">14592 5032 1172 0,'0'0'124'16,"0"0"-105"-16,0 0 48 15,0 0 14-15,0 0-68 16,0 0 4-16,103 22-14 16,-71-4-1-16,-12-4-2 0,-14 3-6 15,-6 1 4 1,-12 2-4-16,-16 2 6 0,-2-1 1 16,6-7 2-1,12-2-2-15,8-5-2 0,4 1 4 16,3-1-3-16,19 2 4 15,18-7-2-15,13 0 13 16,18-2-15 0,4 0-41-16,-2-4-130 0,-3-12-132 15,-12-5-329-15</inkml:trace>
  <inkml:trace contextRef="#ctx0" brushRef="#br0" timeOffset="49489.6855">15323 4939 1195 0,'0'0'103'0,"0"0"-20"0,0 0 20 16,0 0-26-16,0 0-67 16,0 0-6-16,-38 59-4 15,9-4 2-15,-2 8 3 16,-3 6 5-16,-5 5-10 16,0 1 0-16,0-5 4 15,7-2-4-15,7-8-32 16,11-7-66-16,12-14-116 15,2-13-112-15</inkml:trace>
  <inkml:trace contextRef="#ctx0" brushRef="#br0" timeOffset="49812.7962">15483 5316 1320 0,'0'0'137'16,"0"0"-91"-16,0 0-36 16,0 0-10-16,133-18 42 15,-66 18-42-15,-3 0 9 16,-13 6-9-16,-20 4 0 16,-17-1-4-16,-10 7-9 0,-4 8 13 15,-7 10-2 1,-15 8 5-16,-6 8 18 0,-2 1-13 15,2 0-5-15,4-2 4 16,8-3-1 0,4-6-6-16,7-6 0 15,5-6-16-15,0-10-22 0,11-9-140 16,5-9-123-16,-2-6-562 16</inkml:trace>
  <inkml:trace contextRef="#ctx0" brushRef="#br0" timeOffset="49982.3804">15508 5636 0 0,'0'0'1385'0,"0"0"-1299"16,0 0-76-16,142-44 8 16,-63 24 46-1,10-5-64-15,7-9-10 0,3-8-71 16,-2-12-166-16,-6-8-307 15</inkml:trace>
  <inkml:trace contextRef="#ctx0" brushRef="#br0" timeOffset="50336.0668">16678 4507 1211 0,'0'0'175'0,"0"0"-171"16,0 0 6-16,0 0 20 15,112 14 44-15,-38-7-42 16,4-1-28-16,1-2-6 16,-9 0 2-16,-10-1-90 0,-18-1-155 15,-23-2-189-15</inkml:trace>
  <inkml:trace contextRef="#ctx0" brushRef="#br0" timeOffset="50497.7408">16659 4792 1053 0,'0'0'150'16,"116"14"-121"-16,-32-10 100 15,8-4-31-15,6 0-77 16,-2 0-21-16,-8-1-3 0,-13-10-125 15,-23-3-269 1</inkml:trace>
  <inkml:trace contextRef="#ctx0" brushRef="#br0" timeOffset="52363.8113">18314 4013 1162 0,'0'0'46'0,"0"0"-25"16,0 0-21-16,0 0-3 15,0 0 3-15,0 0 2 16,22 90 8-16,-11-40-4 16,-3 2-5-16,-2 0 7 0,-1 0-11 15,-1-5 3-15,0-4-43 16,2-4-43-16,-1-11-116 15,1-12-20-15</inkml:trace>
  <inkml:trace contextRef="#ctx0" brushRef="#br0" timeOffset="53013.077">18814 4071 1099 0,'0'0'20'16,"-83"-39"-19"-16,40 30 5 15,4 6 40-15,5 3-24 0,12 6-12 16,12 14-10-16,10 12 4 16,18 4-9-16,27 6 5 15,20-2 0-15,7-2 4 16,1-2-1-16,-5-3-3 15,-13 0 0-15,-15 1-4 16,-21 1-9-16,-19-4-3 16,-9-7 6-16,-33-10 5 0,-14-8 10 15,-9-6 0 1,-1-2 36-16,9-13-3 0,12-5 15 16,17-2-3-16,17 0-17 15,11-1 11-15,18-2-44 16,27-3-13-16,11-2-15 15,10 0-53-15,4-3 0 16,3-1 4 0,-4-2-37-16,-6 0 51 0,-14 5 27 15,-10 9 36-15,-17 8 33 16,-10 8 13-16,-7 6 25 16,-4 0-30-16,1 8-38 15,-1 12 0-15,1 10 32 16,-1 5-11-16,1 5-1 15,1-3-9-15,8 1 16 0,6-6-19 16,13-4-11-16,11-5 19 16,9-9-17-16,0-9 9 15,-6-5 8 1,-14 0-19-16,-13-15 49 0,-11-10 55 16,-6-8-57-16,-7-7-29 15,-32-1-17-15,-13-5-1 16,-9 2 0-16,0 6-18 15,10 9-33-15,15 11-78 16,14 6-126-16,13 5-346 16</inkml:trace>
  <inkml:trace contextRef="#ctx0" brushRef="#br0" timeOffset="55904.0062">19866 4210 1010 0,'0'0'97'16,"0"0"-56"-16,0 0-27 16,0 0 11-16,0 0 4 15,96 57 11-15,-44-21-4 0,0 3-30 16,-4 1 9-1,-2-7-13-15,-6-1 2 0,-5-9-4 16,-4-5-40-16,-6-9-92 16,-8-9-205-16</inkml:trace>
  <inkml:trace contextRef="#ctx0" brushRef="#br0" timeOffset="56104.4696">20257 4136 1038 0,'0'0'49'0,"0"0"-42"15,0 0-7-15,-94 93 70 16,69-49-32-16,2 4-26 0,5 1-7 16,7-2-2-16,9-7-3 15,2-13-89-15,19-11-152 16,16-13-359-16</inkml:trace>
  <inkml:trace contextRef="#ctx0" brushRef="#br0" timeOffset="56431.6063">20558 4092 1293 0,'0'0'33'0,"0"0"-33"16,0 0-3 0,144-10 3-16,-68 12-7 15,-6 7 7-15,-12 0 0 0,-19-1-2 16,-18-1-3-16,-15-3-1 16,-6 3 3-16,0 6-22 15,-3 9 25-15,-16 10 2 16,-7 7 13-16,0 5 13 15,-2 6-28-15,1 1 12 16,4 1-12-16,3-3 0 16,5-6 5-16,8-6-5 0,5-5-33 15,2-7-81-15,0-14-232 16</inkml:trace>
  <inkml:trace contextRef="#ctx0" brushRef="#br0" timeOffset="56616.1096">20597 4316 1289 0,'0'0'88'16,"106"-5"-88"-16,-28 5 2 16,0 5 20-16,-1 10 16 15,-4 2-35-15,-4-1-3 16,-6 2 0-16,-13-5-114 15,-19-3-121-15,-21-6-250 0</inkml:trace>
  <inkml:trace contextRef="#ctx0" brushRef="#br0" timeOffset="56960.6169">18544 5025 1311 0,'0'0'28'15,"0"0"-19"-15,0 0-5 16,0 0 125-16,84 0-65 15,27 1-62-15,45 11 14 16,26 3-15-16,19 4 4 16,-3-2-2-16,-15 3 0 15,-12-3-6-15,-18-2-5 16,-17-3-51-16,-22-2-45 16,-32-5-104-16,-40-5-113 15,-42 0-454-15</inkml:trace>
  <inkml:trace contextRef="#ctx0" brushRef="#br0" timeOffset="57511.5082">19183 5379 1215 0,'0'0'113'0,"0"0"-113"16,0 0-3-16,91-13 3 0,-61 27 57 15,-5 8-26-15,-11 4-15 16,-13 5-16-16,-1 3 0 16,-18 1 0-1,-9-2 1-15,3-1-1 16,14-5 0-16,10-3 1 0,13-4 0 15,32-6 0-15,24-6 5 16,13-8 4 0,11 0-10-16,2-11-15 0,-8-13-18 15,-10-5-10-15,-18-7 25 16,-18 0 11-16,-17-3 7 16,-15 4 13-16,-8 6 5 15,-1 7 20-15,0 10-2 16,0 8-14-16,2 4 10 15,11 0-32-15,7 5-7 0,5 13 2 16,2 5-5-16,-8 6 10 16,-11 0-1-16,-8 2-4 15,0 0 4-15,-15-4 2 16,3-5 2-16,6-4-3 16,6-4 0-16,10-3 0 15,31-5 0-15,18-1 2 16,19-5-10-16,10 0-33 15,6-5-68-15,7-12-124 16,14-10-358-16</inkml:trace>
  <inkml:trace contextRef="#ctx0" brushRef="#br0" timeOffset="57841.5996">21755 4803 1408 0,'0'0'97'0,"0"0"-91"15,0 0-3-15,103-28 56 16,-40 28-57-16,11 0 0 16,2 0-2-16,-7 6-86 15,-14 2-86-15,-24-4-179 16</inkml:trace>
  <inkml:trace contextRef="#ctx0" brushRef="#br0" timeOffset="58006.1593">21781 5103 1160 0,'0'0'80'0,"125"12"-57"15,-40-8 21-15,3-4 12 16,0 0-39-16,-2 0-17 15,-6 0-11-15,-15-10-145 16,-17-8-257-16</inkml:trace>
  <inkml:trace contextRef="#ctx0" brushRef="#br0" timeOffset="60627.2587">23220 4647 1104 0,'0'0'39'0,"0"0"-39"16,-103-18 0-16,70 18 37 16,6 20-7-16,5 7-21 15,12 7-4-15,8 0 0 16,2 0-5-16,21 1 0 15,22-4 5-15,15 2 6 16,10-3 0-16,0-1-4 0,-2-1 8 16,-9-1-13-1,-14-2 15-15,-13-3 1 0,-11-4-18 16,-14-4 6 0,-5-2-2-16,-17 1-4 0,-24 1 24 15,-19-7-23-15,-15-1 4 16,-5-6-5-1,0 0-70-15,8-1-43 0,10-17-220 16</inkml:trace>
  <inkml:trace contextRef="#ctx0" brushRef="#br0" timeOffset="60806.7543">23332 4761 717 0,'0'0'423'0,"95"-50"-338"15,-54 37-78 1,-7 1 28-16,-7 4 1 0,-3 5-36 16,-6 3-1-16,0 0-71 15,-3 0-113-15,-2 0-108 16</inkml:trace>
  <inkml:trace contextRef="#ctx0" brushRef="#br0" timeOffset="61208.6981">23678 4692 1136 0,'0'0'89'16,"0"0"-89"-16,0 0 5 15,94-8-5-15,-30 8 13 16,8 0-12-16,1 8 1 16,-12 2-1-16,-16-5-1 15,-15-1 0-15,-15 1 0 16,-11 2-7-16,-4 4 7 15,0 10 0-15,-15 9 1 0,-4 9 0 16,-7 8 14-16,3 5 3 16,0 6 2-16,5 1 7 15,2 0-27-15,7-6 3 16,3-8 1-16,4-7-4 16,2-10-78-16,0-12-128 15,0-15-216-15</inkml:trace>
  <inkml:trace contextRef="#ctx0" brushRef="#br0" timeOffset="61386.7868">23793 4919 1172 0,'0'0'47'0,"153"-18"-47"16,-54 10 0-16,0-4-2 15,-2-5 2-15,-8-9-77 16,-7-11-247-16</inkml:trace>
  <inkml:trace contextRef="#ctx0" brushRef="#br0" timeOffset="61687.5382">24602 4348 811 0,'0'0'258'0,"0"0"-214"0,0 0-40 16,0 0 2-16,0 0 31 15,-85 63 0 1,80-26-20-16,5-1-7 16,5-5-10-16,20-4 7 0,6-8-6 15,4-6 2-15,-6-8 0 16,-3-5 15-16,-11 0 35 15,-5-13 30-15,-8-6 11 16,-2-5-73-16,0-5-17 16,-17 1-4-16,-8 0-12 0,-3 1-4 15,-2 10-78-15,6 5-88 16,6 1-172-16</inkml:trace>
  <inkml:trace contextRef="#ctx0" brushRef="#br0" timeOffset="63637.2628">25205 4673 1105 0,'0'0'121'0,"0"0"-91"15,0 0-26-15,0 0 28 16,0 0-17-16,0 0-12 16,19 76 3-16,-16-28 1 0,-2-1-2 15,-1-3-5-15,0-2 1 16,0-4-4-16,0-3-28 15,0-8-44-15,9-7-86 16,5-9-122-16</inkml:trace>
  <inkml:trace contextRef="#ctx0" brushRef="#br0" timeOffset="63974.3638">25409 4667 1074 0,'0'0'119'0,"0"0"-85"16,0 0-30-16,0 0-4 15,109-33 0-15,-58 33 11 16,1 0-11-16,-7 2 10 16,-10 1-9-16,-14-3-1 15,-9 0 0-15,-9 0 33 16,-3 0 19-16,0 0-3 15,0 3-38-15,0 6-11 16,0 7-3-16,-7 13-3 16,-4 7 6-16,1 9 14 0,-1 2-13 31,4-1-1-31,2-2 0 0,1 1 8 0,1-3-15 16,3-4 7-16,0-5-76 15,0-11-70-15,0-13-221 16</inkml:trace>
  <inkml:trace contextRef="#ctx0" brushRef="#br0" timeOffset="64133.9367">25503 4864 1081 0,'0'0'163'0,"86"-14"-159"16,-21 11-2-16,3-2 23 15,5-2-2-15,-3-2-23 0,-4-8-42 16,-8-11-204-16</inkml:trace>
  <inkml:trace contextRef="#ctx0" brushRef="#br0" timeOffset="64350.3625">26121 4338 1207 0,'0'0'100'15,"0"0"-85"-15,0 0-12 16,0 0-6-16,0 0-12 16,0 0 15-16,14 93-1 0,-2-54-58 15,-1-2-133-15,-1-8-300 16</inkml:trace>
  <inkml:trace contextRef="#ctx0" brushRef="#br0" timeOffset="66347.6081">26702 4684 1161 0,'0'0'70'0,"0"0"-70"16,0 0-15-16,0 0 3 15,0 0 12-15,-23 102 2 16,3-54 0-16,-2-4-2 16,-1-6 0-16,7-7 0 0,3-5-3 15,8-8-4 1,5-6-9-16,0-6 11 0,21-6-2 16,7 0 7-16,5-3 4 15,0-8 2-15,-6-3-6 16,-5 1 3-16,-2-1 27 15,-8 2 32 1,-2 4 2-16,-4 4-9 0,-3 4 0 16,-2 0-46-16,4 2-9 15,1 14-24-15,3 9 24 16,-3 5-7-16,0 1 7 16,0-2-11-16,-2-3-35 15,6-4-59-15,1-4-37 16,4-11-203-16</inkml:trace>
  <inkml:trace contextRef="#ctx0" brushRef="#br0" timeOffset="66657.7792">27174 4723 869 0,'0'0'109'0,"0"0"-89"15,0 0-11-15,0 0-9 16,0 0 38-16,0 0-30 16,-78 41 10-16,78-14-15 15,14 2 2-15,11-2 15 16,5-1 30-16,0-1 1 16,-2-4-20-16,-4-1-24 0,1 1 21 15,-7-3-3-15,-3 1-18 16,-6-3 8-16,-7 0-15 15,-2-3 2-15,-4 1 8 16,-18-2-6-16,-9-2-8 16,-8-4 4-16,-5-6-134 15,-1-3-158-15</inkml:trace>
  <inkml:trace contextRef="#ctx0" brushRef="#br0" timeOffset="66812.3642">27199 4672 1109 0,'0'0'54'0,"97"-24"-45"0,-45 17-11 15,-1 2 2-15,-8 1-1 16,-5-1-152-16,-10-2-294 16</inkml:trace>
  <inkml:trace contextRef="#ctx0" brushRef="#br0" timeOffset="67022.1086">27508 4514 1025 0,'0'0'119'0,"0"0"-102"16,0 0-9-16,0 0-6 15,0 0 24-15,0 0 13 16,24 88-25-16,-15-58-13 15,1 3 2-15,-4 0-6 16,-3-5 2 0,0-5-104-16,-1-11-185 0</inkml:trace>
  <inkml:trace contextRef="#ctx0" brushRef="#br0" timeOffset="67213.5958">27663 4491 1111 0,'0'0'123'0,"0"0"-123"16,0 0 2-16,0 0-2 15,0 0 74-15,60 91-49 16,-39-53-16-16,-5 1-9 16,-3 2-5-16,-6-6-104 15,-7-9-228-15</inkml:trace>
  <inkml:trace contextRef="#ctx0" brushRef="#br0" timeOffset="69637.4359">28861 4728 1187 0,'0'0'56'15,"0"0"-48"-15,0 0 67 16,0 0 36-16,0 0-68 0,0 0-9 16,0 0-33-16,129-4 1 15,-71 14-2-15,-5-3 6 16,-8-3-12-16,-9 2-23 15,-12-3-113-15,-12-2-67 16,-12-1-306-16</inkml:trace>
  <inkml:trace contextRef="#ctx0" brushRef="#br0" timeOffset="69802.9947">28860 4967 1091 0,'0'0'94'16,"80"3"-90"-16,-29-3 69 0,1 1 28 16,-1-1-82-16,-5 2-9 15,-3-2-10-15,-11 0-138 16,-10 0-196-16</inkml:trace>
  <inkml:trace contextRef="#ctx0" brushRef="#br0" timeOffset="71912.6182">28815 4435 1146 0,'0'0'50'15,"0"0"-46"-15,0 0 9 16,0 0-10-16,0 0 21 15,0 0-24-15,0 0-2 16,72-16-2-16,-50 36 4 0,5 1-1 16,0-1-32-1,7-4 19-15,-3-6-3 16,-1-6 13-16,-6-4 3 16,-3 0 2-16,-3-16 4 0,-5-6 35 15,-4-7 0-15,-4-3-3 16,-5 3 10-16,0 0-10 15,0 4-7-15,-3 6-30 16,0 2 0-16,1 9-2 16,2 3-31-16,0 5-104 15,0 0-198-15</inkml:trace>
  <inkml:trace contextRef="#ctx0" brushRef="#br0" timeOffset="72397.9659">30141 4514 982 0,'0'0'98'16,"0"0"-63"-16,0 0-35 0,0 0 20 15,0 0 29-15,0 0-45 16,-104-20 0-16,81 37-4 16,6 3 4-16,4 0-8 15,9 1 4-15,4 1 0 16,7 1-2-16,20 1 5 15,6-2-3-15,3 0 2 16,3-3 3-16,-2-1-5 16,-2-1 0-16,-4 1 2 15,-7-4-1-15,-7 1 1 16,-6 0-2-16,-8 0 7 16,-3 0-3-16,0 1 8 15,-10 0 13-15,-13-2 1 16,-7 0 26-16,-5-4-32 0,-7-4 2 15,-3-3-9-15,0-3-8 16,-1 0-10-16,6-7-136 16,5-15-245-16</inkml:trace>
  <inkml:trace contextRef="#ctx0" brushRef="#br0" timeOffset="72571.4991">30140 4525 1336 0,'0'0'54'0,"97"-11"-41"16,-36 11-6-1,0 0 10-15,3 0-17 16,0 6-45-16,-4-3-191 16,-9-3-480-16</inkml:trace>
  <inkml:trace contextRef="#ctx0" brushRef="#br0" timeOffset="72923.559">30690 4506 1022 0,'0'0'215'16,"0"0"-215"-16,0 0-18 0,99 0 14 15,-60-2 4-15,-1-1 0 16,-3 0-1-1,-10-1 9-15,-7-2-8 0,-11 2 20 16,-2-2 35-16,-4 2 23 16,-1 4-18-16,0 0-17 15,0 0-39 1,0 0-4-16,0 4-10 0,-1 16-23 16,-11 10 33-16,-4 11-1 15,-3 4 1 1,2 6 0-16,0 2 0 0,-1 1 7 15,2-3-8-15,4-7 1 16,1-5 0-16,4-6-3 16,6-6 3-16,1-8-60 0,0-5-52 15,0-8-81-15,1-6-153 16</inkml:trace>
  <inkml:trace contextRef="#ctx0" brushRef="#br0" timeOffset="73180.8686">30565 4735 1102 0,'0'0'132'0,"0"0"-130"0,97 0 12 15,-42 0 77-15,4 0-15 16,0 3-57-16,-5-2-11 16,-4-1-8-16,-6 0-5 15,-7 0-86-15,-5 0-121 16,-12-5-251-16</inkml:trace>
  <inkml:trace contextRef="#ctx0" brushRef="#br0" timeOffset="73573.4644">31323 4914 808 0,'0'0'409'16,"0"0"-386"-16,0 0-23 0,0 0 0 16,0 0 10-1,0 0-5-15,-5 28-5 0,8-20 0 16,3-2 4-16,-2-5 7 15,-3-1 5-15,-1 0 37 16,0 0 34-16,0 0-28 16,0 0-4-16,0 0-37 15,2-9-18 1,3 0-41-16,1-4-183 0,2-3-301 16</inkml:trace>
  <inkml:trace contextRef="#ctx0" brushRef="#br0" timeOffset="74039.8027">31792 4611 925 0,'0'0'345'16,"0"0"-316"-16,0 0-7 16,0 0 40-16,23-79 7 15,1 75-25-15,3 4-44 16,3 0-2-16,-2 1-7 16,-7 13-4-16,-5 2 10 15,-7 1-3-15,-9 1-42 16,0 2 26-16,-13 2-1 0,-8-1 4 15,0-5 16-15,6-1-14 16,8-1 16-16,7 0-4 16,0 4-10-16,12 2 12 15,10 4 3-15,5 0 0 16,-4 2 2-16,-6-1 8 16,-5-1-6-16,-6-3 15 15,-6-2 0-15,0-2 31 16,-19-4-13-16,-17-1 0 15,-9-5 27-15,-4-5-46 16,-3 0-8-16,4-2-10 16,6 0-23-16,6 0-202 15,8-6-437-15</inkml:trace>
  <inkml:trace contextRef="#ctx0" brushRef="#br0" timeOffset="75946.1663">32312 4250 828 0,'0'0'47'0,"0"0"-22"16,0 0 6-16,0 0 66 16,0 0-71-16,0 0-14 15,-1-35-12 1,-7 39-16-16,-3 11 16 0,1 7-2 16,7-1 9-16,3 0-6 15,0-3 16-15,20-2-3 16,1-3 24-16,4-7-9 15,-4-5 19-15,-6-1 17 16,-2 0-12-16,-5-6 39 16,-5-9-49-16,-3-5-43 0,0 0 0 15,-19-1-7 1,-13 3-99-16,-10 2-74 0,0 8-165 16</inkml:trace>
  <inkml:trace contextRef="#ctx0" brushRef="#br0" timeOffset="88972.773">1059 7906 945 0,'0'0'260'16,"0"0"-196"-16,0 0-64 15,0 0-1-15,0 0 1 16,0 0-17-16,0 0 17 16,0 89-1-16,3-46 2 15,3 7 1-15,-2 0-2 16,4-2 3-16,1-1-4 15,4-4 1-15,4-7 0 0,-1-9 1 16,-1-4 0 0,4-7 1-16,-1-3 3 0,8-4-3 15,5-5 6-15,6-2 4 16,2-2-1-16,-2 0 2 16,-5-5-13-16,-10-4-16 15,-7-5-102-15,-12-3-205 16</inkml:trace>
  <inkml:trace contextRef="#ctx0" brushRef="#br0" timeOffset="89131.3293">1150 8218 1037 0,'0'0'80'0,"0"0"-79"16,115-11-1-16,-65 8 37 15,0 0-14-15,-4 2-23 0,-4 0-13 16,-17-8-273-16</inkml:trace>
  <inkml:trace contextRef="#ctx0" brushRef="#br0" timeOffset="89302.82">950 7930 1126 0,'0'0'79'0,"91"-45"-79"0,-22 28-10 0,14 3 4 15,11 9-7-15,6 3-91 16,-4 2-151-16</inkml:trace>
  <inkml:trace contextRef="#ctx0" brushRef="#br0" timeOffset="89484.3352">1899 8003 1055 0,'0'0'60'0,"0"0"-35"15,-84 107 33-15,50-57 9 0,7 6-36 16,0 0-12-16,5-6-7 16,4-6-12-16,6-11-1 15,5-12-95-15,4-13-121 16,1-8-164-16</inkml:trace>
  <inkml:trace contextRef="#ctx0" brushRef="#br0" timeOffset="89671.833">1563 8029 1076 0,'0'0'25'16,"0"0"-21"-16,103 88 80 15,-57-47-20-15,1 4-22 16,2-1-34-16,7-3 0 0,-3-7-8 16,-1-7-96-16,-3-14-267 15</inkml:trace>
  <inkml:trace contextRef="#ctx0" brushRef="#br0" timeOffset="89783.5334">2212 8316 1241 0,'0'0'96'16,"0"0"-96"-16,0 0-28 16,0 0-36-16,0 0-250 15</inkml:trace>
  <inkml:trace contextRef="#ctx0" brushRef="#br0" timeOffset="91780.1014">3422 7513 1278 0,'0'0'43'16,"0"0"-43"0,0 0-4-16,0 0 4 0,6 100 5 15,6-37 11-15,3 8-4 16,3 2-11-16,-6 0 1 15,-3-8-2-15,1-5-17 16,-5-10-64-16,-2-11-6 16,-3-14-100-16,0-18-143 15</inkml:trace>
  <inkml:trace contextRef="#ctx0" brushRef="#br0" timeOffset="91960.6837">3413 7627 583 0,'0'0'557'16,"0"0"-514"-16,91-70-33 0,-46 62 22 15,16 2 46-15,8 6-29 16,8 0-45-16,0 13-1 16,-6 9-3-16,-16 3-116 15,-19-1-230-15</inkml:trace>
  <inkml:trace contextRef="#ctx0" brushRef="#br0" timeOffset="92117.5739">3618 7863 1165 0,'0'0'80'16,"0"0"-73"-16,0 0-7 15,126-13-4 1,-51 7 2-16,4-2-77 15,-3 1-271-15</inkml:trace>
  <inkml:trace contextRef="#ctx0" brushRef="#br0" timeOffset="92267.173">4178 7779 1129 0,'0'0'56'0,"0"0"-56"15,0 0 0-15,0 0 60 16,0 0-5-16,14 96-27 0,-3-65-15 15,3-1-13 1,-3-2-9-16,2-6-114 0,-4-11-224 16</inkml:trace>
  <inkml:trace contextRef="#ctx0" brushRef="#br0" timeOffset="92430.7358">4129 7488 1280 0,'0'0'0'0,"0"0"-108"0,0 0-171 16,0 0 79 0</inkml:trace>
  <inkml:trace contextRef="#ctx0" brushRef="#br0" timeOffset="93137.4521">4402 7704 931 0,'0'0'235'0,"0"0"-235"16,0 0-6-16,18 74 6 15,5-48 1-15,5 1 3 16,5-4-8-16,4-9-10 15,-3-7-34-15,-4-7 11 0,-6 0 27 16,-6-7 10 0,-4-10 57-16,-7-2 36 0,-3 1-5 15,-4 6-31-15,0 3 2 16,0 5-25-16,0 4-32 16,0 0-2-16,0 8-27 15,6 14-37-15,5 3 47 16,11 3-46-16,8-3 21 15,12-2-17-15,7-5-45 16,12-6 9-16,3-5-11 16,-4-7 2-16,-2 0 51 15,-10-10 53-15,-8-9 41 16,-4-9 69-16,-8-3 33 16,-11-2-33-16,-4-1 3 15,-8 4-27-15,-5 7-33 0,-5 5 15 16,-17 7-46-1,-8 7-22-15,-3 4-1 0,-3 6-1 16,3 16 2-16,8 6-12 16,6 4 12-16,11 2-5 15,8-5 0-15,0-7 0 16,14-6 4-16,13-10 1 16,4-4-1-16,6-2-18 15,-3-10 0-15,-4-18 1 16,-10-7 18-16,-7-8 7 0,-7-10-6 15,-6-6 6 1,-9-4 23-16,-13-2-8 0,-8 5 8 16,8 10 10-16,2 14 15 15,10 15-8-15,5 11-35 16,4 8-6 0,1 2-6-16,0 25-17 0,12 19-1 15,13 19 18-15,2 9 0 16,1 3-6-16,-2 0 6 15,-3-3-75-15,3-5-59 16,8-10-43-16,8-13-174 16</inkml:trace>
  <inkml:trace contextRef="#ctx0" brushRef="#br0" timeOffset="93387.4347">6331 7463 1322 0,'0'0'49'15,"0"0"-49"-15,0 0-18 16,0 0 17-16,-30 93 1 16,32-30 20-16,13 6-20 15,6 0 1-15,-3-6-2 16,-5-11-23-16,-7-13-94 15,-4-14-30-15,-2-11-66 16,-6-12-119-16</inkml:trace>
  <inkml:trace contextRef="#ctx0" brushRef="#br0" timeOffset="93999.08">6030 7713 248 0,'0'0'892'15,"0"0"-835"-15,0 0-49 16,0 0 8-16,0 0 8 15,100-25-23-15,-37 25-1 16,4 0 0-16,0 0 0 16,-9-5 8-16,-10-12-7 15,-14-2 15-15,-10-6 14 16,-7 3 41-16,-7 2 2 0,-4 7-34 16,-3 6-25-1,-2 6 32-15,2 1-46 16,0 8-19-16,0 21 8 15,-1 9 0-15,1 7 11 0,-3 0 0 16,4-2-7-16,4-7-9 16,2-5-53-16,6-9 9 15,4-12 6-15,2-10-14 16,2 0 48-16,0-19 20 16,-6-9 5-16,1-5 20 15,-5 4 2-15,-4 4 6 16,-7 9 4-16,3 8 2 0,-4 8-14 15,2 0-25-15,4 6-38 16,5 11 34 0,2 6-2-16,3-2 6 0,0-2 0 15,9-3 6-15,4-6-6 16,5-6 0-16,7-4 0 16,2 0 7-1,1-5-6-15,-3-12 8 16,-1-6 1-16,-9-1-8 0,-12 0 20 15,-6 1 0-15,-15 3 18 16,0 6-10-16,-15 3-27 16,-9 11-3-16,-2 0-7 15,3 20-9-15,5 15 15 0,15 4 2 16,3 4 1-16,10-3 25 16,23-8-17-16,6-7 20 15,11-11-6-15,9 0-24 16,17-7 0-16,0-3-1 15,-2-4-142-15,-14 0-230 16</inkml:trace>
  <inkml:trace contextRef="#ctx0" brushRef="#br0" timeOffset="96855.0535">8271 7638 1275 0,'0'0'0'15,"0"0"0"-15,113-19 0 16,-45 6-2-16,6-3 6 15,-1 0-4-15,-7-2 0 16,-17 0 0-16,-19 2 7 16,-20 1-5-16,-10 2 50 0,-3-1-9 15,-25 4-22 1,-15 4-21-16,-11 6-3 0,-4 0-2 16,4 17 5-1,14 8-9-15,12 4 5 16,17 3 1-16,11 4-2 0,6-1 1 15,24 1 4-15,6-4-22 16,-3-4 8-16,-5-1-15 16,-13-2 16-16,-12-1 7 15,-3 2-4-15,-18-1 8 16,-9-4 3-16,3-3-1 16,6-5 8-16,12-1-3 15,6-5-2-15,21-1 3 16,27-4-4-16,19-2 12 0,15-4-14 15,7-14-10-15,1-7-13 16,-8-5-18-16,-9-2 37 16,-19 0 4-1,-14 1 9-15,-20 6 60 0,-15 4-2 16,-5 3 8-16,-4 6-12 16,-23 5-61-16,-7 7-2 15,-9 0-5-15,-1 9-6 16,7 13 9-16,13 2 2 15,12-1-4-15,12 0 3 16,2-3-11-16,25-7-2 16,9-6-5-16,5-7-21 15,-2 0 19-15,-3-7 3 16,-12-8 18-16,-11 2 12 16,-6-1-9-16,-7 2 32 0,0 4 13 15,0 4-25-15,0 2-23 16,0 2-1-16,0 6-17 15,0 12 10-15,11 6-2 16,17 1 10-16,11-3-2 16,12-7-19-16,10-4 7 15,11-5-14-15,5-6-5 16,-2 0 14-16,-5-4-5 16,-7-14 22-16,-10-8 2 15,-12-5 0-15,-11-3 23 16,-11-1 23-16,-16 4-12 15,-3 6 14-15,-12 6-25 16,-18 7-16-16,-13 10-7 16,-2 2-7-16,-1 8 5 0,1 19 2 15,8 8 0-15,8 7-2 16,12-2 0-16,12-1 2 16,5-5 0-16,18-9 1 15,18-9-1-15,10-10 3 16,9-6-2-16,5-2-1 15,-2-20-9-15,-3-10 9 16,-7-9 2-16,-8-8 0 16,-6-8 9-16,-11-4 10 0,-7-8-5 15,-10-4-6 1,-6-1-4-16,0 5-6 0,-19 10 4 16,-2 17-2-1,5 17 21-15,4 13-9 16,4 12-12-16,1 0-2 15,-1 28-27-15,2 17 22 0,2 13 5 16,4 10 0-16,0 3-3 16,3-2 3-16,9-5 0 15,4-8-1-15,1-10-24 16,5-9-10-16,0-13-13 16,2-10-2-16,-1-11 35 15,2-3 13-15,0-7 2 16,-1-16 18-16,-4-2-15 0,-4-1 32 15,-1-3 6-15,-3 6-17 16,-3 8 16-16,-3 8-19 16,0 6-6-16,4 1-15 15,1 0-10-15,5 13 2 16,-2 4 7-16,0 2-8 16,-3-3 9-16,-4 2 0 15,1-3-39-15,-2-1-78 16,-2-10-83-16,1-4-275 15</inkml:trace>
  <inkml:trace contextRef="#ctx0" brushRef="#br0" timeOffset="97019.6124">10371 7328 1145 0,'0'0'0'16,"0"0"-342"-16,136 79 143 16,-70-45 12-16</inkml:trace>
  <inkml:trace contextRef="#ctx0" brushRef="#br0" timeOffset="97362.3304">10804 7522 1146 0,'0'0'31'15,"0"0"-18"-15,-125 0-11 16,82 23 52-16,8 8-15 16,16 7-8-16,9 2-29 0,10-1 6 15,4-4-3-15,23-9-3 16,11-9 13-16,4-10-7 16,2-7-4-16,-3-3 9 15,-8-19-10-15,-6-9 14 16,-9-5 29-16,-5-1 15 15,-7-2-5-15,-4 5-30 16,-2 11-12-16,0 11 22 16,0 9-27-16,0 3-8 15,3 0-1-15,1 18-22 16,2 11 18-16,-1 4 3 16,1 2-19-16,-3-3-44 15,0-4-49-15,1-7-24 0,5-8-29 16,6-7-120-16,0-6-213 15</inkml:trace>
  <inkml:trace contextRef="#ctx0" brushRef="#br0" timeOffset="97695.4417">11065 7611 810 0,'0'0'358'16,"0"0"-291"-16,0 0 3 16,0 0 52-16,0 0-57 15,0 0-65-15,43-29-18 16,-35 51 14-16,1 3-3 0,-3-1 7 15,-3-5 0-15,-3-3-1 16,0-8 1-16,0-2-1 16,1-6-24-1,-1 0 8-15,3-8 16 0,2-12 1 16,2-7-50-16,8-3 33 16,2 3 17-16,5 3 3 15,6 7 26 1,1 3 4-16,-4 7 25 0,2 6-11 15,-2 1-19-15,1 1-11 16,-4 16-12-16,-5 4-5 16,-7 5 0-16,-7 7-3 15,-3 3 0-15,0-1 3 16,-18 1-19-16,-3 0-77 0,-1-4-114 16,-5-4-218-16</inkml:trace>
  <inkml:trace contextRef="#ctx0" brushRef="#br0" timeOffset="99736.8363">12423 7444 1206 0,'0'0'193'16,"0"0"-193"-16,0 0-7 16,0 0 5-16,0 0-3 15,73 78-2-15,-52-37 6 16,0 3-1-16,-3-2-6 0,-6-8-8 15,-3-4-39-15,-4-12 18 16,-2-6 18 0,-1-8-9-16,-2-4 25 0,0-4 3 15,1-17 4-15,1-7 5 16,1-3 10-16,2-3 9 16,1 2 1-16,4 1 0 15,3 7 23-15,11 6-14 16,4 7-24-16,10 9-1 15,4 2-12-15,1 6-1 16,-1 13 0-16,-8 10-1 16,-10 0-1-16,-9 4-1 15,-8-4-4-15,-7-2 1 16,0-7-17-16,0-7-13 0,0-7 7 16,0-6 8-16,0 0 21 15,-1-4 4 1,-1-15 4-16,2-8 4 15,0-2-5-15,0-1 23 0,3 3 10 16,11 4-16-16,6 9 17 16,4 3-4-16,5 8-26 15,6 3 5-15,0 1-16 16,-1 16 2-16,1 6-2 16,-3 3-3-16,-3 3 3 15,-3 1-4-15,-3 0-52 0,-5-3-54 16,-3-5-59-16,-5-12-187 15</inkml:trace>
  <inkml:trace contextRef="#ctx0" brushRef="#br0" timeOffset="100620.5616">13317 7645 909 0,'0'0'351'0,"0"0"-329"0,0 0-16 16,0 0 28-16,0 0 21 15,110-31-35-15,-68 30-16 16,2-1-5-16,-9 1 1 16,-14-2 0-16,-12-1 2 15,-9-2 3-15,0 1 14 16,-20-1-19-16,-14 2-7 16,-8 4 3-16,-4 0 3 0,3 3 1 15,7 11-3-15,12 3 4 16,15 3-1-16,9 5 0 15,15 2-6-15,24-2 6 16,18-3 0-16,8-6-5 16,10-7-5-16,-1-8-40 15,-1-1 0-15,-4-4 9 16,-14-13 12-16,-11-5 29 16,-16-8 3-16,-16-1 52 15,-7-2 6-15,-5 1-22 16,-5 7-1-16,-12 7 9 0,-6 7-44 15,-1 11-3 1,0 0-6-16,6 15-7 16,3 14 11-16,9 3-7 0,6 3 9 15,0-3-2-15,8-7-6 16,12-6 6-16,6-8 1 16,2-7-12-16,3-4-2 15,-1-4-12-15,-6-14 17 16,-6-6 10-16,-10-2 9 15,-6-3 13-15,-2 3 1 16,0 3 0-16,-8 9 5 16,2 8-8-16,4 6-12 15,2 0-8-15,0 16-26 16,6 6 20-16,15 5 0 16,7-3 6-16,10-5-2 15,2-6 1-15,14-8 0 0,5-5-11 16,2 0-18-1,-1-5 19-15,-8-14 7 16,-13-6 4-16,-14-4 4 0,-16-3-3 16,-9-1 4-16,0-1 16 15,-12 6-12-15,-10 7 0 16,3 10-9-16,7 6-4 16,4 5 2-16,8 10-31 0,0 16 6 15,15 6 25 1,11 2-5-16,2-2 5 0,-1-2-2 15,-5-5-1-15,-4-7-2 16,-7 0 9 0,-6-4-2-16,-5-1 15 0,0-5 0 15,-22 0 26-15,-11-5-2 16,-13-3-4-16,-6 0 4 16,1 0-35-1,14-3 2-15,14-1-6 16,22 0-51-16,7 0-79 0,34-2-111 15,18-4-462-15</inkml:trace>
  <inkml:trace contextRef="#ctx0" brushRef="#br0" timeOffset="100990.1228">14698 7519 1208 0,'0'0'107'0,"0"0"-38"16,0 0 8-16,0 0-26 15,0 0-51-15,0 0-10 16,0 38 7-16,0-7 3 15,3-2 2-15,17-3-1 16,2-8-1-16,3-1 0 16,6-7 2-16,-2-7-4 15,1-3-3-15,0 0 5 16,-5-13 5-16,-3-9 0 16,-2-3 3-16,-7-3-5 15,-2-5 5-15,-6 1-7 16,-5 2-1-16,0 10 0 15,0 10 16-15,0 6 10 16,0 4-25-16,0 0-1 16,0 22-33-16,0 9 25 0,0 8 6 15,0 2 4-15,2 1-1 16,10-6 5-16,2-3-4 16,5-6-2-16,2-3 0 15,0-7-7-15,6-4-59 16,4-6-71-16,7-7-44 15,0 0-249-15</inkml:trace>
  <inkml:trace contextRef="#ctx0" brushRef="#br0" timeOffset="101726.5687">15392 7518 1329 0,'0'0'68'16,"0"0"-48"-16,0 0 10 15,0 0-10 1,79 14-20-16,-43 13-1 0,-8 2 0 16,-5 0-3-16,-12-5-3 15,-9-4 7-15,-2-7-31 16,-4-5 11-16,-11-8 15 16,-5 0 5-16,1 0 2 15,-2-16 6-15,6-3-7 16,6-6 17-16,8 3-18 0,1 1 9 15,7 1-9-15,20 3 1 16,7 2-1 0,8 1 0-16,4 2 1 0,2 1 0 15,0 1 0-15,-1 2 0 16,-3-1-1-16,-4 0 0 16,-7 2-3-16,-8-1 3 15,-11 2 0-15,-10 2 10 16,-4 2-6-16,0-1 2 15,-7 3-6-15,-17 0-8 16,-6 0-4-16,0 14 7 16,5 8-6-16,11 6 10 15,8 1-6-15,6-4 7 0,8-4-3 16,18-4 7 0,9-7 5-16,5-8 5 0,9-2-5 15,14 0 2-15,12-2-10 16,8-10 0-16,1-5-1 15,-11-3-3 1,-15-5 3-16,-18-5 0 0,-14-3 0 16,-16-3 11-16,-10 4-8 15,0 5-5-15,-16 11 2 16,-5 9-13-16,3 7 5 16,5 6-10-16,8 20-25 15,5 8 28-15,5 6 3 16,20-1 12-16,6-1-2 15,1-6 2-15,-4-6 0 16,-4-6 0-16,-8-6 2 16,-7-2 36-16,-6-5 6 0,-3 3-18 15,-2 0 12-15,-21 0-5 16,-10-1-9-16,-13-2-6 16,-2-3-12-16,-4-1-6 15,-2-3-28-15,5 0-171 16,3-8-265-16</inkml:trace>
  <inkml:trace contextRef="#ctx0" brushRef="#br0" timeOffset="103768.4819">18122 7331 313 0,'0'0'904'15,"0"0"-904"-15,-103-63 2 16,61 63-2-16,-4 4 29 16,-2 21 11-16,4 11-6 15,8 9-20-15,12 6-2 16,18 1-12-16,6 0 3 16,31-3 2-16,22-7-5 15,12-10-10-15,10-9-62 16,7-11-17-16,3-11-42 0,-6-1-41 15,-9-17 15-15,-16-13 48 16,-17-8 109-16,-14-6 128 16,-10-1 16-16,-12 3-3 15,-1 5-54-15,0 11 6 16,-13 10-42-16,6 10-7 16,-1 6-37-16,3 12-7 15,5 18-11-15,0 9 10 16,0 2 1-16,16-5 2 15,10-5-2-15,10-8 2 16,4-9-1-16,2-9-1 16,-6-5 5-16,-9-3-3 15,-13-14 14-15,-13-9 33 16,-1-3 7-16,-17-5 2 16,-17 2-43-16,-12 5-14 0,0 9-2 15,3 9-5-15,10 9 5 16,11 0-48-16,15 22-117 15,7 9-3-15,23 0-145 16</inkml:trace>
  <inkml:trace contextRef="#ctx0" brushRef="#br0" timeOffset="104087.1653">18762 7367 1138 0,'0'0'67'16,"0"0"-67"-16,90 30-6 0,-46 4 5 15,-3 7-5-15,-5 5 4 16,-8 1 0-16,-9-2-5 16,-13-10-36-16,-6-9-29 15,0-11 49-15,0-10 15 16,-11-5 8-16,-2-3 94 15,3-19 13-15,-5-8-29 16,6-6-2-16,1-4-18 16,7 1-19-16,1 0-13 0,5 6-8 15,20 1-18 1,11 9-6-16,6 4-37 0,4 14-92 16,-4 5-78-1,-7 0-168-15</inkml:trace>
  <inkml:trace contextRef="#ctx0" brushRef="#br0" timeOffset="104872.0897">19330 7374 1283 0,'0'0'70'0,"0"0"-40"16,0 0 38-16,0 0-62 0,83 23-6 15,-36 9-1-15,-5 5-6 16,-12 0 4-16,-12-2-11 16,-11-6-41-16,-7-6 15 15,0-6-5-15,0-8 20 16,-10-8 20-16,-2-1 5 16,0-1 12-16,1-18 37 15,1-4-22-15,4-6-13 16,6 1 3-16,0-3-2 15,15 5 2 1,11 1-14-16,5 5 0 0,2 4-3 16,1 3-2-16,-3 9 1 15,-1 4-6-15,-4 0 0 16,2 0 5-16,0 6-4 16,4 1 5-16,2-1 0 0,4-2-42 15,1-2 23-15,-3-2 10 16,-6 0 10-16,-11-7 2 15,-11-8 4-15,-8 2 9 16,0-3 1-16,0 2-2 16,-15 3 3-16,-9 4-17 15,-7 5-11 1,-1 2 4-16,5 11-2 0,7 16 5 16,8 5 3-16,10 4 1 15,2-1-4-15,18-4 4 0,12-6 0 16,6-8 1-1,5-8 4-15,8-5-4 16,9-4 5-16,7-2-4 16,1-14-1-16,-6-7 0 0,-14-5-1 15,-15-5 13-15,-14-7-7 16,-12-1 3-16,-5 1-4 16,0 9-2-16,-8 13 5 15,3 9 12-15,5 9-2 16,0 0-18-16,8 16-42 15,17 13 28-15,5 10 14 16,1 1 0-16,-4 1-3 0,-6-5 3 16,-9-6 0-16,-6-5 1 15,-6-6 1 1,0-5 5-16,-12-4 15 0,-15-3 15 16,-6-7-7-1,-4 0-15-15,2 0-12 16,9 0-3-16,9-11-14 0,17-3-127 15,2-6-172-15</inkml:trace>
  <inkml:trace contextRef="#ctx0" brushRef="#br0" timeOffset="105091.5316">20644 7260 1302 0,'0'0'68'0,"0"0"-5"16,0 0-15-16,0 0-6 0,0 0-23 15,76 87-13-15,-50-24 6 16,-1 5-7-16,-8 4-1 16,-6 0 2-16,-3-2-6 15,-6-2 3-15,-2-8-3 16,2-5-25-16,2-8-68 16,7-11-112-16,9-9-119 15</inkml:trace>
  <inkml:trace contextRef="#ctx0" brushRef="#br0" timeOffset="105787.2256">20881 7258 1127 0,'0'0'54'16,"0"0"-38"-1,0 0 62-15,-29-74 6 0,46 71-16 16,17 3-68-16,13 4-8 16,9 20 8-16,1 5-12 15,-4 5 12-15,-14 1-3 16,-15 4-12-16,-21-4-11 16,-3-5-5-16,-33-6 22 15,-17-10 6-15,-10-7 6 16,-1-6-3-16,4-1 8 0,15 0 9 15,15 0 0 1,17 0-15-16,10-4-2 0,15-2-16 16,31 1-174-16,20-2-107 15,17-1-94-15</inkml:trace>
  <inkml:trace contextRef="#ctx0" brushRef="#br0" timeOffset="106069.9734">21540 7286 1019 0,'0'0'163'15,"0"0"-143"-15,0 0-20 16,-98-37 44-16,53 37 15 16,0 3-28-16,10 17-11 15,9 9-14-15,16 3-4 16,10 2 4-16,16 2-6 16,27-6 0-16,15-6 7 0,7-9-5 15,-9-11 3-15,-14-4 2 16,-18 0 0-16,-17-20 33 15,-7-7 40-15,-6-5-55 16,-25-5-8-16,-16 2-17 16,-6 7-1-16,2 9-3 15,11 13-6-15,12 6-55 16,16 7-87-16,12 15-105 16,18 1-135-16</inkml:trace>
  <inkml:trace contextRef="#ctx0" brushRef="#br0" timeOffset="106978.073">21712 7277 1244 0,'0'0'68'0,"0"0"-54"16,0 0 29-16,0 0-19 16,0 0-24-16,0 0-12 15,50 67 10-15,-36-29 2 16,-3-3-3-16,-3-9 0 15,-3-6-18-15,-1-9 4 16,-2-6-9-16,-1-5 16 16,1 0 10-16,2-12 22 15,2-8-6-15,3-5-13 0,0 0 4 16,-1 2 6 0,0 5-12-16,1 6 3 0,1 9-4 15,6 3-5-15,2 0-15 16,7 13-45-16,7 11 23 15,5 5 13-15,4-1-52 16,4-3-21-16,1-4-7 16,-1-5 43-16,-4-9 37 15,-4-7 29-15,-6 0 0 16,-1-13 45-16,-4-9 68 16,-4-6-32-16,-3-6 26 15,-8 2-68-15,-8 1 3 16,-3 3-4-16,-6 4 16 0,-21 6-30 15,-9 4-12-15,-4 10-6 16,-2 4-6-16,5 7-3 16,7 16 1-16,8 7 1 15,11 3 1-15,11-2-1 16,0-1 2-16,24-5-1 16,9-7 4-16,6-7-3 15,2-8-1-15,1-3-7 16,0-7 7-16,-2-17 2 15,-1-9-1-15,-5-7 0 16,-6-10-2-16,-7-3 6 16,-10-8-7-16,-10-7 2 15,-1 0 0-15,-16 1 6 16,-11 10 3-16,-9 16 31 0,4 16-5 16,2 13-16-16,3 12-16 15,7 18-3-15,4 25-12 16,10 21 8-16,6 11 6 15,15 5-2-15,18-4 0 16,5-5-5-16,3-9 5 16,0-9 0-16,0-12-8 15,-4-11-21-15,1-16 5 16,-3-10 16-16,2-4 7 16,-4-1-8-1,-4-16 0-15,-8-10 8 0,-5-7 1 16,-7-1 0-16,-4 1 2 15,-4 3 1-15,1 12 16 0,-1 6 8 16,2 9-8 0,1 4-19-16,5 0-13 0,6 20-9 15,6 7 14-15,3 5 8 16,-3-2-4-16,-8-3 4 16,-2-4 0-16,-2-7 0 15,-6-7-31-15,0-7-108 16,0-2-166-16</inkml:trace>
  <inkml:trace contextRef="#ctx0" brushRef="#br0" timeOffset="107116.2119">22881 7014 1097 0,'0'0'0'0,"0"0"-342"15,0 0-25 1</inkml:trace>
  <inkml:trace contextRef="#ctx0" brushRef="#br0" timeOffset="107969.9234">23037 7213 891 0,'0'0'0'0,"0"0"0"15,0 0 1-15,36 73-1 16,-22-53 0-16,0-1 2 16,-7-6 2-16,0-7-3 15,-2-3 1-15,-3-3-1 16,2 0 111-16,2-5 34 16,3-11-70-16,4-4-30 15,-2 0-33-15,4 2 17 16,-2 3-7-16,5 4-21 15,-1 7-2-15,-1 4 0 16,1 0-18-16,-1 8 16 16,-1 9-9-16,3 2 9 15,2 2 1-15,5 0-24 16,7-2 6-16,19-1 7 16,12-1-6-16,8-5 17 0,1-8 2 15,-10-4 1-15,-12-6 7 16,-10-14 2-16,-16-5 35 15,-9-2 33-15,-15-1-20 16,0 3-12-16,-9 2-1 16,-17 7-41-16,-5 7-5 15,-6 7-11-15,-2 2 3 16,6 9 0-16,8 15 1 16,15 5 6-16,10 2-10 15,0-1-8-15,26-6 1 0,10-6-21 16,3-11-2-1,3-7-7-15,-4-1 15 16,-3-20 27-16,-5-6 6 16,-8-2 6-16,-11 0 2 0,-10 1 29 15,-1 4-10-15,0 7-5 16,-6 7 2-16,-3 10-9 16,-1 11-15-16,1 28-17 15,1 17 13-15,4 20 1 16,4 17 2-16,0 11 2 15,7 12 8-15,18 10 39 16,5 11 3-16,5 7-8 0,0 0-29 16,-2-1-14-1,-3-13 6-15,-8-19-6 16,-8-25 0-16,-14-33 5 0,-3-27-5 16,-39-26-4-1,-25-19 4-15,-26-45 6 0,-17-33-6 16,-5-25-13-1,9-17-10-15,27 12 12 16,42 16 11-16,37 20 7 0,34 17-6 16,54 7-1-16,33 8-4 15,25 6 2-15,12 4 2 16,-11 8 9-16,-34-1-9 16,-40 3-2-16,-49-2-122 15,-27-2-99-15,-53-6-259 16</inkml:trace>
  <inkml:trace contextRef="#ctx0" brushRef="#br0" timeOffset="109920.0323">25434 6843 285 0,'0'0'893'15,"0"0"-844"-15,0 0-49 16,0 0-10-16,0 0 10 15,-15 118 40-15,27-44-12 16,0 4-25-16,1-3 6 0,-1-5-9 16,-2-4-25-16,-2-9-64 15,-3-13-155-15,-2-16-169 16</inkml:trace>
  <inkml:trace contextRef="#ctx0" brushRef="#br0" timeOffset="110305.82">25155 7209 1047 0,'0'0'134'15,"0"0"-106"-15,0 0-24 16,115-40-3-16,-37 37 18 0,11 0-7 16,1 1-9-1,-11 2 0-15,-9 0-3 0,-22 0 0 16,-17 0-1-16,-13 0-1 15,-15 7-5 1,-3 10 6-16,0 4-3 0,-6 3 3 16,-3 3-2-16,8-3 3 15,1-1 0-15,1-6-1 16,21-6 7-16,8-8-6 16,3-3 6-16,-2 0-5 15,-5-18 12-15,-7-2 37 16,-8-9 28-16,-10-3-15 0,-1-4-24 15,-3-3-18-15,-18 4-21 16,-1 6-3-16,-1 10 2 16,7 13-20-16,12 6-109 15,4 7-68-15,26 11-170 16</inkml:trace>
  <inkml:trace contextRef="#ctx0" brushRef="#br0" timeOffset="110543.8748">26780 6841 1355 0,'0'0'31'16,"0"0"-14"-16,0 0 73 16,0 0-19-16,0 0-67 0,0 0-4 15,3 19-14-15,7 39 12 16,4 10 3-16,1 6-1 15,-5-5 0-15,-4-6-2 16,-6-5-9-16,0-5-106 16,0-10-34-16,0-11-24 15,0-15-174-15</inkml:trace>
  <inkml:trace contextRef="#ctx0" brushRef="#br0" timeOffset="111151.5174">26715 7057 1059 0,'0'0'97'16,"0"0"-65"-16,0 0 77 16,17-72-36-16,25 65-53 15,10 1-17-15,11 3-3 16,0-1-6-16,-8-2 3 16,-12 0 3-16,-13 0 0 15,-15 1 3-15,-9 4 0 16,-5 1 12-16,-1 0 17 15,0 0-32-15,0 8-18 16,0 15 2-16,2 9 16 16,1 2-2-16,1-1 4 0,5-5-2 15,-2-7 0 1,6-3-3-16,1-6 3 0,1-5-14 16,0-5 0-16,-3-2 14 15,0-3 1-15,0-15 16 16,-3-3-7-16,0-2-9 15,0 4 2 1,-3 5 1-16,-2 4-3 0,1 6 5 16,-1 4-6-16,5 0-3 15,3 2-15-15,7 12-2 16,3 4 17-16,3-2 2 16,5 1-3-16,1-5 3 15,3-4-4-15,2-6 5 16,0-2-1-16,-2 0 4 0,-4-14-3 15,-7-9 8-15,-6-4-2 16,-9-5 10-16,-8-1-11 16,0 4 13-16,-8 6 13 15,-9 9-23-15,5 8 4 16,1 6-12-16,1 10-4 16,2 18-5-16,5 10 7 15,3 4 2-15,0-4 0 16,18-9 5-16,5-7-5 15,13-4 0-15,16-7-7 16,19-5-58-16,17-5-134 16,13-1-387-16</inkml:trace>
  <inkml:trace contextRef="#ctx0" brushRef="#br0" timeOffset="111858.6419">28575 6499 1351 0,'0'0'75'0,"0"0"-21"16,0 0-9-16,0 0-27 15,0 0-18-15,0 0-27 16,18 130 27-16,10-31 13 16,-1 12-11-16,-8 9-2 15,-13-2 3-15,-6-2 2 16,-4-3-7-1,-16-6 2-15,-2-4-37 0,-1-13-18 0,0-13-22 16,4-11 15 0,9-18-2-16,10-15-4 0,14-12 28 15,28-15 25-15,14-6 15 16,13 0-2-16,10-14 2 16,2-10-5-16,2-7-7 15,-1-8 6-15,-12-7 6 16,-15-8 6-16,-19-5 24 15,-22-6 35-15,-14-1-9 16,-15 2-7-16,-28 7-19 0,-11 8-25 16,-13 12-3-1,-3 7-2-15,2 11-10 16,15 7 9-16,15 10-15 0,18 2-10 16,12 3-46-1,8 10-10-15,5-1 5 0,26-3-55 16,15-6 14-16,5-3-22 15,-2-4 12-15,-5-18 128 16,-9-6 140 0,-8-1 23-16,-3 2-23 0,-6 5-22 15,-6 7-46-15,-3 8-10 16,-4 6-44-16,1 1-18 16,2 10-17-16,7 16-1 15,1 5 13-15,4 0-4 16,-2 0-13-16,0-10 6 0,-3-5 7 15,-4-6 9-15,-3-6 2 16,-2-4-2-16,-5 0 39 16,3-4 82-16,-4-16-27 15,0-7-12-15,0-8-48 16,-14-4-24-16,-5-1-10 16,-1 4-2-16,5 3-22 15,8 10-35-15,7 7-127 16,0 2-145-16</inkml:trace>
  <inkml:trace contextRef="#ctx0" brushRef="#br0" timeOffset="112102.886">29432 6647 1035 0,'0'0'126'0,"0"0"-71"16,0 0 9-16,0 0 28 15,0 0-81-15,0 0-11 16,-11 0-19-16,29 51 19 16,5 11 0-16,4 6 27 15,-3 0-15-15,-3-3-7 16,-3 2-5-16,-9-10 4 16,-3-6-8-16,-5-8 4 15,1-7-86-15,-2-11-63 16,0-11-114-16,3-12-173 15</inkml:trace>
  <inkml:trace contextRef="#ctx0" brushRef="#br0" timeOffset="112318.2894">29804 6729 1194 0,'0'0'28'16,"0"0"25"-16,0 0-2 15,0 0-51-15,0 0-23 16,0 0 23-16,28 118 8 0,-17-59 3 16,-2 2-11-1,0-4 0-15,-3-4 0 0,-2-10-2 16,-2-7-97-16,4-14-84 16,3-11-146-16</inkml:trace>
  <inkml:trace contextRef="#ctx0" brushRef="#br0" timeOffset="112609.5197">30156 6903 925 0,'0'0'162'16,"0"0"-156"-16,0 0-1 15,-79 36-5-15,60 4 30 16,11 5-8-16,8-2-10 0,0-4-4 15,14-9 3-15,14-6-8 16,3-13 16-16,1-8 17 16,-5-3 39-16,-10-7 28 15,-8-18 8-15,-9-4-31 16,0-9-63-16,-13-3-17 16,-14 1 0-16,-4 7-3 15,2 14-29-15,6 9-48 16,8 10-112-16,10 0-140 15</inkml:trace>
  <inkml:trace contextRef="#ctx0" brushRef="#br0" timeOffset="113042.3522">30280 6965 886 0,'0'0'291'0,"0"0"-266"16,0 0-25-16,0 0-10 15,0 0-11-15,0 0 19 16,31 69 4-16,-11-48-2 16,-4-9 5-1,2-2-5-15,-4-9 5 0,-3-1 5 16,-2 0-2-16,-1-11 38 16,-1-1 27-16,-5-1-21 15,-2 6 3-15,0 3-27 0,0 4-17 16,0 0-11-16,0 4-26 15,0 16-7-15,6 4 26 16,4 1 7 0,8-1-5-16,5-8 5 0,14-1 0 15,3-7 0 1,4-7 2-16,-2-1-4 0,-9-1 4 16,-7-17 5-16,-11-7 25 15,-6-8 9-15,-9-5 2 16,0-2-11-16,-15 0-31 15,-9 8 2-15,0 7-3 16,4 7-8-16,1 12-26 16,6 6-110-16,3 0-62 15,7 8-118-15,3 5-308 0</inkml:trace>
  <inkml:trace contextRef="#ctx0" brushRef="#br0" timeOffset="113242.3998">30887 6918 1180 0,'0'0'108'16,"0"0"-78"-16,0 0-23 15,0 0-2-15,0 0-2 16,0 0 5-16,36 92 2 16,-24-62-2-16,0-3-6 15,-5-2-3-15,1-8 1 16,-5-7-124-16,0-9-123 0,-3-1-444 15</inkml:trace>
  <inkml:trace contextRef="#ctx0" brushRef="#br0" timeOffset="113399.9583">30787 6544 1241 0,'0'0'15'15,"0"0"-14"-15,0 0 8 16,0 0-9-16,0 0-64 16,0 0-116-16,111 54-78 15</inkml:trace>
  <inkml:trace contextRef="#ctx0" brushRef="#br0" timeOffset="114259.5691">31102 6869 910 0,'0'0'36'0,"0"0"-35"16,0 0-1-16,0 0 0 16,14 92 3-16,-3-65-6 15,-3-6 3-15,-4-8 0 16,-1-7 4-16,1-6-3 16,-1 0 24-16,5 0 69 15,3-15-51-15,2-2-20 0,2-1 7 16,-3-1 3-1,0 1 13-15,-2 6-26 16,0 5 6-16,0 4-17 0,2 3-9 16,4 0-4-1,4 17-2-15,5 4 5 0,2 1-4 16,6 1 5-16,2-3-2 16,10-4-2-16,9-1-5 15,6-8 9-15,2-7 0 16,-5 0 0-16,-10-15 2 15,-12-12-1-15,-13-3 9 16,-10-3 16-16,-12 3 71 0,0 2-57 16,-17 6-22-16,-16 6-10 15,-11 10-8-15,-5 6-6 16,3 0-2-16,10 25 7 16,12 4-6-1,12 6 6 1,12 2-1-16,3-2-7 0,23-5 5 0,11-7-26 15,6-8-4 1,1-13-9-16,2-2 2 0,-4-13 25 16,-7-16 12-16,-5-3 4 15,-11-3 5-15,-11-1 15 16,-5 6 36-16,-3 6 27 16,0 8-65-16,0 10 19 15,-3 6-32-15,-5 9-5 16,2 23-15-16,3 23 7 0,3 16 8 15,0 8-2 1,19 5 4-16,1 2-2 0,6 3 1 16,-1 4 0-16,-1 5 17 15,-3 0-7-15,-14 2 6 16,-7 3 16-16,-9-5-25 16,-24-7 5-16,-4-18-9 15,-3-23-1 1,1-25 0-16,0-22 14 0,-8-13 18 15,-16-33 4-15,-7-20-30 16,-5-24-4-16,7-13-4 16,21-3-1-16,28 8 7 15,22 13-4-15,54 18 3 16,34 8-6-16,26 11 3 0,26 6-3 16,1 4 2-16,-5 4 2 15,-20 0-8-15,-30-3-12 16,-26-4-17-16,-33-6-7 15,-30-6-129-15,-45-8-114 16,-43-6-403-16</inkml:trace>
  <inkml:trace contextRef="#ctx0" brushRef="#br0" timeOffset="116456.7084">5081 9169 1098 0,'0'0'63'16,"0"0"-54"-16,-85-41 20 15,39 41 12-15,-9 1 2 16,-5 21-28-16,6 10-6 0,8 3-2 15,13-2-4 1,15-2-3-16,18-6 0 0,8-8 2 16,33-10-10-16,9-7-1 15,13-5-62-15,-4-24 32 16,-7-14 0-16,-13-8 28 16,-18-3 9-16,-12-2 4 15,-9 2 45-15,-3 2 18 16,-19 6 3-16,-1 8 1 15,4 11-14-15,7 14-5 16,6 8 5-16,6 5-51 16,0 17-4-16,0 19-20 15,3 15 20-15,10 8 2 16,5 8-2-16,3 4-2 0,3 2-31 16,3-2-91-16,3-11-48 15,4-18-186-15</inkml:trace>
  <inkml:trace contextRef="#ctx0" brushRef="#br0" timeOffset="117169.7871">5269 9250 995 0,'0'0'40'0,"0"0"-37"16,96-57-3-16,-49 40 1 0,1 0-1 15,0 1 1 1,-9 1 4-16,-11 1-7 16,-14 4 4-16,-14 2 8 15,0 2 107-15,-17 4-81 0,-16 2-13 16,-7 0-11-16,-6 18 7 16,1 10 4-16,5 10-18 15,17 3-5-15,16 3 9 16,10 0-7-16,40-8-1 15,23-10 3-15,10-8-4 16,15-14-43-16,0-4-29 16,-2-10-44-16,-13-16 57 15,-16-7 21-15,-20-5 38 0,-14-5 37 16,-19 0 67-16,-7 2 21 16,-4 8-55-1,-22 7-10-15,-5 10-13 0,0 10-27 16,1 6-13-1,3 8-7-15,7 17-6 16,12 10 4-16,8 5-15 0,1 0-21 16,23-5-27-16,9-12-43 15,1-9-50-15,-2-14-13 16,-4 0 80-16,-10-16 62 16,-11-13 29-16,-7-2 84 15,0 0 81-15,-3 3-79 16,-6 8 0-16,-1 9-40 15,10 8-3-15,0 3-18 0,0 13-25 16,15 16-12-16,1 14 9 16,-1 8 1-16,-3 1-6 15,0 6 5-15,-6 1-1 16,-3 3 2-16,-3 4 1 16,0-1 1-16,-5-8 2 15,-14-12 12-15,-8-16 30 16,-10-13 53-16,-15-10-20 15,-8-6-23-15,-4 0-42 16,3-19-12-16,10-5 0 16,19-4-1-16,24-2-119 15,16-4-159-15,40-6-872 16</inkml:trace>
  <inkml:trace contextRef="#ctx0" brushRef="#br0" timeOffset="117657.9961">6260 9124 1370 0,'0'0'10'15,"0"0"-10"-15,0 0-10 16,0 0 1-16,109 31 4 16,-83 6 0-16,-7 2 3 15,-13 4-73-15,-6-5 13 0,-2-10-29 16,-16-11 9-1,0-11 63-15,3-6 19 0,2 0 4 16,11-17 11 0,2-9 43-16,2-5 7 15,22-3-40-15,4 4-7 16,6 5-16-16,2 6 1 0,0 6 4 16,1 4-5-16,-1 7 0 15,-2 0-2-15,-2 2-1 16,-4 0 0-16,-3-1 1 15,-8-4 0-15,-7-1 3 16,-2-6 3-16,-7-1 16 16,-1-4 5-16,0 2-20 0,-6 3 0 15,-10 1-5 1,-1 5 3-16,1 6 1 0,5 0-6 16,4 12 9-16,6 11 1 15,1 3-5-15,0 5 17 16,13-2-3-16,8 0-7 15,-2-5 7 1,1-2-19-16,2-8 1 0,-1-5-1 16,7-9-46-16,7 0-89 15,2-16-226-15</inkml:trace>
  <inkml:trace contextRef="#ctx0" brushRef="#br0" timeOffset="117985.1216">7125 9104 1016 0,'0'0'166'0,"0"0"-166"15,0 0 0-15,109-7 57 16,-70-8-8-16,-6-2-14 16,-8-2 2-16,-10-2-5 15,-14-1 3-15,-1-1-3 16,-16 5-19-16,-12 3-6 15,-10 11-6-15,-2 4 1 16,-3 6-2-16,7 19 4 16,11 11-4-16,10 7 1 15,13 5 2-15,2 5 3 16,18-4-3-16,17-8-3 0,6-10 1 16,6-13-1-16,8-14-16 15,12-4-87-15,12-4-81 16,3-20-218-16</inkml:trace>
  <inkml:trace contextRef="#ctx0" brushRef="#br0" timeOffset="118819.5509">8645 9013 1149 0,'0'0'45'0,"0"0"-28"15,0 0-14-15,0 0 8 16,0 0-7-16,88 26-3 16,-73 3-1-16,-4 0 2 15,-4 0-3-15,-5-4 2 16,-2-5-2-16,0-10-3 0,0-8-23 15,0-2 12-15,0-1 14 16,0-18 1-16,0-6 4 16,0-1-4-16,4-4 0 15,4 7 0-15,1 3 6 16,4 7-1-16,2 8 11 16,6 5-11-16,7 0-10 15,5 17 3-15,0 11 2 16,-2 5-2-16,-4 2 2 15,-6-1-2-15,-5-3 2 16,-5-6-9-16,-5-8 8 16,-3-8-21-16,-3-8-3 15,0-1 25-15,0-6 1 16,0-15 21-16,0-9-3 0,0-2-9 16,0-1 12-16,0 4 13 15,7 5 22-15,12 5 2 16,3 7-30-16,1 6-2 15,4 6-18-15,0 0-9 16,4 2 5-16,1 14-5 16,-1 7 0-1,2 5-2 1,-3 5 1-16,-4 4-59 0,-6-1-72 0,-7-7-87 16,-7-12-341-16</inkml:trace>
  <inkml:trace contextRef="#ctx0" brushRef="#br0" timeOffset="119708.162">9448 9172 1026 0,'0'0'96'0,"0"0"-86"16,0 0 2-16,97-54 50 16,-63 37-41-16,-4 2-17 15,-6-1 10-15,-6-1-9 16,-6 3 5-16,-12 0 14 15,0 2 43-15,-2 2-46 16,-20 4-21-16,-5 6-1 16,-9 0 0-16,-7 9-9 15,1 14 10-15,10 10 0 0,8 6-6 16,18 9 6-16,6 2 0 16,19 1-2-16,23-8-2 15,13-10 0-15,8-12 2 16,2-12-22-1,6-9-40-15,1-5 2 16,-1-20-21-16,-10-8 19 0,-14-10 64 16,-18-6 0-16,-14-1 80 15,-15 5-10-15,0 2-15 16,-11 8 11-16,-14 7-15 16,-2 10-23-16,-3 10 6 15,-1 8-34-15,7 6-6 16,6 21-3-16,9 9-2 0,9 9 10 15,0-2-2-15,18 0-7 16,9-7-6-16,6-9-16 16,0-11 0-16,-5-12-5 15,2-4 2-15,-9-8 35 16,-5-17 3-16,-7-6 9 16,-7-1 13-16,-2 2 13 15,0 3 15-15,-5 8-22 16,-2 8-22-16,4 6 12 15,3 5-21-15,0 0-15 16,0 13-13-16,13 9 21 16,8 0 7-16,7-1 0 15,4-6-9-15,-1-8 1 16,9-7-11-16,2 0 12 16,-3-12 4-16,-3-11-14 0,-11-3 13 15,-5-2-2-15,-10-2 0 16,-9-1 2-16,-1 2 7 15,-3 1-3-15,-10 7 17 16,4 6-8-16,3 10 7 16,6 5-16-16,0 0-4 15,0 12-36-15,20 14 8 16,5 5 32-16,3 1 3 16,-4 2-3-16,0-2 0 15,-6-1-1-15,-5-1 0 0,-8-5 1 16,-5-8 0-1,0-7 19-15,-11-5 49 16,-13-5 12-16,-4 0-26 0,0 0-1 16,4-9-37-16,10-3-8 15,8-4-8 1,6-2-30-16,11-4-133 0,22-1-56 16,12-3-216-16</inkml:trace>
  <inkml:trace contextRef="#ctx0" brushRef="#br0" timeOffset="120709.6102">10719 8941 802 0,'0'0'378'16,"0"0"-273"-16,0 0-48 16,0 0-21-16,0 0-22 15,0 0-10-15,-9 56-3 0,9-21 14 16,5-2-13-16,18-4 4 16,6-5-6-16,4-5 5 15,4-7-5-15,8-10 0 16,13-2-13-16,3 0 1 15,0-7-23 1,-10-13 22-16,-15-5 13 0,-15-5 0 16,-12-2 2-16,-9-4-2 15,0-2 0-15,-8 4 11 16,-7 4-6-16,3 5 6 16,6 7 13-16,3 5-11 15,3 7 7-15,0 1-5 16,5 4-15-16,13 1 0 0,7 0-8 15,4 0 7-15,2 1-2 16,-3 9-5-16,-1-1 7 16,-5 4-2-16,-7 1-6 15,-7 1 8 1,-5 2-15-16,-3 1 6 0,-6 4 8 16,-12 4-9-16,-3 2 11 15,3-1-3-15,9-3 3 16,9-1-4-16,0-7 4 15,12-2 0 1,17-4 2-16,9-7 3 0,13-3 0 16,9 0 2-16,1-3-4 15,-1-11 3-15,-7-2-6 16,-9-3-23-16,-10-4-48 0,-7-4-47 16,-14 0-30-16,-10-1-13 15,-3 7 118-15,0 4 43 16,-9 8 33-16,2 5 89 15,4 4-30-15,1 0-38 16,2 0-39-16,0 0-11 16,0 12 4-16,15 0 20 15,6-3-2-15,9-1-4 16,6-3 3-16,1-5-12 16,0 0 5-16,-4-9 12 15,-5-8 11-15,-11-3 7 0,-10 0 16 16,-7-2-28-1,0 4-3-15,-16 2-32 16,-9 4-2-16,-7 8-2 16,-1 4-11-16,2 0 6 0,6 22 1 15,10 9 4 1,9 2-1-16,6 4 2 0,4-2 1 16,23-6 1-16,10-6 0 15,8-8 1-15,12-10 0 16,7-5-1-16,9 0 0 15,5-6-11-15,-1-14-4 16,-8-5-9-16,-11-7-11 0,-18-5 29 16,-14-1-5-1,-17-4 3-15,-9 4 7 0,0 6 2 16,-5 9 12-16,-1 12 16 16,3 11 6-16,3 0-35 15,0 22-30-15,12 14 25 16,14 6 0-1,3 2 5-15,3 0 0 0,-7-3 0 16,-3-5 0-16,-10-3 1 16,-4-4 4-16,-8-4 32 15,0-2-2-15,-15-1-31 16,-15-4 16-16,-15-2-11 16,-14-8-9-16,-18-6-9 15,-17-2-159-15,-10-22-314 16</inkml:trace>
  <inkml:trace contextRef="#ctx0" brushRef="#br0" timeOffset="122445.4839">1735 10899 1318 0,'0'0'40'0,"0"0"-40"16,0 0-10-16,0 0 10 16,-3 92 0-16,3-46 2 15,0 2 0-15,0 4-4 16,3-3-27-16,0-4-87 16,4-10-63-16,-7-11-155 0</inkml:trace>
  <inkml:trace contextRef="#ctx0" brushRef="#br0" timeOffset="122679.8631">1721 10543 948 0,'0'0'131'0,"0"0"-111"16,0 0-20-1,0 0-54-15,0 0-107 16,0 0-294-16</inkml:trace>
  <inkml:trace contextRef="#ctx0" brushRef="#br0" timeOffset="122950.6586">2011 10472 1232 0,'0'0'9'0,"0"0"-9"15,119 93-3-15,-58-33 3 0,-1 12 17 16,-5 12-15-16,-13 4 7 15,-17 2-9-15,-14-2 3 16,-11-3-1-16,0-10-2 16,-18-13 3-16,-12-13 16 15,-9-12-15-15,-10-11 6 16,4-10-1-16,-4-6-9 16,10-10-56-16,6 0-211 15</inkml:trace>
  <inkml:trace contextRef="#ctx0" brushRef="#br0" timeOffset="123450.7186">3714 10661 1025 0,'0'0'139'16,"0"0"-132"-16,0 0 5 15,0 0 19-15,111 6-19 16,-53-1-2-16,0 1-9 16,-4 3-1-16,-15-3 3 15,-17 0-2-15,-13 2-2 16,-9 3-2-16,-1 9 3 15,-22 9 10-15,-3 5 23 0,-4 8-3 16,0 4 1 0,9 4-17-16,3 2 4 15,4 0-13-15,6-1-3 16,0-5-4-16,1-4-51 0,-1-16-126 16,-2-15-400-16</inkml:trace>
  <inkml:trace contextRef="#ctx0" brushRef="#br0" timeOffset="123818.8323">3749 10993 1197 0,'0'0'32'16,"161"-14"-30"-16,-64 7-2 15,6-3 0-15,-2-2-1 16,-2-4-12-16,-14-4-75 15,-21-3-31-15,-24-1 35 16,-29 1 84-16,-11 5 15 16,-8 2 58-16,-18 7-18 15,-3 5-4-15,2 4-21 16,6 2-13-16,5 17 12 16,10 7-12-16,6 9 1 15,11 5-9-15,17 5 1 16,10 0 30-16,0 2-25 0,-5-2 3 15,-7-3 8-15,-9-3-13 16,-11-4 1-16,-6-6-9 16,-12-7-5-16,-27-8 8 15,-19-9-8-15,-12-5-20 16,-3-3-123-16,7-22-110 16,13-12-328-16</inkml:trace>
  <inkml:trace contextRef="#ctx0" brushRef="#br0" timeOffset="123964.3536">4447 10834 1149 0,'0'0'68'0,"121"-25"-25"0,-61 19-34 16,-2 2-8-16,0 2-2 16,-1 2-24-16,-5 0-192 15,-10-3-465-15</inkml:trace>
  <inkml:trace contextRef="#ctx0" brushRef="#br0" timeOffset="124238.1512">4975 10651 1003 0,'0'0'98'16,"0"0"-28"-16,0 0 1 15,0 0-39-15,0 0-32 16,0 0 0-16,-9 73 13 15,9-44-10-15,5 1 2 0,19-9 6 16,4-5-2-16,0-12 12 16,1-4 17-1,-6-5 24-15,-6-18 4 16,-8-6-9-16,-9-6-22 0,-6 0-20 16,-25 3-15-16,-11 4 0 15,-13 9-15-15,-8 8-121 16,2 5-122-16,4 4-521 15</inkml:trace>
  <inkml:trace contextRef="#ctx0" brushRef="#br0" timeOffset="124755.1366">3759 11685 1341 0,'0'0'57'16,"0"0"-51"-16,0 0-6 16,0 0 110-16,0 0-42 15,190 4-51-15,-41-4-14 0,22-6 6 16,-5-6-9 0,-14 0 0-16,-20 1-23 0,-28 2-15 15,-35 3-67-15,-38 1-72 16,-31 5-61-16,-33 0-75 15,-38 0-285-15</inkml:trace>
  <inkml:trace contextRef="#ctx0" brushRef="#br0" timeOffset="124894.7619">3947 11716 882 0,'0'0'150'16,"0"0"-79"-16,0 0 24 15,102 42 22-15,13-35-8 16,29 0-32-16,10-5-43 15,1-1 1-15,-12-1-35 0,-26 0-1 16,-28 0-45 0,-35-5-212-16,-43-7-499 15</inkml:trace>
  <inkml:trace contextRef="#ctx0" brushRef="#br0" timeOffset="130599.4319">1250 12933 340 0,'0'0'115'16,"-94"0"53"0,40 17-51-16,5 4-63 0,4 4-22 15,17 1-16-15,13 2-15 16,15 5 1-16,10 0 6 16,26 3-4-16,21 1 10 15,7-3-10-15,5 1 4 16,-4 1 1-16,-11-1-7 15,-15 0 3-15,-17-6-1 16,-22-3 0-16,-3-4 16 16,-33-4 34-16,-19-5 10 15,-14-7-4-15,-8-4-37 0,5-2-2 16,8 0-18-16,15-14 0 16,21-5-3-16,23-3-95 15,8-9-115-15,39-4-338 16</inkml:trace>
  <inkml:trace contextRef="#ctx0" brushRef="#br0" timeOffset="130871.703">1517 13053 1028 0,'0'0'51'0,"0"0"-51"16,0 0-9-16,0 0 9 15,-61 86 49 1,55-46-36-16,6 2-1 0,9-5-8 15,24-8-2-15,7-9 8 16,0-11-9-16,-4-7 6 16,-11-2 9-16,-11-6-8 15,-4-13 53-15,-10-8 12 16,0-3-28-16,-10-3-12 16,-14 1-30-16,-9 0-2 15,-4 1-1-15,11 1-74 16,7 2-30-16,16 0-99 15,3-3-306-15</inkml:trace>
  <inkml:trace contextRef="#ctx0" brushRef="#br0" timeOffset="131073.1536">1756 12806 499 0,'0'0'639'0,"0"0"-612"15,0 0-27-15,0 0 0 16,0 72 30-16,0-3 26 15,4 16 7-15,-1 9-54 16,-3 3-2-16,0-2-5 16,0-6 3-16,0-10-10 15,0-13-4-15,9-13-67 16,6-13 4-16,4-14-98 16,1-17-113-16</inkml:trace>
  <inkml:trace contextRef="#ctx0" brushRef="#br0" timeOffset="131392.8823">2024 12766 669 0,'0'0'508'0,"0"0"-508"16,0 0-28-16,0 0 24 15,0 0 5-15,21 109-1 16,-6-68 0-16,3-2-2 0,-3-7-52 16,-3-9-2-16,-2-9 4 15,-4-10 36-15,-1-4 16 16,1-1 7-16,-2-14 21 16,2-3 6-16,-3 2 70 15,-3 2-39-15,1 5-21 16,-1 5-22-16,2 3-22 15,1 1-1-15,3 0-33 16,6 0-153-16,9 1-106 16</inkml:trace>
  <inkml:trace contextRef="#ctx0" brushRef="#br0" timeOffset="131524.1028">2403 13008 1145 0,'0'0'47'0,"0"0"-45"16,0 0-4-16,0 0-12 16,0 0-293-16</inkml:trace>
  <inkml:trace contextRef="#ctx0" brushRef="#br0" timeOffset="131676.6928">2545 13333 1272 0,'0'0'79'16,"0"0"-72"-16,0 0 82 16,0 0-9-16,0 0-80 0,0 0-19 15,0 19-238-15,-9-13-175 16</inkml:trace>
  <inkml:trace contextRef="#ctx0" brushRef="#br0" timeOffset="131925.5105">699 13875 1293 0,'0'0'23'0,"0"0"-23"0,0 0 0 0,0 0 31 15,175 26 41-15,-20-26-41 16,29 0-29-16,14-4 2 16,-7-2-4-1,-9 0-83-15,-36 0-157 0,-40 2-374 16</inkml:trace>
  <inkml:trace contextRef="#ctx0" brushRef="#br0" timeOffset="132149.9209">823 14024 1106 0,'0'0'60'15,"0"0"-58"-15,0 0 10 0,0 0 49 16,121 29 55-16,24-29-76 16,37-1-1-16,13-10-19 15,-10 2-15-15,-16 0 3 16,-38 1-5-16,-33 0-3 15,-35 0 0-15,-36 0-25 16,-21 1-79 0,-6-3-12-16,-27 0-93 15,-6-2-124-15</inkml:trace>
  <inkml:trace contextRef="#ctx0" brushRef="#br0" timeOffset="391493.8985">4122 13089 870 0,'0'0'92'0,"0"0"-58"16,0 0-2-16,0 0 77 15,0 0-57-15,0 0-19 16,0 0-24-16,4-8-3 16,1 8-2-16,-1 0-4 15,5 8 0-15,-3 2 0 16,5 5 3-16,-2 3-3 16,-2 5 0-16,-1 6 4 15,0 2 0-15,-3 4-4 16,5 4 1-16,-3 1 0 15,-2 1 2-15,2-2-3 16,-1-3 0-16,1-5 3 16,1-7 1-16,-3-5-4 15,4-3 1-15,-4-4-4 16,-3-1 5-16,0-4-2 16,3-1 0-16,-1-2 2 0,-2-1-2 15,0 1 0 1,0-3-5-16,0-1-26 0,0 0-63 15,0 0-32-15,0 0-76 16</inkml:trace>
  <inkml:trace contextRef="#ctx0" brushRef="#br0" timeOffset="392399.0069">4753 12857 750 0,'0'0'21'0,"0"0"-16"0,0 0 3 15,0 0 37-15,-103 0-11 16,76 21 15-16,-3 9-20 16,2 2-13-16,8 1 17 15,4 0-33-15,9-2 29 16,7-4-11-16,0-2-15 16,16-5 36-16,14-4 8 15,10-5 0-15,2-4-10 16,0-4-36-16,-2-3 13 0,-6 0-14 15,-7 0 3 1,-3 0-11-16,-3 0-23 0,-2 0-148 16,-2-5-188-16</inkml:trace>
  <inkml:trace contextRef="#ctx0" brushRef="#br0" timeOffset="392759.0416">5621 13189 888 0,'0'0'152'16,"0"0"-116"-16,0 0-36 15,106 0 8-15,-70 0 29 16,0 0-29-16,2 0 0 0,-3 0-8 15,-7 2 0-15,-4 4-95 16,-9-1-145-16</inkml:trace>
  <inkml:trace contextRef="#ctx0" brushRef="#br0" timeOffset="392964.4923">5617 13445 423 0,'0'0'597'0,"0"0"-557"16,91 7-27-16,-42-6 69 15,0-1-20-15,-4 0-14 16,7 0-34-16,-2 3-13 16,-4-1-2-16,-9 0-90 15,-7-2-186-15,-11 0-402 0</inkml:trace>
  <inkml:trace contextRef="#ctx0" brushRef="#br0" timeOffset="393881.7316">6876 12766 869 0,'0'0'132'0,"0"0"-71"15,0 0 5-15,0 0-19 16,0 0-1-16,0 0-31 16,2-11-14-16,1 34-1 15,2 7 2-15,1 6 5 16,0 1 0-16,3 0-1 16,0 0-6-16,-1-1 0 15,-2-1 0-15,-5-6-1 0,-1-1 1 16,0-6-12-1,0-5-40-15,0-3-112 16,3-10-94-16</inkml:trace>
  <inkml:trace contextRef="#ctx0" brushRef="#br0" timeOffset="394374.4131">7386 12623 859 0,'0'0'2'16,"0"0"-1"-16,-110-5-1 0,71 12 12 16,5 13 5-16,2 4 14 15,10 5-12 1,11 2-19-16,11 2 2 0,2-2 5 15,31 1-7-15,15 0 19 16,13-3 14-16,6-1 5 16,-5-2-33-16,-6-2-3 15,-7-2 5 1,-10 2-3-16,-9-1-4 0,-14-3 0 16,-16-1-2-16,0-5 2 15,-27-4 1-15,-15-6 1 16,-10-2 18-16,-3-2-18 15,7 0 20-15,10-12 13 0,11-3-16 16,13-2 23-16,13-4-11 16,1-4-17-16,19-6 7 15,14-6-17-15,6-1 11 16,-2 0 5-16,2 1-4 16,-6 3 25-16,-5 5-25 15,-9 4-10-15,-8 7-4 16,-4 8-2-16,-7 4-2 15,0 6-70-15,0 0-103 16,0 0-183-16</inkml:trace>
  <inkml:trace contextRef="#ctx0" brushRef="#br0" timeOffset="394756.4565">7998 12659 978 0,'0'0'37'16,"0"0"-11"-16,0 0-12 15,0 0 33-15,0 0-3 16,0 0-40-16,-100 10 4 16,82 30-8-16,6 6 3 15,8 1 4-15,4-5-5 0,3-3 4 16,22-6 5-1,6-9-9-15,9-11 5 0,2-9-3 16,3-4 4-16,1-14 48 16,-5-13-10-1,-7-6 1-15,-9-5-1 16,-13-3-18-16,-12-2 4 0,0-3-25 16,-27 1-6-16,-14 2-1 15,-4 9-7-15,-6 11-1 16,2 14-18-16,1 9-103 15,-2 22-33-15,2 11-131 16,3 7-527-16</inkml:trace>
  <inkml:trace contextRef="#ctx0" brushRef="#br0" timeOffset="395124.9119">6630 13472 1028 0,'0'0'107'16,"0"0"-87"-16,0 0-5 0,0 0-15 16,94 8 130-16,-9-6-59 15,18-1-23-15,16-1-28 16,7 0-14-16,-4 0 28 16,0 1-29-16,-10 2-1 15,-18 1-4 1,-19 2 0-16,-25-1-9 0,-20 1-87 15,-18-3-52-15,-9 1-33 16,-3-1-203-16</inkml:trace>
  <inkml:trace contextRef="#ctx0" brushRef="#br0" timeOffset="395560.7439">7383 13659 1127 0,'0'0'90'16,"0"0"-47"-16,0 0-43 16,0 0 0-16,0 0 3 15,0 0 1-15,6 84 15 16,-4-41-12-16,-1 1 16 15,1-3-21-15,-1-3 5 16,1-4-6-16,1-5 4 16,3-2-6-16,1-5 1 15,2-7-24-15,2-8-66 16,3-7-87-16,3 0-132 16</inkml:trace>
  <inkml:trace contextRef="#ctx0" brushRef="#br0" timeOffset="395809.0798">7613 13699 905 0,'0'0'117'0,"0"0"-50"0,0 0-47 16,0 0-20-16,0 0 23 15,0 0 27-15,19 62-30 16,-11-24 3-16,-2-1-22 0,4-1 1 15,-2 0 0 1,-2-5 2-16,0-5-4 0,-2-1 0 16,-2-8-8-16,-1-6-1 15,2-2-52-15,-3-9-73 16,0 0-45-16,0 0-153 16</inkml:trace>
  <inkml:trace contextRef="#ctx0" brushRef="#br0" timeOffset="396094.3158">7061 13709 864 0,'0'0'155'16,"0"0"-128"-16,0 0-20 0,127 0 15 15,-44 7 64-15,11-1-31 16,5-1-8-16,-1-5-25 16,-11 0 20-16,-11-1-12 15,-18-11-6-15,-18 1 5 16,-16 4-24-16,-15 2-1 16,-7 4-4-16,-2 0-25 15,0-1-78-15,-5-1-143 0,-11 1-353 16</inkml:trace>
  <inkml:trace contextRef="#ctx0" brushRef="#br0" timeOffset="399166.8116">8480 12295 678 0,'0'0'22'0,"0"0"-7"16,0 0 15-16,0 0 34 15,0 0-5-15,0 0 8 16,-63-23-32-16,56 23-9 16,-2 0-21-16,-3 0 6 15,4 7 11-15,-1 3-18 16,2 1 8-16,0 4-12 0,2-2 7 16,2 3-3-1,0 2 1-15,3-3-3 0,0-1 13 16,0 3-10-16,11-4-4 15,0 0-1-15,3-3 7 16,4-2-3-16,-2-6-4 16,5-2 0-16,3 0 17 15,-3-4-16-15,3-10 9 16,-5-1 9-16,-4-4-1 16,-3 0 20-16,-6 0-10 15,-6-1-6-15,0 1 5 0,0-1-16 16,-12 2 0-1,-9 4-11-15,-6 3 3 0,-3 6-7 16,-7 5-4-16,-6 0-105 16,-5 8-116-16,-12 10-351 15</inkml:trace>
  <inkml:trace contextRef="#ctx0" brushRef="#br0" timeOffset="404177.724">10412 12922 1054 0,'0'0'73'0,"0"0"-62"16,0 0 5-16,0 0 37 15,0 0 1-15,118 0-24 16,-47 0-20-16,7 5 3 16,-3-1-11-16,-7 2-2 15,-11 2 0-15,-16 2-99 0,-18 0-108 16,-20-2-159 0</inkml:trace>
  <inkml:trace contextRef="#ctx0" brushRef="#br0" timeOffset="404341.7999">10507 13096 814 0,'0'0'20'0,"0"0"-14"15,0 0 13-15,99 22 107 16,-38-22-72-16,7 0-52 16,0 0-2-16,-4 0-25 15,-6-12-205-15</inkml:trace>
  <inkml:trace contextRef="#ctx0" brushRef="#br0" timeOffset="404616.0906">10885 12831 911 0,'0'0'90'0,"0"0"-50"15,0 0-40-15,0 0-2 16,0 0 2-16,86 62 29 15,-38-25-28-15,-2 2 8 16,-1 1-7-16,-12-1-2 16,-15 2 0-16,-9-2 1 0,-9-2-3 15,-14 0 2-15,-15-3 0 16,-7-6 3-16,-3-2-2 16,3-7 14-16,8-1 13 15,7-5-25 1,9-3-6-16,9 0 3 0,3-6-116 15,7-4-222-15</inkml:trace>
  <inkml:trace contextRef="#ctx0" brushRef="#br0" timeOffset="405305.3193">13117 12386 1018 0,'0'0'50'0,"0"0"18"16,0 0-65-1,0 0 19-15,0 0 8 16,0 0-25-16,23 22 24 0,-12 6-4 16,1 6-8-16,-5 5-17 15,-1 2 7-15,-1 3-2 16,-4-3-5-16,1-4 0 15,-1-3-1-15,1-7 4 16,1-7-3-16,6-2 0 16,-6-6-72-16,-2-4-7 15,-1-8-168-15,0 0-127 0</inkml:trace>
  <inkml:trace contextRef="#ctx0" brushRef="#br0" timeOffset="405589.5538">13393 12403 820 0,'0'0'36'16,"0"0"-29"-16,0 0-14 15,0 0 11-15,7 81-4 16,-2-47 28-16,1 1-22 0,2 1 6 16,0-4-10-16,0-4-1 15,2-3 5-15,-4-3-4 16,-2-6-2-16,-4-3 0 16,0-5-43-16,0-5-48 15,0-3-91-15,0 0-312 16</inkml:trace>
  <inkml:trace contextRef="#ctx0" brushRef="#br0" timeOffset="405921.6723">12863 12462 875 0,'0'0'83'0,"0"0"-68"15,0 0 20-15,0 0 11 16,89-36 25-16,-26 31-44 16,15 0-9-16,8 1-11 15,2-2-6-15,-5 2 27 16,-11-1-13-16,-12 1 6 0,-15 2-4 15,-14 2-12-15,-13-2-6 16,-10 2 1-16,-5 0-6 16,-3 0 1-16,0 0-80 15,0 2-35-15,0 2-130 16</inkml:trace>
  <inkml:trace contextRef="#ctx0" brushRef="#br0" timeOffset="406759.5634">13822 12487 932 0,'0'0'61'0,"0"0"-52"16,84 16-6-16,-50 6 33 16,-3 0 14-1,1 5-18-15,-4-1-30 0,-4-3 4 16,-3 0-6-16,-3-5 5 15,-6-2-15-15,-3-3-31 16,3-6-96-16,-6-5-125 0</inkml:trace>
  <inkml:trace contextRef="#ctx0" brushRef="#br0" timeOffset="407027.8359">14112 12368 822 0,'0'0'23'15,"0"0"-16"-15,0 0-7 16,0 0 3-16,0 0 24 16,-75 97 22-16,60-60-23 15,0 1-5-15,2 0-3 16,1-2-6-16,3-5 21 15,0-4-31-15,5-1-2 16,2-5 4-16,2-1-4 0,0-7-51 16,8-4-125-16,11-8-198 15</inkml:trace>
  <inkml:trace contextRef="#ctx0" brushRef="#br0" timeOffset="407357.9518">14497 12356 905 0,'0'0'62'15,"0"0"-62"-15,0 0 0 16,0 0 15-16,0 0 28 16,0 0-10-16,29 87-7 15,-24-58-8-15,-2 0-15 16,2 1 11-16,-1-3-12 16,-1 1 0-16,2-6-2 15,-3-2 7-15,0-5-15 0,-1-5-66 16,1-5-148-16,-2-5-401 15</inkml:trace>
  <inkml:trace contextRef="#ctx0" brushRef="#br0" timeOffset="407841.6714">14964 12134 796 0,'0'0'46'0,"0"0"-33"16,0 0-7-16,0 0-6 15,-94 18 20-15,79 3 0 16,3 5-3-16,4 1-5 15,4 0 11-15,4-1 3 16,0-2-8-16,0-5 23 0,12-4-21 16,6-4 1-16,3-5 11 15,-2-4-17-15,3-2-1 16,-4 0-7-16,-3 0-1 16,-1-8-12-16,-5 0-32 15,-2-2-158-15,-4 0-232 16</inkml:trace>
  <inkml:trace contextRef="#ctx0" brushRef="#br0" timeOffset="419621.3297">15873 12314 1018 0,'0'0'98'0,"0"0"-64"16,0 0-30-16,0 0 23 16,0 0 57-16,104-8-39 15,-48 7 8-15,5 1-27 16,4 0-12-16,-7 0-7 16,-12 0-4-16,-10 0-3 0,-11 0 0 15,-10 4-54-15,-7 2-63 16,-7-1-85-16,-1 1-52 15,0 0-145-15</inkml:trace>
  <inkml:trace contextRef="#ctx0" brushRef="#br0" timeOffset="419810.8263">15965 12508 816 0,'0'0'93'0,"0"0"-44"15,0 0-9-15,0 0 80 16,0 0-14-16,115 28-32 16,-54-25-49-16,2-2 16 0,-7 0-41 15,-7 2-1-15,-10 0-48 16,-12-3-219-16,-15 0-446 16</inkml:trace>
  <inkml:trace contextRef="#ctx0" brushRef="#br0" timeOffset="420852.9447">17567 12081 833 0,'0'0'46'15,"0"0"26"-15,0 0 17 16,0 0 28-16,0 0-57 15,0 0-25-15,-18-12-35 0,26 33 0 16,6 5 17-16,-1 5 7 16,-1 5 1-16,-1 1-4 15,-5 1-17-15,-4 3 0 16,-2-3-4-16,0-2 0 16,0-1 0-16,-6-6 0 15,-3-5-52-15,6-4-57 16,0-10-142-16,3-7-173 15</inkml:trace>
  <inkml:trace contextRef="#ctx0" brushRef="#br0" timeOffset="421331.395">17986 12086 872 0,'0'0'58'0,"0"0"-18"16,0 0-38-16,-103-30 9 16,69 30 32-16,3 12-28 15,4 6 8-15,8 4-23 16,9 1 6-16,9 1-9 16,1 0 6-16,11 0-3 0,18 1 0 15,7 0 10-15,6 1-10 16,-2 0 0-16,-4-1 2 15,-5 1 3-15,-2-3-5 16,-7-1 2-16,-7-5-2 16,-9-7 2-16,-6-2-3 15,-1-5 1-15,-22-3 0 16,-5 0 43-16,-4-5-4 16,4-8 3-16,3-6 30 15,4-2-39-15,7-3 14 16,8-3-21-16,6-1-4 15,0-2 3-15,20 2-23 16,8-2 5-16,5 3-4 16,0 2 2-16,1 4-7 0,-2 4 2 15,-5 5-8-15,-5 4-29 16,0 4-105-16,-1 4-71 16,-2 0-92-16</inkml:trace>
  <inkml:trace contextRef="#ctx0" brushRef="#br0" timeOffset="421668.4857">18435 12093 834 0,'0'0'63'0,"0"0"6"16,0 0-39-1,0 0 31-15,0 0-22 0,0 0-38 16,-49 27 24-1,37 0-25-15,5 8 3 0,6-1 3 16,1-3 1-16,0 0-5 16,10-4-2-16,9-4 7 15,5-4 2-15,4-4-4 16,2-9-5-16,2-5 6 16,-1-1 2-16,-3-1-3 15,-4-17 30-15,-12-5 2 16,-7-5 12-16,-5-3-18 15,-6 0-11-15,-20 0-13 16,-8 0-5-16,-2 3-2 0,3 3 0 16,3 5-39-16,10 2-80 15,9 5-104-15,8 1-357 16</inkml:trace>
  <inkml:trace contextRef="#ctx0" brushRef="#br0" timeOffset="422019.0953">18717 11832 835 0,'0'0'13'0,"0"0"8"0,0 0-21 16,0 0 0-16,0 0 25 15,-43 82-11-15,43-50 8 16,17-2-9-16,8-8-9 16,6-6 21-16,4-8 6 15,-3-8-1-15,-3 0 27 16,-6-7 3-16,-6-14-1 16,-9-7 1-16,-8-1-28 15,0-2 8-15,-23-4-31 16,-17 5-7-16,-11 8-4 15,-7 10-11-15,0 12-66 16,4 0-161-16,9 9-344 16</inkml:trace>
  <inkml:trace contextRef="#ctx0" brushRef="#br0" timeOffset="430095.6645">4583 15045 856 0,'0'0'86'0,"0"0"-16"16,0 0-31-1,0 0 50-15,0 0-37 0,0 0 12 16,0 0-20-16,4-16-43 16,-2 16-2-16,1 8-5 15,1 7 6-15,-2 5 7 16,5 5-3-16,-4 5 9 15,0 0-1-15,-3 0-5 16,5-1-6-16,-1 1-1 16,1-5 0-16,1-5 0 15,2 1 3-15,-3-4-3 16,1-5 0-16,0 1-4 16,0-3-39-16,0-5-51 0,-5 1-60 15,-1-6-90-15,0 0-399 16</inkml:trace>
  <inkml:trace contextRef="#ctx0" brushRef="#br0" timeOffset="430431.4469">4838 15108 877 0,'0'0'76'16,"0"0"-76"-16,0 0 0 16,0 0 4-16,0 0 13 15,0 0 28-15,12 58-13 16,-6-31-31-16,-2 0 11 0,-1-1-3 16,0-1-8-16,0-3 6 15,2 1-4-15,-2-2 0 16,0-3-3-16,1-4 2 15,-1 0-3-15,0-6 1 16,0 0-13-16,0-2-18 16,-3-4-44-16,0-2-33 15,0 0 8-15,-6-2-167 16</inkml:trace>
  <inkml:trace contextRef="#ctx0" brushRef="#br0" timeOffset="430721.6574">4271 15073 861 0,'0'0'69'0,"0"0"-36"16,0 0-21-16,92-5 5 0,-39 5 79 15,8 0-48 1,2 0-4-16,2 0-20 0,-1 0 3 16,-1 0 7-16,-9 0-31 15,-5 0 6-15,-7 0-9 16,-9 0-9-16,-5 0 1 16,-3 0-102-16,-1 0-128 15,-3-2-66-15</inkml:trace>
  <inkml:trace contextRef="#ctx0" brushRef="#br0" timeOffset="430987.1966">5353 14908 672 0,'0'0'96'15,"0"0"-68"-15,-99-1-11 16,64 12 33-16,6 4 66 16,7 4-67-16,7 3-21 15,7 2-8-15,7 0-13 16,1-1 22-16,0-2-20 16,19-1 3-16,8-2-2 15,4-1-6-15,5-4-8 16,9-4-37-16,1-7-202 15,2-2-339-15</inkml:trace>
  <inkml:trace contextRef="#ctx0" brushRef="#br0" timeOffset="431254.4818">5884 15111 913 0,'0'0'117'0,"0"0"-116"15,88 0 13-15,-54 0 46 0,2 0-40 16,-3-1-11-1,-3-1-9-15,-8 2-12 0,-10 0-126 16,-12 0-168 0</inkml:trace>
  <inkml:trace contextRef="#ctx0" brushRef="#br0" timeOffset="431425.0269">5869 15255 714 0,'0'0'54'0,"0"0"6"15,0 0-6 1,0 0 36-16,92 30-31 0,-47-30-43 16,6 0-16-16,-2-8-57 15,-3-7-270-15</inkml:trace>
  <inkml:trace contextRef="#ctx0" brushRef="#br0" timeOffset="431727.2189">6849 14951 1027 0,'0'0'78'15,"0"0"-78"-15,0 0-2 16,0 0 2-16,0 0 48 16,0 0-6-16,24 101-35 15,-12-67-3-15,-2 1 1 16,-2 2 0-16,-2-2-3 16,1-1-2-16,-1-3-41 15,2-6-83-15,-1-6-155 16</inkml:trace>
  <inkml:trace contextRef="#ctx0" brushRef="#br0" timeOffset="432216.5583">7441 14947 936 0,'0'0'53'16,"0"0"1"-16,0 0-25 16,0 0 26-16,0 0-16 15,0 0-21-15,-107-25-18 16,73 46 7-16,4 2-7 16,8-2-5-16,11 1 2 15,11-2 2-15,0-2 1 16,15 0-5-16,15-3 10 0,13-1-5 15,-3 0 0 1,1-1 2-16,-3 1-4 16,-6 0 1-16,-6 2 1 0,-6 2-1 15,-8-2 6-15,-8 3-5 16,-4 1 0-16,-6 1 2 16,-16-5-7-16,-3-5 5 15,-2-7 0-15,0-4 3 16,4 0 2-16,0-5 0 15,6-11 5-15,8-4-10 16,8-2 17-16,1-5 7 0,9-2 3 16,16-2 3-16,5-1-5 15,3 1 0-15,1 1-16 16,-2 2-3-16,-3 6-12 16,-5 4-47-16,-3 5-98 15,-6 5-206 1</inkml:trace>
  <inkml:trace contextRef="#ctx0" brushRef="#br0" timeOffset="432579.1796">7865 14954 855 0,'0'0'45'0,"0"0"-45"0,0 0 3 15,0 0 73-15,0 0-29 16,-64 85-27-16,58-52 7 16,6 1-17-16,0-3 23 15,5-3 0-15,12-4-19 16,3-7 8-16,5-7-11 16,4-8-2-16,0-2 16 15,3 0-12-15,-4-16 9 16,-1-7 9-16,-8-4-1 15,-7-3 14-15,-10-4-19 16,-2 1-8-16,-14-1 7 16,-13 0-20-16,-6 3 2 15,-5 4-6-15,5 7-10 16,3 9-26-16,6 6-144 0,6 5-108 16,9 0-208-16</inkml:trace>
  <inkml:trace contextRef="#ctx0" brushRef="#br0" timeOffset="432936.2092">8184 14671 781 0,'0'0'85'16,"0"0"-49"-16,0 0-36 16,0 0 0-16,0 0 4 0,-44 73 10 15,44-41 16-15,11-3-14 16,8-4-9-16,1-6 27 16,1-9-3-16,-4-9 0 15,-1-1 37-15,-4-6-22 16,-1-14 24-16,-3-6-22 0,-6-2-14 15,-2-2 4 1,0 3-8-16,-6 3-21 16,-9 6-9-16,1 3-1 0,-6 9-7 15,-6 4-122-15,-3 2-179 16,-4 0-456-16</inkml:trace>
  <inkml:trace contextRef="#ctx0" brushRef="#br0" timeOffset="436988.0447">10157 14816 877 0,'0'0'53'15,"0"0"-17"-15,0 0-7 16,0 0 55-16,0 0-10 16,0 0-54-16,65-12-9 15,-13 12 16-15,4 0-12 16,1 0-15-16,-4 0 9 16,-4 4-6-16,-4 4-3 15,-6 3 0-15,-9-1-88 16,-5-1-182-16,-10-5-255 15</inkml:trace>
  <inkml:trace contextRef="#ctx0" brushRef="#br0" timeOffset="437152.6031">10248 14947 861 0,'0'0'88'0,"0"0"-87"16,0 0-1-16,86 2 33 15,-27-2 23-15,10-3-48 16,8-4 0-16,5-3-8 16,-6-3-103-16,-3-4-206 15</inkml:trace>
  <inkml:trace contextRef="#ctx0" brushRef="#br0" timeOffset="437414.6152">10776 14614 1012 0,'0'0'41'0,"0"0"-41"15,0 0 16-15,0 0-15 16,113 46 38-16,-56-11-1 16,0 11-33-16,-11 6 5 15,-16 2-14-15,-18 1 4 16,-12-11-7-16,-11-6 5 0,-30-6-7 15,-13-7 4 1,-12-1 2-16,-7-7-74 0,-2-6-76 16,1-6-236-16</inkml:trace>
  <inkml:trace contextRef="#ctx0" brushRef="#br0" timeOffset="439858.4015">4835 16374 358 0,'0'0'541'0,"0"0"-541"16,0 0-9-16,0 0 2 15,0 0 7-15,0 0 14 16,0 40 31-16,6-12-7 16,3 3-11-16,0 1-1 15,-3 0-12-15,0-1 6 16,-3-3-14-16,3-1-3 16,-2-3 1-16,-1-4-4 15,3-2-1-15,-3-5-19 0,0-5-123 16,-1-2-51-16,-2-6-436 15</inkml:trace>
  <inkml:trace contextRef="#ctx0" brushRef="#br0" timeOffset="440153.5532">5065 16468 863 0,'0'0'40'0,"0"0"-38"15,0 0-2 1,0 0 2-16,0 0 16 0,0 0 6 16,61 86-4-16,-52-60-3 15,-2 2-13-15,1-2 0 16,-2-2-3-16,-2-2 7 15,2-3-13-15,-3-2 5 16,-1-9-7-16,-2 1-66 16,0-5-23-16,0-4-124 15</inkml:trace>
  <inkml:trace contextRef="#ctx0" brushRef="#br0" timeOffset="440481.6754">4510 16441 351 0,'0'0'518'0,"0"0"-446"16,0 0-67-16,0 0 12 0,0 0 44 15,0 0 3 1,98-5-8-16,-35 5-39 0,4 0 6 16,8 0 2-16,7 0-12 15,4 1 9-15,2 3-20 16,-1-2-1-16,-7 3 5 16,-11-1-4-16,-11 2-4 15,-10 2-27 1,-17 2-106-16,-8 1-116 0,-13-2-191 15</inkml:trace>
  <inkml:trace contextRef="#ctx0" brushRef="#br0" timeOffset="440844.7267">4507 16997 783 0,'0'0'63'16,"0"0"-61"-16,0 0 28 15,0 0 109-15,115 40-27 0,-48-35-56 16,15-1 0 0,12-2-24-16,7-2 7 15,-2 0-14-15,-8 0-8 16,-8 0-1-16,-20 0-16 16,-14 0-2-16,-18 6-53 0,-14 4-86 15,-15 2-80-15,-2-1-131 16</inkml:trace>
  <inkml:trace contextRef="#ctx0" brushRef="#br0" timeOffset="441166.9895">4702 17373 855 0,'0'0'227'16,"0"0"-198"-16,0 0-29 16,0 0 0-16,0 0 16 15,0 0-1-15,61 74-12 16,-50-42 8-16,-4-1-9 0,-2 1 0 15,-5 1 0 1,4-3 3-16,-4-4-10 0,0-1-3 16,0-1-120-16,0-6-85 15,0-3-495-15</inkml:trace>
  <inkml:trace contextRef="#ctx0" brushRef="#br0" timeOffset="441667.6506">5345 17483 1007 0,'0'0'0'15,"0"0"-5"-15,-91-25 5 16,45 25 8-16,1 0 35 0,-4 1 1 15,4 13-43-15,7 3 16 16,8 2-3-16,13-2-9 16,11 1 12-16,6 2-14 15,15 0 0-15,18 0 4 16,10-2-4-16,5-2 3 16,-2 0-2-16,2-2-1 15,-5 2 11 1,-4-2-12-16,-9-1-2 0,-8-1 0 15,-13-1 1-15,-7-2-2 0,-2-1 1 16,-15 2 0 0,-12-1 29-16,-7-3 6 15,-4-2-4-15,1-4 18 16,4 0-24-16,5 0-4 0,7 0 0 16,9-7-9-16,6-4 23 15,6-2-15-15,0-6-3 16,20-3-16-16,11-2 3 15,9-5-4-15,5 1 0 16,-1 2-14-16,-3 4-20 16,-2 2-86-16,-8 9-20 15,-4 8-123-15,-5 3-171 16</inkml:trace>
  <inkml:trace contextRef="#ctx0" brushRef="#br0" timeOffset="442026.6931">5678 17538 925 0,'0'0'115'0,"0"0"-95"16,0 0-6-16,0 0 64 16,0 0-5-16,0 0-63 15,3-14-6-15,-12 32-1 16,0 8 2-16,1 1 17 15,5 0 11-15,3-1-13 16,0-3 22-16,0-3-17 0,8-6-14 16,12-5-1-16,8-6-4 15,6-3-1-15,2 0-5 16,-5-18 8 0,-8-4 0-16,-7-4-3 0,-10-3-3 15,-6-4 5-15,-6-4-6 16,-25-3-1-16,-14 1 0 15,-9-1-13-15,-4 3-32 16,1 8-77-16,7 3-103 16,9 2-495-16</inkml:trace>
  <inkml:trace contextRef="#ctx0" brushRef="#br0" timeOffset="442807.6022">5999 16319 690 0,'0'0'13'15,"0"0"-9"-15,0 0 33 16,0 0 14-16,0 0-6 0,0 0 3 16,-96-21-30-16,74 31 34 15,-2 7-15-15,7 3-24 16,4 1 18-16,6 1-22 16,5-1 8-16,2-1 6 15,0-6-18-15,8 1 14 16,9-5-5-16,6-4 0 15,1-1 7-15,3-5-20 16,-2 0 11-16,-4 0-8 16,-5 0 2-16,-4-5-2 15,-3 2-4-15,-9 0-17 16,0 0-107-16,0 0-220 16</inkml:trace>
  <inkml:trace contextRef="#ctx0" brushRef="#br0" timeOffset="443472.4952">7091 16838 986 0,'0'0'64'0,"0"0"-58"16,0 0-3-16,0 0 132 0,0 0-32 15,0 0-66-15,63 0 7 16,-35 0-15-16,-1 0-11 16,1 0 9-16,0 0-19 15,-1 0-3-15,-3 0-5 16,-6 0 3-16,3 0-6 16,-6 0-9-16,0 6-64 15,-3 1-32-15,-1 3-73 16,-3-4-127-16</inkml:trace>
  <inkml:trace contextRef="#ctx0" brushRef="#br0" timeOffset="443721.8272">7094 17044 839 0,'0'0'62'15,"0"0"-53"-15,0 0 88 16,0 0 35-16,89 30-36 16,-51-30-59-16,2 0-10 15,-1 0-5-15,-5 0-15 16,-3 0 2-16,-2-1-9 16,-7-2-9-16,-4 1-20 15,-3 1-93-15,-5 0-150 0,-2 1-287 16</inkml:trace>
  <inkml:trace contextRef="#ctx0" brushRef="#br0" timeOffset="444854.9016">8286 16377 1066 0,'0'0'53'0,"0"0"-22"16,0 0-31-16,0 0 13 15,0 0 23 1,0 0 5-16,40 58 3 0,-25-21-16 16,-1 1-28-16,-3 1 15 15,-2-4-14-15,-3 1 4 16,-1-2-5-16,-2-5 4 16,1-2-12-16,-1-6-46 15,0-4-70-15,0-7-118 16,3-7-168-16</inkml:trace>
  <inkml:trace contextRef="#ctx0" brushRef="#br0" timeOffset="445308.683">8836 16368 822 0,'0'0'0'16,"-88"-1"6"-16,39 7-6 15,4 9 0-15,8 5 28 16,10 3-7-16,15 5-8 16,12-1-13-16,9-2 6 15,27 1-4-15,13-2 3 0,11-6 20 16,2 3 27-16,1-3-40 15,-7 1 1-15,-7-1 3 16,-10 0-12-16,-10-4 10 16,-14-1-12-16,-15 3 0 15,-7-3 8-15,-26-2-9 16,-15-3 28-16,-7-5 7 16,0-3-9-16,7 0 11 15,8-3-5 1,13-8-6-16,6-3 15 0,13-3-31 15,8-8 11-15,0 0-8 0,25-1-8 16,13-6 1-16,7 1-7 16,6-5 0-16,-2 3-5 15,-3 3 5-15,-5 4-43 16,-7 9-117-16,-4 4-182 16</inkml:trace>
  <inkml:trace contextRef="#ctx0" brushRef="#br0" timeOffset="445663.4086">9330 16479 878 0,'0'0'83'0,"0"0"-72"16,0 0-5-16,0 0 7 0,0 0 31 15,0 0 14-15,-6 82-20 16,6-53-8-1,12 1-5-15,7-4-18 0,5-7 22 16,5-5-7-16,6-8-7 16,1-6 14-1,0-2-26-15,-3-18 17 0,-3-6 17 16,-11-5 6-16,-8-3-3 16,-11-4-20-16,0-2-2 15,-24 1 2-15,-15 3-18 16,-12 10-2-16,-8 6 0 0,-4 12-9 15,2 8 6 1,7 2-104-16,5 24-50 16,10 7-51-16,8 6-261 0</inkml:trace>
  <inkml:trace contextRef="#ctx0" brushRef="#br0" timeOffset="446046.4594">8113 17076 1019 0,'0'0'35'0,"91"12"-29"16,-9-7-6-16,21 0 18 16,18-5 65-16,19 0-20 15,10 0-13-15,-2-1-18 16,-9-4-29-16,-11 0 14 15,-16 5-17-15,-19 0 1 16,-20 0-8-16,-21 1 7 16,-22 8-77-16,-20 2-53 0,-10 0-143 15,-13 1-315-15</inkml:trace>
  <inkml:trace contextRef="#ctx0" brushRef="#br0" timeOffset="446403.6069">8501 17416 928 0,'0'0'67'0,"0"0"-67"16,0 0 0-16,0 0 6 15,0 0-3-15,28 98 21 16,-28-67-10-16,-5 3-6 15,-8-5 18-15,4-3-19 16,0-2-2-16,3-1 0 0,6-3-5 16,0-4-60-16,0-3-167 15</inkml:trace>
  <inkml:trace contextRef="#ctx0" brushRef="#br0" timeOffset="446891.298">8968 17467 842 0,'0'0'0'0,"-81"-5"-2"15,35 5 2-15,1 5 2 16,5 8-2-16,13 6 26 0,7-2-16 15,10 3 3-15,10-2 3 16,3 1-6-16,23-5 11 16,9 1 3-16,7-3-2 15,6 1 13-15,-2 0-14 16,3 1-1-16,-1-1 17 16,0 0-25-16,-11 2 7 15,-4-1-11 1,-11 0-4-16,-13 2 6 0,-9-1-9 15,-1-2-1-15,-31 0 13 16,-14-4-11-16,-8-5 42 16,-5 2-4-16,-1-6-15 0,8 0 5 15,5 0-9 1,12-6-8-16,14-4 9 0,9-3-21 16,12-7 20-16,6-1-21 15,25-4 3-15,11-5-9 16,10-2 6-16,4-2-1 15,3 0-16-15,1 2-77 16,-2 8-5-16,-7 5-142 16,-11 7-153-16</inkml:trace>
  <inkml:trace contextRef="#ctx0" brushRef="#br0" timeOffset="447191.4947">9382 17486 853 0,'0'0'136'0,"0"0"-115"15,0 0-13-15,0 0-8 16,0 0 53-16,0 0 6 16,12 75-28-16,2-52-17 15,7-5 30-15,1-4-12 16,2-4-3-16,0-9 4 15,4-1-16-15,1-1 14 16,-4-16 1-16,-6-5-19 0,-5-3 26 16,-11-1-21-16,-3-4-6 15,-6-3-12-15,-20-2-8 16,-8 1-30-16,-9-3-123 16,-5 1-221-16</inkml:trace>
  <inkml:trace contextRef="#ctx0" brushRef="#br0" timeOffset="447874.8336">9846 16098 730 0,'0'0'53'0,"0"0"-48"0,0 0 34 16,0 0 12-16,0 0-17 15,0 0 11 1,-67 76-25-16,78-57 11 16,12-3 12-16,6-6-21 0,4-6 19 15,-1-4-19-15,-2 0-10 16,-7-10 27-16,-7-8-2 16,-11-3 2-16,-5-3-9 15,0 1-29-15,-24 1 4 16,-7 6-5-16,-5 8-16 0,0 8-25 15,3 0-180-15,8 17-307 16</inkml:trace>
  <inkml:trace contextRef="#ctx0" brushRef="#br0" timeOffset="449129.523">10837 16842 935 0,'0'0'115'0,"0"0"-89"15,0 0-13-15,0 0 79 16,0 0-4-16,0 0-61 0,127 0 14 16,-58 0-16-16,2 0-24 15,-2 0 3-15,-5 2-4 16,-9 5-1-16,-6 3-82 15,-11-3-114-15,-13 0-167 16</inkml:trace>
  <inkml:trace contextRef="#ctx0" brushRef="#br0" timeOffset="449317.0189">10939 17012 1027 0,'0'0'116'15,"0"0"-115"-15,0 0 2 16,0 0 89-16,126 8-5 16,-66-8-53-16,4-7-28 15,-1 2-6-15,-5-2-6 16,-4-1-71-16,-12-4-181 16,-11-2-380-16</inkml:trace>
  <inkml:trace contextRef="#ctx0" brushRef="#br0" timeOffset="449591.2864">11352 16759 901 0,'0'0'48'15,"0"0"-47"-15,0 0 5 16,80 34 55-16,-56-11 17 15,-2 4-27-15,0 4-21 16,-6 4 5-16,-10 4-1 16,-6 4-18-16,-3 0-6 15,-21-1-10-15,-6-6 14 16,-1-5-10-16,0-7 1 16,-1-3-10-16,-1-5-46 15,-1-6-178-15,0-7-511 0</inkml:trace>
  <inkml:trace contextRef="#ctx0" brushRef="#br0" timeOffset="452231.2742">13633 14114 1020 0,'0'0'20'16,"0"0"-5"-16,0 0 34 15,0 0 23-15,0 0-32 16,0 0-30-16,-15 21-4 16,9 8 2-16,1 1-7 15,2 4 0-15,2 0 5 16,-1 0-3-16,1 0-3 0,-1-3 0 16,2-5-5-1,0-3-16-15,0-5-78 0,3-7-86 16,11-9-81-16</inkml:trace>
  <inkml:trace contextRef="#ctx0" brushRef="#br0" timeOffset="452502.5473">13863 14102 872 0,'0'0'66'0,"0"0"-65"0,0 0-1 16,0 0 0-16,0 0 19 15,0 102-15-15,0-67 15 16,6-2-5-16,2 3-12 16,-3-4 7-16,-2-3-9 15,-3-2 0-15,0-3 7 16,0-5-6-16,0-5-2 15,-8-2-18-15,-3-6-114 16,-1-5-99-16</inkml:trace>
  <inkml:trace contextRef="#ctx0" brushRef="#br0" timeOffset="452819.7016">13282 14097 943 0,'0'0'73'16,"0"0"-57"-16,0 0-14 15,109-44 53-15,-45 40 6 16,10 1-41-16,4 3-15 15,0 0 1-15,-3 0-4 0,-5 0-2 16,-7 4 0 0,-4 4-1-16,-1 0 1 0,-4 2-7 15,-9 1-96 1,-6 3-59-16,-12-1 5 16,-13 0-164-16</inkml:trace>
  <inkml:trace contextRef="#ctx0" brushRef="#br0" timeOffset="453123.9754">13063 14630 764 0,'0'0'264'15,"0"0"-220"-15,0 0-34 16,0 0 45-16,133 71 25 16,-45-64 14-16,21-3-15 15,11-1-54-15,9-3 0 16,-4 0-25-16,-13 0 4 16,-20 0 0-16,-20 0-2 15,-21 0-2-15,-20 0 0 16,-19 1-58-16,-12 7-96 15,-17 2-70-15,-21 3-154 16</inkml:trace>
  <inkml:trace contextRef="#ctx0" brushRef="#br0" timeOffset="453434.0224">13324 14946 1230 0,'0'0'86'0,"0"0"-82"15,0 0-4-15,0 0 0 16,0 0 26-16,33 93 18 0,-21-48-28 15,1 5-3-15,-4 3-9 16,-4 0-4-16,-1-4 0 16,1-4 2-16,-2-6-7 15,2-5-19-15,3-8-101 16,1-5-55-16,6-11-164 16</inkml:trace>
  <inkml:trace contextRef="#ctx0" brushRef="#br0" timeOffset="453924.7534">13893 15004 1073 0,'0'0'74'0,"0"0"-68"0,0 0-6 15,-110-36 2-15,63 36 16 16,3 6-1-16,4 13-14 16,14 2-5-16,9 2 2 15,15 2-3-15,2 1-1 0,24 4 8 16,18 1-1-16,12 0-3 16,2 1 7-1,-2-6-7-15,-6-1 0 0,-6-1 0 16,-11-1 0-16,-8 0 4 15,-13-2-4-15,-10-2 2 16,-9-3 6-16,-22-4-3 16,-10-4 22-16,-5-6-1 15,1-2 21-15,1 0-5 16,2-10 1-16,7-8-11 16,7-7-25-16,12-6 39 15,16-3-19-15,0-4-17 16,24-5 10-16,15 0-16 15,11 1-3-15,7 5-1 16,-2 9-12-16,-6 7 2 0,-6 13-86 16,-8 4-73-16,-7 4-73 15,-4 0-306-15</inkml:trace>
  <inkml:trace contextRef="#ctx0" brushRef="#br0" timeOffset="454258.8668">14260 15005 869 0,'0'0'108'15,"0"0"-93"-15,0 0 14 16,0 0 45-16,0 0-71 0,0 0 20 16,-7 52 2-1,-3-22-4-15,7 3 14 16,3 1 2-16,0-4 6 0,3 0-7 15,14-6-23-15,3-4 10 16,9-7-13-16,3-7-10 16,9-4 19-16,2-2-17 15,0-8 3-15,-7-11 6 16,-9-7-7-16,-5-4-1 16,-11-3 11-16,-11 0 5 15,0-1 15-15,-18 0-30 16,-13 3-1-16,-5 4-3 15,0 6-12-15,-1 6-47 0,5 8-142 16,7 1-198 0</inkml:trace>
  <inkml:trace contextRef="#ctx0" brushRef="#br0" timeOffset="455492.9567">14468 13901 706 0,'0'0'105'0,"0"0"-81"16,0 0-23-16,0 0 25 16,0 0 45-16,123 63 21 15,-71-15 0-15,8 12-54 16,7 14 18-16,-2 7-8 15,1 8-17-15,-8 11 25 16,-7 6-45-16,-11 8 7 0,-10 8-15 16,-15-1 9-16,-12-6-10 15,-3-7-2-15,-14-16 0 16,-11-11 4-16,-3-12 1 16,0-12-5-16,-2-12 0 15,-2-10-18 1,0-9-36-16,-4-10-62 0,0-10-70 15,-2-6-203-15</inkml:trace>
  <inkml:trace contextRef="#ctx0" brushRef="#br0" timeOffset="456040.4819">12607 13958 811 0,'0'0'1'0,"-68"100"9"16,42-28 23-16,6 13 43 15,7 10 23-15,5 9-3 0,5 6-36 16,2 7-2-16,1 6-30 16,0-7-3-16,0 0 1 15,0-8 10-15,10-10-2 16,11-9-31-1,13-7 2-15,15-14-3 0,16-12 2 16,12-13-8 0,8-12 2-16,5-12-102 0,4-16-95 15,0-3-354-15</inkml:trace>
  <inkml:trace contextRef="#ctx0" brushRef="#br0" timeOffset="456890.8199">15490 13730 687 0,'0'0'32'0,"0"0"9"15,0 0 3-15,0 0-6 16,0 0 30-16,-95-34-1 15,73 34-42 1,-1 15 12-16,4 8-18 0,-1 4 9 16,5 5 15-16,2 3-43 15,6-2 16-15,5-3-11 16,2-2-2-16,0-6 11 16,19-3-12-16,7-5 4 15,5-5 4-15,5-5-6 16,-2-2 1-16,2-2-5 15,-3 0-7-15,3 0-32 16,-2-11-143-16,-6-2-166 0</inkml:trace>
  <inkml:trace contextRef="#ctx0" brushRef="#br0" timeOffset="457339.454">16156 14290 956 0,'0'0'97'0,"0"0"-71"0,0 0-18 16,0 0 37 0,107 0 29-16,-62 0-51 15,0 0-20-15,-2 0 3 16,-3 0-6-16,-4 1 0 16,-8-1-1-16,-6 3-3 0,-6 0-58 15,-10 2-187-15,-6-3-225 16</inkml:trace>
  <inkml:trace contextRef="#ctx0" brushRef="#br0" timeOffset="457556.9873">16198 14539 902 0,'0'0'119'15,"0"0"-116"-15,0 0 101 16,95 13-28-16,-46-13 0 15,-1 0-35-15,1 0-39 16,-7-5 4-16,-6-1-6 16,-9 1-13-1,-6 1-44-15,-12-1-122 0,-9-4-163 16</inkml:trace>
  <inkml:trace contextRef="#ctx0" brushRef="#br0" timeOffset="458737.3503">9227 16015 922 0,'0'0'40'15,"0"0"-39"-15,0 0 2 16,0 0 6-16,-76 114 44 15,58-63-21-15,-4 8-8 16,-5 7-3-16,-1 1-20 16,-4-2 7-16,1-4 13 15,-2-4-12-15,2-6 24 16,-2-2-18-16,8-4-5 16,-1-5-1-16,8-1-9 15,4-6 0-15,6-2-1 16,2-6-125-16,6-9-196 15</inkml:trace>
  <inkml:trace contextRef="#ctx0" brushRef="#br0" timeOffset="459260.2839">9578 17325 558 0,'0'0'242'0,"0"0"-199"0,-103 81-8 16,58-42 74-16,-3 3 7 15,-8 7-32-15,-7 2-18 16,0 0-31-16,1 2-3 16,5-8 3-16,14-4-29 15,12-7 12-15,9-6-18 16,6-5 0-16,9-4-4 15,1-3-40-15,4-8-71 16,2-7-97-16,0-1-241 16</inkml:trace>
  <inkml:trace contextRef="#ctx0" brushRef="#br0" timeOffset="460354.3658">17088 14164 836 0,'0'0'114'0,"0"0"-36"15,0 0 28-15,0 0-19 16,0 0 4-16,0 0-26 16,8-62-10-16,-7 62-35 15,2 0-9-15,3 5-11 16,1 11 12-16,3 11-7 15,-1 9 4-15,-1 3-8 0,-2 7 16 16,0-1-16 0,2 5 6-16,-2-2-7 15,1-3 6-15,1-1-8 0,-2-4 2 16,0-6 0 0,0-7-2-16,-1-9 2 0,-2-4-6 15,1-9-40-15,-3-3-75 16,1-2-29-16,-1-4-136 15</inkml:trace>
  <inkml:trace contextRef="#ctx0" brushRef="#br0" timeOffset="460890.1501">17486 13752 375 0,'0'0'421'15,"0"0"-382"-15,0 0-31 16,0 0-7-16,0 0 33 16,0 0 17-16,-42 62-32 15,42-37-1-15,0 1-6 16,8 0-6-16,10-5 22 15,3-6-26-15,1-6 10 16,-4-5 5-16,0-4 0 16,-3 0 42-16,-3-10-14 15,-4-6-21-15,-5-7 15 16,-3 3-32-16,0-3 26 16,0 2 4-16,-3 2-16 15,-10 0-2-15,-3 5-19 0,-3 4 0 16,1 6-6-16,-3 4 4 15,3 0-19-15,-4 14-107 16,-1 2-191-16</inkml:trace>
  <inkml:trace contextRef="#ctx0" brushRef="#br0" timeOffset="464315.5913">21655 11823 296 0,'0'0'808'15,"0"0"-747"-15,0 0-61 16,0 0 0-16,0 0 30 15,0 0 15-15,90 36-21 16,-32-26-14-16,3-1-4 16,0 0-6-16,-6-2 0 15,-10 2-1-15,-12 0-51 16,-12 1-119-16,-17-1-168 16</inkml:trace>
  <inkml:trace contextRef="#ctx0" brushRef="#br0" timeOffset="464469.1794">21707 12003 863 0,'0'0'165'0,"0"0"-146"15,0 0-19-15,0 0 48 16,124 5 23-16,-54-4-41 16,6 2-29-16,-4 0-1 15,-8-2-22-15,-12-1-265 16</inkml:trace>
  <inkml:trace contextRef="#ctx0" brushRef="#br0" timeOffset="464734.4709">22134 11746 745 0,'0'0'360'0,"0"0"-348"16,0 0-12-16,0 0 0 15,95 51 17-15,-51-9-9 16,-3 6-2-16,-11 2-6 16,-16 3 0-16,-14-4-1 15,0 1 5-15,-21-5-4 16,-12-2 0-16,-1-10 5 16,2-4-7-16,9-7 6 15,8-5-4-15,12-2 0 16,3-3-15-16,18-8-190 15,25-4-314-15</inkml:trace>
  <inkml:trace contextRef="#ctx0" brushRef="#br0" timeOffset="465055.8303">23304 11718 1140 0,'0'0'27'0,"0"0"-12"0,0 0-3 16,0 0 86-16,0 0-42 16,0 0-54-16,22 21 5 15,-12 21-3-15,-4 9 8 16,-3 4 0-16,-3 1-11 15,0 2 5-15,0 0-6 16,0-3 0-16,0-4 3 16,-1-6-3-16,-1-8-8 15,1-5-74-15,1-9-43 16,0-10-68-16,-3-12-180 16</inkml:trace>
  <inkml:trace contextRef="#ctx0" brushRef="#br0" timeOffset="465524.0783">23604 11362 788 0,'0'0'40'0,"0"0"-25"15,0 0-8-15,-47 91 0 16,47-60 30-16,3 3 6 15,21-4-21-15,7-9-7 16,4-7-15-16,-1-12 6 16,-6-2 4-16,-7-4 13 15,-12-16 58-15,-9-8-13 16,0-6-24-16,-10-3-9 16,-16 1-1-16,-5 6-3 15,-2 9-9-15,0 7-20 16,4 6-4-16,6 8 2 15,7 0-9-15,7 15-19 0,9 9-120 16,0 2-115-16,16 0-422 16</inkml:trace>
  <inkml:trace contextRef="#ctx0" brushRef="#br0" timeOffset="465814.2978">24294 11669 1029 0,'0'0'55'16,"0"0"-46"-1,81 5-6-15,-30-3 41 0,1 0-2 16,-6-2-27-16,-3 0-13 16,-8 0 4-16,-9 0-6 15,-4 0 0-15,-6 0-5 16,-3 0-14-16,-2 1-116 16,-7 4-131-16</inkml:trace>
  <inkml:trace contextRef="#ctx0" brushRef="#br0" timeOffset="466017.7593">24462 11864 871 0,'0'0'90'16,"0"0"-18"-16,0 0 37 16,0 0-17-16,0 0-22 15,107 39-67-15,-73-39 2 16,-4 0-8-16,-2 0 3 15,-8 0-51-15,-2 0-78 16,-5-10-132-16,-3 0-371 16</inkml:trace>
  <inkml:trace contextRef="#ctx0" brushRef="#br0" timeOffset="466813.9378">26030 11239 737 0,'0'0'152'0,"0"0"-57"16,0 0-50-16,0 0 57 16,0 0-22-16,0 0-40 15,-2-2-19-15,2 16-14 16,3 7-6-16,6 7 24 15,-2 0-8-15,-1 1-3 16,-1 3 4-16,-2-3-16 16,0 3-1-16,-2-3-1 0,1-2-3 15,0-7-26 1,0-2-79-16,0-9-101 16,1-9-134-16</inkml:trace>
  <inkml:trace contextRef="#ctx0" brushRef="#br0" timeOffset="467099.1753">26256 11200 826 0,'0'0'180'16,"0"0"-97"-16,0 0-38 15,0 0 19-15,0 0-37 0,0 0-12 16,23 39 1-1,-13-6-3-15,-1 3 3 0,0 2-13 16,-1 0-3 0,0 2 0-16,-2-2 3 0,-1-1-4 15,-4-6 1-15,-1-8-65 16,0-5 1-16,0-6-69 16,0-10-18-1,-6-2-113-15</inkml:trace>
  <inkml:trace contextRef="#ctx0" brushRef="#br0" timeOffset="467344.5205">26003 11239 788 0,'0'0'87'16,"0"0"18"-16,0 0-55 15,0 0 52-15,0 0-29 16,0 0-11-16,58-71-48 16,-15 65 2-16,5 4-3 15,4 2-10-15,0 0 24 16,1 0-24-16,0 4 4 16,-2 8-7-16,-5 2-4 15,-5 4-45-15,-6 0-144 16,-11-1-193-16</inkml:trace>
  <inkml:trace contextRef="#ctx0" brushRef="#br0" timeOffset="467665.8244">25586 11808 821 0,'0'0'80'0,"0"0"10"16,109 41 22-16,-37-34-19 15,9-3-19-15,10 0-33 16,7-2 17-16,5-2-36 15,0 0-4-15,-5 0-14 0,-7 0 0 16,-12 0-8-16,-13 0-4 16,-14 0-134-16,-15 0-104 15,-14 0-362-15</inkml:trace>
  <inkml:trace contextRef="#ctx0" brushRef="#br0" timeOffset="468405.9253">26183 12197 324 0,'0'0'878'0,"0"0"-878"15,-98-36-10-15,57 36 10 16,0 0-2-16,0 11 8 0,5 11-4 15,8 5-2 1,7 5 1-16,17-2-4 0,4 2 4 16,22 1-1-16,16 2 0 15,8-3 2-15,0-3-3 16,3-2 1-16,-2-1 0 16,-4 0-1-16,-8-1 3 15,-9-1-4-15,-16-3-3 16,-10-6-30-16,0-4 28 15,-23-3 3-15,-12-7 4 16,-2-1 12 0,-3-3 22-16,5-14 37 15,4-5-1-15,10-3-33 0,5-3 1 16,11 0-7-16,5-3-7 16,6-2 5-16,24 1-24 15,11-4 3-15,8 4-6 16,3 3 4-16,-7 2-8 15,-11 8 2-15,-13 9-1 0,-12 1-7 16,-9 9-27-16,0 0-83 16,-25 0-73-16,-13 0-164 15</inkml:trace>
  <inkml:trace contextRef="#ctx0" brushRef="#br0" timeOffset="468718.0784">25667 12164 1180 0,'0'0'49'16,"0"0"-34"-16,0 0-7 15,0 0 30-15,0 0-10 16,0 0 3-16,-3 76 20 16,3-23-43-16,9 4 7 15,3-1-15-15,-2-2 4 0,2-2 2 16,-3-6-2-16,3-1-8 16,0-9 3-16,3-6-138 15,3-12-51-15,-3-12-220 16</inkml:trace>
  <inkml:trace contextRef="#ctx0" brushRef="#br0" timeOffset="469235.0025">26555 12203 539 0,'0'0'347'0,"0"0"-262"16,0 0-46-16,0 0 9 15,0 0 25-15,0 0-39 16,3-1-26-16,-3 20-6 16,-2 7 25-16,-7 5-12 15,0 1 23-15,1 4-16 16,4-1-9-16,4-2 10 16,0-3-23-16,5 0 12 15,13-4-12-15,2-4 2 16,7-4 5-16,3-5-5 15,4-8 0-15,4-5-2 0,1-5-1 16,-5-15 1-16,-3-6 3 16,-4-4-2-16,-8-4 20 15,-8-3-9-15,-8 0 31 16,-3 0-12-16,-3 2-30 16,-21 4 6-16,-1 6-7 15,-5 5-14-15,0 9 4 16,-1 7-122-16,1 2-93 15,0 2-246-15</inkml:trace>
  <inkml:trace contextRef="#ctx0" brushRef="#br0" timeOffset="469972.0185">27183 10924 854 0,'0'0'37'16,"0"0"36"-1,0 0-66-15,-81-8 51 0,48 26 20 16,2 7-10-16,3 7-19 15,7 2-23-15,10-1 13 16,11 2-17-16,0-5 1 16,30-3 30-16,12-7-38 15,10-8 7-15,2-2-20 16,-6-8 6-16,-4-2-4 16,-11 0-4-16,-11 0-31 15,-16 0-146-15,-6-12-267 16</inkml:trace>
  <inkml:trace contextRef="#ctx0" brushRef="#br0" timeOffset="531700.476">6209 11134 1306 0,'0'0'20'15,"0"0"-14"-15,0 0-6 16,91-2 4-16,-3-7-2 0,21 0-2 16,18-2 0-1,4 2-3-15,-5 0 3 16,-13 5-99-16,-16-3-107 0,-21-3-248 16</inkml:trace>
  <inkml:trace contextRef="#ctx0" brushRef="#br0" timeOffset="531981.8878">6439 11378 1231 0,'0'0'46'15,"0"0"-45"1,155-19 3-16,-61-6 4 0,16-5-8 16,4 1 0-16,1 0 3 15,-7 1-10-15,-12-3-219 16,-11-3-530-16</inkml:trace>
  <inkml:trace contextRef="#ctx0" brushRef="#br0" timeOffset="532248.2067">6903 10675 1221 0,'0'0'17'15,"0"0"10"-15,0 0-27 16,0 0 0-16,115 49 17 16,-15 1-15-16,8 10 9 15,-6 11-10-15,-14 9 4 16,-25 8-10-16,-35 5 0 16,-28 1-54-16,-22 1 23 15,-33-6-38-15,-16-11 17 16,-6-11 43-16,4-22-17 15,1-17-129-15,6-19-519 0</inkml:trace>
  <inkml:trace contextRef="#ctx0" brushRef="#br0" timeOffset="582157.6554">29630 9029 1054 0,'0'0'25'15,"0"0"-8"-15,0 0-1 16,0 0 4-16,0 0 5 0,0 0 2 16,-65 74-11-1,65-16 8-15,0 7-21 0,6-1 2 16,17-7-4-16,3-9 2 15,9-14-3-15,8-12 0 16,8-10-21-16,5-12-2 16,0 0-2-16,-8-17 12 15,-16-7 11-15,-12-5 4 16,-17-3 5-16,-3-5 18 16,-18-6-5-16,-19-1 13 15,-11 4-13-15,-11 8-6 16,-2 10 16-16,-1 8-29 15,7 10 5-15,9 4-6 16,16 1-11-16,22 16-60 0,8 2-120 16,33 0-176-16</inkml:trace>
  <inkml:trace contextRef="#ctx0" brushRef="#br0" timeOffset="582599.6964">29052 9062 1138 0,'0'0'49'0,"0"0"-15"15,0 0-19-15,0 0 35 0,0 0-45 16,0 0 3 0,26 59 18-16,-6 2 1 0,-3 6-11 15,-2 4-6 1,-6-1-7-16,-3-6-5 0,-2-2 2 16,3-10-23-16,3-5-59 15,3-11-109-15,5-13-151 16</inkml:trace>
  <inkml:trace contextRef="#ctx0" brushRef="#br0" timeOffset="583000.6211">30934 9245 1236 0,'0'0'53'0,"0"0"-44"0,102 0-5 16,-22 0-4-16,11 0 19 15,4 0-19-15,-2-1 4 16,-2-9-9-16,1 1-88 15,4-2-118-15,3 1-103 16</inkml:trace>
  <inkml:trace contextRef="#ctx0" brushRef="#br0" timeOffset="583265.9124">32561 8935 1170 0,'0'0'32'0,"0"0"-1"15,0 0-31-15,0 0 0 16,0 0 23-16,-4 108 27 16,17-50-6-16,-1 4-32 15,-3 0-5-15,0-4-12 16,-5-5 5-16,-1-10-14 15,0-9-41-15,3-7-73 16,2-10-142-16,2-7-258 16</inkml:trace>
  <inkml:trace contextRef="#ctx0" brushRef="#br0" timeOffset="583687.7818">32400 9444 1016 0,'0'0'57'0,"0"0"-42"16,0 0 11-16,0 0 24 15,0 0 5-15,0 0-1 16,67 55 1-16,-13-53-37 15,3-2-9-15,1 0-7 16,-4 0 5-16,1-10-9 0,-5-6 2 16,-8-3-16-16,-9-1-58 15,-9-3-65-15,-13-1-97 16,-7 0-180 0</inkml:trace>
  <inkml:trace contextRef="#ctx0" brushRef="#br0" timeOffset="584038.758">32573 8932 771 0,'0'0'53'16,"0"0"-53"-16,0 0 2 15,0 0 23-15,0 0 25 16,0 0 26-16,-30 47-23 15,16-27-37-15,-2 0 8 16,2-1-22-16,0-1 2 16,-1 0-8-16,0 0 2 0,1-4-129 15,1-2-105 1</inkml:trace>
  <inkml:trace contextRef="#ctx0" brushRef="#br0" timeOffset="587606.8516">32539 10278 690 0,'0'0'20'15,"0"0"16"-15,-105-16 21 16,74 16-26-16,4 23-6 16,12 9-23-16,11 5 6 15,4 5 7-15,18-1-5 16,19 2 25-16,9-1 2 15,3-1-7-15,-5 0 7 16,-7-1-23-16,-7 0 23 16,-8 0-12-16,-7-7-20 15,-6-3 24-15,-9-8-23 16,0-5 8-16,-21-6 35 16,-21-5-33-16,-17-6 8 0,-14 0-24 15,0-4-13 1,7-11-131-16,12-9-122 0</inkml:trace>
  <inkml:trace contextRef="#ctx0" brushRef="#br0" timeOffset="587784.3739">32578 10455 1059 0,'0'0'80'0,"153"-68"-19"15,-78 39 35-15,-2 2 14 16,-7 5-37-16,-4 4-35 15,-4 5-25-15,-5 7-13 0,-7 5-5 16,-15 1-123-16,-16 0-142 16,-15 0-532-16</inkml:trace>
  <inkml:trace contextRef="#ctx0" brushRef="#br0" timeOffset="589107.3752">29506 10641 1133 0,'0'0'1'15,"91"-9"15"-15,-51 15-16 16,-1 18 1-16,-8 6 1 15,-8 6 2-15,-13 7 0 16,-10-2-4-16,0-2 7 0,-19-8-8 16,1-6 1-16,3-8 0 15,6-11 0-15,7-6 5 16,2 0-1-16,0-15 16 16,17-15-19-16,8-6-2 15,8-9-3-15,1-6 4 16,-2 1-2-16,-3 0 2 15,-5 7 0-15,-7 11 13 16,-5 9-13-16,-8 11 47 16,-4 10-9-16,0 2-21 15,2 10-16-15,2 20 3 16,9 10 5-16,7 7 9 16,8 1-13-16,7-2-4 15,5-7-1-15,3-4-8 16,9-9-24-16,5-7-137 0,0-9-233 15</inkml:trace>
  <inkml:trace contextRef="#ctx0" brushRef="#br0" timeOffset="589827.115">30757 9937 979 0,'0'0'26'15,"0"0"15"-15,0 0-22 16,102 53-11-16,-20 8 23 15,18 14 21-15,12 14-25 16,1-3 7-16,-1-1-30 16,-6-9-1-16,-6-16 3 15,-12-13-2-15,-10-12-8 16,-14-13-24-16,-15-9-98 16,-13-11-42-16,-15-2-14 15,-13-12-193-15</inkml:trace>
  <inkml:trace contextRef="#ctx0" brushRef="#br0" timeOffset="590042.5634">31811 9981 919 0,'0'0'56'15,"0"0"-21"-15,-123 12-21 0,61 33 55 16,-16 20-11-1,-9 20-6-15,-14 17-7 0,-11 7-34 16,-10 0-2-16,-11-5-9 16,0-13-6-1,7-12-109-15,11-17-253 16</inkml:trace>
  <inkml:trace contextRef="#ctx0" brushRef="#br0" timeOffset="640367.5315">20454 14414 1262 0,'0'0'86'16,"0"0"-59"-1,0 0-4-15,0 0 54 16,0 0 11-16,0 0-76 0,0 0-4 16,122-27 0-16,-40 19-8 15,-5 0 2-15,-15 1-2 16,-16 1 1-16,-20 3-4 15,-17 1 3-15,-8 2 0 16,-1 0-8-16,0 6 3 16,-17 19 5-16,-8 13-4 0,-6 9 11 15,-3 6-4 1,8 0-3-16,4 2 0 16,4 2 4-16,8-1-1 0,5-2-3 15,5-4 0-15,0-6-44 16,5-10-88-1,11-13-84-15,-1-15-238 16</inkml:trace>
  <inkml:trace contextRef="#ctx0" brushRef="#br0" timeOffset="640650.7556">21184 14503 1359 0,'0'0'0'0,"0"0"-18"0,0 0 18 16,0 0 0-16,0 0 11 15,-78 75-11-15,97-38 0 16,14 2 8-16,9 0-7 16,3 0 2-16,-2-3 6 15,-5 1-4-15,-7-2 0 16,-12-3-5-16,-16-2 0 15,-3-5-1-15,-40-7 1 16,-23-4-8-16,-17-11-102 16,-3-3-175-16,6-17-377 15</inkml:trace>
  <inkml:trace contextRef="#ctx0" brushRef="#br0" timeOffset="640791.3512">21148 14477 1189 0,'0'0'141'15,"128"-59"-103"-15,-58 38-13 16,-5 3 12-16,-4 1-31 16,0 6-6-16,-2 1-32 15,-2 2-156-15,-6-4-181 16</inkml:trace>
  <inkml:trace contextRef="#ctx0" brushRef="#br0" timeOffset="641050.2788">21816 14194 1040 0,'0'0'137'0,"0"0"-83"16,0 0-51-16,0 0 23 16,0 0 19-16,0 0-22 15,-68 82-10-15,66-42-11 16,2 2 1-16,13-9 0 16,15-8 3-16,3-8-2 15,3-11-2-15,-4-6 5 16,-11-3 20-16,-4-17 67 15,-12-2-18-15,-3-3-41 16,-9-3-33-16,-16 2-4 16,-4 5-16-16,6 3-88 15,9 3-74-15,14-1-272 16</inkml:trace>
  <inkml:trace contextRef="#ctx0" brushRef="#br0" timeOffset="641264.6625">22567 14411 1419 0,'0'0'27'0,"0"0"-27"15,101-17 0 1,-34 6 0-16,5 1 8 0,-2 5-8 15,-10 3-7-15,-18 2-105 16,-25 0-157-16,-17 3-343 16</inkml:trace>
  <inkml:trace contextRef="#ctx0" brushRef="#br0" timeOffset="641408.083">22683 14627 1109 0,'0'0'110'0,"94"0"-86"15,-31 0 72-15,-1-11-9 16,1-4-65-16,0-1-22 16,-4-3-33-16,-6-4-183 15,-9-4-418-15</inkml:trace>
  <inkml:trace contextRef="#ctx0" brushRef="#br0" timeOffset="642029.5231">24181 13968 1314 0,'0'0'68'15,"0"0"-30"-15,0 0-38 16,0 0 0-16,142 0 5 16,-71 0 18-16,4 0-20 15,-11 0 2-15,-16 0-5 16,-20 0 0-16,-16 2-4 16,-8 8 3-16,-4 5-5 15,0 9 5-15,-14 9-2 16,-6 4 3-16,4 1 1 0,0 4-1 15,7-3 6-15,6 0-2 16,3-2-5-16,3-5 1 16,23-7-138-16,13-8-156 15</inkml:trace>
  <inkml:trace contextRef="#ctx0" brushRef="#br0" timeOffset="642300.8124">25033 14008 1149 0,'0'0'12'0,"0"0"-7"0,0 0-10 16,0 0 10-16,-73 81-3 16,76-43 17-16,22 5-10 15,8-1 17-15,6 1 0 16,-4-4 8-16,-3-2 7 15,-7-3-23-15,-7-5 0 16,-8-5-18-16,-10-3 6 16,0-8-4-16,-25-4-2 15,-19-5-18-15,-15-4-107 16,-11-12-259-16</inkml:trace>
  <inkml:trace contextRef="#ctx0" brushRef="#br0" timeOffset="642478.3212">25008 14007 1226 0,'0'0'86'16,"153"-30"-59"-16,-68 24-23 15,-6 5 4-15,-1 1-8 16,-9 0-28-16,-8 7-479 16</inkml:trace>
  <inkml:trace contextRef="#ctx0" brushRef="#br0" timeOffset="642692.7492">25771 14087 1433 0,'0'0'14'0,"88"11"-14"15,-28 14 0-15,-3 5 4 16,0 6 0-16,-4 2-4 15,-7-1 0-15,-13-4-6 16,-12-5-6-16,-6-6-129 16,-6-11-141-16,-4-11-538 15</inkml:trace>
  <inkml:trace contextRef="#ctx0" brushRef="#br0" timeOffset="642878.269">26058 13944 1251 0,'0'0'82'0,"0"0"-82"0,-58 100 10 15,40-41 13-15,3 7 35 16,4 4-33-16,7-1-8 16,1-5-17-16,0-8-2 15,3-7-53-15,0-12-150 16,0-17-250-16</inkml:trace>
  <inkml:trace contextRef="#ctx0" brushRef="#br0" timeOffset="643396.4161">26950 13722 1114 0,'0'0'101'0,"0"0"-58"15,0 0-37-15,0 0-6 0,0 0 18 16,73 90 10-16,-50-38 1 16,-3 8-24-1,-5 6-2-15,0-3-3 0,-4-2 2 16,-2-6-16-16,2-10-68 15,0-13-96-15,4-14-210 16</inkml:trace>
  <inkml:trace contextRef="#ctx0" brushRef="#br0" timeOffset="643607.8517">27347 13840 1102 0,'0'0'58'0,"0"0"-58"0,0 0-3 16,7 76 3-16,5-32 19 15,0 4-8-15,2 0-9 16,0-1 2-16,-1-5-4 16,-3-7-8-16,-6-8-133 15,-4-12-124-15</inkml:trace>
  <inkml:trace contextRef="#ctx0" brushRef="#br0" timeOffset="643809.3126">26837 13714 717 0,'0'0'435'0,"98"-3"-420"0,-11 3 3 15,17 11 43-15,5 1 35 16,4 1-66-16,-1 2-29 16,-3 2 6-16,-10 0-7 15,-17 3-9-15,-24-2-145 16,-30 0-180-16,-28-4-254 16</inkml:trace>
  <inkml:trace contextRef="#ctx0" brushRef="#br0" timeOffset="644027.7258">26837 14506 1138 0,'0'0'89'16,"121"40"-21"-16,-26-27 36 15,17-8 10-15,7-5-20 16,2-3-47-16,-3-11-42 15,-11-1-3-15,-17-2-2 16,-21 1-7-16,-23 4-18 16,-28 4-150-16,-18 2-190 15</inkml:trace>
  <inkml:trace contextRef="#ctx0" brushRef="#br0" timeOffset="644371.3192">27120 14859 1368 0,'0'0'22'0,"0"0"-22"16,0 0-37-16,0 0 36 0,57 112 2 15,-39-64 18-15,-5 10 18 16,-3 0-31-16,-7 0 0 16,-1-5-6-16,0-9 6 15,2-7-13-15,8-9 5 16,9-8-84-16,15-14-83 16,17-6-229-16</inkml:trace>
  <inkml:trace contextRef="#ctx0" brushRef="#br0" timeOffset="644813.1788">27806 14882 1187 0,'0'0'32'0,"-103"-16"-32"0,53 16 0 16,12 10 15-16,13 12 32 16,16 9-24-16,9 11-15 15,17 1-2-15,25 5-3 16,8 1-1-16,5-1 0 15,-7 1 7-15,-6-5-9 16,-16-7 2-16,-15-8-2 16,-11-7-5-16,-1-10 3 15,-29-10 4-15,-11-2-2 16,-3-5 23-16,2-15-11 16,9-10 13-1,11-8-14-15,17-7-11 16,5-3-10-16,36-4-23 15,21-1 25-15,14 5 0 0,2 10 15 16,-7 13-7-16,-16 16 8 16,-14 9-7-16,-13 0 12 15,-7 25-11-15,-7 6-1 16,-3 9 23-16,2 3-14 0,4-1 4 16,7-9-5-16,5-10-7 15,6-12 10-15,0-11-2 16,-2 0 0-16,-3-23 31 15,-5-10 28-15,-11-6-18 16,-9-8-32-16,-6-4-15 16,-29-6-8-16,-11-2-9 15,-6-1-78-15,1 2-128 16,12-1-337-16</inkml:trace>
  <inkml:trace contextRef="#ctx0" brushRef="#br0" timeOffset="645132.3353">28876 13458 852 0,'0'0'11'0,"-116"39"35"15,67-5 9-15,17 1 14 16,22 2 4-16,10-1-29 16,23-2 21-16,24-4-29 15,16-9 3-15,14-8 4 16,7-10-43-16,1-3 10 15,-9 0-10-15,-24-1-77 16,-27-14-233-16</inkml:trace>
  <inkml:trace contextRef="#ctx0" brushRef="#br0" timeOffset="648165.5194">20130 16576 1398 0,'0'0'87'15,"0"0"-87"-15,0 0-13 16,0 0 5-16,90 12 2 16,-23-12 12-16,9 0-1 15,3-1-5-15,-9-12 1 16,-15 0 7-16,-14-3-7 0,-17 2 3 15,-15 4 7-15,-6 3-8 16,-3 4 14-16,0 3-2 16,0 0-4-16,0 0-11 15,-3 0 0-15,-8 18-21 16,-7 15 19-16,-4 11 2 16,-1 11 2-16,7 1 3 15,7-4-4-15,3-3 3 16,6-6-2-16,0-7-2 15,0-7 0-15,0-7 5 16,0-3-7-16,0-6 2 16,3-6-23-16,2-1-73 15,2-6-108-15,3-3-167 16</inkml:trace>
  <inkml:trace contextRef="#ctx0" brushRef="#br0" timeOffset="648682.3922">21361 16468 1256 0,'0'0'40'0,"0"0"-40"16,-83-12-6-16,44 18 6 0,0 12 11 15,6 7 1-15,14 7 7 16,10 3-19-16,9 3 1 16,15 1 7-16,18 2-8 15,12-1 0-15,4-3 9 16,-4-2-6-1,-5-3 7-15,-12-5-7 0,-13-1-1 16,-12-4-2-16,-3-1 1 16,-30-1-1-16,-21-3 14 15,-20-4-14-15,-12-9-30 16,-4-4-130-16,5-20-237 16</inkml:trace>
  <inkml:trace contextRef="#ctx0" brushRef="#br0" timeOffset="648839.8076">21203 16512 1332 0,'0'0'117'0,"128"-40"-99"15,-58 29-15-15,-5 2-3 16,-7 5-3-16,-3 2-87 16,-4 1-194-16,-7-5-522 15</inkml:trace>
  <inkml:trace contextRef="#ctx0" brushRef="#br0" timeOffset="649076.2569">21774 16301 1150 0,'0'0'135'0,"0"0"-101"0,0 0-32 16,0 0-2-16,0 0 12 16,-37 76 17-16,37-38-23 15,25-2-2-15,16-10 6 16,8-9-8-16,3-13 0 15,-4-4 17-15,-12-8-17 16,-11-16 22-16,-16-7 48 16,-9-3-28-16,-6-2-6 15,-31 1-38-15,-12 3-5 16,-6 7-1-16,3 8-109 16,13 7-64-16,16 6-292 15</inkml:trace>
  <inkml:trace contextRef="#ctx0" brushRef="#br0" timeOffset="649323.8058">22677 16549 1419 0,'0'0'85'15,"0"0"-75"-15,0 0-4 16,0 0-6-16,82-6 14 16,-19 6 17-16,3 0-31 0,-5 0-5 15,-15 0-99-15,-27 6-180 16,-19 3-406-16</inkml:trace>
  <inkml:trace contextRef="#ctx0" brushRef="#br0" timeOffset="649476.3956">22735 16864 1268 0,'0'0'125'0,"133"0"-79"15,-57-6 77-15,-1-10-53 16,-4-3-48-16,-7 4-22 16,-13 0-7-16,-18 1-81 0,-24-4-243 15,-9-3-645 1</inkml:trace>
  <inkml:trace contextRef="#ctx0" brushRef="#br0" timeOffset="650957.2385">25512 13719 1090 0,'0'0'9'0,"0"0"-7"0,0 0-4 15,-125 42 1-15,63 19 1 16,-8 23 40-1,-12 18-22-15,-6 15 6 0,-13 10-8 16,-4 0-9-16,4-3 23 16,4-9-18-16,16-10 11 15,12-14-5-15,13-17-14 16,13-16-4-16,17-18 0 16,16-14-12-16,10-13-75 15,0-13-230-15</inkml:trace>
  <inkml:trace contextRef="#ctx0" brushRef="#br0" timeOffset="653933.8631">23611 13384 1079 0,'0'0'55'0,"0"0"-53"15,0 0-4-15,0 0 4 16,0 0 11-16,0 0 1 15,-64 46-6-15,62-24-9 16,2-4 1-16,2-2 0 16,16-4 0-16,9-2 3 15,7-2 1-15,6 0 6 0,5-1-6 16,-2 1 7-16,-4-2-4 16,-8 4-7-16,-11 1 23 15,-7 3-21-15,-11 2 6 16,-2 2 13-1,-8 2-12-15,-14-2 39 0,-10 1-15 16,-2-4-22 0,-3-2 9-16,1-4-20 0,2-6 0 15,-1 0-11-15,3-3-118 16,0-4-82-16,4-16-247 16</inkml:trace>
  <inkml:trace contextRef="#ctx0" brushRef="#br0" timeOffset="654139.2694">23565 13364 1104 0,'0'0'73'0,"88"-49"-55"16,-27 25 30-16,3-1 63 16,-6 5-3-16,-9 4-66 15,-11 7-21-15,-13 4-20 16,-8 4 3-16,-10 1-8 15,-4 0-6-15,-3 6-124 16,-7 10-60-16,-22 0-254 16</inkml:trace>
  <inkml:trace contextRef="#ctx0" brushRef="#br0" timeOffset="655224.3182">28463 14662 1025 0,'0'0'43'0,"0"0"19"0,0 0-50 16,0 0-1-16,0 0 3 15,-85 21-8-15,42 20-4 16,-14 19 3-16,-10 8 4 16,-12 5 2-16,-11 1-7 15,-11 1 12-15,-8 2 21 16,-6-4-15-16,-1-7 8 0,11-8-12 31,14-13-6-31,21-9 10 16,19-11-16-16,21-13 5 0,18-4-7 0,8-5 1 15,4-3-5 1,0 0 0-16,0 0-10 0,10 0-50 16,16-2-58-16,8-13-95 15,6-8-415-15</inkml:trace>
  <inkml:trace contextRef="#ctx0" brushRef="#br0" timeOffset="658029.6939">28936 14986 1230 0,'0'0'93'0,"0"0"-37"16,0 0-54-16,0 0 4 15,0 0 53-15,0 0-59 16,16 19-4-16,-5 17 2 16,-1 10 4-16,-1 2 1 0,-1 3-2 15,-1 0-1 1,2-2 0-16,-2-1 0 0,3-3-6 15,3-6-81-15,2-9-67 16,6-13-137-16</inkml:trace>
  <inkml:trace contextRef="#ctx0" brushRef="#br0" timeOffset="658447.2352">29315 15083 1238 0,'0'0'53'0,"0"0"-49"0,0 0-4 0,0 0 34 16,0 0-12-16,85-29-20 15,-37 30-2-15,1 15 0 16,-10 3-1-16,-14 2-7 15,-16 5-1-15,-9 0 3 16,-5 4-1-16,-20-3 6 16,-5-4-1-16,4-7-1 15,10-6-2-15,10-4 3 0,6-2 0 16,0-3 1-16,25 2 2 16,14 0 17-1,11-3 16-15,8 0-25 0,-1 0 16 16,-4 0-10-1,-6-6 0-15,-7 3 2 0,-9-1-15 16,-8 2-4-16,-7-1-28 16,-8-3-159-16,-8-2-251 15</inkml:trace>
  <inkml:trace contextRef="#ctx0" brushRef="#br0" timeOffset="659406.3489">24564 16327 958 0,'0'0'77'16,"0"0"-73"-16,0 0-4 16,0 0 15-16,0 0 58 15,-95 3-30-15,72 16-37 16,3 0 6-16,8 3 6 15,4-3-14-15,8 3 10 0,0-2-10 16,21 1-3 0,14-3 13-16,11 2-5 0,3-1 2 15,3-3 11-15,-3 1-16 16,-8 1 15-16,-10 0-10 16,-10-2-11-16,-14 0 12 15,-7 0-9-15,-3 0-1 16,-27 1 38-16,-13 0-11 15,-9-4-3-15,-6-5-20 16,-3-3-2-16,2-5-8 16,4 0-85-16,9-16-95 15,12-13-254-15</inkml:trace>
  <inkml:trace contextRef="#ctx0" brushRef="#br0" timeOffset="659572.9042">24509 16317 1080 0,'0'0'82'16,"127"-24"-68"-16,-51 17 2 16,3 1 72-16,-6 6-34 15,-1 0-49-15,-8 6-10 16,-15 12-12-16,-16 1-169 16,-24-2-252-16</inkml:trace>
  <inkml:trace contextRef="#ctx0" brushRef="#br0" timeOffset="659798.304">24142 17004 210 0,'0'0'850'15,"0"0"-756"-15,108 27-80 16,-32-27 53-16,10-4 59 15,5-15-23-15,2 1-39 16,-4 1-57-16,-10 4-1 16,-11 9-6-16,-16 4-50 15,-21 0-119-15,-20 14-112 16,-11 0-395-16</inkml:trace>
  <inkml:trace contextRef="#ctx0" brushRef="#br0" timeOffset="660060.5984">24557 17156 1494 0,'0'0'0'0,"0"0"-17"16,0 0-13-16,0 0 30 15,0 99 10-15,0-56-2 0,3 1-3 16,4 4-5 0,-2 0 1-16,-2 0-1 0,1-3 0 15,2-3-16-15,3-7-109 16,3-12-119-16,2-10-342 16</inkml:trace>
  <inkml:trace contextRef="#ctx0" brushRef="#br0" timeOffset="660414.9163">24805 17312 1397 0,'0'0'117'0,"0"0"-89"0,80-70-28 15,-38 57 1-15,1 9 25 16,-2 4-9-16,-7 6-17 15,-10 21-6-15,-14 3 3 16,-10 6-40-16,-15 3-1 16,-24-2-15-16,-8-3 5 15,-4-7 34-15,11-8 13 16,10-7 7-16,15-5 0 16,9-6 4-16,6-1 8 15,3 0 26-15,22 0-21 16,20 0 14-16,15 0-12 0,4 0-10 15,1-1-6-15,-3-3 0 16,-4 1-6 0,-6 0-54-16,-7-1-108 15,-8-2-189-15</inkml:trace>
  <inkml:trace contextRef="#ctx0" brushRef="#br0" timeOffset="660908.2335">25730 16568 1164 0,'0'0'65'0,"0"0"-46"0,0 0 15 15,0 0 56-15,0 0-23 16,0 0-67-16,10 8-6 16,-6 27 6-16,1 8 22 15,-3 1-21-15,-2 1 3 16,0-2-4-16,0-2 6 15,0-4-12-15,3-6 6 16,3-8-99-16,1-7-66 16,3-12-187-16</inkml:trace>
  <inkml:trace contextRef="#ctx0" brushRef="#br0" timeOffset="661206.4359">25922 16568 1101 0,'0'0'81'0,"0"0"-55"15,0 0-26-15,0 0-3 16,0 0 3-16,0 0 23 16,17 75 0-16,-7-38-22 15,-3 0 5-15,-1 0-6 16,0-4 4-16,-1-2-1 0,-2-7-3 15,1-5 0 1,1-6-4-16,-4-6 4 0,1-3-39 16,-2-4-60-1,0 0-114-15,-2-8-70 0</inkml:trace>
  <inkml:trace contextRef="#ctx0" brushRef="#br0" timeOffset="661409.9214">25524 16527 1151 0,'0'0'41'16,"79"0"-35"-16,-16 0-6 16,6 0 64-16,0 0 35 0,-2 0-20 15,-5 0-38-15,-10 0 1 16,-15 0-22-16,-12-2-5 15,-14 0-10-15,-8 2-4 16,-3 0-2-16,0 0-39 16,0 0-168-16,-11 0-255 15</inkml:trace>
  <inkml:trace contextRef="#ctx0" brushRef="#br0" timeOffset="661911.5504">26097 16190 1087 0,'0'0'55'0,"0"0"-55"16,0 0 2-16,137 69 7 16,-61-9 67-16,9 18 28 15,0 15 5-15,-10 11-69 16,-19 11-18-16,-23 10-22 16,-27 12 9-16,-9-2-10 15,-34 0 1-15,-17-9-3 16,-11-14-4-16,-10-10-22 15,-9-16 25-15,-5-17-17 0,-8-16-62 16,0-13-23-16,-3-20-137 16,-6-20-699-1</inkml:trace>
  <inkml:trace contextRef="#ctx0" brushRef="#br0" timeOffset="662415.0279">23803 16206 874 0,'0'0'38'0,"0"0"-30"16,-87 58-7-16,54-1 80 16,1 19 4-16,7 20 11 15,8 17-46-15,10 19 20 16,7 17-5-16,10 1-30 15,25-4-3-15,13-14-23 16,14-21-8-16,11-19 2 16,8-12-3-16,10-14-76 15,7-16-140-15,5-16-192 16</inkml:trace>
  <inkml:trace contextRef="#ctx0" brushRef="#br0" timeOffset="663056.3017">27241 16154 1012 0,'0'0'84'0,"0"0"-60"16,0 0-22-16,-97-18 41 16,52 30 2-16,-1 17 5 0,3 7-8 15,8 10-21-15,10-1 2 16,13 1-7-16,12-2 1 15,9-7 12-15,28-6-26 16,14-6 8-16,12-8-11 16,8-7 11-16,10-4-22 0,-5-6-156 15,-12 0-240-15</inkml:trace>
  <inkml:trace contextRef="#ctx0" brushRef="#br0" timeOffset="663991.9544">21654 18170 847 0,'0'0'300'0,"-85"-8"-276"15,49 8-23-15,8 0-2 16,9 0 2-16,8 0 25 0,8 0 21 16,3 0-40-16,20 0 3 15,30 0 0-15,33 0-9 16,38-1 27-16,39-11-11 16,37-7-2-16,37-1 30 15,28 0 22-15,23 4-7 16,15 9-24-16,6 1-25 15,-2 1 4-15,-3 5-12 16,-14 0 0-16,-15 0 1 16,-25 0-4-16,-32 0-1 15,-35 0-1-15,-39 0-6 0,-36 0 8 16,-34 0-23 0,-24 0-4-16,-22 0 0 15,-18 0-40-15,-7-4-11 16,-18-1-33-16,-25-1-100 15,-18 2-62-15,-18 1-471 0</inkml:trace>
  <inkml:trace contextRef="#ctx0" brushRef="#br0" timeOffset="664363.945">21955 18549 1021 0,'0'0'0'0,"0"0"-19"0,100 0-104 15,7-3 123-15,34-12 150 16,35 1-52-16,35-6-19 16,27 2 19-16,11 1-15 15,-6 6 13-15,-9 4-71 16,-19 3-23-16,-11 0 3 16,-8-1-2-16,-22 0-3 0,-29-1 0 15,-27-3-7 1,-34 0-29-16,-28-1-91 0,-23 1-56 15,-25 0-195-15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4:58:39.77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2394 3721 1155 0,'0'0'22'0,"-31"-108"7"15,22 79 43-15,3 13 5 16,6 12 1-16,0 4-19 16,0 0-59-16,0 28-11 15,-3 25-7-15,-3 19 14 16,0 12 2-16,4 3 2 15,1-6 0-15,1-4-2 16,0-7 2-16,12-15-2 16,9-15-5-16,4-15-29 15,6-13 28-15,7-12 1 0,7-8 7 16,7-27-5 0,4-14-1-16,-6-12-6 15,-7-8 0-15,-16-8 4 0,-21-2 7 16,-6-5 1-1,-24 2 0-15,-18 5 5 16,-13 16 3-16,-3 16 7 0,-2 22 19 16,2 13-30-16,7 10 2 15,8 5-6-15,9 22-8 16,10 12 6-16,12 9-10 16,12 8 9-16,3 2 2 15,28-2-3-15,14-7 3 16,9-9 1-16,4-6 0 15,3-7 5-15,2-5-1 0,2-6-4 16,7-5 0-16,-2-3-69 16,-1-8-111-16,-10 0-315 15</inkml:trace>
  <inkml:trace contextRef="#ctx0" brushRef="#br0" timeOffset="129.6359">3093 3938 1385 0,'0'0'92'0,"0"0"-81"16,0 0 35-16,0 0-11 16,0 0-18-16,0 0-17 15,-17-9-133-15,26 0-244 16</inkml:trace>
  <inkml:trace contextRef="#ctx0" brushRef="#br0" timeOffset="3047.3077">4520 3482 1206 0,'0'0'76'0,"0"0"-33"15,0 0-43-15,0 0-4 16,0 0-13-16,-3 92 17 16,15-32 24-16,0 1-23 15,0 1 1 1,-3 2 3-16,3-3 0 0,-5-6-10 16,-1-4-66-16,-1-13-77 15,-5-16-139-15</inkml:trace>
  <inkml:trace contextRef="#ctx0" brushRef="#br0" timeOffset="3231.8772">4468 3562 1147 0,'0'0'46'15,"0"0"-23"-15,73-89-4 16,-19 70 39-16,12 6-38 15,8 10-15-15,1 3-5 16,-5 10-51 0,-12 15-149-16,-21 7-286 0</inkml:trace>
  <inkml:trace contextRef="#ctx0" brushRef="#br0" timeOffset="3391.451">4647 3821 1150 0,'0'0'48'16,"0"0"-48"-16,100-27 0 0,-30 13 0 15,5 3-2-15,-2-1-142 16,-6 0-267-16</inkml:trace>
  <inkml:trace contextRef="#ctx0" brushRef="#br0" timeOffset="3545.0392">5191 3737 917 0,'0'0'91'0,"0"0"-89"16,0 0 9-1,-13 72 26-15,13-49 19 0,3 2-31 16,10 0-20-16,1-4-5 16,-1-7-66-1,-4-13-255-15</inkml:trace>
  <inkml:trace contextRef="#ctx0" brushRef="#br0" timeOffset="3688.6572">5144 3463 1008 0,'0'0'34'16,"0"0"-34"-16,0 0-522 0</inkml:trace>
  <inkml:trace contextRef="#ctx0" brushRef="#br0" timeOffset="4407.3086">5390 3666 1067 0,'0'0'16'0,"0"0"-9"15,0 0-11-15,16 88 7 16,-4-54-3-16,2-1 5 16,5-1-2-16,-1-6-6 15,-3-9 3-15,0-7-28 16,-3-9 12-16,-3-1 16 0,1-4 0 16,-1-13 12-16,0-3-1 15,-1 0 49-15,-1 5-18 16,2 4-22-16,0 4-16 15,6 4-3-15,3 3-2 16,10 0 0-16,2 7-13 16,6 8-23-16,4-1-23 15,3 0 11-15,9-4 18 16,5-4-46-16,6-6 7 16,-2 0 38-16,-10-7 30 15,-2-11 2-15,-12-5 26 16,-5-4 35-16,-10-3 54 15,-8 1-27-15,-10 0-21 16,-4 1-13-16,-1 6-6 16,-19 5 7-16,-8 7-23 0,-10 10-30 15,-11 0-2-15,-6 18-3 16,0 12 3-16,13 3 0 16,18 3-1-16,14-1 1 15,10-6-2-15,3-4 2 16,25-7-2-16,11-9 4 15,8-9-3-15,3 0 1 16,-1-16-33-16,-9-10 8 16,-8-9-12-16,-13-5 24 15,-10-8 12-15,-9-8 2 16,-3-7 7-16,-19-3 19 0,-8 3 4 16,-1 10 4-1,5 14 3-15,7 15 21 16,8 11 16-16,7 10-59 0,4 3-16 15,0 3-2 1,0 25-32-16,7 16 33 0,8 18-1 16,4 12 2-16,5 2-1 15,-1 1 1-15,1-11-6 16,4-3-100-16,8-13-59 16,8-13-144-16</inkml:trace>
  <inkml:trace contextRef="#ctx0" brushRef="#br0" timeOffset="4627.0356">6977 3377 1241 0,'0'0'44'0,"0"0"10"15,0 0-54-15,0 0-21 16,0 0 21-16,-10 116 32 15,26-46-30-15,1 2 6 16,-1-2-8-16,-5-8-2 16,-5-8-52-16,-6-12-132 15,0-15-188-15</inkml:trace>
  <inkml:trace contextRef="#ctx0" brushRef="#br0" timeOffset="5266.9015">6716 3648 893 0,'0'0'236'0,"0"0"-179"16,0 0-55-16,99-33-2 15,-28 27 20-15,4 1-18 16,2-4-2-16,-9-7-1 16,-13-3 1-16,-15-2-2 15,-13-5 4-15,-15 2-1 0,-12 3 11 16,0 4 17-1,0 6 31-15,-3 5-21 16,-3 6-3-16,-2 2-36 16,1 23-8-16,1 10 8 15,5 9-1-15,1 3-4 16,0-5 3-16,7-7 2 0,6-8-1 16,-2-9-2-16,4-10-8 15,0-5 7-15,6-3 2 16,-2-7 0-16,5-12 1 15,-3-2-6-15,-6 0 7 16,1 3-3-16,-4 5 5 16,-2 7-2-16,1 6 0 15,3 0-6-15,3 10 1 16,0 10-6-16,5 2 10 16,2-1-4-16,3-5 8 0,4-6-3 15,5-7 0-15,6-3-4 16,4 0-2-1,-1-21 6-15,4-5 0 16,-10-5 8-16,-9-7-8 0,-13-1 7 16,-12 0 3-16,-5 7-8 15,0 7 20-15,-13 9-7 16,-5 12-13-16,-5 4-2 16,0 13-16-16,4 20 16 15,6 11-4-15,10 5 4 16,3 2 5-16,10-7 7 0,16-9-2 15,4-11 15-15,7-10-1 16,3-8 8-16,2-6-16 16,12 0-13-1,7 0-3-15,11-2-47 0,5-9-116 16,1-3-221-16</inkml:trace>
  <inkml:trace contextRef="#ctx0" brushRef="#br0" timeOffset="9032.1825">9485 3493 1078 0,'0'0'59'15,"0"0"-41"-15,0 0 10 0,-100-79 40 16,60 74-26 0,-2 5-1-16,-1 3-7 15,0 21-24-15,4 8-9 0,9 7-1 16,11 0 1-16,11-3-2 15,8-9 1-15,2-7 0 16,25-8 3-16,13-11 0 16,14-1 9-16,7-16-1 15,2-18-6-15,-8-10-10 16,-12-8 4-16,-15-5-4 16,-16-3-2-16,-12 1 7 15,0 5 0-15,-16 8-2 16,-2 11 10-16,3 15 0 0,6 12 24 15,4 8-19-15,2 8-13 32,1 25-33-32,2 14 33 0,0 14-1 0,13 10-6 15,14 6 6-15,6 3-40 16,1-5-76 0,3-14-32-16,-2-18-163 15</inkml:trace>
  <inkml:trace contextRef="#ctx0" brushRef="#br0" timeOffset="9714.9625">9782 3582 951 0,'0'0'59'0,"0"0"-55"16,103-77-4-16,-61 53 59 15,0 3-16-15,-10 1-15 16,-6 1-18-16,-13 5-8 15,-10 2 15-15,-3 2 46 16,-7 2-1-16,-20 4-51 16,-7 4-11-16,-11 2 0 15,0 19-5-15,3 12 5 16,11 11-1-16,12 3 1 16,14 3 0-16,5-4 0 15,30-8 7-15,25-8-7 16,14-10 1-16,7-11-1 15,3-9-17-15,-7 0-26 16,-10-22 33-16,-11-7 4 16,-14-10 7-16,-14-5-1 15,-17 0 9-15,-6-2 6 0,-9 8 38 16,-17 11-37-16,-2 10 13 16,3 12-6-16,1 5-23 15,9 5-7-15,0 20 2 16,9 7-3-16,6 5 1 15,0-2 3-15,12-4-26 16,7-10 2-16,7-11-31 16,-1-9 21-16,-1-1-21 15,-6-10-23-15,-6-13 65 0,-6-4 14 16,-6-2 3-16,0 6 16 16,0 9 16-16,0 5 58 15,1 9-56-15,10 4-34 16,3 23-3-1,2 13-4-15,0 9 7 16,-6 8 0-16,-2 4-2 0,-5 7 1 16,-3 8 1-16,0 4 0 15,-6-3 18-15,-12-13-12 16,-6-15 2-16,-7-17 23 16,-12-10 35-16,-8-13 19 15,-6-9-37-15,5 0-36 16,5-16 7-16,13-15-19 0,16-6-26 15,18-5-119 1,24-8-148-16</inkml:trace>
  <inkml:trace contextRef="#ctx0" brushRef="#br0" timeOffset="10254.8625">10546 3432 1193 0,'0'0'48'16,"0"0"-38"-16,84-19-10 16,-41 19 0-16,-3 14 15 15,-2 13-15-15,-10 8 0 16,-9 6 0-16,-11-1-8 0,-8-5 6 16,0-8-4-16,-15-11-1 15,0-10 3-15,-4-6 8 16,2-2-1-16,2-19 15 15,6-12-17-15,9-5 12 16,0-2-7-16,6 1-3 16,15 6 3-16,4 6 0 15,2 7 1-15,-3 7-7 16,0 6 1-16,-3 3-2 16,0 4-1-16,4 0-2 15,4 0-3-15,0 4 5 0,1 0-30 16,-3-1 8-1,-6-3-5-15,-9 0 20 0,-9 0 1 16,-3 0 8 0,0 0 10-16,-15 0-9 15,-9 0 1-15,-3 10 6 0,0 9-7 16,9 5 13-16,5 8-8 16,13 0 1-16,0 3 26 15,12-4-12-15,12-7 28 16,12-6 1-16,4-14-5 15,2-4-8-15,4-1-24 16,0-19-12-16,2-5-2 16,-3-4-19-16,-6-4-167 15,-11-3-176-15</inkml:trace>
  <inkml:trace contextRef="#ctx0" brushRef="#br0" timeOffset="10564.0396">11343 3391 1135 0,'0'0'107'0,"0"0"-107"15,0 0 3-15,0 0 18 16,104-24-5-16,-73 11-14 16,-9-3 14-16,-9 1-6 15,-12-2 5-15,-1 3 27 16,-13 4-15-16,-18 7-18 0,-7 3-9 15,-5 12-2 1,0 17 2-16,7 11 6 0,11 7 8 16,14 5 27-16,11-2-30 15,8-5 13-15,25-12-8 16,16-15 15-16,7-12-3 16,10-6-25-16,4-12 3 15,-4-13-6 1,-3-4-181-16,-19-3-153 0</inkml:trace>
  <inkml:trace contextRef="#ctx0" brushRef="#br0" timeOffset="13098.3041">12608 3330 1222 0,'0'0'91'16,"0"0"-37"-16,0 0 4 16,0 0 19-16,0 0-9 15,0 0-57-15,0 0-11 16,64-11 0-16,-31 44-8 15,-6 7 4-15,0 2 4 0,-8 2-8 16,-4-2 6-16,-3-5-6 16,-6-9-33-16,-5-12 1 15,-1-10-11-15,0-6 36 16,0 0 15-16,0-15 12 16,0-11 4-16,-6-8-16 15,5-5 0-15,1 2 8 16,0 1-7-16,1 7 0 15,11 8 17-15,5 5-8 16,-1 8-3-16,5 8-7 16,3 0-16-16,1 9 16 15,-4 15-12-15,-3 6 9 16,-6 5 1-16,-4-1-30 0,-4-3-2 16,-3-4-9-16,-1-11-5 15,0-6 6-15,0-10 8 16,0 0 34-16,0-14 19 15,0-13-18-15,0-6 10 16,0-3 29-16,6 3 5 16,5 3-10-16,7 5-6 15,4 5 13-15,7 10-9 16,8 3-32-16,3 7 10 16,2 3-11-16,2 18 0 15,-5 10-4-15,-7 7 2 16,-7 8-5-16,-10 3-33 15,-3 0-98-15,-9-9-95 0,-3-13-287 16</inkml:trace>
  <inkml:trace contextRef="#ctx0" brushRef="#br0" timeOffset="14548.1488">13338 3471 1130 0,'0'0'61'15,"0"0"-53"-15,0 0 9 16,83-37 45-16,-40 26-20 16,6 1-40-16,-4-1 1 15,-7 0-3-15,-13-1 6 0,-12 3-6 16,-10-1 5-16,-3 2 6 16,-3 2 36-16,-22 4-47 15,-6 2-1-15,-10 2-1 16,0 19 1-16,2 3-2 31,9 6 3-31,11 5 0 0,13 1-2 0,6 4 4 16,14-6-2-16,28-8 3 15,15-9 0-15,19-11 1 16,8-6-4-16,2-2-28 16,-2-20-5-16,-13-6-24 15,-11-8 29-15,-20-2 20 16,-14-1 8-16,-17-1 12 15,-9 3 22-15,-2 5 15 16,-20 7 7-16,-7 7-10 0,-5 12-35 16,0 6-11-16,-2 6 0 15,6 17-2-15,5 8-5 16,13 5 7 0,9 2-6-16,3 0 6 0,10-6 0 15,17-7 0 1,6-7-12-16,3-12-2 0,2-6-16 15,-2-5 1-15,-6-18 22 16,-9-5-3-16,-6-1 10 16,-12-2 2-16,-3 3 2 15,0 4 20-15,-9 10 9 16,-3 3-4-16,6 9-7 0,3 2-22 16,2 0-9-16,1 14-16 15,0 6 21-15,1 3 4 16,18-3 0-16,10-4 1 15,2-5-1-15,5-6 0 16,3-5-3-16,1 0-4 16,6-13-18-16,-4-9 1 15,-4-1-2-15,-10-5 2 16,-10-1 22-16,-14-2-1 16,-4 2 3-16,-4 0 5 15,-17 8 6-15,1 6 15 16,6 8-14-16,6 7-10 15,6 0-2-15,2 15-21 0,5 10 20 16,19 7 1 0,3-2 0-16,0 1 0 15,0-1 0-15,-8-3 0 16,-7-2-4-16,-5-2 7 0,-7-3-3 16,0-2 11-16,-9-4 13 15,-13-3 32-15,-8-4-4 16,0-6-19-16,3-1 2 15,7 0-34-15,12-4 9 16,8-10-10-16,6-7-44 16,27-2-83-16,13-6-25 15,6 0-6-15,-4-1 11 16,-8 3 69-16,-10-3 78 16,-12 8 29-16,-9 6 86 0,-6 9 33 15,-3 7-35-15,0 0-42 16,0 0-63-1,0 15-8-15,0 8 0 0,-3 8 22 16,3 2-21-16,0-1 13 16,6-1-6-16,12-8-2 15,7-4 10-15,2-8-12 16,9-10 15-16,1-1 5 16,-1-6-20-16,-2-12 15 15,-4-7-13-15,-8-2 8 16,-6-1 12-16,-6-2-19 15,-9 2 12-15,-1 4-10 16,0 7-7-16,-1 8 0 0,-8 8-2 16,2 1-15-16,-1 11-5 15,2 12-15-15,4 2-2 16,2-5-7-16,6-3-17 16,18-7 43-16,8-7 10 15,2-3 8 1,0 0-2-16,1-13 10 0,-5-6-8 15,-1 1 0-15,3-3 6 16,-1 4-1-16,2 6 5 16,-2 2 19-16,-2 6-9 15,-7 3-19-15,-7 0 3 16,-9 4-4-16,-6 14-20 0,0 4 20 16,-23 5-3-1,-11 0 3-15,0 4 0 0,4 1 1 16,10-5-1-16,10-3 0 15,10-6 3-15,0-6 2 16,18-7 13-16,15-5 15 16,10 0 10-16,14-5-40 15,9-12 0-15,5-4-3 16,-1-2-6-16,-9-5-94 16,-12-2-64-16,-19 1-74 15,-15 0-93-15</inkml:trace>
  <inkml:trace contextRef="#ctx0" brushRef="#br0" timeOffset="14848.3522">15672 3281 731 0,'0'0'150'0,"0"0"-110"16,0 0 30-16,0 0 65 15,0 0-52-15,0 0-8 0,117 17-39 16,-69-17-9-16,1-6-19 16,0-15 5-16,-7-4 12 15,-13 0-4-15,-15 0-10 16,-14 2 24-16,-11 5-4 15,-21 7-17-15,-16 9-14 16,-3 2-1-16,-3 23-8 16,7 14 13-16,14 12-4 15,16 3 8-15,17-3 4 0,14-5 23 16,23-13 6 0,13-10 3-16,5-12-4 0,4-9-33 15,4 0-2 1,4-13-5-16,0-1-7 0,-7 0-20 15,-15 1-131-15,-18-2-173 16,-20-2-537-16</inkml:trace>
  <inkml:trace contextRef="#ctx0" brushRef="#br0" timeOffset="16898.6459">17339 3232 900 0,'0'0'161'0,"0"0"-68"16,7-73-44-16,-7 60-1 0,-9 4 16 16,-7 5-26-16,-5 4-30 15,-6 2-1-15,-1 20-7 16,0 6 0-16,5 7-1 16,10 4 5-16,11 0-4 15,2-2 0 1,20-1 0-16,21-9 4 0,17-5 0 15,13-8-1 1,11-8-3-16,5-6-60 0,-1 0-36 16,-3-17-11-16,-9-8-71 15,-15-6 34-15,-17-4 46 0,-22-5 98 16,-14 0 5 0,-6 5 79-16,-10 4 49 15,-13 10-20-15,-6 5-17 0,2 11-30 16,-3 5-31-16,0 0-19 15,2 16 0-15,6 12-16 16,10 4 4-16,12 7-3 16,0-2 2-16,28-1 7 15,19-8-9-15,11-11 7 16,4-10 4-16,-3-7-11 16,-13 0 8-16,-15-13-1 15,-13-7 1-15,-13-5 85 16,-5-5-20-16,-11-1-24 15,-17 3-37-15,-11 1-13 16,-6 9-4-16,2 6-4 16,7 9-6-16,9 3-15 15,12 11-95-15,15 14-36 0,4 4-70 16,30 0-230-16</inkml:trace>
  <inkml:trace contextRef="#ctx0" brushRef="#br0" timeOffset="17236.7739">18121 3194 1029 0,'0'0'52'0,"0"0"-52"0,0 0-8 15,0 0 8-15,112 48 0 16,-72-13 0-16,-3 4-5 15,-14-3 5 1,-9-3-11-16,-11-8-31 0,-3-9 32 16,0-8 1-16,-1-8 9 15,-11 0 25-15,-1-8 81 16,-4-15-33-16,1-5 4 16,0-3 7-16,6-7-12 15,6 1-40-15,4 0 0 16,0 5-8-16,19 2-24 0,8 5-2 15,9 8-1 1,1 9-27-16,5 8-74 0,1 3-82 16,-2 15-151-16</inkml:trace>
  <inkml:trace contextRef="#ctx0" brushRef="#br0" timeOffset="18081.067">18680 3173 1231 0,'0'0'56'0,"0"0"-43"16,0 0-13-16,0 0-6 15,0 0 4-15,98 72-2 16,-65-31 2-16,-9-3-1 15,-10-7-52-15,-11-7 27 16,-3-11-8-16,0-7 32 16,0-6 4-16,-8 0 5 15,-1-16 32-15,-1-7 8 16,4-9 4-16,6-1 27 16,0-4-52-16,3 0-21 15,19 3-2-15,7 3 0 16,8 8-2-16,5 8-1 15,-2 8-12-15,-3 7 4 16,-4 0-34-16,-5 16-6 16,-2 3-4-16,-5 2 1 0,-2-1 23 15,0-4 9 1,1-1 18-16,1-6-1 0,-1-7-2 16,-1-2 6-16,-5 0 8 15,-2-9-7-15,-4-8 44 16,-5-1 4-16,-3-3-9 15,0-1 11-15,0 2-22 16,-14 5 3-16,-5 5-15 16,-1 8-17-16,-2 2 0 15,2 2-12-15,4 19 0 16,7 6 11-16,5 6 0 0,4 2 1 16,7-2-1-16,19-5 3 15,12-6-2-15,6-11 3 16,7-8-1-1,5-3-4-15,-2-6 2 16,-2-13-6-16,-11-6 1 0,-13-2-2 16,-10-5 5-16,-15 1 2 15,-3-3 0-15,-3 6 3 16,-10 7-1-16,3 8 5 16,6 9-1-16,4 4-6 15,0 2-11-15,11 18-12 16,14 12 23-16,6 2-5 0,2 3 5 15,-6-4 0 1,-8-1-1-16,-5 0-1 0,-10-4-1 16,-4-3 0-16,0-5 3 15,-12-5 22-15,-10-5 4 16,-5-5 16-16,-1-5-1 16,7 0-31-16,4 0 4 15,11-9-14-15,6-6-55 16,19-4-110-16,20-5-201 15,8-2-470-15</inkml:trace>
  <inkml:trace contextRef="#ctx0" brushRef="#br0" timeOffset="18264.0878">19948 3165 1085 0,'0'0'166'0,"0"0"-95"0,0 0-64 16,0 0 32-16,0 0-11 15,12 86 48-15,3-34-41 16,5 8-24-16,5 7-2 15,-1 8 0-15,-5 4-4 16,-2 1-9-16,-8-5 4 16,-2-8-26-16,-4-10-83 15,-2-11-45-15,4-16-63 16,1-14-282-16</inkml:trace>
  <inkml:trace contextRef="#ctx0" brushRef="#br0" timeOffset="18805.6426">20175 3139 1426 0,'0'0'57'16,"0"0"-57"-16,0 0 6 15,0 0-5-15,115-60-1 16,-59 77 0-16,-4 16 0 15,-11 3-12-15,-21-1-74 16,-20-7-7-16,-5-5 16 16,-32-9 54-16,-18-8 14 15,-7-4 9-15,3-2 5 0,12 0-4 16,19-2 38-16,20-3-8 16,8 2-9-1,38 1-22-15,26 0-5 0,17-2-36 16,5 1 3-1,-4-3-107-15,-11-3 29 0,-15-4 89 16,-17-4 27-16,-15-1 47 16,-20-1 56-16,-4-2 33 15,-15 3-28-15,-16 6-62 16,-5 6-3-16,-2 6-39 16,6 4 4-16,11 17-16 15,14 4 7-15,7 4 1 16,19-1 9-16,22-6-3 0,11-7 8 15,4-8-7 1,-4-7-4-16,-13-1 9 0,-12-17-6 16,-16-4 12-16,-11-5 40 15,-3 0-25-15,-30-1-22 16,-15 6-11-16,-6 9-19 16,2 9-31-1,12 4-70-15,13 14-100 0,22 3-241 16</inkml:trace>
  <inkml:trace contextRef="#ctx0" brushRef="#br0" timeOffset="19652.7231">20934 3094 1034 0,'0'0'82'0,"0"0"-82"0,0 0-29 16,0 0 29-16,0 0 0 15,41 88-1-15,-27-64-4 16,-1-6 4-16,-4-8-1 16,-3-7-1-16,2-3 6 15,1 0-1-15,2-14 7 16,2-5 6-16,-1 1 49 16,-4 1-24-16,-1 6 0 15,-1 5-10-15,-1 6-21 16,5 0-9-16,5 3-8 15,5 13-2-15,5 7 7 16,2-1-1-16,-1 0-4 16,4-3-10-16,2-5-4 15,2-4 11-15,3-6 4 0,5-4 7 16,4 0-1-16,5-14 3 16,2-5-1-16,2-7 1 15,-5-2 1-15,-9-5 2 16,-10 5 12-16,-15 1 17 15,-14 5 10-15,-2 4 12 16,-30 7-24-16,-18 11-32 16,-10 0-17-16,-3 25 14 15,8 10-2-15,13 4-2 0,18-1 4 16,12-6 5 0,10-5-2-16,1-9 0 0,26-7 4 15,11-10 5 1,10-1 6-16,6-14-11 15,1-13 8-15,-7-8-12 16,-5-8 7-16,-17-6-1 0,-13-6-3 16,-13-5 9-16,-2 0 26 15,-23 3-17-15,-6 12-5 16,-5 13-15-16,-2 18 1 16,-1 14-2-16,3 9-13 15,6 30 11-15,10 11 1 16,15 11 0-16,5 1-6 15,25-1 8-15,18-8-1 16,5-9 4-16,4-11-1 0,0-13-3 16,-4-14 0-16,3-6 0 15,-3 0-2-15,-1-18 5 16,-6-6 3-16,-9-3-6 16,-9-3 7-16,-11 5-7 15,-5 8 0-15,-3 6 2 16,-2 10 16-1,-1 1-18-15,4 5-7 0,-1 15-4 16,4 5 6-16,1 1 5 16,-2-1 0-16,2-3 0 15,-1-4-3-15,2-6 4 16,-1-3-2-16,0-8-128 16,-2-1-156-16</inkml:trace>
  <inkml:trace contextRef="#ctx0" brushRef="#br0" timeOffset="19807.3658">22085 2792 1185 0,'0'0'0'0,"0"0"-112"15,0 0-113-15,0 0-60 0</inkml:trace>
  <inkml:trace contextRef="#ctx0" brushRef="#br0" timeOffset="20597.2542">22364 3098 882 0,'0'0'157'0,"0"0"-157"0,0 0 0 15,0 0 12-15,0 0 7 16,0 0 0-16,16 55-9 15,-7-51-9-15,2-4 17 16,2 0-6-16,-1 0-3 16,1-4 37-16,-1-5-9 0,2-3 9 15,-4 1-19-15,-1 3-5 16,-3 2 5-16,3 5-15 16,3 1-12-16,3 0-7 15,7 14-6-15,5 4 9 16,3 1-26-1,3-1-17-15,6-4 31 0,8-5 12 16,7-5 4-16,0-4 4 16,-1 0-4-16,-5-14 5 15,-11-8 13-15,-5-6 29 16,-7-3-13-16,-10 0 12 16,-6 3-4-16,-9 5-2 15,0 9-11-15,-13 7-18 16,-16 7-11-16,-5 0-19 0,0 16 16 15,7 9-6 1,11 3-8-16,10-3 8 0,6-3-19 16,3-10 3-16,19-5 13 15,6-7-2-15,5 0 9 16,3-12-15-16,0-9 2 16,-5-1 17-16,-9 0 0 15,-14 2 1-15,-8 3 3 16,0 7 6-16,-5 9 20 15,-10 1-29-15,-1 23-4 16,5 17 0-16,4 12-1 16,7 11 5-16,0 8 3 15,18 4-2-15,12 4 7 16,7 13 45-16,6 6-21 0,-2 4-11 16,-8 5-7-16,-13-5-7 15,-14-4-7-15,-6-16 3 16,-20-19-4-16,-27-23 1 15,-23-24-6-15,-23-16 6 16,-15-19-41-16,-6-31-52 16,11-17-37-16,30-5-1 15,46 4 129-15,36 3 2 16,62 0 113-16,34-7-69 16,28-3 25-16,18 5 68 15,2 3-72-15,-14 10-28 0,-31 3-25 16,-44 7-12-1,-40 4-4-15,-26 9-62 16,-53 3-127-16,-36-3-133 0</inkml:trace>
  <inkml:trace contextRef="#ctx0" brushRef="#br0" timeOffset="22750.2271">23835 2704 1215 0,'0'0'81'0,"0"0"-61"16,0 0-19-16,0 0 12 0,0 0 0 15,0 0-12 1,56 112 4-16,-46-52-5 16,-4 3 2-16,2-1 2 0,1-1-3 15,5-4-1-15,2-7 3 16,4-9 2-16,4-7-5 15,2-9 0-15,4-10 5 16,3-8-10-16,3-7-86 16,-3-2-144-16,-6-21-362 15</inkml:trace>
  <inkml:trace contextRef="#ctx0" brushRef="#br0" timeOffset="23106.4952">23793 3042 1142 0,'0'0'87'0,"0"0"-84"16,95-21-5-1,-18 17 4-15,12 0 13 0,2 4-15 16,-4 0 5-16,-20 0-5 16,-20 0 0-16,-19 0 1 15,-18 10-1-15,-10 4-11 16,-3 3 4-16,-15 6 5 15,1 2 2-15,4 1 0 16,13-3 1-16,0-3 2 16,21-3 7-16,16-9-10 15,8-6 13-15,0-2-7 0,-9-6 2 16,-13-11 37-16,-12-6 10 16,-11-3-5-16,0-4 9 15,-14 3-41 1,-18 2-17-16,-7 6-1 0,2 8-22 15,8 11-43-15,16 0-81 16,13 9-90-16,30 5-299 16</inkml:trace>
  <inkml:trace contextRef="#ctx0" brushRef="#br0" timeOffset="23339.8708">25443 2916 1152 0,'0'0'177'0,"0"0"-103"0,0 0-66 16,0 0 61-16,0 0-63 15,0 0-2-15,6 32-6 16,9 15 3-16,3 6-1 16,3-3 0-16,-3-3 3 15,-8-3-4 1,-5-6 1-16,-5-6-32 0,0-6-65 15,-8-10-65-15,-13-11-123 16,-5-5-82-16</inkml:trace>
  <inkml:trace contextRef="#ctx0" brushRef="#br0" timeOffset="23920.1829">25182 3111 508 0,'0'0'448'15,"0"0"-397"-15,103-5-45 16,-31 5-6-16,4-2 14 15,-2-8 1-15,-5-5-5 16,-1-7-8-16,-15-3 19 16,-15-2 49-16,-13 4-23 15,-15 3 36-15,-9 9-3 16,-1 8-33-16,0 3-41 16,0 6-6-16,0 20-26 15,-1 7 26-15,-2 2 0 0,3-3 0 16,0-6 0-1,1-9 0-15,11-3-1 0,8-10 6 16,-1-4-4 0,8 0 6-16,0-8-5 15,0-8 4-15,-5-5-1 16,-7 2-4-16,-3 4 5 0,-6 5 1 16,-5 7-7-16,2 3 0 15,2 0-11-15,2 10-6 16,7 8 10-16,1 1 7 15,2-4 0-15,6-3 5 16,4-4-5-16,8-4 5 16,10-4-3-16,12 0 9 15,7 0-9-15,6-8-1 16,-4-8-1-16,-11-4 8 0,-16-1-8 16,-18 0 0-16,-17 3 0 15,-4 2 15-15,-21 11-8 16,-17 5-7-1,-4 1-6-15,4 23-7 0,10 5 10 16,13 5 6 0,14-1-1-16,1-1 28 0,25-9 12 15,14-7 9-15,16-9 7 16,12-6-50-16,12-1-7 16,1 0-1-16,-6-14-186 15,-17-11-230-15</inkml:trace>
  <inkml:trace contextRef="#ctx0" brushRef="#br0" timeOffset="27729.4598">27735 3014 1016 0,'0'0'77'16,"0"0"-71"-16,0 0 48 0,0 0 3 15,0 0-28 1,91-20-6-16,-36 11-7 15,5 1 7-15,-7 0-6 16,-14 1-12-16,-16 1 3 0,-16 2-7 16,-7 0 4-16,-9 0 47 15,-24 1-52-15,-19 3 0 16,-9 0-2-16,-2 4-4 16,8 11 6-16,19 7-2 15,21 3-4-15,15 5 3 16,12 3 1-16,36 4 2 15,17 1-1-15,7-3-8 16,-3-2 2-16,-15-7-6 16,-23-6 8-16,-16-8 4 15,-15-4-10-15,0-2 6 0,-17-3 5 16,-6-3 33-16,3 0 3 16,7 0-11-16,10 0-2 15,3 0 6-15,22 0-29 16,30 0 0-16,27-2 0 15,15-11-44-15,3-3 2 16,-13-9 5 0,-21-5 31-16,-20-1 6 0,-21 2 0 15,-17 3 17-15,-5 4 37 16,-23 7-14-16,-21 6-23 16,-13 9-17-16,-12 0 0 15,2 13-3-15,9 11 3 16,19 6 0-16,23 2 0 15,16 1-7-15,25 2 6 0,29-7-5 16,14-5-4-16,10-8-27 16,-2-9-23-16,-9-6 16 15,-15 0 29-15,-19-14 11 16,-21-4 4-16,-12 0 17 16,0-2 38-16,-22 7-14 15,-10 1-21-15,-3 10-10 16,4 2-10-16,9 0-9 15,12 16 6-15,10 5-8 16,19 3 11-16,29 1-7 16,13-3 0-16,12-8-32 15,4-4-20-15,0-10-6 16,-4 0 39-16,-8-20 15 16,-15-6 11-16,-14-7 6 15,-14-4-4-15,-11-3 38 0,-10-4 3 16,-1-2-24-16,-7 2 19 15,-17 10-22-15,-6 8 1 16,-3 10 14-16,-1 12-28 16,0 4-3-16,2 8-2 15,4 14-9-15,9 6 8 16,10 3 3-16,9 0 0 16,4-4-2-1,26-4 7-15,11-8-1 0,7-8-3 16,3-7 3-16,-1 0-2 15,-6-18 0-15,-8-10 0 0,-8-8 5 16,-9-7-4 0,-8-7 1-16,-8-3-1 15,-3-6-1-15,-1 1 7 0,-20 6 3 16,-6 7 4-16,-3 13 11 16,3 13-12-16,0 15 0 15,3 4-15-15,2 16-5 16,5 20 3-16,7 16-4 15,10 10 6-15,3 4-4 16,24 2 9-16,12-8-5 16,-2-7 0-16,0-9 0 15,-1-13 0-15,-4-12 0 0,-3-7 0 16,1-10-5 0,3-2 6-16,-2-1-1 0,4-17 0 15,-2-1-8-15,-7-4 6 16,-3 1 2-16,-11-1 0 15,-4 2 0 1,-1 6 3-16,-6 2-3 16,1 7 0-16,-1 4 2 15,1 2-10-15,-1 0 8 0,2 5-20 16,0 11 14-16,3 5-2 16,1 4 8-16,-1-3 0 15,0 1-1-15,0-3 1 0,5-2 0 16,-2-1 0-1,1-5-6-15,3-2-85 0,1-6-61 16,2-4-201-16</inkml:trace>
  <inkml:trace contextRef="#ctx0" brushRef="#br0" timeOffset="27905.0203">29672 2794 833 0,'0'0'265'0,"0"0"-265"15,0 0-139-15,0 0 80 16,107 104-13-16,-55-69-106 16,2-1-328-16</inkml:trace>
  <inkml:trace contextRef="#ctx0" brushRef="#br0" timeOffset="28215.2674">30053 3037 332 0,'0'0'611'0,"0"0"-487"16,0 0-108-16,0 0 45 16,-88 4-3-16,48 12-17 15,0 6-7-15,10 1-30 16,13 1 1-16,11-4-2 16,6-1 0-16,6-4 5 0,21-5-2 15,9-6 2-15,4-4 3 16,2 0-4-1,-6-19-6-15,-6-5 10 16,-9-4 12-16,-10-5 39 0,-9 3-20 16,-2 3 1-16,0 9-4 15,-8 8-30 1,1 7 6-16,3 3-15 0,2 17-16 16,1 9 12-16,1 8 4 15,0 0-4-15,4-2-6 16,12-6-83-16,3-3-39 15,4-15-86-15,3-6-190 16</inkml:trace>
  <inkml:trace contextRef="#ctx0" brushRef="#br0" timeOffset="28589.2353">30435 3005 1074 0,'0'0'139'16,"0"0"-67"-16,0 0-34 15,0 0-15-15,0 0-19 16,0 0-4-16,-7 58 0 16,19-21 6-16,1 0-2 15,-1-5-4-15,-2-7 0 16,-4-7 2-16,-3-10-3 16,-1-4 1-16,-2-4 0 15,0 0 13-15,0-17 4 16,0-10-17-16,3-5-7 0,1-3 3 15,6-2 1 1,4 3 3-16,5 3 0 0,6 5-1 16,5 7 9-16,1 5-8 15,0 10 27-15,2 4 7 16,0 4-2-16,-2 18-29 16,-1 6-1-16,-3 5 4 15,-9 5-6-15,-9 3-2 16,-9 2 1-1,0 2 1-15,-27 8-8 0,-17 1-93 16,-14-3-196-16</inkml:trace>
  <inkml:trace contextRef="#ctx0" brushRef="#br0" timeOffset="29246.9868">28827 3869 1524 0,'0'0'13'15,"0"0"-13"-15,0 0-24 16,0 0 23-16,40 76 1 16,-14-32 0-1,0 2 1-15,-2-3-1 0,-4-8 0 16,-2-8 0-16,-6-10 0 16,-4-8-13-16,-3-9-12 15,2 0 19-15,8-15 6 16,2-10 6-16,7-9-3 15,1-3-3-15,2 2 0 16,-2 1 3-16,1 9-3 0,-3 9 1 16,0 8 2-1,-2 8 7-15,0 1-10 0,-2 20-4 16,-3 8 2 0,-1 4-4-16,-4 5 5 0,-4-4 0 15,-5-3-8-15,-2-4 7 16,0-8-60-16,0-8 0 15,0-8 3-15,-2-3 34 16,1-7 25-16,1-16 11 16,0-11-10-16,3-2 18 15,18-4 16-15,4 3 7 16,3 6 11-16,2 8 5 16,0 8-11-16,1 9-2 15,-3 6-27-15,-2 2-2 16,-1 19-16-16,-5 6 0 15,-1 5-2-15,-7 0-3 0,-3 1 3 16,1-5-60-16,-1-3-104 16,3-11-113-1,3-10-544-15</inkml:trace>
  <inkml:trace contextRef="#ctx0" brushRef="#br0" timeOffset="31145.457">29753 4038 222 0,'0'0'980'16,"0"0"-915"-16,0 0-44 16,0 0 37-16,0 0-12 0,97-34-35 15,-57 28-11 1,-5 0 4-16,-7-4-4 16,-10-3 0-16,-6 1 2 0,-12-2 12 15,0 3 1-15,-12 3 12 16,-16 2-27-16,-11 5-3 15,-4 1 2-15,1 6-2 16,6 14-4-16,9 8 3 16,9 5 7-16,11 1-3 15,7-1 4-15,9-2 0 16,27-5 0-16,9-10-1 16,10-7 1-16,3-9 5 15,0 0-5-15,-3-9-1 16,-2-12-3-16,-3-4 7 0,-6-6-7 15,-7-1 2-15,-12-1-1 16,-8-2 13 0,-13 5-9-16,-4 6 26 15,-3 7 4-15,-19 9-35 16,-5 8-10-16,0 0 0 0,-2 24-3 16,6 9 13-16,3 7 1 15,8 3 0-15,8-6-1 16,4-4-4-16,1-8 3 15,18-10 1-15,4-7 0 16,6-8-7-16,5 0 7 16,2-9-8-16,2-14 0 15,-5-2-3-15,-7-3 8 0,-7-1 3 16,-10 1 0 0,-7 5 4-16,-2 8-3 0,0 8 12 15,0 5-9-15,0 2-4 16,1 2-18-16,8 12 9 15,3 4 9 1,7-5 1-16,2-1 1 16,11-7 2-16,9-3 4 0,7-2-5 15,7 0-3-15,-4-9 0 16,-12-9 1-16,-11-5 6 16,-17-2-6-16,-10-2-1 15,-1 2 0-15,-6 4-3 16,-4 6 2-16,0 8-5 0,5 7 0 15,5 0 3-15,0 13-39 16,8 10 38-16,14 6 0 16,1 1-2-16,1 0 3 15,-3-2 1-15,-4-2 2 16,-4 1-2-16,-7-2 5 16,-6-2-3-16,0-2 19 15,-10-5-7-15,-12-3 13 16,-10-3 8-16,-8-6 0 15,-2-4 13-15,3 0-34 16,10-4-1-16,13-3-4 16,16-5-2-16,0-2-10 15,33-4-11-15,21-5-54 16,10-3-7-16,6-1 15 16,-3-4 40-16,-11-3 21 15,-10 2 2-15,-18 6-1 0,-14 5 78 16,-13 11 15-16,-1 4-37 15,0 6-41-15,-11 0-11 16,-2 10-4-16,0 18-5 16,5 7 3-16,7 7 2 15,1-2 0-15,0-4-1 16,13-6 2-16,6-10-1 16,4-7 0-16,4-5-4 15,8-6 4-15,6-2-8 16,1-2-6-16,2-17 11 15,-3-6-9-15,-4-6-2 0,-3-4 11 16,-1-2-19 0,-4-1 16-16,-6 1 2 15,-5 7 4-15,-7 7 6 16,-4 9-5-16,0 6 16 0,-1 5 1 16,5 3-13-16,1 0-10 15,7 9 0-15,0 10-4 16,-3 3 4-16,-9 6 2 15,-7-2 0-15,-1 3 0 16,-24-1-6-16,-6 1 8 16,0-6-7-16,6-1 8 15,7-3-1-15,13-3 4 16,5 0-3-16,6-6 9 16,21-2-5-16,14-6 8 0,14-2-7 15,6 0-5-15,0-2 6 16,-7-12-3-16,-14-9-2 15,-12-4-1-15,-10-4-20 16,-12-2 5-16,-6 4 6 16,0 3 3-1,0 9-2-15,-3 9 10 0,0 5-2 16,3 3 0-16,0 0-13 16,0 6 4-16,11 6 5 15,8 2 4-15,2-2 4 0,3-5-3 16,3-5 7-16,1-2 8 15,-3 0-15 1,0-12 17-16,-2-5-5 0,-2-3-7 16,-2 1 10-16,-8 1-14 15,-7 2 5-15,-4 5-4 16,0 5-3-16,-7 6-1 16,-9 0-16-16,-1 10 5 15,-2 11 3-15,3 3 12 16,6 1-3-16,9-1 0 15,1-1 8-15,8-5-8 16,22-4 4-16,15-2-1 16,19-7 16-16,17-4-16 15,8-1-3-15,1 0 0 16,-6-14-8-16,-16-11 4 16,-17-4-4-16,-20-6 8 15,-15-2-2-15,-14-3 2 0,-2 1 0 16,-6 4 0-16,-13 10-12 15,0 11 8-15,2 13-14 16,7 1-3-16,8 21 13 16,2 10-3-16,9 6 11 15,15 0-3-15,3-2 4 16,-2-5-1-16,-6-2 0 16,-7-7 0-16,-5-1-2 15,-7-4 2-15,0-3 0 16,0 1 6-16,-13 2-5 15,-3-2 30-15,-5-1-10 0,-7-2-7 16,-4-3 16-16,-1-2-17 16,1-6-3-1,2 0-10-15,5 0-6 16,11 0-126-16,14-9-312 0</inkml:trace>
  <inkml:trace contextRef="#ctx0" brushRef="#br0" timeOffset="31271.5082">32912 4186 1511 0,'0'0'96'16,"0"0"-90"-16,0 0 21 15,0 0-27-15,0 0-131 0,10-76-1173 16</inkml:trace>
  <inkml:trace contextRef="#ctx0" brushRef="#br0" timeOffset="34680.5556">1930 5914 1242 0,'0'0'88'15,"0"0"-57"-15,0 0-27 16,0 0 8-16,0 0-12 16,0 0 1-16,39 99 11 15,-27-53-10-15,0 1 4 16,-5-5-6-16,-1-1 2 16,-6-5-2-16,0-4 0 0,0-10-100 15,0-13-143-15,0-9-452 16</inkml:trace>
  <inkml:trace contextRef="#ctx0" brushRef="#br0" timeOffset="34824.1608">1826 5573 1175 0,'0'0'0'0,"0"0"-284"15</inkml:trace>
  <inkml:trace contextRef="#ctx0" brushRef="#br0" timeOffset="35045.5688">2160 5663 1257 0,'0'0'36'0,"116"73"-2"16,-39-15 45-16,-3 8-6 16,-7 12-26-16,-12 11-31 0,-19 11-1 15,-25 4-14-15,-17-5 1 16,-51-9-2 0,-27-15-83-16,-29-13-58 0,-20-15-79 15,-16-13-477-15</inkml:trace>
  <inkml:trace contextRef="#ctx0" brushRef="#br0" timeOffset="36973.0018">4175 5698 1259 0,'0'0'51'15,"0"0"-42"-15,32-72 12 16,-1 57 36-16,11 7-9 16,10 8-42-16,-1 0-2 15,-3 11-8-15,-14 14-5 16,-12 6 4-16,-19 8-6 15,-3 8-11-15,-34 1 8 16,-14-4-14-16,-4-8 10 16,6-9 12-16,13-11 5 0,15-7-1 15,14-4 1 1,4-4 1-16,0 0 7 0,19-1-1 16,23 0 4-16,16 0 18 15,11 0-27-15,5-8 3 16,-7-5-4-16,-1-2-20 15,-3-6-115-15,-7-5-154 16,-6-6-459-16</inkml:trace>
  <inkml:trace contextRef="#ctx0" brushRef="#br0" timeOffset="37159.5035">4947 5557 1066 0,'0'0'97'0,"0"0"-74"16,0 0-2-16,0 0 17 15,0 0-35-15,0 0 1 16,-18 97 16 0,18-48-17-16,0 2-3 0,11 1 3 15,2-5 1-15,-1-6-8 16,-2-12-2-16,2-7-74 16,-1-10-75-16,0-12-122 15</inkml:trace>
  <inkml:trace contextRef="#ctx0" brushRef="#br0" timeOffset="37356.182">5117 5609 686 0,'0'0'370'16,"0"0"-305"-16,0 0-65 16,0 0 5-16,0 0 19 15,31 75 21-15,-16-31-44 16,-6 2 11-1,-1 3-12-15,-5-4 1 0,-2-4-2 16,-1-11-44-16,0-10-147 16,0-13-332-16</inkml:trace>
  <inkml:trace contextRef="#ctx0" brushRef="#br0" timeOffset="37556.3007">4777 5559 1153 0,'0'0'22'0,"110"-5"-22"15,-26 5 7-15,10 0 53 16,7 11 3-16,1 3-59 16,-1 0-2-16,-4 2-2 15,-7-2-4-15,-19-1-131 16,-26 1-235-16</inkml:trace>
  <inkml:trace contextRef="#ctx0" brushRef="#br0" timeOffset="37835.5501">4192 6297 937 0,'0'0'333'0,"0"0"-333"15,0 0 13-15,133 19-8 16,-32-19 41-16,24 0 20 0,19-5-30 16,10-3-21-16,-2 2-3 15,-11 1-12-15,-26 2 0 16,-34 3-51-16,-32 0-125 15,-30 0-58-15,-19 0-168 16</inkml:trace>
  <inkml:trace contextRef="#ctx0" brushRef="#br0" timeOffset="38161.6778">4766 6466 1220 0,'0'0'190'15,"0"0"-190"-15,0 0-24 16,0 0 12-16,0 0 12 15,15 86 21-15,0-46-21 16,-4 4 12 0,-1 0-12-16,-3-5 0 0,-4-4 0 15,-1-5-1-15,-2-7-33 16,0-5-77-16,0-8-62 16,3-9-124-16</inkml:trace>
  <inkml:trace contextRef="#ctx0" brushRef="#br0" timeOffset="38444.9312">5219 6501 1174 0,'0'0'59'16,"0"0"-59"-16,0 0 2 15,0 0 5-15,0 0 6 16,0 0-4-16,-66 55-7 15,69-30 3-15,21 1-2 16,7-1 0-16,8 0 5 16,1-1 14-16,-1 0-3 15,-8-1 11-15,-4-4-11 16,-12-3-5-16,-5-3 11 16,-10-3-25-16,0-2 1 15,-25-2 7-15,-21-3-8 0,-11-3-19 16,-10 0-151-16,1-11-166 15</inkml:trace>
  <inkml:trace contextRef="#ctx0" brushRef="#br0" timeOffset="38604.2095">5290 6509 1154 0,'0'0'145'0,"142"-37"-104"15,-68 22 31-15,-2 0 16 16,-8 3-50-1,-9 5-32-15,-10 3-6 0,-18 1-83 16,-17-3-212-16</inkml:trace>
  <inkml:trace contextRef="#ctx0" brushRef="#br0" timeOffset="40330.397">5799 5348 1212 0,'0'0'29'16,"107"31"-19"-16,-22 6-10 15,17 11 67-15,1 16 14 16,-2 14-21-16,-6 23-39 16,-14 17-8-16,-17 17-13 0,-22 18 2 15,-27 1-2-15,-15 1 2 16,-31-11-2-16,-38-19 0 16,-22-14-24-16,-18-17-48 15,-13-17-18 1,0-16-32-16,-8-18-142 0,-12-26-308 15</inkml:trace>
  <inkml:trace contextRef="#ctx0" brushRef="#br0" timeOffset="40780.7115">3833 5284 854 0,'0'0'3'15,"-94"51"4"-15,49 14 8 16,7 23 59-16,8 22 2 15,11 21 11-15,12 12-12 16,7 8-34-16,7-1-15 16,23-13 2-16,16-11-17 15,11-20-6-15,13-21 5 16,12-26-10-16,11-22-87 16,11-26-166-16</inkml:trace>
  <inkml:trace contextRef="#ctx0" brushRef="#br0" timeOffset="41418.0723">6660 5132 1038 0,'0'0'83'16,"0"0"-46"-16,-97-11-37 15,55 24 24-15,-3 14 33 16,6 10-26-16,11 7-8 16,13 3 0-16,13-4-23 15,2-3 16-15,30-9-12 0,17-9-1 16,14-8 14-16,9-9-13 16,6-5-4-16,2-3-55 15,-11-16-259-15</inkml:trace>
  <inkml:trace contextRef="#ctx0" brushRef="#br0" timeOffset="51385.8661">1008 8931 1105 0,'0'0'165'0,"0"0"-165"15,0 0-2-15,0 0 2 16,130 0 29-16,-54 0-3 15,8 0 2-15,-1 0-21 16,-2 0-4-16,-2 0 3 16,-12 0-6-16,-9 0-2 15,-16-2-130-15,-20-1-181 16</inkml:trace>
  <inkml:trace contextRef="#ctx0" brushRef="#br0" timeOffset="51552.4169">1096 9138 839 0,'0'0'39'0,"91"13"-2"15,-19-13 30-15,11 0 34 16,10-4-34-16,5-9-50 16,-2-3-17-16,-10-6-148 15,-20-4-469-15</inkml:trace>
  <inkml:trace contextRef="#ctx0" brushRef="#br0" timeOffset="51781.8024">1618 8711 1078 0,'0'0'121'0,"0"0"-121"15,0 0-1-15,105 43 1 0,-38-6 0 16,13 7 15-16,-3 8-13 15,-15 7-1-15,-19 5-2 16,-23 5-2-16,-20 1 3 16,-3-1 0-16,-28-9 2 15,-8-9-4-15,-7-15 2 16,-1-8 0-16,1-11-37 0,9-8-134 16,13-9-295-16</inkml:trace>
  <inkml:trace contextRef="#ctx0" brushRef="#br0" timeOffset="52383.3932">4092 9196 1155 0,'0'0'92'0,"0"0"-92"16,0 0-6-16,0 0 6 15,0 0 19-15,27 111 24 16,-20-57-20-16,1 4-21 15,-2 2 12-15,-2 1-12 0,-1-1 1 16,-3-7-6-16,0-5-12 16,-3-10-79-16,-13-9-107 15,-5-15-248 1</inkml:trace>
  <inkml:trace contextRef="#ctx0" brushRef="#br0" timeOffset="52700.8013">4465 8868 688 0,'0'0'70'0,"0"0"16"16,-102 6-25-16,71 17-3 15,10 4 4-15,9 3-31 16,11 3-15-16,1-2 0 16,16 0-11-16,22-5-4 15,14-2-1-15,12-7 7 16,6-7-15-16,3-8-168 15,-3-2-288-15</inkml:trace>
  <inkml:trace contextRef="#ctx0" brushRef="#br0" timeOffset="52886.3036">5130 9007 1161 0,'0'0'90'0,"0"0"-88"16,100-25 3-16,-49 19 48 16,6 2-48-16,-2 2 2 15,-9 2-7-15,-13 0-145 0,-24 0-195 16</inkml:trace>
  <inkml:trace contextRef="#ctx0" brushRef="#br0" timeOffset="53035.907">5125 9210 776 0,'0'0'55'0,"0"0"-8"16,0 0 70-16,116 43 9 15,-58-42-57-15,5-1-43 16,1 0-21-16,-9 0-10 16,-10-9-35-16,-14-4-266 15</inkml:trace>
  <inkml:trace contextRef="#ctx0" brushRef="#br0" timeOffset="60860.4688">7115 8547 1169 0,'0'0'59'16,"0"0"28"-16,0 0-13 16,0-72 16-16,0 66 12 15,0 5-68-15,0 1-26 16,0 10-8-16,0 20-13 16,7 15 10-16,2 9 2 15,-3 7 1-15,0 3-2 16,-3 1 4-16,0-4-2 0,3-2 0 15,-3-10-79-15,1-7-38 16,4-12-50-16,1-15-90 16,4-13-364-16</inkml:trace>
  <inkml:trace contextRef="#ctx0" brushRef="#br0" timeOffset="61291.8853">7607 8494 1136 0,'0'0'4'15,"0"0"-4"-15,-119-11 0 16,78 19 31-16,5 11-11 16,8 7-17-16,10 4-1 15,17-2-1-15,1 4-1 16,25-1 2-16,16 0 3 15,9-1-4-15,7-2-1 16,-3 0 0-16,-5-1-2 16,-6 3 6-16,-14-3-4 15,-15 0 0-15,-14-5-1 16,-1-5 0-16,-31-8 2 16,-12-5 0-16,-4-4 40 0,-3 0 12 15,8-13 1 1,12-6 17-16,13-5-28 15,13-4-1-15,5-6-17 16,18-4-21-16,16-5-1 0,11 1-3 16,9-1-2-16,4 3 2 15,0 5-81-15,-4 10-20 16,-2 9-43-16,-4 9-36 16,-5 7-63-16,-5 0-238 15</inkml:trace>
  <inkml:trace contextRef="#ctx0" brushRef="#br0" timeOffset="61567.5844">8083 8538 900 0,'0'0'172'0,"0"0"-91"16,0 0-58-16,0 0 18 15,0 0 17-15,0 0-21 16,-36 99-23-16,36-64 9 16,3 0-17-16,23-4 0 15,8-7 9-15,12-10-12 16,2-6 15-16,4-8-11 15,-6 0-1-15,-9-16 17 16,-11-9 1-16,-16-5 36 16,-8-5 10-16,-2-3-51 15,-21-1 4-15,-16 1-23 16,-11 5 3-16,-9 6-7 16,-1 9 4-16,6 11-1 0,10 7-62 15,9 14-108-15,9 18-24 16,12 5-150-16</inkml:trace>
  <inkml:trace contextRef="#ctx0" brushRef="#br0" timeOffset="61857.8062">6931 9412 778 0,'0'0'461'0,"0"0"-434"15,105 8-23-15,-7-8 74 16,26 0 27-16,16 0-41 16,14-10-20-16,1-1-33 15,-9-6 16-15,-8 0-26 16,-19 2-1-16,-21 2 1 15,-23 2-1-15,-30 9-23 16,-23 2-87-16,-19 0-99 16,-4 2-151-16</inkml:trace>
  <inkml:trace contextRef="#ctx0" brushRef="#br0" timeOffset="62269.0739">7565 9826 1177 0,'0'0'79'0,"0"0"-33"16,0 0-21-16,0 0 31 16,0 0 0-16,0 0-56 15,14 25 0-15,-11 7-3 16,-2 3 8-16,-1 4-1 15,0 1-4-15,0-1 5 16,0-1-3-16,0-5-2 16,0-4-2-16,0-9-21 15,6-9-116-15,9-10-81 16,7-1-287-16</inkml:trace>
  <inkml:trace contextRef="#ctx0" brushRef="#br0" timeOffset="62485.322">7806 9812 1157 0,'0'0'107'0,"0"0"-107"16,0 0-3-16,0 0 3 16,0 0 51-16,11 110-34 15,-6-65-5-15,1-2-12 16,-3 0 0-16,0-3-1 15,-3-8-2-15,3-7 0 16,-3-7-80-16,0-10-43 16,4-8-145-16,-4 0-552 0</inkml:trace>
  <inkml:trace contextRef="#ctx0" brushRef="#br0" timeOffset="62736.3305">7380 9803 1135 0,'0'0'45'0,"117"-15"-42"16,-35 6 9-16,10-4 85 0,2 0-66 15,-1 0-16 1,-13 2-7-16,-16 3-5 15,-16 2-4-15,-18 3 1 0,-12 3-105 16,-17-1-73-16,-1 0-205 16</inkml:trace>
  <inkml:trace contextRef="#ctx0" brushRef="#br0" timeOffset="63558.8051">8896 8300 862 0,'0'0'88'15,"0"0"-49"-15,0 0 23 16,0 0 20-16,0 0-31 16,0 0-27-16,-82 18-18 15,73 7 10-15,6 3-16 16,3 1 20-16,0 1 7 0,15-3-18 15,12-6 9 1,9-8 4-16,7-10-8 0,-1-3 32 16,-5-9 21-16,-7-13-10 15,-12-4-2-15,-12-4-26 16,-6-1-15-16,-18 4-14 16,-27 4-13-16,-24 14-70 15,-22 9-177-15,-14 0-357 16</inkml:trace>
  <inkml:trace contextRef="#ctx0" brushRef="#br0" timeOffset="83940.7593">2427 12546 716 0,'0'0'379'0,"-22"-75"-279"15,22 45-16 1,12 0-17-16,23-4 12 16,16 1-35-16,12 5-20 0,7 7-14 15,-6 9-6-15,-13 8 4 16,-11 4-8-16,-19 12 2 16,-9 22-9-16,-12 7-3 15,-21 14 3-15,-28 4 1 16,-4 4-30-16,-3-5 30 15,11-10-9-15,18-11 15 16,14-15-6-16,13-7 6 0,1-5 0 16,26-10 0-1,15 0 5-15,13 0 15 0,5-14-12 16,1-2-8-16,-1-3 0 16,-2-1-3-16,-2-4-126 15,-6-1-120-15,-1-6-153 16</inkml:trace>
  <inkml:trace contextRef="#ctx0" brushRef="#br0" timeOffset="84132.2294">3225 12231 872 0,'0'0'110'0,"0"0"8"15,0 0-69-15,0 0-45 16,0 0 24-16,0 0-10 0,45 47 2 15,-30-6-12-15,-8 4-6 16,1 0-2-16,-2-2 0 16,1-4-10-16,-4-2-24 15,6-9-123-15,-3-12-135 16</inkml:trace>
  <inkml:trace contextRef="#ctx0" brushRef="#br0" timeOffset="84334.2581">3488 12287 983 0,'0'0'85'16,"0"0"-85"-16,0 0-14 0,0 0 14 16,30 75 18-16,-23-42-16 15,0 0 6-15,-5 0-7 16,-2 0-1-16,0-4 0 15,0-8-141-15,-3-11-106 16</inkml:trace>
  <inkml:trace contextRef="#ctx0" brushRef="#br0" timeOffset="84552.6747">3049 12161 1130 0,'0'0'15'0,"113"-24"3"16,-32 20-18-16,9 1 31 15,2 3 18 1,1 0-47-16,1 9-1 0,-5 9-1 16,-13 3-33-16,-16-2-177 15,-29 0-402-15</inkml:trace>
  <inkml:trace contextRef="#ctx0" brushRef="#br0" timeOffset="84849.3147">2024 13266 1178 0,'0'0'32'16,"142"0"-32"-16,-26 0 5 16,21 0 10-16,10-13 92 15,-1-4-17-15,-3 2-32 16,-16 3-56-16,-15 2 5 0,-27 6-7 15,-21 3-52-15,-34 1-68 16,-25 0-71-16,-10 3-375 16</inkml:trace>
  <inkml:trace contextRef="#ctx0" brushRef="#br0" timeOffset="85255.2291">3061 13391 1149 0,'0'0'63'0,"0"0"-63"0,-91 20-19 16,51 5 19-16,-4 7 14 15,3 0-6-15,5 2 3 16,12-2-11-16,14-4 1 15,10-1 7-15,4-3-8 16,26-4 0-16,19-5 15 16,6-5-12-16,8-4 8 15,-2-3-11-15,2-2 4 16,-5 2 18-16,-7 0-8 16,-8 2 9-16,-13 5-2 15,-14 2-18-15,-8 3 13 0,-8 6-8 16,0 1-7-1,-21 6 23-15,-14 0-1 16,-14-3 8-16,-10 0-13 16,-7-4-15-16,0-6-6 0,-1-4-7 15,-1-11-142-15,2 0-121 16</inkml:trace>
  <inkml:trace contextRef="#ctx0" brushRef="#br0" timeOffset="85451.7044">3219 13486 935 0,'79'-30'522'0,"-4"4"-426"16,-7 10-93-16,-8 0 9 0,-12 4 41 16,-8 2-48-16,-13 4 0 15,-6 2-5-15,-5 2-24 16,-13 2-92-16,-3-2-168 15,-11-1-315 1</inkml:trace>
  <inkml:trace contextRef="#ctx0" brushRef="#br0" timeOffset="85930.2558">2333 13556 1233 0,'0'0'114'16,"0"0"-74"-16,0 0-40 15,0 0-20-15,0 0 20 16,15 77 12-16,-6-19 10 16,-3 10-4-16,1 0-17 15,2-1 3-15,6-8-4 16,0-5 8-16,3-3-16 16,-3-8-3-16,6-8-98 15,-6-12-116-15,-2-16-351 16</inkml:trace>
  <inkml:trace contextRef="#ctx0" brushRef="#br0" timeOffset="87204.6415">4365 11864 718 0,'0'0'217'16,"0"0"-191"-16,0 0-4 15,-85-23 20-15,64 32 1 16,0 17 4-16,2 10-36 0,7 5 2 15,5 2-5-15,7-4-3 16,3-3 3-16,19-7-2 16,9-7-5-16,4-5 15 15,3-12-13-15,1-5 4 16,-5-3 16-16,-7-13 19 16,-10-5 18-16,-10-1-32 15,-7-4-23-15,0 1-5 16,-33 1-5-16,-13 6-87 15,-12 5-133-15,-3 7-359 0</inkml:trace>
  <inkml:trace contextRef="#ctx0" brushRef="#br0" timeOffset="87839.9277">4476 11797 719 0,'0'0'45'15,"0"0"-13"1,0 0 29-16,-86-3 32 15,62 14-31-15,1 9-39 0,2 5 1 16,6 6 11-16,6 2-17 16,5-1 10-16,4-2-3 15,0-2-19-15,8-4 26 16,9-6-13-16,10-3-3 16,1-4-2-16,3-5-5 15,-1-2-9-15,-3-3 0 16,0-1-15-16,-6 0-67 0,3 0-151 15,-8-8-150-15</inkml:trace>
  <inkml:trace contextRef="#ctx0" brushRef="#br0" timeOffset="88190.1676">4423 11775 603 0,'0'0'29'0,"0"0"24"15,0 0 20-15,-94 65 6 16,75-35-20-16,0 3-2 15,5 3 2-15,8 0-36 16,4-3 10-16,2 0-3 16,0-6 5-16,11-5 12 15,8-4-31-15,-1-8 3 16,6-1 10-16,1-5-28 16,5-2 12-16,0-2-13 15,3 0-4-15,0 0-61 0,-3-12-181 16,-4-3-190-1</inkml:trace>
  <inkml:trace contextRef="#ctx0" brushRef="#br0" timeOffset="88573.1401">4426 11812 489 0,'0'0'212'0,"0"0"-181"15,0 0 8 17,-94 52 27-32,75-27-14 0,4 4 31 0,0 3-46 0,12 2 2 15,0-3 7-15,3-5-11 16,0-2 0-16,14-6-6 16,9-5-23-16,10-3 17 15,10-6-23-15,4-4 5 16,2 0-5-16,-3 0-185 0,-7-10-297 15</inkml:trace>
  <inkml:trace contextRef="#ctx0" brushRef="#br0" timeOffset="89178.3355">5235 12808 1178 0,'0'0'76'0,"0"0"-76"0,0 0 6 16,0 0 20-16,0 0 56 15,134 6-34-15,-46-6-22 16,11-2-21-16,-1-2-2 16,-11-1-3-16,-19 2-122 15,-29 0-177-15,-27 0-322 16</inkml:trace>
  <inkml:trace contextRef="#ctx0" brushRef="#br0" timeOffset="89354.8657">5250 13055 912 0,'0'0'149'0,"88"40"-43"15,-18-27 8-15,9-7-3 16,17-6-42-16,2 0-22 0,0 0-43 15,-5-14-4-15,-12 0-1 16,-9-4-160-16,-9-7-145 16</inkml:trace>
  <inkml:trace contextRef="#ctx0" brushRef="#br0" timeOffset="92233.1484">7343 12224 1029 0,'0'0'107'0,"0"0"-55"15,0 0 7-15,0 0 32 16,0 0 11-16,0 0-32 0,-24-83-55 16,57 76 4-16,12 0-19 15,8 7 0-15,1 0-7 16,-9 1 2-16,-12 16 2 15,-16 6-27-15,-15 5-56 16,-2 4 52-16,-31 4 6 16,-12 0 21-16,-4-3 1 15,4-4 3-15,12-8 3 0,16-7 0 16,13-2 2 0,2-5-2-16,22-2 9 15,22-5 9-15,14 0 11 0,14 0-26 16,7-7 2-16,-3-4-5 15,-3 1-14-15,-9 0-93 16,-13-4-161-16,-8-3-311 16</inkml:trace>
  <inkml:trace contextRef="#ctx0" brushRef="#br0" timeOffset="92449.5709">8148 12076 1131 0,'0'0'109'0,"0"0"-38"0,0 0-57 16,0 0-10-16,0 0 2 15,0 0 37-15,47 102-39 16,-41-58 9-16,-3 2-13 16,1-2 0-16,-1-4 0 15,3-7-3-15,2-6-39 16,2-7-74-16,5-11-86 15,2-9-165-15</inkml:trace>
  <inkml:trace contextRef="#ctx0" brushRef="#br0" timeOffset="92654.0223">8420 12124 1074 0,'0'0'110'16,"0"0"-108"-16,0 0-4 15,0 0 5-15,0 0 18 16,9 100 1-16,-6-56-17 16,0 2-5-16,0-4 0 15,0-5-5-15,2-4 0 16,-1-6-95-16,-1-10-119 16,0-10-152-16</inkml:trace>
  <inkml:trace contextRef="#ctx0" brushRef="#br0" timeOffset="92871.0598">7980 12096 349 0,'0'0'828'0,"0"0"-764"15,82-14-64-15,-1 14 0 16,17 0 34-16,5 0 13 15,6 0-17-15,0 7-23 16,-11 4-3-16,-11 1-8 16,-18 3-114-16,-28-2-226 15,-23-2-478-15</inkml:trace>
  <inkml:trace contextRef="#ctx0" brushRef="#br0" timeOffset="93146.9224">7534 12797 1207 0,'0'0'91'16,"0"0"-89"-16,0 0-2 15,81 25 64-15,14-18 19 16,29-2-33-16,27-4-29 0,1 3-12 16,-11-2 6-16,-12 4-15 15,-25 0-63-15,-20 3-123 16,-26-5-183-16</inkml:trace>
  <inkml:trace contextRef="#ctx0" brushRef="#br0" timeOffset="93468.5795">8016 13194 1127 0,'0'0'179'0,"0"0"-179"15,0 0-2-15,0 0-22 16,0 0 24-16,3 101-1 16,-3-62 2-16,0 4 0 15,0-2 1-15,3-1-2 16,4-7 5-16,4-3 1 15,5-6-12-15,7-8-28 0,6-9-145 16,3-7-204 0</inkml:trace>
  <inkml:trace contextRef="#ctx0" brushRef="#br0" timeOffset="93770.7724">8432 13265 1012 0,'0'0'88'0,"0"0"-86"16,0 0-2-16,-80 30 29 15,80-7 2-15,0 5-4 16,23 0-24-16,13 1 2 16,10-2 3-16,2-4-5 0,3 0 6 15,-5-3 19 1,-6-2 10-16,-10-3-2 0,-12 0-32 15,-9-4 2-15,-9-2-7 16,0-2 5-16,-15-1-4 16,-25 0 23-1,-18 0-23-15,-14-6-43 16,-1 0-136-16,3-14-326 0</inkml:trace>
  <inkml:trace contextRef="#ctx0" brushRef="#br0" timeOffset="93935.3298">8659 13243 1319 0,'89'-31'173'0,"-4"4"-123"15,-10 6 5-15,-14 1-18 16,-10 6-8 0,-11 4-29-16,-5 5-1 0,-12 2-25 15,-12 0-137-15,-11-3-145 16,-3-4-620-16</inkml:trace>
  <inkml:trace contextRef="#ctx0" brushRef="#br0" timeOffset="95098.9253">9269 12409 1068 0,'0'0'110'0,"0"0"-94"15,0 0-16-15,0 0 1 16,0 0 38-16,105 61 20 0,-47-22-24 16,0 5-14-16,-3 0-17 15,-10 2-4-15,-7-3 0 16,-8-6-1-16,-7-2-9 15,-5-7-62-15,-8-8-100 16,-5-12-168-16</inkml:trace>
  <inkml:trace contextRef="#ctx0" brushRef="#br0" timeOffset="95287.4212">9575 12401 1210 0,'0'0'16'16,"-99"51"-14"-16,44 2 3 0,5 8 0 15,11 8 38-15,13-1-33 16,14-3-8-16,12-6-2 16,0-11-89-16,17-15-227 15</inkml:trace>
  <inkml:trace contextRef="#ctx0" brushRef="#br0" timeOffset="95632.4997">10446 11965 1237 0,'0'0'48'0,"0"0"-21"16,0 0-27-1,0 0 0-15,0 0 16 0,29 72 47 16,-22-25-34-16,-1 9-22 15,-5 3 0-15,-1 3-11 16,0-1 4-16,-4-5-43 16,-2-6-46-16,6-12-112 15,0-14-237-15</inkml:trace>
  <inkml:trace contextRef="#ctx0" brushRef="#br0" timeOffset="96238.828">11028 11812 1105 0,'0'0'13'0,"0"0"-13"16,-121-11 0-16,82 21 8 15,3 10 18-15,13 7-9 16,12 2-10-16,11 3-3 15,11-1-4-15,23 2 0 16,14-2 2-16,6 1 5 16,1 3-7-16,-3-2 3 15,-7 3 7-15,-7 1-5 16,-15-3-4-16,-7-2-1 16,-14-2 1-16,-2-7 1 0,-24-4 1 15,-12-8 46-15,-6-6 24 16,-1-5-49-16,7 0 9 15,11-5-13-15,11-16-8 16,13-9 15 0,1-5-27-16,21-7 0 15,22-7 0-15,5 0-33 0,6 0 21 16,-5 2 0-16,-6 5 9 16,-7 13 1-16,-11 11 2 15,-9 11 0-15,-8 7 0 16,-2 11-25-16,-1 19 20 15,5 8 3-15,2 4 2 16,9 1-3-16,10-7 4 0,9-7-1 16,5-10 1-16,4-13 5 15,-5-6-6-15,-6-7 7 16,-12-17-4 0,-7-7 27-16,-11-4 46 0,-8-5-35 15,0-1 15-15,-27 3-48 16,-10 4-4-16,-8 9-4 15,0 12-15 1,3 13 11-16,5 2-99 16,5 26-70-16,4 5-85 0,7 6-526 15</inkml:trace>
  <inkml:trace contextRef="#ctx0" brushRef="#br0" timeOffset="96500.1768">10225 12828 1298 0,'0'0'50'0,"132"19"-39"15,-22-14-8-15,24-5 82 16,8-8 3-16,9-14-47 15,-9-2-15-15,-17 2-20 16,-16 2-5-16,-27 7-1 16,-27 6-12-16,-22 7-76 0,-20 0-123 15,-13 13-197 1</inkml:trace>
  <inkml:trace contextRef="#ctx0" brushRef="#br0" timeOffset="96795.3851">10952 12994 1314 0,'0'0'103'0,"0"0"-103"0,0 0-30 15,0 0 30-15,16 92 47 16,-2-42-32-16,-4 3 1 16,-5 2-16-16,-5 2 0 15,0-5 2-15,0-4-2 16,0-9-2-16,0-7-70 16,3-10-83-16,11-14-74 15,5-8-363-15</inkml:trace>
  <inkml:trace contextRef="#ctx0" brushRef="#br0" timeOffset="97040.7343">11231 13100 1217 0,'0'0'120'0,"0"0"-120"15,0 0-11-15,0 0 11 16,36 89 26-16,-14-48-12 15,-4 3-14-15,-5-2 7 16,-10-2-10-16,-3-5 3 16,0-5-23-16,-11-5-42 15,-6-7-48-15,-2-10-162 16,-5-8-416-16</inkml:trace>
  <inkml:trace contextRef="#ctx0" brushRef="#br0" timeOffset="97204.2919">10746 13022 1337 0,'0'0'74'0,"124"-19"-72"16,-30 10-1-16,9-1 61 15,10-2-12-15,-1-3-42 16,-3-5-8-16,-6-6-2 15,-13-7-159-15,-16-6-160 0</inkml:trace>
  <inkml:trace contextRef="#ctx0" brushRef="#br0" timeOffset="97726.2141">12377 11468 538 0,'0'0'276'0,"0"0"-261"16,0 0 16-16,-87 78 2 0,87-48 16 16,6-1 7-16,26-6-8 15,8-9-5-15,3-9 23 16,2-5-6-16,-4-8 27 16,-8-15-22-16,-9-4 4 15,-12-4 4-15,-12-1-45 16,-3 2-7-16,-37 7-21 15,-24 15-23-15,-24 8-108 16,-8 11-168-16</inkml:trace>
  <inkml:trace contextRef="#ctx0" brushRef="#br0" timeOffset="98738.2318">8609 11492 784 0,'0'0'24'0,"0"0"36"15,0 0-2-15,0 0 7 16,0 0-12-16,0 0-40 16,14 17-13-16,-20 50 1 15,-15 24 35-15,-9 16 7 16,-10 10-23-16,-3 6 15 16,-8 0-18-16,-1-10-5 15,1-11-4-15,6-14-2 16,6-14-6-16,11-12 0 15,6-13 3-15,8-10-3 16,6-10 0-16,8-6-27 16,0-6-162-16,10-14-484 15</inkml:trace>
  <inkml:trace contextRef="#ctx0" brushRef="#br0" timeOffset="99523.0762">11690 12962 907 0,'0'0'102'0,"0"0"-56"16,0 0-15-16,0 0 8 15,0 0-11-15,0 0-6 16,-107 3-7-16,62 41-12 16,-12 13 8-16,-11 14 4 15,-13 8 1-15,-10 6 29 16,-6 1-9-16,2-4-13 15,7-6-3-15,12-13-17 16,22-10 8-16,11-10-11 16,15-7 5-16,8-7-5 15,4-2 0-15,2-8-136 16,1-12-298-16</inkml:trace>
  <inkml:trace contextRef="#ctx0" brushRef="#br0" timeOffset="103291.2726">9035 13179 980 0,'0'0'38'0,"0"0"-14"16,0 0-23-16,0 0-1 16,-109 23 2-16,40 18 11 15,-14 16 13-15,-19 13-16 16,-13 9 11-16,-13 6-11 15,-12 3 5-15,5-7 22 16,12-6-16-16,20-10 7 16,27-14-19-16,19-11-4 15,17-9 7-15,13-9-12 16,12-7 0-16,12-6-1 0,3-4-20 16,18-5-98-16,24-2-150 15</inkml:trace>
  <inkml:trace contextRef="#ctx0" brushRef="#br0" timeOffset="104029.9387">11350 11381 665 0,'0'0'180'0,"0"0"-180"16,-98 69-1-16,50-7 1 16,-7 15 15-16,-5 17 8 15,-4 13 30-15,-2 11-1 16,-2 7-13-16,-5-1 17 15,-2-8-15-15,6-8-10 0,4-14 4 16,22-16-35 0,11-15 4-16,13-15-4 15,7-10 6-15,6-12-7 0,3-7 1 16,3-7-76-16,0-9-177 16</inkml:trace>
  <inkml:trace contextRef="#ctx0" brushRef="#br0" timeOffset="106518.9774">9912 10809 608 0,'0'0'141'15,"0"0"-101"-15,0 0-2 16,0 0 25-16,0 0 9 16,0 0-8-16,-9-63-2 15,9 63-29-15,0 0-20 0,0 0-13 16,0 7-11-16,0 11 11 16,3 10 2-1,6 5 12-15,3 6 2 0,0 0-16 16,-3 1 10-16,-3-1-7 15,-3-3-2-15,0-3 1 16,1-1-1 0,1-5-1-16,-1-5 0 15,1-4-6-15,2-5-66 0,5-7-84 16,0-6-45-16</inkml:trace>
  <inkml:trace contextRef="#ctx0" brushRef="#br0" timeOffset="106929.874">10175 10728 610 0,'0'0'210'15,"0"0"-179"-15,0 0-12 16,0 0 10-16,83-41 38 16,-56 41-53-16,3 5 3 15,-5 11-17-15,-5 7 0 16,-7 3-2-16,-10 1 0 16,-3 5 2-16,-8 1-2 15,-15-3 6-15,-9-2-5 16,4-3 1-16,4-7 0 0,11-6 15 15,10-5-11-15,3-1 16 16,12 0 12-16,25-3-6 16,15-3 36-16,11 0-37 15,7 0-18-15,4-5 2 16,1-2-9-16,1 0 0 16,-10 4 0-16,-15-3-104 15,-14-1-121-15,-25-2-391 16</inkml:trace>
  <inkml:trace contextRef="#ctx0" brushRef="#br0" timeOffset="110147.5346">5746 15989 641 0,'0'0'511'0,"0"0"-458"15,0 0-48-15,0 0 5 16,0 0 40-16,0 0 5 0,0 0-51 16,102-16 1-16,-33 16-2 15,-2 0-3-15,-1 2-24 16,-11 4-170-16,-21 2-178 16</inkml:trace>
  <inkml:trace contextRef="#ctx0" brushRef="#br0" timeOffset="110311.934">5621 16286 1017 0,'0'0'5'0,"0"0"17"16,118 23 60-16,-48-23 4 16,17-1 4-16,4-14-50 15,10-2-30-15,2-5-10 0,-7-1-80 16,-14-3-246-1</inkml:trace>
  <inkml:trace contextRef="#ctx0" brushRef="#br0" timeOffset="111878.7269">7434 15731 1176 0,'0'0'71'0,"0"0"0"16,0 0-36-16,58-91 2 15,-10 69 34-15,7 5-19 16,-1 9-12-16,-5 8-40 16,-7 5-1-16,-12 18-3 15,-17 11-10-15,-13 9 10 16,-16 5-2-16,-25 6 6 0,-6-2-5 16,6-6 2-1,13-13 3-15,19-9 0 0,9-8 1 16,0-6 2-16,28-2 2 15,13-7 10-15,14-1 8 16,9 0-18-16,8-1-10 16,7-9 4-16,3-6-129 15,3-6-120-15,-5-10-424 16</inkml:trace>
  <inkml:trace contextRef="#ctx0" brushRef="#br0" timeOffset="112306.075">8521 15540 1212 0,'0'0'97'16,"0"0"-97"-16,0 0-2 16,0 0-3-16,-89 90 5 0,67-43 0 15,-2 3 1-15,7-3-1 16,4-1 1-16,4-10-1 15,6-8 0-15,3-8 2 16,0-12-2-16,0-4 0 16,19-4 3-16,7 0 17 15,15-12-20-15,4-6 4 0,-2 3-4 16,-7-1 1-16,-7 4-1 16,-11 2 0-16,-7 1 0 15,-6 6 12 1,-5 2 29-16,0 1 27 0,0 0-30 15,0 0-37-15,3 14-1 16,-3 10 2-16,3 7 3 16,0 4 2-16,-1-1-5 15,-2 0-2-15,3-4 0 16,0-4 6-16,4-1-13 16,0-6-29-16,2-2-87 15,-1-5-28-15,7-9-147 16,-2-3-452-16</inkml:trace>
  <inkml:trace contextRef="#ctx0" brushRef="#br0" timeOffset="113014.1829">9102 15254 1043 0,'0'0'0'0,"0"0"1"16,-85 35-3-16,61-6 2 15,13 1 0-15,11-1 8 0,0-1-7 16,17-9 5 0,14-7-6-16,7-12 7 0,0 0 10 15,-2-20 30 1,-8-9 37-16,-9 0 11 0,-9-5-13 15,-10 3-12-15,0 4-37 16,-27 7-24-16,-16 8-9 16,-5 12-20-16,-10 0-45 15,-2 28-76-15,5 10-61 16,9 6-107-16</inkml:trace>
  <inkml:trace contextRef="#ctx0" brushRef="#br0" timeOffset="113369.2331">7565 16781 1422 0,'0'0'0'0,"0"0"0"16,0 0-4-16,142 0 4 15,-24 0 44-15,26-8-20 16,13-6-18-16,-2 1 5 15,-7 1-11-15,-24 4-1 0,-29 4-17 16,-29 4-149-16,-24 0-30 16,-26 0-57-16,-16 0-183 15</inkml:trace>
  <inkml:trace contextRef="#ctx0" brushRef="#br0" timeOffset="113568.7183">7689 17113 1051 0,'0'0'184'15,"0"0"-149"1,0 0-17-16,152-8 50 16,-52-9 16-16,19-4-21 15,5 0-43-15,-6 1-19 0,-4 6-1 16,-23-1-249-16,-20 2-418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5:02:10.74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2394 2603 1096 0,'0'0'17'0,"0"0"-17"16,0 0-44-16,0 0 37 15,0 85 7-15,0-29 12 16,0 13-10-16,0 6 2 16,-3 8 3-16,-4 0-7 15,-4-2 1-15,2-7 2 16,5-12-6-16,1-10-18 15,3-15-146-15,0-16-62 16</inkml:trace>
  <inkml:trace contextRef="#ctx0" brushRef="#br0" timeOffset="301.2177">1574 2673 1066 0,'0'0'49'0,"0"0"-44"16,0 0 3-16,133-45-8 15,-26 41 4-15,21 3 29 16,23 1-4-16,7 0-28 15,-12 0 16-15,-13 0-3 16,-27 1-11-16,-33 1 2 16,-24-1-5-16,-22 0 0 15,-17 4-3-15,-10 3-116 16,0 3-69-16,-14 2-6 0</inkml:trace>
  <inkml:trace contextRef="#ctx0" brushRef="#br0" timeOffset="1180.8527">2773 3169 1001 0,'0'0'174'16,"100"-37"-174"-16,-24 11-4 0,8-6 4 16,1 0 6-16,-8 0 30 15,-14 4-21-15,-18 4-1 16,-21 10 5-16,-15 3-12 16,-9 5 71-16,0 2-22 0,-8 2-48 15,-11 2-8-15,2 0-14 16,-2 0-6-16,10 15 16 15,6 9-18-15,3 4 2 16,0 3-19-16,18-2-6 16,1 0 41-16,-8-2-13 15,-11-2 13-15,0-1 2 16,-27-1-17-16,-15-1 18 16,-1-3-1-16,4-2 2 15,12-7 36-15,17 0-28 16,10-3 6-16,21-2-2 15,31 0-9-15,18-5 21 16,15 0-20-16,3-7 1 16,-7-12 3-16,-14-3-7 15,-18-3 5-15,-15-3 14 16,-16-1-19-16,-15 1 35 0,-3-1-21 16,0 5 10-16,-6 8-8 15,-4 5-13-15,7 7 13 16,3 4-11-16,0 0-6 15,0 3-12-15,0 16-17 16,0 6 25-16,9 5 2 16,-2 1 3-16,4-5-1 15,-2 0 0-15,1-5-34 0,2-5-70 16,-1-10-100 0,-1-6-351-16</inkml:trace>
  <inkml:trace contextRef="#ctx0" brushRef="#br0" timeOffset="1311.5089">3612 2782 1136 0,'0'0'0'16,"0"0"-323"-16,107-5-220 15</inkml:trace>
  <inkml:trace contextRef="#ctx0" brushRef="#br0" timeOffset="2050.2734">4177 2948 1224 0,'0'0'35'0,"-82"-4"-34"15,30 4-1-15,-1 9 8 16,9 11 35-16,14 2-22 15,21 3-20-15,9-1-1 16,6-2 3-16,31-5-5 16,14-6 2-16,4-9-45 15,2-2-13-15,-12-2 5 16,-14-16-9-16,-15-4 53 16,-11 1 9-16,-5 1 35 15,-5 2 13-15,-11 6-27 0,5 6 3 16,1 6-22-16,7 6-2 15,3 22-5-15,0 14 3 16,12 11 2-16,6 10 1 16,4 6 2-16,-5 9-5 15,-7 8 2-15,-8 7 0 16,-2 0 13-16,-2-11-5 16,-16-18 3-16,-3-21-11 15,-7-16 4-15,-15-15 42 16,-14-12-4-16,-13-3 1 15,-5-26-20-15,4-16-22 16,17-10 9-16,21-8-10 16,26-6-17-16,20-1-40 15,50-2-9-15,28 3 18 16,13-1 19-16,5 1 8 0,-4 4 21 16,-13 7-4-16,-16 11 8 15,-25 10 8-15,-23 9 54 16,-23 12 20-16,-5 4 5 15,0 8-71-15,0 4-15 16,-8 11-5-16,-5 23-33 16,-2 13 32-16,9 9-1 15,6-1 2-15,14-7-6 0,17-8 6 16,7-14 0 0,3-13 0-16,-4-13-2 0,-4 0 2 15,-8-24 10-15,-14-11 9 16,-8-8 10-1,-3-6-1-15,-21-1 3 16,-19 1-31-16,-7 7 1 16,0 11-5-16,5 10 4 15,9 15-25-15,14 6-128 0,13 14-147 16,6 11-143-16</inkml:trace>
  <inkml:trace contextRef="#ctx0" brushRef="#br0" timeOffset="2569.4103">4869 2891 1257 0,'0'0'90'16,"0"0"-90"0,0 0-4-16,0 0-2 0,0 0-27 15,36 73 33-15,-18-27 0 16,-3 1 5-16,-2-3-5 15,-2-7 0-15,-2-6 2 16,1-14-3-16,-2-7 1 16,-2-8-6-16,3-2 6 15,4-14 3-15,2-12 10 16,1-6-13-16,-5-3 2 0,2 3 4 16,-5 5-4-1,-2 8 10-15,-3 8 29 0,0 9-27 16,-2 2-14-16,2 2-22 15,3 19-1-15,0 7 20 16,0 3 3-16,6 0-1 16,0-6-12-1,0-5-24-15,4-7 1 0,1-7 10 16,2-6-13-16,-2 0 28 16,-1-19 6-16,-4-7 5 15,-2-2 12-15,1-2 1 16,-2 5 32-16,2 5-1 15,-3 10-10-15,4 4 14 16,1 6-34-16,1 0-10 16,4 10-4-16,0 12-5 15,-2 3 5-15,-7 1 0 16,3 1 1-16,-6 1-13 0,-2-4 12 16,-2-5-128-16,-2-11-181 15</inkml:trace>
  <inkml:trace contextRef="#ctx0" brushRef="#br0" timeOffset="3355.5016">5517 3123 576 0,'0'0'502'16,"0"0"-450"-16,0 0-43 0,116-57 38 15,-80 39 12-15,-2-3-18 16,-11-2-21-1,-11 1 18-15,-12-3 5 0,0 4-1 16,-17 4-15-16,-13 3-20 16,-7 8 1-16,-6 6-8 15,-1 8-18-15,3 18 14 16,14 10 3-16,6 3 1 16,16 2-2-16,5-1-4 15,11-6 4-15,23-9 2 16,8-10 0-16,1-9 8 15,1-6-8-15,0-4-4 16,-5-17-1-16,-9-4-12 0,-2-4 15 16,-7-1 1-16,-4 2 1 15,-4 6 1-15,-4 6 2 16,-6 7-2-16,0 9-1 16,3 0-6-16,-3 20-27 15,0 8 29 1,1 8 3-16,-1-3-3 0,2-3 5 15,1-7-1-15,0-9 0 16,4-7 3-16,4-7-3 16,-2 0 4-16,4-16 3 15,5-9 8-15,-5-6-14 16,-1-4 1-16,-6 3 2 16,-4 3 2-16,-4 9-6 15,1 8 4-15,-2 9 5 0,0 3-9 16,0 11-20-16,1 15 10 15,2 3 1-15,6-1 11 16,3-1-3-16,6-8 1 16,6-6 0-16,13-7 7 15,9-6-2-15,8-1 0 16,4-19 5-16,-8-11-5 16,-6-8 3-16,-13-8-6 15,-7-11 2-15,-9-2 4 16,-7-3-6-16,-8 4-1 15,0 15 11-15,0 19-3 16,-3 15 29-16,-2 10-38 16,1 17-11-16,-1 23 5 15,4 17 2-15,1 12 4 16,0 2-2-16,0 1 9 0,4-6-9 16,2-4 2-16,2-3-24 15,5-12-53-15,-2-9-90 16,-4-17-199-16</inkml:trace>
  <inkml:trace contextRef="#ctx0" brushRef="#br0" timeOffset="3899.3232">6312 3063 1266 0,'0'0'25'0,"121"-36"-25"0,-42 19-1 15,0 1 1-15,-3-4 0 16,-12 2 3-16,-19 1-4 16,-20 3 4-16,-20 2 1 15,-5 3 11-15,-21 1-15 16,-10 6-3-16,-1 2-10 16,7 0-1-16,10 5 12 15,15 9-9-15,0 0 11 16,15 4-4-16,15-3 8 15,11-2-1-15,-5-2 0 16,-9-4-1-16,-10-2 0 0,-12 3-2 16,-5 1-8-1,-13 5 7-15,-18 7-11 0,-5 4 11 16,5 3 1 0,11-1 0-16,16-2 0 0,4-3 3 15,25-5 2-15,17-7 13 16,13-10-6-16,8 0 3 15,1-8-8 1,-7-17-6-16,-8-3 11 0,-15-5-6 16,-13-4 15-16,-9-1 28 15,-9 3-5-15,-3 8-9 16,0 10-19-16,0 14-1 0,0 3-6 16,3 5-9-1,8 19-20-15,0 9 14 0,1 0 8 16,0-3-3-16,-4-6 1 15,-4-5 0-15,-4-6-2 16,0-3 2-16,0-6-76 16,0-4-127-16,-9-5-262 15</inkml:trace>
  <inkml:trace contextRef="#ctx0" brushRef="#br0" timeOffset="4056.8987">7104 2671 1315 0,'0'0'0'0,"0"0"-133"16,133 23-32-16,-66-4-56 0</inkml:trace>
  <inkml:trace contextRef="#ctx0" brushRef="#br0" timeOffset="4240.4086">7453 2857 933 0,'0'0'81'15,"0"0"17"-15,-28 87 9 0,28-54 9 16,3 0-44-16,19-4-23 31,8-5-7-31,6-5-31 0,3-10 4 0,2-4-14 16,0-5-1-16,-5 0-18 15,-8-14-164-15,-10-11-249 16</inkml:trace>
  <inkml:trace contextRef="#ctx0" brushRef="#br0" timeOffset="4767.9965">8617 2251 1418 0,'0'0'23'0,"0"0"-23"16,0 0-18-16,3 131 13 15,9-55 5-15,4 10 5 16,1 5 1-16,5 0-6 15,-3-8 0-15,0-10-101 16,-5-17-87-16,-3-25-238 16</inkml:trace>
  <inkml:trace contextRef="#ctx0" brushRef="#br0" timeOffset="5690.6921">8589 2237 1398 0,'0'0'40'16,"-5"-110"8"-16,20 75-15 16,20 12 33-16,12 12-45 15,17 11-13-15,15 19-8 0,7 27-5 16,-3 20 0 0,-11 18 5-16,-25 10-5 0,-33 2-41 15,-16-10-98-15,-47-16-2 16,-24-22 26-16,-9-19-30 15,-3-16 98 1,4-13 52-16,11 0 11 16,12-10 20-16,16-4 2 0,17 3 65 15,17 4 21-15,8 4 9 16,5 3-54-16,26 0-68 16,14 7-5-16,16 21-2 15,9 12-5-15,3 6 6 16,2 4 0-16,-2-6 1 15,-4-4-4-15,-4-7 5 16,1-9-4-16,3-6-25 0,2-12-67 16,-1-6-19-16,-2-2-24 15,-9-20 78-15,-10-12 59 16,-8-12 2 0,-16-4 23-16,-10-2 48 0,-13 4 4 15,-2 9-11-15,-23 13 9 16,-13 9-55-16,-13 11-20 15,0 6-4 1,1 6 1-16,5 19 1 0,10 9-3 16,10 6 3-16,10-1 2 15,13-1 0-15,8-8 2 16,29-8 1-16,11-10-3 16,4-12-5-16,-3 0-58 15,-7-20 20-15,-12-10 16 0,-12-5 27 16,-13-8 1-16,-5 1 9 15,-2 4 31-15,-18 7 11 16,-2 10-8-16,3 11-6 16,2 10-29-16,2 0-9 15,6 18-5-15,5 15-3 16,4 9 8-16,6 2 7 16,19-2-4-16,11-10 3 15,0-11-5-15,4-10 1 16,2-10 14-16,4-1-14 15,3-9 6-15,5-16-2 0,1-9-1 16,-1-6-5 0,-5-7 0-16,-9-5 5 15,-10-7 2-15,-12-8-5 16,-10-2 1-16,-8 6-2 0,-8 10 5 16,-16 19-5-16,-1 15 2 15,4 13 4-15,0 6-7 16,5 20-9-16,2 23 6 15,5 16-1-15,9 10 8 16,0 2-1-16,8-4-3 16,8-2 5-16,5-8-5 15,-3-4 1-15,1-8-2 16,5-7-16-16,0-13-88 16,3-12-39-16,-9-13-195 0</inkml:trace>
  <inkml:trace contextRef="#ctx0" brushRef="#br0" timeOffset="6016.8401">9878 2671 973 0,'0'0'258'0,"0"0"-245"15,119 3-7-15,-49-3 3 16,5 0 5-16,1 0-12 15,-4-9 1-15,-14-5-6 16,-11-2-31-16,-18-2-4 0,-10 4 32 16,-11 0 6-16,-8 6 3 15,0 4 42-15,0 2-10 16,0 2-12-16,0 2-23 16,0 17 7-16,-3 9-2 15,3 5 11-15,0 1 4 16,0-2 11-1,0-1-28-15,7-4 8 0,-1-5-11 16,0-5-5-16,-3-7-42 16,0-7-122-16,-3-3-264 15</inkml:trace>
  <inkml:trace contextRef="#ctx0" brushRef="#br0" timeOffset="6174.3973">10439 2227 1166 0,'0'0'0'16,"0"0"-280"-16,0 0-323 16</inkml:trace>
  <inkml:trace contextRef="#ctx0" brushRef="#br0" timeOffset="6500.6105">10707 2545 889 0,'0'0'214'16,"0"0"-214"-16,0 0 0 0,-7 74 15 16,7-41 18-16,0 3 7 15,13 0-7-15,5-2-29 16,6-9 8-16,1-7-8 15,2-10 0-15,1-8 22 16,-1 0-3-16,-4-17 40 16,-2-9 14-16,-7-8-15 15,-8-3 11-15,-6-3-37 16,-4-1-27-16,-24 2-9 16,-12 3 0-16,-7 10 0 0,-2 11-1 15,6 12-25-15,10 3-33 16,15 17-43-1,18 10-20-15,15 5 10 16,33-5-177-16,16-9-90 16</inkml:trace>
  <inkml:trace contextRef="#ctx0" brushRef="#br0" timeOffset="6765.9557">11213 2479 794 0,'0'0'172'0,"0"0"-69"15,21-95-40-15,-24 78 12 16,-16 10-37-16,-1 7-33 15,4 7-5-15,7 20-17 16,9 8 16-16,0 7-2 0,15-3 4 16,10-5-5-16,2-3 4 15,0-4 0-15,-5-3 9 16,-4-2 26-16,-3 0 29 16,-6-1-2-16,-6 1-28 15,-3-2 14-15,0-1-25 16,-16 0-4-16,-7-7 8 15,-11-3-21-15,-3-5 6 16,-7-4-12-16,-2 0-9 16,0-19-139-16,-2-12-257 15</inkml:trace>
  <inkml:trace contextRef="#ctx0" brushRef="#br0" timeOffset="7765.441">2445 3717 1105 0,'0'0'43'0,"0"0"-30"15,0 0-5-15,88 0 36 0,39 0 16 16,53 0-30-16,41 0 8 15,37 0-26-15,26 0-3 16,17 0 16-16,15 0-5 16,1 4 14-16,-7 6-25 15,-15-3-6-15,-17 1 4 16,-32-1-3-16,-33 0 11 16,-32-1 2-16,-41-2-13 15,-33-4 3-15,-38 0-7 16,-28 0 0-16,-22 0 0 15,-13 0 0-15,-5 0-30 16,1 0-69-16,4 0-66 16,6 0-160-16,1 0-326 15</inkml:trace>
  <inkml:trace contextRef="#ctx0" brushRef="#br0" timeOffset="8349.2866">7188 3450 1444 0,'0'0'0'0,"0"0"-28"16,0 0-106-1,-8 79 113-15,-11-29 21 0,-7 6 1 16,-5-3 3-16,0-9 2 16,-1-7-6-16,9-14 2 15,8-8 2-15,7-9-2 16,7-6-2-16,1 0 23 15,0-21-1-15,0-8-22 16,9-5-2-16,7 1 2 16,-2 5 63-16,-3 11-34 15,0 4 4-15,0 9 6 16,2 4-38-16,5 2-2 16,10 19-10-16,9 10 9 15,8 6-7-15,12 2-49 0,10-1-62 16,8-6-93-16,2-13-312 15</inkml:trace>
  <inkml:trace contextRef="#ctx0" brushRef="#br0" timeOffset="8674.9303">7596 3651 1200 0,'0'0'32'0,"0"0"-32"16,127-3-6 0,-3 3 6-16,42 0 19 15,32-9 0-15,26-3-17 16,33-6 7-16,22 0-7 0,19-3 2 16,6 3-1-16,-11 6-3 15,-26 4-1-15,-27 3 0 16,-37 3 1-16,-39-4 0 15,-39 0 0-15,-37-5 0 16,-30 1 6-16,-25 2-6 16,-18 1 38-16,-9 3 11 15,-6 2-47-15,0 2-4 0,0 0-75 16,0 0-187 0,0 0-472-16</inkml:trace>
  <inkml:trace contextRef="#ctx0" brushRef="#br0" timeOffset="14518.326">4556 5602 1060 0,'0'0'5'0,"0"0"52"16,0 0-24-16,0 0-30 15,0 0-6-15,0 0-13 0,0 0 16 16,-24 148 6-16,24-20 4 16,0 33 9-16,8 34 10 15,8 30-21-15,8 33 31 16,1 27 1-16,-2 18-30 15,-1 24 24-15,-1 8-32 16,-12 11 4-16,-9 8-6 16,-2 5 8-16,-26 3-7 15,-5 0 0-15,-6 4 16 16,2-8 62-16,6-6-58 0,10-2 11 16,6-17-16-1,6-21-8-15,6-25 8 0,0-29-16 16,3-27 2-16,0-32-1 15,0-36-1-15,3-43-1 16,14-40-113-16,2-42-171 16,5-38-465-16</inkml:trace>
  <inkml:trace contextRef="#ctx0" brushRef="#br0" timeOffset="15438.9214">349 10016 870 0,'0'0'73'0,"0"0"-57"16,0 0 20-16,0 0 36 15,0 0-3-15,0 0 8 16,-75-22-43-16,100 18-27 16,28 1-7-16,30-5-2 0,32 1 2 15,15-2 0 1,22 3 0-16,18-4-5 0,21-2 5 16,30 1 0-16,44-1 5 15,49-4-5 1,56-1 0-16,55 0-14 0,45-2-47 15,39 0-52-15,19 2 41 16,24 2 32-16,13 2 36 16,14 2 4-16,10 2 33 15,4 1-2-15,1 6-4 16,-9-2 18-16,-16-2-17 16,-22-4 3-16,-20-4 18 15,-30-2-30-15,-19-7 34 16,-23 3-14-16,-29-3-19 15,-24 0 24-15,-41 1-28 0,-45 2-5 16,-53 3-6-16,-59 4-5 16,-53 1 0-16,-57 1-27 15,-41 1-41-15,-30 4-1 16,-19-2 11-16,-4 1-78 16,0-3-15-16,-7 0-277 15</inkml:trace>
  <inkml:trace contextRef="#ctx0" brushRef="#br0" timeOffset="15954.575">13609 9320 1061 0,'0'0'41'16,"0"0"-41"-16,0 0-160 16,0 0 140-16,73 80 11 15,-15-42 9-15,13 3 3 16,0 5 0-16,-11 0 0 15,-18 0-3-15,-23-6 11 16,-19 0-6-16,-5 0 48 16,-30-1-2-16,-12 3-2 0,-6-1-15 15,-1-3-11 1,8-3-19-16,8-2 2 16,13-4-12-16,10 1-14 0,12-8-215 15,3-11-351-15</inkml:trace>
  <inkml:trace contextRef="#ctx0" brushRef="#br0" timeOffset="16986.1589">4544 5509 1121 0,'0'0'0'0,"0"0"-17"15,-110 15 4-15,56 18 13 16,3 8 3-16,2 2-2 16,10 0 10-16,14-10-8 15,12-4 4-15,11-9-10 16,2-9 3-16,12-9 0 0,16-2 19 15,11-11-11-15,6-17 2 16,1-6 4-16,-4-5-13 16,-4 1 42-16,-9 4 10 15,-5 9 7-15,0 9 16 16,1 9-48-16,6 7-24 16,13 8-4-16,14 22-13 15,11 9 7-15,5 8 6 16,4 4-23-16,-1-5-126 15,-13-10-335-15</inkml:trace>
  <inkml:trace contextRef="#ctx0" brushRef="#br0" timeOffset="20157.7272">4540 9792 749 0,'0'0'69'0,"0"0"-39"0,0 0 89 16,0 0 4-16,0 0-44 16,0 0-22-16,0 0-8 15,-50 11-32-15,50-11 8 16,0 0-8-16,0 0-5 16,0 0 11-16,14 0-22 15,7-10 0-15,7-7-1 16,5-4 2-16,6-5-6 15,4-4 4-15,5-7 0 0,8-4-2 16,10-6 2-16,14-8 0 16,13-8-8-16,16-15-8 15,15-10 13-15,19-6 2 16,15-6 1-16,12-2 3 16,11 3 2-16,-2 3-5 15,-2 3 5-15,-5 5 0 16,-2-2-5-1,9 1 0-15,6-7 0 0,9-2-4 16,1-4 4-16,-2 1 0 16,-10 8 0-16,-11 7 5 15,-11 12-5-15,-24 7 0 16,-14 8 2-16,-17 9-6 16,-20 3 4-16,-11 6 0 15,-10 2 1-15,-5 0 4 0,1 2-6 16,-1 1 1-16,-6 4 0 15,-5 5-1-15,-10 7 1 16,-12 7 0-16,-8 8-1 16,-12 2-26-16,-4 3-100 15,-3 0-85-15,0 0-173 16</inkml:trace>
  <inkml:trace contextRef="#ctx0" brushRef="#br0" timeOffset="21472.1714">5401 9232 997 0,'0'0'184'0,"0"0"-153"0,0 0 60 15,0 0 11 1,0 0-27-16,0 0-6 0,-36-57-47 16,36 53-1-1,14 2-21-15,3 2-9 0,13 0 3 16,3 13 6-16,3 13 0 16,2 10 0-16,1 7 2 15,-2 4-8-15,-2 7 6 16,-2 2 0-16,-5 5-6 15,-4 4 6-15,-8 0 0 0,-10 0 0 16,-6-8-2 0,0-6 1-16,-10-8-1 0,-5-6 2 15,-6-7 4-15,4-11 0 16,1-6-3-16,4-8 2 16,4-5 8-16,1 0-19 15,1-5 8-15,3-19-120 16,3-6-110-16,2-10-145 15</inkml:trace>
  <inkml:trace contextRef="#ctx0" brushRef="#br0" timeOffset="21998.1921">6224 9151 1154 0,'0'0'34'15,"0"0"-33"-15,0 0 50 16,0 0 43-16,0 0-77 16,0 0-9-16,-83 41-8 15,69 4 0-15,2 7 14 16,3 2-9-16,8-4 14 0,1-3 4 15,0-5-19 1,19-8 7-16,9-7-10 0,8-10 1 16,8-12 14-1,6-5-16-15,1-9-14 16,-3-16-13-16,-5-7-29 16,-12-9 34-16,-5-5 1 0,-13-6 6 15,-13-7 15-15,0-1-5 16,-25 2 5-16,-10 9 8 15,-5 11 7-15,-6 10 38 16,-2 10 1-16,-6 9-27 16,-1 7-9-16,2 2-14 15,6 10-3-15,11 15 2 16,14 7-1-16,9 5 2 0,13 3-4 16,5 2 0-16,27-4 7 15,13-8-6-15,10-10 5 16,9-12-4-16,-1-8-2 15,-4 0-39-15,-5-7-137 16,-17-17-201-16</inkml:trace>
  <inkml:trace contextRef="#ctx0" brushRef="#br0" timeOffset="23524.3588">9054 7235 730 0,'0'0'75'15,"0"0"-18"-15,0 0 71 16,0 0-72-16,0 0 2 16,0 0-7-16,-56-36-2 15,54 36 4-15,2 0-48 16,0 0 2-16,0 0-7 0,-6 11-14 16,3 17 14-1,-5 8 1-15,0 9-1 0,2 11 4 16,3 7 1-1,3 5-5-15,0 6 4 0,0 5 1 16,0 6 8-16,0 1-9 16,0 3-1-16,0 3 1 15,0 2 1-15,3 1-5 16,-3-3 0-16,0-5 1 16,0-5-1-16,-8-3 3 15,-5-5 1-15,2-5-4 16,4-2 2-16,-1-2-2 0,3-5 3 15,5-2 0-15,0-1 25 16,0-6-17-16,0-2 16 16,0 0 13-1,-3 0-27-15,0-2 9 16,-2-3-19-16,5-5 1 16,-3-7 6-16,3-3-6 0,0-2-3 15,0-3-1-15,0-4 7 16,0-2-13-16,0-1 6 15,0-3 0-15,-5 0-1 16,-2 1 4-16,0-3 0 16,2-1-3-16,2-4 5 15,0-1-10-15,2-5 5 16,1 2 0-16,0-3-2 16,-2 2 2-16,2 2-4 0,0 0-4 15,0 6-19-15,0 1 26 16,0-3-13-16,0 2-13 15,0-5 13-15,0-1-19 16,0-1-10-16,0-3-52 16,0 0-67-1,5 0-27-15,-4 0-153 0</inkml:trace>
  <inkml:trace contextRef="#ctx0" brushRef="#br0" timeOffset="24159.9585">8920 9640 1058 0,'0'0'67'15,"0"0"-60"-15,0 0 69 16,0 0-10-16,0 0 4 15,0 0-24-15,15 71-40 16,-15-60 3-16,0-2-9 16,0-1-4-16,0-2-64 15,-14-6-117-15,-5 0-384 0</inkml:trace>
  <inkml:trace contextRef="#ctx0" brushRef="#br0" timeOffset="25766.3691">9654 6853 1121 0,'0'0'118'15,"0"0"-111"-15,0 0-5 16,0 0 22-16,0 0-24 0,0 0-11 15,0 0 7-15,-85 104 4 16,61-41 1-16,8-5-1 16,4-2 0-16,7-12 2 15,4-7-2 1,1-10 0-16,0-9-18 0,4-12-35 16,7-6 32-16,5-13 0 15,1-21-47-15,2-10-2 16,-3-9-34-16,-2-9 81 15,-4-6 21-15,-1 4 4 16,-3 6 61-16,0 13 11 16,-3 16 7-16,2 11-4 0,-4 9-41 15,2 7 21 1,6 2-57-16,3 12-10 0,7 18 4 16,5 14 2-16,5 7 4 15,-1 8 0-15,-1 3 1 16,-2-2-2-16,-4-5 1 15,-3-6 0-15,-3-8-10 16,-5-8-52-16,-4-12-71 16,-4-14-102-1</inkml:trace>
  <inkml:trace contextRef="#ctx0" brushRef="#br0" timeOffset="25942.0273">9527 7065 1123 0,'0'0'84'0,"0"0"-81"16,0 0 64-16,0 0 23 16,0 0-77-16,84-37-13 15,-22 37-3-15,10 0-10 16,4 0-21-16,-1 0-198 16,-11 0-284-16</inkml:trace>
  <inkml:trace contextRef="#ctx0" brushRef="#br0" timeOffset="27129.267">8938 10132 1407 0,'0'0'15'0,"0"0"-4"16,0 0-11-16,0 0 7 15,0 0-7-15,0 0-4 16,0 0-7-16,43 119 11 16,-34-53 0-16,2-1 5 15,-1 2-8-15,-4-4 3 16,1-9 0-16,1-5-2 0,-5-7 2 15,6-6-12 1,-5-11-16-16,-2-7-17 16,-1-8 20-16,1-6-17 0,-2-4 32 15,0 0 10 1,0-7 0-16,0-15 7 0,-2-7-7 16,-7-10 0-16,-3-6 0 15,2-7 13-15,-1-8 7 16,4-8 25-1,7-3-25-15,0 4 15 0,10 9 3 16,16 9-13-16,11 13 4 16,5 8-22-16,5 9-1 15,-2 9-2-15,-1 9-4 0,-9 1-1 16,-12 4-3 0,-8 15-10-16,-15 3 11 0,0 6-1 15,-20 3 3 1,-8 5-2-16,1 3-5 0,9 0 6 15,8 7 2-15,10-2-15 16,10-1 12-16,18-1-20 16,4-6 4-1,-2-5 18-15,-11-2-16 16,-10-7 14-16,-9-1-4 0,-2-1 7 16,-24-2 22-16,-13-2 49 15,-9-4-21-15,-7-3 2 16,-2-6-27-16,9-2-11 15,7-1-14-15,11 0-15 0,9-1-79 16,9-17-178-16,11-8-370 16</inkml:trace>
  <inkml:trace contextRef="#ctx0" brushRef="#br0" timeOffset="28346.2009">8860 9207 374 0,'0'0'205'15,"0"0"-180"-15,0 0 41 16,0 0 36-16,0 0-27 15,0 0 45-15,67-31-23 16,-67 31 27-16,0-2-59 0,-7-1-23 16,-11 1-10-1,3 1-27-15,-6 1-2 16,-1 0-2-16,-5 0 10 16,-3 0-11-16,-1 0 0 15,-2 0 1-15,-1 0-5 16,1 0 8-16,0 3-4 0,6 2 0 15,5 0 2-15,4-1-5 16,6-1 3-16,6 1 0 16,0 0-1-16,6 3-6 15,-3-2 7-15,0 5 0 16,0 2 0-16,0 2-2 16,-3 5 2-16,3 6 0 15,-1 3 1-15,-1 7 4 16,4 4-5-16,1 6 0 15,0 2 7-15,0 3-4 16,0-4-1-16,0 0 3 0,0-7 20 16,3-2-1-16,0-9 7 15,-3-5-11 1,0-6-15-16,1-6 16 16,-1-5-20-16,2-4-1 0,-1-1 0 15,1-1-3-15,2 0-85 16,-3 0-136-16,-1-8-900 15</inkml:trace>
  <inkml:trace contextRef="#ctx0" brushRef="#br0" timeOffset="31116.7529">5293 5141 229 0,'0'0'1089'0,"0"0"-1089"16,0 0-31 0,0 0-19-16,0 0 48 0,55 73 2 15,-22-36 0-15,3-2 0 16,0-1 0-16,-2-12 0 15,-1-5-1-15,-6-10 7 16,-10-7-3-16,-6 0 4 16,-8-17 7-16,-3-9 8 15,0-5-21-15,-6-4 4 16,-12 1 1-16,-3 5 21 16,5 7-10-16,2 9 1 15,6 7 3-15,6 6-13 0,2 0-8 16,0 21-36-16,16 18-7 15,13 9 43-15,8 9-4 16,5 5 8-16,1 2-4 16,-7-2 0-1,-8-3-3-15,-10-4 3 0,-9-8 0 16,-9-9 0-16,-3-7 11 16,-27-7 12-16,-19-5 32 15,-11 0-15-15,-13-1-40 16,-12 5-19-16,-1-3-211 15,-1-1-409-15</inkml:trace>
  <inkml:trace contextRef="#ctx0" brushRef="#br0" timeOffset="32062.3856">4016 12977 356 0,'0'0'828'0,"0"0"-766"16,0 0-56-16,0 0-5 15,0 0 45 1,0 0-16-16,79 16-9 0,-30 5 12 15,-1 4-14-15,-2 1 1 16,-7 5-13-16,-2-1-5 16,-2 2-2-16,-4-1 1 15,-1-1-2 1,-3-5-15-16,-2-4-73 0,3-6-49 16,-4-10-140-16,-3-5-277 15</inkml:trace>
  <inkml:trace contextRef="#ctx0" brushRef="#br0" timeOffset="32271.8235">4662 12859 1169 0,'0'0'55'16,"0"0"-45"-16,0 0-10 15,0 0-6-15,0 0 6 16,-70 94 9-16,52-39-8 15,0-1-1-15,7 2 0 16,1-2-19-16,6-5-98 16,2-9-132-16,2-10-554 15</inkml:trace>
  <inkml:trace contextRef="#ctx0" brushRef="#br0" timeOffset="32812.3796">4968 13122 1202 0,'0'0'39'0,"0"0"-39"0,0 0 2 16,0 0-2-16,0 0 4 15,83 11 0-15,-65 15 1 16,-1 6-4 0,-3 4-1-16,0-5 0 0,-2-2 4 15,3-4-2 1,0-4-2-16,6-10 0 0,4-5 9 16,5-6-8-16,4 0 11 15,-1-14-9-15,0-10 2 16,-6-5-3-16,-10-6-2 15,-9-2 5-15,-8-2 17 16,0 4-19-16,-3 6 27 16,-12 4 25-16,3 11-20 0,-1 9-7 15,5 5-28 1,2 5-6-16,5 22-4 0,1 14-3 16,0 11 11-16,15 5-5 15,12 5-10-15,-2 4 1 16,-1 0 6-16,-9 2 10 15,-2 2-5-15,-10-1 4 16,-3-5 1-16,-9-10 0 16,-19-11 1-16,-21-15-2 15,-20-12 4-15,-13-10-1 16,-15-6-2-16,0-14-81 16,6-18-34-16,15-15-202 15</inkml:trace>
  <inkml:trace contextRef="#ctx0" brushRef="#br0" timeOffset="33900.1429">14215 10156 1280 0,'0'0'23'0,"0"0"1"15,0 0 10-15,74-81 3 16,-36 75 23-16,6 6-39 0,1 2-18 15,-6 20-3-15,-6 9-2 16,-14 7 1-16,-13 7 0 16,-6 2-7-16,-12 0 8 15,-15-5-2-15,-4-9 0 16,1-6-1-16,8-13 4 16,8-7-1-16,11-6 0 15,3-1 0-15,5-6 0 16,26-20 0-16,14-11-35 15,7-7 3-15,0-3 18 16,-11 1 14-16,-11 1 1 16,-13 3 2-16,-11 7 18 15,-6 12 17-15,0 11-3 16,0 9 4-16,0 3-30 0,0 15-9 16,0 17-20-16,0 13 19 15,11 9 1 1,10 1 0-16,5-3 0 0,9-4 1 15,2-7 2-15,2-11-6 16,1-14-8-16,-1-12-107 16,-3-4-57-16,-2-14-190 15</inkml:trace>
  <inkml:trace contextRef="#ctx0" brushRef="#br0" timeOffset="35090.5735">625 9718 1003 0,'0'0'55'0,"0"0"-55"15,0 0 0-15,-88 56 62 16,46-27-25-16,-7 5-23 0,1 5 10 16,-4-1-11-16,4-1 11 15,5-1-6-15,7-9-15 16,11-4 12-16,8-6-13 15,11-8 2-15,2-1-3 16,4-1 8-16,0 2-8 16,24 5 9-16,10 5 2 15,15 1 24-15,9-1-27 16,2 1 0-16,1 2-9 16,0-1 4-16,5 0-10 15,-8 1-81-15,-7 1-166 16,-18 0-447-16</inkml:trace>
  <inkml:trace contextRef="#ctx0" brushRef="#br0" timeOffset="35562.3201">404 10797 1484 0,'0'0'19'0,"0"0"-19"0,0 0-3 16,100-10 3-16,-42 13 6 16,5 17-6-1,-5 9 3-15,-12 3-6 16,-25 2-2-16,-19 0 3 0,-2-2 0 15,-17-2-5-15,-8-7 6 16,1-8 1-16,9-8 0 16,10-6 2-16,5-1-1 15,8-19-1-15,25-14-52 16,7-12-38-16,3-6 72 16,-7 1 14-16,-8 5 4 15,-8 12 27-15,-8 11 36 16,-6 11 25-16,-3 7-20 15,-3 4-36-15,1 0-30 0,4 10-2 16,5 14-2-16,5 7 1 16,3 4 2-16,0-4 2 15,3-3-3-15,-2-3 0 16,4-9-22-16,-1-7-68 16,3-9-84-16,-8-1-168 15</inkml:trace>
  <inkml:trace contextRef="#ctx0" brushRef="#br0" timeOffset="35773.7501">1099 10242 1280 0,'0'0'130'0,"0"0"-48"16,0 0-79-16,0 0 7 15,0 0-10-15,0 0 0 16,-10 75-3-16,10-18 3 16,0 4-3-16,10-3-157 15,1-10-161-15</inkml:trace>
  <inkml:trace contextRef="#ctx0" brushRef="#br0" timeOffset="37186.4686">5655 12669 941 0,'0'0'411'15,"0"0"-381"-15,0 0-16 16,0 0-10-16,0 0 4 16,0 0-3-16,0 0-10 15,33 77 5-15,-19-32 0 16,-5-1 0-16,-2-1-123 16,-7-7-112-16,0-6-572 15</inkml:trace>
  <inkml:trace contextRef="#ctx0" brushRef="#br0" timeOffset="46628.3665">3924 10125 586 0,'0'0'395'15,"0"0"-315"-15,-11-88 8 0,-7 61-16 16,-3 7 14-16,-3 4-28 0,-1 4-30 15,4 7-19 1,-6 5-1-16,2 0-8 16,-5 15-14-16,3 14 14 0,0 11-5 15,4 8 5-15,6 5-4 16,7 1 7-16,10 6-4 16,0-1 1-16,28-3 0 15,12-5-4-15,13-14 6 16,12-12-2-1,5-10 0-15,2-15 0 0,-2 0-2 16,-6-13-6-16,-12-11 8 16,-14-5 8-1,-13 0-3-15,-12-7 13 0,-10-1 40 16,-3-6-30-16,-16-1-10 16,-15 1-6-16,-11 4-6 15,-6 2 4-15,2 5-10 16,1 2 0-16,6 8 0 15,5 7-25-15,4 13-70 16,0 2-86-16,2 17-196 0</inkml:trace>
  <inkml:trace contextRef="#ctx0" brushRef="#br0" timeOffset="49210.5738">1505 14660 1296 0,'0'0'38'0,"0"0"5"16,0 0-43-16,0 0 0 16,0 0-14-16,0 0-8 15,55 117 22-15,-37-31 15 16,-2 13-13-16,-5 5-1 15,-5-2 0-15,-6-4 3 0,3-6-8 16,1-9-5-16,1-12-46 16,2-13-7-16,4-16-3 15,2-17-2-15,7-13 16 16,2-12 38-16,11 0 13 16,10-16 0-16,8-9 2 15,1-3-2-15,0-4 0 16,-16-4-8-16,-11-1 7 15,-16 0 1-15,-9 0 15 16,-22 0-13-16,-30 0 11 16,-12 5-6-16,-14 2-1 0,-1 5 2 15,13 5 4-15,11 4-12 16,21 8 15 0,20 3 18-16,14 3-3 0,6-1-7 15,30 0-23 1,18 0-2-16,10 3 0 15,6 0 1-15,0 7 0 0,-3 6-1 16,-7-1 2-16,-9 5 4 16,-10-3-2-16,-9 5 10 15,-11 2-7-15,-5 0-1 16,-10-1-6-16,-3-1 2 16,-3-4-2-16,0-2-23 15,-3-5-103-15,-9-8-118 0</inkml:trace>
  <inkml:trace contextRef="#ctx0" brushRef="#br0" timeOffset="49338.1729">2072 15016 935 0,'0'0'0'0,"0"0"-250"16,97 19-288-16</inkml:trace>
  <inkml:trace contextRef="#ctx0" brushRef="#br0" timeOffset="49732.3106">2552 15093 1171 0,'0'0'48'16,"0"0"-46"-16,-113-5-2 15,71 11 35-15,9 8 7 16,8 5-6-16,19 3-33 15,6 0-3-15,9-3 1 16,22-5-1-16,7-8-5 16,2-6-24-16,-9 0-22 15,-7-10 34-15,-12-7 17 16,-9-3 3-16,-3 4 17 0,0 2 1 16,-6 6 36-1,-1 7-57-15,1 1-4 16,4 13-2-16,2 18-9 15,0 15 15-15,18 13-2 0,12 5 3 16,-2 8-1-16,-4 3 0 16,-9 2 0-16,-9-1 0 15,-6-9 0-15,0-13 0 16,0-14-2-16,-9-14 11 16,-19-13 3-16,-17-7 27 15,-9-6-4-15,-9-8-12 16,4-15-23-16,7-8-54 15,16-9-150-15,24-5-818 16</inkml:trace>
  <inkml:trace contextRef="#ctx0" brushRef="#br0" timeOffset="49868.9471">2828 15427 1462 0,'0'0'20'16,"0"0"-20"-16,0 0-98 15,0 0-62-15,0 0-275 16</inkml:trace>
  <inkml:trace contextRef="#ctx0" brushRef="#br0" timeOffset="50273.862">4259 14812 1245 0,'0'0'70'0,"0"0"-70"0,0 0-15 15,-1 119 15-15,7-60 30 16,7 6-29-16,1 2 11 15,0 0-12-15,-2-1 0 16,0-5-7-16,-6-9 7 16,-1-9-112-16,-5-17-116 15,0-15-300-15</inkml:trace>
  <inkml:trace contextRef="#ctx0" brushRef="#br0" timeOffset="50452.3868">4018 14947 1344 0,'0'0'48'0,"0"0"-45"15,107-84-3-15,-40 67-3 16,15 7 0-16,4 10-4 16,3 1-63-16,-9 18-200 15,-17 1-548-15</inkml:trace>
  <inkml:trace contextRef="#ctx0" brushRef="#br0" timeOffset="50976.6323">4639 15047 1227 0,'0'0'102'0,"0"0"-96"16,0 0 24-16,0 0-10 16,0 0-5-16,108-56-6 15,-59 42-5-15,-10-1-7 16,-12 7 3-16,-17 1 0 15,-8 5-8-15,-2 2 8 16,-11 0-13-16,-17 0 7 16,-3 4-10-16,2 13 15 15,13 5-4-15,7 5 2 16,9 5-4-16,9 4 5 16,9 1 2-16,4 1-1 0,-7 0 3 15,-5 0-4-15,-10 1 2 16,0-4 0-16,-7-5-1 15,-5-4 2-15,8-6-1 16,4-5 0-16,25-5 0 16,26-4-4-16,19-6 4 15,6 0-29-15,3-22-6 16,-9-6 30-16,-12-10 5 16,-10-6 46-16,-12-5 13 15,-17-1 1-15,-11 3-7 16,-8 12 1-16,0 6 4 15,0 14-47-15,0 8 3 16,-3 7-14-16,3 0-4 16,0 11-1-16,0 11 0 15,10 10 5-15,4 4 0 0,2-1 0 16,-1 0 0-16,-4-5-3 16,-1-3 8-16,-4-6-10 15,-2-5-5-15,-2-6-86 16,-2-9-61-16,0-1-121 15,-6-9-468-15</inkml:trace>
  <inkml:trace contextRef="#ctx0" brushRef="#br0" timeOffset="51134.2109">5194 14693 1292 0,'0'0'0'0,"0"0"-458"16</inkml:trace>
  <inkml:trace contextRef="#ctx0" brushRef="#br0" timeOffset="51894.9615">5854 14925 1275 0,'0'0'24'0,"0"0"-24"16,0 0-16-16,0 0 15 16,-121 26 0-16,78 7 1 15,10 8 5 1,15 0-2-16,17-3-3 15,1-9 0-15,25-8-9 0,12-12 2 16,4-9-21-16,0 0-27 16,-2-22 7-16,-6-8 19 15,-11-4 29-15,-8-2 9 16,-14 0 25-16,0 8 42 0,0 7-9 16,-11 10 14-16,5 11-9 15,3 7-72-15,3 28-26 16,0 19 24-16,12 15 3 15,9 12-5-15,0 8 4 16,-3 6 0-16,-4 1 0 16,-4 3 2-16,-10-1-4 15,0 2-33 1,-15-6-51-16,-13-13 15 0,-5-14 29 16,-3-25 4-16,-9-23 23 15,-4-19-17-15,-9-19 9 16,0-33-58-16,10-14-113 15,18-13 10-15,21-8 86 16,12-2 98-16,40-2 182 16,26 2-35-16,22 6-15 15,18 1-71-15,1 5-29 0,-7 7 8 16,-16 12-16-16,-26 13 1 16,-24 19 36-16,-22 11 12 15,-15 13 23-15,-1 2-62 16,-26 4-34-16,-9 19-8 15,5 13 0-15,10 11 7 16,18 6-2-16,6-3-3 16,33-2 5-16,11-14 1 15,5-12-2-15,-5-16 0 16,-10-6 4-16,-7-15 0 0,-8-16 21 16,-11-12 9-16,-11-5 13 15,0-2-9 1,-23-2 6-16,-14 4-29 15,-6 2-13-15,2 11-6 16,10 11-4-16,12 18-132 0,13 6-101 16,6 6-388-16</inkml:trace>
  <inkml:trace contextRef="#ctx0" brushRef="#br0" timeOffset="52786.9013">6567 14925 1295 0,'0'0'41'0,"0"0"-11"0,0 0-30 15,0 0-11-15,0 0 8 16,96 51 1-16,-83-3 0 16,-1 0-4-1,-6-4 6-15,-3-8 0 16,0-5-5-16,-2-12 1 15,2-9-18-15,0-10 1 0,3 0 21 16,2-15 5-16,2-13-4 16,1-4 5-16,-4-1 12 15,1 2 21-15,0 5 17 16,-3 8 12-16,-2 7-21 16,-3 9-10-16,3 2-37 0,0 8-20 15,5 15 7-15,0 9 8 16,1 0 5-16,0 0 0 15,3-7-2-15,0-7 1 16,0-7-5-16,3-9-3 16,0-2 9-16,3-9 1 15,-3-13 10-15,3-5-4 16,-5-2-5 0,-1 4 2-16,0 6-4 0,-2 8 3 15,-2 6 7-15,-4 5-10 16,4 0-6-16,2 13-8 15,4 8 5-15,1 3 6 16,-2 1 1-16,5-2 2 16,0-4-1-16,1-5 3 15,4-3-2-15,2-9 0 0,3-2 5 16,2 0-2-16,0-15-3 16,0-8 0-16,-3-2 8 15,-2-5-5-15,-8 1 0 16,-9-2 6-16,-8 4-3 15,0 5-6-15,-25 7 0 16,-5 10-5-16,-4 5 4 16,2 11-11-16,9 17 12 15,5 8-1-15,12 4-4 16,6 0 3-16,6-3 2 16,22-5 0-16,11-11-1 15,10-10 5-15,15-11-4 0,8 0 4 16,4-15 0-16,-4-15-7 15,-13-9 3 1,-14-11 0-16,-17-13 12 0,-19-10-11 16,-9-11 1-16,-6 2-3 15,-19 10 10-15,0 19-6 16,1 23 7-16,12 16 11 16,6 14-8-16,1 15-13 15,5 26-3-15,0 22-2 16,0 15 9-16,9 8-4 15,5 0 0-15,1-5 0 0,-6-5-1 16,-5-3 2 0,-2-7-2-16,-2-9-11 0,0-8-91 15,0-16-91 1,-3-12-177-16</inkml:trace>
  <inkml:trace contextRef="#ctx0" brushRef="#br0" timeOffset="53409.8206">7704 15127 1371 0,'0'0'70'16,"91"-29"-67"-16,-28 19-1 16,4 1 6-16,6-2 17 0,-3 1-20 15,2-3 1-15,-14-5-7 16,-21-1 1-16,-19-9 0 15,-18 0 0-15,-11-1 0 16,-27 3-4-16,-12 3 3 16,0 9-4-16,5 13 0 15,12 1 1-15,20 9-4 16,11 16 8-16,2 3-14 16,24 3 14-16,18 3-1 15,9-4 5 1,1-3-1-16,-6-5-3 0,-13-10 0 15,-14-5-3-15,-13-4 5 16,-6-2-2-16,0 1 0 16,-20 2-5-16,-18 0 4 15,-7 6 2-15,1 2 0 0,11 3-1 16,12 5-7-16,17 4 6 16,4 1-1-16,13-3-2 15,18-2 4-15,8-8 3 16,7-5 7-16,2-7 12 15,-2 0-19-15,-7-10 13 16,-2-8 6-16,-4-7 6 16,-3-3 20-16,-3-1-32 15,-2 3-7-15,-4 3 4 16,-3 8-10-16,-7 8-3 16,-6 6 0-16,0 1 1 15,-2 0-7-15,0 11 2 16,-2 7 4-16,1 5-3 15,-2 0-1-15,3 2 4 16,3-4 0-16,4 1 4 0,4-5-16 16,5 1 9-16,2-2-91 15,3-13-91-15,-5-3-240 16</inkml:trace>
  <inkml:trace contextRef="#ctx0" brushRef="#br0" timeOffset="53559.2668">8384 14666 1212 0,'0'0'0'0,"99"25"-114"16,-31 5-216-16</inkml:trace>
  <inkml:trace contextRef="#ctx0" brushRef="#br0" timeOffset="53767.709">8972 14899 1137 0,'0'0'34'0,"-91"-6"-16"16,57 15 33-16,13 22 4 16,9 8-10-16,12 8-27 0,5 2 4 15,26-7 0-15,9-9-16 16,5-11 23-16,1-8-15 15,0-9-11-15,5-5 9 16,4 0-12-16,1 0-69 16,5-10-175-16,7-9-326 15</inkml:trace>
  <inkml:trace contextRef="#ctx0" brushRef="#br0" timeOffset="54959.5506">10280 15183 1099 0,'0'0'70'0,"96"-69"-66"16,-51 34-4-16,-7-1 58 15,-15 2-8-15,-14 4 8 0,-9 3-12 16,-6 4-25 0,-20 2 12-16,-12 9-33 0,4 6 8 15,4 6-16 1,10 1 8-16,19 20-8 0,1 8 6 16,31 6-3-16,17 3 5 15,13 2 0 1,3-1 3-16,-7-2 1 0,-17-2-4 15,-19-4 1-15,-21-4-1 16,-6-3-9-16,-33-2 9 16,-8-5 3-16,-4-1-2 15,14-6 11-15,14-2-2 16,17-1-4-16,6-1-6 16,36-1 2-16,32-3-10 0,23-2 8 15,16 0-59-15,1-14-16 16,-12-13 11-16,-17-9 64 15,-19-4 1-15,-24 0 44 16,-20 4 39-16,-16 5-21 16,-5 9-15-1,-25 5-11-15,-11 8-36 0,-7 7 1 16,2 2-2-16,6 7-7 16,11 13 5-16,14 5-4 15,14 6 4-15,1-1-4 16,18-3 3-16,18-7-5 15,10-12-4-15,0-8-37 16,-1 0 12-16,-11-24 18 16,-9-9 19-16,-14-7 5 15,-11 0-1-15,0 1 1 0,-15 3 40 16,-12 10-6-16,2 12-3 16,1 11-16-16,9 3-20 15,5 23-5-15,10 14 2 16,4 7 3-16,33 3 5 15,17-5-1-15,13-10-1 16,5-10-2-16,1-14-1 16,-2-8 10-16,-5-16-8 15,-6-18 9-15,-12-13 7 16,-11-8-17-16,-10-12 21 0,-13-12-8 16,-9-7-10-1,-5 2 7-15,-12 9-6 16,-16 18-3-16,-2 18-2 15,3 16 10-15,11 20-14 16,5 6 4-16,7 31-5 0,4 21 1 16,0 20 6-16,12 10-2 15,13 5 0-15,0-3 3 16,-8-8-11-16,-7-13 6 16,-8-5-76-16,-2-11-64 15,0-17-82-15,-2-16-314 16</inkml:trace>
  <inkml:trace contextRef="#ctx0" brushRef="#br0" timeOffset="55251.7689">11379 15011 1163 0,'0'0'101'15,"102"-7"-97"-15,-25 7-4 16,6 0 2-1,1 0-4-15,-8-6 2 0,-6-4-7 16,-13-1-3-16,-19 2 4 16,-17 3 6-16,-13 2 37 15,-4 4 46-15,-4 0-8 16,0 3-64-16,0 13-9 16,0 9 35-16,0 2-20 0,2 5-3 15,-2-2-5-15,0-1 1 16,4-2-10-16,2-5 0 15,3-4-55-15,4-8-172 16,-3-10-471-16</inkml:trace>
  <inkml:trace contextRef="#ctx0" brushRef="#br0" timeOffset="55404.2899">11964 14615 1166 0,'0'0'170'16,"0"0"-170"-16,0 0-11 16,0 0-56-16,107 53-14 15,-52-9-158-15,2 2-433 0</inkml:trace>
  <inkml:trace contextRef="#ctx0" brushRef="#br0" timeOffset="55933.2478">12389 14947 996 0,'0'0'185'15,"0"0"-144"-15,0 0-30 16,-88 57 84-16,61-24-30 16,3 7-24-16,11 1-5 15,13 0-35-15,1-4 5 16,29-9 4-16,10-11-6 0,5-15 1 16,-3-2-1-1,-1-17 2-15,-9-15 44 16,-7-5 2-16,-8-4-20 15,-13-3-2-15,-4 1-29 0,-7 1 5 16,-22 6-6-16,-4 12-9 16,-1 12 2-16,4 12 7 15,8 3-14-15,11 20-31 16,11 7-16-16,18-2 9 16,24-5-72-16,13-10-4 15,3-13 57-15,-1 0 34 16,1-20 35-16,-2-8 1 15,-9-4 2-15,-11-5 36 0,-14 2 47 16,-14 4-16 0,-8 6 10-16,0 12-31 0,-8 10-30 15,-3 3-17-15,6 19-16 16,5 17 13-16,0 10-1 16,16 3 4-1,5-6 3-15,2-6 3 16,-4-4 4-16,-5-1 41 0,-5-4-14 15,-5-1 13-15,-4-4-23 16,0 1-18-16,-13-6 12 16,-20-1-19-16,-13-2 4 15,-8-2-5-15,-12-4-1 16,-7-2-64-16,-3-5-186 16,-5-2-483-16</inkml:trace>
  <inkml:trace contextRef="#ctx0" brushRef="#br0" timeOffset="56608.6762">5036 16218 1101 0,'0'0'142'15,"0"0"-115"-15,0 0-25 16,0 0 14-16,187-17 65 15,29 0 6-15,63-6-41 0,48-1-7 16,15 3-12-16,-19 4-20 16,-42 5 0-16,-56 6-7 15,-50 0-26-15,-47-1 13 16,-37 0-23-16,-33-2-45 16,-25 1-15-16,-12-2 0 15,-3 2-5-15,12-2-180 16</inkml:trace>
  <inkml:trace contextRef="#ctx0" brushRef="#br0" timeOffset="56943.3207">10743 15999 1147 0,'0'0'105'0,"0"0"-89"16,88 27 12-16,3-26 113 15,30-1-48-15,25 0-28 16,18-10-51-16,-6-2 5 16,-16-3-11-16,-25 2-6 15,-31-1 0-15,-29 6 4 0,-28 4-12 16,-18 0 6-16,-11 3-87 16,-6-2-131-16,-18 0-216 15</inkml:trace>
  <inkml:trace contextRef="#ctx0" brushRef="#br0" timeOffset="66096.9304">10644 5451 1283 0,'0'0'33'0,"0"0"0"16,0 0-6-16,0 0 27 15,0 0 1 1,0 0-55-16,0 0-20 15,-11 10 13-15,15 39 7 0,11 5-1 16,3 2 1-16,-2 3 0 16,-2-2-1-16,-4 1 5 15,-8-10-4-15,-2-8 0 16,0-11-21-16,-15-8 20 16,-8-8-7-16,-10-6-20 15,-7-7 12-15,0 0-6 16,0-3 18-16,3-10 4 0,11 2 0 15,11 1 3-15,11 4-1 16,4-2 13-16,3 1 10 16,25-2-25-16,17 2-7 15,18-1 5-15,8 1 2 16,-1 1 5-16,-6 1-5 16,-12-5 0-16,-11 2-1 15,-8-5-1 1,-11-4-39-16,-8-6-118 0,-14-10-227 15</inkml:trace>
  <inkml:trace contextRef="#ctx0" brushRef="#br0" timeOffset="66315.3464">10433 5451 628 0,'0'0'451'15,"137"-22"-427"-15,-44 15-23 16,-1-2 58-16,-7 2-9 16,-13-1-22-16,-13 5-26 15,-11 0 5-15,-12 0-14 16,-15 0-71-16,-17 1-190 16,-4-7-212-16</inkml:trace>
  <inkml:trace contextRef="#ctx0" brushRef="#br0" timeOffset="67145.2031">2427 6839 906 0,'0'0'109'0,"0"0"-48"0,0 0 58 16,0 0-22-16,0 0 2 15,0 0-17-15,-12-39-60 16,12 39-12-16,0 0-10 16,0 16-20-16,9 11 17 15,6 15 2-15,3 7 1 16,0 1 0-16,1-3 0 15,-1-4-2-15,-6-10-46 16,0-4-34-16,-3-8-27 0,-3-9-52 16,0-7-79-16,-2-5-201 15</inkml:trace>
  <inkml:trace contextRef="#ctx0" brushRef="#br0" timeOffset="67351.6538">2590 6845 1006 0,'0'0'88'0,"0"0"-62"16,0 0 3-16,0 0-7 15,0 0-22-15,0 0-9 16,34 59 9-16,-19-19 0 16,-2 1 2-16,2-1 1 15,3 0-6-15,0-6-65 0,-6-5-115 16,-3-8-60-16</inkml:trace>
  <inkml:trace contextRef="#ctx0" brushRef="#br0" timeOffset="67532.6907">2524 7185 764 0,'0'0'138'15,"0"0"-121"-15,0 0-16 16,0 0 103-16,94 4-7 0,-34-4-44 15,2 0-20-15,-2 0-25 16,-8 0-2-16,-13 0-6 16,-14-3-22-16,-19-9-134 15,-6-3-138-15</inkml:trace>
  <inkml:trace contextRef="#ctx0" brushRef="#br0" timeOffset="67748.6604">2234 6922 1107 0,'0'0'51'0,"130"-42"-49"16,-30 21 35-16,18-6 30 16,6 1 10-16,-3 2-20 0,-18 3-38 15,-18 7-5-15,-24 6-14 16,-19 5-7-16,-18 3-61 15,-20 0-97-15,-4 7-144 16,-25 6-241-16</inkml:trace>
  <inkml:trace contextRef="#ctx0" brushRef="#br0" timeOffset="68532.2534">1984 11851 1221 0,'0'0'102'0,"0"0"-102"16,0 0-2-16,0 0 2 0,0 0-3 15,0 0 12-15,16 74-2 16,-11-39 0-16,-2 1-7 15,-2-1 9-15,1-1-8 16,-2-2 0-16,0-1-1 16,0-1-21-16,0-6-77 15,0-4-69-15,3-10-150 16</inkml:trace>
  <inkml:trace contextRef="#ctx0" brushRef="#br0" timeOffset="68773.787">2146 11900 828 0,'0'0'252'16,"0"0"-221"-16,0 0-24 0,0 0-6 16,0 0 5-16,0 0 0 15,-1 43-6-15,1-11 0 16,1-3 1-16,7 1 2 15,-2-3-1-15,0-2-2 16,1-3 0-16,-5-2-103 16,-2-7-111-16,0-9-261 15</inkml:trace>
  <inkml:trace contextRef="#ctx0" brushRef="#br0" timeOffset="69008.2031">2300 11834 1067 0,'0'0'159'0,"0"0"-100"0,0 0-14 15,0 0-4-15,0 0-41 16,0 0-21-16,24 30 13 16,-9 12 5-16,3 2 1 15,-5 0 2-15,-2-3-18 16,2-1-1-16,-5-3-29 0,-4-2 4 15,-4-3-41-15,0-3-85 16,0-10-7 0,0-6-104-16</inkml:trace>
  <inkml:trace contextRef="#ctx0" brushRef="#br0" timeOffset="69248.4674">1966 12281 776 0,'0'0'103'16,"0"0"-96"-16,0 0 18 15,103 6 106-15,-36-6-36 16,3 0-48-16,3-12-7 16,-4 1 37-16,0-2-17 0,-11 2-39 15,-9 2-14-15,-16 4-7 16,-14 1-2-16,-11 2-38 15,-8-2-73-15,0 2-34 16,-24-6-109-16</inkml:trace>
  <inkml:trace contextRef="#ctx0" brushRef="#br0" timeOffset="69535.7491">1538 12014 1129 0,'0'0'95'16,"0"0"-45"-16,0 0-45 0,125-45-3 16,-23 25 43-16,29-3 20 15,15-3-35-15,6-4-16 16,-13 0 8-16,-21 2-15 15,-27 6 11-15,-27 4-12 16,-25 6-6-16,-21 5 4 16,-8 4-4-16,-10 1-19 15,0 2-72-15,0 0-94 16,0 0-247-16</inkml:trace>
  <inkml:trace contextRef="#ctx0" brushRef="#br0" timeOffset="70155.11">7991 12377 820 0,'0'0'335'16,"0"0"-250"-16,0 0-63 16,0 0 34-16,0 0 0 15,0 0-52-15,2 16 10 16,12 19 3-16,1 7-7 15,3 4 2-15,-4 4-4 16,0-1-8-16,-5-4 0 0,1-3-62 16,-5-11-46-1,-4-5-63-15,-1-13-142 16</inkml:trace>
  <inkml:trace contextRef="#ctx0" brushRef="#br0" timeOffset="70487.7847">8170 12464 1190 0,'0'0'102'15,"0"0"-89"-15,0 0-13 16,0 0-15-16,0 0 15 0,0 0-5 16,104 120 12-16,-76-68-9 15,-2-2 2 1,-7-8 0-16,-3-12-1 0,-7-7-31 15,-4-13 18-15,-2-7 10 16,-2-3 4-16,4-8 29 16,-2-19 40-16,6-13-16 15,-3-9-30-15,-3-5 22 16,-3 2-12-16,0 2-22 16,0 8-7-16,-2 10 6 15,-4 8-10-15,0 11-5 16,2 6-40-16,1 7-100 0,0 0-100 15,0 13-313 1</inkml:trace>
  <inkml:trace contextRef="#ctx0" brushRef="#br0" timeOffset="70728.6814">7686 12519 1239 0,'0'0'97'15,"0"0"-92"-15,0 0 38 16,106-85 41-16,-31 63-50 0,20-1-18 16,11 3-14-16,2 3-2 15,-9 4 0-15,-16 6-25 16,-19 7-111-16,-18 0-150 15,-19 1-273-15</inkml:trace>
  <inkml:trace contextRef="#ctx0" brushRef="#br0" timeOffset="70964.5659">7917 12814 1104 0,'0'0'70'0,"0"0"-60"16,0 0 96-16,133 21 40 16,-48-21-83-1,11 0-16-15,1-7-24 16,-9-5-18-16,-17 2 14 0,-18 1-16 16,-19 2-3-16,-10 3 0 15,-15 0-91-15,-9 0-142 16,-8-2-422-16</inkml:trace>
  <inkml:trace contextRef="#ctx0" brushRef="#br0" timeOffset="78199.3802">4631 9797 483 0,'0'0'49'15,"0"0"-36"-15,0 0 9 16,0 0 18-16,0 0-26 0,0 0-11 15,0 0 10 1,0 0 14-16,33-60-12 0,-33 54 17 16,0 1-11-16,0 1-4 15,-3 4-5-15,-8 0-12 16,2 0 3-16,-3 3 8 16,5 10-10-16,2-1 7 15,5 1-4-15,0-1-3 16,9-5 8-16,7 1 1 15,1-4-5-15,-4-2 12 16,-4-2-7-16,-6 0 1 16,-3 0 19-16,0 0 56 15,0 0-19-15,-7 0-66 16,-8 0-1-16,0 0-6 16,9 0-159-16,6 0-201 15</inkml:trace>
  <inkml:trace contextRef="#ctx0" brushRef="#br0" timeOffset="80058.1375">4790 10641 1019 0,'0'0'31'0,"0"0"-12"16,0 0-10-16,0 0 83 16,0 0-42-16,0 0-41 15,0 0-6-15,-71 49 0 16,65-1 9-16,4 7-3 15,2-4-6-15,0 1 19 16,8-2-12-16,11-7-7 16,6-4 1-16,5-9-3 15,6-7-2-15,3-6-24 16,1-8-65-16,3-9-55 16,-2 0-109-16</inkml:trace>
  <inkml:trace contextRef="#ctx0" brushRef="#br0" timeOffset="80427.1335">5166 10619 1041 0,'0'0'27'0,"0"0"27"16,0 0-44-16,-82-9 27 15,70 28 5-15,5 11-34 16,4 11-1-16,3 6-3 0,3 0 0 16,16-1-4-16,5-7 0 15,7-9 1 1,1-7 2-16,-1-13-3 0,2-8 0 16,-6-2-1-16,-8-7 8 15,-7-10-6-15,-6-4 5 16,-6-7 2-16,0-1 38 15,-14-3-17-15,-9 1-8 16,-1 3-6-16,-3 3-13 16,6 9-4-16,2 3 2 15,4 8-41-15,12 3-32 16,3 2-53-16,7 0-210 16,17 0-127-16</inkml:trace>
  <inkml:trace contextRef="#ctx0" brushRef="#br0" timeOffset="80615.1854">5457 10730 946 0,'0'0'222'15,"0"0"-190"-15,0 0-22 16,0 0-10-16,0 0 54 16,5 80-31-16,-5-48-13 15,0-3-10-15,1 1 3 16,8-5-9-16,-3-4-57 15,8-10-35-15,0-7-104 16,0-4-105-16</inkml:trace>
  <inkml:trace contextRef="#ctx0" brushRef="#br0" timeOffset="80915.383">5666 10537 1026 0,'0'0'81'16,"0"0"-77"-16,0 0-1 16,0 0 27-16,-30 84-3 15,57-54-24-15,10-6 0 16,8-9-3-16,4-9 0 16,0-6-5-16,-8-4-3 0,-13-13 8 15,-13-3 5 1,-9-1 21-16,-6 1 59 15,-6-2 2-15,-21 2-36 0,-7 1-22 16,-6 9-29-16,-4 4 4 16,4 6-8-1,6 0 4-15,16 6-65 0,13 6-114 16,5-5-152-16</inkml:trace>
  <inkml:trace contextRef="#ctx0" brushRef="#br0" timeOffset="81147.3905">5964 10268 1256 0,'0'0'47'0,"0"0"-8"0,0 0-28 16,102 13 12-16,-44 23 63 15,5 9-58-15,-7 10-15 16,-9 4-10-16,-14 8 2 15,-14 4-10-15,-19 5 5 16,-12 1-43-16,-40-2-51 16,-29-8-51-16,-20-11-176 15</inkml:trace>
  <inkml:trace contextRef="#ctx0" brushRef="#br0" timeOffset="84411.2259">16782 4542 1295 0,'0'0'87'15,"0"0"-84"-15,0 0 36 16,0 0 22-16,0 0-27 16,0 0-34-16,0 0-6 15,-4 30 5-15,16 4 2 16,-3 5 5-16,1 1-6 15,-5-5 4-15,-1-1-7 16,-2-6 3-16,-2-6-17 16,0-3-118-16,-2-14-65 0,-17-5-275 15</inkml:trace>
  <inkml:trace contextRef="#ctx0" brushRef="#br0" timeOffset="84548.3758">16630 4130 1320 0,'0'0'0'16,"0"0"-415"-16,0 0-411 16</inkml:trace>
  <inkml:trace contextRef="#ctx0" brushRef="#br0" timeOffset="84830.1377">16927 4271 970 0,'0'0'329'0,"0"0"-329"15,0 0-26-15,102 71 25 16,-44-24-10-16,1 15 9 15,-4 8 2-15,-8 9-4 16,-16 6 4-16,-15-3 0 0,-14-5 1 16,-2-14-1-1,-24-11 3-15,-12-12-4 0,-10-10 1 16,-10-7 0-16,-9-9-1 16,-3-8-13-16,4-6-178 15,13-6-252-15</inkml:trace>
  <inkml:trace contextRef="#ctx0" brushRef="#br0" timeOffset="90616.2959">18404 4403 1176 0,'0'0'41'0,"0"0"-41"15,0 0-4-15,-97-18 4 16,66 21 9-16,-5 16-4 16,2 2-1-16,4 3-3 0,8-2-1 15,11-4-1 1,10 1-1-16,1-5 1 0,16 0 1 16,17-4 2-1,9-2-1-15,8-1 3 0,0-1-3 16,-1 0 1-16,-3 2-3 15,-1 4 1-15,-6 2 0 16,-11 4-2-16,-12 2 2 16,-11 1-1-16,-5 2 0 15,-20-2 2-15,-14-2 5 16,-12-3 36-16,-2-5-7 16,-1-6 27-16,6-4-10 15,5-1-31-15,10 0-9 0,12 0-11 16,10 0-2-1,6-12-43-15,13-12-122 0,20-3-280 16</inkml:trace>
  <inkml:trace contextRef="#ctx0" brushRef="#br0" timeOffset="90815.3718">18632 4461 1164 0,'0'0'105'0,"0"0"-94"15,0 0 3-15,0 0 28 16,0 0-24-16,0 0-2 16,81 87-5-16,-69-49-10 15,-1 5-1-15,-3-2 0 0,-2-4-3 16,-1-5-21-16,-2-10-98 16,-3-11-160-16</inkml:trace>
  <inkml:trace contextRef="#ctx0" brushRef="#br0" timeOffset="90966.8917">18640 4248 1245 0,'0'0'0'0,"0"0"-47"16,0 0-281-16,0 0 19 0</inkml:trace>
  <inkml:trace contextRef="#ctx0" brushRef="#br0" timeOffset="91359.4417">18896 4405 991 0,'0'0'12'16,"0"0"-9"-16,0 0 8 0,18 98 28 15,0-63-29-15,0 1-7 16,2 1 3-16,-3-6-6 16,0-6-11-16,-2-7-29 0,-6-11 1 15,-5-7 32 1,-1 0 7-16,-1-16 44 16,2-9 15-16,1-4-2 15,2-4 1-15,2 1-25 0,0 0-19 16,6 7 34-16,2 7 2 15,0 4-4-15,1 7-21 16,3 6-16-16,1 1 0 16,2 3-9-16,0 18 2 15,0 4 2-15,-6 7-4 16,-6 3-1-16,-6 5 1 16,-4-1-1-16,-2-2-1 15,0-1-25-15,0-10-66 16,5-8-38-16,4-8-141 15,6-10-253-15</inkml:trace>
  <inkml:trace contextRef="#ctx0" brushRef="#br0" timeOffset="91812.4907">19565 4452 765 0,'0'0'380'0,"0"0"-305"16,0 0-38-16,0 0 22 15,0 0-59-15,0 0-14 16,-17 48 10-16,6-3 2 16,3 6 2-16,5 2 1 15,3-2 0-15,0-6 0 16,16-6 0-16,10-12 1 0,7-10 0 16,7-9 5-16,5-8 1 15,-1 0 4-15,-2-19-10 16,-6-9 3-16,-4-7 1 15,-10-9 1-15,-6-6 0 16,-5 0-1-16,-10-3 0 16,-1 7 20-1,-8 2-11-15,-18 8 12 0,-9 6-13 16,-5 11-2-16,-2 8-8 16,0 11-4-16,1 0-9 15,5 14 8-15,3 12-8 16,8 5 9-16,10 3-1 15,12 0-10-15,3-2 6 16,12-2 2-16,15-5 3 0,4-8 5 16,3-5-1-16,5-11 4 15,6-1-8-15,3 0-21 16,4-14-68-16,0-7-122 16,-4-7-287-16</inkml:trace>
  <inkml:trace contextRef="#ctx0" brushRef="#br0" timeOffset="92032.9007">20406 4482 878 0,'0'0'504'0,"0"0"-483"16,83-12-11-16,-24 3-10 15,7 5 41-15,-2-2-33 16,-6 0-7-16,-10 0-1 16,-15 1-5-16,-17 2-107 15,-16 1-77-15,-4 2-238 16</inkml:trace>
  <inkml:trace contextRef="#ctx0" brushRef="#br0" timeOffset="92179.5071">20520 4685 1012 0,'0'0'130'0,"0"0"-62"16,122 11 64-16,-65-11-27 15,2 0-73 1,1-12-32-16,-3-6-109 16,-6-5-217-16</inkml:trace>
  <inkml:trace contextRef="#ctx0" brushRef="#br0" timeOffset="120423.8066">21976 3616 1310 0,'0'0'9'15,"0"0"-8"-15,51-80 4 16,-15 74 7-16,10 6 20 16,7 10-32-16,4 21-7 15,1 12 6-15,-9 3-2 16,-17 3 3-16,-25-6 0 15,-10-4-11-15,-39-3 8 16,-20-8-2-16,-17-5 5 16,-6-6 2-16,-1-9-2 15,11-2-7-15,15-6-63 16,20 0-115-16,20 0-113 16</inkml:trace>
  <inkml:trace contextRef="#ctx0" brushRef="#br0" timeOffset="120741.96">22274 3866 1004 0,'0'0'210'16,"0"0"-203"-16,88-9-7 16,-43 5 0-16,-5-3-1 15,-2 3 2-15,-5-3-1 16,-11 1 0-16,-10 0-23 15,-11 0 16-15,-1-1 2 16,-10-3-4-16,-19 1 5 16,-6 6-6-16,-4 3 4 0,2 0 2 15,7 6-1 1,9 16 5-16,3 5 3 0,9 9-1 16,4 3 9-1,5 4-10-15,0-6 7 16,6-3 0-16,12-7-8 0,5-11-41 15,5-10-126-15,-3-6-354 16</inkml:trace>
  <inkml:trace contextRef="#ctx0" brushRef="#br0" timeOffset="121188.4599">22055 3576 861 0,'0'0'331'16,"0"0"-296"-16,0 0-27 16,0 0 15-16,0 0 37 15,0 0-60-15,-9 33-24 16,27 6 18-16,4 15 6 15,1 6 13-15,-5 4-12 16,-7 0 3-16,-5 5-4 16,-6-2 4-16,0-5-3 15,0-6-1-15,-7-9 0 16,1-9-46-16,2-10-55 16,4-12-133-16,0-7-188 15</inkml:trace>
  <inkml:trace contextRef="#ctx0" brushRef="#br0" timeOffset="121834.7262">22458 3841 868 0,'0'0'154'15,"0"0"-135"-15,0 0-18 16,0 0 47 0,0 0 1-16,0 0-22 0,-93-20-26 15,65 37 0-15,-3 11 9 16,1 6-10-16,7 7 22 15,7 3 16-15,11-1-15 16,5-4 7-16,2-2-9 16,20-5 7-16,5-7-8 15,6-7-15-15,3-5 9 0,3-4-13 16,4-7 0-16,2-2-2 16,0 0-50-16,-2-10-118 15,-9-12-210-15</inkml:trace>
  <inkml:trace contextRef="#ctx0" brushRef="#br0" timeOffset="122521.112">22720 3955 655 0,'0'0'523'0,"0"0"-523"16,0 0-40-16,94-59 40 15,-56 42 9-15,-7 1-8 16,-9 2 13-16,-11 2-10 16,-11 2 30-16,0-1 61 15,-11-1-41-15,-13 0-37 16,-4 6-17-16,1 2 3 15,5 4-9-15,8 0 5 16,8 2-6-16,6 12 1 0,0 5-7 16,11 3 3-16,17 2 2 15,2-1-22-15,-3-3-1 16,-8-5 3-16,-13-1 15 16,-6 0 11-1,-3 2-16-15,-19 3 18 16,-6-1 6-16,2 3 7 0,8-3 17 15,8 1-12-15,10-2-4 16,6-2 4-16,28-3-14 16,11-3 9-16,10-8-2 15,8-1-9-15,-2 0-2 16,0-13-30-16,-3-10-10 16,-10-4 16-16,-9-3-5 0,-15 0 19 15,-11-2 5 1,-7 2 5-16,-6 3 15 0,0 3 9 15,0 3 9-15,0 7 8 16,-1 5-18-16,-2 4 9 16,1 4-7-16,1 1-9 15,1 0-16-15,0 1-5 16,0 16-18-16,0 13 21 16,0 8-1-16,0 7 3 15,0 3 3-15,1 2-2 16,2 0 12-16,0-1-12 15,2 0 2-15,1-2-3 16,2-7-32-16,4-7-93 16,-1-12-154-16,1-14-459 15</inkml:trace>
  <inkml:trace contextRef="#ctx0" brushRef="#br0" timeOffset="123902.7375">23387 3834 736 0,'0'0'597'0,"0"0"-540"15,0 0-55-15,0 0 6 16,0 0-8-16,109-46-10 16,-60 67 4-16,-5 5 0 15,-12 5-6-15,-15-1-72 0,-17 0-18 16,-10-5-23-1,-29-5 61-15,-12-2 31 16,0-9 28-16,2-3 4 16,13-3 1-16,14-3 49 15,14 0-16-15,8 0 15 0,5 2-2 16,26-2-44-16,18 1 3 16,14-1-5-16,3 0 0 15,-2 0-2-15,-6-6 6 16,-5-10-2-16,-4-6 8 0,-5-3-9 15,-11-3 16 1,-10-3 48-16,-10-3 6 16,-9-1-21-16,-4-1-12 0,0 4 4 15,-7 4-27-15,-9 11 5 16,3 5 0-16,3 8-20 16,1 4-11-1,-1 6 6-15,-4 21-20 16,1 13 25-16,2 7 0 0,11 6-2 15,0-3-2 1,3-4 4-16,15-10-10 0,5-11-21 16,5-11-3-16,3-8-7 15,2-6 17-15,0-6-5 16,-3-19 21-16,-6-7 8 16,-6-2 1-16,-5-3 13 15,-5 3 7-15,-4 5 2 16,-4 8 8-16,0 11 4 0,0 5 3 15,0 5-38-15,2 9-28 16,2 16-3-16,3 9 26 16,1 3 2-16,1-4-2 15,3-6-43-15,-2-8 12 16,2-12 15-16,4-4 8 16,1-3 10-16,1-7 3 15,-2-15 3 1,2-5 4-16,0-2-5 0,-3 1 21 15,-2 3 11-15,-2 9 2 16,-5 7 9-16,-3 6-21 16,1 3-24-16,5 0-5 15,2 16-23-15,6 5 28 0,6 5-2 16,7-1 2 0,14-3-2-16,9 0 4 0,11-5-3 15,4-4 1-15,0-6-6 16,-4-7 5-16,-2 0-1 15,-5-6 2-15,-10-11 2 16,-13-9-1-16,-13-2 10 16,-14-4 3-16,-7 0 24 15,-10 2 22-15,-20 3-30 16,-9 6-22-16,-9 8 0 0,0 10-8 16,-1 3-5-1,4 11-1-15,11 16-4 16,7 6 5-16,13 2 5 0,11 0 0 15,3-2-3-15,14-5 8 16,13-7-5 0,9-9 1-16,1-7 3 0,2-5-5 15,3-8 1-15,0-18 0 16,-5-6-4-16,-3-9 7 16,-4-9-3-16,-8-8 4 15,-6-9 2-15,-9-6 1 16,-7-2-6-16,-3 9 3 0,-17 10 5 15,-3 17-3 1,2 16-3-16,6 11-3 0,4 12-13 16,-2 0 8-1,-1 32-27-15,1 18 25 16,4 20 0-16,9 12 8 0,0 1-1 16,14-4 0-16,10-10 1 15,1-11-1 1,3-13 0-16,0-12 0 0,4-13 0 15,2-12-13-15,1-8 3 16,-4-3-2-16,-1-18 2 16,-7-8 10-16,-7-6 0 15,-6-1 1-15,-9-3 1 16,-1 7 6-16,0 5-2 16,0 12 5-16,0 8-3 0,0 5-1 15,0 2-7 1,8 7-24-16,1 16 6 0,4 4 10 15,-2 5 8-15,-2-3 0 16,-2-5-7-16,-1-3-1 16,-3-6-82-16,0-8-79 15,-2-7-205-15</inkml:trace>
  <inkml:trace contextRef="#ctx0" brushRef="#br0" timeOffset="124059.8472">25315 3414 1126 0,'0'0'0'0,"0"0"-261"16,88 36-126-16</inkml:trace>
  <inkml:trace contextRef="#ctx0" brushRef="#br0" timeOffset="125234.2876">25597 3605 1050 0,'0'0'102'0,"0"0"-102"0,0 0 0 16,0 0 19-1,-79 105 9-15,76-58-3 16,3 0-20-16,10-5 6 15,17-6-8-15,7-9-2 0,4-9 16 16,2-10-14 0,3-8-3-16,-6 0-7 0,-1-17-9 15,-6-6 16-15,-5-6 2 16,-8-3-1-16,-2-4 10 16,-9 0-4-16,-3 1 11 15,-3 9-4-15,0 7-5 16,0 11 21-16,0 8-30 15,-6 0-8-15,-3 14-13 16,-4 15 8-16,0 3 13 0,6 1 5 16,7-4-5-16,0-6 0 15,0-4 0-15,7-7 2 16,6-6-3 0,4-2 4-16,2-4-2 0,0-4 9 15,0-10-8-15,-7-8 6 16,-1 0-6-16,-4 1 1 15,-3 6 34-15,-1 8-3 16,-1 4 0-16,-1 3-6 16,1 0-28-16,2 2-23 15,2 13 0-15,6 1 23 16,2 0 2-16,3-4-1 16,10-3 4-16,9-4 12 0,8-5-15 15,8 0 11 1,0-1-13-16,-7-17 2 0,-8-5 8 15,-6-11-6-15,-5-9 1 16,-9-9-1-16,-6-10 0 16,-9-1-6-16,-2 4 2 15,-3 12 0-15,-18 11 9 16,1 16-3-16,-1 7-3 16,8 11-3-16,-3 2-6 15,0 16-12-15,2 20 2 16,2 16 16-16,7 14 2 15,5 4 1-15,0-2-3 16,15-6 5-16,4-11-3 0,0-12-4 16,1-8-8-1,4-9-39-15,0-12 10 16,5-6-3-16,2-4-3 16,3-4-1-16,-3-17 2 0,-3-2 35 15,-5-8 3-15,-5-2 6 16,-7-3 10-16,-7-1 22 15,-4 4 2-15,0 11 5 16,0 8-10-16,-3 13 9 16,-3 1-38-16,-5 11-24 15,-5 13 23-15,3 7 1 16,2 0 0-16,8-5 0 16,3-2 2-16,0-10-6 15,17 0 4-15,12-9 0 0,12-5-2 16,6 0 2-16,3-5-31 15,-4-17 1 1,-10-3 24-16,-5-5 6 16,-4 0 6-16,-4-1 26 0,-1 5 40 15,-3 3 5-15,-2 7-28 16,-6 7-21-16,0 4-24 16,-2 5-4-16,3 3-7 15,-2 14-13-15,-5 6 20 16,-5 6-12-16,0 5-3 15,-11 3 2-15,-9 1-1 16,3-1 13-16,4-3 1 0,8-7-6 16,5-3 2-1,0-5 8-15,21-3 5 16,16-4 29-16,15-2-14 0,14-4 1 16,7 0-25-16,6-1 4 15,-4-3-10-15,-5-2-30 16,-8 0-117-16,-18-7-150 15,-16-13-623 1</inkml:trace>
  <inkml:trace contextRef="#ctx0" brushRef="#br0" timeOffset="126235.0878">21488 4586 933 0,'0'0'63'0,"0"0"-52"15,0 0-1-15,0 0 67 16,0 0 4 0,0 0-13-16,0 0-18 0,28 25-20 15,48-25-23-15,17 0 15 16,7-2-20-16,12-7 2 15,7 1 6-15,9 0-9 16,8 3-1-16,8-1 0 16,9-1 1-16,7-2-3 15,7 3 3-15,9-3-1 16,9 1 0-16,15 1-8 16,19-3 1-16,15 4-7 15,15-1-7-15,4-3 6 0,-3 0-24 16,-3 0 18-16,-10 2 20 15,0 2-3-15,-1 3 4 16,-4 0 0-16,-3 0 0 16,-8-3-4-1,-10-4 7-15,-15 0-3 0,-16-4 9 16,-26-1-6-16,-23 1 2 16,-26-4 10-16,-29 2 3 15,-22 3 6-15,-22 1-22 16,-14 4-2-16,-12 2-10 15,-6 2-96-15,0 2-185 16</inkml:trace>
  <inkml:trace contextRef="#ctx0" brushRef="#br0" timeOffset="128212.6551">22240 5048 1206 0,'0'0'52'0,"0"0"-51"16,0 0 9-16,0 0-10 0,0 0 2 16,-2 106 28-1,16-43-14-15,1 1-8 0,2 3-8 16,-1-4 0-16,0-3-4 16,-4-8 1-1,-1-11-76-15,-1-12-40 0,-4-13-83 16,-3-15-54-16</inkml:trace>
  <inkml:trace contextRef="#ctx0" brushRef="#br0" timeOffset="128536.6218">22291 5407 219 0,'0'0'832'0,"0"0"-772"16,0 0-60-16,0 0 0 15,107-51 3-15,-56 51 1 16,2 0-2-16,-3 0-2 0,-4 0-2 15,-13-3-16-15,-6-11-36 16,-12-2 45-16,-9-7 9 16,-6-1 3-16,0-1 35 15,-11-1 5-15,-8 4 25 16,-1 3 13-16,4 7-31 16,4 4 5-16,7 7-15 15,4 1-32-15,1 5-8 16,0 21-27-16,0 9 27 15,9 9 4-15,10 3-2 16,-1 0-2-16,5 0 0 16,-4-5-5-16,-1-3-66 15,3-9-65-15,-2-11-102 16,4-12-271-16</inkml:trace>
  <inkml:trace contextRef="#ctx0" brushRef="#br0" timeOffset="129220.0323">22852 5327 1143 0,'0'0'97'0,"0"0"-94"15,0 0 6-15,0 0-5 16,0 0-4-16,0 0-4 0,111 8 4 16,-70-2-8-1,-5-5-20-15,-10-1-28 0,-6 0 32 16,-11-13 24-16,-6-6 6 15,-3-2 28-15,0-4 26 16,-14 3-27 0,-2 3 58-16,4 7-51 0,3 6-1 15,8 6-25-15,1 2-14 16,0 27-32-16,4 19 11 16,16 16 21-16,8 11 5 15,3 8-2-15,2 4 0 16,-3 5-3-16,-2 4 0 15,-3-3-8-15,-6-6-24 16,-8-12-23-16,-8-17 21 0,-3-16 8 16,-4-17 26-1,-26-11 1-15,-18-14 0 0,-11 0 21 16,-10-27 1 0,-4-15 4-16,-2-9 2 0,11-10-16 15,15-5 1-15,22-1 9 16,27 3-18-16,20 3-5 15,44 7-36 1,27 8-35-16,22 5-4 0,8 7-14 16,-5 7-46-16,-11 3 76 15,-22-1-38-15,-20-4 12 16,-21-4 33-16,-17-4 52 16,-16-2 70-16,-9-2 45 15,-7 2 7-15,-17 6-19 16,-5 3-19-16,2 7 16 0,3 10-30 15,7 6-41-15,6 7-19 16,5 3-10-16,5 23-19 16,1 13 16-16,0 16-9 15,15 9 12 1,10 5 0-16,3 5 3 0,-2-5-7 16,-8-3 4-16,-4-6-17 15,-6-7-107-15,-3-11-87 16,-1-14-205-16</inkml:trace>
  <inkml:trace contextRef="#ctx0" brushRef="#br0" timeOffset="129511.2212">23626 5170 1328 0,'0'0'11'15,"0"0"-8"-15,0 0 7 16,85-55-8-16,-35 57-2 16,8 24-14-16,-5 9 10 15,-12 2-1-15,-21 0-7 16,-20-3-2-16,-3-4-30 0,-30-5 39 16,-8-6 5-1,-9-4-1-15,7-6 1 0,6-7 5 16,16 2-5-1,12-4 18-15,9 0-18 16,20 0-12-16,25-1-114 16,20-10-152-16,6-4 101 0</inkml:trace>
  <inkml:trace contextRef="#ctx0" brushRef="#br0" timeOffset="129778.5078">24123 5278 857 0,'0'0'304'15,"0"0"-245"-15,0 0-47 16,0 0 12-16,-79-14 1 15,58 36-11-15,10 6-5 16,11 3-3-16,3 3-3 0,27-4 1 16,14-5-4-16,8-8 1 15,3-9 13-15,-4-8-9 16,-7 0 1-16,-11-18 14 16,-11-9 55-1,-13-7 26-15,-9-4-50 0,-11-6-41 16,-30-1-6-1,-14 3-4-15,-4 7-2 0,2 10-2 16,11 15-16-16,16 10-88 16,15 7-121-16,15 17-94 15,6-4-205-15</inkml:trace>
  <inkml:trace contextRef="#ctx0" brushRef="#br0" timeOffset="129992.5339">24627 4947 1342 0,'0'0'49'15,"0"0"-45"-15,0 0 10 16,0 0-14-16,0 0 2 16,-13 110-2-16,23-33 4 15,7 0 0-15,3-2-2 16,-2-8-2-16,-1-9-40 15,-7-8-71-15,-4-15-54 16,-4-11-139-16</inkml:trace>
  <inkml:trace contextRef="#ctx0" brushRef="#br0" timeOffset="131554.7953">24523 5301 1199 0,'0'0'129'0,"0"0"-129"16,119-4-8-16,-58 4 3 15,0 0 5-15,1-3 0 16,-6-5-4-16,-9-8-24 16,-9-5-5-16,-14-3 10 15,-9-1 23-15,-15 1 1 0,0 1 29 16,-6 4 3-16,-13 4-14 15,-2 5 13 1,1 6-3-16,1 4-21 16,-1 6-8-16,1 19-14 0,7 13 13 15,6 5 1-15,6 4 0 16,12-2 0-16,16-9 1 16,7-9 0-16,-1-10-1 15,-1-9-17-15,-3-8-3 16,-3 0 11-16,-4-12 5 15,-3-13 4-15,-5-4 7 16,-5-5 22-16,-1-3 3 0,3 4-14 16,-1 6 7-16,-1 11-14 15,3 8-1-15,0 8-5 16,1 0-5-16,0 10-20 16,-4 14 14-16,1 4-3 15,-7 1 9-15,-1 0 0 16,0-4-2-16,-1-4 0 15,2-7 2 1,-1-5-25-16,0-5-2 0,-2-4 4 16,2 0 23-16,0-14 15 15,2-9-15-15,1-5 0 16,2-2 0-16,2-1 5 16,0 2 21-16,2 5-3 0,2 6 14 15,-4 6 4 1,-2 8-7-16,-1 4 0 0,0 0-34 15,6 12-13-15,3 12 11 16,-1 5-5-16,1 3 7 16,-5-1 0-16,3 1 0 15,5-5-2-15,3 0 2 16,8-5-25-16,4-4-51 16,3-8-60-16,-1-8-12 15,-2-2-99-15,-10-12 23 16,-6-12-55-16,-7-7 279 15,-8-3 46-15,0-1 202 0,-3 1-85 16,0 7 13 0,0 6-19-16,0 11-63 15,0 6 23-15,0 4-49 16,-3 0-68-16,-3 14-8 0,-3 11-16 16,1 9 24-16,5 0-2 15,3 0 6-15,0-6-7 16,5-7 5-16,8-4-2 15,3-8 0-15,3-8 4 16,3-1 3-16,2-3 7 16,-3-15-14-16,0-5 16 15,-4-5-16 1,-5-1 2-16,-3 1 0 0,-3 3 4 16,-6 8-6-16,0 8 2 15,0 5 1-15,0 4-3 0,2 0 0 16,1 0-18-16,3 5-3 15,1 8 8 1,4-1 13-16,3-1 0 16,6-3-4-16,5-6-3 0,12-2 5 15,2 0-3-15,-1 0-2 16,-10-14 3-16,-12-4 4 16,-14-4 10-16,-2-1-4 15,0 0 14-15,-12 8-12 16,6 8-7-16,4 6 7 15,2 1-8-15,0 12-38 16,13 15 6-16,10 6 28 0,7 0 4 16,-1-3 0-16,-4-2 0 15,-5-6-2-15,-3-2 10 16,-6-4 1-16,-3-3 5 16,-6-3-13-16,-2-2 20 15,0-2-20-15,-19-1 4 16,-13-2 22-16,-7-3-25 15,1 0 16 1,6 0-18-16,10-6-2 0,10-2-34 16,11-3-80-16,1-1-22 15,27 1-71-15,14-2-59 16,4-1 157-16,-3-1 111 16,-7-2 97-16,-5-1 63 15,-6 4 27-15,3-3-64 0,2 5-23 16,8 1-45-16,12 1-18 15,15-1-37-15,6 3 4 16,3-6-1-16,-12-3-3 16,-16-2 0-16,-18-4 17 15,-19-2-11-15,-8 0 74 16,-15 5-68-16,-17 2-9 16,-4 12-6-1,-5 6-6-15,0 10 3 0,4 20 2 16,6 13 8-16,10 8-3 15,16 4 1-15,5-2 0 16,10-8 20-16,18-9-9 16,5-9-1-16,3-10 0 15,10-9-9-15,12-8-6 16,17 0-90-16,9-11-138 0,0-20-294 16</inkml:trace>
  <inkml:trace contextRef="#ctx0" brushRef="#br0" timeOffset="132058.2955">28203 4104 961 0,'0'0'151'0,"0"0"-130"15,0 0 73-15,124 38 43 16,-67-30-37-16,4-2-79 16,3-3-6-16,-3-1-15 15,-8-2-5-15,-12 0-19 16,-20 0-141-16,-21 0-106 16,-18 0-233-16</inkml:trace>
  <inkml:trace contextRef="#ctx0" brushRef="#br0" timeOffset="132194.9303">28284 4317 830 0,'0'0'155'16,"83"31"-81"-1,-26-18 33-15,4-4 20 0,3-5-41 16,4-2-43-16,-3-2-43 16,-8 0-3-16,-18-8-197 15,-20-9-370-15</inkml:trace>
  <inkml:trace contextRef="#ctx0" brushRef="#br0" timeOffset="134880.4823">29591 3121 1172 0,'0'0'0'0,"0"0"-28"15,0 0 9-15,-52 117 19 16,29-57-4-16,4 11 8 15,-1 1-4-15,2 3 0 16,1-6 0-16,6-9 0 16,2-13 0-16,6-16-12 15,3-12-41-15,0-12 9 16,0-7-39-16,0-3 83 16,0-22 2-16,6-6-2 15,1-13-13-15,3-7 13 16,-1-5 39-16,2-1-31 15,4 4 31-15,2 1-6 16,-1 5 4-16,4 6 42 0,-4 7-17 16,0 11-45-1,0 10 22-15,0 4-17 0,0 9-7 16,7 0-15-16,5 10-15 16,3 18 12-16,5 15-8 15,4 6 11-15,-3 5-5 16,-1 4 5-16,-3 5-3 15,-7-2-73-15,-7-5-69 16,-6-11-49-16,-10-15-179 16</inkml:trace>
  <inkml:trace contextRef="#ctx0" brushRef="#br0" timeOffset="135060.2284">29401 3457 1072 0,'0'0'98'16,"91"-6"-98"-16,-22 6-23 0,7 0 11 15,3 3 12-15,-1 2-2 16,-1-3-69-16,-7-2-109 16,-13-4-248-16</inkml:trace>
  <inkml:trace contextRef="#ctx0" brushRef="#br0" timeOffset="135259.6971">30081 3217 1034 0,'0'0'32'15,"0"0"-26"-15,0 0 28 16,0 0 24-16,0 0-58 16,0 0-26-16,-1 59 25 15,13-15-1-15,1 1 2 16,1 3 0-16,0 2 3 15,0 3-9-15,-3 2-57 16,-4-7-125-16,-1-10-141 16</inkml:trace>
  <inkml:trace contextRef="#ctx0" brushRef="#br0" timeOffset="135687.443">30080 3307 736 0,'0'0'426'15,"18"-72"-424"-15,9 46 5 16,6 5 16-16,7 6 17 16,3 11-29-16,2 4-11 15,1 2-3-15,-7 23-4 16,-12 6-2-16,-9 7 7 0,-17 3-3 15,-1-2-9 1,-13 0-3-16,-17-10-15 16,-4-3 6-16,-1-6 3 0,7-6 9 15,11 0 10 1,10-5 4-16,7 2 0 0,0 3-1 16,12 3-3-16,3 1 3 15,3 0 2-15,-6-1 8 16,-4-3 29-16,-7-2-14 15,-1-2 7-15,-8 1 13 16,-18-3-2-16,-15-2 26 16,-11-2-24-16,-2-1-20 15,-1 1-8-15,9 1-15 0,13 3-1 16,13 0-118-16,13-2-154 16,7-6-461-1</inkml:trace>
  <inkml:trace contextRef="#ctx0" brushRef="#br0" timeOffset="135937.7732">29198 4018 989 0,'0'0'355'0,"0"0"-300"16,0 0-44-16,154 33 18 15,-19-25 59-15,36-3-37 0,25-2-28 16,8-3-16 0,-7 0-4-16,-15-2 2 0,-18-17-5 15,-25-3-13-15,-25 0-30 16,-29-1-62-16,-38 7-84 16,-31-1-71-16,-16 3-340 15</inkml:trace>
  <inkml:trace contextRef="#ctx0" brushRef="#br0" timeOffset="138715.678">29994 4439 1047 0,'0'0'37'0,"0"0"-37"15,0 0 0 1,-117-34 7-16,71 34 21 16,-5 12-2-16,-1 16-10 15,7 5 16-15,8 4-11 0,13 1-21 16,18 3 13-16,6 3-13 16,24-2 2-16,21-2 5 15,10-7-7-15,7-13 3 16,0-9-2-16,-10-11 6 15,-10 0 1-15,-16-11 31 16,-12-15 53-16,-11-10 24 16,-3-5-68-16,-12-6-48 15,-19 4 0-15,-9 4-7 0,-1 5 3 16,8 11-4 0,14 9-41-16,13 8-24 0,6 6-85 15,31 0-180-15,23 12-116 16</inkml:trace>
  <inkml:trace contextRef="#ctx0" brushRef="#br0" timeOffset="139136.2058">30453 4529 1086 0,'0'0'118'16,"0"0"-118"-16,0 0-5 15,0 0-8-15,0 0 13 16,-94 88 3-16,60-42 12 15,5 2-15-15,7 0 0 0,8-9 1 16,7-7-1-16,4-9 0 16,3-9-9-16,0-8-44 15,0-6-15-15,0 0 24 16,10-18 40-16,4-14-3 16,5-13-46-16,-2-9 39 15,1-5 14-15,-3-3 4 16,-2 2 43-16,-1 3-23 15,-1 9 37-15,2 6 21 16,-1 12-13-16,1 9-6 16,-2 10-15-16,1 6-19 15,1 5 6-15,5 3-35 16,7 24-12-16,7 12 9 16,1 14 0-16,-3 7 3 15,-4 5 0-15,-3 4 1 0,-8 0-4 16,-4 1 1-16,-5-7 2 15,-4-7-6-15,-2-9-45 16,0-11-76-16,0-11-53 16,0-14-131-16</inkml:trace>
  <inkml:trace contextRef="#ctx0" brushRef="#br0" timeOffset="139309.0131">30183 4784 1156 0,'0'0'175'0,"0"0"-175"0,0 0-5 16,148-9 5-1,-57 9 34-15,9 11-18 16,0 1-13-16,-6-1-3 0,-12-9-90 16,-24-2-299-16</inkml:trace>
  <inkml:trace contextRef="#ctx0" brushRef="#br0" timeOffset="143075.1753">16609 7685 1241 0,'0'0'87'0,"0"0"-66"0,0 0-11 16,0 0 16-16,0 0-5 15,0 0-21-15,0 0-9 16,23 68 9-16,-17-18 9 16,0 4-7-16,2-2-2 15,-1-1 0-15,2-5-7 16,-2-5-39-16,2-7-55 16,-3-10-28-16,-2-11-119 15,-1-13-171-15</inkml:trace>
  <inkml:trace contextRef="#ctx0" brushRef="#br0" timeOffset="143310.0631">16866 7622 1122 0,'0'0'62'16,"0"0"-57"-16,0 0 22 15,0 0-13 1,0 0-7-16,0 0 13 0,45 92-12 16,-35-49-1-16,-1 2-5 15,-3-4-2-15,-4-5 0 16,-2-5-41-16,0-9-53 16,0-7-118-16,-13-12-136 15</inkml:trace>
  <inkml:trace contextRef="#ctx0" brushRef="#br0" timeOffset="143470.6319">16798 7347 536 0,'0'0'109'15,"0"0"-109"-15,0 0-57 16,0 0-79-16</inkml:trace>
  <inkml:trace contextRef="#ctx0" brushRef="#br0" timeOffset="143594.3021">16451 7378 627 0,'0'0'9'0,"0"0"-9"0,0 0-9 16,0 0-275-16</inkml:trace>
  <inkml:trace contextRef="#ctx0" brushRef="#br0" timeOffset="143857.6018">16914 7343 1213 0,'0'0'41'15,"0"0"-41"-15,116 41 5 0,-47 8 51 16,5 17-7-16,-1 10-11 16,-8 6-19-16,-13 8-14 15,-16 1-5-15,-24 0 0 16,-12-2-13-16,-32-8-28 16,-27-16-12-16,-19-18-2 15,-13-20 29-15,-9-16 9 16,-6-11 6-16,3 0-156 15,12-21-221-15</inkml:trace>
  <inkml:trace contextRef="#ctx0" brushRef="#br0" timeOffset="144564.7739">18626 7527 962 0,'0'0'94'16,"0"0"-32"-16,0 0-42 15,0 0 31-15,0 0 16 0,-97-48-18 16,74 72-33-16,-6 11-2 15,5 9-1 1,6 5-12-16,8 2 11 0,10-1-12 16,0 0 1-16,25-6 4 15,13-9-5-15,11-10-55 16,7-14-50-16,7-11-89 16,-2 0-178-16</inkml:trace>
  <inkml:trace contextRef="#ctx0" brushRef="#br0" timeOffset="144864.9589">18877 7631 872 0,'0'0'122'16,"0"0"-51"-16,0 0-19 15,0 0-3-15,0 0-19 16,0 0-1-16,-28 26-18 0,31 10 1 16,27-4-8-16,16 0-3 15,13-10 9-15,5-8-9 16,-2-8 3-1,-11-6-4-15,-14 0-9 16,-16-7 9-16,-17-11 1 0,-4-7 3 16,-10-4 6-16,-20-3-5 15,-12 3 18-15,-10 1 6 16,-3 7-23-16,3 8 14 16,14 8-4-16,13 5-16 15,14 0 0-15,11 2-20 16,11 12-66-16,32 3 23 0,21-3-66 15,14-4-93-15,5-6-280 16</inkml:trace>
  <inkml:trace contextRef="#ctx0" brushRef="#br0" timeOffset="145136.3309">19504 7521 846 0,'0'0'214'15,"0"0"-154"-15,-103-47-50 16,76 45 32-16,12 2-15 15,11 4-21-15,4 19-6 16,14 7 0-16,18 6 4 0,8 1-3 16,5 0-1-1,-8 0 0-15,-10-2-17 0,-13-1 15 16,-14-4-4 0,0-3 6-16,-20-5-3 0,-22-5 6 15,-7-7 20-15,-6-5 0 16,3-5-10-16,14 0 8 15,18-5-16-15,18-10-5 16,11-7-75-16,39-6-309 16</inkml:trace>
  <inkml:trace contextRef="#ctx0" brushRef="#br0" timeOffset="145533.1733">19887 7543 1230 0,'0'0'51'0,"0"0"-51"15,0 0 3-15,-96 42 42 16,76-9-6-16,8 8-8 16,5 4-17-16,7 2-10 15,0-4-7-15,20-5 3 16,13-7 0-16,12-9 0 16,6-10-16-16,2-12-6 15,-1 0-2-15,-8-4-31 16,-8-17 35-16,-10-5 11 15,-6-10 9-15,-8-2 1 16,-8-6 2-16,-4-1-5 16,0-4 2-16,-9 0-10 0,-18 3 10 15,-8 8-6 1,-7 11 6-16,-6 13 21 0,3 11-5 16,1 3-7-1,6 12-9-15,11 11 5 0,17 9 1 16,10 3-3-16,3 2 2 15,28-2 5-15,13-5-9 16,9-5 3-16,5-11-2 16,0-7-2-16,-1-7-62 15,-4 0-62-15,-3-14-222 16</inkml:trace>
  <inkml:trace contextRef="#ctx0" brushRef="#br0" timeOffset="145776.1293">20888 7519 1165 0,'0'0'114'0,"0"0"-96"16,84 0-12-16,-17 3 18 15,5 0 17-15,2 0-25 16,-7-3-16-16,-13 0-22 0,-17 0-95 16,-25 0-155-1,-12 0-377-15</inkml:trace>
  <inkml:trace contextRef="#ctx0" brushRef="#br0" timeOffset="145923.2525">20985 7693 596 0,'0'0'302'15,"0"0"-122"-15,0 0-64 16,124 60-18-16,-69-56 19 16,0-1-63-16,-2-3-41 15,-8 0-13-15,-10 0-59 16,-15-9-198-16,-16-7-511 16</inkml:trace>
  <inkml:trace contextRef="#ctx0" brushRef="#br0" timeOffset="147003.9383">21057 7722 753 0,'0'0'58'15,"0"0"-33"-15,0 0 77 16,0 0 10-16,0 0-29 16,0 0-50-16,-57 0 1 15,54 0 0-15,0 0-10 16,-2 0 10-16,1 0-4 15,1 0 4-15,3 0-7 16,0 0-19-16,0 0 6 16,0 2-14-16,12 5 3 0,16 2 13 15,11 1 1-15,8 0-5 16,0-5-5 0,-2 1-1-16,-5-5-2 0,-8-1 1 15,-11 0-4-15,-10 0 13 16,-6 0-14-16,-5 0 7 15,0 0-7-15,0 0-68 16,-5-1-147-16,-11-9-488 16</inkml:trace>
  <inkml:trace contextRef="#ctx0" brushRef="#br0" timeOffset="158622.6318">22553 6822 1239 0,'0'0'59'0,"0"0"-35"16,0 0 10-16,0 0 41 15,0 0-48-15,0 0-26 16,0 0 1-16,39 85 2 16,-24-31-4-16,-3 1 0 15,-2-2 1-15,-2-2-9 16,-1-5 8-16,-1-7-31 15,2-9-13-15,-4-9-18 0,-1-11 24 16,-3-7 18-16,0-3-13 16,0 0 33-16,-6-13 9 15,-12-11-5-15,0-9 6 16,0-9-7-16,6-8 24 16,1-7 3-1,6-5-6-15,5 5 33 0,0 4-10 16,12 10-14-16,12 12 9 15,7 9-33-15,11 7 7 16,6 12-16-16,7 3-2 16,0 12-7-16,-7 18 9 15,-17 9-7-15,-16 6 5 16,-15 1-54-16,-13-1 22 16,-18-8 0-16,-4-6 0 15,7-9 32-15,13-4-23 0,13-3-2 31,2 0 12-31,32 0 5 0,10-2 10 0,4 3 0 16,-3-2 3-16,-12-3-1 16,-10 0-1-16,-13-7 4 15,-8 2 5-15,-11-5-6 16,-26 4 49-16,-15-5 5 16,-14 0-44-16,-2 0 10 15,10 0-18-15,14 0-6 16,19 0 0-16,16 0-12 15,9 2-117-15,22 3-112 16,32-1-109-16</inkml:trace>
  <inkml:trace contextRef="#ctx0" brushRef="#br0" timeOffset="159251.9484">23472 7000 1003 0,'0'0'190'0,"0"0"-158"15,-62-72-19-15,21 66 44 16,-3 6 14-16,-1 13-37 16,4 23-24-16,10 7-9 15,13 6 0-15,14-3-2 16,4-2-1-16,15-8 2 16,16-6-8-16,8-11 5 15,1-10-30-15,-1-9 12 16,-2 0-13-16,-4-12 31 15,-7-14 1-15,-12-5 2 0,-8-6 20 16,-6-1 23-16,0 0 10 16,-19 7-3-16,-2 4-35 15,2 13 3-15,5 7-18 16,7 7 0-16,5 5-4 16,2 15-11-16,5 10 15 15,20 0-1-15,11-2-2 16,12-5-8-16,5-9-46 15,7-6-22-15,4-8 5 16,-1 0 12-16,-7-18 28 0,-11-9 32 16,-12-9-5-1,-17-2 7-15,-14-1 15 16,-2 1 12-16,-18 6 23 16,-12 6-14-16,-2 9-4 15,-1 10-4-15,6 7-28 0,10 0 0 16,10 20-6-16,7 10 4 15,12 9-3-15,21 2 8 16,9-1-3-16,1-1 1 16,-5-5 0-16,-6-7-2 15,-10 0 1-15,-11-5 0 16,-10-4 6-16,-1-5 1 16,-14 1 27-16,-22-4 22 0,-15-3-26 15,-14-2-1-15,-4-5-27 16,7 0 2-16,16 0-8 15,19-10-1 1,24-4-120-16,11-5-118 0</inkml:trace>
  <inkml:trace contextRef="#ctx0" brushRef="#br0" timeOffset="159563.3499">24164 7003 1184 0,'0'0'53'0,"0"0"-49"16,87-3-5-16,-36 2 7 0,4-6 0 16,2-4-6-1,-2-9 0-15,-15-3 7 0,-13-2-5 16,-21-3 36-16,-6 2 60 16,-16 3-40-16,-20 5-9 15,-12 9-27 1,-10 9-21-16,0 0 16 0,6 22-16 15,14 16 10-15,20 15 2 16,18 10-11-16,9 3 21 16,28-4-23-1,10-9 5-15,8-13-10 0,8-8 2 16,4-10-68-16,1-7-57 16,-7-5-91-16,-19-6-154 15</inkml:trace>
  <inkml:trace contextRef="#ctx0" brushRef="#br0" timeOffset="160000.045">22347 7674 1107 0,'0'0'77'0,"-138"12"-51"0,97-4-5 16,25 1 65-16,16 2 0 15,51 3-59-15,43-2 43 16,46-1-61-16,45-7-7 16,33-4 10-16,21 0-4 15,17 0 23-15,10-5-31 16,7-4 2-16,9-1-4 16,-11 1 4-16,-23-2-1 15,-33-3-1-15,-44-4-9 0,-36-4-23 16,-35-1-31-16,-29-1-48 15,-31 0-33-15,-19 3-71 16,-21-2-88-16</inkml:trace>
  <inkml:trace contextRef="#ctx0" brushRef="#br0" timeOffset="160985.2202">22273 8068 1100 0,'0'0'26'0,"0"0"29"16,0 0-55-16,0 0 0 0,-2 75 21 16,10-18 13-1,2 8-10-15,2 5-21 0,1 1 4 16,1-2-11-16,2-7 4 16,-2-12-20-16,-1-13-36 15,1-17-70-15,-7-13 8 16,-2-7-20-16,-5-13-54 15,0-18-261-15</inkml:trace>
  <inkml:trace contextRef="#ctx0" brushRef="#br0" timeOffset="161285.9943">22364 8451 526 0,'0'0'226'0,"0"0"-107"15,-5-75-7 1,17 64-37-16,17 5-31 16,8 4-33-16,9 2 1 0,3 0-11 15,-2 0 1 1,-8 2-2-16,-13-2 1 0,-8 0-1 15,-12-4 0 1,-6-14 1-16,0-7 8 0,0-5-5 16,-12 4 2-16,-1 2 28 15,2 5-3-15,1 3 24 16,3 7 2-16,4 5-10 16,3 4 1-16,0 0-48 15,0 17-8-15,6 13 8 16,11 13 8-16,4 1 7 15,0 3-15-15,1 2 0 0,-2-2 2 16,-4-4-2 0,4-6-55-16,-4-7-50 0,5-12-41 15,-2-13-164 1</inkml:trace>
  <inkml:trace contextRef="#ctx0" brushRef="#br0" timeOffset="161705.4643">22938 8343 997 0,'0'0'84'0,"0"0"-56"15,0 0 37-15,0 0-54 16,0 0-5-16,0 0 16 16,88 45-20-16,-55-32 3 15,-5-1-5-15,-4-7-6 0,-3-5-1 16,-8 0-5-1,-5-15 12-15,-8-7 3 0,0-4-1 16,-5 0 18-16,-14 1 22 16,0 3-14-16,4 9 10 15,6 7-7-15,5 6-24 16,4 7-7-16,5 24-15 16,22 17 15-16,12 13 1 15,4 11 8-15,-1 6-14 16,-6 0 5-16,-11 0 0 15,-8-1-5-15,-13-8 8 16,-4-12-3-16,-1-14 0 0,-25-18 1 16,-14-16-1-16,-20-9 9 15,-8-6 17-15,-4-18-11 16,11-10-15-16,13-5 0 16,17-5-19-16,20-4-161 15,11 0-295-15</inkml:trace>
  <inkml:trace contextRef="#ctx0" brushRef="#br0" timeOffset="161953.7984">23510 8381 1190 0,'0'0'43'16,"0"0"-29"-16,0 0 48 0,0 0-29 15,0 0-29-15,0 0 2 16,55 95-6-16,-39-45 9 16,-2 2-9-16,-7 0 0 15,-4-1 3-15,-3-4-2 16,0-4-2-16,0-5-7 16,0-5-86-16,0-12-47 15,6-13-209-15</inkml:trace>
  <inkml:trace contextRef="#ctx0" brushRef="#br0" timeOffset="162247.0155">23508 8257 1097 0,'0'0'69'0,"0"0"-35"16,0 0-15-16,0 0 5 15,131-44-2-15,-74 69-20 16,1 7 1-16,-9 5-3 16,-14 1-3-16,-22-1 1 15,-13-1-22-15,-19-5 14 16,-24-8 6-16,-5-7 2 16,-1-5 2-16,10-6 1 15,14-2 1-15,15-3 2 0,10 0-4 16,21 0-30-16,23-8-218 15,14-6-99-15</inkml:trace>
  <inkml:trace contextRef="#ctx0" brushRef="#br0" timeOffset="162496.3433">24079 8310 996 0,'0'0'70'0,"0"0"-37"15,0 0-18-15,-81 23 36 16,58 7 0-16,14 6-17 15,9 0-19-15,12 0 10 16,25-6-21-16,14-7 3 0,6-9 4 16,0-11-8-1,-11-3-3-15,-15-10 10 0,-13-15-2 16,-12-6 76-16,-6-9-40 16,-14-3-16-16,-20-2-25 15,-10-2-2-15,2 2-2 16,6 3-6-16,15 7-45 15,20 8-52-15,2 11-141 16,30 5-372-16</inkml:trace>
  <inkml:trace contextRef="#ctx0" brushRef="#br0" timeOffset="162689.3482">24348 8086 281 0,'0'0'855'16,"0"0"-782"-16,0 0-72 0,0 0 18 15,0 0 56-15,72 118-9 16,-41-65-18-16,-4 0-47 16,-9-2 2-16,-3-6-3 15,-12-2-9-15,-3-9-52 16,0-5-93-16,-12-15-151 16,-8-9-534-16</inkml:trace>
  <inkml:trace contextRef="#ctx0" brushRef="#br0" timeOffset="163385.6152">24366 8339 1128 0,'0'0'56'0,"0"0"-56"16,122-6 1-1,-67 5-1-15,-2-2 0 0,-4-2 2 16,2-3-4-16,-8-7 3 15,-7-4-1-15,-12-4 0 16,-14-3 5-16,-10-1-5 16,-3-3 5-16,-13 1 14 15,-5 6 22-15,3 6-16 16,2 10 9-16,3 7-12 16,0 4-22-16,6 20 0 15,1 11-7-15,6 8 7 0,0 1-1 16,6 2 3-16,13-5-2 15,-1-7 0-15,1-8 0 16,-4-7-3 0,0-9-12-16,-3-6-9 0,4-4 20 15,0-6 4-15,1-12 0 16,1-6 0-16,0-3 2 16,0-2-2-16,-4 0 0 15,-4 2 0-15,0 4 7 16,-4 2 15-16,-3 12 8 15,-1 3 17-15,-1 6-26 16,2 0-21-16,5 14-23 0,1 12 21 16,1 5-6-1,1 0 11-15,-3-1-3 0,0-5 0 16,-3-7 5-16,-1-7-8 16,-1-5 3-16,-1-5-9 15,-1-1 9-15,3-1 4 16,1-14 11-16,1-7-15 15,0-5 4-15,0 1-10 16,1-5 6-16,1 2 0 16,-1 4 7-16,2 4 3 15,1 10 21-15,1 5 14 16,3 6-40-16,2 0 8 16,5 10-13-16,-2 12 0 15,2 5-8-15,3 0 10 16,-2 3-2-16,4-4 1 0,-1-1-1 15,2 0-18-15,0-6-77 16,1-2-60-16,2-13-63 16,-5-4-314-16</inkml:trace>
  <inkml:trace contextRef="#ctx0" brushRef="#br0" timeOffset="163994.9839">25498 8186 928 0,'0'0'101'15,"0"0"-10"-15,0 0 3 16,0 0-6-16,0 0-58 16,0 0-23-16,-34 11-7 0,32 23 7 15,2 1-2-15,0-1-5 16,6-5 0 0,5-1 3-16,2-6-3 15,-2-5 0-15,1-7-1 0,0-9-8 16,1-1 6-16,2-4 3 15,2-17 3-15,-1-2 0 16,-3-3 6-16,-1-1-8 16,-3 3 6-16,-1 5 12 15,-2 5 7-15,-2 8 21 16,0 2-33-16,-1 4-9 16,2 0-5-16,6 6-23 15,5 8 23-15,2 2-1 0,3-4 1 16,2 0-3-16,0-7 3 15,7-3-3-15,5-2-1 16,3 0 4-16,-1-14 0 16,-8-6 9-16,-10-5-8 15,-12-4 15 1,-5 1-16-16,-2-1 3 0,0 6-2 16,-6 9-1-1,1 7-2-15,0 7 1 16,5 7-17-16,0 16-18 0,1 8 4 15,17 7 20-15,1-3 6 16,2 2-4-16,2-3 10 0,-4-5 0 16,-6-4 2-16,-5-4 0 15,-4-2 12-15,-4-4 7 16,0-1 4-16,0-2-11 16,-18 0 5-16,-7-5-5 15,-2-5-14-15,0-2 15 16,3 0-14-16,5-9-1 15,7-9-18-15,5-3-151 16,7-3-172-16</inkml:trace>
  <inkml:trace contextRef="#ctx0" brushRef="#br0" timeOffset="164320.1276">26127 8285 953 0,'0'0'67'0,"0"0"-45"15,80-9 72 1,-41 3-17-16,7-2-44 0,2-3-22 16,-4-4 0-16,-11-3 5 15,-15-1 28-15,-10-4 6 16,-8-3-36-16,-11 4 8 16,-17 1-22-16,-8 14 1 15,-3 7-7-15,0 7 6 16,3 27 0-16,11 9 8 15,11 8-2-15,14 2 29 16,4 0-5-16,27-8 0 0,9-9 10 16,5-9-36-1,6-11 1-15,9-9 2 0,1-7-7 16,1 0-4-16,-5-10-93 16,-17-14-113-1,-13-13-188-15</inkml:trace>
  <inkml:trace contextRef="#ctx0" brushRef="#br0" timeOffset="164824.2242">27010 7397 1076 0,'0'0'118'0,"0"0"-67"16,0 0-40-16,0 0 43 16,0 0 51-16,124 24-65 15,-50-16-21-15,5-2-19 16,-5 0 0-16,-8-5-10 16,-15 0-2-16,-21-1-147 15,-28 0-107-15,-11 0-299 0</inkml:trace>
  <inkml:trace contextRef="#ctx0" brushRef="#br0" timeOffset="164996.7739">27052 7579 827 0,'0'0'86'16,"0"0"45"-16,0 0 17 16,124 50-19-16,-56-43-49 15,5 0-60-15,2-5-6 16,-1-2-14-16,-7 0-8 15,-10 0-29-15,-14-4-140 16,-20-10-137-16</inkml:trace>
  <inkml:trace contextRef="#ctx0" brushRef="#br0" timeOffset="172288.0029">29069 6744 856 0,'0'0'224'0,"0"0"-183"16,0 0-23-16,0 0 67 16,-91-43-23-16,76 43-26 15,3 10-31-15,0 14-1 16,1 8 5-16,7 7-7 15,4 3 8-15,0 0 6 16,22-1-14-16,13-1 5 16,11-11-6-16,9-9 1 15,8-16 7-15,-2-4-7 0,-6-15 4 16,-14-13 7-16,-12-8-5 16,-12 0 14-16,-16-3 38 15,-1-3-22-15,-22 2-13 16,-16 2-24-16,-7 7-1 15,-4 9 0-15,6 9-10 16,5 10 4-16,8 3-43 16,11 16-59-16,13 15-55 15,6 7-92-15,11 0-246 16</inkml:trace>
  <inkml:trace contextRef="#ctx0" brushRef="#br0" timeOffset="172612.5001">28834 7431 1260 0,'0'0'60'16,"0"0"-49"-16,0 0-8 15,0 0 55-15,0 0 22 0,0 0-25 16,196 53-34-16,-29-53 2 16,29 0-14-1,15-3 13-15,0-11-22 16,-13 0 6-16,-22 2-8 0,-22 2 4 16,-27 1-1-16,-28 0-1 15,-28-1-3-15,-25-5-25 16,-18 1-50-16,-15-4-64 15,-9 0-41-15,-4 4-163 16</inkml:trace>
  <inkml:trace contextRef="#ctx0" brushRef="#br0" timeOffset="185945.4036">29683 6672 475 0,'0'0'91'0,"0"0"-22"15,0 0 23-15,0 0-2 16,0 0-16-16,0 0 45 16,-44-49-40-16,42 45 16 15,1 0-31-15,1 3 3 16,-2 1 0-16,2 0-22 16,0 0-10-16,0 0-28 0,0 0-3 15,0 3-8-15,0 14-3 16,0 6 7-16,0 10 5 15,0 4 0-15,0 3-6 16,2 3 1-16,2 2 0 16,-1 0 0-16,0-3 1 15,-3 0-1-15,1-9 0 16,1-8-6-16,1-6-6 16,-2-9-32-16,1-6-5 15,-2-4 25-15,0 0 22 16,0-8 2-16,0-18 0 15,-6-6-1-15,-3-6 0 16,2-5 1-16,-1-1 0 16,3-4 0-16,2 2 2 15,3 0-1-15,0 5 24 0,5 5-19 16,10 8 27-16,6 6-20 16,3 6-12-16,4 6 10 15,2 7-11-15,3 3 0 16,-5 3-2-16,-5 20-7 15,-7 6 6-15,-12 6-5 16,-4 2 6-16,0 1-3 16,-13-5 5-16,-3-3 0 15,5-7 0-15,6-2-7 16,5-1 3-16,0-2-16 0,17 1 6 16,8-1 6-1,4 0 9-15,-1 0-1 16,-1 2 0-16,-6-1 0 15,-5-1-1-15,-10-1 1 0,-6-1-1 16,-4-5 1 0,-26-1 5-16,-14-6 27 0,-11-4 8 15,-1 0-27-15,2-7-3 16,15-5-10-16,14-5-4 16,16-3-87-16,9-3-275 15</inkml:trace>
  <inkml:trace contextRef="#ctx0" brushRef="#br0" timeOffset="187733.2346">29307 7861 920 0,'0'0'98'0,"0"0"-78"16,0 0 17-16,0 0 49 15,-94-14-42-15,70 16-22 0,-2 16 9 16,-3 8-20 0,-1 5 10-16,5 8 12 0,10 3-26 15,10 6 6-15,5-1-2 16,17-6-11-16,21-8 6 16,7-11-4-16,11-8 4 15,3-11-2-15,0-3 0 16,-3-7 2-1,-5-17-4-15,-14-2 0 16,-11-6 21-16,-14-10 1 0,-12-4 20 16,0-4-3-16,-18 2-32 15,-14 5 18-15,-2 5-27 16,0 11 12-16,4 6-16 16,6 9 4-16,11 7 0 0,7 5-3 15,6 0-99-15,3 10-88 16,30 12-46-16,22 3-8 15,17-2-464-15</inkml:trace>
  <inkml:trace contextRef="#ctx0" brushRef="#br0" timeOffset="188176.3126">30049 7888 1321 0,'0'0'51'0,"0"0"-43"16,0 0 4-16,0 0 14 15,-90 3-2-15,59 31-24 16,1 13 10-16,3 7-7 16,6 1 4-16,8-3-9 15,5-9 2-15,8-13-2 0,0-10-3 16,0-7-22 0,0-7-13-16,9-6 10 0,5-2-21 15,4-22 34-15,2-9-24 16,0-12 15-16,-1-10 24 15,0-3 0-15,0-2 2 16,0 3 7-16,-4 9-7 16,0 9 24-16,-2 7 9 15,0 9 2-15,-2 11 21 16,0 6-14-16,0 6 4 0,2 0-18 16,6 10-25-16,5 15-3 15,7 9 2 1,2 7-1-16,3 5 12 15,-5 5-13-15,-5 2 3 0,-3 4-3 16,-3-6 3-16,-5-2-7 16,-5-10-6-16,-4-7-51 15,-4-6-38-15,-2-9-42 16,-2-12-136-16,-19-5-270 16</inkml:trace>
  <inkml:trace contextRef="#ctx0" brushRef="#br0" timeOffset="188352.3576">29873 8128 1109 0,'0'0'79'0,"0"0"-76"16,95-24 13-16,-37 17 49 16,8 0-8-16,1 1-56 15,2-2-1-15,-9 2-89 16,-13-6-215-1</inkml:trace>
  <inkml:trace contextRef="#ctx0" brushRef="#br0" timeOffset="191600.4427">16953 10390 870 0,'0'0'76'0,"0"0"5"15,0 0 69-15,0 0-52 16,0 0-5-16,0 0-17 15,0 0-58-15,0 0-7 16,13-30-11-16,-6 52-1 16,3 13 1-16,1 5 0 15,-2 6 0-15,0 2-1 16,0 2 4-16,-3 0-3 0,0-5 0 16,-1-1-2-16,-2-6-1 15,0-7-58-15,1-6-77 16,-3-8-33-1,1-10-141-15</inkml:trace>
  <inkml:trace contextRef="#ctx0" brushRef="#br0" timeOffset="191883.6843">17236 10463 783 0,'0'0'130'0,"0"0"-37"16,0 0-1 0,0 0-3-16,0 0-47 0,0 0-38 15,9-1 8-15,-2 29-12 16,4 3 33-16,-2 3-19 16,0-1 3-16,-2 0-15 15,2-1-2-15,-1-1 2 16,-2-2 1-1,0-4-3-15,-2-6 0 0,0-4-51 16,-1-4-16-16,2-7-98 16,-4-4-106-16</inkml:trace>
  <inkml:trace contextRef="#ctx0" brushRef="#br0" timeOffset="192156.9559">17455 10449 851 0,'0'0'56'16,"0"0"18"-16,0 0-4 15,0 0 50-15,0 0-35 16,0 0-60-16,27-24-19 16,-15 46-6-16,0 11 10 15,3 4 4-15,-1 3-11 16,-3 2-1-16,-2 0-2 0,-1-2 5 15,-4-5-10 1,-2-5 5-16,-2-9-50 16,0-6-14-16,0-10-118 15,-6-5-117-15</inkml:trace>
  <inkml:trace contextRef="#ctx0" brushRef="#br0" timeOffset="192352.0239">17297 10165 1033 0,'0'0'1'16,"0"0"4"-16,0 0-3 15,0 0-2-15,0 0 0 16,0 0-96-16,-12-27-132 15</inkml:trace>
  <inkml:trace contextRef="#ctx0" brushRef="#br0" timeOffset="192483.6755">17022 10196 690 0,'0'0'0'0,"0"0"-237"16</inkml:trace>
  <inkml:trace contextRef="#ctx0" brushRef="#br0" timeOffset="192648.7458">16707 10193 1069 0,'0'0'7'0,"0"0"-7"16,0 0-2-16,0 0 2 16,0 0-95-16,0 0-218 15</inkml:trace>
  <inkml:trace contextRef="#ctx0" brushRef="#br0" timeOffset="192979.4309">17579 10113 1125 0,'0'0'0'16,"0"0"0"-16,122 52 47 0,-77-4 9 16,-3 15 21-1,-6 11-45-15,-7 8-16 0,-9-1-7 16,-13-2-4-16,-7-8-5 16,-10-4 0-16,-21-8 2 15,-7-6-7 1,-4-12 5-16,-1-8-68 0,6-10-43 15,3-15-191-15</inkml:trace>
  <inkml:trace contextRef="#ctx0" brushRef="#br0" timeOffset="195340.9427">18882 10181 535 0,'0'0'364'0,"0"0"-234"16,0 0-61-16,0 0 10 15,0 0-9-15,0 0-31 16,0-31-21-16,10 55-9 16,11 13-3-16,1 14 16 15,-4 8-17-15,-1 4-1 16,-7 4 0-16,-1-1-1 0,-5-2-6 16,-1-4-20-16,-1-5-101 15,-2-7-63-15,0-16-166 16</inkml:trace>
  <inkml:trace contextRef="#ctx0" brushRef="#br0" timeOffset="195857.5627">18676 10588 989 0,'0'0'30'15,"0"0"-6"-15,129-80-16 16,-48 59 35-16,16 4 12 15,6 6-35-15,0 7-4 0,3 2-14 16,-8 2 4-16,-8 0-12 16,-13 0 3-1,-17 0-34-15,-21-3 4 0,-15-1-3 16,-17-5 31-16,-7 0 3 16,-6-2 4-1,-22 0 12-15,-11 1 21 0,-10 5-2 16,-8 5 12-16,-4 2-20 15,3 17 5-15,10 8-6 16,14 4-20-16,16 2 4 16,17 3-4-16,1-3-4 15,31-6 14-15,15-7-13 16,14-8 8-16,2-9-9 16,-4-3-3-16,-10-8 1 0,-12-12-5 15,-12-8 7-15,-11-5 2 16,-10-4 0-16,-3-3 9 15,0-2 28-15,-1 7-9 16,-8 7 30-16,5 11-20 16,2 9-3-16,2 8 6 15,0 0-43-15,0 13-9 16,10 16 2-16,5 10 1 16,3 2 3-16,2 2 3 15,2-3-38-15,3-1-49 16,4-3-95-16,0-10-52 15,1-13-318-15</inkml:trace>
  <inkml:trace contextRef="#ctx0" brushRef="#br0" timeOffset="196241.0326">19956 10455 843 0,'0'0'259'15,"0"0"-191"-15,0 0-43 16,0 0 65-16,0 0-55 15,0 0-32-15,-14 7-3 16,28 27 0-16,-1 2 0 16,1-3-3-16,-4-4 3 15,-4-5-36-15,-3-7-11 16,-3-5-4-16,0-10 12 0,0-2 4 16,0 0 35-16,0-18 15 15,0-6-11 1,0-2-3-16,0-6 33 0,0 0-5 15,6 1 16-15,3 4-2 16,0 7 1 0,4 5 0-16,1 6-4 0,5 7-9 15,8 2-16-15,3 8-12 16,-1 14-1-16,-1 7-2 16,-8 5 0-16,-6 3-2 15,-8 1 2-15,-3 2-1 16,-3 1-50-16,1-2-61 15,5-3-8-15,9-10-134 0,5-10-185 16</inkml:trace>
  <inkml:trace contextRef="#ctx0" brushRef="#br0" timeOffset="196693.9957">20505 10488 915 0,'0'0'71'0,"0"-73"11"15,-8 52 3-15,1 9-7 16,1 10 16-16,0 2-77 16,-2 16-11-16,0 16-12 15,0 10 6-15,7 3 0 16,1 2 0-16,0-2 0 16,7-3-4-16,9-8 8 0,7-7-4 15,2-11 0-15,7-8-42 16,3-8 17-16,1 0-11 15,-5-16 1-15,-4-10 34 16,-7-7-4-16,-7-5 5 16,-8-2 0-16,-5-4 8 15,-2-6-8-15,-22-2 4 16,-6 3 7-16,-7 3 20 16,-12 11-11-16,-5 12 15 15,-6 13-17-15,1 10-12 16,10 6-8-16,13 23 2 15,17 7 0-15,17 7 11 16,2 2-10-16,27-2 11 16,12-5-3-16,8-9-4 15,-2-9-3-15,1-7-2 16,-5-9-4-16,-4-4-13 0,-3 0-96 16,-1-2-39-16,-2-15-169 15</inkml:trace>
  <inkml:trace contextRef="#ctx0" brushRef="#br0" timeOffset="196975.2436">21458 10425 1104 0,'0'0'89'15,"0"0"-86"-15,79-7 25 16,-22 6 64-16,4-3-50 16,-1 4-34-16,-5 0-2 15,-7 0-12-15,-5 0-20 16,-13 0-126-16,-23 0-131 15,-7 0-239-15</inkml:trace>
  <inkml:trace contextRef="#ctx0" brushRef="#br0" timeOffset="197150.7617">21564 10599 1033 0,'0'0'143'16,"93"0"-109"-16,-41 0 59 15,0 0-4-15,2 0-52 16,7 0-36-16,-1 0-1 16,-2 0-75-16,-8 0-130 15,-12 0-266-15</inkml:trace>
  <inkml:trace contextRef="#ctx0" brushRef="#br0" timeOffset="207024.2806">23223 9818 1196 0,'0'0'77'0,"0"0"-36"16,0 0 30-1,0 0-11-15,0 0-15 0,0 0-45 16,0 0 3-16,0 0-13 16,-12 61 13-16,12-10-3 15,14 6 0-15,2 6 2 0,-2 0-8 16,-1 2 6-1,-4-1-50-15,-3-5-24 0,-2-3-43 16,-4-9-2-16,0-14-102 16,0-15-38-16</inkml:trace>
  <inkml:trace contextRef="#ctx0" brushRef="#br0" timeOffset="207306.5737">23292 9829 1054 0,'0'0'55'0,"-8"-73"-33"15,8 48 22-15,9 6 32 16,18 11-43 0,11 8-18-16,9 2-15 0,7 23-1 15,-3 10-4-15,-8 7 5 16,-15 5 0-16,-19 1-3 15,-9 0-8-15,-34-5 1 16,-18-3 6-16,-12-5 4 16,-7-8-1-16,2-5 1 15,7-10-1 1,8-5-29-16,11-7-81 0,19 0-131 16,17 0-243-16</inkml:trace>
  <inkml:trace contextRef="#ctx0" brushRef="#br0" timeOffset="207891.2622">23540 10068 1114 0,'0'0'77'0,"0"0"-75"16,86-27 2-16,-50 18 35 16,4 1-18-16,-4-2-8 15,0-3-13-15,-7 1 0 16,-6-2-2-16,-11 0 5 15,-11-2-3-15,-1 5 0 16,-12 1 7-16,-15 6 0 16,-8 4-7-16,-2 0 11 15,2 12 12-15,7 13-13 0,10 7 7 16,9 5-5-16,9 5-11 16,0 0 8-16,12-1-7 15,15-7 0-15,10-8-2 16,8-8-9-1,7-10-36-15,3-8-31 0,-1 0-24 16,-9-13-24-16,-12-12-10 16,-10-6 114-16,-11-7 20 15,-9-3 30-15,-3-2 93 16,0 0-33-16,0 8-13 16,-4 7-5-16,4 8-22 15,0 8-9-15,4 8-3 0,20 4-38 16,8 3-5-16,2 18-2 15,1 5 5 1,-7 2-5-16,-8 3 7 0,-8-3-2 16,-4-6-3-16,-7-4-21 15,-1-10 22-15,0-7-2 16,0-1 6-16,-3-3 31 16,-6-17 15-16,3-6-14 15,5-3 16-15,1-4-35 16,9 1-2-16,18-3-11 15,9 2-12-15,5 5-30 16,3 6-113-16,-3 10-41 16,-2 9-104-16</inkml:trace>
  <inkml:trace contextRef="#ctx0" brushRef="#br0" timeOffset="208272.3829">24679 9849 1172 0,'0'0'90'16,"0"0"-72"-16,0 0 42 16,0 0 10-16,0 0-68 15,0 0 11-15,17 105 4 16,-1-45-13-16,2 5-3 15,-3 3 3-15,-2 0-8 16,-7-5 2-16,-3-3-113 16,-3-5-26-16,0-16-92 15,0-12-196-15</inkml:trace>
  <inkml:trace contextRef="#ctx0" brushRef="#br0" timeOffset="209697.0447">24711 9914 886 0,'0'0'307'16,"0"0"-242"-16,0 0-49 16,53-76 2-16,-14 76 32 15,9 0-32-15,2 13-15 16,-5 10-2-16,-10 2-1 0,-16-2 0 15,-18 4-10-15,-1-5-24 16,-31-1 26-16,-18-3-1 16,-9-7 9-16,-2-6 3 15,8-2-3-15,12-3 4 16,19 0 21-16,13 0-14 16,8 0 17-16,18-3-26 15,26-4-1-15,15 1-2 16,10 2-5-16,-2 1-17 15,-6-2-19-15,-4 1 17 16,-6-4 19-16,-2-2 1 16,-7-2 0-16,-11-4 1 15,-9-3 8-15,-13-1-3 16,-9-4 22-16,0 2-5 0,-3 0 8 16,-15 4 4-1,-6 6-16-15,-3 6 12 0,2 6-24 16,1 0 6-16,5 21-8 15,4 11-8-15,7 7 8 16,5 5 0-16,3 1 0 16,5-3-4-16,14-6 7 15,4-10-6-15,2-9-10 16,2-11-21-16,3-6 13 16,1-4-7-16,2-18 7 15,-3-6 13-15,-5-4 3 16,-4-4 5-16,-6 1 10 15,-3 1-6-15,-3 6 25 0,-5 7-13 16,-1 10 7 0,2 8 10-16,-1 3-33 15,7 7-8-15,-1 14 5 0,1 7-3 16,-3-1 5-16,0 0 0 16,0-5-11-16,-2-4-1 15,2-6-25-15,0-7-1 16,-1-5 15-16,1 0 8 15,2-8 12-15,-1-9 3 16,2 0 1-16,2-3 5 16,-2 3-1-16,2 2 15 15,-1 5 15-15,0 6-6 0,1 4-3 16,-1 0-25 0,3 3 0-16,-1 13-3 0,5 3 2 15,2 1 1-15,9 1 0 16,11-1-5-16,12-2 3 15,8 0-22-15,6-6-15 16,0-4 16 0,-4-6-5-16,-11-2 25 0,-7-6 2 15,-14-13 2-15,-13-8 1 16,-9-6 10-16,-9-3 24 16,-6 3 6-16,-20 2-8 15,-3 6 13-15,-4 8-6 16,1 12-23-16,1 5-6 15,3 5-12-15,6 19 0 16,9 8-4-16,6 8 7 0,7 0-3 16,3 2 0-16,20-9 4 15,3-8-3-15,3-9-1 16,2-10 0-16,5-6 0 16,4 0 2-16,8-19-2 15,1-4 0-15,-3-8-4 16,-5-8 2-16,-11-4 2 15,-13-8 0 1,-9-7-6-16,-8-1 4 0,0-2 2 16,-20 10 0-16,-4 6 4 15,-1 13 2-15,0 13 5 16,3 11-7-16,2 8 5 16,2 10-9-16,3 23-3 15,5 14-1-15,10 11 5 0,0 6-3 16,18 0 2-16,12-3 0 15,4-6-1-15,0-10 1 16,-1-12-6-16,-2-10-10 16,1-11-31-16,-1-12 24 15,-1 0 5-15,0-14 18 16,-2-11-6-16,-3-8 8 16,-4-3-2-16,-4 0 3 0,-6 1 2 15,-5 5 15-15,-4 13-5 16,-2 6 6-1,1 10 17-15,3 1-38 0,3 9-14 16,5 16 9 0,0 4 5-16,-2 2 3 15,-1-1-3-15,-1-4 0 16,-2-4-1-16,-2-5 1 0,-1-6-34 16,-3-5-93-16,0-6-112 15,0-6-443-15</inkml:trace>
  <inkml:trace contextRef="#ctx0" brushRef="#br0" timeOffset="209854.8809">26737 9564 1192 0,'0'0'0'0,"0"0"-75"16,0 0-25-16,0 0-72 15,97 79-326-15</inkml:trace>
  <inkml:trace contextRef="#ctx0" brushRef="#br0" timeOffset="211081.6436">27004 9745 1040 0,'0'0'55'15,"0"0"-51"-15,0 0 1 16,-82 40 43-16,67-8 8 0,8 6-31 16,7 3-6-16,0 0-4 15,4-4-10-15,15-7-5 16,8-8 0-16,3-8 2 16,4-8 11-16,1-6-13 15,-1 0 0-15,-1-10-1 16,-3-10 5-16,-7-4-4 15,-3-6 0-15,-7-2 1 16,-4-2 9-16,-6 3 3 16,-3 4 1-16,0 8 11 15,0 10-21-15,0 7 2 16,-3 2-6-16,-4 4-16 16,1 15 12-16,-2 6 7 15,5 1-3-15,0-1 1 0,3-2 3 16,0-4-6-16,0-6 2 15,11-4 0-15,5-4 1 16,2-5-1-16,6 0-2 16,1-7 1-16,0-11-18 15,-5-1 18-15,-4 1 1 16,-10 3 0-16,-4 4 6 16,-2 7 7-16,0 4 8 0,0 0-21 15,0 15-14-15,0 6 14 16,0 2 8-1,7-3-7-15,7-4 13 0,5-3-11 16,11-5 3 0,12-5 12-16,9-3-17 15,4 0 6-15,-5-10-7 0,-6-14 3 16,-10-5 10-16,-9-11-11 16,-11-5 1-16,-11-7-2 15,-3-6 1-15,-12 0-2 16,-12 3 0-16,0 10 2 15,0 14-2-15,5 12 2 16,7 14-2-16,0 5 0 16,2 8-5-16,-1 22 4 15,1 10-3-15,7 7 4 0,3 6-4 16,1-1 4 0,17-2 0-16,1-1 0 15,2-9 4-15,3-4-8 16,3-6-27-16,4-10-9 15,7-7-18-15,6-6-18 0,6-5 26 16,0-2 18-16,0-5-39 16,-4-15 55-16,-9-5 11 15,-10-8 5-15,-9-5 53 16,-14-1 20-16,-4-2-7 16,-4 7-10-16,-17 5-20 15,0 10 6-15,3 12-22 0,0 7-20 16,6 9 0-1,1 18-6-15,6 5 6 0,5 5-3 16,0-4 5-16,3-2-9 16,13-5-6-16,3-10-47 15,1-8 2-15,1-8 13 16,2 0 36-16,-3-17 3 16,3-10 12-16,-7-5-5 15,1-5 26-15,-1 2-3 16,6 1 24-16,8 4 3 15,3 7 13-15,3 1-48 16,-3 7-9-16,-5 6 7 16,-3 6-2-16,-2 3-10 0,-4 3 0 15,-4 14-2 1,-4 3 0-16,-4-1-2 16,-7 1-11-16,0 0 1 15,-10 2-11-15,-12-1 20 0,-3 1-5 16,4 3 11-16,8-3-3 15,11-1 0-15,2-4 7 16,9-2 7-16,18-5 25 16,11-3-5-16,12-1 27 15,10-2-42-15,8 0 0 16,0-2-19-16,-9-2 3 16,-11 0-9-16,-11 0-30 0,-15 0-77 15,-19 0-78 1,-3-4-168-16</inkml:trace>
  <inkml:trace contextRef="#ctx0" brushRef="#br0" timeOffset="212123.525">23041 10649 981 0,'0'0'56'0,"0"0"-37"16,0 0 74 0,0 0-7-16,0 0-52 0,0 0-18 15,85-24-15-15,-46 24 8 16,12 0-10-16,10 1 1 15,9 1 0-15,10 1-8 16,13-2 12-16,7-1-4 16,10 0 0-16,7 0 3 15,5-1-6 1,2-12 3-16,0 1 0 0,1-1 7 16,-2 2-5-16,-3 1-1 0,7 0-1 15,4 1-4 1,7 5 3-16,8-2 1 0,-2 4 0 15,-2-2-1-15,-3-1 3 16,-8-2 2 0,-5-1-4-16,-2 0-1 0,-1 2 1 15,0 0 0-15,4 1 0 16,2 1 0-16,4 3 1 16,0 1-1-16,4 0 4 15,-3 0 1-15,-8-1-8 16,-7-3 3-16,-8-2-1 15,-1 0 0-15,3 1 2 16,1 0 4-16,2 0 19 16,0 1-5-16,-1 2 10 15,-3 0-6-15,0 0-9 16,-7-4-6-16,-8-1-3 16,-8-1-5-16,-5-1 0 0,-8 3 0 15,-3 3-3-15,-15-3 3 16,-15 0-5-16,-14-1-16 15,-15-2-68 1,-14-1-64-16,0-5-298 0</inkml:trace>
  <inkml:trace contextRef="#ctx0" brushRef="#br0" timeOffset="212765.3675">25036 11114 1052 0,'0'0'79'16,"0"0"-61"-16,0 0 36 16,0 0-18-16,0 0-33 15,0 0 27-15,46 94-27 16,-30-49 6-16,-2 5-9 15,1-2 2-15,-5 1-14 16,-2-2-37-16,-5-1-63 16,-3-11-157-16</inkml:trace>
  <inkml:trace contextRef="#ctx0" brushRef="#br0" timeOffset="213195.9878">25143 11122 1184 0,'0'0'1'16,"0"0"35"-16,54-83 11 16,-9 70 20-16,7 8-9 15,9 5-53-15,-1 7 0 16,-10 18-5-16,-17 6-10 0,-21 4-12 15,-12 0-49-15,-15 0 27 16,-21-5 27-16,-8-3-5 16,2-4 18-16,8-6 3 15,14-2-1-15,19 2-8 16,1-1 10-16,31 1 0 16,17 5 2-16,7-1 3 15,5-1-7-15,-13-1 2 16,-17-5 0-16,-18-2-2 15,-12-2 3-15,-26 0-1 16,-24-2 20-16,-19-5 20 16,-8-3-1-16,4 2-1 15,13-2-15-15,23 2-5 16,19 3-18-16,18-1-5 16,25 1-92-16,38-3-44 15,22-2-277-15</inkml:trace>
  <inkml:trace contextRef="#ctx0" brushRef="#br0" timeOffset="213830.6236">25958 11304 294 0,'0'0'921'0,"0"0"-883"16,0 0-36-16,-90-59 48 16,56 59 20-16,3 5-32 15,4 23-36-15,8 6 0 0,11 5 2 16,8 3-2-16,8-1-2 15,18-3 0-15,6-10-10 16,1-10-22 0,-4-14-5-16,-5-4 4 0,-2-4 28 15,-5-20 2-15,-4-5 3 16,-4-5 6-16,-3 1 0 16,-4 4-6-16,-2 6 3 15,0 6 1-15,0 7 18 16,0 9-14-16,0 1-3 15,0 0-5-15,-2 17-16 16,2 7 13-16,0 3 3 0,11-1 0 16,13-4 3-1,16-3-3-15,6-10-14 0,12-7-44 16,2-2-40-16,-2-13 21 16,-4-13 43-16,-9-6 34 15,-11-5 5-15,-10-4 5 16,-15-2 38-16,-9 2 11 15,0 4-43 1,-14 7 28-16,-8 10-12 0,-2 13-10 16,6 7-12-16,5 0-10 15,7 13-3-15,6 13 1 16,3 7-4-16,21 3 4 16,5 1 2-16,6-4 0 15,-2-4-3-15,-5-2 4 16,-4-4-1-16,-4 3 0 15,-4 1 4-15,-6-1-4 0,-5 2 5 16,-5-3 5-16,-8-3 27 16,-19-5-13-16,-10-7 29 15,-6-6-1-15,-8-4-37 16,5 0 9-16,4-6-22 16,11-6-2-16,13-5-9 15,16-3-167-15,2-5-276 16</inkml:trace>
  <inkml:trace contextRef="#ctx0" brushRef="#br0" timeOffset="214681.7493">26716 11422 1038 0,'0'0'107'0,"85"-24"-105"16,-22 15-2-16,6-4 0 15,-1-2 7-15,-9-1-6 0,-12-3 4 16,-13 1-5-16,-12-3 8 16,-11 0-6-16,-11 1 27 15,0 3 15-15,-9 2-12 16,-18 2-20-16,-9 8 3 16,-9 5 12-16,-8 0 2 15,-2 19 23-15,4 12-23 16,11 5-10-16,14 6 8 15,19 2-14-15,7 2 8 16,22 1-4-16,26-4-16 16,18-7 11-16,14-12-12 15,11-17-3-15,15-7-4 16,9-6-62-16,3-23-122 16,-4-13-217-16</inkml:trace>
  <inkml:trace contextRef="#ctx0" brushRef="#br0" timeOffset="215113.666">29363 10537 1113 0,'0'0'64'0,"0"0"-58"0,85-40 16 16,-21 29 39-16,7 3-44 15,-1 4-14 1,-4-4-3-16,-8 2-3 0,-11-1-82 15,-16 0-124-15,-22 1-162 16</inkml:trace>
  <inkml:trace contextRef="#ctx0" brushRef="#br0" timeOffset="215285.2054">29360 10669 845 0,'0'0'163'0,"91"37"-45"0,-24-23-16 15,6-6 23-15,-2-4-58 16,-2-4-45-16,-5 0-16 16,-9 0-6-16,-7-11-75 15,-12-6-146-15,-14-6-181 16</inkml:trace>
  <inkml:trace contextRef="#ctx0" brushRef="#br0" timeOffset="233281.1521">30961 9826 662 0,'0'0'379'0,"0"0"-302"15,0 0-49 1,0 0 74-16,0 0-39 0,0 0-49 15,69-52-8-15,-6 52-9 16,1 0 3-16,2 5-54 16,-7 2-69-16,-7-3-147 15,-9-4-215-15</inkml:trace>
  <inkml:trace contextRef="#ctx0" brushRef="#br0" timeOffset="234100.4983">31075 9435 1056 0,'0'0'18'15,"0"0"30"-15,0 0-30 16,0 0 8-16,0 0-15 15,0 0-10-15,-72 64 4 16,59-3 24-16,3 12-24 16,-5 5 2-16,0 1-6 0,-3-4 6 15,2-10-8-15,4-11 1 16,6-12-11-16,6-14-17 16,0-11-10-16,0-12 7 15,1-5-1-15,8-2 22 16,-1-19 8-16,2-8-5 15,2-6 4-15,0-7-2 16,0-5 10-16,3-4-5 16,-2-1 4-16,4 1 4 15,-4 4 18 1,0 4 6-16,-2 8-7 0,0 5 4 16,0 9-5-16,0 5 9 0,-1 8 2 15,7 4-21 1,2 4 4-16,4 0-18 0,5 9 0 15,3 15-1-15,2 6 0 16,0 7 1-16,0 5 0 16,-5 3 0-16,-3 2-3 15,-4-1 3-15,-7-2 0 16,-6-4-1-16,-6-5 1 16,-2-7-39-16,0-4 0 15,0-7-17-15,-2-6-67 16,-5-6-80-16,-3-5-89 15</inkml:trace>
  <inkml:trace contextRef="#ctx0" brushRef="#br0" timeOffset="234280.0109">31010 9824 898 0,'0'0'117'0,"0"0"-58"16,0 0 17-16,0 0-10 15,89-48-29-15,-34 42-16 16,5 1-21-16,0-1 1 16,4 0-5-16,-3-1-78 15,-4-1-198-15,-2-4-260 16</inkml:trace>
  <inkml:trace contextRef="#ctx0" brushRef="#br0" timeOffset="234534.6239">31782 9506 1002 0,'0'0'55'15,"0"0"18"-15,0 0-15 16,0 0-7-16,0 0-45 16,0 0-5-16,2 13-1 15,9 21 6-15,2 6 2 16,2 4 5-16,1 5-11 15,-2-3-2-15,-1-2 0 16,-3-2-7-16,3-4-7 16,-2-6-47-16,1-5-52 0,1-5-51 15,-2-10-44-15,-2-10-493 16</inkml:trace>
  <inkml:trace contextRef="#ctx0" brushRef="#br0" timeOffset="234979.1737">31903 9581 978 0,'0'0'60'15,"0"0"11"-15,0 0 12 16,41-76-45-16,-7 70-8 15,4 3-22-15,4 3-1 16,-6 3-3-16,-9 14-4 0,-12 4-2 16,-12 4-4-16,-3 0-2 15,-15 3 8-15,-13 0 0 16,-4-1 3-16,1-4 1 16,9-1-4-16,8-2 0 15,14-2-5-15,0 3 2 16,19-3 3-16,9 0 0 15,6 0-2-15,-2 3-5 16,-2-4 7-16,-10-1 0 0,-10-4-9 16,-10-2 5-1,0-2 4-15,-25-5 21 16,-21 0 28-16,-14-3 32 0,-10 0-30 16,3 0-30-16,9 0-17 15,14 0-4 1,16 7 0-16,10 3-104 0,14-1-101 15,4-3-223-15</inkml:trace>
  <inkml:trace contextRef="#ctx0" brushRef="#br0" timeOffset="235270.3959">30771 10293 1008 0,'0'0'168'0,"0"0"-116"16,0 0-50-16,155 16 48 16,-34-13 27-16,27 2-50 15,22-1 1-15,13 0-13 16,5-3-13-16,0-1-4 15,-12 0 0-15,-6 0-85 16,-15-9 34-16,-23-1-22 16,-27-2-96-16,-34-7-127 15</inkml:trace>
  <inkml:trace contextRef="#ctx0" brushRef="#br0" timeOffset="237075.9384">31254 10682 971 0,'0'0'53'15,"0"0"-24"-15,0 0-27 16,-104-21 61-16,78 35-32 15,3 11-5-15,2 7 3 16,7 5-24-16,8 6 12 16,6-2-10-16,3 1-6 15,25-5 12-15,11-7-13 0,12-8 7 16,5-11-2 0,-1-7 2-16,-6-4-5 0,-12-8 4 15,-12-12 8 1,-11-5 62-16,-11-6-23 0,-3-5-14 15,-9-3-12-15,-18-2-20 16,-6 3 10-16,-1 5-5 16,3 9-12-16,7 8 8 15,9 10-8-15,5 6-3 16,8 0-5-16,2 5-103 16,15 16-53-16,22 5-35 15,11-3-173-15</inkml:trace>
  <inkml:trace contextRef="#ctx0" brushRef="#br0" timeOffset="238995.2209">31690 10659 1138 0,'0'0'62'16,"0"0"-33"-16,0 0 17 15,0 0 25-15,0 0-30 16,0 0-41-16,0 0-1 16,61 78-4-16,-40-33 5 15,-3 1 0-15,-2 2-3 16,-2-2 5-16,-3-6-6 15,-3-7-12-15,-2-7-44 16,-4-7 41-16,-1-6-16 0,-1-6 2 16,0-5 26-16,0-2-8 15,0 0 15-15,0-14 0 16,-9-6 6 0,-3-9-7-16,3-8 1 15,-1-5 0-15,1-6 2 16,2-4 6-16,5-1-5 0,2 2 27 15,2 7-7-15,18 6 19 16,6 8 0-16,6 8-17 16,4 11 0-16,6 5-19 15,6 6-8-15,-5 1 2 16,-3 17-6-16,-10 8-3 0,-15 5 8 16,-12 4 1-16,-3 2-7 15,-12 0 4-15,-16-5 3 16,-2-2 0-16,5-5 0 15,11-3 1-15,11 0-1 16,3-2 0-16,8 3-1 16,15-3 2-16,0 1-1 15,-5-4 0-15,-6-4 5 16,-11-3-6-16,-1-4 2 16,-6-5 13-16,-28 1 44 15,-15-2-5-15,-8 0-13 16,2 0-40-16,9 0 1 15,16-2-8-15,13 1-105 16,11-1-133-16,6-6-429 16</inkml:trace>
  <inkml:trace contextRef="#ctx0" brushRef="#br0" timeOffset="244989.4624">17260 12812 1197 0,'0'0'69'0,"0"0"-53"15,0 0-12-15,0 0 15 16,0 0 9-16,0 0-27 16,30 72 3-16,-17-35 6 15,-1 1-8-15,-2-1-2 16,1-3 0-16,-1-5 3 16,1-3-12-16,-4-5-5 15,-2-5-48-15,-4-4-20 16,-1-6-88-16,0-5-110 15</inkml:trace>
  <inkml:trace contextRef="#ctx0" brushRef="#br0" timeOffset="245162.0005">17196 12484 1235 0,'0'0'11'16,"0"0"-11"-16,0 0-60 15,0 0-19-15,0 0-81 16,0 0-188-16</inkml:trace>
  <inkml:trace contextRef="#ctx0" brushRef="#br0" timeOffset="245455.1629">17505 12808 1021 0,'0'0'14'0,"0"0"-14"16,0 0 0-16,64 89-2 15,-40-65 7-15,2-2-5 16,0-7 0-16,-1-7 1 15,-4-6 6-15,-2-2 2 16,-2-3 99-16,-7-17-1 0,1-4-30 16,-8-4-8-16,-3-4-30 15,0 0-29-15,-2 0 2 16,-8 0-12 0,-2 0-3-16,0 2-67 0,7-1-115 15,5 4-164-15</inkml:trace>
  <inkml:trace contextRef="#ctx0" brushRef="#br0" timeOffset="245702.093">17894 12491 1182 0,'0'0'101'0,"0"0"-47"0,83 48-52 16,-33-3 92-16,3 10-35 15,-1 9-14-15,-2 5-17 16,-12 6-21-16,-15 5-8 16,-16-3 1-16,-7 0 0 15,-34-10-4-15,-23-6 4 16,-20-10-1-16,-20-10-48 16,-12-9-98-16,0-18-119 15,6-12-732-15</inkml:trace>
  <inkml:trace contextRef="#ctx0" brushRef="#br0" timeOffset="250018.0274">19399 12615 1044 0,'0'0'67'15,"0"0"-42"-15,0 0-24 16,0 0 17-16,-104-57-1 16,65 57 3-16,3 12-20 15,2 8 1-15,9 2-2 16,11-1 1-16,12 0 0 15,2 2 0-15,27-3 7 0,17-1-8 16,11-2 1-16,6-1 0 16,3 0 1-16,-3 0 4 15,-4 1-5 1,-15 3 0-16,-15 3 0 0,-18 1-4 16,-9 1 4-16,-22 1 0 15,-25-2 4-15,-17-3-2 16,-12-5 22-16,0-6 7 15,8-3-21-15,12-5-3 16,14-2-7-16,12 0-8 16,18 0-120-16,12-13-198 15</inkml:trace>
  <inkml:trace contextRef="#ctx0" brushRef="#br0" timeOffset="250350.6915">19648 12790 1151 0,'0'0'73'0,"0"0"-73"16,0 0 0-16,0 0 49 16,0 0-16-16,90-22-24 15,-56 13-9-15,2-1 4 16,-3-4-6-16,-9-2 3 16,-11 0-1-16,-6 4 14 15,-7 1-9-15,0 3 9 16,-4 2 3-16,-12 6-15 15,-5 0 5-15,-3 6-7 16,-1 18 0-16,7 2 9 16,7 5-6-16,11 0 10 15,0-1-2-15,18-3-11 0,14-2 8 16,9-5-8-16,7-8 0 16,6-7-1-16,4-5-65 15,3 0-72-15,-3-13-68 16,-3-9-82-16,-10-7-97 15</inkml:trace>
  <inkml:trace contextRef="#ctx0" brushRef="#br0" timeOffset="250524.2269">20345 12709 609 0,'0'0'186'0,"0"0"-28"0,0 0-26 15,0 0-29 1,0 0-56-16,0 0-23 0,-63-29 2 16,43 56 1-16,9 2 4 15,7 3-3-15,4-2-2 16,1 0-2-16,23-6-24 15,8-3 1-15,7-7 9 16,6-4-10-16,4-5-47 16,1-5-81-16,1 0-88 15,-5-5-151-15</inkml:trace>
  <inkml:trace contextRef="#ctx0" brushRef="#br0" timeOffset="251189.8409">20908 12558 873 0,'0'0'134'16,"0"0"-84"-16,0 0-38 16,0 0 68-16,0 0-22 15,-85 79-8-15,77-36 6 16,8 2-32-16,0 1 1 16,2-3-18-16,14 0-1 15,8-6 2-15,4-4-8 16,7-7 0-16,6-7 0 0,7-10-32 15,6-9-36 1,-2 0 10-16,-6-20 18 16,-11-8 37-16,-10-8-1 15,-10-4 4-15,-11-5 5 0,-4-2 1 16,-7-2-4 0,-14 5 15-16,-12 5 10 0,-5 13 24 15,-4 12-16-15,-3 11-18 16,3 3-2-16,8 13-8 15,12 15-3-15,11 3 2 16,11 3-3-16,0-2 11 16,25-2-11-16,16-6 7 15,6-8-5-15,6-8-1 16,0-6-8-16,2-2-62 16,4-5-112-16,-1-15-260 15</inkml:trace>
  <inkml:trace contextRef="#ctx0" brushRef="#br0" timeOffset="251400.4107">21906 12589 1104 0,'0'0'283'0,"0"0"-237"16,0 0-44-1,116-17-1-15,-55 17 21 0,-3-1-4 16,-1 1-18-16,-10 0-20 16,-15 0-141-16,-17 0-143 15,-15 0-232-15</inkml:trace>
  <inkml:trace contextRef="#ctx0" brushRef="#br0" timeOffset="251545.0235">21953 12778 892 0,'0'0'164'0,"0"0"-48"16,117 57-9-16,-56-45 24 0,0-6-56 16,2-1-68-16,-2-5-7 15,-7 0-24-15,-7 0-191 16,-12-17-240 0</inkml:trace>
  <inkml:trace contextRef="#ctx0" brushRef="#br0" timeOffset="260737.5896">23362 12153 1173 0,'0'0'42'0,"0"0"-25"16,0 0-9-16,0 0 12 15,0 0 23-15,0 0-24 16,0 0 10 0,54 116-8-16,-32-65-16 0,-6 1-5 15,-7 1 0-15,-4 0 4 16,-5 1-15-16,0-3-36 15,0-7-107-15,-12-15-142 16</inkml:trace>
  <inkml:trace contextRef="#ctx0" brushRef="#br0" timeOffset="261103.6114">23429 12362 730 0,'0'0'353'15,"0"0"-292"-15,86-43-59 16,-45 39-2-16,-2 1 10 16,-5 3-5-16,-4 0 1 15,-5-2-6-15,-6 0 0 16,-3-7 0-16,-3-3 6 16,-6-3-6-16,-2 0 1 15,-4-2 6-15,-1-1 21 16,0 4 20-16,-3 0-17 15,-6 4 21-15,1 7-28 16,3 0 3-16,4 3-12 16,1 1-15-16,0 19-2 15,0 9-3-15,14 7 5 16,3 5 2-16,2 1 1 0,-4 2-3 16,1 1 0-16,-3-1-39 15,-2-2-47-15,0-3-41 16,-1-10-162-16,4-11-525 15</inkml:trace>
  <inkml:trace contextRef="#ctx0" brushRef="#br0" timeOffset="261539.1085">24044 12340 990 0,'0'0'68'0,"0"0"-67"0,0 0-1 15,0 0 0-15,0 0 8 16,0 0-7-16,45 46 13 16,-20-30-12-16,-1-4-1 15,1-7-1-15,-7-3-14 16,-3-2 12-16,-5-5 1 16,-4-12 1-16,-6-4 8 15,0 0 12-15,0 1 20 16,0 2 14-16,0 7-35 15,0 3 25-15,-1 7-38 16,1 1-6-16,0 3-5 0,9 17-11 16,12 10 16-16,5 4 1 15,-2 5 1-15,-3 2-3 16,-3 5 1 0,-6 2 0-16,-5-1-4 0,-7-5 6 15,0-8-2-15,-11-8 0 16,-16-6 1-16,-9-8-1 15,-9-6 15-15,-9-6-1 16,4 0 13-16,8 0-22 16,12-4 5-16,15 0-10 15,11-2-64-15,4 0-169 16,18-6-583-16</inkml:trace>
  <inkml:trace contextRef="#ctx0" brushRef="#br0" timeOffset="261927.7081">24596 12389 1090 0,'0'0'83'16,"0"0"-69"-16,0 0 34 15,0 0-3-15,0 0-26 16,0 0-17-16,-6 33-2 15,16 3 27-15,1 6-27 16,-4 4 4-16,0 4-4 16,-1-1 5-16,-1-3-8 15,1-4 3-15,0-3-76 0,1-8-18 16,1-10-140 0,-2-10-164-16</inkml:trace>
  <inkml:trace contextRef="#ctx0" brushRef="#br0" timeOffset="262206.9625">24642 12330 1151 0,'0'0'36'16,"0"0"-12"-16,0 0-11 15,0 0 24-15,125-61-21 16,-76 77-11-16,-5 11-7 0,-17 2 3 15,-20 2-2 1,-7 0-6-16,-21-1-6 0,-19-2 10 16,-3-2 2-16,1-6 1 15,8-6 1-15,14-7 2 16,11 1-6-16,9-5-43 16,6-3-130-16,28 0-26 15,11-3-255 1</inkml:trace>
  <inkml:trace contextRef="#ctx0" brushRef="#br0" timeOffset="262466.2686">25009 12405 1018 0,'0'0'93'15,"0"0"-51"-15,0 0-39 16,0 0 29-16,0 0 9 0,0 0-15 16,-75 104-2-1,75-65-22-15,21-1 3 0,21-10-1 16,7-9-3-16,3-13 1 15,-2-6-2-15,-15-6 2 16,-9-20-2-16,-13-7 10 16,-10-4 19-16,-3-3 36 15,-12 1-35 1,-19 2-14-16,-6 1-16 0,1 7 6 16,8 7-13-16,11 8 5 15,14 8-88-15,3 1-60 16,25 2-283-16</inkml:trace>
  <inkml:trace contextRef="#ctx0" brushRef="#br0" timeOffset="262656.7773">25313 12220 1158 0,'0'0'76'0,"0"0"-40"16,0 0 35-16,0 0 6 15,0 0-49-15,0 0-19 16,15 67-9-16,9-21 0 15,2 4 6-15,-4 0-12 16,-4 2 5-16,-8 2-87 16,-7-3-37-16,-3-8-87 15,0-12-209-15</inkml:trace>
  <inkml:trace contextRef="#ctx0" brushRef="#br0" timeOffset="263235.91">25310 12491 1149 0,'0'0'45'0,"0"0"-45"0,130-10-1 16,-73 9 1-16,-1-4 0 16,-5-4-51-16,-6-3-26 15,-17-6 47-15,-14-6 30 16,-14-2 12-16,0-1 17 0,-8 4 56 15,-12 3-34 1,3 7-5-16,2 6 0 0,5 7-20 16,4 0-7-16,1 14-19 15,4 13 0-15,1 7 1 16,0 4-1-16,7 1 0 16,8 0-1-16,1-4 4 15,0-5-4-15,-2-8 1 16,3-6-63-16,-1-9 27 15,4-7-10-15,1 0 0 16,1-20 19-16,0-7-7 16,-1-4 34-16,-2-1-1 15,-3-1 5-15,0 1 22 16,-4 9 30-16,1 3 12 16,-4 7 0-16,2 9-14 15,0 1-11-15,5 3-43 0,3 3 13 16,2 12-18-16,-3 3 5 15,-2 1 0-15,-2 0-2 16,-4 1 3-16,-1-1-1 16,-2 3 0-16,2-4 0 15,-2-2-2-15,0-4 2 16,-1-5 0-16,-2-4-1 16,-2-1 4-16,2-2-3 15,2 0 0-15,3-2-54 16,2-9-27-16,1-3-37 15,-1 0-107-15,-2 0-61 0</inkml:trace>
  <inkml:trace contextRef="#ctx0" brushRef="#br0" timeOffset="263834.0389">26097 12470 882 0,'0'0'137'0,"0"0"-89"16,0 0 70-16,0 0-36 16,19-79-18-16,3 65-14 15,4 1-28-15,2 3-7 16,6 4 11-16,-2 5-20 15,-3 1 9-15,-3 0-15 16,-4 15 2-16,-4 2-3 16,-4 5 3-16,-1 3-2 15,-4 2 0-15,0 1 2 16,-1 2-8-16,-1-4 6 16,2 1-26-16,0-4-55 0,0-7-54 15,0-4-59-15,-2-12-140 16</inkml:trace>
  <inkml:trace contextRef="#ctx0" brushRef="#br0" timeOffset="264473.9033">26598 12336 966 0,'0'0'135'15,"0"0"-63"-15,0 0 17 16,0 0-46-16,0 0-29 15,0 0-2-15,-19 50-1 0,19-21 6 16,0-1-15 0,0-1 2-16,9-3-1 15,7-4 4-15,2-6-9 16,4-6 2-16,4-8-7 0,2 0 5 16,-1-4-28-16,-4-16 13 15,-1-2 15-15,-5-6 0 16,-5 3 2-16,-4 2 1 15,-4 4 13-15,-2 7 43 16,-2 7-11-16,0 4-15 16,0 1-31-16,0 2-1 15,0 14-10-15,0 4 8 16,0 1 3-16,10-3-3 16,4-4 5-16,10-4-3 0,10-4 1 15,10-6-34 1,4 0 29-16,0-6-8 0,-9-11 10 15,-5-4 2 1,-10-4 2-16,-9-1 0 0,-6-5 4 16,-9 3 2-16,0 3-3 15,0 5 3-15,-5 8-4 16,-2 7 5-16,3 5-8 16,-1 0-10-16,5 19 2 15,0 8-5-15,0 0 11 16,6 3 1-16,9-2 1 0,0-2-5 15,0-1 8 1,-2-1-3-16,-1-1 11 0,-6-4 5 16,-3 1 12-1,-3-4-9-15,0-4-6 0,-15-4 15 16,-10-3-20-16,-14-5 11 16,0 0-9-16,-1-6-10 15,4-5-10-15,9-5-128 16,11 0-138-16,11-5-674 15</inkml:trace>
  <inkml:trace contextRef="#ctx0" brushRef="#br0" timeOffset="264799.3125">27371 12416 1142 0,'0'0'15'16,"86"-5"-1"-16,-35-7-11 15,3-4-3-15,-8-5 30 16,-7-4 7-16,-14 0-21 16,-18 0 8-16,-7 4 11 15,-7 5 20-15,-21 7-40 16,-11 9-8-16,-4 0-1 16,1 20-1-16,6 15 12 15,14 9 7-15,11 2-7 16,11 1 31-1,0-3-40-15,23-9 4 0,8-7-6 16,14-4-2-16,13-7 6 0,13 2-10 16,4 0-1-1,-6 1-57-15,-18-1-130 16,-25-5-84-16,-26-3-433 0</inkml:trace>
  <inkml:trace contextRef="#ctx0" brushRef="#br0" timeOffset="265696.5466">23393 13026 805 0,'0'0'196'16,"0"0"-173"-16,0 0-7 15,0 0 57-15,0 0 4 16,0 0-20-16,78 13-42 16,-17-9 4-16,9-3-4 15,8-1-13-15,5 0 18 16,2 0-15-16,9-4-1 16,8-4 0-16,2 0 1 15,11 6-5-15,9 0 0 16,4 1 6-16,4 1-10 15,2-3 4-15,-8-1 0 16,0-4-2-16,-1-2 6 0,5-1-4 16,12-1 0-1,14 2 1-15,12 2 23 16,12 8 3-16,11 0-17 0,7 2 11 16,7 12-10-16,2 3 9 15,-6-3-14-15,-14 0-2 16,-12-8 11-16,-8-4-15 15,-9-2 7-15,-11 0 14 16,-14 0-20-16,-19 0 14 16,-25 0-11-16,-25 0-1 15,-25 0 2 1,-21 0-5-16,-18 0-62 0,-3 0-123 16,-21-2-233-16</inkml:trace>
  <inkml:trace contextRef="#ctx0" brushRef="#br0" timeOffset="266845.979">24385 13329 1165 0,'0'0'56'15,"0"0"-21"-15,0 0-35 16,0 0-6-16,0 0 6 16,0 0 22-16,44 94 4 15,-28-45-26-15,1 1 1 16,2 1 3-16,0-3-2 16,-5-3-2-16,-4-1 0 15,0-3-54-15,-5-3-23 0,-2-8-90 16,-2-9-65-16,-1-9-162 15</inkml:trace>
  <inkml:trace contextRef="#ctx0" brushRef="#br0" timeOffset="267282.854">24547 13408 1180 0,'0'0'60'0,"0"0"-39"15,98-79 6-15,-52 68 60 16,-1 9-56-16,-2 2-24 0,-9 7-7 16,-14 13-16-16,-14 3 6 15,-6 7-36-15,-21 1 5 16,-12 0 24-16,3-3-12 15,7-3 20-15,10-2 3 16,13-1-13-16,0-2 18 16,25-2-10-16,12 2 2 15,3-3 7-15,-1-1-18 16,-8-2 20-16,-12-3 0 16,-16-3-3-16,-3 1 3 0,-32-2 3 15,-20-1 39-15,-11-5 26 16,-7-1-41-16,4 0 10 15,11 0-11 1,17 0-18-16,21 0 7 0,17 0-15 16,16 1-63-16,35 3-86 15,23-3-219-15</inkml:trace>
  <inkml:trace contextRef="#ctx0" brushRef="#br0" timeOffset="267882.9853">25381 13528 1122 0,'0'0'47'0,"0"0"-28"16,-121-66 34-16,79 60 33 15,3 6-17-15,8 3-49 16,10 22-18-16,12 6 7 16,9 5-7-16,0-1-2 15,9-3 0-15,13-3 2 16,4-7-2-16,1-7 0 15,-1-8-21-15,1-7-9 16,-5 0-9-16,-2-12 3 16,-4-10 36-16,-8-5-3 15,-8 1 3-15,0 2 3 16,-2 6-3-16,-10 3 29 16,1 9-11-16,3 6-6 0,7 0-12 15,1 8-6-15,0 11 6 16,16 0 0-16,8-1 1 15,10-5-10-15,9-4 5 16,5-9-45-16,4 0 2 16,-1-9 0-16,-2-11 37 15,-7-5 8 1,-12-3 2-16,-14-2 14 0,-13 2 12 16,-3 3 20-16,-7 3 4 15,-17 9-33-15,1 5 0 16,3 8-17-16,2 0-8 15,10 6 3-15,8 12-1 16,0 5 6-16,11 2-2 16,14 2 4-16,4-4-2 0,-3 0 0 15,0-4 0 1,-6 1 11-16,-4-1 2 0,-7 3 15 16,-6-1-4-16,-3 0-20 15,-5 1 11-15,-25-3-7 16,-10-6-6-16,-11-5 14 15,2-7-16-15,4-1 0 16,15-3-68-16,20-17-108 16,10-7-197-16</inkml:trace>
  <inkml:trace contextRef="#ctx0" brushRef="#br0" timeOffset="268180.1737">25922 13546 1115 0,'0'0'92'0,"0"0"-90"15,105-5 9-15,-59 5 62 16,3 0-61-16,0 0-5 16,-7-7-7-16,-11-6 0 15,-11-4 10-15,-17-3-3 16,-3 1 5-16,-24 3 5 16,-17 3-14-16,-9 10 2 15,-5 3 9-15,5 6 24 16,13 24 11-16,15 9-24 15,19 4 23 1,3 3 4-16,25-3-36 0,14-6 0 16,6-12-16-16,10-11 0 0,9-9 4 15,10-5-4-15,12 0-48 16,3-7-149 0,-2-13-240-16</inkml:trace>
  <inkml:trace contextRef="#ctx0" brushRef="#br0" timeOffset="270112.4513">28933 12797 1204 0,'0'0'87'0,"0"0"-79"15,0 0 8-15,90-19 30 16,-18 19 14-16,12-2-16 0,0 2-27 16,-6 0-8-16,-12 0-9 15,-18 0 0-15,-16 0-9 16,-18 7-98-16,-12 1-76 15,-2 1-64-15,-24-1-213 16</inkml:trace>
  <inkml:trace contextRef="#ctx0" brushRef="#br0" timeOffset="270290.9713">28961 13000 995 0,'0'0'240'0,"0"0"-192"15,85 0-46-15,-24 0 79 16,4 0-6-16,0 0-70 16,0 0-5-16,-3 2-149 15,2-2-165-15</inkml:trace>
  <inkml:trace contextRef="#ctx0" brushRef="#br0" timeOffset="271999.6944">30604 12164 1099 0,'0'0'14'0,"-82"-14"-14"16,38 14 12-16,3 18-12 16,5 13 31-16,11 13-7 15,10 9 13-15,11 5-25 16,4 2-6-16,14-6-3 15,17-7 3-15,8-12-7 16,6-17 1-16,-5-15-2 0,-4-3 2 16,-6-24 3-16,-11-8 21 15,-7-8 41-15,-9-4-22 16,-3-6 16-16,-4 2-28 16,-19 2-26-16,-1 6 11 15,-2 11-15-15,5 10-1 16,7 7 0-1,8 8-32-15,6 4-95 0,0 0-85 16,30 11-213-16</inkml:trace>
  <inkml:trace contextRef="#ctx0" brushRef="#br0" timeOffset="272437.6037">31142 12065 939 0,'0'0'298'0,"0"0"-225"15,0 0-73-15,0 0 0 16,0 0 10-16,0 0 1 16,-64 70 18-16,48-8-8 15,1 3-12-15,0 1-12 16,0-8 3-16,5-8 0 16,5-9-4-16,5-15 4 15,0-10-29-15,0-12-5 16,0-4 29-16,12-15 5 15,7-15 0-15,3-8 6 16,0-9-7-16,3-3 3 16,-1-4-2-16,0-1 0 15,-2 2 4-15,-2 5-4 16,-8 8 0-16,-5 9 12 16,-1 10 53-16,-5 9-19 0,1 8 0 15,-1 4-5-15,5 0-41 16,7 21-16-16,9 14 8 15,8 11 8-15,4 8-1 16,0 1 4-16,-2 0-3 16,-10-2 0-16,-3-4-6 15,-10-8-47-15,-3-5-59 16,-6-11-48-16,0-11-80 16,-7-11-227-16</inkml:trace>
  <inkml:trace contextRef="#ctx0" brushRef="#br0" timeOffset="272614.6406">30992 12372 1038 0,'0'0'139'0,"82"-10"-121"16,-12 10 7-16,15 0 98 15,3 0-55-15,-3 0-39 16,-10 0-29-16,-13 0-4 15,-14 4-52-15,-18 2-129 16,-18-3-148-16</inkml:trace>
  <inkml:trace contextRef="#ctx0" brushRef="#br0" timeOffset="272931.8166">30341 12862 1210 0,'0'0'89'0,"0"0"-83"16,0 0 80-16,0 0 34 15,129 7-42-15,-27-7-40 16,22 0-32-16,9-1 8 16,9-9-14-16,-8-1-3 15,-12-2-7-15,-14 4 4 16,-17 0-68-16,-20 2-161 16,-21 2-218-16</inkml:trace>
  <inkml:trace contextRef="#ctx0" brushRef="#br0" timeOffset="273587.0414">30774 13250 1096 0,'0'0'24'0,"0"0"-19"0,-111 21-5 16,89 3 10-16,7 8 24 0,12 5-14 16,3 4-16-16,12 4-2 15,16-2-2-15,13-5 4 16,8-10-11-16,2-9-11 16,-2-11-10-16,-10-8 27 15,-9 0-2-15,-11-17 3 16,-9-8 35-16,-7-7 7 15,-3-3 38-15,-4-6-24 16,-24 2-5-16,-11 1-2 16,-9 6-31-16,2 8 2 15,4 11-18-15,12 7 6 16,14 6-16-16,11 3-26 16,5 17-135-16,31 2-58 15,18 1-359-15</inkml:trace>
  <inkml:trace contextRef="#ctx0" brushRef="#br0" timeOffset="273826.4058">31226 13265 1227 0,'0'0'106'15,"0"0"-54"-15,0 0-1 16,0 0-9-16,0 0-8 15,0 0-34-15,43 43 0 0,-20-2-3 16,-7 3 1-16,-6 2-5 16,-4-2-36-16,-4-3-31 15,-2-3-4-15,0-3-6 16,0-7-6-16,0-6-94 16,0-8-150-16</inkml:trace>
  <inkml:trace contextRef="#ctx0" brushRef="#br0" timeOffset="274242.2004">31320 13315 1126 0,'0'0'57'0,"0"0"-43"16,73-72 11-16,-33 62 43 15,7 7-16-15,5 3-51 16,-6 3 0-16,-7 12-1 16,-18 5-5-16,-18 3-1 15,-3 1 0-15,-24 1 6 16,-13 1-5-16,1-2 1 16,3-5 4-16,13-1 0 15,12-4 1-15,8 4-4 16,17 0 3-16,21 2 0 15,9 1 0-15,1-3 3 16,-3 1-4-16,-12-2 1 0,-12-5 0 16,-11-3-2-16,-10 0 6 15,-6-3 12-15,-28-3 71 16,-23-3-10-16,-17 0-21 16,-11 0-42-16,-2-11-10 15,0-2-8-15,7-1-88 16,10-3-261-16</inkml:trace>
  <inkml:trace contextRef="#ctx0" brushRef="#br0" timeOffset="275981.8453">17563 15302 864 0,'0'0'162'0,"0"0"-67"15,0 0-56-15,0 0 0 16,0 0 4-16,0 0-18 16,22 21-2-16,-7 8 19 15,1 6-8-15,-2 2-26 16,-2 0 4-16,-5-3-9 15,-1-2 0-15,-1-2 2 16,-1-4-5-16,-1-5 0 16,0-4-1-16,0-7 4 15,0-2-3-15,2-4 0 16,-1-2 1-16,2-2-4 0,0 0 3 16,-2 0 0-1,4 0-1-15,-2-6 5 0,-1-3-4 16,2-2 0-16,-4-4 4 15,0-3-4-15,1-7 1 16,2-2-1-16,2-5 0 16,0-4 4-16,-3-1-4 15,-2-5 0 1,-3 3 2-16,0-3 7 0,0 4-9 16,-11 3 6-16,0 6-6 15,3 8-5-15,2 4 2 16,5 10-63-16,1 6-49 15,0 1-94-15,15 0-319 16</inkml:trace>
  <inkml:trace contextRef="#ctx0" brushRef="#br0" timeOffset="276257.1146">17979 15039 1053 0,'0'0'94'16,"0"0"-6"-16,0 0-77 15,0 0-9-15,122 61 50 16,-72-4 17-16,0 10-13 0,-8 8-25 16,-13 5-31-16,-16-1 4 15,-13-4-4-15,-18-2 1 16,-29-6 5-1,-22-9-6-15,-18-6 0 0,-22-8-32 16,-15-9-159-16,-16-14-182 16</inkml:trace>
  <inkml:trace contextRef="#ctx0" brushRef="#br0" timeOffset="278291.4365">19338 15283 1095 0,'0'0'44'0,"0"0"-25"16,0 0-15-16,-89-10-4 16,54 30 19-16,2 9 32 15,5 7-16-15,3 7-16 16,11-1-6-16,11-1-2 15,3-2-8-15,20-3 4 0,16-8-6 16,10-6 3 0,7-6-4-16,10-8-63 0,9-8-57 15,4 0-133 1,-2-12-107-16</inkml:trace>
  <inkml:trace contextRef="#ctx0" brushRef="#br0" timeOffset="278598.621">19768 15364 442 0,'0'0'506'15,"0"0"-379"-15,0 0-71 16,-33-73-4-16,25 73 25 16,3 0-45-16,2 17-27 15,3 11-5-15,0 5 1 0,26 3 3 16,19-7-3 0,11-3 1-16,2-7 0 0,-2-11-2 15,-14-4-14-15,-12-4-1 16,-14 0 14-16,-11-16 1 15,-5-5 6-15,0-4-2 16,-17 0 24-16,-11 0-1 16,-9 4 5-1,-5 4-12-15,-2 9-18 0,5 5 3 16,10 3-5-16,16 0-1 16,13 2-2-16,4 7-34 15,35 2-25-15,21-1-51 16,14-6-106-16,5-4-77 15</inkml:trace>
  <inkml:trace contextRef="#ctx0" brushRef="#br0" timeOffset="278864.7145">20433 15222 839 0,'0'0'87'0,"0"0"-3"16,-83-28-69-16,56 28 60 15,9 0-30-15,12 12-45 16,6 9 5-16,9 7-3 15,16 3-1-15,5 1 0 16,-2-1 6-16,-2-1-7 16,-7-1 0-16,-8-4 1 15,-8 0 0-15,-3-4 0 16,-5-7 3-16,-28 0 14 16,-13-6-11-16,-8-5 13 15,-6-3-12-15,10 0-5 0,9 0-6 16,18-10-56-16,17-7-187 15,6-4-305-15</inkml:trace>
  <inkml:trace contextRef="#ctx0" brushRef="#br0" timeOffset="279171.897">20583 15364 1117 0,'0'0'114'15,"0"0"-98"-15,0 0 1 16,81-30 70-16,-48 28-35 15,5-3-50-15,3 2-2 0,-5-1-3 16,-6 0-5 0,-10-3-11-16,-10 2 15 0,-10-4 7 15,0 1-3 1,-2 1 0-16,-20 2 7 0,-11 3-7 16,-10 2 22-16,-3 0-10 15,4 17 17-15,10 5-16 16,16 6 2-16,16 3-8 15,0 0 0-15,25-1-3 16,16-7-4-16,9-4 0 16,7-9-6-16,4-7-48 15,5-3-87-15,6-2-83 16,2-17-127-16</inkml:trace>
  <inkml:trace contextRef="#ctx0" brushRef="#br0" timeOffset="279377.3453">21367 15237 868 0,'0'0'136'15,"0"0"-43"-15,0 0-39 16,0 0 15-16,0 0 0 16,-95-54-35-16,66 80-1 15,7 5 3-15,4 8-15 16,9 0 12-16,6 1-22 16,3-3-1-16,8-5 5 15,15-4-12-15,9-6-2 16,5-6-1-16,11-10-24 15,8-6-64-15,10 0-89 16,6-2-145-16,4-16-315 0</inkml:trace>
  <inkml:trace contextRef="#ctx0" brushRef="#br0" timeOffset="279807.2039">21931 15208 931 0,'0'0'117'15,"0"0"-33"-15,0 0 26 16,0 0-30-16,0 0-12 15,0 0-57-15,-79-25-9 16,63 60 18-16,2 10-10 16,4 4 10-16,7 3-8 15,3-3-7-15,0-4-5 16,0-5 0-16,18-9 1 0,4-8 1 16,14-9 1-1,7-9-6-15,9-5 1 16,5-1-53-16,-5-17 6 0,-4-7 26 15,-9-5 6-15,-8-7 9 16,-7-5 7-16,-9-2 1 16,-6-6 2-16,-9-1 6 15,0 4-11-15,-20 4 3 16,-8 11 0-16,-9 8 24 16,-8 11-17-16,-1 11 11 15,0 2 2-15,7 17-18 16,8 12 8-16,10 7-8 15,13 6-2-15,8 1 28 16,5-4-12-16,23-5-6 16,8-5-4-16,4-9 2 15,2-9-10-15,2-7 2 0,3-4-24 16,3-1-73 0,3-17-130-16,4-6-400 0</inkml:trace>
  <inkml:trace contextRef="#ctx0" brushRef="#br0" timeOffset="280026.6176">22910 15249 1105 0,'0'0'84'0,"0"0"-79"16,101-6 0-16,-44 4 74 15,4-1-67 1,2 2-10-16,-4-3-2 0,-6 1-108 16,-15 0-78-16,-18 0-126 15</inkml:trace>
  <inkml:trace contextRef="#ctx0" brushRef="#br0" timeOffset="280192.2516">22880 15397 929 0,'0'0'58'0,"0"0"72"0,121 44-5 16,-62-39-3-1,1-5-63-15,4 0-30 0,-3 0-29 16,-6-3 0-16,-13-6-83 16,-15-3-121-16,-18-3-219 15</inkml:trace>
  <inkml:trace contextRef="#ctx0" brushRef="#br0" timeOffset="282747.3367">16623 5428 1140 0,'0'0'28'0,"0"0"-21"16,106-21-6-16,-18 12-2 16,15 3 11-16,7 0 2 15,8 4 10-15,0 2-21 16,-5 0 17-16,-4 0-17 15,-15 5-2-15,-19 2-40 0,-23-5-160 16,-25-2-319-16</inkml:trace>
  <inkml:trace contextRef="#ctx0" brushRef="#br0" timeOffset="282972.7178">16746 5581 532 0,'0'0'501'16,"0"0"-464"-16,0 0-24 16,0 0-13-16,111 17 67 15,-26-15-14-15,11 1-4 0,8 1-26 16,-1 2-17 0,-6 0-5-16,-9-1-1 0,-16 2-16 15,-17-4-86-15,-21-3-169 16,-18 0-318-16</inkml:trace>
  <inkml:trace contextRef="#ctx0" brushRef="#br0" timeOffset="289686.0306">24420 15100 905 0,'0'0'81'0,"0"0"-69"16,0 0-9-16,101-4 29 15,-56 4-1-15,-5 0-30 16,-1 0 1-16,-8 0-2 15,-5 0 0-15,-7-9 5 16,-7-4-3-16,-3-4 4 16,-3-3 4-16,-5-6-7 15,-1-1 3-15,0 1 17 16,0 1 36-16,0 3 2 16,0 4 37-16,0 8-44 15,-4 4-15-15,4 5-17 16,0 1-3-16,0 1-19 15,0 19-9-15,3 8 3 16,6 8 10-16,1 1-4 0,1 0 0 16,-4 2 5-16,1-2-8 15,-1-1 3-15,3-6-11 16,4-1-59-16,4-8-72 16,1-8-42-16,5-10-153 15</inkml:trace>
  <inkml:trace contextRef="#ctx0" brushRef="#br0" timeOffset="290249.5349">24346 14877 223 0,'0'0'731'16,"0"0"-660"-16,0 0-22 0,0 0 52 16,0 0-39-16,0 0-33 15,-10 2-25-15,18 32 13 16,3 11 23-16,3 2-30 16,-2 5 8-16,-3-1-18 15,0-2 1-15,-2-2 1 16,4-5-2-16,-1-8 0 15,3-4-41-15,1-8-67 16,5-8-70-16,1-12-154 16</inkml:trace>
  <inkml:trace contextRef="#ctx0" brushRef="#br0" timeOffset="290753.9821">25008 14984 1185 0,'0'0'17'0,"0"0"-17"16,0 0-10-16,0 0 10 15,0 0 0-15,44 73 1 16,-14-44 2-16,2-3-2 15,-1-3 2-15,-3-7-4 0,-1-6 1 16,-2-8-10 0,-4-2-11-16,-4-2 5 15,-4-18 16-15,-4-5 0 16,-1-1 0-16,-7-1 0 0,-1 3 13 16,0 3 12-16,0 8 25 15,-1 7-19-15,-2 6-9 16,3 0-22-16,0 16-12 15,0 10 10-15,7 12 2 16,12 4 0-16,2 3-1 16,-1 3 3-16,-1-1-2 15,-5-2 0-15,-6-3 2 16,-8-3-5-16,0-8 3 16,-13-8 0-16,-17-4 6 15,-10-6-3-15,-8-6 35 0,-1-3-7 16,1-4-24-16,14 0-1 15,12-4-6-15,17-12-67 16,5-7-139 0,28-5-507-16</inkml:trace>
  <inkml:trace contextRef="#ctx0" brushRef="#br0" timeOffset="291022.2619">25567 15018 1222 0,'0'0'73'16,"0"0"-46"-16,0 0-23 0,0 0-4 16,0 0 35-16,19 93 2 15,1-41-12-15,5 5-22 16,-1 0-2-16,-5-4 2 16,-5-6-3-16,-7-6 0 15,1-5-1-15,-7-9-2 16,-1-4 1-16,0-8-43 15,0-7-51-15,0-8-51 16,0 0-191-16</inkml:trace>
  <inkml:trace contextRef="#ctx0" brushRef="#br0" timeOffset="291272.5971">25646 15029 1066 0,'0'0'65'0,"0"0"3"0,48-92-46 16,-5 84 43-16,3 6-8 16,3 2-37-16,-4 19-4 15,-10 14-16-15,-13 6 0 16,-19 2-3-16,-3 2-6 16,-30-5 9-16,-15-5 0 15,-8-6 1-15,-1-9 3 16,6-6-3-16,14-8 2 15,13-2-3-15,16-2-7 0,5 0-35 16,30-7-93-16,20-10-251 16</inkml:trace>
  <inkml:trace contextRef="#ctx0" brushRef="#br0" timeOffset="291569.3451">26140 15045 238 0,'0'0'892'0,"0"0"-855"15,0 0-29-15,-99 32-1 16,78-9 69-16,11 1-37 16,10 3-1-16,0-1-27 15,27-3-4-15,15-7-1 16,6-6 0-16,2-7-6 16,-8-3 4-16,-9-7-3 0,-12-15 15 15,-11-4-7-15,-10-1 18 16,0-4 27-1,-10 2-32-15,-16 1 0 0,-2 6-22 16,0 3-1 0,8 6-7-16,10 7-11 0,10 4-105 15,3-1-68-15,25-3-305 16</inkml:trace>
  <inkml:trace contextRef="#ctx0" brushRef="#br0" timeOffset="291775.7921">26492 14748 1121 0,'0'0'60'0,"0"0"-36"16,0 0 42-16,0 0 31 15,0 0-71-15,0 0-18 16,-11 92 25-16,27-30-12 16,4 1-4-16,1-4-14 15,-6-3-3-15,-6-3 2 16,-3-3-2-16,-5-4-6 15,-1-9-62-15,0-5-85 16,0-15-90-16,-7-14-437 16</inkml:trace>
  <inkml:trace contextRef="#ctx0" brushRef="#br0" timeOffset="292473.4411">26420 15033 898 0,'0'0'368'0,"0"0"-333"0,117-12-32 16,-55 12-6-16,4 0 3 15,-3 0 0-15,-2 0 0 16,-5 0-10-16,-6 0-45 16,-12-10 4-16,-15-10 32 15,-14-3 17-15,-9-4 4 16,-4 4-2-16,-18-2 23 15,-1 8 15-15,-1 3 17 0,2 10-16 16,5 4-4-16,2 8-27 16,6 19-2-16,6 9-6 15,3 3 11 1,0 2-10-16,18-3 14 16,3-6-14-16,3-7 1 15,0-11 1-15,4-3-2 0,0-9-2 16,-1-2-1-16,-1-4-16 15,-5-15 15-15,-4-7 2 16,-3-4 1-16,-1-3 0 16,-2 2 2-16,-4 5-4 15,2 9 4-15,1 7-2 16,-3 6 30-16,2 4-21 0,1 2-6 16,-1 17-3-16,-2 6-2 15,-1 6 1-15,-2-2-1 16,1 0 2-16,0-5 0 15,1-3 0-15,-3-7-8 16,1-5-24-16,-4-6-15 16,0-3 26-1,2 0 12-15,-1-6 9 0,4-11 4 16,3-6-4-16,3 0 0 16,4-2 0-1,1 0 4-15,5 4-4 0,0 3 44 16,-1 5-3-16,-3 6 18 15,-5 6-19-15,1 1-13 16,0 0-19-16,-4 10-4 16,1 9-7-16,-3-1 3 15,-4 4 0-15,0-2-6 0,-1 1-45 16,4-2-84-16,3 0-56 16,9-7-207-16</inkml:trace>
  <inkml:trace contextRef="#ctx0" brushRef="#br0" timeOffset="293043.9155">27632 14907 1006 0,'0'0'112'0,"0"0"-27"16,0 0-72-16,0 0 13 15,0 0-15-15,0 0 20 16,-18 75 5-16,18-41-28 0,0-1-1 15,4-5-7-15,5-8 4 16,2-7-6-16,1-7 2 16,1-6 0-16,3 0 10 15,3-4-8-15,0-15 7 16,-4-3-7-16,1-2 3 16,-4 1-3-16,-2 3-2 15,-5 6 1-15,-2 7 15 16,-1 4-9-16,-1 3-5 15,2 0-2-15,3 16-20 0,6 2 14 32,0 2 6-32,4-3 0 0,1-5 0 0,7-3 3 15,5-4-3-15,7-5 0 16,3 0-6 0,0-12 6-1,-10-8-3-15,-7-4 3 0,-9-7 1 16,-10-1 1-16,-3-3 1 0,0 8-2 15,0 7 1-15,-5 10 4 16,2 10-6-16,3 0 0 16,0 18-15-16,2 11 12 15,11 5 3-15,2 1 0 16,-3-3 1-16,-4-5-3 16,-4-3 2-16,-1-6 0 15,-3-5 3-15,0-5 0 16,0-2 12-16,-10-4 7 0,-9-2-8 15,-6 0 9 1,0 0-19-16,4-8-4 0,8-6-2 16,8 1-139-1,5-6-123-15,8 0-296 16</inkml:trace>
  <inkml:trace contextRef="#ctx0" brushRef="#br0" timeOffset="293326.1616">28260 14990 868 0,'0'0'145'0,"0"0"-112"0,127 0 54 16,-75 0-1-16,6-2 5 0,0 0-79 16,-9-7 0-16,-10-6-3 15,-13-1 7-15,-14-7 17 16,-12 2-8-16,0-2-3 16,-27 4-12-16,-10 8-7 15,-5 9 0-15,3 2 6 16,3 23 6-16,14 14 12 15,5 10 4-15,13 1 13 16,4 4-5-16,1-6-26 16,19-9 2-16,2-8-14 15,11-6 5-15,16-2-10 16,14 2 4-16,9 1-40 16,2-1-98-16,-11-4-212 15</inkml:trace>
  <inkml:trace contextRef="#ctx0" brushRef="#br0" timeOffset="294200.9395">24283 15641 822 0,'0'0'308'0,"0"0"-235"16,0 0-66-16,0 0 56 15,0 0-1-15,0 0-28 16,26-14-22-16,28 17-10 15,23 6 0-15,22-2-1 16,19-1 5-16,16 0-12 16,20-4 5-16,23 0 1 15,17-2-1-15,20 0 1 16,10-3-1-16,10-10-7 16,13 2-3-16,7-1 11 15,14 5 2-15,1 4 5 16,-6 3 26-16,-5 0-28 15,-16 0 5-15,-14 0 8 16,-25 0-12-16,-30 0 3 0,-30-5-9 16,-33-1 0-16,-29 2 5 15,-30-1-5-15,-23 0 0 16,-15 4-22-16,-8 1-94 16,-4 0-90-16,-1 0-326 15</inkml:trace>
  <inkml:trace contextRef="#ctx0" brushRef="#br0" timeOffset="295710.9754">24454 16305 466 0,'0'0'422'0,"0"0"-316"15,0 0-61-15,0-74 52 16,0 67-6-16,0 6-17 0,0 1-15 15,0 1-59-15,0 23 5 16,3 9-3-16,2 11 29 16,3 5-9-16,4 6-18 15,0-1 2-15,3 4-6 16,2-1 0-16,0-4 4 16,-1-4-17-16,-3-6 11 15,-6-7-98-15,-7-11-69 16,0-17-201-16</inkml:trace>
  <inkml:trace contextRef="#ctx0" brushRef="#br0" timeOffset="295971.2785">24554 16287 1126 0,'0'0'20'16,"0"0"6"-16,107-31-21 15,-57 31 38-15,0 12 41 16,-6 17-40-16,-6 7-26 16,-15 7-14-16,-14-1-4 15,-9-2-2-15,-26-4 0 0,-20-5 2 16,-8-5 9 0,-4-9-8-16,1-8-1 0,5-5-38 15,10-4-40-15,13 0-32 16,14-9-113-16,15-9-177 15</inkml:trace>
  <inkml:trace contextRef="#ctx0" brushRef="#br0" timeOffset="296294.3638">24782 16498 880 0,'0'0'171'16,"0"0"-100"-16,84 0-61 15,-41 0 24-15,3 0 19 16,7 0-26-16,-1-5-26 0,-4-5 6 15,-7-2-7 1,-8-4 0-16,-12-4 9 0,-8 0-6 16,-10-2 2-16,-3 2-3 15,-9 3-2-15,-19 7 22 16,-6 6-4-16,-9 4 12 16,2 3 4-16,5 19-20 15,9 9 8-15,10 8-2 16,15 7-12-16,2 2 17 15,24 2-14 1,16-2-4-16,14-9 6 0,9-7-8 16,2-6-5-16,3-10 0 15,-3-9-50-15,-1-7-120 16,-8 0-166-16</inkml:trace>
  <inkml:trace contextRef="#ctx0" brushRef="#br0" timeOffset="296623.4812">25482 16455 998 0,'0'0'64'16,"0"0"-17"-16,0 0-21 16,0 0 15-16,101 16 12 15,-63 11-27-15,-1 6-23 16,-6 3 6-16,-8 1-8 15,-14-4-1-15,-9-7 0 0,0-9-1 16,0-8-1 0,-11-9 4-16,-5 0 0 0,2-14 44 15,0-14 23-15,2-7-11 16,4-4 5 0,8-3-38-16,0 3-7 15,4 1-11-15,20 3-6 0,6 8 1 16,7 3-2-16,4 12-76 15,2 11-107-15,-7 1-121 16,-5 0-447-16</inkml:trace>
  <inkml:trace contextRef="#ctx0" brushRef="#br0" timeOffset="297307.6516">26031 16373 1140 0,'0'0'88'15,"0"0"-81"-15,0 0 46 16,0 0 43-16,0 0-67 16,0 0-13-16,-7 53-6 15,19-2 12-15,4 6-10 16,-3 3-9-16,-1 4-3 15,-3 0 0-15,-1-3 2 0,-2-1-5 16,2-6 3 0,3-7-46-16,-2-7-87 15,4-12-64-15,-2-13-170 16</inkml:trace>
  <inkml:trace contextRef="#ctx0" brushRef="#br0" timeOffset="298774.3135">26159 16431 1045 0,'0'0'21'0,"0"0"-7"15,0 0 7-15,87-35 28 0,-38 38 6 16,2 23-30-16,0 5-21 15,-13 6-3-15,-12 0 2 16,-20-2-3-16,-6-4 0 16,-30-4-4-16,-18-7 2 15,-16-8 2-15,-3-8 0 16,-2-4 11-16,8 0-7 16,16-12 5-16,15-1 17 15,18-1-23-15,12 0 9 16,17 6-12-16,30 0-1 15,18 4-2-15,9 4-5 16,7 0-23-16,-3 0-30 16,0 0-9-16,-7-6 25 0,-9-3 21 15,-11-8 24-15,-15-6-2 16,-14 0 4 0,-14-4-2-16,-8 0 11 0,0-2 18 15,-21 0 23 1,-6 5-12-16,-3 6-13 0,3 7 13 15,2 11-22-15,7 0-1 16,6 19-17-16,6 13 3 16,6 7-3-16,1 5 0 15,24 3 2-15,10-4 1 16,1-6 0-16,1-8-2 16,-4-11-1-16,-1-10-1 15,-7-8-1-15,-3 0 2 16,-5-16 0-16,-7-10-1 15,-1-5 3-15,-5-1-1 0,0-2 0 16,-1 4 3-16,0 6-4 16,-2 9 6-16,2 7-2 15,0 8 19-15,3 0-23 16,4 13-10-16,2 12 8 16,3 4 0-16,-4 2-1 15,-2-1 3-15,-1-8-4 16,-1-3 3-16,-3-5-27 15,-1-10-1-15,-1-4 12 0,-1 0 13 16,2-7-3 0,3-12 7-16,3-4-11 0,3 3 5 15,4-6 10-15,1 3-4 16,2 3 7-16,-4 4 20 16,0 5 20-1,-2 7 8 1,-1 4-6-16,0 0-22 0,4 15-24 15,-2 7 0-15,-3 3-3 0,-3 1 2 16,-3 2-4-16,1-1 2 16,3-2-24-16,6-5-57 15,4-1-16-15,11-6 3 16,10-2-60-16,10-5-17 16,8-6 47-16,3 0 38 15,-1-6 79-15,-7-15 7 0,-8-4 53 16,-5-5 72-16,-13-3-29 15,-13 2 35-15,-14 2-33 16,0 4-8-16,-30 3-35 16,-12 7-14-16,-10 8-24 15,-3 7 12 1,3 0-8-16,11 23 1 16,11 8 2-16,15 3-23 0,14 3 2 15,1-4 5-15,15-2-7 16,15-9 1-16,7-10-2 15,3-9 4-15,-1-3-9 16,-3-7 5-16,-5-15-4 16,-3-9 1-16,-7-9 6 0,-7-5-3 15,-7-6 0 1,-5-7 1-16,-2-2-2 0,0-2 1 16,-5 6 0-16,-5 3 0 15,-5 12 3-15,0 11-3 16,-1 14 8-16,1 10 1 15,0 6-1-15,3 16-8 16,1 21 0 0,3 14-4-16,6 10 8 0,2 7-3 15,2 1-1-15,15 0 0 16,1-11 1-16,2-6-1 16,2-12 0-16,3-14-3 15,3-10-15-15,4-10-11 16,1-6 6-16,-1-4-3 15,0-17 1-15,-7-8 9 0,-5-2 8 16,-3-3 6-16,-6 0-1 16,-3 2 3-16,-3 5 0 15,-5 9 2-15,2 8 2 16,-1 8 9-16,4 2 2 16,2 8-15-16,3 16-3 15,4 5 3-15,-2 2 3 16,1 0 3-1,-2-3-4-15,-2-2-2 0,1-5-2 16,-4-5 2-16,-1-5-105 16,-2-10-132-16,0-1-544 0</inkml:trace>
  <inkml:trace contextRef="#ctx0" brushRef="#br0" timeOffset="299082.5009">28076 16222 1052 0,'0'0'0'0,"0"0"-191"0,0 0 47 16,111 48-134 0</inkml:trace>
  <inkml:trace contextRef="#ctx0" brushRef="#br0" timeOffset="300089.7563">28360 16318 859 0,'0'0'88'0,"0"0"-42"16,0 0-29-16,0 0 19 16,-64 84 47-16,62-40-37 15,2 0-25-15,5-3-3 16,17-1-17-16,4-11 1 0,4-8 7 15,5-8-5 1,1-6-8-16,1-7-6 16,-1 0-32-16,-6-17 24 15,-5-9 4-15,-10-4 14 0,-5-4 1 16,-7-2-1-16,-3 0 0 16,0 7 3-16,0 8-1 15,-3 11 43-15,-5 9-18 16,-1 1-19-16,3 10-8 15,0 14 0-15,4 3 0 16,2 4 0-16,0-4 4 16,15-5-1-1,4-3-3-15,0-9 0 16,0-5 0-16,0-5-7 0,-2 0-5 16,-3-13 8-16,-1-8 2 15,-6-1 0-15,-4-4 2 16,-3 4 0-16,0 6 9 15,0 6-1-15,0 7 31 0,-6 3-34 16,-1 9 3-16,0 13-8 16,6 4 9-16,1 1 2 15,0-3-1-15,11-3-8 16,9-5 0-16,6-3 2 16,1-6-3-16,7-5 11 15,-1-2-12-15,-2-4 0 16,-3-16 0-16,-4-5-22 15,-7-11 19-15,-7-6-7 16,-7-8-6-16,-3-3 12 16,0-4-2-16,-4 5 6 15,-8 7-3-15,-2 12 5 16,5 13-2-16,2 8 21 0,2 12-3 16,2 0-18-16,1 20-1 15,2 21 1-15,0 13 11 16,20 6-10-1,7 1 0-15,2-3-1 0,-3-11 1 16,1-6-3-16,1-8 2 16,4-11-33-16,1-9-21 15,1-10 13-15,-1-3 24 16,-3-10 10-16,-8-15 7 16,-10-7 0-16,-7-5 6 15,-5 0-1-15,0 3 10 0,-8 10-7 16,-5 8 9-1,-1 13-8-15,2 3-9 0,0 2 0 16,3 19 0-16,5 6 0 16,4 3 1-16,0-4 0 15,9-3-1-15,13-6 0 16,3-8 0 0,3-8 0-16,2-1 0 15,-1-9 0-15,-2-13-1 0,-5-6 2 16,-2-3-1-16,-7 0 0 15,-1 5 1-15,2 7 22 16,-2 5-8-16,2 7 11 16,1 7-20-16,0 0-6 15,-1 12-1-15,-7 10-6 0,-7 5-1 16,0 5 6 0,-15 2 3-16,-12-1-1 0,1 3 0 15,7-5-6-15,14-3 6 16,5-2 0-16,18-4 1 15,16-5 47-15,13-4-19 16,13-5 4-16,4-4-4 16,2-4-26-16,-3 0-1 15,-10 0-2-15,-12-8-6 16,-13-8-48-16,-17-3-70 16,-11-5-91-16,-6-1-384 15</inkml:trace>
  <inkml:trace contextRef="#ctx0" brushRef="#br0" timeOffset="301874.8205">29594 15405 745 0,'0'0'584'0,"0"0"-524"16,0 0-50-16,0 0 20 0,0 0 57 15,103-1-39-15,-47-1-35 16,7 2-9-16,4 0-4 16,-1 0-1-16,-5 0-2 15,-10 5-71-15,-17 4-97 16,-19-1-58-16,-15 0-209 15</inkml:trace>
  <inkml:trace contextRef="#ctx0" brushRef="#br0" timeOffset="302139.1152">29677 15509 816 0,'0'0'213'0,"0"0"-159"16,0 0-42-16,0 0 67 0,0 0 44 15,87 84-43-15,-23-72-38 16,8-1-37-16,4 0-4 15,0-5-1-15,-6-4-181 16,-7-2-190-16</inkml:trace>
  <inkml:trace contextRef="#ctx0" brushRef="#br0" timeOffset="305352.2973">31146 14922 1196 0,'0'0'21'0,"0"0"-3"0,-104-64-7 15,75 60 16-15,-1 4 26 16,0 14-17-16,2 20-21 16,5 9 11-16,10 6-24 15,10 4 5-15,3 0-5 16,13-1 0-16,22-2-2 16,12-9 0-16,10-5 3 15,6-16-2-15,1-10 2 16,-6-10-2-1,-12 0 8-15,-13-19-2 16,-11-12-2-16,-11-8 3 0,-8-8-7 0,-3-2 47 31,-12-2-27-31,-16 0-7 0,-8 5-14 16,-2 5 1-16,4 10-3 0,6 11-4 16,12 12-104-16,12 8-17 15,4 6-105-15,21 11-111 16</inkml:trace>
  <inkml:trace contextRef="#ctx0" brushRef="#br0" timeOffset="305787.4078">31756 14819 1231 0,'0'0'37'0,"0"0"-37"16,0 0-20-16,-21 88 20 15,9-33 33-15,0 7-26 16,2 0 6-16,-1-1-11 16,5-4-2-16,1-6 0 15,5-8-6-15,0-14 3 16,0-10-27-16,0-11-24 16,0-8 41-16,0 0 0 0,3-22 7 15,5-14 4-15,1-11-25 16,1-5 25-1,-1-8-5-15,5 0 7 16,4-2 2-16,-2 3 0 16,-1 5 6-16,0 10 31 0,-3 15-1 15,-2 14 18-15,2 10-13 16,-1 5-16-16,2 5-14 16,6 21-11-16,7 11-2 15,0 13 3-15,-1 3 1 16,-2 2-7-16,0 0 3 15,-8 2-2-15,0 0-6 16,-8-7-42-16,-2-2-57 16,-4-13-56-16,-1-13-143 15</inkml:trace>
  <inkml:trace contextRef="#ctx0" brushRef="#br0" timeOffset="306095.5783">31607 15145 1088 0,'0'0'49'0,"95"2"-47"0,-31 5 6 15,6-4 8-15,0 1 16 0,2-3-32 16,-4 2 1-1,-7-2-5-15,-16-1-135 0,-15 0-189 16</inkml:trace>
  <inkml:trace contextRef="#ctx0" brushRef="#br0" timeOffset="306353.8875">30962 15649 950 0,'0'0'108'0,"0"0"-92"15,0 0-11-15,0 0 87 16,98 28-5-16,-16-22-25 16,26-3-10-16,12-1-28 15,13 0 16-15,6-2-28 16,-5 3-4-16,-7-3-7 16,-15 0-1-1,-17 0-107-15,-12 0-140 0,-13-2-220 16</inkml:trace>
  <inkml:trace contextRef="#ctx0" brushRef="#br0" timeOffset="309923.1764">31486 16187 1176 0,'0'0'5'0,"0"0"-5"15,0 0-1 1,0 0-15-16,0 0 7 0,0 0 9 15,0 0 0-15,-50 104 2 16,28-59-2-16,0-1 0 16,3-3 0-16,3-7 0 15,7-8 0-15,2-6-1 16,4-9 3-16,0-6-12 16,3-5-3-16,0-5 12 15,0-17-12-15,12-13-27 0,3-9 14 16,1-8 24-16,-1-6 2 31,0-1 13-31,-1-2 20 16,3 3 14-16,4 3-9 0,0 11-10 0,3 15 27 15,-5 14 13-15,-4 14-39 16,1 1-17-16,4 19-12 16,5 14 0-1,5 15-6-15,0 2 5 0,1 8 0 16,-1 3 1-16,-1 2 0 15,-3 3-8-15,1-1-30 16,0-6-81-16,-4-11-62 16,-9-14-176-1</inkml:trace>
  <inkml:trace contextRef="#ctx0" brushRef="#br0" timeOffset="310151.2433">31373 16354 1157 0,'0'0'36'0,"0"0"-25"0,0 0-11 0,80-23-5 15,-10 23 5-15,14 11 4 16,11 7-3-16,8 2-2 16,-8-4-36-16,-5-10-193 0,-20-6-311 15</inkml:trace>
  <inkml:trace contextRef="#ctx0" brushRef="#br0" timeOffset="310352.1595">32109 16155 1020 0,'0'0'64'0,"0"0"-58"0,0 0 35 0,0 0 32 16,0 0-73-16,0 0-4 15,-13 25 4-15,29 13 5 16,2 3 7-16,-2 2-9 15,0 3-3-15,-2 2 0 16,-2-3-50-16,-3-2-83 0,-3-4-90 16,-5-11-191-1</inkml:trace>
  <inkml:trace contextRef="#ctx0" brushRef="#br0" timeOffset="310767.639">32115 16242 850 0,'0'0'59'0,"0"0"-1"0,17-82-12 15,2 60 30-15,5 6 15 16,5 5-51-16,4 6-24 16,5 5 2-16,-5 0-18 15,-7 15 1-15,-9 4-1 16,-10 5-9-16,-7-1 8 16,-13 3-2-16,-14-3 3 15,-3 0-3-15,5-3 3 16,7-2 0-16,9 2-1 15,9-1-6-15,1 4 7 16,25 2-4-16,6 3 4 16,9 2 1-16,-1 1 0 15,-5-4-1-15,-10-4 9 16,-10-5-2-16,-14-5 33 0,-1-2 7 16,-24-4-13-16,-22-3 54 15,-16-4-39-15,-5 0-23 16,-5 0-15-16,6-2-11 15,9 0-5-15,7 2-115 16,14-1-156-16,11 1-545 16</inkml:trace>
  <inkml:trace contextRef="#ctx0" brushRef="#br0" timeOffset="342043.7031">17761 17774 1261 0,'0'0'67'0,"0"0"-16"16,0 0-51-16,0 0-3 15,0 0 3-15,0 0 29 16,23 85 0-16,-12-52-28 16,3 1 3-16,1-1-4 15,-2-5-13-15,-1-5-125 16,-4-9-117-16,-7-14-387 16</inkml:trace>
  <inkml:trace contextRef="#ctx0" brushRef="#br0" timeOffset="342678.4948">17105 17925 1087 0,'0'0'82'0,"0"0"-82"15,0 0-2-15,22 79 2 16,-4-40 0-16,-2 8 3 16,4 4-3-16,0-2 0 15,0-6 2-15,-2-14-3 16,-5-12 2-16,-1-11-1 16,-3-6 6-16,0-18 54 15,4-19-7-15,1-14-44 16,-5-5 7-16,0-6 32 15,-6 2-28-15,-3 4-5 16,0 0-15-16,0 7 4 16,0 6-8-16,0 5-3 15,0 6-71-15,0 9-34 16,0 4-60-16,4 4-62 16,7 0-358-16</inkml:trace>
  <inkml:trace contextRef="#ctx0" brushRef="#br0" timeOffset="342835.0871">17402 17462 1128 0,'0'0'0'0,"0"0"0"0,0 0-59 15,0 0-142-15,0 0-151 16</inkml:trace>
  <inkml:trace contextRef="#ctx0" brushRef="#br0" timeOffset="343134.4107">18042 17506 1131 0,'0'0'35'0,"0"0"-35"15,98 83 1-15,-43-21 0 16,2 13 3-16,-5 14 53 16,-10 15-19-16,-11 18-27 15,-14 10-4-15,-17 0-3 16,-14-14-3-16,-41-21-1 15,-30-22-22-15,-19-22-33 16,-10-20-44-16,2-20-123 16,6-13-141-16</inkml:trace>
  <inkml:trace contextRef="#ctx0" brushRef="#br0" timeOffset="343844.5101">19362 17819 492 0,'0'0'648'0,"0"0"-595"15,0 0-51-15,0 0 12 0,-103-33-2 16,72 46 31 0,-2 13-4-16,6 8-21 0,8 4 16 15,7 4-23-15,12-1-9 16,0-1 3-16,27-2-1 16,13-4-6-16,8-6 2 15,8-9-94-15,7-11-31 16,0-8-152-1,-5-8-13-15</inkml:trace>
  <inkml:trace contextRef="#ctx0" brushRef="#br0" timeOffset="344114.7431">19638 17948 797 0,'0'0'133'16,"0"0"-30"-16,0 0-69 16,0 0 10-16,0 0-22 15,0 0-8-15,-52 46 12 0,58-16-10 16,22-6-2-1,10 2 0-15,8-6-12 0,0-8 1 16,-3-8-3-16,-9-4 4 16,-10-10 4-16,-13-16 0 15,-11-1 4-15,0-5 20 16,-21 3-8-16,-13 1 9 16,-7 5-23-16,0 7-5 15,5 8-7-15,8 8 2 16,9 0-9-16,12 10-31 15,7 11-74-15,0 1-39 16,10 0-112-16</inkml:trace>
  <inkml:trace contextRef="#ctx0" brushRef="#br0" timeOffset="344532.728">20138 17717 498 0,'0'0'664'0,"0"0"-622"16,0 0-42-16,0 0-7 15,0 0 1-15,0 0 6 16,0 102 14-16,-2-48-12 16,-2 4 8-16,1 3-10 15,-1-2 4-15,4-4 1 16,0 1-4-16,10-6-1 15,9-10 2-15,4-7 2 16,2-16 0-16,0-7-2 16,-4-8 3-16,2-2-5 0,-3-6-33 15,3-21-102-15,-7-3-130 16</inkml:trace>
  <inkml:trace contextRef="#ctx0" brushRef="#br0" timeOffset="344714.9767">20029 17980 1097 0,'0'0'36'16,"0"0"-36"-16,0 0-45 15,80-21-12-15,-28 21-23 0,4 0-109 16</inkml:trace>
  <inkml:trace contextRef="#ctx0" brushRef="#br0" timeOffset="345198.669">20824 17806 1025 0,'0'0'27'0,"0"0"-27"16,0 0 0-16,-86 11 1 0,63 21 2 16,1 11 7-16,3 7 0 15,6 6-5 1,6 1 17-16,5-1-13 16,2-2-5-16,9-9-1 0,20-13 3 15,7-9-2-15,7-13-4 16,5-10 1-16,1-2 8 15,2-20-8-15,-2-11-1 16,-4-9 0-16,-4-8 4 16,-8-6-4-16,-12-3 1 15,-9 3 0-15,-12 2 5 16,0 8-5-16,-24 10 4 16,-10 8 25-16,-5 11-12 0,-3 9-4 15,3 8-1 1,7 0-6-16,5 8 15 0,6 15-19 15,9 0 0-15,7 6-2 16,5-2 5 0,5-2-6-16,19-3 10 0,10-4-3 15,6-4 7-15,10-5-14 16,6-3-1-16,7-2-75 16,1-4-138-16,-1 0-369 15</inkml:trace>
  <inkml:trace contextRef="#ctx0" brushRef="#br0" timeOffset="345417.0849">21576 17897 1050 0,'0'0'211'0,"0"0"-153"15,92-37-58-15,-39 29 3 16,4 1 21-16,2 4-14 16,4 3-10-16,-7 0-27 15,-17 0-131-15,-22 0-182 16</inkml:trace>
  <inkml:trace contextRef="#ctx0" brushRef="#br0" timeOffset="345625.056">21618 18037 716 0,'0'0'134'16,"0"0"-22"-16,0 0-22 16,137 33 0-16,-62-33-68 15,5 0-16-15,7 0-6 16,-5-8-186-16,-10-9-316 16</inkml:trace>
  <inkml:trace contextRef="#ctx0" brushRef="#br0" timeOffset="349145.2771">22953 17377 1069 0,'0'0'127'16,"0"0"-127"-16,0 0-1 16,0 0 0-16,30 85-1 15,-15-54 2-15,1 7 0 0,1 2 4 16,-5 1-4-16,-1-3 0 15,-8-3 2-15,-1-3 3 16,-2-3-8-16,0-4 3 16,0-7 0-16,0-6-1 15,0-7 2-15,0-2-1 16,-3-3 4-16,-4 0 1 16,-1-16-3-16,-2-10-2 15,-1-8-4-15,2-8 2 16,5-5 3-16,2-1-1 15,2 0 8-15,8 6-2 16,14 6 18-16,9 8 0 16,5 10-4-16,9 10 13 15,3 6-23-15,-1 2 0 16,-6 9-10-16,-11 11 1 16,-17 4-4-16,-11 2 2 15,-2-1 1-15,-11-1-5 0,-10-1 7 16,6-4-2-16,6-4 0 15,9 0 1-15,3 1-3 16,22 2 2-16,5 1 0 16,-1-1-4-16,-4 2 8 15,-8-2-4-15,-14-1 0 16,-3-1 0-16,-17 2 2 16,-17-3 41-16,-11-5 26 0,-7-3-5 15,6 0-39 1,7-1-12-16,18-6-13 0,16 1-3 15,5-1-37-15,26 0-108 16,26 0-59-16,12-3-310 16</inkml:trace>
  <inkml:trace contextRef="#ctx0" brushRef="#br0" timeOffset="349738.0972">23841 17626 1160 0,'0'0'94'0,"0"0"-73"15,0 0-7-15,0 0 56 16,-80-41-8-16,41 49-21 16,1 13-34-16,8 7-3 15,10-2-3-15,12 1 2 0,8-2-4 16,0-3 1-16,21-8 0 16,10-8-2-16,8-6 2 15,1 0-8-15,-1-11-7 16,-6-10-18-16,-12-3 31 15,-5-2-6-15,-10 2 8 16,-6 5 9-16,0 5 6 16,0 5 27-16,0 7-12 15,-4 2-14-15,-1 0-16 16,1 10-4-16,1 6 4 0,3 6-6 16,0-1 7-1,16-1-1-15,13-4 0 16,8-4-37-16,7-8-31 15,3-4-28-15,2 0 25 0,-6-16 42 16,-10-8 0-16,-7-1 25 16,-13-1 2-16,-10 0 4 15,-3 3 13-15,-10 4 14 16,-15 3 2-16,-7 6 1 16,5 7-15-16,3 3-7 15,9 0-10-15,11 13-1 16,4 8-2-16,3 1 0 15,17 3 3-15,6 0 10 16,2 1-7-16,-7-2 9 16,-3-2 15-16,-9-1-5 0,-7-3 13 15,-2 0-6-15,-3-6-6 16,-24 0 13 0,-9-4 4-16,-11-3-9 15,0-5-20-15,6 0-4 0,12 0-14 16,14-5-26-16,15-8-131 15,5-6-128-15</inkml:trace>
  <inkml:trace contextRef="#ctx0" brushRef="#br0" timeOffset="350027.4425">24306 17680 1242 0,'0'0'138'15,"0"0"-124"-15,0 0-11 16,120-22 18-16,-74 15 10 15,0-2-31-15,-1-4-9 16,-9 0-24-16,-14-2 8 16,-10 1 23-16,-12 2 1 15,-2 1 1-15,-23 5-1 16,-9 3 7-16,-9 3 5 16,-1 3 27-16,7 18-15 15,7 5 16-15,14 5-7 16,11 3-11-16,5 0 6 15,17-4-24-15,14-3 2 16,9-4-5-16,8-6 0 16,9-5-52-16,7-6-111 15,0-6-147-15</inkml:trace>
  <inkml:trace contextRef="#ctx0" brushRef="#br0" timeOffset="350271.7843">25172 17463 1440 0,'0'0'123'0,"0"0"-118"15,0 0-5-15,-21 86 20 16,-6-24 26-16,-8 11-5 16,-9 7-40-16,-10 11 24 15,-4 9-24-15,-5 15 0 0,6 7 7 16,8-2-3-16,13-10-5 15,11-20 0-15,12-19-6 16,13-21-34-16,0-21-166 16,29-27-432-16</inkml:trace>
  <inkml:trace contextRef="#ctx0" brushRef="#br0" timeOffset="353486.8849">25315 18147 1027 0,'0'0'58'0,"0"0"-49"16,0 0 9-16,0 0 20 16,0 0-22-16,0 0-16 0,-5 39-2 15,5 5 2 1,5 7 2-16,-1 4-1 0,2 1 10 16,2 2-8-16,1-6-1 15,3-4-2-15,2-6 0 16,0-8-27-16,2-8-87 15,-5-12-54-15,-4-8-22 16</inkml:trace>
  <inkml:trace contextRef="#ctx0" brushRef="#br0" timeOffset="353769.1316">25352 18116 1033 0,'0'0'13'16,"0"0"-11"-16,0 0-2 15,107-43 0-15,-75 44 47 16,-2 25-12-16,-6 7-34 16,-2 7 1-16,-9 10-2 15,-11 0 1-15,-2-1-2 16,-18-7 1-16,-13-9 0 15,-5-13 5-15,-3-7-1 16,2-10-4-16,4-3 0 16,10 0-70-16,7-13-74 15,13-6-106-15</inkml:trace>
  <inkml:trace contextRef="#ctx0" brushRef="#br0" timeOffset="354395.0734">25592 18316 583 0,'0'0'355'15,"0"0"-254"-15,111-11-99 16,-68 8-2-16,-4-1 1 16,-9-5 3-16,-6 1-4 15,-4-4 0-15,-3-2 4 16,-2-4-2-16,-5-3-2 0,-7 1 8 16,-3-3-7-16,0 2 9 15,-16 2 38 1,-11 6-9-16,-3 3-4 0,-1 6-13 15,1 4-2-15,6 0-5 16,6 6-8-16,6 18 3 16,8 9-10-16,4 4 0 15,0 12 0-15,23 2 4 16,9-3-4-16,4-5 0 16,3-9-2-16,-2-9 0 15,-1-7-51-15,-2-12-3 16,-7-6-6-16,-3-3 22 15,-5-26 21-15,-5-6 8 16,-7-7 2-16,-4-6 9 16,-3 1 8-16,0 4 31 0,0 6 30 15,0 10-19 1,0 10-19-16,9 8 1 16,10 9-21-16,5 0-7 15,5 19-1-15,-3 9-3 0,-2 9 4 16,-9 1-3-16,-6-2-1 15,-9-6 0-15,0-9 1 16,0-8-4-16,-15-10 6 16,3-3-3-16,-1-6 15 15,4-19-9-15,4-6 2 16,5-6-5-16,0-1 0 16,2 3 18-16,17 0 10 0,4 7-29 15,7 9-2 1,6 6-7-16,3 12-50 0,6 1-38 15,1 0-88 1,-1 10-67-16,-3 0-190 16</inkml:trace>
  <inkml:trace contextRef="#ctx0" brushRef="#br0" timeOffset="354694.8516">26534 18110 826 0,'0'0'170'0,"0"0"-127"0,0 0 35 0,0 0 13 16,0 0-5-16,0 0-62 15,-26-26-24-15,26 48-13 16,-1 14 13-16,1 12 8 16,0 7 4-16,0 5-10 0,0-1-2 15,4 0 0-15,4-2 6 16,3-6-7-16,-1-2 1 16,-3-6-3-16,-1-10-85 15,-1-8-102 1,-2-14-63-16,-2-9-161 0</inkml:trace>
  <inkml:trace contextRef="#ctx0" brushRef="#br0" timeOffset="355970.6596">26543 18206 863 0,'0'0'156'16,"4"-76"-127"-1,14 56-10-15,3 6-6 0,6 8 43 16,6 6 4-16,0 0-37 16,-2 11-6-16,-4 12-17 15,-11 4 6-15,-10 2-7 16,-6 1 1-16,-9-1 0 16,-25 0 5-16,-11-8 2 15,-6-5-7-15,2-9 0 16,8-5 3-16,9-2 4 15,12 0-7-15,10 0 0 16,9 0 6-16,1 0-6 16,18 0-2-16,19 0-3 0,13 0-10 15,7 9 8 1,3-1-12-16,-3-6-39 16,1-2 23-16,-6 0-10 15,-4-2 41-15,-11-15 3 0,-9-1 2 16,-10-3-2-16,-9-6 3 15,-9-3-1-15,0 2 23 16,-16 5-6-16,-6 5 29 16,0 8-11-16,5 4-25 15,6 6 12-15,5 0-23 16,4 9-2-16,2 12-3 16,0 8 3-16,8 5 2 0,10-5 0 15,8 2 1-15,-1-5-1 16,3-11 0-16,-3-6 0 15,-3-8-1-15,-2-1 3 16,-2-8-2-16,-4-15 0 16,-5-2 0-16,-1-1-2 15,-5 1 2-15,0 7 0 16,-1 12 1 0,0 2 1-16,-2 4-4 0,0 0 0 15,0 4-16-15,0 16 15 16,0-1 3-16,0 1 0 15,3-6 0-15,1-2 0 16,1-5 0-16,3-6 0 16,1-1 1-16,3 0 3 15,5-4-3-15,-1-10 1 0,0 4 0 16,-2 4 0-16,1 2-2 16,-3 4 0-16,3 0-1 15,-3 0-7-15,0 8 9 16,4 4-1-16,3 5 0 15,4 2 1-15,5-2-4 16,4 0 3-16,0-6 0 16,5-2 1-1,1-6-1-15,-2-3 0 0,0 0 0 16,-4-13 0-16,-5-10 0 16,-5-1 0-16,-9-4 1 15,-10 0 5-15,-3 0-5 16,-5 2 7-16,-19 2 1 15,-6 9-6-15,-4 6-1 0,0 8 0 16,2 1-2-16,7 7 15 16,7 11-12-16,6 8 1 15,9 4 2-15,3 1-3 16,6-2 1-16,20-3-4 16,5-10 2-16,3-3 0 15,6-10-1-15,-4-3 2 16,-1-3-3-16,-6-22-2 15,-5-9-4 1,-6-9-2-16,-5-8 4 0,-8-4 1 16,-5-1 4-16,0 0-1 31,0 5 0-31,-9 7 2 16,-3 13-2-16,3 13 8 0,3 10 2 15,5 8 15-15,1 0-25 0,0 0-6 16,0 19-2-16,0 12 1 15,0 7 6 1,7 6 1-16,4 6 0 0,0-1-1 16,0 4 3-16,0 1-2 0,0-4 0 15,-2-11 0-15,0-8-1 16,3-12 1-16,-1-8-7 16,2-7 3-16,5-4-11 0,3-7-1 15,0-13 16 1,3-6-16-16,-4 3 11 0,-4-3 0 15,-2 6 5-15,-5 8-3 16,-1 4 7-16,2 5-4 16,-1 3 15-16,-1 0-13 15,3 5 4-15,-3 13-6 16,1 4 1-16,-1 2-3 16,-3-5 2-16,-2 0-2 15,-3-1-33-15,0-8-133 16,0-10-169-16</inkml:trace>
  <inkml:trace contextRef="#ctx0" brushRef="#br0" timeOffset="356308.7663">28015 17976 1176 0,'0'0'0'0,"0"0"-139"0,0 0-129 15,0 0 103-15,84 22-69 16</inkml:trace>
  <inkml:trace contextRef="#ctx0" brushRef="#br0" timeOffset="357161.4852">28238 18110 816 0,'0'0'176'0,"0"0"-149"0,0 0-27 16,-84 31 0-16,78-3 27 0,6 3-13 16,0 6 16-16,9-3-26 15,16-3-4-15,7-9 9 16,2-8-7-16,0-7 6 16,-1-7-8-16,-4 0 4 15,-4-12-7-15,-6-13 3 16,-5 2-2-16,-7-6 1 15,-1 4 2-15,-6 6 2 16,0 6 13-16,0 4-14 16,0 9 12-16,-9 0-14 0,2 2-2 15,1 14-4 1,1 6 6-16,5 3 0 0,0 1-1 16,0-1 3-16,12 0-5 15,7-5 3-15,4-3 0 16,-1-4-6-16,1-9 6 15,0-4-8-15,-4 0 7 16,0-18-7-16,-1-7 7 16,-5-12-8-16,1-3 7 15,-3-5-3-15,-3-2 6 16,-5 1-1-16,-3-1 0 16,0 4 4-16,0 6-4 0,-1 4 12 15,-7 11 21 1,5 6 23-16,1 10-12 0,2 4-3 15,0 2-27-15,0 0-14 16,0 5-10-16,2 15 3 16,9 8 7-1,-4 6-2-15,2 6 5 16,-5 2-3-16,-2 4 0 16,-1-1 3-16,1 1-6 0,2-5 3 15,4-4 0-15,7-11-6 16,3-6-35-16,9-9-3 15,2-6 0-15,6-5-49 16,2 0 50-16,-4-16 15 0,-2-6 11 16,-7-5 15-1,-5-2 4-15,-8-2 2 0,-9 5 50 16,-2 6-11-16,0 7 26 16,0 7-45-16,0 6-14 15,-5 0-10-15,-1 6 2 16,-2 13-2-16,2-1 0 15,1 1 2-15,5-3-4 16,0-6 2 0,0-2 0-16,5-6 2 0,12-2 1 15,8 0 1-15,4-6-4 16,0-12-13-16,1-4 2 16,-2-1-2-16,-4 0 12 15,-3 5-2-15,-3 4 6 16,-3 2 2-16,1 6 15 15,0 4-17-15,-2 2 5 16,0 0-8-16,-1 11-2 0,-7 6-5 16,-6 0 7-16,0 5 0 15,-14 0 0-15,-15 0 6 16,-4 3-9-16,4-1 3 16,6-1 0-16,8-3 9 15,11 2 0-15,4-3 5 16,0-2 19-16,22-4 6 15,9-4 1-15,10-3-4 16,5-4-17-16,0-2-4 16,3 0-15-16,-4 0 0 0,-2-9-36 15,-7-6-104 1,-11-6-118-16</inkml:trace>
  <inkml:trace contextRef="#ctx0" brushRef="#br0" timeOffset="357575.61">30013 17709 1188 0,'0'0'0'0,"0"0"-6"0,90-25-16 16,-41 22 10-16,-2 1 12 16,-3 2 0-16,-8 0-111 15,-11 0-62-15,-13 0-29 0</inkml:trace>
  <inkml:trace contextRef="#ctx0" brushRef="#br0" timeOffset="357823.4398">29952 17809 984 0,'0'0'110'0,"0"0"-82"0,133 14 27 15,-60-14 0-15,6 0-35 16,-3 0-19-16,-2 0-1 0,-13 0-153 16,-20-24-441-1</inkml:trace>
  <inkml:trace contextRef="#ctx0" brushRef="#br0" timeOffset="363811.4001">31432 17294 1078 0,'0'0'93'0,"0"0"-89"16,0 0 8-16,0 0 56 0,-81-14-34 16,57 28 7-16,3 10-24 15,1 5-7-15,2 4 17 16,6 4-19-16,7 2 0 15,5 4-6-15,0-3 5 16,11 0-4-16,14-8-1 16,5-7-2-16,6-7 0 15,3-8 8-15,1-9-8 16,-1-1 0 0,-7-4 2-16,-6-13 12 0,-8-13-5 15,-8-3-3-15,-9-3 10 16,-1-4-15-16,-7 0 20 15,-15 5-21-15,-4 5 3 16,0 7-9-16,3 9 6 0,7 7-32 16,4 6-49-16,6 1-59 15,6 3-102 1,0 8-162-16</inkml:trace>
  <inkml:trace contextRef="#ctx0" brushRef="#br0" timeOffset="364487.502">31740 17355 1055 0,'0'0'91'0,"0"0"-84"0,0 0 2 0,0 0 19 16,0 0-14-16,0 0-5 15,35 44-8-15,-18-13 12 16,-1 2-13-16,-4 0 5 15,-2 0-3-15,-4-4 0 16,0-2-2-16,-3-7 0 16,0-3 1-16,0-8-1 15,0-2 0-15,-3-3 0 16,2-4-2-16,-2 0 6 16,0 0 0-16,0-2 14 15,0-9-18-15,0-4-7 16,-3-3-9-16,-5-4 5 0,1-4 10 15,0-4 1-15,3 1 0 16,4-4 0 0,0 3 7-1,3 0-7-15,15 4 8 16,7 8-7-16,7 3 16 0,4 9-16 16,4 6 2-16,2 0-3 15,-8 4 3-15,-7 10-5 0,-15 4 2 16,-12 5-1-16,-2 3-1 15,-28 0 2-15,-7-1 0 16,-2-6 2-16,8-5 0 16,9-4-2-16,12-2 0 15,10-3-1-15,0 3-2 0,23-1 3 16,14 3 0-16,5 0-2 16,-1 0 5-16,-10 1-4 15,-12 1 1-15,-10-1 0 16,-9-1-6-16,0 0 10 15,-25-1-4-15,-9 0 24 16,-13-1 24-16,-2-2 5 16,4 0-18-16,7-2-34 15,15-1 9-15,10 0-10 16,13-2-38-16,0-1-108 16,28 0-114-16,19-3-373 15</inkml:trace>
  <inkml:trace contextRef="#ctx0" brushRef="#br0" timeOffset="364751.794">32546 17214 1191 0,'0'0'48'15,"0"0"-6"-15,0 0-29 16,0 0 0-16,0 0 39 15,0 0 9-15,-67 90-26 16,51-24-13-16,-1 6-7 16,-2 4-8-16,-6 1 9 0,-2-4-12 15,-4-4 2-15,1-5-6 16,1-6 4-16,5-8-7 16,2-4 3-1,4-7-1-15,6-6-5 0,4-9-18 16,8-8-72-16,0-10-93 15,8-6-137-15</inkml:trace>
  <inkml:trace contextRef="#ctx0" brushRef="#br0" timeOffset="365285.1614">32695 17714 1206 0,'0'0'78'0,"0"0"-64"0,0 0-14 15,0 0-9-15,0 0 9 16,0 0 29-16,-17 115-24 15,1-70 1-15,-3-2-6 16,-1-4 0-16,3-7 1 0,1-5 3 16,7-11-4-1,2-5 0-15,3-5 1 0,4-6-4 16,0 0-4 0,0-7-7-16,17-17-18 0,5-6-31 15,6-8 37-15,0-5 0 16,-1-1-7-1,-4 2 22-15,-2 3 7 0,-8 6 4 16,-1 2 36-16,-6 9 12 16,2 6 16-16,-4 5-3 15,3 7-26-15,2 4 15 16,4 0-49-16,4 13 5 16,7 14-10-16,-4 2 8 15,0 8-2-15,-6 2-2 0,-2 1 3 16,-6-5-5-1,-5-1 2 1,1-6-8-16,-2 0 1 0,0-10-64 16,3-6-13-16,1-5-46 0,-1-7-207 15</inkml:trace>
  <inkml:trace contextRef="#ctx0" brushRef="#br0" timeOffset="365588.665">32752 17864 1100 0,'0'0'119'16,"0"0"-119"-16,0 0 6 0,0 0 71 15,0 0-24-15,130 0-51 16,-72 0-2-16,-5 0-2 16,-4 0-131-16,-11-8-180 15,-8-8-237-15</inkml:trace>
  <inkml:trace contextRef="#ctx0" brushRef="#br0" timeOffset="365867.9218">33142 17739 855 0,'0'0'164'0,"0"0"-96"15,0 0 13-15,0 0 26 16,0 0-7-16,0 0-80 16,6-13-17-16,8 33 6 15,-1 4 3-15,-3 5 1 0,-4-2-13 16,-6 6 0-16,0-4-2 15,0 1 2-15,0-2-1 16,-3-4-16-16,-4-4-32 16,7-5-7-16,0-3-36 15,0-5-42-15,5-7-82 16,7 0-32-16</inkml:trace>
  <inkml:trace contextRef="#ctx0" brushRef="#br0" timeOffset="366081.3446">33249 17809 864 0,'0'0'118'0,"0"0"-62"0,0 0 23 16,-9-89 9-16,24 73-5 16,3 5-24-16,7 3-22 15,4 7-24-15,0 1-10 16,1 0 4-16,-4 7-6 15,-10 8-1-15,-6 2 0 16,-10 2-11-16,0 1 11 16,-19 1-3-16,-6-2 3 15,-3-1-3-15,5 1 5 16,7-4-2-16,8-1 0 16,8 1-8-16,0 1 7 15,12 0 0-15,10 0 1 0,-1-2 0 16,-7-4 3-16,-4-3-2 15,-6-2 28-15,-4 2-1 16,-4 0 15-16,-23 0-17 16,-16-1 22-16,-13-2-7 15,-7-2-37-15,3 2 3 16,9-3-7-16,13 4-120 16,15-1-148-16,10-4-340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8T05:08:39.10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2133 3255 1182 0,'0'0'15'16,"0"0"29"-16,0 0-44 15,0 0-13-15,0 0 10 16,2 79-14-16,14-3 17 16,-1 13 4-16,6 8 0 15,-12 7 5-15,-6-4-8 16,-3-8 0-16,0-9-1 16,0-16-25-16,0-17-32 0,0-16-20 15,0-18-32-15,0-14-72 16,0-2-304-16</inkml:trace>
  <inkml:trace contextRef="#ctx0" brushRef="#br0" timeOffset="176.5319">2132 3357 1162 0,'0'0'59'0,"4"-106"-1"0,23 67-31 15,9 9 36 1,16 6-25-16,9 8-28 0,11 9-10 15,14 7-4 1,1 3 3-16,-5 18-2 0,-15 12-64 16,-22 3-50-16,-20 0-246 15</inkml:trace>
  <inkml:trace contextRef="#ctx0" brushRef="#br0" timeOffset="322.7199">2166 3667 708 0,'0'0'477'0,"0"0"-447"16,101 0-29-1,-20 0-1-15,18 0 3 0,5 0-3 16,-4 0-21-16,-12 0-245 16</inkml:trace>
  <inkml:trace contextRef="#ctx0" brushRef="#br0" timeOffset="697.3253">2867 3616 1015 0,'0'0'56'16,"0"0"-49"-16,0 0-3 16,0 0 20-16,-22 101 40 15,25-64-41-15,16 0-7 0,8-2 1 16,9-8-14-16,7-7 6 15,0-7-9-15,1-9-10 16,-6-4 4-16,-8-5-21 16,-9-17 21-16,-6-7 2 15,-12-7 8-15,0-2 11 16,-3-1 26-16,0 2-15 16,0 5 25-16,-5 14-6 15,4 5 17-15,1 11-5 16,0 2-57-16,0 2-1 15,1 19-38-15,13 10 32 0,7 5 4 16,-2-2 4 0,1 0-1-16,-1-4 0 15,-4-2-27-15,0-4-51 16,-2-5-62-16,-1-11-177 0</inkml:trace>
  <inkml:trace contextRef="#ctx0" brushRef="#br0" timeOffset="1788.9694">3397 3619 1007 0,'0'0'24'0,"0"0"-24"16,0 0-2-16,0 0 2 16,43 73 12-1,-28-38-5-15,-2-2-2 0,-1-5-5 16,-4-7 0-16,2-7-12 15,-1-6-8-15,2-8-9 16,0 0 27-16,3-8-6 16,-2-14 16-16,3-2-2 15,-3-1 33-15,1 0 29 16,1 5 10-16,0 5-31 16,0 5-15-16,1 8-23 15,1 2-9-15,2 2-2 16,0 17-4-16,3 1 2 15,0 5-2-15,-2 0 0 16,5 0-25-16,3-4-1 0,4 0-11 16,5-6 4-1,9-5 3-15,1-6-20 0,5-4 9 16,-6 0 3-16,-11-10 43 16,-12-12 1-16,-11-3 9 15,-11-5 81-15,0-1-26 16,-8 2 23-16,-17 1-11 15,-5 10-36-15,-4 11 1 16,1 7-20-16,3 10-21 16,3 18-3-16,11 9-4 15,6 5 2-15,10-3 5 16,0-2 0-16,22-8 2 16,9-11-2-16,7-9-12 15,3-9-16-15,4-4-7 0,-2-22-8 16,-4-7 34-16,-6-9 5 15,-11-5 4-15,-5-10 12 16,-14-9-9-16,-3-9 27 16,-6 0-3-16,-15 4 13 15,-2 12 17-15,-2 14 10 16,7 15 6-16,8 15-8 16,2 13-49-16,1 4-16 15,4 31-16-15,3 18 6 16,0 23 5-16,0 10 7 15,25 5-2-15,2-6 0 16,6-11-62-16,-2-18-44 16,2-12 25-16,3-11-4 15,5-15 21-15,1-10-47 16,2-6-14-16,-1-4 29 0,-4-19 26 16,-5-5 70-16,-7-6 0 15,-8-1 19-15,-5-4 54 16,-8 1 57-16,-6 3-14 15,0 7-15-15,-17 7-53 16,-8 9-2-16,-2 12-36 16,-1 0-3-16,1 23-14 15,7 12 7-15,4 8 0 0,10 1 2 16,6-2 6-16,0-3-8 16,24-9 0-1,4-7 1-15,11-11 18 0,3-9-17 16,4-3 8-1,-6-8-2-15,-7-17-2 16,-6-4 1-16,-9-6-1 0,-9-5-5 16,-8-5 47-16,-1 4-4 15,0 3 1-15,-7 10 12 16,-2 13-42-16,6 11 11 16,0 4-26-16,3 12-24 15,0 16 14-15,0 10 7 16,10 4 3-16,5 0 0 0,0-1-12 15,-1-5-71 1,1-5-60-16,1-7-34 0,3-13-110 16</inkml:trace>
  <inkml:trace contextRef="#ctx0" brushRef="#br0" timeOffset="2992.884">4962 3625 1064 0,'0'0'124'15,"0"0"-64"-15,0 0 9 16,0 0 21-16,0 0-72 16,0 0-18-16,0 20 0 15,16 20-9-15,1 2 10 16,-1-2-1-16,-7-3 0 16,2-7-21-16,-4-7-12 15,-4-10 0-15,-2-5 12 0,-1-8 13 16,3 0 8-16,0-19 18 15,2-6-18-15,1-5 0 16,7-1 8-16,-4-1-7 16,2 2 11-1,0 4 27-15,-3 7-31 0,3 5 16 16,-1 10-20-16,-1 4-4 16,1 4-2-1,2 20-25-15,-3 7 27 0,0 3-6 16,-4-1-2-16,-1-1 8 15,2-7-23-15,-3-5-19 16,6-8 21-16,-3-10-6 16,3-2 23-16,-3-5-5 15,0-16 15-15,3-4-8 16,-3-5 2-16,7-1 0 0,-1-1 36 16,1 7-3-16,-2 7 9 15,1 7-3-15,-2 8-27 16,-1 3-12-16,2 2-3 15,2 16-23-15,1 5 25 16,-1 4-7-16,-1-2 8 16,4 2 0-16,4-4-5 15,10-4 3-15,4-4-10 0,9-5-30 16,5-6 29 0,4-4-2-16,-1-2 12 15,-8-16-4-15,-10-6 6 0,-8-5 1 16,-7-3 13-16,-10-5 19 15,-8-1 28 1,0 3-22-16,-18 2 24 0,-9 8-5 16,-6 9-48-16,-1 15-1 15,-2 1-8-15,2 25-10 16,5 15-2-16,9 5 11 16,12 5 1-16,8 0-5 15,3-4 3-15,21-9-2 16,4-7 4-16,2-13-23 15,6-11 12-15,1-6-4 16,-1-7 15-16,-3-19 1 0,0-1 8 16,-8-9-9-16,-3 3 0 15,-4 1 0 1,-1 5 5-16,-4 7-1 0,-7 10-4 16,-3 9 0-16,0 1-11 15,3 8-18-15,-3 15 11 16,0 3 3-16,-3-1-3 15,2-5-29-15,2-5 28 16,3-5-8-16,4-8-11 16,5-2 35-16,5-2 2 15,0-18 1-15,0-7 3 16,-3-2-2-16,-5 1 1 16,-2 2 4-16,-5 9 3 15,-5 9 4-15,1 6 13 0,-2 2-26 16,3 7-10-16,2 12-3 15,3 5 13-15,1-3 0 16,9-3 0-16,0-5 0 16,15-6 0-16,10-6 1 15,6-1 17-15,6-8-16 16,-4-17 5-16,-6-12 31 16,-4-7-13-16,-11-14 14 15,-10-5-6-15,-14 1-12 16,-6 8 26-16,0 16-16 15,-8 17-13-15,-2 14-3 16,1 7-15-16,-3 24-11 16,6 21-1-16,6 16 12 15,0 6-7-15,0 2 9 16,18-4-2-16,1-8 0 0,5-8-12 16,3-8-29-16,-3-7-14 15,-11-11-86-15,-11-12 5 16,-2-11-258-16</inkml:trace>
  <inkml:trace contextRef="#ctx0" brushRef="#br0" timeOffset="3598.4219">6392 3666 1071 0,'0'0'105'0,"0"0"-38"16,0 0-6-16,90-30-43 15,-20 30-3-15,3 0-13 16,-2 2-2-1,-9-1 0-15,-10-1 10 0,-9 0-10 16,-18-3 0-16,-11-7 2 16,-11-1 15-16,-3 3-12 15,-6 5 14-15,-22 3-19 16,-12 0-1-16,-2 17-6 16,6 10-5-16,8 2 4 15,10-2 1-15,14-2 8 16,4-5-1-16,0-9 2 15,20-5 7-15,10-6 4 16,6 0-1-16,6-13-6 0,-2-9-9 16,-10-8 3-16,-12-3 0 15,-11 1 0-15,-7 5 5 16,0 6-5-16,0 11 0 16,-12 10 4-1,2 10-4-15,2 18-13 0,4 8 13 16,4 0 1-1,15-7 9-15,13-3-6 0,8-12 2 16,10-9-3-16,7-5 21 16,5-5-19-16,0-20 6 15,-6-11 7-15,-12-12-5 16,-7-12 53-16,-9-8-42 16,-7-9-5-16,-10-6 7 15,-7-1-23-15,-6 6 7 0,-15 18-9 16,-3 20 12-16,5 24-11 15,5 16 3-15,1 14-5 16,1 31-4-16,6 16-3 16,6 16 7-16,9 8 0 15,18 3 8-15,6-4-12 16,-2-7 4-16,-6-16-10 16,-7-14-23-16,-15-16-172 15,-3-16-165-15</inkml:trace>
  <inkml:trace contextRef="#ctx0" brushRef="#br0" timeOffset="5289.2114">8393 3452 1165 0,'0'0'19'16,"-80"-18"-15"-16,38 18-2 15,0 9 27-15,8 12-11 16,7 6 2-16,13 1-20 15,14-2-3-15,8-7-1 16,38-9-6-16,20-10-43 16,12-1-133-16,5-30-264 15</inkml:trace>
  <inkml:trace contextRef="#ctx0" brushRef="#br0" timeOffset="5696.6363">8615 3219 1002 0,'0'0'99'16,"0"0"10"-16,0 0-7 0,0 0-10 15,0 0-64 1,0 0-28-16,-37 2-35 0,37 56 27 16,0 15 14-16,3 15-8 15,8 8 2-15,-2 6 0 16,1-2-1-16,-4-3 6 16,3-6-4-16,-1-5-1 15,2-7-27-15,2-10-9 16,7-13-29-16,8-12-28 15,7-16 9-15,8-13 41 16,7-15 21-16,-1 0-10 0,-3-15-21 16,-9-14 29-16,-14-10 18 15,-16-5 6-15,-6-11 41 16,-30-5-5-16,-22-6-8 16,-14-1-2-16,-11 4 25 15,-5 11 9-15,4 10-12 16,17 16-15-1,21 12 3-15,22 6-9 16,18 8 3-16,10 0-24 0,37 0-1 16,28 0-9-16,24 2 4 15,20 0-20-15,-1-2-63 16,-10 0-100-16,-19-16-144 16</inkml:trace>
  <inkml:trace contextRef="#ctx0" brushRef="#br0" timeOffset="5960.512">9597 3288 603 0,'0'0'551'0,"0"0"-469"16,0 0-44-16,0 0 32 15,0 0-47-15,0 0-23 16,6 44-5-16,0 18 5 15,3 10 10-15,3 4 0 0,-6 3-2 16,-3-8-8 0,-3-6 0-16,0-12 0 0,0-8-4 15,0-12-53 1,0-9-53-16,8-18-127 0,-1-6-180 16</inkml:trace>
  <inkml:trace contextRef="#ctx0" brushRef="#br0" timeOffset="6192.8864">9308 3251 1157 0,'0'0'62'0,"0"0"47"16,0 0-76-16,0 0-18 15,140-19 67-15,-54 19-22 16,5 3-27-16,-5 1-17 15,-9-2-10-15,-14-2-2 16,-17 0-4-16,-16 0-20 16,-17 0-112-1,-13-3-145-15,-3-7-828 0</inkml:trace>
  <inkml:trace contextRef="#ctx0" brushRef="#br0" timeOffset="6539.9582">10225 3667 1078 0,'0'0'53'0,"91"0"-47"15,-34 0-6-15,6 0 0 16,-2 0 13-16,-2 0-13 16,-9 0 0-16,-13 0-200 15</inkml:trace>
  <inkml:trace contextRef="#ctx0" brushRef="#br0" timeOffset="14211.7734">10991 3619 1148 0,'0'0'2'15,"98"-45"2"-15,-38 17-4 16,-2 1 7-16,-3-1 22 16,-13 1-19-16,-9 1 0 0,-12 1 1 15,-14 3 24 1,-7 2 11-16,-4 1-1 0,-22 8-12 16,-5 4-19-16,-2 7-14 15,3 0-4-15,8 0-3 16,13 10 0-16,9 9-11 15,11 6 9-15,23 4 8 16,12 5 1-16,6 3-5 16,-7-2 2-16,-11 1 3 15,-14-4-8-15,-20-4 4 0,-5 1 2 16,-31 1-2-16,-11 1 4 16,-2-5 4-16,10-4-1 15,13-3-3-15,19-4 1 16,7 0-3-1,25-4 1-15,26-1 1 16,19-9 6-16,18-1-6 0,4-2-19 16,-1-17-24-16,-7-4 12 15,-9-4-2-15,-16-7 12 16,-15-4 20-16,-22-5 1 16,-11 0 10-16,-11 1 36 15,-5 5 0-15,-17 10 4 16,-8 10-22-16,3 11-15 15,-3 6-13-15,3 11-4 16,2 21-9-16,3 7 5 0,8 4 5 16,8-3 3-16,6-8-3 15,0-5 2-15,24-7-10 16,9-11-12-16,8-9-18 16,6 0 7-16,-3-14 6 15,-6-13 18 1,-11-10 10-16,-14-3 0 0,-8-2 9 15,-5 4 35-15,0 6 8 16,-15 12-4-16,0 10-1 16,7 8-22-16,4 2-25 15,4 20-17-15,0 14-1 16,25 5 15-16,14 1 3 16,6-9 7-16,10-11-1 15,2-13-6-15,1-7 0 0,-2 0-1 16,-6-23 1-16,-4-11 3 15,-13-9 0-15,-9-8 1 16,-12-4 3 0,-8 3-7-16,-4-4 4 0,0 0 4 15,-15 2 2-15,-7 6 7 16,-3 10-6-16,5 15 15 16,5 10 13-16,8 8-22 15,4 5-17-15,3 20-18 16,0 18-4-16,0 16 20 15,12 6 1-15,8 5 0 16,4 4 1-16,-4-3 1 16,-1-4 0-16,-4-8 0 0,-2-11-1 15,0-11-25 1,-6-8-47-16,0-7 0 0,-2-7-30 16,-4-10-115-16,2 0-240 15</inkml:trace>
  <inkml:trace contextRef="#ctx0" brushRef="#br0" timeOffset="14419.7755">12351 3467 1187 0,'0'0'60'0,"0"0"-46"0,0 0-13 15,97-24 11-15,-40 21 19 16,6 3-25-16,-1-2-6 15,-3-2-56 1,-10-3-138-16,-14-1-95 0,-11-1-245 16</inkml:trace>
  <inkml:trace contextRef="#ctx0" brushRef="#br0" timeOffset="14563.2141">12818 3384 701 0,'0'0'230'16,"0"0"-130"-16,0 0-98 15,0 0-1-15,0 0 59 16,0 0 6-16,11 80-29 15,-4-48-3 1,2 2-23-16,0-4-3 0,1-3-6 0,-2-5-2 16,-3-5-12-16,-5-8-169 15,0-9-285-15</inkml:trace>
  <inkml:trace contextRef="#ctx0" brushRef="#br0" timeOffset="14721.8764">12739 3051 1263 0,'0'0'0'0,"0"0"-10"16,0 0-152-1,0 0 46-15,0 0-151 0</inkml:trace>
  <inkml:trace contextRef="#ctx0" brushRef="#br0" timeOffset="15137.6981">13217 3352 993 0,'0'0'55'0,"0"0"-6"16,0 0-16-16,0 0 18 16,-81-7-19-1,66 31-19-15,3 3-10 16,2 7 1-16,7 3 2 0,3-1 6 16,0 0-1-16,15-7-1 15,10-8-2-15,9-9 2 16,5-9-2-16,3-3-2 15,-2-8 2-15,-9-14-3 16,-9-7 7-16,-9-6 17 16,-9-2 21-16,-4-2 3 15,-1 0-15-15,-17 4-18 0,-6 5-9 16,2 10-10 0,-2 11-1-16,2 9-3 0,3 1-14 15,5 21-98-15,12 8 12 16,2 3-71-16,16-4-143 15</inkml:trace>
  <inkml:trace contextRef="#ctx0" brushRef="#br0" timeOffset="15497.0311">13825 3220 1160 0,'0'0'17'0,"0"0"-12"15,-94-16-4-15,69 19 10 16,6 16 0-16,11 7-11 16,8 4-2-16,6 1 2 15,23 0 2-15,2-4-2 16,3 0-1-16,-5-5-3 15,-7-3 3-15,-7-6-1 16,-8 1-1-16,-4-2 0 16,-3 3 2-16,0 5 1 15,-10-4 17-15,-14 1 15 16,-8-1 23-16,-9-5-10 16,-2-2-1-16,-2-4-22 15,2-5-18-15,5 0-4 0,7 0-93 16,7-9-323-16</inkml:trace>
  <inkml:trace contextRef="#ctx0" brushRef="#br0" timeOffset="25065.9861">2175 5476 760 0,'0'0'528'16,"0"0"-501"-16,0 0-21 16,0 0-6-16,0 0-2 15,0 0-15-15,0 0 17 16,0 124 14-16,18-45 0 15,-2 8-11-15,1-1-3 16,-6-2 6-16,0-10-5 0,-5-9-1 16,6-11-71-16,-8-11-105 15,1-17-142-15</inkml:trace>
  <inkml:trace contextRef="#ctx0" brushRef="#br0" timeOffset="25239.8738">2142 5573 1190 0,'0'0'18'0,"100"-64"-9"16,-30 46-9-16,12 6 12 0,2 9-1 16,1 3-11-16,-11 20-1 15,-20 12-154-15,-24 0-205 16</inkml:trace>
  <inkml:trace contextRef="#ctx0" brushRef="#br0" timeOffset="25637.2284">2290 5941 978 0,'0'0'180'0,"0"0"-147"15,0 0-18-15,94-24-11 16,-18 10 0-16,9 1-4 15,2 1-2-15,-7-2-39 16,-10 2-101-16,-15-1-66 16,-19 2 24-16,-15 2 61 0,-18 7 123 15,-3 2 75 1,0 0 6-16,-14 17-39 16,-3 6 19-16,-1 4-7 15,10 4-22-15,8-1-12 0,2-3-5 16,28-7 10-16,13-3-5 15,11-9-5-15,10-8-7 16,0 0 0-16,-12-16-1 16,-10-7 12-16,-21-8 44 15,-21-2 49-15,0-6-45 16,-36 2-31-16,-16 2-7 16,-9 9-20-16,-3 10-9 0,8 15-6 15,16 1-6 1,19 25-100-16,15 7-134 0,8 3-196 15</inkml:trace>
  <inkml:trace contextRef="#ctx0" brushRef="#br0" timeOffset="25919.1704">3324 5838 1170 0,'0'0'29'0,"0"0"-29"16,0 0-25-16,0 0 23 0,56 90 2 16,-29-54 0-16,-4-2-1 15,-7-9-2-15,-7-9-38 16,-6-8 28-16,-3-8 13 16,0 0 15-16,0-20 107 15,0-11-81-15,0-8-1 16,0-4 0-16,0-3-3 15,5 4-6-15,17 1-22 16,11 9-9-16,13 7-38 16,8 7-63-16,7 14-51 0,3 4-173 15</inkml:trace>
  <inkml:trace contextRef="#ctx0" brushRef="#br0" timeOffset="26312.012">5023 5778 1117 0,'0'0'53'16,"-94"-49"-31"-16,31 39 12 16,-4 10 7-16,3 6-9 15,15 22-26-15,16 11-6 16,16 5-1-16,15-2 1 15,2 0 0-15,25-10 1 0,23-8 6 16,10-10 9-16,4-12-8 16,-5-2-2-16,-12-6 2 15,-11-19 0-15,-16-7 7 16,-7-7 24 0,-11-5 10-16,0 1-11 15,-14 4-11-15,-2 11 5 0,2 11-11 16,6 11-9-16,5 6-12 15,3 2-8-15,0 22-28 16,0 9 20-16,1 10 6 16,20-1-67-16,4-2-37 15,5-12-51-15,-3-11-163 16</inkml:trace>
  <inkml:trace contextRef="#ctx0" brushRef="#br0" timeOffset="26666.296">5196 5754 1030 0,'0'0'70'16,"0"0"-48"-1,0 0 9-15,0 0-31 0,0 0-23 16,0 0 23-16,18 92 2 16,-6-58-1-16,-3-4-1 15,-3-8-1-15,-3-7-38 16,0-8 0-16,-3-7 25 15,3 0 14-15,1-5 6 16,4-17-2-16,1-8 2 0,-2-4 39 16,5-1 19-16,0 1-27 15,1 6 26-15,-1 4 2 16,-1 11-9-16,-1 7-12 16,5 6-37-16,0 0-7 15,3 19-16-15,6 7 9 16,-5 9-1-16,-4-2 8 15,-3 1 0-15,-3-3-1 16,0-5-55-16,3-6-64 16,3-7-106-16,4-10-284 15</inkml:trace>
  <inkml:trace contextRef="#ctx0" brushRef="#br0" timeOffset="27183.9542">5748 5785 1046 0,'0'0'106'0,"0"0"-87"16,0 0 4-16,0 0 17 16,0 0-39-16,0 0 12 15,61 36 1-15,-28-23-5 16,1-6-5-16,-4-7-1 16,-3 0 0-16,-4-13 9 15,-6-10-7-15,-6-8 3 16,-11-1-1-16,0 0 31 15,0 4-4-15,-14 7-4 16,4 8-10-16,1 7 14 0,6 6-28 16,0 12-6-1,3 26-37-15,0 29 31 16,0 15 3-16,3 13 3 16,10 10 0-16,-4-1 0 15,2 5 3-15,2 3-3 0,4-5 5 16,2-2 7-16,5-15 2 15,-3-16-10-15,1-20 6 16,-13-21 15-16,-9-15-15 16,-13-17-8-16,-33-4 11 15,-19-32 6-15,-14-21-13 16,-9-14-3-16,6-10-3 16,18-2 0-16,30 4 1 0,34 6 3 15,28 2-1-15,47 2-3 16,19 6 0-1,16 6-5-15,6 7 4 0,-5 11 1 16,-10 9-3-16,-22 10-3 16,-25 10-44-16,-27 9-66 15,-26 0-52-15,-5 0-228 16</inkml:trace>
  <inkml:trace contextRef="#ctx0" brushRef="#br0" timeOffset="29516.4865">8253 5850 1245 0,'0'0'21'0,"3"-72"-4"15,-18 44 39-15,-22 3 23 0,-8 9-17 16,-9 10-28-16,-8 6-16 15,-7 10-13-15,5 19-4 16,3 10-1-16,10 5 1 16,15-1 1-16,14 0 5 15,17-7-7-15,5-7 0 16,8-7 0-16,23-7 1 16,14-8-2-16,10-7-4 0,6-3-19 15,-1-18-10-15,-9-9 23 16,-11-4 8-16,-16-6 3 15,-6 1 3-15,-17 3-3 16,-1 7 19-16,0 11 17 16,-6 11-6-1,0 7-17-15,6 0-13 0,-4 16-6 16,4 16-3-16,0 5 7 16,9 5 2-16,9-4 0 15,7-7 0-15,8-6 0 16,6-5-46-16,10-10-58 15,4-8-36-15,4-2-157 16,-1-12-346-16</inkml:trace>
  <inkml:trace contextRef="#ctx0" brushRef="#br0" timeOffset="30223.9595">8668 5725 1056 0,'0'0'98'0,"0"0"-56"15,0 0 25-15,0 0-1 16,-90-43-22-16,65 60-12 15,4 13-16-15,7 8-6 16,7 4-1-16,7-1 0 16,0-5-7-16,18-5 2 15,13-6 4-15,8-11-8 16,6-7-37-16,4-7-21 16,3-2-23-16,-1-16-23 15,-8-10-26-15,-10-6 58 16,-12-5 72-16,-12 2 17 0,-9 6 54 15,0 7 28-15,-3 10-19 16,-6 8-9-16,-3 6-23 16,3 5-34-16,0 19-14 15,-1 6 0-15,7 4 0 16,3 2 0-16,0-7 1 16,13-6-1-16,8-6 0 15,9-9 0-15,3-8-15 16,5 0-14-16,1-8 1 15,-4-13 8-15,-7-8 19 0,-1-4 1 16,-9-1 1-16,-5 0 4 16,-7 7 30-16,-6 7 6 15,0 7 18 1,0 7-4-16,0 6-26 0,0 0-29 16,0 18-7-16,0 7 2 15,0 7 5-15,8-2 0 16,8-4 0-16,9-7 2 15,7-8 3-15,5-9 1 16,11-2-3-16,13-4-3 16,0-18-10-16,-3-9 9 15,-10-7 1-15,-11-5 0 0,-10-4 4 16,-12-1-2-16,-9 0 0 16,-6 2 7-16,0 6-5 15,-18 8 17-15,-1 12 0 16,7 10-11-16,1 9 1 15,4 1-11-15,1 21-7 16,0 16-2-16,6 11 8 16,0 4 1-1,0 5 1-15,3-5-1 0,5 1 0 16,-1-6 0-16,0-4-5 16,-1-11-37-16,2-7-55 15,4-11-38-15,-2-11-176 16</inkml:trace>
  <inkml:trace contextRef="#ctx0" brushRef="#br0" timeOffset="30403.8901">9523 5736 1322 0,'0'0'71'15,"0"0"-62"-15,0 0-5 16,131-13 45-16,-63 10-33 15,1-1-16-15,-5-6-134 16,-7-3-229-16</inkml:trace>
  <inkml:trace contextRef="#ctx0" brushRef="#br0" timeOffset="30710.9236">9937 5700 1142 0,'0'0'43'0,"0"0"-38"15,0 0 31-15,123 7 42 16,-69-7-59-16,1-1-14 16,-9-12-1-16,-13-3 2 15,-18-1-2-15,-14-2 4 16,-1 6-4-16,-31 2 10 16,-14 8-2-16,-7 3-9 15,-2 12 4-15,9 15 4 16,11 6 29-16,16 7-6 15,14 2 10-15,4 1-6 0,25-8-13 16,20-11-11-16,10-12 1 16,8-10-1-16,13-2-9 15,4 0-5-15,2-12-38 16,-5-6-153 0,-18-7-126-16,-17-6-767 0</inkml:trace>
  <inkml:trace contextRef="#ctx0" brushRef="#br0" timeOffset="31277.3987">11646 5736 727 0,'0'0'433'16,"0"0"-432"-16,-132-73 1 0,71 63 41 16,-3 10 5-16,9 0 5 15,7 22-22-15,14 14-20 16,11 9-6-16,13 2 5 16,10-2-3-16,10-2 4 15,23-11 7-15,15-8-2 16,9-12-3-16,2-12-4 15,-4 0-2-15,-11-21 2 16,-10-16 0-16,-11-11 0 16,-13-4-2-16,-8-2-1 15,-2 6 32-15,-2 9-8 16,-5 13 2-16,-1 11 8 0,8 9-16 16,0 6-22-1,0 1-2-15,0 21-19 16,11 12 15-16,6 11 4 0,6 6-5 15,-4-1-24-15,-1-2-82 16,-4-8-83-16,-3-16-125 16</inkml:trace>
  <inkml:trace contextRef="#ctx0" brushRef="#br0" timeOffset="32239.3758">11773 5667 1122 0,'0'0'50'0,"0"0"-37"16,0 0-8-16,0 0 3 16,0 0 15-16,0 0-14 15,88 97-7 1,-78-56-2-16,-1-4 0 16,-5-4 0-16,-4-8 0 0,0-14-2 15,0-5-14-15,0-6-5 16,0-6 21-16,0-20 4 15,6-6-3-15,5-6 8 16,4 0 17-16,-2 7 22 16,5 4 4-16,-4 8 15 15,0 10-12-15,-2 4-13 0,2 5-42 16,1 6-1-16,2 15-4 16,-1 8-2-16,1 4 7 15,0 3-1-15,5-5 1 16,2-3-13-16,9-7-40 15,4-8-11-15,14-8-4 16,4-5-6 0,-1 0 45-16,-2-23 5 0,-13-6 22 15,-11-5 2-15,-13-4 7 16,-15 5 35-16,0 1 19 16,-24 5-24-16,-10 7-3 15,-6 11-19-15,4 6-8 16,5 3-7-16,8 7-2 15,10 11-5-15,11 3 5 16,2 0-3-16,18-4 3 0,13-5-2 16,5-9-15-16,2-3-21 15,-4-6 1-15,-6-13 16 16,-4-5 23-16,-10 1 4 16,-6 5 26-16,-6 5 18 15,-2 6 14-15,0 7-8 16,4 0-54-16,5 20-23 15,8 16 10-15,1 18 11 16,-1 9 2-16,-3 6 2 16,-6 2 0-16,-8-2 8 15,0 3 7-15,-6 0-3 16,-16-3 6-16,-1-10-5 16,-3-12-4-16,-5-16-4 15,-5-13 5-15,-1-12 16 0,0-6-10 16,11-14-8-16,11-18-10 15,15-14-10-15,6-9-49 16,37-4-15-16,20-9-15 16,18-7 9-16,10-12 44 15,3-11 13-15,-3-10 23 16,-18-2 11-16,-27 4 53 16,-25 9 19-16,-21 9 19 15,-8 17-17-15,-15 20-20 16,2 20-31-16,7 18-17 15,3 13-17-15,2 30-5 16,4 24-3-16,5 24 4 16,0 8 4-16,30 4-2 0,0-2 4 15,-2-8 1-15,-10-13-3 16,-6-14-4 0,-8-15-45-16,-4-14-62 0,0-14-34 15,3-10-108-15,6-11-295 16</inkml:trace>
  <inkml:trace contextRef="#ctx0" brushRef="#br0" timeOffset="32515.1422">13297 5661 1098 0,'0'0'73'0,"0"0"-69"0,0 0 58 15,81-83 38-15,-65 50-40 16,-10-1-9-16,-6 2-13 15,0 4-16-15,-12 6 10 16,-13 11-2-16,-8 11-24 16,0 4-6-16,-3 25-3 15,5 15 2-15,10 6 1 16,14 3 3-16,7-3 3 16,19-9 0-16,20-8 4 15,4-13 9-15,4-10-17 16,2-10-2-16,0 0-5 15,-4-16-81-15,-14-4-148 16,-13-5-322-16</inkml:trace>
  <inkml:trace contextRef="#ctx0" brushRef="#br0" timeOffset="36693.2216">14816 5385 1206 0,'0'0'45'15,"0"0"-30"-15,0 0-14 16,-92-50 0-16,54 50 21 16,-1 0-8-16,1 3-9 15,5 12-5-15,13-1-2 16,7 5-2-16,13 2 1 16,6 4 1-16,26 4 2 15,14-1 2-15,6 1-1 16,0 0 0-16,-3 1 2 15,-11-5-3-15,-15-3 0 16,-14-4-7-16,-9-3-2 0,-15-6 8 16,-26-5 1-16,-9-4 2 15,-5 0 14-15,5 0-3 16,11-9 11-16,12 2-4 16,15 1-11-16,12 0-7 15,7 0-2-15,32-1-7 16,21-3-68-16,19-3 23 15,9-1-30-15,1-5-64 16,-6-1 53-16,-15-2 63 16,-17 4 30-16,-20 1 0 15,-18 6 2-15,-13 2 98 16,0 5 18-16,-17 4-85 16,-6 0-17-16,1 6 0 15,-1 14 5-15,6 0-14 16,6 4 1-16,7-1-3 15,4-3 0-15,0-6-4 0,7-4 3 16,14-6 2-16,9-4 3 16,3 0 2-16,1-7-10 15,-6-11 5-15,-5-5 1 16,-8-1 9-16,-8 6 39 16,-2 5-10-16,-2 7-12 15,-2 5 18-15,5 1-48 16,2 3-3-16,4 15-30 15,5 5 29-15,2 2 1 0,-2 0 0 16,-1-5-3-16,-2-1-36 16,-3-2-43-16,0-7-43 15,-2-7-114-15,4-3-157 16</inkml:trace>
  <inkml:trace contextRef="#ctx0" brushRef="#br0" timeOffset="37027.0142">15483 5464 1031 0,'0'0'137'0,"0"0"-86"16,0 0 5-16,0 0 19 16,0 0-56-16,0 0-19 15,62-3-2-15,-26 31 2 16,-1-3 0-16,-2-1-2 16,-5-5-3-16,-6-6-24 0,-7-8-7 15,-2-5 13-15,-2 0 20 16,-2-11 3-16,1-9 2 15,-2-1 7-15,-2 0 9 16,-2 3 24-16,-1 3-1 16,-1 7 17-16,0 3 6 15,-1 5-7-15,3 0-57 16,2 20-6-16,0 14 2 16,0 16 4-16,-3 12 10 15,-3 13-9-15,0 9 1 16,-6 7-2-16,-9-2 0 15,2-7-10-15,5-14-70 0,8-13-68 16,0-17-66-16,23-17-134 16</inkml:trace>
  <inkml:trace contextRef="#ctx0" brushRef="#br0" timeOffset="37518.5049">16697 5414 1306 0,'0'0'31'0,"0"0"-14"15,0 0-13 1,0 0 19-16,0 0-21 16,-95 6-2-16,62 52-4 15,6 8 4-15,9 4-1 0,13-3 1 16,5-8-2-1,14-7 2-15,22-13 10 0,9-17 0 16,7-14-4-16,5-8-6 16,1-19-7-16,-2-14 3 15,-4-8-4-15,-11-5 8 16,-11-5 0-16,-17-6 1 16,-13-2 5-16,0 0-4 0,-28 2 2 15,-12 10 8 1,-12 14-5-16,-3 13-5 0,0 13 2 15,5 7-4-15,6 15-4 16,9 16-2-16,14 8 5 16,16 5 1-1,8 2 12-15,36-5 13 0,15-10 3 16,12-10 17-16,4-8-23 16,0-12-12-16,0-1-10 15,-9 0-23-15,-16-15-139 16,-15-7-106-16,-24-8-460 15</inkml:trace>
  <inkml:trace contextRef="#ctx0" brushRef="#br0" timeOffset="39326.2152">18090 5029 1059 0,'0'0'37'16,"-98"-4"-21"-16,40 27-12 15,0 15 0-15,3 14 45 16,4 13 8-16,14 11-37 15,10 10-1-15,12 5-4 16,14 1-7-16,1-6-7 0,25-10 5 16,16-7-2-16,7-10 1 15,6-16-5-15,3-14-29 16,-3-17-73-16,-1-12-189 16</inkml:trace>
  <inkml:trace contextRef="#ctx0" brushRef="#br0" timeOffset="39676.1185">18593 5259 1067 0,'0'0'102'16,"0"0"-54"-16,0 0-48 15,0 0-6-15,0 0-6 0,0 0 12 16,-83 73 1-16,46-36-1 16,-5 1 3-16,3-1-2 15,3-3-1-15,8-5 0 16,7-6 0-16,9-5 0 16,9-5 0-16,3 1-4 15,5-1 4-15,20-2 4 16,9 0 16-16,8-1-8 0,6 0-10 15,5 0-1-15,6-2 0 16,-2 1 1 0,1 0-2-16,-8-4-42 15,-8-3-92-15,-10-2-115 0</inkml:trace>
  <inkml:trace contextRef="#ctx0" brushRef="#br0" timeOffset="40266.8576">19501 5270 839 0,'0'0'155'0,"0"0"-114"16,-94-67-28-1,52 61 51-15,-3 6-14 16,3 7-27-16,5 20-19 0,7 6-1 16,11 3-1-16,13-1-3 15,6-1 1-15,8-3 0 16,23-6 5-16,12-6 3 16,5-9-3-16,4-10 9 15,-6 0-14-15,-7-9 4 16,-9-12 3-16,-11-6-1 15,-4-4 2-15,-9-1 23 16,-4 5 16-16,-2 6-8 16,0 9 10-16,0 8 6 15,0 4-47-15,0 14-8 16,-2 15-37-16,-1 14 36 16,2 5 2-16,1 4-1 15,0-2 2-15,0-3-4 16,0-8 0-16,0-7-57 15,4-8-5-15,8-9-57 0,4-12-153 16,3-3-312-16</inkml:trace>
  <inkml:trace contextRef="#ctx0" brushRef="#br0" timeOffset="40577.1372">19781 5254 959 0,'0'0'73'0,"0"0"-73"16,0 0 5 0,0 0 0-16,-34 105 23 0,32-60-15 15,2 0 3-15,10-3-4 16,16-8-4 0,6-6 8-16,5-14-8 0,0-6 1 15,0-8 5-15,-4-3 8 16,-7-19 27-16,-10-8 20 15,-10-5-7-15,-6-6-21 16,-12-3-18-16,-19 0-18 16,-10 1-3-16,2 6-4 15,4 10 1-15,12 9-40 16,12 10-85-16,11 2-135 16,1 4-394-16</inkml:trace>
  <inkml:trace contextRef="#ctx0" brushRef="#br0" timeOffset="40834.613">20178 5045 1037 0,'0'0'18'16,"0"0"-16"-16,-92 14-1 15,81 5 9-15,11 6 16 16,0 1-13-16,27-1 8 15,9-5-11-15,9-6 6 16,2-5-4-16,-3-8-4 16,-11-1-4-16,-13-4 8 0,-12-18 4 15,-8-7 11-15,-12-5-27 16,-20-2-6-16,-5-2-85 16,6 2-142-16,10 3-459 15</inkml:trace>
  <inkml:trace contextRef="#ctx0" brushRef="#br0" timeOffset="41079.8854">20417 4823 346 0,'0'0'953'0,"0"0"-930"15,0 0-13-15,118 103-10 16,-56-32 29-16,1 11 42 15,-5 9-29-15,-15 0-20 0,-14-4-22 16,-22-7 4-16,-7-6-4 16,-25-6 0-16,-27-4 0 15,-32-9 3-15,-28-8-3 16,-19-13-21-16,-10-19-144 16,1-15-124-16</inkml:trace>
  <inkml:trace contextRef="#ctx0" brushRef="#br0" timeOffset="45108.9779">2135 8236 1219 0,'0'0'77'15,"0"0"-70"-15,0 0-7 16,0 0 0-16,0 0 12 16,25 96 10-16,-6-46-5 15,-7 2-10-15,3 2-6 16,-4-4 0-16,-4-6 2 16,-1-8-3-16,-4-10-19 0,2-7-45 15,-4-13-126-15,0-6-171 16</inkml:trace>
  <inkml:trace contextRef="#ctx0" brushRef="#br0" timeOffset="45270.1346">2169 7878 1021 0,'0'0'168'0,"0"0"-168"16,0 0-355-16,0 0-305 0</inkml:trace>
  <inkml:trace contextRef="#ctx0" brushRef="#br0" timeOffset="45516.3122">2394 7936 1245 0,'0'0'65'0,"0"0"-62"0,154 110-3 15,-72-39 51-15,-3 8 10 16,-10 11-21-16,-16 6-30 16,-15 3-5-16,-22-2-5 15,-16-6-9-15,-33-11-58 0,-31-16-2 16,-23-11 2-1,-10-16-7-15,-4-14-70 0,1-11-149 16</inkml:trace>
  <inkml:trace contextRef="#ctx0" brushRef="#br0" timeOffset="47558.1766">4747 8095 1269 0,'0'0'46'15,"0"0"-46"-15,-108-27 0 16,62 27 5-16,-2 16 32 16,1 15 2-16,5 8-26 15,6 4-6-15,18 1-4 16,12-3-3-16,6-1 1 15,27-6 0-15,18-5-1 16,18-7-19-16,11-7-48 16,7-12-74-16,4-3-140 0,0-7-137 15</inkml:trace>
  <inkml:trace contextRef="#ctx0" brushRef="#br0" timeOffset="47858.2547">5103 8153 1025 0,'0'0'94'0,"0"0"-45"15,0 0 2-15,0 0-9 16,0 0-22-16,-83 33-11 16,83 5-1-16,3-2-4 15,28 0 0-15,10-8 0 16,11-5 2-16,3-9-6 16,8-9-6-16,-7-5-12 15,-11 0-3-15,-10-9 16 16,-16-10 5-16,-13-6 4 15,-6-3 33-15,-6-6 4 0,-24 4 12 16,-7 2-10 0,-14 5-9-16,-4 9-7 0,1 7-20 15,6 7-6-15,14 0-1 16,18 5 0-16,16 15-17 16,10-3-69-16,32 5 6 15,22-6-44-15,13-6-167 16,1-8-175-16</inkml:trace>
  <inkml:trace contextRef="#ctx0" brushRef="#br0" timeOffset="48117.1225">5715 8061 1021 0,'0'0'50'0,"0"0"-31"16,-101-26 56-16,86 26-10 15,12 7-45-15,3 17-19 16,15 7 0-16,16 4 0 15,2 1 0-15,0-5 0 16,-8-2-1-16,-9-2 0 16,-11-3-1-16,-5-4 2 15,0-2 1-15,-19-3 20 16,-11-4 12-16,-9-1-20 0,0-4-10 16,5-6-2-1,4 0-2-15,8 0-60 0,11-12-175 16,11-9-492-16</inkml:trace>
  <inkml:trace contextRef="#ctx0" brushRef="#br0" timeOffset="49024.246">5860 8204 282 0,'0'0'935'16,"0"0"-887"-16,0 0-48 15,82-23 40-15,-37 18 7 16,1 3-39-16,2-4-7 15,-5-4-1-15,-10-1 0 16,-14-4-2-16,-8-4 2 16,-11 3 1-16,0-3 2 0,-18 7 13 15,-3 3 24-15,-8 8-27 16,-2 1 4-16,4 8-3 16,2 18 5-16,9 3-10 15,7 6-6-15,9 2 1 16,0 0 2-16,19-2-2 15,15-5 0-15,8-7-3 16,6-8-1-16,7-8-40 16,2-6-32-16,14-1-10 15,4-2-28 1,2-16-38-16,-5-5-17 0,-11-5 89 0,-10-7 32 16,-14-1 44-16,-10-4 0 15,-12 2 79 1,-12 3 70-16,-3 7-21 15,-12 10-46-15,-15 11-27 0,-4 7-14 16,3 4-18-16,-1 22-7 16,8 8-3-16,5 9 17 15,10 1-11-15,6 2-5 16,0-5 11-16,17-6-13 16,8-8-1-16,6-9-5 15,4-11-6-15,9-7-60 16,9 0-20-16,13-5-44 0,6-11-47 15,0-6 26-15,-8-5-8 16,-15-6 86 0,-13-2 67-16,-14-7 53 0,-10 1 66 15,-7 5 22-15,-5 3-45 16,0 11 5-16,-5 13-11 16,-7 9-43-16,-2 0-24 15,-3 22-18 1,4 12 1-16,1 7 14 0,9 3 1 15,3 1-10-15,0-4 1 16,10-4 2-16,11-8-6 16,10-8-2-16,5-9 5 15,9-8-7-15,6-4 3 16,7-2-4-16,0-14 0 0,-1-9-1 16,-12-4-1-16,-14-5 0 15,-13-6 7 1,-15-5-8-16,-3-4 1 0,-11 0 0 15,-14 8 0-15,-8 7-1 16,-7 17-1 0,-5 14-2-16,-7 3 3 0,2 16-4 15,3 15 1-15,11 7 1 16,12 3 2-16,14 1 1 16,10-1 1-16,9-9-2 15,24-7 4-15,4-9 3 16,9-11-2-16,-1-5-5 15,4 0-39-15,0-17-72 16,5-2-94-16,9-6-326 16</inkml:trace>
  <inkml:trace contextRef="#ctx0" brushRef="#br0" timeOffset="49222.4835">7995 8031 784 0,'0'0'474'0,"0"0"-423"15,131 0-43-15,-68-2 47 16,1-3-27-16,-4-4-24 0,-5 1-4 16,-12 2-63-1,-13-1-89-15,-18-2-204 16</inkml:trace>
  <inkml:trace contextRef="#ctx0" brushRef="#br0" timeOffset="49398.6902">8154 8190 919 0,'0'0'138'16,"0"0"-19"-16,0 0-22 15,118 26-34-15,-76-26-42 16,3 0-18-16,1 0-3 0,2-5-86 15,0-10-164 1,-1-9-305-16</inkml:trace>
  <inkml:trace contextRef="#ctx0" brushRef="#br0" timeOffset="49956.0084">9934 7177 1169 0,'0'0'57'15,"0"0"-31"-15,0 0-8 16,0 0 0-16,0 0 0 15,-1 90 33-15,1-28-35 16,0 8-6-16,1 3-6 16,2 0-4-16,0-2-17 15,2-5-83-15,-1-12-158 16,-2-11-429-16</inkml:trace>
  <inkml:trace contextRef="#ctx0" brushRef="#br0" timeOffset="50166.0176">9306 7925 1138 0,'0'0'74'0,"130"0"-73"16,-24 0 64-16,22 0 32 16,10 0-21-16,8 0-30 0,0-5-22 15,-10-8-19 1,-15-1-5-16,-20-1-28 0,-20 5-34 15,-19 5-13-15,-20 5-25 16,-21 0-67-16,-21 0-84 16,-1 0-331-16</inkml:trace>
  <inkml:trace contextRef="#ctx0" brushRef="#br0" timeOffset="50858.4009">9812 8287 1208 0,'0'0'13'15,"0"0"-13"-15,-93 0 10 16,53 14 26-16,0 2 0 16,4 2-20-16,8 0-8 15,10 3-8-15,14-2-2 16,4 2 2-16,20-1 0 16,24 0 3-16,11 0 2 0,6-2-1 15,0 0-4 1,-6-2 0-16,-11 2 0 0,-16-5 0 15,-15 1 0 1,-13-3-6-16,-1 0 5 0,-32-3 1 16,-12-2 5-16,-13-4 12 15,-6-2-6-15,7 0 5 16,12 0-11-16,14-3-2 16,15-3-3-16,16-1-31 15,1-4-74-15,34-4-200 16,20-5-437-16</inkml:trace>
  <inkml:trace contextRef="#ctx0" brushRef="#br0" timeOffset="51034.1968">10103 8447 1153 0,'0'0'69'0,"0"0"-59"16,0 0-7-1,0 0 47-15,0 0 9 0,0 0-13 16,39 93-25-16,-32-67-18 15,-1-1-3-15,0-4-4 16,-3-4-64-16,-1-8-134 16,-2-9-325-16</inkml:trace>
  <inkml:trace contextRef="#ctx0" brushRef="#br0" timeOffset="51187.015">9984 8118 1306 0,'0'0'0'16,"0"0"0"-16,0 0-28 15,0 0-84-15,0 0-142 16,0 0-337-16</inkml:trace>
  <inkml:trace contextRef="#ctx0" brushRef="#br0" timeOffset="51518.9346">10294 8328 1111 0,'0'0'79'0,"0"0"-79"0,0 0 0 16,-9 98 0-16,14-67 0 16,18-1 0-16,3-9-5 15,3-5-78-15,-2-10 15 16,-4-6 21-16,4 0 22 15,-5-18 25-15,-1-6 17 16,-3-3 60-16,1 1 17 16,-4 7-20-16,0 6-8 15,-1 7 10-15,-1 6-9 16,2 0-31-16,3 16-23 16,1 8 8-16,-1 4-14 15,-3 6-2-15,0-1-5 16,-3 3 0-16,4-3-2 15,5-2-24-15,8-5-81 0,6-6-37 16,2-11-222-16</inkml:trace>
  <inkml:trace contextRef="#ctx0" brushRef="#br0" timeOffset="51959.6818">11092 8355 870 0,'0'0'96'0,"0"0"-29"0,0 0-1 16,-103-16 17-16,76 40-30 0,7 9-26 16,6 8-9-16,14 5-2 15,0 1 9-15,17-2 2 16,18-7-9 0,7-8-8-16,6-10-1 0,10-8-2 15,0-9-7-15,-3-3 0 16,-6-3-15-1,-11-18 15-15,-10-7 0 0,-8-7 5 16,-7-6-2-16,-10-9 1 16,-3-1-1-16,-6-4 2 15,-21 4-2-15,-12 11 10 16,-5 9 7-16,-7 14-11 16,-3 9-2-16,2 8-6 0,3 4 0 15,9 20 2-15,10 1 2 16,10 6 0-16,13 1 5 15,7 1 2-15,22-3-1 16,27-5 9-16,12-5-6 16,10-13 0-16,0-7-14 15,-3 0-4-15,-10-16-64 16,-12-3-36-16,-18-4-89 16,-16-3-230-16</inkml:trace>
  <inkml:trace contextRef="#ctx0" brushRef="#br0" timeOffset="52934.5009">2217 10360 1260 0,'0'0'66'0,"0"0"-52"16,0 0-6-16,0 0-8 15,0 0-11-15,0 0 11 16,34 87 3-16,-19-42-2 15,-3 0 0-15,-3-4 0 16,1-1-1-16,-4-5-3 16,2-4-40-16,-2-3-58 15,1-14-86-15,-1-8-237 16</inkml:trace>
  <inkml:trace contextRef="#ctx0" brushRef="#br0" timeOffset="53150.3912">2521 10322 1182 0,'0'0'101'16,"0"0"-84"-16,0 0-17 16,0 0 9-16,0 0-1 15,28 91 3-15,-17-47-5 16,-2 0-6-16,-2-6 0 0,-4-3-32 15,-3-10-76 1,0-6-101-16,-3-12-188 0</inkml:trace>
  <inkml:trace contextRef="#ctx0" brushRef="#br0" timeOffset="53302.7899">2466 10099 1073 0,'0'0'32'16,"0"0"-32"-16,0 0-31 15,0 0-165-15,-24-73-310 16</inkml:trace>
  <inkml:trace contextRef="#ctx0" brushRef="#br0" timeOffset="53451.9065">2069 10113 1065 0,'0'0'51'0,"0"0"-41"15,0 0-10-15,0 0 0 16,0 0-53-16,0 0-159 16,49 72-601-16</inkml:trace>
  <inkml:trace contextRef="#ctx0" brushRef="#br0" timeOffset="53680.7568">2509 10049 1253 0,'0'0'69'16,"0"0"-43"-16,109 23-21 16,-29 21 14-16,1 12 60 15,-5 15-39-15,-13 11-12 16,-18 5-27-16,-17 2 6 15,-20-2-6-15,-8-1 0 16,-35-9-1-16,-26-6-1 16,-17-12-1-16,-16-12-33 15,-13-13-96-15,1-14-144 16</inkml:trace>
  <inkml:trace contextRef="#ctx0" brushRef="#br0" timeOffset="55683.0441">5114 10034 1128 0,'0'0'22'16,"0"0"-11"-16,0 0-1 16,0 0 35-16,-100-47-17 15,72 47-17-15,1 12-11 16,5 8 0-16,8 2 0 15,11 2-2-15,3 0 0 16,21 0 1-16,16-1 1 16,11 0 1-16,7 0 0 0,2 1 0 15,-4 1 0 1,-6-2-1-16,-14-2-1 0,-16-3 1 16,-15-4 0-16,-4 0-6 15,-36-2 6-15,-18-2 4 16,-15-3 1-16,-1-3 0 15,7-4-1-15,14 0-3 16,21 0-1-16,21 0-2 16,9 0-54-16,30-16-81 15,30-3-150-15,13 0-208 16</inkml:trace>
  <inkml:trace contextRef="#ctx0" brushRef="#br0" timeOffset="55990.7245">5426 10228 793 0,'0'0'194'0,"0"0"-130"15,100-27 23-15,-57 21-21 0,5-1-20 16,7 0-27-16,-1-2-14 16,-2 1-5-16,-12-2 3 15,-7-1-3-15,-11-2 2 16,-8 1 1-16,-8-5 6 16,-6 3 5-16,0 2 34 15,-6 2-10-15,-15 4-21 16,-10 6-14-16,-8 0 0 15,-3 13-3-15,-1 10 0 16,12 6 0-16,11 1 2 16,12 4-2-1,8 3 0-15,14-4 2 0,20 0 1 0,11-6-3 16,6-8 0 0,4-12-10-16,9-7-68 0,2 0-50 15,0-13-72-15,-4-13-111 16,-8-4-315-16</inkml:trace>
  <inkml:trace contextRef="#ctx0" brushRef="#br0" timeOffset="56161.8967">6257 10171 254 0,'0'0'468'0,"0"0"-298"16,21-84-3-16,-21 71-33 15,0 6-48-15,-12 7-44 16,0 0-35-16,0 11-6 16,-1 10-1-16,5 5 3 15,2 2 0-15,6 0-1 16,0 0 0-16,20 0-1 0,11-3-1 15,10-9-3-15,6-3-70 16,11-11-51 0,2-2-110-16,-1-6-102 0</inkml:trace>
  <inkml:trace contextRef="#ctx0" brushRef="#br0" timeOffset="56568.5676">6721 10120 802 0,'0'0'120'0,"0"0"5"0,0 0-14 16,0 0-30-16,0 0-19 15,0 0-52-15,-33-51-10 16,24 75-6-16,1 8 2 16,7 1 3-16,1 2 2 15,0 1-1-15,15-3 0 16,9-5 8-16,7-7-4 0,8-8 2 16,10-9-3-16,5-4-3 15,3-6-31-15,-4-15-8 16,-12-8 31-16,-14-1 8 15,-11-5 0-15,-13 0 4 16,-3-3 15-16,-8 0 8 16,-17 1-3-16,-3 4 1 15,-7 4-6-15,-5 10-12 16,-2 9-3-16,0 10-4 16,4 0-5-16,7 11-1 15,11 11 1-15,14 7 4 16,6 2-1-16,3 1 2 15,22-1 3-15,11-6 9 16,6-7-3-16,4-9-2 16,-1-4-7-16,1-5-14 0,-1 0-79 15,4-10-156-15,7-10-780 16</inkml:trace>
  <inkml:trace contextRef="#ctx0" brushRef="#br0" timeOffset="56783.0378">7692 10024 1351 0,'0'0'29'0,"0"0"-17"15,125-27-5 1,-64 23 45-16,2 3-31 15,-2 1-21-15,-6 0-22 0,-10 0-90 16,-18 0-156-16,-21-3-399 16</inkml:trace>
  <inkml:trace contextRef="#ctx0" brushRef="#br0" timeOffset="56950.0636">7917 10182 819 0,'0'0'341'15,"0"0"-282"-15,123 0-16 16,-68 0 31-16,1-1-51 16,-3-4-23-16,2 1-17 15,-7-3-135-15,-11-2-236 16</inkml:trace>
  <inkml:trace contextRef="#ctx0" brushRef="#br0" timeOffset="57613.7608">9852 9353 1053 0,'0'0'62'0,"0"0"-41"16,0 0-10-16,0 0-7 15,0 0 17-15,-13 98 16 16,20-40-25-16,5 7-5 16,6 0-7-16,-3 0-4 15,1-3-111-15,-3-9-87 16,-12-11-277-16</inkml:trace>
  <inkml:trace contextRef="#ctx0" brushRef="#br0" timeOffset="57808.8026">9485 9994 1016 0,'0'0'29'15,"0"0"-24"-15,0 0 91 16,129 24 18-16,-32-18-60 15,24 0-20-15,16-4 8 16,6 0-25-16,-4-2-13 16,-14 0-4-16,-19 0-3 15,-27 0-87-15,-27 0-193 16,-34 0-387-16</inkml:trace>
  <inkml:trace contextRef="#ctx0" brushRef="#br0" timeOffset="58237.8906">9688 10447 1320 0,'0'0'0'0,"0"0"-1"16,0 0 1-16,-98 0 1 16,68 25 23-16,3 3-9 15,6 9-9-15,5 2-4 0,16 3 0 16,0-1-2-16,27-1 0 16,17-8-9-16,12-6-48 15,9-11-80-15,2-12-141 16,-4-3-181-16</inkml:trace>
  <inkml:trace contextRef="#ctx0" brushRef="#br0" timeOffset="58531.0468">10020 10546 962 0,'0'0'97'16,"0"0"-55"-16,0 0 11 16,0 0 21-16,-84-3-42 15,72 25-20-15,12 5-6 16,0 2-4-16,28 1 2 0,20-5 4 15,12-5 0-15,5-9-5 16,-4-10 3-16,-11-1-2 16,-12-4 1-16,-19-13 7 15,-12-8-3-15,-7-2 22 16,-4-4 0-16,-25 1 7 16,-13-1-11-16,-8 10-18 15,-6 7-9-15,1 12-1 16,9 2 0-16,13 6-5 15,18 13-45-15,15 5-50 16,20 2-22-16,30-7-139 16,16-5-280-16</inkml:trace>
  <inkml:trace contextRef="#ctx0" brushRef="#br0" timeOffset="58807.3364">10533 10435 1020 0,'0'0'24'0,"-90"-20"-16"16,56 20 45-16,15 4-8 16,17 20-40-16,5 7-5 15,34 7 0-15,11 1 8 16,9-4-1-16,-4-2-3 16,-9-3-4-16,-11-5 1 15,-14-3 31-15,-12-2 13 0,-7 0-18 16,-12-5-11-1,-26-1 18-15,-13-4 15 16,-10-6 2-16,-2-2-29 0,8-2-17 16,16 0-5-16,18 0-27 15,21-3-106 1,12-10-131-16</inkml:trace>
  <inkml:trace contextRef="#ctx0" brushRef="#br0" timeOffset="59229.9035">11007 10497 1171 0,'0'0'37'16,"0"0"-29"-1,0 0-7-15,-94 46 25 0,79-7 6 16,9 7-20 0,6 4-7-16,6-2 0 0,21-6-4 15,7-9 2 1,7-10-2-16,6-8 2 0,6-11-3 15,5-4 0-15,6-3-22 16,-7-18-9-16,-5-8 22 16,-12-5 9-16,-10-6 1 15,-9-5 0-15,-14-4 4 16,-7 1 6-16,-9-4-3 16,-25 8 12-16,-15 9 3 15,-15 10-7-15,-11 14 2 16,-7 11-6-16,3 5 4 0,13 22-1 15,21 8 3 1,22 3-11-16,20 1-1 0,7 3 6 16,42-7 8-16,23-8 21 15,17-11-19-15,7-12-9 16,-6-4-11 0,-10-3-4-16,-13-12-58 0,-19-5-70 15,-19-3-107-15,-19-1-187 16</inkml:trace>
  <inkml:trace contextRef="#ctx0" brushRef="#br0" timeOffset="60178.0134">2132 12581 929 0,'0'0'141'0,"0"0"-60"0,0 0-29 15,0 0 22 1,0 0 3-16,0 0-34 0,7-21-43 16,-1 39-13-16,-3 10 8 15,0 6 5-15,0 4 3 16,0 2 0-16,-3 0-2 15,6-2-1-15,0-3 0 16,3-4-2-16,1-3-23 16,-2-7-41-16,2-5-85 15,1-10-129-15,-7-6-284 16</inkml:trace>
  <inkml:trace contextRef="#ctx0" brushRef="#br0" timeOffset="60426.7335">2412 12539 989 0,'0'0'127'0,"0"0"-67"16,0 0-45-16,0 0 1 16,0 0-2-16,0 0-11 15,18 47-2-15,-12-8 5 16,0 2-6-16,1-1 2 15,-2-5-1-15,-2 0-1 16,1-5 1-16,-1-5-1 0,2-4-51 16,-2-7-94-1,0-7-154-15</inkml:trace>
  <inkml:trace contextRef="#ctx0" brushRef="#br0" timeOffset="60677.0955">2621 12534 1032 0,'0'0'99'0,"0"0"-67"16,0 0-30-16,0 0-4 16,0 0 4-16,0 0 23 15,55 73-2-15,-43-39-15 16,-3 3-7-16,-5-1-1 0,-2-3 2 15,-2-2-6-15,0-7-2 16,0-5-56-16,0-5-76 16,0-10-131-16</inkml:trace>
  <inkml:trace contextRef="#ctx0" brushRef="#br0" timeOffset="60837.7116">2587 12300 1126 0,'0'0'62'0,"0"0"-16"16,0 0-36-16,0 0-10 0,0 0-4 16,0 0-175-16,-5-13-383 15</inkml:trace>
  <inkml:trace contextRef="#ctx0" brushRef="#br0" timeOffset="60989.059">2384 12368 989 0,'0'0'43'0,"0"0"-43"16,0 0 0-16,0 0-46 15,-84-11-135-15,54 11-242 16</inkml:trace>
  <inkml:trace contextRef="#ctx0" brushRef="#br0" timeOffset="61099.648">1999 12403 927 0,'0'0'59'0,"0"0"-59"16,0 0-6-16,0 0 4 15,109 8-124-15</inkml:trace>
  <inkml:trace contextRef="#ctx0" brushRef="#br0" timeOffset="61352.7845">2685 12269 1197 0,'0'0'37'0,"103"46"-32"0,-36-2 7 15,3 13 44 1,-10 12-4-16,-8 16 1 0,-13 7-31 16,-12 4-9-16,-24-2-13 15,-12-5 2-15,-42-8-2 16,-28-12 0-16,-21-13-45 16,-13-14-29-16,1-15-61 15,0-15-190-15</inkml:trace>
  <inkml:trace contextRef="#ctx0" brushRef="#br0" timeOffset="63768.6972">5050 12447 1194 0,'0'0'36'16,"0"0"-24"-16,0 0-7 16,-100-35 48-16,55 37-2 0,0 21-26 15,-1 10-14 1,9 6-1-16,10 4-5 0,13 1-2 16,14-4-1-1,0 0-1-15,19-7-1 0,16-7 0 16,10-8-12-16,18-9-50 15,7-9-52-15,9 0-108 16,-3-13-153 0</inkml:trace>
  <inkml:trace contextRef="#ctx0" brushRef="#br0" timeOffset="64040.4756">5341 12550 921 0,'0'0'209'16,"0"0"-112"-16,0 0-29 15,0 0-4-15,0 0-21 16,0 0-35-16,-57-13-8 15,54 48-1-15,3 4 1 16,15-3 1-16,16-5 3 0,10-6-2 16,8-10 5-1,-1-8 0-15,-1-7 3 0,-11 0-6 16,-12-14 6-16,-13-8 5 16,-11-8 2-16,0-6 17 15,-14 0 1 1,-16 1-17-16,-7 4-17 0,-6 7-1 15,7 10-1-15,6 6 0 16,16 5-30-16,11 3-107 16,3 0-49-16,25 3-165 15</inkml:trace>
  <inkml:trace contextRef="#ctx0" brushRef="#br0" timeOffset="64263.7968">5842 12283 902 0,'0'0'368'0,"0"0"-286"16,0 0-26-16,0 0 28 16,0 0-46-16,0 0-33 15,33 44-5-15,-18 6 10 16,-2 1-8-16,-2 5-1 16,-5 1-1-16,-5-1 0 15,-1 0-3-15,0-9-39 16,0-8-85-16,0-9-36 15,0-13-254-15</inkml:trace>
  <inkml:trace contextRef="#ctx0" brushRef="#br0" timeOffset="64413.9403">5763 12519 1270 0,'0'0'49'16,"0"0"-17"-16,82-38-32 15,-21 35-5-15,8 3 3 16,7 0-1-16,3 0-113 16,0 3-163-16,-9-1-260 0</inkml:trace>
  <inkml:trace contextRef="#ctx0" brushRef="#br0" timeOffset="64839.4985">6528 12446 1009 0,'0'0'123'0,"0"0"-93"15,0 0 27-15,0 0 15 16,0 0-41-16,0 0-20 16,-65 62-4-16,50-16 3 15,7 6-2-15,5 1 2 16,3-4-2-16,0-5-4 16,21-7-1-16,9-11 1 15,10-6 3-15,9-10-7 16,4-8-17-16,8-2-23 15,-6-8-14-15,-4-15 11 0,-9-7 32 16,-6-9 9 0,-8-6 2-16,-7-12-3 0,-15-2 3 15,-6 0 4-15,-14 3-2 16,-20 13 5-16,-9 8 18 16,-8 11-5-16,3 12-9 15,4 9 3 1,6 3-4-16,8 11-2 0,11 15-6 15,4 9-1-15,12 3 3 16,3 3-2-16,14-2-2 16,11-3 4-16,8-8-3 15,5-7-1-15,1-9 0 16,6-6-8-16,6-6-77 16,2 0-144-16,8-14-354 0</inkml:trace>
  <inkml:trace contextRef="#ctx0" brushRef="#br0" timeOffset="65052.7806">7425 12431 742 0,'0'0'524'0,"0"0"-489"16,107 8-34-16,-51-6 27 15,2 0 45-15,0-2-35 16,-4 1-34-16,-8 1-4 0,-13-2-65 16,-14 0-84-1,-19 0-191-15</inkml:trace>
  <inkml:trace contextRef="#ctx0" brushRef="#br0" timeOffset="65216.9633">7586 12656 1044 0,'0'0'89'0,"0"0"-48"16,121 13 28-16,-67-13 15 15,-1 0-59-15,-3 0-25 16,-6 0-8-16,-8 0-120 0,-9-9-252 16</inkml:trace>
  <inkml:trace contextRef="#ctx0" brushRef="#br0" timeOffset="66353.2941">9299 11718 1082 0,'0'0'69'16,"0"0"-16"-16,0 0 23 15,0 0 5-15,0 0-20 16,0 0-61-16,27-24-22 16,-21 67 22-16,-2 11 3 15,5 6-1-15,1 3 0 0,3-2-2 16,1-2 0-16,1-4-17 16,3-4-66-16,-3-10-91 15,-9-13-134-15</inkml:trace>
  <inkml:trace contextRef="#ctx0" brushRef="#br0" timeOffset="66573.0319">8771 12258 664 0,'0'0'467'0,"0"0"-386"15,79 7-74-15,12-3 54 16,31-1 34-16,23-2-32 15,10 1-9-15,3-2-35 16,-4 0-15-16,-21 0-4 16,-21-9-17-16,-26-4-86 15,-26-1-71-15,-29-1-188 0</inkml:trace>
  <inkml:trace contextRef="#ctx0" brushRef="#br0" timeOffset="67083.7594">9223 12554 1317 0,'0'0'33'15,"0"0"-33"-15,0 0-21 16,0 0 21-16,31 95 15 16,-2-37 6-16,6 4-12 15,-4 4-7-15,-5 3-2 16,-5-1-7-16,-12-1-78 16,-9-11-112-16,-3-12-159 0</inkml:trace>
  <inkml:trace contextRef="#ctx0" brushRef="#br0" timeOffset="67571.7821">9054 12961 758 0,'0'0'391'16,"0"0"-330"-16,112-61-44 16,-36 54-13-16,20 5 12 15,4 2-3-15,1 0-7 16,-4 0-6-16,-6 2-3 15,-2-2-36-15,-8 0-102 16,-18 0 42-16,-17-10 53 16,-24-4 46-16,-19-2 43 15,-3 0 43-15,-11 0-2 0,-14 1-14 16,-10 5-22-16,-4 4-17 16,-1 6-17-16,1 0-3 15,3 18-2-15,12 7-1 16,9 1-1-16,11 2-7 15,4 1 1-15,19-4-1 16,17-4 1-16,7-10 8 16,3-7-9-16,-5-4-9 15,-8-11-4-15,-8-11 13 16,-11-8 1-16,-11-2 1 0,-3-1 9 16,-2 2 8-1,-13 4 18-15,0 8 19 16,6 11 3-16,5 5-19 0,2 3-30 15,2 5-10 1,0 20-13-16,0 9 13 0,11 5 1 16,8-3-1-16,2 1-5 15,-2-6-60-15,4-5-66 16,0-6-36-16,3-14-226 16</inkml:trace>
  <inkml:trace contextRef="#ctx0" brushRef="#br0" timeOffset="67951.0377">10257 12787 1133 0,'0'0'131'0,"0"0"-45"15,0 0-43-15,0 0-27 16,0 0-10-16,0 0-4 16,47 58 1-16,-39-26-3 15,-2-3 0-15,0-2-1 16,0-7-14-1,0-7-29-15,-3-6 14 0,-2-7-2 16,1 0 22-16,4-14 10 16,1-9 0-16,6-5 1 15,1-3 2-15,2-2 4 16,1 1 14-16,4 6 31 16,1 4 10-16,-1 5 11 0,3 11-16 15,1 6-31-15,0 0-16 16,0 14-5-16,-3 7 0 15,-6 3-3-15,-7 4-2 16,-7 2-1-16,-2 3-1 16,0 3 0-16,0-2-22 15,0-1-80-15,7-3-66 16,14-8-102-16,10-11-345 16</inkml:trace>
  <inkml:trace contextRef="#ctx0" brushRef="#br0" timeOffset="68389.0511">10965 12789 987 0,'0'0'113'16,"0"0"15"-1,0 0-45-15,0 0-20 16,0 0-34-16,0 0-29 0,-56-3 0 16,41 48 0-16,3 5 6 15,6-1-2-15,6-1-3 16,0-4 0-16,4-11-1 15,17-9 6-15,9-8-4 16,9-12-2-16,8-4-11 16,3-3-12-16,-1-20 3 15,-4-7 13-15,-4-7 7 16,-11-5 0-16,-10-4 2 0,-7-1-1 16,-13-3 2-16,-1 1 0 15,-28 6 6 1,-12 8 4-16,-12 13-1 15,-9 12-5-15,-1 10-4 16,8 12-1-16,13 20 2 16,14 8 2-16,14 5-1 0,14 1 4 15,2-5-4-15,26-9 14 16,10-9 17-16,6-11-23 16,1-10 2-16,1-2-8 15,-1 0-7-15,-9-14-27 16,-3-1-75-16,-15 0-39 15,-14-2-138-15,-4 2-551 0</inkml:trace>
  <inkml:trace contextRef="#ctx0" brushRef="#br0" timeOffset="70631.4331">2226 14833 1094 0,'0'0'96'0,"0"0"-66"16,0 0 15-16,0 0 33 16,0 0-39-16,0 0-39 15,0 0-1-15,22 60 1 16,-13-20 2-16,0-2-1 16,-3-1 1-16,-3-2 1 15,0-4-2-15,-3-1-2 16,0-7-29-16,0-5-55 0,-2-9-116 15,-7-9-235-15</inkml:trace>
  <inkml:trace contextRef="#ctx0" brushRef="#br0" timeOffset="70783.8431">2260 14559 1282 0,'0'0'0'16,"0"0"-126"-16,0 0-218 16,0 0-406-16</inkml:trace>
  <inkml:trace contextRef="#ctx0" brushRef="#br0" timeOffset="71078.1464">2542 14789 1038 0,'0'0'140'0,"0"0"-140"0,0 0-9 0,0 83 9 15,9-43 2-15,0 3 2 16,4 0-1-16,4-6-3 16,2-7 2-16,-4-12-2 15,4-10 2-15,-2-8 4 16,-4 0 8-16,4-19 36 15,-4-8 16-15,-4-7-11 16,-3-3 9-16,-3-2-20 16,-3 0-20-16,0 3-21 15,0 3-3-15,0 3-15 16,7 9-66-16,4 1-98 0,4 5-170 16</inkml:trace>
  <inkml:trace contextRef="#ctx0" brushRef="#br0" timeOffset="71322.9117">2988 14624 741 0,'0'0'500'16,"0"0"-397"-16,0 0-103 0,0 0 0 16,0 0 45-16,124 103 21 15,-74-37-22-15,-6 13-28 16,-10 3-12-1,-16-1 0-15,-18-4-4 16,-6-3 0-16,-43-6 0 0,-26-10 4 16,-16-9-4-1,-16-15-30-15,-11-8-51 0,4-13-64 16,4-11-199-16</inkml:trace>
  <inkml:trace contextRef="#ctx0" brushRef="#br0" timeOffset="74047.8915">4892 14897 1030 0,'0'0'122'0,"0"0"-77"16,0 0-40-16,15-82 29 15,-32 72 28-15,-8 6-25 0,-5 4-32 16,-6 6-5 0,-3 16-5-16,-1 5 4 0,7 3 0 15,10-1 0-15,12 1 0 16,11-3-4-16,3-1 5 15,30-5-1-15,11-1 1 16,6-4-2-16,8 0 2 16,-6-1 0-16,-7 3 0 15,-12-2 0-15,-9 1-2 16,-17-3 0-16,-7-2-6 16,-9-2 0-16,-25-3 8 15,-15-3 6-15,-8-2 2 16,-6-2 2-16,8 0 3 15,9 0-2-15,16 0-8 16,15-2-2-16,12 1-1 0,3-2-76 16,12-5-151-1,30-9-502-15</inkml:trace>
  <inkml:trace contextRef="#ctx0" brushRef="#br0" timeOffset="74233.8685">5238 14918 1227 0,'0'0'38'0,"0"0"-38"16,0 0 0-16,0 0 35 15,43 72-3-15,-31-31-18 16,0 2-10-16,-3 1-4 16,-5-4 0-16,-2-4-23 0,-2-6-70 15,0-11-210-15,-5-10-578 16</inkml:trace>
  <inkml:trace contextRef="#ctx0" brushRef="#br0" timeOffset="74379.6848">5271 14746 1175 0,'0'0'0'16,"0"0"-77"-16,0 0-205 0,0 0-47 15</inkml:trace>
  <inkml:trace contextRef="#ctx0" brushRef="#br0" timeOffset="74727.501">5544 14996 979 0,'0'0'5'0,"0"0"-2"15,0 0 8-15,6 95-3 16,1-66-7-16,3-4 0 16,1-5-2-16,-2-8-9 15,3-9-21-15,-2-3 28 16,5-3 3-16,6-16 9 16,0-4 5-16,1-2 27 0,-2-1 18 15,1 3 21-15,-1 1-37 16,-3 8 5-16,-2 7-16 15,-3 7-5-15,1 0-22 16,5 6-5-16,1 11-4 16,0 10 0-16,-5 3 3 15,-5 3 1-15,-4 1 0 16,-2 0 0-16,-3-4-10 16,0-4-79-16,0-8-106 15,0-8-309-15</inkml:trace>
  <inkml:trace contextRef="#ctx0" brushRef="#br0" timeOffset="75039.6937">5927 14559 1296 0,'0'0'8'15,"0"0"-8"-15,123-16-3 16,-73 30 2-16,-5 14-2 16,-14 9 1-16,-17 7-4 15,-14 6-45-15,-21 0 1 16,-18 0 13-16,-6-7 29 0,2-9 8 16,12-14 0-1,14-8 6-15,10-4 23 16,7-5-5-16,12 0 19 15,19 1 16-15,14-1-24 16,13 3-30-16,9 0-5 16,3-2-40-16,-3 2-164 0,-6-6-275 15</inkml:trace>
  <inkml:trace contextRef="#ctx0" brushRef="#br0" timeOffset="75445.9191">6628 14846 1015 0,'0'0'73'0,"0"0"10"0,0 0-64 16,0 0 13-16,0 0 9 16,-73 75-15-16,43-28-11 15,5 3-5-15,7 4-1 16,8-1-3-16,7-4-6 16,3-5 0-16,3-7 3 15,22-12-3 1,14-7 8-16,10-10-1 0,6-8-7 15,6 0-20-15,-4-11-20 16,-2-15 9-16,-7-5 15 16,-6-8 16-16,-11-6 0 15,-12-3 0-15,-14-4 0 16,-5 0 0-16,-9 2 7 16,-21 7 32-16,-11 13 5 15,-7 11-9-15,-3 15-28 0,6 4-1 16,5 10-5-16,10 15 4 15,14 9 1-15,8 3-6 16,8 0 0-16,0-1 0 16,21-5 1-16,9-4-1 15,6-6-1-15,7-5-69 16,0-12-88-16,5-4-292 16</inkml:trace>
  <inkml:trace contextRef="#ctx0" brushRef="#br0" timeOffset="75669.739">7425 15066 1234 0,'0'0'116'0,"0"0"-74"15,0 0-38-15,149-5-4 16,-71 5 55-16,1 2-33 15,-7-2-17-15,-8 0-4 16,-11 0-1-16,-11-4-56 16,-16-8-58-16,-16-6-122 15,-10-3-244-15</inkml:trace>
  <inkml:trace contextRef="#ctx0" brushRef="#br0" timeOffset="75879.1671">7755 14840 1003 0,'0'0'167'16,"0"0"-76"-16,0 0-89 16,0 0 34-16,0 0 56 15,23 96-9-15,-3-52-55 16,1 1-20-16,-6 3-7 16,0-1-1-16,-9-4-23 15,-3 2-102-15,-3-10-48 16,0-10-332-16</inkml:trace>
  <inkml:trace contextRef="#ctx0" brushRef="#br0" timeOffset="76449.7319">8651 14872 1209 0,'0'0'30'15,"0"0"-7"-15,0 0-19 16,0 0-2-16,0 0 21 15,-92 35-3-15,65 5-8 16,8 6-4-16,7-2-7 16,12 2-1-16,0-4 1 15,22-2-2-15,17-6-2 16,11-7-64-16,10-12-98 0,3-13-145 16</inkml:trace>
  <inkml:trace contextRef="#ctx0" brushRef="#br0" timeOffset="76765.4277">8963 15033 301 0,'0'0'738'0,"0"0"-684"15,0 0-51-15,0 0 16 16,-88 22 57-16,85 3-41 16,3 5-28-16,12 0-1 15,25-4-1-15,13-3 3 16,11-8-5-16,2-7-3 15,-5-8-14-15,-12-2-5 0,-15-21 19 16,-17-6 2-16,-13-5 0 16,-1-2 29-16,-15 3 7 15,-15 0-8-15,-11 7-12 16,-7 9-7-16,-4 9-9 16,2 8-2-1,10 0-1-15,15 17-2 0,17 7-3 16,8 5-30-16,27 3-41 15,27-1-88-15,10-8-93 16,5-7-428-16</inkml:trace>
  <inkml:trace contextRef="#ctx0" brushRef="#br0" timeOffset="77054.3434">9545 14993 862 0,'0'0'115'0,"0"0"-68"16,-83-56-14-16,54 55 25 15,8 1-8-15,9 13-50 16,12 17 0-16,5 5-1 16,20 5 1-16,5-1 1 15,0-1-1-15,-6-3 0 16,-9-4-1-16,-7-4 1 16,-8-3 0-16,0-4 10 15,-7-5 5-15,-14-2 16 16,-12-5-7-16,-11-7 16 15,0-1-12-15,0 0-18 16,9-9-9-16,14-2-1 16,10-3-43-16,11-8-181 15,3-1-818-15</inkml:trace>
  <inkml:trace contextRef="#ctx0" brushRef="#br0" timeOffset="77357.1402">9466 14648 1137 0,'0'0'26'0,"0"0"-26"0,93-4 2 16,-58 18-2-16,-2 5 11 15,-12 8-7-15,-9 3-3 16,-12 4-1-16,0-1-3 15,-16-1 3-15,-3-7 2 16,5-7 0 0,6-6 0-16,8-2 5 0,0-3 2 15,17-1 30-15,11-4 7 16,8-2-16-16,4 0-19 16,2 2-11-16,2 4-31 15,-2-2-175-15,-3 0-303 16</inkml:trace>
  <inkml:trace contextRef="#ctx0" brushRef="#br0" timeOffset="77777.9117">10039 14921 1066 0,'0'0'102'16,"0"0"-102"-16,0 0 7 15,0 0 40-15,-51 98 16 16,36-49-38-16,-1 5-14 15,8-2-11-15,4-2 1 16,4-6 0-16,0-10 2 16,22-9 2-16,11-8-1 15,9-9 4-15,7-8-5 16,2 0-3-16,1-9-14 16,-3-12 3-16,-12-8-1 15,-8-3 4-15,-11-9 7 0,-8-2 1 16,-5-4 0-16,-5-3 0 15,-2 3 0-15,-20 1 0 16,-11 10 2-16,-4 8 1 16,-11 12 6-16,-3 7-8 15,2 9 1-15,7 4 0 16,8 17 1-16,11 10 2 16,13 3-1-16,10 5-1 15,2-3 3-15,26-2-4 16,5-6 10-16,10-6-5 15,-1-4-2-15,-1-9-5 0,0-6-18 16,-4-3-102-16,-1-6-253 16</inkml:trace>
  <inkml:trace contextRef="#ctx0" brushRef="#br0" timeOffset="77998.2659">10829 15002 1333 0,'0'0'70'0,"0"0"-50"16,0 0-17-16,135-12 6 0,-69 12 18 16,4 0-15-1,-2 0-12-15,-11 3-9 0,-14 1-101 16,-19 1-62-16,-24-3-193 15</inkml:trace>
  <inkml:trace contextRef="#ctx0" brushRef="#br0" timeOffset="78164.9681">10889 15204 912 0,'0'0'115'15,"0"0"8"-15,103 26-16 16,-55-26-26-16,4 0-34 0,0 0-32 15,-4-3-15-15,-2-6 0 16,-7 3-66-16,-7 0-103 16,-9-1-199-16</inkml:trace>
  <inkml:trace contextRef="#ctx0" brushRef="#br0" timeOffset="79010.2221">12359 14691 1137 0,'0'0'35'16,"0"0"54"-16,0 0-63 15,0 0-3-15,0 0-14 16,0 0-6-16,-45 77 0 15,43-12 2-15,2 6-5 16,5 1 2 0,13-3-1-16,-2-6-1 0,-5-8 0 15,-4-6-2-15,-7-7-13 16,0-11-15-16,-19-8-4 16,-8-8 11-16,-7-8 2 15,-4-5-3-15,1-2 12 16,-3-5 11-16,10-10 2 0,2 2 3 15,11 3 23 1,8 4 8-16,9 3 8 0,0 3-2 16,33 0-29-16,18 0-12 15,23 3 0-15,9 7 5 16,-1-4 0-16,-9-5 3 16,-15-1 4-16,-12 0-3 15,-12-1-5-15,-14-9-4 16,-13-4-37-16,-7-3-74 15,-4-3-143-15,-19-2-327 16</inkml:trace>
  <inkml:trace contextRef="#ctx0" brushRef="#br0" timeOffset="79279.9084">12414 14691 582 0,'0'0'309'0,"0"0"-261"16,0 0-27-16,0 0 8 16,0 0 11-16,0 0 27 15,-69 43-16 1,46-16-23-16,-4 3-14 0,-5-3-10 15,1 1 1-15,-2-2-5 0,-1-8-114 16,1-9-383-16</inkml:trace>
  <inkml:trace contextRef="#ctx0" brushRef="#br0" timeOffset="87876.2171">5290 14716 795 0,'0'0'68'15,"0"0"-11"-15,0 0 49 16,0 0-34-16,0 0 13 15,0 0-47-15,0 0-7 16,0-72 6-16,0 71-22 16,0-2 0-16,-3 2 3 15,-6 1-3-15,-4 0-15 16,-8 0-2-16,0 11 2 0,-3 3-3 16,11 2 2-16,7 1-4 15,4 4-1-15,2-3 3 16,3 0 3-16,15-1-1 15,6-4 1-15,0-4 0 16,3-6 2-16,-5-3 4 16,-1 0 4-16,-6-10-6 15,-2-8 18-15,-7 0 9 16,-6-2-8-16,0 1-20 16,-3-1 2-16,-10 4-5 15,-4 3-3-15,-2 9-62 16,-5 4-29-16,-1 0-101 15,-1 6-140-15</inkml:trace>
  <inkml:trace contextRef="#ctx0" brushRef="#br0" timeOffset="95593.3398">2166 16658 1046 0,'0'0'107'0,"0"0"-94"16,0 0-12-16,0 0 2 15,0 0 23-15,0 0-7 16,79 101-1-16,-62-56-11 16,-3-1-3-16,0-1-3 0,2-7-1 15,-2-7 2-15,2-5 4 16,-4-11-4-16,4-5 0 16,-4-8-2-16,3 0 12 15,-3-8 5-15,2-17 13 16,2-7 32-16,-4-6-9 15,3-4-11-15,-3-2-10 16,1 0-11-16,-4 2-11 16,-1 3-7-16,-2 8-2 15,-1 9 0-15,-3 6-2 16,-1 8-3-16,1 4-56 16,-2 4-48-16,0 0-68 15,0 0-232-15</inkml:trace>
  <inkml:trace contextRef="#ctx0" brushRef="#br0" timeOffset="95852.0906">2751 16377 1170 0,'0'0'44'0,"0"0"1"16,0 0-45-16,0 0 0 15,113 97 32-15,-74-20 2 16,-3 9-20-16,-8 11-3 0,-13 0-7 16,-12-4-3-1,-3-6-1-15,-28-10 2 16,-23-7-2-16,-18-13 0 16,-20-7-3-16,-19-11-54 0,-8-16-114 15,3-16-359-15</inkml:trace>
  <inkml:trace contextRef="#ctx0" brushRef="#br0" timeOffset="99552.2247">4863 16676 1070 0,'0'0'84'0,"0"0"-17"16,0 0-13-16,0 0 15 16,0 0-10-16,0 0-58 15,0 0-1-15,14-17-25 16,-11 54 25-16,4 7-3 16,-4 5 5-16,0 4-5 15,2-2 3-15,-1 0 0 16,1-2 0-16,-1-8 3 15,0-2-6-15,1-6 6 16,-2-4-6-16,3-5-15 0,3-6-41 16,7-7-52-16,8-11-92 15,7 0-309 1</inkml:trace>
  <inkml:trace contextRef="#ctx0" brushRef="#br0" timeOffset="99783.7357">5379 16901 1203 0,'0'0'53'0,"0"0"-43"16,126-20-6-16,-59 18 21 15,9 2 31-15,2 0-29 16,-8 0-22-16,-6 0-5 15,-9 0-5-15,-10 0-63 16,-14 0-42-16,-11 0-87 16,-17-2-97-16</inkml:trace>
  <inkml:trace contextRef="#ctx0" brushRef="#br0" timeOffset="100000.5041">5768 16724 1025 0,'0'0'126'16,"0"0"-102"-16,0 0-23 0,0 0 7 15,0 0 40-15,-14 87-7 16,9-44-21-16,1 4-12 16,0-4-7-16,1 0-1 15,3-7 0-15,0-3 0 16,4-8-38-16,17-7-137 15,9-12-182-15</inkml:trace>
  <inkml:trace contextRef="#ctx0" brushRef="#br0" timeOffset="100230.9657">6458 16671 1282 0,'0'0'71'0,"0"0"-71"16,0 0-15-16,0 0 15 15,54 76 2-15,-39-30 2 16,-3 5-4-16,-5 2 0 16,1-2-11-16,-7-6-76 15,-1-8-97-15,0-11-89 16,-18-12-516-16</inkml:trace>
  <inkml:trace contextRef="#ctx0" brushRef="#br0" timeOffset="100723.5474">6188 16958 938 0,'0'0'207'0,"0"0"-141"16,0 0-44-16,105-25-14 15,-26 25 10-15,10 0 0 16,2 0-16-16,-3 0-2 15,-4-4-13-15,-4-7-63 16,-9-6-70-16,-13-5 2 16,-18-2 96-16,-18-2 48 15,-17-1 3-15,-5 1 44 16,-8 4 48-16,-14 5-13 0,-5 6-16 16,0 7-29-16,-4 4-19 15,-1 1 2 1,4 19-8-16,7 8-8 0,5 3 4 15,7 3 4-15,9-2-6 16,0-2-3-16,24-6 3 16,6-9 3-16,4-6-2 15,2-9 3-15,-2 0-4 16,-1-8 1-16,-6-12-4 16,-6-7 2-16,-5-3-4 15,-4-2 3-15,-6 1 9 16,-3 4 18-16,-3 7 6 15,0 6 23-15,0 8-8 16,0 6-10-16,5 0-37 16,1 5-5-16,7 15-27 0,-1 11 27 15,4 8 2-15,-4 0-2 16,-3 1-20-16,1-3-84 16,-2-5-17-16,8-8-138 15,1-10-441-15</inkml:trace>
  <inkml:trace contextRef="#ctx0" brushRef="#br0" timeOffset="101114.0212">7456 16769 1056 0,'0'0'221'0,"0"0"-159"0,0 0-62 15,0 0 0 1,0 0 8-16,0 0 6 15,99 96-10-15,-81-57-4 0,-11-5 0 16,-4-2-1-16,-3-9-2 16,0-10-12-16,0-4-5 15,0-9-1-15,-1 0 7 16,-2-9 14-16,3-17-14 16,0-6 6-16,3-4 6 15,10-2 1-15,-1 1 1 16,0 2 0-16,3 6 14 15,-3 7 35-15,4 8 7 16,-2 8 3-16,3 6-18 16,3 0-31-16,2 12-6 15,1 13-4-15,-4 5 5 0,-7 1-5 16,-6 2 0-16,0-2 0 16,-6-2-5-1,0-1-64-15,0-5-30 16,0-9-92-16,0-8-249 0</inkml:trace>
  <inkml:trace contextRef="#ctx0" brushRef="#br0" timeOffset="101435.0596">7894 16402 1240 0,'0'0'35'16,"0"0"-27"-16,0 0-7 16,111 3-2-16,-73 23-1 15,-10 8-2-15,-10 3-10 16,-18 2-59-16,-7-4 1 16,-28-5 44-16,-4-3 24 15,2-6 4-15,10-7 5 16,11-3 48-16,13-1 5 15,3-1-7-15,19-1 7 16,17 2-4-16,18-3-8 16,5 0-36-16,4 0-10 0,0-1-45 15,-7-2-146-15,-3-4-534 16</inkml:trace>
  <inkml:trace contextRef="#ctx0" brushRef="#br0" timeOffset="101884.6006">8703 16654 1235 0,'0'0'62'0,"0"0"-62"0,0 0 0 16,-110 62 7-16,79-19 28 15,4 10-24-15,9 2 1 16,9 0-9-16,9-6-3 15,0-7 2-15,18-9 2 0,13-11 1 16,7-9 1-16,8-8-6 16,2-5-22-16,1-3-9 15,-6-16-15-15,-5-5 20 16,-7-7 10-16,-1-8-5 16,-11-7 10-16,-5-3 4 15,-13-2 7-15,-1 3-3 16,-20 5 7-16,-21 8-3 0,-12 8 1 15,-9 11 3 1,-1 10-1-16,3 6 14 0,14 13 1 16,14 12-7-1,16 6 1-15,16 5 2 0,2-1-7 16,29 0 17-16,16-4-8 16,6-5 0-16,4-10-16 15,0-7-1 1,-5-7-6-16,2-2-88 0,-2-7-118 15,0-13-382-15</inkml:trace>
  <inkml:trace contextRef="#ctx0" brushRef="#br0" timeOffset="102098.9319">9405 16724 1270 0,'0'0'57'16,"82"0"-54"-16,-24 0-3 15,0 0 25-15,-4 0-6 16,-5 0-18-16,-4 0-2 16,-8 0 0-16,-10 0-81 15,-21 0-116-15,-6 0-196 16</inkml:trace>
  <inkml:trace contextRef="#ctx0" brushRef="#br0" timeOffset="102275.9194">9463 16906 1076 0,'0'0'105'0,"0"0"-27"16,103 6 33-16,-52-6 2 15,2 0-66-15,2 0-38 16,-1 0-9-16,-4-3-37 15,-13-1-135-15,-7-4-172 16</inkml:trace>
  <inkml:trace contextRef="#ctx0" brushRef="#br0" timeOffset="104216.7064">10897 16626 1098 0,'0'0'67'16,"0"0"-57"-16,0 0-3 15,-97-65-3-15,49 65 21 16,-7 0-3-16,5 10-11 0,1 6-7 16,12 5-4-16,13 1 3 15,15-1-1-15,9 1-1 16,12 1 1-16,28-3 3 16,11 2 7-16,10-1 7 15,5-1-1-15,-6 2-7 16,-8-3-2-16,-12-1-5 15,-16-4-4-15,-15-2 0 16,-9-2-2-16,-20-3 2 16,-27-1 11-16,-17-2 5 15,-11-4-14-15,1 0 2 16,14 0 2-16,24 0-6 0,18 0-76 16,18-10-62-16,18-3-174 15</inkml:trace>
  <inkml:trace contextRef="#ctx0" brushRef="#br0" timeOffset="104539.8688">11128 16801 995 0,'0'0'179'15,"0"0"-119"-15,0 0-53 16,0 0 53-16,93-26 0 16,-62 24-40-16,10 2-17 15,4 0-2-15,3-4 3 16,-8-3-8-16,-8-3 3 15,-12-4-2-15,-12-1 3 16,-8-2 0-16,0 1 2 16,-9 2 1-16,-15 5 4 0,-9 1-5 15,-8 7-2-15,-4 1 0 16,-3 3 1-16,9 13 4 16,11 7-3-16,13 6-2 15,15 0-1-15,0 0 1 16,34 2 3-16,17-5-3 15,15-3-7-15,10-9-63 16,9-3-94-16,1-8-188 16</inkml:trace>
  <inkml:trace contextRef="#ctx0" brushRef="#br0" timeOffset="104734.8321">12060 16702 718 0,'0'0'320'0,"0"0"-220"16,-80-44-81-16,28 42 31 15,1 2 17-15,5 11-16 16,14 14-25-16,12 10-14 16,11 3 15-16,9 3 0 15,0-3-7-15,28-1-7 16,9-5-3-16,12-7-4 16,5-5-6-16,0-7-43 15,4-7-53-15,-1-6-106 16,-5-7-280-16</inkml:trace>
  <inkml:trace contextRef="#ctx0" brushRef="#br0" timeOffset="105024.4454">12221 16346 1167 0,'0'0'49'0,"0"0"-9"0,0 0-36 15,121-13 5-15,-79 34 15 16,-4 6-19-16,-15 9-5 16,-15 2-2-16,-8 1 1 15,-31-2 0-15,-16-3 0 16,-5-6 1-16,7-9 0 0,12-4 2 16,16-5-1-16,15 0 15 15,2-3-2-15,28-2 17 16,20 1 21-16,16-3-28 15,8 0-24 1,0-1-28-16,-7 0-87 0,-8-2-197 16</inkml:trace>
  <inkml:trace contextRef="#ctx0" brushRef="#br0" timeOffset="105506.8171">12778 16568 975 0,'0'0'145'16,"0"0"-143"-16,0 0 15 16,0 0 40-16,-28 75 11 0,7-35-25 15,4 6-27-15,0 0-8 16,6 3 2-16,5-2-2 16,6-5-6-16,0-5-2 15,9-8 4-15,21-9-2 16,13-6 2-16,11-8 9 15,4-6-13 1,0 0-8-16,-6-18 1 0,-5-6 5 16,-7-11 1-16,-4-5-6 15,-12-6-1-15,-8-5 2 0,-7-5 1 16,-9 0-3-16,0 3 7 16,-21 5-1-1,-16 8 2-15,-13 12-2 16,-5 9 2-16,-3 14 5 15,5 5 4-15,11 12 2 0,10 17 0 16,15 7-7-16,15 4 15 16,2-2 16-16,31-3 2 15,14-7-11-15,6-9-1 16,4-8-11-16,-3-8-6 16,-5-3-8-16,-10 0-3 15,-13-4-94-15,-14-7-19 16,-10-5-102-16,-7 2-213 0</inkml:trace>
  <inkml:trace contextRef="#ctx0" brushRef="#br0" timeOffset="108225.0367">2084 18077 1127 0,'0'0'75'0,"0"0"-71"16,0 0 1-16,0 0 20 15,0 0-8-15,0 0-17 16,18-14 0-16,-8 27 3 15,-1 7 8-15,-1 1-1 16,1 1-5-16,1 4 5 16,-1 2-3-16,0 5-1 15,3-4 2-15,0 2-2 16,4-3 4-16,2-9-6 16,0-4-3-16,-3-11 7 15,-2-4 3-15,-1 0 2 16,-1-14 62-16,2-12-4 15,1-7-29-15,-3-4-21 16,-3 1-11-16,1 3 2 16,-3 1-10-16,0 3-1 0,-3 7-1 15,0 2-3-15,-2 8-6 16,2 5-55-16,2 1-54 16,4 6-32-16,4 0-102 15,4 0-224-15</inkml:trace>
  <inkml:trace contextRef="#ctx0" brushRef="#br0" timeOffset="108424.0176">2615 18014 1006 0,'0'0'80'0,"0"0"-80"0,0 0-12 15,0 0 12-15,0 0 41 16,0 0-24-1,6 96-10-15,-6-69 1 16,0 3-4-16,0-4-1 0,0-2-3 16,0-4-5-16,0-10-130 15,3-10-365-15</inkml:trace>
  <inkml:trace contextRef="#ctx0" brushRef="#br0" timeOffset="108558.3417">2564 17742 256 0,'0'0'0'0</inkml:trace>
  <inkml:trace contextRef="#ctx0" brushRef="#br0" timeOffset="108805.3357">2785 17774 847 0,'0'0'449'0,"0"0"-449"0,70 75-2 16,-13-27 2-1,-2 11 8-15,5 12 20 0,-8 8 16 16,-7 11-19-16,-17 9-20 15,-21-7-4-15,-12-6-2 32,-43-19-5-32,-28-20-14 0,-18-17-10 0,-14-19-75 15,-8-11-180-15</inkml:trace>
  <inkml:trace contextRef="#ctx0" brushRef="#br0" timeOffset="110462.0341">5057 18055 974 0,'0'0'36'16,"0"0"43"-16,0 0 14 16,0 0-41-16,0 0 0 15,0 0-19-15,-12-63-33 16,12 81-19-16,5 7 19 15,1 10 7-15,-5 1 0 16,1 7-3-16,-2-2 3 16,0 5 0-16,0-3-5 0,0 0-1 15,0-3 0-15,3-1-1 16,4-7-13-16,2-5-59 16,2-13-114-16,2-8-90 15</inkml:trace>
  <inkml:trace contextRef="#ctx0" brushRef="#br0" timeOffset="110738.313">5411 18173 1094 0,'0'0'66'0,"0"0"-66"0,139-14 1 16,-65 14 40-16,2 0 4 15,-1 0-30-15,-13 0-14 16,-9 0-1-16,-10 3 0 16,-13-3-7-16,-11 0-47 15,-10 0-44-15,-6 0-33 16,-3-8-153-16</inkml:trace>
  <inkml:trace contextRef="#ctx0" brushRef="#br0" timeOffset="110982.8908">5729 18010 460 0,'0'0'565'0,"0"0"-483"16,0 0-73-16,0 0-9 15,0 0 2-15,0 0 22 16,-5 71 27-16,5-31-25 16,2 6-10-16,1-3-7 15,1 2-9-15,8 1 4 16,0-3-2-16,7-4-2 0,1-8-75 16,5-8-85-16,2-12-86 15,-2-11-518-15</inkml:trace>
  <inkml:trace contextRef="#ctx0" brushRef="#br0" timeOffset="111245.2481">6403 18042 964 0,'0'0'77'0,"0"0"-49"16,-94-11-15-16,75 11 56 16,5 20-26-16,4 5-26 0,10 9-11 15,0-2 3-15,4 3-2 16,20-4-2-16,5-1 1 16,2-3-6-16,2-7-13 15,2-7-53-15,-2-6-61 16,3-7-78-16,3 0-231 15</inkml:trace>
  <inkml:trace contextRef="#ctx0" brushRef="#br0" timeOffset="111552.4611">6718 18121 899 0,'0'0'146'16,"0"0"-105"-16,0 0 3 0,0 0 8 15,-88 9-22-15,76 12-18 16,6 5-11-16,6 5 0 15,1 0 0-15,19 1 0 16,8-4 4-16,5-5-5 16,0-11-9-16,2-4-8 15,-5-8 12-15,-9-11 5 16,-9-14 1-16,-4-2 3 16,-8-4 3-16,0 3 16 15,-23 1 14-15,-8 4-8 16,-3 5-11-16,-2 8-18 15,6 5 0-15,9 5-2 16,14 0-2 0,7 12-61-16,6 8-74 0,22 1-67 0,11-3-218 15</inkml:trace>
  <inkml:trace contextRef="#ctx0" brushRef="#br0" timeOffset="111807.9776">7097 18084 869 0,'0'0'104'0,"0"0"-30"15,0 0 12-15,0 0 3 16,0 0-12-16,0 0-39 0,-21-60-38 16,21 77-16-16,0 12 16 15,0 5 4-15,3 4 3 16,0 1-3-1,3 6-1-15,-2-4-1 0,1 0 0 16,-1 2 1-16,-1-3-3 16,-1-5-7-16,-2-5-67 15,3-13-127-15,-3-13-206 16</inkml:trace>
  <inkml:trace contextRef="#ctx0" brushRef="#br0" timeOffset="111991.7534">6903 18208 1112 0,'0'0'110'15,"0"0"-66"-15,86-12-41 16,-31 12 28-16,5 0 15 16,3 0-42-16,-1 0-4 15,-5-3-76-15,-12-7-251 16</inkml:trace>
  <inkml:trace contextRef="#ctx0" brushRef="#br0" timeOffset="112284.8978">7444 17845 635 0,'0'0'585'0,"0"0"-537"16,0 0-30-16,0 0-13 15,0 0-1 1,105-46-4-16,-77 64-3 0,-10 4-1 16,-18 3-10-16,-2 3-22 15,-29-5 18-15,-7-2 12 16,5-2 5-16,9-8 1 16,15-1 4-16,9-2 19 15,1 0 18-15,26-2 8 16,12 0-10-16,10-4-17 15,8 3-13-15,2 1-9 16,-2 1-69-16,-4-4-210 0,-7-1-628 16</inkml:trace>
  <inkml:trace contextRef="#ctx0" brushRef="#br0" timeOffset="112723.8823">8113 18001 778 0,'0'0'410'0,"0"0"-363"16,0 0-43-16,0 0-2 16,-87 34 15-16,71 1 0 15,4 7-13-15,3 2 1 16,8 0-4-16,1-2 2 0,0-5-1 16,11-8 0-16,9-4 0 15,10-10 4-15,7-7-1 16,8-8 2-16,2 0-7 15,-2-2-6 1,-4-18-18-16,-10-6 9 16,-6-9 13-16,-7-2 1 0,-9-7 0 15,-9 1 0-15,0 0 1 16,-9 4 3 0,-18 3 0-16,-7 15 1 0,-8 6 4 15,0 12-4-15,0 3 3 16,8 0-3-16,7 18-2 15,8 9 3-15,13 0 3 16,6 5 3-16,0-2-1 16,21-5 9-16,10-6 4 0,8-3-5 15,6-9-5-15,4-4-6 16,3-3-7-16,-2 0-27 16,8 0-94-16,4 0-173 15,6-10-527-15</inkml:trace>
  <inkml:trace contextRef="#ctx0" brushRef="#br0" timeOffset="112982.127">9118 18064 1266 0,'0'0'47'0,"0"0"-23"15,109-35-23-15,-53 30 4 16,3 5 1-16,1 0-1 16,-5 0-5-16,-3 0 0 15,-8 3-45-15,-10 5-108 0,-4-1-147 16</inkml:trace>
  <inkml:trace contextRef="#ctx0" brushRef="#br0" timeOffset="113157.2639">9147 18237 1144 0,'0'0'124'15,"0"0"-102"-15,0 0 31 16,0 0 77-16,113 0-82 15,-43 0-43-15,5 0-5 16,-4 0-70-16,-5 0-122 16,-9 0-258-16</inkml:trace>
  <inkml:trace contextRef="#ctx0" brushRef="#br0" timeOffset="114988.8502">10564 17987 257 0,'0'0'252'0,"0"0"-125"16,0 0-11-16,85-32-4 16,-76 23 53-16,-6 4-31 15,-3 0-47-15,0 4-25 16,-1-3-15-16,-16 4-23 15,-8 0-24-15,-7 0 2 16,-2 15-2-16,3 5 4 0,5 6 0 16,9 0 1-16,9 3-4 15,8 1 0-15,6 3 1 16,27-6 0-16,13-2-2 16,14-4-17-16,5-4-54 15,4-5-52-15,-6-8-107 16,-10-4-125-16</inkml:trace>
  <inkml:trace contextRef="#ctx0" brushRef="#br0" timeOffset="115310.9201">11047 17984 989 0,'0'0'113'0,"0"0"-62"16,0 0-17-16,0 0 13 15,0 0-25-15,0 0-16 0,-64 6-1 16,64 18 1-16,0 3 5 15,23-1-3-15,11 0-1 16,11-2-2-16,5-2 3 16,1-9-7-16,0-4 5 15,-9-9-4-15,-9 0 0 16,-11-5 5-16,-13-12-2 16,-9-2 3-16,0-8-4 15,-18 1 3-15,-14 4 15 16,-6 2-13-16,-1 6-7 15,2 7-2-15,10 3-1 16,9 4 0-16,14 0-7 0,4 11-27 16,17 7-21-16,22 0-28 15,15 2-79 1,7-7-124-16</inkml:trace>
  <inkml:trace contextRef="#ctx0" brushRef="#br0" timeOffset="115617.4555">11851 17981 763 0,'0'0'48'16,"0"0"-3"-16,-119-52 27 15,67 46 20-15,7 4-18 16,6 2-33-16,14 5-25 0,12 15-15 16,13 4 0-16,7 4-1 15,26 4 2-15,10 0 6 16,8 0-5-16,-2-2-1 15,-6-2 0-15,-7-4-2 16,-15-8 0 0,-12-2-1-16,-9-8 3 0,-6-2 0 15,-31-4 56-15,-8 0-5 16,-15-6-16-16,2-8-21 16,8-1-11-16,14 3-3 15,16 2-2-15,17 2-48 16,5-2-113-16,33 2-308 15</inkml:trace>
  <inkml:trace contextRef="#ctx0" brushRef="#br0" timeOffset="115967.7159">12007 18112 1136 0,'0'0'55'15,"0"0"-47"-15,0 0 7 16,0 0 15-16,104-31-20 15,-50 31-10-15,-1 0-2 16,-8-4 2-16,-7-3 0 16,-13-2 1-16,-12-5-1 15,-10-3 3-15,-3 1-2 0,-4 0 5 16,-20 2 11 0,-6 4 3-16,-4 3-10 15,-4 7-7-15,0 0-1 16,5 0 0-16,3 17 1 0,11 3-2 15,4 6 0 1,10 2-1-16,5 0 1 0,9 2 2 16,18-5 0-16,11-3-3 15,6-5-41-15,4-5-20 16,4-5-77-16,3-7-30 16,2 0-14-16,3-3-134 15</inkml:trace>
  <inkml:trace contextRef="#ctx0" brushRef="#br0" timeOffset="116186.2539">12723 18086 452 0,'0'0'131'0,"0"0"11"16,0 0-21 0,6-81 35-16,-39 74-79 0,-7 3-22 15,-4 4 5-15,0 0-15 16,5 4-19-16,9 13-8 16,8 5 1-16,13 8-8 15,9-1-4 1,0 5 9-16,26-5-2 0,10-2-10 15,9-5 2 1,6 0 3-16,4-7-4 0,-4-4-5 16,6-5-63-16,-1-3-72 15,-4-3-92-15,-4 0-28 16</inkml:trace>
  <inkml:trace contextRef="#ctx0" brushRef="#br0" timeOffset="116519.8512">13015 17799 982 0,'0'0'99'0,"0"0"-57"15,0 0-42-15,0 0-2 16,82-13 0-16,-59 26 0 15,-11 0 2-15,-12 1-3 16,-2 2-2-16,-31-2 0 0,-10 0 5 16,-5-1 3-16,8-2 2 15,12 0 36-15,17-1 6 16,11 0-28-16,3 1 8 16,27 2 20-16,15-1-8 15,13-1-25-15,5 1-9 16,1-2-5-16,0 1-30 15,-1 1-126-15,-2-2-191 16</inkml:trace>
  <inkml:trace contextRef="#ctx0" brushRef="#br0" timeOffset="116993.9459">13748 17958 1094 0,'0'0'67'0,"0"0"-62"15,0 0-4-15,0 0 44 16,-109 14-15-16,77 15-18 16,1 11-9-16,4 3 0 15,8 4-2-15,10 1 0 16,9-1 0-16,0-5 0 16,21-5 1-16,13-6 6 15,8-6-3-15,6-9-1 16,4-8 2-16,5-8-6 15,-1 0 1-15,1-10 1 16,-2-14 0-16,-4-10-2 0,-5-4 0 16,-8-8 0-16,-10-1 0 15,-14-6-1-15,-14 4 1 16,-7 2 0-16,-30 8 2 16,-15 5 1-16,-9 11 3 15,-5 7 1 1,6 9 3-16,8 7 0 0,10 3 5 15,13 18-8-15,12 9-2 16,12 2 1-16,5 5 4 16,20-6 20-16,22-3 2 15,7-5-8-15,8-9-6 16,4-4-11-16,-6-6-3 0,-9-4-4 16,-13 0-69-16,-18 0-56 15,-15-9-105-15,-13-7-429 16</inkml:trace>
  <inkml:trace contextRef="#ctx0" brushRef="#br0" timeOffset="125648.1618">23541 3918 875 0,'0'0'37'0,"-112"2"-18"16,52 15-14-16,5 3 1 15,13-1 26-15,14 3 13 16,16 6-21-16,12 5-16 15,12 0-6-15,22 3 2 0,10 2-2 16,3-5-1-16,0 2 3 16,-1 2-4-16,-7 1-3 15,-8-1 3-15,-12-1-1 16,-16-4 0-16,-3-5-1 16,-22-7 1-16,-11-5 1 15,-7-7 2-15,-5-6 6 16,3-2 6-16,6 0-3 15,11 0-6-15,13-8-5 16,12-4-63-16,9-6-222 16</inkml:trace>
  <inkml:trace contextRef="#ctx0" brushRef="#br0" timeOffset="125811.4728">23806 4303 657 0,'0'0'440'0,"0"0"-433"15,0 0-7-15,0 0 0 16,0 0 9-16,0 0 1 16,51 95-10-16,-45-64 0 15,2-3-69-15,-4-9-185 16</inkml:trace>
  <inkml:trace contextRef="#ctx0" brushRef="#br0" timeOffset="126772.9959">24229 4126 573 0,'0'0'363'16,"-88"-19"-318"-16,40 19-45 15,11 0 5-15,10 13 26 16,12 7-13-16,15 3-14 16,1 2-3-16,29-2 3 15,12-2 3-15,9-7-7 16,0-4-7-16,-5-6-28 15,-9-4-5-15,-12 0 8 0,-13-7 28 16,-4-4 4-16,-8 1 45 16,0 2 1-16,0 8-20 15,4 0-26-15,10 22-16 16,11 17 13-16,12 17 3 16,6 10-1-16,-4 11 2 15,-9 8-1-15,-15 3 0 16,-8-6-1-16,-7-12-12 15,0-22-7-15,-14-17 13 16,-16-16 7-16,-9-14 22 16,-12-1 32-16,-2-16 0 15,3-18 4-15,6-9-11 16,11-9-16-16,18-4-14 16,15-5-10-16,15 1-7 0,37 1-18 15,20 2-34 1,13 0 24-16,-5-1 0 0,-13 2 23 15,-19 11 5-15,-19 6 24 16,-13 12 39-16,-13 7-8 16,-3 9-23-16,0 6 7 15,0 5-39-15,-9 12-6 16,3 17-6-16,3 12 9 16,3 6 0-16,16-1 1 15,13-3-9-15,3-10-34 16,0-11-3-16,-4-9 1 0,-1-13 11 15,-6-6 27 1,-5-23 9-16,-4-10 6 16,-3-4 2-16,-4 2 24 15,-2 4 14-15,1 9 7 0,2 13 22 16,2 10-43-16,8 5-32 16,5 12-27-16,9 17 18 15,2 9 3-15,1 3 6 16,2 4-1-16,-4-2 1 15,0-4 0-15,-5-7-72 16,-8-10-82-16,-14-14-136 16</inkml:trace>
  <inkml:trace contextRef="#ctx0" brushRef="#br0" timeOffset="126980.9107">23604 3784 913 0,'0'0'345'15,"0"0"-345"-15,0 0-405 16</inkml:trace>
  <inkml:trace contextRef="#ctx0" brushRef="#br0" timeOffset="129541.0121">26229 4144 1127 0,'0'0'46'0,"-99"-37"-28"16,46 33-18-16,3 4 2 16,9 1 26-16,8 16 15 0,11 4-20 15,8 4-17 1,12-1-4-16,2-2-2 0,16-5 1 15,21-5-1-15,15-6-4 16,11-6-41-16,4-2-126 16,-5-23-126-16</inkml:trace>
  <inkml:trace contextRef="#ctx0" brushRef="#br0" timeOffset="129964.6227">26276 3846 830 0,'0'0'231'16,"0"0"-136"-16,0 0-32 15,0 0 20-15,0 0-44 0,0 0-39 16,-26 7-25 0,26 54 25-16,9 17 6 0,5 15-6 15,-1 7 0 1,-3 7 3-16,-2 5-1 0,-5 4-2 16,0 0 1-16,4-8-3 15,4-11-10-15,4-15-40 16,6-14 6-16,1-11 16 15,-2-11 9-15,0-9-27 16,0-12 13-16,-1-8 3 16,5-6 2-16,0-9-17 15,-3-2-27-15,-3 0 2 16,-5-10-19-16,-7-13-24 16,-5-7 67-16,-1-9 31 15,-4-10 17-15,-23-8 69 0,-12-8 12 16,-13-6-23-1,-8-4-2-15,1 4 4 16,4 9 32-16,14 12-6 16,19 17-18-16,18 9-2 0,4 3-43 15,32 1-22-15,19 2-1 16,16 1-2-16,11 2-26 16,8-2-107-16,-1-4-133 15</inkml:trace>
  <inkml:trace contextRef="#ctx0" brushRef="#br0" timeOffset="130265.9758">27132 3609 639 0,'0'0'383'0,"0"0"-288"0,0 0-73 16,0 0 3-16,0 0-5 16,0 0-20-16,21 43 0 15,0 12 20-15,0 11 0 16,-1 9-18-16,-6 9 1 16,-2 4-3-16,-6 5 1 15,-3 1 2-15,-2-5-3 16,-1-6-4-1,2-10-81-15,5-15-47 0,7-17-112 0,2-20-247 16</inkml:trace>
  <inkml:trace contextRef="#ctx0" brushRef="#br0" timeOffset="130714.7574">27114 4219 1164 0,'0'0'60'16,"0"0"-42"-16,0-82 10 16,30 61 51-16,13 3-51 15,12 11-13-15,4 7-13 16,9 0-2-16,-4 10-2 15,-7 13-3-15,-9 10-1 16,-12 5-25-16,-14 3-42 16,-14-1-20-16,-8-5-41 15,-14-10 43-15,-13-10 2 16,-3-10 87-16,4-5 2 0,5-2 78 16,7-17 33-1,8-7 1-15,6-7-30 0,0-3-10 16,11 1-19-1,11 0-7-15,8 5-2 16,6 2-24-16,4 7-14 16,6 5-6-16,2 8-8 0,4 8 8 15,0 0-21-15,-2 12-61 16,-6 11-28-16,-8 1-89 16,-9-2-49-16,-10-4-214 15</inkml:trace>
  <inkml:trace contextRef="#ctx0" brushRef="#br0" timeOffset="130988.8019">28005 4065 859 0,'0'0'104'15,"0"0"-77"-15,0 0-1 16,0 0-12-16,0 0 2 16,0 0 57-16,-23 88-52 15,23-52-12-15,0 3-7 16,0-3 1-16,0-1-1 16,0-3-2-16,6-7-39 15,0-10-115-15,0-13-114 0</inkml:trace>
  <inkml:trace contextRef="#ctx0" brushRef="#br0" timeOffset="131148.5928">27923 3848 1086 0,'0'0'0'16,"0"0"-55"-16,0 0-132 15,100 48 51-15,-48-17-158 16</inkml:trace>
  <inkml:trace contextRef="#ctx0" brushRef="#br0" timeOffset="131847.9503">28413 4048 356 0,'0'0'675'0,"0"0"-630"16,-81 9-45-16,43 5 0 15,2 7 23-15,8 0 21 16,10 2-35-16,11-3-7 16,7-3-1-16,3-4-1 15,22-7-6-15,6-6-29 16,4 0-37-16,-4-11-24 16,-7-11 31-16,-9-7 54 0,-6-3 11 15,-6 1 37 1,-3 6 50-16,0 7-15 15,0 7 11-15,0 11-30 16,0 0-53-16,1 27-28 16,14 17 27-16,6 12 1 0,-1 11 0 15,-1 8 0-15,-3 2 0 16,-5 3 0-16,-1 4 0 16,0 3 1-16,-4 1-2 15,-1-5 2-15,-3-10-1 16,-2-18 2-16,0-17 2 15,-5-17 1-15,-17-16 3 16,-8-5 21-16,-7-13 6 0,-4-19-19 16,4-12-9-1,11-10-2-15,16-7 2 0,10-4-6 16,19 2-1 0,25 2 0-16,14 4-12 0,9-2-15 15,9 4 1-15,5-6-7 16,1 5-19-16,-5 3 14 15,-11 3 34 1,-17 11 4-16,-19 9 6 0,-18 11 41 16,-12 9 2-16,0 7-27 15,-19 3-22-15,-8 10-4 16,-4 18-2-16,1 12 0 16,5 4 3-16,12 3 2 0,13-5 1 15,5-6-3 1,23-11 3-16,8-9 1 15,0-10 2-15,-2-6 1 0,-7-6 2 16,-6-17 13-16,-12-7 42 16,-9-4-14-16,0-5-27 15,-27-4-11-15,-6 3-9 16,-4 7-2-16,7 6-31 16,10 11-74-16,12 9-101 15,8 7-494-15</inkml:trace>
  <inkml:trace contextRef="#ctx0" brushRef="#br0" timeOffset="132522.0588">29237 4023 1126 0,'0'0'61'0,"0"0"-48"15,0 0-13-15,0 0-29 16,0 0 24-16,-4 87 4 15,11-38 1-15,2-3 0 16,-3-5 0-16,-1-8-9 16,-1-9-21-16,-1-10 4 15,-1-8 10-15,5-6 3 16,2-2 13-16,3-20 16 0,6-7-9 16,-2-5 36-1,2 1-4-15,0 1-22 16,-2 5 3-16,1 9 7 0,-2 6-8 15,-5 8 0-15,4 4-19 16,-4 2-3 0,2 16-2-16,-2 6-1 0,-2 3 3 15,0-1 3-15,-1-3-1 16,-3-3-2-16,5-6 0 16,4-5-8-16,6-4-4 15,6-5 9-15,5 0 0 16,-2-2 2-16,0-14 4 15,-2-2 3-15,-7-3 1 16,-3 3 8-16,-5-4 10 0,-5 2 12 16,-4 3-12-16,-1 7-8 15,-1 0-5-15,0 7-6 16,0 3-3-16,0 0-3 16,0 0-7-1,0 0-13-15,0 13 17 0,-4-1 5 16,-1 3 2-16,1 1-2 15,2 0 1-15,2 0-1 16,0-1-6-16,3-3-3 16,9-2 10-16,3-4 0 15,-1-5 0-15,0-1 1 16,-2 0 2-16,0 0 8 16,-3-5-6-16,-3-3 17 15,-3 0 5-15,-1 2-9 16,-2 0-15-16,0 2-3 0,0 3-12 15,0 1-77-15,-9 0-89 16,-1 0-121-16</inkml:trace>
  <inkml:trace contextRef="#ctx0" brushRef="#br0" timeOffset="133997.2443">29727 4176 861 0,'0'0'30'15,"0"0"-30"-15,0 0 7 16,110 19 41-16,-73-19-5 16,-2 0-24-16,-6-2 0 15,-2-10-9-15,-8-3 6 16,-6-3 19-16,-10-2 15 16,-3 2-5-16,0 3-14 15,-6 2-10-15,-11 6-18 16,1 7-2-16,-7 0-1 15,1 3 0-15,1 17 0 16,-3 10-1-16,3 3 1 16,3 5 4-16,7-1 6 0,11 0-5 15,0-7-2 1,25-4 2-16,9-7 0 0,8-10 0 16,1-7 2-16,1-2-7 15,-4-11-3-15,-4-9 1 16,-5-9-6-16,-6-2 8 15,-5-3 1-15,-5-4 0 16,-6 1 0-16,-5-1 9 16,-2 5 5-16,-2 6 10 15,0 8-3-15,0 9 7 16,0 6-4-16,0 4-13 16,0 7-12-16,0 17-23 15,0 9 20-15,0 3 3 0,1 3 0 16,8-3-3-16,-2-5-9 15,1-9-6-15,-2-5 1 16,1-8-5 0,-2-6-4-16,4-3 15 15,0-3 11-15,4-15 0 0,-1-6 2 16,3-6 0-16,-2 1-2 16,-2-1 3-16,-1 7 3 15,-5 7 20-15,-2 7 4 16,0 8-5-16,0 1-25 15,0 10-9-15,4 14-9 16,4 4 18-16,4 1 0 0,5-3 0 16,4-6 2-16,4-7 3 15,5-8-3 1,3-5 2-16,5 0-2 0,-1-11-1 16,-6-16 1-16,-6-7-2 15,-7-7 1-15,-3-7 3 16,-7-7-2-16,-7-1-1 15,-2 3 0 1,-2 7 7-16,0 13 18 0,-9 17 9 16,1 11-5-16,5 5-30 15,2 25-11-15,1 18-5 16,0 20 15-16,7 8-1 16,7 5 2-16,-1-1 0 15,-5-4-7-15,-2-10-55 16,-2-8-55-16,2-14-103 0,-3-19-312 15</inkml:trace>
  <inkml:trace contextRef="#ctx0" brushRef="#br0" timeOffset="134583.0737">30607 4176 306 0,'0'0'814'0,"79"-36"-783"15,-19 24-29-15,4-2 8 0,-1 1 26 16,-5 0-9 0,-14-4-17-16,-14 5-5 0,-16-2 4 15,-13 7 14 1,-1-1 30-16,-7 6-36 0,-13 2-17 16,-1 0-9-16,3 4 6 15,9 14-5-15,8-1 5 16,1 5 3-16,10-2-6 15,14-1 6-15,3-6-12 16,-2-1 1-16,-3-4 5 16,-8-2 6-1,-8 3-1-15,-6-1-4 0,-4 3-10 16,-19 4 13-16,-2 4 2 16,5 2 1-16,10 2-1 15,10 3-1-15,6-2 1 16,24-5 0-16,12-5 2 0,6-7 1 15,7-7-2 1,4 0 1-16,0-2-3 16,-6-14 2-16,-9-8-1 0,-13-6 4 15,-13-5 2-15,-12-5-2 16,-5 1-4-16,-1 4-22 16,0 13-8-16,0 14 7 15,0 8-10-15,-3 6-78 16,0 18 41-16,-1 7 62 0,-3-1 7 15,0-3 1 1,1-3 1-16,0-5-1 0,6-7 2 16,0-4 5-16,0-2 6 15,0-2-5-15,12-4-1 16,3 0-7-16,-1-2-125 16,-5-14-318-16</inkml:trace>
  <inkml:trace contextRef="#ctx0" brushRef="#br0" timeOffset="134958.6943">31705 4001 903 0,'0'0'72'15,"0"0"-29"-15,-100 77 6 16,76-43 32-16,15 0-13 15,9-1-39-15,6-1 10 0,24-4-3 16,10-7-12-16,6-8-13 16,3-2-6-16,1-7-5 15,-4-4-10 1,-6 0-87-16,-10-4-122 0,-9-17-279 16</inkml:trace>
  <inkml:trace contextRef="#ctx0" brushRef="#br0" timeOffset="137801.0939">23253 6178 1109 0,'0'0'29'16,"92"-22"-29"-16,-17 0-24 15,10-3 24-15,-3-4 18 16,-9 2 5-16,-11 1-7 16,-21 0-10-16,-20 3-3 15,-18-1 6-15,-3 4 17 16,-18 3 0-16,-15 7-11 15,-8 7-6-15,-1 3-5 0,4 1-3 16,12 17-1-16,9 8 0 16,16 5-6-1,1 6 5-15,18 7 1 16,11 5 0-16,1 0-1 0,-3 2 0 16,-12-2-2-16,-10-6-2 15,-5-3-4-15,-12-4 9 16,-14-7-2-16,1-2 2 15,5-9 0-15,9-3-1 16,11-4 1-16,7-4 1 16,30-1 2-16,23-4 5 15,19-2-7-15,15 0-1 16,10-12-18-16,-2-8-21 16,-10-7 5-16,-14-4-7 15,-29-5 20-15,-20-1 21 0,-25-1 16 16,-4 3 42-16,-27 2-7 15,-13 5-8 1,-8 7-12-16,0 7-12 16,1 8-7-16,10 6-8 0,10 0-4 15,13 14-1-15,14 9-2 16,2 3-1-16,30 1 2 16,13-5-24-16,9-1-1 15,-3-11-3-15,-16-2 8 16,-12-7 12-16,-17-1 10 15,-6 0 2-15,0 0 30 16,-13 0 4-16,-4 0-25 0,2 0-2 16,8 0 6-1,7 4-15-15,4 8-4 0,28 1 4 16,15-2 10 0,11-4-3-16,9-7-7 0,-1 0-7 15,-5-8 2-15,-9-16 1 16,-11-9 4-16,-11-11 0 15,-11-9 14 1,-10-5 4-16,-6-7 0 0,-3 0-5 16,-1 4 8-16,-15 6-8 15,-4 13 20-15,0 12 9 16,7 15-17-16,1 15-5 16,3 3-20-16,1 32-17 15,2 17 9-15,6 16 6 16,0 9 0-16,13 5 2 0,10-4-1 15,3-5 1-15,0-8 0 16,6-11-34-16,1-10-31 16,5-12-37-16,0-17-109 15,-5-15-286-15</inkml:trace>
  <inkml:trace contextRef="#ctx0" brushRef="#br0" timeOffset="138087.1736">24708 6202 845 0,'0'0'228'0,"0"0"-174"16,0 0-39 0,0 0 9-16,0 0 5 15,137-14-3-15,-65 20-23 0,1-4-1 16,-5-2 1-16,-12 0-3 16,-13-12-16-16,-17-6 7 15,-16 5 9-15,-9-1 0 16,-1 6 21-16,0 6 11 15,0 2-5-15,0 5-27 16,0 16-14-16,0 8 13 16,0 1 0-16,0 3 1 15,0-5 0-15,0-3-2 16,0-3-3-16,9-8-80 0,-2-8-139 16,-4-6-373-1</inkml:trace>
  <inkml:trace contextRef="#ctx0" brushRef="#br0" timeOffset="138253.9432">25296 5897 43 0,'0'0'1130'0,"0"0"-1126"15,0 0-4-15,0 0-103 16,0 0 68-16,0 0-67 15,92 95-250-15</inkml:trace>
  <inkml:trace contextRef="#ctx0" brushRef="#br0" timeOffset="138536.8883">25536 6061 994 0,'0'0'53'15,"0"0"-50"-15,0 0 9 16,0 0 47-16,-60 92-16 15,60-56-16-15,13-3-13 16,17-7-5-16,10-7 2 16,10-9-3-16,-2-9-1 15,-4-1-3-15,-11-11 20 16,-13-11 56-16,-10-9-8 16,-10-4-14-16,0-1-25 15,-26 2-16-15,-14 4-15 16,-3 8-2-16,-3 12-4 0,6 10-3 15,13 0-59-15,15 18-65 16,12 7 11-16,12 2-80 16,28-5-92-16</inkml:trace>
  <inkml:trace contextRef="#ctx0" brushRef="#br0" timeOffset="138805.9043">25925 6069 870 0,'0'0'108'0,"0"0"-42"15,0 0-15-15,0 0 37 0,0 0-52 16,0 0-36-16,-13-37-10 16,13 65 6-16,16 6 3 15,5 0 1 1,-2-1-1-16,-1-2 1 0,-3-3 0 16,-3-6 2-16,-5-3 9 15,-5-3 6-15,-2-7 0 16,0-3-5-16,-3-1 6 15,-15-5 17-15,-4 0-8 16,-4 0-16-16,7 0-5 16,8 0-6-16,11-4-46 15,8-4-92-15,22-8-409 16</inkml:trace>
  <inkml:trace contextRef="#ctx0" brushRef="#br0" timeOffset="139006.1113">26832 6016 1166 0,'0'0'72'16,"0"0"-72"-16,0 0-11 16,0 0 11-16,0 0 35 15,10 97-12-15,4-65-17 16,0-1 0-16,0-4-6 15,-5-8-67-15,-4-10-218 16</inkml:trace>
  <inkml:trace contextRef="#ctx0" brushRef="#br0" timeOffset="139154.1101">26783 5822 1051 0,'0'0'100'0,"0"0"-100"16,0 0-39-16,0 0-137 16,0 0-221-16</inkml:trace>
  <inkml:trace contextRef="#ctx0" brushRef="#br0" timeOffset="139471.0668">27013 6103 788 0,'0'0'7'0,"0"0"18"16,0 0 2-16,-2 75-13 16,14-64 6-16,1-8-9 15,-2-3-2-15,1 0 6 16,0-20 1-16,-2-5 26 16,4-6 2-16,-1-3-5 15,5 1 18-15,3 5 9 16,6 5-17-16,1 9 5 15,-1 8-21-15,1 6-11 16,-1 8-12-16,-2 19-9 16,-3 5 8-16,-6 8-3 15,-7 0-4-15,-9 2 0 16,0 1-1-16,-8 0-1 0,-18-4-7 16,-7-3-68-16,-11-13-155 15,-8-8-448-15</inkml:trace>
  <inkml:trace contextRef="#ctx0" brushRef="#br0" timeOffset="142525.9067">28601 5836 1231 0,'0'0'8'0,"0"0"-8"15,0 0-32-15,44 96 29 16,-16-42 3-16,1 9 0 16,-1 1 3-16,-1-2-3 0,-5-9-18 15,2-14-33 1,-5-12 13-16,-2-14 26 0,-2-13 12 16,-3-1 23-16,2-26 52 15,2-11-22-15,1-9 3 16,2-2-11-16,1-4-8 15,2 3-12-15,2 2-20 16,1 7-2-16,1 10-3 16,6 13-5-16,8 12-5 15,6 6-9-15,12 7-7 16,11 16 8-16,5 2 5 0,0 0-19 16,-6-3 10-16,-14-6-3 15,-21-9 13-15,-20-2 4 16,-10-5 8-1,-3 0 8-15,-18 0 18 0,-19 0-21 16,-18 0 1-16,-9 0 4 16,-5 7 11-16,9 11-11 15,14 2-6-15,15 5-4 16,16-1 0-16,13-4-1 16,2-3-1-16,27-5 2 15,18-5 11-15,19-4 3 16,9-3-14-16,0 0-10 15,-10-9-12-15,-18-4 13 16,-18-1 7-16,-14-2 1 0,-10 4 1 16,-3 2 4-16,0 3-4 15,0 4 1-15,4 0 0 16,7 1-1-16,8-4 0 16,9 0-6-16,10-2 5 15,5-8 0-15,2-6 1 16,-6-3 2-16,-11-8 9 15,-10-2 29 1,-11-3 3-16,-7-2-7 0,0 8-12 16,-10 5-5-16,-2 9-16 15,3 10-3-15,6 8 0 16,3 0-12-16,0 26-45 16,15 12 35-16,12 8 10 15,7 1-10-15,-2-4-3 16,-7-8-1-16,-11-7 11 0,-9-6 6 15,-5-1 4-15,-3-3 0 16,-22-2 5-16,-5-2 0 16,0-1 1-16,5-3 2 15,10-4-2-15,12 0 1 16,3 0 1-16,25-1 1 16,23-2 10-16,16-3-2 15,6 0-7-15,-1-2-5 16,-9-12 0-16,-14-6 3 15,-13-6 7-15,-14-3 7 16,-7-4 30-16,-9-1-5 16,-3 3-5-16,0 9-8 15,-3 8 0-15,-2 10-11 16,2 4-18-16,2 11-14 0,1 20-20 16,0 10 34-16,0 2 0 15,1-3 0-15,10-2-10 16,1-6-3-16,1-7-20 15,-1-6-33-15,2-11-34 16,-2-8-159-16,-2-10-712 16</inkml:trace>
  <inkml:trace contextRef="#ctx0" brushRef="#br0" timeOffset="142679.1853">30448 5681 1024 0,'0'0'120'16,"0"0"-120"-16,0 0-72 16,0 0 39-1,42 105-70-15,4-56-151 0</inkml:trace>
  <inkml:trace contextRef="#ctx0" brushRef="#br0" timeOffset="143255.6231">30707 5932 1068 0,'0'0'95'0,"0"0"-87"0,0 0-7 16,-88 13 12-16,83 16 17 15,5 6-7-15,15-2-4 16,18 0-9-16,7-10 0 16,5-8 0-16,-2-9-7 15,-4-6-2-15,-8 0 2 16,-8-19 0-16,-10-9 3 15,-7-6 4 1,-6-1 9-16,0 2 9 0,0 10-3 16,-7 8-11-16,1 12-6 15,1 3-8-15,1 14-33 16,2 15 22-16,2 5 8 16,0-1 3-16,8-3-6 15,10-9-7-15,4-7-2 16,5-7 1-16,4-7 3 0,7 0 2 15,0-14-6-15,1-10 1 16,-3-7 14-16,-8-4 0 16,-6-8 6-16,-11-4-2 15,-9-2 12-15,-2 6 7 16,-5 9 2-16,-7 15-2 16,5 10-9-16,4 9-14 15,3 4-9 1,0 21-16-16,16 15 23 0,15 3 2 15,4 3 1-15,2-6-1 0,-6-5 1 16,-4-4-1-16,-5-5 0 16,-6 0 0-1,-9-2 3-15,-4-4 9 16,-3 0 0-16,0-4-1 16,-18-3 3-16,-6-4-1 0,-1-2 1 15,-3-3-8-15,1-4-6 16,0 0-5-16,-2 0-115 15,1-8-267-15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9T04:36:03.25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22861 8286 603 0,'0'0'162'0,"0"0"-154"0,0 0 27 0,0 0 3 0,-26-33-24 0,25 31 36 0,1 1 10 0,0 1-9 0,0 0-4 0,0 0-30 0,0 0 0 0,0 0-17 0,0 6-7 0,0 13 1 0,6 9 7 15,1 6-1-15,2 7 1 16,-1 6 3-16,0 4-4 31,0 5 0-31,-2 5 1 0,2 2-2 0,0 6 1 0,0 5 0 16,-2 8-1-16,3 9 5 15,0 12-4 17,-2 5 5-17,5 8 3-15,1 7 6 0,1-1-9 0,1 8-3 0,-6 2-4 0,-6 3 9 16,-3 9-7 0,0 7 5-16,-2 3-1 0,-7 5 27 15,-2-1-16 1,0 3 10 31,2 5 4-16,0 14-28 31,5 4 13-15,1 11-13-31,0 1 3 0,3-7 11-16,0 2-11 0,0 5 3 0,0 0-4 0,0 4 3 0,6-3-7 0,0-8 1 0,-2-3 0 0,-1 3-1 15,-2-5 3-15,1-1-2 0,-1-11 0 0,1-14 4 0,2-12-7 0,0-12 3 0,-1-6 0 0,0-5-2 0,-2-7 6 0,-1-10-4 0,0-10 0 0,0-10 2 0,-7-8-5 16,-4-10 3-16,3-10-6 0,1-14 3 0,4-12-14 0,3-11-13 0,0-10-33 0,0-11-71 0,0 0-73 0,0-16-114 15</inkml:trace>
  <inkml:trace contextRef="#ctx0" brushRef="#br0" timeOffset="2268.9331">16776 11933 697 0,'0'0'67'16,"0"0"-45"-16,0 0-20 15,0 0 3-15,0 0 14 16,0 0 2-16,0 0-15 15,0 0 12-15,6 2-4 16,18-2 3-16,6 0-11 0,3 0 0 16,4 0-6-1,4 0 0-15,3 0 0 16,1 0-6-16,1 0 8 0,2 0-2 16,6 0 0-16,8 0 5 15,17 0-5-15,17-4 0 16,14-2 38-16,20 0 5 15,12 2-36-15,16 1-6 16,13 0 0-16,10 0 3 16,15 0-7-16,11 0 3 15,9 0 0-15,16 0 2 16,8 0-1-16,10 1 8 16,10 0 1-16,4-1-6 0,11 2-4 15,4-4 0-15,4 1 0 16,9-1 2-16,3-4-1 15,3 0-1 1,2-1 5-16,1 0-1 0,1 0 3 16,0 3 1-16,4 2-6 15,2 4 19-15,-4 1-19 16,2 0 3-16,-2 0-2 16,-3 0-2-16,-1 0-2 15,3 4-1-15,-3-1 2 16,0-2-1-16,-6-1 4 15,1 0-3-15,-5 0 1 16,-7-5 0-16,0-3-2 0,-1 2 0 16,4 4 1-1,3 2 28-15,8 0-18 0,4 0-1 16,3 5-1-16,1 4-7 16,-5 3 1-16,-6 0-2 15,-6 4 0 1,-11 1 0-16,-13 0 2 0,-12 0-2 15,-25 1 0-15,-15 1 0 16,-24-1-6-16,-29-1 4 16,-23 1-74-16,-24-4-80 15,-25-4-227-15</inkml:trace>
  <inkml:trace contextRef="#ctx0" brushRef="#br0" timeOffset="4115.6032">32267 11778 845 0,'0'0'74'0,"0"0"-10"0,0 0-17 15,0 0 20-15,0 0 5 16,0 0-15 0,0 0-11-16,-50-66-45 0,50 66-1 15,17 7-7-15,16 13 7 16,9 5-6-16,7 5 6 15,-2 4 0-15,-10 4-1 16,-10-1 1-16,-12 3-2 16,-12-1 2-16,-3-2-1 15,-12-1-1-15,-15-2 2 16,-12-1 0-16,-4-2 7 16,-2-1-1-16,5 1 7 15,2-4-10-15,10 3 1 0,4-2-3 16,11 1-1-16,7 1-13 15,6 1-72-15,1-4-137 16,20-6-296 0</inkml:trace>
  <inkml:trace contextRef="#ctx0" brushRef="#br0" timeOffset="5601.0729">22814 8199 883 0,'0'0'20'15,"0"0"-20"-15,0 0 0 16,-71 97 6-16,47-61 23 15,3 1-9-15,7-3-1 16,3-6-16-16,5-5 1 16,3-9-1-16,0-4-3 0,3-5 2 15,0-5 1-15,0 0 3 16,4-5 20-16,11-16-26 16,4-6-35-1,1-6 31-15,-2-1-6 0,1 0 10 16,-1 5 8-16,-2 4 6 15,-3 6 22-15,-3 8 19 16,-6 5 12-16,-1 5-1 16,0 1-33-16,5 0-33 15,5 15-1-15,5 8-4 16,9 2 5-16,3 3 0 16,7 0 3-16,5 1-6 15,3-2 3-15,5-5-53 16,0-2-73-16,-1-7-89 15,-7-7-249-15</inkml:trace>
  <inkml:trace contextRef="#ctx0" brushRef="#br0" timeOffset="6748.1174">17142 11653 1102 0,'0'0'94'0,"0"0"-73"15,0 0-1-15,0 0 16 16,0 0-30-16,0 0 3 16,-113 6-9-16,65 36 3 15,-6 5-1-15,0 2-2 0,5-6 0 16,10-7 0 0,10-4 1-16,2-7-1 0,5-3 0 15,3-7 1-15,2-7-3 16,1-2 4-16,3-4-2 15,4-2 2-15,2 0 5 16,2 0-7-16,2-4 0 16,3-2 2-16,0 6 8 15,0-1-8-15,0 1 14 16,12 0-11-16,13 3 2 16,11 15-7-16,8 0 0 15,5 5 4-15,9 2 0 16,6 4-4-16,3 2 1 0,2 6-2 15,-2-2-125 1,-8-2-108-16,-6-4-611 0</inkml:trace>
  <inkml:trace contextRef="#ctx0" brushRef="#br0" timeOffset="7829.3743">22641 15229 1074 0,'0'0'75'16,"0"0"-75"-16,0 0 6 15,0 0-6-15,0 0 9 16,0 0-8-1,0 0 63-15,49 57-40 0,-16-31-2 16,2 3 4-16,-1 1-16 16,-1-2 11-16,-3-1-15 15,-2-3-5-15,-4-3 4 16,-6-5-1-16,-2-4-4 16,-2-3 0-16,0-6-57 15,2-3-48-15,1 0-140 0,0-13-277 31</inkml:trace>
  <inkml:trace contextRef="#ctx0" brushRef="#br0" timeOffset="8034.3882">23159 15273 1003 0,'0'0'95'0,"0"0"-88"16,0 0 7-16,0 0 14 15,-85 33 18-15,68-7-23 16,1 0-17-16,4-1-7 0,2-1 1 16,4-5-8-1,1-1-29-15,5-7-169 0,-1-4-291 16</inkml:trace>
  <inkml:trace contextRef="#ctx0" brushRef="#br0" timeOffset="9944.551">25495 8368 899 0,'0'0'120'0,"0"0"-35"0,0-72 5 15,0 55-21-15,0 6 28 16,0 5-28-16,0 4-16 15,0 2-33-15,0 0-20 16,0 0-2-16,0 19-10 16,0 9 12-16,0 8-4 15,0 9 5-15,9 2-1 16,6 3 0-16,2-3 4 16,3 0-8-16,0-4 4 15,-2-5-41-15,-6-9 5 16,-5-5-19-16,-7-8 5 15,0-7 6-15,-16-4-2 16,-11-5 42-16,-6 0-2 0,-1 0 5 16,1-11-3-1,5 0 4-15,5 1 0 0,10 0 5 16,5 8 1-16,8-4 7 16,0 4 1-16,15 0-6 15,18 2-2-15,9 0-2 16,4 0-4-16,5 0 0 15,4 4 6-15,3-4-2 16,2 0-4-16,-3 0 0 16,-10 0 3-16,-12 0-3 15,-10 0-2-15,-10 0-12 0,-9 0-55 16,-6 0-62-16,0-6-74 16,-4-9-244-1</inkml:trace>
  <inkml:trace contextRef="#ctx0" brushRef="#br0" timeOffset="10217.3552">25321 8317 893 0,'0'0'73'0,"0"0"-34"0,0 0 30 16,0 0 46-16,0 0-51 16,0 0-31-16,-2-41-33 15,50 35 9-15,6-1-9 16,6 1 0 0,-2 2 0-16,-2 0 3 0,-1 4-1 15,-8 0-1-15,-6 0-1 16,-11 8-80-16,-12 3-163 15,-9-5-367-15</inkml:trace>
  <inkml:trace contextRef="#ctx0" brushRef="#br0" timeOffset="15154.0428">18327 8445 625 0,'0'0'366'0,"0"0"-292"16,0 0-32-16,0 0 33 16,0 0-6-16,0 0-4 15,0 0-51-15,-21-44-8 16,21 44-6-16,0 13-8 16,0 11 3-16,0 10 5 15,-2 4 0-15,2 5 3 16,-1-2-2-16,1 3-1 15,0-1 0-15,0-3 7 16,0-4-16-16,0-5-38 16,0-7-44-16,0-5-39 0,0-12-106 15</inkml:trace>
  <inkml:trace contextRef="#ctx0" brushRef="#br0" timeOffset="15468.5129">18382 8487 970 0,'0'0'62'0,"0"0"3"15,0 0 14-15,0 0-17 16,0 0-8-16,0 0-54 15,0 10-4-15,10 19 4 0,3 8 4 16,3 3-1-16,-3 3 4 16,0-1-4-16,0-1-3 15,-2-2 0-15,-2 0-4 16,-1-4-13-16,0-3-65 16,-1-7-75-16,-6-7-76 15,-1-6-290-15</inkml:trace>
  <inkml:trace contextRef="#ctx0" brushRef="#br0" timeOffset="15720.8382">18009 8939 453 0,'0'0'568'0,"0"0"-517"16,0 0-34-16,0 0 50 16,0 0 15-16,0 0-62 15,104-13-12-15,-29 12-8 16,4 0 0-16,1-1 1 16,-2 2 1-16,-4 0 1 15,-11 0-3-15,-9 0 0 16,-11 0-61-16,-11 0-45 0,-10 0-51 15,-12-3-80-15</inkml:trace>
  <inkml:trace contextRef="#ctx0" brushRef="#br0" timeOffset="16038.5907">17875 8468 942 0,'0'0'49'0,"0"0"2"16,0 0-39-16,0 0 72 15,0 0-26-15,0 0-26 16,128-17-18-1,-41 23-5-15,11-2 17 0,-1-3-4 16,-8 0 4-16,-11 1-16 16,-17 2-3-16,-15 1-14 15,-12 0 7-15,-12 3-71 16,-5-1-59-16,-7-2-196 16</inkml:trace>
  <inkml:trace contextRef="#ctx0" brushRef="#br0" timeOffset="19279.0091">17910 14633 822 0,'0'0'98'0,"0"0"-47"16,0 0 12-1,0 0 9-15,0 0-39 0,0 0-14 16,0 0-19-16,0 6-10 16,2 16 10-16,-1 8 1 15,1 3 6-15,-2 7-1 16,0 0 0-16,0-3-7 16,1 2 1-16,-1-6 0 15,0-1 0-15,0-5 0 16,0-6-36-16,0-6-38 15,0-7-85-15,2-6-88 16</inkml:trace>
  <inkml:trace contextRef="#ctx0" brushRef="#br0" timeOffset="19628.7094">18083 14644 693 0,'0'0'83'0,"0"0"-5"16,0 0-13-16,0 0-4 0,0 0 1 15,0 0-62 1,8 2 4-16,-2 16-7 16,0 7 6-16,-3 7-2 0,1 1 6 15,2 2 1-15,0-3-6 16,1-1-2-16,-2-3 0 16,0-6 0-16,-1-1 3 15,1-3-3-15,-1-1 0 16,0-4-35-16,-1-4-78 15,-3-3-30-15,0-6-154 16</inkml:trace>
  <inkml:trace contextRef="#ctx0" brushRef="#br0" timeOffset="19951.1751">18286 14699 739 0,'0'0'52'15,"0"0"-27"-15,0 0-8 16,0 0 24-16,0 0-34 15,0 0-6-15,0 78 30 0,0-43-24 16,0-1 2-16,0 0-1 16,0-3-2-16,2-1-6 15,-1-3 0-15,-1-4 0 16,0-5-8-16,0-2 0 16,0-2-30-16,0-4-14 15,0-2-63-15,0-3-69 16,0-2-146-16</inkml:trace>
  <inkml:trace contextRef="#ctx0" brushRef="#br0" timeOffset="20428.9191">17697 15052 744 0,'0'0'48'0,"0"0"-40"16,0 0 48-16,0 0 34 0,0 0-34 15,0 0-40-15,-10-5-16 16,21 5 12-16,16 0 2 16,10 4 12-16,10-3-17 15,7-1 17-15,5 0-16 16,5 0 10-16,5 0 18 16,8 0-36-16,0 0 11 15,-3 0-13-15,-7-3 2 16,-9 1-4-16,-11 0 2 15,-10 2 0-15,-11 0-1 16,-10 0-11-16,-9 0-34 16,-5 0-11-16,-2 0-18 0,0-2-15 15,-11 0-101 1,-8 2-276-16</inkml:trace>
  <inkml:trace contextRef="#ctx0" brushRef="#br0" timeOffset="21015.954">17430 14739 573 0,'0'0'52'15,"0"0"22"-15,0 0-11 0,0 0 9 16,0 0 0-16,0 0-71 16,45-9 10-16,18 9-8 15,8 0 11-15,2-1 17 16,-1-6 40-16,1-4-19 15,-5 1 20-15,1-2-25 16,1 2-23-16,0 1 6 16,3 1-12-16,-1 4 3 15,-8 1-13-15,-10 3 0 16,-11 0-12-16,-10 0 4 16,-9 0 0-16,-6 6-7 15,-4 4 7-15,-4-2-14 16,-1 0-11-16,1 2-29 15,-4 0-15-15,0-1-41 16,-3-1-38-16,-2-3-72 16,-1-2-299-16</inkml:trace>
  <inkml:trace contextRef="#ctx0" brushRef="#br0" timeOffset="23440.8701">24365 14986 736 0,'0'0'70'16,"0"0"14"-16,0 0 17 0,0 0-27 15,0 0 17-15,0 0-38 16,1-59-38 0,-1 59 38-16,0 0-28 0,0 0-17 15,0 0-8 1,0 2-17-16,0 18 16 0,3 5 0 16,2 6 2-16,0 5-4 15,0 3 3-15,-1-1 0 16,2-1-2-16,2-6 6 15,1-5-4-15,-3-8 0 16,-2-7-4-16,-2-4-4 16,-2-3-19-16,0-4-13 0,0 0-10 15,0 0-47 1,0-6-78-16,0-13-344 0</inkml:trace>
  <inkml:trace contextRef="#ctx0" brushRef="#br0" timeOffset="23669.4391">24287 14743 936 0,'0'0'105'0,"0"0"-90"16,0 0 0-16,0 0-15 16,0 0-6-16,0 0 3 0,10 50-22 15,5-27-81-15,5-2-44 16,-3-4-254-16</inkml:trace>
  <inkml:trace contextRef="#ctx0" brushRef="#br0" timeOffset="24639.027">24381 14856 75 0,'0'0'368'16,"0"0"-302"-16,0 0 29 15,0 0 22-15,0 0-27 16,0 0-41-16,6-9-12 15,-6 8 19-15,0 1-28 16,0 0-5-16,0 0-19 16,0 0 1-16,0 0 3 15,0 0-8-15,0 1 0 0,0 12 1 16,1 3 7 0,2 1-8-16,-1 1 0 0,1 2 3 15,-2 1-3-15,1-1 2 16,-2-1-2-16,1-1 0 15,2 0-32-15,3-4-105 16,0-6-214-16</inkml:trace>
  <inkml:trace contextRef="#ctx0" brushRef="#br0" timeOffset="25193.0091">24545 14876 818 0,'0'0'114'16,"0"0"-49"-16,0 0-15 0,0 0 17 15,0 0-48-15,0 0-4 16,36 8-15-16,-20 10 2 16,1 2 9-16,0 4-10 15,0 4 6-15,1 2-6 16,-5 1 3-16,2 5-4 15,-6-1 0-15,-1 2 1 16,0-3-2-16,0-7 1 16,0-4 0-16,-2-7-1 15,1-10-22-15,-3-1 20 16,-1-5-1-16,0 0 4 16,0-6 25-16,2-10-25 15,-2-7 8-15,0-6 10 16,0-2-15-16,1-6 14 0,1-1-2 15,-1-3-11-15,-1-4 25 16,-1 2-17-16,-1 2 16 16,-1 3 0-16,0 5-27 15,0 8 10-15,0 10-11 16,0 8 2-16,0 5-15 16,-3 2 4-16,-3 12-98 15,-4 11-86-15,1 4-62 16</inkml:trace>
  <inkml:trace contextRef="#ctx0" brushRef="#br0" timeOffset="25647.9857">24066 14809 785 0,'0'0'62'16,"0"0"-13"-16,0 0-46 15,0 0 13-15,117-16 75 16,-52 16-53-16,11 0 0 16,9-2 22-16,0-2-33 15,-3-2 13-15,-7 1 2 16,-8-1-23-16,-7 2 11 15,-11 4-21-15,-10 0 1 16,-9 0-10-16,-8 5-3 16,-6 10-4-16,-1 1-47 0,-1 4-70 15,-5-1-47 1,-5-1-140-16</inkml:trace>
  <inkml:trace contextRef="#ctx0" brushRef="#br0" timeOffset="26296.4081">24172 15330 663 0,'0'0'58'0,"0"0"-47"16,0 0 54-16,0 0 16 15,0 0-6-15,0 0-13 16,52 0-15-16,-18 0-3 15,7 0-12-15,6 0 18 16,4 0-12-16,8-3-9 16,2 2 3-16,3-1-21 15,-1 2-3-15,-2 0-8 16,-3 0 8 0,-2 0-10-16,-3 3 2 0,-8 0 0 15,-11-1-2-15,-9-1 2 16,-7-1 0-16,-9 0-1 15,-4 0-36-15,-2 0 9 0,0 0-43 16,1 0-132-16,5 0-225 16</inkml:trace>
  <inkml:trace contextRef="#ctx0" brushRef="#br0" timeOffset="35466.2388">18243 8612 238 0,'0'0'80'16,"0"0"-62"-16,0 0 5 15,0 0-17-15,0 0 31 0,0 0 13 16,0 0-13-16,0-16 12 16,0 13 0-1,0-1-22-15,0-2 2 0,3 2-14 16,1-1-4-16,-1-2 24 16,-1 1-14-16,1 1-6 15,-3-1 8-15,0 0-11 16,0 0 35-16,0 2-19 15,0 0 4-15,0 0 11 16,0 2-31-16,0-4 30 16,0 6-12-16,0-4-29 15,0 3 36-15,0 1-23 16,0 0-7-16,0 0-4 16,0 0-1-16,0 0-3 15,0 0 1-15,0 0-6 0,0 0 2 16,0 11 4-16,0 3 0 15,0 5-1-15,0 2 4 16,0 2-3-16,0 2 0 16,3 2 2-16,1-2-1 15,-1-2-1-15,-1 0 0 16,-2-1-3-16,0 0 7 16,0 1-4-16,0-1 0 15,0 2 1-15,0-4 4 16,0-1-3-16,0-2-2 15,0-3 0-15,0-4 3 16,0-6-3-16,0-1 0 0,0-3 5 16,0 0 0-16,0 0-3 15,0 0 2-15,0 0 3 16,0 0-7-16,0 0-6 16,0 0-12-16,0 0-33 15,0-5-103-15,-11-7-257 16</inkml:trace>
  <inkml:trace contextRef="#ctx0" brushRef="#br0" timeOffset="42969.8022">24813 9708 1109 0,'0'0'63'15,"0"0"-15"-15,0 0 18 16,0 0-8-16,0 0-54 16,0 0-3-16,0 0-1 15,-16 93 0-15,4-43 6 16,-1 2-9-16,4-4 3 16,3-2 0-16,1-9-1 0,2-8 2 15,3-9-1-15,0-7 0 16,0-9-27-16,0-4 3 15,0 0 0-15,11-7 24 16,2-19-8-16,5-7-4 16,-3-5 12-16,0-4 0 15,-3-4 3-15,1 0-3 16,-2 3 3-16,-1 4-3 16,-1 8 40-16,0 7-13 15,-3 9 1-15,0 8 8 16,3 4-28-16,2 3-4 15,6 6-4-15,6 17-8 16,5 10 3-16,2 5 5 16,-2 5 0-16,-2 2-1 0,-3 1-5 15,-4-2-10-15,-3-3-38 16,-7-6-17-16,-3-7-24 16,-6-7-113-16,0-9-223 15</inkml:trace>
  <inkml:trace contextRef="#ctx0" brushRef="#br0" timeOffset="43119.3966">24775 9935 741 0,'0'0'427'0,"0"0"-380"16,0 0-45-16,0 0 2 15,86-15 0-15,-29 15-8 16,6 0-12-1,2 0-136-15,-3 0-129 0</inkml:trace>
  <inkml:trace contextRef="#ctx0" brushRef="#br0" timeOffset="43311.8841">25279 9676 422 0,'0'0'553'0,"0"0"-441"16,0 0-25-16,0 0-20 15,0 0 1-15,0 0-68 16,4-6-8-16,6 39 0 16,-2 4 13-16,1 5-6 0,2 1 1 15,1-2 0 1,-2-1-2-16,2-2 2 0,1-6-26 16,0-2-69-16,-4-10-115 15,-1-6-182-15</inkml:trace>
  <inkml:trace contextRef="#ctx0" brushRef="#br0" timeOffset="43560.6187">25550 9704 302 0,'0'0'692'0,"0"0"-591"16,0 0-26-16,0 0-28 15,0 0-8-15,0 0-39 16,23 22 3-16,-13 15-6 16,-2 4 3-16,-7 1 0 15,-1 2-1-15,0-2 3 16,0 0-4-16,0-7-24 16,0-6-119-16,0-10-62 15,0-9-319-15</inkml:trace>
  <inkml:trace contextRef="#ctx0" brushRef="#br0" timeOffset="45480.3247">26335 9849 1002 0,'0'0'17'15,"0"0"-16"-15,115-6 4 16,-61 1 39-16,-2 1 30 16,0-1-51-16,-4 2-14 15,-9 1 9-15,-9-1-16 16,-9 0-1-16,-5 0-1 15,-7 0-54-15,-7 1-48 16,-2-5-181-16</inkml:trace>
  <inkml:trace contextRef="#ctx0" brushRef="#br0" timeOffset="45726.6729">26519 9676 1066 0,'0'0'78'0,"0"0"-71"16,0 0-3-16,0 0 31 15,0 0 32-15,0 0-53 16,21 103 14-16,-11-64-22 16,1 4-6-16,2 0 4 0,-1 2-1 15,1-5-3-15,1-3 0 16,1-2-55-16,1-9-31 15,2-10-115-15,2-10-316 16</inkml:trace>
  <inkml:trace contextRef="#ctx0" brushRef="#br0" timeOffset="46154.6688">26984 9832 1039 0,'0'0'43'0,"0"0"-43"15,0 0-2-15,0 0 2 0,0 0 11 16,91 92-11-16,-71-53 0 16,-5 2 3-16,-5-1-3 15,-3-6 0-15,0-5 3 16,0-6-3-16,2-7 0 15,-2-8 0-15,2-8 1 16,5 0 5-16,-1-5 12 16,5-18 14-16,-1-10 8 15,0-4 36-15,-2-9-12 16,0-2-21-16,-4-2 3 16,-2 4-34-16,-1 1 24 0,-3 9-18 15,-1 6-6 1,1 8-15-16,-2 11 3 0,3 10-74 15,4 1-53-15,2 10-242 16,5 10-116-16</inkml:trace>
  <inkml:trace contextRef="#ctx0" brushRef="#br0" timeOffset="46496.9965">27546 9947 638 0,'0'0'280'15,"0"0"-208"-15,102-17-68 0,-63 5 47 16,-2-3 24 0,-4-1-59-16,-6 1 23 0,-11-3-17 15,-11 1 9-15,-5-2 16 16,0 2-36-16,-15 4 5 16,-12 7-16-1,-10 4 7-15,-8 2-14 0,-1 12 7 16,1 13 0-16,8 9-5 15,7 7 3-15,8 1 2 16,14 3 11-16,8-3-3 16,0-6 31-16,27-6-14 15,7-10 18-15,11-8 16 0,9-7-43 16,5-5-1 0,2 0-15-16,-2 0-49 0,-7-9-80 15,-10-5-157-15,-19-2-389 16</inkml:trace>
  <inkml:trace contextRef="#ctx0" brushRef="#br0" timeOffset="47735.7508">25600 9722 753 0,'0'0'63'15,"0"0"20"-15,0 0 52 16,0 0-53-16,0 0 0 16,0 0-24-16,-21-52-28 15,21 52 3-15,0 0-25 16,0 0 3-16,0 0 0 0,0 0-10 16,0 0-2-1,0 6-9-15,0 9 9 0,0 7-3 16,-3 3 4-1,3 3 0-15,0 2 0 0,0-1 3 16,0 2-3-16,6-1 0 16,1-1 1-16,-1 0 0 15,0-4-1-15,-1-1 0 16,-1-5-3-16,-4-5 5 16,0-2-2-16,0-3 0 15,0-3-1-15,0-2-13 16,2 0-31-16,-2-3-71 15,0-1-124-15,0 0-369 16</inkml:trace>
  <inkml:trace contextRef="#ctx0" brushRef="#br0" timeOffset="48386.1372">25368 9745 819 0,'0'0'60'0,"0"0"50"15,0 0-34-15,0 0 37 16,0 0-43-16,0 0-32 16,0-20-8-16,0 20-29 15,6 0 5-15,2 8 6 16,4 6-3-16,-5 5-11 15,1 5 2-15,-2 3 0 16,-2 5 10-16,1 0-9 16,-4 2 5-16,1 0-1 15,-2-2 5-15,0-4-10 16,0-3 0-16,0-5 0 16,0-6 2-16,0-6-2 0,0-3 0 15,0-4 4 1,0-1 6-16,0 0-20 0,0 0-15 15,0-3-75-15,0-14-201 16</inkml:trace>
  <inkml:trace contextRef="#ctx0" brushRef="#br0" timeOffset="49073.7205">25343 9712 821 0,'0'0'56'15,"0"0"7"-15,0 0 35 0,0 0 3 16,0 0-29-16,0 0-27 16,-7-36-40-16,5 36 19 15,2 0-19-15,0 0 1 16,0 0-12-16,-1 12-1 15,-2 12 7-15,3 7 0 16,0 1 3-16,0 3-5 16,0-1 2-16,0-2 0 15,0-2-2-15,0-5 5 16,0-2-3-16,4-5 0 0,1-3-49 16,1-8-97-1,-2-7-141-15</inkml:trace>
  <inkml:trace contextRef="#ctx0" brushRef="#br0" timeOffset="49807.4005">25597 9693 736 0,'0'0'67'0,"0"0"-6"16,0 0 18-16,0 0 39 15,0 0-68-15,0 0-29 16,0-12-21-16,0 12-6 15,0 3 2-15,0 13-2 16,0 5 6-16,0 3-1 0,0 5 3 16,0 1 4-1,0 1 9-15,0 0-10 0,0-1 3 16,0-5-8-16,0 1 1 16,1-4-2-16,1-1 7 15,-2-1-6-15,0-1 9 16,0-4-1-16,0-2-13 15,0-3 5-15,0-3 0 16,0-3 1-16,0-1-1 16,0-3-4-16,0 0-103 15,0 0-248-15</inkml:trace>
  <inkml:trace contextRef="#ctx0" brushRef="#br0" timeOffset="77825.3437">16500 9825 317 0,'0'0'717'0,"0"0"-637"16,0 0-59-16,0 0 17 15,0 0-22-15,0 0-13 16,33 41-3-16,-16-11 0 15,1-4 3-15,-1-1-7 16,0-5 4-16,-5-9 0 16,-2-6 1-16,-4-5 1 15,-1 0 7-15,1-12 2 0,2-9-8 16,0-5-1 0,-2-1 0-16,0 2-1 0,3 2 24 15,-2 3-1-15,1 9 6 16,-2 5 9-16,0 6-23 15,3 0-16-15,1 0-4 16,5 14-1-16,-1 9-1 16,1 3 7-16,-4 0-1 15,0 1 0-15,-2-4-2 16,0-2 1-16,0-4-13 16,1-7-56-16,5-6 8 15,-1-4-103-15,0-7-127 0</inkml:trace>
  <inkml:trace contextRef="#ctx0" brushRef="#br0" timeOffset="78027.803">16896 9595 1021 0,'0'0'106'16,"0"0"-26"-16,0 0-36 15,0 0-22-15,0 0-18 16,0 0 19-16,62 106-6 15,-39-61-17-15,-2 2 0 16,-1-3 0-16,-1-3 0 16,-2-7-67-16,-1-9-65 15,-2-11-134-15,1-10-265 16</inkml:trace>
  <inkml:trace contextRef="#ctx0" brushRef="#br0" timeOffset="78450.6721">17184 9803 941 0,'0'0'79'0,"0"0"-79"0,0 0 4 16,0 0 3-16,0 0 18 15,0 0-3-15,86 69-22 16,-53-58 0-16,1-6 9 16,1-3-8-16,-5-2 6 15,-7-2-1-15,-7-11-2 16,-8-6 20-16,-5-2-7 0,-3 0 34 15,0-1 33-15,-13 5-79 16,-1 4 12-16,1 7 5 16,6 6-20-16,2 0-2 15,5 14-25-15,0 15 16 16,0 9 8-16,19 7 2 16,4 7 0-16,1 6-1 15,0 6 0-15,-5 4 0 16,-1 4-5-16,0 6-1 15,-5-5-3-15,-4-9-8 16,-7-15-2-16,-2-13-6 16,-11-14 1-16,-28-12 9 15,-20-7-26-15,-22-3-89 0,-14-19-227 16</inkml:trace>
  <inkml:trace contextRef="#ctx0" brushRef="#br0" timeOffset="79013.8504">16039 9821 962 0,'0'0'79'0,"0"0"-56"16,0 0-20-16,-95 34 4 15,88-2 22-15,7 6 0 16,4 2-18-16,20-1-1 15,11-3-8 1,6-11 4-16,2-9-7 0,-1-12 3 16,-8-4 2-16,-7-14 15 15,-9-16 39-15,-9-7 14 16,-6-5-27-16,-3-2-25 16,-18 1-4-16,-12 3-16 15,-6 9-3-15,-3 9 2 16,1 15-39-16,1 7-81 0,7 1-106 15,8 17-322-15</inkml:trace>
  <inkml:trace contextRef="#ctx0" brushRef="#br0" timeOffset="81297.6358">18415 9770 933 0,'0'0'72'0,"0"0"-35"0,0 0-22 15,0 0 41-15,0 0-14 16,0 0-27-16,-96-48-15 15,75 52 0-15,8 8-2 16,1 1-1-16,9 2 1 16,3 1 2-16,0 2-6 15,18-1 5-15,7-2 1 16,6-2 0-16,4-1 0 16,1-1 4-16,-2 0-3 15,-6 2-1-15,-6-2 1 16,-8 1-2-16,-8-2-2 0,-6 0 2 15,0-2 1-15,-12-1 3 16,-15 0 27-16,-4-5 4 16,-3 0-22-16,4-2 2 15,6 0-11-15,9 0-2 16,5-4-1-16,8-6-91 16,2-6-219-16</inkml:trace>
  <inkml:trace contextRef="#ctx0" brushRef="#br0" timeOffset="81468.0017">18597 9765 1035 0,'0'0'65'16,"0"0"-40"-16,0 0-24 16,0 0 36-16,0 0-6 0,0 0-29 15,80 63 0-15,-62-40-2 16,0 1-4-16,-5-7-134 15,-6-6-289-15</inkml:trace>
  <inkml:trace contextRef="#ctx0" brushRef="#br0" timeOffset="81673.9899">18480 9574 950 0,'0'0'0'0,"0"0"-383"16</inkml:trace>
  <inkml:trace contextRef="#ctx0" brushRef="#br0" timeOffset="81970.7381">18717 9745 798 0,'0'0'7'16,"0"0"35"-16,0 0 1 16,57 79-9-16,-37-57-16 15,-3 0-8-15,-1-4-10 16,-5-5 1-16,-2-5-1 0,-1-5 0 16,-2-3 1-16,2 0 18 15,0-7 3-15,3-10-10 16,-1-1 18-16,0-1 33 15,3-1-10-15,1 3-28 16,1 2 2-16,5 5-2 16,3 5-4-16,3 3-1 15,1 2-18-15,0 0 3 16,-2 13-5-16,-4 6-4 16,-5 3 3-16,-1 3 2 15,0-2 3-15,0-1-4 16,2-1-30-16,5-2-62 0,2-6-134 15,1-7-217-15</inkml:trace>
  <inkml:trace contextRef="#ctx0" brushRef="#br0" timeOffset="82418.6946">20015 9756 886 0,'0'0'2'0,"0"0"0"16,0 0 21-16,-111-24 67 0,72 27-61 16,-2 17-20-16,3 1-2 15,9 6-4-15,8-1 12 16,12-4-7-16,7 1-2 15,2-9 2-15,7-2-8 16,18-5 5-16,8-7 0 16,1 0-4-16,-2 0-1 15,-7-14 0-15,-8-4 0 16,-10-3 18-16,-4-4-3 16,-3 4 64-16,0 1-15 15,0 7-11-15,-1 4 6 16,-1 6-1-16,2 3-33 15,0 0-25-15,0 0-3 16,3 16-14-16,9 6 13 0,0 2 3 16,3 2 0-16,-2-1-51 15,3-2-48 1,3-4-31-16,1-11-195 0</inkml:trace>
  <inkml:trace contextRef="#ctx0" brushRef="#br0" timeOffset="82801.199">20048 9755 1002 0,'0'0'42'15,"0"0"-40"-15,0 0 56 16,0 0-55-16,0 0 1 0,0 0-4 16,27 71 0-1,-15-48 0-15,0-9-2 0,-2-2 2 16,0-6-3-16,-4-5-9 15,-1-1 12-15,1 0 4 16,0-10 2 0,0-5 10-16,0-3 8 0,1 3 23 15,1 3-9-15,-2 3 8 16,0 5-8-16,0 2-16 16,3 2-22-16,1 0-9 15,5 7-7-15,2 8 10 16,4 4 1-16,4-1-9 15,5 1-39-15,4-4-6 0,5-1-27 16,3-3-59-16,5-2 5 16,1-7-75-16,3-2-98 15</inkml:trace>
  <inkml:trace contextRef="#ctx0" brushRef="#br0" timeOffset="83166.9157">20757 9845 682 0,'0'0'173'15,"0"0"-8"-15,9-99-55 16,-20 70-20-16,-14 6-1 15,-8 9-43-15,-4 8-32 16,-1 6-9-16,3 8-5 16,9 18-3-16,9 5-1 0,11 2 2 15,6-1 2 1,4-5 0-16,26-7-2 0,6-9 1 16,7-10-12-16,0-1-16 15,-4-12 22-15,-4-14 7 16,-9-9 1-16,-9-9 13 15,-14-8 0-15,-3-5 21 16,-14-6 10-16,-15 1-14 16,-7 6 9-16,-5 7-10 15,4 13 8-15,9 14-12 16,11 10-10-16,10 12-10 16,4 0-6-16,3 26-25 15,0 16 23-15,15 16 2 0,19 4 3 16,8 3-3-1,0-2-13-15,-5-4-45 0,-6-5-66 16,-5-6-76-16,-6-11-188 16</inkml:trace>
  <inkml:trace contextRef="#ctx0" brushRef="#br0" timeOffset="84109.6119">21518 9613 926 0,'0'0'37'0,"0"0"-4"16,-103-2 25-16,80 23 1 15,7 11-30-15,9 7-13 16,7-2-1-16,0 2-10 16,19-6-2-16,15-6-1 15,7-7-2-15,9-5-9 16,1-11-51-16,1-4-47 16,-5-2-46-16,-12-18-50 15,-14-5 19-15,-9-6 184 16,-12-1 32-16,0-3 105 15,-3 8-50-15,-10 2 21 0,4 12-2 16,1 5 3 0,3 8-66-16,0 0-35 0,2 14-3 15,0 8-4 1,3 6 15-16,0-1-8 0,6 1-4 16,15-6 1-16,7-5-5 15,3-6 7-15,1-8-5 16,-4-3-1-16,-8 0 9 15,-10-15-2-15,-10-6 12 16,0-3-8-16,-15-3-6 16,-13 1 20-16,-3 3-22 15,-2 3-4-15,7 10 2 16,11 4-2-16,9 6-2 0,6 0-73 16,11 8-152-16,19 4 90 15,12-2-465-15</inkml:trace>
  <inkml:trace contextRef="#ctx0" brushRef="#br0" timeOffset="84388.5119">21992 9618 755 0,'0'0'29'0,"0"0"-20"15,0 0 12-15,0 0-1 16,0 0 0-16,0 0 0 0,18 66 2 15,21-39 13-15,-2-1 6 16,-7-3-11-16,-8-1-3 16,-9-1 3-16,-10-5 0 15,-3-3-14-15,-3-2 15 16,-24-5 19-16,-14-6-16 16,-8 0-3-16,1 0-26 15,6 0-5-15,16-8 0 16,14-1-8-16,12 1-95 15,10-2-150-15,23 0-209 16</inkml:trace>
  <inkml:trace contextRef="#ctx0" brushRef="#br0" timeOffset="84876.789">22174 9787 879 0,'0'0'117'0,"0"0"-85"0,0 0 73 15,0 0-39-15,0 0-52 16,112-19-10-16,-76 13-4 15,-3-1 2-15,-6-3-5 16,-11 0 1-16,-7-3 2 16,-9 1 1-16,0 1 0 15,-7-2-1-15,-10 3 0 16,-4 5-2-16,1 4-1 16,1 1 2-16,2 0 1 15,3 12 1-15,-1 5 1 0,8 1 2 16,2 2 1-16,5-4-1 15,2 1-5-15,19-1 1 16,7-3 0-16,5-5-3 16,6-3-46-16,0-5-60 15,-1 0-37 1,2-2 15-16,-4-12-84 0,-3-6 33 16,-3-1 182-16,-5-6 53 15,-5-2 83-15,-4-2-18 16,-7 2-37-16,-6 3-9 15,-3 7-7-15,0 7 13 16,-16 8-31-16,-8 4-26 0,-4 0-13 16,-2 16 7-1,1 8 8-15,8 7 4 16,5 2-4-16,10 3-7 0,6-4 3 16,4-2 9-16,23-7-8 15,6-7 5-15,5-6-15 16,0-4-6-16,1-4-4 15,-6-2-53-15,-12 0-212 16,-11-6-432-16</inkml:trace>
  <inkml:trace contextRef="#ctx0" brushRef="#br0" timeOffset="92770.0964">18233 10903 1203 0,'0'0'40'0,"0"0"-28"16,0 0-4-16,81 4 96 16,-16-2-40-16,8-2-41 15,6 0-18-15,-1 0-3 16,-3 0 0-16,-3 0 3 15,-8-6-1-15,-4 2 0 16,-9-2-4-16,-11 2 0 0,-7 0-43 16,-11 0-57-16,-13-1-73 15,-9-2-147-15</inkml:trace>
  <inkml:trace contextRef="#ctx0" brushRef="#br0" timeOffset="92994.0521">18711 10703 996 0,'0'0'100'0,"0"0"-64"16,0 0-32-16,0 0 40 16,0 0 24-16,-5 76-26 0,25-37-6 15,4 1-30 1,0 1-2-16,-1-4 0 0,0-1-4 15,1-3-1-15,0-5-76 16,-3-7-107-16,1-7-134 16</inkml:trace>
  <inkml:trace contextRef="#ctx0" brushRef="#br0" timeOffset="93652.8147">19145 10747 1140 0,'0'0'52'0,"0"0"-18"15,0 0-34-15,0 0 3 0,0 0 0 16,68 85 9 0,-43-38-8-16,2 0-6 0,-6-4 2 15,0-5-4-15,-5-6 3 16,-2-11-32-16,-7-10 7 15,-2-11 17-15,-2 0 9 16,0-20 32-16,2-10-22 16,-3-9 25-16,-2-4 19 15,0-5-18-15,0-3-5 16,0 0-15-16,0 5-11 0,0 6-10 16,0 9-26-16,1 12-60 15,13 15 10-15,8 4-136 16,8 14-5-16,3 11-24 15,-3 7 83-15,-5-1-78 16,-5-1 180-16,-3-1 61 16,4-5 286-16,-3-2-193 15,6-6 0-15,3-6-5 16,6-5-5-16,4-5-3 16,6 0-9-16,-1-9-27 15,-8-10 23-15,-5-3 10 16,-14-1-19-16,-11-2 37 15,-4 4-52-15,-10 3 17 16,-20 5-39-16,-9 10-20 16,-4 3 18-16,-2 7-16 0,9 17 15 15,8 7-3-15,13 5-12 16,9 6 16-16,6-1-4 16,12-3 6-16,16-9-1 15,10-6-17-15,8-9 8 16,8-7-6-16,7-5-5 15,3-2-102-15,-4-3-160 16,-11-17-538-16</inkml:trace>
  <inkml:trace contextRef="#ctx0" brushRef="#br0" timeOffset="133180.4553">16396 12809 1018 0,'0'0'67'0,"0"0"-56"0,0 0 81 16,0 0 1-16,-94-68-36 16,66 66-32-16,-3 2-24 15,-1 0 10 1,2 17-11-16,3 5 2 0,6 4 5 15,7 4-5 1,8 0-2-16,6-1 0 0,4-2 1 16,23-6 3-16,7-9-3 15,8-6-1-15,1-6 8 16,-2 0-7-16,-6-14 8 16,-9-9 1-16,-8-5 14 15,-8-4 46-15,-7-3-28 16,-3-2-24-16,0 6 19 15,-13 5-32-15,-2 5 0 0,4 9-5 16,5 6-3-16,3 5-6 16,3 1 2-16,-1 1-96 15,1 19-57-15,0 7-6 16,1 0-146-16</inkml:trace>
  <inkml:trace contextRef="#ctx0" brushRef="#br0" timeOffset="133585.3748">16659 12715 1183 0,'0'0'87'0,"0"0"-80"16,0 0-3-16,0 0 14 0,0 0-18 15,0 0-12-15,16 36 4 16,-9-9 11-16,-1-2-3 15,3-6 0-15,1-2 2 16,1-7-3-16,1-4 3 16,3-6-1-16,2 0 12 15,-1-6-10-15,-3-12 10 16,1-5-1-16,-4 1-10 16,-2 2 20-16,-2 5 5 15,1 5 18-15,-4 8-19 16,0-1-26-16,2 3-5 15,2 3-16-15,6 10 4 16,1 6 15-16,2 0 2 0,-2 0 0 16,2 0-1-1,-2-2 1-15,2-4 0 0,-3-3 0 16,1-3 2-16,2-7-11 16,-2 0-13-16,-1-6-54 15,1-16-52-15,-1-11-207 16</inkml:trace>
  <inkml:trace contextRef="#ctx0" brushRef="#br0" timeOffset="133746.5527">17063 12501 798 0,'0'0'349'0,"0"0"-284"0,0 0-57 16,0 0-8-16,0 0 6 16,0 0 20-16,57 89 15 15,-44-51-40-15,-1 0 0 16,-2-1-1-16,-2-1-5 15,2-3-6-15,-1-5-105 16,0-7-213-16</inkml:trace>
  <inkml:trace contextRef="#ctx0" brushRef="#br0" timeOffset="134271.1488">17343 12643 1163 0,'0'0'71'0,"0"0"-71"0,0 0 49 16,0 0 17-16,0 0-66 16,0 0-11-16,39 17 11 15,-13-1 0-15,-1-3-2 16,-4-6 2-16,-6-5-14 16,-5-2 13-16,-6 0 2 15,-4 0 5-15,0-4 12 16,0-4-10-16,-1-1 37 15,-6 2-33-15,2 6 14 16,4 1-26-16,-1 0-1 16,2 15-22-16,0 16 13 15,0 10 10-15,12 11 0 16,2 4 0-16,-1 6 0 0,2 3-2 16,-5 2 4-16,2 0-2 15,-4-5 0-15,-2-3 0 16,-2 0 0-16,-4-4 1 15,0-1-1-15,-7-9 0 16,-20-7 1-16,-12-10-4 16,-15-9 3-16,-11-11 0 15,-9-8 11-15,-1-1-10 16,6-23 3-16,15-10 2 16,18-7 1-16,20-6-4 15,16-4 1-15,19-3-2 16,27-2-1-16,17 3-1 0,7 2 0 15,4 7 0-15,-5 7-1 16,-11 6-1-16,-16 6-26 16,-13 3-97-1,-19-1-135-15</inkml:trace>
  <inkml:trace contextRef="#ctx0" brushRef="#br0" timeOffset="134782.8889">18412 12426 1262 0,'0'0'65'16,"0"0"-62"-16,0 0-3 15,0 0-13-15,0 0 13 16,0 0 35-16,45 121-18 15,-28-59-4-15,1 1-11 16,-1 0 3-16,-5-4-1 16,-2-4-4-16,-7-4-13 15,-3-6-100-15,-5-7-124 16,-15-13-302-16</inkml:trace>
  <inkml:trace contextRef="#ctx0" brushRef="#br0" timeOffset="135288.5363">18362 12762 1061 0,'0'0'32'15,"85"-29"-32"-15,-31 25-24 16,3 2 20-16,-3 2 4 16,1 0-3-16,-3 0 3 15,-4 0-3-15,-7 0-29 16,-11 0 6-16,-12-5 26 0,-9-1 4 15,-9-1 19 1,0-2 44-16,-6-2-7 0,-13 0-48 16,-7 5-8-16,-3 6-1 15,-3 0 6-15,2 12-9 16,4 13 2-16,3 7 11 16,8 3 0-16,9-3 9 15,6-3-9-15,0-7-11 16,17-6 7-16,16-8-2 15,7-7-3-15,0-1 7 16,-3-2-5-16,-7-16 3 16,-6-5 7-16,-10-4-10 15,-6-4 5-15,-8-3-9 16,0 3 24-16,0 6 9 16,0 9 10-16,-4 9 3 0,3 6-7 15,1 1-41-15,0 0-5 16,0 9-13-1,8 10 14-15,6 2 1 0,2 0 3 16,2-2-45-16,3-5-55 16,3-4-95-16,-3-6-130 15</inkml:trace>
  <inkml:trace contextRef="#ctx0" brushRef="#br0" timeOffset="135678.8762">19129 12653 1028 0,'0'0'139'0,"0"0"-103"0,0 0-33 16,0 0-3-16,0 0-2 16,0 0 2-16,32 83 0 15,-25-48 4-15,3-3-2 16,-2-4 0 0,-2-6-4-16,-1-6 2 0,-2-7-54 15,-3-9-38-15,4 0 22 16,-1-1 60-16,1-18 6 15,1-6 4-15,1-6 0 16,1-3 32-16,3-1 1 16,4 5 39-16,2 3 6 15,1 5-39-15,4 9 46 16,-1 7-28-16,0 6-19 16,4 0-30-16,0 12-3 15,-2 11-5-15,-2 1 3 0,-7 3 3 16,-4 4-7-16,-6 0 1 15,-3 1 0-15,0 0 0 16,0-1-58-16,0-6-107 16,-3-8-291-16</inkml:trace>
  <inkml:trace contextRef="#ctx0" brushRef="#br0" timeOffset="138114.6668">20348 12746 859 0,'0'0'201'0,"0"0"-87"0,0 0-77 16,0 0-7-16,0 0 9 15,-116-70-13-15,70 70-17 16,1 8 9-16,3 11-18 16,3 3 8-16,11 0-1 15,10 0-3-15,9-5-5 16,9-1 1-16,0-3 0 16,12-4 3-16,18-4-1 15,6-5 4-15,4 0 4 16,-2-7-8-16,-6-9 4 0,-11-6 7 15,-5-3 18 1,-5-3 32-16,-7-1-39 0,-2 1 9 16,-2 7 21-1,0 9-49-15,0 8 17 0,0 4-22 16,0 0 0-16,0 0-1 16,4 15-23-16,4 5 24 15,-1 8-9-15,4 0-29 16,0-3-33-16,3 0-62 15,1-7-59-15,0-6-99 16,-1-11-186-16</inkml:trace>
  <inkml:trace contextRef="#ctx0" brushRef="#br0" timeOffset="138211.4111">20348 12746 1024 0</inkml:trace>
  <inkml:trace contextRef="#ctx0" brushRef="#br0" timeOffset="138483.4309">20348 12746 1024 0,'93'-80'51'0,"-93"78"-43"0,0 2 37 0,0 0 3 0,3 0-48 0,1 13-6 16,1 8 6 0,1 0-4-16,-2 3 6 0,3-2-2 15,-4-5 0-15,2-5-18 16,-1-4-23-16,0-7 6 16,-1-1 27-16,1 0 8 15,3-6 4-15,-1-10 10 16,2-7 4-16,-1-2 18 15,5 0 21-15,0 4-41 0,4 3 29 16,1 5 18-16,5 6-30 16,0 3-1-16,0 4-19 15,1 0-13-15,0 1 5 16,-4 12-4-16,-1 4-1 16,-4 1 0-16,-7 3-6 15,-6 0 4-15,-1 4 0 16,0-2-20-16,0-1-51 15,-3-1-42-15,2-7-150 16,-3-4-155-16</inkml:trace>
  <inkml:trace contextRef="#ctx0" brushRef="#br0" timeOffset="139370.3663">21273 12736 76 0,'0'0'891'15,"0"0"-841"-15,0 0-38 16,0 0 46-16,-110-74 18 16,71 74-53-16,-2 2-22 15,3 17 6-15,7 6-5 16,9 6-2-16,12-2 0 15,7-1 2-15,3-6-2 0,5-3 0 16,16-9 1-16,8-4 7 16,6-6-8-16,2 0 4 15,0-12-4 1,-6-8-11-16,-5-10 8 0,-4-8 0 16,-5-7-6-1,-7-11 9-15,-5-3 1 0,-5-6 0 16,0 2 19-16,-12 6 6 15,-8 3 41-15,1 10-2 16,6 12 4-16,4 11-19 16,2 11 2-16,5 9-27 15,0 1-25-15,1 7-1 16,-1 23-22-16,2 15 21 16,0 12 2-16,0 6 1 15,0 4 0-15,9-2 0 0,5-5-1 16,-1-6-3-16,3-9-11 15,4-12-105-15,-1-8-144 16,5-14-397-16</inkml:trace>
  <inkml:trace contextRef="#ctx0" brushRef="#br0" timeOffset="140510.1386">16387 13674 1006 0,'0'0'29'16,"0"0"-26"-16,0 0 0 16,0 0 29-16,-102-46 20 15,58 61-8-15,-1 16-31 16,5 11 1-16,7 1 2 16,10 3-4-16,13-7 5 0,10-4-14 15,4-5 0 1,25-7 8-16,10-8-10 15,10-9 2-15,11-6-3 16,6 0-56-16,-1-7-54 0,-10-13-19 16,-7-7 23-16,-17-4 65 15,-12-4 41-15,-13-1 14 16,-6 4 44-16,0 6 55 16,-10 6-34-16,-2 9 6 15,0 6-46-15,2 5-9 16,2 5-29-16,2 18 1 15,6 7 0-15,0 4 5 16,14-1-7-16,13-4 3 16,9-7 1-16,4-6 2 15,-3-9-5-15,-4-6 2 0,-12-1 11 16,-11 0-3-16,-8-14 47 16,-2-9 24-1,-12-4-68-15,-20-6-14 0,-8 2-4 16,0 3-13-16,6 3-67 15,11 5-53-15,16 1-179 16</inkml:trace>
  <inkml:trace contextRef="#ctx0" brushRef="#br0" timeOffset="140814.3454">16936 13562 1128 0,'0'0'91'0,"0"0"-54"16,0 0-32-16,0 0 7 16,0 0-12-16,0 0 1 15,11 56-8-15,-3-8 11 16,-2 5-5-16,-1 0 1 16,-2-3 0-16,-2-3 0 15,-1-5 3-15,2-7-3 16,2-6 0-16,1-5 1 15,7-4-3-15,1-7 0 16,8-5-9-16,3-5-7 16,3-3-30-16,0-2-55 15,1-15-91-15,-6-8-239 16</inkml:trace>
  <inkml:trace contextRef="#ctx0" brushRef="#br0" timeOffset="141004.8368">16754 13677 1005 0,'0'0'71'0,"0"0"-61"16,90 3-10-16,-29-3 53 15,4 2-40-15,-3-1-13 16,-7-1-79-16,-13 0-191 0</inkml:trace>
  <inkml:trace contextRef="#ctx0" brushRef="#br0" timeOffset="144944.9583">17858 13644 980 0,'0'0'50'16,"136"-29"-47"-16,-54 17 19 15,-2 0 45-15,-3 4-15 0,-10 1-36 16,-14 2-14 0,-12 2-4-16,-14 0-22 0,-17 0-146 15,-10-3-264 1</inkml:trace>
  <inkml:trace contextRef="#ctx0" brushRef="#br0" timeOffset="145186.3203">18137 13456 993 0,'0'0'104'0,"0"0"-55"16,0 0-41-16,0 0 35 15,0 0-15-15,0 0-10 0,39 44 12 16,-18-13-18-16,-3 3-3 16,0 4-8-16,-5 6 0 15,-1-2-1-15,-3 0 2 16,0-2-5-16,1-8-34 16,1-3-61-1,5-12-147-15,5-7-332 0</inkml:trace>
  <inkml:trace contextRef="#ctx0" brushRef="#br0" timeOffset="145845.5477">18711 13529 1227 0,'0'0'48'0,"0"0"-48"15,0 0-25-15,0 0 23 16,42 87-1-16,-25-35 5 16,2 1-2-16,-1-1 0 15,-3-9-11-15,1-7-9 16,-4-13 3-16,-1-9-1 16,-4-12 18-16,-1-2 0 15,-1-6 13-15,1-21 51 16,1-9-28-16,3-11 2 0,-2-7 17 15,3 1-15-15,0 1 2 16,1 9-22-16,1 9-12 16,-2 7-8-1,1 11-7-15,3 9-19 0,2 7-35 16,8 0-45-16,5 19 31 16,4 8 22-16,0 4-10 15,-1-1 23-15,-4-4 15 16,-3-1 24-16,0-6-2 15,-4-6 3-15,2-9 0 16,-2-4 1-16,4 0 13 16,-1-12 29-16,2-8-2 15,-6-1 10-15,-2-4-11 16,-8 3-7-16,-10 1 23 0,-1 3-17 16,-9 3-12-16,-22 5-27 15,-11 10-2-15,-9 0-3 16,-1 17-2-16,6 15 7 15,10 8 14-15,15 7-2 16,17 4 4-16,4-4 4 16,17-3-12-16,18-8 12 15,11-11-18-15,12-6-1 16,11-7 13-16,5-7-14 16,0-5-77-16,-7 0-128 15,-14 0-426-15</inkml:trace>
  <inkml:trace contextRef="#ctx0" brushRef="#br0" timeOffset="147611.6417">19844 13258 685 0,'0'0'419'0,"0"0"-395"15,0 0-24-15,0 0 0 16,86 100 55-16,-56-47-10 16,0 8-15-16,-2 12-13 15,-7 6-14-15,-7 3 5 16,-10-2-6-16,-4-5-2 0,-4-12 0 16,-23-7-4-1,-10-13-64-15,-15-7-100 0,-10-12-134 16</inkml:trace>
  <inkml:trace contextRef="#ctx0" brushRef="#br0" timeOffset="148641.7091">15750 12527 624 0,'0'0'41'0,"0"0"38"16,-98 53 5-16,68-6-18 15,6 12 19-15,7 7-11 16,10 3-41-16,7 0-8 16,1-6-17-16,26-8 5 15,12-13 12-15,8-9-25 16,6-11 10-16,4-7-9 15,-4-5-1-15,-2-3-4 16,-8-4-223 0,-10-3-282-16</inkml:trace>
  <inkml:trace contextRef="#ctx0" brushRef="#br0" timeOffset="163740.6293">24500 12745 919 0,'0'0'41'16,"0"0"-37"-16,0 0-4 0,-100-6 57 15,58 26-8-15,2 8 4 16,2 4-39-16,5 6 7 16,13-2 7-1,7-1-21-15,13-4 7 0,0-3-12 16,10-7-1-16,14-7 8 16,13-9-8-16,7-5 6 15,6 0 1-15,3-13-5 16,-3-8 4-16,-5-4 5 15,-6-3 41-15,-15-2 17 16,-6-2-9-16,-9 5-7 16,-9 1-12-16,0 4-33 0,-5 3 18 15,-7 6-26 1,-1 3-1-16,5 7 0 16,4 1-7-16,2 2 6 0,1 0-12 15,1 9-44-15,0 12-30 16,0 2-23-16,0 3-63 15,3-4-118 1</inkml:trace>
  <inkml:trace contextRef="#ctx0" brushRef="#br0" timeOffset="164188.4324">24921 12749 1161 0,'0'0'81'0,"0"0"-72"0,0 0-7 0,0 0 12 16,0 0-14-16,0 0-8 16,6 54 3-16,-2-24 10 15,-1-2-10-15,0-2 5 16,2-3-18-16,1-6 10 15,0-3-7-15,4-8-1 16,2-3 8-16,2-3 6 16,4-6 2-16,4-14 3 15,-1-4-2-15,1-4 7 16,-1 0 0-16,-3 0 20 0,-2 5 17 16,-2 5-2-1,-2 7 19-15,-5 3-17 16,-1 7-9-16,0 1-29 0,3 0-7 15,0 6-7-15,2 8 4 16,-1 4-5-16,-1 3 5 16,-2-1 3-16,1-2-19 15,4-1-29-15,1-4-46 16,3-4 1-16,4-7-102 16,2-2-287-16</inkml:trace>
  <inkml:trace contextRef="#ctx0" brushRef="#br0" timeOffset="164917.2552">25385 12522 1172 0,'0'0'63'0,"0"0"3"16,0 0-20-16,0 0 10 16,0 0-43-16,0 0-12 15,12 56-1-15,6-9 2 16,0 0 1-16,-3-1-6 15,-1-5-18-15,-1-4-54 16,0-9-16-16,-1-5-1 16,1-9-36-16,1-9-4 15,-1-5 36-15,0 0 36 16,-3-14 60-16,-3-7 3 16,-5-6 71-16,-1-1 7 0,-1-1 42 15,0 4-55-15,0 6 43 16,0 6-17-16,0 6-56 15,0 7-4-15,0 0-33 16,0 0-1-16,15 14-17 16,3 5 15-16,6 1 2 15,3-1-2-15,1-5-10 16,3-5-39-16,-3-5 31 16,-2-4-6-16,-7 0 12 15,-2-7 13-15,-8-9 2 16,-6-2 9-16,-3-2 27 15,0 2-9-15,0 6 17 0,0 4-2 16,-5 5-10-16,2 3-33 16,0 14-5-16,3 21-9 15,0 14 14-15,0 14 0 16,15 10-2-16,6 4 2 16,-3 7 0-16,0 3-1 15,-2 1 0-15,-2 3 0 16,-1 4-3-16,-4 2-20 15,-6-3 9-15,-3-5 4 16,0-14 2-16,-17-12 8 16,-14-20-1-16,-16-14 2 15,-19-16 3-15,-18-13-2 16,-8-7 15-16,-1-26-7 0,14-12 24 16,19-12 24-16,22-7-23 15,29-7-7-15,12-2-13 16,41-4-12-16,21 1 3 15,9 6 0-15,5 7-4 16,-4 14-1-16,-11 13-1 16,-13 9 0-16,-15 8-12 15,-17 8-66-15,-12 4-17 16,-7 3-17-16,-4 1-72 16,-18-3-202-16</inkml:trace>
  <inkml:trace contextRef="#ctx0" brushRef="#br0" timeOffset="167216.4456">26942 12711 937 0,'0'0'106'0,"0"0"-59"16,0 0 10-16,-52-78 5 15,24 72-36-15,-2 6-2 16,-1 0-19-16,0 13-4 16,2 13-2-16,7 6 0 15,5 3 1-15,10 4 3 16,7 1-3-16,0-1 3 15,7-4-3-15,17-5 0 0,4-5 0 16,7-7 0-16,7-6 2 16,7-6-4-16,6-6-15 15,2 0-58-15,0-2-58 16,-7-14-66 0,-9-4-25-16,-10-5-28 0,-9-3 44 15,-8 0 208-15,-7-1 300 16,-6 3-90-16,-1 4-75 15,0 3-19-15,0 6 4 16,-1 5-24-16,-1 6-43 16,1 2-20-16,-3 0-33 15,-1 19-3-15,4 7 3 16,1 6 0-16,0 3 8 0,13 0-8 16,10-5 1-16,5-2 0 15,6-7 1 1,8-8-1-16,1-8 5 0,0-5-5 15,-5-2 1-15,-9-18-1 16,-10-7 7-16,-8-4 9 16,-11-4-6-16,0-4 30 15,-22 3 4-15,-14 2-43 16,-8 8-4-16,-6 5-3 16,1 12-2-16,9 9 6 15,10 0-8-15,12 6-53 16,14 14-43-16,4 0-95 0,16 0-67 15</inkml:trace>
  <inkml:trace contextRef="#ctx0" brushRef="#br0" timeOffset="167599.0942">27789 12625 919 0,'0'0'71'0,"-96"-10"-51"16,51 10-8-16,11 3 17 16,12 12 5-16,12 4-26 15,10 5-7-15,3 2-2 16,27 1-4-16,8 2-26 16,7-3-9-16,1-1-31 0,-6 1 18 15,-10 0 34-15,-11-3 11 16,-11 1 8-1,-8-2-1-15,-3-2 1 0,-21-5 23 16,-7-2 41-16,-11-7 37 16,-4-3-23-16,-2-3-36 15,3 0-16-15,11 0-16 16,10-8-10-16,13-6 0 16,11-4-62-16,3-1-222 15</inkml:trace>
  <inkml:trace contextRef="#ctx0" brushRef="#br0" timeOffset="168642.4283">28637 12784 827 0,'0'0'204'16,"0"0"-179"-16,0 0 9 16,0 0 48-16,-88-82-21 15,46 73-41-15,-5 9-10 16,-4 0-10-16,3 10-2 15,2 14 0-15,10 5 3 0,7 6-2 16,10 1 1-16,11-1-3 16,8-3 3-16,1-4 1 15,22-7 1-15,3-7-2 16,4-10 2-16,6-4 1 16,0 0-2-16,2-16 0 15,-6-8 10-15,-8-6-11 16,-5-3 10-16,-8-1 2 15,-6-1 14-15,-5 2 12 16,0 5 8-16,0 7-8 16,-2 10 20-16,0 4-44 15,2 5 13-15,0 2-27 16,0 0-10-16,0 19-15 16,0 8 21-16,0 8 4 15,0 1-3-15,6 1-38 0,5 0-58 16,1-4-30-16,4-5-157 15,-1-12-198-15</inkml:trace>
  <inkml:trace contextRef="#ctx0" brushRef="#br0" timeOffset="169374.9421">28679 12703 1151 0,'0'0'81'0,"0"0"-81"15,0 0 0-15,0 0-16 16,0 0 16-16,0 0 4 16,18 99 0-16,-12-68-4 15,-3-2-2 1,2-4-13-16,-1-4-47 0,3-8-16 16,2-7 16-16,3-6 50 15,5 0 12-15,1-19 11 16,3-6 1-16,-2-5 20 15,-1 1 26-15,-2 2 34 16,-2 2-59-16,-3 9 17 16,0 6 2-16,-2 5-30 0,4 5-22 15,1 0-7-15,1 17-3 16,-2 3 4 0,2 5 4-16,0 1-2 0,3 0-17 15,1 0-21-15,8-4-6 16,6-5-7-16,5-4-34 15,3-6 36-15,-1-6-54 16,-2-1 56-16,-5-4 26 16,-7-15 25-16,-5-5 36 15,-7-4 72-15,-6-1-46 16,-8-2 48-16,0 3-64 16,-10 1 23-16,-11 7-15 15,-4 10-44-15,-5 8-10 16,0 2 0-16,5 20-3 0,3 7-2 15,10 5 4-15,7 4-1 16,5-2-3-16,1-4 5 16,18-6 0-16,6-6 4 15,5-11 1-15,6-7-2 16,5 0 2-16,3-17-5 16,-4-13-6-16,-3-9 6 15,-9-13 1-15,-8-6 5 16,-12-13-4-16,-8-8 13 15,-7-3 3-15,-22 4 16 16,-6 10 18-16,1 15 0 0,3 14-8 16,5 14-3-1,13 13-19-15,4 9-17 16,6 3-5-16,0 21-4 0,1 17-10 16,2 16 12-1,0 11 1-15,0 6-1 0,8 3 2 16,4-3-4-16,-5-3-36 15,2-7-100-15,-3-14-131 16,-5-7-508-16</inkml:trace>
  <inkml:trace contextRef="#ctx0" brushRef="#br0" timeOffset="175718.3181">30441 12600 1072 0,'0'0'115'16,"0"0"-110"-16,0 0-5 0,0 0 27 15,-97-44 15-15,71 44-42 16,-4 8-6-16,4 9 6 16,5 2 0-16,12-1-4 15,9 1-2 1,6 0 6-16,22-5 0 0,8-2 1 16,3-4 4-16,0-1 0 15,-5 2-5-15,-7 0 0 16,-4 4 5-16,-7-2-2 15,-7 3-2-15,-9-2-1 16,0 1 2-16,-12-1 0 16,-24 0 22-16,-9-3-5 15,-8 1 8-15,3-3-24 0,7-2-1 16,12-3-2-16,11-2-11 16,10 0-78-16,10 0-109 15,10-13-103-15</inkml:trace>
  <inkml:trace contextRef="#ctx0" brushRef="#br0" timeOffset="176029.4829">30549 12753 978 0,'0'0'101'16,"0"0"-95"-16,0 0 22 16,100-12 79-16,-59 10-80 15,4-2-27-15,-1-3 0 0,-1-5 5 16,-6 2-5-16,-7-6 0 15,-7-2 3 1,-9 2-1-16,-8-4 7 16,-6 2-1-16,0 0 30 0,-1 5-33 15,-18 4 5-15,-3 8-4 16,-8 1-6-16,-5 9-1 16,0 14-10-16,4 8 11 15,6 5 2-15,15-1 4 16,10 0-6-16,2-3 0 15,28-4 1-15,9-7-1 16,11-9 0-16,6-6-10 16,5-4-35-16,3-2-41 15,-1 0-110-15,-2 0-137 0</inkml:trace>
  <inkml:trace contextRef="#ctx0" brushRef="#br0" timeOffset="176292.3583">31411 12633 433 0,'0'0'588'16,"0"0"-558"-16,-121 4-26 15,76 21 41-15,2 4 26 16,12 5-28-16,13 2-27 16,11 0-4-16,7-2 28 15,7-3-10-15,14-6 2 16,10-6 8-16,11-9-19 0,6-2 5 15,5-5-19 1,5-3-7-16,-4 0-70 0,-12 0-155 16,-15-7-256-16</inkml:trace>
  <inkml:trace contextRef="#ctx0" brushRef="#br0" timeOffset="180513.8728">28797 13897 1188 0,'0'0'140'0,"0"0"-134"0,119-3-6 16,-67-6 26-16,-2 1 34 15,-4-3-21-15,-3 3-38 16,-5 2-2-16,-10-3-6 16,-7 3-65-16,-11 1-60 15,-8-5-121-15,-2 4-403 16</inkml:trace>
  <inkml:trace contextRef="#ctx0" brushRef="#br0" timeOffset="180740.258">28993 13671 155 0,'0'0'1043'15,"0"0"-920"-15,0 0-104 16,0 0-7-16,0 0 30 15,0 0-21-15,-6 48-15 16,13-8 23-16,5 6 6 16,-3-2-32-16,0-2 0 15,0-5-3-15,-3 1 0 16,0-3-2-16,3-4-4 16,2-4-77-16,5-6-67 15,4-5-138-15,4-11-286 16</inkml:trace>
  <inkml:trace contextRef="#ctx0" brushRef="#br0" timeOffset="181286.4367">29419 13824 1262 0,'0'0'29'16,"0"0"-29"-16,0 0-20 15,0 0 15-15,76 108 5 16,-59-66-1-16,-1-2-1 16,-4-5 1-16,0-7-1 15,-2-8 2-15,1-9-3 16,4-8 7-16,1-3-4 0,7-9 17 16,3-15-13-16,1-7 4 15,-2-5-3-15,-3-7-1 16,-3-1 4-16,-5 1-1 15,0 5 15-15,-3 9 19 16,-4 8-21 0,3 13 9-16,0 8-28 0,2 0-1 15,5 10-4-15,4 9-3 16,0 0 7-16,2-4-2 16,0-4 3-16,3-4-3 15,-1-5 3-15,4-2-1 0,-1 0 8 16,-3-11-8-1,-4-9 9-15,-7-2 2 0,-10-4-7 16,-4 1 3 0,0 2-7-16,-24 4-2 0,-11 11 1 15,-7 8-9-15,-2 0 3 16,3 29-1-16,8 13 8 16,12 9 12-16,10 2 5 15,11-5 9-15,0-5 4 16,21-11-17-16,6-10 2 15,7-9-4-15,5-6-10 16,6-5 2-16,-3-2-3 0,-2 0-100 16,-7 0-163-1,-9-4-680-15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9T04:39:56.08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1511 3213 1261 0,'136'-58'14'16,"26"-1"-5"-16,4-4-6 15,-2 0-2-15,-18 0 24 16,-34 5 54-16,-34 11-41 16,-32 12-12-16,-31 10-8 15,-15 7-12-15,-27 8 18 16,-30 9-23-16,-31 1 1 15,-25 16-2-15,-11 19 3 0,-4 8-3 16,13 6 0 0,24 2-6-16,30-2 5 0,41 5-3 15,20 0-6-15,51 3 7 16,40 2-13-16,27 0-13 16,12 0-26-16,-6 0-6 15,-27 1 16-15,-29 2-27 16,-38-2-41-16,-30-8 53 15,-40-12 30-15,-35-12 30 16,-22-13 28-16,-19-11 60 16,-11-4 1-16,3-12-25 15,17-16-12-15,29-5 7 16,37-4-34-16,33-2 18 0,23-3-43 16,49-5-34-16,42 1-79 15,24 3-55-15,19 4-86 16,8 2-234-1</inkml:trace>
  <inkml:trace contextRef="#ctx0" brushRef="#br0" timeOffset="283.6359">2933 3186 1024 0,'0'0'56'0,"-111"42"-42"16,37-9-7-16,5 4 59 15,14 0-20-15,22 5-17 16,24-3-11-16,9 1-16 15,30-4 2-15,21-9-4 16,19-10 3-16,6-14 5 0,6-3-8 16,-13-14 2-16,-13-15 7 15,-17-3-8-15,-15-6 27 16,-21-4 42-16,-6-4-26 16,-36-1-12-16,-16 1-20 15,-8 8-8-15,-4 8-4 16,12 12-14-16,13 12-56 15,23 6-70-15,19 0-107 16,19 13-274-16</inkml:trace>
  <inkml:trace contextRef="#ctx0" brushRef="#br0" timeOffset="979.6381">3279 3160 1296 0,'0'0'68'0,"0"0"-40"15,0 0-24-15,0 0 42 16,0 0-46-16,0 0-5 16,0 40 4-16,0 2-4 15,0 4-1-15,4-6-2 16,10-4-39-16,2-9 23 16,-4-11-13-16,-1-9 7 15,-1-7 8-15,-1-1 9 16,0-21 13-16,6-8 0 15,-3-5 4-15,4-2 4 0,-1 5 14 16,1 4 12-16,-2 11 20 16,-3 7-26-16,0 10-21 15,-3 0-7 1,1 15-20-16,-2 10 18 0,4 8 1 16,-5-1 1-1,3-1 0-15,4-5 0 0,-1-8-2 16,7-6 1-16,2-11-10 15,5-1 9-15,2-8 4 16,-1-15-1-16,-3-6 8 16,-5-2-9-16,-7 3 7 15,-3 4 17-15,0 7-10 16,-6 9 16-16,-3 7-21 0,4 1-9 16,2 8-20-16,5 15-2 15,2 6 22-15,5-1 0 16,3-2 0-16,7-5-3 15,10-5 3-15,11-5-16 16,6-8-12 0,2-3-9-16,-5-3 8 0,-6-18 18 15,-7-6 11-15,-14-6 4 16,-11-3 7-16,-11 0 23 16,-3-1 7-16,-17 8-19 15,-14 9 1-15,-11 10-14 16,-4 10-9-16,0 2 0 15,10 22 0-15,11 9 0 16,16 8-1-16,9 8 4 0,20-2 1 16,19-3 2-16,9-6-4 15,9-9 6 1,9-4-8-16,11-7-23 0,14-5-31 16,-3-6-61-16,-6-7-160 15</inkml:trace>
  <inkml:trace contextRef="#ctx0" brushRef="#br0" timeOffset="1469.5918">5462 3163 1258 0,'0'0'64'0,"0"0"-44"16,0 0-20-16,0 0 17 15,0 0-10-15,0 0 38 16,49 66-17-16,-40-32-27 16,-6 1 9-16,4-5-8 15,-4 1 0-15,6-6-2 16,0-5-14-16,4-4-58 0,-2-7-51 16,0-9-164-16</inkml:trace>
  <inkml:trace contextRef="#ctx0" brushRef="#br0" timeOffset="1622.588">5418 2909 1191 0,'0'0'0'15,"0"0"-132"-15,0 0-167 16,0 0-93-16</inkml:trace>
  <inkml:trace contextRef="#ctx0" brushRef="#br0" timeOffset="2375.8066">5726 3094 924 0,'0'0'51'16,"0"0"-51"-16,0 0 0 16,16 98 3-16,-7-61 21 15,3 3-19-15,3-2 1 0,0-5-6 16,1-8 1 0,1-9 1-16,-4-9-2 15,-1-7 2-15,2 0 9 16,-1-11-5-16,-1-9 10 0,1-7 38 15,1-2 3-15,-4-1-16 16,2 1-8-16,-3 7-1 16,-1 4-10-16,-1 10-5 15,-4 4 9-15,1 4-26 16,2 0-17-16,5 16 16 16,4 6-4-16,0 4 5 15,1-3 0-15,-1-2-25 0,1-6 3 16,-2-7-13-16,4-5 6 15,-3-3 17-15,-2-1 1 16,-4-15 11 0,-1-2 11-16,-3 0-3 0,-3 2 32 15,-2 6-9-15,0 6 1 16,1 4-14-16,2 0-18 16,6 8-23-1,6 12 23-15,5 5-4 0,5-3 3 16,8-3-19-16,4-4-21 15,8-8-5-15,-2-7-20 16,0 0 17-16,-7-13 43 16,-9-12 6-16,-9-8 8 15,-3-2 52-15,-11-3-3 16,-2 2 19-16,-2 8-16 0,0 6 1 16,0 9 3-16,0 9-19 15,0 4-10-15,0 3-35 16,3 25-25-16,6 15 24 15,4 14 2-15,4 11 0 16,-1 10-1-16,2 8 2 16,1 4-4-16,2-1 2 15,0-2 0-15,-3-3-3 16,-1-1-16-16,-1-5-19 16,-4-8 2-16,1-15-78 15,-7-16-53-15,-4-20-88 16,-2-16-447-16</inkml:trace>
  <inkml:trace contextRef="#ctx0" brushRef="#br0" timeOffset="2664.0061">6406 3263 1242 0,'0'0'65'0,"-9"-112"-58"16,15 77 2-16,27 13 9 15,17 12-6-15,16 10-12 16,10 16-7-16,6 17 5 16,-5 10-13-16,-13 2-25 15,-20 5 13-15,-30-5-3 16,-14-2-6-16,-33-11 9 16,-22-10 8-16,-4-9 18 15,-2-10 2-15,6-3-1 16,12 0 5-16,19 0-4 0,21-2 4 15,9-5-5-15,36-3-132 16,22-2-188-16</inkml:trace>
  <inkml:trace contextRef="#ctx0" brushRef="#br0" timeOffset="2938.0598">7149 3221 1169 0,'0'0'57'0,"0"0"-23"0,0 0-34 16,-108-25 30-1,65 45 8-15,3 13-24 16,13 9-6-16,15 2-8 0,12 3 0 16,24-5 1-16,24-5 2 15,10-11-2-15,8-11-1 16,-5-14-3-16,-6-1-2 16,-12-16 5-16,-14-11 7 15,-16-6 26-15,-13-2 30 16,-6-5-22-16,-28 4-19 15,-11 5-21-15,-4 10-2 16,1 14-6-16,6 7-62 16,11 9-61-16,13 17-113 15,15-2-313-15</inkml:trace>
  <inkml:trace contextRef="#ctx0" brushRef="#br0" timeOffset="3529.3052">7425 3335 1059 0,'0'0'63'0,"103"-62"-62"16,-48 34 6-16,-7 2 53 16,-14 2 0-16,-16 4-3 15,-18 3-9-15,0 4 7 16,-31 6-44-16,-5 6-10 15,-6 1-2-15,3 8-2 16,11 16-4-16,13 1 4 0,15 2-8 16,5 1 5-16,29 0 4 15,11-2-33-15,4-5-13 16,-4-7-15-16,-14-6 12 16,-10-3 44-16,-18-5 4 15,-3 3 3-15,-24 2 13 16,-16 3-3-16,-11 6 22 15,9 4-11-15,11 4-11 16,21 3 8-16,10 0-18 16,38-4 10-16,23-6 20 15,14-9-21-15,10-6 0 16,4-11-9-16,5-15-4 16,-1-10 0-16,-12-9 8 0,-16-6 2 15,-28-8-1 1,-21-7-4-16,-16-1 31 0,-8 4-12 15,-23 6-2-15,-8 10 23 16,-1 14-17-16,5 12-10 16,13 11-14-16,7 10-1 15,9 18-6-15,6 23-16 16,9 17 18-16,18 10 2 16,7 5 6-16,2 0-2 15,-3-6-1-15,-8-9-1 16,-7-6-2-16,-4-11-46 15,-7-9-66-15,-1-15-115 0,-5-16-556 16</inkml:trace>
  <inkml:trace contextRef="#ctx0" brushRef="#br0" timeOffset="4028.5167">8004 3217 1356 0,'0'0'38'0,"124"-4"-31"16,-35 4-7-16,10 0 21 16,-4 6-20-16,-5 1-1 15,-5-1-1-15,-11-3-31 16,-12-3-3-16,-18 0 10 0,-21 0 22 16,-22-14 3-16,-1-5 3 15,-19 2 1-15,-14 1-4 16,-9 0 9-16,-3 9 11 15,-4 7-13-15,3 0-2 16,4 23-5-16,11 12 3 16,17 10-6-16,14 4 3 15,0 1 0-15,27-4 5 16,6-11-4-16,6-12 4 16,2-11-2-16,-3-12 0 15,-2 0-6-15,-5-16 6 16,-1-13-3-16,-6-6 10 15,-9-8-7-15,-4-3 17 16,-8-1 22-16,-3 3-30 0,0 9 15 16,0 10 6-16,-3 12-11 15,-2 9 1-15,3 4-23 16,2 10 0-16,0 18-16 16,0 13 14-16,2 4-3 15,11 2 5-15,1-5-53 16,-1-5-35-16,-1-5-12 15,-6-9-38-15,0-9-114 16,3-10-189-16</inkml:trace>
  <inkml:trace contextRef="#ctx0" brushRef="#br0" timeOffset="4611.5634">9059 3245 843 0,'0'0'310'0,"0"0"-248"15,0 0-55-15,0 0-2 16,0 0 10-16,0 0 8 16,28 99-22-16,-7-72 5 15,-9-6-6-15,-3-9-3 16,-2-6-6-16,1-6-11 16,1 0 20-16,5-14 5 15,2-9-5-15,1-5 8 16,-3-3-4-16,-1-1 25 0,-4 2 16 15,-6 5-4-15,-1 7-10 16,-2 7 12-16,1 11-17 16,2 0-26-16,3 18-35 15,6 12 35 1,2 10-3-16,2-3 6 16,0-1-7-16,4-7 4 0,3-7 0 15,13-3 2-15,16-7 0 16,14-7 3-16,12-5-5 15,5 0-1-15,2-19-1 16,-4-12-5-16,-7-11 6 16,-12-10 1-16,-22-12 3 15,-15-3 5-15,-22-3 3 16,-3 2-4-16,-23 5 5 0,-12 9-2 16,-4 15-10-16,2 14 14 15,0 21-13-15,10 6-2 16,9 33 1-16,9 21-13 15,9 11 13-15,6 9 0 16,22 3 0 0,4-1 5-16,-1-9-5 0,-6-10 2 15,-7-14-2-15,-1-13-2 16,-8-8-7-16,-3-12-39 16,-3-9-30-16,-3-3-78 15,0-14-211-15</inkml:trace>
  <inkml:trace contextRef="#ctx0" brushRef="#br0" timeOffset="4814.5574">9542 3098 1309 0,'0'0'114'0,"0"0"-61"16,0 0-33-16,149 0 83 15,-38 13-32-15,23-1-47 16,8-2-17-16,4-5 2 15,-9-5-9-15,-9 0 0 16,-17 0 0-16,-28 0-18 16,-29 0-31-16,-33 0-45 15,-21 0-104-15,-18-10-96 16</inkml:trace>
  <inkml:trace contextRef="#ctx0" brushRef="#br0" timeOffset="7894.704">11792 2840 1102 0,'0'0'30'15,"21"-111"-16"-15,-21 61-13 0,-11 6 32 16,-12 10 35 0,-6 10-11-16,-1 14-15 0,-1 10-37 15,-8 25-5-15,3 29 0 16,7 27 0-16,13 25 10 16,16 19 5-16,11 18 3 15,20 8-9-15,2 9-6 16,0-1-3-16,-5-5 0 15,-1-3-1-15,-6-11-16 16,-6-5-3-16,-6-8 20 16,0-10 1-16,0-16-1 15,3-13 0-15,9-24-2 16,4-17 6-16,9-24-5 0,5-18 4 16,4-5-3-1,2-27 1-15,1-10-1 0,-5-11 0 16,-7-4-4-16,-4-9-17 15,-9-6 5-15,-12-10-5 16,-9-6-2-16,-5-7 19 16,-34-3-5-16,-22-3 9 15,-24 2-2 1,-15 3 6-16,-6 5-12 0,8 10 8 16,17 9 0-16,29 15-4 15,21 17 4-15,22 10 0 16,12 5-34-16,37 8-21 15,18 2-22-15,15 3 38 16,11 0 18-16,-2-2 1 0,-3-3-6 16,-9 0 26-16,-16 2 9 15,-21 3 31-15,-16 2 0 16,-12 4-9-16,-5 1-19 16,0 6-11-16,-9 16 4 15,0 10 8 1,6 8 1-16,3 2-13 0,18-2 11 15,25-5-1-15,14-12-5 16,13-16 11-16,-4-7-17 16,-9-12 26-16,-20-13 5 15,-18-7 3-15,-19-7 5 16,-6 0-24-16,-31-1-14 16,-17 7-1-16,-7 7-1 15,-2 12 1-15,8 11-5 16,13 3-56-16,12 21-23 0,17 5-106 15,13 1-222-15</inkml:trace>
  <inkml:trace contextRef="#ctx0" brushRef="#br0" timeOffset="8212.9534">12499 3354 1221 0,'0'0'44'0,"0"0"-17"16,0 0-21-16,0 0 5 16,108 13 5-16,-50 21-2 15,-3 9-13-15,-9 9-1 16,-12 0 0-16,-14-6-5 16,-10-14-14-16,-7-16 6 15,-3-7 8-15,0-9 5 16,0-3 3-16,0-22 54 15,-3-13-8-15,-4-9-16 16,7-2 20-16,0 1-22 16,3 3-20-16,15 3-5 15,4 4-6-15,3 8-81 16,5 13-76-16,1 12-121 0,2 5-225 16</inkml:trace>
  <inkml:trace contextRef="#ctx0" brushRef="#br0" timeOffset="8756.7229">13121 3330 968 0,'0'0'146'16,"0"0"-87"-16,0 0-34 15,0 0 29-15,0 0-35 16,0 0-12-16,48 68-7 16,-27-32 0-16,3 3 4 15,-4 1-6-15,-3-1 3 16,-2-7-1-16,-5-9 0 15,-2-13-8-15,2-6 3 16,-4-4 4-16,2-10 1 0,-1-16 17 16,3-7-15-16,0-4 0 15,-3-1 19-15,-2 1 6 16,2 9 3-16,-4 7 9 16,-2 9-3-16,2 6 19 15,0 6-41-15,3 0-14 16,6 16-20-16,3 11 5 15,1 5 15-15,-2 5 0 16,-3-1-6-16,0-5 3 16,0-5-22-16,1-10-5 15,1-8 16-15,-2-8-2 16,-1-1 16-16,-1-21 11 16,0-7-7-16,0-5 9 0,0 0-2 15,0 2 4 1,0 3 15-16,4 11-21 0,-1 6 17 15,1 8-8-15,1 4-15 16,1 0 2-16,4 12-5 16,-1 13 0-16,-3 7-3 15,0 1 4-15,-4 1-1 16,-1 0 0-16,5-4-11 16,0-4-43-16,6-12-45 15,4-6-32-15,5-8-83 0,3 0-100 16</inkml:trace>
  <inkml:trace contextRef="#ctx0" brushRef="#br0" timeOffset="9795.6319">13952 3421 898 0,'0'0'174'15,"0"0"-53"-15,0 0-59 16,0 0-23 0,0 0-30-16,0 0-9 15,0 0 0-15,-25 72 9 0,25-36-8 16,8-5-1-16,11-7 0 15,3-10 3-15,3-10 4 16,4-4-7-16,-1-8 2 16,1-19-7-16,-4-5 12 15,-6-5-4-15,-10 3 14 16,-4 6 6-16,-5 8 36 0,0 8-2 16,0 10-18-16,0 2-25 15,0 10-14-15,0 18-27 16,0 13 26-1,8 4 2-15,8 0-1 0,7-7 0 16,10-8 0-16,8-10-1 16,15-8-8-16,10-10 0 15,0-2-5-15,-4-11 4 16,-11-22 9-16,-12-11 2 16,-14-11 4-16,-10-7 6 15,-14-4-9-15,-1-2 25 16,-13 7-16-16,-11 9 11 15,-1 15 8-15,-1 12-13 16,4 14-14-16,3 11-3 0,4 12-6 16,0 26-10-16,4 13 14 15,10 13-5-15,1 7 5 16,9 5-18-16,13-1-29 16,5-6-23-16,1-13-12 15,2-14 12-15,5-15 2 16,3-15-26-16,10-12 46 15,5 0 18-15,0-24 32 16,-5-13 0-16,-9-9 52 16,-10-9 62-16,-11 2-18 15,-12 4-15-15,-6 11-3 16,0 11-39-16,-19 13-7 0,-5 10-15 16,1 4-17-1,0 16-4-15,-1 17-11 16,6 9 10-16,8 5 1 0,8-2 4 15,2-7 0-15,6-11-1 16,13-12-12-16,7-10-12 16,2-5 1-16,0-10 7 15,-2-15 14-15,-5-7 2 16,-7-4 1-16,-6 2 10 16,-8 5-9-16,0 6 23 15,0 11 3-15,0 7-6 16,0 5-11-16,0 0-10 15,0 12-24-15,5 12 18 0,8 3 2 16,8 0 4 0,3-5 0-16,4-3 2 0,8-10 4 15,9-1-5-15,8-8 6 16,7 0-4 0,0-2 0-16,-2-15-6 15,-6-5-4-15,-9-7 7 0,-10-7 5 16,-12-2-3-16,-13-1 3 15,-8 3-2-15,-5 3 4 16,-22 8-7-16,-9 8 0 16,-5 10 3-16,-4 7-8 15,4 6 1-15,7 23-3 16,10 10 5-16,14 8-5 16,10 8 7-16,16 4 5 0,20-8-3 15,10-8 23-15,4-13-20 16,5-14 6-16,6-6-6 15,6-7-5-15,-1-3-25 16,-8 0-76-16,-16-7-100 16,-23-13-234-16</inkml:trace>
  <inkml:trace contextRef="#ctx0" brushRef="#br0" timeOffset="12010.553">17496 3487 954 0,'0'0'105'15,"0"0"-37"-15,16-73-1 16,-37 51 14-16,-21 5-30 16,-13 6-21-16,-9 7 6 15,1 4-22-15,7 3-1 16,11 15-10-16,17 2 0 15,13 2-6-15,13 1 2 16,2-5-10-16,36-4 11 16,22-10-23-16,18-4-50 15,11-9-71-15,-4-20-118 16,-16-6-3-16,-19-9 63 16,-20-2 202-16,-20-4 170 15,-8 1 13-15,-6 5 14 0,-16 7-31 16,2 12-71-16,5 11 23 15,8 10-33-15,1 4-46 16,5 12-39-16,1 26-19 16,0 18 19-16,5 18 5 15,16 11-4-15,5 13 2 16,0 3-3-16,-2 1 0 16,-6-1 1-16,-1-7-1 15,-5-5-13-15,-2-3-20 16,-6-6-12-16,1-10 6 15,-5-6-3-15,4-9 10 0,4-10-2 16,7-9 2-16,4-11 30 16,11-13 0-16,6-8 3 15,6-4-6 1,-1-8 3-16,2-15-4 16,-7-5 1-16,-4-7-1 15,-10-8-7-15,-5-7-4 0,-16-8-13 16,-1-7 3-16,-31-7 17 15,-24-3 10-15,-19 5 4 16,-15 5 16-16,-8 10 27 16,6 8-6-16,15 12-28 15,30 12 6-15,20 9 10 16,26 8 17-16,11 0-13 0,36 0-33 16,21 2-5-16,17 0 2 15,9 0-39-15,1-2-48 16,-5-4-95-16,-14-10-238 15</inkml:trace>
  <inkml:trace contextRef="#ctx0" brushRef="#br0" timeOffset="12584.418">19346 3200 422 0,'0'0'716'0,"0"0"-679"16,0 0-20-16,0 0 47 16,0 0 7-16,0 0-20 15,4-16-51-15,15 48-10 16,7 17 8-16,0 13 3 15,-3 9-1-15,-2 2 4 0,-5 6-2 16,-8-3-4-16,-4-4-2 16,1-10-65-1,-2-13-37-15,-3-17-149 0,0-18-332 16</inkml:trace>
  <inkml:trace contextRef="#ctx0" brushRef="#br0" timeOffset="12765.4648">18970 3184 1312 0,'0'0'48'0,"0"0"-25"0,0 0-21 16,152-49 5-1,-60 49 22-15,14 0 2 0,12 18-29 16,-3 9-2-16,-9 5-87 15,-16-5-226-15</inkml:trace>
  <inkml:trace contextRef="#ctx0" brushRef="#br0" timeOffset="13345.8025">19804 3516 1148 0,'0'0'1'0,"125"-43"-1"0,-52 21-9 16,-5 1 9-16,-16 1 5 15,-18 2 11-15,-16 3-10 16,-14 5 19-16,-4 3 15 16,-15 1-19-16,-18 4-15 15,-8 2-5-15,-3 5 0 16,7 13-1-16,9 3 1 15,13 4-5-15,15 5 2 16,3 3 2-16,28 2-1 16,11 2-64-16,0-5-43 15,-8-3 46-15,-12-4 5 16,-20-5 36-16,-4-4 12 16,-31-2 9-16,-10 3 73 0,0-5-24 15,7 2 19 1,17 0-5-16,14 0-38 15,5 0 12-15,33 0 11 16,19-1-7-16,15-7-17 0,8-3-23 16,4-3-2-16,-6-4-17 15,-11-17-7-15,-15-10 22 16,-14-5-1-16,-15-5 4 16,-9-1 10-16,-9 0-10 15,0 9 13-15,0 12 13 16,0 9-12-16,0 11 8 15,0 1-22-15,0 9-2 0,9 16-7 16,2 8 1-16,0 3 8 16,-5-1 0-16,-3-4 1 15,-3-2-6-15,0-7-12 16,0-5-96 0,2-16-215-16</inkml:trace>
  <inkml:trace contextRef="#ctx0" brushRef="#br0" timeOffset="13485.7546">20473 3246 1169 0,'0'0'0'0,"0"0"-318"15,114 40-167-15</inkml:trace>
  <inkml:trace contextRef="#ctx0" brushRef="#br0" timeOffset="14264.0215">21088 3459 1117 0,'0'0'80'0,"0"0"-63"15,-109-13-17-15,67 13 56 16,2 20-8-16,9 5-20 15,13 10-18-15,13 5-10 16,5-2-2-16,29-1-16 0,14-14-31 16,9-11-25-16,-2-12-77 15,-4 0-46-15,-9-24 77 16,-7-9 120-16,-9-7 22 16,-14 0 44-16,-7-1 44 15,-1 6 12-15,-20 6-12 16,0 11-39-16,3 11 9 15,6 7-53-15,3 7-27 16,8 27-15-16,1 21 12 16,7 16 3-16,16 9 0 15,0 5 0-15,0 1-1 0,-8 0 0 16,-5 3 0-16,-7 0 1 16,-3-7 0-1,0-5-1-15,-12-16 1 16,-6-12 0-16,-6-20 0 15,-11-17 2-15,-14-12-2 0,-13-13 13 16,-8-24-10-16,-2-16 9 16,4-11-12-16,17-4-1 15,20-3-1-15,31 4-12 16,16 5 12-16,47 5-1 16,23 1-52-16,22 1 7 15,10 6-3-15,7 4-55 16,5 5 4-16,-10 5-3 15,-15 4 64-15,-26 0 37 0,-33 2 4 16,-28-2 97 0,-18 2 40-16,-8 3-56 0,-22 8-17 15,-5 7-28-15,-2 9-5 16,0 2-25-16,4 18-4 16,6 16-2-1,12 14 1-15,12 10-1 0,3 4 3 16,27-7 0-16,14-5-3 15,9-16 0-15,1-13 3 16,-3-13 2-16,-5-8-5 16,-12-13 15-16,-10-17 51 15,-9-11-28-15,-12-11 9 16,-3-6-13-16,-26-1-20 0,-10 10-7 16,-3 10-7-16,3 17-2 15,4 19-39-15,7 3-121 16,13 9-65-16,15 12-332 15</inkml:trace>
  <inkml:trace contextRef="#ctx0" brushRef="#br0" timeOffset="14660.4121">21937 3476 1183 0,'0'0'39'15,"0"0"-39"-15,0 0 13 16,0 0-13-16,0 0 0 0,48 80-6 16,-35-27 8-16,-4 2-2 15,-3-2 0-15,-1-11-12 16,1-11-9-16,0-10-25 16,-2-11-5-16,5-10 23 15,0 0 21-15,3-19 7 16,4-10 1-16,2-9 2 15,-3-5 39-15,-1-4 3 16,2 0 2-16,-5 8 5 16,0 9 2-16,-3 10 1 15,-4 12 7-15,1 8 3 16,3 0-52-16,3 12-13 16,3 17-5-16,0 8-1 15,0 9 3-15,-1 0 3 16,-1 0-5-16,3-6 2 0,0-6-14 15,-1-5-55 1,3-10-23-16,4-7-56 0,4-10-147 16</inkml:trace>
  <inkml:trace contextRef="#ctx0" brushRef="#br0" timeOffset="14961.0453">22654 3505 1082 0,'0'0'74'0,"0"0"-36"0,0 0 23 16,0 0-4-16,-81-14-35 16,70 50-21-16,7 14 2 15,4 4 1-15,7-3-4 16,16-8 4-16,7-11-1 16,-1-10 1-16,3-11-4 15,-2-11 5-15,-2 0 2 16,-6-14 17-16,-4-13 24 15,-11-5 6-15,-7-3-4 16,-1-6-36-16,-24 2-8 16,-11 8-6-16,-6 12-11 15,3 15-2-15,7 4-113 16,9 25-52-16,14 6-84 16,9 0-335-16</inkml:trace>
  <inkml:trace contextRef="#ctx0" brushRef="#br0" timeOffset="16515.6463">22971 3485 1208 0,'0'0'85'0,"0"0"-62"15,0 0-18-15,0 0 36 16,0 0-39-16,89 7 1 0,-72 24-6 16,-4 6 4-1,-4 2-1-15,-4 0 0 0,-4-9-8 16,-1-8-5-16,0-7-6 15,0-7-3-15,0-7 21 16,3-1 1-16,3-1 9 16,2-18 3-16,5-7-5 15,2-6-5-15,0-2 8 16,0 2 9-16,-2 4 23 16,2 9-12-16,-1 9 1 15,2 4-18-15,2 6-13 16,6 3-2-16,1 21-8 15,2 8 1-15,-3 4 5 16,-2 4 3-16,-5 0-10 0,-4-5-25 16,-4-9-22-1,0-5 5-15,-5-8 2 0,-2-8-4 16,1-5 18-16,-2 0 37 16,4-15 4-16,1-9 5 15,3-5-3-15,-2-5 22 16,2 0 6-16,0 4-1 15,2 5 24-15,-4 8-6 16,2 9-12-16,6 8-1 16,2 0-38-16,8 11-7 15,2 14 4-15,-1 4-3 16,-3 0 4-16,-4-1 1 0,1 1 1 16,0-4 0-1,3-3-15-15,5-4-11 16,1-10-4-16,1-7 5 15,-1-1 25-15,-2-3 0 16,-3-18 1-16,-6-5 8 0,-3-6 3 16,-6-6 13-16,-5 1-8 15,-4-1-3-15,0 6 7 16,-4 8-3-16,-15 10-4 16,-6 8-9-16,-3 6-5 15,-2 7-2-15,3 23-6 16,5 12-5-16,10 7 10 15,11 1 3-15,1-3 0 16,22-8-3-16,20-6 7 0,10-12-7 16,6-10 3-16,9-11-7 15,2 0 7-15,-5-21-9 16,-7-13 9-16,-11-8 0 16,-10-12 8-1,-11-9-6-15,-13-8 1 0,-12-4 12 16,0 2 9-16,-19 8-7 15,-3 12 35-15,2 18-8 16,5 17-6-16,9 12-18 16,6 6-20-16,0 30-18 15,0 18 12-15,15 24 5 16,15 15 1-16,4 5 1 0,-1-1-1 16,-7-8-1-16,-4-12-19 15,-7-11-31-15,-5-9-47 16,-5-12-62-16,-4-14-104 15,-1-18-522-15</inkml:trace>
  <inkml:trace contextRef="#ctx0" brushRef="#br0" timeOffset="17505.4397">24218 3634 1225 0,'0'0'31'0,"105"-25"-23"16,-28 14-7-16,7 0 25 0,-5-3-14 16,-12-2 26-16,-21-1-14 15,-17 2-8-15,-18-1 15 16,-11 2 16-16,-4 1-7 16,-20 2-31-16,-9 4-6 15,-5 6 0-15,3 1-3 16,10 0-1-16,11 16-2 15,14 10-17-15,7 8 8 16,24 4-1-16,12-1-11 16,-4-3-4-16,-9-5-6 15,-14-6 19-15,-9-3 8 16,-7-2 1 0,-11 1 2-16,-21 0 1 0,-5-3 3 15,1 2 5-15,8-2-4 16,12-1-1-16,16-1 0 15,0-3 4-15,28-2-4 16,16-6 6-16,9-3-1 0,7 0-5 16,-4-18-14-16,-7-8-12 15,-10-8 15-15,-15-6 9 16,-12-3 2-16,-12 0 0 16,0 7 6-16,-3 9 36 15,-8 11-22-15,3 13-8 0,6 3-12 16,2 22-22-1,2 9 18-15,17 2 4 0,3-1 0 16,5-7 0-16,0-7 0 16,-1-7-9-1,0-8-9-15,0-3 2 0,-3-7 16 16,0-16 0-16,-4-10 6 16,-2-7 22-16,-5-7-6 15,-6-3 5-15,-3 2 9 16,-3 6-10-16,0 9 14 15,0 9-7-15,0 11-6 16,-2 8-4-16,-1 5-20 16,0 5-3-16,0 22-22 15,2 21 13-15,1 16 9 16,0 15-1-16,0 3 1 16,0 2-4-16,0 4 6 0,6 4-2 15,8 4 0-15,2 8-2 16,3-2 2-16,-6 1 0 15,2-6-8 1,-6-6-8-16,-3-8-37 0,-6-20 2 16,0-20 25-16,-18-25 2 15,-20-18 24-15,-13-20 0 16,-15-24 1-16,-10-15 3 16,-9-11-3-16,1-14 0 15,2-3 4-15,15-1-3 16,27 5 15-16,30 13 30 15,20 6-4-15,47 8-7 16,32 8-20-16,31 9-10 0,21 12-1 16,16 11-4-16,1 12 5 15,-3 4-6-15,-12 5 2 16,-22 13 1-16,-24 2-3 16,-34-4-3-16,-32-1-25 15,-25-3-75-15,-6-3-23 16,-24-2-19-16,-11-7-206 15</inkml:trace>
  <inkml:trace contextRef="#ctx0" brushRef="#br0" timeOffset="24510.9303">5423 2777 771 0,'0'0'216'15,"0"0"-194"-15,0 0-18 16,0 0 65-16,0 0 2 16,0 0-38-16,-85-23-22 15,76 23-6-15,-3 0 29 16,0 6-16-16,0 4-7 16,3 5-6-16,-3 3 3 0,3 4-7 15,0-1-1 1,5-1 2-16,1-1 0 0,3 1-1 15,0-2-1-15,7 1 5 16,10-4-5-16,2-1 0 16,6-2 0-16,1-5 1 15,4-3-6-15,0-4-5 16,-2 0 3-16,2 0 5 16,-5 0-18-16,-3-6 18 15,-5-4-2-15,-7 2 4 16,-1-2 2-16,-4-2 1 15,-4-1 10-15,-1-3 9 16,0-5-16-16,0 0 5 16,0-2 5-16,-9 2 2 15,-4-2 18-15,2 5-2 16,-2 3-14-16,-2 4-8 0,3 3-12 16,-4 7-1-16,-4 1-30 15,-1 0-59-15,-4 14-32 16,1 2-173-16,0 0-442 15</inkml:trace>
  <inkml:trace contextRef="#ctx0" brushRef="#br0" timeOffset="34025.549">2272 5761 566 0,'0'0'591'0,"0"0"-511"16,4-94-42-1,-35 71 6-15,-11 8 6 0,-7 8-27 16,-11 7-16-16,-7 1-4 16,-3 20-2-1,-6 8-1-15,13 1 0 0,20 1-4 16,22 1 3-16,21 0-14 16,21 2-1-16,33-5 13 15,20-2-1 1,4-5-3-16,4-7 7 0,-12 1-11 15,-7-3 9-15,-11 1 2 16,-13 2 0-16,-17-2-3 16,-17 1-4-16,-7-1-9 15,-34 0 15-15,-20 0 2 16,-13-3 8-16,-1-4-5 0,7-2 6 16,17-5 19-1,15 0-18-15,17 0-6 0,7 0-5 16,7 0-2-16,7-6-58 15,23-10-175 1,15-8-409-16</inkml:trace>
  <inkml:trace contextRef="#ctx0" brushRef="#br0" timeOffset="34219.7509">2430 5794 1102 0,'0'0'89'0,"0"0"-61"0,0 0 3 15,0 0-6 1,0 0-8-16,0 0 20 16,55 98-19-16,-40-56-15 15,0-3-1-15,-6-2-4 0,-3-5-12 16,2-4-74-16,-8-12-146 16,0-10-471-16</inkml:trace>
  <inkml:trace contextRef="#ctx0" brushRef="#br0" timeOffset="34365.8758">2284 5560 1079 0,'0'0'0'15,"0"0"-159"-15,0 0-222 16</inkml:trace>
  <inkml:trace contextRef="#ctx0" brushRef="#br0" timeOffset="34716.6072">2597 5801 824 0,'0'0'41'0,"0"0"-17"0,27 83 26 16,-8-53 4-1,-5-6-15-15,-1-2-25 16,1-8-5-16,-5-4-9 0,-4-8 1 16,3-2 8-16,1 0 57 15,7-18-1-15,4-5-26 16,2-7-7-16,2 0-3 16,1 1-2-1,-2 2 1-15,2 7-6 0,-4 6-3 16,4 11-13-16,-2 3-6 15,2 6-1-15,-1 19-3 16,-2 8 2-16,-5 6-5 16,-1 4 5-16,-5-1-4 15,0-2-37-15,3-7-44 16,7-6-73-16,3-10-84 16,10-10-393-16</inkml:trace>
  <inkml:trace contextRef="#ctx0" brushRef="#br0" timeOffset="34951.6228">3637 5628 961 0,'0'0'80'0,"-79"-29"-37"16,34 29 9-16,5 5 9 15,0 25-22-15,11 11-21 16,8 12 8-16,8 10-15 15,12 5 1-15,1 0 1 16,13-7-8-16,15-7 7 16,11-12-11-16,6-13-1 15,7-13-17-15,2-10-64 0,2-6-75 16,-2-12-121-16</inkml:trace>
  <inkml:trace contextRef="#ctx0" brushRef="#br0" timeOffset="35366.8084">4004 5660 899 0,'0'0'133'0,"0"0"-26"16,0 0 8-16,0 0-11 15,0 0-71-15,0 0-33 16,-12 13-4-16,5 43 1 0,1 9 1 16,3 1 1-16,1-3 1 15,2-8-2 1,0-12-4-16,0-11-17 15,0-16-11-15,2-9-7 16,8-7 13-16,5-7 27 0,2-23 1 16,2-11 9-16,-3-10-8 15,-1-11 12-15,-6-2 9 16,-2-1-8-16,-4 4 17 16,-1 6-2-16,-2 10 3 15,3 10-6-15,3 10-9 0,0 14 39 16,9 11-37-1,3 0-19-15,6 17-5 0,4 17-7 16,0 7 9-16,-4 7 0 16,-4 4 2-16,-7 2 1 15,-4-1-3-15,-6-2-2 16,0-8-12-16,2-6-35 16,0-7-10-16,1-10-39 15,2-7-91-15,-4-13-100 16</inkml:trace>
  <inkml:trace contextRef="#ctx0" brushRef="#br0" timeOffset="35557.5686">3976 5886 862 0,'0'0'151'0,"0"0"-135"16,0 0-8-16,95-5 38 15,-32 4-7-15,1-1-39 16,-4-4-40-16,-5-6-160 16,-8-2-292-16</inkml:trace>
  <inkml:trace contextRef="#ctx0" brushRef="#br0" timeOffset="35753.7368">4592 5778 488 0,'0'0'688'0,"0"0"-664"15,95-8-20-15,-44 2 52 0,4 2-5 16,-2-3-28-16,0-1-16 16,-2-1-7-16,-3 1-12 15,-12-3-54-15,-14 0-128 16,-22 0-122-16</inkml:trace>
  <inkml:trace contextRef="#ctx0" brushRef="#br0" timeOffset="35966.6482">4817 5582 1066 0,'0'0'109'0,"0"0"-79"16,0 0-10-16,0 0 3 15,0 0 36 1,21 81-18-16,3-39-25 0,-2 6-9 16,1 3-5-16,-4-3-4 15,-4-5-3-15,-2-7-62 16,-1-11-66-16,0-11-187 16</inkml:trace>
  <inkml:trace contextRef="#ctx0" brushRef="#br0" timeOffset="36231.5966">5457 5540 1196 0,'0'0'30'16,"0"0"-29"-1,0 0 15-15,0 0-6 0,0 0-8 16,0 0 10-16,51 101-11 16,-26-51 3-16,-5 1-4 15,-7 2 0-15,-10-1-3 16,-3-7-19-16,0-3-44 0,-3-10-74 16,-7-8-126-1,4-10-442-15</inkml:trace>
  <inkml:trace contextRef="#ctx0" brushRef="#br0" timeOffset="36665.3537">5536 5611 1154 0,'0'0'33'0,"0"0"6"16,97-64-8 0,-46 55 16-16,-2 6-9 15,-3 3-20-15,-8 1-18 0,-12 17-3 16,-15 5 3-16,-11 2-8 16,-6 2 6-16,-22 1-11 15,-8 0-9-15,1-3-3 16,10 1 6-16,12-1 5 15,13 0 5-15,12 0-1 16,19-2 10-16,5-4-4 16,-2 0 3-1,-7-5-2-15,-9 0 6 0,-12-4-3 0,-6 0 13 16,0-1 1 0,-24 0 33-16,-10 0 5 0,-7-2 4 15,1 0-17 1,9 0-28-16,14-1-6 0,10-2-5 15,7-2-18 1,9-2-92-16,24-2-135 0,7-23-525 16</inkml:trace>
  <inkml:trace contextRef="#ctx0" brushRef="#br0" timeOffset="36910.331">5939 5379 1314 0,'0'0'42'16,"109"35"-42"-16,-21 12 0 0,5 12 27 15,-13 6 25-15,-13 6-16 16,-18 7-24-16,-16-1-11 16,-18-2 3-1,-15-1 2-15,-15-9-4 0,-37-4 5 16,-20-8 0-16,-14-6-7 15,-7-8-70-15,1-10-56 16,7-12-144-16</inkml:trace>
  <inkml:trace contextRef="#ctx0" brushRef="#br0" timeOffset="37582.8173">7294 5698 1087 0,'0'0'86'16,"0"0"-54"-16,0 0 3 0,0 0 37 15,0 0-17 1,136-21-22-16,-65 19-19 16,2 2-8-16,2 0-3 0,-5 0-3 15,-12 0-24-15,-24 0-90 16,-28 0-143-16,-12 2-409 16</inkml:trace>
  <inkml:trace contextRef="#ctx0" brushRef="#br0" timeOffset="37769.487">7352 5910 995 0,'0'0'93'0,"112"12"35"16,-33-12-13-16,6 0-35 16,-1 0-25-16,-7 0-48 15,-13 0-7-15,-19 0-63 0,-21-7-135 16,-24-4-373-16</inkml:trace>
  <inkml:trace contextRef="#ctx0" brushRef="#br0" timeOffset="42467.9606">2331 5409 854 0,'0'0'2'0,"0"0"5"16,0 0-1-16,-83 32 15 15,72-9 8-15,3 1-23 16,8-1 0-16,0-2-6 16,5-2 4-16,9-5 6 15,5-2-6-15,-4-7 4 16,0-2 9-16,-4-3-17 15,-5 0 29-15,-3-7 33 16,-3-7 35-16,0-2-51 0,-3 0-30 16,-8 2-7-1,-2 3-9-15,5 2-1 16,2 4-14-16,6 1-77 0,0 1-140 16,8 1-510-16</inkml:trace>
  <inkml:trace contextRef="#ctx0" brushRef="#br0" timeOffset="43570.7452">8817 5514 1129 0,'0'0'65'0,"-81"-32"-61"16,29 26 34-16,-1 6 25 16,0 0-37-16,4 13-16 15,7 8-10-15,14 3 0 16,10 1 2-16,18-2-2 15,3 1 0-15,33-2-1 0,16-2 3 16,11-1-6-16,2-2 4 16,0-2 0-16,-7 1 0 15,-9 1 3-15,-12-1-3 16,-13 0 0-16,-18-1-5 16,-6 1 4-16,-5 0-2 15,-24-4 3-15,-14-1 4 16,-8-7 2-16,-3-4 19 15,5 0 15-15,12 0-19 16,7 0-4-16,13-4-17 0,7-4-2 16,10-3-28-16,7-5-108 15,24-5-224-15</inkml:trace>
  <inkml:trace contextRef="#ctx0" brushRef="#br0" timeOffset="43785.8868">9009 5561 952 0,'0'0'131'0,"0"0"-101"16,0 0-15-16,0 0 77 15,78 16-23-15,-53 7-25 16,-4 7-41-16,-1 4 5 16,-6 2-8-16,-3 0 0 0,-2-2-4 15,-2-3-1 1,-2-7-57-16,-4-8-110 0,-1-15-204 15</inkml:trace>
  <inkml:trace contextRef="#ctx0" brushRef="#br0" timeOffset="43906.7668">8998 5355 1113 0,'0'0'111'0,"0"0"-111"15,0 0 0-15,0 0-36 16,0 0-174-16,0 0-143 16</inkml:trace>
  <inkml:trace contextRef="#ctx0" brushRef="#br0" timeOffset="44242.3315">9333 5510 755 0,'0'0'25'15,"0"0"-8"-15,0 0 12 16,16 93-4-16,-8-68-16 16,6-5-6-16,2-2 0 15,-1-7 0-15,7-6-3 16,0-5 0-16,-2 0 0 16,2-12 8-16,-1-8-4 15,-1-2 31-15,-1-3 66 0,2 1-44 16,-3 2 24-16,3 3-25 15,-2 6-2 1,1 8 3-16,0 5-38 16,6 0-7-16,-1 4-12 0,-1 16-2 15,0 3 0-15,-6 7-3 16,-5 1 5-16,-4 1-5 16,1 1-29-16,1 0-52 15,7-6-80-15,6-10-155 16</inkml:trace>
  <inkml:trace contextRef="#ctx0" brushRef="#br0" timeOffset="44707.1133">10261 5373 1181 0,'0'0'52'0,"0"0"-43"16,0 0-9-16,0 0 0 15,0 0 5-15,-39 111-4 16,32-63-1-16,2-1 3 16,0-6 1-16,2-8-8 15,1-11-8-15,1-8-36 16,1-11 0-16,0-3 2 16,0-10 44-16,0-16 2 0,6-11-23 15,5-7 22 1,0-3 2-16,-5-6-1 0,0 0 57 15,3 0 13-15,-5 5-5 16,-1 6-15-16,0 10-11 16,-1 10 18-16,-1 11 5 15,2 8-22-15,7 3-33 16,6 10-7-16,7 18-10 16,9 13 6-16,-1 10-2 15,0 6 6-15,-1 6-3 16,-5 0 3-16,-3 1-3 15,-3-4 3-15,-1-2-2 16,-2-1-13-16,3-9-37 16,-2-5 5-16,-1-11 1 15,-2-8-20-15,-4-12-36 16,-4-12-77-16,-4 0-68 0</inkml:trace>
  <inkml:trace contextRef="#ctx0" brushRef="#br0" timeOffset="44900.7725">10169 5592 56 0,'0'0'1050'15,"0"0"-1022"-15,113-19-25 0,-55 13 55 16,0 0-29-1,2 2-29-15,-6-3-38 16,-2-5-315-16</inkml:trace>
  <inkml:trace contextRef="#ctx0" brushRef="#br0" timeOffset="45039.598">10768 5545 1067 0,'0'0'176'16,"0"0"-140"-16,0 0-2 15,0 0 37-15,0 0-71 16,0 0-40-16,38 3-126 0,-23-3-381 16</inkml:trace>
  <inkml:trace contextRef="#ctx0" brushRef="#br0" timeOffset="45646.7524">11655 5384 1035 0,'0'0'19'0,"0"0"-15"16,0 0 8-16,-87-31 29 16,50 38 14-16,3 19-10 15,2 8-26-15,11 7-3 16,8 1-8-16,13-1-7 16,0-1 6-16,27-7-6 15,19-4 6-15,8-8-7 0,10-9-61 16,4-7-52-1,1-5-46-15,0-3-30 16,-7-17-146-16</inkml:trace>
  <inkml:trace contextRef="#ctx0" brushRef="#br0" timeOffset="45940.3835">12011 5517 615 0,'0'0'203'0,"0"-75"-52"16,-7 47-38-16,-8 9 11 16,1 6-55-16,3 9-28 15,2 4-24-15,1 2-15 16,5 22-4-16,3 7 0 15,8 5-2-15,20 2 3 16,11-3 1-16,2-6-4 0,3-5-7 16,-7-11-19-1,-4-9 14-15,-9-4 4 0,-8-1 12 16,-10-17 5-16,-6-5 8 16,0-4 19-16,-13-1 11 15,-13 0-31-15,-8 4 11 16,-3 6-23-1,-5 5 3-15,-1 8-2 0,7 5 4 16,9 0-10-16,17 10-14 16,10 10-68-16,20 3-40 15,28-2-89-15,13-4-209 16</inkml:trace>
  <inkml:trace contextRef="#ctx0" brushRef="#br0" timeOffset="46257.6002">12511 5349 872 0,'0'0'26'0,"0"0"-15"0,-106-14 59 16,85 14-22-16,17 13-36 16,4 6-12-16,17 9 2 15,22 0-4-15,9 2 2 16,3-2-20-16,-4-3-8 15,-8-3-6-15,-9 0 28 16,-10-5 3-16,-10 0 0 16,-9-4 3-16,-1-3 6 0,-13-1 24 15,-18-5 26 1,-5-2 2-16,-7-2 5 0,-6 0-23 16,8 0-30-16,7 0-1 15,13-5-9-15,15 2-3 16,6-4-28-16,31-2-246 15</inkml:trace>
  <inkml:trace contextRef="#ctx0" brushRef="#br0" timeOffset="46515.7198">12977 5307 1158 0,'0'0'73'0,"0"0"-58"16,0 0 29-16,0 0-15 16,0 0-25-16,0 0 6 15,0 0-9 1,72 107 6-16,-58-68-7 0,-9-1 0 16,-5 2-2-16,0-4 0 15,-3 0-36-15,-5-5-30 16,3-8-77-16,4-3-48 15,1-9-110-15</inkml:trace>
  <inkml:trace contextRef="#ctx0" brushRef="#br0" timeOffset="46940.2518">13054 5353 948 0,'0'0'78'16,"0"0"18"-16,-5-89-10 16,22 76-7-16,10 5-47 15,9 8-17-15,5 0-15 16,4 13-1-16,-6 7-1 16,-9 1 0-16,-9 2-11 15,-15-1 8-15,-6 2-9 16,-5 0 0-16,-20-3 6 0,-3-3-12 15,-1 0 20-15,8-4-5 16,8-2 3-16,13 3-3 16,0-5-7-16,19 5 6 15,11-4 2 1,3 0-3-16,-3-1 7 0,-7 0-10 16,-9-1 10-16,-8-3-6 15,-6 1 7-15,0 0-1 16,-15-2 35-16,-12 3 6 15,-9-5 15-15,-3 1-36 16,4 1-13-16,7-3-1 16,13 4-6-16,10-1-13 15,5-4-107-15,30-1-245 16</inkml:trace>
  <inkml:trace contextRef="#ctx0" brushRef="#br0" timeOffset="47202.7812">13825 5434 1143 0,'0'0'91'15,"0"0"-81"-15,136-2 1 0,-61 2 6 16,1 0 42-16,-5 0-46 15,-7 0-13 1,-14-5 11-16,-10-6-8 0,-14-3-3 16,-15-3-48-16,-11-2-77 15,-6-4-169-15,-25 0-436 16</inkml:trace>
  <inkml:trace contextRef="#ctx0" brushRef="#br0" timeOffset="47399.6245">13964 5178 1024 0,'0'0'106'16,"0"0"-73"-16,0 0-31 15,17 79 92-15,5-38-32 16,-1 8-16-16,6 1-23 16,-3 4-3-16,-4-2-16 15,-6-2-1-15,-3-4-6 16,-4-5-9-16,-3-8-78 15,1-7-140-15,-5-12-383 16</inkml:trace>
  <inkml:trace contextRef="#ctx0" brushRef="#br0" timeOffset="48228.4159">15117 5276 1048 0,'0'0'27'15,"0"0"4"-15,-80-23-22 16,49 23 52-16,1 8-21 15,0 17-28-15,7 12-3 16,7 5-9-16,10 6 1 16,6 0 4-16,6 0-4 15,22-4-1-15,13-8 0 16,6-9-36-16,7-9-65 16,0-12-55-16,6-6-27 15,-4 0-170-15</inkml:trace>
  <inkml:trace contextRef="#ctx0" brushRef="#br0" timeOffset="48547.7328">15447 5447 801 0,'0'0'114'0,"0"0"-2"16,1-88 11-16,-8 72-31 15,-2 8-25-15,2 7-35 16,-1 1-32-16,-2 8-1 16,2 16-12-16,5 10 11 15,3 4 2-15,0 2 0 16,17-2 0-16,7-6-2 15,3-5-8-15,4-10-15 16,3-7-7-16,4-10 22 16,0 0 7-16,-8-5 3 15,-7-14 7-15,-10-5-5 16,-9-5 41-16,-4-1-1 0,-6-4-12 16,-19 2-6-16,-8 3-13 15,-3 7-5-15,0 5-6 16,5 11-6-16,7 6 4 15,10 0-18-15,12 10-55 16,2 10-22-16,24-1-87 16,18-1-124-16</inkml:trace>
  <inkml:trace contextRef="#ctx0" brushRef="#br0" timeOffset="48880.7348">16066 5297 940 0,'0'0'57'0,"0"0"-44"15,-106-13 17-15,85 13 19 16,10 17-44-16,11 5 1 0,0 4-10 16,28 4 4-16,11-2 0 15,7-1-2-15,-4-5-18 16,-6-2-4-16,-11-5 14 15,-7-4 10-15,-8-2-7 16,-5-2 14-16,-5 0 4 0,0 0 16 16,-6-1-4-16,-18 0 54 15,-10-5-16-15,-7-1-30 16,-5 0-3-16,6 0-22 16,7-1 2-16,14-5-8 15,10 2-1-15,9-2-70 16,10-5-145-1,29-3-671-15</inkml:trace>
  <inkml:trace contextRef="#ctx0" brushRef="#br0" timeOffset="49389.6285">16623 5215 1073 0,'0'0'131'0,"0"0"-87"0,0 0-21 15,0 0 25-15,0 0-32 16,0 0-13-16,-18 77 0 16,15-24-3-16,1 2 0 15,2 0 0-15,0-6-4 16,0-6 9-16,-1-12-6 16,-1-10 1-16,2-11-27 15,0-8 19-15,0-2-11 16,0 0 19-16,0-18-4 15,0-10-19-15,0-6 13 0,5-4 10 16,-2-6-25 0,3-2 19-16,3-4 1 15,3 0 5-15,1 0 5 16,5 6-5-16,3 3 23 0,-3 14 17 16,0 9-6-16,-6 10 28 15,-1 7-21-15,0 1-28 16,3 7-13-16,5 17-5 15,2 7 5-15,1 8 0 16,2 5 2-16,-2 0-2 16,-4 1 0-16,-4-3 2 15,-7 0-4-15,-2-3 5 16,-1-3-1-16,-3-3-1 0,1-6 1 16,1-3-4-1,3-5-18-15,2-5-44 0,3-4-19 16,-2-8-128-16,-4-2-161 15</inkml:trace>
  <inkml:trace contextRef="#ctx0" brushRef="#br0" timeOffset="49598.6">16590 5400 1082 0,'0'0'170'16,"0"0"-151"-16,112-22-18 0,-60 16 47 16,2 0 9-16,2 3-50 15,5 0-7-15,-5 2-27 16,-5-2-217-16,-11 0-302 16</inkml:trace>
  <inkml:trace contextRef="#ctx0" brushRef="#br0" timeOffset="49731.5908">17190 5424 967 0,'0'0'224'16,"0"0"-224"-16,0 0-4 16,0 0 0-16,0 0-117 15,0 0-327-15</inkml:trace>
  <inkml:trace contextRef="#ctx0" brushRef="#br0" timeOffset="50622.6902">17885 5249 872 0,'0'0'7'15,"0"0"0"1,-97-14 15-16,70 14 63 0,3 1-51 16,3 14-32-16,5 3 0 15,7 3-2-15,9-1 0 16,0 2-2-16,27 1 3 16,11-2-1-16,9 1 3 15,7 0 3-15,-3-3-6 0,-5-2 0 16,-11-1 0-16,-9-4-4 15,-14-3 6 1,-11-4-2-16,-1 0 8 0,-7-2-3 16,-20-2 78-16,-7-1-24 15,-11 0-26-15,-3 0 1 16,2-4-28-16,4-4 1 16,14-1-6-16,14 1-1 15,13-3-10-15,2 0-109 16,34-3-239-16</inkml:trace>
  <inkml:trace contextRef="#ctx0" brushRef="#br0" timeOffset="50819.1268">18213 5296 1084 0,'0'0'113'0,"0"0"-68"16,0 0-10-16,0 0 7 15,0 0-27-15,0 0-12 16,52 53 23-16,-34-23-23 15,-4 1 3-15,-4-3-6 16,1-2 4-16,-7-5-8 16,-1-3-37-16,-3-10-113 15,0-8-221-15</inkml:trace>
  <inkml:trace contextRef="#ctx0" brushRef="#br0" timeOffset="50950.7265">18128 5010 1074 0,'0'0'0'16,"0"0"-92"-16,0 0-251 0</inkml:trace>
  <inkml:trace contextRef="#ctx0" brushRef="#br0" timeOffset="51293.5099">18441 5307 800 0,'0'0'30'16,"0"0"-21"-16,42 78 6 16,-26-57-15-16,-2-3 0 15,1-6 6-15,0-3-6 16,3-6-13-16,0-3 6 15,1 0 1-15,-1-14 5 16,1-4 2-16,-2-3 17 16,-2-1 59-16,1 2 20 15,-1 2-14-15,1 6-11 16,-2 7-33-16,2 5-6 16,-1 0-33-16,4 9 7 15,1 9-7-15,1 4 3 16,0 3-3-16,-6 1 0 0,-1 1-3 15,-1-1-14-15,1-4-91 16,3-4-65-16,4-5-65 16</inkml:trace>
  <inkml:trace contextRef="#ctx0" brushRef="#br0" timeOffset="51692.5421">19417 5297 871 0,'0'0'47'16,"0"0"29"-16,-13-92 43 16,-11 72-36-16,-7 7-40 15,-5 7-21-15,-5 6-19 16,-3 1 0-16,3 18-3 16,7 9 0-16,9 3 4 0,13 3-2 15,10 1-2-15,2-1 0 16,15-4 2-16,14-6-2 15,2-9 0-15,2-7-5 16,0-8 5-16,-2 0-3 16,-3-7 3-16,-5-11 6 15,-10-3-1-15,-3 1 18 16,-8-4 2-16,-2 6-22 16,0 2 8-16,0 6-11 15,0 5 0-15,0 3 0 0,0 2-22 16,0 0-17-16,0 0-3 15,0 0 5 1,0 0 23-16,0 6-12 16,0 1-39-16,-9 0-41 0,0-1-122 15,3-3-269 1</inkml:trace>
  <inkml:trace contextRef="#ctx0" brushRef="#br0" timeOffset="54073.6786">19223 5348 460 0,'0'0'218'16,"0"0"-120"-16,0 0 3 0,0 0 48 16,0 0-50-1,0 0-15-15,0-74-36 0,0 70-5 16,0 4 11-16,0 0-36 16,0 0-6-16,0 0-12 15,0 0-20-15,-4 4 6 16,1 8 10-16,-2 8 2 15,-1 1 2-15,2 3 0 16,1 1 4-16,2 3-4 16,1 2 0-16,0-3-4 15,0 3 4-15,0-4-8 16,0-2 7-16,0-4-24 16,1 0 6-16,1-6-1 15,-1-5-7-15,2-2 2 16,-3-4 3-16,1-3 15 0,-1 0 7 15,0 0 2-15,0 0 9 16,0-7-6-16,0-3-2 16,0-5-5-1,-1-2 2-15,-3 0 0 0,-2-3 1 16,-1-2 1-16,1 0-1 16,-1-3-1-16,-2-3-1 15,5 1 0-15,1-1 1 16,3 3 0-16,0 0 14 15,0 2-7-15,12 4 8 16,4 1-12-16,-1 4 2 16,3 4-8-16,2 4 3 15,2 4 0-15,3 2-4 0,6 0 4 16,1 0 0 0,1 8 0-16,-1 4-5 0,-6 3 5 15,-7 0-6-15,-9 4 2 16,-10-1 1-16,0 3-6 15,-12 2 9-15,-13-2-2 16,-6 0-9-16,-2-3 10 16,6-2-10-16,3-6 4 15,9-2 4-15,8-6-3 16,1 1-7-16,6-3 9 0,0 0 4 16,12 0-9-1,10-9-16-15,8-1 12 0,3 0 8 16,2 2 9-1,-2 3-4-15,-3 1 0 0,-2 4-1 16,-5 0-2 0,-1 0 1-16,-4 9 0 15,-4 5-4-15,-4 1 11 16,-6 5-5-16,-4 0 0 0,0 1 3 16,-11 0-3-16,-7 0 4 15,-6-3 1-15,-4-6 25 16,-4-2 5-16,-4-7 7 15,-4-3 7-15,1 0-5 16,1-3 0-16,3-8-34 0,7-2-9 16,4-1-2-1,2 0-73-15,5-3-189 0</inkml:trace>
  <inkml:trace contextRef="#ctx0" brushRef="#br0" timeOffset="151057.8118">23722 12124 623 0,'0'0'0'16,"0"0"-36"-16,0 0-92 15,0 0-52-15</inkml:trace>
  <inkml:trace contextRef="#ctx0" brushRef="#br0" timeOffset="178600.8717">5617 5039 602 0,'0'0'0'0</inkml:trace>
  <inkml:trace contextRef="#ctx0" brushRef="#br0" timeOffset="184051.3809">6315 14977 1208 0,'0'0'61'0,"0"0"-61"16,0 0-4 0,0 0 2-16,0 0-47 0,-88-115-269 15</inkml:trace>
  <inkml:trace contextRef="#ctx0" brushRef="#br0" timeOffset="187421.1653">2121 7304 963 0,'0'0'136'16,"0"0"-79"-16,0 0 4 16,0 0 32-16,-82-43-33 15,42 43-47-15,-11 11-9 16,-4 8 1-16,4 3-6 16,14 3 1-16,13-3-1 15,21 0-4-15,3-1 4 16,23-2-5-16,26 1 5 15,10-3 1-15,7 0 2 16,-3-3-1-16,-10 3-1 0,-6 0 0 16,-10 1-2-16,-13 3-3 15,-14 1 5-15,-10-1-10 16,-21-2-14-16,-22-1 10 16,-17-5 14-16,-7-4 2 15,3-5 2-15,7-4 5 16,14 0 8-16,15 0-4 15,16-13-7-15,12-7-6 16,19-6-30-16,29-8-126 16,18-9-287-16</inkml:trace>
  <inkml:trace contextRef="#ctx0" brushRef="#br0" timeOffset="187612.9227">2475 7324 1105 0,'0'0'165'0,"0"0"-140"16,0 0-18-16,0 0-7 16,0 0 12-16,52 103 23 15,-36-61-20-15,1-1-13 16,-1-4-2-16,2-6-1 16,-2-13-66-16,-5-12-147 15,-8-6-330-15</inkml:trace>
  <inkml:trace contextRef="#ctx0" brushRef="#br0" timeOffset="187762.4385">2303 6981 1326 0,'0'0'0'16,"0"0"-36"-16,0 0-192 15,105 7-85-15</inkml:trace>
  <inkml:trace contextRef="#ctx0" brushRef="#br0" timeOffset="188073.6718">2715 7410 834 0,'0'0'16'0,"0"0"-11"15,0 0 1-15,25 84-1 16,-7-72 8-16,-1-8 2 16,5-4-9-1,2 0 0-15,0-9 16 0,3-10 60 16,-2-2-25-16,3 2-6 16,-4 4 11-16,1 1-15 15,-5 11-14-15,5 3-14 16,-4 0-7-16,2 9-6 15,-4 11-6-15,-1 5-2 16,-6 5 1-16,-6 0-7 0,0 1 6 16,-2-1-20-16,7-8-67 15,2-5-141 1,8-10-78-16</inkml:trace>
  <inkml:trace contextRef="#ctx0" brushRef="#br0" timeOffset="188322.6043">3679 7200 961 0,'0'0'95'0,"0"0"-32"0,-117-18-21 16,76 29 33-16,3 24-30 15,10 9-25 1,11 12-12-16,9 6-3 0,8 2 1 15,3 3-3-15,19-8-3 16,11-7 3-16,3-12 5 16,1-12-8-16,2-14-28 15,1-14-115-15,3 0-155 16,-1-26-373-16</inkml:trace>
  <inkml:trace contextRef="#ctx0" brushRef="#br0" timeOffset="188739.7134">4098 7195 1024 0,'0'0'205'0,"0"0"-131"15,0 0-45-15,0 0-24 16,-21 79 1-16,14-22-6 16,-2 3 6-16,-3 2-3 15,6-5-2-15,0-11-1 16,3-10 0-16,3-11-22 15,0-13-43-15,0-9 13 16,0-3 2-16,4-16 21 16,7-18 29-16,4-5 3 15,-2-8-3-15,-1-6 0 16,-3-2 0-16,-6 0 11 16,0 6 3-16,0 9 20 0,-1 11 10 15,-1 11 1-15,2 9 2 16,3 9-24-1,6 1-2-15,4 23-21 0,5 10-11 16,3 10 10-16,-5 3 0 16,-4 3-1-16,-3 0 2 15,-3-6 0-15,-3-5-5 16,0-7 0-16,1-6-52 16,1-9-18-16,-2-7-32 15,0-10-91-15,-1 0-128 16</inkml:trace>
  <inkml:trace contextRef="#ctx0" brushRef="#br0" timeOffset="188915.6749">3916 7411 918 0,'0'0'185'0,"0"0"-161"16,85 0-19-16,-24 2-5 15,6 2 13-15,-4-4-13 16,-8 0-24-16,-10-12-272 16</inkml:trace>
  <inkml:trace contextRef="#ctx0" brushRef="#br0" timeOffset="189084.1793">4510 7378 889 0,'0'0'84'0,"86"0"-80"15,-38-10-3-15,7-1-2 16,9-3-76-16,2-1-282 16</inkml:trace>
  <inkml:trace contextRef="#ctx0" brushRef="#br0" timeOffset="189320.0487">5108 7144 453 0,'0'0'730'0,"0"0"-645"16,0 0-39-1,0 0 6-15,0 0-24 0,0 0-9 16,66 102 4-16,-50-60-18 15,-7 5 0-15,-3-1-5 16,-6 0-4-16,0-3-63 16,0-7-42-16,0-7-72 15,0-9-140-15</inkml:trace>
  <inkml:trace contextRef="#ctx0" brushRef="#br0" timeOffset="189773.7059">5235 7156 439 0,'0'0'805'0,"0"0"-793"16,0 0-10-16,122-28 1 0,-77 34 5 16,-8 14-2-16,-10 5-6 15,-12 2-1-15,-15 2-3 16,-6 2-7-16,-21-3-21 16,-4-1 4-16,4-2 3 15,13-4 15-15,9 0 9 16,5-2-2-16,13 3-2 15,14-1 5-15,4 1 0 16,-1-3 3-16,-7 1-3 16,-10-2 5-1,-12 2 1-15,-1-6 14 0,-25 2 13 16,-14-5 26-16,-10-2 34 16,-2-6-20-16,5-2-37 15,15-1-19-15,10 0-8 16,18 0-9-16,3-13-27 15,37-12-169-15,14-11-483 0</inkml:trace>
  <inkml:trace contextRef="#ctx0" brushRef="#br0" timeOffset="189996.8309">5526 6991 229 0,'0'0'1153'0,"118"72"-1143"15,-32-13 1-15,1 8-6 0,-14 7 46 16,-15 1-38 0,-15 4-9-16,-22-4-4 0,-18-2 0 15,-3-4 2 1,-34-6-2-16,-13-5-1 16,-8-10-1-16,-4-13 2 15,-4-10-34-15,8-16-82 0,8-9-102 16,16-11-269-16</inkml:trace>
  <inkml:trace contextRef="#ctx0" brushRef="#br0" timeOffset="190505.9974">6845 7081 1171 0,'0'0'99'0,"0"0"-88"16,119 0 28-16,-64 0 44 16,3 0-42-16,-3 0-34 15,-7 0-6-15,-10 0-1 0,-13 0-25 16,-16 0-140-16,-9 0-179 15</inkml:trace>
  <inkml:trace contextRef="#ctx0" brushRef="#br0" timeOffset="190683.7448">6762 7419 744 0,'0'0'310'16,"0"0"-222"-16,105 30 21 15,-44-26 10-15,5-4-73 0,-2 0-33 16,-7 0-13-16,-15-4 0 16,-14-12-104-16,-12-4-293 15</inkml:trace>
  <inkml:trace contextRef="#ctx0" brushRef="#br0" timeOffset="194773.0376">8060 7147 432 0,'0'0'324'16,"0"0"-260"-16,0 0 46 15,0 0 59-15,78-75-55 16,-76 62-8-16,-2 3-25 15,-2 2-24-15,-19 3-25 16,-7 5-21-16,-11 0-11 16,-4 11-7-16,-1 5 4 15,6 3-3-15,15 2 6 16,12-2-2-16,11 1 0 16,4 4 1-16,33-1 0 0,11 3-7 15,10-1 6-15,3 1 1 16,-7-1-13-16,-14-1-4 15,-14-3 14 1,-19-1-4-16,-7-4-2 0,-7-3-7 16,-28-3 6-1,-17-4 10-15,-9-3 1 0,1-3 8 16,5 0 4-16,13 0 3 16,11-7 6-16,13 0-10 15,12-1-11-15,6 0-1 16,13-2-68-16,22-2-93 15,8-5-222-15</inkml:trace>
  <inkml:trace contextRef="#ctx0" brushRef="#br0" timeOffset="194948.3613">8362 7199 987 0,'0'0'148'15,"0"0"-103"-15,0 0-43 16,0 0 50-16,0 0 8 15,70 73-39-15,-53-36-15 16,-3 0-5-16,-2-2-1 16,-4-3 0-16,4-10-36 0,-6-10-95 15,0-10-189 1</inkml:trace>
  <inkml:trace contextRef="#ctx0" brushRef="#br0" timeOffset="195116.0387">8333 6825 1212 0,'0'0'26'16,"0"0"-26"-16,0 0-13 16,0 0-77-16,116 34-115 15,-70-5-163-15</inkml:trace>
  <inkml:trace contextRef="#ctx0" brushRef="#br0" timeOffset="195421.2896">8681 7269 829 0,'0'0'10'16,"0"0"-7"-16,0 0 16 15,0 0 0-15,0 0-1 16,0 0-9-16,87 64-4 15,-66-82 12-15,3-6 48 16,-1-1-15-16,-2-1 21 16,-1 1 11-16,-3 7-20 15,-4 3 0-15,-3 7-7 0,-4 5 1 16,0 3-11 0,4 3-32-16,7 16-13 15,-1 10-8-15,2 2 0 0,3 2 6 16,0 3 1-16,4-6-3 15,5-4-62-15,1-10-60 16,2-11-74-16,2-5-191 16</inkml:trace>
  <inkml:trace contextRef="#ctx0" brushRef="#br0" timeOffset="195826.0275">9368 7100 1127 0,'0'0'67'0,"0"0"-37"15,0 0 52-15,0 0-6 16,0 0-76-16,0 0-1 0,-38 103 1 16,32-56 2-16,3-5-2 15,3-2 0-15,0-11 0 16,0-8-1-16,0-8-3 16,12-9-13-16,7-4 0 15,3-9 1-15,3-17 15 16,-3-9-11-16,0-8-4 15,-5-3 11 1,-2-3 5-16,-6-2 1 0,-3 0 1 16,-2 6 5-16,1 8 19 15,-1 15 13-15,-1 10 6 16,0 11-4-16,3 1-12 16,5 14-27-16,5 17-2 15,6 11-7-15,-1 5 6 16,2 4 1-16,-3 1-4 15,-3 0 4-15,-2-2 0 0,-6-4 0 16,-2-3 0-16,-4-8-2 16,-1-7-9-16,-2-7-49 15,0-8-30-15,0-13-64 16,0 0-149-16</inkml:trace>
  <inkml:trace contextRef="#ctx0" brushRef="#br0" timeOffset="196003.8279">9348 7209 1199 0,'0'0'56'0,"87"0"-52"16,-29 0 11-16,3 0 44 15,0 0-56-15,-6 0-3 16,-6 0-67-16,-8-3-274 15</inkml:trace>
  <inkml:trace contextRef="#ctx0" brushRef="#br0" timeOffset="196143.9533">10001 7179 701 0,'0'0'39'0,"0"0"-39"16</inkml:trace>
  <inkml:trace contextRef="#ctx0" brushRef="#br0" timeOffset="196620.5257">10489 7031 400 0,'0'0'765'0,"0"0"-721"16,-89 3-37-16,65 20 57 15,8 8-5-15,10 3-39 16,6 1-18-16,0-4 0 0,22-2-2 16,12-4 3-16,4-9-3 15,5-6-24-15,0-10-88 16,1 0-48-16,-4-8-50 16,-3-12 5-16,-9-4 45 15,-5-3 160-15,-11-2 25 16,-6 0 143-16,-3 7 10 15,-3 5-26-15,0 9-21 16,0 5-30-16,0 3-38 16,0 4-30-16,0 15-33 15,7 6-18-15,8 2 18 16,6-4 3-16,0-3-1 16,9-3 0-16,-3-7 0 15,1-7-1-15,-4-3 1 0,-4 0-1 16,-9-16 6-16,-3-8-3 15,-8-2 8-15,0-3 33 16,-19-2 5-16,-12 0-19 16,-9 6-20-16,0 9-10 15,4 13 2-15,9 3-6 16,16 8-2-16,11 17-32 16,11 2-82-16,25-4-32 15,6-4-138-15,5-9-405 16</inkml:trace>
  <inkml:trace contextRef="#ctx0" brushRef="#br0" timeOffset="196907.5877">11170 6977 936 0,'0'0'73'15,"0"0"-62"-15,0 0 30 16,0 0-5-16,-2 74-34 15,41-37 10-15,3-3-10 16,-2-5 3-16,-9-5-3 16,-13-7-1-16,-10-3 0 15,-8-3 0-15,0-2 9 0,-6 0 15 16,-19-4 13 0,-10-1 33-16,-5-4 8 0,-2 0-29 15,5 0-19-15,16 0-16 16,11 0-9-16,10 0-6 15,4 0-33-15,27-4-122 16,8-7-214-16</inkml:trace>
  <inkml:trace contextRef="#ctx0" brushRef="#br0" timeOffset="197119.8889">11538 7028 1053 0,'0'0'115'16,"0"0"-84"-16,0 0-21 0,0 0 19 16,0 0-24-16,58 83 12 15,-40-48-13-15,-3 0-2 16,-6-1-2-16,-4 1-2 16,-5-6-86-16,0-2-107 15,0-7-123-15</inkml:trace>
  <inkml:trace contextRef="#ctx0" brushRef="#br0" timeOffset="197504.0221">11698 7013 379 0,'0'0'750'16,"0"0"-651"-16,0 0-46 0,0 0-12 15,115-35-25-15,-77 56-16 16,-11 0 0-16,-18 0 0 16,-9 1-3-16,-12-3-5 15,-25-1-3-15,-3 1 1 16,4-2 7-16,11 3-15 16,19 1 6-16,6 1 4 15,16-1 1-15,18 1 6 16,1-6 1-16,-6-2 1 15,-7-4-1-15,-9-1 1 16,-10-1-1-16,-3 4 2 16,-8 2 4-16,-23 2 13 15,-14-1 39-15,-3-3 9 0,-1 0-4 16,3-4-31 0,9-1-15-16,7-1-14 15,9-4-3-15,12-2-11 0,9-11-172 16,9-15-343-16</inkml:trace>
  <inkml:trace contextRef="#ctx0" brushRef="#br0" timeOffset="198145.0017">12483 7206 1079 0,'0'0'108'15,"0"0"-85"-15,0 0 62 0,99 0 16 16,-24 0-50-16,13 3-10 16,-4-3-19-16,-16 0 3 15,-21 0-4-15,-20 0-7 16,-16 0-9-16,-8 0-1 16,-3-4-1-16,0-1-3 15,-16 4-70-15,-6 1-117 16,-1 0-81-16,4 0-323 15</inkml:trace>
  <inkml:trace contextRef="#ctx0" brushRef="#br0" timeOffset="198725.0675">13930 6906 1215 0,'0'0'42'0,"0"0"-39"15,-79-6 21-15,46 23 30 16,1 15-31-16,9 7-18 15,3 3-3-15,10 2 0 16,7-5 0-16,3-1-2 16,9-5 1-16,22-8 5 15,15-6-6-15,8-9 5 16,6-10-5-16,4 0-71 16,-9-8-57-16,-9-16-188 15,-11-5-255-15</inkml:trace>
  <inkml:trace contextRef="#ctx0" brushRef="#br0" timeOffset="199003.506">14172 7011 508 0,'0'0'336'0,"0"0"-153"0,0 0-68 16,0 0-36-16,0 0-19 15,0 0-51-15,-38 24-7 16,40 10-2-16,23 0 2 16,11-3 3-16,7-4 0 15,3-9 1-15,-2-6-2 16,-8-10 0-16,-10-2-4 15,-9-5 0-15,-13-17 11 0,-4-6 4 16,-1-3 56-16,-23-4-13 16,-6 1-21-16,-9 0-9 15,0 8-12 1,1 7-13-16,12 13-3 16,8 6-4-16,14 1-5 0,4 22-43 15,17 4-73-15,27 3-1 16,16-4-61-16,7-9-223 15</inkml:trace>
  <inkml:trace contextRef="#ctx0" brushRef="#br0" timeOffset="199311.4883">14768 6888 921 0,'0'0'43'15,"0"0"-13"-15,-103-35 52 16,85 35-3-16,13 7-59 15,5 21-20-15,19 6-11 16,18 5 11-16,11 2-1 16,-3-3 1-16,-8-9-5 15,-12-4 4 1,-7-2 0-16,-10-4 0 0,-8-4 0 16,0 0 1-16,-6-3 7 15,-20-1 15-15,-8-3 17 16,-5-6 4-16,-2-2-4 15,5 0-4-15,9 0-19 16,12-10-9-16,15-1-7 0,1-1-22 16,35-3-125-1,15-2-281-15</inkml:trace>
  <inkml:trace contextRef="#ctx0" brushRef="#br0" timeOffset="199770.245">15199 6792 1117 0,'0'0'93'0,"0"0"-64"16,0 0 0-16,0 0-25 15,0 102 2-15,0-43-6 16,0 4 3-16,-4-2-3 0,-2-7 0 16,0-7 2-1,1-9-2-15,5-8 0 16,0-12 1-16,0-8 0 15,2-10-1-15,9 0-25 0,3-11 16 16,3-14 1-16,1-10-16 16,-5-7 13-16,0-6 9 15,-5-10 4-15,-2-5-4 16,-1-1 4-16,-1 5-2 16,3 12 34-16,2 9 21 15,0 15-18-15,3 12 11 16,3 11 1-16,6 0-8 15,4 14-39-15,7 16-2 16,-3 10-5-16,1 10 5 16,-4 5-5-16,-5 3 4 0,-5-2 1 15,-7-6-7-15,-4-11 7 16,-4-4-1 0,1-7 1-16,1-4-1 15,5-4-1-15,6-6-35 0,5-5-30 16,-2-7-25-16,-3-2-29 15,-9-5-159-15,-5-14-330 16</inkml:trace>
  <inkml:trace contextRef="#ctx0" brushRef="#br0" timeOffset="199948.9313">15359 7020 1162 0,'0'0'64'16,"99"-6"-62"-16,-47 3 18 16,-1-1-5-16,2-4-15 15,4-3-162-15,4 4-723 16</inkml:trace>
  <inkml:trace contextRef="#ctx0" brushRef="#br0" timeOffset="200084.5209">15929 7053 1073 0,'0'0'197'0,"0"0"-152"0,0 0-39 16,0 0 30-16,0 0-36 15,0 0-65-15,-1-12-336 16</inkml:trace>
  <inkml:trace contextRef="#ctx0" brushRef="#br0" timeOffset="200779.9953">16497 6818 1017 0,'0'0'72'16,"0"0"-72"-16,0 0 27 15,0 0 34-15,-110-7-29 16,77 19-24-16,6 1 2 16,9 4-9-16,11 0 0 0,7 1-1 15,9 4 0-15,21 0 0 16,9 3 2-16,5 0 2 15,2 0-3-15,-2 2 0 16,-3-6-1-16,-8 1 1 16,-13-5 2-16,-11-2-3 15,-9-5-3-15,-8-3 0 16,-18-4 3-16,-9-3 4 16,-2 0 47-16,-2 0 5 15,6 0-31-15,9-5-11 16,11-3-8-16,10-1-6 15,3-1-10-15,27-3-103 16,21-6-140-16,11 1-445 16</inkml:trace>
  <inkml:trace contextRef="#ctx0" brushRef="#br0" timeOffset="200969.9633">16770 6924 1147 0,'0'0'82'16,"0"0"-73"-16,0 0-4 15,0 0 18-15,50 78 53 16,-34-46-42-16,-4 1-29 16,-3-3-5-16,0-3 2 15,-3-5-4-15,-2-8-112 16,-1-11-156-16,-1-3-536 16</inkml:trace>
  <inkml:trace contextRef="#ctx0" brushRef="#br0" timeOffset="201097.0503">16711 6647 1039 0,'0'0'0'0,"0"0"-237"0,0 0-95 15</inkml:trace>
  <inkml:trace contextRef="#ctx0" brushRef="#br0" timeOffset="201459.3792">16990 6931 873 0,'0'0'55'0,"0"0"-47"15,21 76 7-15,-2-55 31 16,2-4-12-16,0-3-23 15,4-10-1-15,1-4-8 16,2 0-2-16,-1-4-2 16,-1-17-10-16,-3-7 6 15,-1-1 6-15,-1-3 8 0,-3 5 20 16,-1 7 63 0,-4 6-17-16,0 8-7 0,-1 6 2 15,3 0-26-15,3 8-25 16,3 13-17-16,1 9-1 15,-2 4 1 1,2 2 0-16,-1 0-1 0,-1-2-3 16,-1-5 3-1,2-3 0-15,3-5-61 0,6-9-67 16,7-7-70 0,0-5-277-16</inkml:trace>
  <inkml:trace contextRef="#ctx0" brushRef="#br0" timeOffset="201681.9488">17840 6761 1008 0,'0'0'94'0,"0"0"-8"16,0 0 27-16,0 0-17 16,0 0-96-16,0 0 0 15,58 95 0-15,-37-44 2 16,-4 3-1-16,-7-2-1 15,-7-2 0-15,-3-4-1 16,0-8-34-16,-3-3-68 16,-6-8-13-16,6-10-93 15,3-8-133-15</inkml:trace>
  <inkml:trace contextRef="#ctx0" brushRef="#br0" timeOffset="202075.5839">17999 6796 906 0,'0'0'85'0,"0"0"-25"16,47-79 40-16,-14 69-10 16,9 8-9-16,5 2-55 15,0 5-20-15,-9 12-2 16,-15 3-4-16,-11 3-2 15,-12 4-3-15,-8 3-5 16,-17-1 2-16,-3 3 6 0,4 2-1 16,12 1 3-16,12 0 0 15,10 1-6 1,25-1 0-16,2-6 5 16,-4-1 0-16,-6-4 1 0,-11-5 3 15,-9-1 1-15,-7-6 10 16,0-2 18-16,-12-3 12 15,-25-6 15-15,-17-1-6 16,-14 0-2-16,-8-12-17 16,1-5-29-16,5 2-5 15,12-5-36-15,10-3-215 16,11-4-629-16</inkml:trace>
  <inkml:trace contextRef="#ctx0" brushRef="#br0" timeOffset="214585.8239">2011 8963 896 0,'0'0'149'0,"0"0"-107"16,0 0 21-16,0 0 40 15,0 0-50-15,-91-38-31 16,58 38-14-16,0 16-7 16,-4 7-1-16,4 6 0 15,9 2 4-15,9 0-2 16,8 2 1-16,7 0 2 15,4 1-3-15,19-3 0 0,11-4 3 16,15-8-4-16,9-4 2 16,5-8-3-16,6-7-70 15,-5 0-47-15,0-13-91 16,-1-13-81-16,-10-3-390 16</inkml:trace>
  <inkml:trace contextRef="#ctx0" brushRef="#br0" timeOffset="214904.7222">2391 9013 450 0,'0'0'412'15,"0"0"-265"-15,0 0-59 0,0 0 6 16,0 0-33-16,0 0-31 16,-43-66-30-16,31 89-4 15,3 7-2-15,5 2 5 16,4 1 1-16,5-2 1 16,18-3 1-16,10-5 1 15,8-7-3-15,6-8-3 16,5-8-12-1,-3 0-4-15,-7-16 9 0,-14-7 10 16,-14-2 1-16,-11-2 1 16,-3-4 19-16,-9-1 20 15,-18 1-2-15,-7 4-8 16,-2 6-4-16,0 9-8 16,11 8-5-16,4 4-14 0,12 0-5 15,7 9-7-15,2 9-22 16,21 5-28-16,27-1-43 15,13-3-81-15,8-8-123 16</inkml:trace>
  <inkml:trace contextRef="#ctx0" brushRef="#br0" timeOffset="215193.7247">2973 8874 1034 0,'0'0'55'0,"-82"-20"-42"16,49 20 54-1,11 0-12-15,11 10-45 0,11 11-10 16,0 7-1-16,20 5 1 16,10 3-1-16,4-2-1 15,-4-4-23-15,-2-2-7 16,-10-6 15-16,-12-2 13 16,-6-7 1-16,0-4 2 15,-9-3 1-15,-18-5 54 16,-10-1 2-16,-9 0-2 15,-1-2-20-15,6-9-22 16,11 1-12-16,16 0 0 16,14-3-43-16,8-1-126 15,29-3-243-15</inkml:trace>
  <inkml:trace contextRef="#ctx0" brushRef="#br0" timeOffset="215452.5913">3658 8744 1054 0,'0'0'11'0,"-91"0"-4"16,49 14 55-16,8 13-6 15,11 12-35-15,10 7-4 16,10 6-7-16,3 2 0 0,12-1 0 15,15-6-4-15,4-7-1 16,8-11 1 0,0-8-1-16,4-11 1 0,6-7-6 15,2-3-78-15,-3-8-106 16,-2-14-243-16</inkml:trace>
  <inkml:trace contextRef="#ctx0" brushRef="#br0" timeOffset="215908.7316">4026 8785 1002 0,'0'0'120'0,"0"0"-117"15,0 0 19-15,0 0-13 16,0 89 29-16,0-41-18 16,2 4-15-16,-1 3-2 0,-1-4-1 15,0-5-1-15,0-6 2 16,2-10-3-16,-1-11 0 15,2-8 0-15,-1-11-1 16,-2 0 0-16,1-18-10 16,2-14 11-16,-1-6-9 15,-2-7 8-15,0-5-1 16,0-5 2-16,0-1 1 16,-2-1 9-16,2 4 16 15,0 6 6-15,0 8 12 16,12 9-8-16,5 9 7 15,5 11-12-15,3 9-22 16,5 1-9-16,6 9-4 16,-2 15 3-16,2 7 1 0,-3 7-4 15,0 3 3-15,-6 0 1 16,-7 4 0-16,-3-5-2 16,-4 1 2-16,-4-4-5 15,-4-5 5-15,-2-3 0 16,0-7-5-16,1-5-56 15,2-6-66-15,0-9-81 16,2-2-233-16</inkml:trace>
  <inkml:trace contextRef="#ctx0" brushRef="#br0" timeOffset="216096.6206">4084 8960 804 0,'0'0'402'16,"0"0"-387"-16,0 0-14 15,114-3 8-15,-60 3 5 16,5 0-14-16,1 2 0 16,-5-2-107-16,-7 0-352 15</inkml:trace>
  <inkml:trace contextRef="#ctx0" brushRef="#br0" timeOffset="216318.9176">4786 8925 1140 0,'0'0'111'0,"0"0"-107"16,88 1 8-16,-42-1 71 15,2 0-51-15,1 0-25 16,-4 0-5-16,-2-2-4 16,-6-11-81-16,-10-4-133 15,-12-2-152-15</inkml:trace>
  <inkml:trace contextRef="#ctx0" brushRef="#br0" timeOffset="216552.1925">4944 8683 973 0,'0'0'189'0,"0"0"-189"15,0 0 0-15,0 0 75 16,13 96 0-16,-2-53-15 16,5 3-33-16,-2-1-16 15,-3-1-8-15,-3-4-3 0,1-5 0 16,3-7-24-1,1-6-126-15,5-14-153 16,5-8-415-16</inkml:trace>
  <inkml:trace contextRef="#ctx0" brushRef="#br0" timeOffset="216780.3458">5445 8735 1174 0,'0'0'67'0,"0"0"-53"15,0 0-10-15,0 0 6 16,0 0 13-16,0 0 18 0,39 98-32 16,-24-61-8-1,-2-2-1-15,-4-1 3 16,0-3-3-16,-6-2-4 0,-3-7-95 15,0-4-43-15,0-6-106 16,0-4-178-16</inkml:trace>
  <inkml:trace contextRef="#ctx0" brushRef="#br0" timeOffset="217201.4661">5487 8716 1098 0,'0'0'84'0,"0"0"-42"15,43-86 35-15,-1 70 4 16,7 8-33-16,2 8-37 16,0 0-11-16,-14 4-1 15,-7 12 1-15,-18 5-6 16,-12 1-4-16,0 2-3 15,-14 2 12-15,-11-1-4 16,7 0 1-16,6 1-3 16,12 0-1-16,3-3 4 15,24-1-4-15,9-4 7 16,0-2-1-16,-6-3 3 16,-10-5-2-16,-9-3-1 0,-7 0 2 15,-4 2 0-15,-7 2 3 16,-20 3 51-1,-12 3 7-15,-6-3-21 0,-2-2-15 16,9 0-13-16,13-3-8 16,13-2-4-16,12-4-20 15,0-1-103-15,31-6-87 16,10-19-631-16</inkml:trace>
  <inkml:trace contextRef="#ctx0" brushRef="#br0" timeOffset="217472.9357">5942 8412 1195 0,'0'0'22'0,"80"69"-15"16,-24-12 3-16,5 9 41 15,-7 6-13-15,-12 2-17 16,-14-3-13-16,-18-1-7 15,-10-4 1-15,-10-2-1 16,-21-5 14-16,-10-7-2 16,-5-8-4-16,0-13-5 15,2-10 3-15,4-11-1 16,4-8-6-16,5-2-76 16,14-9-220-16</inkml:trace>
  <inkml:trace contextRef="#ctx0" brushRef="#br0" timeOffset="217785.571">6897 8754 1292 0,'0'0'76'0,"0"0"-76"15,97 0 2-15,-53 2 23 16,1 4-10-16,0 1-15 15,-2 3-2-15,-7-1-103 16,-14-3-161-16,-14-5-308 16</inkml:trace>
  <inkml:trace contextRef="#ctx0" brushRef="#br0" timeOffset="217958.5485">6898 8992 1087 0,'0'0'148'15,"0"0"-135"-15,87 15 92 16,-31-10-16-16,4-4-56 16,4-1-33-16,-6 0-1 15,-8 0-129-15,-13-10-237 16</inkml:trace>
  <inkml:trace contextRef="#ctx0" brushRef="#br0" timeOffset="240696.9437">18142 4989 549 0,'0'0'44'0,"0"0"-40"15,0 0-2-15,0 0-2 16,0 0 0-16,0 0 1 16,-26 21 0-16,23-12 0 15,3 0-1-15,-1 1-2 16,1 0 1-16,0 2 1 15,0 0 3-15,0-3-2 16,3-1 3-16,10 1 3 16,4-3-3-16,5-1 2 0,5-5-3 15,-5 0-3 1,-1 0-2-16,-6 0-6 0,-6-4 5 16,-5-4 3-16,-4-3 1 15,0 1-1-15,0-3 8 16,-9 2 49-16,-4-1-29 15,1 2-19-15,3 3-5 16,3 3 15-16,5 1-15 16,-1 2-4-16,2 1 0 15,0-2-5-15,0 0-93 16,0 0-155-16</inkml:trace>
  <inkml:trace contextRef="#ctx0" brushRef="#br0" timeOffset="253472.2212">8110 8624 824 0,'0'0'155'0,"0"0"-97"16,0 0 38-16,0 0-42 16,0 0-9-1,-97-27-20-15,64 46-10 0,0 8-3 16,3 6 4-16,5 3 1 15,8 2 4-15,7 0-4 16,10-2-8-16,0-3-1 16,12-2 1-16,18-6 1 15,10-5-2-15,9-6 2 16,7-7-10-16,2-5-48 16,-1-2-140-16,-13-3-239 0</inkml:trace>
  <inkml:trace contextRef="#ctx0" brushRef="#br0" timeOffset="254012.6454">8578 8656 1078 0,'0'0'78'0,"0"0"-63"0,0 0 49 16,0 0-12-16,-101-9-36 16,80 29-12-16,0 6-2 15,8 2-1-15,7 0 0 16,6-1 0-16,0 1-1 16,8-6 3-16,20-2 2 15,7-6 2-15,10-6 1 16,4-8-3-16,-4 0-1 15,-3-5-4-15,-8-12 11 0,-11-3-8 16,-10-5 28-16,-12 0 29 16,-1 0-20-16,-7 2-13 15,-20 1-8-15,-10 9-14 16,3 3-5-16,-2 10-5 16,6 0-3-16,9 5-5 15,11 12-59-15,10 3-39 16,16-1-70-16,29-1-81 15,13-9-282-15</inkml:trace>
  <inkml:trace contextRef="#ctx0" brushRef="#br0" timeOffset="254296.0539">9014 8653 1079 0,'0'0'83'15,"0"0"-67"-15,-97-37 10 0,67 34 33 16,9 3-32-16,8 0-27 15,13 13-2-15,4 8-9 16,20 3 11-16,15 0 1 16,1 2 1-16,-1-4-2 15,-8 1-1-15,-5-2 1 16,-10-3 0-16,-9 1-1 16,-7-2 1-16,0-1 0 0,-22 1 0 15,-14-6 14 1,-7-1 15-16,-2-4 6 0,8-4-19 15,12-2-11-15,11 0-5 16,14-4-19 0,15-14-143-16,31-7-383 0</inkml:trace>
  <inkml:trace contextRef="#ctx0" brushRef="#br0" timeOffset="254746.8483">9377 8593 1187 0,'0'0'115'0,"0"0"-84"16,0 0-31-16,0 0 0 0,0 0 3 16,-28 78 7-1,24-34-5-15,4-1-4 0,0 0 1 16,0-3-1-16,0-10 0 16,0-6-1-16,0-8-1 15,0-8 1-15,0-6-1 16,3-2 1-16,4-8 7 15,4-14-7-15,0-12-19 16,-1-5 14-16,-4-5 5 16,-6-4 0-1,0-2 5-15,0 4 2 0,0 4 8 16,0 7 12-16,4 8 15 16,1 8 7-16,7 9-12 15,-2 4-13-15,8 6-16 16,3 0-8-16,6 13-7 15,3 13 2-15,-2 4-2 0,-1 3 6 16,-8 0-2-16,-1-1 3 16,-5 3-7-16,-2-2 5 15,3 1 2-15,-4 0-1 16,2-2-1-16,-3-2-23 16,7-5-64-16,-2-5-36 15,-1-10-85-15,-7-8-130 16</inkml:trace>
  <inkml:trace contextRef="#ctx0" brushRef="#br0" timeOffset="254910.4688">9451 8718 1228 0,'0'0'76'16,"0"0"-76"-16,94 0 37 15,-54-2 13-15,3 1-50 16,2-3-13-16,-3-6-244 16</inkml:trace>
  <inkml:trace contextRef="#ctx0" brushRef="#br0" timeOffset="255061.8556">9964 8607 1155 0,'0'0'0'0,"0"0"-346"16,0 0-169-16</inkml:trace>
  <inkml:trace contextRef="#ctx0" brushRef="#br0" timeOffset="255287.5548">10280 8479 1175 0,'0'0'81'0,"0"0"-69"0,0 0 62 16,0 0-33-1,0 0-34-15,-80 45-5 0,68-13 1 16,6 1-2-16,6 2 0 16,0-3-1-16,6-6 0 15,16-3-4-15,4-9-56 16,8-7-46-1,5-7-23-15,0 0-95 0,-2-8-180 16</inkml:trace>
  <inkml:trace contextRef="#ctx0" brushRef="#br0" timeOffset="255572.5603">10519 8549 863 0,'0'0'172'0,"0"0"-55"16,0 0-7-16,0 0-5 15,0 0-71-15,0 0-34 0,-9-23-14 16,5 54 10-16,4 3 1 15,0-1 1-15,15-4 2 16,7-7 0-16,10-6 0 16,2-6-2-16,9-8-10 15,-1-2 3-15,-6 0 1 16,-11-16 8-16,-10-8 7 16,-12-2 23-16,-3-5 12 15,-6-3 2-15,-21 2-6 16,-9 2-18-16,-5 8-6 15,3 9-12-15,4 12-2 16,10 1-2-16,10 8-20 16,14 14-73-16,2 4-51 0,32 0-87 15,10-10-251 1</inkml:trace>
  <inkml:trace contextRef="#ctx0" brushRef="#br0" timeOffset="255863.6278">11110 8443 737 0,'0'0'201'0,"-82"-19"-162"15,46 19-38-15,11 2 25 16,16 21-10-16,9 4-16 16,15 4 0-16,21 2 0 0,5-2 10 15,-3-6-9-15,-7-5 0 16,-10-4 4-16,-9-2 20 15,-6-3 8-15,-6-1-5 16,0 1 6-16,-5 0 3 16,-17 1 2-1,-11-4 13-15,-7-2-12 0,-4-3-17 16,1-3-10 0,11 0-8-16,9 0-5 0,13 0-7 15,10-3-148-15,14-11-281 16</inkml:trace>
  <inkml:trace contextRef="#ctx0" brushRef="#br0" timeOffset="256120.2141">11449 8467 1166 0,'0'0'92'16,"0"0"-92"-16,0 0 0 15,0 0 0-15,0 0 9 16,45 79 2-16,-29-42-7 16,-4 2-3-16,-3-4-1 15,0-3-1-15,-6-3 1 16,-3-4-5-16,0-4-11 16,0-4-60-16,0-4-99 15,0-6-108-15</inkml:trace>
  <inkml:trace contextRef="#ctx0" brushRef="#br0" timeOffset="256479.0678">11568 8388 1242 0,'0'0'52'0,"0"0"-14"16,0 0 41-16,0 0-34 15,0 0-23-15,100-50-22 16,-55 68-3-16,-7 5-5 16,-12 1-32-16,-13 1-2 0,-13-2-1 15,0 4-2 1,-11-2-9-16,-6-2 18 16,8 0 6-16,9-3 19 15,0 0-10-15,15 0 21 0,12-3 3 16,1 0 2-16,-4-2 2 15,-7-1 8-15,-7 2 21 16,-10-1-9-16,-4 1 8 16,-25 0 55-16,-11-1 6 15,-8-2-48-15,-6-5-24 16,-2-4-5-16,2-4-13 16,8 0-6-16,11 0-92 15,18-18-387-15</inkml:trace>
  <inkml:trace contextRef="#ctx0" brushRef="#br0" timeOffset="260628.6257">12311 8540 660 0,'0'0'89'0,"0"0"-40"16,0 0 14-16,0 0 56 15,0 0-54 1,0 0-26-16,0 0-24 0,0 0 22 15,9 0 12-15,39 0-7 16,6 0 10-16,2 0-2 16,-2 0 18-16,-8-6-28 15,-7 2-14-15,-15 0-17 16,-8 2-7-16,-10 2-2 16,-3-2 0-16,-3 2-1 15,2 0-45-15,5 0-78 16,2 0-128-16,6 0-63 15</inkml:trace>
  <inkml:trace contextRef="#ctx0" brushRef="#br0" timeOffset="261036.6324">13260 8381 837 0,'0'0'164'0,"0"0"-155"16,-85-24-5-16,52 24 69 0,-1 0-10 15,-3 0-50 1,5 4-13-16,11 6 0 16,6 1 0-16,11 1-1 15,4 6-6-15,6 0 6 0,21 1 1 16,13 1 11-16,9-1-2 15,5-1-7-15,-1-2 2 16,-6 0-4-16,-10 0 0 16,-10-2 1-16,-12-3-5 15,-11-2 4-15,-4-1-11 16,-1 2 11-16,-23 2 8 16,-10-1 21-16,-11-2 3 15,3-1-9-15,5-3 7 0,10-2-19 16,11-3-6-16,8 0-5 15,7 0-1-15,1 0-13 16,0 0-149-16,3-3-289 16</inkml:trace>
  <inkml:trace contextRef="#ctx0" brushRef="#br0" timeOffset="261260.7877">13513 8474 1109 0,'0'0'107'0,"0"0"-92"0,0 0-14 16,0 0 14-1,0 0 29-15,0 0-22 0,90 94-12 16,-72-66-2-16,-2-2-7 16,-4-4 0-16,-1-3-1 15,-4-6 0-15,-2-1 0 16,-4-4-28-16,-1-5-165 15,0-3-235-15</inkml:trace>
  <inkml:trace contextRef="#ctx0" brushRef="#br0" timeOffset="261423.4581">13424 8219 1252 0,'0'0'16'0,"0"0"-16"16,0 0-66-16,0 0-56 16,0 0-104-16</inkml:trace>
  <inkml:trace contextRef="#ctx0" brushRef="#br0" timeOffset="261779.2042">13752 8422 1021 0,'0'0'11'0,"0"0"-9"16,0 0-2-16,2 98 14 0,10-69 0 15,3-3-9 1,0-4-5-16,0-6 0 0,-1-7-3 16,0-7-2-1,1-2 3-15,1-5 2 0,4-17 1 16,0-1 16-16,-2-5 33 15,0-2 17-15,-3 2 2 16,0 8-16-16,-4 3 14 16,0 10-16-16,0 2-14 15,2 5-25-15,4 0-12 16,1 10-3-16,1 9-1 16,0 5 1-16,-2 2 0 0,-2 0 0 15,-3-1 3 1,1-1-2-16,1-3-2 15,3-1-34-15,6-4-79 0,8-9-121 16,5-7-514-16</inkml:trace>
  <inkml:trace contextRef="#ctx0" brushRef="#br0" timeOffset="262272.5196">14585 8312 848 0,'0'0'358'15,"0"0"-302"-15,0 0-36 16,0 0 36-16,0 0-56 0,0 0-9 16,-14 74 9-16,14-17 0 15,0 1 1-15,0-2-2 16,0-6 1-16,0-8 0 16,0-12-6-16,0-8-20 15,0-10-13 1,0-9 7-16,2-3 12 0,6-3 13 15,2-17 7-15,-3-7 3 16,1-7-3-16,-5-9 6 16,-3-5-3-1,0-5-1-15,0-3 19 0,0 2 19 16,0 5 0-16,0 10 2 16,0 8-16-16,1 11 2 15,9 10 16-15,1 6-7 16,7 4-33-16,1 1-4 15,7 18-6-15,2 8-1 0,2 5 7 16,-3 5-2-16,-2 4 0 16,-4 2-4-16,-3 1 4 15,-4-1 1-15,-1-4 0 16,-1-5 1-16,-2-6 0 16,-1-4-3-16,2-3-2 15,-1-5-26-15,-1-3-16 16,-2-4-22-16,1-4-18 15,-5-1-13-15,-1-4-113 16,-2 0-140-16</inkml:trace>
  <inkml:trace contextRef="#ctx0" brushRef="#br0" timeOffset="262491.8052">14603 8491 1129 0,'0'0'43'0,"0"0"-43"15,88-16 10-15,-48 15 47 16,5 1-52-16,0 0-5 16,-2 0-145-16,-3-2-418 15</inkml:trace>
  <inkml:trace contextRef="#ctx0" brushRef="#br0" timeOffset="262665.4677">15120 8472 1214 0,'0'0'58'0,"0"0"-58"16,0 0-55-16,0 0-96 15,0 0-325-15</inkml:trace>
  <inkml:trace contextRef="#ctx0" brushRef="#br0" timeOffset="262977.6372">15623 8260 1038 0,'0'0'9'0,"0"0"-6"0,-84-11 9 15,46 11 2-15,8 10-12 16,10 7-2-16,13 6-7 16,7 0 2-16,6 2 5 15,21 0 3-15,9 0 7 16,4 0 2-16,0-4 20 0,-1-5-7 16,-3 1-6-1,-5-1-2-15,-3-1-10 16,-6 2-3-16,-9-1-4 15,-9-2 0-15,-4 0-2 0,-4-3 2 16,-23-1 6-16,-12-6 21 16,-7-4 9-16,0 0-16 15,1 0-18-15,11-5-1 16,8-7-1-16,16-1-66 16,10-4-135-16,9-3-447 15</inkml:trace>
  <inkml:trace contextRef="#ctx0" brushRef="#br0" timeOffset="263206.5544">15950 8331 296 0,'0'0'930'0,"0"0"-861"0,0 0-67 16,0 0 13-16,0 0 3 15,0 0-18-15,40 50 0 16,-17-21-2-16,-1 0 2 15,-3 0 0-15,-2-3 0 16,-4-2 0-16,-7-5-1 16,0-3 1-16,-5-3 0 15,-1-7-43-15,0-6-174 16,0 0-323-16</inkml:trace>
  <inkml:trace contextRef="#ctx0" brushRef="#br0" timeOffset="263372.3636">15843 8009 1040 0,'0'0'0'16,"0"0"-528"-16</inkml:trace>
  <inkml:trace contextRef="#ctx0" brushRef="#br0" timeOffset="263734.6876">16157 8310 929 0,'0'0'0'0,"0"0"-2"15,37 82 2-15,-20-52 2 16,-2 2-2-16,-3-4 0 15,-3-7 0-15,-2-4 2 16,-2-11-2-16,-1-2 2 16,4-4 4-16,3 0 28 15,5-14 15-15,3-9-38 16,1-2 24-16,0-4 10 16,4 0-25-16,0 4 19 15,-5 2-12-15,-1 8 14 16,-3 6 18-16,-2 4-22 15,1 5-29-15,2 0-6 0,1 10-2 16,1 8-2-16,-5 3 1 16,0 3-2-16,-2 0 1 15,0 3 2-15,3-3-1 16,0-1 1-16,7-1 0 16,2-4-68-16,6-6-127 15,4-7-200-15</inkml:trace>
  <inkml:trace contextRef="#ctx0" brushRef="#br0" timeOffset="263993.714">17061 8238 1155 0,'0'0'38'16,"0"0"-38"-16,0 0-11 15,0 0 11-15,24 75 9 16,-4-33 2-16,-2 0-10 16,-5 0 1-16,-1-2-2 15,-6-3 0-15,-2-4 1 16,-1-7-1-16,-1-2-4 16,0-5-60-16,-2-5-69 15,1-6-71-15,1-5-228 16</inkml:trace>
  <inkml:trace contextRef="#ctx0" brushRef="#br0" timeOffset="264397.54">17143 8286 996 0,'0'0'108'16,"0"0"-22"-16,-20-87-30 15,20 72 39-15,23 7-32 16,9 8-26-16,7 0-36 16,1 10-1-16,-3 10-1 15,-11-2-6-15,-10 1 4 0,-9 1-7 16,-7 2 2-16,0-3 5 16,-15 1-6-16,-4-1 0 15,4 0-12-15,6 1 1 16,9 5-9-16,0 2 2 15,20-2 18-15,5 1 5 16,-4-7 4-16,-3 1 0 16,-8-4 0-16,-5-2 2 15,-5 0 7-15,0 0 13 16,-5 0 2-16,-17-1 35 16,-10-3 10-16,-8 0-32 15,1-5-16-15,-1-2-15 16,2-3-6-16,5 0-15 15,8 0-243-15,14-17-740 0</inkml:trace>
  <inkml:trace contextRef="#ctx0" brushRef="#br0" timeOffset="310222.7558">2637 10459 857 0,'0'0'158'0,"0"0"-95"15,0 0 24-15,0 0-33 16,0 0-33-16,0 0-21 15,-77-8-1-15,72 35-1 16,5 2 2-16,0-1-1 16,21-4 0-16,10-5 1 15,8-7 2-15,6-8 2 16,4-4-1-16,-4 0 0 16,-5-16 0-16,-13-6-2 15,-12-3 5-15,-12-5 7 16,-3-2 7-16,0-2 10 0,-25 2-11 15,1 3-5 1,-8 6-4-16,1 9-9 16,9 6-2-16,4 7-1 0,12 1-3 15,6 0 0 1,0 9-58-16,24 5-26 0,18 5-50 16,11-7-110-16,10-7-414 15</inkml:trace>
  <inkml:trace contextRef="#ctx0" brushRef="#br0" timeOffset="310488.4294">3258 10249 906 0,'0'0'138'0,"0"0"-94"0,-85-15-13 16,63 15 27 0,5 12-37-16,17 12-21 0,0 7 0 15,24 5 0-15,13 1 2 16,4-4 0-16,-4-3-2 15,-4-2-2-15,-11-7 2 16,-7-4 0-16,-11-7 0 16,-4-1 0-1,-1 0 2-15,-29-2 4 0,-19 1 37 16,-20 1-23-16,-11-3-17 16,-5 1-3-16,1-4-116 15,7-2-306-15</inkml:trace>
  <inkml:trace contextRef="#ctx0" brushRef="#br0" timeOffset="310814.8183">2290 10304 1072 0,'0'0'44'0,"0"0"-44"16,-100 7 0-16,70 20 37 16,5 11-5-16,8 8-21 15,11 4 4-15,6-1-5 0,9-4 4 16,21-5 15-16,12-7-11 15,7-9-7-15,-1-9-5 16,10-10-1-16,0-5 0 16,5-2-5-16,1-16-51 15,-6-4-155-15,-7-1-283 16</inkml:trace>
  <inkml:trace contextRef="#ctx0" brushRef="#br0" timeOffset="311482.917">2718 10376 710 0,'0'0'143'16,"0"0"-103"-16,-82-26 33 16,58 23 11-16,8 3-32 15,5 0-40-15,2 9-12 16,6 9-5-16,3 4-3 0,0 3 1 16,0-1-65-1,12-6-153-15,6-5-568 0</inkml:trace>
  <inkml:trace contextRef="#ctx0" brushRef="#br0" timeOffset="313840.3716">3982 10138 1089 0,'0'0'56'16,"0"0"-43"-16,-96-18-1 15,63 23 33-15,-1 26-16 0,0 20-22 16,1 13 0-16,3 8 7 15,17-3-3-15,11-7 2 16,2-7-3-16,27-8-2 16,13-9-4-16,14-13 1 15,9-11-5-15,8-12-23 16,5-2-113-16,-1-20-208 16</inkml:trace>
  <inkml:trace contextRef="#ctx0" brushRef="#br0" timeOffset="314250.4983">4492 10174 719 0,'0'0'434'0,"0"0"-394"15,0 0-40-15,0 0 0 16,0 0 7-16,-90 97-3 16,83-43 1-16,7 1-2 15,0-9-2-15,0-6-1 16,10-9-1-16,1-10-2 15,4-10-15-15,-5-8-46 16,-2-3 1-16,-1-14 49 16,-1-16-22-16,3-9 11 15,-1-9 23-15,-1-9 2 16,-1 0 5-16,0 2 9 16,0 6 20-16,4 12 11 15,-1 11 14-15,2 9-15 0,3 9 5 16,0 6-29-16,10 2-15 15,1 4-3 1,3 19-2-16,1 8 2 0,-5 9-1 16,1 5-1-1,-7 3 0-15,-6 0 0 0,-3-4 0 16,-3-7 0-16,-5-5 0 16,1-8 1-16,-1-5-1 15,1-4-37-15,-1-6-121 16,-1-9-90-16,0 0-302 15</inkml:trace>
  <inkml:trace contextRef="#ctx0" brushRef="#br0" timeOffset="314430.8697">4362 10376 575 0,'0'0'563'16,"0"0"-536"-16,0 0-23 15,117-12 25-15,-58 11 38 16,1 0-46-16,4 1-21 16,3 0-2-16,-6 0-68 15,2 0-236-15</inkml:trace>
  <inkml:trace contextRef="#ctx0" brushRef="#br0" timeOffset="314621.5992">5032 10311 1071 0,'0'0'75'16,"0"0"-74"-16,134 0 0 16,-70-10 13-16,2 3-14 15,-3-2-1-15,-7-5-243 16</inkml:trace>
  <inkml:trace contextRef="#ctx0" brushRef="#br0" timeOffset="314852.6596">5578 10112 784 0,'0'0'429'16,"0"0"-384"-16,0 0-45 15,0 0 0-15,0 0 17 16,0 0 10-16,63 103-16 16,-47-56-10-16,-7 6-1 15,-3-4-1-15,-3-4-10 0,0-5-65 16,0-7-68-16,4-9-113 16,-1-8-356-1</inkml:trace>
  <inkml:trace contextRef="#ctx0" brushRef="#br0" timeOffset="315265.5397">5599 10138 1105 0,'0'0'47'0,"0"0"20"0,0 0-31 15,0 0-1-15,0 0-12 16,124-70-23-16,-68 70 0 16,-6 15-7-16,-13 7 0 15,-13-1-7-15,-14 3-39 16,-10 0 20-16,0 1 25 16,-16-2 5-16,-8-2 1 15,6 0 1-15,5-3 1 16,13 1 0-16,0 1-1 15,25-3-5-15,9 1-4 16,2-4 8-16,-3-2 2 16,-12-1 0-16,-12-5 0 15,-5 1 0-15,-4-2 11 16,-13 1 27-16,-20 1 48 16,-9-2-22-16,-4-1-21 15,6-2-35-15,5 0-5 0,10-2-3 16,10 0-18-16,15 0-194 15,0-13-590-15</inkml:trace>
  <inkml:trace contextRef="#ctx0" brushRef="#br0" timeOffset="315539.5491">5984 9949 1397 0,'0'0'39'0,"0"0"-38"16,91 41-1-16,-14 6 13 16,6 11-3-16,-3 9-10 15,-13 3 0-15,-15 3-3 16,-16-8-2-16,-15-9-1 16,-18-12-2-16,-3-8 6 15,-30-7 2-15,-17-5 4 16,-9-5 3-16,4-4-5 15,3-7-2-15,18-5-4 16,14-3-135-16,17-4-259 16</inkml:trace>
  <inkml:trace contextRef="#ctx0" brushRef="#br0" timeOffset="315818.4284">7058 10078 1298 0,'0'0'71'0,"0"0"-66"16,0 0-4-1,0 0 40-15,91 0-6 0,-21 0-31 16,5 4-4-16,-4 1-6 16,-8 1-50-16,-15-2-164 15,-23-1-220-15</inkml:trace>
  <inkml:trace contextRef="#ctx0" brushRef="#br0" timeOffset="315983.9542">7097 10340 1022 0,'0'0'122'0,"95"0"-94"15,-31 0 83-15,2-3-42 16,0-5-58-16,-5-2-11 0,-8-2-22 16,-15-2-221-1,-23-5-855-15</inkml:trace>
  <inkml:trace contextRef="#ctx0" brushRef="#br0" timeOffset="320521.0594">8430 9943 776 0,'0'0'257'16,"0"0"-214"-16,0 0-41 15,0 0 39-15,-98-40 33 16,68 40-51-16,0 18-11 16,-1 10-7-16,1 4 1 0,6 5 2 15,11-1-5-15,10-3 3 16,3 0 0-16,16-7 0 16,16-5 0-16,11-7-5 15,8-4-1-15,4-8-20 16,1-2-120-16,-2-5-111 15,-3-15-140-15</inkml:trace>
  <inkml:trace contextRef="#ctx0" brushRef="#br0" timeOffset="320791.402">8634 10007 662 0,'0'0'219'0,"0"0"-85"0,0 0-89 0,0 0 33 16,0 0-50-16,0 0-25 15,-48 22 0-15,48 6 3 16,9 4-3-16,22-5 0 15,11-7-2-15,12-7 4 16,1-9-2-16,-3-4 2 16,-10 0-1-16,-14-15 2 15,-7-7 3-15,-15-5 18 16,-6-3 29-16,0-3-9 16,-19 3-19-16,-14 3-16 15,-8 3-8-15,-3 9-4 16,3 6-1-16,13 8 1 15,13 1-8-15,15 10-87 16,9 11-37-16,33 2-112 0,21-4-266 16</inkml:trace>
  <inkml:trace contextRef="#ctx0" brushRef="#br0" timeOffset="321088.6259">9280 9886 1047 0,'0'0'31'0,"-84"-12"-28"16,63 12-3-16,16 7 3 0,5 16 0 15,22 8 4 1,18 6-5-16,6 0 2 16,3-3-4-16,-4-6-3 0,-12-4 0 15,-14-7-4 1,-14-5 7-16,-5-4-2 0,-27-3 2 15,-18-2 13-15,-15-3 27 16,1 0-4-16,5 0-15 16,17 0-8-16,16-2-9 15,19 0-4-15,2-2 0 16,33-4-159-16,15-9-347 16</inkml:trace>
  <inkml:trace contextRef="#ctx0" brushRef="#br0" timeOffset="321487.2884">9681 9865 1100 0,'0'0'81'0,"0"0"-70"15,0 0 9-15,0 0 2 16,0 0-14-16,-23 82 4 16,12-35-6-1,3 3-3-15,5-4-1 0,3-4 0 16,0-6-2-16,0-11 0 15,3-7-1-15,9-10-1 16,3-8-2-16,0 0 3 16,4-12 0-16,-1-12-26 15,-3-8 6-15,-4-6-5 16,-1-6 6-16,-6-1 8 16,-1-3 9-16,-1 4 3 0,1 9 4 15,1 7 13-15,1 10 15 16,2 11 11-16,2 7 9 15,6 0-32-15,6 15-18 16,3 13-4-16,0 7 2 16,-3 6 0-16,-2 3-1 15,-1 2 1-15,-3-3-1 16,-3-1 0-16,3-4 1 16,-2-3-8-16,2-4-65 15,0-9-73-15,-3-8-184 16</inkml:trace>
  <inkml:trace contextRef="#ctx0" brushRef="#br0" timeOffset="321681.4214">9606 10043 1215 0,'0'0'53'16,"0"0"-33"-16,119-11-19 15,-59 11 56-15,4 0-19 16,-1 8-38-16,-3 1-3 16,-11-5-140-16,-10-4-415 15</inkml:trace>
  <inkml:trace contextRef="#ctx0" brushRef="#br0" timeOffset="321866.5754">10149 10021 1026 0,'0'0'0'0,"0"0"-257"16</inkml:trace>
  <inkml:trace contextRef="#ctx0" brushRef="#br0" timeOffset="322027.6506">10652 9804 1153 0,'0'0'38'0,"0"0"-37"15,-82 13 4-15,70 11 29 16,9 10-13 0,3 3-7-16,6 5-7 0,22-3-3 15,8-6-2-15,5-6-2 16,2-11-6-16,0-6-110 15,-4-10-147-15,5 0-244 16</inkml:trace>
  <inkml:trace contextRef="#ctx0" brushRef="#br0" timeOffset="322327.0985">11052 9849 694 0,'0'0'266'15,"0"0"-195"-15,0 0-57 16,0 0 55-16,0 0-33 15,0 0-17-15,-79 58-14 16,76-24 3-16,3 0-7 16,6-2 2-16,18-5-1 15,7-7 0-15,5-7 0 16,4-9 1-16,-4-4 1 16,-3 0 3-16,-8-18-3 15,-8-6 11-15,-10-5 43 16,-7-3-7-16,0-1-6 15,-12 1-25-15,-15 4-3 16,-4 7-17-16,1 10 0 0,6 9-2 16,6 2-4-16,11 14-48 15,7 12-84-15,12 0-66 16,24-3-279-16</inkml:trace>
  <inkml:trace contextRef="#ctx0" brushRef="#br0" timeOffset="322635.6636">11650 9787 106 0,'0'0'821'0,"0"0"-771"0,-100-22-47 16,85 22 25-16,11 17-11 15,8 13-12 1,30 7 4-16,13-2 0 0,5 1 1 15,-7-6-1-15,-11-8-9 16,-11-5 1 0,-10-5 5-16,-9-3 27 0,-4 1 2 15,0-1-14-15,-14 0-2 16,-15 0 4-16,-11-3 8 16,-8-2-11-16,3-4-9 15,5 2-5-15,10-2-6 16,12 2-2-16,17-2-104 15,1 0-234-15</inkml:trace>
  <inkml:trace contextRef="#ctx0" brushRef="#br0" timeOffset="322863.6434">12052 9844 1180 0,'0'0'86'15,"0"0"-65"-15,0 0-20 16,0 0 2-16,0 0 0 16,0 0-5-16,49 94 2 15,-34-57-1-15,-2 2-1 0,-5-2-31 16,-2-1-76-16,0-7-65 16,-2-7-111-16</inkml:trace>
  <inkml:trace contextRef="#ctx0" brushRef="#br0" timeOffset="323243.5463">12132 9819 1170 0,'0'0'74'0,"0"0"-29"16,0 0 7-16,0 0 10 15,108-43-43-15,-77 53-19 16,-9 10-2-16,-14 3-4 0,-8 3-4 16,-17 0 1-16,-17-1 3 15,1-1-3-15,9 1-18 16,18 2 0-16,6 0-4 16,36 1 3-16,18-4 22 15,5-3 6 1,-2-6 0-16,-11-5 3 0,-11-2 4 15,-13-5 9-15,-10-1 3 16,-9 2 10-16,-3-2-10 16,0 6-12-16,-21 2 3 15,-10 4 15-15,-9 0 3 16,-2 1-14-16,3-3-10 16,6 2 0-16,2-3-4 15,5-4-43-15,9-7-192 0,4 0-652 16</inkml:trace>
  <inkml:trace contextRef="#ctx0" brushRef="#br0" timeOffset="323818.0101">12908 9987 744 0,'0'0'467'15,"0"0"-413"-15,0 0-31 16,0 0 75-16,0 0-37 15,106 0-40-15,-36 5-9 16,5-3-5-16,0 1-7 0,-6-3-1 16,-11 0-8-1,-13 0-91-15,-13-13-112 0,-18-6-226 16</inkml:trace>
  <inkml:trace contextRef="#ctx0" brushRef="#br0" timeOffset="323999.5355">13160 9750 1025 0,'0'0'108'0,"0"0"-97"15,0 0 22-15,15 99 61 16,3-54-25-16,10 6-34 0,1 4-25 16,-3 1-5-16,0-2-5 15,-1 1-1-15,0-8-106 16,-5-9-203-16</inkml:trace>
  <inkml:trace contextRef="#ctx0" brushRef="#br0" timeOffset="324720.7686">14136 9680 1129 0,'0'0'0'0,"0"0"-7"15,-114-17 7-15,76 17 5 16,2 6 0-16,4 11-5 0,10 5 0 16,11 2 0-16,11 3 0 15,17 1-6-15,26-1 3 16,12 0 3-16,2-3 5 16,-3-1-3-16,-11-1-2 15,-14-6 0-15,-13-2-1 16,-12-4-1-16,-4-5 4 15,-9-1 1-15,-22-4 42 16,-15 0 16-16,-5 0-11 16,-3-4-24-16,5-6-12 15,15 3-11 1,14 0-3-16,15 0-2 0,5-2-116 16,35-3-260-16</inkml:trace>
  <inkml:trace contextRef="#ctx0" brushRef="#br0" timeOffset="324911.5741">14321 9776 1009 0,'0'0'212'15,"0"0"-154"-15,0 0-56 16,0 0 20-16,0 0-2 16,0 0-2-16,39 75-12 15,-16-45-6-15,3-1-3 16,2-2-95-16,-1-10-208 0</inkml:trace>
  <inkml:trace contextRef="#ctx0" brushRef="#br0" timeOffset="325070.5763">14255 9435 1204 0,'0'0'0'16,"0"0"-69"-16,0 0-278 16,0 0-362-16</inkml:trace>
  <inkml:trace contextRef="#ctx0" brushRef="#br0" timeOffset="325404.159">14551 9728 981 0,'0'0'0'0,"0"0"0"0,0 0 8 15,56 89 30-15,-23-69-24 16,0-6-14-16,-5-8 1 16,-2-4-1-16,-4-2 0 15,-3-4 1-15,-4-12 2 16,1-4 4-16,0 0 29 15,-3 0 62-15,-1 4-39 16,-5 6-11-16,-2 6 13 16,-2 4-33-16,3 0-19 0,4 7-9 15,4 13-7-15,5 4 6 16,0 4 1-16,1 3-3 16,1-2 0-16,1 1-12 15,-1-3-96 1,4-5-76-16,2-10-211 0</inkml:trace>
  <inkml:trace contextRef="#ctx0" brushRef="#br0" timeOffset="325810.5377">15286 9699 1078 0,'0'0'74'0,"0"0"-36"16,0 0 28-16,0 0-32 15,0 0-34-15,0 0 0 0,27 77 0 16,-24-36-2-16,0-2 1 16,-1-3 0-16,2-8-1 15,-3-10-5-15,-1-6-16 16,2-11-19-16,1-1 28 16,3-4 14-16,3-19 0 15,5-8-21-15,0-7 17 16,-1-5 4-16,-2-9 0 15,-1 0 4-15,1-2 13 0,-2 7 22 16,0 10 11-16,-2 13-3 16,0 14 33-16,1 9-20 15,4 1-40 1,6 16-20-16,6 17-6 16,-2 8 6-16,1 8-1 0,-6-1-1 15,-5 2 1-15,-2-4 1 16,0-2-3-16,-1-5 0 15,3-5-2-15,6-4-26 16,-2-8-48-16,0-6-28 16,-2-9-49-16,-7-7-77 15,-7-6-252-15</inkml:trace>
  <inkml:trace contextRef="#ctx0" brushRef="#br0" timeOffset="325984.5537">15307 9790 1040 0,'0'0'185'0,"0"0"-164"15,95 3-3-15,-39 1 105 16,0 0-58-16,5-2-47 16,-1-2-18-16,-2 0-5 15,-5-7-173-15,-9-13-555 0</inkml:trace>
  <inkml:trace contextRef="#ctx0" brushRef="#br0" timeOffset="326142.9348">15862 9772 1095 0,'0'0'141'0,"0"0"-141"15,0 0-32-15,0 0-89 16,116-29-316-16</inkml:trace>
  <inkml:trace contextRef="#ctx0" brushRef="#br0" timeOffset="326483.237">16536 9600 1031 0,'0'0'35'15,"0"0"-29"-15,-83-20-5 16,58 20 20-16,5 7 5 16,5 13-20-16,8 5-6 15,7 3-1-15,1 3-4 16,26-1 5-16,9-5 3 16,3-2 3-16,1-6-3 15,-9-4 0-15,-6-4-2 16,-7-2 7-16,-7-1-6 15,-2-1 19-15,-8 1-1 16,-1 1-10-16,0 0-7 16,-10 1 3-16,-14-3 18 0,-9-1 18 15,-2-2-9 1,3-2-21-16,11 0-11 0,8 0-1 16,13-3-62-16,7-8-159 15,26-6-772-15</inkml:trace>
  <inkml:trace contextRef="#ctx0" brushRef="#br0" timeOffset="326683.4432">16785 9621 1133 0,'0'0'119'0,"0"0"-89"0,0 0-25 16,0 0 2-16,0 0 20 15,20 73 42-15,-5-34-46 16,2 3-15-16,2-5-5 15,0-5-1-15,-4-5-2 16,-3-8-1-16,-5-5-3 16,-4-6-52-16,-3-8-93 15,0 0-231-15</inkml:trace>
  <inkml:trace contextRef="#ctx0" brushRef="#br0" timeOffset="326883.4616">16796 9349 1172 0,'0'0'0'16,"0"0"-66"-16,0 0-213 16,0 0-286-16</inkml:trace>
  <inkml:trace contextRef="#ctx0" brushRef="#br0" timeOffset="327262.5136">17129 9578 794 0,'0'0'254'0,"0"0"-254"0,0 0-1 15,9 91 1-15,2-54 0 16,-2 0 0-1,3 2 0-15,-3-6 0 0,2-5 0 16,3-9 0-16,0-7-2 16,5-11 2-16,3-1 9 15,1-6-3-15,3-14 5 16,-4-5 29-16,-2-5 20 16,0-2-17-16,-2-1 0 15,-1 5-3-15,-1 7 4 16,-4 7-5-16,3 10-9 15,-2 4-6-15,2 0-21 16,3 19-3-16,0 6-2 0,-5 1 0 16,-2 5 2-16,1-1 0 15,-5-1 0-15,2 0-7 16,4-2 5-16,4-2-15 16,7-4-104-16,6-7-93 15,3-8-415-15</inkml:trace>
  <inkml:trace contextRef="#ctx0" brushRef="#br0" timeOffset="327476.5895">17986 9588 1152 0,'0'0'64'0,"0"0"-44"16,0 0 16-16,0 0-31 15,0 0-1-15,27 86-1 16,-6-41 0-16,-3-1-3 16,-3-3 1-16,-6-7-2 15,-5-4 0-15,-4-5-8 16,0-4-71-16,0-4-57 16,0-5-76-16,-1-6-86 15</inkml:trace>
  <inkml:trace contextRef="#ctx0" brushRef="#br0" timeOffset="327870.394">18106 9607 1162 0,'0'0'54'0,"0"0"7"15,16-75 5-15,11 64 28 16,6 6-41-16,7 5-39 16,0 0-14-16,-7 10-4 15,-7 4 2-15,-14 3-9 16,-12 0 0-16,0 4-4 16,-6 3 0-16,-11 3-8 0,2 3 7 15,9 4 7-15,6 1 5 16,11 2 4-1,17-4 0-15,0-3 0 0,-1-7 2 16,-6-5-1-16,-9-5 1 16,-6-4-2-16,-6 1 3 15,0-3 5-15,-18-1 5 16,-24 0 33-16,-10-5-4 16,-13-1-23-16,-6 0-10 15,3 0-9-15,2-6-121 16,12-8-423-16</inkml:trace>
  <inkml:trace contextRef="#ctx0" brushRef="#br0" timeOffset="330902.4663">1917 12034 1074 0,'0'0'51'0,"0"0"10"15,0 0-34-15,0 0 11 16,0 0-20-16,0 0-17 16,0 0 4-16,101 91 4 15,-68-34-8-15,-6 5-1 0,-6 4 0 16,-8-3 0-16,-4 1-12 15,-9-10-150 1,0-9-193-16</inkml:trace>
  <inkml:trace contextRef="#ctx0" brushRef="#br0" timeOffset="331386.4657">1821 12352 1074 0,'0'0'49'0,"109"-36"-49"16,-36 28 6-16,15 0 1 0,2 3 18 16,7 3-21-16,-2 0-4 15,-4 0-4-15,-12 0-34 16,-16-7-35-16,-20-4-10 16,-19-1 12-16,-15-6 59 15,-9 1 12-15,-6 0 64 16,-19 3 9-1,-11 4 17-15,-3 6-47 0,-4 6-12 16,1 0-20-16,3 19-3 16,8 7 4-16,12 6-8 15,11 0 0-15,8-1-2 16,15-5 1-16,18-8 0 16,10-8 0-16,2-10 5 15,4 0-1-15,-7-13-2 16,-9-11-2-16,-8-5 3 0,-7 0 2 15,-12-2 31 1,-3 1 31-16,-3 8-6 0,0 5-25 16,0 9 12-16,0 5-17 15,0 3-23-15,0 0-11 16,6 14-19-16,5 8 15 16,6 9 4-16,4-4-1 15,3 1-35-15,3-4-73 16,0-3-63-16,-2-9-110 15,-4-10-312-15</inkml:trace>
  <inkml:trace contextRef="#ctx0" brushRef="#br0" timeOffset="331735.8785">2967 12172 1081 0,'0'0'91'0,"0"0"-76"15,0 0 54-15,0 0-29 16,0 0-40-16,0 0-5 15,24 50 5-15,-11-21-1 16,-2-5 1-16,1-4-2 16,-2-7-2-16,-4-6-7 15,-3-6 3-15,2-1 8 16,-4-7 9-16,4-15-5 0,-2-4-3 16,2-2 13-1,3 1-13-15,1 2 8 0,6 5 32 16,1 6-4-16,5 6-17 15,3 4-18-15,0 4-2 16,1 0 0-16,-2 12-1 16,-3 9-2-1,-6 1 1-15,0 4-3 16,-3 4 4-16,-3-5-3 0,1 0-11 16,1-5-76-16,7-4-43 15,2-8-127-15,12-8-275 16</inkml:trace>
  <inkml:trace contextRef="#ctx0" brushRef="#br0" timeOffset="331978.8039">3795 12000 819 0,'0'0'163'0,"0"0"-106"15,0 0-28-15,-97-42 58 16,63 50-38-16,1 23-26 15,5 11-14-15,7 10-6 16,12 7 8-16,9 5 0 16,0-1 3-16,16-4-3 15,15-9-3-15,5-8-7 16,5-12 0-16,2-14-1 16,9-10-11-16,5-6-97 15,1-12-225-15</inkml:trace>
  <inkml:trace contextRef="#ctx0" brushRef="#br0" timeOffset="332376.0456">4140 12039 622 0,'0'0'504'0,"0"0"-430"16,0 0-53-16,0 0 27 16,0 0-46-16,0 0-1 15,-20 76 1-15,19-26 1 16,1 1-2-16,0-6-1 15,0-7-1-15,0-10-2 0,0-9-5 16,0-9-32-16,0-10 8 16,0 0 15-16,1-17 15 15,4-12 2-15,2-6-7 16,1-6 7 0,2-4-1-16,1-3-2 15,-5 0 3-15,-2 1 2 0,0 8 2 16,-2 8 12-16,-1 13 31 15,2 9 10-15,-1 9-4 16,4 0-53-16,5 15-6 16,3 14 2-16,3 9 3 15,4 6 0-15,-2 1 1 16,1-1 0-16,2-2-3 16,0-2 2-16,3-5 1 15,-2-6-12-15,1-5-84 16,-5-6-65-16,1-12-130 0</inkml:trace>
  <inkml:trace contextRef="#ctx0" brushRef="#br0" timeOffset="332564.2225">4043 12194 1038 0,'0'0'69'15,"0"0"-55"-15,0 0-10 16,91 0 51-16,-33 0-40 0,5 3-15 16,-2 2-53-16,-6-5-207 15,-10 0-461-15</inkml:trace>
  <inkml:trace contextRef="#ctx0" brushRef="#br0" timeOffset="332781.8086">4620 12135 1176 0,'0'0'59'16,"0"0"-53"-16,0 0-1 16,124 2 53-16,-69-2-34 0,-4 0-15 15,-3 0-7-15,-5-3-2 16,-3-6-2-16,-1-1-60 15,-8 1-63 1,-10-4-67-16,-13-2-344 0</inkml:trace>
  <inkml:trace contextRef="#ctx0" brushRef="#br0" timeOffset="332990.4858">4914 11975 1027 0,'0'0'28'0,"0"0"-26"0,0 0 34 16,-13 97 39-16,13-61-35 15,17 0-24-15,5 1-14 16,1-2-2-16,1-1-1 16,0-7-105-16,-4-9-150 15,2-8-607-15</inkml:trace>
  <inkml:trace contextRef="#ctx0" brushRef="#br0" timeOffset="333235.5456">5396 12007 729 0,'0'0'447'0,"0"0"-401"16,0 0-46-16,0 0-6 15,0 0 6-15,0 0 13 16,39 108-11-16,-27-68-1 16,-8 1-2-16,-2-3-1 15,-2 0 0-15,0-2-43 16,0-7-55-16,0-4-30 16,0-9-54-16,0-5-106 15</inkml:trace>
  <inkml:trace contextRef="#ctx0" brushRef="#br0" timeOffset="333654.4198">5495 12051 786 0,'0'0'249'15,"0"0"-157"-15,11-76-58 16,9 60 21-16,17 6 16 16,3 7-38-16,4 3-31 15,-3 0-2-15,-11 14-4 16,-15 4-2-16,-13 5-6 16,-2 2 6-16,-17 4 3 15,-13-2 2-15,2-1 1 16,6-1-3-16,14-3 2 0,8-2-4 15,14-2-1-15,14-2 5 16,3-4 1-16,-1 0 0 16,-3-2 0-16,-6-3 3 15,-11 0-3-15,-7-2 0 16,-3 2-2-16,-9 1 2 16,-22 0 7-16,-12-2 18 15,-5-1 0-15,6-4-9 16,8-1-9-16,11 0-7 15,10 0 0-15,13-10-57 0,0-11-236 16</inkml:trace>
  <inkml:trace contextRef="#ctx0" brushRef="#br0" timeOffset="333919.7544">5757 11797 1066 0,'0'0'182'0,"0"0"-131"16,0 0-50-16,136 59-1 16,-65-12 4-16,-8 1 2 15,-9 7-6-15,-13-2-1 16,-14 2-1-16,-13 2 0 0,-14-2 2 16,0 0 2-1,-21-4 6-15,-12-10-3 0,-6-3 1 16,-1-13-1-16,4-7-2 15,9-7 0-15,11-6-3 16,13-5-1 0,3-2-142-16,33-19-375 0</inkml:trace>
  <inkml:trace contextRef="#ctx0" brushRef="#br0" timeOffset="334143.6805">6727 12034 1123 0,'0'0'0'0,"83"-8"0"15,-32 8 0-15,0 0 2 16,-5 0-2-16,-4 0-60 15,-15 0-179-15,-21 0-202 16</inkml:trace>
  <inkml:trace contextRef="#ctx0" brushRef="#br0" timeOffset="334315.3941">6716 12227 863 0,'0'0'179'0,"0"0"-22"16,102 41-10-16,-45-37-22 0,-1-4-33 15,1 0-62-15,-1 0-28 16,-6 0-4-16,-4 0-5 16,-7-8-100-16,-14-5-134 15,-13-4-427-15</inkml:trace>
  <inkml:trace contextRef="#ctx0" brushRef="#br0" timeOffset="335382.3205">8410 11457 1213 0,'0'0'66'0,"0"0"-66"15,0 0-8-15,0 0 8 16,42 101 38-16,-11-43-14 0,4 9-20 16,-3 4-4-16,-8 1 0 15,-5-1-2-15,-8-8-76 16,-8-9-107-16,-3-16-151 15</inkml:trace>
  <inkml:trace contextRef="#ctx0" brushRef="#br0" timeOffset="335862.5328">8214 11846 1068 0,'0'0'98'0,"0"0"-57"16,106-41-38-16,-28 37-2 0,14 4 30 15,10 0 4 1,5 0-23-16,-1 0-10 0,-9 0-2 16,-14 0-7-16,-18 0-23 15,-22-12-9-15,-21-6 31 16,-17-2 7-16,-5 0 1 16,-18 1 7-16,-18 4 23 15,-7 7 1-15,-5 6-10 16,0 2-10-16,4 2-1 15,8 20-5-15,11 3 3 16,14 7-6-16,11 3 1 16,5 1 0-16,26-6 0 15,15-8 1-15,5-10 5 16,12-9-9-16,-4-3 2 16,-5-9-2-16,-10-16-1 0,-14-6 1 15,-10-5 2 1,-14-4 5-16,-3 3 4 15,-3 3 33-15,0 9 17 0,0 12 3 16,-3 5-14-16,3 8-29 16,0 0-21-16,0 17-9 15,3 11 7-15,12 7 2 16,-3 5 0-16,2 1-24 16,2-3-70-16,1-5-37 15,4-10-65-15,2-11-213 16</inkml:trace>
  <inkml:trace contextRef="#ctx0" brushRef="#br0" timeOffset="336219.7926">9499 11705 1021 0,'0'0'172'16,"0"0"-117"-16,0 0 2 16,0 0 30-16,0 0-59 15,0 0-28-15,40 3-8 16,-25 28 6-16,1 4 0 15,-5-4-7-15,-5-2-31 16,1-9-20-16,-7-8-1 16,0-6 15-16,0-6-2 15,0 0 44-15,-7-18 3 16,4-8 2-16,3-7 1 16,0 0 2-16,0-3-1 0,15 4 14 15,-2 2 10-15,5 6 11 16,-1 6-1-1,3 12 15-15,6 6-14 0,3 0-32 16,3 20-1-16,-1 6-2 16,-3 1-2-16,-6 6-1 15,-6 1-2 1,-10 1-1-16,-6 0 1 0,-2 1-22 16,-20-9-122-16,-8-8-182 15</inkml:trace>
  <inkml:trace contextRef="#ctx0" brushRef="#br0" timeOffset="338327.3301">10294 11481 1152 0,'0'0'58'16,"0"0"-31"-16,0 0 11 15,0 0-19-15,0 0-19 16,0 0-2-16,0 118 2 16,0-60 0-16,-6 1 1 15,-3-3 0-15,-1-7-2 16,4-10 1-16,3-12-4 16,1-13-34-16,2-9 3 15,0-5 19-15,0-9 16 16,5-17 5-16,11-8-5 15,4-8 2-15,0-3-1 0,0-4 0 16,-4 1 0-16,-1 3 9 16,-6 5 7-16,3 9 20 15,-2 8-6-15,-2 10 2 16,-2 9 2 0,3 4-28-16,6 4-7 15,1 21-8-15,5 8 5 0,-2 8-3 16,-4 3 5-16,0 1 0 15,-4-3 0-15,-1-1-2 16,2-4 3-16,-4-3-2 16,-1-8-25-16,0-6-64 15,-1-8-13-15,-4-7-54 0,-2-5-63 16,0 0-171 0</inkml:trace>
  <inkml:trace contextRef="#ctx0" brushRef="#br0" timeOffset="338520.8637">10246 11709 1131 0,'0'0'81'16,"0"0"-79"-16,84-4 9 15,-35 4 66-15,2 0-63 16,-2 0-14-16,3 6-71 15,-1-2-218-15</inkml:trace>
  <inkml:trace contextRef="#ctx0" brushRef="#br0" timeOffset="338718.9273">10995 11705 639 0,'0'0'630'0,"0"0"-592"16,121 0-38-16,-58 0 35 16,4 0 25-16,0 0-51 0,-1 0-9 15,-10 0-4 1,-10 0-93-16,-20-4-112 16,-19-8-167-16</inkml:trace>
  <inkml:trace contextRef="#ctx0" brushRef="#br0" timeOffset="338932.8406">11352 11541 417 0,'0'0'615'0,"0"0"-472"16,0 0-124-16,0 0 12 16,0 0 1-16,0 0 27 15,-9 91-11-15,9-48-32 16,0 4-15-16,0-1-1 15,3 1 3-15,6-2-3 0,1-5-30 16,9-9-121-16,8-16-158 16</inkml:trace>
  <inkml:trace contextRef="#ctx0" brushRef="#br0" timeOffset="339151.0676">12025 11390 447 0,'0'0'809'0,"0"0"-779"16,0 0-30-16,0 0-7 16,11 72 7-16,3-16 11 0,2 2-8 15,-2 0-2-15,-2-1-1 16,-6-4-2-16,-5-6-69 15,-1-6-107-15,0-14-173 16</inkml:trace>
  <inkml:trace contextRef="#ctx0" brushRef="#br0" timeOffset="339641.0895">11935 11603 1169 0,'0'0'38'0,"88"-20"-32"16,-19 20-6-16,10 0 13 16,3 10-7-16,1 2-6 0,-3 1 0 15,-6-5-17-15,-11-4-5 16,-14-4 3-16,-16 0 6 16,-15-4 13-16,-14-13 12 15,-4-3 7-15,0-1 11 16,-19 0 2-16,-2 2-3 15,-6 9-21-15,-3 6-8 16,2 4-1-16,3 10 1 16,1 14 0-16,4 4-2 15,7 5 2-15,8-2 2 16,5-2-2-16,3-4 2 16,17-7 0-16,2-7 4 0,4-6 1 15,0-5-1-15,1 0-2 16,-3-14 2-1,-3-11 0-15,-8-6-1 0,-4-2 2 16,-4-2-1-16,-5 6 3 16,0 9 35-16,0 9 18 15,0 7 16-15,0 4-35 16,0 0-43-16,3 17-17 16,1 8 17-16,1 3-1 15,2 2 1-15,-1-3-3 16,3-4-30-16,0-2-85 15,2-6-78-15,2-9-155 0</inkml:trace>
  <inkml:trace contextRef="#ctx0" brushRef="#br0" timeOffset="340026.5829">12864 11514 617 0,'0'0'414'16,"0"0"-341"-16,0 0-56 15,0 0-16-15,0 0 2 16,0 0 5-16,59 82-8 16,-50-50 0-16,-3-4 0 15,0-5 0-15,-2-5-2 0,2-6-18 16,-2-5-40-16,4-7 10 16,0 0 31-16,2-7 19 15,0-13 2-15,2-5 4 16,2-5 5-1,1-3 18-15,-1 1 32 0,2 2-4 16,0 5-13-16,-1 4-10 16,1 11 10-16,-1 5 9 15,1 5-17-15,1 5-22 16,2 15-13 0,-2 8 1-16,-1 5 1 0,-4-1-3 15,1 0 0-15,0 2 0 16,4-7-3-16,0 3 3 15,11-6-62-15,5-5-141 16,4-9-338-16</inkml:trace>
  <inkml:trace contextRef="#ctx0" brushRef="#br0" timeOffset="340249.5108">13678 11349 1122 0,'0'0'58'16,"0"0"0"-16,0 0-42 16,0 0-9-16,0 0 4 0,27 102 33 15,-11-45-26 1,-3 0-16-16,-2-3-2 0,-2-8 0 16,-5-5 0-16,-4-7-59 15,0-7-55-15,0-7-103 16,0-10-100-1</inkml:trace>
  <inkml:trace contextRef="#ctx0" brushRef="#br0" timeOffset="340684.6496">13788 11398 1056 0,'0'0'65'0,"0"0"1"16,51-74-11 0,-20 64 25-16,6 8-25 0,2 2-40 15,-1 2-14-15,-6 18-1 16,-9 3-7-16,-11 6 0 16,-12 3 0-16,0 3 2 15,-27 1-1-15,-7-5 0 16,-2-3-8-16,6-5-7 15,9-5 12-15,14-6 2 16,7 1-3-16,6-5 7 16,20-2 3-16,10-1 6 15,3-1 0-15,-5-1 2 0,-7 1-4 16,-7 2 4 0,-9 1 2-16,-6 3-3 0,-5 7-1 15,0 2 0-15,-22 6 7 16,-8 1 7-16,-9-2-1 15,-6-2 27 1,-1-6-13-16,0-6-17 0,-1-5-13 16,1-5-3-16,3 0-50 15,5-22-242-15</inkml:trace>
  <inkml:trace contextRef="#ctx0" brushRef="#br0" timeOffset="341936.2426">8261 12289 314 0,'0'0'611'0,"0"0"-590"15,0 0-21 1,0 0 41-16,0 0 56 0,0 0-51 16,-33 0-36-16,66 0-3 15,11 0 16-15,6 0-3 16,6 0-2-16,7 0 3 16,10 0 6-16,6 0-10 15,6 0-2-15,6 0-7 16,6 0 0-16,5 0 2 15,-1 0-9-15,0 0 0 16,5 0 3-16,3 0-4 16,3 0 0-16,3 0-1 15,-2-2-3-15,-2 0 4 0,5-4 0 16,-4-1 0-16,3-1 5 16,-5-3 14-16,1 4 0 15,-1 0-5-15,2-1-3 16,3 3-5-16,0 0-2 15,-2 2 1-15,-4 1 4 16,-3 2 10-16,-7-2 3 16,-7-2-11-16,2 0-1 15,0 0-6-15,9 1 1 16,6 1-4-16,12 1 2 16,1 1-3-16,2-2-2 15,-6 1 0-15,-7 1 2 16,-4 0 0-16,-7 0 1 15,1 0-1-15,0 0 0 0,2 0 3 16,9 0-1-16,3 0 3 16,3 0-5-16,3 3 1 15,3 1-2-15,-3 0 3 16,-7 1 8-16,-12-4 14 16,-13-1 1-16,-11 0-11 15,-9 0 0-15,-5-1-9 16,-2-5 9-16,-2 2-7 15,-5-1 2-15,-11 1-3 0,-15 1-6 16,-12 0 2-16,-16 1-2 16,-1-2-10-1,-19-2-114-15,-18-4-270 16</inkml:trace>
  <inkml:trace contextRef="#ctx0" brushRef="#br0" timeOffset="343984.4022">8381 12741 1139 0,'0'0'81'0,"0"0"-37"15,0 0-4-15,0 0 64 16,0 0-31-16,0 0-39 16,0 0-34-16,12-16-2 15,2 37-3-15,-2 9 4 16,4 6 0-16,-4 7 0 15,0 6-1-15,-2 2 1 16,-2-2 2-16,-2-1-2 16,3-10 2-1,-5-6-1-15,1-4 0 0,1-7-1 16,0-7-2-16,2-2-76 16,6-8-71-16,2-4-141 15,4 0-388-15</inkml:trace>
  <inkml:trace contextRef="#ctx0" brushRef="#br0" timeOffset="344183.6516">8808 12922 727 0,'0'0'580'0,"0"0"-535"15,0 0-42-15,131-12-3 0,-56 10 43 16,3 2-37-16,-1 0-6 16,-4 0-79-16,-10 0-236 15</inkml:trace>
  <inkml:trace contextRef="#ctx0" brushRef="#br0" timeOffset="344426.8655">9690 12739 1186 0,'0'0'120'16,"0"0"-62"-16,0 0-53 0,0 0 0 16,0 0 13-16,0 0-3 15,89 113-11-15,-62-54-4 16,-4 2 0-16,-6 1 0 15,-5-5 0-15,-7-2-5 16,-5-10-69-16,0-4-63 16,0-13-147-16,0-11-319 15</inkml:trace>
  <inkml:trace contextRef="#ctx0" brushRef="#br0" timeOffset="344915.8466">9703 12989 1001 0,'0'0'150'16,"100"-12"-150"-16,-34 12 3 15,4 0-3-15,-3 0 0 16,-1 0 0-16,-4 0-2 16,-5 0 2-16,-9 0-26 15,-11-9 7-15,-16-6 18 16,-8-2 2-16,-11-3 24 15,-2 2 24-15,-5 3 6 16,-14 3-8-16,-3 2-15 16,-8 7-11-16,0 3-17 15,-1 3-3-15,1 17-1 16,7 7 0-16,9 8 0 0,11 1 0 16,3-1 1-16,14-3 3 15,16-10-1 1,9-7 2-16,6-9-2 15,-2-6 2-15,-4-4 0 0,-8-16-3 16,-7-5 3-16,-12-5 1 16,-6-3 3-1,-4-1-2-15,-2 2 27 0,0 8 3 16,-3 10 10-16,-2 7-10 16,2 7-5-16,3 0-32 15,0 9-2-15,0 14-9 16,0 7 11-16,11 4 0 15,0 1-7-15,0-2-62 0,-2-5-81 16,6-8-81-16,-2-9-266 16</inkml:trace>
  <inkml:trace contextRef="#ctx0" brushRef="#br0" timeOffset="345291.5465">10603 12918 1154 0,'0'0'91'0,"0"0"-62"16,0 0-17-16,0 0-8 16,0 0 11-16,74 73-5 15,-59-42-10-15,-3-3-1 0,-6-3 0 16,-3-4-1-16,-1-5-3 16,-2-8-29-16,1-6-32 15,2-2 18-15,5-2 43 16,2-18 3-16,4-5-12 15,2-7 14 1,-3-3 14-16,5-2 29 0,-1 5 28 16,0 3 0-16,-1 10 7 15,-2 9-7-15,-2 7-4 16,5 3-34-16,-1 5-33 16,0 16 0-16,-3 8-3 15,-6 2-1-15,0 2-1 16,-4 0-17-16,2-4-41 15,2-2-61-15,8-7-44 16,6-10-123-16,11-7-334 16</inkml:trace>
  <inkml:trace contextRef="#ctx0" brushRef="#br0" timeOffset="345705.6134">11429 12849 1083 0,'0'0'131'0,"0"0"-59"15,0 0-40-15,0 0-29 16,0 0 2-16,-6 81-4 16,-8-30-1-16,-3 2 0 15,1-1 0-15,4-4 4 16,4-8-4-16,7-11 0 0,1-10-3 16,0-9 3-16,0-10-7 15,10 0-9-15,4-21 16 16,7-11-7-1,-1-7-11-15,-3-8 6 0,-1-5 9 16,-2-6 3-16,-3 1 4 16,-3 2 2-16,-3 6 11 15,-2 11 17-15,-2 13 11 16,1 13 19-16,-1 11-24 16,5 1-40-16,3 16-3 15,4 16-6-15,5 11 8 16,0 4 1-16,3 6 0 15,1-3-1-15,2 0 1 16,-3-6 0-16,0-6 0 16,-3-7 0-16,-3-4-1 0,-3-7 1 15,4-1-47-15,-4-7-120 16,0-10-160-16</inkml:trace>
  <inkml:trace contextRef="#ctx0" brushRef="#br0" timeOffset="345926.3899">11429 13043 1212 0,'0'0'58'0,"0"0"-56"15,126 0 3-15,-77 0 4 16,-6 0-9-16,-5-9-170 15</inkml:trace>
  <inkml:trace contextRef="#ctx0" brushRef="#br0" timeOffset="346119.3866">11926 13046 1362 0,'0'0'136'0,"0"0"-111"0,0 0 8 15,0 0-33-15,0 0-56 16,0 0-231-16,54-14-821 0</inkml:trace>
  <inkml:trace contextRef="#ctx0" brushRef="#br0" timeOffset="346596.5045">12387 12775 1271 0,'0'0'66'16,"0"0"-66"-16,0 0 0 15,66 77 0-15,-42-38 15 16,-4 7-5-16,-4 3-4 16,-5 2-5-16,-6-2-1 15,-4-2-1-15,-1-3-3 16,0-5-68-16,-7-9-123 16,-6-12-198-16</inkml:trace>
  <inkml:trace contextRef="#ctx0" brushRef="#br0" timeOffset="347260.6844">12265 13003 1140 0,'0'0'65'0,"0"0"-65"16,106-3 0-16,-41 11 5 15,7 0 2-15,2-2-3 16,-3-4-4-16,-7-2 0 15,-9 0-10-15,-10-10-28 16,-12-8 9-16,-11-5 24 16,-13 0 5-16,-6-1 16 0,-3 0 10 15,0 5 14-15,0 7 12 16,-6 3-3-16,-5 5-33 16,-3 4-16-16,-1 0-2 15,0 17-2-15,1 10 3 16,5 1 0-16,4 4-1 15,5-3 1-15,0-1 0 16,17-7 1-16,7-6 0 16,4-8 1-16,2-5 3 15,2-2 0-15,-6-3 1 16,-4-14-2-16,-5-5 5 16,-6-4-4-16,-5-2 1 15,-3 0 3-15,-3 4-1 16,0 4 21-16,0 8 5 15,0 6 8-15,0 5 1 0,0 1-27 16,0 0-15-16,0 10-11 16,6 9 11-16,0 2 0 15,1 3 0-15,1-2 0 16,2 1 1-16,4 0-1 16,-1-3 0-16,2-4-1 15,1 0 1-15,-1-4 0 16,3-6-3-16,-3-2 2 15,0-4-5-15,-5 0-12 16,-2 0 6-16,-2-4 11 0,0-8 1 16,-3-3 0-16,-2 1 2 15,1 2 3-15,-1 0-4 16,1 2 1-16,-1 4-2 16,1 2 0-16,-2 2 0 15,0 2 0-15,0 0-36 16,0 0-110-1,-11 0-81-15,-1 7-162 0</inkml:trace>
  <inkml:trace contextRef="#ctx0" brushRef="#br0" timeOffset="347855.9789">13348 12862 1143 0,'0'0'104'15,"0"0"-53"-15,0 0 36 0,0 0-23 16,0 0-64-16,0 0-5 16,36 52 3-16,-30-19-1 15,-3 1 2-15,-2-1-1 16,-1-4-1-16,0-6 1 15,2-6-3-15,1-4-11 16,3-7-23-16,2-6 11 16,3 0 18-16,4-7 10 15,1-13 0-15,-2-3 0 16,4-3 3-16,-5-4 0 16,2 2 1-16,-1 4 6 15,-3 6 13-15,-2 6 32 0,-3 6-14 16,-1 6-1-1,8 0-13-15,1 2-27 0,0 14-5 16,3 3 0-16,-2 5 3 16,-3-2-1-16,0-1-3 15,-2-3-1-15,2-2-50 16,1-4-56-16,4-5-53 16,4-6-185-16</inkml:trace>
  <inkml:trace contextRef="#ctx0" brushRef="#br0" timeOffset="348062.4783">14046 12790 924 0,'0'0'189'16,"0"0"-116"-16,0 0-45 16,0 0 28-16,0 0-45 15,0 0-6-15,-10 51 7 16,20-14 2-16,-1 1-9 15,-2 1-3-15,-4-1-2 16,-1-1-2-16,-2-2 2 16,0-4-8-16,0-2-94 15,0-7-67-15,0-7-122 0</inkml:trace>
  <inkml:trace contextRef="#ctx0" brushRef="#br0" timeOffset="348484.7176">14143 12796 786 0,'0'0'230'0,"0"-75"-118"16,6 47-42-16,15 7 14 15,6 9-15-15,6 11-51 16,7 1-15-16,0 7-3 0,-7 13-2 15,-13 3-4 1,-15 4-4-16,-5 3-2 16,-17 0 7-16,-15-1-2 15,1-1-28-15,4 0-2 0,12-3 4 16,12 0 13-16,3-1 0 16,24-4 2-1,9-2 18-15,4-5 1 16,-6-3 3-1,-7 1 10-15,-4-4 35 0,-11 0-5 0,-6 2-6 16,-3 0-18-16,0 3 28 16,-20 0 12-16,-13-2-13 15,-10 0-5-15,-6-3-19 16,-6-1-19-16,-3-2-4 16,-5-2-24-16,5-2-234 15,7-2-629-15</inkml:trace>
  <inkml:trace contextRef="#ctx0" brushRef="#br0" timeOffset="350782.6506">2051 15084 1199 0,'0'0'47'0,"0"0"-41"16,0 0-5-16,0 0-1 16,0 0 5-16,91 116-1 15,-58-62 2-15,-2 1-5 0,0 1 0 16,-5-3-1-1,-5-3-5-15,-12-7-115 0,-9-11-151 16,0-11-591-16</inkml:trace>
  <inkml:trace contextRef="#ctx0" brushRef="#br0" timeOffset="351279.4938">1860 15330 1101 0,'0'0'63'0,"90"-26"-62"0,-16 18 2 16,14 3 12-16,6 5 2 16,11 0-5-16,-1 0-12 15,-1 0 0-15,-9 0 0 16,-16-1-24-16,-22-9-29 16,-21-5 21-16,-21-3 32 15,-14-3 0-15,0-1 20 16,-20 1 21-16,-10 3-3 15,-3 5-5-15,-6 8 4 16,3 5-24-16,-1 0-4 16,6 15-9-16,13 9 0 15,6 6 0-15,12 2-1 16,0-1 2-16,22-4-1 16,13-10 1-16,6-8 2 0,1-9 5 15,-6 0-3-15,-3-12-2 16,-11-12 9-16,-10-6-2 15,-9-3 24-15,-3-1 7 16,-1 3-3 0,-14 6-12-16,-3 6 12 0,6 9-1 15,4 7-14-15,5 3-18 16,3 3-5-16,0 20-18 16,0 11 17-16,15 4 0 15,9 5 0-15,4-5-50 16,2-2-109-16,0-10-95 15,0-12-192-15</inkml:trace>
  <inkml:trace contextRef="#ctx0" brushRef="#br0" timeOffset="351634.3161">3052 15223 1095 0,'0'0'90'15,"0"0"-85"-15,0 0 2 16,0 0-1-16,0 0-5 15,0 0-1-15,6 62 1 16,9-35-1-16,0-1-1 16,-2-6-11-16,-2-9-50 15,-7-5 3-15,-2-6 32 16,-2 0 27-16,0-7 14 0,0-12-13 16,0-4 11-16,0-3 14 15,3 1 5 1,7-1-8-16,1 4-3 15,2 4 24-15,2 3 16 0,7 7-18 16,1 6-2 0,4 2-31-16,-2 2-1 0,2 16-4 15,-5 4-4-15,-5 1 0 16,-6 7-1-16,-5 3-2 16,-6-1 0-16,0-1 1 15,0-4-42-15,5-7-81 16,7-6-61-16,13-12-236 15</inkml:trace>
  <inkml:trace contextRef="#ctx0" brushRef="#br0" timeOffset="351864.3616">3853 14988 1101 0,'0'0'51'16,"-86"-12"-46"-16,35 15 34 15,0 26 10-15,6 14-3 16,14 16-15-16,15 8-11 16,16 8-1-16,3-3 3 15,27-5-8-15,9-10-5 0,5-14-3 16,1-11-2 0,7-14-3-16,0-9-1 0,1-9-38 15,-1 0-127-15,-6-14-237 16</inkml:trace>
  <inkml:trace contextRef="#ctx0" brushRef="#br0" timeOffset="352803.5901">4332 14915 1207 0,'0'0'63'0,"0"0"-63"15,0 0-17-15,0 0 17 16,-13 104-1-16,13-51 1 15,0 4 0-15,0-3 1 16,0-1-1-16,0-10 0 16,0-10 0-16,0-9 0 15,0-14 0-15,0-8-3 16,0-2 3-16,6-16 20 16,10-14-20-16,-1-13-12 0,0-4 11 15,4-7 1-15,-7 0 2 16,-1 4-1-16,-4 5 1 15,-7 8 22 1,0 10 31-16,0 11-7 0,0 6 0 16,9 10-1-16,3 0-38 15,12 18-9-15,3 13-7 16,3 9 2-16,-4 3 2 16,-6 4 2-16,-2 4-3 15,-8 2 2-15,-1-1 0 16,-3-2 2-16,-3-6-1 15,0-7-8-15,2-6-61 16,-1-7-49-16,-2-10-81 16,-1-13-147-16</inkml:trace>
  <inkml:trace contextRef="#ctx0" brushRef="#br0" timeOffset="353028.3556">4258 15143 1258 0,'0'0'97'0,"0"0"-94"15,0 0 2-15,122-6 15 16,-51 6-12-16,1 0-8 0,-5 0-145 16,-10 0-299-16</inkml:trace>
  <inkml:trace contextRef="#ctx0" brushRef="#br0" timeOffset="353224.3397">4981 15134 1195 0,'0'0'86'0,"0"0"-85"15,121-3 0-15,-72-3 0 0,-1 1-1 16,3-4-39 0,-5 0-237-16,-9-7-664 0</inkml:trace>
  <inkml:trace contextRef="#ctx0" brushRef="#br0" timeOffset="353426.3125">5694 14872 1269 0,'0'0'86'16,"0"0"-79"-16,0 0-4 16,0 0 0-16,0 0-2 15,38 79-1-15,-24-39 0 16,-3 4-2-16,-8 0 1 15,0-1-3-15,-3-2 4 16,0 0-27-16,0-5-54 16,0-7-88-16,0-7-119 15</inkml:trace>
  <inkml:trace contextRef="#ctx0" brushRef="#br0" timeOffset="353880.0541">5837 14902 1140 0,'0'0'42'15,"0"0"-20"-15,0 0-4 16,66-77 16-16,-30 77 12 15,0 0-27-15,-5 8-19 16,-9 13-2-16,-14 2-3 16,-8 4-4-16,0 2 5 15,-24 0 2-15,-6 0-1 16,5-2-3-16,10-2-6 0,12 0 5 16,3-2-2-16,30-2 1 15,9 0-10 1,1-5-1-16,-7 0 13 15,-11-4 5-15,-9 1-1 0,-8-1 2 16,-5 2 6-16,-6 0 23 16,-21-1 15-16,-10 1 4 15,-5-6-6-15,3-4-14 16,8-2-3-16,13-2-11 16,11 0-14-16,7-5-6 15,9-13-225-15,24-8-848 16</inkml:trace>
  <inkml:trace contextRef="#ctx0" brushRef="#br0" timeOffset="354114.786">6096 14722 1298 0,'0'0'54'15,"91"34"-54"-15,-29 7 0 16,1 9 16-16,-6 5 7 15,-11 4-16-15,-10-1-4 16,-15 3-3-16,-15 2 0 16,-6 2 0-16,-15-5 0 15,-21-5 1-15,-12-10 0 0,-4-8 0 16,-2-9 0 0,5-7-1-16,4-11-75 0,14-9-215 31</inkml:trace>
  <inkml:trace contextRef="#ctx0" brushRef="#br0" timeOffset="354701.7163">7343 15058 1076 0,'0'0'95'0,"0"0"-13"15,0 0-5-15,103-21-4 16,-51 19-3-16,5 2-33 0,6 0-31 16,-5 0-6-1,-3 0-2-15,-8 2-75 16,-15 8-132-16,-22 1-202 0</inkml:trace>
  <inkml:trace contextRef="#ctx0" brushRef="#br0" timeOffset="354931.3016">7508 15248 1039 0,'0'0'91'0,"85"21"25"15,-22-15 20-15,12-4-29 16,0-2-40-16,-1 0-49 16,-1 0-18-16,-10 0-25 0,-8 0-149 15,-22-8-212-15</inkml:trace>
  <inkml:trace contextRef="#ctx0" brushRef="#br0" timeOffset="356802.3833">9223 14430 692 0,'0'0'411'0,"0"0"-318"16,0 0-42-16,0 0 44 15,0 0-19-15,0 0-61 16,-8-34-15-16,16 60-3 16,13 11 3-16,4 10 2 15,2 0-1-15,-5 6 3 0,-2-1-4 16,-7-3-4-1,-10 0-75-15,-3-6-69 0,-6-12-116 16,-19-12-150-16</inkml:trace>
  <inkml:trace contextRef="#ctx0" brushRef="#br0" timeOffset="357266.6076">8982 14683 1008 0,'0'0'95'0,"0"0"-48"15,0 0-7-15,114-51-18 0,-40 49-17 16,10 2-5 0,11 0-1-16,4 0 0 0,-8 0 0 15,-12 0-41-15,-16-3-55 16,-19-3 57-16,-15-3 24 16,-19-4 16-16,-8-3 9 15,-2 1 33-15,-8 0 19 16,-9 5-14-16,-5 4-17 15,-3 5-12-15,-5 1-4 16,-4 4-4-16,-2 13-3 16,2 3-1-16,10 2-6 15,11 0 1-15,13-2-3 16,6 1 3-16,27-3-1 16,11-7 2-16,4-9-1 0,-2-2 3 15,-7-4-5-15,-6-13 2 16,-11-3 1-16,-4-6 6 15,-12-3 8-15,0 1 32 16,-6 2-1-16,0 7-6 16,0 7 5-16,0 6-1 15,0 5-16-15,0 1-11 16,0 1-18-16,8 15-18 16,5 10 15-16,2 4 3 15,3 0 0-15,-3-2-4 16,1-2-63-16,-1-3-84 15,3-7-114-15,-3-12-349 16</inkml:trace>
  <inkml:trace contextRef="#ctx0" brushRef="#br0" timeOffset="357617.9572">10097 14510 893 0,'0'0'250'16,"0"0"-232"-16,0 0-18 15,0 0 0-15,0 0 4 16,27 76 6-16,-14-41-9 16,-1-4-1-16,3-3 0 15,-3-9-12-15,0-4-66 16,0-13 35-16,-4-2 14 0,0-4 29 16,0-15 1-16,-1-4 5 15,1-4 24-15,2 0 35 16,-2 0-13-16,4 2-4 15,1 4 17 1,2 10-7-16,1 5-14 16,-2 4-24-16,2 2-11 0,-2 2-9 15,0 15-1 1,-3 4 0 0,0 4 1-16,0 0-4 0,-2 0 0 15,8-3-63-15,4-2-77 0,9-8-174 16</inkml:trace>
  <inkml:trace contextRef="#ctx0" brushRef="#br0" timeOffset="358038.943">10867 14404 1187 0,'0'0'98'0,"0"0"-40"15,0 0-15-15,0 0-43 16,0 0-5-16,-15 73 5 15,6-17 2-15,0 2-2 16,-3-1 0-16,3-6-1 16,3-9-2-16,6-7-58 15,0-15 18-15,0-14-4 16,5-6 25-16,7-11 21 16,4-19 0-16,3-8 1 0,-1-5 0 15,-3-5 0-15,-3-1 1 16,-4-2 3-16,-4 2 7 15,-1 5 17-15,-3 8 17 16,0 10 18 0,0 13-6-16,1 7-9 0,5 6-24 15,7 4-24-15,9 20-11 16,6 10 4-16,-1 8 5 16,-4 5 1-16,-7-1-2 15,-7 0-4-15,-6-4 4 16,0-1-21-16,-3-7-44 15,0-2-17-15,0-8-96 16,6-9-194-16</inkml:trace>
  <inkml:trace contextRef="#ctx0" brushRef="#br0" timeOffset="358219.9032">10728 14601 1039 0,'0'0'114'0,"0"0"-99"16,0 0 0-16,81-4 56 15,-22 8-38-15,9 1-33 16,-1-2 0-16,-3-3-111 0,-3-4-271 16</inkml:trace>
  <inkml:trace contextRef="#ctx0" brushRef="#br0" timeOffset="358434.6826">11486 14553 1296 0,'0'0'80'15,"0"0"-80"-15,91 0 0 16,-31 0 9-16,2 0-9 15,1 0 0-15,-3 0-126 0,-4-4-129 16,-9-11-486-16</inkml:trace>
  <inkml:trace contextRef="#ctx0" brushRef="#br0" timeOffset="358932.8042">12286 14216 981 0,'0'0'256'0,"0"0"-203"16,0 0-33-16,0 0 19 15,0 0-33-15,0 0-2 16,61 81 2-16,-39-29 0 15,-1 7-6-15,0-1 0 16,0 2 0-16,-3-3-4 16,-3-8-90-16,-8-10-99 15,-7-13-131-15</inkml:trace>
  <inkml:trace contextRef="#ctx0" brushRef="#br0" timeOffset="359422.8059">12137 14421 954 0,'0'0'141'16,"0"0"-127"-16,146-11-12 15,-61 11 9-15,10 10-3 16,4 0-5-16,2 0-3 16,-4-3 0-16,-12-7-1 15,-21 0-36-15,-25 0-2 16,-21-16 39-16,-18-1 10 15,-3-7 20-15,-25 3 19 0,-8 4-8 16,-3 5 3 0,-3 7 9-16,2 5-30 15,3 0-13-15,5 16-4 0,7 10-5 16,10 1 2-16,12 5 2 16,3 0-2-1,15-4-3-15,18-4 1 16,9-7 2-16,4-11 1 0,-3-6 3 15,-5 0-7-15,-10-10-3 16,-6-11 3-16,-8-6 0 16,-7-6 4-16,-7 1 2 15,0 1 0-15,0 6 11 0,-3 8 28 16,-1 10 15 0,1 6-10-16,3 1-37 0,0 0-13 15,0 18-21-15,0 9 20 16,0 9 1-16,8-1 0 15,6 1-4 1,2-3-98-16,1-5-62 0,4-11-122 16,-3-9-472-16</inkml:trace>
  <inkml:trace contextRef="#ctx0" brushRef="#br0" timeOffset="359792.4539">13176 14386 1044 0,'0'0'123'0,"0"0"-78"16,0 0 54-16,0 0-56 0,0 0-43 16,0 0-6-16,30 48 5 15,-15-14 0-15,0 0 1 16,-6-4-3-16,-1-5-5 16,-1-9-30-16,-4-6-24 15,3-7 16-15,0-3 19 16,3-3 26-16,6-15 1 15,-2-7 0-15,2-3 0 16,-3-1 4-16,3-1 11 16,-3 7 17-16,-3 7 36 15,3 5-7-15,-3 5-13 16,3 6-14-16,4 0-23 16,5 7-11-16,1 13 0 0,2 3 0 15,-2 1-4-15,-6-2 1 16,-5 1-4-16,-3-3-32 15,-4-3-52 1,4-2-55-16,7-8-136 16,3-7-554-16</inkml:trace>
  <inkml:trace contextRef="#ctx0" brushRef="#br0" timeOffset="359999.5107">13815 14282 1042 0,'0'0'96'0,"0"0"-35"0,0 0 23 16,0 0 6-16,0 0-72 16,0 0-18-16,4 20-2 15,14 18 2-15,0 4-3 16,-4 0 3-16,-4 0-5 16,-6 0-24-16,-2-3-55 15,-2-3-14-15,0-5-76 16,0-9-105-16</inkml:trace>
  <inkml:trace contextRef="#ctx0" brushRef="#br0" timeOffset="360450.4991">14012 14241 1095 0,'0'0'81'16,"0"0"-37"-16,15-77 10 15,9 62 15-15,7 9-31 16,2 6-26-16,1 0-9 16,-2 19-3-16,-7 8-4 15,-10 5-5-15,-12 5-1 16,-3-1-5-16,-21 0-26 15,-10-7-17-15,-4-5 10 16,8-5 29-16,9-5 16 16,17 1-2-16,1-3-15 0,27-3 20 15,14-2 8-15,4-1 4 16,0 0 26-16,-5 0 4 16,-7 0-3-16,-9 1-1 15,-10 2-11-15,-13 0 1 16,-1-1-5-16,-21 6 2 15,-24-3 29-15,-16 0 8 16,-12-1-40-16,-3-1-16 16,7-1-2-16,11 2-4 15,12 0-26-15,10-3-192 16,9-4-260-16</inkml:trace>
  <inkml:trace contextRef="#ctx0" brushRef="#br0" timeOffset="361458.5705">9042 15094 990 0,'0'0'89'15,"0"0"-85"-15,0 0 15 16,0 0 54-16,0 0-29 16,0 0-26-16,56 14-9 15,-7-14 3-15,9 0-8 16,6 0-1-16,16 0-2 15,11 0 4-15,11 0-5 16,13-4-1-16,3-4 1 16,13-1 0-16,2 2 3 15,1 1-3-15,-1-2 2 16,1 1 1-16,2-1-2 0,4-2-1 16,6 2-6-1,1 0 4-15,0 1-2 0,3 1 4 16,-3 2 3-1,-1 4-3-15,1 0 10 0,3 0-9 16,7 0 3 0,13 0-4-16,9 6 0 0,7-2 0 15,1-1 2-15,-4-2 2 16,-9 1 5-16,-15-2 12 16,-12 0 24-16,-15 0-26 15,-7 0 1-15,-5-5 20 16,-7-5-4-16,-5 3-12 15,-13-1 3-15,-10 1-12 16,-18 0-5-16,-12-1-2 16,-14 4-6-16,-13 4-2 15,-13-2-2-15,-12 2-78 0,-3-1-120 16,-15-2-414-16</inkml:trace>
  <inkml:trace contextRef="#ctx0" brushRef="#br0" timeOffset="363716.7964">9102 15665 625 0,'0'0'634'0,"0"0"-536"15,0 0-75-15,0 0 48 16,0 0-41-16,0 0-30 16,-21-9-8-16,24 41 8 15,6 7 2-15,4 2-2 16,1 5 0-16,-1 2 0 15,1 4 0-15,-2-1 0 16,1-4 0-16,1-5-17 16,2-11-51-16,2-5-30 15,6-10-66-15,1-9-124 0</inkml:trace>
  <inkml:trace contextRef="#ctx0" brushRef="#br0" timeOffset="363958.0064">9533 15830 1064 0,'0'0'96'15,"0"0"-92"-15,118-5 9 16,-61 5 76-16,2 0-40 15,3 0-17-15,-4 0-19 16,-8 0-11-16,-6-4-2 16,-11-2-1-16,-10-1-54 15,-11-3-56-15,-12-2-128 16,0-2-434-16</inkml:trace>
  <inkml:trace contextRef="#ctx0" brushRef="#br0" timeOffset="364171.3776">9705 15623 1238 0,'0'0'132'0,"0"0"-110"16,0 0 7-16,0 0 16 16,0 0-19-16,36 75 8 15,-11-30-18-15,-3 6-16 16,-4 2 1-16,0 0-1 15,1-2-31-15,-2-6-98 16,1-10-104-16,-2-14-428 16</inkml:trace>
  <inkml:trace contextRef="#ctx0" brushRef="#br0" timeOffset="364763.5645">10782 15604 669 0,'0'0'443'16,"0"0"-388"-16,0 0-55 15,0 0 0-15,0 0 17 16,52 79 14-16,-31-33-6 16,1 5-20-16,2 3-5 15,-3 1-1-15,0-1-29 16,0-8-156-16,-5-12-169 15</inkml:trace>
  <inkml:trace contextRef="#ctx0" brushRef="#br0" timeOffset="365249.2499">10567 15804 1098 0,'0'0'27'16,"107"-6"-27"-16,-23 6-2 15,16 0 2-15,6 10 0 16,6 0 0-16,-2-1-2 16,-13-6-30-16,-19-3-106 15,-23 0 14-15,-22-15 78 16,-18-4 46-16,-14-4 10 0,-1-2 53 16,-13 0 67-16,-11 1-25 15,-3 8-26-15,0 5-31 16,-4 7-19-16,0 4-14 15,-1 4-12-15,4 17-3 16,13 5 2-16,7 4-1 16,8 1-1-16,3-3 2 15,20-3-2-15,11-6 1 16,5-4-1-16,0-11 2 16,-2-4 1-16,-6-3-3 15,-7-16 3-15,-9-5-1 16,-9-5 5-16,-6-2 1 15,0 0 12-15,0 3 36 0,-10 8-6 32,4 8 13-32,3 8-1 0,3 4-31 0,0 0-31 15,0 16-16-15,0 9 15 16,13 7 0-16,5 1 1 16,3-1-3-16,-3 0-54 15,9-3-70-15,-2-6-62 16,2-9-193-1</inkml:trace>
  <inkml:trace contextRef="#ctx0" brushRef="#br0" timeOffset="365600.5959">11731 15711 796 0,'0'0'317'0,"0"0"-244"0,0 0-15 15,0 0-11-15,0 0-47 16,0 0 1-16,61 30-2 15,-43 0 0-15,-3 1-2 16,-6-2 0-16,-5-2 2 16,-1-6-34-16,0-7-21 15,-3-7-2-15,0-7-12 16,1 0 59-16,4-16 11 16,1-6 2-16,5-5 4 15,2-3 15-15,2 2 40 16,3 2 0-1,0 4-3-15,1 7-8 0,0 6 8 16,-1 8-9-16,5 1-34 16,0 4-13-16,3 13-2 15,-5 6-5-15,0 0-1 16,-5 0 2-16,2 3-57 0,0-3-88 16,-2-4-166-16</inkml:trace>
  <inkml:trace contextRef="#ctx0" brushRef="#br0" timeOffset="366083.3032">12371 15586 1112 0,'0'0'77'16,"0"0"-77"-1,0 0-6-15,0 0 6 0,10 73 20 16,-2-30-11-16,-4 3-8 16,-4-1 1-16,0-1-2 15,0-2 0-15,0-5 0 16,0-6 0-16,0-9-1 16,0-10-16-16,0-12-54 15,0 0 30-15,0-18 41 16,0-12 0-16,4-9 0 15,-1-3 0-15,-3-5 0 0,2-3 1 16,-2 0 3 0,0 3 13-16,1 1 39 0,2 10-21 15,2 8 19-15,4 7-5 16,3 9-8 0,3 8-17-16,7 4-10 0,3 1-14 15,5 21 0 1,3 10-5-16,-3 4 4 0,0 7 0 15,-6 0-1-15,-3 3 2 16,-4-4-1-16,-6-2 0 16,-3-1-2-16,0-2 0 15,-2-2 3-15,0-3-72 16,2-10-105-16,-5-10-199 16</inkml:trace>
  <inkml:trace contextRef="#ctx0" brushRef="#br0" timeOffset="366290.7185">12468 15786 1016 0,'0'0'229'16,"0"0"-217"-16,110 10-8 15,-61-8 20-15,2 0-14 16,-3-2-10-16,-5 0-235 15</inkml:trace>
  <inkml:trace contextRef="#ctx0" brushRef="#br0" timeOffset="366495.3626">12906 15794 1183 0,'0'0'118'16,"0"0"-114"-16,0 0-4 15,0 0-19-15,0 0-257 16</inkml:trace>
  <inkml:trace contextRef="#ctx0" brushRef="#br0" timeOffset="366846.4404">13494 15464 1078 0,'0'0'159'0,"0"0"-94"0,0 0-49 15,0 0-14-15,0 0 31 16,0 0 17-16,107 116-17 16,-77-67-22-16,-7 5-9 15,-5-1-2-15,-6-2-2 16,-5-3-15-16,-6-3-114 16,-1-11-100-16,-1-10-202 0</inkml:trace>
  <inkml:trace contextRef="#ctx0" brushRef="#br0" timeOffset="367355.3466">13335 15666 871 0,'0'0'209'0,"0"0"-203"16,129-1-6-16,-51 16 0 15,4 3 0-15,0-5 0 16,-5-1-46-16,-8-8-54 15,-12-4 23-15,-14 0 34 16,-13-16 43-16,-14-5 0 0,-11-4 60 16,-5-1 53-16,0 2-37 15,-7 2 8-15,-10 8-24 16,-5 5-20-16,-5 7-30 16,-3 2-10-16,0 8 0 15,6 14 0 1,6 9-5-16,12 5 4 15,6 1 0-15,6-5-1 0,20-5 2 16,5-8 0-16,3-8 0 16,1-8 0-16,-2-3-16 15,-5 0-8-15,-6-18 24 16,-7-6 0-16,-6-5 7 16,-6-6 4-16,-3 3 7 0,0 3-2 15,0 3 16 1,-2 11 39-16,-2 6-5 15,4 8 2-15,0 1-44 0,0 1-24 16,0 18-8-16,6 8 8 16,8 2 1-16,0 3-1 15,0 0 0-15,-2-3-1 16,0-2-26-16,-5-6-85 16,1-6-61-16,-1-7-178 15</inkml:trace>
  <inkml:trace contextRef="#ctx0" brushRef="#br0" timeOffset="367744.435">14292 15554 1081 0,'0'0'118'16,"0"0"-95"-16,0 0 12 15,0 0-30-15,0 0-4 16,0 0 3-16,65 108-3 15,-58-68-1-15,-1-1-1 16,-5-3 0-16,4-5 0 16,2-6-18-16,2-10-31 15,8-7 0-15,1-8 9 16,6 0 27-16,1-13 8 16,-1-12 2-16,1-7 4 0,-1-3 2 15,0-4 11-15,-2 1 26 16,-1 7 19-16,-4 4-12 15,0 10 21-15,-6 9 26 16,-2 5-36-16,4 3-31 16,-4 0-16-16,3 11-10 15,0 11-2-15,0 3-6 16,-2 5 5 0,-4 0 0-16,3 1-13 0,2 0-100 15,7-8-93-15,5-4-241 16</inkml:trace>
  <inkml:trace contextRef="#ctx0" brushRef="#br0" timeOffset="367981.9307">15113 15499 1122 0,'0'0'77'0,"0"0"-37"16,0 0 5-16,0 0-28 15,0 0-15-15,0 0 9 16,39 99 0-16,-22-49-10 16,-6 0-1-16,-3 0 0 15,-5-5-19-15,-3-3-77 16,0-4-47-16,0-7-79 0,-5-8-182 16</inkml:trace>
  <inkml:trace contextRef="#ctx0" brushRef="#br0" timeOffset="368364.9011">15238 15523 771 0,'0'0'272'0,"0"0"-169"16,12-79-56-16,14 67 21 15,6 7-4-15,6 5-33 0,2 2-29 16,-4 17-1-16,-5 3-1 16,-10 3-4-16,-8 1 2 15,-13-1-9 1,0 3 4-16,-7 0 3 0,-11-1-72 16,4 0 5-1,6 0-24-15,8-4 49 0,1 2 8 16,23-1 23-16,4-3 15 15,1-1 1-15,-4-5 25 16,-7-1 51-16,-6-2-3 16,-9 2-28-16,-3-3 10 15,-9 1 1-15,-27-3 23 16,-16-6 0-16,-15-3-25 16,-9 0-34-16,1 0-19 15,1-7-2-15,8-3-48 16,14-1-289-16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9T04:47:39.34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2272 3928 1062 0,'0'0'148'16,"0"0"-141"-16,-112-36-4 15,73 36-3-15,-5 0 17 16,2 4 2-16,4 10-10 16,7 2-7-16,13 0-2 0,12 1 0 15,6-1-1 1,3 0-5-16,21 0 6 0,10 1 3 16,7 0-1-16,-1 2 1 15,-3 0-3-15,-1 4-1 16,-6 3 1-1,-5 5-2-15,-10-1 0 0,-13 0 1 16,-2-3 0-16,-20 0 1 16,-14-5 3-16,-8-6-3 15,-1-6 8-15,2-6 5 16,3-4 21-16,8 0 3 16,12-4-24-16,3-10 0 15,11-7-13-15,4-2-51 16,13-8-154-16,18-3-298 15</inkml:trace>
  <inkml:trace contextRef="#ctx0" brushRef="#br0" timeOffset="192.5609">2421 4028 1010 0,'0'0'168'15,"0"0"-155"-15,0 0-11 16,0 0 44-16,0 0 28 15,39 92-39-15,-30-62-10 16,0-1-20-16,1-1-2 0,1-5-3 16,-2-3-8-1,-1-9-130-15,-6-11-238 0</inkml:trace>
  <inkml:trace contextRef="#ctx0" brushRef="#br0" timeOffset="338.0879">2284 3701 1257 0,'0'0'0'0,"0"0"-130"16,0 0-176-16,89-5-380 0</inkml:trace>
  <inkml:trace contextRef="#ctx0" brushRef="#br0" timeOffset="727.2768">2698 3971 846 0,'0'0'16'0,"0"0"-12"0,56 79 0 15,-37-52 0-15,-3-2 6 16,-2-3 2-16,-2-4-11 15,-5-4 0-15,-2-9-1 16,-2-3 0-16,0-2 15 16,1-4 150-16,4-17-72 0,-1-4-71 15,4-6 19-15,-4 0 11 16,1 0 1-16,2 3-13 16,2 5-1-16,6 7 5 15,0 4-20-15,9 9-10 16,-2 3-9-16,3 0-5 15,-1 17 0-15,-2 4-2 16,-5 5 0-16,-4 4 1 16,-7 1-1-16,-4-2 1 15,-5 0-1-15,0-4 0 16,-9 0-3-16,1-4-10 16,4-3-58-16,4-2-40 15,0-6-104-15,21-4-184 16</inkml:trace>
  <inkml:trace contextRef="#ctx0" brushRef="#br0" timeOffset="1094.2228">3435 3937 1228 0,'0'0'75'0,"0"0"-27"16,0 0 11-1,0 0-13-15,0 0-35 0,99-30-10 16,-65 44-2-16,-7 6-2 16,-12 5-3-1,-15 5 0-15,0 4-2 16,-28-1-4-16,-5-4 0 0,9-5 2 15,11-6 3-15,11-6 5 16,2-1 0-16,19-5 2 16,19-5 11-16,10-1 4 15,10 0-9-15,3-11-6 16,2-6-50-16,-2-5-101 16,-6-3-187-16,-6-5-196 15</inkml:trace>
  <inkml:trace contextRef="#ctx0" brushRef="#br0" timeOffset="1483.3427">4095 3867 921 0,'0'0'179'0,"0"0"-80"0,0 0-8 0,0 0 23 0,0 0-49 15,0 0-65-15,-3 3-3 16,-15 40 3-16,-3 5 0 16,-1 3 1-16,1-4-1 15,7-8 2-15,4-7-4 16,6-9 2-16,2-12-3 15,2-8-11-15,0-3-35 16,3-4 6-16,12-21 11 16,2-6-61-16,0-12 47 0,-3-5 33 15,-4-5 13 1,-1-1 0-16,-3 0 15 0,2 6 57 16,2 8-6-16,-1 12 6 15,-3 10-12-15,4 14-18 16,-1 4-16-16,5 4-26 15,8 26-6-15,2 7 4 16,0 10 2-16,-6 4-3 16,-5 1 2-1,-1 1 1-15,-4-4-1 0,-5-2 1 16,-2-6 0-16,-1-5 0 16,0-7-6-16,2-6-72 15,0-7-72-15,1-12-91 16,-1-4-322-16</inkml:trace>
  <inkml:trace contextRef="#ctx0" brushRef="#br0" timeOffset="1689.035">3934 3978 1176 0,'0'0'191'15,"0"0"-167"-15,0 0-23 16,130 0 8-16,-63 0 6 0,7-5-15 16,1-5-59-16,4-11-224 15</inkml:trace>
  <inkml:trace contextRef="#ctx0" brushRef="#br0" timeOffset="1873.257">4937 3871 1376 0,'0'0'38'16,"0"0"-38"-16,132-2 0 15,-68-2 0-15,-1-1 0 0,-9 2-48 16,-17 1-155-16,-28 0-331 15</inkml:trace>
  <inkml:trace contextRef="#ctx0" brushRef="#br0" timeOffset="2040.5228">4945 4091 822 0,'0'0'298'0,"91"10"-170"0,-32-10-7 16,6 0-14-16,-4-8-53 15,-4-4-48-15,-6-2-6 16,-17 0-152-16,-16-4-291 16</inkml:trace>
  <inkml:trace contextRef="#ctx0" brushRef="#br0" timeOffset="4185.519">5937 3698 1293 0,'0'0'36'15,"0"0"-24"1,0 0 17-16,87-63 38 0,-41 59-25 16,3 4-26-16,-4 5-16 15,-6 21 0-15,-12 6-5 16,-12 8-2-16,-15 3-1 15,-5 3-6-15,-32-3-24 16,-14-2-22-16,-13-10-1 16,0-8 28-16,6-11 25 15,10-7 8-15,18-5 0 16,14 0 0-16,9-7 21 16,7-5 47-16,1-4-35 0,26 5-4 15,11 3-22 1,10 5 5-16,9 3 5 0,1 0-9 15,-1 14-8-15,-5 6-1 16,-3 0-1-16,-7 3-3 16,0-3-61-16,-3-4-84 15,3-6-141 1,2-9-350-16</inkml:trace>
  <inkml:trace contextRef="#ctx0" brushRef="#br0" timeOffset="4509.0208">6998 3674 1134 0,'0'0'38'0,"-86"-47"-28"15,32 35-10-15,-6 8 21 16,5 4 18-16,13 0-19 16,20 16-20-16,17 9-3 15,5 3 1-15,33 6 2 16,17 3 2-16,14 0-2 15,6-2 0-15,-3-1-8 16,-9-3-18-16,-19-6 14 16,-14-6 11-16,-17-3 0 15,-8-5-1-15,-14-1 2 16,-26-4 18-16,-17-3 21 16,-11-3-17-16,1 0-13 15,9 0-6-15,17-5-3 0,17-3-2 16,18-4-96-1,6-4-177-15,26-5-438 16</inkml:trace>
  <inkml:trace contextRef="#ctx0" brushRef="#br0" timeOffset="4690.7476">7177 3713 1207 0,'0'0'66'0,"0"0"-37"16,0 0-17-16,0 0 30 0,0 0-4 15,0 0 7 1,60 81-39-16,-48-48-1 0,-2-3-5 16,-1 1-8-16,-1-5-92 15,-2-8-115-15,-2-13-318 16</inkml:trace>
  <inkml:trace contextRef="#ctx0" brushRef="#br0" timeOffset="4841.7729">7146 3396 1241 0,'0'0'71'16,"0"0"-71"-16,0 0-80 0,0 0-111 16,0 0-5-16,0 0-463 15</inkml:trace>
  <inkml:trace contextRef="#ctx0" brushRef="#br0" timeOffset="5152.4519">7453 3714 1002 0,'0'0'31'0,"0"0"-8"16,0 74 9-16,0-46-9 15,0-1-12-15,5-1-7 16,8-6-4-16,2-6-3 15,6-8-26-15,4-6-13 16,1-3 28-16,1-18 11 16,-2-7 3-16,-3-1 11 0,-2-5 45 15,-1 2 14-15,0 4 14 16,-3 8-15-16,-3 10 1 16,-3 6-27-16,1 4-29 15,4 4-14-15,0 13-6 16,-1 10 2-16,-3 1 0 15,2 2-1-15,4-2-75 16,4-5-82-16,5-7-148 16</inkml:trace>
  <inkml:trace contextRef="#ctx0" brushRef="#br0" timeOffset="5577.4598">8232 3602 739 0,'0'0'461'15,"0"0"-364"-15,0 0-61 16,0 0-7-16,0 0-28 16,0 0 9-16,-15 107 9 15,2-59-10-15,4-1-8 16,0-3-1-16,1-6 0 16,4-8 1-16,4-11-2 15,0-8-2-15,0-9-41 16,13-2-6-16,4-16 35 0,8-16-27 15,-1-8 9-15,-2-9 26 16,-4-5 5-16,-3-8 2 16,-4-2 18-1,-4 1 39-15,-1 12-5 0,-2 18 0 16,-1 15 5 0,2 12-2-16,4 6-21 15,7 8-34-15,4 22-7 0,5 11 7 16,-1 8-6-16,-5 2 3 15,-4 1 2-15,-4-2 1 16,-4-3-1-16,-1-6-1 16,-1-1 2-16,1-5 0 15,1-5-3-15,2-7-79 0,0-9-60 16,-4-9-105 0,-2-5-255-16</inkml:trace>
  <inkml:trace contextRef="#ctx0" brushRef="#br0" timeOffset="5773.4796">8135 3725 1167 0,'0'0'85'0,"104"-4"-81"15,-41 4 77-15,-3-4-13 16,-6 1-49-16,-1-4-19 15,-4-2-2-15,-5-5-157 16,-13-7-668-16</inkml:trace>
  <inkml:trace contextRef="#ctx0" brushRef="#br0" timeOffset="5919.5423">8857 3742 1383 0,'0'0'42'16,"0"0"-42"-16,0 0-78 16,0 0-40-16,0 0-325 15</inkml:trace>
  <inkml:trace contextRef="#ctx0" brushRef="#br0" timeOffset="6846.836">9654 3631 570 0,'0'0'605'16,"0"0"-602"-16,-112-33-3 15,73 33 0-15,-1 19 8 16,3 15 17-16,7 5-8 15,9 6 11-15,9 0-14 16,12-2-11-16,0-6 5 16,27-5-7-16,12-4 4 0,11-9-5 15,7-10 0-15,1-9-74 16,-8 0-17-16,-10-19 10 16,-12-8 17-16,-13-5 43 15,-15 3 21-15,0 1 50 16,-18 5 30-16,-3 10-2 15,0 6-35-15,2 7-19 16,4 0-18-16,5 21-1 16,7 5-2-16,3 6 4 15,10-1-5-15,26-2-2 16,13-6 4-16,15-9-4 16,11-7-14-16,-3-7-34 15,-10-2 19-15,-14-17 22 16,-18-9 7-16,-18-5 24 15,-12 0 36-15,-3-5-4 0,-27 1-6 16,-12 5-19-16,-12 6-15 16,-4 11-6-16,5 13-7 15,11 2-3-15,13 6-2 16,16 14-10-16,13 5-71 16,7 3-37-16,34-5-131 0,15-4-252 15</inkml:trace>
  <inkml:trace contextRef="#ctx0" brushRef="#br0" timeOffset="7144.4195">10300 3571 1021 0,'0'0'22'0,"0"0"-21"0,0 0 3 16,0 0 6-16,0 0-9 15,-37 105 4-15,80-70 0 16,0-1-1-16,-4-3-3 16,-9-7 3-16,-9-4-4 15,-12-5-3-15,-6-4 3 16,-3-2 7-16,-5-4 12 16,-23-2 52-16,-11-3-7 0,-10 0-23 15,-1 0-13 1,6-6-12-16,13 2-14 0,14-1-2 15,17-1-67-15,0 1-155 16,20-5-639-16</inkml:trace>
  <inkml:trace contextRef="#ctx0" brushRef="#br0" timeOffset="7527.6834">10894 3439 1174 0,'0'0'87'0,"0"0"-67"0,0 0 16 15,0 0 17 1,0 0-34-16,0 0-14 16,-3 100 31-16,3-47-24 15,13 1-5-15,2-2-1 0,2-5-5 16,-1-8-1-1,-4-3-1-15,-3-5-37 0,-6-7-89 16,1-7-108-16,-4-9-294 16</inkml:trace>
  <inkml:trace contextRef="#ctx0" brushRef="#br0" timeOffset="7910.2815">10901 3521 1219 0,'0'0'74'0,"0"0"-11"16,15-82-19-1,12 73 12-15,6 6-8 0,10 3-36 16,2 11-12-16,-4 8-7 16,-11 6 2-16,-16 0-7 15,-14 3-11-15,0 1 4 16,-24-1 15-16,-6-3-3 15,2 0-1-15,13-3 0 16,12 2 0-16,3-1 0 16,21 3 6-16,19-1 1 15,0-3-1-15,-1-5 2 16,-10-1 0-16,-12-6 0 16,-12 0 0-16,-5-2 0 0,-9 0 14 15,-26 2 43-15,-18-4 9 16,-11 0-26-16,-4-5-24 15,0 1-12-15,7-2-4 16,11 0-108-16,9-2-345 16</inkml:trace>
  <inkml:trace contextRef="#ctx0" brushRef="#br0" timeOffset="14020.3342">11919 3659 1137 0,'0'0'93'0,"0"0"-80"16,0 0-10-16,0 0 20 16,116-34 52-16,-71 32-42 15,4 2-26-15,-1 0-5 16,-2 0-4-16,-1 4 2 0,-11 5-19 15,-10 1-133 1,-15-2-164-16,-9 0-475 0</inkml:trace>
  <inkml:trace contextRef="#ctx0" brushRef="#br0" timeOffset="14188.3664">11956 3823 526 0,'0'0'467'0,"0"0"-441"15,0 0 8-15,82 22 116 16,-28-18-62-16,7 0-45 16,6-4-37-16,2 4-6 15,-2-4-4-15,-7 0-111 0,-14 0-242 16</inkml:trace>
  <inkml:trace contextRef="#ctx0" brushRef="#br0" timeOffset="17159.0931">13427 3499 1166 0,'0'0'64'15,"0"0"-32"-15,0 0 79 16,-30-76-18-16,30 62-14 16,0 4-34-16,18 3-31 15,6 4-14-15,9 3-1 16,2 0-2-16,-3 7 1 0,-8 13-3 15,-12 4-30-15,-12 7-36 16,-5 5 13-16,-29 3 16 16,-12-3 4-16,-6-5 14 15,5-10 12-15,11-13 10 16,14-4 2-16,13-4 0 16,9 0 3-16,1 0 11 15,28 0 8-15,16 0 1 16,19 0 0-16,12 0-22 15,5 0-1-15,5 0 0 16,-1 0-49-16,-6-15-209 16,-9-9-425-16</inkml:trace>
  <inkml:trace contextRef="#ctx0" brushRef="#br0" timeOffset="17371.0417">14118 3241 1129 0,'0'0'79'16,"0"0"-14"-16,0 0 26 0,0 0-45 16,0 0-41-16,0 0-1 15,61 80-2-15,-28-24 6 16,-6 3-7-16,-6 4-1 16,-11 1-1-16,-4-6-28 15,-6-6-108-15,0-14-85 0,-10-17-265 16</inkml:trace>
  <inkml:trace contextRef="#ctx0" brushRef="#br0" timeOffset="17827.181">14021 3473 1137 0,'0'0'45'15,"0"0"-34"-15,104-44-10 0,-35 39 19 16,16 5-1-16,9 0-19 15,4 0-1-15,-5 0-25 16,-14 0-46-16,-15 0 11 16,-22-8 32-16,-18-5 29 15,-18-1 0-15,-6-4 100 16,-9 2-34-16,-18 2-10 0,-6 5-27 16,-7 7-11-16,3 2-9 15,1 10 2-15,4 14-6 16,10 7-4-16,13 3 0 15,9-2 2-15,0-1-2 16,22-3-1-16,13-8 6 16,7-6 2-1,7-11-4-15,0-3 3 16,-6-5-7-16,-9-15 6 0,-11-7 3 16,-11-1 0-16,-9-3 28 15,-3-1 6-15,0 9 9 16,0 3-11-16,-3 12-22 0,0 5 4 15,3 3-23 1,0 0 0-16,0 15-13 16,0 11 9-16,7 5 3 0,10 1-51 15,-1 0-52-15,3-2-47 16,1-6-81-16,-1-8-192 16</inkml:trace>
  <inkml:trace contextRef="#ctx0" brushRef="#br0" timeOffset="18217.1388">15100 3387 1021 0,'0'0'190'15,"0"0"-134"-15,0 0-14 0,0 0 40 16,0 0-73-16,0 0-9 16,7 20-3-1,3 13 2-15,4 3 2 16,1 1-2-16,-2-5-1 0,-1-4-27 15,-3-9-30 1,-3-6 1-16,0-9 3 0,-1-4 10 16,2-10 43-16,0-15 2 15,2-7 4-15,-1-1 8 16,4-3 11-16,0 4 40 16,2 0 2-16,3 4-5 15,-1 6-22-15,-1 4 3 16,-1 7 11-16,-1 7-4 15,3 4-34-15,4 0-14 0,5 12-2 16,1 11 0-16,-3 5-2 16,-3 4-2-16,-4 3 4 15,-4 2-3-15,-1 2-9 16,-2-3-59-16,-2-3-42 16,5-9-75-16,0-13-177 15</inkml:trace>
  <inkml:trace contextRef="#ctx0" brushRef="#br0" timeOffset="18669.1011">15901 3288 1112 0,'0'0'101'0,"0"0"-51"16,0 0 49-16,0 0-27 15,0 0-72-15,0 0-19 16,-5 75 17-1,-5-25 2-15,-5 4 0 0,0-2 0 16,-1-3 0-16,4-8 1 16,4-9-1-16,5-14 0 15,3-10-3-15,0-8-24 16,0 0-7-16,12-16 19 16,9-16-9-16,0-8-8 15,-3-5 24-15,-5-7 8 16,-3 2 1-16,-2-3 4 15,-2 4 10-15,-1 7 20 16,-1 5-1-16,0 13-8 0,1 11 28 16,-2 8-12-16,-2 5 0 15,4 0-39-15,2 7-3 16,8 16-19-16,3 13 16 16,5 9 2-16,-6 2 0 15,-3 2-2-15,-3-1 3 16,-6-2 0-16,-2 0-2 15,-3-6 1-15,0-5-4 16,0-6-14-16,0-7-55 16,0-8-34-16,0-6-71 15,0-8-187-15</inkml:trace>
  <inkml:trace contextRef="#ctx0" brushRef="#br0" timeOffset="18854.5164">15824 3438 1136 0,'0'0'102'16,"0"0"-56"-16,0 0 0 15,0 0-5-15,123-6-14 16,-70 15-24-16,0 0-3 16,-1 0-9-16,-8-4-108 15,-8-3-137-15,-14-2-313 0</inkml:trace>
  <inkml:trace contextRef="#ctx0" brushRef="#br0" timeOffset="19598.6578">13648 3959 860 0,'0'0'171'0,"0"0"-121"16,0 0 27-16,-94 2 19 15,82 0-4-15,6-2-49 16,3 2-16-16,3-1-1 16,0 2-5-16,7-1 6 0,25-2-12 15,20 2-1-15,27-2-13 16,27 0 2 0,28 0 2-16,26 0-4 0,31-4 0 15,18-4 1 1,12 0-2-16,10-2 0 0,-6 4 0 15,0 1 6 1,-11 1 9-16,-23 0 18 0,-21-2-27 16,-31 1-5-16,-26 1-1 15,-30-1 3-15,-26-1-1 16,-24 3-2-16,-20-2-44 16,-13 3-30-16,0-2-49 15,-22-2-183-15</inkml:trace>
  <inkml:trace contextRef="#ctx0" brushRef="#br0" timeOffset="21660.4602">13802 4513 1047 0,'0'0'93'0,"0"0"-46"15,0 0 41-15,0 0 9 16,0 0-25-16,0 0-35 0,-3-31-37 16,3 41 0-16,0 15-8 15,9 9 8-15,2 9 0 16,-2 8 1-16,2 6 3 16,-1 0-3-16,-4-2-1 15,-3-5 0-15,-1-7-4 16,-2-4-71-16,0-6-57 15,0-9-84-15,3-16-172 16</inkml:trace>
  <inkml:trace contextRef="#ctx0" brushRef="#br0" timeOffset="21871.197">14194 4747 388 0,'0'0'754'15,"94"-9"-710"-15,-27 9-43 16,9 0 28-16,-4 0 39 16,-7 7-45-16,-10-1-18 15,-8 0-5-15,-13-4 0 0,-10-2-37 16,-11 0-120-16,-11-4-177 15</inkml:trace>
  <inkml:trace contextRef="#ctx0" brushRef="#br0" timeOffset="22092.0482">14519 4574 836 0,'0'0'280'0,"0"0"-230"15,0 0-50-15,0 0 0 16,0 0 38-16,-13 81 24 16,14-34-32-16,10 2-17 15,2-2-8-15,2-3-4 16,-2-5 1-16,1-4-2 0,2-7-38 16,2-5-134-16,5-12-178 15</inkml:trace>
  <inkml:trace contextRef="#ctx0" brushRef="#br0" timeOffset="22322.0922">15037 4553 1227 0,'0'0'52'16,"0"0"-45"-16,0 0-7 0,0 0 3 15,0 0 18 1,61 119 10-16,-28-57-19 16,0-1-10-16,-9-3-2 0,-10-8-3 15,-8-5-61-15,-6-8-110 16,-1-12-183-16</inkml:trace>
  <inkml:trace contextRef="#ctx0" brushRef="#br0" timeOffset="22814.5785">14951 4772 1169 0,'0'0'41'0,"111"-5"-41"0,-29 5-4 16,5 4 4-16,-2 7 0 15,-5 0-1-15,-6-6-31 16,-10-5-42-16,-14 0 16 15,-14-6 31 1,-17-15 27-16,-14-6 11 0,-5-3 54 16,-5 2 17-16,-14 3-24 15,0 7-15-15,-5 7-11 16,-1 6-20-16,1 5-8 16,3 5-4-16,1 22-3 15,7 6 1-15,6 4 0 0,7 1-1 16,0-3 3-16,4-7 1 15,17-5-1-15,3-11 2 16,4-4 3 0,0-8 2-16,-3 0-2 0,-5-13 2 15,-2-9 4-15,-9-6 10 16,-4-4 30-16,-5-2-14 16,0 4-1-16,0 8 4 15,0 10-15-15,0 10 0 16,0 2-16-16,0 0-9 15,0 14-14-15,1 12 2 16,12 4 12-16,2 3-4 16,2-3-32-16,-1-5-64 15,5-1-55-15,-1-11-91 16,0-9-325-16</inkml:trace>
  <inkml:trace contextRef="#ctx0" brushRef="#br0" timeOffset="23192.2209">15843 4706 1027 0,'0'0'119'16,"0"0"-84"-16,0 0-1 15,0 0-14-15,0 0-19 16,0 0 0-16,53 85-1 16,-40-52-1-16,-3-2 1 15,-3-5-1-15,-1-6-3 16,-3-8-25-16,-1-6-19 0,-2-6 5 15,0 0 43 1,0-9 4-16,0-12-4 0,0-7 0 16,0-5 6-16,0 0 3 15,7-1 26 1,3 5 11-16,3 4 0 0,3 8-17 16,1 7 3-16,0 8-4 15,2 2-18-15,3 7-10 16,0 15-4-16,0 7-1 15,-4 2 1-15,-5 3 2 16,-5-5-2-16,-4 0 2 0,-2-6 1 16,-2-2-1-1,0-5-56-15,0-5-83 0,0-7-130 16</inkml:trace>
  <inkml:trace contextRef="#ctx0" brushRef="#br0" timeOffset="23491.0359">16135 4394 694 0,'0'0'542'16,"0"0"-464"-16,0 0-66 15,0 0-7-15,82-15-5 0,-46 40-3 16,-4 3-2-16,-9 0-1 15,-17-2-24-15,-6-5-26 16,-18-5 27-16,-13 0 20 16,-2-2 8-16,6 0 1 15,9-1 1-15,11-1 0 16,7 0 7-16,8 2 2 16,24 2 14-16,11-2 1 15,11-3-18-15,5-4-7 16,1-6-82-16,-7-1-273 15</inkml:trace>
  <inkml:trace contextRef="#ctx0" brushRef="#br0" timeOffset="23925.6657">16736 4504 1170 0,'0'0'82'0,"0"0"-79"15,0 0-3-15,0 0 0 16,-22 80 13-16,10-28 3 15,1 4-14-15,4 3-2 16,-3-7 1-16,5-10-2 16,2-9 2-16,3-10-2 15,0-13 1-15,0-7-20 16,0-3-30-16,6-8 48 16,6-17 1-16,3-11-8 0,-2-8 1 15,-1-10 8 1,-3-5 0-16,0 3 2 15,-1 0 13-15,-1 11 29 16,2 8-4-16,4 6-18 16,-1 11 39-16,2 8-1 0,1 8-37 15,4 4-20-15,5 2-3 16,2 20-6-16,2 7-4 16,-3 8 2-16,-3 5 4 15,-8 5 0-15,-2 2 2 16,-6 0 2-16,-5-4-2 15,-1-3 1-15,0-5-1 16,0-8 0 0,0-4 2-16,0-3-59 0,0-6-97 15,0-7-171-15</inkml:trace>
  <inkml:trace contextRef="#ctx0" brushRef="#br0" timeOffset="24120.2807">16641 4707 1229 0,'0'0'82'0,"0"0"-79"16,129-17 6-16,-69 13 50 16,7 2-36-16,-1-4-23 15,-7 0-3-15,-14-3-139 0,-19-5-240 16</inkml:trace>
  <inkml:trace contextRef="#ctx0" brushRef="#br0" timeOffset="27313.0893">944 4144 805 0,'0'0'48'16,"0"0"-47"-16,0 0 1 15,0 0 38-15,0 0 9 16,0 0-21-16,0 0-8 16,-7 59-7-16,20-55 1 15,-1-4-5-15,-3 0-1 16,-3 0-3-16,-5 0-3 16,-1 0 10-16,0 0 55 0,0-2-25 15,-1-4-15 1,-11 2-23-16,3 1 7 0,3 3-4 15,3 0-7 1,0 0 0-16,3 0-4 0,0 4 2 16,0 7 0-1,3-2-2-15,9 1 0 0,7-2 3 16,-2-6 1-16,-4 1-2 16,-2-3 1-16,-8 0 1 15,-3 0 4-15,0-7 4 16,0-5-2-16,0 5 9 15,-6 1-1-15,-5 4-12 16,1 2 1-16,4 0-3 16,1 0-3-16,5 0-4 15,0 2 3-15,0 7-6 0,18-2 8 16,9-1 2-16,3-5 0 16,-3-1-4-16,-8 0 4 15,-4 0 1 1,-9-9 8-16,-6-3 8 0,0-1 35 15,0 1-24 1,-18 1 9-16,-4 2-23 16,1 6-13-16,-3 3-1 0,3 0-5 15,6 12-5-15,0 7-113 16,11-1-142-16</inkml:trace>
  <inkml:trace contextRef="#ctx0" brushRef="#br0" timeOffset="28507.0405">923 6941 1149 0,'0'0'110'0,"0"0"-95"16,0 0-2 0,0 0 50-16,0 0-35 15,0 0-28-15,-39-10-8 0,39 30 7 16,0 0 0-1,8-3 1-15,4-3 0 0,1-5-4 16,1-4-17-16,-4-5 4 16,-4 0 7-16,-3 0 10 0,-3-7 9 15,0-5-3 1,-3 0-1-16,-6 2 9 0,-1 4-8 16,-1 4 4-16,5 2-10 15,-1 0-1-15,2 10-2 16,5 4-3-16,0 1 1 15,0 3 0-15,18-7 1 16,9-2-1-16,4-6 4 16,-1-3 1-16,-4 0 5 15,-10-13-4-15,-7-7 10 16,-9-1 4-16,0 1 14 16,-6 0-15-16,-16 2-3 0,-4 8-11 15,2 7-2-15,2 3-10 16,11 0-102-1,11 14-127-15,2 3-291 16</inkml:trace>
  <inkml:trace contextRef="#ctx0" brushRef="#br0" timeOffset="28917.8215">2099 6792 1160 0,'0'0'40'0,"0"0"-28"16,-99-35-7-16,60 35 48 16,1 0-11-16,2 17-26 15,9 11-8-15,14 4-8 0,8 6-1 16,5 4 1-16,36 3 1 15,13-2-1-15,14-4 0 16,1-11-31-16,0-11-88 16,0-11-114-16,-4-6-99 15</inkml:trace>
  <inkml:trace contextRef="#ctx0" brushRef="#br0" timeOffset="29257.9898">2419 6792 987 0,'0'0'79'15,"0"0"-25"-15,0 0 26 0,-74-73 1 16,71 73-26 0,0 3-55-16,3 19 1 15,0 10-1-15,0 3 0 16,12 2 0-16,6-1 0 0,4-3 0 16,2-5-1-16,3-8 0 15,6-7-2-15,5-10-3 16,-3-3-11-16,-4-6 10 15,-7-14 7-15,-9-6 5 16,-12 0 13-16,-3-2 20 16,0 0-6-16,-12 3 6 15,-12-1-21-15,-4 8-9 16,-2 3-4-16,8 6-3 16,5 9-1-16,4 0-7 0,10 7-5 15,3 11-41-15,0 1-38 16,21 1-62-16,10-6-126 15,8-4-442 1</inkml:trace>
  <inkml:trace contextRef="#ctx0" brushRef="#br0" timeOffset="29574.4451">2866 6688 321 0,'0'0'664'0,"0"0"-606"16,0 0-34-16,-85-53 49 15,52 53-41-15,8 0-17 16,11 15-12-16,14 9-3 0,0 5-1 16,36 0 1-16,10-1 0 15,0-2 0-15,2-5-8 16,-11-3-37-16,-7-4 28 16,-6-3 13-16,-9-2 4 15,-9-5 3 1,-6 0-1-16,0 1 1 15,-12-1 28-15,-15 5 8 16,-13-2 5-16,-11-1-18 0,3 5-11 16,2-4-11-16,10 2-1 15,14 1-3-15,16 2-18 16,6-5-156-16,9-4-231 16</inkml:trace>
  <inkml:trace contextRef="#ctx0" brushRef="#br0" timeOffset="29908.2394">3298 6684 1051 0,'0'0'56'0,"0"0"-56"15,0 0-3-15,88 11 2 16,-77 7-4-16,-11 7-10 16,0-2 13-16,-12 4 2 15,-9-4 7-15,3-2 0 16,6-3-7-16,11-3 16 0,1-1 10 16,10-3 7-16,17-7 42 15,13-2 1-15,5-2-28 16,12 0-34-16,4-10-12 15,0-4-2-15,6-3-59 16,-1-2-94 0,-11-4-131-16,-9-2-310 0</inkml:trace>
  <inkml:trace contextRef="#ctx0" brushRef="#br0" timeOffset="30324.1472">3989 6611 997 0,'0'0'149'0,"0"0"-93"16,0 0-29-1,0 0 7-15,0 0-10 0,0 0 22 16,-37 102-24-16,31-56-14 16,1-1-2-16,2-2-3 15,3-4-2-15,0-7 0 16,0-6-1-16,0-11 0 16,0-7-2-16,2-8-1 15,4 0-12-15,0-20 14 16,4-11-10-16,-2-7-1 15,-2-5 12-15,-3-6 1 16,-2-1 0-16,4-2 0 16,2 2 3-16,2 4 10 15,5 8 6-15,0 9 3 0,0 7-6 16,4 12 10-16,0 9 1 16,1 1-27-1,8 13-1-15,-2 14-5 0,2 9 4 16,-4 9-3-16,-3 2 3 15,-2-2 0-15,-6-2 1 16,-3-3-1-16,-4-5 0 16,0-4 1-16,0-2 0 15,1-5-7-15,6-5-83 16,3-9-63-16,0-8-141 16</inkml:trace>
  <inkml:trace contextRef="#ctx0" brushRef="#br0" timeOffset="30521.737">4046 6747 1191 0,'0'0'101'16,"0"0"-91"-16,88-16 0 15,-36 12 30-15,11-2-29 16,5-2-11-16,5-4-60 15,-4-5-187-15,-5-7-809 16</inkml:trace>
  <inkml:trace contextRef="#ctx0" brushRef="#br0" timeOffset="30747.2532">5114 6604 1309 0,'0'0'51'0,"91"-15"-47"15,-33 10 1-15,-3-1 38 16,-10 3-33-16,-12 0-5 16,-9 3-5-16,-17 0-55 0,-7 0-103 15,-16 0-256-15</inkml:trace>
  <inkml:trace contextRef="#ctx0" brushRef="#br0" timeOffset="30899.5519">5174 6761 1015 0,'0'0'179'16,"95"2"-50"-16,-38-2 6 16,1 0-47-16,-3 0-50 15,-1-3-33-15,-3-3-5 16,-11-1-88-16,-12-2-187 15,-16-4-465-15</inkml:trace>
  <inkml:trace contextRef="#ctx0" brushRef="#br0" timeOffset="33487.4168">6461 6454 836 0,'0'0'132'16,"0"0"-80"-16,0 0 34 15,0 0 14-15,0 0-28 16,0 0-39-16,-91-69-21 16,52 73-2-16,1 16 1 15,8 5 6-15,12 2-9 16,12 5 1-16,6 1 2 0,9 0 5 15,24-6 0 1,12-2-5-16,8-7-3 0,13-6-4 16,5-5-4-16,4-5-12 15,1-2-95-15,-3-2-63 16,-3-14-104-16,-10-7-49 16,-14-7-38-16,-12-1 361 15,-23-1 95-15,-11 1 214 16,0 3-57-16,-18 7-72 15,-1 4-43-15,-2 8-56 16,7 5-13-16,1 4-27 16,4 0-26-16,1 8-15 15,4 14 0-15,4 5 3 16,0 1-1-16,12 2 1 16,19-4 1-16,13-4-2 0,6-5 3 15,4-5-5-15,-6-7-1 16,-8-5-1-16,-16 0-7 15,-9-12 4-15,-12-10 5 16,-3-5 5-16,-12-2 0 16,-18 0-1-16,-10-1 5 15,-2 6 1-15,3 5-8 16,9 8-1-16,11 8-1 16,13 3-2-16,6 6-33 15,21 11-100-15,22 5-30 16,20-5-164-16</inkml:trace>
  <inkml:trace contextRef="#ctx0" brushRef="#br0" timeOffset="33783.1887">7583 6367 1041 0,'0'0'76'0,"-91"-31"-39"15,54 25-21-15,10 6 43 16,18 4-30-16,9 18-29 15,11 8 3-15,23 6-2 16,12 1 0-16,6-3-1 16,-1-1-1-16,-8-3 1 15,-9-5 0-15,-14-2 0 16,-11-5 0-16,-9-2-4 0,-9-4 4 16,-25-2 2-16,-17-6 5 15,-12-2 13-15,-1-2 18 16,6 0-19-1,10-7-11-15,14-4-8 16,15-1-3-16,19-7-127 0,3-3-270 16</inkml:trace>
  <inkml:trace contextRef="#ctx0" brushRef="#br0" timeOffset="34078.0305">7607 6020 1172 0,'0'0'24'0,"0"0"-16"15,0 0-5-15,124-24 4 16,-69 42 6-16,-4 9-13 16,-17 5-1-16,-22 4-4 15,-12-2-2-15,-16-1 7 16,-17-5 1-16,0-4 5 15,6-4-1-15,14-4 15 16,11-2-5-16,2-1-7 16,30-1 3-16,15 1 2 15,7-5-13-15,5-2-68 16,-5-6-175-16,-9 0-432 16</inkml:trace>
  <inkml:trace contextRef="#ctx0" brushRef="#br0" timeOffset="34475.2308">8231 6259 1033 0,'0'0'171'16,"0"0"-171"-16,0 0 1 15,-15 81 20-15,0-36 26 16,7 4-9-16,-2 1-29 16,5-3-7-16,5-6-2 15,0-9 0-15,3-7 0 16,11-11-4-16,-1-9-28 15,-1-5 3-15,0-6 5 0,1-22 5 16,-2-11 1-16,4-5 13 16,-6-10 5-1,0-4 1-15,-3 0 3 16,1 3 26-16,1 8 25 0,-2 10-8 16,-2 13 18-16,1 12 7 15,2 11-2-15,2 1-46 16,6 11-24-16,4 17-7 15,5 9 4-15,-6 6-2 16,0 4 3-16,-6 2 0 16,-2 1 0-16,-2-2-1 15,-2-5 2-15,-2-6-24 16,-1-8-52-16,2-7-13 0,5-8-50 16,-2-10-147-1,2-4-515-15</inkml:trace>
  <inkml:trace contextRef="#ctx0" brushRef="#br0" timeOffset="34650.9349">8220 6444 1118 0,'0'0'134'15,"0"0"-85"-15,0 0-18 16,0 0-3-16,113-14-6 15,-48 14-22-15,3 0-2 0,1 0-123 16,-6 0-221-16</inkml:trace>
  <inkml:trace contextRef="#ctx0" brushRef="#br0" timeOffset="34873.3084">8908 6404 1157 0,'0'0'67'0,"0"0"-67"16,127 0 17-16,-75 0 61 16,-3-4-38-16,-7-3-39 15,-5 2 0-15,-7-2-1 0,-9-1-14 16,-13 2-130-16,-8-1-206 15</inkml:trace>
  <inkml:trace contextRef="#ctx0" brushRef="#br0" timeOffset="37138.2985">9982 6292 898 0,'0'0'123'0,"0"0"-60"15,0 0 20 1,0 0-15-16,0 0-5 0,0 0-28 16,-94-47-25-16,69 47-7 15,-3 6 0-15,6 7-2 16,5 1-1-16,8 1 0 16,9 3 0-16,0 5 0 15,15-1 1-15,18 0 0 16,10-1 3-16,5 0-4 15,1-1 1-15,-6 0-2 16,-12-3-4-16,-11-3-3 16,-14-2-2-16,-6-4-6 15,-9 2 15-15,-26-5 1 16,-12-3 5-16,-8-2-3 16,2 0 3-16,6 0 4 15,12-2 3-15,13-3-9 0,14 0-1 16,8 0-2-16,11-5-77 15,32-6-274-15</inkml:trace>
  <inkml:trace contextRef="#ctx0" brushRef="#br0" timeOffset="37332.3955">10345 6328 975 0,'0'0'283'0,"0"0"-227"16,0 0-50-16,0 0 36 0,0 0 1 15,0 0-25 1,42 43 4-16,-26-17-14 16,-3 3-8-16,2-2 2 0,-3-2-2 15,-1-2-5-15,-1-5-93 16,-7-6-99-16,-3-11-268 16</inkml:trace>
  <inkml:trace contextRef="#ctx0" brushRef="#br0" timeOffset="37472.3626">10206 6070 540 0,'0'0'696'16,"0"0"-690"-16,0 0-6 16,0 0-37-16,0 0-136 15,0 0-114-15</inkml:trace>
  <inkml:trace contextRef="#ctx0" brushRef="#br0" timeOffset="37814.1541">10564 6282 927 0,'0'0'8'0,"0"0"-6"15,0 0 1-15,0 78 6 16,6-60 8-16,4-3-13 0,2-4-3 15,-1-5 1-15,5-6 5 16,-1 0 6-16,3-4-3 16,3-14 0-16,-3-3 28 15,3-2 31-15,-6 1-2 16,-1 3-24-16,2 5 0 16,-2 6 15-16,3 5-36 15,5 3-17-15,3 0-5 16,2 19 0-1,0 2 0-15,-4 9 0 0,-4 3-2 16,-1 0 0-16,-6 0 0 16,-5-2-10-16,1-4-61 15,1-6-57-15,-2-8-118 16,2-10-225-16</inkml:trace>
  <inkml:trace contextRef="#ctx0" brushRef="#br0" timeOffset="38142.5169">10970 6084 1130 0,'0'0'20'0,"0"0"11"15,22-81 15-15,11 66 26 16,4 11-27-16,2 4-39 15,-2 0-6-15,-10 20 0 0,-13 4-17 16,-14 5 0-16,-5 4-14 16,-25 0 4-1,-6-1 14-15,-2-5 10 16,14-7 1-16,9-6 2 0,14-2 0 16,1-5 0-16,23 2 8 15,18-3 19-15,11-3-15 16,6-1-12-16,2 0-12 15,-4-2-248-15,-5 0-568 16</inkml:trace>
  <inkml:trace contextRef="#ctx0" brushRef="#br0" timeOffset="38556.362">11577 6142 1199 0,'0'0'82'0,"0"0"-76"0,0 0-3 16,0 0 5-16,-37 94 33 15,17-37-33-15,4 4-4 16,-2-1-3-16,9-2-2 16,7-13 1-16,2-9-3 15,0-11-29-15,3-11-17 16,5-11-5-16,6-3 3 16,-1-9 21-16,2-17 30 15,1-8 1-15,1-7 1 16,-1-8 2-16,-2-1 9 0,-3-5 19 15,0 1 16-15,-4 2 11 16,1 6-3-16,-4 10-11 16,-2 12 11-16,-1 12 12 15,1 8-2-15,1 4-55 16,4 6-11-16,8 20-14 16,3 11 12-16,4 9 1 15,-1 3 1-15,-4 4-1 16,-6-4-4-16,-5-2-7 15,-4-3-29-15,1-9-12 16,2-5-3-16,-2-5-29 16,3-9-47-16,2-8-123 15,1-8-199-15</inkml:trace>
  <inkml:trace contextRef="#ctx0" brushRef="#br0" timeOffset="38766.3788">11452 6344 1103 0,'0'0'116'0,"0"0"-114"16,97 0 37-16,-39 0 26 15,3 0-43-15,6 0-22 0,-3 0 0 16,-1 0-101-1,-8-10-342-15</inkml:trace>
  <inkml:trace contextRef="#ctx0" brushRef="#br0" timeOffset="38966.7409">12577 6232 1272 0,'0'0'15'15,"112"-10"-13"-15,-44 6-4 0,-2 3 2 16,-9 1-1-16,-13 0-81 16,-21 0-233-16,-19 0-260 15</inkml:trace>
  <inkml:trace contextRef="#ctx0" brushRef="#br0" timeOffset="39134.0793">12593 6424 984 0,'0'0'112'16,"0"0"-27"-16,109 6 50 16,-52-6-47-16,2 0-58 15,0 0-28-15,-7-10-2 16,-10-1-44-16,-14-3-202 0,-16-3-554 15</inkml:trace>
  <inkml:trace contextRef="#ctx0" brushRef="#br0" timeOffset="42179.83">13673 6275 1184 0,'0'0'87'15,"0"0"-75"-15,0 0 75 16,0 0 31-16,-9-83-46 15,39 69-41-15,9 2-21 16,6 7-6-16,4 3-3 16,1 2 2-16,-3 4-1 15,-7 17-2-15,-6 4-2 0,-11 7 1 16,-13 5-5-16,-10 1-9 16,-9 3-32-1,-25-5-5-15,-9-5-2 0,-12-8-7 16,-1-7 28-1,5-10 23-15,4-3 7 0,8-3 2 16,9 0 1-16,6-13 1 16,7-2 1-16,8-1 3 15,7-1 9-15,2 3 21 16,0-1 0-16,15 2-9 16,7 7-7-16,10 2-4 15,6 4-8-15,3 0-4 16,2 4 2-16,3 12-4 0,-2 4-1 15,-3 1 0-15,-5 3 0 16,-6-1-4-16,-2-2-59 16,-4-3-58-16,2-3-95 15,-3-8-168-15</inkml:trace>
  <inkml:trace contextRef="#ctx0" brushRef="#br0" timeOffset="42472.6725">14642 6186 1091 0,'0'0'41'0,"0"0"-30"16,0 0 42-1,0 0 26-15,-93-45-48 0,72 59-28 16,-1 15-3-16,1 4 0 15,10 7 2-15,7 0-2 16,4-1 0-16,0 0 0 16,13-7 0-16,8-3 0 15,6-8 0-15,7-6-36 16,2-10-45-16,9-5-70 16,3 0-97-16,4-16-211 15</inkml:trace>
  <inkml:trace contextRef="#ctx0" brushRef="#br0" timeOffset="42777.9499">14953 6281 924 0,'0'0'169'0,"0"0"-71"0,0 0-5 16,0 0-13-16,0 0-49 15,0 0-31-15,-21-43-5 16,11 64-1-16,0 8 4 16,5 0-5-16,5 1 5 15,0 0 2-15,8-4 0 16,12-6 0-16,9-7-3 15,0-5-4-15,4-8-5 16,-1 0 8-16,-6-10 4 16,-7-10 5-16,-9-5 7 15,-7-1 29-15,-3-3 7 16,-3 1-2-16,-18 3-20 0,-3 3-23 16,3 11-3-16,3 7-5 15,5 4-3-15,6 0-27 16,7 17-69-16,0 4-8 15,23 0-66-15,13-4-123 16</inkml:trace>
  <inkml:trace contextRef="#ctx0" brushRef="#br0" timeOffset="43069.089">15437 6240 829 0,'0'0'129'0,"0"0"-86"16,0 0 16-16,-58-81 6 15,33 75-30-15,5 6-23 0,9 0-12 16,11 16-5-16,0 9-4 16,20 5 9-16,11 0-1 15,2-3 1-15,-2-2 0 16,-7-5-1-16,-3-2 1 16,-9-3 0-16,-3-2 5 15,-2 1 18-15,-7 0-8 16,0-3 1-16,0 2 2 15,-7-3 1-15,-7-2 1 16,-3 0-2-16,-2-4-8 16,-1-2-5-16,2-2 1 0,0 0-6 15,4-3-25-15,4-14-144 16,6-8-525 0</inkml:trace>
  <inkml:trace contextRef="#ctx0" brushRef="#br0" timeOffset="43382.2832">15477 5795 1192 0,'0'0'87'16,"0"0"-69"-16,0 0-12 15,0 0 17-15,0 0-8 0,79-53-15 16,-38 88-7-1,-3 4-1-15,-15 2-45 0,-18-1-15 16,-5-8 13-16,-24-5 31 16,-7-7 24-16,4-5 0 15,7-3 8 1,9-4 25-16,8 1 7 0,3 0 7 16,9 3-16-16,22 0 24 15,18 0-15-15,11-1-27 16,1 2-13-1,-3-2-4-15,-10-2-176 0,-9-5-250 16</inkml:trace>
  <inkml:trace contextRef="#ctx0" brushRef="#br0" timeOffset="43804.8446">16075 6103 1157 0,'0'0'58'15,"0"0"-54"-15,0 0-4 16,-39 85 38-16,25-38-8 0,1 7-21 16,2-2-5-16,3-7-3 15,2-5-1-15,5-10 0 16,1-11-1-16,0-8-6 16,0-8-33-16,7-3-10 15,5-7 35-15,2-12 15 16,-2-10 0-16,1-5 1 0,-6-7 2 15,1-7-1 1,-1-2 6-16,-1 0 3 0,2 5 19 16,-1 8 4-16,5 11-10 15,0 8 35-15,3 9-4 16,1 8-7-16,5 1-35 16,0 1-13-16,3 17 0 15,-3 6-1-15,-3 9 0 16,-5 4-2-16,-4 3 2 15,-6 3 0-15,-3-4 1 16,0-2 0-16,0-5-5 16,-6-2-15-16,2-5-82 0,2-5-73 15,2-7-186 1</inkml:trace>
  <inkml:trace contextRef="#ctx0" brushRef="#br0" timeOffset="44036.4255">16016 6271 1172 0,'0'0'119'0,"0"0"-119"16,116 0 9-16,-61 0 66 15,-4 0-57-15,1 0-16 16,-7 0-2-16,-5 0-80 16,-10 0-226-1</inkml:trace>
  <inkml:trace contextRef="#ctx0" brushRef="#br0" timeOffset="44349.992">16867 6277 1157 0,'0'0'238'15,"0"0"-208"-15,0 0-26 16,80 0 44-16,-36 0-2 16,3 0-42-16,-3 0-4 15,-5 0-11-15,0 0-127 16,-8-6-179-16,-1-8-744 16</inkml:trace>
  <inkml:trace contextRef="#ctx0" brushRef="#br0" timeOffset="44598.1228">17587 5984 1193 0,'0'0'104'0,"0"0"-47"16,0 0 46-16,0 0 5 15,0 0-70-15,0 0-38 16,10 30 1-16,6 3 1 16,0 9 2-16,-3 4-1 15,-3 5 1-15,-2 3-4 16,-3 0 3-16,-5 0-3 16,0-5-55-16,0-10-170 0,-17-9-334 15</inkml:trace>
  <inkml:trace contextRef="#ctx0" brushRef="#br0" timeOffset="48221.9965">5326 8064 1057 0,'0'0'85'16,"0"0"-75"-16,0 0 38 15,0 0 56-15,0 0-39 0,0 0-22 16,0 0-30-16,31-1 2 16,13 1-4-16,2 0-8 15,0 3-3-15,-3 3 0 16,-4 0-6-16,-5 6-83 16,-5-3-83-16,-9-1-180 15</inkml:trace>
  <inkml:trace contextRef="#ctx0" brushRef="#br0" timeOffset="48433.4515">5290 8239 195 0,'0'0'772'15,"0"0"-744"-15,0 0-25 0,0 0 15 16,0 0 131-16,81 33-71 15,-29-29-46-15,3 0-11 16,-3 1 8-16,1-2-28 16,-6 3-1-16,-8-1-84 15,-5-3-149-15,-10-2-411 16</inkml:trace>
  <inkml:trace contextRef="#ctx0" brushRef="#br0" timeOffset="50628.4968">6119 7924 1180 0,'0'0'79'0,"0"0"-43"15,0 0-32-15,0 0 1 16,0 0 14-16,0 0-13 15,32 45 5-15,-17-9-2 16,-2 2-4-16,-1 3-3 16,-4-1 3-16,-2-3-2 15,-1-4-1-15,0-5 2 16,-2-5-2-16,3-5-1 0,-3-2-1 16,0-5 0-1,-1-4 0-15,-1-3-1 0,-1-1-54 16,0-3-58-16,0 0-87 15,0-7-249-15</inkml:trace>
  <inkml:trace contextRef="#ctx0" brushRef="#br0" timeOffset="50866.7305">6479 8076 1245 0,'0'0'60'0,"0"0"-60"0,0 0 2 15,109-4 39-15,-64 4-11 16,1 0-28-16,6 0-2 16,-4 3-8-16,4 0-83 15,-4-3-114-15,-8 0-216 16</inkml:trace>
  <inkml:trace contextRef="#ctx0" brushRef="#br0" timeOffset="51254.4183">7229 8005 149 0,'0'0'1136'0,"0"0"-1075"16,0 0-40-16,0 0 54 15,26-77-3-15,13 71-42 16,7 6-28-16,6 0-2 16,-3 0-1-16,-5 10-6 15,-16 4-1-15,-9 3-16 16,-17 6-24-16,-4 6 6 15,-33 6 13-15,-15 0-6 16,-9-2 5-16,2-8 21 0,17-8 6 16,16-9 2-16,18-2 2 15,6-4-1-15,13-2 10 16,25 0 39-16,14 0-9 16,9 0-30-16,8-8-10 15,-1-2 0-15,-4 1-9 16,-3-4-196-16,-8-4-310 15</inkml:trace>
  <inkml:trace contextRef="#ctx0" brushRef="#br0" timeOffset="51589.0503">8093 7897 1004 0,'0'0'44'0,"0"0"-37"0,-107-4-2 16,83 14 46-16,11 5-26 16,13 3-21-16,3 2-4 15,30 2 2-15,11-1 1 16,6-4 1-16,-3-1-4 16,-5-1-4-16,-6-1-1 15,-8 0 2-15,-7 1 3 16,-10 0 0-16,-11-1-2 15,0 3 2-15,-22-2 1 0,-16-2 37 16,-13-1 10-16,-4-6-13 16,3-2 10-1,10-4-18-15,15 0-19 16,12 0-7-16,12 0-1 0,3-10-15 16,24-10-183-16,15-7-233 15</inkml:trace>
  <inkml:trace contextRef="#ctx0" brushRef="#br0" timeOffset="51784.652">8396 7966 1123 0,'0'0'88'0,"0"0"-85"0,0 0-3 16,0 0 72-16,0 0-24 15,72 98-28 1,-60-67-14-16,4-1-4 0,-7-6-2 15,0-5 0-15,-2-3-5 16,-5-6-67-16,-1-8-118 16,-1-2-277-16</inkml:trace>
  <inkml:trace contextRef="#ctx0" brushRef="#br0" timeOffset="51944.8529">8277 7722 1278 0,'0'0'8'0,"0"0"-8"15,0 0-36-15,0 0-49 16,107-9-215-16</inkml:trace>
  <inkml:trace contextRef="#ctx0" brushRef="#br0" timeOffset="52323.9892">8656 7920 194 0,'0'0'832'0,"0"0"-832"16,0 0-1-16,64 83 1 15,-40-57 1-15,-5-1-1 0,-2-4-12 16,-10-3-89-16,-2-10 38 15,-3-8 16-15,0 0 47 16,1-7 17-16,0-15 13 16,3-6-7-16,2-3 23 15,2 0 24-15,-1 2-1 16,3 5 27-16,1 5-46 16,1 8 2-16,-1 5-3 15,5 6 8-15,3 0-33 0,4 12-14 16,-1 9-3-1,0 2-2-15,-2 2-2 0,-5 2-3 16,-2-2 0 0,-5 0-1-16,-1-2 1 0,-3-2-4 15,0-3-60 1,0-6-82-16,-1-11-206 0</inkml:trace>
  <inkml:trace contextRef="#ctx0" brushRef="#br0" timeOffset="52621.9707">9026 7638 872 0,'0'0'399'0,"0"0"-321"16,0 0-53-16,0 0-21 15,122-46 9-15,-65 67-9 16,-5 2-4-16,-10 4-6 15,-17 3-35 1,-20 1-70-16,-5 0 38 0,-30-3 29 16,-9-4-16-16,-1-3 30 15,12-6 26-15,8-4 3 16,15-2 2-16,5 0 11 16,14-2 18-16,20-3 14 15,11-2-27-15,3-2-17 16,4 0-76-16,2-2-277 15</inkml:trace>
  <inkml:trace contextRef="#ctx0" brushRef="#br0" timeOffset="53046.0405">9602 7767 973 0,'0'0'205'0,"0"0"-121"16,0 0-2-16,0 0-4 15,0 0-58-15,0 0-17 16,0 73-3-16,-2-25 4 15,-8 4-3-15,2 1-2 16,-1-2 2-16,3-4-1 16,-1-12 0-16,6-10 0 0,1-12-9 15,0-9-29 1,0-4-8-16,3-14 32 16,11-14-13-16,0-12-14 15,1-4 37-15,-5-7 4 0,-4-2 3 16,1 0 8-16,1 0 26 15,0 4 13-15,-1 7-7 16,5 9 0-16,-5 13 13 16,2 10 1-16,5 10-25 15,2 0-20-15,5 16-12 16,7 18-3-16,1 6 2 16,-4 10 0-16,-5-1 1 15,-3-1 0-15,-6 0 0 16,-5-6 0-16,1 0-1 15,-4-5 1-15,0-4 0 16,2-8-20-16,-1-7-71 0,1-6-86 16,-2-10-91-16,-2-2-312 15</inkml:trace>
  <inkml:trace contextRef="#ctx0" brushRef="#br0" timeOffset="53249.2875">9540 7994 307 0,'0'0'843'0,"0"0"-753"16,0 0-44-1,0 0 40-15,96-20 3 0,-39 18-49 16,-1-3-36-16,-2 1-4 16,-5-5-2-16,-8-3-108 15,-13-4-184-15</inkml:trace>
  <inkml:trace contextRef="#ctx0" brushRef="#br0" timeOffset="55367.2786">10652 7826 1240 0,'0'0'123'0,"0"0"-94"0,0 0 5 16,102-29 38 0,-40 24-15-16,4 4-30 0,5 1-15 15,-7 0-11-15,-5 0-1 16,-13 1-1-16,-12 7-41 16,-14 1-91-16,-17 1-92 15,-3-3-221-15</inkml:trace>
  <inkml:trace contextRef="#ctx0" brushRef="#br0" timeOffset="55549.0353">10832 8007 1160 0,'0'0'151'15,"0"0"-139"-15,0 0-8 16,117 4 109-16,-74-2-40 15,1 3-60-15,2 2-13 16,-3-1-8-16,-7-1-112 16,-1 0-105-16,-10-5-298 15</inkml:trace>
  <inkml:trace contextRef="#ctx0" brushRef="#br0" timeOffset="57494.1309">12126 7410 1152 0,'0'0'63'0,"0"0"-34"16,0 0-12-1,0 0 33-15,0 0-12 0,0 0-33 16,27 29-5-16,-12 4 3 15,0 3 10-15,-3 5-4 16,-3-4-3-16,-1 5 3 16,-3-2-4-16,-2-5-3 15,0-4-1-15,0-5-1 16,-1-7 0-16,1-5 1 16,0-4-2-16,0-3-27 15,0-4-58-15,1-3-69 16,-1 0-172-16</inkml:trace>
  <inkml:trace contextRef="#ctx0" brushRef="#br0" timeOffset="57716.0635">12478 7557 1273 0,'0'0'53'16,"88"-7"-47"-16,-24 7-1 16,8 0 57-16,1 0-36 15,-6 0-26-15,-6 6-7 0,-4 1-99 16,-3-5-141-16,-5-2-359 16</inkml:trace>
  <inkml:trace contextRef="#ctx0" brushRef="#br0" timeOffset="57949.3241">13413 7378 1160 0,'0'0'96'0,"0"0"-40"15,0 0-33-15,0 0 41 16,0 0-36-16,0 0-23 15,39 60-5-15,-15-19-2 16,2 5 2-16,-5 1 0 0,-2-2 0 16,-7-1-9-16,-6-6-81 15,-1-5-51-15,-5-8-91 16,0-13-171 0</inkml:trace>
  <inkml:trace contextRef="#ctx0" brushRef="#br0" timeOffset="58453.981">13327 7565 1205 0,'0'0'65'16,"0"0"-60"-16,79-15-2 16,-21 15-3-16,10 0 13 15,6 3-13-15,-4 3 0 0,-4-5-11 16,-8-1-61-16,-10 0 16 15,-14-5 20-15,-14-8 35 16,-10-2 1-16,-10-4 15 16,0 2 20-16,-2 2 21 15,-12 3 1-15,-3 4-9 16,-5 5-35-16,-4 3-1 16,0 0-8-16,0 7-2 15,5 12 0-15,5 3-2 0,5 6 1 16,8-1 0-16,3 2 0 15,0-7 1-15,9-4 3 16,14-7-4-16,5-6 9 16,2-5-8-1,-2 0 0-15,-2-10 0 16,-2-11 3-16,-7-3-1 0,-2-3 2 16,-4-4 27-1,-5 2 23-15,-2 2-15 0,-1 7 14 16,-1 9-17-16,1 6-8 15,-2 5-9-15,5 0-18 16,6 6-3-16,3 13-4 16,4 6 2-16,-5 6 1 15,-1-3-12-15,-2 1-36 0,-1-6-72 16,0-4-80-16,3-11-179 16</inkml:trace>
  <inkml:trace contextRef="#ctx0" brushRef="#br0" timeOffset="58841.46">14189 7486 1073 0,'0'0'131'0,"0"0"-78"16,0 0-11-16,0 0 14 16,0 0-34-16,0 0-13 15,91 45-6-15,-79-17-3 16,-4-1-3-16,1-2 2 15,-5-4-1-15,-1-2-6 16,-1-7-26-16,-2-4-14 0,1-7-1 16,2-1 30-16,2-4 19 15,-1-15 2-15,3-8-2 16,-4-3 8-16,2-2 0 16,3 1 21-16,-1 5 19 15,5 4 13-15,0 8-9 16,4 7-6-16,2 7-14 15,8 0-15-15,-1 3-15 16,0 14-2-16,-5 2-1 16,-4 1-2-16,-2 4 1 0,-4-1 2 15,-6 1-3 1,-2-1-2-16,-1-2-15 16,2-1-102-16,0-6-70 15,3-8-189-15</inkml:trace>
  <inkml:trace contextRef="#ctx0" brushRef="#br0" timeOffset="59171.1669">14594 7140 1226 0,'0'0'40'15,"0"0"-5"-15,0 0-31 0,79-24 30 16,-42 32-12-16,-1 10-22 16,-5 7-1-16,-11 3-6 15,-16 2-13-15,-4 2-18 16,-28-1 15-16,-7-3 14 16,1-6 9-16,13-4 0 15,8-7 0-15,13 0 0 16,0-1 9-16,18-1 39 15,18-1 5-15,10 0-21 16,6-2-32-16,3 0 0 16,2-3-83-16,-2-3-185 15,-6 0-569-15</inkml:trace>
  <inkml:trace contextRef="#ctx0" brushRef="#br0" timeOffset="59629.2199">15211 7316 1042 0,'0'0'110'0,"0"0"-66"16,0 0 27-16,0 0-13 16,0 0-52-16,0 0 13 15,-42 108-5-15,31-58-7 16,3 0-4-16,2-2-1 16,2-9 0-16,4-7-2 15,0-12-2-15,0-9 2 16,0-9-11-16,7-2-26 15,4-7 24-15,2-15 10 16,-1-9-12-16,-3-6 4 0,0-6 6 16,-5-3 2-16,-1-3 3 15,2-2 0-15,1-1 1 16,6 6 6-16,0 4 17 16,4 11 20-16,2 11 4 15,-2 7 16-15,1 11-10 16,5 2-19-16,2 7-30 15,2 17-4-15,-1 10-1 16,-3 6 0-16,-7 7-1 16,-1 1-3-16,-8 1 3 0,-3-2 0 15,-3-5 1-15,0-4-1 16,0-6-3 0,1-2-15-16,2-9-46 15,3-8-56-15,1-6-61 16,-4-7-170-16</inkml:trace>
  <inkml:trace contextRef="#ctx0" brushRef="#br0" timeOffset="59797.1532">15162 7443 966 0,'0'0'230'0,"0"0"-130"16,0 0-74-16,81-10 51 15,-31 10-12-15,3 0-48 0,-6 0-17 16,-5 5-1-16,-7 0-17 16,-10 1-139-16,-10-2-188 15</inkml:trace>
  <inkml:trace contextRef="#ctx0" brushRef="#br0" timeOffset="60893.0434">12220 8075 323 0,'0'0'213'16,"0"0"-124"-16,0 0 18 15,0 0 1-15,-88 3 39 16,76-3-48-16,-1 0 3 0,4 0-25 15,1 0-7 1,1 0-10-16,7 0-15 16,0 0-12-16,0 0-9 0,0 0-6 15,7 0 6-15,19 0-12 16,14 0-8-16,9-2-3 16,11 1-1-1,6-2-3-15,5 3 3 0,2 0 0 16,6-2 0-16,2-2 0 15,8-2 0-15,7 0 3 16,10-2-3-16,6 3 0 16,4-4-4-16,3 1-1 15,-2 0-6-15,-7 1 6 0,-4 1 2 16,-3 2 3-16,-1 0 1 16,-3 0 0-16,3-1 3 15,4 3-2-15,7-3 0 16,8 3-1-16,3-6 0 15,3 0-1-15,-5-1-2 16,-9-5 0-16,-5 4 4 16,-7-2-2-16,-7 1 9 15,-7 1 11-15,-2 1 4 16,-5 2-16-16,-2 5-3 16,-4 2-1-16,-9 0-4 15,-12 0 2-15,-17 0 0 16,-15 0-4-16,-11 0-16 15,-8 0-71-15,-2 1-88 16,0-1-211-16</inkml:trace>
  <inkml:trace contextRef="#ctx0" brushRef="#br0" timeOffset="62913.3872">12362 8451 1070 0,'0'0'102'0,"0"0"-39"15,0 0 43-15,0 0 5 16,0 0-60-16,0 0-39 16,27-27-12-16,-17 37-4 15,-1 7 3-15,3 10 1 16,-3 3-2-16,-3 8 2 16,-3 3 0-16,-2 1 1 15,-1-2-1-15,0 0 3 16,0-6-2-16,0-6-2 15,0-5 1-15,6-8-19 16,5-6-88-16,7-8-76 16,1-1-187-16</inkml:trace>
  <inkml:trace contextRef="#ctx0" brushRef="#br0" timeOffset="63150.6881">12772 8614 1240 0,'0'0'107'0,"0"0"-91"16,115-10-7-16,-47 10 92 16,9 0-54-16,2 0-29 15,-5 0-15-15,-9 3-3 16,-15 2-2-16,-14-3-13 15,-14 2-64-15,-10-4-44 16,-7 0-124-16,-5 0-342 0</inkml:trace>
  <inkml:trace contextRef="#ctx0" brushRef="#br0" timeOffset="63377.2805">13188 8485 1176 0,'0'0'98'0,"0"0"-43"16,0 0 15 0,0 0-5-16,0 0-54 0,0 0-2 15,-3 91 17-15,11-49-15 16,5-2-5 0,1 1-6-16,2 0-3 15,1-6 3-15,3-3-22 0,6-7-108 16,-1-11-102-16,5-10-266 15</inkml:trace>
  <inkml:trace contextRef="#ctx0" brushRef="#br0" timeOffset="63627.3194">13888 8522 982 0,'0'0'328'0,"0"0"-244"16,0 0-63-16,0 0 31 16,0 0-23-16,0 0-8 15,67 74-1-15,-40-34-15 16,-5 0-4 0,-4 0-1-16,-1-2 0 0,-5-3-2 15,-1-5-53-15,-6-5-60 16,-4-6-63-16,-1-8-154 15</inkml:trace>
  <inkml:trace contextRef="#ctx0" brushRef="#br0" timeOffset="64131.3516">13748 8732 1126 0,'0'0'85'15,"0"0"-52"-15,0 0 23 16,134-17 8-16,-59 17-39 15,5 1-24-15,-7 7-1 16,-5-6-1-16,-7-2-11 16,-5 0-23-16,-7-1 15 15,-10-12 13-15,-10-3 7 16,-14-1 2-16,-8 0 13 16,-7-2 14-16,0 2 9 15,-12 4-6-15,-7 1-12 16,-10 7-18-16,-2 5-2 15,0 0-4-15,1 3 0 16,3 14 1-16,5 4 0 0,5 5 1 16,4 0 1-16,8 0-2 15,5-3 2-15,5-3 1 16,20-6 2-16,11-5 4 16,6-9 0-16,-4 0 1 15,0-3-4-15,-7-15 0 16,-10-4 1-16,-6-3 0 15,-7-3 3-15,-4 1 33 16,-4 5 21-16,0 4-24 16,0 7 1-16,0 7-14 0,0 4-8 15,0 0-16 1,6 11-4-16,7 12-3 16,7 6 6-16,-4 1-8 15,-1-1-41-15,-1-4-51 16,-1-6-67-16,0-6-113 15,4-7-247-15</inkml:trace>
  <inkml:trace contextRef="#ctx0" brushRef="#br0" timeOffset="64509.0378">14694 8654 1064 0,'0'0'120'0,"0"0"-74"15,0 0 51-15,0 0 7 16,0 0-78-16,0 0-26 15,59 22 2-15,-41 3-5 0,-6 2 2 16,-3-4 1 0,-4-3 0-16,-1-3 1 0,-4-6-5 15,0-5 3-15,0-4-33 16,1-2-40-16,1 0 37 16,1-6 32-16,3-13-42 15,2-6 15-15,3-2 30 16,0 0 2-16,-1 0 2 15,5 4 17-15,-3 2 15 16,4 8 8-16,0 4 22 16,3 6-14-16,-1 3-25 15,4 0-15-15,0 11-3 0,1 5 1 16,-5 4-6-16,-3 2-1 16,-5 1-2-16,-2-1 0 15,-4-3-1-15,-2 1-6 16,-1-5-83-16,-1-2-71 15,4-7-197 1</inkml:trace>
  <inkml:trace contextRef="#ctx0" brushRef="#br0" timeOffset="64847.6309">15001 8232 1305 0,'0'0'62'15,"0"0"-52"-15,90-21-5 16,-45 21 38-16,1 13-32 16,-9 10-11-16,-12 0-3 15,-17 4-10-15,-8 1-38 16,-20 0 7-16,-17 0 21 15,0-3 8-15,4-6 11 16,11-1 3-16,11-6 1 16,11 1 0-16,0-2 2 0,19-2 24 15,16 3 19 1,5-2-28-16,9-2-11 16,-1 0-6-1,3-4-73-15,-8-3-199 0,-3-1-480 16</inkml:trace>
  <inkml:trace contextRef="#ctx0" brushRef="#br0" timeOffset="65335.5592">15597 8459 1032 0,'0'0'168'0,"0"0"-115"16,0 0-43-16,0 0 10 15,0 0 57-15,-2 119-33 0,-7-65-19 16,-2-1-15-16,-2-3 0 15,1-7-9 1,4-6-1-16,4-11 0 0,1-10 1 16,3-5-1-16,0-9-2 15,0-2 2-15,3-4-2 16,6-18-4-16,3-4-25 16,-2-8 12-1,-1-6 1-15,0-5 10 0,-3-5 7 16,5-2 0-16,-1 2 1 15,2 4 1-15,1 7 0 16,0 8 10-16,0 7 23 16,-1 8 30-16,4 7-9 15,2 6-8-15,6 3-27 0,4 2-19 16,2 16-1-16,-2 7 0 16,-5 6 0-16,-4 7-1 15,-2 1 0-15,-8 3 0 16,-3-4 0-16,-3-1 1 15,-3-4 0-15,0-3 0 16,0-4 1-16,0-1-1 16,6-6 0-16,1-2-5 15,2-4-28-15,2-3-20 16,3-3-47-16,3-3-33 16,-1-4-72-16,-4 0-141 15</inkml:trace>
  <inkml:trace contextRef="#ctx0" brushRef="#br0" timeOffset="65563.3216">15646 8687 1026 0,'0'0'169'15,"0"0"-90"-15,0 0 0 16,0 0 29-16,104-30-16 15,-58 27-59-15,-4 3-25 16,-6 0-5-16,-8 0-3 16,-4 0-3-16,-5 0-89 0,-10 3-111 15,-9-3-262-15</inkml:trace>
  <inkml:trace contextRef="#ctx0" brushRef="#br0" timeOffset="70333.1244">907 10932 1215 0,'0'0'25'0,"0"0"-25"15,0 0-2-15,0 0 2 16,0 0 0-16,0 0-2 16,0 0 2-16,-24 52 3 15,37-45-1-15,-2-3-1 16,2-4 0-16,-5 0 4 16,-2 0 3-16,-2-6-1 15,-1-8 5-15,-3 1 24 16,0 2 13-16,0 3-14 15,-7 2-13-15,-7 5-5 16,1 1-12-16,-1 0-5 16,2 3 0-16,2 9-7 0,7 1 7 15,3-1-6-15,0 3 4 16,19-5-2-16,5 0 4 16,-1-4-5-16,-1-5-5 15,-4-1 3-15,-6 0 3 16,-5 0 4-16,-2-11 3 15,-5 1 0-15,0-2 5 16,0 2-4-16,0 3 16 16,-3 1-3-16,-8 6-15 15,-5 0 1-15,-2 0-3 16,9 6-4-16,0 4-1 16,8 1-3-16,1 1 3 15,3-4 4-15,13-3-3 0,6-5-7 16,-1 0 3-1,-6-3 6-15,-4-9 2 0,-8-2 8 16,-3 0 26-16,0 2-24 16,-17 3-9-16,-7 5-1 15,-10 4-9 1,-2 0-95-16,2 7-182 0,11 2-600 16</inkml:trace>
  <inkml:trace contextRef="#ctx0" brushRef="#br0" timeOffset="72908.3715">1911 10553 566 0,'0'0'374'15,"0"0"-279"-15,0 0 13 16,0 0-8-16,0 0 13 15,0 0-27-15,1-44-9 16,-1 44-19-16,0 0-27 16,0 0-13-16,3 0-13 15,9 16-5-15,2 10-1 16,3 11-1-16,-3 9 1 16,2 7 2-16,-2 1-1 15,2 4 1-15,1 0-2 16,-1-5-2-16,-4-4-18 15,0-3-56-15,-3-8-42 16,-8-8-55-16,-1-9-67 0,-8-10-184 16</inkml:trace>
  <inkml:trace contextRef="#ctx0" brushRef="#br0" timeOffset="73440.3869">1718 10883 936 0,'0'0'135'0,"0"0"-61"16,0 0-44-16,96-69 2 16,-23 62 3-16,9 3-18 0,12 4-12 15,-3 0-5 1,0 0-1-16,0 0-1 16,-2 0-14-16,-15 0-52 15,-19 0 5-15,-21-4 42 16,-19-2 21-16,-14-3 5 0,-1 0 43 15,-10-3-6-15,-15 2 6 16,-6 1-11-16,-10 5-1 16,-4 4-12-16,-4 0-3 15,3 13-11-15,3 5 7 16,11 1-14-16,13 5 3 16,10-4-4-16,9 2 0 15,8-3-2-15,20-1 6 0,10-8 0 16,4-6-3-1,0-4-3-15,-2 0-4 0,-7 0-24 16,-5-12 10-16,-11-5 17 16,-5-4 1-16,-9-2 6 15,-3-1 11-15,0 1 24 16,0 3 18 0,0 6-1-16,0 7 8 15,0 2-31-15,0 5-14 0,0 0-14 16,0 0-7-16,0 15-7 15,10 5 5-15,4 7 1 16,1 0-10-16,0 0-35 16,1-2-70-16,6-4-67 15,1-6-80-15,5-9-329 0</inkml:trace>
  <inkml:trace contextRef="#ctx0" brushRef="#br0" timeOffset="73819.8649">2806 10763 1162 0,'0'0'100'16,"0"0"-37"-16,0 0 35 16,0 0-17-16,0 0-73 15,0 0-8-15,0 11-4 16,15 16 4-16,-6 4 0 16,0-1-5-16,-3-1-16 15,1-5-32-15,-4-5-14 16,0-7 5-16,-3-8 17 15,0-4 17-15,0 0 28 16,0-16 13-16,0-6-12 0,3-7 3 16,2-1 24-16,2 1 19 15,6 1-17-15,1 3 4 16,4 5 11-16,-3 3 8 16,4 7-21-16,-1 2-4 15,3 8-7-15,4 0-12 16,-1 2-4-16,-1 11 0 15,-4 7 0-15,-3 4-3 16,-2 4-2-16,-5 1 0 16,1 3-2-16,-4-3-2 0,5-2-47 15,2-1-66 1,8-10-94-16,4-4-229 16</inkml:trace>
  <inkml:trace contextRef="#ctx0" brushRef="#br0" timeOffset="74168.334">3415 10672 1228 0,'0'0'66'0,"0"0"-50"0,86-33-14 15,-41 29 58-15,-6 4-29 16,-4 0-30-16,-15 0-1 16,-7 8 0-16,-13 6-4 15,0 10 0-15,-25 5 4 16,-8 4 0 0,-3 0 2-16,5-2 3 0,13-6-5 15,12-1 3-15,6-8-2 16,25-6 7-16,16-3 9 15,11-7-4-15,2 0-13 16,9-15-1-16,-4-6-124 16,-1-8-149-16,-4-2-567 15</inkml:trace>
  <inkml:trace contextRef="#ctx0" brushRef="#br0" timeOffset="74585.1259">4150 10561 1113 0,'0'0'100'0,"0"0"-34"15,0 0 3-15,0 0-23 16,0 0-38-16,0 0 13 16,-36 117-10-16,23-65-8 15,4 0-2-15,0-2-1 16,2-10 0-16,5-9-1 16,2-10-21-16,0-11-38 15,0-10-9-15,5 0 2 16,5-18 58-16,5-13 2 15,-2-8 7-15,1-10 0 16,-5-1 3-16,4-1 16 0,-4 0 16 16,-1 7 5-16,2 5 19 15,-4 6 14-15,6 10-4 16,0 5-8-16,-2 12-21 16,4 6-22-16,4 0-14 15,4 18-4-15,6 8 0 16,-5 9 0-16,4 4-1 15,-8 2 1-15,-5 2-1 0,0 1 1 16,-6 2-3 0,-2-6 2-16,1-3-15 15,-1-6-42-15,3-8-24 16,-1-8-50-16,0-7-54 0,-2-8-160 16</inkml:trace>
  <inkml:trace contextRef="#ctx0" brushRef="#br0" timeOffset="74810.9271">4144 10756 1142 0,'0'0'144'0,"0"0"-124"0,0 0-1 15,0 0 60-15,105-19-39 16,-62 13-38-16,5 1-2 16,0-3-46-16,-2-3-138 15,-4-3-220-15</inkml:trace>
  <inkml:trace contextRef="#ctx0" brushRef="#br0" timeOffset="75098.027">5281 10588 144 0,'0'0'1194'0,"0"0"-1134"16,0 0-59-16,109-22 64 16,-67 21 24-16,1-1-63 15,-3 1-21-15,-2 0-5 16,-4-1-1-16,-4 2-27 16,-8 0-116-16,-11 0-85 15,-11 0-374-15</inkml:trace>
  <inkml:trace contextRef="#ctx0" brushRef="#br0" timeOffset="75295.0119">5360 10730 1278 0,'0'0'114'16,"0"0"-109"-16,0 0 78 15,118 1 24-15,-73-1-81 16,7 0-22-16,-6 0-4 15,-4 0-5-15,-5-3-94 16,-7-1-82-16,-8-2-99 16,-11-2-352-16</inkml:trace>
  <inkml:trace contextRef="#ctx0" brushRef="#br0" timeOffset="91881.9234">6422 10237 1134 0,'0'0'86'0,"0"0"-53"16,0 0 53-16,53-91-7 0,0 74-33 15,7 4-23 1,1 7-17-16,-6 6-2 16,-8 0-4-16,-11 9-3 0,-10 12-3 15,-11 8 0-15,-15 9 4 16,-3 6-8-16,-32 5-20 16,-10-3-26-16,-7-5-6 15,-5-10 15-15,6-9 14 16,5-9 18-16,15-7 8 15,11-6 7-15,8 0 1 16,12-3 5-16,0-10 10 16,21-2 23-16,13-2 6 0,8 3 1 15,1 1-15-15,1 5-4 16,0 6 1-16,1 2-20 16,1 0-2-1,1 0-6-15,2 12-4 16,0 2-36-16,3-1-117 0,2-5-158 15,-6-7-416-15</inkml:trace>
  <inkml:trace contextRef="#ctx0" brushRef="#br0" timeOffset="92113.4457">7416 9957 1200 0,'0'0'73'0,"0"0"-62"0,0 0 58 16,0 0 3-16,0 0-72 16,0 0-8-16,-2 74 8 15,31-20 1-15,2 4-1 16,-4 2 0-16,-6 5-4 16,-8-5-92-16,-10-8-72 15,-3-11-188-15</inkml:trace>
  <inkml:trace contextRef="#ctx0" brushRef="#br0" timeOffset="92600.8147">7210 10271 1033 0,'0'0'160'16,"0"0"-79"-16,0 0-63 15,103-64-3-15,-33 62 22 16,8 2-37-16,11 0 0 15,5 0-6-15,-4 0-80 16,-7 0-123-16,-17 0-76 16,-24-4-88-16,-15-9 176 15,-20-6 197-15,-7-3 332 16,0 0-89-16,-13-3-60 16,-8 4-58-16,0 3-22 15,-5 4-45-15,0 7-18 16,-3 7-38-16,1 0 1 0,3 9-6 15,7 13 2 1,6 4-6-16,7 6 7 16,5 1 0-16,0-2 1 15,17-2-1-15,5-7 0 16,8-8 2-16,0-7 4 0,7-7 1 16,-3 0-2-16,1-18 5 15,-6-5-1-15,-3-6 36 16,-8-2 23-16,-5 1-8 15,-8 2 4-15,-5 7-9 16,0 5-22-16,0 9-13 16,0 6-20-16,0 1-1 15,0 10-4-15,0 15-8 16,7 8-4-16,14 0-73 0,7 4-55 16,2-8-61-16,4-7-129 15</inkml:trace>
  <inkml:trace contextRef="#ctx0" brushRef="#br0" timeOffset="92965.4209">8284 10113 1081 0,'0'0'77'0,"0"0"-77"15,0 0-7-15,0 0 7 16,0 0 13-16,0 0-12 15,69 86-1-15,-50-64-1 0,-5-6-18 16,-7-6-45 0,-2-6 37-16,-4-4 21 0,-1 0 6 15,0-5 21-15,0-13-11 16,5-7 7-16,2 0 45 16,1 0-29-16,2 1 20 15,-1 2 17-15,2 4-12 16,-1 4 4-16,-1 6-6 15,0 3-20-15,1 5-15 16,10 0-21-16,2 12-5 16,2 9 2-16,-3 6-2 15,3 2 0-15,-5 3 3 16,2 4-4-16,3-2-70 16,3-3-64-16,1-8-137 0,0-6-447 15</inkml:trace>
  <inkml:trace contextRef="#ctx0" brushRef="#br0" timeOffset="93434.2604">9005 9969 1204 0,'0'0'97'15,"0"0"-27"-15,0 0 4 16,0 0-62-16,0 0-12 15,0 0 0-15,48 114-4 16,-47-65 3-16,-1 2-1 16,0-2-1-16,-7-3-12 0,-5-9-43 15,6-12-10-15,1-14-3 16,4-11 32-16,1-1 37 16,0-24 2-16,0-12 1 15,6-9 0-15,0-3 1 16,-3-4 27-16,3-2 17 15,-3 2 3-15,0 3 2 16,4 5-7-16,1 8 4 16,2 11-11-16,-1 11 16 0,-1 11-11 15,5 4-28-15,5 10-14 16,7 17-3 0,2 11 3-16,1 6-2 0,-2 3 0 15,-4 4 1-15,1 1-1 16,-3-4 0-16,-3-1-7 15,2-4-38 1,-1-4-12-16,-3-6-34 0,4-5-33 16,-2-10-54-16,-2-11-62 15,-8-7-275-15</inkml:trace>
  <inkml:trace contextRef="#ctx0" brushRef="#br0" timeOffset="93615.6179">9065 10159 1146 0,'0'0'106'0,"0"0"-78"15,0 0 13-15,107-16 68 16,-59 16-67-16,4 0-33 16,0 0-9-16,-7 8-18 15,-6 0-146-15,-15 1-232 16</inkml:trace>
  <inkml:trace contextRef="#ctx0" brushRef="#br0" timeOffset="94454.2776">6485 10796 874 0,'0'0'128'15,"0"0"-108"-15,0 0 34 0,0 0 63 16,0 0-38-16,0 0-40 15,70 4-36-15,5-4-2 16,26 0 10-16,14 0-4 16,14 0 2-16,15 0-5 15,8 0-4-15,10-3 0 16,6 0 0-16,4-2-4 16,2-1 3-16,1 2-4 15,-4-1 5-15,5 3-2 16,-7-1 2-16,-2 2 0 15,-10 0 1-15,-11-1-1 16,-13 2 1-16,-14 0 4 16,-20 0-5-16,-18 0-2 15,-24 0 2-15,-23 0-8 16,-17-2-98-16,-14-2-117 16,-3-4-359-16</inkml:trace>
  <inkml:trace contextRef="#ctx0" brushRef="#br0" timeOffset="96534.9901">6458 11196 834 0,'0'0'163'16,"0"0"-85"-16,0 0 2 0,0 0-7 16,0 0-40-1,0 0-25-15,0 0 16 0,-3 55 15 16,9-22-16 0,-1 4-5-16,1 7-8 0,0 5-4 15,1 1-1-15,-1-2-5 16,0-2 0-16,3-7 0 15,-3-3 0-15,0-7-40 16,0-7-79-16,-3-11-95 16,4-9-242-16</inkml:trace>
  <inkml:trace contextRef="#ctx0" brushRef="#br0" timeOffset="96776.0081">6779 11424 1227 0,'0'0'68'16,"0"0"-65"-16,127-2-3 15,-69 2 62-15,2 0-43 16,-8 0-19-16,-4 2-3 15,-1 0-51-15,-3-2-155 16,2 0-194-16</inkml:trace>
  <inkml:trace contextRef="#ctx0" brushRef="#br0" timeOffset="97007.6739">7528 11207 1038 0,'0'0'110'0,"0"0"-26"16,0 0-11-16,0 0 15 16,0 0-65-16,0 0-23 15,4 36 0-15,11-1 6 16,8 8-4-16,2 4-1 16,1 3 0-16,-1 1 0 15,3 0-1-15,-7-4-49 16,-6-8-76-16,-8-8-71 0,-7-11-176 15</inkml:trace>
  <inkml:trace contextRef="#ctx0" brushRef="#br0" timeOffset="97506.6658">7528 11459 975 0,'0'0'197'0,"0"0"-111"16,0 0-61-16,109-63-5 15,-45 60 3-15,3 3-19 16,-1 0-4-16,-6 1-12 16,-4 5-54-16,-7-3-20 15,-4-3-45-15,-10 0 36 0,-13-7 71 16,-13-8 24 0,-6-4 38-16,-3 0 38 0,0-2 19 15,-8 2-24-15,-11 3-11 16,-5 5-30-16,-6 5-17 15,-1 6 1-15,-2 0-10 16,5 8 2-16,7 17-4 16,9 6 1-16,10 6 2 15,2 0 5-15,14-1 11 16,14-9 9-16,5-11-9 0,3-9-1 16,2-7 11-1,-3-2-11-15,-1-19 0 16,-7-9 26-16,-9-4-3 0,-5-2-14 15,-8-1-13 1,-5 4-4-16,0 8-4 16,0 9 0-16,0 9-2 0,0 7-2 15,0 0-4-15,0 7-13 16,0 15-2-16,0 11 5 16,6 3-52-16,3 2-81 15,9-2-28-15,0-6-100 16,6-7-286-16</inkml:trace>
  <inkml:trace contextRef="#ctx0" brushRef="#br0" timeOffset="97872.4907">8393 11366 546 0,'0'0'529'0,"0"0"-429"16,0 0-19-16,0 0 7 15,0 0-57-15,0 0-31 16,21 2 0-16,-5 24-6 15,-2 1 5-15,-2-1 1 16,-5-1-2-16,1-7 1 16,-4-2 1-16,1-8 0 15,-2-3-1-15,6-5 1 16,-3 0 6-16,1-16 6 16,1-12-9-16,2-3 2 0,-4-3 3 15,5 0 7 1,0 5 47-16,0 7-9 0,-2 6-11 15,1 7-12-15,-2 6-6 16,2 3-16-16,5 0-8 16,2 18-3-1,2 6 1-15,-1 5 1 0,1 1-2 16,-3 6 3-16,1-1-2 16,-1-3-2-16,-1 1-23 15,-3-8-53-15,0-1-51 16,-3-8-77-16,-3-7-252 15</inkml:trace>
  <inkml:trace contextRef="#ctx0" brushRef="#br0" timeOffset="98197.9357">8813 11064 1230 0,'0'0'15'0,"0"0"30"15,0 0-32-15,0 0 25 16,0 0-24-16,0 0-14 16,95 11-1-16,-85 17-11 0,-10 3 0 15,-16 4-15-15,-17-1 12 16,-3-5 9-1,8-4 5-15,13-4 0 16,15-2 1-16,0-4 0 0,29-1 8 16,14-1 20-16,8-6-10 15,8-2-17 1,4-1-1-16,-3-4-132 0,-8 0-288 16</inkml:trace>
  <inkml:trace contextRef="#ctx0" brushRef="#br0" timeOffset="98638.4457">9366 11249 952 0,'0'0'280'0,"0"0"-224"0,0 0-2 15,0 0 13-15,0 0-60 16,0 0-2-16,33 107-2 16,-32-49-3-16,1-3 2 15,-2-2-2 1,0-8-1-16,0-15-1 0,3-9 1 15,-3-11-12-15,7-10-43 16,-2 0 10-16,1-19 43 16,3-12-23-16,-1-11 0 15,-2-11 15-15,-4-5 11 16,1 1-1-16,0-2 2 16,3 9 0-16,3 6 10 15,0 11 18-15,-2 11 20 16,4 12 28-16,2 10-32 0,7 0-38 15,5 18-7-15,5 11 0 16,-2 6 1-16,-4 5-1 16,-3 2 0-16,-8 1 0 15,-4 1-1-15,2 0 1 16,-4-6 0-16,2-2 0 16,0-7 0-16,1-4 0 15,3-3 0-15,1-5-1 16,1-4 0-16,-3-5-60 15,0-5-70-15,-10-3-80 16,-2 0-224-16</inkml:trace>
  <inkml:trace contextRef="#ctx0" brushRef="#br0" timeOffset="98830.231">9412 11453 1195 0,'0'0'104'16,"0"0"-104"-16,97-6 29 16,-46 4 42-16,0 0-57 15,-2 0-14-15,-7-2-4 16,-8 0-94-16,-13-5-210 16</inkml:trace>
  <inkml:trace contextRef="#ctx0" brushRef="#br0" timeOffset="106263.3481">837 13673 917 0,'0'0'127'15,"0"0"-127"-15,0 0-3 16,0 0 3-16,0 0 0 16,0 0 1-16,0 0-1 15,0 0 2-15,-29 58-1 16,38-56 5-16,0-2-3 16,-1 0 13-16,-4 0 12 15,-4-7 37-15,0-3-41 16,0 4-9-16,0 0-11 15,0 4 9-15,0 0-11 16,-1 2-1-16,1 0-2 16,0 0-3-16,0 0 1 15,0 0-3-15,0 0 6 0,3 0 4 16,1 0 18-16,-2-1 55 16,0-4 21-16,0 0-15 15,-2-2-66-15,0 2-15 16,0 1-2-16,0 4-20 15,-6 0-129-15,3-1-177 16</inkml:trace>
  <inkml:trace contextRef="#ctx0" brushRef="#br0" timeOffset="107715.2991">841 13647 802 0,'0'0'86'15,"0"0"-76"-15,0 0-8 16,0 0 38-16,0 0 1 16,0 0-29-16,-79 22-10 15,79-5 1-15,0 1 1 16,0-1-1-16,0-2-3 15,6-5 1-15,3-5-1 16,6-4 0-16,-6-1 4 16,-3 0 2-16,-3-9 3 0,-3-7 7 15,0-1 3 1,0 1 12-16,0-1 27 0,-6 5-33 16,0 4 5-16,0 3-8 15,1 2-16-15,1 3-5 16,-2 0-1-16,3 8-6 15,3 9 3-15,-3 6-1 16,3 1 0-16,0 1 3 16,3-7 0-16,13-4-2 15,1-6 0-15,5-5-5 16,0-3 0-16,-2 0-4 16,-5-17 2-16,-8-3 10 0,-5-4 8 15,-2-1-4 1,0 2 0-16,-8 1 6 0,-8 7 7 15,1 2 4-15,-3 5-4 16,3 8-12-16,-1 0-5 16,2 6-1-16,4 13-1 15,4 6-4-15,6-1 2 16,0 1 3-16,3-2-1 16,15-6-4-16,1-7-15 15,2-6 10-15,-3-4 3 16,-6 0 8-16,-9-14 9 15,0-4 13-15,-3-4 14 16,0 1-19-16,-3 3 12 16,-9 2-11-16,-3 5-6 15,5 3-8-15,-4 5-4 0,4 3-6 16,2 0-64 0,5 3-124-16,3 9-155 15</inkml:trace>
  <inkml:trace contextRef="#ctx0" brushRef="#br0" timeOffset="110746.3417">4144 2726 932 0,'0'0'110'16,"0"0"-35"-16,0 0 5 15,0 0-9-15,0 0-26 16,0 0-27-16,0-12-18 16,0 34-4-16,0 6 4 15,0 7 5-15,0 5-4 16,6 3-1-16,2 2 0 0,-2 2 0 16,-3-1 0-16,0-4 0 15,2-6-67-15,-2-3-31 16,-1-7-109-16,-2-12-104 15</inkml:trace>
  <inkml:trace contextRef="#ctx0" brushRef="#br0" timeOffset="110979.533">3856 3090 889 0,'0'0'150'16,"0"0"-146"-16,87 0-3 16,-45 10 36-16,-1 3 10 15,-2 1-21 1,0 1-15-16,-6 2-8 0,0-3-3 16,-8 2-1-16,-3-3-90 15,-5-5-70-15,-4-4-82 16</inkml:trace>
  <inkml:trace contextRef="#ctx0" brushRef="#br0" timeOffset="111205.1565">4319 2977 917 0,'0'0'91'0,"0"0"-83"15,0 0-2-15,0 0 13 16,0 0 0-16,0 0 39 16,-36 72-39-16,24-38-10 15,-4 0-8-15,-1 1-1 16,2-2 0-16,0-4-105 16,-4-6-172-16</inkml:trace>
  <inkml:trace contextRef="#ctx0" brushRef="#br0" timeOffset="121133.7577">1784 13443 918 0,'0'0'28'15,"0"0"-27"-15,-88-4 18 16,55 4 44-16,-1 16-21 15,1 1-18-15,3 2-20 16,8 1-4-16,13-3 0 16,9 0-3-16,1-1 2 15,26-6 2-15,6-4 2 16,6-1 3-16,0-5 1 16,-1 0-4-16,-2 1 0 0,0 0-2 15,-6 4 5 1,-11 3-6-16,-4 3-4 0,-15 6-3 15,0 3 2-15,-15 3 5 16,-19-1 11-16,0 2 3 16,1-10 10-16,3-1 5 15,10-6-12-15,7-6-1 16,4-1-4-16,3 0-9 16,3 0 5-16,3-10-8 15,0-8-67-15,0-4-230 16</inkml:trace>
  <inkml:trace contextRef="#ctx0" brushRef="#br0" timeOffset="121295.8144">2036 13539 224 0,'0'0'768'15,"0"0"-733"-15,0 0-28 16,0 0 66-16,49 82-7 15,-35-54-53-15,-1 3-8 16,-1 3-5-16,-3-5-2 16,0-7-142-16,-3-9-285 15</inkml:trace>
  <inkml:trace contextRef="#ctx0" brushRef="#br0" timeOffset="121461.5926">1984 13303 1113 0,'0'0'6'0,"0"0"-6"16,0 0-241-16,0 0-19 15</inkml:trace>
  <inkml:trace contextRef="#ctx0" brushRef="#br0" timeOffset="121846.1308">2342 13527 833 0,'0'0'20'0,"0"0"-4"0,0 0 23 0,0 0 33 16,72 83-49-16,-62-66-17 15,-7-3-6-15,3-6 1 16,-6-2 1-16,0-4-2 16,0-2 1-16,0 0 19 15,0-6 93-15,0-11-84 16,3-3-26-16,3-7 6 16,7 2-3-16,2-1 17 15,8 4-7-15,2 4-6 16,5 4 12-16,-2 7-4 0,0 4-3 15,-5 3-1-15,-1 0-8 16,-4 17-4-16,2 5-4 16,-1 6 1-16,-1 5 1 15,3 3-1-15,-2 1 0 16,5 0-4-16,-3 0-74 16,4-7-80-16,-4-6-164 15</inkml:trace>
  <inkml:trace contextRef="#ctx0" brushRef="#br0" timeOffset="122295.4411">3093 13470 1177 0,'0'0'58'16,"0"0"-40"-16,0 0-14 15,80-37 41-15,-41 37-24 16,1 0-19-16,-6 3-2 16,-11 7-5-16,-13 3-1 15,-7 0-4-15,-3 4 2 16,-9-1 8-16,-10 1-1 0,3 0-2 15,8-1-5-15,8-2-3 16,0 0 0-16,22 0 5 16,2-1 3-16,-3-1-2 15,-3 1 4 1,-9 1 0-16,-6-1 0 0,-3 4-5 16,-15 3 6-16,-24 1 32 15,-13-1 18-15,-6-5-17 16,0-5-5-16,13-6-4 15,16-2-13-15,16-2-8 16,13 0-3-16,21 0-34 16,34-10-169-16,17-12-458 0</inkml:trace>
  <inkml:trace contextRef="#ctx0" brushRef="#br0" timeOffset="122729.2264">3722 13482 1142 0,'0'0'109'16,"0"0"-109"-16,0 0 0 16,0 0 2-16,0 0 24 15,0 93-18-15,0-53-4 0,-8 4-3 16,0 0 1 0,5-7-2-16,3-11-1 15,0-9 1-15,0-11-1 16,0-6-2-16,0 0 3 0,1-18 16 15,8-12-14-15,0-5-2 16,0-6 0-16,0-3 4 16,4 0-4-16,1 0 0 15,2 0-1-15,1 4 3 16,2 7 0-16,2 10 18 16,-3 10 43-16,1 7-31 15,2 6-26-15,-3 6-6 16,9 17-6-16,-5 13 4 15,3 3-1-15,-5 4 3 16,-2 2-1-16,-5 0 1 0,-1 2 0 16,-1-2 0-1,-4-2 0-15,2-9-1 0,-2-6 0 16,1-10-24 0,-2-8-78-16,2-7-65 15,-4-3-104-15,-4-7-469 0</inkml:trace>
  <inkml:trace contextRef="#ctx0" brushRef="#br0" timeOffset="122922.0562">3695 13639 1013 0,'0'0'161'0,"0"0"-153"0,0 0 2 16,79-4 78-16,-37 3-47 15,6-2-35-15,-2-3-6 16,-1-3-12-16,-2-3-120 16,-3-5-199-16</inkml:trace>
  <inkml:trace contextRef="#ctx0" brushRef="#br0" timeOffset="123161.2021">4760 13470 1191 0,'0'0'94'0,"0"0"-89"15,96-11 11-15,-56 4 80 16,2 0-54-16,-2 2-33 15,-1 1-9-15,-5 3-1 16,-5-1-28-16,-13 2-132 16,-12 0-239-16</inkml:trace>
  <inkml:trace contextRef="#ctx0" brushRef="#br0" timeOffset="123338.202">4819 13658 1099 0,'0'0'189'0,"0"0"-156"16,85 14 76-16,-36-14 8 16,0 0-57-16,5 0-48 15,1 0-10-15,-3 0-2 16,2-1-39-16,-5-4-180 16,-8-2-323-16</inkml:trace>
  <inkml:trace contextRef="#ctx0" brushRef="#br0" timeOffset="127085.2007">5984 13401 475 0,'0'0'442'0,"0"0"-332"15,0 0-46-15,0 0 48 16,0 0-31-16,22-87-23 16,14 70-24-16,10 3-16 0,-1 3 1 15,1 3 4-15,-13 8-10 16,-10 0-13-16,-10 0-5 16,-12 11-5-16,-1 11 2 15,-10 4 6-15,-17 4 2 16,-3-3-1-16,2-5-1 15,4-2 1-15,10-3-1 16,9-9-6-16,5 1-2 16,0-6-14-16,22-2 19 15,14-1 5-15,10 0 1 16,2 2-1-16,-2 2 1 16,-4 2 0-16,-12 5-1 15,-11 0 0-15,-16 4-5 16,-3 3 0-16,-16 1 3 15,-20 1 2-15,-11-2 5 0,-8-4 0 16,-3-4 0-16,3-4 0 16,7-6 0-16,14 0 3 15,10 0-7 1,18-6-1-16,6-11-25 0,12-1-143 16,30-6-234-16</inkml:trace>
  <inkml:trace contextRef="#ctx0" brushRef="#br0" timeOffset="127461.0561">7036 13244 992 0,'0'0'86'16,"0"0"-63"-1,0 0-5-15,0 0 40 16,-103-19-19-16,62 27-20 0,4 7-10 15,7 2-7-15,14-1 0 16,14 0 0-16,2 1 0 16,27-4 4-16,20 1 4 15,8-1-4-15,4-1-2 16,-2 0-1-16,-8 3-1 16,-10 0-1-16,-8 2-1 15,-17-1 0-15,-7 2-2 16,-7-1-3-16,-18 0 5 0,-18-2 8 15,-11-2 11 1,-4-5 2-16,0-3 5 0,12-5-14 16,8 0 0-16,15 0-6 15,8-5 3-15,8-8-9 16,2-3-14-16,29-7-154 16,13-4-194-16</inkml:trace>
  <inkml:trace contextRef="#ctx0" brushRef="#br0" timeOffset="127652.8575">7359 13309 722 0,'0'0'397'0,"0"0"-333"15,0 0-63-15,0 0 26 16,0 0 56-16,0 0-17 16,41 75-44-16,-25-47-14 15,2-1-6-15,1-1-1 16,-1-4-1-16,-3-4 0 15,-3-2-80-15,-3-9-136 16,-8-7-280-16</inkml:trace>
  <inkml:trace contextRef="#ctx0" brushRef="#br0" timeOffset="127795.1057">7334 13109 1097 0,'0'0'37'16,"0"0"-37"-16,0 0-70 0,0 0-125 16,0 0-8-16</inkml:trace>
  <inkml:trace contextRef="#ctx0" brushRef="#br0" timeOffset="128136.3141">7619 13216 896 0,'0'0'120'0,"0"0"-118"16,0 0 21-16,30 78 51 0,-18-49-17 16,-2 1-41-16,2-5-12 15,0-2-4-15,-1-8-2 16,0-4 2-16,-2-9 1 16,2-2 3-1,-1 0 11-15,5-13 0 16,3-7-6-16,3-6 21 0,1-3 4 15,1 2 5-15,-2 0-12 16,-2 5 4-16,-3 7 18 16,-4 6 1-16,-1 7-21 15,-1 2-15-15,-1 0-14 16,3 9-3-16,-2 11-1 16,1 5-1-16,0 3 3 15,2 1-1-15,0 1-3 0,10-1-66 16,2-3-55-16,14-8-104 15,7-7-283-15</inkml:trace>
  <inkml:trace contextRef="#ctx0" brushRef="#br0" timeOffset="128579.0891">8459 13197 1121 0,'0'0'78'0,"0"0"6"16,0 0-9-16,0 0-1 15,0 0-74-15,0 0-9 16,0 56 6-16,-9-9 3 0,0-1 0 16,3-2 1-16,3-5-1 15,3-8-4-15,0-9-9 16,0-8-28-16,0-10-6 16,0-4 17-16,12-7 21 15,3-17 7-15,1-12-14 16,2-6 0-16,-4-3 12 15,-1-6 3-15,-7 0 1 16,-3 1 10-16,-3 3 19 16,0 9 14-16,3 10 17 15,3 9-8-15,3 12-11 16,1 7-25-16,4 2-16 16,7 22-8-16,-1 11 5 15,0 8 0-15,-2 6 0 16,-3 1 3-16,0 1-1 15,-3 0 0-15,2-3 1 0,0-4-1 16,4-7 1-16,-2-7-5 16,4-5-36-16,-2-8-50 15,-2-7-29-15,-5-10-83 16,-8 0-147-16</inkml:trace>
  <inkml:trace contextRef="#ctx0" brushRef="#br0" timeOffset="128754.0391">8480 13337 1003 0,'0'0'130'16,"0"0"-86"-16,0 0-39 0,0 0 71 16,98-3-29-16,-53 3-38 15,4 0-9 1,-4 0-2-16,-3 0-73 0,-5 0-255 15</inkml:trace>
  <inkml:trace contextRef="#ctx0" brushRef="#br0" timeOffset="128978.7866">9299 13321 1150 0,'0'0'90'0,"0"0"-79"15,118-3-1-15,-70-6 104 16,-1 1-60-16,-5 0-44 16,-6 2-10-16,-6 0-5 15,-11-3-111-15,-14-2-343 16</inkml:trace>
  <inkml:trace contextRef="#ctx0" brushRef="#br0" timeOffset="131786.4022">10270 13030 1035 0,'0'0'116'15,"0"0"-63"-15,0 0 3 16,0 0 19-16,0 0-34 16,0 0-41-16,0 0-16 15,0 0 16-15,3 75-3 0,-21-26 2 16,-4-1 1-16,1-4 0 16,0-9-2-16,2-8-6 15,8-12-6-15,4-8 5 16,5-4 7-16,2-3 2 15,0 0 7 1,3-4 7-16,17-9-12 0,11 2-2 16,11 1-1-16,3 6-2 15,4 3 3-15,-3 1-5 16,-4 0 2-16,-11 0-3 16,-8 0-6-16,-10 0-6 15,-6-1 18-15,-2-8 0 0,-4-3 5 16,1-3-2-1,-2-4 4-15,0 0 2 0,0-1 23 16,0 0 6-16,0 4-13 16,0 4 24-16,0 5-19 15,0 4 7 1,0 3-3-16,0 0-34 0,0 6-5 16,0 16-8-1,7 10 11-15,2 3 2 0,-1 4-1 16,-2-1 0-16,1 0 0 15,-1-1-26-15,0-5-72 16,3-7-48-16,3-7-95 16,4-13-332-16</inkml:trace>
  <inkml:trace contextRef="#ctx0" brushRef="#br0" timeOffset="132141.1406">11083 13085 1029 0,'0'0'13'15,"0"0"-13"-15,-98-7 11 16,63 14 49-16,0 11-31 16,9 5-22-16,10-1-7 15,8 1 0-15,8-3 0 16,6 0-2-16,23-3 2 15,8-5 4-15,6 0-3 16,-4 0 0-16,0-4 1 0,-8 4-1 16,-9-2-1-16,-9 1 0 15,-12-1-3-15,-1 0 3 16,-15-2 1-16,-18 0 27 16,-8-2 15-16,-1-4-1 15,3-2-12-15,10 0-21 16,12 0-5-16,9 0-1 15,8-9-3-15,0-4-113 16,27-7-286-16</inkml:trace>
  <inkml:trace contextRef="#ctx0" brushRef="#br0" timeOffset="132336.6746">11323 13134 1174 0,'0'0'97'0,"0"0"-77"15,0 0 12-15,0 0 21 16,0 0-47-16,0 0-4 16,14 87 3-16,-1-54-4 15,-1 0 0-15,0-4-1 16,-2-2-10-16,-2-6-116 16,-5-11-102-16,-3-10-410 0</inkml:trace>
  <inkml:trace contextRef="#ctx0" brushRef="#br0" timeOffset="132485.4955">11465 13009 1228 0,'0'0'0'0,"0"0"-98"0,0 0-232 16,0 0-176-16</inkml:trace>
  <inkml:trace contextRef="#ctx0" brushRef="#br0" timeOffset="133363.8859">11315 12997 804 0,'0'0'319'0,"0"0"-300"15,0 0-19-15,0 0-7 16,0 0 7-16,0 0 3 16,-6 53-3-16,17-44 0 15,-2-3 1-15,0-5 4 16,-1-1 2-16,-1 0 4 15,-2-7 13-15,-5-5 26 16,0-5-22-16,0 1 4 16,-3 4-6-16,-9 1-4 0,-2 7-12 15,-2 4-10 1,-2 0-2-16,2 4 0 0,4 14-5 16,7 5 4-16,5 3-81 15,8-1-92-15,20-5-129 16</inkml:trace>
  <inkml:trace contextRef="#ctx0" brushRef="#br0" timeOffset="133809.4152">11741 13083 1138 0,'0'0'53'0,"0"0"-28"15,0 0-13-15,0 0 19 16,0 0-27-16,0 0-3 16,-10 70 0-16,17-32-1 15,2-1 0-15,-2-1 1 16,-4-6-1-16,-1-5 0 16,1-5 0-16,0-7 0 15,-1-7-1-15,-1-5 1 16,2-1 1-16,2-1 17 15,5-20-14-15,-1-4-3 16,-3-4 2-16,0-4 0 16,1 1-2-16,-2 1 1 15,1 2 23-15,3 7 18 0,4 5-1 16,5 8 3-16,7 9-24 16,7 0-13-16,1 9-8 15,-4 12-4 1,-2 7-1-16,-8 3 1 0,-6 4 3 15,-4 2-2-15,-5 1 0 16,0 0 1-16,-1-2-4 16,0-4-92-16,0-6-42 15,-3-7-89-15,0-11-249 16</inkml:trace>
  <inkml:trace contextRef="#ctx0" brushRef="#br0" timeOffset="137476.3789">12147 12769 1001 0,'0'0'134'0,"0"0"-105"15,0 0 64-15,0 0 14 16,0 0-39-16,0 0-24 16,0 0-20-16,22-73-22 15,10 68-1-15,1 4-1 16,-1 1-1-16,-5 0 0 0,-9 12-2 15,-12 2-6 1,-6 6-1-16,0 2 3 0,-18 2-1 16,-10-3 3-16,1-2 1 15,3-4 0-15,9-5 3 16,11-4-2-16,4 0-13 16,7-1 5-16,22-1 9 15,8 1-7-15,1 0 1 16,-5 1 6-16,-6-1 1 15,-13 0 0-15,-10 1 1 0,-4 2-5 16,-4 2 5 0,-23 5 0-16,-15-1 18 0,-4 3 17 15,1-4-19-15,8-1-7 16,13-1-9-16,12 3 0 16,12 0-10-1,0-1-146-15,30-4-194 0</inkml:trace>
  <inkml:trace contextRef="#ctx0" brushRef="#br0" timeOffset="137953.3583">12732 12878 1277 0,'0'0'114'0,"0"0"-79"15,0 0 36-15,0 0-12 0,0 0-59 16,0 0-15-16,0 80 14 15,-8-22 0-15,-1 1-1 16,0-1 0-16,-1-6-3 16,4-9-2-16,0-7-16 15,6-11-14-15,-2-13 3 16,2-5-10-16,0-7 23 16,0-5 21-16,8-20 0 15,7-10-10-15,-2-11 9 16,-2-7 1-16,1-5 3 15,-5-4 5-15,-2 4 29 16,-1 6 20-16,1 7-3 16,0 11-3-16,3 11-9 0,4 9-11 15,6 10-15-15,3 4-15 16,6 12-1-16,1 15 0 16,-4 11-2-16,-3 9 1 15,-6 8-2-15,-4 6 2 16,-3 0-1-16,1-2-6 15,-3-2-9-15,3-4-9 16,-2-9-16-16,1-6-5 16,1-7-4-16,-2-10-12 15,-1-8-21-15,-1-9-19 16,-4-4-92-16,1-1-95 16</inkml:trace>
  <inkml:trace contextRef="#ctx0" brushRef="#br0" timeOffset="138141.3272">12729 13158 1167 0,'0'0'93'0,"0"0"-91"15,107-19 68-15,-60 13 23 16,0 1-55-16,-2-1-35 15,-3 4-3-15,-10-3-65 0,-12-2-265 16</inkml:trace>
  <inkml:trace contextRef="#ctx0" brushRef="#br0" timeOffset="147494.1825">686 15246 657 0,'0'0'14'15,"0"0"-14"1,0 0 0-16,0 0-1 0,0 0-16 16,0 0-48-16,0 0-18 15,85 13 83-15,-79-25 50 16,-6 1 106-16,0 1-25 15,0 0-19-15,-3 3-34 16,-6 2-14-16,-3 3-18 16,3 2-32-16,5 0-8 15,2 0-6-15,2 4 0 16,0 4-4-16,2 2 1 16,11-2-2-16,5-3 3 15,-2-2-9-15,-5-3-1 0,-4 0 10 16,-4 0 2-16,-3 0 23 15,0-8 9-15,0-4 2 16,-7 2 7-16,-7 4 7 16,1-2-12-16,1 5-10 15,3 1-17-15,5 2-1 16,1 0-8-16,1 0-1 16,2 0-11-16,0 9-8 15,0 3-108-15,6-1-193 16</inkml:trace>
  <inkml:trace contextRef="#ctx0" brushRef="#br0" timeOffset="148508.2237">1911 14893 1184 0,'0'0'69'0,"0"0"-65"16,-93-21 0-1,68 21 39-15,7 4-7 0,5 17-27 16,2 7-9-1,8 5 1-15,3 0 1 16,0 0-2-16,0-3 2 0,14-4 0 16,5-4 1-16,5-6-1 15,0-1 0 1,11-8 1-16,4-7-3 0,6 0-48 16,4-6-56-16,-7-12-51 15,-6-5-12-15,-9-4 42 16,-8-2 60-16,-10 0 65 15,-9 4 52-15,0 3 77 16,0 4 19-16,-7 8-32 16,-1 6-32-16,8 4-21 15,0 0-56-15,0 2-7 0,0 16-9 16,3 7 9-16,15 3 5 16,9-3-3-16,9-5 0 15,7-1-2-15,2-6 0 16,4-9 0-16,-6-4-1 15,-10 0-4-15,-12-15 5 16,-9-8 9-16,-12-6 13 16,0-3 17-16,-15-3 6 15,-13-1-3-15,-11 6-23 16,-6 6-9-16,2 8-7 16,8 13 1-16,12 3-4 15,9 7-5-15,14 12-36 16,0 8-72-16,26-1-29 15,20-4-151-15,12-4-294 16</inkml:trace>
  <inkml:trace contextRef="#ctx0" brushRef="#br0" timeOffset="148828.1347">2894 14777 1058 0,'0'0'97'15,"0"0"-81"-15,-79-21 6 0,55 21 38 16,6 2-33-16,12 17-27 16,6 6-1-16,8 6 0 15,20 0 2-15,9-2 0 16,6-3-1-16,-1-4 3 16,-6-1-6-1,-9-1 3-15,-8-4 0 0,-11-2-2 16,-8-1 1-16,0-1-2 15,-24 0 3-15,-10-3 5 16,-10-2 4-16,-3-1 7 16,3-4 9-16,7-1-6 15,13-1-15-15,11 0-4 16,13 0-19-16,6 0-156 16,31 0-438-16</inkml:trace>
  <inkml:trace contextRef="#ctx0" brushRef="#br0" timeOffset="149285.6431">3376 14807 1299 0,'0'0'64'16,"0"0"-64"-16,101-35 0 16,-62 33 29-16,-3 2-2 15,-6 0-23-15,-11 16-4 0,-11 5-6 16,-8 5-1-16,-8 0 1 16,-19 1 5-16,-4-4 0 15,0-3-14-15,7-4-3 16,12-5 9-16,10-5 3 15,2 0-2-15,24-6-18 16,15 0 24-16,9 0-14 16,1 0 1-16,-4 0 1 15,-7 0 12-15,-11 0 2 16,-13 0-2-16,-13 8 0 16,-1 6-6-16,-25 4 8 15,-17 3 22-15,-10 1 9 16,-6-2-6-16,5-3 6 0,7-3-9 15,15-5-18 1,14-4-4-16,17 0 0 16,5-5-92-16,34 0-223 0</inkml:trace>
  <inkml:trace contextRef="#ctx0" brushRef="#br0" timeOffset="149747.1232">4302 14804 1429 0,'0'0'78'0,"0"0"-78"15,0 0-13-15,0 0 3 16,-16 86 10-16,4-37 0 16,6-1 0-1,-4-2 0-15,2-11 1 0,4-7-1 16,2-12 0-16,2-7-3 15,0-8 3-15,0-1 0 16,0-6 16-16,0-16 6 16,2-10-22-16,1-11 0 15,0-4 0-15,-3-6 0 16,1-2 0-16,4 3 3 16,3 6 0-16,3 9 2 15,7 12 15-15,3 10 29 0,4 11-22 16,0 4-15-1,2 0-11-15,-4 19-1 0,1 10-4 16,-7 10-3-16,-3 10 7 16,-1 2 0-16,-4 2-3 15,0-6 2-15,-1-4-1 16,-1-4 1-16,1-6-4 16,-1-4-32-1,-1-4-63-15,0-8-63 0,-3-7-123 16,0-10-336-16</inkml:trace>
  <inkml:trace contextRef="#ctx0" brushRef="#br0" timeOffset="149922.0189">4195 15008 718 0,'0'0'651'0,"0"0"-598"15,0 0-50-15,85-11-3 16,-33 10 16-16,9-4-16 16,-1 0-8-16,-6-7-188 15,-5-4-283-15</inkml:trace>
  <inkml:trace contextRef="#ctx0" brushRef="#br0" timeOffset="150152.7708">5105 14814 1256 0,'0'0'87'0,"79"-15"-86"15,-31 6 55-15,-2-2 26 16,-1 2-53-16,-6 0-28 15,-8 6-1-15,-10-1-22 0,-14 4-121 16,-7 0-212-16</inkml:trace>
  <inkml:trace contextRef="#ctx0" brushRef="#br0" timeOffset="150303.9177">5190 15015 1111 0,'0'0'227'0,"0"0"-162"15,0 0 39-15,115 0-10 16,-72-11-65-16,5 1-29 16,-2 0-7-16,-1-2-146 15,-6 1-276-15</inkml:trace>
  <inkml:trace contextRef="#ctx0" brushRef="#br0" timeOffset="152774.9447">6470 14743 1064 0,'0'0'147'16,"0"0"-83"-16,0 0 4 15,0 0 16-15,0 0-25 16,0 0-59-16,27-6-13 15,-21 45 9-15,-1 7 0 16,-5 8 3-16,0-1-2 0,0-8-26 16,-11-5-20-16,2-7 13 15,-3-12 12-15,2-6 12 16,4-8 7-16,1-6 3 16,1-1 2-16,4 0 3 15,4 0 15-15,20-9-18 16,13-5 0-16,4 4-3 15,1 1 2-15,-1 1-3 16,-5 4-4-16,-3 1 3 16,-11-2 3-16,-2 0 1 15,-7-3-1-15,-4 0 2 16,0-2 2-16,-3 0-2 16,1-2 0-16,-2-3 2 15,-5-1 4-15,0-2 2 0,0-1 25 16,0 4 16-1,-12 2 5-15,3 3-16 0,3 4-8 16,1 5-8-16,4 1-10 16,1 0-12-16,0 7-5 15,0 11-1-15,0 9 5 16,0 3 2-16,3 4-1 16,6-1 1-16,6 0-1 15,-3 1 0-15,3-3 0 16,4-1-4-16,2-7-55 15,7-3-66-15,2-12-47 16,4-8-178-16</inkml:trace>
  <inkml:trace contextRef="#ctx0" brushRef="#br0" timeOffset="153018.6357">7352 14770 978 0,'0'0'112'16,"0"0"-59"-16,0 0-51 16,0 0 14-16,-84 14 22 15,56 18-5-15,7 10-25 16,8 2 0-16,8 0 0 16,5-4-3-16,5-5-2 15,20-7-1-15,9-9 1 0,8-10-3 16,9-7-62-16,7-2-56 15,5-11-101 1,-4-12-145-16</inkml:trace>
  <inkml:trace contextRef="#ctx0" brushRef="#br0" timeOffset="153308.5522">7676 14858 776 0,'0'0'217'16,"0"0"-115"-16,-20-72 1 16,1 66-23-16,-2 6-26 15,1 6-33-15,4 19-18 16,7 11 0-16,8 7-1 15,1 0-1-15,16-4 2 0,17-9-2 16,10-5 2-16,4-11-3 16,-1-10-9-16,-6-4-3 15,-10-4 12 1,-9-15 0-16,-12-5 11 0,-9-6 33 16,0-2 24-16,-14-2-18 15,-13 0-9-15,-7 7-31 16,-3 9-3-16,6 10-7 15,9 8 0-15,11 0-5 16,11 10-19-16,1 11-84 16,35-1-17-16,16 1-71 15,11-10-186-15</inkml:trace>
  <inkml:trace contextRef="#ctx0" brushRef="#br0" timeOffset="153591.8406">8183 14766 996 0,'0'0'103'0,"0"0"-87"16,-103-30 47-16,73 30-1 16,12 1-23-16,15 20-36 15,3 5-3-15,20 6 0 16,20 1 0-16,3 0 4 16,-1-6-4-16,-8-1-2 15,-8-2 2-15,-13 0 0 16,-7-2 0-16,-6 2 0 15,0-2 0-15,-19-1 13 16,-11-3 20-16,-6-4 7 16,-4-6 3-16,4-4 1 15,4-4-26-15,7 0-8 16,9 0-7-16,11-14-3 0,5-8-92 16,20-6-228-16</inkml:trace>
  <inkml:trace contextRef="#ctx0" brushRef="#br0" timeOffset="153982.5372">8295 14324 1236 0,'0'0'60'15,"0"0"-44"-15,98-37-15 16,-56 37 21-16,-5 2-6 0,-5 14-16 16,-12 7-5-16,-15 2-8 15,-5-1 6-15,-11 1 4 16,-17-3 3-16,0-3 0 16,4-4 2-16,12-2 1 15,10-1-3-15,2 1-5 16,20 1 5-16,11 2 2 15,4-1-2-15,-4-1 1 0,-10 0-1 16,-12-2 1-16,-6-2-1 16,-3-2 5-16,-3 2 16 15,-21-1 24-15,-12-3 17 16,-1 0-39-16,1-2-13 16,9 1-10-16,9 2 0 15,9-1-108-15,6-6-259 16</inkml:trace>
  <inkml:trace contextRef="#ctx0" brushRef="#br0" timeOffset="156060.0839">8877 14697 873 0,'0'0'106'16,"0"0"-57"-16,0 0 67 15,0 0-53-15,0 0-60 16,0 0 1-16,0 55-4 15,-8-10 3-15,-8 5 6 16,4 0-9-16,-2-2 4 16,3-9-4-16,3-5 1 0,5-9-2 15,0-9 1-15,3-7-1 16,0-9 2-16,0 0 0 16,0-7 11-16,6-17-8 15,6-11 0-15,3-5-7 16,0-10 6-16,1-3-2 15,1-1-1 1,-1 5 3-16,3 8 5 0,-2 9 31 16,-1 9 12-16,1 7-3 15,-3 8-15-15,2 5-13 16,-2 3-12-16,1 3-8 16,3 19-6-16,0 11 4 15,0 12 1-15,-1 9 0 16,-1 3 1-16,-1 0-2 0,1-3 1 15,2-10 0 1,-6-5-14-16,-3-8-52 0,-6-10-11 16,-3-6-8-1,0-7-36-15,-9-8-41 0,-5 0-104 16</inkml:trace>
  <inkml:trace contextRef="#ctx0" brushRef="#br0" timeOffset="156254.6101">8896 14909 1022 0,'0'0'142'16,"0"0"-104"-16,0 0-25 16,0 0 51-16,85-30-23 15,-48 27-40-15,2 3-1 16,-1 0-50-16,0 0-201 15,-4-2-454-15</inkml:trace>
  <inkml:trace contextRef="#ctx0" brushRef="#br0" timeOffset="156513.3412">9760 14827 1206 0,'0'0'97'16,"0"0"-87"-16,0 0-10 16,0 0 70-16,106 12-22 15,-48-10-41-15,2 1-7 16,-5 0-1-16,-9-3-63 15,-9 0-149-15,-19 0-274 0</inkml:trace>
  <inkml:trace contextRef="#ctx0" brushRef="#br0" timeOffset="158774.0116">10788 14770 853 0,'0'0'152'0,"0"0"-106"16,0 0 69 0,0 0-26-16,0 0-15 0,-28-87-32 15,50 70-15-15,6 3-5 16,2 3-12-16,9 4 2 15,-2 6-5-15,-1 1-7 16,-5 0-1-16,-10 11-5 16,-9 7 1-16,-12 5-1 15,0 4 1-15,-22 0 3 16,-4 0 1-16,4-4 0 16,7-5 1-1,10-4 0-15,5-2-2 0,2-2-5 0,26-1 4 16,10-1 2-16,7 2 1 15,5 0 0-15,-2 3-1 16,-12-1 0-16,-15 1 0 16,-14 0-1-16,-7 1-7 15,-19 2 9-15,-23-1 0 16,-13-1 6-16,-8-5 5 16,2-3 9-16,9-3 0 15,16-3-9-15,17 0-8 16,13 0-2-16,6 0-1 15,32-6-81-15,30-9-231 16,18-10-256-16</inkml:trace>
  <inkml:trace contextRef="#ctx0" brushRef="#br0" timeOffset="158989.9039">11653 14665 1041 0,'0'0'106'16,"0"0"-73"-16,0 0-28 15,0 0 38-15,-109 1 4 16,81 26-23-16,7 7-17 16,9 5-6-16,12 3 5 15,0 0-5-15,11-5 0 16,18-6 0-16,13-8 3 16,4-9-4-16,8-8-42 0,6-6-54 15,-1-3-82 1,1-20-74-16,-9-8-166 15</inkml:trace>
  <inkml:trace contextRef="#ctx0" brushRef="#br0" timeOffset="159274.7937">11972 14784 499 0,'0'0'343'16,"0"0"-142"-16,-16-89-63 15,-4 75-35-15,0 10-39 0,0 4-23 16,5 3-35-16,5 19-5 16,9 9-1-16,1 7 2 15,13 3-2-15,17-1 1 16,9-8-1-16,4-8 0 15,0-11-9-15,-4-12-18 16,-6-1 19-16,-8-7 2 16,-7-15 6-16,-11-5 5 0,-7-2 19 15,0-3 20-15,-11-1-2 16,-12 5-15-16,-7 5-17 16,-3 6-5-16,2 10-5 15,4 7-1-15,11 0-3 16,14 10-19-1,4 10-82-15,32 1-27 0,18-3-142 16,8-3-624-16</inkml:trace>
  <inkml:trace contextRef="#ctx0" brushRef="#br0" timeOffset="159558.2405">12524 14679 568 0,'0'0'451'0,"0"0"-419"16,-108-32-21-16,70 32 84 15,10 0-49-15,16 17-44 16,12 8-2-16,19 2-6 16,27 3 3-16,10 0-18 15,-2-4-32-15,-4-1 20 16,-12-5 33-16,-12-1 6 16,-9-1 52-16,-11 0-8 15,-6-1-16-15,-2 1 1 16,-26 3 12-16,-14-2-16 15,-7-3-6-15,-6-5-6 16,6-3-13-16,11-4-4 16,19-2-2-16,17-2-3 15,8 0-108-15,39-10-152 16</inkml:trace>
  <inkml:trace contextRef="#ctx0" brushRef="#br0" timeOffset="160015.4793">13066 14680 1123 0,'0'0'162'0,"0"0"-101"16,0 0 10-16,0 0-14 15,0 0-54-15,0 0-2 16,2 63-1-16,-2-15 1 16,-2 5 0-16,-4 2-1 15,0-2 0-15,1-8 0 16,2-8 0-16,2-8-5 0,1-9 5 15,0-9 0-15,4-8 1 16,12-3-1 0,4-9-4-16,4-17-13 0,-1-14-1 15,-2-10 12-15,-5-10 4 16,-4-5 0-16,-3 2 1 16,1 3 1-16,-1 10 7 15,2 9-4-15,0 10 13 16,3 12 32-16,4 11 11 15,3 8-29-15,6 4-25 0,0 19-5 16,-2 9 3-16,-4 9-2 16,-3 2-1-16,-4 9 0 15,0 1 0 1,1 3 2-16,-3-6-3 0,0-3 2 16,3-7-2-16,-5-5 1 15,5-7-2-15,-3-7-32 16,0-5-67-1,1-10-51-15,-2-6-99 16,-3 0-424-16</inkml:trace>
  <inkml:trace contextRef="#ctx0" brushRef="#br0" timeOffset="160198.0104">13193 14846 1230 0,'0'0'156'15,"0"0"-129"-15,0 0 31 16,89 0 47-16,-35 0-73 16,0 0-30-16,-5 0-2 15,-7 0-14 1,-10 0-131-16,-13-5-181 0</inkml:trace>
  <inkml:trace contextRef="#ctx0" brushRef="#br0" timeOffset="163720.191">874 16831 1232 0,'0'0'6'16,"0"0"-6"-16,0 0-1 15,0 0 1-15,0 0 1 16,0 0 1-16,0 0-2 16,-43 75 0-16,43-57-3 15,10-4 3-15,5-4 0 16,-6-8 4-16,0-2-2 16,1 0 10-16,-4-2-1 15,-3-12 10-15,-1 0 5 16,-2-1-3-1,0 2 13-15,0 2-14 0,-8 5 2 0,2 4-4 16,-1 0-17 0,1 2-3-16,0 0-1 15,6 3-4-15,0 8-10 0,0 2 8 16,3-2 7-16,16-2-3 16,4-4 1-16,8-2-6 15,-4-3-19-15,-5 0 15 16,-11 0 12-16,-7-8 0 15,-4-4 12-15,0-1 20 16,-18-1-7-16,-7 6 6 0,0 2-18 16,-2 6-11-1,3 0-2-15,0 4-5 0,6 12-55 16,9 0-132-16,9-4-227 16</inkml:trace>
  <inkml:trace contextRef="#ctx0" brushRef="#br0" timeOffset="164335.7809">984 16877 788 0,'0'0'108'0,"0"0"-106"15,0 0-1-15,0 0 15 16,-80 41 39-16,75-23-45 16,5 2-8-16,0-3 3 15,0-3-5-15,8-2-1 16,5-5-3-16,-1-7 3 16,-2 0 0-16,-2-4 1 15,-5-11 3-15,-3-5 19 16,0-3 38-16,0 2 21 0,-8 3-22 15,-5 4-4 1,-2 4-4-16,2 3-30 0,7 6-15 16,0 1-6-16,3 0-5 15,3 4-14-15,0 6-83 16,4 0-97-16,14-6-254 16</inkml:trace>
  <inkml:trace contextRef="#ctx0" brushRef="#br0" timeOffset="165348.93">792 15247 582 0,'0'0'118'16,"0"0"-69"-16,0 0 27 16,0 0 25-1,0 0-35-15,0 0-28 0,-32-35 6 16,31 35-5-16,-6 0-16 16,1 0-17-16,-5 4-6 15,2 6-3-15,-3 2 2 16,8-1-1-16,4-1-2 15,0 0 1-15,0 0 1 16,4-3-4-16,8-3 6 16,5-3 4-16,0-1 6 15,-6 0 1-15,-2-8-5 0,-3-9 5 16,-6-1 16-16,0 0-1 16,0 0 4-16,-9 3-11 15,-3 2-3-15,4 8 10 16,0 3-18-16,2 2-2 15,-2 0-6-15,2 6 0 16,-1 4 0-16,4 3-3 16,3-1-2-16,0-1-3 15,0 0 4-15,10-2 3 16,4 0-2-16,0-4-27 16,-3 0-54-16,1-4-81 15,-2-1-107-15</inkml:trace>
  <inkml:trace contextRef="#ctx0" brushRef="#br0" timeOffset="177504.9612">1869 16661 1044 0,'0'0'114'0,"0"0"-74"15,0 0 4-15,0 0 47 16,0 0-29-16,0 0-62 16,0 0-1-16,0 0-2 15,46 72 3-15,-23-26 0 16,-3 4-1-16,-6 0 2 0,-5 4-2 16,-3 3-2-16,-6 1 1 15,0-2-23-15,-3-5-79 16,-12-12-66-1,-1-15-118-15</inkml:trace>
  <inkml:trace contextRef="#ctx0" brushRef="#br0" timeOffset="178043.9761">1702 16927 1170 0,'0'0'65'0,"0"0"-64"15,145-32 2-15,-72 29 0 16,7 2 10-16,-3 1-11 16,-6 0-4-16,1 1-7 15,-7 4-63 1,-8-3-33-16,-8-2 17 0,-15 0 43 16,-8-8 45-16,-13-9 9 15,-5-5 23-15,-2-3 56 16,-6 0 15-16,0 2-33 15,-3 7-24-15,-11 7-21 16,-8 6-8-16,-5 3-16 16,-7 11-1-16,-2 14 1 15,3 10 1-15,9-1-1 16,14 1 1-16,10-3-4 16,0-1 0-16,22-6 2 15,17-11 3-15,4-6-2 0,3-8 3 16,-7-4-1-16,-7-16 0 15,-10-7-2-15,-4-3 9 16,-5-3-7-16,-7 0 4 16,-4 2 18-16,-2 9 27 15,0 4-5-15,0 10-5 16,-5 6-18-16,4 2-15 16,1 0-9-16,0 10-12 15,0 15-2-15,1 5 14 16,10 3 0-16,2 0-2 0,4-1-10 15,0-1-89 1,0-5-51-16,4-11-116 0,1-8-337 16</inkml:trace>
  <inkml:trace contextRef="#ctx0" brushRef="#br0" timeOffset="178412.5163">2855 16785 1200 0,'0'0'103'0,"0"0"-71"16,0 0 20-16,0 0-18 16,0 0-34-16,0 0-10 15,33 46 9-15,-21-16-2 16,0-4 1-16,-8-2-8 0,-1-8-23 16,0-6 4-16,-3-4 9 15,0-6 14 1,0 0 6-16,0-5 20 0,3-15-13 15,3-5-7-15,6-1 5 16,3-3 4-16,3 3-2 16,0 5 29-1,6 3-3-15,1 6 7 16,0 3-5-16,1 8 2 0,-2 1-22 16,1 0-15-16,-3 7 0 15,-5 10-5-15,-1 6 1 16,-5 2-1-16,-8 3-5 15,4 2 7-15,-4-2-8 0,0 1-81 16,6 0-41-16,5-9-148 16</inkml:trace>
  <inkml:trace contextRef="#ctx0" brushRef="#br0" timeOffset="178855.0229">3686 16751 1237 0,'0'0'36'0,"0"0"-7"15,0 0-29 1,88-51 0-16,-49 50 15 0,-8 1-15 15,-7 0-2-15,-10 13-1 16,-13 5-5-16,-1 1-3 16,-19 5 11-16,-14 4 2 15,-1-5-1-15,4-2 2 16,16-1-3-16,14-4-3 16,14 1 0-16,29-3 2 15,8-3-28-15,1-3-27 16,-6-1 38-16,-15-1 18 15,-17 0 0-15,-11 0 2 16,-3 2 5-16,-21 5 31 16,-18 0 49-16,-14 1-14 15,-6-3-8-15,1-3-32 16,9-2-12-16,18-2-13 16,13 0-8-16,15-1-2 0,6-3-99 15,40 0-147-15,15-10-450 16</inkml:trace>
  <inkml:trace contextRef="#ctx0" brushRef="#br0" timeOffset="179295.0988">4305 16761 1352 0,'0'0'99'16,"0"0"-89"-16,0 0-10 15,0 0-11-15,0 0 6 16,-4 82 1-16,-2-33 7 15,5 1-6-15,-1-5 4 16,1-8-2-16,1-5 1 16,0-9-1-16,0-10-5 15,0-10-7-15,0-3-19 16,0-8 32-16,3-17-2 16,8-14-2-16,-2-4 1 15,-4-6-1-15,1-1 3 16,1 0 1-16,-4 2 8 15,8 7 26-15,-1 5 12 0,2 10-5 16,5 9 1-16,2 10-19 16,3 7-6-16,3 0-17 15,1 23-2-15,-2 10-2 16,-2 9 3-16,-7 6 1 16,-5 2-2-16,-5 4 0 15,-5 0 0-15,0 1 1 16,0-2 0-16,3-4 0 15,0-7-1-15,9-11-14 16,4-7-59-16,5-9-28 16,2-10-59-16,2-5-217 15</inkml:trace>
  <inkml:trace contextRef="#ctx0" brushRef="#br0" timeOffset="179488.3509">4359 16956 1115 0,'0'0'155'16,"0"0"-90"-16,0 0-52 15,0 0 3-15,103-26 23 16,-42 23-32-16,5-1-7 16,-5-1-15-16,0-4-126 15,-7-5-197-15</inkml:trace>
  <inkml:trace contextRef="#ctx0" brushRef="#br0" timeOffset="179702.0449">5365 16834 1184 0,'0'0'74'0,"0"0"-58"16,128-30-13-16,-76 17 45 16,0 1 7-16,-4-2-53 15,-3 4-2-15,-9 2-48 16,-17 1-115-16,-19 4-324 0</inkml:trace>
  <inkml:trace contextRef="#ctx0" brushRef="#br0" timeOffset="179854.0685">5472 16956 1315 0,'0'0'84'0,"79"0"-65"16,-25-8 79-16,1 2-31 16,0-2-67-16,-1 1 0 0,-9 0-150 15,-16-1-162 1</inkml:trace>
  <inkml:trace contextRef="#ctx0" brushRef="#br0" timeOffset="182154.117">6812 16510 863 0,'0'0'126'0,"0"0"-93"16,0 0 75-16,0 0 1 16,0 0-36-16,0 0-33 15,55-62-31-15,0 50-1 16,2 5 5-16,-9 4 6 15,-12 3-4-15,-14 0-11 16,-13 3-4-16,-9 14-8 16,0 8 4-16,-11 2 0 0,-17 5 3 15,-5-1 1 1,-3-4-1-16,5-3-3 0,6-5 2 16,14-3 0-1,11-7 2-15,8-2-11 0,23-2 11 16,14-2 0-16,4-1 2 15,5-2-1-15,-6 2-1 16,-10-1-1 0,-17 0 1-16,-9 2 0 0,-12 2-4 15,-10 2 2-15,-22 1 2 16,-13 2 7-16,-10-2 0 16,-3 0 2-16,-3-3 5 15,6 0 8-15,5-1-9 16,9-1-13-16,17 2-2 15,9-2 2-15,15 1-48 16,5-1-119-16,29-3-161 16,21-3-366-16</inkml:trace>
  <inkml:trace contextRef="#ctx0" brushRef="#br0" timeOffset="182385.5863">7632 16367 1150 0,'0'0'89'16,"0"0"1"-16,0 0-54 16,0 0-10-16,0 0-20 15,0 0 8-15,84 84 9 0,-63-29-11 16,1 4-9 0,0-1-2-16,-3-4-1 0,-2-1-1 15,-5-7-15 1,-4-4-75-16,-8-9-55 0,0-16-170 15,0-11-377-15</inkml:trace>
  <inkml:trace contextRef="#ctx0" brushRef="#br0" timeOffset="182865.2807">7596 16647 1029 0,'0'0'124'15,"0"0"-37"-15,0 0-62 0,129-49-17 16,-46 49 17-1,11 0-8-15,5 0-16 0,-2 0 0 16,-5 0-2-16,-10 0-10 16,-19-4-56-1,-23-7 34-15,-17-4 32 16,-17-4 1-16,-6-1 10 0,-11-3 14 16,-16 3 16-16,-11 6-6 15,-9 4-11-15,-8 10-15 16,-4 0-3-16,2 11 2 15,12 14-3-15,14 7-3 16,16 3 2-16,15 1-1 16,19-1 3-16,23-8-4 15,12-10 3-15,2-8 2 16,-2-9-1-16,-9-2 1 0,-9-16-6 16,-8-5 5-16,-7-7 2 15,-9-3 3-15,-2 1 33 16,-8 4-2-1,-2 3 4-15,0 8-8 16,0 10-9-16,0 5-2 0,0 2-18 16,0 0-8-16,7 16-9 15,7 11 7-15,2 5 2 16,1-2-5-16,3-1-69 16,4-2-45-16,6-8-49 15,6-6-145-15,1-9-450 16</inkml:trace>
  <inkml:trace contextRef="#ctx0" brushRef="#br0" timeOffset="183209.1523">8720 16504 1140 0,'0'0'143'0,"0"0"-79"16,0 0 5-16,0 0-5 16,0 0-64-16,0 0-7 15,-9 26 7-15,12 6-2 16,3 2 2-16,-1-4-18 15,-1-4-32-15,2-7-5 16,-2-9 2-16,-2-5 22 16,4-5 2-16,3-6 29 15,7-13 4-15,1-9 2 16,2-5 10-16,0 1 48 16,-4 1 6-16,0 8-6 15,-4 9 1-15,-4 6 15 16,2 4-53-16,3 4-8 0,3 0-18 15,4 10-2-15,-1 10-1 16,0 5-2-16,-2 4 3 16,0 0 0-16,1 3-14 15,0-4-57-15,8-2-62 16,2-7-58-16,3-7-129 16</inkml:trace>
  <inkml:trace contextRef="#ctx0" brushRef="#br0" timeOffset="183630.0902">9369 16442 1181 0,'0'0'105'15,"0"0"-57"-15,0 0 23 16,0 0-62-16,0 0-9 16,0 0-4-16,13 113 4 15,-13-58 0-15,0 0 0 16,-5-4 0-16,-1-11 0 15,-2-7-1-15,5-10-1 16,3-11-4-16,0-10-20 16,0-2 16-16,8-22 5 0,8-14 5 15,2-12-5 1,3-9 5-16,-8-2 1 0,2-8 3 16,-3 4 0-16,-2 4 25 15,2 10 33-15,-1 12-2 16,-1 13-18-16,-1 12-17 15,0 12-8-15,6 0-12 16,2 19-5 0,5 18-2-16,2 11-2 0,-3 10 1 15,-5 1-2-15,-1 1 5 16,-5 2 0-16,-4-8 0 16,0-2-3-16,-1-8-1 15,5-8 1-15,-2-7-67 16,-1-12-28-16,1-8-20 15,0-7-86-15,-3-2-175 16</inkml:trace>
  <inkml:trace contextRef="#ctx0" brushRef="#br0" timeOffset="183798.1378">9360 16656 1116 0,'0'0'167'0,"0"0"-116"15,0 0-21-15,103-5 55 16,-36 5-37-16,5 0-48 16,-1 0-1-16,-2-5-87 15,-8-10-203-15</inkml:trace>
  <inkml:trace contextRef="#ctx0" brushRef="#br0" timeOffset="184032.8993">10213 16640 1238 0,'0'0'95'15,"93"0"-86"-15,-38-6 11 16,-1-2 78-16,-5 0-76 0,-6 1-22 15,0 2-67-15,-13-3-143 16,-16-3-677-16</inkml:trace>
  <inkml:trace contextRef="#ctx0" brushRef="#br0" timeOffset="186054.0052">11365 16246 1154 0,'0'0'90'16,"0"0"-55"-16,0 0 48 15,0 0 4-15,0 0-22 16,-36-72-17-16,36 72-35 16,0 1-13-16,2 19-17 15,10 11 16-15,6 9 0 16,-2 5 1-16,2 3-1 15,-4 1-4-15,-3-1 3 16,-5 0-30-16,-4-4-45 16,-2-6-16-16,0-6-44 15,-9-9-59-15,-13-13-148 16</inkml:trace>
  <inkml:trace contextRef="#ctx0" brushRef="#br0" timeOffset="186537.3528">11050 16474 879 0,'0'0'150'0,"0"0"-78"16,97-57-37-16,-31 44 24 15,13 5-9-15,8 5-33 16,8 3-14-16,-1 0-4 16,0 0 1-16,-5 6-16 15,-12-3-65-15,-12-3-18 0,-19 0 70 16,-21-8 24-1,-17-10 5-15,-8-3 35 0,-8-3 54 16,-18 4-27-16,-14 5-5 16,-5 6-25-16,-4 9 1 15,2 0-17 1,3 14-9-16,14 11 0 16,13 5-4-16,17 1-1 0,0 1 1 15,32-5 0-15,13-7 6 16,8-9-5-16,7-11 0 15,-3 0-1-15,-9-9 4 16,-7-17-6-16,-13-5 5 16,-11-6-3-16,-8-2 24 0,-3 3 29 15,-6 7-17 1,0 9 9-16,0 9-14 0,0 6-9 16,0 5-21-16,0 0-4 15,4 22-3-15,8 9-4 16,3 9 6-16,2 1 0 15,-1 0-21-15,-1-1-51 16,4-5-42-16,-2-7-80 16,7-9-126-16</inkml:trace>
  <inkml:trace contextRef="#ctx0" brushRef="#br0" timeOffset="186911.925">12374 16339 1143 0,'0'0'102'0,"0"0"-44"16,0 0 35-16,0 0-18 0,0 0-75 16,0 0-1-16,56 20 0 15,-39 14 0-15,-1-2-4 16,-4 1 0-16,0-7-19 16,-2-6-25-16,0-6 3 15,-3-9 12-15,2-5 8 16,-2 0 26-16,2-19 2 15,-1-6 2-15,7-8 6 16,-3 1 22-16,4-1 12 16,1 4 2-1,0 6 3-15,-3 7-16 0,-1 9 12 16,2 6-8-16,3 1-30 16,6 7-7-16,0 14 0 15,-2 8-1-15,-3 3-3 16,-5 0 1-16,-6 3 0 0,-3-4 3 15,-2-3-8-15,-1-3-43 16,1-3-61-16,3-10-87 16,1-8-206-16</inkml:trace>
  <inkml:trace contextRef="#ctx0" brushRef="#br0" timeOffset="187335.6082">12932 15961 931 0,'0'0'295'0,"0"0"-210"0,0 0-53 15,0 0-21-15,0 0-1 16,98-63-10-16,-77 83 0 15,-9 8-6-15,-10 1-3 16,-2 1-1-16,-6-2 8 16,-8 0 2-16,2-4 2 15,11-3-2-15,1 0-2 16,10 0 1-16,17-4 1 0,3 2 6 16,1-2-2-16,-7-3-4 15,-9-3 0-15,-12-6-2 16,-3 0 2-16,-15-1 2 15,-19-1 56-15,-13-2 11 16,-3-1-35-16,6 0-3 16,9 0-14-16,15 0-10 15,14 0-7-15,6 6-3 16,2 3-74-16,29 0-107 16,14-1-286-16</inkml:trace>
  <inkml:trace contextRef="#ctx0" brushRef="#br0" timeOffset="187787.0893">13488 16190 1325 0,'0'0'139'16,"0"0"-105"-16,0 0 11 16,0 0-26-16,0 0-19 15,0 77-3-15,0-17 3 16,-6 6 5-16,2-3-5 15,-5-7-3-15,3-7 1 16,3-14-7-16,0-11-21 16,3-11-4-16,0-12-3 15,0-1 11-15,0-16 20 0,7-16-3 16,5-11-10 0,-6-8 15-16,-1-10 4 15,-4-8 1-15,2 4 4 16,0 1 34-16,3 8 11 0,3 13-4 15,3 11-1-15,6 11 2 16,3 13-5-16,6 8-32 16,6 2-7-16,1 25-3 15,0 11-3-15,-5 6 3 16,-7 8 0-16,-7 2 0 16,-9 1-1-16,-5-2 1 15,-1-2-1-15,0-6-5 16,0-4 6-16,0-4-25 15,0-8-24-15,0-3-45 0,6-10-37 16,6-5-71-16,3-11-190 16</inkml:trace>
  <inkml:trace contextRef="#ctx0" brushRef="#br0" timeOffset="187964.4233">13451 16441 909 0,'0'0'427'0,"0"0"-346"16,0 0-75-16,100-23 39 0,-37 23 23 15,4 0-57 1,2 0-11-16,-8 3-48 0,-14 5-157 16,-14-6-279-1</inkml:trace>
  <inkml:trace contextRef="#ctx0" brushRef="#br0" timeOffset="189572.9503">7094 17301 791 0,'0'0'52'16,"0"0"-43"-16,0 0 25 15,0 0 130-15,0 0-89 16,0 0-45-16,-2-3-2 16,16 3-3-16,5 0-1 15,10 0-2-15,12 0-2 16,13 0-6-16,14 0-1 15,10 0 13-15,7 0-9 16,5 0 0 0,-1 0 7-16,-1 0-7 0,-4 0 2 15,-4-5-11-15,-2 4-1 16,1-3-5-16,9 3 0 16,1-2-2-16,5 0 0 15,2-1 1-15,-2 4-1 16,-3-4 0-16,-6 1 0 0,-9 0 3 15,0-1-3-15,2-1 0 16,4-2 0-16,4-3 0 16,7-2 3-16,10 1 0 15,6-1-3-15,4 1 0 16,-1 0 3-16,-6 0-1 16,-9 3 14-16,-6 2 14 15,-6 1-17-15,3 0-11 16,3 2-1-16,3-1 0 15,5 1 2-15,1 0-1 0,4-2-2 16,-3 3 0-16,-2-4 0 16,-7 0 0-1,-5 1 1-15,-5-3 4 16,-1 1 4-16,-1 0-3 0,3 0-2 16,7-2-3-16,5 2 2 15,1 0-2-15,1 1-2 16,0 2 5-16,-6 2-4 15,-3 0 0-15,-6 0 2 16,-6 0 1-16,-4-1-3 16,4-2 0-16,2 0 0 0,8-1 1 15,5 1-1 1,6-1 1-16,7 0-1 0,-5-1 4 16,-8 1 1-16,-13 0 10 15,-10 2 14-15,-5-2-6 16,-6 2-8-16,-1-1-2 15,-5 4-10-15,-8-2 3 16,-4 3-6-16,-9 0 0 16,-5 0-2-16,-2 0-16 15,-6 4-36 1,-5 5-107-16,-7-6-136 0,-5-3-648 16</inkml:trace>
  <inkml:trace contextRef="#ctx0" brushRef="#br0" timeOffset="191680.9183">7905 17589 861 0,'0'0'157'0,"0"0"-68"16,0 0 28-16,0 0-14 16,0 0-43-16,0 0-23 0,-10-28-37 15,10 31 0-15,0 17-8 16,6 8 8-16,3 8 9 16,-3 5-3-16,-2 0-2 15,1 3 1-15,-2-3 1 16,1-1-4-16,2-3 0 15,3-4-3-15,2-6 1 16,0-5-1-16,3-6-9 16,1-6-96-16,0-10-65 0,-2 0-106 15</inkml:trace>
  <inkml:trace contextRef="#ctx0" brushRef="#br0" timeOffset="191924.0456">8290 17781 840 0,'0'0'457'0,"0"0"-381"15,0 0-75-15,126 0 32 16,-55 0 47-16,7 0-49 15,1 0-28-15,-9 0-3 16,-4 0-38-16,-13 0-108 0,-11 0-102 16,-12 0-138-16</inkml:trace>
  <inkml:trace contextRef="#ctx0" brushRef="#br0" timeOffset="192489.0588">9499 17711 1097 0,'0'0'109'0,"0"0"-56"15,0 0-29-15,88-67 47 0,-36 57-2 16,0 3-27-16,-4 7-31 15,-12 0-9 1,-14 0-2-16,-16 7-6 16,-6 9-7-16,-15 2 5 0,-22 3 8 15,-9 3 2-15,-1-3 0 16,9-1 2-16,12-7-4 16,16 0-2-16,10-2 1 15,3-1-8-15,27 0 9 16,6-2 5-16,4 2-3 15,-6-3-1-15,0 0-1 16,-8 5 0-16,-10-3-2 16,-6 3 1-16,-10 0 2 0,-3 2-1 15,-28-1 35 1,-12 1 16-16,-9-7 14 0,-1-1-36 16,4-2-14-16,7-2-12 15,5-1-3-15,13-1-74 16,13-1-300-16</inkml:trace>
  <inkml:trace contextRef="#ctx0" brushRef="#br0" timeOffset="194166.8979">10403 17691 200 0,'0'0'255'16,"0"0"-159"-16,-97-12-60 16,79 8 0-16,9 3-3 15,6-2-4-15,1 3-10 16,2 0-12-16,0 0-1 15,0 0-4-15,0 0-2 0,0 0-42 16,0 0-35-16,2 3-82 16</inkml:trace>
  <inkml:trace contextRef="#ctx0" brushRef="#br0" timeOffset="194469.8529">10421 17575 982 0,'0'-11'122'0,"0"5"-41"16,0 6-35-16,0 0 21 15,0 0-16 1,3 0-38-16,10 10-13 15,2 13-3-15,3 10 3 0,3 8 6 16,-5 3-3-16,-1 3-3 16,-3 1 2-16,0 2-2 15,-2-3 0-15,0-3 0 16,-6-5-11-16,-4-9-75 16,0-10-60-16,-6-7-98 15,-16-13-238-15</inkml:trace>
  <inkml:trace contextRef="#ctx0" brushRef="#br0" timeOffset="194979.1356">10303 17862 554 0,'0'0'497'0,"0"0"-388"16,0 0-97-16,127-45-6 16,-65 39 50-16,10 1-8 15,3 5-27-15,2 0-17 16,-5 0-4-16,-8 0-9 15,-12 0-30-15,-11 0-8 16,-13 0 27-16,-7 0 4 16,-14-9 15-16,-7-5 2 15,0-2 7-15,-6 3 6 16,-13-4 23-16,-2 6-1 0,-6 4-20 16,-1 5-4-16,2 2-1 15,1 0-4-15,7 17-4 16,5 5-1-16,10 5 2 15,3-1 0 1,13 0-2-16,17-5 1 0,7-7-1 16,2-5 0-16,0-9 0 15,-3 0-2-15,-6-13-2 16,-5-8 0-16,-7-7 2 16,-8-3 0-16,-5 1 0 15,-5 0 3-15,0 5 8 16,0 5 14-16,0 6 33 15,0 7-4-15,0 3 3 16,0 4-41-16,0 0-16 0,10 18-15 16,5 7 14-16,4 9 0 15,-2 0 0-15,5 0-12 16,-1 0-67-16,-1-7-16 16,2-2-46-16,0-11-103 15,-1-10-217-15</inkml:trace>
  <inkml:trace contextRef="#ctx0" brushRef="#br0" timeOffset="195364.1334">11362 17733 1031 0,'0'0'115'0,"0"0"-97"0,0 0 0 16,0 0 15-16,0 0 5 15,91 6-20-15,-69 14-11 16,-5 2-6-16,-4 1 0 15,-5-2 1-15,-4-3-2 16,-2-2-2-16,-2-9 1 16,0-3-6-16,0-4-2 15,0 0 9-15,0-8 4 16,0-11-4-16,6-5-2 16,0-2 2-16,4 3-1 15,-1-1 2-15,-3 4 6 16,4 7 25-16,-2 4 25 15,4 2 2-15,3 3-28 0,0 4-19 16,6 0-2-16,1 8 0 16,-2 5-1-16,0 6-1 15,-8-2-5-15,0 3-2 16,-6-1-1-16,-1-2-2 16,-1 2 1-1,-2-4-14-15,1 0-93 16,0-8-57-16,4-5-174 15</inkml:trace>
  <inkml:trace contextRef="#ctx0" brushRef="#br0" timeOffset="195682.5629">11656 17418 1118 0,'0'0'46'0,"0"0"-10"16,0 0-30-16,128-59-1 16,-77 59-5-16,-2 0 3 15,-13 0-3-15,-17 10-2 16,-19 4-4-16,-4 2-3 16,-33 1 9-16,-2 1 7 15,0-1-5-15,8-1 24 16,13-2 29-16,17 4-11 15,1 1-19-15,28 2 6 16,19 1-8-16,15-2-14 0,5-2-9 16,2-3-75-1,-4-3-125-15,-2-7-316 16</inkml:trace>
  <inkml:trace contextRef="#ctx0" brushRef="#br0" timeOffset="196135.8578">12386 17555 1189 0,'0'0'113'0,"0"0"-106"16,0 0-5-16,0 0 37 15,-35 76-10-15,28-26-14 0,1 3-12 16,0 2 3-16,-1-2-5 16,-1-6-1-16,2-5 0 15,0-12 0 1,2-12 0-16,1-10 0 0,3-7-1 15,-2-1 1-15,2-9 13 16,0-18-13-16,0-10-12 16,0-6-7-16,6-6 16 15,4-4 1-15,1 0 1 16,1 6 1-16,0 6 3 16,0 8 0-16,3 8 4 15,1 9 19-15,2 9 15 0,4 3-5 16,1 4-18-1,4 5-7-15,3 19-6 0,-1 5-2 16,0 6 6 0,-4 5-8-16,-4 0 1 0,-5-1-1 15,-1 2-1-15,-4-3 0 16,-2-3-1 0,1-6 0-16,-1-3 0 0,-1-6-11 15,1-6-69-15,2-7-21 16,-2-6-49-16,-3-1-127 15,-6-6-275-15</inkml:trace>
  <inkml:trace contextRef="#ctx0" brushRef="#br0" timeOffset="196332.52">12218 17795 1075 0,'0'0'170'16,"0"0"-116"-16,0 0-3 15,0 0 48-15,81-6-21 16,-18 6-34-16,11 0-26 16,-2-3-13-16,-2 0-5 15,-3 0 0-15,-13 0-125 16,-15-1-135-16,-26-3-548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9T04:51:10.09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1254 3885 599 0,'0'0'773'16,"0"0"-740"-16,0 0-31 15,0 0 0-15,0 0-2 16,0 0 11-16,0 0-11 0,-79-22-8 16,76 38 5-16,2 3 0 15,1-1 2-15,0-2 1 16,0-5-1-16,4-3-1 15,1-6-3-15,-2-2-7 16,1 0 12-16,-1-2 13 16,-3-10 12-16,0-1-14 15,0 1 14-15,0 4 1 16,-3 2 2-16,-7 2-10 16,5 4-14-16,-2 0-4 15,2 0-6-15,4 4-11 16,1 8 6-16,0 2 5 15,10 1 3-15,11-3-10 16,-1-4-7-16,-1-4 6 16,-7-4 14-16,-7 0 0 0,-3 0 6 15,-2 0 49 1,0-6-9-16,0-7-40 0,-10 2-6 16,-4 3-16-16,0-1-69 15,0 3-76-15,1-3-172 16</inkml:trace>
  <inkml:trace contextRef="#ctx0" brushRef="#br0" timeOffset="7248.1865">2657 3892 1002 0,'0'0'160'0,"0"0"-110"0,0 0-45 16,-112-69 48-1,67 67-8-15,-1 2-25 0,-3 5-14 16,5 11-5 0,6 5-1-16,12 4 0 0,14-1-1 15,12-2-1-15,2-1 0 16,29-1 2-16,18-3 3 16,9-2-2-16,8-2 1 15,1-1 2-15,-4-2-4 16,-5 3 0-16,-16-1 0 15,-15 5-1-15,-17 1 1 16,-10 0-4-16,-19 2 4 16,-20-1 0-16,-15-5 7 15,-4-1 9-15,0-6 21 16,13-4-13-16,14-3-3 16,10 0-7-16,15 0-13 0,6-8-1 15,9-9-90-15,24-4-137 16,14-9-244-16</inkml:trace>
  <inkml:trace contextRef="#ctx0" brushRef="#br0" timeOffset="7412.9147">2842 3920 1081 0,'0'0'130'0,"0"0"-96"0,0 0-19 15,0 0 25-15,0 0-13 16,0 0 8-16,43 59-8 15,-28-26-19-15,1 0-7 0,-1-3-1 16,0-2-55 0,-6-3-92-16,-7-13-147 0</inkml:trace>
  <inkml:trace contextRef="#ctx0" brushRef="#br0" timeOffset="7573.3994">2845 3663 692 0,'0'0'521'0,"0"0"-521"15,0 0-81-15,0 0-69 16,0 0-48-16,0 0-531 16</inkml:trace>
  <inkml:trace contextRef="#ctx0" brushRef="#br0" timeOffset="7884.7274">3134 3888 891 0,'0'0'29'0,"0"0"-12"16,-10 75 6-16,10-54-4 16,13-7-9-16,4 1-10 15,-1-10 0-15,-1-5-3 0,3 0-1 16,-2-9 4-16,2-12 13 15,0-4 45-15,-3-3 22 16,3 3-18 0,-3 5 8-16,1 6-9 0,1 5-15 15,2 9-22-15,6 0-12 16,2 8-10-16,4 13-2 16,-2 7 0-16,-5 5-1 15,3-1-1-15,-5-3-56 16,5-2-65-16,1-7-82 15,5-12-248-15</inkml:trace>
  <inkml:trace contextRef="#ctx0" brushRef="#br0" timeOffset="8093.0604">4022 3721 900 0,'0'0'142'0,"0"0"-38"16,0 0-43-16,-93-58 4 15,52 69-21-15,8 25 5 16,8 11-23-16,11 9-12 16,11 6 5-16,3-2-8 15,9-3-2-15,19-7-7 16,10-10-2-16,6-12 0 16,7-12-94-16,1-14-94 0,-1-2-212 31</inkml:trace>
  <inkml:trace contextRef="#ctx0" brushRef="#br0" timeOffset="8482.1078">4377 3685 203 0,'0'0'937'16,"0"0"-868"-16,0 0-67 16,0 0-2-16,0 0 66 15,3 124-24-15,7-64-30 16,-5-1-11-16,-2-2 2 15,-3-10-3-15,1-9-5 16,-1-13-50-16,3-10 7 16,0-11-2-16,3-4-26 15,3-10 32-15,0-17 29 0,2-12 10 16,-4-10 5-16,-1-6 1 16,-5-6 16-16,-1 1 60 15,0 0 1 1,0 7-6-16,0 9-14 15,0 13-12-15,5 15 16 0,10 16-23 16,7 0-26-16,4 29-13 16,2 9-1-16,-1 7 0 15,-6 5 1-15,0 2 0 16,-9-5 0-16,-2 0-1 16,-7-7 1-16,3-5-31 15,0-7-72-15,3-10-60 0,-2-8-163 16</inkml:trace>
  <inkml:trace contextRef="#ctx0" brushRef="#br0" timeOffset="8663.5368">4410 3853 1221 0,'0'0'108'0,"0"0"-108"15,0 0-4-15,119 0 2 16,-53 4 2-16,0-1-5 16,-8-3-190-16,-11 0-568 15</inkml:trace>
  <inkml:trace contextRef="#ctx0" brushRef="#br0" timeOffset="8843.4085">5053 3823 1138 0,'0'0'84'0,"82"0"-76"0,-31-3-6 16,5-3-1-16,-2-1 1 0,3 0-2 16,-8-5-179-1,-6-2-184-15</inkml:trace>
  <inkml:trace contextRef="#ctx0" brushRef="#br0" timeOffset="9039.7613">5299 3584 1176 0,'0'0'50'0,"0"0"-30"15,0 0-7-15,0 101 50 16,19-55 1-16,1 2-36 15,2 0-23-15,-4-5-5 16,-3-3 0-16,3-5-62 16,-5-9-113-16,5-12-188 0</inkml:trace>
  <inkml:trace contextRef="#ctx0" brushRef="#br0" timeOffset="9278.8637">5854 3623 1230 0,'0'0'70'16,"0"0"-70"-16,0 0 5 16,0 0 13-16,28 86 42 15,-10-46-47-15,-3 3-11 0,-4 0-4 16,-4 0 2-16,-7-5-65 15,0-6-72-15,0-5-115 16,0-10-210-16</inkml:trace>
  <inkml:trace contextRef="#ctx0" brushRef="#br0" timeOffset="9658.9664">5945 3652 193 0,'0'0'952'0,"0"0"-870"0,3-88-25 16,24 84 12-1,9 4-28-15,8 4-38 16,0 17-3-16,-4 3-1 16,-10 3-1-16,-14-1-16 0,-13-3-26 15,-3 2 12-15,-19-4 22 16,-9 0 5-16,-4 0 5 15,4 0 0-15,13-1 0 16,10 1-1-16,5 1 1 16,9 3 0-16,15-3 4 15,1 0 22-15,-3-3-6 16,-8-1 0-16,-9-5-4 16,-5-3 7-16,-8-1 25 15,-23-2 30-15,-12-3-14 16,1-3-35-16,6-1-20 15,12 0-7-15,12 0-2 0,12-9-69 16,2-11-237 0</inkml:trace>
  <inkml:trace contextRef="#ctx0" brushRef="#br0" timeOffset="9896.9612">6179 3413 1205 0,'0'0'274'0,"0"0"-259"16,0 0-8-16,133 75-7 16,-64-17 27-16,-5 7-18 0,-9 1-9 15,-16-2 4-15,-21-4-4 16,-18-2 0-16,-8 0 0 16,-26-4 0-1,-12-4-1-15,-5-6 0 16,3-8-12-16,8-9-40 0,7-4-47 15,17-11-91-15,14-9-290 16</inkml:trace>
  <inkml:trace contextRef="#ctx0" brushRef="#br0" timeOffset="10230.363">6912 3763 962 0,'0'0'384'0,"0"0"-279"16,0 0-82-16,104 0 37 15,-43 0 4-15,5 1-33 16,0 2-19-16,-4-1-9 16,-2-2 0-16,-6 0-2 15,-11 0-1-15,-10-3-4 16,-5-9-34-16,-12-1-47 16,-11-5-103-16,-5-5-104 0,-5-7-300 15</inkml:trace>
  <inkml:trace contextRef="#ctx0" brushRef="#br0" timeOffset="10380.838">7204 3510 496 0,'0'0'646'15,"0"0"-569"-15,0 0-57 16,0 0 73-16,-21 107 47 0,42-53-75 16,4 2-33-1,1 1-19-15,-7-2-12 16,-2-2-1-16,-8-4-15 0,-9-8-116 15,0-14-265-15</inkml:trace>
  <inkml:trace contextRef="#ctx0" brushRef="#br0" timeOffset="12615.3748">8216 3534 1147 0,'0'0'59'0,"0"0"-55"15,0 0-2-15,0 0 39 16,-103-8-9-16,69 24-18 16,4 2-10-16,7 0-2 15,8-1-1-15,11-1 0 0,4-1 1 16,12 4-1-16,29-1-1 16,12 1 2-16,5 0 2 15,0 0-4-15,-7 0 0 16,-12 1-2-16,-14-2 1 15,-13-1 1-15,-12-2 0 16,0-4 0-16,-28-2 1 16,-14-3 12-16,-13-3 10 15,-5-3 0-15,2 0-5 16,13 0-11-16,15-1-7 0,14-5 0 16,13-2-11-1,6 1-85-15,31-7-187 16,18-2-375-16</inkml:trace>
  <inkml:trace contextRef="#ctx0" brushRef="#br0" timeOffset="12790.0793">8574 3648 1174 0,'0'0'92'0,"0"0"-69"16,0 0-13-16,0 0 46 15,0 0-22-15,0 0-8 16,46 69-9-16,-31-38-12 15,3-2-4-15,-3-2-1 16,3-3-62-16,-8-7-154 16,-7-13-444-16</inkml:trace>
  <inkml:trace contextRef="#ctx0" brushRef="#br0" timeOffset="12931.1335">8510 3371 1208 0,'0'0'0'16,"0"0"-19"-16,0 0-235 15,0 0 81-15,113 6-532 16</inkml:trace>
  <inkml:trace contextRef="#ctx0" brushRef="#br0" timeOffset="13247.7457">8913 3670 805 0,'0'0'145'16,"0"0"-110"-16,0 0-28 15,0 0-4-15,-6 72-2 16,6-61 1-16,10-5 1 16,3-5-1-16,1-1-2 15,5-6 5-15,2-11-1 16,-3-7 2-16,1-1 3 15,-2-3 17-15,2 0 54 16,-3 7-19-16,1 6-8 16,2 7-18-16,5 8-12 15,3 0-5-15,5 14-7 16,-1 10-2-16,-4 2-6 16,-3 6-3-16,-7 1 0 0,-5 2 0 15,-4-3-17-15,4-5-90 16,-2-6-102-16,6-8-210 15</inkml:trace>
  <inkml:trace contextRef="#ctx0" brushRef="#br0" timeOffset="13494.8694">9794 3401 1113 0,'0'0'40'15,"-80"-12"-29"1,39 12 31-16,4 24 38 16,7 15-36-16,6 16-18 0,9 6 0 15,10 6-4-15,5-4-13 16,17-7 2-16,18-6-3 16,8-11-5-16,3-9-2 15,5-11-1-15,0-13-40 16,-1-6-117-16,-2-6-186 15</inkml:trace>
  <inkml:trace contextRef="#ctx0" brushRef="#br0" timeOffset="13964.9387">10176 3454 935 0,'0'0'107'0,"0"0"-80"0,0 0-25 15,0 0 1-15,0 0 52 16,6 113-21-16,0-63-24 16,-6 1-2-16,0-2-2 15,0-7 2-15,-3-7-7 0,-7-6 5 16,2-11-6-16,4-8-2 15,2-8-9-15,2-2-18 16,0-12 26-16,0-13-14 16,9-12-10-16,1-7 25 15,-2-7 2-15,-2-4 6 16,2-1 28-16,2 3 17 16,2 9-5-16,0 8-6 15,9 12-13-15,1 10 25 16,5 7-15-16,1 7-19 15,2 0-9-15,-3 18-3 16,0 12-2-16,-5 9-1 16,-4 6-1-16,-6 4-1 15,-1-2 2-15,-7 0-3 0,-1-6 0 16,-3-4-19 0,1-5-85-16,-1-8-47 0,0-8-160 15</inkml:trace>
  <inkml:trace contextRef="#ctx0" brushRef="#br0" timeOffset="14154.9893">10206 3668 1138 0,'0'0'81'0,"0"0"-71"15,0 0 13-15,0 0 6 0,110-8-9 16,-59 8-20-16,-5 0-4 15,-4 0-213-15,-9-12-588 16</inkml:trace>
  <inkml:trace contextRef="#ctx0" brushRef="#br0" timeOffset="14325.8522">10763 3611 1232 0,'0'0'63'0,"0"0"-55"16,113 0-7-16,-61 0 0 0,6-4-1 15,0-2-4-15,-2-6-158 16,-4-1-354-16</inkml:trace>
  <inkml:trace contextRef="#ctx0" brushRef="#br0" timeOffset="14541.2016">11392 3396 1123 0,'0'0'98'0,"0"0"-33"16,0 0-3 0,0 0 34-16,0 0-61 15,0 0-32-15,82 65-2 0,-55-19 1 16,-3 6-2-16,-8 2 0 15,-7-4-4-15,-7-4-42 16,-2-9-85-16,0-6-50 16,-8-12-253-16</inkml:trace>
  <inkml:trace contextRef="#ctx0" brushRef="#br0" timeOffset="14947.8798">11544 3384 1246 0,'0'0'46'16,"0"0"3"-16,0 0-22 16,108-64 26-16,-61 64-23 0,0 10-24 15,-3 11-5-15,-14 3-2 16,-15 2-9-16,-15-1-40 15,-7 1-12 1,-28 0 14-16,-2-1-3 0,3 1 23 16,10-1 13-16,15 3 12 15,9-1-10-15,6-1 12 16,21-2 1-16,5-1 4 0,1-3-2 16,-4-1 7-1,-10-2 29-15,-10-4 0 16,-9-2-4-16,0 0 14 0,-25 0 36 15,-11-3-13 1,-9-2-19-16,5-3-28 16,7-3-7-16,12 0-16 0,9 0-1 15,11 0-52-15,1-15-202 16,19-14-768-16</inkml:trace>
  <inkml:trace contextRef="#ctx0" brushRef="#br0" timeOffset="15200.1425">11892 3234 1250 0,'0'0'151'0,"0"0"-151"16,127 37 0-16,-60 8 12 16,3 10 14-16,-8 10-19 15,-12 6-4-15,-20 0-3 16,-20-7-1-16,-10-5 1 15,-19-9 0-15,-19-9 0 16,-8-5 0-16,-3-7 2 16,-2-10-1-16,9-3-1 15,8-2-24-15,16-4-75 16,18-6-92-16,5-4-268 16</inkml:trace>
  <inkml:trace contextRef="#ctx0" brushRef="#br0" timeOffset="15480.8289">12732 3491 1166 0,'0'0'94'16,"107"-4"-92"-16,-40 4-2 16,5 0 12-16,-5 6 9 15,-6 2-16-15,-7-2-3 16,-11 0-2-16,-16-3-10 16,-18 1-102-16,-9 1-178 0</inkml:trace>
  <inkml:trace contextRef="#ctx0" brushRef="#br0" timeOffset="15622.8142">12896 3729 1162 0,'0'0'145'16,"103"0"-93"-16,-33-4 33 0,9-1-21 16,1-1-41-1,-5 2-23-15,-9-2 0 16,-13 2-36-16,-11-2-123 15,-13 0-150-15</inkml:trace>
  <inkml:trace contextRef="#ctx0" brushRef="#br0" timeOffset="17731.045">13987 3443 1264 0,'0'0'18'0,"0"0"-8"15,11-89 49-15,21 69 23 0,8 2-30 16,14 11-30-16,1 7-14 15,6 0-6-15,-4 19 0 16,-8 8 0 0,-16 9-2-16,-18 5-1 0,-15 4-6 15,-14 7-26-15,-29-2-55 16,-14-4-3-16,-8-12 30 16,-4-13 38-16,10-11 18 15,8-9 3 1,16-1 2-16,15 0 18 0,12-13 38 15,8-2 11-15,9-2-14 16,25 3-17-16,12 3-15 16,10 6-7-16,4 4-10 15,4 1 2-15,4 0-5 16,2 12-1-16,-2 7 0 16,-4-2-26-16,-8 0-144 0,-7-6-88 15,-7-7-321-15</inkml:trace>
  <inkml:trace contextRef="#ctx0" brushRef="#br0" timeOffset="18055.2238">15169 3344 1138 0,'0'0'40'0,"0"0"-38"0,-101-31 0 16,79 31 21-16,7 1 7 15,9 17-30-15,6 4-1 16,0 3 0 0,15 3 1-16,15 4 0 0,7 2 0 15,2 0-2-15,-3-1-5 16,-7-2-5-16,-6-4 7 16,-11-4 3-16,-9-6 1 15,-3-3 1-15,-8-3 3 16,-22-1 50-16,-9-3 7 15,-10-5-11-15,0-2-26 16,6 0-14-16,12 0-7 16,13-2-2-16,15-5-13 0,3-6-107 15,30-5-208-15</inkml:trace>
  <inkml:trace contextRef="#ctx0" brushRef="#br0" timeOffset="18240.4301">15447 3448 930 0,'0'0'371'0,"0"0"-341"16,0 0-27-16,0 0-3 15,0 0 81-15,54 75-37 16,-39-39-24-16,-6 0-20 16,0-4-1-16,-2-7-3 15,-3-4-114-15,-2-12-154 0,-2-9-618 16</inkml:trace>
  <inkml:trace contextRef="#ctx0" brushRef="#br0" timeOffset="18388.7841">15413 3146 1260 0,'0'0'11'0,"0"0"-11"0,0 0-250 15,0 0 29-15,95 17-278 16</inkml:trace>
  <inkml:trace contextRef="#ctx0" brushRef="#br0" timeOffset="18713.9025">15754 3371 1042 0,'0'0'17'0,"0"0"-16"0,0 0 27 15,8 93 0-15,7-62-19 16,0-3-5-16,-3-5-4 16,-1-10-1-16,-3-8-59 15,0-5 24-15,1-1 35 16,4-20 1-16,-1-6 4 0,3-4 8 16,-2-2 34-1,2 2 38-15,-1 3-32 0,1 6 5 16,-1 6 7-16,-2 7-6 15,3 9-19 1,2 0-16-16,2 9-23 16,0 10 2-16,-5 7-5 0,-7 1 4 15,-2 1-3 1,-1-1-21-16,2-1-110 0,5-7-65 16,9-5-230-16</inkml:trace>
  <inkml:trace contextRef="#ctx0" brushRef="#br0" timeOffset="19165.0084">16566 3295 1247 0,'0'0'94'16,"0"0"-56"-16,0 0-33 16,0 0 19-16,0 0-18 15,-61 72 0-15,53-20-6 16,1 2 1-16,3-6-2 15,1-2 0-15,1-11-20 16,1-12-25-16,-1-12 0 16,2-11 11-16,0 0 19 15,0-15 16-15,9-14 0 16,9-9-2-16,1-3-1 16,-4-4 3-16,1-4 0 15,-5-3 3-15,-3-3 16 16,-1 2 31-16,0 7 8 0,2 12 12 15,-1 12-12-15,1 11-4 16,1 10-24-16,2 1-17 16,6 10-13-16,3 19 0 15,6 10-2-15,-3 7 2 16,-4 5 0-16,-3 0 0 16,-4-2 0-16,-5-2 0 15,-1-7-1 1,0-5-1-16,3-3-3 0,2-7-12 15,4-3-27-15,-1-5-21 16,3-7-48-16,-3-6-43 16,-3-4-150-16</inkml:trace>
  <inkml:trace contextRef="#ctx0" brushRef="#br0" timeOffset="19336.8728">16606 3471 1250 0,'0'0'104'16,"0"0"-98"-16,129-1 15 15,-79-1 36-15,1-2-57 16,2-3-5-16,-3-9-393 16</inkml:trace>
  <inkml:trace contextRef="#ctx0" brushRef="#br0" timeOffset="19464.5067">17237 3423 1205 0,'0'0'130'16,"0"0"-130"-16,0 0-41 16,0 0-47-16,0 0-268 15</inkml:trace>
  <inkml:trace contextRef="#ctx0" brushRef="#br0" timeOffset="19830.9612">17797 3221 1199 0,'0'0'0'0,"0"0"-1"15,-85-12 0-15,60 17 0 16,6 15-4-16,9 5-4 16,10 0 8-16,0-2-2 15,17-2 3-15,11-1 0 16,6-4 4-16,2-3-4 16,-2 1 5-16,-2-2 8 0,-8 1 22 15,-5 3-4 1,-9 0-12-16,-8 3-12 0,-2 1-2 15,-9-2 15-15,-19-3 33 16,-15-5 1-16,-4-5-19 16,-2-5-6-16,7 0-13 15,11-6-16-15,12-8-4 16,19 0-123-16,4-3-123 16,36-6-663-16</inkml:trace>
  <inkml:trace contextRef="#ctx0" brushRef="#br0" timeOffset="20026.8178">18054 3269 1287 0,'0'0'95'0,"0"0"-95"16,0 0 0-16,0 0 32 16,37 75 38-16,-22-40-44 0,0 0-16 15,-5-3-9-15,-2-5 2 16,-5-2-3-16,-3-7-6 15,0-7-92-15,0-6-161 16,0-5-560-16</inkml:trace>
  <inkml:trace contextRef="#ctx0" brushRef="#br0" timeOffset="20187.3932">18034 2995 1181 0,'0'0'19'16,"0"0"-19"0,0 0-69-16,0 0-46 0,88 26-114 15</inkml:trace>
  <inkml:trace contextRef="#ctx0" brushRef="#br0" timeOffset="20496.6807">18328 3303 548 0,'0'0'221'0,"0"0"-207"16,6 85-11-16,7-56 0 0,1-3 5 15,1-2 0 1,0-9 0-16,-1-8-5 0,-1-7 1 16,-1 0 57-16,4-13 74 15,2-7-82 1,3-2 1-16,4-5 5 15,3 1-2-15,2-1 16 0,0 3-43 16,-3 6 29 0,-2 7-6-16,-7 5-17 0,0 6-16 15,-3 0-14-15,0 11-6 16,0 10-4-16,-2 4 2 16,-1 5 1-16,4 0 1 15,6 1-4-15,6-1-43 16,8-2-80-16,4-8-95 0,2-6-237 15</inkml:trace>
  <inkml:trace contextRef="#ctx0" brushRef="#br0" timeOffset="20739.4198">19252 3295 1088 0,'0'0'133'0,"0"0"-50"15,0 0-7-15,0 0-11 16,0 0-58-16,0 0-1 16,34 66-6-16,-10-23 3 15,-4-1-2-15,-6-4 1 16,-3-3-2-16,-7-4-10 16,-4-4-53-16,0-6-64 0,0-5-15 15,-4-9-129-15,-2-7-281 16</inkml:trace>
  <inkml:trace contextRef="#ctx0" brushRef="#br0" timeOffset="21080.9057">19340 3307 1140 0,'0'0'108'16,"-8"-78"-54"-16,8 58 56 15,14 5-25-15,20 11-51 16,10 4-26-1,6 5-8-15,-1 14-5 0,-8 4 1 16,-15 1 3 0,-11 0-23-16,-14 1-24 0,-1-1 5 15,-13 1-8-15,-9-3 15 16,2-1 19-16,6-2 12 16,9 3 2-16,5 1 3 15,3 2 0-15,18 1 23 16,1 3 34-16,-2-1-15 15,-2-3-2-15,-9-5-15 0,-6-5-4 16,-3-7 0 0,-3-2 7-16,-24-6 5 0,-15 0 2 15,-15 0-17-15,-13-13-18 16,-12-13-22-16,-6-10-248 16</inkml:trace>
  <inkml:trace contextRef="#ctx0" brushRef="#br0" timeOffset="25121.8784">1390 5639 1273 0,'0'0'7'0,"0"0"-7"15,0 0-1-15,0 0 1 16,0 0 2-16,0 0-2 15,0 0-14-15,0 0 5 16,-40-5 9-16,40 5 1 16,0 0 19-16,-2 0 30 0,-5-3 45 15,-8-4-46 1,3 0-28-16,-1 1-13 0,5 4-8 16,5 2 0-16,3 0-8 15,0 0-46-15,6 11-141 16,21 8-9-16,12-2-97 15</inkml:trace>
  <inkml:trace contextRef="#ctx0" brushRef="#br0" timeOffset="25520.9827">2649 5504 762 0,'0'0'521'0,"0"0"-512"0,0 0-7 15,-110-77 32-15,79 73 16 16,1 4-45-16,1 0-5 16,7 13-10-16,9 10 6 15,13 0-3-15,5 6-4 16,31 2 4-16,12 0 1 15,12 0 0-15,-2-4-17 16,-6-1-9-16,-7-6 17 16,-17-2 11-16,-13-4 2 15,-15-4-1-15,0-1-2 16,-21-2 5-16,-16-3 23 16,-14-1 23-16,-5-3-12 0,5 0-15 15,8 0 1-15,16 0-7 16,13-6-13-16,13 0-13 15,1-7-81-15,33-4-145 16,17-5-695-16</inkml:trace>
  <inkml:trace contextRef="#ctx0" brushRef="#br0" timeOffset="25707.9111">2906 5528 1338 0,'0'0'49'0,"0"0"-49"0,0 0 0 15,0 0 11-15,0 0-9 16,0 0 0-16,40 91 2 16,-28-62-4-16,0 0 0 15,3-3-2-15,-1-6-125 16,-1-7-135-16,-6-13-501 16</inkml:trace>
  <inkml:trace contextRef="#ctx0" brushRef="#br0" timeOffset="25853.0988">2888 5278 1184 0,'0'0'0'0,"0"0"-175"15,0 0-81-15,0 0-1 16</inkml:trace>
  <inkml:trace contextRef="#ctx0" brushRef="#br0" timeOffset="26195.6858">3225 5575 793 0,'0'0'8'0,"0"0"-6"16,0 0 3-16,0 0-4 15,81 69-1-15,-68-69 0 0,1 0 5 16,-1-14 0-16,-4-10 4 16,3-5 5-16,0-3 55 15,1 0 48-15,2 1-23 16,0 3-22-16,4 6-11 16,1 7-1-16,4 8-2 15,1 7-29-15,2 0-22 16,4 17-7-16,-1 10-1 15,-3 5 1-15,-6 5 1 16,-2 1-1-16,-5 1 0 16,-1 0 0-16,-4-5-1 15,4-4-31-15,4-7-98 16,10-13-188-16</inkml:trace>
  <inkml:trace contextRef="#ctx0" brushRef="#br0" timeOffset="26438.9378">4434 5317 379 0,'0'0'951'16,"0"0"-951"-16,-99-36 8 16,44 41-7-16,-2 30 16 15,5 17 3-15,9 16-1 16,13 9 5-16,18 3-11 0,12-5-3 15,15-9-2-15,24-16-4 16,13-11 4-16,9-20 1 16,5-16-9-1,5-3-71-15,-7-28-92 16,-11-9-205-16</inkml:trace>
  <inkml:trace contextRef="#ctx0" brushRef="#br0" timeOffset="28363.972">4695 5289 1138 0,'0'0'249'0,"0"0"-210"0,0 0-39 16,0 0-15-16,0 0-10 16,0 0 4-1,4 95 21-15,-4-52 1 0,-4 1-1 16,-2-6-3-16,4-6-12 15,2-9-11-15,0-9-11 16,0-7-10-16,0-7-5 16,0 0 46-16,0-18 6 15,0-11 0-15,0-7 0 16,0-5 0-16,2 0 4 16,1-1 34-16,-3 0 11 15,3 6 0-15,4 8-8 16,-1 8-7-16,3 9 12 15,0 6-7-15,6 5-38 0,6 0-1 16,0 23-11-16,9 9 6 16,-5 6 4-16,2 8 0 15,-5-1-1-15,-7 0 1 16,0 0 1-16,-3-5-13 16,-1-4-62-16,0-8-31 15,0-6 8-15,-2-11-97 16,-2-8-135-16</inkml:trace>
  <inkml:trace contextRef="#ctx0" brushRef="#br0" timeOffset="28570.5791">4550 5444 1053 0,'0'0'245'0,"0"0"-234"0,0 0-10 15,0 0-1-15,84-2 23 16,-23 4-8-16,13 3-15 16,3 2-7-16,-5-4-172 15,-15-3-471-15</inkml:trace>
  <inkml:trace contextRef="#ctx0" brushRef="#br0" timeOffset="28726.2906">5320 5461 1183 0,'0'0'116'0,"109"-2"-115"0,-39-2-1 16,3 0 0-16,0 1-26 15,-10-3-159-15,-14-4-397 16</inkml:trace>
  <inkml:trace contextRef="#ctx0" brushRef="#br0" timeOffset="28953.8464">5492 5281 719 0,'0'0'518'0,"0"0"-483"16,0 0-35-16,0 0 0 15,0 0 22-15,3 74 41 16,10-34-29-16,0 0-27 16,4 1-2-16,2-1-5 15,7-5-34-15,2-7-100 16,5-10-115-16,0-13-411 16</inkml:trace>
  <inkml:trace contextRef="#ctx0" brushRef="#br0" timeOffset="29172.8431">6116 5241 696 0,'0'0'711'0,"0"0"-699"15,0 0-12-15,0 0-16 16,0 0 16-16,53 112 5 15,-32-68-5-15,-8 1 0 16,-4 2-29-16,-9 0-80 16,0-2-11-16,-2-9-146 15,-11-7-298-15</inkml:trace>
  <inkml:trace contextRef="#ctx0" brushRef="#br0" timeOffset="29621.8334">6205 5239 1180 0,'0'0'198'15,"0"0"-171"-15,0 0-23 16,0 0 13-16,82-65-1 15,-24 69-16-15,6 16-6 0,-1 9 4 16,-14 3-3-16,-21-1-59 16,-19-1-6-16,-9-5 21 15,-25-1 39-15,-14-4 7 16,-4-2 2 0,6-5 1-16,10-4 1 0,15 1 10 15,12 2 19-15,0-2-22 16,28 7 2-16,14 0 12 15,7 1-3-15,-1 0-11 16,-11-2-5-16,-17-4 0 16,-14-6 0-16,-6 0 8 0,-23 0 31 15,-28-2 35-15,-20-3-27 16,-17-1-20-16,-3 0-16 16,9-3-12-16,16-5-2 15,21-2-27-15,23 0-123 16,22-10-184-1</inkml:trace>
  <inkml:trace contextRef="#ctx0" brushRef="#br0" timeOffset="29875.9889">6572 5082 1371 0,'0'0'158'0,"0"0"-158"15,0 0-30-15,132 85 30 0,-69-32 5 16,-9 1-5-16,-8 3 0 16,-16-3 0-16,-20-7-4 15,-10-1 4-15,-16-7-3 16,-17-5-1-16,-7-7-1 16,6-7 5-16,7-7-8 15,12-2-33-15,15-7-82 16,4-4-107-16,37-2-363 15</inkml:trace>
  <inkml:trace contextRef="#ctx0" brushRef="#br0" timeOffset="38241.0512">7231 5331 630 0,'0'0'395'15,"0"0"-336"-15,0 0-55 16,0 0 47-16,0 0 31 15,0 0-14-15,-57 5-26 16,84-5-26-16,12 0-15 0,16 2 0 16,6-1 3-1,-3 1 6-15,-11-2 18 0,-7 0 3 16,-13 0-21 0,-8 1-8-16,-4 0-2 0,-3 1-8 15,3 1-98-15,0-2-141 16,0-1-256-16</inkml:trace>
  <inkml:trace contextRef="#ctx0" brushRef="#br0" timeOffset="40460.6179">8275 5236 1084 0,'0'0'128'16,"0"0"-116"-16,0 0 35 0,0 0 61 16,0 0-47-16,0 0-39 15,-119-44-20-15,73 52-2 16,-2 7-2-16,8 2 1 0,7 2 0 15,12-1 0-15,11-1-1 16,10 3-2-16,8-3-1 16,25-1 5-16,15 0 4 15,10-2 3-15,7-1-7 16,-3 0-10-16,-4 1-1 16,-12 0 9-16,-13-1-3 15,-16 2 1-15,-10-5-4 16,-7 4 2-16,-13-4 6 15,-26 0 2-15,-12-3 25 16,-10-5-2-16,3-2-4 16,10 0 0-16,17 0-11 15,15-1-10-15,16-11-2 16,1-7-97-16,35-5-147 16,19-4-380-16</inkml:trace>
  <inkml:trace contextRef="#ctx0" brushRef="#br0" timeOffset="40635.4864">8511 5245 1279 0,'0'0'107'0,"0"0"-99"15,0 0-6-15,0 0 31 16,0 0-3-16,0 0-10 0,70 90-14 16,-53-55-5-16,-3-2-1 15,0-2-84-15,-3-10-116 16,-3-10-317-1</inkml:trace>
  <inkml:trace contextRef="#ctx0" brushRef="#br0" timeOffset="40777.6668">8432 4982 1326 0,'0'0'23'15,"0"0"-23"-15,0 0-229 16,0 0 0-16,111-18-18 16</inkml:trace>
  <inkml:trace contextRef="#ctx0" brushRef="#br0" timeOffset="41086.399">8850 5215 897 0,'0'0'71'15,"0"0"-31"-15,0 0-24 16,0 91-6-16,7-71-4 16,2-5-3-16,2-5 1 15,0-6 0-15,6-4-2 16,1 0 3-16,0-10 4 16,3-8 2-16,-4-5 38 15,-3 0 34-15,2 2 1 16,-4 3-14-16,-1 5-16 0,5 7 1 15,1 6-31-15,2 0-17 16,5 11-7-16,-3 8 0 16,1 6-1-16,-4 3 0 15,-3 0-1-15,0-1-43 16,1-2-75-16,7-8-92 16,5-9-233-16</inkml:trace>
  <inkml:trace contextRef="#ctx0" brushRef="#br0" timeOffset="41319.2802">9617 5040 906 0,'0'0'219'16,"-81"-15"-150"-16,38 15-52 15,4 14 44-15,14 19 3 16,4 9-29-16,18 10-7 0,3 5-8 15,13-1-1-15,17-3 6 16,7-7-16-16,4-13-2 16,2-9-7-16,2-12-89 15,7-12-76-15,1 0-155 16</inkml:trace>
  <inkml:trace contextRef="#ctx0" brushRef="#br0" timeOffset="41744.9906">9975 5026 950 0,'0'0'253'16,"0"0"-164"-16,0 0-39 15,0 0-23-15,0 0-25 0,0 0 25 16,34 125-6-16,-26-67-15 16,-7 0-4-16,-1-2 0 15,0-6-2-15,0-7-9 16,0-14-43-16,-3-8-36 15,2-11 2-15,1-10 3 16,0 0 28-16,0-15 54 16,0-17-13-16,1-5 12 0,8-12 2 15,0-3 13 1,0-4 14-16,-2-3 29 0,4 4 5 16,-2 6 7-16,1 11 16 15,0 13-22-15,-2 8 2 16,3 10-24-16,5 7-12 15,2 0-24-15,12 18-3 16,3 13-1 0,1 7 0-16,-4 4-1 0,-5 1 1 15,-4 0 0-15,-9-4-1 16,-3-4 0-16,-8-5 1 16,-1-5-3-16,0-5-21 15,0-4-61-15,0-6-63 16,0-7-79-16,0-3-369 15</inkml:trace>
  <inkml:trace contextRef="#ctx0" brushRef="#br0" timeOffset="41915.2409">10021 5270 882 0,'0'0'411'16,"0"0"-367"-16,0 0-44 15,0 0 0-15,124 0 14 16,-61 0-14-16,-1-6-63 0,-7-7-199 16,-7-7-686-1</inkml:trace>
  <inkml:trace contextRef="#ctx0" brushRef="#br0" timeOffset="42106.9748">10633 5217 1377 0,'0'0'83'15,"0"0"-82"-15,119 0 7 16,-64-2 22-16,-1-6-30 0,0-5-13 16,2-1-169-16,-5-5-277 15</inkml:trace>
  <inkml:trace contextRef="#ctx0" brushRef="#br0" timeOffset="42307.9666">11152 5009 1268 0,'0'0'146'0,"0"0"-111"15,0 0 2-15,0 0 16 16,0 0-35-16,0 0-7 15,52 92 8-15,-37-51-19 16,-2 1 3-16,-5-3-3 16,-5-2-16-16,-3-5-39 0,0-3-72 15,0-9-67-15,0-8-151 16</inkml:trace>
  <inkml:trace contextRef="#ctx0" brushRef="#br0" timeOffset="42732.1945">11362 5016 569 0,'0'0'684'16,"0"0"-607"-16,-9-74-44 15,35 66 25-15,18 8-21 16,13 0-37-16,3 16-1 0,-8 7 0 15,-12-1 0 1,-19 3-3-16,-14 0-3 0,-7-2-3 16,-19 1 0-16,-18-1 10 15,-11-2 2-15,3-1 1 16,12-2-3-16,14 2 0 16,19 0-6-16,11 0 2 15,29-2 4-15,6-3 3 16,-1-2 1-16,-12-4-3 15,-17-4 1-15,-11-2-2 16,-5 1 3-16,-2 5 22 16,-23 1 16-16,-17 4 26 15,-13-1-19-15,1-4-19 16,2-2-18-16,14 0-4 16,16-2-7-16,13-4-2 15,9-1-58-15,6-1-133 16,27-21-319-16</inkml:trace>
  <inkml:trace contextRef="#ctx0" brushRef="#br0" timeOffset="42987.0144">11653 4842 1385 0,'0'0'40'0,"94"25"-39"16,-24 12-1-16,2 7 14 15,-8 6 7-15,-13 5-18 16,-17 1-3-16,-19 1-2 16,-15 0 1-16,0-4 1 15,-33-2 0-15,-12-5 0 16,-10-5 3-16,-1-7-3 16,6-7-3-16,10-9-39 15,17-5-55-15,18-12-86 16,6-1-315-16</inkml:trace>
  <inkml:trace contextRef="#ctx0" brushRef="#br0" timeOffset="43274.7625">12906 5003 1449 0,'0'0'53'16,"100"-6"-53"-16,-18 6 0 15,9 0 3-15,2 0-3 16,-7 1-19-16,-17 2-115 15,-27-3-102-15,-29 0-170 0</inkml:trace>
  <inkml:trace contextRef="#ctx0" brushRef="#br0" timeOffset="43420.2008">13002 5242 960 0,'0'0'137'0,"0"0"-25"0,135 28 45 16,-54-26-31-16,3-2-88 15,-11 0-37-15,-7-3-1 16,-13-6-40-16,-17-3-183 0,-18-2-385 16</inkml:trace>
  <inkml:trace contextRef="#ctx0" brushRef="#br0" timeOffset="45793.8586">14337 4953 1001 0,'0'0'357'0,"0"0"-325"16,0 0-23-16,36-89 68 0,4 73 8 16,12 6-56-16,5 7-19 15,-3 3-10-15,-3 7-3 16,-13 18-2-16,-12 7 1 16,-14 5-4-16,-12 9-14 15,-17 1-30-15,-26 2-8 16,-14-10-5-16,-10-4 22 15,2-14 23-15,5-8 14 16,12-9 3-16,18-4 3 16,9 0 1-16,12-6 15 15,9-8 37-15,0 1-9 16,14 2-20-16,14 3-12 16,8 4 3-16,9 4-5 15,4 0-1-15,3 18-6 16,-1 8 6-16,-3 5-6 15,-5 2-1-15,-6 3-2 16,-2-4 0-16,-6-3-14 0,4-5-90 16,2-8-63-16,8-10-183 15</inkml:trace>
  <inkml:trace contextRef="#ctx0" brushRef="#br0" timeOffset="46018.4755">15353 4901 1198 0,'0'0'57'0,"0"0"-30"16,0 0 5-1,0 0 56-15,0 0-73 16,-94-24-15-16,81 63-7 16,1 11 7-16,6 1 1 15,6 2 1-15,9-6 1 0,16-4-3 16,12-11-9-16,7-10-54 15,5-13-59-15,2-9-82 16,-4-2-170-16</inkml:trace>
  <inkml:trace contextRef="#ctx0" brushRef="#br0" timeOffset="46293.051">15598 4995 932 0,'0'0'179'0,"0"0"-85"16,0 0 29-1,0 0-17-15,0 0-84 0,0 0-22 16,-14-22-26-16,14 64 26 15,14 3 2-15,24-1-2 16,12-5 4-16,7-10-4 16,-1-11-4-16,-7-11-26 15,-13-7 10 1,-9-2 19-16,-13-17 1 0,-11-9 20 16,-3-5 38-16,-3-4-17 15,-21 1-16-15,-11 4-13 16,-5 7-9-16,-4 10-3 15,5 6-4-15,10 9 0 16,16 0-41-16,13 9-79 0,10 9-31 16,36 3-33-16,14-7-314 15</inkml:trace>
  <inkml:trace contextRef="#ctx0" brushRef="#br0" timeOffset="46565.1472">16159 4910 1098 0,'0'0'69'16,"0"0"-66"-16,-90-24 19 16,83 24 38-16,7 23-60 15,10 7 2-15,25 7-2 16,10-3 0-16,4 2 0 16,-3-6-11-16,-14-5 3 0,-13-7 8 15,-12-5-2 1,-7 0 1-16,-4-5 1 15,-25-1 34-15,-8-3 34 0,-8-2-13 16,2-2-32-16,10 0-15 16,15 0-8-16,16-5-68 15,7-10-97-15,35-8-414 16</inkml:trace>
  <inkml:trace contextRef="#ctx0" brushRef="#br0" timeOffset="46976.2143">16654 4820 1380 0,'0'0'94'16,"0"0"-66"0,0 0 15-16,0 0 11 0,0 0-54 15,0 0-4-15,-9 116 4 16,5-51 1-16,-1-3 1 16,-1-6-1-16,0-5-1 15,2-12-2-15,1-13-19 16,0-10-16-16,3-10-2 15,0-6-14-15,0-3 27 16,4-19 22-16,10-9-72 16,-4-10 35-16,0-8 31 15,0-6 3-15,-4-4 5 16,4-2 2-16,-1 3 6 0,1 6 29 16,5 8 27-16,-3 13-6 15,-1 12 7-15,2 13-18 16,-1 6-23-16,4 10-22 15,4 25-10-15,4 11 10 16,0 10 0 0,-1 0-1-16,-5-3 2 0,2 0-2 15,-7-6 1-15,-1-4 0 16,-1-8-5-16,-5-5-48 16,0-6-54-1,-6-9-50-15,0-8-169 0</inkml:trace>
  <inkml:trace contextRef="#ctx0" brushRef="#br0" timeOffset="47157.6392">16541 5040 715 0,'0'0'704'16,"0"0"-612"-16,0 0-82 15,0 0 36-15,107-41 1 16,-50 40-35-16,10 1-12 15,-3-3-4-15,-6-4-144 16,-11-4-220-16</inkml:trace>
  <inkml:trace contextRef="#ctx0" brushRef="#br0" timeOffset="47285.2548">17340 5030 1476 0,'0'0'80'0,"0"0"-80"16,0 0-4-16,0 0-60 16,0 0-244-16</inkml:trace>
  <inkml:trace contextRef="#ctx0" brushRef="#br0" timeOffset="49637.3287">18234 4772 1037 0,'0'0'134'0,"-98"-19"-121"16,39 17-12-16,1 2 46 15,5 0 19-15,6 10-34 16,13 7-23-16,13 0-6 16,15 4-3-16,6-1-1 15,18 4 1-15,22-5 7 0,13-1-2 16,8-2-3-16,4 0 2 15,-6-3-4-15,-9 1-3 16,-12-3 2-16,-18-1 1 16,-12-1-3-16,-8 0-3 15,-8 2-1-15,-24-1 7 16,-14 0 37-16,-9-4 11 16,0-2-18-16,8-1-9 15,14-3-13-15,16 0-5 16,13 0-3-16,4 0-55 15,19 0-103-15,26-13-273 16</inkml:trace>
  <inkml:trace contextRef="#ctx0" brushRef="#br0" timeOffset="49820.3086">18447 4822 1329 0,'0'0'101'0,"0"0"-91"16,0 0-3-16,0 0 5 15,0 0 0-15,0 0 13 16,60 97-21-16,-41-62-4 16,-1-1 0-16,-1-5-4 15,-4-4-80-15,-4-6-77 16,-3-10-153-16</inkml:trace>
  <inkml:trace contextRef="#ctx0" brushRef="#br0" timeOffset="49971.1242">18328 4523 1189 0,'0'0'0'0,"0"0"-85"0,97-10-156 15,-55 14 33-15</inkml:trace>
  <inkml:trace contextRef="#ctx0" brushRef="#br0" timeOffset="50293.7599">18697 4822 798 0,'0'0'8'16,"0"0"-3"-16,14 73-4 15,-5-55 0-15,2-5 0 16,1-5-1-16,-2-6-22 15,2-2-5-15,3-2 27 16,3-19 21-16,1-3 22 16,2-4 25-16,-3-2 30 15,0 3 7-15,-3 4-5 16,-2 6-9-16,-2 7-7 16,0 7-35-16,3 3-15 15,3 4-28-15,5 16-6 16,2 6 2-16,1 1-2 15,-5 0 0-15,1 0 0 16,-4-5-29-16,-2 0-78 0,2-8-88 16,-4-7-180-16</inkml:trace>
  <inkml:trace contextRef="#ctx0" brushRef="#br0" timeOffset="50507.2892">19413 4645 1331 0,'0'0'123'0,"0"0"-91"16,0 0 12-1,0 0-13-15,0 0-30 0,0 0-1 16,98 97 4-16,-71-48-3 16,-6-2-1-1,-9-4-3-15,-3-5-46 0,-6-4-68 16,-3-6-37-16,0-6-93 15,3-8-189-15</inkml:trace>
  <inkml:trace contextRef="#ctx0" brushRef="#br0" timeOffset="50902.9106">19671 4660 1284 0,'0'0'80'0,"0"0"-60"16,10-78 27-16,20 69 23 15,11 9-41-15,9 0-29 16,4 11-2-16,-8 11 0 16,-8 1-3-16,-16 7-6 15,-16-1-23-15,-6 0-35 16,-20 1 35-16,-16-4 0 15,-5-1 9-15,5 0 16 16,11-3 7-16,17 6-3 16,8 0-3-16,24 3 8 15,16-3 4-15,5-2 12 0,-5-2 11 16,-10-5-3-16,-15-6 23 16,-12-7 6-16,-3-2-6 15,-30-4 15-15,-28 0 13 16,-24-4-39-16,-18-14-29 15,-7-1-7-15,2 1-20 16,11-2-149-16,21 1-279 16</inkml:trace>
  <inkml:trace contextRef="#ctx0" brushRef="#br0" timeOffset="53556.1308">1527 7649 1080 0,'0'0'112'0,"0"0"-112"16,0 0-2-16,0 0 1 15,0 0 1-15,0 0-14 16,0 0 14-16,6 20 1 0,-3-18 4 16,-3-1-1-1,0-1 52-15,0 0 55 0,0 0-29 16,-13 0-45-16,-5 0-22 15,0 0-11-15,0 0-4 16,8 0-6-16,4 9-58 16,6 1-172-16,0-4-238 15</inkml:trace>
  <inkml:trace contextRef="#ctx0" brushRef="#br0" timeOffset="54100.7115">2991 7278 1264 0,'0'0'39'16,"0"0"-39"-16,-82 27 0 0,58 4 2 16,6 7 27-16,12 5-10 15,6 1-11-15,8-2-3 16,20-6-2-16,14-6-3 16,13-11-44-16,11-7-59 15,2-10-58-15,-2-2-112 16</inkml:trace>
  <inkml:trace contextRef="#ctx0" brushRef="#br0" timeOffset="54389.9959">3261 7382 864 0,'0'0'182'0,"0"0"-67"15,0 0-49-15,0 0-11 16,0 0-50-16,0 0-5 16,-76 19 0-16,76 21 2 15,30-2 4-15,13-4-1 16,12-4-2-16,5-8-3 15,-3-9-2-15,-4-11-9 16,-12-2 0-16,-16-5 11 16,-10-17 0-16,-15-4 18 15,0-7 24-15,-27-2 19 0,-9 0-5 16,-10 3-34-16,-2 7-6 16,8 10-16-16,10 9 0 15,12 6-5-15,8 0-43 16,10 11-90-16,16 10 19 15,29 0-68 1,23-5-200-16</inkml:trace>
  <inkml:trace contextRef="#ctx0" brushRef="#br0" timeOffset="54663.921">3877 7288 1016 0,'0'0'121'16,"-86"-31"-93"-16,50 27-23 15,12 4 47-15,18 0-30 16,6 14-22-16,28 14-1 16,20 8 1-16,9 1 4 0,4 2-4 15,-7-4 0-15,-17-3-7 16,-12-2 5-16,-17-5 1 16,-8-1-1-16,-9-5 2 15,-27-5 3-15,-12-4 20 16,-4-4 7-1,3-6-6-15,10 0-17 0,15 0-7 16,24-12-10-16,9-3-97 16,42-7-274-16</inkml:trace>
  <inkml:trace contextRef="#ctx0" brushRef="#br0" timeOffset="54889.7191">4502 7167 1096 0,'0'0'76'16,"-117"-4"-66"-16,54 15-9 16,13 15 40-16,12 10-7 15,17 9-7-15,16 7-16 16,5 5-2-16,23-3 5 16,18-6-10-16,9-7 4 15,5-14-5-15,0-11-3 16,-3-10-80-16,-5-6-53 15,-4-12-143-15,-6-13-296 16</inkml:trace>
  <inkml:trace contextRef="#ctx0" brushRef="#br0" timeOffset="55274.8987">4783 7184 1189 0,'0'0'121'15,"0"0"-121"-15,0 0 1 16,0 0 25-16,-9 115 28 15,12-60-25-15,10 4-5 16,-4-5-14-16,-3-8-7 16,-3-10-2-16,-3-10-1 15,0-11-5-15,2-9-40 16,-2-6-23-16,1-2 3 0,1-20 59 16,1-11-43-16,-2-9 28 15,-1-8 19-15,0-6-1 31,0-2 3-31,-1 2 10 0,1 1 41 0,0 10 8 16,11 9-25-16,8 11 16 16,1 13 12-16,1 12-29 15,6 0-26-15,0 24-3 16,3 9 0-16,0 9-2 16,-2 5-1-16,0 0-1 15,-4-3 0-15,-2-3-1 16,-5-6 1-16,-1-5-17 15,-7-7-73-15,-3-7-77 16,-4-11-188-16</inkml:trace>
  <inkml:trace contextRef="#ctx0" brushRef="#br0" timeOffset="55450.2625">4880 7316 1149 0,'0'0'181'15,"0"0"-117"-15,0 0-57 16,0 0 2-16,88-1 17 16,-36 11-20-16,5-2-6 15,-12-5-142-15,-11-3-270 16</inkml:trace>
  <inkml:trace contextRef="#ctx0" brushRef="#br0" timeOffset="55609.4708">5448 7328 1225 0,'0'0'89'0,"0"0"-88"16,130-9 13-16,-72-1 23 16,5 0-32-16,1-5-5 15,2-1-101-15,-17-5-161 16</inkml:trace>
  <inkml:trace contextRef="#ctx0" brushRef="#br0" timeOffset="55805.7683">5657 7081 1149 0,'0'0'103'15,"0"0"-99"-15,0 0-4 16,9 72 88-16,9-28-14 0,3 3-18 15,3 6-27-15,1-1-19 16,-3-6-8-16,-4-3-2 16,5-7-26-16,-1-11-123 15,2-11-154-15,3-14-689 16</inkml:trace>
  <inkml:trace contextRef="#ctx0" brushRef="#br0" timeOffset="56022.943">6179 7100 1247 0,'0'0'90'0,"0"0"-77"16,0 0-13-16,0 0 0 16,24 81 16-16,-3-33-1 15,4 1-9-15,-8 2-4 16,-2-2-4-16,-9-6-9 15,-6-7-121-15,0-9-83 16,-3-10-206-16</inkml:trace>
  <inkml:trace contextRef="#ctx0" brushRef="#br0" timeOffset="56398.9198">6218 7100 1301 0,'0'0'84'0,"0"0"-47"16,0 0-21-16,105-47 1 15,-44 53-17-15,-2 14 0 0,-5 7-2 16,-17 1-9 0,-16-5-44-16,-18 1 7 15,-3 0 18-15,-27-1 21 16,-10-1 7-16,1 0 2 0,5 1 1 15,10-2-1-15,15 1-2 16,6 0 2-16,3-1 3 16,19 1 7-16,4-3 18 15,-2 0 2-15,-8-4-1 16,-7-2-4-16,-9-2-6 16,0-1 19-16,-6 1 6 15,-15-2-5-15,-7-1 1 16,0-2-12-16,-2-3-19 15,7-3-8-15,8 0-1 16,8-2-98-16,7-20-181 16</inkml:trace>
  <inkml:trace contextRef="#ctx0" brushRef="#br0" timeOffset="56643.7712">6585 7041 1465 0,'0'0'21'16,"103"33"-19"-16,-26 7 15 16,1 9 27-16,-2 7-20 15,-15 2-16-15,-19-2-5 0,-20-3 2 16,-20-1 0-16,-4-4 0 16,-32-5 2-16,-18-3-3 15,-8-7-1-15,-7-8-3 16,4-5-31-16,4-8-62 15,10-6-126-15,11-6-233 16</inkml:trace>
  <inkml:trace contextRef="#ctx0" brushRef="#br0" timeOffset="59103.1338">7444 7215 1409 0,'0'0'78'0,"0"0"-72"16,0 0 20-16,0 0 63 15,0 0-50-15,0 0-34 16,118-6-3-16,-37 6 1 16,4 0-3-16,-7 0 0 15,-10 0-2-15,-17 0-26 0,-11 0-72 16,-19-10-85-16,-16-7-93 16,-5-4-357-16</inkml:trace>
  <inkml:trace contextRef="#ctx0" brushRef="#br0" timeOffset="59285.9735">7649 6982 1148 0,'0'0'171'16,"0"0"-171"-16,0 0 0 0,38 85 46 15,-15-46 28 1,1 5-37-16,0 1-28 15,-1-2-6-15,-4 1-3 0,-2-5-25 16,0-7-115-16,1-11-132 16,2-11-449-16</inkml:trace>
  <inkml:trace contextRef="#ctx0" brushRef="#br0" timeOffset="59567.9218">8708 6894 288 0,'0'0'1069'0,"0"0"-1026"16,0 0-43 0,-104 12 0-16,83 26 31 0,3 11 5 15,9 8-16-15,9-1-13 16,0-5-5-16,15-8 3 15,19-8-5-15,8-12-1 16,6-7-77-16,2-12-73 16,2-4-108-16,-2-6-287 15</inkml:trace>
  <inkml:trace contextRef="#ctx0" brushRef="#br0" timeOffset="59847.6869">9015 6975 956 0,'0'0'103'16,"0"0"-11"-1,0 0-35-15,0 0 46 0,0 0-71 16,0 0-26-16,-33 42 5 16,33-2-3-16,8-3 1 15,20-5-5-15,8-8-1 16,3-11 0-16,1-8 0 16,-3-5 0-16,-5-1-2 15,-5-19 3-15,-9-5 2 16,-11-4 23-16,-7-4 24 15,-1-3-4-15,-23 0-26 16,-15 5-14-16,-6 9-9 16,-1 15 0-16,7 7-9 15,11 0 2-15,16 19-41 0,12 7-64 16,15 1-22-16,28-3-78 16,5-12-240-16</inkml:trace>
  <inkml:trace contextRef="#ctx0" brushRef="#br0" timeOffset="60092.8227">9514 6879 902 0,'0'0'112'0,"0"0"-94"15,0 0 41 1,0 0 15-16,0 0-50 0,0 0-24 16,-76 17 1-1,98 15 0-15,8 1 1 16,3-1 1-16,-8-3 1 15,-3-6 6-15,-10-1 8 0,-7-4 7 16,-5 0 6-16,0-4 8 16,-20-1 7-16,-13-5 3 15,-7-4-17-15,0-2-21 16,7-2-11-16,11 0-13 16,17-3-131-16,5-10-78 15,36-6-400-15</inkml:trace>
  <inkml:trace contextRef="#ctx0" brushRef="#br0" timeOffset="60335.3157">10188 6743 1231 0,'0'0'76'0,"-88"-18"-64"0,34 18 3 15,1 14 53-15,9 20-23 16,7 12-22-16,16 11-12 15,14 9-9-15,7 3 11 16,16-2-7-16,21-9 3 16,5-16-6-16,3-11 1 15,3-15-4-15,-2-12-6 16,-1-4-48 0,0-5-71-16,1-19-108 0,0-5-371 0</inkml:trace>
  <inkml:trace contextRef="#ctx0" brushRef="#br0" timeOffset="60774.4781">10636 6774 1317 0,'0'0'82'0,"0"0"-73"16,0 0-9-16,-12 92 75 15,12-34-40-15,10 6-19 16,6 3-14-16,-3-9 0 15,-7-12-2-15,-6-12-1 16,0-12-2-16,0-9-15 16,-2-9-14-16,-5-4-32 0,-3 0 15 15,-1-21 34-15,2-6-38 16,4-11-2-16,2-11 35 16,3-8 12-16,0-6 8 15,0 0 27-15,0 2 27 16,0 8 15-16,11 6-1 15,6 5-8-15,3 9 6 16,7 11-26-16,0 10-21 16,4 12-10-16,2 0-8 15,3 20-2-15,1 13-3 16,-4 8 3-16,-4 7 0 16,-2 2 1-16,-7 4 0 15,-5-3-1-15,-8-4-2 0,-5-7-2 16,-2-8-21-16,0-7-27 15,0-7-48 1,0-5-73-16,0-9-74 0,0-4-431 16</inkml:trace>
  <inkml:trace contextRef="#ctx0" brushRef="#br0" timeOffset="60939.7965">10667 6982 1275 0,'0'0'187'16,"0"0"-181"-16,96-23 0 16,-35 19-3-16,4 3-2 15,1-2-1-15,-4-6-161 16,-12-5-238 0</inkml:trace>
  <inkml:trace contextRef="#ctx0" brushRef="#br0" timeOffset="62932.9745">11343 6898 1386 0,'0'0'85'0,"0"0"-83"15,91-26-1-15,-36 21 5 16,5 4 5-16,1 1-11 16,0 0-12-16,2-1-113 0,-7-5-134 15,-8-4-492 1</inkml:trace>
  <inkml:trace contextRef="#ctx0" brushRef="#br0" timeOffset="63131.8978">11981 6659 1172 0,'0'0'191'15,"0"0"-117"1,0 0-61-16,0 0 9 0,0 0-10 16,0 0 5-16,57 111-8 15,-35-59-8-15,-8 1-1 16,-7 1-36-16,-5 2-114 15,-2-7-89-15,0-12-205 0</inkml:trace>
  <inkml:trace contextRef="#ctx0" brushRef="#br0" timeOffset="63557.9575">12149 6643 943 0,'0'0'517'15,"0"0"-471"-15,0 0-44 16,0 0 1-16,0 0-3 16,104-46-6-16,-43 70 2 0,-3 3-10 15,-19 3-77-15,-18 1 23 16,-21-2-6-16,-2-3 26 15,-28 0 31-15,-4-5 16 16,0-1 1-16,8-3 0 16,9 0 3-16,11-3 26 15,6-1-9-15,0 2 4 16,1 2 12-16,10 1 6 16,2 1-6-16,-4 2-5 15,-6-3-8-15,-3-4 4 16,0 0 4-16,-6-4-12 15,-13-1 16-15,-2-3-12 16,-2-5-3-16,1-1-8 16,3 0-12-16,4-4-17 0,10-12-154 15,5-12-236-15</inkml:trace>
  <inkml:trace contextRef="#ctx0" brushRef="#br0" timeOffset="63851.1007">12538 6366 1502 0,'0'0'60'0,"0"0"-59"16,100-24-1-16,-32 46 0 0,4 18 12 15,-5 13-2-15,-7 7-8 16,-18 7 0-1,-20 1-2-15,-19-1-2 0,-3 0 1 16,-28 0-4-16,-17-7 3 16,-13-6-9-16,-8-14 3 15,3-11 3-15,5-10 5 16,11-9 0-16,17-4-2 16,19-6-61-16,11-2-105 15,24-22-126-15</inkml:trace>
  <inkml:trace contextRef="#ctx0" brushRef="#br0" timeOffset="64088.9398">13596 6603 1495 0,'0'0'89'0,"0"0"-89"16,118-12-6-16,-41 12 6 15,4 7 13-15,-5 4-13 16,-12-3-3-16,-24 0-103 16,-27-1-129-16,-16-4-162 0</inkml:trace>
  <inkml:trace contextRef="#ctx0" brushRef="#br0" timeOffset="64252.1333">13642 6859 1041 0,'0'0'172'15,"119"19"-99"-15,-41-18 58 16,2-1-24-16,-3 0-63 16,-6-6-44-16,-8-7-32 15,-17-8-208-15,-21-1-504 16</inkml:trace>
  <inkml:trace contextRef="#ctx0" brushRef="#br0" timeOffset="66522.7831">15034 6417 1304 0,'0'0'135'16,"0"0"-96"-16,0 0-33 15,-34-76 115-15,40 63-68 16,20 2-26-16,16 7-25 15,12 4-2-15,6 0 2 16,1 17-4-16,-8 9 2 16,-14 4-2-16,-15 7 1 15,-19 6-9-15,-5-3-15 16,-33 2-16-16,-19-5-7 0,-10-7-14 16,-2-9-15-16,2-10 34 15,7-8 33-15,10-3 10 16,10-3 2-16,10-12 5 15,13-6-4 1,10 1 11-16,2 1 33 0,15 1-3 16,18 6-18-16,9 4 1 15,6 8 7-15,4 0-16 16,2 2-6-16,1 18-9 16,3 3-3-16,-4 7 0 15,-6-4-1-15,-7-1-29 16,-5-4-122-16,-5-10-88 15,-2-6-268-15</inkml:trace>
  <inkml:trace contextRef="#ctx0" brushRef="#br0" timeOffset="66724.0803">16016 6336 499 0,'0'0'860'16,"0"0"-774"-16,0 0-80 15,0 0 33-15,0 0-5 16,0 0-29-16,-87 57-2 16,84-8 2-16,3-3-4 0,6-2-1 15,18-8 2 1,7-7-2-16,10-11-50 0,3-11-77 16,4-7-48-16,0-3-130 15,-5-21-113 1</inkml:trace>
  <inkml:trace contextRef="#ctx0" brushRef="#br0" timeOffset="66995.5483">16305 6450 621 0,'0'0'248'0,"0"0"-77"0,7-94-36 16,-7 80-23-16,0 10-9 15,0 4-38-15,-4 8-65 16,-2 17-3-16,3 10 3 16,3 1 0-16,6 1 0 15,19-5 2-15,11-5 3 0,4-12-3 16,1-9 2-1,1-6 0-15,-5 0 1 0,-10-15 1 16,-8-7 7 0,-11-7 44-16,-8-1-12 0,0-4-20 15,-25 2-12-15,-10 4-13 16,-2 9-3-16,2 7-1 16,10 10-17-16,10 2-76 15,13 10-51-15,4 8-32 16,32-1-93-1,14-6-244-15</inkml:trace>
  <inkml:trace contextRef="#ctx0" brushRef="#br0" timeOffset="67274.783">16933 6289 959 0,'0'0'135'0,"0"0"-102"0,-100-58-8 15,69 52 42-15,8 6-39 16,17 7-28-16,6 20-6 15,29 6 2-15,17 3 1 16,11-4 2-16,-5-4-6 16,-9-6 5-16,-14-6 2 15,-13-3 0-15,-10-5 26 16,-6 1 30-16,-3 1 22 16,-27-1 4-16,-13 0-25 15,-8-2-19-15,0-5-25 16,11 2-10-1,15-3-3-15,16-1-66 0,9 0-133 16,24-5-88-16</inkml:trace>
  <inkml:trace contextRef="#ctx0" brushRef="#br0" timeOffset="67709.0587">17328 6257 1095 0,'0'0'245'0,"0"0"-137"16,0 0-61-16,0 0 6 15,0 0-49-15,35 73 3 16,-22-21-1-16,-1 0-4 16,-8-1 1-16,-2-4-2 0,-2-7-1 15,0-7 0-15,-10-9-1 16,-1-9-4 0,4-7-13-16,1-8-13 15,3 0 7-15,3-14 13 0,0-13-49 16,0-6 7-1,3-7 17-15,4-9 14 16,-1-4 15-16,-1 2 7 16,-1 0 17-16,3 1 42 0,4 8 13 15,1 9-15-15,3 10-3 16,3 10-10-16,6 12-26 16,6 1-11-16,4 13-6 15,2 15 0-15,-2 7 0 16,-7 5-1-16,-3 2-2 15,-3 0 2-15,-2 0 0 0,-1-2-1 16,1-3 1-16,1-5 0 16,-2-3 0-16,-5-3-9 15,0-6-44-15,-5-1-52 16,-7-7-103-16,-1-10-228 16</inkml:trace>
  <inkml:trace contextRef="#ctx0" brushRef="#br0" timeOffset="67870.1194">17431 6420 1318 0,'0'0'101'16,"120"-1"-98"-16,-50 1 26 0,0-2 22 15,1-2-44-15,-3-2-7 16,-10-6-247-16,-12-5-822 15</inkml:trace>
  <inkml:trace contextRef="#ctx0" brushRef="#br0" timeOffset="68001.8467">18182 6446 1424 0,'0'0'102'0,"0"0"-102"16,0 0-36-16,0 0-149 15,0 0-793-15</inkml:trace>
  <inkml:trace contextRef="#ctx0" brushRef="#br0" timeOffset="69978.1391">18879 6302 1162 0,'0'0'82'16,"0"0"-76"-16,0 0-5 15,0 0 71-15,-115-30-9 16,71 40-42-16,4 14-17 15,6 6-3-15,14 5 8 16,9 0-9-16,11-1 3 0,4-5-2 16,23-1 1-16,15-6 2 15,11-3-4-15,7-9-20 16,8-5-54 0,1-5-63-16,-2 0-142 0,-5-15-229 15</inkml:trace>
  <inkml:trace contextRef="#ctx0" brushRef="#br0" timeOffset="70256.871">19172 6340 1019 0,'0'0'146'16,"0"0"-118"-16,0 0 5 15,0 0 32-15,0 0-45 0,0 0-11 16,-27 48 4 0,52-14 2-16,13-3-9 0,10-3 4 15,9-8-4-15,1-10 0 16,-6-5-5-16,-13-5 5 15,-12-3 1-15,-15-17 6 16,-12-4 49-16,0-5-11 16,-14-4-8-16,-17 3-16 15,-11 0-16-15,0 6-5 16,2 8-6-16,9 7-1 16,10 9-8-1,10 0 4-15,11 6-71 0,3 12-17 16,35 2-27-16,15 2-83 15,10-8-293-15</inkml:trace>
  <inkml:trace contextRef="#ctx0" brushRef="#br0" timeOffset="70531.8729">19692 6267 1051 0,'0'0'147'0,"0"0"-123"15,-86-47-20-15,64 47 75 16,12 0-29-16,10 11-50 15,0 17-1-15,29 6 1 16,10 1-1-16,8 1 1 16,-3-7-14-16,-9-3-14 15,-10-9 7-15,-11 0 18 16,-11-6 2-16,-3-2-1 0,-12 0 2 16,-18-2 36-16,-8-1 9 15,-8-4-11-15,3-2-17 16,5 0-12-1,12 0-5-15,17 0-14 16,9 0-127-16,33 0-219 0</inkml:trace>
  <inkml:trace contextRef="#ctx0" brushRef="#br0" timeOffset="70734.8821">20127 6222 1209 0,'0'0'129'0,"0"0"-98"0,0 0 4 16,0 0 38-16,0 0-66 16,0 0-5-1,-5 100 4-15,22-49-4 0,0 0-1 16,1-3 1-16,-5-7-2 16,-4-4-71-16,-6-6-42 15,-3-9-62-15,0-10-169 16</inkml:trace>
  <inkml:trace contextRef="#ctx0" brushRef="#br0" timeOffset="71124.3113">20206 6220 704 0,'0'0'625'16,"0"0"-545"-16,-1-89-59 15,37 81 38-15,19 8-30 16,11 4-29-16,1 22-3 16,-9 3 1-16,-18 3 0 15,-25-2-6-15,-15-2 2 16,-15-2-9-16,-26-1 15 16,-15-6-2-16,-3 2 2 15,11-3 1-15,15 4 1 16,28 3 2-16,11 3-3 15,38 1 5-15,9-1 4 16,3-3-5-16,-11-7 1 16,-16-6 8-16,-12-2 13 15,-13-6 1-15,-4 2-4 0,-6 0 7 16,-22-1 2-16,-10 3-5 16,-12-4-14-16,-7-4-11 15,-6 0-3-15,-2 0-16 16,-4-2-70-16,2-18-218 15</inkml:trace>
  <inkml:trace contextRef="#ctx0" brushRef="#br0" timeOffset="72383.376">1414 9381 1071 0,'0'0'99'16,"0"0"-99"-16,0 0-42 0,0 0 32 15,0 0-2-15,0 0 11 16,25 1 1-16,-17-1 9 16,-5 0-3-16,-2-4 14 15,-1-5 39-15,0 3 7 16,0 4-11-16,-3 1-32 15,-6 1-23-15,-1 0-6 16,1 8 2-16,3 6-4 16,6 3 4-16,0-4 3 15,6-3 1-15,7-6 1 16,-2-2 1-16,-5-2 5 16,-3 0 27-16,-3-6 51 0,0-6-56 15,0 1-24-15,0-1-5 16,-6 0-94-16,-3 2-91 15,-3-1-438-15</inkml:trace>
  <inkml:trace contextRef="#ctx0" brushRef="#br0" timeOffset="74522.8208">3286 8831 1028 0,'0'0'167'0,"0"0"-100"0,0 0-9 16,0 0 34 0,0 0-41-16,0 0-34 0,-88-16-17 15,63 44 2-15,4 9 7 16,9 5-6 0,12 0 2-16,0 1-2 0,27-4-2 15,9-3 0-15,6-8-1 16,7-7-11-16,3-7-61 15,-1-10-45-15,4-4-60 16,0-11-165-16</inkml:trace>
  <inkml:trace contextRef="#ctx0" brushRef="#br0" timeOffset="74810.9819">3679 8866 1129 0,'0'0'91'15,"0"0"-83"-15,0 0 30 16,0 0 16-16,0 0-39 15,0 0-7-15,-29 100-1 16,65-60-1-16,17-9-5 16,6-8 1-16,1-9-1 15,-5-10-1-15,-16-4-23 16,-11-4 2-16,-15-15 21 16,-13-7 13-16,0-3 22 15,-16-2 18-15,-15 0 8 16,-8 4-38-16,-4 7-10 15,4 9 2-15,11 6-15 16,11 5-3-16,11 0-15 16,6 12-106-16,24 6 14 15,27-2-41-15,16-4-148 16</inkml:trace>
  <inkml:trace contextRef="#ctx0" brushRef="#br0" timeOffset="75092.8386">4319 8795 1037 0,'0'0'113'16,"0"0"-82"-16,0 0 2 16,-94-45 34-16,82 45-32 0,12 7-35 15,4 15-7 1,28 8 7-16,13 2 0 0,2-2-4 16,-3-1-22-1,-9-3-11-15,-11-3 30 0,-9-3 6 16,-12-2-2-16,-3-4 3 15,-13-2 6-15,-23-1 52 16,-11-4-11-16,-6-3-3 16,1-1-26-1,11-2-12-15,16-1-6 0,19 0-12 16,6 0-92-16,34-15-151 16,20-9-602-16</inkml:trace>
  <inkml:trace contextRef="#ctx0" brushRef="#br0" timeOffset="75313.0017">5020 8587 1078 0,'0'0'95'16,"-94"6"-82"-16,40 25-8 0,9 12 33 15,14 11 11-15,18 9-4 16,13 6-18-16,16-1-17 15,20-7-6-15,9-12-2 16,7-14 1-16,-3-13-3 16,1-16-39-16,-3-6-60 15,-3-6-73-15,-3-19-123 16</inkml:trace>
  <inkml:trace contextRef="#ctx0" brushRef="#br0" timeOffset="75714.959">5362 8687 779 0,'0'0'374'16,"0"0"-312"-16,0 0-25 16,0 0-11-16,0 0-12 15,20 84 65-15,-6-30-47 16,-1 1-17-16,-4-2-10 16,-4-4-4-16,-1-13 2 15,-2-8-3-15,1-11-4 16,-3-8-26-16,0-9-11 15,0 0 14-15,0-13 21 16,0-14 2-16,0-8-28 0,0-9 20 16,0-5 9-1,-3-6 3-15,1 0 0 0,2-1 4 16,0 1 30-16,0 9 1 16,0 9 6-16,2 15 26 15,4 12-4-15,4 10-10 16,7 0-53-16,8 17-1 15,8 16 1-15,3 7 4 16,-1 8-2-16,-2 2-2 16,-3-2-1-16,-7-2 0 0,-4-5 0 15,-4-4 0 1,0-6-15-16,-3-6-42 0,-1-2-64 16,-3-9-82-16,3-9-263 15</inkml:trace>
  <inkml:trace contextRef="#ctx0" brushRef="#br0" timeOffset="75889.168">5508 8905 1204 0,'0'0'144'16,"0"0"-116"-16,0 0 12 15,0 0 11-15,98-5-29 16,-32 5-21-16,-2 0-1 15,-7-1-151-15,-15-13-176 0</inkml:trace>
  <inkml:trace contextRef="#ctx0" brushRef="#br0" timeOffset="76082.8351">6099 8874 1207 0,'0'0'129'16,"0"0"-122"-16,125 0 0 16,-68-4 67-16,1-4-47 15,6-4-27-15,5-3-19 16,-5-2-99-16,-15-6-138 16,-24-4-308-16</inkml:trace>
  <inkml:trace contextRef="#ctx0" brushRef="#br0" timeOffset="76303.8648">6346 8620 1001 0,'0'0'182'15,"0"0"-170"-15,0 0 1 16,0 0 127-16,2 87-39 16,14-44-38-16,-1 2-24 15,3 1-20-15,-3-3-10 16,1-5-7-16,-1-4-2 15,3-8-4-15,0-4-49 16,6-9-90-16,4-9-56 16,7-4-186-16</inkml:trace>
  <inkml:trace contextRef="#ctx0" brushRef="#br0" timeOffset="76498.8153">6782 8681 967 0,'0'0'167'0,"0"0"-68"16,0 0-1-16,0 0-17 16,0 0-54-16,0 0-3 15,85 44 0-15,-63-9-18 16,-2 2-6-16,-2 1-1 0,-6-3 1 16,-4 0-18-16,-3-3-78 15,-2-6-37 1,-3-7-81-16,0-5-210 15</inkml:trace>
  <inkml:trace contextRef="#ctx0" brushRef="#br0" timeOffset="76912.9457">7018 8640 1251 0,'0'0'93'0,"0"0"-34"0,-8-73 8 16,23 59 11-16,12 5-32 16,9 9-38-1,8 0-8-15,3 9-4 0,-8 10 1 16,-12 2-2-16,-14-1-10 16,-13 4-11-16,-2 1-7 15,-25 1-9-15,-1 1-41 16,1 0 30-16,8-1 37 15,13 0 5-15,6-2-3 16,8 0 3-16,14-4 9 16,6-2 2-16,-1-3 1 15,-5-3 2-15,-7 0 15 16,-7 0 15-16,-8 0 6 16,0 1 24-16,-24 1 4 0,-15 2-7 15,-6-5-14-15,-2-4-19 16,5-1-13-16,6-3-9 15,14-3-5-15,8 0-6 16,14 0-79-16,9-5-161 16,24-17-393-16</inkml:trace>
  <inkml:trace contextRef="#ctx0" brushRef="#br0" timeOffset="77173.7643">7282 8391 275 0,'0'0'1120'16,"0"0"-1103"-16,122 29-15 15,-41 16-2-15,-1 14 18 0,-7 4 1 16,-10 3-9-16,-17 0-9 16,-19-4 1-16,-18-1-4 15,-9-4 0-15,-21-5 2 16,-19 0 7-16,-15-5 4 15,-11-4-7-15,0-5-4 16,2-6-38-16,6-7-84 16,10-9-136-16,11-12-577 0</inkml:trace>
  <inkml:trace contextRef="#ctx0" brushRef="#br0" timeOffset="78549.2414">8074 8669 1099 0,'0'0'137'16,"0"0"-115"-16,0 0 62 0,0 0 31 16,0 0-53-16,82 6-27 15,-24 0-15 1,5 0-5-16,-1 0-8 15,-5 2-4-15,-12 0-1 0,-8-2-2 16,-14-2 0-16,-13-2-43 16,-4-2-53-16,-6 0-84 15,0 0-178-15</inkml:trace>
  <inkml:trace contextRef="#ctx0" brushRef="#br0" timeOffset="79507.7441">9357 8528 749 0,'0'0'472'0,"0"0"-413"16,0 0-58-16,0 0 15 15,-107 15 22-15,80 14-7 16,9 9 0-16,3 5-15 0,12-1-2 16,3 1-7-16,3-3 0 15,21-6-1-15,9-8-6 16,11-10-15-16,9-7-57 16,8-9-85-1,9 0-145-15</inkml:trace>
  <inkml:trace contextRef="#ctx0" brushRef="#br0" timeOffset="79772.4534">9796 8575 1215 0,'0'0'87'0,"0"0"-85"16,0 0 14-16,0 0 23 0,-91 24-7 16,79 13-17-16,7 2-6 15,5 1-6-15,18-4-2 16,21-3 3-16,15-10-4 15,5-8-6-15,-2-9-27 16,-5-6 17-16,-16-3 16 16,-16-17 0-16,-15-4 9 15,-5-7 15-15,-11 0 27 16,-19 0-4-16,-6 3-11 16,-6 6-17-16,2 8-19 15,10 9 0-15,12 4-4 16,12 1-3-16,6 6-54 15,20 10-61-15,29 4-30 16,22-6-174-16,13-6-534 0</inkml:trace>
  <inkml:trace contextRef="#ctx0" brushRef="#br0" timeOffset="80052.8204">10370 8597 1151 0,'0'0'73'16,"-96"-25"-53"-16,55 21 49 15,18 4-20-15,15 0-45 16,8 19-4-16,22 6-2 16,23 7 1-16,13 2-1 15,8 0-7-15,-10-3-13 16,-13-5 12-16,-16-4 6 0,-18-6 2 16,-9-4 1-16,-16-3 1 15,-23-5 21 1,-19-3 36-16,-14-1-28 15,-1 0-24-15,11 0-4 0,23-2-2 16,27-7-57 0,13-1-90-16,51-3-252 0</inkml:trace>
  <inkml:trace contextRef="#ctx0" brushRef="#br0" timeOffset="80265.2261">11080 8397 1211 0,'0'0'30'16,"-100"-18"-27"-16,45 18 12 16,3 15 73-16,10 25-18 15,12 14-39-15,17 15-9 16,13 6-10 0,7 0-2-16,24-4-10 0,7-11 3 15,1-13-1-15,0-15-2 16,5-17-28-16,1-12-48 15,9-3-35-15,2-18-89 16,-1-12-197-16</inkml:trace>
  <inkml:trace contextRef="#ctx0" brushRef="#br0" timeOffset="80689.1005">11358 8485 1194 0,'0'0'214'15,"0"0"-113"-15,0 0-34 16,0 0-39-16,0 0-21 15,0 0 26-15,42 114-11 16,-26-60-18-16,-6-2 1 16,-2-3-4-16,-5-6-1 15,-3-9-1-15,0-11 0 16,0-7-11-16,0-10-10 16,0-6-25-16,0 0 14 15,-3-10 16-15,-6-18-18 16,1-9-69-16,0-4 16 0,5-10 35 15,1-4 14 1,2-3 37-16,0-4 2 16,3 3 0-16,10 8 33 15,-2 9 22-15,-2 16 17 16,3 13 10-16,-3 7-23 0,7 6-25 16,4 8-33-16,9 21-1 15,6 11 8-15,0 9 5 16,-3 6-6-16,-8-1 5 15,-5 0-9-15,-8-5-3 16,-8-3 0-16,-2-7-2 16,-1-8-30-16,0-7-55 0,-3-8-95 15,-9-14-86 1,-4-2-513-16</inkml:trace>
  <inkml:trace contextRef="#ctx0" brushRef="#br0" timeOffset="80852.0081">11377 8643 1339 0,'0'0'120'15,"0"0"-118"-15,0 0 25 16,117-3 43-16,-58 0-43 16,5 0-27-16,-1-2-20 15,-8-6-160-15,-9-8-298 16</inkml:trace>
  <inkml:trace contextRef="#ctx0" brushRef="#br0" timeOffset="81032.1852">12050 8567 1417 0,'0'0'79'0,"0"0"-73"16,104 0-3-16,-48 0 12 15,2 0-15-15,12-11-44 16,-5-5-150-16,0-6-267 16</inkml:trace>
  <inkml:trace contextRef="#ctx0" brushRef="#br0" timeOffset="81234.0725">12598 8318 1055 0,'0'0'154'15,"0"0"-33"-15,0 0-14 16,0 0-26-16,0 0-40 16,0 0-35-16,50 48 8 15,-22-8-10-15,-2 5-2 16,-4 3-2-16,-5 0-1 16,-10-2-29-16,-5-5-69 15,-2-3-64-15,0-9-74 16,-3-6-146-16</inkml:trace>
  <inkml:trace contextRef="#ctx0" brushRef="#br0" timeOffset="81649.9383">12790 8333 1213 0,'0'0'96'15,"0"-77"-56"-15,13 47 57 16,10 10-11-16,11 8-45 16,5 11-41-16,1 1-2 0,1 10-2 15,-10 9 0 1,-10 4-4-16,-15 1-7 0,-6 1-30 16,-12 3-8-16,-15-1 5 15,-1 0 4-15,5 0 20 16,11 1 17-1,12 0 2-15,0 0 2 16,24-5 3-16,3-2 1 16,1-1 0-16,-7-4 2 15,-5 0 18-15,-8 0 6 0,-8-1 1 16,0 1 31-16,-18 0-6 16,-16-2 4-16,-3-5-10 15,-7-3-17-15,3-3-13 16,8-3-11-16,12 0-6 15,12 0-1-15,9-7-38 0,9-17-144 16,19-11-371 0</inkml:trace>
  <inkml:trace contextRef="#ctx0" brushRef="#br0" timeOffset="81890.1732">13081 8084 1411 0,'0'0'49'16,"79"35"-48"-16,-9 14-1 16,6 12 0-16,-7 7 6 15,-11 3-4-15,-15 0-2 16,-17 0-1-16,-15-5 1 16,-11-6-1-16,-6-8-1 0,-25-8 2 15,-10-8 2-15,-10-7-2 16,-5-7-38-16,0-6-64 15,2-8-53-15,14-8-193 16</inkml:trace>
  <inkml:trace contextRef="#ctx0" brushRef="#br0" timeOffset="82453.3343">14143 8426 1202 0,'0'0'132'0,"0"0"-118"0,112 0 8 16,-54 0 72-16,9 2-44 16,5 5-37-16,-1 1-13 15,-11 0-24 1,-20-2-131-16,-21-2-134 0,-19-4-474 16</inkml:trace>
  <inkml:trace contextRef="#ctx0" brushRef="#br0" timeOffset="82606.1369">14186 8695 1091 0,'0'0'169'0,"93"14"-127"16,-26-10 72-16,9-2-12 0,2-2-71 16,-7 0-31-16,-8-9-13 15,-17-6-141-15,-19-4-265 16</inkml:trace>
  <inkml:trace contextRef="#ctx0" brushRef="#br0" timeOffset="85577.694">15456 8369 1042 0,'0'0'142'15,"0"0"-107"-15,0 0 68 16,0 0 22-16,0 0-45 15,0 0-25-15,-21 7-22 16,54-7-20-16,19 0-2 16,15-1-2-16,8-6-2 15,-2 1-7-15,-4-1-7 16,-7 1-63-16,-5 0-125 16,-5-4-156-16</inkml:trace>
  <inkml:trace contextRef="#ctx0" brushRef="#br0" timeOffset="85999.8377">16214 8151 1340 0,'0'0'84'15,"0"0"-63"-15,54-75-3 16,-4 67 33-16,8 8 1 16,7 0-38-16,-1 14-14 15,-11 14-1-15,-14 4-2 16,-19 4 0-16,-20 3-38 0,-8 0-5 16,-33 1-15-16,-18-3 9 15,-8-4 12-15,0-6 23 16,7-8 14-1,14-9 3-15,20-4 0 0,15-4 2 16,11-2 53-16,1 0 31 16,28-6-48-16,11-4-32 0,15 3 8 15,8 3 2 1,3 4-9-16,-1 0-4 0,-3 0-3 16,-6 3-2-16,-7 5-83 15,-4 0-116-15,-2-8-173 16</inkml:trace>
  <inkml:trace contextRef="#ctx0" brushRef="#br0" timeOffset="86321.5831">17336 8001 1236 0,'0'0'39'15,"0"0"-39"-15,-106-8 2 0,83 14 24 16,9 13-13-16,11 6-11 16,3 6-1-16,9 0-1 15,18 3 1-15,7-1 2 16,4-4 0-16,-3 1-3 16,-7-5-1-16,-10-2-1 15,-9-2 2-15,-9-2 3 16,-2-1 2-16,-23-2 17 15,-9-4 27-15,-5-5 1 16,0-5-14-16,7-2-19 16,6 0-9-16,13-2-8 15,13-11-12-15,0-3-104 16,26-5-100-16,18-7-231 16</inkml:trace>
  <inkml:trace contextRef="#ctx0" brushRef="#br0" timeOffset="86483.8653">17574 8107 962 0,'0'0'359'0,"0"0"-305"16,0 0-37-16,0 0-11 15,0 0 100-15,47 103-59 16,-28-63-32-16,-5-3-11 16,-1-2-4-16,-5-8-1 15,-5-4-56-15,-3-9-102 16,0-8-144-16</inkml:trace>
  <inkml:trace contextRef="#ctx0" brushRef="#br0" timeOffset="86651.19">17558 7834 688 0,'0'0'782'15,"0"0"-782"-15,0 0-272 16,0 0-100-16,0 0-101 16</inkml:trace>
  <inkml:trace contextRef="#ctx0" brushRef="#br0" timeOffset="86987.9619">17812 8147 902 0,'0'0'120'0,"0"0"-83"0,15 91-22 16,3-59 13-16,3-6-14 16,-4-9-13-16,-3-5-1 15,-5-12-71-15,-2 0 39 16,-1-9 32-16,0-14 1 16,3-8 0-16,4-6 2 15,1-6 10-15,5-3 17 16,1 3 37-16,2 6 10 15,2 12 15-15,1 7-1 16,4 14-11-16,2 4-48 16,6 6-6-16,1 20-12 0,-5 7-13 15,-7 6-1-15,-9 4-1 16,-11 0-1-16,-6-3 2 16,0-5-16-16,-9-5-77 15,-15-6-110-15,-6-9-116 16</inkml:trace>
  <inkml:trace contextRef="#ctx0" brushRef="#br0" timeOffset="89139.7724">18638 7960 1347 0,'0'0'113'16,"0"0"-85"-1,0 0 36-15,0 0 6 0,0 0-50 16,0 0-20 0,7 4-12-16,-7 37 12 0,-7 12 0 15,-2 7 3-15,3-2-3 16,3-3-5-16,3-11-12 15,0-12-10-15,0-11-9 16,0-11-3-16,0-7 15 16,2-3 21-16,4-10 3 0,3-18 0 15,6-12-6 1,0-10-1-16,2-10 5 0,-1-3 1 31,-2 1 2-31,-3 6-1 0,-3 10 4 16,-4 9 44-16,0 11 18 0,1 7-26 15,-2 9-14-15,6 7-5 16,7 3-20-16,10 9-1 16,11 18-1-16,8 9 1 15,-1 10 1-15,-5 6-1 16,-6 5 0-16,-6 2 0 16,-8-6-3-16,-1-6-23 15,-6-13-27-15,-2-9-28 16,-5-8-14-16,-4-10-25 15,-1-7-66-15,-4 0-130 16</inkml:trace>
  <inkml:trace contextRef="#ctx0" brushRef="#br0" timeOffset="89313.2119">18638 8147 727 0,'0'0'563'0,"0"0"-489"15,0 0-71-15,91-46 38 16,-31 35 50-16,4 2-59 16,4 2-32-16,-4 1-2 15,-5-1-118-15,-5 2-149 16,-7-4-436-16</inkml:trace>
  <inkml:trace contextRef="#ctx0" brushRef="#br0" timeOffset="91157.3171">19971 7903 960 0,'0'0'126'16,"0"0"-90"-16,0 0-36 16,0 0 48-16,-89-32-4 15,43 32-19-15,-4 4-19 16,2 7 5-16,3 3-1 16,14-1 6-16,13 0-6 15,13-3-6-15,5 3-1 16,6-1-1-16,23 1 1 15,8 2 4-15,12 2-5 0,1-1-2 16,3 3 0 0,-4 0-10-16,-7-1 6 0,-10 1-5 15,-13-5 4-15,-13-1 1 16,-6-2-7 0,-12 1 11-16,-21-6 19 0,-12-1 24 15,-10-3 9-15,-1-2-5 16,9 0-19-16,14-3-16 15,14-4-11-15,16-1-2 16,3-6-74-16,28-4-153 16,20-6-372-16</inkml:trace>
  <inkml:trace contextRef="#ctx0" brushRef="#br0" timeOffset="91352.2487">20265 7900 616 0,'0'0'712'15,"0"0"-641"-15,0 0-68 16,0 0 16-16,0 0 54 16,83 49-47-1,-69-17-18-15,0 2-5 0,-5 0 0 16,-1-1-3-16,0-4 0 16,-1-1-36-16,-1-10-97 15,1-9-137-15</inkml:trace>
  <inkml:trace contextRef="#ctx0" brushRef="#br0" timeOffset="91501.0119">20208 7699 1130 0,'0'0'209'0,"0"0"-209"16,0 0-149-16,0 0-126 15,0 0-172-15</inkml:trace>
  <inkml:trace contextRef="#ctx0" brushRef="#br0" timeOffset="91870.5861">20542 7895 1033 0,'0'0'28'0,"0"0"-25"15,31 77 2-15,-14-50 10 16,1-2 1-16,1-5-7 16,-2-6-9-16,2-6-18 15,-4-8 7-15,3 0 11 16,-1-15 0-16,0-5 4 16,4-6 35-16,-1-1 51 15,-1 1-5-15,0 2-2 16,-4 2 0-16,-2 9-12 15,-2 5-16-15,0 6-28 16,3 2-15-16,4 0-12 16,5 16-1-16,0 3-1 15,-4 1 1-15,0 2 1 16,-5 0-2-16,-1-1 1 0,-4 0-25 16,-2-4-54-16,3-2-45 15,-1-5-36-15,9-6-150 16,5-4-419-16</inkml:trace>
  <inkml:trace contextRef="#ctx0" brushRef="#br0" timeOffset="92085.8664">21391 7778 1111 0,'0'0'190'15,"0"0"-114"-15,0 0-33 16,0 0 43-16,0 0-49 15,0 0-37-15,12 29-6 16,7 14 6 0,-1 2 0-16,-1-4 2 0,-7 2-2 15,-4-4-27-15,-4-3-77 16,-2-2-33-16,0-7-17 16,0-9-128-16,-3-8-368 15</inkml:trace>
  <inkml:trace contextRef="#ctx0" brushRef="#br0" timeOffset="92480.7187">21466 7786 748 0,'0'0'531'16,"-9"-83"-440"-16,9 52-51 15,3 8 56-15,20 5-15 16,12 9-57-16,7 9-24 15,7 0-3-15,-3 19-3 16,-3 9-2-16,-16 5-24 16,-13 1-13-16,-14 2-10 15,-6-2-7-15,-24-2 44 16,-3-2 14-16,5-3 2 16,7-3 2-16,19 0 0 15,2 0 0-15,30 0 0 0,11 0 1 16,3-3 0-16,-7-3 8 15,-10-2 16-15,-13-10 26 16,-11 0 4-16,-3 0-12 16,-21-1-7-16,-21 1 23 15,-14-4-28-15,-10 1-24 16,-4-3-7-16,1 0-6 16,6 0-86-16,11-4-220 15,13-11-683-15</inkml:trace>
  <inkml:trace contextRef="#ctx0" brushRef="#br0" timeOffset="95253.2058">1177 11075 514 0,'0'0'732'0,"0"0"-700"0,0 0-32 16,0 0 0-16,0 0 28 15,0 0 2-15,0 0-17 16,0 32-6-16,0-25-3 16,0 0-2-16,0 0 0 15,0-2-2-15,-2 1-10 16,-13-2-100-16,-7-4-232 15</inkml:trace>
  <inkml:trace contextRef="#ctx0" brushRef="#br0" timeOffset="97179.7718">2977 11071 1054 0,'0'0'209'15,"0"0"-139"-15,0 0-1 16,0 0-23-16,-31-72 12 16,6 68-41-16,-2 4-17 15,-1 0-3-15,-5 6-5 0,0 11 4 16,3 2 1-1,8 0 2-15,16 0-3 16,6 1-5-16,12 0 5 0,26-1-4 16,12 1 6-16,11-2-2 15,5 2-1-15,-5-3 4 16,-9 2-4-16,-16-1 2 16,-17-2-10-16,-17-2 1 15,-7-3 4-15,-29 0 8 16,-14-5 15-16,-10-2 14 15,0-3-6-15,4-1-15 16,8 0 1-16,10 0-8 16,18-8-2-16,15-7-47 0,6-7-112 15,37-10-194-15</inkml:trace>
  <inkml:trace contextRef="#ctx0" brushRef="#br0" timeOffset="97362.0202">3273 11040 830 0,'0'0'496'0,"0"0"-425"16,0 0-69-16,0 0 18 16,0 0 17-16,0 0-9 15,85 79-18-15,-67-42-7 16,-2 0-3-16,2-2-1 16,0-6-98-16,0-8-72 15,-1-10-208-15</inkml:trace>
  <inkml:trace contextRef="#ctx0" brushRef="#br0" timeOffset="97487.1767">3236 10856 1241 0,'0'0'0'0,"0"0"-417"0</inkml:trace>
  <inkml:trace contextRef="#ctx0" brushRef="#br0" timeOffset="97824.8936">3606 11019 1182 0,'0'0'31'16,"0"0"-29"-16,0 0-2 0,42 74 6 15,-23-55-6-15,0-3 1 16,-1-5-1-16,-5-6-3 16,-2-5-18-16,1 0 21 15,1-11 1-15,-1-7 8 16,3-3 9-16,0 0 40 16,0 4 8-16,-3 4-10 15,1 7-5-15,-1 6-19 16,2 0-30-16,8 6-2 0,-1 15-3 15,4 5 2 1,-4 3-1-16,-1 1 1 0,-1-3 1 16,-4 0-2-1,9-8-32-15,4-4-51 16,11-9-64-16,6-6-187 0</inkml:trace>
  <inkml:trace contextRef="#ctx0" brushRef="#br0" timeOffset="98061.3697">4578 10889 1168 0,'0'0'66'16,"0"0"-63"-16,-116-7 39 0,70 30 46 16,4 9-41-16,8 9-17 15,11 5-10 1,17 3-1-16,6 0-4 0,11-1-11 15,22-4 2-15,11-9-2 16,6-9-4-16,2-12-17 16,3-13-58-16,3-1-44 15,0-15-96 1,0-15-323-16</inkml:trace>
  <inkml:trace contextRef="#ctx0" brushRef="#br0" timeOffset="98268.5775">5011 10993 623 0,'0'0'506'0,"0"0"-470"16,0 0-20-1,0 0 71-15,81 50 6 0,-35-46-59 16,6-4-34-16,2 0-4 15,1-4-157-15,3-13-258 16</inkml:trace>
  <inkml:trace contextRef="#ctx0" brushRef="#br0" timeOffset="99166.0101">5069 11076 915 0,'0'0'92'16,"0"0"-27"-16,0 0 74 16,0 0-38-16,0 0-32 15,0 0-21-15,-38 4-14 16,63-4-10-16,14 0-4 16,14 0-3-16,4 0 1 15,1 0 11-15,-11-4-2 16,-12 1-16-16,-9-2-7 0,-10 5-4 15,-7-3 0-15,-1 2-30 16,0 1-76-16,0-2-110 16,-1-3-174-16</inkml:trace>
  <inkml:trace contextRef="#ctx0" brushRef="#br0" timeOffset="99915.4304">6448 10899 998 0,'0'0'37'0,"0"0"-32"16,-94-8 6-16,58 8 82 16,-3 8-38-16,2 8-24 15,5 1-7-15,10 1-10 16,10 0-8-16,12-2 2 15,0 1-6-15,20 4 5 16,13 0-2-16,11 0 0 16,1 2-4-16,1 1 0 15,-4-2 0-15,-9 1-1 0,-12-3 1 16,-15 0-1 0,-6-7-5-16,-15-1 5 0,-18-4 9 15,-13-5 38 1,-8-3 3-16,-1 0-17 0,10 0-16 15,14-1-15-15,8-8-2 16,17-4-6-16,6-3-100 16,29-5-185-16,21-5-491 15</inkml:trace>
  <inkml:trace contextRef="#ctx0" brushRef="#br0" timeOffset="100095.0379">6685 11026 1182 0,'0'0'103'0,"0"0"-102"16,0 0 13-16,0 0 65 16,0 0-20-16,0 0-26 15,61 81-26-15,-50-51-5 16,2-3-2-16,-4-2-69 16,-3-6-95-16,-6-8-210 15</inkml:trace>
  <inkml:trace contextRef="#ctx0" brushRef="#br0" timeOffset="100230.8461">6640 10807 980 0,'0'0'192'0,"0"0"-192"0,0 0-522 16</inkml:trace>
  <inkml:trace contextRef="#ctx0" brushRef="#br0" timeOffset="100553.6868">7007 10991 1007 0,'0'0'104'0,"0"0"-102"16,0 0-2-16,45 77 10 15,-26-61 0-15,1 0-9 16,-1-9-1-16,-2-3 0 0,-1-4-31 16,-2 0-2-16,-1-10 30 15,-3-7 3-15,-2-3 11 16,-1 3 29-16,1 4 40 16,-4 5 3-16,-1 6-15 15,2 2-10-15,5 0-29 16,5 2-25-16,6 15-3 15,4 4 7-15,5 2-6 16,1 2-2-16,-1 2 0 16,7 2-12-16,2-4-110 15,6-9-128-15,3-6-454 16</inkml:trace>
  <inkml:trace contextRef="#ctx0" brushRef="#br0" timeOffset="101113.0651">7844 10893 338 0,'0'0'1002'0,"0"0"-927"15,0 0-57-15,0 0 6 16,0 0-24-16,0 0-4 16,81 92 4-16,-44-43 1 15,-6 1-1-15,-8-5-3 0,-2-4-27 16,-11-8-2-1,-7-7 3-15,-3-8-2 0,0-8 6 16,-10-5 4-16,-4-5 19 16,-1-2 2-16,0-15 10 15,-1-3 6 1,2 0 0-16,3 4 23 0,3 7 4 16,5 5-8-16,3 4-16 15,0 0-19-15,2 10-28 16,15 9 22-16,8 4 6 15,6-3 2-15,6-6-2 16,0-5-5-16,5-8-4 16,-1-1-13-16,-1-2 4 15,-6-17 18-15,-3-8 1 16,-7-6 2-16,-9-7-2 0,-9-6 1 16,-6-4 0-16,0-6 5 15,-21-2-7-15,-19 0 5 16,-17 3 16-16,-14 5 15 15,-14 10-15-15,-5 11 2 16,2 15 0-16,12 14-2 16,16 1 3-16,20 29-20 15,21 7-4-15,19 9-4 16,7 5 4-16,35 0 0 16,14-3 7-16,10-6-7 15,3-10-64-15,-3-12-83 16,-5-13-141-16</inkml:trace>
  <inkml:trace contextRef="#ctx0" brushRef="#br0" timeOffset="101347.833">9032 10858 1166 0,'0'0'17'0,"97"-5"-17"15,-48 3 7-15,-7 1 33 16,-1 0-34-16,-8-1-6 16,-9 2-24-16,-12-1-76 0,-12-1-121 15,-1 2-201 1</inkml:trace>
  <inkml:trace contextRef="#ctx0" brushRef="#br0" timeOffset="101531.833">8979 10995 433 0,'0'0'430'16,"0"0"-279"-16,93 27 28 16,-45-23-31-16,4-2-41 15,3-2-63-15,2 0-36 0,1 0-8 16,-4-2-5-16,-8-9-127 15,-16-3-166-15,-17 2-561 16</inkml:trace>
  <inkml:trace contextRef="#ctx0" brushRef="#br0" timeOffset="102986.3747">9038 10839 503 0,'0'0'133'16,"0"0"-92"-16,0 0 6 16,0 0 32-16,0 0-20 15,0 0-5-15,0 0 7 16,-79 0-14-16,68 0-1 0,2 1 18 16,5 1-12-1,4-1-9-15,0-1-5 0,0 0 7 16,0 0-23-16,22 0-5 15,11 0-10-15,15 0-2 16,7 0 0-16,-1 0 10 16,-9 0 18-16,-8 0 6 15,-13 0-17-15,-11 0-16 16,-4 0-6-16,-7 0 0 16,-2 0-2-16,0 0-86 15,0 0-193-15,-11 1-190 16</inkml:trace>
  <inkml:trace contextRef="#ctx0" brushRef="#br0" timeOffset="107874.8099">5232 10954 462 0,'0'0'488'15,"0"0"-398"-15,0 0-36 16,0 0 44-16,-35-80-11 16,35 65-16-16,0 5-15 15,0 1 6-15,0 5-26 16,0 2 22-16,0 2-16 15,0 0-29-15,0 0-13 16,0 13-2-16,2 12 1 16,7 10 1-16,6 5 1 15,-5 4-1 1,1-1 0-16,2-1 1 0,-1 1-1 16,-1-2 0-16,-1-4 0 15,-1-5-1-15,0-2-53 16,-3-5-86-16,-6-6-128 0,0-8-346 15</inkml:trace>
  <inkml:trace contextRef="#ctx0" brushRef="#br0" timeOffset="108984.7736">3161 12471 856 0,'0'0'202'16,"0"0"-198"-16,0 0-1 15,-88-15 8-15,52 15 12 16,6 9-3-16,2 7-5 16,6-2-7-16,11-1-2 0,8 0-2 15,3-2-4-15,11-2 0 16,15 0 3-16,10-1 5 16,8 0-5-16,2 4 0 15,-6 3-3 1,-7 3 1-16,-9 2-1 0,-17 2-6 15,-7 2 2-15,-12 1 4 16,-19-5 9-16,-8-1 35 16,-7-2 11-16,7-6-6 15,5-5-8-15,7-3 3 0,11-3-31 16,7 0-9-16,6 0-4 16,3-7-62-16,6-15-106 15,22-6-376-15</inkml:trace>
  <inkml:trace contextRef="#ctx0" brushRef="#br0" timeOffset="109181.9275">3352 12523 672 0,'0'0'531'16,"0"0"-483"-16,0 0-40 16,0 0-8-16,0 0 55 15,0 0-34-15,86 89-16 16,-69-52-5-16,5 0 1 15,-5-5-1-15,4-4-9 16,-7-3-81-16,-6-10-113 16,-5-10-276-16</inkml:trace>
  <inkml:trace contextRef="#ctx0" brushRef="#br0" timeOffset="109318.7161">3383 12253 1415 0,'0'0'40'0,"0"0"-40"15,0 0-109-15,0 0-22 0,0 0-53 16,0 0-79 0</inkml:trace>
  <inkml:trace contextRef="#ctx0" brushRef="#br0" timeOffset="109661.7617">3797 12456 1027 0,'0'0'20'15,"0"0"-19"-15,0 0-2 16,22 97 1-16,-11-61-1 16,3-3 2-16,0-6-1 15,-4-7 0-15,2-11 1 16,-6-7-1-16,3-2 3 15,3-4 8-15,5-19 25 16,3-5 38-16,4-6-34 0,1 3 26 16,0 3-17-16,3 5-1 15,-3 9-4 1,-1 6 7-16,1 8-28 16,-5 0-18-16,4 8-5 0,-7 15-2 15,-3 6-1-15,2 7 1 16,-4 2 1-16,3 0 1 15,6-3-15-15,3-6-73 16,12-3-66-16,10-10-140 16,2-9-591-16</inkml:trace>
  <inkml:trace contextRef="#ctx0" brushRef="#br0" timeOffset="109895.5618">4960 12415 1219 0,'0'0'63'0,"0"0"-55"16,-83-24 35-16,44 24 43 15,-3 12-43-15,-1 19-29 16,7 10-3-16,8 7 1 16,17 6-9-16,10 2 3 15,1-5-2-15,18-6-4 16,19-9 1-16,6-12-1 15,11-13-44-15,12-11-89 16,4 0-78-16,1-16-522 16</inkml:trace>
  <inkml:trace contextRef="#ctx0" brushRef="#br0" timeOffset="111881.373">5447 12618 1189 0,'0'0'105'0,"0"0"-100"16,0 0 8-16,0 0 98 16,0 0-44-16,0 0-49 0,-12-25-18 15,58 23-2-15,14 1 0 16,1 0 2 0,-3-4 3-16,-13 2-2 0,-8-1-1 15,-11 1-41-15,-9-1-80 16,-5-2-58-16,3 0-166 15</inkml:trace>
  <inkml:trace contextRef="#ctx0" brushRef="#br0" timeOffset="112259.7337">6542 12305 1295 0,'0'0'9'16,"0"0"-9"-16,0 0 0 16,-112-27 23-16,73 30-9 15,2 13-7-15,10 7-7 16,12 1-2-16,15 0-3 16,0-1 4-16,27 1 1 15,7-3 3-15,7-1-3 16,3-4 7-16,-2 3-6 15,-3-1-1-15,1 1 1 16,-10 3-1-16,-9-1-5 0,-11-3-13 16,-10-1 2-16,0-4 7 15,-25-3 8-15,-14-3 1 16,-12-7 19-16,-1 0 17 16,6 0 3-16,13-8-19 15,11-1-17-15,14-3-3 16,8-4-29-16,11-4-82 15,20-5-249-15,14-2-181 16</inkml:trace>
  <inkml:trace contextRef="#ctx0" brushRef="#br0" timeOffset="112459.2447">6767 12403 1210 0,'0'0'106'15,"0"0"-95"1,0 0 26-16,0 0 34 0,0 0-40 15,0 0-11-15,94 69-11 16,-69-40-9-16,-7 1 1 16,0 0-2-16,-4 2-9 15,-4-7-104-15,-6-8-121 16,-4-12-469-16</inkml:trace>
  <inkml:trace contextRef="#ctx0" brushRef="#br0" timeOffset="112618.1491">6727 12114 1429 0,'0'0'26'16,"0"0"-26"-16,0 0-99 15,0 0-28 1,88 27-49-16,-39-2-385 0</inkml:trace>
  <inkml:trace contextRef="#ctx0" brushRef="#br0" timeOffset="112961.4215">7097 12348 295 0,'0'0'875'0,"0"0"-869"0,0 0-6 16,0 0 0-16,58 77-2 15,-48-52 2-15,-4 2-2 16,-3-4 0-16,-1-4 2 16,2-5 1-16,1-8 0 15,8-5 2-15,2-1-2 16,6-3 5-16,3-13-3 16,-3-5 2-16,4-5 0 15,-1 2 27-15,0 2 21 16,-3 8-1-16,-2 2 15 15,0 7-7-15,0 5-36 16,0 0-17-16,-1 4-5 16,3 10-2-16,-1 5-2 0,0 3 1 15,1 0 0-15,1 1-13 16,2-2-109-16,0-3-84 16,3-6-436-1</inkml:trace>
  <inkml:trace contextRef="#ctx0" brushRef="#br0" timeOffset="113535.3824">8208 12291 1313 0,'0'0'58'0,"0"0"15"0,0 0-67 15,0 0 2-15,0 0-8 16,0 0-11-16,48 84 8 15,-33-33 1-15,-8 0 2 16,-4-1-4-16,-3-3-12 16,0-6 1-16,0-7-2 15,-1-11-4-15,-2-9-17 16,1-10-5-16,2-4 12 16,0-1 31-16,0-19 25 15,0-9-25-15,0-3 1 16,0 4 17-16,0 6 19 15,0 10 15-15,0 9-4 16,3 3-38-16,5 11-10 0,1 19-19 16,7 7 19-16,-1 0 0 15,0-4 0-15,3-8 0 16,3-5-3 0,4-7-1-16,8-6-2 15,3-7 0-15,1 0 6 16,0-15 1-16,-7-10 2 0,-4-9 0 15,-10-12 7-15,-5-6-3 16,-11-5 11-16,-2-2 4 16,-25-1-14-16,-12 2 0 15,-13 3 1-15,-12 7-2 16,-9 11 5-16,-3 14-10 0,10 15 10 16,14 8-2-1,13 20-10-15,18 17-7 0,14 10 1 16,7 6 6-16,30 2 0 15,14 1 0-15,6-6-10 16,2-6-83-16,-2-9-96 16,-3-15-191-16</inkml:trace>
  <inkml:trace contextRef="#ctx0" brushRef="#br0" timeOffset="113782.3404">9375 12450 1167 0,'0'0'24'15,"98"0"-23"-15,-45 0-1 16,-4 0 16-16,-7 0-7 15,-8 0-9-15,-9 0-1 16,-10 0-58-16,-13 0-196 16,-2 0-354-16</inkml:trace>
  <inkml:trace contextRef="#ctx0" brushRef="#br0" timeOffset="113945.6145">9326 12708 1109 0,'0'0'149'0,"79"11"-68"0,-22-11 48 16,-1 0-36-16,2 0-52 16,-4-1-36-16,-3-5-5 15,-5 0-40-15,-10-4-172 16,-11-4-273-16</inkml:trace>
  <inkml:trace contextRef="#ctx0" brushRef="#br0" timeOffset="118728.2496">10313 10486 1340 0,'0'0'57'0,"0"0"-56"15,0 0 9-15,0 0 33 16,102-60-27-16,-65 73-16 15,0 17-1-15,-7 10-3 0,-9 7 0 16,-12 5-51-16,-9 2-15 16,-13 0-5-1,-25-7 19-15,-11-7-4 0,-7-9-12 16,2-12 60 0,0-8 12-16,8-8 4 0,12-3 13 15,9 0 27-15,9-16 9 16,12-3 2-16,4-1-16 15,9 1-9-15,19 2 4 16,5 3 10-16,4 8-9 16,2 6-3-16,-2 0-18 15,-1 6-4-15,0 16-7 16,-2 8-3-16,-1 2-2 0,0 4-8 16,2 0-79-16,1-7-92 15,6-8-127-15</inkml:trace>
  <inkml:trace contextRef="#ctx0" brushRef="#br0" timeOffset="119083.7659">11365 10488 1373 0,'0'0'43'0,"0"0"-43"16,-101-43-4-16,66 43 4 15,5 1 0-15,10 19-3 0,11 4-3 16,9 3-10 0,15-1-3-16,25-3 2 0,14-1 1 15,4 0 6-15,0-1 0 16,-4-1-25-16,-11 3 13 16,-9-4 14-16,-13 0 4 15,-13-1 4-15,-8-1-4 16,-12-1 4-16,-23 2 33 15,-11-3 31-15,-9-4 9 16,-2-2-24-16,3-5-26 16,10-2-6-16,20-2-14 15,9 0-3-15,14 0-7 0,1-16-89 16,31-7-145 0,18-4-311-16</inkml:trace>
  <inkml:trace contextRef="#ctx0" brushRef="#br0" timeOffset="119248.8325">11663 10575 1313 0,'0'0'97'0,"0"0"-91"15,0 0 39-15,0 0 0 16,0 0-19-16,0 0-12 16,60 88-10-16,-43-55-4 15,-1-1-7-15,2-4-99 16,-2-10-151-16,-5-13-455 15</inkml:trace>
  <inkml:trace contextRef="#ctx0" brushRef="#br0" timeOffset="119398.8903">11676 10282 1390 0,'0'0'0'15,"0"0"-62"-15,0 0-275 16,0 0 166-16,0 0-623 16</inkml:trace>
  <inkml:trace contextRef="#ctx0" brushRef="#br0" timeOffset="119744.524">12008 10526 1078 0,'0'0'6'15,"0"0"0"-15,9 81 5 16,7-51 2-16,-2-2-2 16,-2-3-11-16,-5-7-14 15,-4-6-50-15,-1-8 0 16,-1-4 40-16,1-6 24 16,4-18 9-16,4-3 17 15,2-6 27-15,3-1 23 16,3 0-4-16,1 5-6 15,1 4 5-15,5 10-3 16,4 8-14-16,3 7-32 16,0 0-15-16,-2 16-4 0,-4 7-3 15,-6 7-2-15,-5 3 0 16,-5 0 2-16,-1-1 0 16,-3-1 0-16,0-3-43 15,3-6-44-15,0-7-68 16,-3-9-163-16</inkml:trace>
  <inkml:trace contextRef="#ctx0" brushRef="#br0" timeOffset="120562.7631">13510 10051 906 0,'0'0'243'0,"0"0"-225"16,0 0-17-16,-105-42 39 16,75 42 24-16,-3 22-30 15,0 18-8-15,2 8 15 16,9 5-9-16,11 7-2 15,11-1-14-15,6 0-5 16,24-3-1-16,10-9-4 16,8-8-5-16,4-10-1 15,5-9-96-15,2-12-93 0,2-8-234 16</inkml:trace>
  <inkml:trace contextRef="#ctx0" brushRef="#br0" timeOffset="120763.7754">13815 10262 1135 0,'0'0'75'0,"110"-11"-65"16,-35 9-5-16,1 0 84 15,-6-2-26-15,-5 3-45 16,-12-1-11-16,-8-2-7 15,-14 0-38-15,-14-3-131 16,-13-3-186-16</inkml:trace>
  <inkml:trace contextRef="#ctx0" brushRef="#br0" timeOffset="120966.0523">14161 10100 1080 0,'0'0'132'15,"0"0"-100"-15,0 0-2 16,0 0 25-16,0 0-33 16,0 0-12-16,-12 76 14 15,12-31-11-15,0 2-13 16,9 3 1-16,6 0-1 0,4-6-70 16,7-7-83-16,3-14-181 15</inkml:trace>
  <inkml:trace contextRef="#ctx0" brushRef="#br0" timeOffset="121525.119">14634 10087 1214 0,'0'0'122'0,"0"0"-88"16,0 0-34-16,0 0-2 15,0 0 1-15,0 0 1 16,63 85 2-16,-46-38-2 16,-4 2 0-16,-2 2 0 0,-6-4-1 15,-4-7-14-15,-1-11-19 16,0-9-19-16,-1-10 7 16,-9-9 9-16,1-1 27 15,-1-9 10-15,3-11 9 16,-2-5-4-16,5 4 8 15,1 6 14-15,3 5 30 16,0 7-20-16,0 3-23 16,0 0-14-16,16 5-9 15,7 7 4-15,8 1 5 0,2-2-1 16,0-6-12-16,1-5 0 16,-3 0 4-16,0-22 7 15,-5-9 2 1,-5-8 2-16,-7-7 4 15,-6-6 3-15,-8-8 6 16,0-3 3-16,-12-3-11 0,-22 3 24 16,-11 4-9-16,-16 13 18 15,-8 9-2-15,-4 15-15 16,5 11-2-16,6 11 7 16,10 8-20-16,16 24-8 15,17 14-7-15,16 7 4 16,6 6 3-16,33 4-5 0,15-4-12 15,8-4-100 1,1-10-70-16,-11-14-243 0</inkml:trace>
  <inkml:trace contextRef="#ctx0" brushRef="#br0" timeOffset="121908.7527">13236 10878 1280 0,'0'0'131'16,"0"0"-113"-16,0 0-14 15,0 0 71-15,122 9-13 16,5-5-42-16,37-2-12 16,26-2-4-16,17 0 3 15,2 0-2-15,-10-12-2 16,-20 2-3-16,-26 1-56 15,-32 3-19-15,-30 3-22 16,-34 3-61-16,-35 0-110 16,-22 0-245-16</inkml:trace>
  <inkml:trace contextRef="#ctx0" brushRef="#br0" timeOffset="122240.9419">14149 11159 866 0,'0'0'591'16,"0"0"-548"-16,0 0-22 0,0 0 54 15,0 0-52-15,0 0-23 16,79-20-1-16,-55 41-3 15,-13 6 0-15,-11 4-8 16,-11 0-3-16,-19-2 8 16,2-1 5-16,9-8 1 15,11-2 1-15,8-5 0 16,24-5 2-16,27-5 13 16,26-3-1-16,20-6 0 15,13-17-14-15,7-7-9 16,1-10-114-16,-12-11-216 15</inkml:trace>
  <inkml:trace contextRef="#ctx0" brushRef="#br0" timeOffset="122633.6632">15377 9750 1163 0,'0'0'183'16,"0"0"-102"-16,0 0-35 15,0 0-33-15,109 68 9 16,-28 22 35-16,5 18-19 16,-4 13-23-16,-19 12-9 15,-20 0-6-15,-22 3 0 16,-20-4-1-16,-1-10 1 16,-31-12-1-16,-15-12-43 15,-17-15-45-15,-13-16-36 16,-9-11-5-16,-10-16-39 15,-4-15-98-15,-4-13-502 16</inkml:trace>
  <inkml:trace contextRef="#ctx0" brushRef="#br0" timeOffset="123108.0998">13011 9782 1134 0,'0'0'37'0,"0"0"-34"15,0 0 4-15,-111 133-5 16,78-38 41-16,10 27 4 16,12 18 3-16,11 10 3 15,12 4-20-15,26-9 4 0,17-13-20 16,13-13-9 0,20-17-5-16,11-17 0 15,7-16-3-15,1-22-146 0,-1-25-272 16</inkml:trace>
  <inkml:trace contextRef="#ctx0" brushRef="#br0" timeOffset="150775.2656">16138 10522 1482 0,'0'0'84'16,"0"0"-84"-16,0 0-12 15,0 0-43-15,0 0-144 16,0 0-429-16</inkml:trace>
  <inkml:trace contextRef="#ctx0" brushRef="#br0" timeOffset="154787.6741">17022 10313 873 0,'0'0'170'0,"0"0"-44"16,0 0-11-16,0 0 3 15,-11-77-40-15,-4 70-26 16,-5 3-25-16,-5 4-18 16,-6 0 0-16,-5 0 0 15,-1 19-8-15,4 8-1 16,6 7 0-16,12 3 1 16,8-3-1-16,7-3 1 15,7-1-1-15,20-8 4 0,14-5-2 16,12-6-2-16,4-6-22 15,4-5-47-15,0 0-55 16,0-16-40-16,0-5-132 16,-3-8-240-16</inkml:trace>
  <inkml:trace contextRef="#ctx0" brushRef="#br0" timeOffset="155072.4072">17379 10234 1022 0,'0'0'142'0,"0"0"-121"16,0 0 19-16,0 0 21 0,-91 2-21 15,79 24-35-15,5 6-5 16,7 7 0-16,0 2 4 16,18-6-1-16,19-4 3 15,8-5-6-15,11-12-1 16,5-8-41-16,-2-6-14 16,-11-4 33-16,-14-18 23 15,-18-6 3-15,-14-1 49 16,-2-6 19-16,-19-1-8 15,-14 4-5-15,-6 6-27 16,-3 9-23-16,5 9-8 16,11 5-2-16,11 3-6 15,14 0-37-15,1 16-101 0,34-2 23 16,20 1-206-16</inkml:trace>
  <inkml:trace contextRef="#ctx0" brushRef="#br0" timeOffset="155347.4676">18054 10174 727 0,'0'0'424'15,"0"0"-379"-15,-90-15-43 16,73 15 6-16,14 20 16 16,3 7-21-16,22 7-1 15,18 0 1-15,5-1-1 16,-2-2-2-16,-6-3-7 15,-12-7 5-15,-11-5 2 0,-11-7-2 16,-3-2 2-16,-25-4 0 16,-19 0 35-16,-11-3 24 15,-3 0-35-15,7 0-18 16,14-1-5-16,16-4-1 16,14-1-53-16,7-1-103 15,25-6-359-15</inkml:trace>
  <inkml:trace contextRef="#ctx0" brushRef="#br0" timeOffset="156114.8325">19228 9639 1101 0,'0'0'69'15,"0"0"-25"-15,-103-35-37 16,48 46 3-16,-11 33 13 15,-1 21 36-15,4 19-7 0,14 15-13 16,15 10-8 0,13 1-3-16,18 7-10 0,3-11-5 15,21-12-8-15,18-18-3 16,11-17 3-16,10-18-5 16,7-15-37-16,5-14-128 15,1-12-172-15</inkml:trace>
  <inkml:trace contextRef="#ctx0" brushRef="#br0" timeOffset="156879.9883">19871 9711 1093 0,'0'0'129'16,"0"0"-115"-16,0 0-10 15,0 0 33-15,-85-3 13 0,58 23-29 16,-2 7-4-16,6 3-6 15,6 0 11-15,8 4 4 16,8-5-9-16,1 0 1 16,0-2-3-16,17-2-6 15,6-2-5-15,7-4-1 16,8-2-3-16,7-9-72 16,6-5-116-16,2-3-206 15</inkml:trace>
  <inkml:trace contextRef="#ctx0" brushRef="#br0" timeOffset="157019.1747">20147 9835 602 0,'0'0'610'0,"92"0"-567"16,-26 0-43-16,5 3-2 15,1 0 1-15,-5-3-186 16,-2 0-478-16</inkml:trace>
  <inkml:trace contextRef="#ctx0" brushRef="#br0" timeOffset="157612.9922">21066 9668 1294 0,'0'0'107'0,"0"0"-48"16,0 0-28-1,0 0 24-15,0 0-55 16,0 0-2-16,25 65 1 0,-10-18 0 16,0 4 1-16,-3-1-12 15,-2-6-21-15,-4-1-4 16,-4-10-7-16,-2-4 1 15,0-9 5-15,-2-9-10 16,-11-9 2-16,-2-2 32 16,-3-1 14-16,-2-15 5 15,3-4-2-15,-1-3 5 16,6 3 17-16,3 6 5 16,3 4 16-16,3 6-10 0,3 4-6 15,0 0-30-15,15 4-4 16,13 13-4-16,11 1 8 15,6 1 0-15,1-6-13 16,0-5-20-16,-2-6 9 16,-1-2 1-1,-3-6 2-15,-4-17 12 0,-3-8 9 16,-8-7 5-16,-7-7 0 16,-9-5 9-16,-9-8 18 15,0-2-14-15,-21 3 0 16,-13 4 6-16,-11 9 11 15,-7 13-8-15,-6 10-14 0,1 11 3 16,8 10-11-16,10 0-1 16,12 27-4-16,15 11 0 15,12 10 0-15,0 4 0 16,28 2 1-16,13-2-1 16,5-8-53-16,-1-7-85 15,-6-12-120-15,-9-11-471 16</inkml:trace>
  <inkml:trace contextRef="#ctx0" brushRef="#br0" timeOffset="157979.7478">19866 10288 1242 0,'0'0'47'0,"0"0"-38"16,0 0 44-16,36 80 74 0,33-58-47 15,32-5-35 1,32-2-21-16,21-8-8 16,15-4-1-16,5-3-5 15,-3 0-10-15,-7-11-2 16,-14-1-18-16,-20 2-19 0,-29 4-50 16,-28 6-56-16,-31 0-74 15,-31 0-130-15</inkml:trace>
  <inkml:trace contextRef="#ctx0" brushRef="#br0" timeOffset="158319.8039">20800 10641 1258 0,'0'0'149'0,"0"0"-119"16,0 0-28-16,0 0 0 15,0 0 20-15,103 0-22 16,-83 18 0-16,-12 5-4 16,-8 1-10-16,-23 2 13 15,-16-1 1-15,-1 0 6 16,8-3-3-16,16-4 14 15,16-3-4-15,7-1-5 0,38-3 11 16,25-8 15-16,19-3-26 16,18-3-8-16,9-22 0 15,5-9-54-15,-2-12-127 16,-13-7-239-16</inkml:trace>
  <inkml:trace contextRef="#ctx0" brushRef="#br0" timeOffset="158662.8743">21928 9363 682 0,'0'0'576'16,"0"0"-553"-16,118 33-12 15,-42 33 4-15,9 22 116 16,0 21-43-16,-9 14-25 16,-13 5-35-16,-20 3-20 15,-25 3-3-15,-18 0-5 16,-13-6 3-16,-35-6 3 15,-21-14-6-15,-20-18 0 0,-23-17-9 16,-24-21-52-16,-14-24-84 16,-12-20-194-1</inkml:trace>
  <inkml:trace contextRef="#ctx0" brushRef="#br0" timeOffset="169011.3755">10606 12518 1240 0,'0'0'149'0,"0"0"-133"16,0 0 9 0,-23-86 81-16,34 70-40 0,20 5-55 15,14 5-7-15,9 6-4 16,-1 0-5-16,-6 22 1 15,-10 7-3-15,-16 11-2 16,-18 6-7-16,-3 5-24 16,-30 1-3-16,-22-7-11 15,-17-8 6-15,-7-9 12 16,4-9 23-16,7-9 9 16,11-7 1-16,15-3 3 15,14 0 2-15,10-12 11 0,14-8 31 16,1-6-3-1,16-4-41-15,20 1 22 0,6 2 6 16,7 6-9-16,4 8 6 16,1 7 19-1,1 6-15-15,-4 4-20 0,-6 17-9 16,-2 9-1-16,-9 2-2 16,-5 6 3-16,-3 1-6 15,-1-3-35-15,1 0-37 16,7-5-51-16,6-8-30 15,3-8-132-15,3-11-311 16</inkml:trace>
  <inkml:trace contextRef="#ctx0" brushRef="#br0" timeOffset="169224.9229">11525 12447 1186 0,'0'0'69'16,"0"0"-49"-16,0 0 37 15,0 0 28-15,-94-50-46 16,76 75-39-16,3 14-4 16,4 9 4-16,10 7 1 15,1-5-1-15,11-4 0 16,18-9 0-16,12-11-68 16,11-8-50-16,6-14-83 15,-3-4-242-15</inkml:trace>
  <inkml:trace contextRef="#ctx0" brushRef="#br0" timeOffset="169510.6695">11807 12471 886 0,'0'0'231'0,"0"0"-157"15,0 0-43-15,0 0 57 16,0 0-48-16,0 0-32 16,-48 45-3-16,48 0-1 15,12 1 0-15,16-7-1 16,13-7 0-16,8-12 0 15,4-10-3-15,-3-10-2 16,-4 0-17-16,-15-17 15 0,-14-12 4 16,-8-10 13-1,-9-4 13-15,-5-4 29 16,-22 4-19-16,-13 6-8 16,-5 9-18-16,2 11-5 15,6 8-5-15,19 9-2 16,13 0-25-16,5 17-79 0,38 10 26 15,18-2-114-15,13-2-210 16</inkml:trace>
  <inkml:trace contextRef="#ctx0" brushRef="#br0" timeOffset="169761.0871">12342 12432 659 0,'0'0'434'0,"-85"-14"-370"0,49 14-60 16,16 3 6-16,15 16 18 15,7 9-27-15,29 7 4 16,15 2 0-16,2-3-3 16,-3-5-4-16,-11-3 2 15,-13-3 0 1,-9-3 0-16,-11-2 0 0,-1 1 3 16,-13-1 8-16,-21-2 19 15,-11-1-2-15,-7-4-17 16,7-2-11-16,8-9-97 15,19 0-234-15</inkml:trace>
  <inkml:trace contextRef="#ctx0" brushRef="#br0" timeOffset="170227.8933">13419 12239 1166 0,'0'0'76'16,"-86"-15"-47"-16,23 22-12 15,-7 33 47-15,-1 21 10 16,13 23-32-16,19 22-11 0,28 9-10 16,11 10 2-16,33-4-12 15,30-14-4 1,8-12 0-16,11-22-7 16,2-20-6-16,0-18-87 15,1-21-155-15,-7-14-310 0</inkml:trace>
  <inkml:trace contextRef="#ctx0" brushRef="#br0" timeOffset="172186.5271">14218 12181 806 0,'0'0'25'0,"0"0"4"0,0 0 23 15,0 0 50-15,0 0-17 16,-88-46-39-16,61 51-33 16,0 14 0-16,2 6 11 15,7 5-5 1,6 3 0-16,10 3-7 0,2 0 1 15,5-3-8-15,17-4 3 16,5-5-7-16,4-3 8 16,4-3-9-16,2-6-88 15,-1-10-200 1</inkml:trace>
  <inkml:trace contextRef="#ctx0" brushRef="#br0" timeOffset="172389.1616">14491 12281 1040 0,'0'0'86'16,"103"-8"-77"-16,-44 8 29 16,-2 0 43-16,-6 0-25 15,0 0-50-15,-8 5-5 16,-9 0-1-16,-10-1-8 15,-9-1-115-15,-12-3-164 16,-3 0-293-16</inkml:trace>
  <inkml:trace contextRef="#ctx0" brushRef="#br0" timeOffset="172606.9579">14704 12159 936 0,'0'0'112'0,"0"0"-54"16,0 0 8-16,0 0 2 16,0 0-52-16,0 0-9 15,-10 44-7-15,10-8 8 16,7 2-7-16,5 1 2 0,0 1-3 16,4-5-25-1,4-4-124-15,7-7-154 0,1-12-495 16</inkml:trace>
  <inkml:trace contextRef="#ctx0" brushRef="#br0" timeOffset="173180.2015">15117 12158 1146 0,'0'0'85'0,"0"0"-73"15,0 0-12-15,0 0 0 16,0 0 12-16,80 85-4 16,-61-41-7-16,-3 1 0 0,-7-4-1 15,-3-3 2-15,-1-8-2 16,-5-7-12-16,0-9-10 16,0-7-4-16,0-7-1 15,0 0 27-15,-8-5 0 16,-1-13 3-16,1-3-3 15,0 1 7-15,5 2-3 16,3 4 5-16,0 4-2 16,0 4 4-16,0 5-8 15,0 1-3-15,9 0-2 16,10 1-6-16,3 7 6 16,4 0 1-16,-2-4 1 15,3-4 1-15,1 0-1 16,0 0 0-16,-2-12 3 15,-1-10-1-15,-5-5 2 0,-4-10 2 16,-9-5-1-16,-7-2 4 16,0-6 10-16,-16 1 2 15,-14 0-3-15,-12 3 6 16,-9 7-8-16,-10 6 24 16,-5 11-15-16,4 9-5 15,13 13 7-15,13 0-8 16,11 25-19-16,10 11-3 15,10 9 0-15,5 6 3 16,8 5-3-16,17 2 2 16,7 0-29-16,-1-4-80 0,-3-6-43 15,-9-10-225 1</inkml:trace>
  <inkml:trace contextRef="#ctx0" brushRef="#br0" timeOffset="173427.8113">14054 12818 1115 0,'0'0'127'0,"0"0"-108"0,0 0-7 15,165 40 54-15,-40-36 39 16,28-2-42-16,23-1-29 15,8-1-27 1,-9 0-7-16,-18 0 0 0,-33 0-36 16,-36 0-114-16,-41-3-129 15,-36 0-189-15</inkml:trace>
  <inkml:trace contextRef="#ctx0" brushRef="#br0" timeOffset="173726.7324">14865 13096 1282 0,'0'0'174'0,"0"0"-134"16,0 0-34-16,0 0 1 16,0 0 42-16,81-19-39 15,-68 32-10-15,-10 9-9 16,-3 3 4-16,-16 4-1 15,-4-1 6-15,3-3 0 16,9-5 0-16,8-5 0 16,17-4 3-16,29-5 2 15,18-6 9-15,18 0-3 16,16-13-10-16,5-13-2 16,-2-9-79-16,-10-12-179 15,-17-10-505-15</inkml:trace>
  <inkml:trace contextRef="#ctx0" brushRef="#br0" timeOffset="174010.1363">15798 12041 1181 0,'0'0'54'0,"0"0"-47"15,133 46-3-15,-58 17 52 16,3 15 15-16,-5 14-20 16,-17 14-26-16,-19 8-16 15,-22 4-9-15,-15 2 3 16,-12-7-3-16,-31-7 1 16,-15-12 0-16,-11-13 0 15,0-21 3-15,5-18-4 16,12-15-13-16,16-10-64 0,17-13-75 15,17-4-227-15</inkml:trace>
  <inkml:trace contextRef="#ctx0" brushRef="#br0" timeOffset="174189.8902">16621 12615 1378 0,'0'0'0'0,"0"0"-60"16,0 0-388-16</inkml:trace>
  <inkml:trace contextRef="#ctx0" brushRef="#br0" timeOffset="176217.6468">17858 12373 719 0,'0'0'164'16,"0"0"-18"-16,0 0-7 15,0 0-47-15,-6-77-22 16,-12 70-29-16,-5 5-23 0,-10 2-13 15,-6 0-4-15,-2 4-1 16,4 13-1-16,10 1 1 16,9 0-1-16,15 2 0 15,3-1-2-15,20 1 3 16,19-1 0-16,12-2 3 16,7-2-1-16,-2-4-2 15,-4 1 2-15,-14 0-4 16,-13-1 2-16,-14-2-2 15,-11 3-8-15,-9 0 4 16,-26-1 6-16,-15 1 1 16,-7-4 5-16,3-4 13 15,11-1 0-15,18-2-8 0,13-1-7 16,10 0-4 0,2 0-56-16,25-12-102 15,16-12-414-15</inkml:trace>
  <inkml:trace contextRef="#ctx0" brushRef="#br0" timeOffset="176402.9319">18079 12310 1209 0,'0'0'98'16,"0"0"-77"-16,0 0-7 0,0 0 44 16,0 0-38-1,0 0-13-15,63 68-5 0,-46-37-1 16,-3 0-2-16,-2 0-9 15,-2-1-112-15,-5-10-121 16,-5-13-442-16</inkml:trace>
  <inkml:trace contextRef="#ctx0" brushRef="#br0" timeOffset="176555.6597">18060 12100 1235 0,'0'0'0'0,"0"0"-204"16,0 0-176-16</inkml:trace>
  <inkml:trace contextRef="#ctx0" brushRef="#br0" timeOffset="176868.1251">18337 12346 741 0,'0'0'290'16,"0"0"-280"-16,0 0-9 15,0 0 9-15,0 0 12 16,37 73-9-16,-22-70-7 16,4-3 6-16,1 0 3 15,2-4-7-15,-1-11 3 16,0 1 31-16,2-3 10 0,-4 3-8 15,-2 4 10-15,-1 5-11 16,-1 5-14-16,4 0-19 16,0 9-10-16,1 8 0 15,-1 7-2-15,-5 4 0 16,-6 3-2-16,0 1 0 16,0-1-27-16,2-2-95 15,8-9-84-15,4-10-397 16</inkml:trace>
  <inkml:trace contextRef="#ctx0" brushRef="#br0" timeOffset="177117.7646">19350 11953 1103 0,'0'0'48'0,"-82"-6"-36"15,33 35-11-15,-3 23 38 16,5 20 18-16,8 21 3 16,14 14-16-16,16 14 13 15,9 4-8-15,20-7-37 16,20-10-4-16,12-18-4 0,8-21 0 16,7-17-4-16,9-16-44 15,5-18-126-15,1-16-249 16</inkml:trace>
  <inkml:trace contextRef="#ctx0" brushRef="#br0" timeOffset="177927.7688">20012 12021 1062 0,'0'0'102'0,"0"0"-99"16,-85-5 37-16,47 23 38 15,-1 10-32-15,0 6-6 16,12 5-4-16,12 3-1 16,11-3-15-16,4 1-3 0,21-5 0 15,22-4-8-15,18-6-3 16,12-10-6-1,9-12 0-15,2-3-147 16,-11-11-195-16</inkml:trace>
  <inkml:trace contextRef="#ctx0" brushRef="#br0" timeOffset="179413.6488">20608 12147 1075 0,'0'0'127'0,"0"0"-116"15,0 0 9-15,0 0 76 0,0 0-66 16,89-7-30-16,-20 12 0 15,1 5-2-15,-8 0-1 16,-6-3-115 0,-5-6-150-16</inkml:trace>
  <inkml:trace contextRef="#ctx0" brushRef="#br0" timeOffset="179961.4389">21321 11891 1248 0,'0'0'78'16,"0"0"-36"-16,0 0-30 15,0 0 7-15,0 0-19 16,0 0-7-16,70 100 7 16,-47-52 1-16,-3-4-1 15,-5-3-7-15,-6-4-29 16,-6-8-19-1,-3-5 5-15,0-10 5 0,-16-6 9 16,-4-7-2-16,-2-1 28 16,0 0 10-16,2-13 2 15,1-1 5-15,5 0 5 16,3 2 15-16,4 6 25 16,4 1-13-16,3 4-11 15,0 1-22-15,0 0-6 16,8 9-24-16,14 6 24 15,8 1 0-15,6-2 0 0,6-6-12 16,2-5-12-16,3-3-5 16,0-1 15-16,-6-17 9 15,-7-7 5-15,-9-6 0 16,-8-6 1-16,-10-6 1 16,-7-8 9-16,-1-5 9 15,-25-7 1-15,-12 1 10 16,-13 9-6-16,-7 10 16 15,-3 14-2 1,1 15-1-16,5 9-26 0,7 5-9 16,9 17-1-16,12 18-2 15,13 10-8-15,14 12 5 16,3 4 3-16,32 1 0 16,10-6-43-16,9-8-89 15,-5-10-162-15</inkml:trace>
  <inkml:trace contextRef="#ctx0" brushRef="#br0" timeOffset="180260.6712">20343 12703 1205 0,'0'0'128'0,"104"15"-117"15,-7-8-7-15,23-5 85 16,16-2-5-16,12 0-34 16,0-11-35-16,-11-2-14 15,-13 1-1-15,-23 1-7 16,-26 3-85-16,-26 6-87 15,-29 2-78-15,-20 0-295 16</inkml:trace>
  <inkml:trace contextRef="#ctx0" brushRef="#br0" timeOffset="180654.2361">21116 12927 875 0,'0'0'82'0,"0"0"-81"0,100-7-1 15,-80 7 5 1,-16 10-5-16,-4 7-16 15,-7 1 16-15,-17 3 20 0,-6 2 46 16,2-4 8-16,5 1-14 16,11-4-7-16,7-2-18 15,5-1-16-15,11-1 1 16,25-1 27-16,18-6-2 16,13-5-7-16,5 0-11 15,-1 0-20-15,-7-14-3 16,-11-2-4-16,-7-9-55 15,-10-5-177-15,-8-8-344 32</inkml:trace>
  <inkml:trace contextRef="#ctx0" brushRef="#br0" timeOffset="180959.6195">22018 11609 1208 0,'0'0'3'0,"114"72"7"15,-24 5-3-15,8 21 95 0,-1 12 0 16,-10 8-39-16,-23 6-33 15,-25 0-14 1,-30 4-14-16,-10-2 2 0,-44-5-3 16,-23-6-1-16,-20-15 0 15,-14-12-1-15,-10-15-40 16,-9-19-86-16,1-17-56 16,3-22-226-1</inkml:trace>
  <inkml:trace contextRef="#ctx0" brushRef="#br0" timeOffset="184243.6752">1187 12560 1192 0,'0'0'3'16,"0"0"-3"-16,0 0-42 15,0 0 42-15,0 0 4 16,0 0-4-16,0 0-3 16,-49 61 2-16,68-51 2 15,-2-6 0-15,2-4-1 16,-7 0 3-16,-3-4 2 15,-6-11 2-15,-3 2 7 0,0 0 34 16,-4 1 24 0,-5 5-18-16,-2 2-6 15,5 3-24-15,-1 2-13 0,4 0-8 16,1 0-3-16,2 0-7 16,0 4-9-16,0 11 6 15,0 3-49-15,0 2-65 16,0-5-163-16</inkml:trace>
  <inkml:trace contextRef="#ctx0" brushRef="#br0" timeOffset="191838.8022">1038 14754 1028 0,'0'0'126'0,"0"0"-110"15,0 0-14-15,0 0 29 16,0 0 8-16,0 0-39 16,0 0-6-16,-5 10 5 15,1 6 1-15,3-3 0 16,1-4 1-16,0-2-1 15,0-4 0-15,0-1 0 0,7-2 0 16,-1 0 0 0,0 0 4-16,-3-6 3 15,-3-5 4-15,0 5-2 0,0-1 6 16,-6 3 8 0,1 3 6-16,1 1-9 0,-2 0-20 15,3 0-2-15,0 1-6 16,3 8 5-16,0-2 0 15,0-1-2-15,6-1 4 16,4-4 1-16,-5-1 6 16,-2 0-3-16,-3 0 10 15,0 0-3-15,0 0 1 16,0 0-11-16,-18 0-69 0,-9 0-170 16,-7 0-598-16</inkml:trace>
  <inkml:trace contextRef="#ctx0" brushRef="#br0" timeOffset="199864.9989">3149 14562 1087 0,'0'0'145'0,"0"0"-82"15,0 0-5 1,0 0 36-16,0 0-53 0,0 0-25 15,-109-16-3 1,60 45-12-16,7 7 7 0,6 0-7 16,11 0 3-16,13-4-4 15,9-1-1-15,3-3 1 16,13-3 0-16,20-6 5 16,14-8-5-16,17-10-53 15,13-1-73-15,5-11-40 16,-1-15-145-16,-7-6-216 15</inkml:trace>
  <inkml:trace contextRef="#ctx0" brushRef="#br0" timeOffset="200149.4852">3498 14601 881 0,'0'0'253'0,"0"0"-127"0,0 0-60 0,0 0-19 16,0 0-7-16,0 0-30 16,-80 14-9-16,80 15-1 15,3-1-1-15,25-3 1 16,14-8 3-16,16-9 1 15,9-8-4-15,0 0-8 16,-11-14-3-16,-15-7 7 16,-14-4 4-16,-18-1 3 15,-9-2 16-15,-5-2 42 16,-26 5-9-16,-9 8-26 16,-11 7-18-16,-1 10 2 15,4 0-10-15,11 8-7 0,16 10 4 16,15 2-17-16,6 3-36 15,40-3-55-15,18-5-47 16,14-9-167-16</inkml:trace>
  <inkml:trace contextRef="#ctx0" brushRef="#br0" timeOffset="200423.5513">4080 14464 983 0,'0'0'120'0,"0"0"-85"0,0 0-13 15,-82-11 16 1,82 29-33-16,6 6-2 0,22 3 2 16,5-2-2-16,0 1-3 15,1-3 1-15,-8-1-1 16,-10-1 0-16,-10-2 0 16,-6-3-1-16,-2 1 1 15,-26 0 21-15,-9-3 38 16,-9-2 1-16,2-5-36 15,10-4-9-15,13-3-6 16,18 0-9-16,6 0-42 16,36-5-106-16,18-11-219 15,14-2-429-15</inkml:trace>
  <inkml:trace contextRef="#ctx0" brushRef="#br0" timeOffset="200625.5263">4738 14516 1144 0,'0'0'26'16,"0"0"-20"-16,-113 14 7 16,65 11 50-16,5 9-5 15,13 1-34-15,15 5-15 16,15-3-6-16,3-2 3 16,28-5-6-16,11-7 6 15,13-8 0-15,6-10-6 0,2-5-20 16,6 0-131-1,-5-12-259-15</inkml:trace>
  <inkml:trace contextRef="#ctx0" brushRef="#br0" timeOffset="200886.9062">5421 14648 1282 0,'0'0'164'15,"0"0"-157"-15,0 0-7 16,135-1 41-16,-64 1 29 16,1-1-44-16,-8-2-22 15,-7-4-2-15,-14-5-4 0,-10-1 2 16,-8-5-60-16,-9-3-67 15,-14-4-71-15,-2-4-158 16</inkml:trace>
  <inkml:trace contextRef="#ctx0" brushRef="#br0" timeOffset="201082.0399">5791 14347 953 0,'0'0'322'0,"0"0"-278"16,0 0-29-16,0 0 62 0,-1 92 16 15,1-44-45-15,7 8-26 16,2 2-17-16,0-1-4 16,-4-4-1-16,-4-4-10 15,-1-7-131-15,0-8-112 16,0-12-421-16</inkml:trace>
  <inkml:trace contextRef="#ctx0" brushRef="#br0" timeOffset="202890.4998">6685 14520 962 0,'0'0'111'0,"0"0"-38"15,0 0-52-15,-91-43 36 16,63 43-15-16,-4 0-16 16,1 10-14-16,7 11-3 15,6 3-5-15,5 5 8 16,10 1-9-16,3 0-2 16,13-4-1-16,14-5 3 15,10-4-2-15,11-5-1 16,9-4-73-16,7-8-65 15,3 0-129-15,5-8-304 0</inkml:trace>
  <inkml:trace contextRef="#ctx0" brushRef="#br0" timeOffset="203207.3003">7077 14483 1117 0,'0'0'98'0,"0"0"-70"15,0 0-5-15,0 0 31 16,0 0-24-16,-86 27-24 15,86 4-4-15,0 3 0 16,16 0-1-16,18-6 1 16,10-5 2-16,9-8-4 15,7-7-1-15,-2-8-16 16,-5 0-10-16,-10-12 7 16,-15-7 15-16,-16-9 5 15,-12-1 8-15,0-5 26 0,-24 0 6 16,-13 3-8-16,-12 4-2 15,-2 9-10-15,-4 7-15 16,4 10-5-16,14 1 0 16,12 7-3-1,17 13-28-15,8 4-59 0,24 2-46 16,28-2-112-16,17-7-328 16</inkml:trace>
  <inkml:trace contextRef="#ctx0" brushRef="#br0" timeOffset="203492.8313">7717 14437 992 0,'0'0'104'0,"-92"-17"-58"16,55 17-31-16,17 0 21 16,17 14-15-16,3 10-15 15,24 5-5-15,21 2-1 16,7 0 0-16,0-3-1 15,-4-6-19-15,-14-5 7 16,-13-4 8-16,-15-5 5 16,-6-2-6-16,-13-1 6 15,-26 1 59-15,-13-2 16 16,-15-1-26-16,-2-3-19 16,11 0-17-16,19 0-9 0,23 0-4 15,16 0-68 1,34 0-149-16,34 0-241 15</inkml:trace>
  <inkml:trace contextRef="#ctx0" brushRef="#br0" timeOffset="204093.1093">8368 14439 1170 0,'0'0'127'15,"0"0"-91"-15,0 0-19 0,0 0 3 16,0 0-16-16,0 0 42 16,40 104-14-16,-19-56-27 15,-9 1-3-15,0 0-2 16,-6-4-4-16,-6 2 4 16,0-3 0-16,0-5 2 15,-3-10-2-15,-4-9-41 16,4-10-2-1,1-8-1-15,-1-2-29 0,-3-3 44 16,-2-17 13-16,-5-5-45 16,-3-5 36-16,-5 4 25 15,2 2 10-15,2 8 45 16,8 6 3-16,3 7-21 16,6 3-15-16,0 0-22 15,10 13 2-15,16 8-2 0,8-1 9 16,5-1-2-16,1-6-3 15,-1-5-3-15,0-6-1 16,-3-2 2-16,-5 0 0 16,2-14 4-16,-8-6-4 15,-5-6 6-15,-7-8-6 16,-2-6 2-16,-10-6 1 16,-1-5 3-16,-12-4 0 15,-19-1-6-15,-12 5 11 16,-10 8 13-16,-8 13-4 15,-3 12 1-15,3 12-6 16,10 6-3-16,12 16-7 16,14 18-7-16,14 10 0 15,11 6-1-15,5 5 1 0,28-2-6 16,12-4-58-16,8-8-55 16,4-16-152-16,-2-10-451 15</inkml:trace>
  <inkml:trace contextRef="#ctx0" brushRef="#br0" timeOffset="204351.4693">9478 14549 1248 0,'0'0'74'16,"0"0"-74"-16,125 0 0 15,-67 0 16-15,-4 0 8 0,-3 0-20 16,-11 0-4-16,-16 0-81 16,-19 0-150-16,-5-1-370 15</inkml:trace>
  <inkml:trace contextRef="#ctx0" brushRef="#br0" timeOffset="204503.6729">9602 14718 856 0,'0'0'376'0,"79"0"-298"16,-30 0-44-16,5-6 67 16,-5-1-54-16,0-1-47 15,-4 2-15-15,-8-2-258 16,-13-3-675-16</inkml:trace>
  <inkml:trace contextRef="#ctx0" brushRef="#br0" timeOffset="207100.3113">10689 14537 1171 0,'0'0'92'16,"0"0"-46"-16,0 0-13 16,93-84 54-16,-51 80-35 15,2 4-37-15,3 2-15 16,-4 16 0-16,-9 9-2 15,-12 7-2-15,-17 7 0 16,-5 3-8-16,-31 1-56 0,-17-4-21 16,-7-9 10-1,2-7 47-15,4-11 32 16,7-7-2-16,10-7 2 0,9 0 2 16,10-13 29-1,9-6 35-15,4-1-16 0,7-2-1 16,17 4-40-1,11 5 13-15,4 7-3 0,3 6-7 16,3 0-1-16,-5 19-3 16,2 9-7-16,-2 9-1 15,-1 2 0-15,3 3-1 16,-1-7-1-16,4-5-78 16,7-10-52-16,8-9-71 15,6-11-264-15</inkml:trace>
  <inkml:trace contextRef="#ctx0" brushRef="#br0" timeOffset="207306.8877">11834 14520 1148 0,'0'0'95'0,"0"0"-75"16,-97-25 12-16,61 25 46 15,0 19-37-15,8 10-22 16,5 9-16-16,14 5-1 15,9 4-1-15,8 0-1 16,25-4 3-16,11-7-3 16,10-12-71-16,6-12-61 15,11-12-78-15,-2 0-239 16</inkml:trace>
  <inkml:trace contextRef="#ctx0" brushRef="#br0" timeOffset="207608.0393">12183 14596 1089 0,'0'0'150'15,"0"0"-104"-15,0 0-9 16,0 0 25-16,0 0-32 16,0 0-23-16,-73 56-7 15,73-13 3-15,14 1-1 16,21-3 1-16,10-7-3 16,5-11-31-16,1-11-6 15,-9-12 5-15,-11-2 23 0,-12-23 9 16,-13-7 10-1,-6-6 40-15,-1 0 10 16,-23-1-17-16,-7 3-14 16,-7 6-9-16,3 10-16 15,2 9-2-15,15 8-2 0,10 3-11 16,8 14-53-16,20 11-28 16,32 4-44-16,18-7-133 15,11-3-611-15</inkml:trace>
  <inkml:trace contextRef="#ctx0" brushRef="#br0" timeOffset="207857.5503">12842 14578 894 0,'0'0'213'0,"0"0"-149"0,-103-52-39 16,66 52 40-16,13 0-31 16,14 17-34-16,10 15-1 15,21 4 1-15,19 1 6 16,9-1-3-16,3-4-3 15,-10-4 0-15,-11-2 1 16,-8-3-1-16,-11-4 3 16,-9-1 10-16,-3 1 30 15,-17-5 20-15,-29-1 13 16,-15-7-33-16,-11-2-28 16,2-4-11-16,10 0-4 15,13 0-36-15,18-10-199 16,23-7-410-16</inkml:trace>
  <inkml:trace contextRef="#ctx0" brushRef="#br0" timeOffset="209409.088">13721 14246 1156 0,'0'0'34'0,"0"0"-12"16,0 0-21-16,-127-1 14 15,66 46 46-15,-5 23-10 16,5 21-11-16,12 12-4 16,14 9 0-16,19 3-8 15,16-4-12-15,8-12-12 16,30-13-1-16,12-21 3 0,11-14-6 15,9-13 0 1,6-18-74-16,9-16-129 0,-3-5-217 16</inkml:trace>
  <inkml:trace contextRef="#ctx0" brushRef="#br0" timeOffset="209776.1581">14573 14268 1017 0,'0'0'52'0,"0"0"-19"15,0 0 8-15,-97-16 21 16,61 35-22-16,2 7-12 16,7 5-6-16,8 3-6 15,14 0-8-15,5 0-2 16,13-2-1-16,20-3 2 15,9-4 0-15,9-7-7 0,0-5 0 16,-1-11-119-16,1-2-187 16</inkml:trace>
  <inkml:trace contextRef="#ctx0" brushRef="#br0" timeOffset="209986.3481">14898 14396 973 0,'0'0'126'0,"105"0"-82"15,-44 0 22-15,-3 0 6 16,-3 0-44-16,-5-3-24 16,-8-1-4-16,-9-2-80 15,-16 0-149-15,-13-6-339 16</inkml:trace>
  <inkml:trace contextRef="#ctx0" brushRef="#br0" timeOffset="210203.0589">15114 14209 1186 0,'0'0'55'16,"0"0"-49"-16,0 0-6 0,0 0 94 15,26 111-32-15,-7-67-10 16,0 0-36-16,-2-5-15 16,-2-1-1-16,-2-7-1 15,4-1-89-15,-2-11-98 16,4-9-241-16</inkml:trace>
  <inkml:trace contextRef="#ctx0" brushRef="#br0" timeOffset="210722.3657">15695 14235 447 0,'0'0'750'0,"0"0"-711"0,0 0-38 16,0 0-2-16,40 89-2 15,-32-42 3-15,-4 2 0 16,-4 2-1-16,0-4 1 15,0-4 0-15,0-8 1 16,0-10-1-16,0-10 0 16,0-8 0-16,0-7 0 15,13 0 5-15,5-17 4 16,3-10-5-16,-3-3-3 16,-3 2 0-16,-4 3 0 15,0 6 0-15,-3 7 0 16,1 6-1-16,3 6 0 15,1 0-4-15,5 0-3 16,0 4 4-16,1 2 1 16,5-2 2-16,1-4 0 0,3 0-2 15,2-8 2-15,-2-13 0 16,-4-10 1-16,-8-6 1 16,-10-6 7-16,-6-5-8 15,-6 1 26-15,-24 0 7 16,-16 5 1-16,-14 6-3 15,-15 10-17-15,-11 12-13 16,-3 14 1-16,7 0 6 16,19 28-4-16,23 11-5 0,19 9-1 15,18 5-1-15,3-2-2 16,28 1-2 0,14-6-63-16,4-9-85 0,-1-7-227 15</inkml:trace>
  <inkml:trace contextRef="#ctx0" brushRef="#br0" timeOffset="210997.1568">14655 14825 1254 0,'0'0'107'16,"0"0"-102"-16,121 49-5 15,-18-32 72-15,28-4 9 16,21-5-31-16,2-2-29 16,0-6-14-16,-14 0-7 15,-21 0-1-15,-16 0-77 16,-18 0-88-16,-28 0-147 15</inkml:trace>
  <inkml:trace contextRef="#ctx0" brushRef="#br0" timeOffset="211317.7822">15447 15137 1318 0,'0'0'178'0,"0"0"-131"16,0 0-37-16,0 0 2 15,0 0 13-15,111-15-16 16,-67 42-9-16,-13 7-1 16,-20-1-2-16,-11 5-4 15,-21-3-1-15,-12-2 1 0,4-7 7 16,10-5 0-1,12-5-1-15,7-4 1 0,26-8 4 16,30-4 11 0,25 0-8-16,16-20-7 15,13-13-34-15,4-13-188 0,-7-16-287 16</inkml:trace>
  <inkml:trace contextRef="#ctx0" brushRef="#br0" timeOffset="211605.8089">16497 13897 1041 0,'0'0'104'15,"106"30"-88"-15,-31 27 14 16,4 20 62-16,-3 17 3 15,-10 15-5 1,-15 10-54-16,-20 7-13 0,-22 9-11 16,-15 2-7-16,-39-7 0 15,-21-12-5-15,-14-22 0 16,-4-19-2-16,-1-18-3 16,5-15-28-16,6-13-21 15,12-9-84-15,14-18-149 16</inkml:trace>
  <inkml:trace contextRef="#ctx0" brushRef="#br0" timeOffset="213350.6448">17554 14791 1177 0,'0'0'0'0,"0"0"-6"0,0 0-141 16,0 0 0-16,0 0-224 15</inkml:trace>
  <inkml:trace contextRef="#ctx0" brushRef="#br0" timeOffset="213640.7219">18476 14387 1015 0,'0'0'61'0,"0"0"-20"15,0 0-33-15,-96-16 32 16,74 35-8-16,7 9-12 16,3 11 0-16,11 4-17 15,1 3-2-15,14-3 0 16,19-8-1-16,11-5-4 15,11-9-71-15,6-9-99 16,3-10-125-16</inkml:trace>
  <inkml:trace contextRef="#ctx0" brushRef="#br0" timeOffset="213939.1067">18795 14528 718 0,'0'0'273'16,"0"0"-139"-1,0 0-67-15,0 0 11 0,0 0-36 16,0 0-42-16,-18-6 2 15,18 37-2-15,0 5 5 16,23-7-5-16,15-3 6 16,7-9-1-16,9-8-5 15,-2-9-7-15,-9 0-9 16,-11-18 14-16,-13-8 2 16,-13-5 5-16,-6-3 15 15,-6-1 21-15,-23 4 5 16,-12 4-27-16,-2 8-11 0,1 11-8 15,9 8-5-15,11 0-2 16,17 20-41-16,5 6-27 16,34 3-42-16,21-5-94 15,10-7-231-15</inkml:trace>
  <inkml:trace contextRef="#ctx0" brushRef="#br0" timeOffset="214188.9606">19383 14447 319 0,'0'0'722'0,"0"0"-617"16,0 0-97-16,-99-51 34 16,83 51 6-16,10 7-42 0,6 18-5 15,13 11-1-15,19 0 1 16,4 1-1-16,3-5 0 16,-5-2-12-16,-6-7 5 15,-9-2 5-15,-11-4 2 16,-8-2-6-16,-12-1 6 15,-24-1 3-15,-12-4 13 16,-4-4-3-16,4-3 2 16,9-2-5-16,14 0-10 15,19 0-5-15,6-9-86 16,39-9-243-16</inkml:trace>
  <inkml:trace contextRef="#ctx0" brushRef="#br0" timeOffset="214447.3859">20153 14182 987 0,'0'0'41'0,"-108"23"-37"16,41 27 61-16,1 20 16 15,13 21-18-15,17 20 9 16,18 16 0-16,18 9-12 15,12-7-13-15,27-11-27 16,10-25-12-16,15-26-3 0,12-18 1 16,12-18-1-16,11-13-5 15,4-11-99-15,1-7-118 16,-8-4-365 0</inkml:trace>
  <inkml:trace contextRef="#ctx0" brushRef="#br0" timeOffset="216151.9604">21083 14194 1001 0,'0'0'42'16,"0"0"-15"-16,0 0 33 16,0 0 20-16,0 0-20 15,-104-54-42-15,76 70-13 16,-2 11 4-16,3 4 10 16,9 6-4-16,8 2-1 15,10-1-8-15,0-1 1 16,7-5-5-16,20-2 1 0,9-6-1 15,10-6-2-15,13-7-23 16,8-8-131-16,6-3-225 16</inkml:trace>
  <inkml:trace contextRef="#ctx0" brushRef="#br0" timeOffset="216327.393">21397 14241 1129 0,'0'0'93'0,"0"0"-85"0,133 17-7 15,-67-7 12-15,-2 0-10 16,1-1-3-16,-5-5-222 16</inkml:trace>
  <inkml:trace contextRef="#ctx0" brushRef="#br0" timeOffset="216888.0943">22180 14071 1195 0,'0'0'79'0,"0"0"-79"15,0 0-12-15,0 0 0 0,26 79 9 16,-14-27 2-16,-4 1 1 15,-5 0 0-15,-1-8 0 16,-2-5-3-16,0-9-23 16,0-8-8-1,0-11-15-15,0-7 5 16,0-5 6-16,0 0 38 0,0-17 5 16,0-3-3-16,-3-4 0 15,-3 1 1-15,-3 5 14 16,3 7 21-16,2 5 19 15,2 6-34-15,2 0-23 16,0 14-16-16,5 11 16 0,14 5 0 16,2-1 2-1,7-4-2-15,1-8 0 0,4-6-13 16,4-7 7-16,4-4 2 16,0-4-4-16,-1-19 8 15,-3-4 0-15,-9-11 6 16,-5-4-5-16,-7-9 8 15,-11-5 11-15,-5-6 16 16,-6 0-4-16,-24 4-3 16,-11 10 7-16,-10 13 14 15,-11 13-23 1,-3 15-17-16,0 7-9 0,10 12 1 16,14 19-4-16,14 13-2 15,12 9 1-15,13 7 1 16,2 0 1-16,20-3-17 0,8-8-81 15,3-11-71-15,-6-11-247 16</inkml:trace>
  <inkml:trace contextRef="#ctx0" brushRef="#br0" timeOffset="217162.4559">21097 14739 1197 0,'0'0'91'0,"0"0"-85"16,133 45 39-16,-21-32 72 0,28-2-44 15,23-3-34-15,8-2-26 16,-5-5-6-16,-24-1-7 15,-26 0-4-15,-36 0-16 16,-29-5-46-16,-25 3-74 16,-26 2-85-16,0 0-229 15</inkml:trace>
  <inkml:trace contextRef="#ctx0" brushRef="#br0" timeOffset="217505.2331">21867 15034 1278 0,'0'0'75'0,"0"0"-75"15,91-16 5-15,-31 16 0 16,-1 15 21-16,-9 6-22 15,-19 2-4-15,-15 0-3 16,-16-1-3-16,-9 1-2 16,-25 0 8-16,-12-2 1 15,4-2 4-15,9-5-5 0,15-2 11 16,18-3 4-16,6 0-11 16,39-3 22-16,22-3 13 15,24-3-26 1,14-7-12-16,6-15-1 0,1-11-72 15,-7-9-225 1</inkml:trace>
  <inkml:trace contextRef="#ctx0" brushRef="#br0" timeOffset="217826.9299">23028 13824 1099 0,'0'0'29'16,"119"134"28"-16,-44-33 30 15,-4 12 8-15,-11 11-14 16,-17 6-47-16,-23 3-20 15,-20 7-10-15,-20-6-4 16,-34-12 1-16,-19-18-1 16,-13-20 0-16,-10-19-28 15,-2-14-70-15,1-14-55 16,6-17-192-16</inkml:trace>
  <inkml:trace contextRef="#ctx0" brushRef="#br0" timeOffset="220629.6681">850 16971 1241 0,'0'0'16'15,"0"0"-16"-15,0 0-126 0,0 0 47 16,0 0-111-16,0 0-250 15</inkml:trace>
  <inkml:trace contextRef="#ctx0" brushRef="#br0" timeOffset="221349.1596">3076 16700 1013 0,'0'0'21'15,"0"0"-17"1,-91-38 2-16,67 38 71 15,2 0-23-15,4 19-32 0,0 10-8 16,9 8-3-16,3 3 1 16,6 2-3-16,0-3-1 15,6-2-5-15,21-5 0 16,9-7 3-16,6-3-6 16,11-9-46-16,8-13-91 15,-1 0-70-15,-2-14-134 0</inkml:trace>
  <inkml:trace contextRef="#ctx0" brushRef="#br0" timeOffset="221637.8293">3306 16827 808 0,'0'0'172'16,"0"0"-80"-16,0 0-13 15,0 0-33-15,0 0-37 16,0 0-9-16,-42 15 0 16,69 11 5-16,13-1-2 15,14-1-1-15,13-11 1 16,5-6-3-16,-4-7-26 15,-15 0-11-15,-22-19 31 16,-15-6 6-16,-16-3 25 16,-6-4 26-16,-27 1-18 0,-16 2-8 15,-9 5-11 1,-5 9 3-16,7 7 0 16,8 8-12-16,16 0-5 15,16 3-1-15,16 11-8 0,9 8-79 16,40 2-24-16,26-5-141 15,20-5-326-15</inkml:trace>
  <inkml:trace contextRef="#ctx0" brushRef="#br0" timeOffset="221920.786">4095 16677 983 0,'0'0'75'0,"-80"-19"-28"16,54 19-46-16,16 0 25 15,10 15-20-15,17 10 0 16,22 8-6-16,12 4 4 16,-2 1-1-16,-4-1-3 15,-14-5-1 1,-14-2 1-16,-14-6-1 0,-3-5 0 16,-23-5 1-16,-18-3 24 15,-12-5 33-15,-2-6-24 16,3 0-8-16,19 0-10 15,21-11-11-15,12-1-4 16,39-1-72-16,27-3-152 16,17 0-48-16,5 0-434 15</inkml:trace>
  <inkml:trace contextRef="#ctx0" brushRef="#br0" timeOffset="222137.6564">4778 16654 1027 0,'0'0'80'16,"-91"-5"-71"-16,35 15 27 16,2 17 40-16,11 11-18 15,16 7-7-15,22 4-22 16,5 0-11-16,26-5 4 16,14-7-10-16,14-5 3 15,11-14-2-15,8-12-7 16,2-6-6-16,0-5-94 0,-10-17-128 15,-14-11-360-15</inkml:trace>
  <inkml:trace contextRef="#ctx0" brushRef="#br0" timeOffset="222629.8502">5617 16858 1161 0,'0'0'92'16,"0"0"-44"-16,0 0 6 0,0 0 10 16,0 0-14-16,137-40-29 15,-58 37-21-15,8 0-2 16,7 3 2-16,0 0-117 15,-9-1-180-15</inkml:trace>
  <inkml:trace contextRef="#ctx0" brushRef="#br0" timeOffset="223463.0422">7276 16547 1031 0,'0'0'39'16,"-102"-13"-34"-16,49 13 36 16,8 7 37-1,3 15-30-15,11 9-4 0,17 8-25 16,13 1 1-16,1 4-19 15,27-3 7-15,18-3-5 16,17-7-3-16,11-7-18 16,8-14-87-16,-1-9-62 15,-11-1-67-15,-14-17-73 16,-22-10-118-16,-21-8 425 16,-12 1 150-16,-3 1 105 0,-21 4 0 15,0 7-85-15,-1 8-11 16,6 6-69-1,5 8-28-15,6 0-31 0,4 13-30 16,4 11-1 0,10 5 4-16,25 0 6 15,18-2 2-15,13-7-5 0,7-6-2 16,-1-11-5-16,-11-3-15 16,-16-9-4-16,-20-15 19 15,-22-7 4-15,-3-3 5 16,-30-5 4 15,-20-2 1-15,-13 4-2-16,-10 8 5 0,-3 8-12 0,13 13-2 0,14 8-3 0,19 0 0 0,20 18-32 15,10 9-47-15,38 3-71 16,28 0-99-16,22-3-504 16</inkml:trace>
  <inkml:trace contextRef="#ctx0" brushRef="#br0" timeOffset="223760.9203">8178 16492 111 0,'0'0'845'0,"-88"-26"-785"16,60 26-55-16,16 0 11 0,12 14-16 15,21 11 2 1,21 7-1-16,15 4 2 0,1-1 6 15,-9 0-9-15,-13-2-2 16,-13-3 2-16,-12 0 5 16,-11-4 29-16,0-3-2 15,-14-2 4 1,-21-9 29-16,-7-4-23 0,-6-8 24 16,-4 0-10-16,6-3-6 15,12-9-37-15,14-4-12 16,11 0-1-16,9-2-110 15,27-1-95-15,22-3-402 16</inkml:trace>
  <inkml:trace contextRef="#ctx0" brushRef="#br0" timeOffset="224213.9387">9024 16492 863 0,'0'0'40'15,"0"0"-30"-15,0 0 7 16,0 0 14-16,0 0-7 16,-28 80 19-16,55-51-10 15,1 0-5-15,-4-5-8 16,-6-5-2-16,-6-2-7 15,-8-1 5-15,-2 0-6 16,-2-4 2-16,0 1 4 0,0-4-4 16,0-3-7-16,0-1-3 15,0-5-1-15,-6 0-1 16,-4 0-57-16,-1-4-153 16,-4-11-396-16</inkml:trace>
  <inkml:trace contextRef="#ctx0" brushRef="#br0" timeOffset="224770.2467">9057 16565 991 0,'0'0'115'0,"0"0"-50"15,0 0-3-15,0 0 40 16,0 0-34-16,0 0-68 16,18 3-10-16,-14 33 10 0,1 8 2 15,-2 7 0-15,0 4 0 16,-1 2 1-16,-2-6 0 15,0 0-3-15,0-8 6 16,1-2 0-16,4-11-5 16,0-3 2-16,1-13-2 15,0-5 2-15,0-5 4 16,-1-2-7-16,-2-2-10 16,1 0-5-16,-4 0 10 15,0 0-5-15,0 0-19 16,0 0-12-16,0 1 9 15,0-1 23-15,0 0 9 16,0 0 7-16,0 0 18 16,9-12-12-16,8-8-13 0,5-2 3 15,0 0-1 1,-2-5 4-16,2-3-3 16,-4-6 4-16,-7-10 8 15,-7-5 13-15,-4-5 3 0,-1-2-8 16,-15-3-20-16,-9 6 9 15,-6 7-9-15,-10 8 0 16,-11 8-3-16,-6 15-6 16,-3 9 5-16,6 8-7 15,7 8 4-15,8 17-3 16,12 5-2-16,8 6 9 16,10 2-4-16,10 0 0 15,0 0 3-15,10-2 2 16,17-6-1-16,7-9 0 0,5-2-53 15,3-6-81-15,7-9-119 16,-10-4-440 0</inkml:trace>
  <inkml:trace contextRef="#ctx0" brushRef="#br0" timeOffset="225127.9508">10003 16549 1247 0,'0'0'48'0,"0"0"-46"16,122 0 3-16,-72 0 41 16,-1 0-30-16,0 3-14 15,-10 1-2-15,-9 1-24 16,-17-5-135-16,-13 0-229 15</inkml:trace>
  <inkml:trace contextRef="#ctx0" brushRef="#br0" timeOffset="225293.7906">10003 16775 370 0,'0'0'640'0,"0"0"-543"15,115 6-21-15,-53-6 8 16,3 0-12-16,-1 0-46 15,-6-2-22-15,-9-2-4 16,-10-2-29-16,-6 2-126 16,-14-3-321-16</inkml:trace>
  <inkml:trace contextRef="#ctx0" brushRef="#br0" timeOffset="227471.8683">11259 16643 326 0,'0'0'670'0,"0"0"-600"15,0 0-40 1,0 0 55-16,0 0 13 0,0 0-21 15,-71-16-38-15,90 16-29 16,20 0-10-16,16 0 6 16,15 0 2-16,6 0-7 15,0-1-1-15,-5 1-1 16,-6 0-55-16,-4 0-140 16,-7 0-221-16</inkml:trace>
  <inkml:trace contextRef="#ctx0" brushRef="#br0" timeOffset="227869.822">12063 16558 1288 0,'0'0'70'0,"0"0"-24"16,35-72-42-16,4 59 19 15,8 11 26-15,4 2-32 16,1 8-16-16,-8 18-1 16,-13 6-7-16,-16 7 5 15,-15 3-28-15,-15 1-21 16,-22 0 7-16,-20-7 12 16,-3-7 16-16,1-6 6 0,9-11 9 15,14-7 1-15,16-5 4 16,12 0 3-16,8-4 43 15,0-12-2-15,27-2-39 16,10 1-1 0,11 3-2-16,6 5 6 0,4 7 1 15,-3 2-2-15,-1 1-7 16,-6 18-4-16,-1 5-5 16,1 4 4-16,7 2-47 15,5-5-105-15,4-4-148 16,3-9-508-16</inkml:trace>
  <inkml:trace contextRef="#ctx0" brushRef="#br0" timeOffset="228204.0986">13338 16414 1113 0,'0'0'54'0,"-84"-31"-49"16,39 29 7-16,6 2 33 15,9 9-26-15,14 15-16 16,16 7-6-16,0 4 6 16,33 0-3-16,12 2 1 15,6-5 5-15,2-4-6 16,-4 1 1-16,-7-7 0 16,-10-2-1-16,-12-4 0 15,-11-9-1-15,-9-1-2 16,0-1 3-16,-25 0 9 0,-12-3 77 15,-15-2-27-15,-5 0-22 16,1 0-10-16,10-2-15 16,17-4-12-16,13-1 0 15,16-2-39-15,10 1-95 16,27-7-244-16,18 0-443 16</inkml:trace>
  <inkml:trace contextRef="#ctx0" brushRef="#br0" timeOffset="228368.9695">13603 16525 1112 0,'0'0'145'0,"0"0"-72"0,0 0-68 15,0 0 22-15,0 0 4 16,0 0 7-16,36 81-16 16,-24-46-21-16,-2-1-1 15,-2 0-3-15,-1-6-96 16,-4-9-108-16,-1-10-310 15</inkml:trace>
  <inkml:trace contextRef="#ctx0" brushRef="#br0" timeOffset="228539.0748">13543 16209 1280 0,'0'0'0'0,"0"0"-194"0,0 0-78 16,0 0-95-16</inkml:trace>
  <inkml:trace contextRef="#ctx0" brushRef="#br0" timeOffset="228856.6628">13885 16531 940 0,'0'0'99'15,"0"0"-97"-15,0 0 16 16,24 87 4-16,-18-59-5 0,0-6-14 16,-2-4 0-16,-1-8-3 15,-1-6 0-15,1-4 3 16,6-1 8-16,1-17 3 16,6-7-13-16,1-4 0 15,5-2 4 1,1 2 10-16,2 2 27 0,2 7 20 15,0 8 10 1,-2 8-19-16,-3 4-26 0,0 2-16 16,-2 21-8-16,-2 3 2 15,-6 7-5-15,-4 5-3 16,-2-2-1-16,-2 0 3 16,-1-4-1-16,3-3-63 0,-1-7-96 15,-2-10-221 1</inkml:trace>
  <inkml:trace contextRef="#ctx0" brushRef="#br0" timeOffset="230690.4659">14984 16173 1042 0,'0'0'59'0,"-98"36"-49"16,49 17 10-16,4 18 57 15,11 14-21-15,10 9-1 0,17 6-13 16,7 0-20-16,3 0-14 15,25-7-4 1,8-11-4-16,5-7 0 0,3-14 3 16,2-19-3-16,-1-13-49 15,2-17-83-15,1-12-82 16,-2-8-261-16</inkml:trace>
  <inkml:trace contextRef="#ctx0" brushRef="#br0" timeOffset="231087.262">15893 16267 924 0,'0'0'48'0,"0"0"-38"15,0 0 32-15,-88-31 59 16,65 31-49-16,3 14-32 15,-1 12-1-15,6 3-4 16,6 5 12-16,9 1-5 16,0-1-11-16,12-3-1 15,15-4 0-15,7-6-7 16,8-4-3-16,9-6-21 16,5-9-176-16,3-2-296 15</inkml:trace>
  <inkml:trace contextRef="#ctx0" brushRef="#br0" timeOffset="231312.609">16384 16373 1056 0,'0'0'75'0,"103"3"-73"15,-45 0-2-15,-3-2 53 16,-3 2-34-16,-5 0-19 16,-6-1 0-16,-9-2-69 0,-14 0-171 15,-9 0-210 1</inkml:trace>
  <inkml:trace contextRef="#ctx0" brushRef="#br0" timeOffset="231550.8537">16629 16181 912 0,'0'0'97'0,"0"0"-82"16,0 0-15-16,0 0 0 0,1 73 54 15,10-18-18-15,0 8 13 16,-3 2-25-16,-2-2-11 15,-3-2-8-15,2-11-3 16,-1-3 1 0,0-9-3-16,1-7-19 0,-2-15-158 15,-2-10-199 1</inkml:trace>
  <inkml:trace contextRef="#ctx0" brushRef="#br0" timeOffset="232304.6885">17346 16237 1030 0,'0'0'105'0,"0"0"-63"15,0 0-25-15,0 0 9 16,0 0-22-16,0 0-3 0,20 81 1 15,-13-37 4-15,-2-1-6 16,-4 1 0-16,-1-3 0 16,0-6 0-16,0-5 1 15,0-11 0-15,0-7-1 16,0-6-2-16,0-6 2 16,0 0 3-16,0-9 18 15,0-11-21-15,0-6 0 16,0 0 0-16,-6 3-1 15,2 6 1-15,-1 5 0 16,4 7 6-16,1 5-1 16,0 0-5-16,0 5-14 0,4 15 8 15,13 3 4-15,5 4 2 16,3-5 0 0,1-2 0-16,-3-10 0 15,0-3 1-15,-1-7 1 0,-1 0 4 16,-4-5 2-16,-1-16-2 15,-5-10 0-15,-4-4 4 16,-4-7 0-16,-3-11 13 16,-1-5-21-16,-22-5-2 15,-13 1 2-15,-8 4-2 16,-7 11 0-16,0 13 10 16,2 13 8-16,4 15-5 0,5 6-10 15,7 17-1 1,10 16-2-16,9 13 1 0,12 5-1 15,2 6 1-15,23 2-1 16,11-4-11-16,8-6-100 16,-1-13-176-1,-9-12-616-15</inkml:trace>
  <inkml:trace contextRef="#ctx0" brushRef="#br0" timeOffset="232676.1072">16023 16801 1162 0,'0'0'102'0,"0"0"-62"15,0 0-25-15,0 0 56 16,0 0 30-16,0 0-63 16,191 26-11-16,-24-11 2 15,21-5-8-15,13-1-15 16,-1-2 2-16,-9-2-8 15,-16-1-1-15,-31-2-22 0,-30 0-21 16,-33-2-57-16,-40 0-85 16,-32 0-117-16,-14 0-267 15</inkml:trace>
  <inkml:trace contextRef="#ctx0" brushRef="#br0" timeOffset="232991.1267">16866 17119 1239 0,'0'0'151'0,"0"0"-134"16,0 0-16-16,0 0 7 15,110-26 35-15,-68 41-34 16,-9 8-9-16,-15 4-3 15,-17-2-5-15,-1-2-1 16,-25 2 6-16,-9-1 3 16,4-7-1-16,10-2 2 15,14-4-2-15,6-5 2 16,32-4 4-16,22 2 27 16,21-4-12-16,21-2-15 0,13-16-5 15,9-10-27-15,3-13-178 16,-6-18-338-16</inkml:trace>
  <inkml:trace contextRef="#ctx0" brushRef="#br0" timeOffset="233312.9773">18094 16056 1185 0,'0'0'22'0,"118"98"-19"0,-50-16 25 16,-7 15 48-16,-16 15-25 16,-15 10-16-16,-19-2-19 15,-11-3-6 1,-19-8-9-16,-20-10 5 0,-11-12-5 15,-7-12 1-15,-4-15 2 16,3-15-4-16,5-13 0 16,8-10-22-16,9-13-83 15,6-9-95-15,11 0-346 16</inkml:trace>
  <inkml:trace contextRef="#ctx0" brushRef="#br0" timeOffset="233575.1521">18750 16665 1409 0,'0'0'0'16,"0"0"-391"-16</inkml:trace>
  <inkml:trace contextRef="#ctx0" brushRef="#br0" timeOffset="236003.8563">19689 16486 968 0,'0'0'157'0,"0"0"-97"15,0 0-18 1,0 0 14-16,-42-78 0 0,11 76-25 16,-5 2-27-16,-7 0-3 15,-2 15-1-15,0-1 2 16,9 2-2-16,14-1-6 16,12 0 3-16,10 4 1 15,11 2 2-15,31-1-1 16,18 1 2-16,7 0 1 15,0 0-2-15,-9-1 0 16,-15-1-2-16,-17 1 0 0,-14-2 0 16,-12-1-11-16,-12-3 5 15,-24-3 8-15,-9-3 6 16,-8-2 21-16,-2-6 11 16,8 0 0-16,14 0-26 15,14 0-10-15,19-13-2 16,3-5-52-16,34-7-158 15,14-5-239-15</inkml:trace>
  <inkml:trace contextRef="#ctx0" brushRef="#br0" timeOffset="236179.5878">19882 16462 1196 0,'0'0'137'0,"0"0"-102"15,0 0-35-15,0 0 30 16,0 0 3-16,0 0 17 15,45 75-42-15,-35-41-6 16,-3-7-1-16,-4 1-2 16,-3-5-1-16,0-1-102 15,0-12-78-15,-9-6-213 16</inkml:trace>
  <inkml:trace contextRef="#ctx0" brushRef="#br0" timeOffset="236348.5087">19866 16193 1220 0,'0'0'21'15,"0"0"-21"-15,0 0-47 16,0 0-146-16,0 0 37 16,0 0-170-16</inkml:trace>
  <inkml:trace contextRef="#ctx0" brushRef="#br0" timeOffset="236635.6817">20216 16514 924 0,'0'0'30'0,"0"0"2"0,0 0 2 16,0 0 2-16,4 76-9 16,2-70-13-16,6-6-2 15,4 0 2-15,7-3 9 16,7-17-7-16,4-2-4 15,0-2-2-15,-3 1 11 16,-4 6 36-16,-6 4 8 16,-2 7-8-16,-3 6-1 15,0 0-30-15,0 5-24 16,1 16-2-16,-4 10 0 16,-3 6-4-16,-4 5-2 15,3 1 4-15,1-4-25 16,7-3-66-16,4-11-54 15,0-10-165-15,3-9-486 16</inkml:trace>
  <inkml:trace contextRef="#ctx0" brushRef="#br0" timeOffset="237043.363">21455 16068 1243 0,'0'0'34'0,"-109"-13"-31"16,35 50-3-16,-8 27 49 16,7 28 35-16,15 19-28 15,22 14-18-15,27 3-15 0,11-2-10 16,39-10-10-1,21-12 1-15,16-19-4 0,11-20 0 16,12-21-21-16,13-19-100 16,5-15-109-16,-7-10-262 15</inkml:trace>
  <inkml:trace contextRef="#ctx0" brushRef="#br0" timeOffset="239105.0183">22303 16056 1027 0,'0'0'14'0,"0"0"-2"15,0 0 23-15,-103-50 47 16,67 50-43-16,-3 17-23 15,0 12-5-15,2 5-1 16,9 2 11-16,10-2-1 16,13-3 6-16,5-1-14 15,12-5-1-15,16-5 0 0,10-2-4 16,2-2-1-16,6-4-3 16,1-5-3-1,2-4-128-15,3-3-161 0</inkml:trace>
  <inkml:trace contextRef="#ctx0" brushRef="#br0" timeOffset="239312.9539">22547 16123 1130 0,'0'0'153'0,"0"0"-86"16,91-15-65-16,-37 15 0 15,4 0 6-15,5 8-8 16,1 5-91-16,-1-4-161 16,-7-3-587-16</inkml:trace>
  <inkml:trace contextRef="#ctx0" brushRef="#br0" timeOffset="239911.7152">23618 15902 1238 0,'0'0'46'15,"0"0"7"-15,0 0-53 0,0 0 16 16,0 0-3-16,0 0-10 16,-20 44-4-16,23 10 2 15,11 5-1-15,0-2 0 16,1-6-19-16,-3-9-11 15,-2-7 10-15,-2-8-10 16,-4-11 0-16,-4-6-1 16,0-10 17-16,0 0 14 15,0-4 3-15,0-13-2 16,-9-3-1-16,-3-2 0 16,0 1 0-16,-2 5 4 15,1 0-2-15,6 10 10 16,1 4 0-16,6 2-12 15,0 0 0-15,4 14-12 0,16 8 12 16,5 0 4-16,7 1-3 16,4-7 3-16,-1-2-2 15,5-5 1-15,-1-5-2 16,2-4 0-16,-5 0 3 16,-1-14-1-16,-5-9 4 15,-9-6-2-15,-3-7-1 16,-8-7 1-16,-8-14 0 15,-2-8-4-15,-9-7 11 16,-23-2-7-16,-14 6 3 16,-9 8 5-16,-12 10 17 15,-5 14-11-15,2 12-12 16,10 17 4-16,13 7 3 16,17 16-11-16,15 19-3 15,13 12 0-15,2 10 0 16,24 5 0-16,12 5-2 0,3-1 0 15,0-6-3-15,-2-4-102 16,-6-13-67-16,-2-14-246 16</inkml:trace>
  <inkml:trace contextRef="#ctx0" brushRef="#br0" timeOffset="240186.7714">22577 16547 524 0,'0'0'732'0,"0"0"-669"15,0 0-63-15,140 4 66 16,-34-4 37-16,24 0-48 15,24 0-17-15,4-3-21 16,0 3-8-16,-16 0-9 16,-21 6 0-16,-23 11-52 15,-22-4-116-15,-28 4-99 0,-30-1-352 16</inkml:trace>
  <inkml:trace contextRef="#ctx0" brushRef="#br0" timeOffset="240536.3601">23253 16822 629 0,'0'0'773'0,"0"0"-668"0,0 0-67 16,0 0 21-16,0 0-11 15,0 0-48 1,69-46 0-16,-35 66-8 0,-9 7 6 16,-17 4-17-16,-8 0-17 15,-11 2 11-15,-15-3 23 16,4-1-3-16,11-5 4 16,11-5 0-16,13-3-2 15,33-4 3-15,22-6 9 16,23-6-8-16,14-4-1 15,12-19-20-15,9-7-59 16,-2-17-113-16,-9-14-250 16</inkml:trace>
  <inkml:trace contextRef="#ctx0" brushRef="#br0" timeOffset="240885.972">24324 15597 1074 0,'0'0'21'0,"81"4"-12"15,-14 38-7-15,9 23 72 16,6 25-13 0,-4 26 8-16,-8 16-15 0,-15 15-16 15,-16 8-10-15,-29-7-9 16,-10-1-13-16,-31-14-3 16,-20-8-1-1,-16-11-1-15,-16-16 5 0,-13-13-5 16,-12-16-1-16,-2-25-34 15,1-18-99-15,5-18-170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29T04:55:42.01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2314 1670 1298 0,'0'0'39'0,"0"0"1"15,0 0-40-15,0 0 0 0,0 0-18 16,17 72 11-16,15 9 6 16,2 16 2-16,2 15-1 15,-2 8 1-15,-4 1-1 16,0-12 0-16,0-22-46 15,4-29 7-15,-4-24 25 16,0-24 14-16,-8-10 2 16,-1-27 5-16,3-29 35 15,1-20 10-15,-1-16 9 16,-2-13 3-16,-5-7 1 16,2-6-30-16,-2-4-5 0,2 5-1 15,-1 19-16 1,0 20-13-16,-2 28 1 15,-5 22-1-15,-2 22-22 16,4 8-61-16,5 41-151 0,12 26 118 16,6 17-54-16,7 5-280 15</inkml:trace>
  <inkml:trace contextRef="#ctx0" brushRef="#br0" timeOffset="416.9298">3479 2270 1280 0,'0'0'41'0,"0"0"-22"16,-121-53-18-16,66 53 6 15,-2 12-4-15,3 21 2 16,8 9-1-16,18 11-3 15,20 0-1-15,8-2-2 16,24-12 0-16,21-15 2 16,13-16-5-16,3-8-12 15,-4-8-14-15,-12-22 16 16,-12-13 15-16,-14-4 3 16,-10-3 31-16,-9 4 8 15,0 9-1-15,-6 12 5 0,-3 11 6 16,6 9-6-16,3 5-31 15,0 5-15-15,0 21-24 16,3 12 21-16,14 12 6 16,3 0-6-16,1 0-4 15,6-7-98-15,-6-12-28 16,3-17-89-16,-5-14-391 16</inkml:trace>
  <inkml:trace contextRef="#ctx0" brushRef="#br0" timeOffset="635.1645">3722 1753 962 0,'0'0'319'0,"0"0"-241"16,0 0-78-16,0 0-20 15,0 0 20-15,45 132 15 16,-17-60 1-16,-4 10-8 15,-5 0-6-15,-8 1-2 16,-7-3-19-16,-4-4-113 16,0-12-131-16,0-15-491 15</inkml:trace>
  <inkml:trace contextRef="#ctx0" brushRef="#br0" timeOffset="1016.0756">4053 2077 254 0,'0'0'922'0,"0"0"-853"15,0 0-69-15,0 0-13 16,0 0 9-16,0 0 4 16,15 117 2-16,1-69-2 15,-2-2 2-15,4-5-2 0,-3-10-1 16,1-9-9-16,-2-14-14 15,0-8 1-15,0-7 16 16,0-19 7-16,-1-10 0 16,-1-3 7-16,-9-1 21 15,0 3 6-15,-3 6 2 16,0 9 14-16,0 11 18 16,0 6-18-16,4 5-35 15,7 3-15 1,2 20-13-16,5 7 13 0,6 3 0 15,-6 2 2-15,0-1-1 16,-6-2-1-16,1-4 0 16,-4-3-5-16,2-8-80 15,-3-7-57-15,0-10-109 16</inkml:trace>
  <inkml:trace contextRef="#ctx0" brushRef="#br0" timeOffset="1554.2739">4556 2249 1115 0,'0'0'89'15,"0"0"-89"-15,0 0 0 16,0 0 11-16,109-18 17 16,-75 6-17-16,-8-3-6 15,-7-4-2-15,-10-2 2 16,-9 1 13-16,0-3 44 15,-21 9-20-15,-9 5-14 16,0 9-13-16,-4 0-10 0,4 13-5 16,6 15-4-1,5 7 4-15,16 5 0 0,3 0 0 16,15 0 0-16,16-11 0 16,14-10 0-16,10-13-33 15,2-6-7-15,5-11-10 16,1-16 14-16,-8-5 16 15,-11-1 16-15,-21-5 4 16,-18-2 0-16,-5 4 5 16,-8 1 4-16,-12 12 8 15,2 7 15-15,9 11-16 0,6 5-16 16,3 2-1-16,12 18-17 16,18 8 18-1,3 2 1-15,-2-2-1 0,-6-3 0 16,-10-1 0-16,-6-4 0 15,-6 0 11 1,-3-2 23-16,0 1-9 0,-22-3 12 16,-14 2-11-16,-3-6 0 15,-6-5-19-15,-4-5-7 16,7-2-65-16,-1-14-125 16,12-17-802-16</inkml:trace>
  <inkml:trace contextRef="#ctx0" brushRef="#br0" timeOffset="2879.2077">5997 2205 147 0,'0'0'0'0</inkml:trace>
  <inkml:trace contextRef="#ctx0" brushRef="#br0" timeOffset="3549.1462">6103 2308 611 0,'0'0'217'0,"0"0"-42"16,63-81-14-16,-63 55-29 15,-17 1-14-15,-16 1-52 0,-13 11-33 16,-7 6 5-16,-1 7-24 15,-1 1-10 1,7 15-4-16,14 2 0 0,10-1-4 16,18-5 1-16,6-1-7 15,19-9-7-15,32-2-76 16,25-14 1-16,15-18-44 16,0-12-7-16,-15-6 69 15,-22-4 46-15,-21 2 28 16,-17 3 44-16,-12 9 80 15,-4 8-15-15,0 14 7 16,0 10-19-16,0 8-16 16,0 5-81-16,2 32-5 0,7 24 2 15,4 25 2 1,2 17 0-16,0 14 2 16,-4 12 3-16,-2 3-4 15,-2-2 0-15,3-7 0 0,1-17-39 16,8-12-22-16,1-14-5 15,10-19 13-15,1-18 41 16,6-17 12-16,2-17-1 16,6-9-12-16,-1-12-20 15,-5-17-2-15,-9-9 18 16,-12-6 14 0,-18-8 3-16,-4-6-2 0,-37-9 4 15,-21-2 3-15,-23-1 16 16,-14 2 16-16,-1 6-2 15,12 11 13-15,24 11 5 0,30 11 7 16,22 6-28 0,12 4-23-16,40-1-9 15,30 2-5-15,30 2-11 0,21 6-31 16,6 4-68-16,0-2-36 16,-14-4-283-16</inkml:trace>
  <inkml:trace contextRef="#ctx0" brushRef="#br0" timeOffset="3784.0843">7562 1933 1155 0,'0'0'135'0,"0"0"-81"16,0 0-45-16,0 0 33 15,0 0-24-15,0 0-18 16,-46 37 0-1,58 33 0-15,10 11 2 0,1 0 3 16,-3 5-4-16,-6-7-1 16,-5-5-1-16,-4-8 1 15,-1-15-70-15,-3-17-58 16,-1-16-92-16,0-16-188 16</inkml:trace>
  <inkml:trace contextRef="#ctx0" brushRef="#br0" timeOffset="3985.1592">7125 1892 1238 0,'0'0'109'0,"0"0"-76"16,96-38-30-16,-13 34 3 15,19 4 39-15,11 0-2 16,5 13-33-16,-8 6-10 15,-13 4-30-15,-22-2-118 16,-28-6-148-16</inkml:trace>
  <inkml:trace contextRef="#ctx0" brushRef="#br0" timeOffset="4178.2072">8060 2270 1332 0,'0'0'86'15,"0"0"-44"-15,0 0-42 16,99-35-2-16,-44 27-5 16,-1 2-95-16,-3-6-153 0</inkml:trace>
  <inkml:trace contextRef="#ctx0" brushRef="#br0" timeOffset="5066.0096">8744 2219 1192 0,'0'0'11'16,"92"-59"-4"-16,-41 28-7 15,-8-2 0-15,-13 3 2 16,-15 3 7-16,-11 5 6 16,-4 6 16-16,-22 4 0 15,-12 6-18-15,-5 6-13 16,2 0 2-16,14 13-2 16,10 10-7-16,13 4 2 0,6 3 5 15,27 1 0-15,13-2 1 16,-1-2 0-16,-4-6 0 15,-12-4-1 1,-17-1 0-16,-12-2-1 0,-5 1 1 16,-26 3 2-16,-12 0 19 15,-2-2 15-15,8-1-4 16,16-1-18-16,21 0-14 16,9-3-1-16,40-4 1 15,27-7 2-15,14 0-2 0,2-11-53 16,-2-14-13-1,-8-8 34-15,-12-5 27 16,-15-6 5-16,-13-1 4 0,-21 1 40 16,-17 7 19-16,-4 11 14 15,-10 8-24-15,-19 9-26 16,-8 9-23-16,-6 3-4 16,4 23-7-16,11 8-1 15,11 5-2-15,13-1 10 16,4-8-7-16,18-5-8 15,16-12-26 1,8-12-3-16,1-1 14 0,0-7 7 16,-7-16 10-16,-12-3 13 15,-8-4 1-15,-11 1 3 16,-5 4 28-16,0 4-1 0,-15 7 6 16,3 8-4-1,1 6-18-15,0 6-15 0,3 18-10 16,5 5 9-16,3 3 1 15,8-4 3-15,17-5 4 16,12-8-1-16,11-10 3 16,13-5-1-16,12 0-2 15,9-17-2-15,2-11 0 16,-11-10-1-16,-12-9 1 16,-14-6 3-16,-16-6 4 0,-18-4-9 15,-13 3 4 1,-9 4-3-16,-22 10 0 15,-6 17 17-15,2 18-7 16,6 11-12-16,9 15-1 0,8 27-11 16,12 10 7-1,0 9 4-15,13 3 0 0,9-3 0 16,-5-2 0-16,-5-6-12 16,-7-6-80-16,-5-4-32 15,6-10-55-15,-3-9-285 16</inkml:trace>
  <inkml:trace contextRef="#ctx0" brushRef="#br0" timeOffset="5405.3332">9951 2057 1413 0,'0'0'37'16,"0"0"4"-16,100-36-41 15,-24 34-2-15,7 2 0 16,3 0-3-16,-6 0-78 16,-10 0-33-16,-18 2-21 15,-20 0 20-15,-17-2 94 16,-11 0 23-16,-4 0 127 16,0-2-41-16,0 0 6 15,0 2-9-15,0 0-32 0,0 0-35 16,0 1-16-1,0 17-8-15,0 2 7 0,0 4 2 16,4 3 2-16,1 3 1 16,-5 0-4-16,0-4-34 15,0-2-102-15,-16-16-150 16</inkml:trace>
  <inkml:trace contextRef="#ctx0" brushRef="#br0" timeOffset="5559.9742">10539 1604 1060 0,'0'0'0'15,"0"0"-442"-15</inkml:trace>
  <inkml:trace contextRef="#ctx0" brushRef="#br0" timeOffset="5849.7262">10964 1895 1070 0,'0'0'91'0,"0"0"-76"15,0 0-13-15,0 0-2 16,-97 82 14-16,89-40-7 0,8 2-6 15,3-5 2 1,20-8-2-16,14-12 8 16,6-8 23-16,8-11-14 0,0-3 3 15,-2-21 5-15,-9-9 38 16,-11-3 31-16,-15-6-5 16,-14-2-36-16,-1 1-27 15,-39 3-20-15,-14 6-7 16,-17 8-11-16,-10 12-67 15,-3 7-155-15,7 4-294 16</inkml:trace>
  <inkml:trace contextRef="#ctx0" brushRef="#br0" timeOffset="8432.0507">5095 3623 682 0,'0'0'51'0,"92"2"-19"15,-35-2 34-15,-5 0 38 16,-3-9 18-16,-10-3-5 16,-14-5-34-16,-11 3 23 15,-11 4 2-15,-3-5-15 0,-6 3-30 16,-21-1-42-16,-10 5-21 15,-14 8-4-15,-4 5 3 16,4 21-3 0,5 4 1-16,19 1 1 15,18-4-2-15,9-5-36 0,33-7-70 16,34-10 2-16,24-5-35 16,15-30-133-16,-5-17-102 15</inkml:trace>
  <inkml:trace contextRef="#ctx0" brushRef="#br0" timeOffset="8816.3747">5726 3363 472 0,'0'0'373'0,"0"-94"-128"16,-11 60-89-16,-1 16 4 16,6 10-32-16,3 8-42 15,3 1-86-15,0 33 0 16,0 24-7-16,14 25 7 16,4 19 0-16,2 7 0 15,0 8 0-15,-1-2 0 0,-2-2-7 16,-1 1-33-16,-5 2-21 15,-3-5 18-15,0-7 32 16,1-12 4-16,12-22-35 16,4-22 15-16,11-18 20 15,7-21 2-15,8-9-6 16,4-18-20-16,-2-19-8 16,-6-8 5-16,-17-8 6 0,-18-4 12 15,-12-4 11 1,-36 0 5-16,-28 2 6 0,-24 1 29 15,-12 8 22 1,-10 3-11-16,8 8 14 16,22 7-17-16,29 10-15 0,30 4 0 15,21 1 1-15,34-1-29 16,34-1-7-16,24-1-43 16,24 4-23-16,8-5-68 15,-6-5-198-15</inkml:trace>
  <inkml:trace contextRef="#ctx0" brushRef="#br0" timeOffset="9302.9648">7428 3556 1050 0,'0'0'2'0,"-89"-14"0"15,39 14-2-15,7 8 41 16,10 9 6-16,12 3-22 16,14 4-22-16,7 3-3 15,25 2 0-15,21 2 2 16,11 3-2-16,7 0 1 16,-1 2-1-16,-20 3 0 15,-19-2-5-15,-24-5-26 16,-19-7 24-16,-36-9 7 15,-19-12 13-15,-6-4 18 16,5-2 4-16,17-16 8 16,22-4-17-16,23-6-22 15,13-4-4-15,41-4-86 16,27-2-50-16,21 0-31 16,14-1-76-16,6 3-178 15</inkml:trace>
  <inkml:trace contextRef="#ctx0" brushRef="#br0" timeOffset="9518.129">7770 3589 505 0,'0'0'256'0,"0"0"-42"15,0 0-95-15,0 0-71 16,0 0-8-16,0 0 36 16,-27 107-40-16,6-65-18 15,16-6-10-15,5-4-1 16,30-10 0-16,15-9-1 16,7-12 1-16,-1-1 9 0,-8-14 10 15,-15-13 8 1,-14-4 8-16,-14-5 1 15,0-7-20-15,-27 0-20 16,-13 4-3-16,-8 4-41 0,5 13-40 16,7 15-57-1,17 7-94-15,19 7-327 0</inkml:trace>
  <inkml:trace contextRef="#ctx0" brushRef="#br0" timeOffset="10231.4268">8076 3601 1200 0,'0'0'84'0,"0"0"-75"16,0 0-9-16,0 0-9 15,0 0 8-15,14 93 1 0,-2-53-1 16,-1-5 1 0,2-8-35-16,-2-10-6 0,0-7 16 15,0-10 4-15,1 0 11 16,4-21 9-16,1-7 0 15,2-4 1 1,0-5 4-16,0 5 21 0,-6 7 10 16,-3 12 4-16,-4 10 7 15,-1 3-23-15,7 13-23 16,-2 13-2-16,-1 8 1 16,0 2 0-16,-3-6 1 15,0-5 0-15,5-10-2 16,2-9-10-16,0-6 0 15,5 0 8-15,-1-23 4 0,-1-8 1 16,1-7 1-16,-4-5 2 16,-1 2 15-16,-2 5 6 15,-2 13 0-15,-2 8 11 16,-2 14-4-16,5 1-32 16,3 13-8-1,3 15 2-15,3 6 5 0,-6-2 0 16,4 0 0-16,-2-3 1 15,5-6 0-15,6-6-14 16,10-5-20-16,5-8 4 16,6-4 2-16,-1 0 15 15,-3-17 8-15,-1-8 5 16,0-8 2-16,-4-5-2 16,0-1 2-16,-8 0 14 15,-7 8 27-15,-9 9-2 0,-8 10-1 16,-5 5 5-16,0 7-13 15,-2 0-22-15,-14 7-10 16,0 11-6-16,-2 8 5 16,7 5-2-16,8-4 0 15,3-1 1-15,8-6 2 16,19-6 4-16,10-6 6 16,3-8 11-16,3 0-5 15,-2 0-7-15,-8-12-9 16,-8 4 0-16,-10 1-44 0,-13 1-72 15,-2 5-48 1,-26-1-233-16</inkml:trace>
  <inkml:trace contextRef="#ctx0" brushRef="#br0" timeOffset="12450.186">10451 3432 822 0,'0'0'120'16,"0"0"-20"-16,0 0-46 15,0 0 17-15,0 0-16 16,0 0-27-16,0 0-18 16,-64-68-10-16,4 81-1 0,3 4 1 15,12 1 0 1,14 4 0-16,19 3 0 0,12 7 0 16,12 4-2-1,27 7 2-15,19-2 3 0,3-1-3 16,-1-6-4-16,-14 1-2 15,-20-9-9 1,-19-5 1-16,-9-4 7 0,-35-10 7 16,-20-6 5-16,-16-1 34 15,-13 0 9-15,5-8-13 16,10-6-11-16,20-3-15 16,21-4-9-16,30-4-10 15,15-9-93-15,45-7-107 16,28-9-192-16</inkml:trace>
  <inkml:trace contextRef="#ctx0" brushRef="#br0" timeOffset="12626.2206">10679 3289 714 0,'0'0'351'0,"0"0"-176"15,0 0-101-15,0 0-11 16,0 0 1 0,0 0-41-16,88-20-23 0,-60 64 0 15,6 14 0-15,-2 12 1 16,-8 8-1-16,1 4 0 15,-7-1-41-15,-3-11-43 16,0-9-44-16,-6-14-95 16,-3-15-301-16</inkml:trace>
  <inkml:trace contextRef="#ctx0" brushRef="#br0" timeOffset="13065.5293">10570 3688 1163 0,'0'0'37'16,"99"-49"-37"-16,-10 31 0 0,27 6 9 16,13 1 24-16,8 7-22 15,-6 2-10-15,-18 1-1 16,-22-1-30-16,-29-3-31 16,-28-5-4-16,-25-1 65 15,-9-6 9-15,-27 3 28 16,-16-1 4-16,-11 7 9 15,-5 8 2-15,2 0-18 16,7 8-11-16,12 13-11 0,20 3-5 16,13 2-2-16,5 1-4 15,36-3 0-15,18-9 4 16,14-7 0-16,6-8-4 16,-4 0-1-16,-13-20-2 15,-16-6 1-15,-15-8 2 16,-13-3 4-1,-10-3 44-15,-3 3 16 0,0 9 3 16,-3 8-33-16,-2 10-8 16,4 7-9-16,1 3-15 15,0 6-3-15,0 20-16 16,6 11 13-16,5 8-7 16,2 4-47-16,-3-3-75 15,4-5-25-15,7-13-33 0,1-9-158 16</inkml:trace>
  <inkml:trace contextRef="#ctx0" brushRef="#br0" timeOffset="14693.4811">11898 3492 974 0,'0'0'151'0,"0"0"-73"16,0 0-24-16,0 0 37 0,0 0-63 15,0 0-28 1,41 10-1-16,-25 26-2 0,-2 0 3 15,-3-1-1-15,-2-5-9 16,-3-7-26-16,1-9-12 16,-4-6 14-1,2-8 1-15,2 0 26 0,3-10 7 16,1-12 5-16,3-5-4 16,-3-2 14-16,0 6 6 15,-2 7 21-15,3 7-15 16,0 9-20-16,5 0-7 15,3 11-7-15,5 9-4 16,7 5-11-16,4 2-16 16,10-4-6-16,9-1 15 15,7-6-13-15,3-4 18 0,-4-7 22 16,-7-5 2-16,-11-4 0 16,-10-17 7-1,-11-9 38-15,-11-5 20 16,-10-2-12-16,-1 0 5 0,-9 5-10 15,-19 11-7-15,-11 10-16 16,-10 11-17-16,-3 0-7 16,2 22-2-16,10 15-2 15,17 8-2-15,15 2 2 16,8-2-3-16,21-8 6 16,19-10-3-16,9-11-9 15,6-14-13-15,0-2-10 16,-4-11 9-16,-2-17 20 15,-10-10 6-15,-6-12 1 0,-9-6 5 16,-12-7-1-16,-11-4 8 16,-1 0 12-16,-9 1-3 15,-11 5 10-15,-5 13 4 16,5 14 11-16,5 17-9 16,6 13-8-16,6 4-16 15,1 16-14 1,1 21-24-16,1 22 24 0,0 12 0 15,6 7 0-15,12 5-3 16,1-2-32-16,5-4-45 16,3-13-16-16,6-13 3 15,3-13-2-15,7-13-29 16,3-11-57-16,8-11-51 16,4-3-24-16,3-11 256 15,-7-15 11-15,-5-12 169 0,-12-8-3 16,-10-8-31-16,-12-3 24 15,-11 2-51-15,-4 6-35 16,0 12 1-16,-20 14-26 16,-4 9-17-16,0 12-26 15,-2 2-16-15,3 22-4 16,2 15-3-16,7 15 3 16,7 4 2-16,7 0-1 15,0-6 1-15,4-9-7 16,10-13-23-16,1-8-9 0,-2-12 8 15,3-6 10-15,3-2 16 16,1-10-2 0,3-12-2-16,-2-4-6 15,-2-5 9-15,-4-2-3 16,0 0 8-16,-5-1 3 0,-1 5 0 16,-4 4 2-16,-4 4 16 15,-1 4 4-15,2 5 26 16,1 2-3-16,4 3-15 15,6 2-13-15,6 1-17 16,7 2-1-16,6 2 0 16,1 0 0-16,-2 8 0 15,-3 8-5-15,-6 0 5 0,-5 1-1 16,-4 1 1 0,-7 1-9-16,-6 3 1 0,0-2-5 15,-16-2 10-15,-8 0 1 16,-4-1 3-16,4-1 0 15,8-4 0 1,8-1 0-16,8-3-2 0,0 2 1 16,22-3 1-1,13 0 4-15,11-3 7 0,12-2-7 16,12-1-2-16,6-1-2 16,5 0 3-16,1 0-3 15,-3-10-7-15,-7-5 4 16,-6-5 1-16,-11-9 1 0,-9-3 2 15,-14-7 3-15,-6-2 0 16,-17 0 3-16,-9 5 15 16,-3 6 10-16,-29 3-13 15,-12 9-11-15,-4 8-8 16,-6 10-3-16,2 0 3 16,6 25-6-16,8 12 3 15,10 7-1-15,13 6 3 16,15-5-5-16,5-8 5 15,28-9 1-15,10-14 2 16,5-13-2-16,4-1 0 16,-5-18-14-16,-8-17 7 0,-4-12 7 15,-10-8 4 1,-10-4 6-16,-6-8 9 16,-9-3 1-16,0-7 13 15,-15-1 0-15,-3 5-8 0,0 5 6 16,2 14-11-16,5 18 1 15,4 15 7-15,2 15-5 16,5 6-10-16,0 5-13 16,0 29-10-16,2 21-1 15,16 20 11-15,9 14 0 16,3 7 0-16,-1 2-12 16,-5 6-21-16,-10-5-41 15,-11-9-126-15,-3-14-19 16,0-20-277-16</inkml:trace>
  <inkml:trace contextRef="#ctx0" brushRef="#br0" timeOffset="15508.0854">15325 3391 1007 0,'0'0'100'16,"-98"-27"-57"-16,45 26 1 15,-1 1 13-15,5 6-30 16,9 13-16-16,9 9-2 16,11 6-6-16,16 4 5 15,4 1-3-15,17 0-1 0,24-7 1 16,16-9-1-16,8-12-4 15,1-11-7-15,-6 0-13 16,-14-25 4-16,-15-11 13 16,-16-5 3-16,-13-4 5 15,-2 1 15-15,-16 6 7 16,-9 6 6-16,1 9 34 16,8 10-20-16,6 8-9 15,8 5-24-15,2 0-14 16,0 18-18-16,0 11 17 0,5 11 0 15,15 4-4 1,7 2-45-16,3-1-47 0,1-5-15 16,-1-11-68-1,-3-14-128-15</inkml:trace>
  <inkml:trace contextRef="#ctx0" brushRef="#br0" timeOffset="16478.8547">15547 3385 906 0,'0'0'144'16,"0"0"-76"-16,0 0-1 16,0 0-28-16,0 0-38 15,0 0-1-15,28 31 0 16,-6 1 2-16,-3 1 0 16,-3-1-2-16,-5-7-3 0,-4-7-10 15,1-8-4-15,0-10 1 16,1 0 16-16,0-14 1 15,5-11 4 1,-1-6 23-16,2 2 18 0,0 1 1 16,3 3 3-1,-3 9 1-15,1 6-36 0,-1 6 2 16,3 4-15-16,-1 0-2 16,0 15-1-16,0 9-8 15,1 7 9-15,-5 7-1 16,2 0-3-16,2 3 3 15,8-5-14-15,11-5-26 0,10-7-7 16,7-12-8-16,2-8-12 16,-5-4 4-1,-4-14 25-15,-7-18 39 0,-6-9 0 16,-11-8 43-16,-10-1 21 16,-12 4-1-16,0 3 3 15,-12 10-6-15,-13 8-2 16,-7 8-28-16,-2 12-30 15,3 5-2-15,5 1-2 16,10 19-4-16,12 6 0 16,4 2-7-16,9-3-14 15,19-4-9-15,5-6-7 16,-2-13 5-16,-5-2 15 16,-7-4 20-16,-7-17 5 15,-5-5 3-15,-5 0 19 0,-2 3 36 16,0 6-3-16,0 7-3 15,0 10-7-15,0 0-45 16,0 20-16-16,16 20-1 16,8 16 16-16,1 13 0 15,-2 10 1-15,-7 5 1 16,-8 0-1-16,-4 3 0 16,-4-2 0-16,0-2-1 0,0-9-2 15,0-15-33 1,-13-20 19-16,-14-17 13 15,-18-20 2-15,-16-3 2 0,-14-30 1 16,7-16-1-16,16-9-9 16,30-5 2-16,22 1 7 15,47-1-2-15,39 0-5 16,26-4-16 0,13-9 4-1,1-9 19-15,-11 0 2 0,-18-3 31 0,-26 9 17 16,-24 9-1-16,-26 7-11 15,-21 9 16-15,-2 11-27 16,-23 12-7-16,-2 15-6 16,-3 14-14-16,2 8-2 15,-2 33-5-15,7 20 1 0,7 14-1 16,13 7-1-16,3 6-20 16,16-4-5-16,7-10-3 15,1-13-36-15,0-18-19 16,-4-17-16-16,1-16-31 15,-1-10-48 1,0-8-30-16,-4-22-184 16</inkml:trace>
  <inkml:trace contextRef="#ctx0" brushRef="#br0" timeOffset="16997.0121">16978 3542 696 0,'0'0'197'0,"0"0"-48"16,0 0-58-16,0 0 2 15,0 0-6-15,0 0-46 16,41-50-36-16,-8 51-5 15,9 7 4-15,4-2-1 0,-7-4 0 16,-4-2-3-16,-9 0 2 16,-3-16 7-16,-10-4 6 15,-7-3 0-15,-6 2 13 16,0 2-5-16,-10 7-14 16,-16 6-6-16,0 6-3 15,-4 3-5-15,3 18-1 16,4 9-1-16,9 11 6 15,9 2-2-15,5 0-2 16,9-7 3-16,19-9 2 16,8-12 0-16,10-14 1 0,8-1 3 15,10-10-4 1,5-17-10-16,0-6-19 16,-7-10 2-16,-13-4 24 15,-16-1 3-15,-16-2 0 0,-13 0 3 16,-4 7 1-16,0 7-1 15,-1 16 10-15,-2 10-8 16,3 10-5-16,0 4-8 16,16 23-36-16,15 14 40 15,7 7 4-15,-1 4 0 16,-7-7-1-16,-5 1 1 16,-7-6 0-16,-7-5 0 0,-8-7 25 15,-3-8 7 1,-11-7 9-16,-29-9 8 0,-17-4 9 15,-22 0-39 1,-16-6-19-16,-9-12-96 0,-1-12-188 16</inkml:trace>
  <inkml:trace contextRef="#ctx0" brushRef="#br0" timeOffset="20080.3207">1850 6666 1090 0,'0'0'220'16,"0"0"-197"-1,0 0-23-15,0 0-29 0,0 0 27 16,-66 137 2-16,44-38-1 15,-2 12-2-15,1 7 5 16,1-3-2-16,4-20 0 16,11-23-60-16,7-28-3 15,0-22 39-15,1-21 18 16,7-5 5-16,2-34 1 16,-1-16 3-16,-3-14-3 15,4-13 0-15,-7-13 1 16,-1-5 5-16,-2 5 27 15,1 13 30-15,2 18-13 0,0 23 20 16,2 18 8-16,-2 14-5 16,10 8-35-16,8 15-38 15,16 22-2 1,16 19 2-16,6 20 0 16,1 10-1-16,-2 7-1 0,-9 1-2 15,-7-7-40-15,-9-8-103 16,-9-15-32-16,-15-16-271 15</inkml:trace>
  <inkml:trace contextRef="#ctx0" brushRef="#br0" timeOffset="21348.1876">1611 7268 1166 0,'0'0'43'15,"0"0"-28"-15,76-84-14 16,0 56 20-16,21-2 3 15,9 1-12-15,0-5-10 16,-12 5 2-16,-23 1-4 16,-24 6 3-16,-20 5-1 15,-15 9 20-15,-11 4 20 16,-1 4-13-16,0 0-26 16,0 12-3-16,0 21-13 15,-3 12 13-15,0 4 0 16,2-1 0-16,1-5 2 15,0-6-3-15,11-7 1 0,6-8-7 16,7-10-32-16,1-9 10 16,6-3 15-16,1-11 9 15,-4-14 4-15,0-6 1 16,-8-5 2-16,-5 3 14 16,-9 4 37-16,-5 5-23 15,-1 10-17-15,0 9-5 16,0 3-6-16,5 2-2 15,4 12-22-15,10 8 8 16,3 9 11 0,7-3-7-16,2-6-32 0,2-3 13 15,12-5 5-15,4-8-11 16,9-4-16-16,0-3-36 16,-5-20 48-16,-7-7 37 15,-9-9 2-15,-10-1 41 0,-15-2 41 16,-7 6-1-16,-5 7-22 15,-11 7-18-15,-16 12-12 16,-4 10-26-16,1 0-3 16,9 16-4-16,8 5-4 15,8 3 4-15,5-5 0 16,0-4-26-16,8-8-4 16,9-7 7-16,0-2 14 0,1-15 8 15,-6-2 5-15,-2 2 0 16,-7 9 5-1,-3 3 35-15,3 5-2 0,8 20-38 16,2 17-12 0,5 20 12-16,3 9 2 0,-6 11-2 15,3 11 0 1,-9 7-2-16,-6 10 2 16,-3 5 0-16,-5 1 0 0,-17-9 0 15,2-13 2-15,-2-24-2 16,1-22 0-16,-7-21 1 15,-11-22 7-15,-9-2 39 16,-7-30-26-16,9-18-18 16,20-12-3-16,22-11-17 15,14-7-9-15,50-5-21 16,35-1-11-16,26-4 1 16,12-5 15-16,0-5 10 0,-15-2 32 15,-27 0 2-15,-33 8 48 16,-30 9 16-16,-28 12 20 15,-6 15-18-15,-25 11-14 16,-5 14-12-16,5 14-14 16,-2 19-21-16,9 12-7 15,5 31-11-15,8 23 10 16,11 19 1-16,3 7 0 16,24 4-1-16,9-7 0 15,1-14-6-15,-4-18-11 16,-6-16 0-16,-6-17 0 15,-3-14-24-15,3-10 16 0,2-10 15 16,6-19 6-16,5-9-17 16,8-1 3-16,0-1 15 15,4 3 2-15,-1-1 2 16,1 5 8-16,-1 0 12 16,-2 3 4-16,-4 3 5 15,-9-1 3-15,-10 0-5 16,-9-1 11-16,-11-1 1 15,0-1-13-15,-11 4-11 16,-14 7-6-16,-2 10 2 16,2 10-7-16,0 17-4 15,5 25-3-15,10 17-2 16,10 8 5-16,0 1 0 0,25-11 8 16,2-12-7-1,3-15-1-15,0-17-26 0,1-13-13 16,2 0-96-16,-8-24-93 15,-10-14-303-15</inkml:trace>
  <inkml:trace contextRef="#ctx0" brushRef="#br0" timeOffset="22967.9363">5075 6661 1037 0,'0'0'76'0,"0"0"-2"15,0 0-29 1,0 0 15-16,0 0-20 0,-80-11-38 16,66 56-1-16,8 14 17 15,6 12-1-15,0 6-8 16,6 2-8-16,11-5 3 16,5-7-4-16,3-14 0 15,5-11-21-15,6-10-68 16,6-15-43-16,4-11-155 0</inkml:trace>
  <inkml:trace contextRef="#ctx0" brushRef="#br0" timeOffset="23363.1054">5481 6832 1059 0,'0'0'63'0,"0"0"-7"16,0 0-56-16,0 0 0 15,0 0 0-15,-73 100 10 16,73-39-3-16,0 1-3 16,13-4-3-16,11-10 2 15,3-12-2-15,7-11 0 0,5-14 1 16,7-8-2 0,4-3-9-16,-1-12 2 0,-4-13 2 15,-11-8 3-15,-9-7 2 16,-10-5 2-1,-10-5 4-15,-5-3 18 0,-8 0 10 16,-14 8 1-16,-8 10 0 16,-6 9-11-16,-2 13 3 15,-1 10-24-15,3 3-2 16,6 10-2-16,6 18-3 16,11 6 2-16,5 8-3 15,8 0 4-15,9-2 1 16,21-5 0-16,15-12 1 15,4-8-1-15,9-12-49 0,-4-3-71 16,-9-16-236-16</inkml:trace>
  <inkml:trace contextRef="#ctx0" brushRef="#br0" timeOffset="23613.5184">5881 6488 1172 0,'0'0'32'16,"0"0"-29"-16,0 0-3 16,113 129 24-16,-44-62 5 0,-5 6-12 15,-3 8-13 1,-16-1-4-16,-15-4 0 16,-14-3 0-16,-16-11 0 15,0-13-1-15,-34-8-5 16,-17-11-6-16,-10-11 2 0,-6-6-2 15,6-9 4-15,4-4-39 16,18 0-135-16,15-11-354 16</inkml:trace>
  <inkml:trace contextRef="#ctx0" brushRef="#br0" timeOffset="27745.9479">9314 5493 831 0,'0'0'58'15,"0"0"-44"-15,0 0 58 16,0 0-6 0,-87-2-22-16,75 15-28 15,3 8-11-15,3 5 0 0,0 5-1 16,4 3 19 0,2 1 0-16,0 3-12 0,0-2-5 15,4-2-4-15,11-5 0 16,7-6 0-16,9-6 5 15,11-7-2-15,12-6-4 16,4-4 1-16,2 0-4 16,-8-16 0-16,-7-6 2 15,-11-8 1-15,-7-2 3 0,-12-4 2 16,-6-2 29 0,-9 0 17-16,0-1-16 0,-27 1-12 15,-7 3-7-15,-9 8-9 16,-2 5-8-16,-1 8 0 15,5 7-3 1,7 6-50-16,4 1-32 0,14 0-71 16,11 7-136-16</inkml:trace>
  <inkml:trace contextRef="#ctx0" brushRef="#br0" timeOffset="28218.1343">9793 5220 912 0,'0'0'51'16,"0"0"-45"-16,0 0-5 15,0 0 12-15,0 0 25 16,0 0 9-16,-52 74-29 16,74-54 12-16,5-6 7 15,1-7 4-15,-3-6-5 16,-10-1 2-16,-7 0-2 16,-8-8 7-16,0-4-19 15,-11-4-24-15,-15 2-11 16,-9 6-38-16,-2 3-33 0,2 5-99 15,9 0-221-15</inkml:trace>
  <inkml:trace contextRef="#ctx0" brushRef="#br0" timeOffset="31479.4792">11848 5435 304 0,'0'0'526'16,"0"0"-447"-16,0 0-1 16,0 0 49-16,0 0-33 0,0 0-16 15,5-60-31 1,20 50-28-16,8 4-9 0,3 3 7 15,3 3-17-15,-6 0 0 16,-6 4-1-16,-11 9-3 16,-10 3 2-16,-6 1-6 15,0 0 5-15,-3-2-2 16,-9 1 3-16,2-6-2 16,3-2-3-16,7 1-1 15,0-2 5-15,11 3-7 16,17 1 1-16,5 4 7 15,3 2 0-15,-6 2-3 16,-5 0 4-16,-10-1-1 16,-14-2 0-16,-1 0-5 15,-23-4 7-15,-16-2 3 0,-12-4 36 16,-5-4 1-16,2-2-10 16,9 0-4-16,17 0-21 15,16 0 0 1,6 0-5-16,6-2-29 0,31-2-83 15,18-5-240-15,17-1-471 16</inkml:trace>
  <inkml:trace contextRef="#ctx0" brushRef="#br0" timeOffset="31805.4418">12587 5413 1099 0,'0'0'75'0,"0"0"-74"15,0 0 17-15,-109-13 44 16,73 36-29-16,7 5-18 16,8 7-8-16,15 4-6 15,6 3 1-15,11-3 0 16,22-4 0-16,9-8 1 16,10-6 4-16,6-7 1 15,1-10-8-15,1-4 1 16,-8 0 5-16,-12-14-2 15,-12-6 7-15,-11-9 33 16,-16-4 11-16,-1-5-2 16,-25-4-33-16,-16 2-17 0,-6 0-3 15,-3 7-2 1,4 7-20-16,14 9-26 16,9 7-60-16,16 5-74 15,7 4-190-15</inkml:trace>
  <inkml:trace contextRef="#ctx0" brushRef="#br0" timeOffset="32113.0876">12920 5115 672 0,'0'0'503'0,"0"0"-465"15,-91-43-30 1,67 43 32-16,5 10 11 0,8 19-36 15,9 8-8-15,2 1-6 16,22 3 7-16,16-7 6 16,9-6-5-1,5-8-4-15,-4-12-1 16,-5-8-4-16,-12 0 1 0,-9-19 7 16,-14-7 22-16,-8-5 10 15,-2-3-7-15,-26-1-20 16,-6 2-13-16,-9 3-5 15,2 9-50-15,2 12-33 16,6 9-70-16,10 0-212 16</inkml:trace>
  <inkml:trace contextRef="#ctx0" brushRef="#br0" timeOffset="34562.066">14789 5272 843 0,'0'0'175'15,"0"0"-139"-15,0 0-34 16,0 0 1-16,0 0 0 0,0 0 41 15,-28 75-31-15,22-47-9 16,-3-1-2 0,-3-4-2-16,5-4 0 0,1-7 1 15,1-3-1-15,5-5 0 16,0-1 1-16,6-2 9 16,15 1 8-16,7-2-8 15,9 3-10-15,4 1 0 16,3 2-3-16,1-1-22 15,-1 0 8-15,-1-3 3 16,-7-2 2-16,-6 0 6 16,-8 0 6-16,-7-8 3 0,-5-8 5 15,-5-1 16-15,-5-4 20 16,0 0-5-16,0-1 8 16,-7 2-4-16,-3 1-3 15,1 6 5-15,3 6-21 16,3 5 0-16,3 2-1 15,0 0-23 1,0 8-13-16,0 15 1 0,0 8 11 16,0 4 2-16,8 3-1 15,-1-3 0-15,1-1-29 16,4-5-38-16,-2-7-24 16,4-8-15-16,5-8-129 15,3-6-199-15</inkml:trace>
  <inkml:trace contextRef="#ctx0" brushRef="#br0" timeOffset="34862.7748">15459 5300 915 0,'0'0'41'15,"0"0"-36"-15,0 0-4 16,0 0 20-16,0 0 2 15,0 0-14-15,-40 43 8 16,64-19 10-16,11-1-12 16,4 3 1-16,3-4 7 0,-3 1 7 15,-4 1 0 1,-6-5-7-16,-11 1 18 16,-5-4-8-16,-8-3-6 15,-5-1-20-15,-2-2-1 0,-23-1 4 16,-11-4 10-16,-12-3-10 15,-4-2-10-15,1-2-62 16,-1-16-80-16,4-11-241 16</inkml:trace>
  <inkml:trace contextRef="#ctx0" brushRef="#br0" timeOffset="35005.1879">15635 5273 959 0,'0'0'75'0,"97"-28"-59"0,-52 17-16 16,-4 0-2-16,-9-1-17 16,-5 1-204-16</inkml:trace>
  <inkml:trace contextRef="#ctx0" brushRef="#br0" timeOffset="35312.1326">16033 4922 932 0,'0'0'47'0,"0"0"-24"0,0 0 3 0,0 0 26 0,-88-19-17 16,71 39-23 0,3 8-10-16,5 5 1 0,9 2 3 15,0 0 4-15,18-4 4 16,13-5 2-16,8-6 5 15,4-10-7-15,-5-9 2 16,-7-1 16-16,-10-6 13 16,-12-11 17-16,-9-5-26 15,-3-3-17-15,-25 1-19 16,-11 1-12-16,-10 7-44 16,-2 8-58-16,6 5-95 15,14 3-394-15</inkml:trace>
  <inkml:trace contextRef="#ctx0" brushRef="#br0" timeOffset="37649.4989">18171 5159 806 0,'0'0'96'16,"0"0"-1"-16,0 0 2 16,0 0 1-16,0 0-27 0,0 0-43 15,-88-70-22 1,62 78-6-16,-4 14 0 16,-1 7 0-16,6 4 6 0,1 7-5 15,10 2 1-15,9 1 1 16,5-1-3-16,2-4 1 15,22-4 1-15,8-6 1 16,9-9-3-16,2-7-9 16,-4-6 2-16,-8-6 1 15,-10 0 5-15,-14-1 1 16,-7-12 7-16,0-3 7 16,-20-1 17-16,-10 3-9 15,-5 3-10-15,3 5-6 16,5 5 2-16,12 1-8 15,6 0 0-15,9 0-13 16,0 8 2-16,19 3-48 0,23 0-26 16,15-2-26-16,10-9-134 15,0 0-266-15</inkml:trace>
  <inkml:trace contextRef="#ctx0" brushRef="#br0" timeOffset="37970.2008">18615 5205 14 0,'0'0'849'0,"0"0"-787"16,0 0 6-16,0 0 33 0,0 0-28 15,0 0-45 1,-86-53-24-16,70 75-3 16,2 11 1-16,3 8 1 0,9 7 3 15,2-1 14-15,5 2-8 16,22-5-5-16,7-8-2 15,14-10 2-15,4-8-4 16,2-11-2-16,-2-7-1 16,-10-3 3-16,-8-19 0 15,-16-5 5-15,-11-5-2 16,-7-5 27-16,-3-5 8 16,-25 0-18-16,-12 2-13 0,-5 3-6 15,-3 7-4-15,8 9-8 16,10 9-49-16,14 4-41 15,13 4-82-15,3 1-163 16</inkml:trace>
  <inkml:trace contextRef="#ctx0" brushRef="#br0" timeOffset="38251.3804">18914 4823 1058 0,'0'0'58'0,"0"0"-45"16,0 0-11-16,0 0 2 15,0 0 3-15,0 0-3 0,-41 37-3 16,48-18 9-16,15-3 8 16,5-5-2-16,-4-6-2 15,-5-5 7-15,-9 0 1 16,-6 0 9-16,-3-13 29 15,0-6-39-15,-14 0-21 16,-14-1-4-16,-8 3-57 16,-7 5-73-16,2 8-225 15</inkml:trace>
  <inkml:trace contextRef="#ctx0" brushRef="#br0" timeOffset="40894.4932">21306 5188 792 0,'0'0'105'0,"0"0"-15"15,0 0-50-15,-84-71 49 16,52 65-22-16,-6 6-40 16,-1 0-11-16,-1 8-5 15,8 12-6-15,8 5-1 16,13 1 2-16,11-1-6 16,3-1 3-16,29-2 0 15,10-5 5-15,10-9-4 16,4-5-4-16,-5-3-2 15,-8-3 2-15,-10-16 3 16,-11-5-2-16,-10-2 10 0,-5-1 49 16,-5 1-3-1,-2 8-10-15,0 7-4 0,0 5-1 16,0 6 5-16,0 0-47 16,0 9-5-1,0 17-19-15,3 13 24 16,0 6-1-16,0 1 4 0,0 1-3 15,2-2 0-15,2-3-10 16,3-5-41-16,2-4-28 16,3-6-32-16,-1-7-38 15,-1-10-119-15,1-10-431 16</inkml:trace>
  <inkml:trace contextRef="#ctx0" brushRef="#br0" timeOffset="41245.2028">21752 5143 795 0,'0'0'192'0,"0"0"-128"16,0 0-18 0,0 0 38-16,0 0-43 0,0 0-36 15,-59-5-5-15,37 45-2 16,6 5 2-16,10 5 0 15,6 0 0-15,0-1 0 16,19-7 2-16,11-8 0 16,9-10-1-16,6-11-1 0,6-12-9 15,-2-1 4 1,-7-10 5-16,-8-13 1 0,-10-8 8 16,-14-6 28-16,-10-5-9 15,0-4 12-15,-28-2-21 16,-9-1-10-1,-5 3-9-15,2 8-8 0,8 10-48 16,10 12-32-16,9 8-98 16,11 5-208-16</inkml:trace>
  <inkml:trace contextRef="#ctx0" brushRef="#br0" timeOffset="41567.63">21998 4831 1060 0,'0'0'65'0,"0"0"-52"15,0 0 22-15,0 0-8 16,-89-5-23-16,84 29-3 16,5 5 4-16,10-1-2 15,22-3 16-15,7-7-1 16,3-7-9-16,-2-6 13 15,-9-5-7-15,-11 0 12 16,-9-5 14-16,-9-10 35 0,-2-8-24 16,-9-2-28-1,-19 0-22-15,-14 0-2 16,-6 11-26-16,-1 6-31 16,4 8-77-16,14 8-111 0,14 11-260 15</inkml:trace>
  <inkml:trace contextRef="#ctx0" brushRef="#br0" timeOffset="43646.1196">23429 5061 1057 0,'0'0'118'15,"0"0"-73"-15,0 0 19 16,0 0 6-16,0 0-38 16,0 0-31-16,14 37-1 15,-3-3 5-15,0 4 2 16,-4 6-5-16,-2 2-1 15,-2 1-1-15,-2-1 1 16,2-7-2-16,2 0-26 0,2-9-54 16,4-5-27-16,6-9-160 15,2-12-418 1</inkml:trace>
  <inkml:trace contextRef="#ctx0" brushRef="#br0" timeOffset="44243.5908">23771 5153 1231 0,'0'0'60'0,"0"0"2"16,0 0-35-16,0 0 10 16,0 0-6-1,0 0-31-15,114-11-1 0,-78 41-2 16,-11 3-21-16,-17 1-22 15,-8-1-1-15,-22-4 25 16,-13-3 19-16,0-6 3 16,8-8-1-16,9-4 2 15,14-3-1-15,4-1 2 16,1 0 10-16,27 0 31 16,15-3 2-16,14-1-28 15,10 0-16-15,3 0-1 16,-4 0-30-16,-6-10-36 0,-10-5 11 15,-9-4 9-15,-8-4 26 16,-7-4 18-16,-6-1 2 16,-4-1 1-16,-2-1 5 15,-5 4 24 1,-5 5 12-16,-4 7 11 16,0 6-17-16,0 5-3 0,0 3-23 15,-12 2-10-15,-3 18-9 16,-5 10 5-16,3 7-1 15,7 3 4-15,10 0 2 16,0-3-1-16,24-8 1 16,13-6 0-16,14-9 3 15,5-9 1-15,2-5-3 16,-8-3 5-16,-9-18 14 0,-12-8 20 16,-13-4 9-16,-8-6-14 15,-8-4-9-15,-8-4-19 16,-22 1-8-16,-12 3-13 15,-2 6-44-15,2 11-24 16,9 13-49-16,12 6-153 16,14 5-396-16</inkml:trace>
  <inkml:trace contextRef="#ctx0" brushRef="#br0" timeOffset="44536.924">24718 4797 1106 0,'0'0'75'0,"0"0"-57"15,0 0-18-15,0 0-3 16,0 0 3-16,-52 76 10 16,55-39 6-16,22-5 4 15,9-3-2-15,4-11 3 16,-2-9-9-16,-5-6 6 15,-9-3 10-15,-7-6 20 16,-10-12 18-16,-5-8-24 16,-8-3-28-16,-20-7-14 0,-17-3-12 31,-7-5-54-31,-5 2-50 0,-3 4-46 16,1 1-185-16</inkml:trace>
  <inkml:trace contextRef="#ctx0" brushRef="#br0" timeOffset="49411.6242">26613 5094 1188 0,'0'0'45'0,"0"0"-7"15,0 0-27-15,89-72 7 16,-51 67 43-16,2 5-31 0,0 0-25 16,-5 18-5-16,-9 3 0 15,-12 1-4-15,-13 1-1 16,-1 2 0-16,-13 2-1 15,-12-2 0-15,-4-2-8 16,5-3 6-16,9-5-8 16,9 0 9-16,6 0-5 15,3-1-5-15,20 2 7 16,5-1 5-16,4 0-1 16,-2-3 6-16,-7-2 0 15,-10-3 0-15,-10-2-1 0,-3 1-3 16,-11 0 2-16,-22-3 2 15,-14-2 34 1,-5-1 5-16,2 0-14 0,9 0-12 16,12 0-5-16,13 0-8 15,13-1-1-15,3-2-63 16,32-4-91-16,14-5-367 16</inkml:trace>
  <inkml:trace contextRef="#ctx0" brushRef="#br0" timeOffset="49726.6248">27298 5066 1050 0,'0'0'45'16,"0"0"-33"0,0 0-8-16,0 0 8 0,-83 2 0 15,83 22-11 1,0 5 6-16,3 2 2 0,20 1 6 15,8 1-10 1,6 2 7-16,4-3 6 0,-2-5 10 16,-6-2-5-16,-10-2 8 15,-5-7 10-15,-10-5-5 16,-5-2-15-16,-3-4-16 0,-2 1 1 16,-23-3 12-16,-12-2 15 15,-14-1-32-15,-2 0-1 16,0-7-106-1,5-12-104-15,14-6-394 0</inkml:trace>
  <inkml:trace contextRef="#ctx0" brushRef="#br0" timeOffset="49875.3071">27375 5167 410 0,'0'0'752'0,"100"-25"-673"15,-46 17-56-15,-1-1 74 16,-6 3-6-16,-8 2-52 15,-9 3-39-15,-11 1-8 16,-15 0-97-16,-4 0-52 16,-32 3-44-16,-19 1-434 0</inkml:trace>
  <inkml:trace contextRef="#ctx0" brushRef="#br0" timeOffset="50335.0096">26435 4998 1139 0,'0'0'72'16,"0"0"-55"-16,0 0-7 15,0 0 26-15,0 0-9 16,0 0-26-16,-16 52 8 16,14-1 14-16,2 7-3 15,0 4 1-15,0 1 2 0,0-5-17 16,0-5-5-16,0-9 2 16,0-5-3-16,0-10-36 15,0-6-46-15,0-12-48 16,3-11-153-16</inkml:trace>
  <inkml:trace contextRef="#ctx0" brushRef="#br0" timeOffset="50864.0847">27805 4739 919 0,'0'0'111'16,"0"0"-62"-16,0 0-40 15,0 0 41-15,0 0-23 16,0 0-27-16,-19 25 0 15,16 3 1-15,3-2 3 16,4 0 0-16,18 0 10 16,8-10-3-16,2-3 3 15,-6-9 14-15,-6-4 8 16,-7-5 31-16,-10-15-4 16,-3-5-26-16,0-5-13 15,-10 0-15-15,-16 1-9 16,-8 4-6-16,-3 12-43 0,-2 11-67 15,6 2-85 1,10 10-212-16</inkml:trace>
  <inkml:trace contextRef="#ctx0" brushRef="#br0" timeOffset="52791.0524">29175 5009 749 0,'0'0'374'15,"0"0"-287"-15,0 0-32 0,0 0-10 16,0 0-8-16,0 0-37 15,0 14-1 1,7 19-1-16,0 8 2 0,2 3 0 16,1 0 2-16,0-1-2 15,-4-4-50-15,-2-6-31 16,-1-7-25-16,-1-10-92 16,-1-9-157-16</inkml:trace>
  <inkml:trace contextRef="#ctx0" brushRef="#br0" timeOffset="53115.7586">29622 5048 986 0,'0'0'42'0,"0"0"-39"16,0 0-2-16,-80-10 37 15,68 14 10-15,4 13-40 16,8 3-4-16,0 6-3 16,8 1 14-16,17 2 15 15,8 2-21-15,4 2 2 16,0-2 3-16,-2-1 7 16,-4-2-10-16,-3-4 2 15,-5-3 11-15,-8-7-9 0,-8-2-13 16,-7-8-2-16,-12-3 1 15,-27-1-2 1,-22 0-21-16,-15-20-134 0,-9-11-306 16</inkml:trace>
  <inkml:trace contextRef="#ctx0" brushRef="#br0" timeOffset="53538.5228">29685 5056 1021 0,'0'0'91'0,"147"-8"-61"16,-76 8 16-16,-9-2 9 0,-11 2-30 16,-12 0-25-16,-11 0 0 15,-6 0-18-15,-10 0-27 16,-6 0 12-16,-4 0 11 16,-2 0 3-16,0 0 15 15,0 0 4-15,0 0 2 16,0 0 3-16,0 0 17 15,-5 0-4-15,-7 13-17 16,-2 7 8-16,-3 10-3 16,4 7 2-16,8 1 6 15,5-1 0-15,0-2 7 16,11-5 0-16,11-2 10 16,5-7-4-16,3-3-18 0,1-8 4 15,0-6-11-15,-4-4 4 16,-3 0 9-16,-7-14 20 15,-8-10-5-15,-5-5 8 16,-4-10-12-16,-10-2-24 16,-20-6-2-16,-8-4-47 15,-2 2-38-15,-1 5-65 16,11 8-163 0,16 11-426-16</inkml:trace>
  <inkml:trace contextRef="#ctx0" brushRef="#br0" timeOffset="53823.4565">30475 4692 1041 0,'0'0'27'0,"0"0"-27"15,0 0 1-15,-96-19 11 16,84 42 20-16,6 7-18 15,6 3 3-15,0 0 0 16,23-3 7-16,10-8-5 16,3-6-3-16,0-9 3 15,-6-7 4-15,-8 0-4 16,-8-2 0-16,-10-13 17 16,-4-7-17-16,0-5-19 0,-21-2-8 15,-14 4-53-15,-4 4-68 16,-2 8-201-1</inkml:trace>
  <inkml:trace contextRef="#ctx0" brushRef="#br0" timeOffset="55895.3733">32135 4961 1112 0,'0'0'96'15,"0"0"-57"-15,0 0 21 16,0 0 32-16,0 0-26 16,0 0-61-16,0 0-5 15,-2 10-12-15,2 29 12 16,3 8 0-16,6 2 1 15,-5 4 0-15,1-3-1 16,-1-3 0-16,0-6-54 16,-1-4-43-16,4-8-10 0,0-7-73 15,4-11-187 1</inkml:trace>
  <inkml:trace contextRef="#ctx0" brushRef="#br0" timeOffset="56590.6839">32600 4999 1035 0,'0'0'49'0,"0"0"-8"0,-81-65-26 16,52 57 30-16,-6 8-10 0,2 0-24 15,5 8-11-15,9 12-1 16,11 4 0-16,8 4 1 15,12 8 4 1,24 1 3-16,7 5-3 16,6 1-2-16,-2-3-2 0,-1-2 2 15,-6-2 1-15,-4-7-3 16,-12-4 1-16,-12-4-1 16,-12-9-4-16,0-5 4 15,-22-6 0-15,-17-1 6 16,-9-6 11-16,-6-13 11 15,5-6 8-15,7-1 10 16,11-1-29-16,13 2 17 0,12 3 1 16,6-1-16-1,12 1 0-15,21-2-11 0,12 2-8 16,8 1-4-16,7 5-13 16,3 0-25-16,-1 5-27 15,-2 6-10 1,-8 2 10-16,-4 0 13 15,-9 2 6-15,-11-2 37 0,-9-2 13 16,-11 3 1-16,-5 1 32 16,-3-2 23-16,0 3-9 15,0 0-32-15,0 0-15 16,-6 21-5-16,-3 7 5 0,-1 9 3 16,7 2-2-16,3 3 4 15,0-2 5-15,16-3 0 16,14-3 7-16,7-9 1 15,7-7-7-15,0-8-1 16,-7-10 11 0,-10 0 21-16,-9-14 21 0,-11-16-25 15,-7-8-2-15,-7-8-17 16,-17-9-16-16,-10-1-3 16,-3 0-11-16,4 7-32 15,6 9 22-15,8 11-49 16,7 9-66-16,10 12-84 15,2 8-115-15</inkml:trace>
  <inkml:trace contextRef="#ctx0" brushRef="#br0" timeOffset="56865.4725">33259 4777 1033 0,'0'0'81'0,"0"0"-59"15,0 0 16-15,0 0-9 16,0 0-28-16,0 0-1 16,-64 20 0-16,64 13 1 15,12 1 25-15,20-5-14 16,2-6-3-16,1-10 0 16,-7-8-1-16,-12-5 27 0,-8 0 24 15,-5-12 32 1,-3-13-43-16,-7-7-42 15,-19-3-6-15,-13 2-21 16,-12 3-48-16,-3 10-80 16,-4 7-203-16</inkml:trace>
  <inkml:trace contextRef="#ctx0" brushRef="#br0" timeOffset="75106.9093">12387 6538 900 0,'0'0'92'0,"0"0"-38"15,0 0 53-15,0 0 6 16,0 0-5-16,0 0-56 0,0 0-34 16,0 0-18-16,-9-27-15 15,9 51 6-15,0 7 8 16,8 2 2-16,-2 4-1 16,1-1 0-16,-1-3 0 15,-3-3 0 1,2-4-9-16,-2-3-45 0,-3-3-22 15,1-6-17 1,-1-5-69-16,3-8-117 0</inkml:trace>
  <inkml:trace contextRef="#ctx0" brushRef="#br0" timeOffset="75330.9837">12547 6542 410 0,'0'0'541'0,"0"0"-494"16,0 0-16-16,0 0 33 16,0 0 5-16,0 0-68 15,55-8-1-15,-37 34 0 16,-6 6 0-16,-3 5-2 16,-2 2-1-16,-5 0-7 15,-1-7-65-15,-1-5-96 16,0-9-143-16</inkml:trace>
  <inkml:trace contextRef="#ctx0" brushRef="#br0" timeOffset="75515.5706">12174 6547 1138 0,'0'0'52'15,"89"-25"-48"-15,-17 18-4 16,10 3 8-16,5 2 17 16,-1 2-25-16,0-3-3 15,-6 0-115-15,-15-3-187 16</inkml:trace>
  <inkml:trace contextRef="#ctx0" brushRef="#br0" timeOffset="75713.5824">12920 6395 1067 0,'0'0'118'0,"0"0"-82"0,0 0 36 16,0 0-22-16,0 0-50 16,0 0 1-16,-6 102 30 15,6-42-3-15,0 14-14 16,-6 8-6-16,-15 9-2 16,-3 2-6-16,-1-4-2 15,5-12-6-15,8-12-76 16,9-18-29-16,3-13-76 15,0-14-269-15</inkml:trace>
  <inkml:trace contextRef="#ctx0" brushRef="#br0" timeOffset="76081.5588">13309 6772 1225 0,'0'0'76'16,"0"0"-46"0,0 0-18-16,0 0 28 0,0 0-36 15,0 0-4-15,-81 120 0 16,55-53 0-16,5 2 0 16,13-5 0-16,8-14 0 15,9-7-1-15,20-12-5 16,10-12-11-16,5-10-27 15,3-9 21-15,-4 0 2 0,-11-15 15 32,-12-9 6-32,-11-6 9 0,-9-4 44 0,-3 2 7 15,-21 2-22-15,-12 8-6 16,-11 10-18-16,-7 12-8 16,-3 0-6-16,9 26-7 15,14 10-50-15,16 3-74 16,17-4-136-16</inkml:trace>
  <inkml:trace contextRef="#ctx0" brushRef="#br0" timeOffset="78411.0827">15191 6428 949 0,'0'0'118'0,"0"0"-64"15,0 0 16-15,0 0 20 16,0 0 3-16,0 0-29 16,-9-29-39-16,9 29-24 15,0 4-1-15,1 10-5 16,8 8 5-16,0 3 0 0,-2 3 0 15,-1 1 0 1,0-3 0-16,-1 1-5 16,1-3 2-16,-3-3-45 15,0-4-19-15,1-3-35 0,1-5-51 16,4-9-116-16,2 0-392 16</inkml:trace>
  <inkml:trace contextRef="#ctx0" brushRef="#br0" timeOffset="78621.3182">15392 6416 963 0,'0'0'59'0,"0"0"-27"16,0 0 83-16,0 0-40 16,0 0-62-16,0 0-13 0,21 28 0 15,-11 3 0-15,-1 3 0 16,-3-1 1-16,3-3-1 15,-2 1-2 1,1-7-61-16,-2-4-76 16,-1-10-112-16,-5-8-527 0</inkml:trace>
  <inkml:trace contextRef="#ctx0" brushRef="#br0" timeOffset="78840.6874">14982 6397 1243 0,'0'0'77'0,"91"-19"-77"15,-9 12 0-15,13 0 82 16,8 3-10-16,-2 3-20 16,-2 1-39-16,-3 0-13 15,-8 0-37-15,-10 1-107 16,-20 0-74-16,-19-1-291 15</inkml:trace>
  <inkml:trace contextRef="#ctx0" brushRef="#br0" timeOffset="79071.0907">15987 6267 1217 0,'0'0'122'0,"0"0"-119"15,0 0-2-15,0 0-1 16,-28 77 25-16,6-22 15 16,-4 10-25-16,-4 6-11 15,-4 3-1-15,-3-2-1 16,7-4 2-16,6-11-4 16,8-10-1-16,8-4-39 15,8-11-96-15,0-12-131 16</inkml:trace>
  <inkml:trace contextRef="#ctx0" brushRef="#br0" timeOffset="79616.7994">16185 6561 1363 0,'0'0'90'0,"0"0"-88"15,0 0-2-15,0 0-13 16,0 0 13-16,-31 93-1 16,4-43 2-16,-6-1-2 15,-2-5 1-15,4-9-5 16,5-8-10-16,8-13 7 16,11-5 7-16,2-6 1 0,5-3-1 15,3 0 0 1,27 0-3-16,13 0 4 0,17 0 2 15,4 0-2-15,0-3-7 16,-2-1 0-16,-7-2 4 16,-13-1 3-1,-9-2 1-15,-11 2 0 0,-12-3-1 16,-4 2 1-16,-6-4 1 16,0 0 0-16,-7-1-2 15,-13-1 0-15,-4 0-1 16,-1 2-1-16,1 2 3 15,5 4-3-15,1 2 4 16,7 1 0-16,5 3 1 0,3 0 0 16,2 0 7-16,-3 0-4 15,-1 3-4-15,-1 12 9 16,-2 6 23-16,4 9-9 16,-2 5 4-1,3 10-3-15,3 6-8 0,0 4-9 16,0-1-3-16,3-3-5 15,9-6-1-15,2-6-36 16,5-5-89-16,0-11-78 16,-5-9-340-1</inkml:trace>
  <inkml:trace contextRef="#ctx0" brushRef="#br0" timeOffset="82113.1579">18167 6228 596 0,'0'0'470'15,"0"0"-368"-15,0 0-68 16,0 0 58 0,0 0 4-16,0 0-49 0,0-34-47 15,0 46 0-15,1 14-10 16,7 11 10-16,1 4 0 16,3 2 0-16,-2-3-1 15,2-1 1-15,-1-5-4 16,-1-7-60-16,-1-3-34 15,-2-7-55-15,1-10-124 16</inkml:trace>
  <inkml:trace contextRef="#ctx0" brushRef="#br0" timeOffset="82317.0073">18400 6238 1021 0,'0'0'106'0,"0"0"-63"16,0 0-37-16,0 0-5 16,0 0 7-16,0 0 22 15,35 85-12-15,-23-47-18 16,-2-2 0-16,-2 1 0 16,-3-8-1-16,-4-4-68 0,-1-10-113 15,0-9-298-15</inkml:trace>
  <inkml:trace contextRef="#ctx0" brushRef="#br0" timeOffset="82499.6557">17961 6254 1131 0,'0'0'73'0,"107"-4"-66"16,-24 4-4-16,9 0 27 15,6 4 18-15,-2 6-27 16,-2-1-21-16,-2 0-25 16,-4-6-149-16,-17-3-275 15</inkml:trace>
  <inkml:trace contextRef="#ctx0" brushRef="#br0" timeOffset="82683.2959">18866 6189 755 0,'0'0'350'16,"0"0"-290"-16,0 0-57 15,0 0-1-15,0 0 75 16,-38 95-7-16,29-41-27 16,-2 8-3-16,-3 4-10 15,-3 3-18-15,-4 1-8 16,1-1-3-16,1-5-1 16,3-6-1-16,9-9-75 15,7-8-80-15,0-13-160 16</inkml:trace>
  <inkml:trace contextRef="#ctx0" brushRef="#br0" timeOffset="83095.4213">19062 6663 787 0,'0'0'363'0,"0"0"-320"16,93-46-42-16,-53 43 9 0,-6 3 51 15,-7 0-32 1,-8 0-27-16,-8 11-2 16,-11 3 0-16,0 3-1 15,-9 3 0-15,-13 1 0 0,-2-1-4 16,6 2 5-16,6-2-3 15,12 0 0-15,0 1 3 16,12 1 1-16,10 1-1 16,-1-2 0-16,-3-1 0 15,-9-6 1-15,-8-1 0 16,-1-7 14-16,-10-1 56 16,-28-1 20-16,-17-4-19 15,-9 0-46-15,-3 0-24 16,4 0-2-16,10 0-107 0,11-4-151 15,18-1-857-15</inkml:trace>
  <inkml:trace contextRef="#ctx0" brushRef="#br0" timeOffset="86438.3796">21172 6132 1024 0,'0'0'108'15,"0"0"-85"1,0 0-3-16,0 0 51 0,0 0-33 15,0 0-36-15,9 41 2 16,1-5-4-16,-1 0 1 16,0 3-1-16,-3-1 0 15,-2-1 0-15,1-5-4 16,-2-1-42-16,0-7-38 16,0-9-105-16,1-7-141 15</inkml:trace>
  <inkml:trace contextRef="#ctx0" brushRef="#br0" timeOffset="86654.2646">21401 6191 1059 0,'0'0'78'0,"0"0"-70"16,0 0-3-16,0 0 11 15,0 0-15-15,0 0 9 16,33 93 0-16,-22-55-10 0,-3-1 1 16,-3-3-1-16,0-4-14 15,-4-5-78-15,-1-7-79 16,0-12-159 0</inkml:trace>
  <inkml:trace contextRef="#ctx0" brushRef="#br0" timeOffset="86849.8902">21030 6209 1107 0,'0'0'95'16,"0"0"-88"-16,130-17-5 0,-61 17 1 15,9 0 35-15,7 0-32 16,6 0-6-16,-4 0-70 15,-9 0-240 1</inkml:trace>
  <inkml:trace contextRef="#ctx0" brushRef="#br0" timeOffset="87055.3247">21815 6079 1187 0,'0'0'109'15,"0"0"-99"-15,0 0 22 0,0 0 40 16,0 0-44-1,0 0-17-15,-14 118 16 0,7-44-13 16,-8 6-12-16,-3 5 0 16,-6 2-1-16,0-5-2 15,4-6-8-15,4-10-65 16,9-11-33-16,5-12-26 16,2-12-139-16</inkml:trace>
  <inkml:trace contextRef="#ctx0" brushRef="#br0" timeOffset="87372.5031">21963 6603 1002 0,'0'0'280'0,"0"0"-182"0,0 0-80 15,83-50-5-15,-46 50 16 0,1 13-20 16,-5 16-9-16,-14 7 0 16,-18 6-17-16,-5 0-15 15,-35-4 12-15,-7-7 8 16,5-8 8-16,13-8 4 16,15-6-1-16,13-1 1 15,18-4 7-15,24 1 41 16,14 0-15-16,11-5-22 15,6 0-11-15,-3 0-9 16,1 0-76-16,-13-11-132 16,-14-4-431-16</inkml:trace>
  <inkml:trace contextRef="#ctx0" brushRef="#br0" timeOffset="92987.8778">23735 6278 979 0,'0'0'169'0,"0"0"-124"15,0 0 51-15,0 0 16 16,0 0-24-16,0 0-25 16,0 0-34-16,52-74-25 0,-16 70-1 15,1 4-3-15,-1 0-1 16,-6 2 1-16,-10 13-1 15,-12 6-8 1,-8 2-17-16,-12 8-13 0,-23-1 0 16,-9-2-3-1,-2-3 3-15,7-5 17 0,12-6 22 16,12-4-1 0,11-5-1-16,4 1-1 0,0-2 3 15,19-2 9-15,14 1 12 16,7 0-4-16,7-3-15 15,2 0-2-15,3 0-40 0,0 0-102 16,-3 0-159-16,-8-13-480 16</inkml:trace>
  <inkml:trace contextRef="#ctx0" brushRef="#br0" timeOffset="93218.3636">24232 6202 776 0,'0'0'357'0,"0"0"-256"16,0 0-39-16,0 0 5 16,0 0-39-16,0 0-28 15,0 29 0-15,0 4 0 16,0 0 0-16,0 1 0 16,0-2 0-16,0-4 0 15,0-5-61-15,4-3-58 16,4-12-71-16,5-6-239 15</inkml:trace>
  <inkml:trace contextRef="#ctx0" brushRef="#br0" timeOffset="93387.8002">24362 6253 946 0,'0'0'125'16,"0"0"-71"-16,0 0 19 15,0 0 7-15,0 0-63 16,0 0-16-16,35 36-1 0,-23-1 0 15,-3 2 0 1,-4-1 0-16,-2-3-17 0,-3-4-84 16,0-11-140-16,-17-11-451 15</inkml:trace>
  <inkml:trace contextRef="#ctx0" brushRef="#br0" timeOffset="93737.9117">24109 6176 1261 0,'0'0'111'0,"94"-23"-108"15,-26 21-1-15,12 2 34 16,8 0 0-16,0 0-36 0,-1 2-24 16,-11 0-103-16,-17-2-81 15,-18 0-63-15,-18-2 27 16,-17-10 244-16,-6-4 27 15,0 1 180-15,-9 2 24 16,-1 2-79-16,3 7-21 16,2 2-25-1,2 2-43-15,-4 6-48 0,-4 22-14 16,-5 17 30-16,-5 10-4 16,-1 15-3-16,-5 6-12 15,-4 4-9-15,-4 2-2 16,-1-1 2-16,-1-6-3 15,3-6-28-15,10-12-114 16,13-13-92-16,11-14-174 0</inkml:trace>
  <inkml:trace contextRef="#ctx0" brushRef="#br0" timeOffset="94146.9886">24875 6594 1233 0,'0'0'78'16,"0"0"-68"-16,0 0 8 16,0 0 51-16,106-60-32 15,-66 60-34-15,-3 0-3 16,-7 5 0-16,-15 6-3 0,-10 2-1 15,-5 2-8-15,-14 2 4 16,-19 2 4-16,-7 1 4 16,3-1 1-16,8 0 0 15,17 0-2-15,12 3-3 16,15 0-1-16,24 2 4 16,4-1-2-16,-1-3 3 15,-10-4 4-15,-15-3-4 16,-12-3-1-16,-5-3 1 15,-14 1 24-15,-23-3 53 16,-18 0-7-16,-11-5-37 0,-5 0-25 16,4 0-7-16,8 0-1 15,13-7-116-15,7-3-164 16</inkml:trace>
  <inkml:trace contextRef="#ctx0" brushRef="#br0" timeOffset="98028.1255">26605 6217 746 0,'0'0'301'15,"0"0"-239"-15,0 0-53 16,0 0 69-16,-22-74 22 16,28 65-28-16,18 2-39 15,6 2-31-15,7 2-1 16,3 3-1-16,-4 0 0 16,-6 3-1-16,-11 7-1 15,-7 1-4-15,-10 2-4 16,-2 2-4-16,-9-1 6 15,-15-2 4-15,-3 0-2 16,2-3 5-16,7 1 1 16,9-3 0-16,9 3-2 0,0 4-1 15,0 0 2 1,13 4 1 0,2 0 0-16,0-3 3 15,-9 1-2-15,-5-3-1 0,-1-3-2 0,-7-1 2 16,-17-3 24-16,-10-2 22 15,-1-1-9-15,4-3-13 16,9 1-13-16,10-1-9 16,12 2-2-16,0-1-54 15,9-1-92-15,21 0-99 16,12-1-304-16</inkml:trace>
  <inkml:trace contextRef="#ctx0" brushRef="#br0" timeOffset="98251.0287">27057 6161 365 0,'0'0'737'16,"0"0"-644"-16,0 0-44 15,0 0 42-15,0 0-29 16,0 0-58 0,21 18-3-16,-9 17-1 0,-1 4 6 15,-4-1-1-15,3-3-5 16,-5-2-1-16,-1-6 0 15,1-3-17-15,1-5-68 16,2-9-33-16,2-7-158 16,0-3-295-16</inkml:trace>
  <inkml:trace contextRef="#ctx0" brushRef="#br0" timeOffset="98434.4089">27263 6194 906 0,'0'0'132'15,"0"0"-69"-15,0 0-39 16,0 0-11-16,0 0 24 16,0 0-7-16,69 106-13 15,-59-64-15-15,-5 1-1 16,-5-4-1-16,0-6-3 0,0-6-83 16,-3-12-141-16,-9-11-337 15</inkml:trace>
  <inkml:trace contextRef="#ctx0" brushRef="#br0" timeOffset="98610.3677">26935 6129 1268 0,'0'0'102'16,"0"0"-63"-16,112-29-34 15,-41 29 1-15,10 0 77 16,7 14-37-16,6 3-41 0,0 3-5 15,-3-4-37 1,-9-4-134-16,-13-10-172 16</inkml:trace>
  <inkml:trace contextRef="#ctx0" brushRef="#br0" timeOffset="98817.9956">27790 6067 1164 0,'0'0'126'16,"0"0"-103"-16,0 0-23 15,0 0 0-15,0 0 81 16,-37 124-5-16,19-54-38 16,-9 11-27-16,-9 3-5 15,-7-1-3-15,-4-4 3 16,1-8-6-16,9-8-56 16,12-12-68-16,13-8-36 0,12-17-65 15,3-12-252-15</inkml:trace>
  <inkml:trace contextRef="#ctx0" brushRef="#br0" timeOffset="99274.9351">28018 6466 1210 0,'0'0'90'16,"0"0"-84"-16,0 0-6 15,0 0-4-15,0 0 4 16,-115 86 3-16,72-50-3 0,0 1 1 16,7-3 2-16,11-5-3 15,10-4-3-15,10-4 3 16,5-6 3-16,6-4-3 16,24-1 4-16,12-4-2 15,10-2 5-15,3 0-7 16,-2-4-3-1,-4 0-10-15,-12 0 5 0,-6-10 8 16,-11-5 0-16,-8-3 7 16,-9-4 14-16,-3 0 16 15,0 3-11-15,-15-2-2 16,-9 7-13-16,2 5-3 16,-1 6-3-16,5 3 0 15,5 4 4-15,1 20-9 16,3 8 1-16,4 9 7 15,5 5 10-15,0-1-6 0,0 2-11 16,5 2 0-16,-2-1-1 16,-3-4-82-16,0-4-51 15,0-12-91-15,0-10-401 16</inkml:trace>
  <inkml:trace contextRef="#ctx0" brushRef="#br0" timeOffset="102628.3104">29852 6192 762 0,'0'0'99'0,"0"0"-66"16,0 0-21-16,0 0 65 16,0 0 2-16,0 0-35 15,44-11-29-15,-44 11-13 16,0 0 3-16,0 0 1 16,-4 0 5-16,-11 0-4 15,0 0-4-15,-4 0 6 0,0-2-1 16,0 1 2-16,0-2 0 15,3 0-3-15,-2 0 1 16,6 0-2-16,-1-2 3 16,4 5-3-16,1-2-1 15,-2 2-2-15,2 0-1 16,-1 0-2-16,-2 0 1 16,0 0-2-16,0 0 1 15,-2 7-1-15,4 3-1 16,0 0 0-16,-1 0 1 15,5 0 0-15,1-2 1 16,1 0 0-16,0-2-2 0,1 0 3 16,2-4-3-16,0 2 3 15,0-2-2 1,0 0-2-16,0 1-2 0,14 0 2 16,2-2 1-16,2 2 2 15,4 0-2-15,-1 1 2 16,-1 2 0-16,1 4-1 15,-2 1 0-15,-6 1-1 16,-1 2 2-16,-7 2-1 16,-5 1-3-16,0 0 0 15,-9 0 4-15,-8-5 0 16,-2-1 3-16,-1-4 9 16,0-2 18-16,-1-5 10 0,3 0-2 15,2 0-17-15,5 0-6 16,5 0-10-16,4-5-3 15,2 0-2-15,0-4-84 16,16 1-119-16,13-4-129 16</inkml:trace>
  <inkml:trace contextRef="#ctx0" brushRef="#br0" timeOffset="102869.9117">30026 6172 863 0,'0'0'132'16,"0"0"-62"-16,0 0-3 16,0 0 25-16,0 0 1 0,0 0-43 15,30-34-49-15,-30 49-1 16,3 7-1-16,0 7 1 16,0 5 0-16,2 1 3 15,0-1-3-15,0-3 0 16,-2-3-3-16,0-5-31 15,0-3-58-15,-1-7-69 16,2-7-142-16</inkml:trace>
  <inkml:trace contextRef="#ctx0" brushRef="#br0" timeOffset="103070.2395">30249 6182 1032 0,'0'0'72'0,"0"0"-30"15,0 0 12-15,0 0 32 16,0 0-49-16,0 0-37 16,37 25-1-16,-21 18 0 15,-2-1 2-15,-4 2-1 16,-7-5 0-16,-3-3-1 16,0-5-2-16,0-6-44 15,0-8-38-15,0-8-82 16,-4-9-168-16</inkml:trace>
  <inkml:trace contextRef="#ctx0" brushRef="#br0" timeOffset="103315.6587">29877 6109 788 0,'0'0'359'0,"0"0"-294"0,0 0-51 15,118-17 5-15,-43 17 71 16,8 8-17-16,5 2-31 16,-1 2-26-16,-6-2-9 15,-9-1-7-15,-7-2-1 16,-12 0-77-16,-8-3-73 16,-11-4-113-16,-13 0-397 0</inkml:trace>
  <inkml:trace contextRef="#ctx0" brushRef="#br0" timeOffset="103518.3961">30795 6107 1019 0,'0'0'147'16,"0"0"-115"-16,0 0-5 16,0 0 9-16,0 0-22 15,-33 81 62-15,0-18-33 16,-8 10-13-16,-7 9-1 15,-8 0-5-15,0-2-18 16,1-5-5-16,8-8-1 16,11-8 0-16,13-11-58 0,15-10-74 15,8-13-47-15,8-9-257 16</inkml:trace>
  <inkml:trace contextRef="#ctx0" brushRef="#br0" timeOffset="105249.2267">30993 6536 176 0,'0'0'914'0,"0"0"-850"16,0 0-64-16,0 0 0 16,-85-15 1-16,60 40 19 15,-2 10-6-15,6 7-9 16,3 8-2-16,6-1-3 15,9-1 2-15,3-2-1 16,0-6 2-16,16-4-3 16,6-6 0-16,4-11-13 15,4-6-1-15,-4-12-7 16,-7-1 8-16,-9-6 13 16,-7-15 4-16,-3-5 33 0,0-3 2 15,-19 1 11 1,-4 5-10-16,-3 4-16 15,-1 6-21-15,2 9-3 0,1 4-2 16,7 0-76-16,8 12-120 16,9 3-291-16</inkml:trace>
  <inkml:trace contextRef="#ctx0" brushRef="#br0" timeOffset="107926.1088">32665 6324 485 0,'0'0'74'0,"0"0"15"16,0 0 21-16,0 0-2 16,-26-80-14-16,20 66 7 15,-3 0-19-15,3 1-30 16,1 4 0-16,1 1 8 16,2 6-13-16,1 0-3 0,-1 2-16 15,2 0-20-15,0 0-8 16,0 2-3-16,-1 16-7 15,-2 8 7 1,-4 5 2-16,4 4 1 0,-2 1 1 16,2 0-1-1,2-3 0-15,1-2-1 0,0-2-13 16,0-6-55-16,0 0-25 16,0-7-58-16,7-8-108 15</inkml:trace>
  <inkml:trace contextRef="#ctx0" brushRef="#br0" timeOffset="108213.8796">32776 6216 906 0,'0'0'66'0,"0"0"-55"15,0 0 41-15,0 0 15 16,0 0-38-16,0 0-29 16,22 25-1-16,-14 6 1 15,-5 1 12-15,-3 4-5 16,0-1-2-16,0-3 1 0,0 1-4 16,0-5-1-1,-5-5 0-15,2-3-1 16,0-8 0-16,2 0-63 15,-1-9-117-15,1-3-142 0</inkml:trace>
  <inkml:trace contextRef="#ctx0" brushRef="#br0" timeOffset="108529.0997">32458 6234 975 0,'0'0'94'0,"0"0"-63"0,0 0 67 16,0 0 45-16,0 0-67 16,97-27-61-16,-19 22-12 15,7-1 17-15,0-1 7 16,-6 0 10-16,-15 0-1 15,-17 1-15-15,-15 2-15 16,-11 0-6-16,-9 2-10 16,-5 2-78-16,-7 0-97 15,0 0-218-15</inkml:trace>
  <inkml:trace contextRef="#ctx0" brushRef="#br0" timeOffset="112385.0587">2452 9656 1070 0,'0'0'105'0,"0"0"-91"0,-88-44 0 16,51 39 39-1,-3 5-37-15,-5 0-14 16,-3 6-1-16,5 9-2 0,7-3 4 16,17-1-6-16,13 1 0 15,6-1-7-15,6-1 10 16,19 2 1-16,11 0 1 15,6-1-2-15,4 2 1 16,2 2-1-16,-8 4 0 16,-6 2-1-16,-13 2-1 15,-12 2-1-15,-9-1-3 16,-13 0 4-16,-20-4 2 16,-12-5 1-16,-10-5 4 0,3-7 13 15,4-3 27 1,9 0 5-16,15 0-20 0,8-6-12 15,16-5-13-15,0-3-5 16,22-5-97-16,19-3-69 16,9-2-126-16,7-3-470 15</inkml:trace>
  <inkml:trace contextRef="#ctx0" brushRef="#br0" timeOffset="112552.2194">2576 9647 716 0,'0'0'378'15,"0"0"-317"-15,0 0-55 0,0 0 5 16,0 0 28-16,0 0 1 16,45 63-27-16,-29-30-6 15,-1 0-5-15,3 1-1 16,-1-5-1-16,-1-5-16 16,-1-6-92-16,-3-15-177 15</inkml:trace>
  <inkml:trace contextRef="#ctx0" brushRef="#br0" timeOffset="112716.9373">2496 9337 1090 0,'0'0'0'16,"0"0"-52"-16,0 0-92 15,113-8-20-15</inkml:trace>
  <inkml:trace contextRef="#ctx0" brushRef="#br0" timeOffset="113035.7314">2906 9538 860 0,'0'0'28'0,"0"0"15"16,-6 86-1-16,6-57 18 0,0-2-32 15,3-4-16 1,19-5-10-16,5-7-2 0,3-8 9 16,3-3-3-16,-2-3 1 15,-1-17 12-15,-6-5 68 16,-3 0-16-16,-2 2 14 16,-4 6-19-1,3 6-5-15,3 7-21 0,-3 4-19 16,7 4-21-16,-1 18 2 15,-3 7-2-15,-5 3 0 16,-5 6-3-16,-1-1 3 16,4 0-6-16,-1-4-59 15,5-4-47-15,6-7-39 16,4-9-100-16,8-10-401 16</inkml:trace>
  <inkml:trace contextRef="#ctx0" brushRef="#br0" timeOffset="113467.9904">3797 9604 1066 0,'0'0'87'15,"0"0"-45"-15,0 0-11 16,0 0-5-16,0 0-15 16,-99 87-5-16,87-35-1 15,5 1-4-15,7-6 5 16,10-6-6-16,17-7 3 15,10-11-1-15,11-9 3 0,9-12-5 16,7-2 0 0,0-12-16-16,-4-15-5 15,-8-5 19-15,-10-11 2 16,-7-7 10-16,-15-6 34 0,-8-7 23 16,-12-1-10-16,-12 0-17 15,-25 6-4-15,-20 13-13 16,-15 14-16-16,-17 14-7 15,-2 15-4-15,6 2 4 16,19 27-2-16,24 11-5 16,20 13 2-16,22 3 1 15,9 1 1-15,37-4 3 16,18-12 2-16,5-9 0 0,4-15-2 16,-3-8-2-1,-4-7-27-15,-8 0-28 16,-7-13-44-16,-11-5-41 0,-17-3-140 15,-15-1-447 1</inkml:trace>
  <inkml:trace contextRef="#ctx0" brushRef="#br0" timeOffset="115068.1304">2272 11801 1111 0,'0'0'99'0,"0"0"-96"16,-99-10-2-16,72 20 32 16,5 15 5-16,6 7-20 15,7 6-15-15,9 5 7 16,0 1-3-16,9-2 3 15,21-3-7-15,8-9 5 16,9-8-8-16,11-5-1 0,6-11-35 16,6-6-44-1,3 0-50-15,-3-21-55 0,-13-7 17 16,-15-6 51-16,-17-3 117 16,-16 0 150-16,-9 1 44 15,0 6-33-15,-15 10-47 16,-6 4-31-16,3 8-36 15,-4 8-23-15,7 0-22 16,0 15-2-16,6 13-1 16,6 4 1-16,3 5-1 15,18-3 1-15,18-5 0 16,10-5-2-16,5-11-19 16,6-7 5-16,-1-6-14 15,-2-3 3-15,-12-15 18 16,-14-7 9-16,-13-4 12 15,-15-3 50-15,0 0 4 16,-18 2-10-16,-15 3-12 0,-10 5-30 16,-8 10-4-16,1 10-10 15,8 2 0-15,12 4-7 16,14 14 0-16,16 5-46 16,8 0-44-16,36 1-19 15,17-5-48-15,18-12-138 16</inkml:trace>
  <inkml:trace contextRef="#ctx0" brushRef="#br0" timeOffset="115345.9494">3352 11797 1044 0,'0'0'100'16,"0"0"-76"0,-82-39 11-16,62 39 33 0,6 0-28 15,12 10-40-15,2 13-2 16,19 4 2-16,14 1 3 15,3 0-1-15,-6-2-2 16,-5-3-2-16,-11-1 2 16,-10-2-1-16,-4-2-5 15,-3 0 6-15,-25-3 17 16,-11-2 38-16,-8-5 1 16,0-4-21-16,5-4-21 0,15 0-11 15,14 0-3-15,13 0-15 16,27-15-98-16,31-5-238 15,14-10-424-15</inkml:trace>
  <inkml:trace contextRef="#ctx0" brushRef="#br0" timeOffset="115752.1255">3743 11771 1177 0,'0'0'107'0,"0"0"-106"15,0 0 3-15,0 0 1 16,0 0 48-16,-30 99-29 15,26-48-22-15,4-3-1 16,0-3 0-16,22-8 0 16,8-10 2-16,9-9-3 0,8-10 0 15,10-8-3-15,4 0-17 16,3-18-19-16,-1-7 6 16,-8-7-5-16,-4-7 28 15,-8-6 10-15,-12-6 1 16,-12-6 0-16,-19 1 16 15,-5 1 28-15,-26 7 6 16,-19 9 12-16,-18 10-26 16,-16 14-27-16,-7 15 0 15,5 0 1-15,15 25 5 16,22 12-3-16,21 7-5 16,25 3-3-16,6 2 3 0,39-7 2 15,21-7 13-15,14-12-3 16,5-14-13-1,-3-9-3-15,-6-3-4 0,-6-16-32 16,-17-1-58 0,-16-4-68-16,-19 2-9 0,-15-1-162 15</inkml:trace>
  <inkml:trace contextRef="#ctx0" brushRef="#br0" timeOffset="117650.9706">2212 13912 989 0,'0'0'120'0,"0"0"-18"0,0 0-86 15,0 0-11-15,0 0-2 16,0 0 42-1,30 103-13-15,-9-54-18 0,-2 3-11 16,-1 4-2-16,-3-4-1 16,-2-2 0-16,-5-2-27 15,-5-1-52-15,-3-8-100 16,0-11-265-16</inkml:trace>
  <inkml:trace contextRef="#ctx0" brushRef="#br0" timeOffset="118161.2492">1997 14184 1017 0,'0'0'151'15,"0"0"-116"-15,0 0-34 16,103-35-1-16,-40 35 0 16,16 0 4-16,7 7-2 15,7 3-2-15,-1 1-2 16,-1-4-49-16,-5-5-41 15,-12-2 28-15,-17 0-9 16,-23-8 73-16,-19-4 1 16,-13-2 94-16,-2-2 36 15,-14-1-53-15,-14 1-13 16,-11 7-32-16,-9 5-12 16,-2 4-10-16,5 7-1 15,9 14 0-15,15 8-3 16,14 4-4-16,7-1-2 15,1 0 0-15,26-7 0 16,10-8 2-16,8-7-3 16,6-10-13-16,-4 0 1 0,-8-14 8 15,-7-12-1-15,-12-5 5 16,-12-4 6-16,-5 1 25 16,-3 3 23-16,0 5 0 15,0 11 17-15,-3 8-37 16,0 6-8-16,3 1-26 15,0 8-2-15,0 16-5 0,3 8 7 16,6 5 0-16,7 1 0 16,1-2-28-16,4-4-51 15,4-5-65-15,8-9-17 16,7-9-82 0,5-9-480-16</inkml:trace>
  <inkml:trace contextRef="#ctx0" brushRef="#br0" timeOffset="118514.5614">3219 14202 611 0,'0'0'567'16,"0"0"-453"-16,0 0-50 16,0 0 33-16,0 0-47 15,0 0-50-15,6-13-10 16,5 40 7-16,1 8 2 16,-5-3 0-16,-1-4-7 0,-3-4-32 15,0-7 3-15,0-8-3 16,0-6-22-16,3-3 21 15,3-6 41-15,3-15 2 16,4-6 0-16,1-5 1 16,2 0 20-16,3 1 21 15,-1 5 11-15,3 3 2 16,-2 12 4-16,-2 5-3 16,1 6-22-16,-2 1-28 15,-4 19-8-15,1 9 0 16,-5 7 0-16,4 5 0 15,-5 3-1-15,2 0 1 16,6-2-32-16,7-5-63 16,8-5-26-16,9-11-35 15,10-9-138-15</inkml:trace>
  <inkml:trace contextRef="#ctx0" brushRef="#br0" timeOffset="118935.1012">4140 14236 419 0,'0'0'748'0,"0"0"-657"16,0 0-57-16,0 0 20 16,-79-29-7-16,53 63-20 15,4 12-7-15,7 8-6 16,7 2-6-16,8-2-5 16,2-5-2-16,22-8-2 15,9-10 1-15,13-12-24 16,3-11-12-16,5-8 4 0,1-8 7 15,-4-19 14 1,-6-10 11-16,-6-7 6 16,-11-6 32-16,-7-6-3 0,-17-1-5 15,-4-1-2-15,-21 4 16 16,-22 8-18-16,-12 11-7 16,-9 13-12-16,1 15-5 15,5 7-4-15,13 20 2 16,14 17 0-16,10 7-1 0,16 3 1 15,5-2 1-15,27-6 7 16,15-8-3-16,9-10 5 16,4-9-2-1,3-9-8-15,-4-3-4 0,-5 0-35 16,-10-14-51-16,-9-4-63 16,-8-6-117-16,-13-3-521 15</inkml:trace>
  <inkml:trace contextRef="#ctx0" brushRef="#br0" timeOffset="123375.0519">9527 9079 874 0,'0'0'128'0,"0"0"-89"15,0 0 7-15,-107-36 31 0,72 36-30 16,-1 0-26-1,1 3-13-15,4 11-6 0,2 4 4 16,2 4 3-16,3 4 0 16,7 5 2-16,1 4-2 15,9 3-1-15,4 1-4 16,3-1-3-16,0-2 1 16,21-7 1-16,6-2-1 15,7-7 1-15,5-4-3 16,7-5-6-16,2-7 1 15,1-4-6-15,-1 0-8 16,-8-8 8-16,-7-12 10 16,-2-3 1-16,-7-9 0 15,-6-5 9-15,-3-3 31 16,-4-1 18-16,-7 0-2 0,-2 5-11 16,-2 7-16-16,0 4 3 15,-14 6-11-15,-4 5-14 16,-6 5-7-16,-1 5 0 15,-5 4-42-15,-1 0-36 16,-2 0-35-16,3 3-68 16,2 1-208-16</inkml:trace>
  <inkml:trace contextRef="#ctx0" brushRef="#br0" timeOffset="127519.2702">12354 8585 670 0,'0'0'37'0,"0"0"20"16,0 0-10 0,0 0 16-16,0 0 29 15,0 0-48-15,8-19-39 0,-8 22-4 16,0 16-1 0,0 6 10-16,0 6 7 0,0 3-9 15,0 1-4 1,0 2 1-16,0-3-3 0,0 1 0 15,0-3-1-15,0-1-1 16,-5 0 0 0,-2-7 0-16,-1-5-21 0,1-3-116 15,-3-9-24-15,-3-4-153 16</inkml:trace>
  <inkml:trace contextRef="#ctx0" brushRef="#br0" timeOffset="127681.29">12138 8951 764 0,'0'0'118'0,"0"0"-43"15,0 0-23-15,0 0 12 16,0 0 30-16,0 0-74 16,85-7 4-16,-28 12-2 15,4-1-12 1,-2 0-1-16,1 3-9 0,-4 1 0 16,-7 2-31-16,-9 4-117 15,-12 0-162-15</inkml:trace>
  <inkml:trace contextRef="#ctx0" brushRef="#br0" timeOffset="128122.7582">12393 9313 700 0,'0'0'496'15,"0"0"-446"-15,0 0-21 16,0 0 67-16,-16-78-8 15,38 67-37-15,5 7-46 16,6 4-5-16,-1 0-1 16,-2 17-3-16,-7 13-3 15,-5 6 2-15,-15 5-30 16,-3 4-25-16,-18-2 1 16,-16-1 5-16,-13-7-3 15,-3-8 24 1,-4-7 21-16,6-8 8 0,2-9-2 0,15-3 6 15,8 0 2 1,11-17 1-16,11-5 2 16,1-4 4-16,6-1 16 15,13 4 15-15,5-1-5 0,0 7 12 16,-2 2-10-16,5 8 2 16,3 3-12-16,6 4-22 15,5 4 2-15,4 15-7 16,4 7 0-16,1 5 3 15,0 5-3-15,-2 2-1 16,0-1-60-16,-6-5-49 16,-7-5-59-16,-9-10-188 0</inkml:trace>
  <inkml:trace contextRef="#ctx0" brushRef="#br0" timeOffset="132391.8809">15305 8451 873 0,'0'0'27'15,"0"0"59"-15,0 0-17 16,0 0 22-16,0 0-21 16,0 0-9-16,0-70-22 0,0 70-19 15,0 0-16-15,0 0-4 16,0 5-3-16,0 15-4 16,0 6 7-16,0 7-3 15,0 3 3 1,0 3 0-16,3 0 0 0,3 0 0 15,1-4 0-15,0-3-1 16,0-2 1-16,-1-7-51 16,2-3-11-16,0-6-40 15,-6-5-84-15,-2-8-77 16</inkml:trace>
  <inkml:trace contextRef="#ctx0" brushRef="#br0" timeOffset="132616.0415">14964 8809 894 0,'0'0'99'0,"0"0"-90"16,0 0 71-16,104 28 10 16,-38-23-33-16,10-3-31 15,2 1-3-15,2-3-6 16,-5 0-10-16,-5 2-7 15,-8-1 0-15,-8 3-1 16,-9 2-58-16,-15 2-95 16,-15-2-136-16</inkml:trace>
  <inkml:trace contextRef="#ctx0" brushRef="#br0" timeOffset="133124.2111">15052 9337 1042 0,'0'0'167'0,"0"0"-163"0,0 0-2 16,0 0-2-16,119 53 12 16,-74-24-12-16,-2 5 1 15,-1 4-1-15,-6 0 0 16,-8-3-4-16,-6-2-25 16,-5-9-11-16,-4-6 10 15,-7-8-4-15,-1-6 24 16,-5-4 10-16,0 0 19 15,0-13 12-15,0-10-16 16,0-9 25-16,0-6-5 16,0-4-3-16,-8-7 7 15,1-2-5-15,2-3 2 0,5-4-8 16,0 3-4-16,0 5 8 16,14 9 0-1,2 8-6-15,10 12-9 0,5 6-11 16,5 9-6-16,5 6-13 15,3 0-37-15,2 20-48 16,-6 7-37-16,-2 8-76 16,-9-1-333-16</inkml:trace>
  <inkml:trace contextRef="#ctx0" brushRef="#br0" timeOffset="133449.215">15865 9283 1120 0,'0'0'83'15,"0"0"-79"-15,0 0 10 0,0 0 39 16,89-9-34-16,-72 28-17 16,-8 1-2-16,-9 7-1 15,0 1 0-15,-20 3 0 16,-8-4 1-16,-3-2 0 15,7-4 0-15,6-4 0 16,10-2 2-16,8-4-2 16,3-1 1-16,23-2-1 0,13-3 8 15,9-1-6-15,8-4 2 32,4 0-4-32,-2 0-4 0,-5 0-42 15,-8-9-52-15,-9-3-117 0,-12-5-162 16</inkml:trace>
  <inkml:trace contextRef="#ctx0" brushRef="#br0" timeOffset="133823.0239">15392 9019 1040 0,'0'0'113'0,"0"0"-75"16,0 0-34-16,140-13 37 16,-56 13 8-16,4 0-30 15,-2 0-16-15,-10 0-3 16,-14 0-6-16,-15 2-53 16,-17 3-61-16,-13 1-116 0,-14-4-286 15</inkml:trace>
  <inkml:trace contextRef="#ctx0" brushRef="#br0" timeOffset="138478.5987">18321 8197 201 0,'0'0'878'0,"0"0"-813"15,0 0-51-15,0 0 22 16,0 0 27-16,0 0-34 16,52-7-25-16,-25 30-1 15,4 7-3 1,3 6 0-16,-1 7 1 0,0 1-1 16,0 4 0-16,-5-1 0 15,-5-5 0-15,-3-5 0 16,-5-8-1-16,-4-5-7 15,-5-10-2-15,-2-5 2 16,-2-3 4-16,-2-4 3 0,0-2 1 16,1 0 5-1,1 0 6-15,-1-5-11 16,3-7 0-16,-4-2 3 16,0-1 3-16,0-6-3 0,-1-4-1 15,-12-4 12-15,-2-3 9 16,-2-5 11-16,2-1-7 15,4-2-1-15,3 1 9 16,8-3-3-16,0 0-13 16,5 2 3-16,18 0 1 15,13 6-10-15,6 8-6 16,10 8-5-16,2 11-1 16,1 7-1-16,-5 0-6 15,-3 16-22-15,-2 11-57 16,-4 6-63-16,-6 3-69 0,-8-5-337 15</inkml:trace>
  <inkml:trace contextRef="#ctx0" brushRef="#br0" timeOffset="138916.1466">19061 8343 224 0,'0'0'842'0,"0"0"-769"16,0 0-66-16,0 0 59 16,0 0 14-16,0 0-33 15,12-61-45-15,16 61-2 16,0 0-4-16,-5 14 3 15,-8 3-3-15,-7 1-5 16,-6 2 4-16,-2 3-6 16,0-4-3-16,0 0 0 15,-5-5 3-15,3 1 7 16,2-2-2-16,0-4 6 16,4 2 3-16,0-4-3 15,-2-1 1-15,-2-2 4 0,0 2 15 16,-3 3 26-1,-16-1 8-15,-4 2-7 16,1-3-17-16,-1 0-20 0,7 1-7 16,6-3-3-16,4 1 0 15,4 3-65-15,2-3-65 16,0 0-104-16,18-5-315 16</inkml:trace>
  <inkml:trace contextRef="#ctx0" brushRef="#br0" timeOffset="139148.0599">18532 8811 1188 0,'0'0'125'0,"0"0"-113"16,0 0 17-16,110 20 73 15,-36-18-10-15,8 3-47 16,6 0-29-16,2 2-12 16,-5 3-4-16,-9 1-2 15,-8 8-101-15,-17 1-91 16,-19-2-104-16</inkml:trace>
  <inkml:trace contextRef="#ctx0" brushRef="#br0" timeOffset="139483.1882">18706 9129 1288 0,'0'0'97'0,"0"0"-71"0,0 0 11 16,98-32 11-16,-46 32-13 15,0 0-31-15,-11 16-4 16,-17-1-6-16,-20 6-48 15,-5 2 10-15,-34 1 32 0,-8 4 10 16,-5-7-1 0,11-3 1-16,15-5 3 0,14-2-2 15,8-5 2-15,24 0 0 16,21-1 21-16,21 0 6 16,14-2-18-16,6-2-5 15,4 2-5 1,-2 1 0-16,-1 0-29 0,-4-2-35 15,-10 1-53-15,-14-3-92 16,-22 0-127-16</inkml:trace>
  <inkml:trace contextRef="#ctx0" brushRef="#br0" timeOffset="140888.372">18889 8393 638 0,'0'0'190'15,"0"0"-119"-15,0 0 34 16,0 0-3-16,0 0-12 16,0 0-38-16,0-77-8 0,16 64-19 15,3 2-8-15,3 1-3 16,2 4-2-16,2 2-9 15,1 4 4-15,0 0-4 16,-3 0-3-16,-3 10-1 16,-7 7 1-16,-6 6-2 15,-8 2 0-15,0 4 0 16,-1 1 0-16,-20-1-2 16,-3-5-3-16,-1-2-5 15,2-6 4-15,4-6 4 16,7-1 2-16,5-5 2 0,5 0 0 15,2-2 0 1,0-2 3-16,9 4-3 0,12 0-2 16,7 3-1-1,2 6 1-15,-5 1-3 16,-4 3 5-16,-7 1-1 0,-10 3-1 16,-4-1 1-16,-1-1 1 15,-24 1 1-15,-10-2 20 16,-4-7 23-16,-1-4 12 15,-3-4-8-15,4-3-23 0,3 0-14 16,5 0-11 0,5-7-11-16,6-7-88 15,9 1-97-15,10-6-353 0</inkml:trace>
  <inkml:trace contextRef="#ctx0" brushRef="#br0" timeOffset="143390.0502">21739 8385 961 0,'0'0'99'16,"0"0"-42"0,0 0 25-16,0 0 22 0,0 0-20 15,0 0-12-15,-29-53-35 16,29 53-28-16,0 6-9 16,0 17 0-16,0 13 9 15,0 11 17-15,0 8-12 16,5 3-5-16,2 4-2 15,4-2-5-15,-2-1-1 0,0-4-1 16,-3-4 0-16,-1 0-29 16,-5-5-90-16,0-11-84 15,-10-11-217 1</inkml:trace>
  <inkml:trace contextRef="#ctx0" brushRef="#br0" timeOffset="157635.1779">9261 11510 828 0,'0'0'140'16,"0"0"-123"-16,0 0-9 15,0 0 58-15,0 0 3 16,0 0-48-16,0 0-10 15,0 0 4-15,27 77-10 16,-18-46 0-16,0-2-4 16,-1 2 0-16,-1 0 0 15,-4-1-1-15,-1-2 0 0,-2-1 0 16,0-3 1 0,0-5-1-16,0-3 0 0,0-5-1 15,0-9 1-15,0 1 0 16,0-3 2-16,0 0 7 15,0-10 12-15,-5-10-19 16,-5-5 1-16,5-5 6 16,-2-3 21-16,-1-2-10 15,1-2 2-15,0 1 7 16,2-1 10-16,2 4-13 16,0 4 4-16,1 4 10 15,2 6-9-15,0 6-19 16,0 5 2-16,0 5 1 15,0 3-14-15,0 0-1 0,0 5-9 16,0 17-10-16,0 15 16 16,5 8 2-16,-5 4 1 15,3 1-1-15,-1-2-10 16,-2-4-7-16,3-5-15 16,0-11-9-16,0-7 8 15,-2-13 4-15,2-6 14 16,-3-2 16-16,0-4 4 15,0-17 10-15,0-9-14 16,0-5 3-16,0-5 14 16,-4-5-1-16,-5-3 0 15,-1-3 7-15,3 4-2 16,-2 3 2-16,5 11 10 16,1 12-11-16,1 11-2 15,1 8 5-15,1 2-21 16,0 0-4-16,0 19-17 15,-2 11 4-15,1 11 12 0,1-2-52 16,0 3-55-16,0-5-32 16,-3-7-111-16,0-6-536 15</inkml:trace>
  <inkml:trace contextRef="#ctx0" brushRef="#br0" timeOffset="163944.847">11817 11176 1067 0,'0'0'15'16,"0"0"37"-16,0 0-13 16,0 0 13-16,0 0 12 15,0 0-17-15,0 0-37 0,31-69-10 16,-2 79-3-16,2 10 1 16,0 9-1-16,-1 5 1 15,-4 1 0-15,-1 2 0 16,-2-2-2-1,-1-1-8-15,-6-7-2 0,-1-5 0 16,-7-8-1-16,-5-6 4 16,-2-6 7-1,-1-2 4-15,0 0 10 0,-4-18 13 16,-10-3-18-16,-2-7 4 16,1-1 17-16,0-5-5 15,4-4-3-15,3-5 3 16,3-4-4-16,4-2-1 15,1 2 21-15,0 2-7 16,6 2-13-16,7 8 1 0,4 5 8 16,0 12-12-16,1 3-14 15,5 8-2-15,5 7-6 16,5 0-42-16,10 15-41 16,-1 10-20-16,0 10 3 15,1-1-66-15,-6 1-99 16</inkml:trace>
  <inkml:trace contextRef="#ctx0" brushRef="#br0" timeOffset="164406.4902">12496 11074 1018 0,'0'0'34'16,"0"0"1"-16,0 0 26 15,0 0-10-15,0 0-16 16,61-73-27-16,-25 71-8 16,1 2 2-16,-8 0-2 15,-9 4 0-15,-10 11-2 0,-10 1-3 16,-2 4 1-16,-20 2 4 15,-7 0 0-15,5-2 3 16,5-4-2-16,14 0-1 16,5 2-2-16,5-4 1 15,20 2 1-15,5-2 2 16,-2-1 2 0,-6-3-4-16,-8-2 0 0,-11 0 0 15,-3-2 0-15,-6 2 10 16,-22-4 82-16,-12-1-2 15,-3 1-39-15,2-4-29 16,10 0-9-16,12 0-7 16,9 0-6-16,10 0-24 0,0-8-114 15,23-11-199 1</inkml:trace>
  <inkml:trace contextRef="#ctx0" brushRef="#br0" timeOffset="164611.5275">12984 10915 967 0,'0'0'394'16,"0"0"-295"-16,0 0-97 15,0 0 13-15,0 0 1 16,0 0-8-16,-2 122 20 16,-2-47-23-16,1 9-5 15,0 9 1-15,-1 1-1 16,-1-2 0-16,0-8-37 15,1-11-35-15,4-14-33 0,0-11-28 16,0-16-148-16</inkml:trace>
  <inkml:trace contextRef="#ctx0" brushRef="#br0" timeOffset="164962.8353">13296 11441 1361 0,'0'0'64'16,"0"0"-20"-16,0 0-40 0,0 0 11 15,0 0-15 1,82-45-3-16,-52 83-8 16,-14 4-56-16,-16 6-14 0,-9 0 20 15,-36-5-10 1,-14-7-11-16,-1-11 51 0,9-8 31 15,18-9 1-15,17-6 24 16,16-2 21-16,16 0 14 16,31 0-2-16,18 0 12 15,11 0-27 1,2 0-28-16,1 0-6 16,-1 0-7-16,2 0-2 0,-5 0-26 0,-8 0-63 15,-10 2-51 1,-13-2-136-16,-11 0-531 0</inkml:trace>
  <inkml:trace contextRef="#ctx0" brushRef="#br0" timeOffset="165894.6048">15581 10393 959 0,'0'0'12'16,"0"0"35"-16,0 0-39 15,0 0-6-15,0 0-1 16,0 0 16-16,3 81 10 15,2-33-21-15,-2 2-3 16,2 3-2-16,-1 0 2 16,0-5-2-16,1-3-1 15,-4-9-20-15,-1-6-144 0,0-10-91 16</inkml:trace>
  <inkml:trace contextRef="#ctx0" brushRef="#br0" timeOffset="166124.8907">15288 10903 752 0,'0'0'65'16,"0"0"-32"-16,0 0-3 15,0 0 56-15,0 0 54 16,0 0-57-16,101 25-38 16,-26-25-18-16,5 0 5 15,-1 0-2-15,-3-4-5 16,-7-1-13-16,-14 4-10 15,-13 1-2-15,-11 0-20 16,-10 10-85-16,-9 4-72 0,-9 1-272 16</inkml:trace>
  <inkml:trace contextRef="#ctx0" brushRef="#br0" timeOffset="166562.5108">15304 11308 1083 0,'0'0'57'15,"0"0"-57"1,0 0 0-16,75 88 0 0,-44-49 2 15,-1 7-2-15,-2 1 0 16,-1-2 0-16,-5-3-3 16,-5-9-2-16,-4-7-58 15,-2-9 6-15,-7-7 0 16,-1-10 48-16,-1 0 9 16,0-7 72-16,0-18-38 0,-1-8 55 15,1-8-18 1,-1-8 4-16,1-7-14 15,-2 0-17-15,4 3 16 0,-1 4-15 16,6 7-16-16,3 5 9 16,5 7-10-16,8 7-13 15,5 7-14 1,3 10-1-16,1 6-4 16,2 4-39-16,-1 22-65 0,-2 9-49 15,-3 4-47-15,-4 0-219 16</inkml:trace>
  <inkml:trace contextRef="#ctx0" brushRef="#br0" timeOffset="166881.9371">16025 11368 1198 0,'0'0'90'0,"0"0"-44"15,80-60 21 1,-49 52 31-16,-1 6-57 0,-2 2-39 15,-5 5-2-15,-11 13-3 16,-12 6-5-16,0 4-11 16,-22 6-2-1,-14 3 8-15,-3-2 4 0,4-2 8 16,12-8 1-16,12-6-3 16,11-4 1-16,3-5 2 15,28-2 2-15,17-4 3 16,15-4 4-16,8 0-2 15,4 0-5-15,-1 0-2 0,1 0-21 16,-7-4-78 0,-13-6-43-16,-13-1-123 0,-17-6-510 15</inkml:trace>
  <inkml:trace contextRef="#ctx0" brushRef="#br0" timeOffset="168182.1554">18922 10242 785 0,'0'0'42'0,"0"0"15"15,0 0 42-15,0 0-23 16,0 0-39-16,0 0-33 15,9 14-2-15,3 24 21 16,-2 5-5-16,2 6-3 16,-6-2 0-16,0 2-7 15,-1 0-2-15,0 1-5 0,0 0 0 16,-2 0-1-16,-2-5-27 16,-1-4-98-16,0-11-186 15</inkml:trace>
  <inkml:trace contextRef="#ctx0" brushRef="#br0" timeOffset="168361.77">18822 10896 736 0,'0'0'343'15,"0"0"-253"-15,0 0-65 16,0 0 75-16,0 0 7 16,0 0-68-16,0 0-33 15,119-1-5-15,-67 1-1 16,-2 0-5-16,-3 4-69 15,-5 16-44-15,-13 8-85 16,-16 4-191-16</inkml:trace>
  <inkml:trace contextRef="#ctx0" brushRef="#br0" timeOffset="168714.4363">18929 11282 816 0,'0'0'315'16,"0"0"-254"-16,0 0-18 15,50-90 25-15,-4 70 5 16,9 7-30-16,0 8-27 16,-1 5-15-16,-5 2 1 15,-13 14-2-15,-14 9-3 16,-16 4-2-16,-6 4-4 16,-27 2-11-16,-22-1-10 0,-12-5 1 15,-6-5 12 1,3-9 8-16,7-8 7 15,15-6 2-15,17-1 0 0,14 0 2 16,11 0 10-16,19 3 35 16,34 4-27-16,23 5-12 15,14 12 5-15,2 4 2 16,-4 4-10-16,-3 2-4 16,-3-3-1-16,-10 2-1 0,-11-4-23 15,-16-4-72 1,-14-9-54-16,-14-7-113 0,-13-9-190 15</inkml:trace>
  <inkml:trace contextRef="#ctx0" brushRef="#br0" timeOffset="170302.7605">22107 10839 772 0,'0'0'182'0,"0"0"-161"15,0 0-19 1,-85-46 2-16,60 46 37 16,-3 0-19-16,-1 0-11 15,3 10-7-15,3 11 3 0,5 5 7 16,6 6 18-16,3 6 5 15,3 4-19-15,5 3 0 16,1-2-12-16,0-2-3 16,8-4-2-16,11-6 0 15,9-4 3-15,9-7 2 16,8-8-2-16,4-5-4 16,3-7-1-16,-1 0-1 0,-9-6-1 15,-8-13 3 1,-7-7 6-16,-9-5 58 0,-9-7-5 15,-8-5-10-15,-1-5-5 16,-9-2-11-16,-13 1-11 16,-3 2-12-16,-1 5-4 15,4 10-4-15,-1 7-2 16,-2 9-17-16,-3 13-90 16,-7 3-65-16,-3 3-179 15</inkml:trace>
  <inkml:trace contextRef="#ctx0" brushRef="#br0" timeOffset="190833.9463">23632 8078 1055 0,'0'0'114'16,"0"0"-83"-16,0 0 63 16,0 0-7-16,0 0-20 15,0 0-36-15,-15-72-17 0,15 72-11 16,0 0-3 0,11 0 0-16,6 5-3 0,4 13-3 15,2 9 2 1,0 7 2-16,4 4-2 15,2 2 1-15,2-2-16 0,2-3-30 16,-2-4 0-16,-3-6-2 16,-2-6 15-16,-10-9 9 15,-7-4 17-15,-3-5 3 16,-6-1 6-16,0 0 2 16,0-2 38-16,0-13-2 15,-4-5-18-15,-4-7 4 16,-1-6 1-16,2-3 7 15,4-10 3-15,3-4-6 0,0-1 8 16,1-1-13-16,17 4-4 16,9 4-7-16,8 6-9 15,3 8 4-15,7 7-7 16,0 5-2-16,-1 11 2 16,1 7-2-16,-2 1-26 15,-1 23-54-15,-3 5-44 16,-3 5-21-1,0-4-168-15</inkml:trace>
  <inkml:trace contextRef="#ctx0" brushRef="#br0" timeOffset="191294.3879">24375 8047 983 0,'0'0'63'0,"0"0"-52"16,0 0 95-16,0 0-63 15,0 0-33-15,104-41-10 16,-63 44 0-16,-7 13 0 15,-12 1-2-15,-11 2 0 16,-11 1-4-16,0 0 2 0,-18-2 2 16,-9-2 2-1,2-2 0-15,8-2 0 0,8 1 0 16,9-1 0-16,11 2 0 16,14 2 0-16,5-3 3 15,-2 1-3-15,-8-1 1 16,-10-1-1-16,-10-4 10 15,0-2 2-15,-13-1 46 16,-22 0 33-16,-9-4-33 16,-4-1-28-16,3 0-16 15,15 0-13-15,15 0-1 16,14 0-15-16,1 0-115 16,27-8-132-16</inkml:trace>
  <inkml:trace contextRef="#ctx0" brushRef="#br0" timeOffset="191516.8913">24882 7967 1260 0,'0'0'90'0,"0"0"-22"16,0 0-39-16,0 0 53 16,0 0-50-16,0 0-32 15,-12 93 4-15,5-31 0 16,2 7-1-16,-2 5-3 15,-4-1-1-15,-3 3 1 0,-6 1-30 16,1-5-70-16,-2-6-19 16,6-12-36-16,6-12-156 15,9-14-356-15</inkml:trace>
  <inkml:trace contextRef="#ctx0" brushRef="#br0" timeOffset="191841.1318">24998 8481 1269 0,'0'0'43'0,"0"0"19"16,0 0-51-16,90-61 42 16,-50 61-11-16,1 6-32 15,-4 17-10-15,-13 7-4 0,-17 7-3 16,-7 4-9-16,-35 3-1 15,-15 2 5-15,1-6 5 16,12-8 7-16,17-7-1 16,20-3 2-16,11-7-1 15,30-3 40-15,19-8 14 16,13-4-13-16,9 0-29 16,2-4-10-16,-3-13-2 15,-4-2-55-15,-13-6-41 16,-13-4-10-16,-24-2-87 15,-27 1-216-15</inkml:trace>
  <inkml:trace contextRef="#ctx0" brushRef="#br0" timeOffset="196974.5001">27211 7692 928 0,'0'0'36'0,"0"0"10"16,0 0 15-16,0 0 30 16,0 0-51-16,0 0-34 15,3 2-4-15,8 32-1 16,-2 7 0-16,-1 4 1 16,-3 4-2-16,-1-1 1 0,1 2-1 15,-2 0 1-15,-2-4-2 16,-1-3-24-16,0-10-107 15,0-9-82-15,0-9-323 16</inkml:trace>
  <inkml:trace contextRef="#ctx0" brushRef="#br0" timeOffset="197157.1783">26931 8172 926 0,'0'0'140'0,"0"0"-120"0,91 9 21 15,-23-2 45 1,10 1-30-16,5 0-19 16,4 1 1-16,1 2-29 15,-4 1-9-15,-7 2 0 16,-13 2-79-16,-17-2-94 16,-22-1-212-16</inkml:trace>
  <inkml:trace contextRef="#ctx0" brushRef="#br0" timeOffset="197635.8083">27035 8640 1120 0,'0'0'88'0,"0"0"-87"16,0 0-1-1,67 109 2-15,-29-67 27 0,2 5-9 16,-3 0-8-16,-4 1-7 16,-5-5-4-16,-8-7-1 15,-4-9 1-15,-8-7-1 16,-4-9 0-16,-2-5-2 15,-2-6 2-15,0 0 3 0,0-1 15 16,0-21 7-16,0-9-10 16,-2-9 12-16,-1-5 13 15,3-8-6 1,0-2 12-16,0-2 13 0,13 4-3 16,5 5-22-16,3 9-12 15,3 8 8-15,-1 9-16 16,0 9-10-1,3 4-4-15,4 9-3 0,5 3-16 16,6 22-32-16,2 9-104 16,-7 4-96-16,-10-2-244 15</inkml:trace>
  <inkml:trace contextRef="#ctx0" brushRef="#br0" timeOffset="197925.1384">27817 8793 1194 0,'0'0'78'16,"0"0"-17"-16,0 0-56 15,91-29 21-15,-66 29 9 16,-4 8-30-16,-7 11-5 16,-13 3-3-16,-1 3-3 15,-22 1 2-15,-14-2 3 16,0-1 0-16,6-3 1 0,17-5 0 15,13-1-3 1,1-2 3-16,33-4 5 16,13-1 54-16,8-4-9 15,3-3-30-15,-1 0-14 16,-1-3-3-16,0-10-3 0,-10-1-54 16,-7-2-94-16,-15-2-141 15</inkml:trace>
  <inkml:trace contextRef="#ctx0" brushRef="#br0" timeOffset="201092.3523">30235 7763 1043 0,'0'0'75'0,"0"0"-42"15,0 0 41-15,0 0-22 16,0 0-7-16,0 0-38 15,-22-12-7-15,22 33-18 16,0 9 18-16,0 4 0 16,0 7 0-16,3 0 0 15,9 1 0-15,0 5 0 16,1 0 0-16,2-2-20 16,-3-5-52-16,-2-9-81 0,-7-8-134 15</inkml:trace>
  <inkml:trace contextRef="#ctx0" brushRef="#br0" timeOffset="201247.8775">29919 8317 1112 0,'0'0'131'0,"0"0"-121"15,84 0 5-15,-37 0 69 16,6 0-34-16,3 0-35 15,-1 1-15-15,-3 9-2 0,-10 5-85 16,-13 4-83-16,-17 4-187 16</inkml:trace>
  <inkml:trace contextRef="#ctx0" brushRef="#br0" timeOffset="201590.7451">30168 8618 1057 0,'0'0'172'0,"0"0"-123"16,87-31-12-16,-50 31 57 15,-3 0-19-15,-3 2-45 16,-5 15-24-16,-10 6-6 16,-13 6-6-16,-3 6-11 15,-28 2-18-15,-20 1-18 0,-8-7-3 16,2-8 20-16,14-4 24 15,16-10 12-15,15-1 0 16,9-2 1-16,7 0 0 16,28-1 67-16,14 4 10 15,9-3-37-15,4 1-12 16,3 0-9-16,-1 2-9 16,8 2-9-16,9 2-2 15,12 3 0-15,3-1-30 16,-5-7-131-16,-7-5-57 15,-7-3-227-15</inkml:trace>
  <inkml:trace contextRef="#ctx0" brushRef="#br0" timeOffset="203899.9652">32687 8219 379 0,'0'0'524'16,"0"0"-433"-16,-6-72-67 15,-8 49 76-15,-8 0-32 16,-5 0-9-16,-6 5-17 16,-1 5-9-16,1 7-17 15,-1 6-2-15,1 0 3 16,-2 15-10-16,0 13-3 16,2 12 1-16,3 8 6 0,7 6 0 15,6 0-4 1,8-3-3-16,9-3-2 0,0-2 1 15,12-2-1-15,16-3 7 16,8-4 0-16,12-9-4 16,5-6-5-16,6-9-1 15,2-5-3-15,-3-8-5 16,-3 0 4-16,-6-14 5 16,-7-11 3-16,-4-7 0 15,-7-8 23-15,-6-4 1 16,-4-1 15-16,-11 2-3 15,-6-1-15-15,-4 1-11 16,-4 2-7-16,-18 4-6 0,-4 3-1 16,-6 9-19-1,-7 10-58-15,-3 10-67 16,-4 5-161-16</inkml:trace>
  <inkml:trace contextRef="#ctx0" brushRef="#br0" timeOffset="216578.0067">23803 10726 500 0,'0'0'468'15,"0"0"-398"1,0 0-66-16,0 0 49 0,0 0 29 15,0 0-40-15,0 0-22 16,5 17-8-16,49-13 9 16,10-1-4-16,5-3-7 15,-5 0-4-15,-6 0 0 16,-12 0-1-16,-13 0-4 16,-14 0-1-16,-8 0-1 15,-10 0-30-15,-1 0-51 16,0 0-76-16,0 0-135 0</inkml:trace>
  <inkml:trace contextRef="#ctx0" brushRef="#br0" timeOffset="216932.8458">24567 10371 903 0,'0'0'6'16,"0"0"70"-16,0 0-46 15,0 0 41-15,0 0-1 16,0 0-59-16,0-21-11 15,0 35-11-15,3 8 9 16,3 3 2-16,5 4 1 16,1 5-1-1,-2 0 0-15,1 3 0 0,-1 0 0 16,-7 2-1-16,-3 1-1 16,0 0-88-16,0-5-99 15,-3-8-199-15</inkml:trace>
  <inkml:trace contextRef="#ctx0" brushRef="#br0" timeOffset="217118.1967">24423 10901 1003 0,'0'0'131'16,"0"0"-108"-16,0 0-13 15,86 0 58-15,-45 4 0 16,0 0-42-16,1 3-26 15,-2 3 0-15,-4 1-1 16,-3 5-49-16,-8 2-84 16,-5 0-166-16</inkml:trace>
  <inkml:trace contextRef="#ctx0" brushRef="#br0" timeOffset="217538.1759">24608 11280 802 0,'0'0'440'16,"0"0"-392"-16,0 0-25 15,0 0 53-15,0 0-1 16,0 0-15-16,65-69-53 16,-38 69-7-16,-2 0-2 15,-2 11-1-15,-7 10-5 16,-5 8-1-16,-11 7-14 15,0 2-18-15,-17 5-1 0,-16-2 1 16,-5-4 8-16,-8-7 10 16,-1-7 0-1,3-10-10-15,6-9 12 0,10-4 13 16,9-3 8 0,10-17 0-16,5-4 6 0,4-4 5 15,4 3 13-15,13 2 42 16,3 6 13-16,2 6-31 15,5 7-1-15,6 4-18 16,4 0-18-16,8 14 2 16,1 10-6-16,5 7-6 0,-2 1-1 15,3 3-3 1,-1-5-109-16,-6-7-111 0,-5-11-245 16</inkml:trace>
  <inkml:trace contextRef="#ctx0" brushRef="#br0" timeOffset="222735.7443">26176 10701 883 0,'0'0'91'0,"0"0"-85"16,0 0 46-1,0 0 83-15,0 0-81 0,86 9-29 16,-39-9-1 0,2 0 6-16,-1 0 6 0,-1 0-17 15,-6 0-16-15,-5 0-3 16,-7 0 0-16,0 0-42 15,0 2-54-15,4-1-81 16,2-1-180-16</inkml:trace>
  <inkml:trace contextRef="#ctx0" brushRef="#br0" timeOffset="223060.1281">27226 10205 964 0,'0'0'28'15,"0"0"-5"-15,0 0 23 16,0 0 43-16,0 0-36 15,0 0-48-15,-3-14-5 16,3 38-3-16,0 11 3 0,3 9 0 16,2 2 0-16,-1 4 1 15,3-1-1-15,-2-1 0 16,1-2-1-16,0 2 1 16,-2-4-50-16,1-1-89 15,-3-10-98-15</inkml:trace>
  <inkml:trace contextRef="#ctx0" brushRef="#br0" timeOffset="223263.939">27001 10757 980 0,'0'0'139'0,"0"0"-127"0,0 0 31 15,0 0 43 1,0 0-36-16,133 12-13 0,-68-5-24 15,8 1-11-15,-1 1-1 16,-2 1-1-16,-9 1-22 16,-10 1-73-16,-15 1-68 15,-16-3-139-15</inkml:trace>
  <inkml:trace contextRef="#ctx0" brushRef="#br0" timeOffset="223739.1356">27292 11184 1261 0,'0'0'73'0,"0"0"-46"16,0 0-27-16,0 0-1 15,0 0 1-15,0 0 4 16,83 85-2-16,-42-48-2 16,2 1 0-16,-6 1-1 15,-3-1-41-15,-1-1 0 0,-6-5-13 16,-5-8 15-16,-8-8 3 16,-8-10 24-1,-5-6 11-15,-1 0 2 0,0-16 32 16,0-12 5-16,-4-7-13 15,-5-8 43-15,-3-5-14 16,0-4-17 0,1-3 19-16,1-3-10 0,7 3 4 15,3 4 2-15,0 6-32 16,15 7-2-16,9 8-4 16,7 10-12-16,5 8-1 15,3 11 0-15,4 1-14 16,3 16-37-16,1 16-83 15,-1 8-14-15,-6 5-71 16,-8-2-352-16</inkml:trace>
  <inkml:trace contextRef="#ctx0" brushRef="#br0" timeOffset="224032.8618">28057 11218 1182 0,'0'0'84'0,"0"0"-55"16,0 0-4-16,0 0 39 16,0 0-34-16,0 0-30 15,83-36-1-15,-76 57-6 0,-7 5 1 16,-8 2-3 0,-16-1 4-16,-1 1 2 15,6-6 2-15,11 0 0 16,8-2 1-16,10-2 0 0,25-4 3 15,14-4 3-15,9-6 4 16,3-4 4-16,-2 0-6 16,-6 0 2-16,-8-7-9 15,-3-2-1-15,-11-1-57 16,-7-2-85-16,-12 3-157 16</inkml:trace>
  <inkml:trace contextRef="#ctx0" brushRef="#br0" timeOffset="226063.9989">29206 10628 623 0,'0'0'357'0,"0"0"-284"15,0 0-60-15,0 0 41 0,0 0 32 16,0 0-25-1,71-6-57-15,-10 6-3 0,11 0 7 16,9 3 10 0,-5 0 6-16,-9 0-3 0,-15-2-10 15,-17 1-8-15,-12-1-3 16,-11 1 0-16,-5-2-16 16,-7 0-44-16,0 0-34 15,0 0-151-15,-13 0-277 16</inkml:trace>
  <inkml:trace contextRef="#ctx0" brushRef="#br0" timeOffset="229647.044">30075 10332 1039 0,'0'0'64'0,"0"0"-40"16,0 0 57-16,0 0-3 0,0 0-12 15,0 0-29 1,0 0-34-16,10-37-3 16,21 66-1-16,5 7-1 15,-2 8-1-15,-1 3 0 0,-2 5 1 16,-2 0 1-16,-1-3-17 16,-1-2-29-16,-4-8 7 15,-3-5-2-15,-4-9 12 16,-5-11 3-16,-5-6 9 15,-3-8 18-15,-3 0 9 16,0-18 8-16,0-11-5 16,-9-8 18-16,-5-9 10 15,-2-2 6 1,-1-4-9-16,0-7-5 0,5 1-2 0,6-3 0 16,6 3-9-16,0 7-1 15,13 12-1-15,16 7-7 16,6 11 1-16,4 5-13 15,4 8 0-15,-1 8 0 16,-1 0 0-16,-3 12-45 16,0 13-38-16,-4 7-29 15,-1 7-35-15,0-1-118 16,-5-1-609-16</inkml:trace>
  <inkml:trace contextRef="#ctx0" brushRef="#br0" timeOffset="230109.0194">30815 10424 942 0,'0'0'84'0,"0"0"-21"15,0 0 18-15,0 0-6 16,29-74-36-16,-5 68-17 16,9 6-21-16,1 0-1 15,-1 10-2-15,-9 10 1 16,-9-1-3-16,-12-1-4 16,-3 2-3-16,-7-2 2 15,-13-2 5-15,-4-1 3 16,3-2 1-16,6 1 0 0,11 0-1 15,4 4 1-15,10 2 0 16,22 3 1-16,3 3-1 16,7 0 0-16,-9-3 2 15,-10-6-2-15,-12-4 0 16,-11-3 2-16,-4 0-1 16,-28 1 58-16,-12 1 27 15,-10 1-55-15,-8 1-18 16,3 5-13-16,4 6-1 15,7 2-72-15,11-2-119 16,8 0-394-16</inkml:trace>
  <inkml:trace contextRef="#ctx0" brushRef="#br0" timeOffset="230277.0105">30158 11118 1241 0,'0'0'181'0,"0"0"-150"15,0 0-1-15,0 0 76 16,128 13-45-16,-28-7-48 16,12 0-7-16,9-2-4 15,-8 0-2-15,-11 2-51 16,-17 1-152-16,-27-2-152 0</inkml:trace>
  <inkml:trace contextRef="#ctx0" brushRef="#br0" timeOffset="230671.1451">30569 11378 1320 0,'0'0'143'0,"0"0"-98"16,0 0 5-16,91-60 16 15,-44 57-36-15,2 3-18 16,-6 11-12-16,-7 14-5 15,-18 10-8-15,-18 4-33 16,-12 7-7-16,-31-1-6 16,-18-4 27-16,-4-9 23 0,6-9 5 15,7-10 3-15,13-10 1 16,10-3 2-16,14 0 3 16,7-8 9-16,8 0 31 15,0-4 7-15,14 5-9 16,18 3-28-16,14 4-11 15,11 0 3-15,7 8-1 16,3 7-1-16,0 1-5 16,-6-1-1-16,-5 1-2 15,-4-1-11-15,-6 0-62 0,-4-5-98 16,-5-6-102 0,-6-2-408-16</inkml:trace>
  <inkml:trace contextRef="#ctx0" brushRef="#br0" timeOffset="232838.3233">32230 10726 865 0,'0'0'210'0,"0"0"-198"16,0 0 23-16,0 0 75 0,0 0-15 15,0 0-27-15,0 0-42 16,97 33-14 0,-39-24 6-16,6-1-7 0,0 0-10 15,-1 1-1-15,-2-2-8 16,-3 0-76-16,-2 0-100 15,-6-7-220-15</inkml:trace>
  <inkml:trace contextRef="#ctx0" brushRef="#br0" timeOffset="233081.0346">32991 10565 1140 0,'0'0'123'15,"0"0"-60"-15,0 0-4 16,0 0 39-16,0 0-25 16,0 0-58-16,-8-22-14 15,8 57-1-15,5 11 3 16,0 6 2-16,2 4-4 16,-3 2-1-16,7-1 0 15,6-3-77-15,2-5-85 16,3-8-102-16,-4-11-436 0</inkml:trace>
  <inkml:trace contextRef="#ctx0" brushRef="#br0" timeOffset="324167.0061">9396 13855 966 0,'0'0'162'15,"0"0"-108"-15,0 0-51 0,0 0 2 16,-93-41 51-16,67 41-4 16,-3 5-28-16,1 17-11 15,-2 8-12-15,0 10 4 16,3 4-5-16,5 9 8 15,4 5 0-15,9 3 0 16,9-1-2-16,0-3-2 16,18-8-2-16,9-8 2 15,10-13-2-15,6-10 5 16,11-11 0-16,6-7 2 16,2-5 2-16,-1-19-3 15,-8-9-6-15,-13-5 8 16,-13-3 0-16,-14-3 32 15,-11 2 1-15,-2 0-13 0,-9 4-12 16,-18 2 2 0,-4 7-19-16,-2 5 0 0,0 8-1 15,2 2-25 1,1 5-79-16,3 0-62 0,8 2-119 16,11 3-532-16</inkml:trace>
  <inkml:trace contextRef="#ctx0" brushRef="#br0" timeOffset="340643.891">12301 13126 925 0,'0'0'77'0,"0"0"-66"15,0 0-8-15,0 0 13 16,0 0 34-16,0 0-5 16,-44 89-10-16,43-52-4 15,1 0-8-15,0-1-5 0,0 3-9 16,0-2-4-1,4 2-1-15,4-2-3 0,5-5-1 16,-1-2-6 0,-3-5-52-16,-2-5-47 0,-7-2-43 15,0-6-69-15,-10-5-253 16</inkml:trace>
  <inkml:trace contextRef="#ctx0" brushRef="#br0" timeOffset="340869.7333">11901 13666 811 0,'0'0'235'16,"0"0"-194"-16,0 0-32 15,0 0 107-15,135 6-25 16,-60-6-41-16,7 0-22 16,5 0-11-16,-5 0-1 15,-3 2-9-15,-12 7-7 16,-13 2-43-1,-18 9-76-15,-19 0-114 16,-17 1-314-16</inkml:trace>
  <inkml:trace contextRef="#ctx0" brushRef="#br0" timeOffset="341407.3415">11907 14186 1158 0,'0'0'17'0,"0"0"-17"0,0 0-3 15,24 82 0-15,11-50 3 16,3 5 0 0,2 3 1-16,-7-3-1 15,-3-4 0-15,-8 0-2 0,-5-4-8 16,-1-5-16-16,-6-8-8 15,1-3-3-15,-5-7 10 16,-2-5 23-16,1-1 4 16,-2 0 10-16,0-16 7 15,-2-3 39-15,-1-7-7 16,0-7-4-16,-1-2-7 16,-8-5 3-16,1-2 6 15,5-2-14-15,3-1 10 16,0 1-6-16,0 3-9 0,11 4 1 15,2 8 0-15,8 7-15 16,1 9-14 0,4 8-3-16,5 5-39 15,3 12-70-15,4 14-24 0,1 5-111 16,1-1-317-16</inkml:trace>
  <inkml:trace contextRef="#ctx0" brushRef="#br0" timeOffset="341842.1886">12584 14256 1029 0,'0'0'136'0,"0"0"-89"16,0 0-17 0,0 0 29-16,79-76-2 0,-47 74-44 15,-4 2-11-15,-9 2-2 16,-13 16-6-16,-6 8-5 16,-10 3-5-16,-20 2 1 15,-3 1 3-15,3-3 4 16,11-3 4-16,11-3 3 0,8-3-1 15,0-1 1-15,11-3-4 16,8 0 5-16,-1-1 1 16,-3 0 0-16,-9-2 22 15,-6 1 1 1,0 0 2-16,-19 2 13 0,-13-2 25 16,-5-1-25-16,-2-3-18 15,2-8-20-15,4-2-1 16,2 0-147-16,4-8-205 15</inkml:trace>
  <inkml:trace contextRef="#ctx0" brushRef="#br0" timeOffset="357727.7453">15810 13311 1048 0,'0'0'69'16,"0"0"43"-16,-21-83-46 15,18 70 3-15,3 6-7 16,0 4-10-16,0 3-18 16,0 0-34-16,0 14-23 0,0 17 4 15,0 13 19-15,0 9 1 16,0 5-1-1,0 6 0-15,6 2 0 0,0 7 0 16,1-1 0-16,-1-1 0 16,-2-6 0-16,-4-12-7 15,0-7-17-15,-5-9-4 16,-16-6-2-16,-9-6 14 16,-5-9 3-16,-5-4 8 15,3-7 3-15,1-5 2 16,3 0 2-16,14 0-2 15,7 0 1-15,9 0 5 0,3 0 8 16,14-1 0 0,30 0-14-16,17 1 1 0,13 0-1 15,0 0 1 1,-5 0-1-16,-14 0 4 16,-7 0 9-16,-11 0-1 15,-10 0-9-15,-9 0-2 0,-8 0-2 16,-7 0-7-16,-3-9-50 15,0-5-84-15,-1-5-108 16,-14-7-126-16</inkml:trace>
  <inkml:trace contextRef="#ctx0" brushRef="#br0" timeOffset="358051.1295">15793 13327 249 0,'0'0'622'0,"0"0"-576"0,0 0 0 16,-7-79-5-16,7 70-3 15,0 3 24-15,0 3 4 16,0 3-31-16,0 0-35 15,-4 13-12-15,-21 15 5 16,-9 9 7-16,-6-1 11 16,0 1-9-16,2-6-2 15,5-4 4-15,0-6-3 0,4-3 1 16,0-5-2-16,4-4-3 16,9-5-122-16,8-4-164 15</inkml:trace>
  <inkml:trace contextRef="#ctx0" brushRef="#br0" timeOffset="364360.6886">27251 13536 1090 0,'0'0'5'0,"0"0"-5"15,0 0-129-15,0 0-182 16</inkml:trace>
  <inkml:trace contextRef="#ctx0" brushRef="#br0" timeOffset="378918.0294">18485 13300 1126 0,'0'0'59'0,"0"0"-41"16,0 0 17-16,0 0-10 15,0 0-10-15,0 0-12 16,89 7 3-16,-50 20 0 16,3 8-5-16,-5 5 0 15,-1 7 0-15,-2 5-1 16,1 2 0-16,-4 0-1 15,2-1-12-15,-3-8-25 0,-5-10-22 16,-6-12-1 0,-8-15 26-16,-5-8 35 15,-5-7 1-15,-1-20 7 0,0-13 10 16,0-8 17-16,0-2-4 16,-7-7-3-16,-2-3 7 15,0-1 2-15,0 0 10 16,4 1-13-16,5 6 3 15,0 6 9-15,2 3-23 16,17 11-2-16,6 8-9 0,7 9-11 16,2 9-1-1,1 8-8-15,0 0-27 0,0 23-61 16,-1 13-17-16,-1 5-79 16,-2 0-157-1</inkml:trace>
  <inkml:trace contextRef="#ctx0" brushRef="#br0" timeOffset="379386.002">19431 13441 940 0,'0'0'80'16,"0"0"-35"-16,0 0 19 16,0 0-4-16,26-77-7 15,-2 71-34 1,0 4-11-16,3 2-8 0,-5 0-1 16,-6 0-2-16,-11 8 1 15,-5 8-5-15,0 1 4 16,-22 4 3-16,-6 1 0 15,1 2 0-15,5-2 0 16,14 0 3-16,8 1-3 16,8-2 0-16,21 0-1 15,6 2 0-15,5-3 1 16,-1 4 0-16,-5-3 0 0,-6 1 1 16,-12-2-2-1,-11-2 1-15,-5 0 0 0,-19-5 8 16,-25-4 52-16,-24-4 1 15,-16-5 0-15,-7 0-33 16,5 0-20-16,14 0-8 16,14 0-10-16,9 0-138 15,13-1-235-15</inkml:trace>
  <inkml:trace contextRef="#ctx0" brushRef="#br0" timeOffset="515746.7159">21845 13462 878 0,'0'0'140'0,"0"0"-94"16,17-98 48-16,-20 63-10 16,-20 3-10-1,-10 1-18-15,-6 11-26 0,-10 4-11 16,-6 8-16-16,-6 8 4 15,-1 0-4-15,7 17-2 16,7 10 0-16,11 8-2 16,12 3 3-16,8 4-5 15,13-1 6-15,4-3-3 0,10-5 2 16,23-7 0 0,9-6 2-16,11-12-4 0,7-8-1 15,-2 0-16 1,-4-8 6-16,-3-15 4 0,-9-6 7 15,-4-6 0-15,-5-5 1 16,-3 0 0-16,-2 4 2 16,2 3-3-16,1 2 5 15,2 9-3-15,2 5-2 16,-3 9 2-16,1 5-1 16,-1 3-1-16,-3 1-2 15,0 16-2-15,-4 8 0 16,-4 5 2-16,-2 4-1 0,-5 3 0 15,-4-1 0-15,-7-3 0 16,-3-3 2-16,-1-8 0 16,-19-5-3-16,-9-6 3 15,-6-7 2-15,-4-4-1 16,-5 0 5-16,0-11 4 16,-2-10 24-16,1-4-4 15,7-2-14 1,5 1-2-16,7 0-9 0,7 2-4 15,2 2 0-15,0 3-82 16,-1 4-126-16,1-4-191 16</inkml:trace>
  <inkml:trace contextRef="#ctx0" brushRef="#br0" timeOffset="525938.3637">23654 13427 1086 0,'0'0'85'0,"0"0"-62"15,0 0-11-15,0 0 54 16,0 0 22-16,0 0-67 16,121-22-11-16,-54 11-8 15,1 1 7-15,-9 0-6 0,-7 2 0 16,-11 1-3-16,-13 1-12 16,-7 0-105-16,-11 0-112 15,-4-1-310 1</inkml:trace>
  <inkml:trace contextRef="#ctx0" brushRef="#br0" timeOffset="526352.978">24312 13281 1097 0,'0'0'19'0,"0"0"-19"16,0 0-4-16,99 33 3 16,-54-4 1-16,1 5 0 15,-8 4 0-15,-3-1-7 16,-10-5 7-16,-4-5 1 16,-6-7-1-16,-7-7 0 15,-4-8-2-15,-4-3 4 16,0-2-2-16,0-2 18 15,0-19 55-15,0-10-65 16,-4-10 4-16,-4-7 39 16,2-6-4-16,0 0-6 15,3-5 15-15,3 3-28 16,0 4-3-16,10 8 2 16,13 7-13-16,4 11 1 15,8 9-15-15,6 11-6 0,1 6 3 16,2 11-58-16,-3 18-83 15,-2 6-68-15,-5 2-196 16</inkml:trace>
  <inkml:trace contextRef="#ctx0" brushRef="#br0" timeOffset="526781.8609">25119 13265 1102 0,'0'0'44'0,"0"0"6"0,0 0-40 16,0 0 20-16,0 0 1 15,111-60-25-15,-70 62-6 16,-6 12-3-16,-16 2 2 15,-11 5-5-15,-8-2-6 16,-8 1 6-16,-13 2 1 0,-1-1 5 16,6-1 2-1,8 0-2-15,8 3-3 0,3 3 3 16,18 3 5-16,3-1-5 31,-3-2 1-31,-5-2-1 0,-11-2 6 0,-5-4 20 16,-6-1 1-16,-23-5 17 15,-10-2 10-15,-8-7 3 16,-1-3-26-16,2 0-21 16,10 0-10-1,8 0 0-15,7-4-99 0,10-7-139 16,10-5-387-16</inkml:trace>
  <inkml:trace contextRef="#ctx0" brushRef="#br0" timeOffset="527538.0889">23856 13436 769 0,'0'0'76'15,"0"0"-73"1,0 0-3-16,0 0 67 16,-100-31 36-16,70 27-57 0,-3 1-13 15,2 2-3-15,4-2 16 16,10 2-7-16,10-1-5 16,7 2 3-16,0-1-2 15,14-2-20-15,18-1-15 16,17-1 2-16,6 1-2 15,-2-1 0-15,-5 0 0 16,-14-1 1-16,-15 2-3 16,-14 3 4-16,-5 1-4 15,-32 0-16-15,-21 1 13 0,-17 9 3 16,-8-2-1 0,8 3-3-16,10-1 3 0,18-3 2 15,17-4 0-15,19 1 0 16,6-2-6-1,33 0-5-15,19-2 12 0,17 0 2 16,4 0 0-16,0-9-2 16,-7-3 3-16,-9 2-2 15,-14 0-1-15,-15 2-4 16,-18 0-176-16,-10 0-132 16</inkml:trace>
  <inkml:trace contextRef="#ctx0" brushRef="#br0" timeOffset="535487.9294">26719 13478 1156 0,'0'0'91'0,"0"0"-46"15,0 0-37-15,0 0 50 16,0 0 26-16,0 0-45 16,0 0-23-16,51-13-12 15,13 10 3-15,12 0-1 16,-5-1-2-16,-9-1-4 15,-12 2 0-15,-8-1-5 0,-6 0-68 16,-5-5-90-16,-2 0-183 16</inkml:trace>
  <inkml:trace contextRef="#ctx0" brushRef="#br0" timeOffset="535761.481">27601 13140 1259 0,'0'0'74'0,"0"0"-25"0,0 0-37 16,0 0 20 0,0 0 0-16,0 0-31 0,-5 78-1 15,16-26 9-15,3 3-5 16,-3 0-2-16,1 0-1 15,-6 0-1-15,-2-1 1 16,-2-1-1-16,-2-3-28 16,0-4-159-16,0-11-238 15</inkml:trace>
  <inkml:trace contextRef="#ctx0" brushRef="#br0" timeOffset="557126.5379">29349 12922 1273 0,'0'0'53'0,"0"0"-45"15,0 0-7 1,102 0 45-16,-47 0 2 0,3 0-35 15,0 2-13 1,-4 7-11-16,-3-2-119 0,-2-3-113 16,-6-4-353-16</inkml:trace>
  <inkml:trace contextRef="#ctx0" brushRef="#br0" timeOffset="557389.7169">30180 12589 1241 0,'0'0'90'16,"0"0"-69"-16,0 0-13 16,0 0 14-16,0 0-13 15,0 0-9-15,18 64 0 16,-11-14 3-16,2 5-3 15,1-4 1-15,-6 1-1 16,-3 1 2-16,-1-5-4 16,0 0-87-16,0-3-99 15,-7-9-173-15</inkml:trace>
  <inkml:trace contextRef="#ctx0" brushRef="#br0" timeOffset="557589.7459">29898 13197 1044 0,'0'0'57'16,"0"0"-55"-16,0 0 68 15,0 0 71-15,88 30-47 16,-27-23-47-16,6 0-27 16,4 0-5-16,-6 0 2 15,-4 2-11-15,-5 1-6 16,-9 3-2-16,-6 3-129 15,-13 2-174-15</inkml:trace>
  <inkml:trace contextRef="#ctx0" brushRef="#br0" timeOffset="558044.5377">30108 13805 1343 0,'0'0'64'0,"0"0"-53"16,0 0-3 0,0 0 28-16,0 0-13 15,90 27-14-15,-42 10-6 0,2 2-2 16,-3 0 3-16,-6 1-4 15,-9-6 0 1,-10-3-6-16,-5-7-52 0,-11-9-1 16,-3-7 33-16,-3-6 21 15,0-2 5-15,0 0 11 16,-2-18 40-16,-2-9-12 16,-1-11-10-16,2-6-1 15,3-7 9-15,0-6-2 0,6-1-8 16,11-1-10-1,6 7-1-15,6 12-4 0,4 8-5 16,7 11-4-16,5 10 3 16,2 11-6-1,1 0-4-15,-2 11-2 0,-8 16-31 16,-7 8-120-16,-7 3-98 16,-9 4-226-1</inkml:trace>
  <inkml:trace contextRef="#ctx0" brushRef="#br0" timeOffset="558438.6508">30920 13843 1243 0,'0'0'70'0,"0"0"-52"16,0 0 4-16,0 0 41 15,0 0-22-15,0 0-41 16,99-50-5-16,-77 69 0 16,-10 1-1-16,-5 0-14 15,-7 0-11-15,0-1 12 16,-15 4 1-16,0-4 14 16,5 1-1-16,6-1 3 15,4 3 1-15,0-1 1 16,0-3 0-16,1-1 0 15,-1-3 0-15,0-4 10 16,0 2 36-16,-14-2 29 16,-8-1-13-16,-5-2-8 0,-1-3-13 15,3-2-18-15,2-2-13 16,2 0-5-16,2 0-5 16,1-7-21-16,0-11-104 15,6-9-211-15</inkml:trace>
  <inkml:trace contextRef="#ctx0" brushRef="#br0" timeOffset="558672.009">30688 13509 1282 0,'0'0'53'16,"172"-18"-22"-16,-68 16-27 15,-2-1 78-15,-12-3 18 16,-14 1-40-16,-18-2-38 16,-17-1-12-16,-16 1-7 15,-11 1-3-15,-12 2 0 16,-2 0-46-16,-7-2-161 16,-17-5-287-16</inkml:trace>
  <inkml:trace contextRef="#ctx0" brushRef="#br0" timeOffset="588303.4854">33140 13016 351 0,'0'0'372'15,"0"0"-309"-15,-100-94-56 0,63 70 68 16,-3 4-21-16,-1 6 19 16,-4 3-28-16,-5 10-17 15,-2 1-11-15,2 1-2 16,3 21 3-16,5 7-8 16,7 11-4-16,7 7-4 15,6 8 1-15,10 1 4 16,5 0-6-1,7 0 1-15,3-5-1 0,23 0 2 16,9-3-1-16,12-7 0 16,7-3-1-16,1-9 5 15,5-7-6-15,-2-8 1 16,0-10 1-16,-4-4 5 16,-8 0-4-16,-6-15 2 0,-10-10 1 15,-9-7 0-15,-7-5-2 16,-8-6 9-16,-6-5 11 15,0-4-11-15,-3-5-4 16,-14 2 9-16,-2 0-6 16,-10 1-3-16,0 4-6 15,-7 6 5-15,-6 13-8 16,-1 7-1-16,-8 15-8 31,-1 9-52-31,-3 0-76 0,2 10-122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3:24:24.32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3094 3998 935 0,'0'0'86'16,"0"0"-76"-16,0 0-8 15,156 0 0-15,-23 0 17 16,42-1 61-16,44-5-50 16,44 4-19-16,37 1 0 15,34 1 19-15,28 0 8 0,26 0-15 16,31 3-14 0,23 9-7-16,10 3-1 15,3 1 1-15,-6 0-2 0,-25-3 0 16,-27-1 10-16,-43-4-8 15,-44-2 7 1,-43-1 10-16,-46-4 9 0,-36-1-8 16,-35 0-3-16,-23-1-2 15,-23-6-8-15,-21 1-7 16,-21 0 0-16,-16 4-19 16,-13 2-30-16,-16 0-29 15,-5 0-66-15,-12 0-156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3:24:24.321"/>
    </inkml:context>
    <inkml:brush xml:id="br0">
      <inkml:brushProperty name="width" value="0.05292" units="cm"/>
      <inkml:brushProperty name="height" value="0.05292" units="cm"/>
    </inkml:brush>
    <inkml:context xml:id="ctx1">
      <inkml:inkSource xml:id="inkSrc8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1" timeString="2021-07-31T03:25:15.094"/>
    </inkml:context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12276 825 1287 0,'0'0'18'0,"0"0"12"16,0 0-28-16,0 0-2 15,0 0-8-15,25 47 8 16,-4 3 28-16,1 13-19 16,-5 9-6-16,-8-2-2 15,-5 2 0-15,-4-8-1 16,0-9-55-16,0-11-48 16,-13-12-97-16,-2-14-157 15</inkml:trace>
  <inkml:trace contextRef="#ctx0" brushRef="#br0" timeOffset="1">12086 1202 682 0,'0'0'558'0,"23"-47"-501"15,26 32-57-15,15 4-4 16,15 4 4-16,9 1 4 16,0 3 2-16,-3-3-4 15,-12-2-2-15,-19-6 0 16,-15-5-7-16,-23-6 4 15,-16-3 3-15,0-2 1 16,-24 1-1-16,-7 1 1 16,-2 3 41-16,5 5 13 0,4 6-4 15,6 8-15 1,11 3-26-16,2 3-10 16,1 14-5-16,2 13-8 15,2 13 12-15,0 10 2 0,12 4-1 16,9 5 1-16,1-4-1 15,-4-3-4-15,-3-7-62 16,-3-6-22-16,-4-8-40 16,-3-9-162-16,1-11-434 15</inkml:trace>
  <inkml:trace contextRef="#ctx0" brushRef="#br0" timeOffset="2">13020 1095 554 0,'0'0'601'0,"0"0"-529"16,0 0-56-16,0 0 16 15,0 0-12-15,0 0-20 16,-35 20 0-16,35 18 0 16,5 1 0-16,21-2 1 15,14-7 0-15,5-7-1 16,4-10-7-16,-3-9-13 15,-10-4 20-15,-12-8 0 16,-18-12 7-16,-6-4 19 16,-15-5 5-16,-27-3 0 15,-16 0-15-15,-9 0-13 0,3 5-3 16,13 10 0-16,15 10-1 16,15 7-93-16,18 11-113 15,5 6-164-15</inkml:trace>
  <inkml:trace contextRef="#ctx0" brushRef="#br0" timeOffset="3">13386 1043 1235 0,'0'0'36'0,"0"0"-20"15,0 0 4 1,0 0 0-16,0 0-20 15,41 59 0-15,-17-21 0 0,-1 0 0 16,-4-4 0-16,-7-5-7 16,-3-5-28-16,-3-7-12 15,-3-6-3-15,0-9-4 16,-3-2 26-16,3-6 28 16,5-10 8-16,2-6 0 15,-1-3 17-15,0-1 18 16,-3 0 1-16,6 5 23 15,-6 5-12-15,-2 6-19 0,1 6-6 16,2 4-30-16,2 7-2 16,3 12-8-16,4 4 10 15,-7 2-1-15,-1-1-6 16,-5-3-14 0,0-4-2-16,1-3-17 15,-1-6-10-15,2-5-4 0,-1-3 23 16,4-2 24-16,2-11 7 15,2-5 4-15,0-3-3 16,1-4 8-16,2 0 23 16,3 1 14-16,-3 3-4 15,0 6 10-15,-3 5-22 16,3 7-11-16,-3 3-8 16,4 6-11-16,-1 11-1 0,1 6 1 15,-5 3 0-15,1 1 0 16,0-1-2-1,0-2 1-15,4-3-3 0,5-5-27 16,6-5-2-16,9-6 14 16,2-5 8-16,4 0 10 15,3-9-5-15,-2-5 6 16,1-3-1 0,-3-2 2-16,0-1 2 0,-4-2 23 15,-4 1-13-15,-8-3 26 16,-13 2-13-1,-8 0 3-15,-4 1 7 0,-11 4-12 16,-18 6-12-16,-8 7-6 0,-5 4-6 16,-4 13-3-16,3 10 0 15,5 7 2-15,16 7 0 16,16-1-1-16,6 4 2 16,18-5 0-16,15-8 3 15,8-6 2-15,4-10 1 16,7-11 3-1,5 0-5-15,3-6-4 16,-5-9-6-16,-4-3-42 16,-9 0-49-16,-9-3-28 0,-13 1-43 15,-15-4-175-15</inkml:trace>
  <inkml:trace contextRef="#ctx0" brushRef="#br0" timeOffset="4">15297 1007 1195 0,'0'0'27'0,"0"0"-27"16,0 0-11-16,-3 69 11 15,3-32 0-15,0-1 0 16,0 0 0-16,13-4 1 0,2-6 0 16,9-4-1-1,6-7-14-15,4-9-23 0,2-6-14 16,-4-2 19-16,-6-15 23 16,-8-3 9-16,-6-5 9 15,-6 0 23-15,-6 1 9 16,0 4-8-16,0 5 3 15,0 7 7-15,0 7-11 16,3 1-30-16,7 12-2 16,6 9-1-16,4 4 1 15,9-2 0-15,2-2-1 16,6-5 1-16,2-4 0 16,0-8-2-16,-8-4-2 15,-5 0-3-15,-7-9 7 16,-8-7 0-16,-7-5 8 15,-4-3 3-15,0-1 7 0,-12 0 4 16,-8 5-8-16,0 6 6 16,2 7-15-16,6 7-5 15,3 0-6-15,6 13-41 16,3 5-20-16,6-1-36 16,25 0-64-16,11-5-146 15</inkml:trace>
  <inkml:trace contextRef="#ctx0" brushRef="#br0" timeOffset="5">16188 1114 1044 0,'0'0'86'0,"0"0"-48"16,0 0-31-16,0 0 25 16,0 0 12-1,0 0-38-15,-66 23-6 0,66 1 0 16,10 2 2-16,23-4 3 15,6-4-1-15,3-6 7 16,4-5 8-16,-10-4 3 16,-8-3 13-16,-11-2 13 15,-12-9 4-15,-5-7-5 16,-11-1-40-16,-25-2-7 16,-13-2-6-16,-7 4-28 15,0 2-43-15,5 5-63 0,17 10-97 16,16 2-339-1</inkml:trace>
  <inkml:trace contextRef="#ctx0" brushRef="#br0" timeOffset="6">16413 1175 925 0,'0'0'103'15,"81"-33"-71"-15,-34 14 61 16,-6 2-10-16,-10 0-24 15,-10 1-18-15,-15 1-21 16,-6 2 0-16,-5 2-4 16,-19 4-11-16,-4 4-5 0,1 3-1 15,3 0 1-15,14 12-7 16,10 6-3-16,1 3 0 16,28 1-17-16,7-1-3 15,2-4 6 1,-2-1 3-16,-11-2 18 0,-14-1 0 15,-11 0 3-15,-6 1-4 16,-24 1 4-16,-1 1 4 16,4-4-2-16,14 1 2 15,13-4 4-15,10-1 6 16,29-4 9-16,16-4-3 16,9 0-12-16,11-11-8 15,7-5-7-15,-5-4 3 16,-8-8 4-16,-21-5-2 15,-26-10 0-15,-16-5 2 0,-6-1 5 16,-15 1 1-16,-9 9 21 16,2 10 26-16,8 12-3 15,4 11 2-15,6 6-38 16,-1 20-14-16,2 12-4 16,0 14 4-16,3 7 0 15,0 3-1-15,11-2 2 16,3-8-2-16,3-10-1 15,2-11-62-15,3-8-29 16,8-11-4-16,5-6-40 16,2-2-115-16,0-17-197 15</inkml:trace>
  <inkml:trace contextRef="#ctx0" brushRef="#br0" timeOffset="7">17396 1113 344 0,'0'0'400'15,"6"-57"-263"-15,-6 42-46 0,-25 8-18 16,-10 7-57-16,-12 4-15 15,-4 11 1-15,5 4 0 16,7-1-2-16,15-1 0 16,13-3-2-16,11-5 3 15,0 0-1-15,27-5 40 16,8 1 38-16,7-2-26 16,2 3-5-16,4 5-4 15,0 3 0-15,0 6-4 0,1 5-11 16,-6 3-3-1,0 3-22-15,-1 4 4 0,9 1-7 16,0-2-1-16,8-2-33 16,7-4-54-16,1-6-40 15,1-6-86 1,-6-9-342-16</inkml:trace>
  <inkml:trace contextRef="#ctx1" brushRef="#br1">18781 1668 0</inkml:trace>
  <inkml:trace contextRef="#ctx0" brushRef="#br0" timeOffset="9">10312 2526 1267 0,'0'0'69'0,"0"0"-35"16,0 0-34-16,0 0-10 16,26 73 10-16,-13-24 1 0,-1 8 0 15,0 6 0-15,-3 1 1 16,-3 0-2-16,-3-4 1 16,6-7-1-16,0-7-6 15,9-10-24-15,13-9 2 16,11-9-3-16,10-10-24 15,12-8-16-15,6 0-36 16,-1-5-37-16,-11-11 61 16,-16-2 17-16,-14-4 50 15,-23-2 16-15,-8-2 11 16,-33 2 12-16,-19-1 18 16,-17 1 24-16,-11 0 25 0,-7 5-54 15,9 3-4 1,13 4 15-16,20 5-5 0,26 5-11 15,22 0-18 1,6 1-6-16,37-1-7 0,18 0 0 16,14-2-3-16,10-1 1 15,-5-1-14-15,-11-2 14 16,-8 2 2-16,-7 0 32 16,-14 1 23-16,-7 4-14 15,-8 1-1-15,-8 0-9 16,-1 0-19-16,-4 9-6 0,1 3-1 15,-2 4 0-15,-2 1-5 16,0 0 2-16,-5 0-4 16,-1-1-9-1,-3-5-58-15,0-5-71 0,0-4-163 16</inkml:trace>
  <inkml:trace contextRef="#ctx0" brushRef="#br0" timeOffset="10">10948 2636 1111 0,'0'0'0'0,"0"0"-106"16,0 0-368-16</inkml:trace>
  <inkml:trace contextRef="#ctx0" brushRef="#br0" timeOffset="11">11221 2789 1006 0,'0'0'150'0,"0"0"-150"16,0 0-1-16,0 69 0 15,3-47 1-15,10-2 0 0,2-3-1 16,3-6-33-1,5-7-19-15,-1-4 31 16,3-2 19-16,-1-11 3 16,0-3 30-16,-9-1 47 0,1 1 0 15,-7 2-16-15,-4 5-4 16,-4 5-28 0,1 4-24-16,2 0-5 0,8 7-43 15,6 9 10-15,12 1 29 16,9 2-32-16,7-2-54 15,6-1-41-15,9-4-8 16,5-1 15-16,4-7-161 0,-4-4 25 16,-8 0 260-1,-9-10 241-15,-13-7 16 0,-12-4-90 16,-11-2-13-16,-11 1-38 16,-2 1-39-1,-11 6 1-15,-17 4-13 16,-8 8-34-16,-7 3-24 0,-2 5-6 15,4 11-2-15,9 3 0 16,17 2-2-16,14-2 2 16,1-3-1-16,23-3 1 15,16-9-12-15,8-4-17 16,0-3-27-16,-3-15 24 16,-11-5 26-16,-8-6 7 15,-12-7 3-15,-7-4 19 16,-6-4 27-16,-3-2-5 15,-15 0-2-15,2 2 10 16,-2 7 8-16,9 10-15 0,3 10-15 16,2 12-9-16,4 5-5 15,0 11-16-15,0 16-13 16,10 15 11 0,7 8 2-16,3 7 1 0,1-2-1 15,-1 2-13 1,-1-5-49-16,6-5-117 0,2-9-59 15,12-9-354-15</inkml:trace>
  <inkml:trace contextRef="#ctx0" brushRef="#br0" timeOffset="12">13281 2606 1281 0,'0'0'40'16,"0"0"-40"-16,0 0-4 15,8 53 4-15,11-12 2 16,5 6 15-16,-1 2-13 16,-3-1-3-16,-9-7-2 15,-4-9-68-15,-7-6-82 16,0-11-67-16,-10-8-210 15</inkml:trace>
  <inkml:trace contextRef="#ctx0" brushRef="#br0" timeOffset="13">13035 2805 1027 0,'0'0'43'15,"0"0"-43"-15,0 0 0 16,127-1 0-16,-58 1 3 15,2 0-3-15,-7-3-2 16,-9-10 0-16,-13-4 2 16,-15-2 6-16,-12 0 71 15,-12 1-5-15,-3 3-11 16,0 6-11-16,0 4-22 0,0 5-14 16,-1 5-14-16,1 13-17 15,0 10 14-15,0 3 3 16,3 1-1-1,7-5-13-15,-1-4-13 0,3-6-22 16,0-6-6-16,3-7 8 16,4-4-13-16,5 0 41 15,-1-5-1-15,2-5 11 16,-4-2 9-16,-6 3 11 16,-5 2 43-16,-1 2 10 15,-3 3-8-15,6 2-6 16,4 0-35-16,10 6-7 0,5 4-1 15,6-3 3 1,6-1-7-16,5-3-1 0,12-3-1 16,7 0 3-1,-1-7-3-15,-5-10 1 0,-10-6 3 16,-17-2 0-16,-12-1 4 16,-17 3-1-16,-5 3 26 15,-15 6-15-15,-14 7-9 16,-5 7-10-16,0 6 0 15,7 18-5-15,8 6 0 16,11 8 5-16,8 0 12 16,18-4 7-16,15-9 5 0,4-7-6 15,2-9-3 1,6-7 0-16,10-2-15 0,6-2-2 16,3-9-104-16,-1-4-50 15,-8-3-199-15</inkml:trace>
  <inkml:trace contextRef="#ctx0" brushRef="#br0" timeOffset="14">15765 2583 1239 0,'0'0'60'0,"0"0"-41"16,0 0-16-1,0 0-1-15,0 0-2 0,44 60 8 16,-13-24-2 0,0 1-3-16,1-1-3 0,-4-4-1 15,-1-7-5-15,-5-8-14 16,-4-8 4-16,-5-8 13 15,-5-1 3-15,-2-15 21 16,2-9 27-16,-3-5 4 16,0-3-2-16,-1-2-24 15,2 2-13-15,5 4-7 16,4 4-6-16,7 7 0 16,8 8-21-16,10 9-34 15,10 0-8-15,9 16-3 16,4 6 5-16,5 2-29 0,1-1-16 15,-2-4-49-15,-4-5 43 16,-14-6 2-16,-16-6 110 16,-17-2 9-16,-11-5 124 15,-5-6 23-15,0-2-23 16,-18 1-44 0,-12 2-22-16,-6 4-25 0,-13 4-1 15,-6 2-20-15,4 3-7 16,6 8-6-16,14 2-1 15,14 1-6-15,13 0 1 16,4 1 5-16,9-4-6 16,25-1 1-16,15-5 6 15,10-5-8-15,1 0-11 16,-8-9-5-16,-15-6 5 0,-13-2 7 16,-15 3 4-16,-9 1 4 15,0 6 22-15,0 4 12 16,-9 3-18-16,0 1-20 15,4 12-1-15,5 6 1 16,0 2 0-16,12-1 3 16,17-3-2-16,8-5-1 15,9-6-2-15,4-6-10 32,0-3-12-32,-5-13-13 0,-8-6 16 0,-10-7 18 15,-9-5 3-15,-10-5 0 16,-8-6 16-16,0 1 17 15,-2 3 4-15,-10 9 5 16,-1 10 19-16,5 10-21 16,4 8-12-16,2 4-14 0,-1 0-14 15,0 18-5-15,2 11-1 16,1 14 6-16,0 3 0 16,0 4 2-16,0-2-4 15,7-7 2-15,5-6-31 16,6-6-19-16,9-8-35 15,7-7 9-15,7-9 6 16,0-5-8-16,4-6 30 0,-3-14 38 16,-8-5 10-1,-1-3 6-15,-9-3 39 16,-5 2 21-16,-7 2 6 0,-5 7-5 16,-5 7-3-1,-2 6-9-15,0 7-20 16,0 0-35-16,0 11-5 15,3 9-3-15,3 4 8 0,5 1 1 16,2-3-1-16,3-4 0 16,7-3-10-16,2-5-40 15,3-5 0-15,2-5-5 16,-3 0 4-16,-7-13 10 16,-7-2 19-16,-9-3 11 15,-4 1 4-15,0 1 7 16,0 3 8-16,0 5 16 15,0 4 20-15,0 4-5 16,9 0-14-16,5 0-19 0,8 1 3 16,2 6 6-16,1-1 0 15,-1-1-3 1,6-4 2-16,4-1-3 16,4 0-5-16,-1-5-4 0,-3-6 5 15,-4-5-7-15,-11 0 4 16,-8-3 0-16,-11-2 0 15,0 2-4-15,-9 6 2 16,-15 5-2-16,-4 8-3 16,-2 0-1-16,0 14-2 15,12 6 2-15,8 7 3 16,10 1 1-16,6 1 3 0,19-3 3 16,7-8-3-16,2-4 1 15,9-6-1 1,9-4-3-16,8-3-40 0,8-1-107 15,4 0-206-15</inkml:trace>
  <inkml:trace contextRef="#ctx0" brushRef="#br0" timeOffset="15">19473 2657 1177 0,'0'0'165'16,"-42"-53"-106"-16,2 32-54 0,-8 4 12 15,-6 7 33-15,-2 7-29 16,6 3-20-16,10 7-1 16,21 3-3-16,10 1-28 15,9-4-36-15,19-5 5 16,16-2 14-16,6-13-15 15,1-10 6-15,-6-5 48 16,-8-6 9-16,-6 3 32 16,-6 0 25-16,-3 4 9 15,-3 5 10-15,-1 7 3 16,2 7-5-16,-5 7-32 0,4 1-41 16,5 17-1-16,0 14-2 15,3 15 2 1,-5 13 0-16,-5 10 0 0,-8 8 1 15,0 4 3 1,0-4-8-16,-8-6 4 0,-12-7-49 16,0-9-28-16,-1-10 34 15,6-5 23-15,5-11 0 16,10-7-5-16,3-7 11 16,25-6 12-16,15-9 1 15,8 0 0-15,9-4-3 16,10-11-1-16,-3-4 5 15,-4-4 0-15,-12-4 1 0,-16-4 0 16,-23-5 0-16,-12-1 7 16,-33-3 8-16,-32 0-7 15,-26 1-9-15,-20 5 0 16,2 8 0 0,17 9-1-16,28 9 1 15,34 8 2-15,27 3-2 0,9 10 0 16,40 1 0-16,24 0 6 15,17-6 6-15,4-6-7 16,-3-2-5-16,-21-11 0 16,-24-12-24-16,-26-6-22 15,-17-5-52-15,-33 1-33 16,-28-2-121-16</inkml:trace>
  <inkml:trace contextRef="#ctx0" brushRef="#br0" timeOffset="-8.15757E7">19589 2964 588 0,'138'-128'0'0,"-8"5"-143"15</inkml:trace>
  <inkml:trace contextRef="#ctx0" brushRef="#br0" timeOffset="16">21220 2337 1174 0,'0'0'92'0,"0"0"-54"16,0 0 24-16,0 0 4 0,-90-33-22 16,56 47-37-16,-2 10 2 15,1 7 1-15,9 6 6 16,8 4 5-16,12 4-2 16,6 1-3-16,6-1-14 15,18-5 5-15,10-6-6 16,5-6-1-16,3-5-42 15,3-7-108-15,0-10-56 16,1-6-200-16</inkml:trace>
  <inkml:trace contextRef="#ctx0" brushRef="#br0" timeOffset="17">21593 2463 1127 0,'0'0'73'15,"0"0"32"-15,0 0-34 16,0 0-24-16,0 0-32 16,0 0-12-16,55 20-3 15,-40 12 11-15,0 2-9 16,-9 2-2-16,-5-3 0 16,-1-4-13-16,0-6-60 15,-3-4-44-15,-10-8-88 16,-2-7-256-16</inkml:trace>
  <inkml:trace contextRef="#ctx0" brushRef="#br0" timeOffset="18">21541 2210 1332 0,'0'0'0'15,"0"0"-25"-15,0 0-114 16,0 0-174-16</inkml:trace>
  <inkml:trace contextRef="#ctx0" brushRef="#br0" timeOffset="19">21878 2250 1266 0,'0'0'141'16,"0"0"-119"-16,100 58-17 16,-40-18 14-16,-2 9 28 15,-9 9-30-15,-15 6-6 16,-13 3-10-16,-20-4-1 16,-4-8-58-16,-40-11-55 15,-22-11 14-15,-20-10-13 16,-9-13-142-16,-3-10-354 0</inkml:trace>
  <inkml:trace contextRef="#ctx0" brushRef="#br0" timeOffset="20">23168 2399 913 0,'0'0'66'15,"0"0"-33"-15,0 0 69 16,0 0 8-16,0 0-38 16,0 0-46-16,-77-39-21 0,62 39-5 15,3 0 2-15,6 8-2 16,6 2-4-16,0 2 0 16,13 2 3-16,17 2 1 15,6 1 2-15,3 2-1 16,-1 1 1-16,-9 0-2 15,-10 0-7-15,-16-1-6 16,-3-5 8-16,-19-3 0 16,-20-4 5-16,-9-4 6 15,-7-3-2-15,2 0 4 16,8-5 11-16,13-3-9 0,13 0-8 16,18-2-2-16,1-1-79 15,28-2-126-15,17-1-237 16</inkml:trace>
  <inkml:trace contextRef="#ctx0" brushRef="#br0" timeOffset="21">23482 2404 1188 0,'0'0'89'0,"0"0"-83"16,0 0 1-16,0 0 10 15,0 0-2-15,0 0 5 16,47 56-11-16,-35-33-8 0,-2 3-1 15,-3-2-43-15,-4-4-92 16,-3-8-238-16</inkml:trace>
  <inkml:trace contextRef="#ctx0" brushRef="#br0" timeOffset="22">23450 2223 1219 0,'0'0'0'16,"0"0"-212"-16,0 0-196 15</inkml:trace>
  <inkml:trace contextRef="#ctx0" brushRef="#br0" timeOffset="23">23805 2432 915 0,'0'0'7'16,"0"0"-3"-16,0 0 1 15,0 0-1-15,6 47-2 16,-6-42 3-16,2-4-5 16,2-1 6-16,7 0 15 15,7-7-1-15,4-6 0 0,3-1 13 16,-2 0 29-1,1 1 5-15,-5 4-7 16,-4 2 2-16,0 4-3 16,1 3-33-16,7 0-11 0,3 3-7 15,7 10 4-15,-3 3-1 16,-6 5-11-16,-7 0 0 16,-11 2-1-16,-6-1 1 15,0-2-1-15,0-4-20 16,0-4-55-16,0-5-30 15,0-5-65-15,20-2-183 16</inkml:trace>
  <inkml:trace contextRef="#ctx1" brushRef="#br1" timeOffset="-10376.6124">24040 2181 0</inkml:trace>
  <inkml:trace contextRef="#ctx0" brushRef="#br0" timeOffset="24">24577 2312 1252 0,'0'0'67'15,"0"0"-42"-15,0 0-25 16,0 0-1-16,0 0 1 16,40 80 13-16,-28-41-11 15,-5 1-4-15,-5-1-10 16,-2-4-60-16,0-8-73 16,0-7-110-16,7-13-321 15</inkml:trace>
  <inkml:trace contextRef="#ctx0" brushRef="#br0" timeOffset="25">25047 2346 826 0,'0'0'226'0,"0"0"-206"15,0 0-19-15,-85-11-1 16,57 18 14-16,3 6 2 15,12 4-16-15,13 3-1 16,0 0 1-16,21 1 1 16,13 2 2-16,5 0 28 15,3 1 17-15,-5-1-20 16,-4-3 1-16,-6-2 7 0,-8-3 1 16,-6-4-19-16,-8-5-10 15,-5-2-6-15,-16-3-1 16,-26-1 11-16,-22 0-12 15,-14-6-134-15,-3-12-179 16</inkml:trace>
  <inkml:trace contextRef="#ctx0" brushRef="#br0" timeOffset="26">25105 2381 1101 0,'0'0'90'15,"113"-18"-85"-15,-59 10-1 16,-6 1-4-16,-8 1-9 16,-9-2-170-16,-10 2-324 0</inkml:trace>
  <inkml:trace contextRef="#ctx0" brushRef="#br0" timeOffset="27">25525 2161 1062 0,'0'0'66'16,"0"0"-59"-16,0 0-3 15,-102-5 22-15,82 18-10 0,4 4-16 16,13 2 1 0,3 0 0-16,12-2 1 0,21-2 5 15,8-6-4-15,1-7 10 16,-1-2 14-16,-7-1 27 15,-10-12 28-15,-9-2-12 16,-14-4-21-16,-1-1-28 16,-34 0-21-16,-28 3-34 15,-25 5-106-15,-15 6-60 16,-1 5-363-16</inkml:trace>
  <inkml:trace contextRef="#ctx1" brushRef="#br1" timeOffset="-1121.96">22603 1334 0</inkml:trace>
  <inkml:trace contextRef="#ctx0" brushRef="#br0" timeOffset="28">27647 2291 1102 0,'0'0'62'0,"0"0"-62"0,0 0-1 16,0 0 1-16,0 0 18 16,6 46 3-16,0-19-13 15,0-1-6-15,3 1-1 16,-2-2-1 0,-4-2 0-16,0-4-27 0,-1-3-93 15,-2-8-99-15,0-6-393 16</inkml:trace>
  <inkml:trace contextRef="#ctx0" brushRef="#br0" timeOffset="29">27883 2285 1103 0,'0'0'73'0,"0"0"-58"15,0 0 2-15,0 0 10 16,0 0-18-16,0 0-7 16,19 47 3-16,-10-24-3 15,0 2-2-15,0-2 0 16,-3-4-7-16,0-4-45 16,-1-5-72-16,-5-6-81 15,0-4-269-15</inkml:trace>
  <inkml:trace contextRef="#ctx0" brushRef="#br0" timeOffset="30">27844 2141 1109 0,'0'0'8'16,"0"0"-8"-16,0 0-34 15,-80-20-53-15,53 20-131 16</inkml:trace>
  <inkml:trace contextRef="#ctx0" brushRef="#br0" timeOffset="31">27462 2153 1132 0,'0'0'67'15,"0"0"-67"-15,0 0-2 0,0 0-31 16,0 0-106-16,118 13-256 16</inkml:trace>
  <inkml:trace contextRef="#ctx0" brushRef="#br0" timeOffset="32">28135 2076 581 0,'0'0'721'0,"0"0"-665"0,97 0-54 15,-51 22-2-15,5 10 31 16,-3 10 11-16,-5 7-23 16,-10 5-17-16,-12 3-1 15,-13-1-1-15,-8 0-9 16,-17-6-46-16,-27-5-35 15,-17-10-12-15,-19-10-46 16,-8-14-47-16,-6-9-27 16,1-2-295-16</inkml:trace>
  <inkml:trace contextRef="#ctx0" brushRef="#br0" timeOffset="33">27289 2132 977 0,'0'0'3'0,"-91"75"20"15,57-26 19-15,16 3 42 16,18 4-17-16,0 1-13 15,33 0-13-15,17-6-14 16,16-7-17-16,16-11-10 16,14-11-65-16,7-12-112 0,2-10-413 15</inkml:trace>
  <inkml:trace contextRef="#ctx0" brushRef="#br0" timeOffset="34">29810 1997 1304 0,'0'0'74'0,"0"0"-62"16,0 0 19-16,0 0 39 16,0 0-52-16,0 0-18 15,11 33-10-15,5 7 10 16,-1 5 0-16,-4 2 0 15,-6-1-5-15,-5-3-77 16,0-2-36-16,-4-8-49 16,-11-7-248-16</inkml:trace>
  <inkml:trace contextRef="#ctx0" brushRef="#br0" timeOffset="35">29488 2235 1169 0,'0'0'38'0,"0"0"-12"0,114-27-26 16,-34 27 1-1,15 0 12-15,10 0-2 0,0 6-11 16,-3 1 0-16,-9-3-27 16,-14-3-38-16,-12-1-36 15,-22-2 66-15,-17-8 32 16,-22-1 3-16,-6-3 33 15,-13 0 68-15,-20 1-41 16,-10 5-6-16,-8 2-22 16,-4 4-13-16,0 2-11 15,6 10-2-15,13 9-4 16,10 2-1-16,20 2 0 0,6 0 2 16,24-1-2-16,21-5-1 15,10-6-4-15,2-3-24 16,-2-8 0-16,-10 0 7 15,-9-11 19-15,-11-7 2 16,-9-3 6-16,-8-4 23 16,-8 0 36-16,0 2-10 15,-2 3 13-15,-5 9-12 16,2 4-2-16,4 7-29 16,1 0-25-16,0 5-1 15,0 11-12-15,0 8 11 16,9 2-4-16,6 2-47 15,4-2-87-15,0-5-5 0,0-6-78 16,0-7-275 0</inkml:trace>
  <inkml:trace contextRef="#ctx0" brushRef="#br0" timeOffset="36">30579 2152 748 0,'0'0'399'0,"0"0"-349"15,0 0-23-15,0 0 8 16,0 0-31-16,0 0-4 0,85 27 1 16,-57 1-1-1,-7 0 0-15,-10-2-39 16,-10-3-42-16,-1-4-29 0,0-6-50 16,-13-7 16-1,-1-6-101-15,1 0 120 0,5-10 125 16,5-6 139-16,3-4-27 15,0-1 18 1,8 0 2-16,8-3 13 16,4 5-43-16,2 3-19 0,3 3-20 15,-2 6-9-15,5 6-15 16,2 1-16-16,3 6-10 16,2 9-8-16,-3 3 0 15,-7 2 3-15,-8 1-8 16,-10 1 2-16,-7 0-2 0,0-2-5 15,0-3-39 1,0-4-51-16,0-5-95 0,0-7-314 16</inkml:trace>
  <inkml:trace contextRef="#ctx0" brushRef="#br0" timeOffset="37">31265 2095 1271 0,'0'0'39'0,"0"0"6"15,0 0-45-15,84-7-3 16,-29 15 3-16,3 1-2 0,-3-2-1 16,-9 1-33-16,-14-6 12 15,-17-1 20-15,-9 0 4 16,-6-1 9-16,0 1 30 15,0 4-36-15,-6 4-3 16,-5 6-4-16,-5 6 4 16,1 4 5-16,0 5-4 15,0 0 5 1,-1-1-4-16,1-2 4 0,0-3-4 16,8-4-4-16,3-4-26 15,4-7-90-15,4-7-178 0</inkml:trace>
  <inkml:trace contextRef="#ctx0" brushRef="#br0" timeOffset="38">31901 2123 1080 0,'0'0'41'16,"0"0"-32"-16,0 0-8 15,0 0 24-15,0 0 0 16,-85 20-22-16,80-2-1 0,5 0-1 16,0 2 1-1,18-2-1-15,8 0 1 0,0-1 0 16,3-2 15 0,-3-1 27-16,1-1-2 0,-4 0 1 15,-2-3-12 1,-5 1-17-16,-10-5-8 0,-6 0-6 15,0-2 1-15,-30 0 2 16,-13-4-3-16,-14 0-16 16,-10-10-111-16,3-8-118 15</inkml:trace>
  <inkml:trace contextRef="#ctx0" brushRef="#br0" timeOffset="39">31969 2116 1263 0,'0'0'56'16,"112"-21"-56"-16,-50 11-21 15,-6 1-6-15,-1 1-69 16,-6 1-201-16,-2 2-480 16</inkml:trace>
  <inkml:trace contextRef="#ctx0" brushRef="#br0" timeOffset="40">32439 1965 820 0,'0'0'111'0,"0"0"-21"15,0 0-16-15,0 0 2 16,0 0-59-16,-89-18-17 0,74 37-2 16,5 3 0-16,10 5 2 15,0-1 3-15,19-3 5 16,11-1 7-16,6-8-6 15,1-7 4-15,-3-7-7 16,-5 0 34-16,-10-7 46 16,-10-9-17-16,-9-5-40 15,-8-2-19-15,-25-1-10 16,-13 2-16 0,-12 3-63-16,-5 5-83 0,2 5-205 15</inkml:trace>
  <inkml:trace contextRef="#ctx1" brushRef="#br1" timeOffset="-2340.3664">34842 4080 0</inkml:trace>
  <inkml:trace contextRef="#ctx0" brushRef="#br0" timeOffset="-8.17345E7">26413 4171 1278 0,'0'0'202'15,"0"0"-202"-15,0 0-74 16,0 0 22-16,0 0 45 15,-60 95 4-15,47-54 3 16,4 0 0-16,3-5 3 0,3-6-3 16,1-10-1-1,2-9-7-15,0-5-30 0,0-6 0 16,0-3 33-16,5-18 5 16,1-11 5-16,1-9-1 15,-2-4 8-15,-4-3 19 16,4-2 8-16,-2 3 3 15,1 6 17-15,4 6-42 16,-1 12 23-16,-1 9-17 16,3 8-6-16,-1 6-8 15,8 0-9-15,5 15-14 16,7 12-2-16,5 9 15 16,-2 5 0-16,-1 2 1 15,-4 3-6-15,-1-4-3 16,-3-2-61-16,-2-5-17 0,-6-7-68 15,-9-11-158 1</inkml:trace>
  <inkml:trace contextRef="#ctx0" brushRef="#br0" timeOffset="-8.17343E7">26346 4201 1255 0,'0'0'145'0,"0"0"-142"16,88-30-3-16,-31 26-2 16,13 3-1-16,9 1-62 0,4-3-239 15</inkml:trace>
  <inkml:trace contextRef="#ctx0" brushRef="#br0" timeOffset="-8.1734E7">27660 3879 1119 0,'0'0'274'15,"0"0"-258"-15,0 0-16 0,0 0-11 16,0 0-6-16,0 0 17 15,32 103 1-15,-16-53 2 16,-1 2-3-16,-2-2 6 16,-1-3-8-16,-1-2 2 15,-1-3-5 1,-2-3-43-16,-2-5-73 0,-2-8-77 16,1-7-104-16</inkml:trace>
  <inkml:trace contextRef="#ctx0" brushRef="#br0" timeOffset="-8.17336E7">27778 3948 1187 0,'0'0'28'15,"0"0"-19"-15,0 0-6 16,0 0 18-16,0 0 16 16,86-62-37-16,-53 68-6 15,-1 15 4-15,-9 4-7 16,-7 4 4-16,-12 2-4 16,-4 1-18-16,0-1 6 15,-9 0-2-15,0-3 5 16,6 0 18-16,3 1-10 15,0-3 10-15,15 1-1 16,3-1 2-16,-3-4-1 0,-3-4 16 16,-8-3 22-16,-4-5-3 15,0-3-1-15,-7-3 0 16,-23-1 24-16,-18-3-12 16,-18 0-26-16,-14 0-20 15,-1-9-109-15,8-8-186 16</inkml:trace>
  <inkml:trace contextRef="#ctx0" brushRef="#br0" timeOffset="-8.17413E7">25851 4716 1021 0,'0'0'110'15,"-83"0"-97"-15,40 31-8 0,7 13 1 16,8 7 26-16,8 11 7 16,10 10-15-16,10-2-15 15,0-1-3-15,18-8 1 16,18-12-4-16,11-11-3 15,10-15-32-15,6-15-152 16,2-8-201-16</inkml:trace>
  <inkml:trace contextRef="#ctx0" brushRef="#br0" timeOffset="-8.1741E7">26240 4822 877 0,'0'0'211'15,"0"0"-167"-15,-88-11-38 16,60 35 10-16,1 11 36 0,7 5-16 16,7 4-17-16,10-1-16 15,3-5 4-15,12-7-4 16,15-9-2 0,8-7-2-16,1-12-7 0,-3-3-8 15,-5-8 12-15,-6-14 4 16,-5-4 4-16,-6 4 27 15,-3 3 25-15,-5 7 23 16,-3 4-21-16,0 8-14 16,2 0-39-16,-1 9-5 0,3 21-11 15,0 14 9 1,1 6 4-16,1 6-4 16,-1-3 2-16,1-4-2 15,2-3-10-15,2-7-74 16,8-9-64-16,3-12-160 0</inkml:trace>
  <inkml:trace contextRef="#ctx0" brushRef="#br0" timeOffset="-8.17405E7">26725 5010 970 0,'0'0'1'16,"-15"89"-2"0,15-37 2-16,6-6 0 0,19-5 41 15,5-9-23 1,4-8-11-16,2-11-2 0,0-9-2 16,-6-4 12-16,-8-1 66 15,-5-17 43-15,-10-7-1 16,-7-4-46-16,0-8-17 15,-17-3-11-15,-15 1-42 16,-7 3 0-16,2 10-8 250,7 8-1-250,9 10-7 0,12 8-82 0,9 0-85 0,0 5-122 0,28 8-309 0</inkml:trace>
  <inkml:trace contextRef="#ctx0" brushRef="#br0" timeOffset="-8.17404E7">27242 5026 1287 0,'0'0'154'0,"0"0"-138"0,0 0-16 0,80-3-6 0,-28 3 3 0,13 0-31 0,14 0-234 0,2 0-425 16</inkml:trace>
  <inkml:trace contextRef="#ctx0" brushRef="#br0" timeOffset="-8.17399E7">27936 4860 824 0,'0'0'299'0,"0"0"-280"0,0 0-12 0,-92 82 6 0,74-33 47 0,6 8-34 0,9 0 0 0,3 1-10 16,11-10-10-16,15-6 11 15,7-11-4-15,2-9-8 16,1-8 2-16,3-11-3 16,5-3 7-16,5-3-8 15,1-20-1 1,-2-8 0-16,-6-12-2 0,-9-7 1 0,-15-8 2 15,-14-3-1 1,-4-1 0 15,-26 4-2-15,-21 9-11 15,-11 11 9 0,-5 14-7-31,2 12 2 0,8 12 6 0,9 6-10 0,11 18 10 0,10 8 0 0,10 2 1 0,13 1 0 0,0 1 4 0,30-3 0 0,11-5 14 16,7-8-6-16,7-7 1 0,1-12-3 0,4-1-10 16,-2-3-18-16,-1-17-131 78,-6-5-231-47</inkml:trace>
  <inkml:trace contextRef="#ctx0" brushRef="#br0" timeOffset="-8.17398E7">28314 4507 359 0,'0'0'712'0,"110"104"-670"0,-55-30 27 0,-5 5 21 0,-10 2-15 16,-11 2-19-1,-13 0-9-15,-13 4-26 16,-3-1-9-16,-26-4-8 0,-28-12-4 15,-31-14-88-15,-29-23-143 16,-25-22-418-16</inkml:trace>
  <inkml:trace contextRef="#ctx0" brushRef="#br0" timeOffset="-8.17422E7">24526 4782 1418 0,'0'0'30'0,"0"0"-30"16,-87-76-1-16,42 65-4 16,-5 8 10-16,-4 3-10 15,-7 11-1-15,-1 14 6 16,9 2-5-16,15 0 5 16,19 1-2-16,19 2-1 15,0 0-10-15,32 3 10 0,12-2-1 16,7 2 4-16,6-2 5 15,-4 0-5-15,-6 0 0 16,-6-5-1 0,-12-1 6-16,-16-4-10 15,-11-5 2-15,-2-1-7 16,-29 0 10-16,-16-5 17 0,-13-1 24 16,-7-5-9-16,0-1-28 15,9-3 1-15,11 0-5 16,17 0-20-16,16 0-82 15,12-14-127-15,24-6-286 16</inkml:trace>
  <inkml:trace contextRef="#ctx0" brushRef="#br0" timeOffset="-8.17419E7">24488 4527 441 0,'0'0'726'0,"0"0"-726"15,0 0-458-15</inkml:trace>
  <inkml:trace contextRef="#ctx0" brushRef="#br0" timeOffset="-8.1742E7">24648 4984 1303 0,'0'0'152'16,"0"0"-152"-16,0 0-19 15,0 0 12-15,0 0 7 16,0 0 21-16,0 104-1 16,0-67-19-16,2-3-1 15,-1-3 0-15,-1-4-47 16,0-9-119-16,-3-12-279 16</inkml:trace>
  <inkml:trace contextRef="#ctx0" brushRef="#br0" timeOffset="-8.17416E7">24923 4934 869 0,'0'0'15'15,"0"0"-6"1,6 75-3-16,-1-54-3 0,1-3 5 15,2-6-3-15,4-5 0 16,4-4 5-16,6-3 8 16,7-3 11-16,2-16 11 15,0 0 16-15,-4-1 21 16,-4 3-5-16,-7 7-10 16,-5 5-13-16,-2 5-29 15,1 0-9-15,1 11-11 0,5 14-1 16,-1 8-1-16,1 6 1 31,1 1 1-31,0-2 0 0,5-4-22 0,9-8-89 16,6-10-146-16,6-10-395 15</inkml:trace>
  <inkml:trace contextRef="#ctx0" brushRef="#br0" timeOffset="42">29332 6369 1335 0,'0'0'0'0,"0"0"-5"16,0 0-158-16,0 0-259 15</inkml:trace>
  <inkml:trace contextRef="#ctx0" brushRef="#br0" timeOffset="41">21779 6551 1336 0,'0'0'0'16,"0"0"-3"-16,0 0-152 15,0 0-85-15,0 0-68 16</inkml:trace>
  <inkml:trace contextRef="#ctx0" brushRef="#br0" timeOffset="-8.17362E7">23899 6928 1056 0,'0'0'183'15,"0"0"-149"-15,0 0-29 16,0 0 31-16,0 0 18 16,97 0-31-16,-36 0-14 0,3 0-9 15,-1 0 0 1,-3 0 0-16,-7 0-4 0,-9 0-88 16,-16 1-121-16,-19-1-223 15</inkml:trace>
  <inkml:trace contextRef="#ctx0" brushRef="#br0" timeOffset="-8.1736E7">23827 7220 1051 0,'0'0'221'16,"0"0"-203"-16,93 2-16 15,-32-2 0-15,8 0 42 16,-1 0-28-16,-2 3-16 0,-2 1-49 16,-9-4-219-16</inkml:trace>
  <inkml:trace contextRef="#ctx0" brushRef="#br0" timeOffset="-8.17304E7">24368 6703 1194 0,'0'0'81'0,"0"0"-76"15,0 0-4-15,0 0 6 16,0 0 17-16,0 0 0 16,0 0-24-16,-48-5-11 0,88 42 6 15,21 12 5-15,12 9 6 16,8 4-6 0,-8 3-9-16,-10 0-13 0,-17-5 2 15,-21 2 16-15,-17 1-3 16,-8 2 6-16,-29 1 1 15,-13-3 2-15,-10-2 4 16,0-8 1-16,3-8-6 16,6-6 6-16,11-5-7 15,11-1-3-15,10-7-123 16,11-8-217-16</inkml:trace>
  <inkml:trace contextRef="#ctx0" brushRef="#br0" timeOffset="-8.171E7">25724 7728 1068 0,'0'0'106'15,"0"0"-106"-15,0 0-9 16,-90-45 1-16,62 45 8 16,-2 0-1-16,3 13 1 15,5 5-3-15,5 2 3 16,8-1-1-16,9-3-2 15,0-3 6-15,2-2-3 16,14-5 4-16,7-3-2 16,2-3 5-16,0 0-2 15,-1 0-4-15,-7-9 14 16,-4 2-9-16,-5 3 23 16,-5 3 32-16,-2-1-23 15,-1 2-10-15,3 0-28 0,3 3-8 16,4 14 7-1,-1 8-3-15,0 5 4 0,-3 2 0 16,-3 1-2-16,0-2 0 16,0 1 1-16,2-3-44 15,-1-8-32 1,4-4-89-16,3-13-152 0</inkml:trace>
  <inkml:trace contextRef="#ctx0" brushRef="#br0" timeOffset="-8.17097E7">26003 7686 975 0,'0'0'126'0,"0"0"-126"16,0 0-23-16,0 0 17 15,0 0 6-15,-30 83 13 16,30-49-7-16,1-1-2 15,20-3 1-15,6-8-3 16,6-7 0-16,0-9 7 16,-2-6 7-16,-7 0 23 15,-8-2 7-15,-7-14 28 16,-9-7-8-16,0-5-62 16,-21-2 1-16,-16-2-5 15,-9 1-19-15,-4 2-16 16,6 3-66-16,7 0-43 0,11-1-193 15</inkml:trace>
  <inkml:trace contextRef="#ctx0" brushRef="#br0" timeOffset="-8.17079E7">27127 7303 1042 0,'0'0'63'16,"0"0"-63"-16,0 0-26 15,0 0 18-15,-94 46 4 16,74-7 5-16,6 8-1 16,10 0 0-16,4-1-1 15,1-4 1-15,20-6 0 16,9-7 1-16,3-7 1 15,1-5 1-15,5-10 5 0,0-7 0 16,3 0-6 0,1-7 10-16,-4-13-9 0,-7-7-3 15,-6-8-1 1,-11-4 0-16,-11-3 1 16,-4-5 12-16,-7 2-2 15,-17 1 15-15,-9 5-16 0,-3 9-9 16,-3 8 27-16,-1 10-24 15,0 6-3-15,6 6 0 16,4 0-5-16,10 13 1 16,8 11 3-16,9 1-8 15,3 1 9-15,12 1-1 16,15-1 2-16,10-6-1 16,2-5 4-16,3-4-4 15,3-4 0-15,0-1-6 16,-1-5-61-16,-4-1-94 0,-7 0-77 15</inkml:trace>
  <inkml:trace contextRef="#ctx0" brushRef="#br0" timeOffset="-8.17294E7">23725 8270 1050 0,'0'0'166'0,"0"0"-143"16,0 0 17-16,0 0 14 16,0 0-20-16,0 0-29 15,-91-57-5-15,66 68-6 16,-1 8 5-16,5 3-1 16,9 0-2-16,7 1 1 15,5-2-1-15,2 1 4 16,17 1-1-16,13-5-4 15,8 2-3-15,6-3-10 16,3 1-4-16,-2 1 9 0,-7 1-7 16,-6-2 8-16,-13 2 1 15,-11-2 4 1,-10 1 5-16,-13-3-1 0,-26 1 3 16,-14-3 9-16,-8-2 17 15,-4-4 1-15,9-4 0 16,9-2-3-16,16-2-12 15,12 0-5-15,11 0-4 16,8-7-3-16,8-9-98 0,29-6-166 16,17-6-296-1</inkml:trace>
  <inkml:trace contextRef="#ctx0" brushRef="#br0" timeOffset="-8.17293E7">24084 8403 967 0,'0'0'148'0,"0"0"-148"16,0 0 0-16,0 0 11 16,54 78 56-16,-33-47-26 15,7 4-14-15,0 0-15 16,2-1-8-16,-3-3-8 16,-3-7-38-16,-5-10-155 15,-10-14-370-15</inkml:trace>
  <inkml:trace contextRef="#ctx0" brushRef="#br0" timeOffset="-8.17291E7">24087 8056 1342 0,'0'0'0'16,"0"0"-145"-16,0 0-231 15,0 0 11-15</inkml:trace>
  <inkml:trace contextRef="#ctx0" brushRef="#br0" timeOffset="-8.17288E7">24478 8385 877 0,'0'0'6'0,"0"0"50"15,0 77-26-15,0-56-13 16,1-1 7-16,13-3-14 16,4-6 2-16,2-2-9 15,0-6 5-15,4-3 15 16,1 0 38-16,0-11-15 16,1-3 1-16,-2 2-6 15,0 3-10-15,-2 0-5 16,-5 9-2-16,2 0-14 0,-1 3-10 15,0 14 1-15,1 7-1 32,-2 5 0-32,-1 4 0 0,-3 3 0 15,1-3 1-15,-4 0-1 0,4-3-44 16,5-6-91-16,5-8-165 16</inkml:trace>
  <inkml:trace contextRef="#ctx0" brushRef="#br0" timeOffset="-8.17285E7">25291 8243 1190 0,'0'0'23'16,"-102"-18"-23"-16,55 18 8 15,8 25 12-15,11 19 7 16,11 18-6-16,14 13-11 15,3 6 7-15,27 0-12 16,19-11 4-16,9-11 0 16,7-15-9-16,3-13-59 15,1-21-122-15,-2-10-168 16</inkml:trace>
  <inkml:trace contextRef="#ctx0" brushRef="#br0" timeOffset="-8.17282E7">25779 8307 1168 0,'0'0'89'0,"0"0"-89"0,0 0-14 15,0 0 10-15,-31 105 4 16,21-41 13-16,0 4-7 16,4-8-3-16,3-7-2 15,0-14 0-15,3-10-1 16,0-11-13-16,0-11-40 15,2-7-30-15,5-6 66 16,2-19 14-16,1-12-22 16,1-7 25-16,-1-5 0 15,-2-4 1-15,-1 2 19 0,-1 4 38 16,3 10-1 0,-1 14 1-16,-1 7-26 15,1 10 12-15,2 6-22 16,4 0-22-16,5 18-5 15,2 12 1-15,4 11 3 0,-3 6 0 16,-1 4-2-16,-6-1 2 16,-1-1-1-16,-5-4 4 15,-2-6-4-15,1-7 2 16,2-6-1-16,1-11-100 16,1-10-120-16,-4-5-322 15</inkml:trace>
  <inkml:trace contextRef="#ctx0" brushRef="#br0" timeOffset="-8.1728E7">25661 8557 1294 0,'0'0'53'15,"0"0"-53"-15,0 0 0 0,125 6 5 16,-56-1-5-16,-1-5-10 15,1 0-207-15,-11-11-641 16</inkml:trace>
  <inkml:trace contextRef="#ctx0" brushRef="#br0" timeOffset="-8.17278E7">26455 8582 1175 0,'0'0'54'0,"89"0"-54"0,-23 0-82 16,7-8 9-16,11-5-167 15</inkml:trace>
  <inkml:trace contextRef="#ctx0" brushRef="#br0" timeOffset="-8.17276E7">27013 8253 1178 0,'0'0'81'0,"0"0"-81"15,0 0-18-15,0 0 18 16,7 86 37-16,14-31 0 16,3 8-25-16,1 2-10 15,-4-4-1-15,-1-1-2 16,-5-4-36-16,-4-12-120 15,-3-13-186-15</inkml:trace>
  <inkml:trace contextRef="#ctx0" brushRef="#br0" timeOffset="-8.17272E7">27102 8239 567 0,'0'0'776'16,"0"0"-749"-16,-4-79 5 15,27 73-22-15,12 6-2 16,7 0-8-16,10 20-9 16,-1 10 9-16,-8 1-10 15,-13 2 3-15,-20-2-16 0,-10-4-31 16,-12 2 15-16,-19-2 25 15,-2-1-2-15,6 0 12 16,14-1-2-16,13 4 3 16,12 1 0-16,25 2 3 15,8-1 0-15,-2-6 5 16,-12-2 5-16,-14-6 14 16,-11-3 20-16,-6-2 3 15,-9-1 1-15,-21-1 24 16,-15-4-5-16,-10-4-27 15,-2-2-24-15,6 0-3 16,11-5-13-16,11-6-13 16,17-8-169-16,12-9-326 15</inkml:trace>
  <inkml:trace contextRef="#ctx0" brushRef="#br0" timeOffset="-8.1727E7">27541 8111 1426 0,'0'0'18'0,"92"63"-7"15,-26-8 12-15,5 9 37 16,-5 12-11-16,-11 10-25 16,-11 9-8-16,-17 1-7 15,-21-4-8-15,-6-5-1 16,-39-8 0-16,-23-13-5 15,-19-12-43-15,-13-15-58 16,-6-16-121-16,1-13-233 16</inkml:trace>
  <inkml:trace contextRef="#ctx0" brushRef="#br0" timeOffset="-8.17231E7">23638 10275 1172 0,'0'0'81'0,"0"0"-80"15,0 0 7-15,0 0 67 16,0 0-2-16,0 0-47 15,0 0-23-15,101 7-4 16,-30-2 1-16,0 1 0 16,-2-2 1-16,-7 0-1 0,-8 2-62 15,-8-4-112 1,-16-2-246-16</inkml:trace>
  <inkml:trace contextRef="#ctx0" brushRef="#br0" timeOffset="-8.17228E7">23689 10576 1189 0,'0'0'74'16,"0"0"-60"-16,128 0-8 16,-65 0 108-16,-1 0-47 15,1 0-57-15,-5 0-10 0,-3 0-15 16,-9 0-129-1,-10 0-156-15</inkml:trace>
  <inkml:trace contextRef="#ctx0" brushRef="#br0" timeOffset="-8.17222E7">24995 10149 1101 0,'0'0'137'0,"0"0"-137"0,0 0-34 16,-92-17 34-16,41 21-4 16,-2 14 4-16,5 4-1 15,9 3 1-15,18 2 1 16,15-1-1-16,6 1-4 15,20-1 4-15,20 0 0 16,12-2 2-16,3 0-2 16,-1-2 0-16,-9-1 0 15,-9 0 0-15,-14-4 1 16,-13-3-2-16,-9 3 0 16,-6-3 1-16,-27-4 25 15,-10-3 19-15,-11-5 13 0,1-2-19 16,3 0-14-16,9 0-14 15,8-1-7-15,9-6-3 16,9 1-72-16,13-5-166 16,2-3-368-16</inkml:trace>
  <inkml:trace contextRef="#ctx0" brushRef="#br0" timeOffset="-8.1722E7">25106 10331 378 0,'0'0'902'16,"0"0"-865"-16,0 0-36 16,0 0-1-16,73 80 36 15,-49-42-15-15,0 1-19 16,-3-2 3-16,-8-5-5 16,-4-5-7-16,-9-8-117 15,0-10-235-15</inkml:trace>
  <inkml:trace contextRef="#ctx0" brushRef="#br0" timeOffset="-8.17218E7">24955 9990 1167 0,'0'0'89'16,"0"0"-89"-16,0 0-60 15,0 0-52-15,0 0-10 16,103 66-268-16</inkml:trace>
  <inkml:trace contextRef="#ctx0" brushRef="#br0" timeOffset="-8.17215E7">25442 10305 1186 0,'0'0'7'0,"0"0"-5"16,0 0-2-16,-6 82 5 16,6-54 1-16,7 0-5 0,17-3 0 15,7-9-1-15,10-6-10 16,0-10-25-16,-3 0 7 16,-7-14 27-16,-7-10 1 15,-6-3 44-15,-2-2 8 16,-4 3 22-16,1 3 26 15,-4 9-59-15,-2 11 7 16,2 3-33-16,1 0-15 16,6 19-15-16,7 4 11 0,0 8-2 15,3 2-44 1,5-1-76-16,5-7-50 0,7-7-246 16</inkml:trace>
  <inkml:trace contextRef="#ctx0" brushRef="#br0" timeOffset="-8.17209E7">26271 10380 871 0,'0'0'451'0,"0"0"-440"15,93-4-11 1,-41 4-4-16,4 0-2 16,-2-8-246-16</inkml:trace>
  <inkml:trace contextRef="#ctx0" brushRef="#br0" timeOffset="-8.17211E7">26367 10209 1138 0,'0'0'125'16,"0"0"-121"-16,0 0 8 16,0 0-5-16,0 0-5 15,-29 73 5-15,17-24 3 0,1-2-6 16,0-3-1-16,2-6-1 15,1-11-2-15,1-11 2 16,6-6-6-16,-1-6 4 16,2-4 0-16,0-5 14 15,0-20-14-15,0-12-8 16,10-10 5-16,-2-9-13 16,-3 0 14-16,-1-1 1 15,-2 8 2-15,1 10 5 16,0 9 27-16,2 11 23 15,0 11 0-15,2 6-18 16,4 2-26-16,5 8-12 16,8 17-7-16,2 11 6 15,3 7-3-15,3 9 3 0,-1 8 1 16,-1 3 0-16,1-2-4 16,-1-6 4-16,0-10-3 15,-5-6-2-15,-3-12-78 16,-8-9-57-16,-12-13-104 15,-2-5-429-15</inkml:trace>
  <inkml:trace contextRef="#ctx0" brushRef="#br0" timeOffset="-8.17208E7">26743 10357 996 0,'0'0'406'15,"0"0"-336"-15,0 0-69 16,0 0 18-16,0 0-19 16,0 0-18-16,43-13-241 15,-31-5-599-15</inkml:trace>
  <inkml:trace contextRef="#ctx0" brushRef="#br0" timeOffset="-8.17204E7">27393 10188 1314 0,'0'0'38'0,"0"0"-38"15,-95-23-10-15,63 23 10 16,4 3 6-16,10 17-1 16,6 8-2-16,11 7-2 15,1 4-1-15,19 0 0 0,21 0-15 16,17-11-94-16,10-9-82 16,3-15-179-16</inkml:trace>
  <inkml:trace contextRef="#ctx0" brushRef="#br0" timeOffset="-8.17201E7">27635 10188 1026 0,'0'0'65'0,"0"0"-56"15,0 0 6-15,0 0 21 16,0 0-23-16,0 0-1 16,-30 76 8-16,55-31-1 15,10-3-10-15,9-5-3 16,6-12 0-16,2-7-3 15,-5-12 1-15,-11-6-4 16,-13 0 2-16,-14-19 13 16,-9-12 47-16,-5-5-40 0,-23-3-11 15,-14 2 5 1,-7 6-6-16,-6 6-10 0,3 11-4 16,10 8-3-16,13 6-52 15,17 0-69-15,12 13-76 16,20 4-69-16</inkml:trace>
  <inkml:trace contextRef="#ctx0" brushRef="#br0" timeOffset="-8.17198E7">28101 10126 1037 0,'0'0'28'0,"0"0"-27"15,0 0 1-15,0 0 20 16,0 0-18-16,0 0 6 16,72 75 16-16,-27-45-14 15,-2-4-1-15,-13-3-6 16,-13-2 6-16,-11-3 9 16,-6 0-10-16,-11-2 22 15,-23-6 9-15,-17-3 18 0,-8-3-31 16,1-4-17-1,9 0-10-15,17 0-1 16,12 0-15-16,17-6-135 0,3 0-168 16</inkml:trace>
  <inkml:trace contextRef="#ctx0" brushRef="#br0" timeOffset="-8.17196E7">28507 10126 603 0,'0'0'749'16,"0"0"-646"-16,0 0-93 16,0 0-4-16,0 0 11 15,0 0-16-15,94 81-1 0,-65-35 3 16,-11 6-3-16,-10 5-3 16,-6-2-76-16,-2-3-56 15,0-9-55-15,-4-14-195 16</inkml:trace>
  <inkml:trace contextRef="#ctx0" brushRef="#br0" timeOffset="-8.17193E7">28598 10132 1165 0,'0'0'104'16,"0"0"-58"-16,0 0 6 0,17-73-1 15,14 73-15 1,7 0-34-16,3 9-2 16,-6 10-3-16,-9 4-2 0,-10 1-11 15,-12 0 1-15,-4 0-17 16,0-1-7-16,-9 1 8 16,-3 1-7-16,6 3 28 15,6 5 7-15,0 3 1 16,20 4 2-16,3-3 0 15,1-5 1-15,-6-6-1 16,-6-6-1-16,-9-8 1 16,-3-4 10-16,-13-2 58 0,-22-5 33 15,-13-1-29-15,-10 0-34 16,-3-4-26 0,6-4-7-16,12-1-5 15,13-2-109-15,17-6-244 16</inkml:trace>
  <inkml:trace contextRef="#ctx0" brushRef="#br0" timeOffset="-8.17187E7">29344 10333 1032 0,'0'0'165'0,"0"0"-156"16,0 0-7-16,0 0 42 15,0 0 59-15,0 0-62 16,85-1-33-16,-4 7 6 15,10 2-2-15,-7-5-12 16,-19-3 6-16,-20 0-6 0,-16 0 0 16,-13-3-3-16,-15-6-73 15,-1-2-86-15,-9-2-222 16</inkml:trace>
  <inkml:trace contextRef="#ctx0" brushRef="#br0" timeOffset="-8.17172E7">31512 10046 1264 0,'0'0'25'0,"0"0"-25"16,0 0-5-16,0 0 5 16,0 0 11-16,0 92 10 15,0-45-5-15,-1-1-16 16,-4-3 0-16,2-4 2 15,3-5 1-15,0-10-3 16,0-11-12-16,0-9-17 16,0-4 8-16,3-14 21 15,10-16 6-15,4-10-6 0,-5-6 0 16,0 0 6 0,-6-2 3-16,0 3-7 0,2 4 28 15,2 9 5-15,0 10 5 16,0 11 9-16,-2 10-25 15,0 1-14-15,4 1-10 16,6 17-7-16,-2 10 1 16,3 6 2-16,-2 5-2 15,-5-2 6-15,-3 6-3 16,1-1 3-16,-4 3-1 16,0 0-1-16,0-3 2 15,-1-4 0-15,3-7 1 16,1-6-3-16,5-5-47 15,2-8-40-15,1-7-69 16,-2-5-284-16</inkml:trace>
  <inkml:trace contextRef="#ctx0" brushRef="#br0" timeOffset="-8.17171E7">31451 10226 548 0,'0'0'716'16,"0"0"-662"-16,0 0-50 16,118-1-4-16,-64 1 6 0,2 0-6 15,1 0-165-15,-5-4-748 16</inkml:trace>
  <inkml:trace contextRef="#ctx0" brushRef="#br0" timeOffset="-8.17169E7">31988 10212 818 0,'0'0'0'0,"0"0"-93"16</inkml:trace>
  <inkml:trace contextRef="#ctx0" brushRef="#br0" timeOffset="-8.17166E7">32397 10062 818 0,'0'0'134'0,"0"0"-122"16,-82-3-9-16,66 3 55 15,4 15-23-15,12 6-22 16,0 6-3-16,10 1-9 15,17-2 14-15,0-1 16 16,0-2-10-16,-5-5-4 16,-7-3 0-16,-8-1-3 15,-4 0 1-15,-3 0-12 0,0-2 2 16,0-1 4-16,-17-4-4 16,-6-3 16-16,-7-4 7 15,-4 0-18-15,1 0 5 16,6-12-15-16,5-4-31 15,13-4-145-15,9-3-291 16</inkml:trace>
  <inkml:trace contextRef="#ctx0" brushRef="#br0" timeOffset="-8.17164E7">32522 10129 1004 0,'0'0'171'15,"0"0"-171"1,0 0 0-16,0 0 5 16,38 86 47-16,-24-58-18 15,-1 0-9-15,-3 0-14 0,-1-5-3 16,-5-5-8-16,-1-4 0 16,-3-5 0-16,0-9-49 15,0 0-199-15</inkml:trace>
  <inkml:trace contextRef="#ctx0" brushRef="#br0" timeOffset="-8.17162E7">32433 9904 1064 0,'0'0'0'0,"0"0"-38"15,0 0-242-15,0 0-37 16</inkml:trace>
  <inkml:trace contextRef="#ctx0" brushRef="#br0" timeOffset="-8.17158E7">32649 10199 902 0,'0'0'41'0,"0"0"-41"0,0 0 0 16,0 0 42-16,0 86-13 16,6-64-12-1,3-1-13-15,-1-5-1 0,1-3 1 16,0-4 0-16,2-7 3 16,3-2 10-16,1 0 36 15,1-10 8-15,4-6-17 16,0-5-27-16,-3-1 29 15,1-2 1-15,-6 7 5 16,-3 5-9-16,-1 8-10 16,-4 2-14-16,-1 2-17 15,3 0-2-15,3 11-8 0,4 8 7 16,1 6-3-16,0 2-3 16,1 1 7-16,3 2 0 15,0-3-1-15,4 1-31 16,1-10-70-16,0-8-64 15,2-8-183-15</inkml:trace>
  <inkml:trace contextRef="#ctx0" brushRef="#br0" timeOffset="-8.17182E7">30468 10113 1091 0,'0'0'159'16,"0"0"-148"-16,0 0-4 16,0 0 9-16,0 0 13 15,-97 19-4-15,70 13-9 16,8 5 1-16,7 4-13 16,12 1-3-16,0 0 5 15,24-5-5-15,12-6 8 16,10-7-9-16,6-11-50 15,8-7-78-15,1-6-105 16,0-6-249-16</inkml:trace>
  <inkml:trace contextRef="#ctx0" brushRef="#br0" timeOffset="-8.17179E7">30826 10187 1044 0,'0'0'99'0,"0"0"-73"15,0 0-2 1,0 0 34-16,0 0-23 0,0 0-28 15,-77 18-1-15,77 13 5 16,0 4-5-16,10 1-5 16,18-6 5-16,3-4 0 15,4-7-2-15,-5-8 0 16,-9-8-3-16,-5-3 0 16,-8-5 12-16,-5-15 9 15,-3-8 25-15,0-6-13 16,-8-1-16-16,-13 3-11 15,-1 2-7-15,1 9 3 16,6 9-5-16,6 8 2 16,9 4-27-16,0 0-96 15,21 7-56-15,15 6 54 0,10-3-92 16,2-3-371-16</inkml:trace>
  <inkml:trace contextRef="#ctx0" brushRef="#br0" timeOffset="-8.17177E7">31221 10109 822 0,'0'0'223'0,"0"0"-207"16,0 0-3-16,0 0 50 0,-85-46-2 15,84 46-61 1,1 15 0-16,4 7-1 16,16 4 2-16,6 4 1 0,0-7 3 15,-4-1-5 1,-4-1-2-16,-10-3-1 0,-7 0 1 15,-1-2-1-15,-1-2 6 16,-21-3 2-16,-8-3 11 16,-11-2-2-16,-1-1-3 15,4-4-7-15,10-1 1 16,15 0-5-16,13 0-65 16,15 0-177-16</inkml:trace>
  <inkml:trace contextRef="#ctx0" brushRef="#br0" timeOffset="-8.17152E7">33364 10199 428 0,'0'0'759'15,"0"0"-699"-15,-3-81-24 16,3 66 56-16,9 7-14 16,1 3-34-16,4 5-44 15,8 0-4-15,3 0-6 16,2 9-2-16,-7 4-6 16,-5 1-24-16,-11 2-6 15,-4-2 11-15,0 2 13 0,-6 5 7 16,-4 1 9-1,5 5 1-15,5 6 5 16,7 7-1 0,16 3 3-16,7 5-1 0,-3-7 1 0,-6-4 0 15,-8-8 0-15,-8-7 0 16,-5-8 0-16,0-6 4 16,-18-2 15-16,-24-6 47 15,-17 0-8-15,-18-2-16 16,-9-10-39-16,-2-4-3 15,11 0-86-15,18-2-236 16</inkml:trace>
  <inkml:trace contextRef="#ctx0" brushRef="#br0" timeOffset="-8.17156E7">33209 10076 1054 0,'0'0'121'0,"0"0"-76"15,0 0 0 1,0 0-31-16,0 0-14 16,0 0 0-16,33 98 2 0,-8-48 17 15,-3-2-15-15,-5 4-4 16,-5-2 3-16,-6-2-3 16,-2-2-4-16,1-6-75 15,5-7-91-15,3-9-129 16</inkml:trace>
  <inkml:trace contextRef="#ctx0" brushRef="#br0" timeOffset="-8.17131E7">23495 12290 992 0,'0'0'102'15,"0"0"-62"-15,0 0-40 16,0 0 0-16,0 0 6 16,81 0 10-16,-37 0-11 15,10 0-4-15,2 0 2 16,0 5-6-16,-6 0-16 15,-12 1-236-15</inkml:trace>
  <inkml:trace contextRef="#ctx0" brushRef="#br0" timeOffset="-8.17129E7">23423 12609 963 0,'0'0'23'15,"0"0"-16"-15,0 0 35 16,124 14 87-16,-63-14-54 16,5 0-63-16,2 0-12 15,0-2-7-15,-12-5-194 0,-14-6-419 16</inkml:trace>
  <inkml:trace contextRef="#ctx0" brushRef="#br0" timeOffset="-8.17062E7">24926 12340 926 0,'0'0'167'16,"0"0"-66"-1,0 0-96-15,0 0 2 0,0 0 13 16,-81-43-7-16,33 45-8 16,-1 15-5-16,3 7 4 15,13 1-4-15,11 1 0 16,14 1 0-16,8 1-2 16,6 3 3-16,21 0-1 15,9 1 0-15,5-1-1 16,1 1 1-16,-3-4 0 15,-6-1-3-15,-11-5 0 0,-11-6-1 16,-10-6 2 0,-1-2 0-16,-12-4-3 0,-18-3 5 15,-9-1 20-15,-5 0 3 16,0-11 3-16,6-3-4 16,8 0-17-16,6-4-5 15,12-3-1 1,9-4-109-16,3-2-181 0,30-4-261 15</inkml:trace>
  <inkml:trace contextRef="#ctx0" brushRef="#br0" timeOffset="-8.17061E7">25015 12422 732 0,'0'0'465'0,"0"0"-455"16,0 0-10-16,0 0 0 15,0 0 23-15,0 0 15 16,49 92-8-16,-41-65-16 15,-2 2-14-15,1-2 1 16,-3-1-2-16,-1-3-14 16,-3-7-85-16,0-12-190 15</inkml:trace>
  <inkml:trace contextRef="#ctx0" brushRef="#br0" timeOffset="-8.17059E7">25014 12112 142 0,'0'0'992'0,"0"0"-992"16,0 0-392-16</inkml:trace>
  <inkml:trace contextRef="#ctx0" brushRef="#br0" timeOffset="-8.17056E7">25330 12411 755 0,'0'0'14'0,"0"0"28"16,0 0-22-16,0 73 12 16,0-63 21-16,18-3 5 15,5-6-23-15,9-1-9 16,5-1 24-16,4-17 10 15,-1-5 4-15,-2-3 1 16,-3 1-4-16,-4 5 11 16,-6 2-31-16,-8 6 3 15,-7 9-12-15,-7 1-24 16,-3 2-8-16,3 0-5 16,0 19-11-16,5 10 16 15,2 8-13-15,2 4-51 16,6 1-39-16,8 0-7 0,11-6-29 15,8-9-82-15,8-11-192 16</inkml:trace>
  <inkml:trace contextRef="#ctx0" brushRef="#br0" timeOffset="-8.17053E7">26282 12402 1059 0,'0'0'70'0,"0"0"-16"16,0 0-42-16,-73-72 39 15,35 70 1-15,-1 2-35 16,5 4-17-16,12 8 0 16,10 2-1-16,10-1-6 15,2-3 7-15,3-2-3 16,17-6 3-16,0-2 0 16,5 0 0-16,-3-5 5 0,-4-6-5 15,-8 0 5-15,-4 4 1 16,-3 3 17-16,-1 4 14 15,2 0-13-15,0 0-24 16,1 18-18-16,1 10 15 16,-3 10 3-16,-3 9 0 15,0 6 1-15,0 7 0 16,-9-3-1-16,3-3 0 16,3-9-2-16,3-7-14 15,0-8-83-15,18-12-55 16,15-12-179-16</inkml:trace>
  <inkml:trace contextRef="#ctx0" brushRef="#br0" timeOffset="-8.17049E7">26602 12389 1126 0,'0'0'28'0,"0"0"-28"16,0 0 0-16,-95 39 9 15,69 3 34-15,9 11-35 0,8 7 3 16,9 2-10 0,1-7 0-16,24-9 5 0,14-14-6 15,7-13 1-15,4-12 7 16,-3-7-8-16,-8-4 8 16,-7-20 8-16,-9-7 53 15,-10-7 16-15,-10-10-32 16,-3-4-3-16,-13-3-5 15,-18 0-45-15,-13 8 11 16,-4 11-11-16,0 8-6 16,9 10 2-16,11 9-64 15,11 8-118-15,14 1-111 16</inkml:trace>
  <inkml:trace contextRef="#ctx0" brushRef="#br0" timeOffset="-8.17048E7">27046 12628 968 0,'0'0'502'0,"0"0"-474"16,0 0-28-16,0 0-19 16,0 0-54-16,0 0-145 15</inkml:trace>
  <inkml:trace contextRef="#ctx0" brushRef="#br0" timeOffset="-8.17019E7">29004 12319 1045 0,'0'0'37'0,"0"0"36"15,0 0-9-15,0 0 5 16,0 0-34-16,-100-32-29 16,70 59-4-16,1 12-2 15,5 10 6-15,9 5-3 16,12 2 4-16,3 0-4 15,13-5 2-15,17-6-5 16,9-16 2-16,6-14 2 16,9-11-4-16,4-4 0 0,3-9-15 15,-5-17-26-15,-11-12 21 16,-12-8 16 0,-12-10 4-16,-15-1 6 0,-6-4 17 15,-17 0-18-15,-27 6 28 16,-13 8-33-16,-7 12 32 15,0 16 8-15,10 11-15 16,11 8-19-16,10 9-6 16,14 16 0-16,11 8-4 15,8 3 6-15,18 1-2 16,21-2 0 0,7-5 1-16,3-7 2 0,-1-6-3 15,-8-6-95-15,-8-5-87 16,-9-6-245-16</inkml:trace>
  <inkml:trace contextRef="#ctx0" brushRef="#br0" timeOffset="-8.17028E7">27787 12340 1219 0,'0'0'22'16,"0"0"-11"-16,0 0-7 15,0 0 60-15,-103-41-8 16,66 44-34-16,-2 20-11 0,3 5-4 16,8 8-7-1,10 1 6-15,10 3 1 0,8 3-3 16,0 0 2-16,18-4-6 16,14-5 1-16,7-10-1 15,10-11-13-15,7-13-48 16,5 0-54-16,1-19-64 15,-9-12-59-15,-9-10 22 16,-14-3 140-16,-14 1 76 16,-9 2 132-16,-7 7 14 15,0 8-15-15,-4 5 11 16,-8 11-42-16,1 5-51 16,2 5-23-16,-1 7-26 15,6 17-8-15,4 7 6 16,0 3 2-16,19 0 0 15,11-6 5-15,10-5-4 0,5-8 0 16,3-8-1 0,-3-7-13-16,-8-2-4 15,-12-15 17-15,-11-9 1 0,-14-4 34 16,0-2-8-16,-24 0-9 16,-12 0 27-16,-8 9-33 15,-3 3-12-15,3 9 0 16,6 8-8-16,11 3 6 15,14 4-90-15,11 16-27 16,2-1-133-16,28 1-263 16</inkml:trace>
  <inkml:trace contextRef="#ctx0" brushRef="#br0" timeOffset="-8.17026E7">28432 12300 1046 0,'0'0'22'0,"0"0"-22"16,0 0-4-16,0 0 4 15,0 0 7-15,0 0-2 16,6 106 0-16,27-71-5 16,-5-1 2-16,-9-1-4 15,-10-5 2-15,-9 0 0 16,0-8 3-16,-20-1 32 15,-12-7 58-15,-10-4-27 0,-6-3-22 16,-2-5-16-16,8 0-21 16,10 0-7-1,16-3 0-15,15-7-89 0,1-4-135 16,29-6-446-16</inkml:trace>
  <inkml:trace contextRef="#ctx0" brushRef="#br0" timeOffset="-8.17005E7">25124 13789 1026 0,'0'0'109'0,"0"0"-96"15,0 0-4-15,0 0 80 0,0 0-9 16,0 0-46 0,88 0-18-16,-7 4-12 0,4-2 27 15,-4-1-3 1,-12 0 11-16,-14-1-18 0,-14 3-18 16,-13-3 0-16,-10 3-3 15,-11 0-26-15,-7-1-80 16,0-2-163-16,-13 0-403 15</inkml:trace>
  <inkml:trace contextRef="#ctx0" brushRef="#br0" timeOffset="-8.1698E7">26580 13529 1181 0,'0'0'61'0,"0"0"-52"0,0 0-7 15,0 0 33-15,0 0 28 16,-95-8-52-16,77 34-2 16,4 13-5-16,5 6-3 15,6 3 6-15,3 0-6 16,2-2 7-16,16-7-8 16,10-8-5-16,6-9 4 15,8-10-48-15,7-10-32 16,5-2-14-16,-2-17-113 15,-4-15-50-15</inkml:trace>
  <inkml:trace contextRef="#ctx0" brushRef="#br0" timeOffset="-8.16977E7">26905 13561 879 0,'0'0'166'16,"0"0"-94"0,0 0-26-16,0 0 11 0,0 0-10 15,0 0-44-15,-7-20-3 16,7 40 0-16,16-1 3 15,11 3 7-15,7-8-10 16,8-2 5-16,0-5-4 16,-6-7-1-16,-8 0 14 15,-10 0-10-15,-8-8 16 16,-8-5 46-16,-2-4-9 0,0-3-27 16,-19 2-8-16,-7 3-21 15,-4 2 6-15,-1 6-7 16,1 4-1-1,5 3-2-15,10 0-8 16,6 0-15-16,9 4-81 16,4 7-12-16,31 0-20 0,17-3-83 15,12-5-205-15</inkml:trace>
  <inkml:trace contextRef="#ctx0" brushRef="#br0" timeOffset="-8.16974E7">27432 13480 920 0,'0'0'142'0,"0"0"-118"16,-88-14-8-16,66 14 42 16,8 0 6-16,11 0-55 0,3 14-6 15,7 8-5 1,17 4 4-16,8 1-2 0,-3 0 0 16,-3 1 1-16,-7-1-2 15,-8-2 1-15,-9-3 0 16,-2-2 1-1,0-5 5-15,-19-6-4 16,-6-1 39-16,-9-7-4 0,-4-1-2 16,2 0-30-16,5 0-3 15,9-10-2-15,6-6-58 16,8-1-95-16,8-6-284 16</inkml:trace>
  <inkml:trace contextRef="#ctx0" brushRef="#br0" timeOffset="-8.16957E7">28270 13486 1217 0,'0'0'46'0,"-92"-47"-44"16,40 33 3-16,2 7 36 16,3 7 35-16,2 0-33 0,2 15-34 15,5 11-9 1,9 2 9-16,9 0-9 15,13-4 0-15,7-4-6 0,0-4 8 16,14-5-2-16,11-6 0 16,6-5-4-16,1 0 3 15,-4-4 2-15,-3-8 0 16,-7-1 12-16,-8 4-11 16,-4 5 10-16,-3 2 17 15,-3 2-13-15,4 0-16 16,-1 6 0-16,3 14-3 15,1 10 1-15,-6 7 4 16,-1 2-1-16,0 4-1 16,0 0-3-16,-1-5 3 15,-2-5-18-15,3-8-78 16,0-7-35-16,6-6-60 0,13-12-142 16</inkml:trace>
  <inkml:trace contextRef="#ctx0" brushRef="#br0" timeOffset="-8.16953E7">28475 13508 1085 0,'0'0'93'0,"0"0"-93"16,0 0 4-16,0 0 0 0,-82 50 38 15,66-15-26-15,8 6-14 16,8 2 7-1,0-1-8-15,6-4 0 0,16-9 2 16,7-7-2 0,3-14 0-16,4-8-1 15,0 0 0-15,-3-19 1 0,-3-9 5 16,-8-7 7-16,-7-5 43 16,-9 1-12-16,-6 0 22 15,0 6-32-15,-15 5-16 16,-6 2-7-16,-7 5-11 15,-1 3-7-15,1 5-81 0,-2 4-86 16,3 0-149 0</inkml:trace>
  <inkml:trace contextRef="#ctx0" brushRef="#br0" timeOffset="-8.16915E7">31010 13418 1078 0,'0'0'98'0,"0"0"-83"16,0 0-7-16,0 0 70 15,-88-32-33-15,53 33-39 16,7 17 1-16,6 4-7 16,7 3 0-16,7 0-5 15,5 0 5-15,3-2 0 16,7-3-1-16,15-6-12 15,6-5 9-15,2-6-13 16,0-3-12-16,-5 0 24 16,-6-9 3-16,-5-7 2 15,-7 1 7-15,-1-4 2 0,-6 4 25 16,0 1-12-16,0 1-9 16,0 5 5-1,-4 1-16-15,-1 4-4 0,-1 3-1 16,-3 0-52-16,-4 0-83 15,1 3-181-15,0 6-409 16</inkml:trace>
  <inkml:trace contextRef="#ctx0" brushRef="#br0" timeOffset="-8.16909E7">31010 13418 1069 0,'-8'-84'37'0,"-11"84"-37"0,-3 0 0 0,-1 6 44 0,-1 16 12 16,3 7-35-16,5 10-7 15,2 6-2-15,8 1-9 16,5 1 13-16,1-7-2 15,1-4-5-15,20-7-1 16,3-5-7-16,9-5 9 16,7-7-9-16,7-7 1 15,9-5-4-15,5-3-11 16,4-17-15-16,-6-4 2 16,-7-7 26-16,-10-3 0 0,-12-4 3 15,-11-4 11-15,-11-5 25 16,-8-1 1-16,-8 0 5 15,-21 2-27-15,-13 6 9 16,-11 5 6-16,-6 5-3 16,-7 11-14-16,-4 9-3 15,6 10-13-15,9 0 0 16,9 26 0-16,13 10-1 0,15 7 1 16,15 0 0-1,3 0-2-15,22-6 2 0,16-8 0 16,8-11 0-16,5-9 5 15,2-7-4-15,-2-2-1 16,-6-6-2-16,-11-10-44 16,-10-6-40-1,-13-3-55-15,-11-2-142 0,-2 0-406 16</inkml:trace>
  <inkml:trace contextRef="#ctx0" brushRef="#br0" timeOffset="-8.16913E7">31010 13418 1069 0</inkml:trace>
  <inkml:trace contextRef="#ctx0" brushRef="#br0" timeOffset="-8.16924E7">29725 13429 1059 0,'0'0'105'0,"0"0"-76"0,0 0-24 16,0 0 28-1,0 0 25-15,0 0-29 0,-95 12-20 16,74 17 3-16,4 5-1 15,8-2-6-15,5 1 8 16,4-5-11-16,3-3-1 16,13-2 4-16,10-7-4 15,3-5-2-15,10-6-46 16,10-5-77-16,5-6-86 16,5-18-179-16</inkml:trace>
  <inkml:trace contextRef="#ctx0" brushRef="#br0" timeOffset="-8.16921E7">30032 13439 1017 0,'0'0'121'16,"0"0"-86"-16,0 0-31 0,0 0 51 15,0 0 2-15,0 0-34 16,-84 45-10-16,84-15-13 16,0 0 0-1,23-3 7-15,10-5-7 0,12-5 5 16,4-9-5-16,3-8-10 15,-4 0 3-15,-9-4 1 16,-11-16 6-16,-11 1 4 16,-11-5 1-1,-6 0 15-15,0-1 13 0,-23 0-7 16,-8 6-10-16,-11 4-16 16,2 5-6-16,2 7 4 15,12 3-4-15,9 0-34 16,17 10-56-16,0 6-56 0,29 0-57 15,18-5-121-15</inkml:trace>
  <inkml:trace contextRef="#ctx0" brushRef="#br0" timeOffset="-8.16918E7">30569 13389 995 0,'0'0'76'0,"0"0"-62"16,-83-27-10-16,52 27 87 15,8 0-41-15,10 0-42 16,8 16-6-16,5 6-2 16,9 5 0-16,16 2 3 15,7 2-3-15,-1-2-1 16,-4 0 1-16,-9-5 0 16,-9-3 0-16,-5-3 0 0,-4-6 0 15,-4-2 4-15,-17-5-3 16,-7 0 42-16,-7-5-6 15,-2 0-29-15,3 0 1 16,11 0-9-16,12-6-66 16,11-3-49-16,17-2-204 15</inkml:trace>
  <inkml:trace contextRef="#ctx0" brushRef="#br0" timeOffset="-8.169E7">23349 15361 1238 0,'0'0'34'16,"0"0"-34"-16,0 0 0 16,105 3 0-16,-46-3 13 0,6 0 5 15,4 4-17-15,-2 2-2 16,-4-1-100-16,-10-3-296 16</inkml:trace>
  <inkml:trace contextRef="#ctx0" brushRef="#br0" timeOffset="-8.16899E7">23474 15615 1182 0,'0'0'39'0,"0"0"-33"16,0 0-4-16,127 25 47 15,-50-25 21-15,17 0-56 16,11-5-14-16,6-12-145 0,-6-10-286 15</inkml:trace>
  <inkml:trace contextRef="#ctx0" brushRef="#br0" timeOffset="-8.16553E7">24827 15233 1301 0,'0'0'70'15,"0"0"-11"-15,0 0-57 16,0 0 1-16,0 0 13 16,0 0-14-16,0 0-2 15,3 96 0-15,7-50 4 16,-2 1-7-16,-2-3 3 0,-2 2-5 15,-1-2 3-15,2-2-86 16,1-4-39 0,3-9-114-16,4-14-403 0</inkml:trace>
  <inkml:trace contextRef="#ctx0" brushRef="#br0" timeOffset="-8.16551E7">25306 15368 1314 0,'0'0'67'0,"0"0"-63"16,103 11-3 0,-50 9-1-16,4 3 0 15,-1 3 0-15,3 6-1 0,4-3 1 16,-6-1-4-16,-7-5-81 15,-14-6-61-15,-11-10-122 16,-11-7-276-16</inkml:trace>
  <inkml:trace contextRef="#ctx0" brushRef="#br0" timeOffset="-8.16549E7">25779 15266 1012 0,'0'0'205'0,"0"0"-175"16,-85 24-22 0,48 13-8-16,-1 10 42 0,-1 6-6 15,2 5-16-15,1 1-20 16,4-1 0-16,0-4-2 16,5-8-94-16,8-14-94 15,7-14-275-15</inkml:trace>
  <inkml:trace contextRef="#ctx0" brushRef="#br0" timeOffset="-8.16538E7">26799 15174 822 0,'0'0'528'0,"-86"-41"-508"16,41 41-19-16,-3 0-1 16,3 19 7-16,0 18 14 0,3 10 13 15,6 7-21 1,12 4-7-16,12-4-6 0,12-4 2 15,0-7-2 1,25-5 0-16,11-7-6 0,7-8-18 16,11-9-34-16,3-9-45 15,2-5-25-15,-1 0-90 16,-5-18-15-16,-4-9-131 16</inkml:trace>
  <inkml:trace contextRef="#ctx0" brushRef="#br0" timeOffset="-8.16535E7">27023 15391 608 0,'0'0'282'15,"0"0"-125"-15,0 0-34 16,0 0-45-16,0 0-5 0,0 0-41 16,9-47-31-16,-9 65-1 15,0 7 0-15,9 3 1 16,13-3-1 0,7-4 0-16,3-7 0 0,3-5 0 15,-4-8 1-15,-6-1-3 16,-9 0 4-16,-6-12-2 15,-7-6 14-15,-3-4-2 16,0-2 24-16,-16 0 6 16,-8 1-18-16,-4 7-7 15,-1 4-15-15,3 7-2 16,7 5 0-16,7 0-15 16,12 0-64-16,0 14-59 15,31 1 2-15,16-5-121 0,14-4-443 16</inkml:trace>
  <inkml:trace contextRef="#ctx0" brushRef="#br0" timeOffset="-8.16532E7">27660 15238 1069 0,'0'0'93'0,"0"0"-61"16,-89-34-10-16,64 34 57 15,6 0-4-15,12 4-69 16,7 17-5-16,3 7-1 15,18 4 0-15,7 2-1 16,1-2 1-16,-9-2 0 16,-9-3-2-16,-11-5 4 15,0 2-2-15,-17-5 9 0,-17-3 11 16,-15 0 20-16,-9-4-22 16,-3-6-13-1,9 0-1-15,16-6-4 0,17 0-61 16,19 0-70-16,20-15-204 15</inkml:trace>
  <inkml:trace contextRef="#ctx0" brushRef="#br0" timeOffset="-8.16528E7">28023 15204 1286 0,'0'0'94'0,"0"0"-69"16,0 0-25-16,0 0 0 0,0 0 25 15,-36 91 5-15,24-43-28 16,12-2 5-16,0-3-4 16,22-9-3-16,16-5 0 15,11-11-20-15,9-8-25 16,3-10-3-16,-3 0 4 16,-8-16 30-16,-7-12 10 15,-10-10 4-15,-8-6 4 16,-10-5-3-16,-10-4 35 15,-5 4 1-15,-19 3-4 16,-21 9 18-16,-18 8-22 0,-12 11-9 16,-5 10 6-1,2 8-21-15,15 0 19 0,19 14-21 16,17 11 0-16,15 5-6 16,7 5 5-1,19 0-2-15,20-3 15 16,14-7-14-16,10-7 4 15,-2-7-5-15,-3-4-7 0,-8-6-52 16,-7-1-114-16,-12 0-142 16</inkml:trace>
  <inkml:trace contextRef="#ctx0" brushRef="#br0" timeOffset="-8.16523E7">28918 15354 1318 0,'0'0'90'0,"0"0"-86"16,83-11 0-16,-12 9-4 16,10 2 49-16,5 0-32 15,2 3-17-15,-8 5-10 16,-10-2-225-16,-19-6-313 0</inkml:trace>
  <inkml:trace contextRef="#ctx0" brushRef="#br0" timeOffset="-8.16514E7">27004 14172 1019 0,'0'0'85'0,"0"0"-49"16,0 0-13-16,0 0 50 15,0 0 35-15,0 0-85 16,116 21-9-16,-19-12-13 16,11-2 6-16,8 2-9 15,0-2 2-15,-8-1 0 0,-13-1-1 16,-17 0-14 0,-20-2-119-16,-25-3-98 0,-26 0-233 15</inkml:trace>
  <inkml:trace contextRef="#ctx0" brushRef="#br0" timeOffset="-8.16512E7">26938 14264 995 0,'0'0'46'0,"0"0"-33"16,0 0-5-16,0 0 76 15,136 38 42-15,-42-32-49 0,13-3-49 16,-1 0 5-16,-6-1-6 15,-13 0-8-15,-22-2-16 16,-11 2-3-16,-14-2-47 16,-7 0-84-16,-7 0-152 15,-9-12-409-15</inkml:trace>
  <inkml:trace contextRef="#ctx0" brushRef="#br0" timeOffset="-8.16491E7">31544 15033 844 0,'0'0'391'0,"0"0"-353"16,0 0-38-16,-99-2 0 15,71 37 15-15,3 13 25 16,6 7-10-16,8 3-17 16,11-2-10-16,0-9 0 15,15-8-3-15,16-9-5 16,8-11-12-16,13-8-71 16,4-11-26-16,-1 0-75 15,-3-14 26-15,-12-12-15 16,-9-5 18-16,-8-9 73 15,-10-3 87-15,-7-2 103 16,-6 5 42-16,0 11 19 16,-6 9-52-16,-9 10 0 0,3 10-70 15,-3 0-37-15,3 9 12 16,-1 13 1-16,2 5 8 16,7 4-6-16,4 1-16 15,0-1 5-15,15-6 0 16,9-6-8-16,4-6 11 15,-1-7-6-15,-3-6 1 16,-5 0 26-16,-4-5 35 16,-7-12 11-16,-4-3-23 15,-4-7-12-15,-3-2-16 0,-21-1-28 16,-5 5-2-16,-3 4 1 16,8 7-19-16,11 8-74 15,13 6-45 1,0 0-36-16,31 10-168 0</inkml:trace>
  <inkml:trace contextRef="#ctx0" brushRef="#br0" timeOffset="-8.16488E7">32130 15147 685 0,'0'0'347'15,"0"0"-284"-15,-89-45-47 0,74 41 28 16,10 4-6-16,5 8-38 15,5 16 1-15,20 8-1 16,6 3 5-16,-1 4-5 16,-7-6 0-16,-10-3-1 15,-10-5 1-15,-3-5 6 16,0-6 25-16,-16-3 11 16,-10-5 29-16,-12-4-13 15,-7-2-28-15,-3 0-9 16,14-4-21-1,12-10-6-15,22-1-99 0,13-2-172 16</inkml:trace>
  <inkml:trace contextRef="#ctx0" brushRef="#br0" timeOffset="-8.16484E7">32525 15091 1068 0,'0'0'137'0,"0"0"-123"15,0 0-7-15,0 0 25 16,-94 105 14-16,85-60-30 16,9 1-7-16,0-1-8 15,29-4 0-15,13-7 10 16,10-8-7-16,7-5-4 16,-2-14-20-16,-8-7-17 15,-7 0 30-15,-6-15 7 16,-6-15 0-16,-6-7 6 0,-5-10-5 15,-8-6 3 1,-11-4-3-16,0-2 3 16,-15 4-4-16,-23 10 6 15,-12 11 13-15,-12 9-17 0,-3 12-2 16,4 13 0-16,10 2 6 16,11 23-1-1,14 12-1-15,17 4-3 0,9 0 2 16,15 2 11-16,25-7 0 15,11-6-1-15,9-10 2 16,4-6-11-16,2-7 2 16,-5-5-6-16,-9-2-15 15,-13 0-50-15,-17-3-77 16,-22-6-155-16</inkml:trace>
  <inkml:trace contextRef="#ctx0" brushRef="#br0" timeOffset="-8.16501E7">30282 15065 1015 0,'0'0'152'0,"0"0"-98"16,0 0-38-16,0 0 79 15,0 0-21-15,0 0-39 16,-9-32-35-16,-5 36-15 15,-7 20 8-15,-4 5 6 16,3 10-1-16,7 0 4 16,4 3-2-16,11 2 4 0,0-5-2 15,15-2-2 1,15-6 6-16,7-8-3 0,6-9 2 16,1-8-3-16,-2-6 2 15,-8 0 10-15,-7-17-7 16,-9-5 5-16,-8-5 19 15,-7-6-7 1,-3-6 10-16,-10 0-12 0,-22-2-22 16,-7 6-1-16,-2 5-6 15,2 7 1-15,11 11-44 16,12 6-50 0,9 6-53-1,7 0-175-15,14 17-460 0</inkml:trace>
  <inkml:trace contextRef="#ctx0" brushRef="#br0" timeOffset="-8.16498E7">30686 15087 1222 0,'0'0'77'0,"0"0"-32"15,0 0-45-15,0 0 2 0,112 23 6 16,-56 12 5-16,2 7-11 16,-2 7 0-1,-10-2-2-15,-8-6 0 16,-9-1-17-16,-5-7-85 15,-10-12-60-15,-3-7-123 0,-9-13-471 16</inkml:trace>
  <inkml:trace contextRef="#ctx0" brushRef="#br0" timeOffset="-8.16496E7">31086 15073 1079 0,'0'0'107'0,"0"0"-88"0,0 0-13 16,-109 9 26-16,71 21 18 16,-5 13-16-16,4 6-31 15,4 2 0-15,8-1-3 16,12-3-1-16,12-4-15 16,3-9-120-16,21-11-180 15</inkml:trace>
  <inkml:trace contextRef="#ctx0" brushRef="#br0" timeOffset="-8.16465E7">24915 16761 765 0,'0'0'595'16,"-89"-14"-530"-16,42 14-60 16,3 4 15-16,8 18 48 15,6 10-32-15,9 6-22 16,12 4-14-16,9-3 5 0,9-1-6 16,25-3 1-16,17-13-32 15,12-7-84-15,7-10-79 16,6-5-131-16,-3-9-241 15</inkml:trace>
  <inkml:trace contextRef="#ctx0" brushRef="#br0" timeOffset="-8.16462E7">25254 16843 845 0,'0'0'206'16,"0"0"-90"-16,0 0-71 16,0 0 20-16,0 0 1 0,0 0-35 15,-32 22-20 1,32 5 3-16,15-1-8 15,21-1-4-15,7-4 7 0,8-6-4 16,-2-7 4 0,-6-8-3-16,-8 0-3 0,-11-6 2 15,-11-13 2-15,-10-1 2 16,-3-5 18-16,-16-5-9 16,-26 1-7-16,-16 4-11 15,-11 4-3-15,-1 8 0 16,9 10 2-16,15 3-7 15,22 6-4-15,19 15-68 16,13 4-54-16,38-2-59 0,23-3-294 16</inkml:trace>
  <inkml:trace contextRef="#ctx0" brushRef="#br0" timeOffset="-8.16459E7">25843 16752 915 0,'0'0'216'0,"0"0"-149"0,0 0-65 16,0 0 10-16,0 0 3 15,0 0 2-15,-22 86 18 16,52-45-27-16,-2 0-5 0,-7-1 5 16,-12-2-7-16,-9-6-1 15,-3-2 6-15,-26-10 15 16,-13-10 54-16,-11-8-18 15,-2-2-32-15,7-4-4 16,12-8-18-16,21-4-6 16,15 0-63-16,33-1-127 15,31-2-162-15</inkml:trace>
  <inkml:trace contextRef="#ctx0" brushRef="#br0" timeOffset="-8.16456E7">26218 16837 363 0,'0'0'881'0,"0"0"-790"0,0 0-90 16,0 0 30 0,0 0 63-16,-93 42-54 15,89-4-24-15,4 3-14 16,22 2-2-16,17-2 8 0,11-6-4 16,1-7 0-16,6-10-4 15,1-12 0-15,-3-6-3 16,-4-6 2-16,-14-24-1 15,-10-9 2-15,-13-6 0 16,-14-8-3-16,-2-4 3 16,-29 0-11-16,-18 0 11 15,-10 10-4-15,-9 15 0 16,1 7 3-16,2 19 2 16,13 6 3-16,15 6 14 0,12 25-11 15,16 5 1-15,9 8-7 16,14-2 3-16,25-2 5 15,15-8-1 1,8-8 2-16,6-10-10 0,-1-10-3 16,-1-4-79-16,-11-10-187 15,-15-20-365-15</inkml:trace>
  <inkml:trace contextRef="#ctx0" brushRef="#br0" timeOffset="-8.16469E7">23173 16793 1172 0,'0'0'211'0,"0"0"-145"16,0 0-65-1,0 0 32-15,92-14 45 0,-16 3-34 16,15 6-29-16,4 4-15 16,1 1-1-16,-2 0-3 15,-6 7-98 1,-16 5-120-16,-25-4-236 0</inkml:trace>
  <inkml:trace contextRef="#ctx0" brushRef="#br0" timeOffset="-8.16467E7">23465 17004 1259 0,'0'0'105'15,"0"0"-105"-15,0 0 14 0,0 0 96 16,109 32-68-16,-27-29-30 15,19-3-12-15,16 0-118 16,4-9-223-16</inkml:trace>
  <inkml:trace contextRef="#ctx0" brushRef="#br0" timeOffset="-8.16447E7">27629 16851 1267 0,'0'0'85'0,"0"0"-84"16,0 0 2-16,144 0-2 15,-42 0 32-15,19 0-16 16,15 0-17-16,2 0-1 0,-3 0-127 16,-8 0-239-1</inkml:trace>
  <inkml:trace contextRef="#ctx0" brushRef="#br0" timeOffset="-8.16443E7">29374 16696 736 0,'0'0'593'0,"0"0"-548"16,0 0-45-16,0 0-1 16,-92-37 1-16,44 61 26 15,-3 15 12-15,2 12-5 0,12 5-23 16,15 2 1-16,16 1 5 15,6-3-11-15,29-4 6 16,22-11-11-16,22-13 5 16,14-20 8-1,5-8-9-15,-1-19 9 16,-13-16-7-16,-17-9-3 0,-25-6 7 16,-23-6 6-16,-13-7-8 15,-31-5-8-15,-32-1-6 16,-22 3-46-1,-13 9-26-15,2 9-84 0,14 13-124 16,29 12-454-16</inkml:trace>
  <inkml:trace contextRef="#ctx0" brushRef="#br0" timeOffset="-8.16424E7">23736 17797 408 0,'0'0'805'0,"0"0"-724"0,0 0-70 16,0 0 11-16,0 0 51 16,0 0-25-16,77-27-36 15,-18 17-8-15,5 4-4 16,-1 0-27-16,-6 4-76 15,-17 2-94-15,-16 0-122 16</inkml:trace>
  <inkml:trace contextRef="#ctx0" brushRef="#br0" timeOffset="-8.16422E7">23738 17936 1061 0,'0'0'86'0,"0"0"-77"16,0 0 23-16,94 12 67 15,-30-12-18-15,8 0-60 16,4 0-21-16,1 1-49 16,4 5-92-16,2-6-177 15</inkml:trace>
  <inkml:trace contextRef="#ctx0" brushRef="#br0" timeOffset="-8.16401E7">26077 17812 1033 0,'0'0'182'16,"0"0"-140"-16,0 0-37 16,-92-56 22-16,57 56 48 15,-2 0-22-15,-2 10-15 16,0 15-30-16,2 7 10 15,6 4-7-15,7 0-5 16,13 4 8-16,11-5-12 16,0-1 0-16,20-3-2 15,19-4 5-15,15-6-11 0,11-6-7 16,14-9-79-16,11-6-54 16,1-3-52-16,-2-18-57 15,-8-8-164 1</inkml:trace>
  <inkml:trace contextRef="#ctx0" brushRef="#br0" timeOffset="-8.16399E7">26502 17874 947 0,'0'0'219'16,"0"0"-132"-16,-96-25-55 15,61 25 9-15,5 1-5 16,9 17-19-16,10 3-2 16,11 7-15-16,0 1 9 15,26-1-5-15,20-4-4 0,17-8 5 16,10-9-5-16,6-7 0 15,-5 0 0-15,-15-15-9 16,-17-7 5-16,-18-7 4 16,-21-1 2-16,-3-3 15 15,-28 3 10-15,-22 7-15 16,-14 1-1-16,-12 7-11 16,0 6-1-16,7 8 0 15,21 1-35-15,22 7-10 16,24 11-45-16,13 4-63 15,41-1-104-15,23-2-455 16</inkml:trace>
  <inkml:trace contextRef="#ctx0" brushRef="#br0" timeOffset="-8.16396E7">27043 17795 1188 0,'0'0'85'16,"-115"-35"-83"-16,77 29 4 15,20 2 14-15,13 4 58 16,5 9-66-16,8 15-9 16,19 8-3-16,7 2 0 15,1 3 2-15,-4-4 13 16,-14-3-10-16,-10-5 0 16,-7-5 0-16,-21-9-5 0,-16-6 48 15,-12-5-17-15,-3 0-21 16,10-6-2-16,13-8-8 15,19-2-43 1,10-2-78-16,33-1-144 16,26 1-290-16</inkml:trace>
  <inkml:trace contextRef="#ctx0" brushRef="#br0" timeOffset="-8.16391E7">27422 17854 1326 0,'0'0'185'16,"0"0"-176"-16,0 0-9 15,0 0 0-15,0 0 22 16,0 0-8-16,-26 101-6 0,32-61-8 16,25 2 4-16,14-3 2 15,12-9-6 1,6-5-8-16,5-14-8 0,1-11-22 16,-2 0 23-16,-6-22-5 15,-12-11-1 1,-9-7 20-16,-18-9-1 0,-15 0 2 15,-7-1 9 1,-21 5 15-16,-18 4 14 0,-15 11 1 16,-4 7-22-16,3 11 1 15,9 8-18-15,10 4 2 16,9 5-2-16,8 13 2 16,11 6-2-16,8 4 0 15,2-1 2-15,26 0 0 0,14-6-1 16,9-6 3-16,5-6 2 15,0-8-4-15,-7-1-2 16,-10 0 0-16,-14-2-35 16,-14-7-31-16,-11 6-36 15,-11 0-86-15,-28 3-120 16,-14 0-241-16</inkml:trace>
  <inkml:trace contextRef="#ctx0" brushRef="#br0" timeOffset="-8.16389E7">26135 18517 1381 0,'0'0'126'16,"0"0"-126"-16,0 0-37 15,141-20 37-15,-4 10 17 16,27 6-5-16,26-2-6 16,9-2-6-1,4-1 0-15,-3 3-1 0,-22 0-25 16,-26 2-100-16,-39-3-180 16</inkml:trace>
  <inkml:trace contextRef="#ctx0" brushRef="#br0" timeOffset="-8.16387E7">26201 18592 1013 0,'0'0'289'16,"0"0"-289"-16,0 0-9 15,180 27 9-15,-45-27 28 16,23 4 10-16,18-4-32 15,4 0-6-15,-3 0 0 16,-15 0-55-16,-27-11-263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0T04:44:06.60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14221 7906 1180 0,'0'0'59'16,"0"0"-59"-16,0 0 0 15,0 0 2-15,0 0 2 16,0 0 5-16,-78 93-9 15,71-60 0-15,1 1 0 16,1-3 2-16,4-4-2 16,-1-8 0-16,2-8-27 0,0-5 5 15,0-6 0-15,0 0 22 16,0 0 0-16,0-21 11 16,9-8-10-16,3-7 1 15,3-2 3-15,0 1-3 16,1 2 5-16,-2 3 5 15,1 7 8-15,-5 4 7 16,1 6 20-16,-1 7-1 16,-4 2-24-16,2 6-7 15,1 0-15-15,5 4-16 16,6 16 14-16,-1 6-2 16,2 7 4-16,1 2 0 15,-4 5-4-15,2 2 1 0,-5 0-29 16,-1-5-38-16,-1-5 18 15,-4-7-62-15,-4-7-50 16,-5-8-29-16</inkml:trace>
  <inkml:trace contextRef="#ctx0" brushRef="#br0" timeOffset="221.1017">14169 8022 912 0,'0'0'118'16,"0"0"-82"-16,0 0-35 16,0 0 87-16,0 0-21 0,0 0-58 15,97-34-7-15,-42 34-2 16,7 3-3 0,4 5-95-16,-2 0-137 15,-4 0-347-15</inkml:trace>
  <inkml:trace contextRef="#ctx0" brushRef="#br0" timeOffset="947.7647">15574 7938 1055 0,'0'0'109'0,"0"0"-97"16,0 0-7-16,0 0 44 16,0 0 16-16,0 0-40 0,0-27-25 15,0 40-19-15,4 6 13 16,2 7 6-16,0 4 0 16,1 3 0-1,-2 3-1-15,1 1-8 0,-1-3 9 16,-2-1-21-16,1-6 4 15,-2-9-16-15,-1-4 2 16,-1-6 3-16,0-4-24 16,0-4 48-16,0 0-2 15,-4-7 6-15,-10-10 5 16,-2-8 3-16,1-8 8 16,-1-4 24-16,3-3-12 15,6 0 20-15,4 2 15 16,3 4-26-16,9 0-20 0,18 6-16 15,6 7 20-15,6 6-18 16,2 9 6-16,1 6-18 16,-6 0 5-16,-8 3 4 15,-11 9-5-15,-11 2-6 16,-6 4 3-16,0-1 7 16,-17 4-15-16,-5 0 11 15,4 4-8-15,5-2 5 16,11 1 6-16,2 4-18 15,3-1 20-15,12 1 0 16,0-3-1-16,-3-1-1 16,-6-6 2-16,-6-3 0 15,0-4-1-15,-21-2 3 16,-26-5-2-16,-18 0 0 16,-11-4-29-16,-8 0-105 15,2 0-162-15</inkml:trace>
  <inkml:trace contextRef="#ctx0" brushRef="#br0" timeOffset="1261.357">14799 8074 882 0,'0'0'255'0,"0"0"-243"16,0 0-12-16,81-10 0 15,-48 10 33-15,3 0-17 16,5 4-10-16,0 4-6 15,-2-2-4-15,-2 2-22 0,-8-4-102 16,-6-4-98-16,-8 0-205 16</inkml:trace>
  <inkml:trace contextRef="#ctx0" brushRef="#br0" timeOffset="1466.6516">14855 7918 692 0,'0'0'370'0,"0"0"-285"16,0 0-77-16,0 0-5 15,0 0 82-15,-6 77-8 16,12-34-46-16,4 9-27 16,1 2-4-16,-5 5 0 15,-5-5-89-15,-1-7-169 16,0-10-638-16</inkml:trace>
  <inkml:trace contextRef="#ctx0" brushRef="#br0" timeOffset="1986.0704">14201 7844 874 0,'0'0'42'0,"0"0"-38"0,0 0 5 15,-95 88 80-15,76-42-20 16,11 12-8-16,8 11-41 16,12 4 0-16,19 0-3 15,14-7-17-15,12-8 2 16,10-8-2-16,19-12-89 15,10-10-154-15</inkml:trace>
  <inkml:trace contextRef="#ctx0" brushRef="#br0" timeOffset="2481.5339">15969 7861 975 0,'0'0'23'0,"0"0"-15"15,93 99 47-15,-53-52 44 0,-4 9-55 16,-8 6-24-16,-13 6-16 16,-15 2-4-16,-3-2 0 15,-39-5-37-15,-20-8-167 16,-19-13-291-16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0T04:43:51.81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7937 14218 1098 0,'0'0'82'0,"0"0"-81"15,0 0-1-15,0 0 0 16,0 0 47-16,0 0-34 15,-96 10 0-15,75 18-5 16,1 6-7-16,6-2 24 16,9 1-13-16,5-4-3 15,0-2 1-15,5-4-6 16,15-2-4-16,8-5 0 16,15-4-49-16,8-6-29 15,14-6-121-15,4 0-105 0</inkml:trace>
  <inkml:trace contextRef="#ctx0" brushRef="#br0" timeOffset="333.2374">8338 14302 1102 0,'0'0'21'0,"0"0"-19"16,0 0 12-16,0 0 33 16,0 0-2-16,-82-16-33 15,71 38-11-15,5 7 9 16,6 2-5-16,0 1-5 15,17-1 1-15,14-5 2 16,7-4-6-16,6-6-2 16,3-8-17-16,2-6-18 15,-9-2 1-15,-7-3 39 16,-12-16 0-16,-14-5 17 0,-7-5 44 16,-3-4-49-1,-23 1 15-15,-9 2 30 0,-8 5-38 16,-3 5-7-16,1 8-8 15,5 6-2-15,10 6-4 16,16 0-3-16,13 11-37 16,1 8-43-16,19 3-18 15,23-1-113-15,16-4-189 16</inkml:trace>
  <inkml:trace contextRef="#ctx0" brushRef="#br0" timeOffset="610.3597">8847 14228 1037 0,'0'0'45'16,"0"0"-45"-16,-91-35 7 15,71 33 75-15,4 2-45 16,10 5-32-16,6 14-5 16,0 7 0-16,21 5 3 15,7-1 2-15,-1 1-2 16,-1-3-3-16,-7-2-4 15,-9 1 0-15,-8-5 3 16,-2-3 1-16,-8-3-3 16,-20-2 6-16,-8-4 1 0,-6-3-4 15,-1-3 2-15,9-2-6 16,10-2 4-16,12 0-14 16,12 0-105-16,12-12-115 15</inkml:trace>
  <inkml:trace contextRef="#ctx0" brushRef="#br0" timeOffset="-644.6546">6983 14302 1053 0,'0'0'89'0,"0"0"-88"0,0 0-1 16,0 0 47-16,0 0 0 15,0 0-39-15,93-2-8 16,-47 4 5-16,2 4-5 16,-3 1 0-16,-2 0 0 15,-4-2-4-15,-8-1 4 16,-4-2-41-16,-9-2-70 16,-2 0-74-16,-7 0-47 15</inkml:trace>
  <inkml:trace contextRef="#ctx0" brushRef="#br0" timeOffset="-354.7122">7143 14227 1073 0,'0'0'101'0,"0"0"-92"15,0 0-6 1,0 0 4-16,0 0 6 0,0 0-13 16,12 60 0-16,0-26 5 15,-2 4-5-15,-2 0 2 16,2-1-2-16,-1-2 1 16,0-4-1-16,-1-1 0 0,-3-7-5 15,-2-3-1 1,-1-4-102-16,-2-10-97 0,0-6-442 15</inkml:trace>
  <inkml:trace contextRef="#ctx0" brushRef="#br0" timeOffset="1067.0311">9197 14261 1042 0,'0'0'59'16,"0"0"-59"-16,0 0 11 15,-88 30 15-15,71 0 30 0,6 6-45 16,11 5 1-16,0 1-12 15,3-2 0-15,18-4 5 16,0-6-2-16,9-7-1 16,4-6 0-16,9-8 1 15,7-8-6-15,6-1-13 16,2-7-6-16,-7-13 17 16,-8-6 5-16,-11-7 1 15,-13-2-1-15,-7-4 2 16,-9-3 20-16,-3-1 0 15,-9 0-1-15,-21 0-11 16,-12 5 17-16,-13 7-2 16,-9 7-9-16,-9 10-12 15,1 9-8-15,4 5 4 16,8 7 0-16,11 17 5 16,21 8-2-16,17 5-2 15,11 4 2-15,27-2 3 0,25-4 7 16,12-9 7-16,8-9-9 15,5-7 8-15,1-7-13 16,-4-3 0-16,-6 0-6 16,-17-2-98-16,-16-10-90 15,-21-4-206-15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0T04:43:36.3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30316 15693 1185 0,'-112'-17'244'0,"30"9"-215"0,35 8-27 16,37 0 0-16,33 0 2 15,63 5 53-15,48 3-12 16,54-1-39-16,32-4 5 15,23-3-11-15,15 0 0 16,-3 0-1-16,-4 0-21 16,-20 0-23-16,-31-4-17 15,-30-2 20-15,-42 1 31 16,-32 3 2-16,-32 2-16 0,-28 0-45 16,-20 0-72-16,-16 0-65 15,-15 3-91-15</inkml:trace>
  <inkml:trace contextRef="#ctx0" brushRef="#br0" timeOffset="317.3354">30581 15800 397 0,'0'0'926'0,"-128"-12"-876"16,100 12-50-16,28 0 0 0,22 0 19 15,60 10 44-15,60 3-11 16,50 1-41-16,46 2-11 16,21-1 12-16,2-3-7 15,-16-3-1-15,-37-3 9 16,-42-2-7-16,-39-2 7 15,-39-2-8-15,-30 0-1 16,-26 0-8-16,-22 0-32 0,-10-12-86 16,-22-3-189-1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0T04:45:45.73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6667 4718 1002 0,'0'0'32'0,"0"0"-14"16,0 0-3-16,0 0-15 15,0 0 51-15,0 0-18 16,0 0 6-16,118-14-35 16,-50 14 7-16,-2 0-6 15,-2 0 4-15,-7 0-13 0,-9 0 4 16,-4 2 0-16,-2 1-6 15,-1 1 6-15,-5 1-135 16,-8-1-97 0,-10-4-333-16</inkml:trace>
  <inkml:trace contextRef="#ctx0" brushRef="#br0" timeOffset="205.7328">6670 4798 961 0,'0'0'49'15,"0"0"-39"-15,0 0-9 16,122-16-1-16,-56 11 17 16,7 0-14-1,3 5-6-15,0 0-28 0,-2-3-237 16</inkml:trace>
  <inkml:trace contextRef="#ctx0" brushRef="#br0" timeOffset="755.4363">8938 4803 877 0,'0'0'185'0,"0"0"-154"15,0 0-27-15,0 0 5 16,0 0 45-16,0 0-9 16,106 0-28-16,-54 0-13 0,3 0 7 15,-3 0-7-15,-2 0-4 16,-4 3 0-1,-9 0-8-15,-10 1-73 0,-15-1-124 16,-12-1-77-16</inkml:trace>
  <inkml:trace contextRef="#ctx0" brushRef="#br0" timeOffset="919.5678">8827 4917 820 0,'0'0'182'0,"94"3"-143"0,-28-1-34 16,6-2 83-16,-5 0-41 16,-3 0-14-16,-3 0-28 15,-1-2-5 1,-11-4-131-16,-15-4-398 0</inkml:trace>
  <inkml:trace contextRef="#ctx0" brushRef="#br0" timeOffset="124284.6052">3679 2771 1316 0,'0'0'0'0,"0"0"-9"16,-81-25-14-16,32 25 20 0,-9 12-4 16,2 11 8-1,0 5-1-15,7-1 0 0,14-3 2 16,16-6-6-16,16-2-3 15,3-3 5-15,27-1 0 16,13-4 4-16,15 0 2 16,8-1-1-16,4 2 3 15,-3-2-9-15,-13 5 3 16,-8 1 0-16,-16 0-4 16,-15 4 4-16,-12-3-4 15,-15 3 1-15,-24-2 6 16,-17-1 30-16,-10-3 12 15,-3-4-8-15,7-2 14 16,8-5-42-16,18 0-1 16,11 0-8-16,14-6-96 0,11-10-89 15,20-5-401 1</inkml:trace>
  <inkml:trace contextRef="#ctx0" brushRef="#br0" timeOffset="124477.5237">3770 2871 1219 0,'0'0'66'0,"0"0"-64"16,0 0 4-16,0 0 49 15,0 0-49-15,0 0 5 0,41 61 18 16,-30-36-24 0,0 1-2-16,-3-4-2 15,0 0 5-15,-4-5-12 16,-1-4 2-16,-1-7-171 15,-2-6-240-15</inkml:trace>
  <inkml:trace contextRef="#ctx0" brushRef="#br0" timeOffset="124628.2777">3558 2548 1238 0,'0'0'109'15,"0"0"-75"-15,0 0-34 16,0 0-136-16,0 0-20 16,103-32-76-16</inkml:trace>
  <inkml:trace contextRef="#ctx0" brushRef="#br0" timeOffset="124980.9272">4007 2791 810 0,'0'0'30'0,"0"0"38"16,13 79-49-16,-7-51 27 16,0-5 11-16,0 1-30 15,2-5-11-15,2-7-14 16,1-5 1-16,-4-6 4 16,-1-1-7-16,3-4 17 15,-3-14 2-15,3-6-9 16,3-3 25-16,-3-2 2 0,0 4 32 15,1 3-9-15,1 6-19 16,-1 4 19-16,5 6-10 16,0 4-38-16,9 2 0 15,3 0-10-15,-1 16-1 16,4 2-1-16,-3 5 1 16,-3 0-3-16,-3 3 2 15,-3 1-3-15,-5-1-4 16,-2 1-15-16,2-2-111 15,-2-6-85-15,0-9-255 16</inkml:trace>
  <inkml:trace contextRef="#ctx0" brushRef="#br0" timeOffset="125363.9676">4720 2740 1251 0,'0'0'65'0,"0"0"-45"0,0 0-12 15,0 0 46-15,88-55-12 16,-55 55-42-1,3 9 0-15,-6 11 0 16,-11 8-7-16,-13 4-8 0,-6 7 8 16,-22 0-22-16,-16 3-1 15,-2-7-3-15,10-8 18 16,11-9 13-16,14-4-2 16,5-8 4-16,2 0 7 15,25-5-1-15,13-1 33 16,14 0 5-16,7-10-42 15,3-4-4-15,-1-6-70 16,-7-5-205-16</inkml:trace>
  <inkml:trace contextRef="#ctx0" brushRef="#br0" timeOffset="125697.4784">5247 2657 1200 0,'0'0'159'0,"0"0"-159"16,0 0 2-16,118-23 6 15,-63 16 3-15,-2 0 0 16,-6 0-11-16,-14 2 0 0,-14 1 1 16,-13 3 2-1,-6 1 5-15,0 0 35 0,0 0-38 16,0 14-5-16,-9 13-17 15,3 12 17-15,-4 8 3 16,4 4-2-16,0 3 16 16,-2-1 0-16,1-5-12 15,-1-1-2-15,-2-7-3 16,2-6 1-16,-2-7-6 16,1-7-23-16,6-13-188 15,0-7-252-15</inkml:trace>
  <inkml:trace contextRef="#ctx0" brushRef="#br0" timeOffset="126106.9644">5277 2925 1105 0,'0'0'196'0,"0"0"-144"16,0 0-51-16,105-52 42 15,-31 35-19-15,12-3-13 16,4-1-11-16,-7-3-25 15,-7 2-55-15,-16-1-13 16,-15 6 54-16,-14 4 33 16,-16 4 5-16,-12 1 1 15,-3 4 48-15,0 3 9 16,0 1 3-16,-11 0-43 16,-5 7-17-16,1 13 0 15,2 9 2-15,8 3-3 16,5 2 1-16,2 0 0 0,23-5 5 15,11-4-2-15,10-8 5 16,15-6-4-16,3-8 1 16,1-3-5-16,-9-2 0 15,-18-15 3-15,-22-7 9 16,-14-2-6-16,-2-5 19 16,-30-5 15-16,-12 3-39 15,-15 3 1-15,-7 7-2 16,0 6-11-16,7 12-39 15,17 5-148-15,16 0-204 16</inkml:trace>
  <inkml:trace contextRef="#ctx0" brushRef="#br0" timeOffset="126329.4644">6624 2717 1279 0,'0'0'177'15,"0"0"-125"-15,0 0-52 16,95-25 15-16,-41 22 31 16,9 3-46-16,-1 0 0 0,-5 0-62 15,-15 0-145-15,-18 0-236 16</inkml:trace>
  <inkml:trace contextRef="#ctx0" brushRef="#br0" timeOffset="126495.4327">6837 2919 1336 0,'0'0'59'0,"91"-12"-50"16,-34-1-8-16,-2-2-1 15,2 0 0-15,16-1-74 16,2-6-184-16,-1-2-458 16</inkml:trace>
  <inkml:trace contextRef="#ctx0" brushRef="#br0" timeOffset="126687.6555">7577 2736 1320 0,'0'0'172'0,"0"0"-172"15,96 0 0-15,-38-4 4 16,3-5-4-16,0 0-5 16,-4-3-144-16,-5-3-183 0</inkml:trace>
  <inkml:trace contextRef="#ctx0" brushRef="#br0" timeOffset="126891.9269">8170 2406 1336 0,'0'0'139'0,"0"0"-134"15,0 0 2-15,0 0 75 16,19 98 10-16,0-45-73 15,-4 2 3-15,1 2-22 16,-5 1 2-16,-5 0-7 0,-6 3 5 16,0-6-81-16,-11-11-291 15</inkml:trace>
  <inkml:trace contextRef="#ctx0" brushRef="#br0" timeOffset="138684.2142">2612 14483 750 0,'0'0'272'0,"0"0"-263"15,0 0-9-15,0 0-3 16,124 8 3-16,-20-8 12 15,36 0-8-15,17 0-2 16,9-6 17-16,4-4-6 16,-15-1 4-16,-3 4-17 15,-16-1 4-15,-17 6-12 16,-25 2-8-16,-23 0-103 16,-24 0-99-16,-22 0-413 15</inkml:trace>
  <inkml:trace contextRef="#ctx0" brushRef="#br0" timeOffset="138969.4309">2715 14612 949 0,'0'0'138'15,"-136"14"-78"-15,103-6-58 0,20 2 3 16,23-2-5-16,50-2 31 16,37-2 3-16,37-4-6 15,29 0-25-15,16-2-1 16,6-15 14-16,3-2-2 31,-9 1 18-31,-8 3-28 0,-21 7-4 0,-24-2-45 16,-27 1-293-16</inkml:trace>
  <inkml:trace contextRef="#ctx0" brushRef="#br0" timeOffset="198203.4203">11452 2416 1171 0,'0'0'0'0,"0"0"-126"0,0 0-271 0</inkml:trace>
  <inkml:trace contextRef="#ctx0" brushRef="#br0" timeOffset="322640.3616">10994 2733 1164 0,'0'0'61'0,"0"0"-31"15,0 0 26-15,0 0 4 0,0 0 0 16,-85-19-39-16,61 39-12 16,0 8 1-16,3 1-7 15,12 0 2-15,4 1-5 16,5-3 0-16,0-3 4 16,11-4-2-16,13-3-1 15,6-7-2-15,10-5-62 16,11-5-43-1,3 0-32-15,1-14-122 0,-5-9-65 16</inkml:trace>
  <inkml:trace contextRef="#ctx0" brushRef="#br0" timeOffset="322894.6951">11247 2771 699 0,'0'0'198'0,"0"0"-55"16,0 0-33 0,0 0-53-16,0 0-3 0,0 0-32 15,-40-37-19-15,40 61-3 16,0 6 3-16,0 1 2 15,21-2 20-15,6-3-21 16,11-6 5 0,3-6-9-16,1-7 0 0,-4-7-9 15,-12 0-1-15,-8-4 10 16,-12-12 1-16,-6-3 2 16,-3-5 24-16,-21 2 20 15,-9 0-35-15,-4 1 5 16,1 7-14-16,3 5 5 15,14 5-16-15,11 4 6 16,8 0-35-16,3 0-83 16,27 6-50-16,16 1-54 15,10-4-421-15</inkml:trace>
  <inkml:trace contextRef="#ctx0" brushRef="#br0" timeOffset="323177.2083">11740 2635 1008 0,'0'0'46'16,"0"0"-46"-16,-87-11 3 16,69 11 47-16,8 16-21 15,10 4-25-15,0 5 2 16,19 3 15-16,8-1 8 0,7 3-18 16,-1-4-7-1,-4-2-4-15,-6 0 0 0,-9-2 3 16,-5 0-3-1,-9-2 2-15,0-2-2 16,-14-2 1-16,-9-5 6 16,-7-4 0-16,-6-4-2 0,-3-3-3 15,2 0 7-15,2 0-9 16,8-10-61-16,13-7-195 16,14 0-625-16</inkml:trace>
  <inkml:trace contextRef="#ctx0" brushRef="#br0" timeOffset="323479.3197">12295 2582 1015 0,'0'0'42'0,"-85"10"-40"16,49 14 24-16,6 6 64 16,12 7-58-16,6 4 8 15,9 4-12-15,3-4 16 16,5 1-6-16,17-6-19 16,5-3 3-16,6-8-16 0,3-7-4 15,1-8-4-15,1-6-26 16,-2-4-37-16,-4 0-40 15,-4-15-205-15</inkml:trace>
  <inkml:trace contextRef="#ctx0" brushRef="#br0" timeOffset="323981.5323">12684 2610 293 0,'0'0'939'16,"0"0"-837"-16,0 0-76 15,0 0-3-15,0 0 18 16,0 0-35-16,-8 17-1 16,8 19-3-16,0 8 1 15,0 1-3-15,0 4 0 16,-4 0-3-16,4-5-67 0,0-7-81 15,0-14-169-15</inkml:trace>
  <inkml:trace contextRef="#ctx0" brushRef="#br0" timeOffset="324564.0949">13163 2596 710 0,'0'0'403'16,"0"0"-381"-16,-92-17-14 15,60 17-8-15,7 4 50 16,5 12-29-16,13 4-3 16,7 2-16-16,1 4 4 0,25 1 23 15,11 2-24-15,6 2 13 16,6-2-18-16,-7 1 5 15,-9-3-5-15,-7-4 2 16,-13-2-2-16,-7-6 0 16,-6-1 1-16,0-6-4 15,-9-3 3-15,-12-5 0 16,-9 0 21-16,-3 0-11 16,3-5-1-16,7-11 7 15,11-1-16-15,6-5 12 0,6-2-12 16,19-3 4-1,19-5-4-15,8 3 1 16,3-1-1-16,-3 7 0 16,-8 3-4-16,-12 8 2 0,-9 6 2 15,-7 6 0 1,-4 0-7-16,-1 7 7 0,-2 12 0 16,4 6-4-16,3 1 5 15,6 0-1-15,7-5 0 16,9-7-1-16,-1-7-6 15,-3-7-6-15,-7 0 13 16,-12-5 8-16,-6-13-1 16,-3-3 28-16,-9-5-9 15,-21 1-13-15,-10-1-12 16,-5 3-1-16,0 5-39 0,7 6-91 16,13 4-227-16</inkml:trace>
  <inkml:trace contextRef="#ctx0" brushRef="#br0" timeOffset="324845.3466">13745 2423 1290 0,'0'0'143'16,"0"0"-143"-16,0 0 5 0,115 87-5 15,-63-34 44 1,-4 0-29-16,-8 6 0 0,-13 0-15 16,-11-2 1-16,-14-2-1 15,-2-6 3-15,-14-6-3 16,-23-8 11-16,-11-7-7 16,-10-8 4-16,-5-9-8 15,2-5-60-15,12-3-38 16,18-3-99-16,23 0-279 15</inkml:trace>
  <inkml:trace contextRef="#ctx0" brushRef="#br0" timeOffset="325081.6026">14476 2746 1279 0,'0'0'70'16,"0"0"-66"-16,100 10-8 16,-59-10 2-16,1 0 2 15,7 0-4-15,-1 0-115 16,-2-12-263-16</inkml:trace>
  <inkml:trace contextRef="#ctx0" brushRef="#br0" timeOffset="325337.5663">15201 2408 506 0,'0'0'82'16,"0"0"-35"-16,0 0 42 0,0 0-41 16,45 75-32-1,-44-64-15-15,-1-6-1 0,0-5-344 16</inkml:trace>
  <inkml:trace contextRef="#ctx0" brushRef="#br0" timeOffset="325809.6006">14601 2535 1182 0,'0'0'70'16,"0"0"-61"-16,0 0 4 16,0 0 29-16,0 0-31 15,109-11-11-15,-61 11-82 16,4 0-98-16,0-3-354 16</inkml:trace>
  <inkml:trace contextRef="#ctx0" brushRef="#br0" timeOffset="326373.917">15279 2563 441 0,'0'0'585'16,"0"0"-574"-16,0 0-10 15,0 0 4-15,98-8 47 16,-67 8-21-16,-1 0-29 0,-1 0 3 15,-9 0-1 1,-8 0 1-16,-8 0-5 0,-4 0 2 16,0 0-1-16,-22 0 12 15,-15-1-13 1,-8 1 0-16,0 0-2 0,10 0 3 16,12 0-3-16,12 0 2 15,8 0-4-15,3 1 3 16,0 5-7-16,23 0 8 15,13-2 6-15,9 0-6 16,3-4-120-16,1 0-345 16</inkml:trace>
  <inkml:trace contextRef="#ctx0" brushRef="#br0" timeOffset="326632.6716">15926 2314 856 0,'0'0'336'15,"0"0"-222"-15,0 0-51 16,0 0-9-16,0 0 15 16,0 0-60-16,-6 17-4 15,14 18 9-15,-1 6 13 0,3 5-4 16,-4 3-6-1,-1 1-15-15,-1 0 1 16,-1 0-3-16,-3 1-55 16,0-8-150-16,-1-11-233 15</inkml:trace>
  <inkml:trace contextRef="#ctx0" brushRef="#br0" timeOffset="355780.243">3625 1533 1068 0,'0'0'109'0,"0"0"-91"15,0 0 20-15,0 0 82 16,0 0-34-16,0 0-56 16,-97-62-11-16,67 62-17 15,0 7 5-15,-1 11-1 16,4 7-3-16,8 5 15 16,5 5-12-16,6 5-2 0,8-1 3 15,0-2-6-15,0-5-1 16,19-3 0-16,6-9 4 15,11-4-8-15,3-7-40 16,10-7-54-16,6-2-8 16,3-2-40-16,-1-17-86 15,-2-5-108-15</inkml:trace>
  <inkml:trace contextRef="#ctx0" brushRef="#br0" timeOffset="356118.0876">3965 1545 866 0,'0'0'190'0,"0"0"-108"15,0 0 8-15,0 0-15 16,0 0-16-16,0 0-22 0,-94-21-33 16,76 41 6-16,6 6-10 15,8 0 3 1,4 4-3-16,0-3 2 0,21-1-1 16,7-5 3-16,5-7-4 15,7-5-1-15,2-9-3 16,0 0-19-16,-1-4 17 15,-8-13-2-15,-10-8 8 16,-7 0-2-16,-13-3 6 16,-3 0 20-16,-3 1 5 15,-19 4-3-15,-5 7 0 16,-4 3-18-16,1 7-5 0,9 3 1 16,3 3-4-1,12 0-6-15,6 0-18 0,0 7-99 16,17 3 2-16,18 0-23 15,13-6-111-15,9-4-323 16</inkml:trace>
  <inkml:trace contextRef="#ctx0" brushRef="#br0" timeOffset="356417.7221">4540 1405 1022 0,'0'0'82'16,"0"0"-59"-16,-111-4-12 0,75 4 66 15,11 8-19 1,10 4-52-16,11 2-5 0,4 2-1 16,10 3 2-16,19-1-4 15,9 1 2-15,4-1-1 16,0-1-8-16,-2 0 3 16,-9 1-12-16,-7-1 10 15,-9-3 4 1,-10-1 2-16,-5-4 2 0,0-1 0 15,-27-1 4-15,-12 0 52 16,-13-2-9-16,2-4-31 16,4-1-14-16,12 0 5 15,17 0-7-15,13-7-52 16,4-5-102-16,18-3-389 0</inkml:trace>
  <inkml:trace contextRef="#ctx0" brushRef="#br0" timeOffset="356854.25">5130 1227 302 0,'0'0'361'16,"0"0"-299"-16,-98 25 15 15,62 4 10-15,5 5 27 16,3 3-48-16,8 3-2 16,7 1-5-16,10-4-23 15,3-2 7-15,7-3-12 16,22-6 1-16,5-3-18 0,9-7-14 16,5-5-10-16,4-8-64 15,-3-3-108 1,-7 0-226-16</inkml:trace>
  <inkml:trace contextRef="#ctx0" brushRef="#br0" timeOffset="357160.0264">5296 1298 1047 0,'0'0'145'0,"0"0"-93"15,0 0-42-15,0 0 2 16,0 0 31-16,106-25-34 0,-79 46-8 16,-6 1-1-16,-9 2 0 15,-12 2 0-15,0 0 0 16,-23 1 0-16,-7 0 0 16,0-3 0-16,5-4 0 15,7-3-3-15,11-5 5 16,7-4-2-16,0 0 10 15,12-1 18-15,13-3 31 16,8-2-17-16,7-2-32 16,-1 0-6-16,9 0-4 15,-2-10-68-15,-1-3-91 16,-2-5-205-16</inkml:trace>
  <inkml:trace contextRef="#ctx0" brushRef="#br0" timeOffset="357506.1016">5848 1202 1193 0,'0'0'90'0,"0"0"-85"15,0 0-1-15,100-22-4 0,-54 19 17 16,5 3-16-1,-11 0 3-15,-10 0-4 0,-18 0 0 16,-6 0-1-16,-6 0 4 16,0 4-3-1,-9 14 4-15,-9 9 15 0,0 10 24 16,0 5-27-16,3 5-2 16,2-1 26-1,7-5-24-15,0-2 0 0,6-7 4 16,-2-3-17-16,2-5 7 15,0-4-10-15,0-4-8 16,0-7-101-16,0-9-96 16,0 0-388-16</inkml:trace>
  <inkml:trace contextRef="#ctx0" brushRef="#br0" timeOffset="357918.4818">5826 1445 842 0,'0'0'455'0,"0"0"-404"16,95-24-51-16,-37 16 1 15,5-6 8-15,3 2-9 16,-2-4-24-16,-6 0-30 16,-9-3-30-16,-16-2 13 15,-11 2 49-15,-14 3 22 16,-8 5 2-16,0 3 36 15,-3 4-10-15,-12 4 6 16,0 0-29-16,2 9 0 0,4 11 6 16,3 5-10-16,6 2 11 15,0 1 3-15,4-2 3 16,18-4 1-16,7-7 2 16,7-8 1-16,1-7-2 15,2 0-18-15,-5-7 8 16,-5-13-5-16,-13-3 34 15,-9-5 29-15,-7-4-23 16,-4-2 4-16,-26 2-41 16,-6 4-8-16,-8 7-1 15,0 6-42-15,5 8-54 16,8 5-96-16,12 0-285 0</inkml:trace>
  <inkml:trace contextRef="#ctx0" brushRef="#br0" timeOffset="358228.3194">6602 999 1282 0,'0'0'43'0,"0"0"-43"15,0 0 0-15,108 90 1 0,-69-47 28 16,-3 7-28-16,-9 6 8 16,-9 1-9-16,-15-3 0 15,-3-5 1-15,-15-6 1 16,-18-8 2-16,-7-6 4 16,-8-4-6-16,-3-9 7 15,2-4-9-15,4-4-2 16,12-4-40-16,14-4-100 15,16 0-230-15</inkml:trace>
  <inkml:trace contextRef="#ctx0" brushRef="#br0" timeOffset="358513.7505">7164 1170 1271 0,'0'0'89'0,"0"0"-89"15,81-13 0-15,-34 11 24 16,0 2-13-16,-1 0-6 15,-6 0-5-15,-9 0-29 16,-8 0-45-16,-13 6-40 0,-10 0-170 16,-4 1-370-16</inkml:trace>
  <inkml:trace contextRef="#ctx0" brushRef="#br0" timeOffset="358666.3416">7213 1386 926 0,'0'0'154'0,"0"0"-89"16,0 0-10-16,107 12 33 16,-71-12-9-16,5 0-68 0,2-4-11 15,-3-4-51-15,-7-5-139 16,-8-3-359 0</inkml:trace>
  <inkml:trace contextRef="#ctx0" brushRef="#br0" timeOffset="359456.9416">8322 1088 956 0,'0'0'66'0,"0"0"-29"16,0 0-1-16,-99-19 60 15,72 19-36-15,1 7-43 16,0 12 5-16,2 2-11 15,3 7-9-15,4 2 22 16,0 7-14-16,4 4 30 0,5 3-13 16,7 0-16-16,1-4 8 15,3-5-15-15,22-6-2 16,11-7 11 0,8-6-11-16,9-8 11 0,-1-8-13 15,0 0-5-15,-5-6 0 16,-9-12 0-16,-4-6 5 15,-9-3 3-15,-5-4 0 16,-9-4 29-16,-4-5 12 16,-7 0 14-16,0-3-26 15,-13 5-23-15,-12 4-1 16,-1 6 0-16,-2 4-8 16,-2 5-6-16,-3 7-22 15,-7 2-137-15,1 1-124 0,-9 3-751 16</inkml:trace>
  <inkml:trace contextRef="#ctx0" brushRef="#br0" timeOffset="433879.9085">24335 3617 1093 0,'0'0'226'0,"0"0"-190"16,0 0-36-16,0 0 0 16,0 0 16-16,-87-21 6 15,44 34-22-15,-8 5 0 0,3 7-8 16,4-1 9-16,14-4-1 16,12 1 0-16,8-6-3 15,10 2 2-15,0-2 1 16,16 0 0-16,15 0 2 15,13 0 3-15,8-3-5 16,3 1 0 0,-2-2 1-16,-9 1 2 0,-13 1-3 15,-10 2 0-15,-17 0-1 16,-4 2-16-16,-14 1 13 16,-21 0 1-16,-10-4 6 15,-5-2 24-15,-4-5-10 16,6-2 5-16,2-5-3 15,10 0-16-15,10 0-6 16,10-3-40-16,15-14-180 16,1-8-340-16</inkml:trace>
  <inkml:trace contextRef="#ctx0" brushRef="#br0" timeOffset="434082.1002">24420 3727 1407 0,'0'0'89'0,"0"0"-89"16,0 0 0-16,0 0 13 16,0 0-13-16,0 0 0 15,70 73 1-15,-48-42 0 0,-1 1-2 16,-4-5-24 0,-4-1-92-16,-3-8-62 15,-10-13-283-15</inkml:trace>
  <inkml:trace contextRef="#ctx0" brushRef="#br0" timeOffset="434233.9571">24396 3473 1302 0,'0'0'99'0,"0"0"-99"16,0 0-126-16,0 0 70 0,0 0-87 15,0 0-439-15</inkml:trace>
  <inkml:trace contextRef="#ctx0" brushRef="#br0" timeOffset="434557.1416">24775 3715 637 0,'0'0'313'0,"0"0"-297"0,0 0 0 15,0 0 22-15,0 83 15 16,4-61-32-16,5-5-11 16,0-5 1-16,6-4-11 15,2-6 5-15,5-2 11 16,3 0-6-16,3-16 14 0,1-4 31 16,-4 1 10-16,1 1 5 15,-2 3-16-15,-4 3 4 16,1 5-24-16,3 6-29 15,1 1 4-15,2 0-9 16,-1 16 0 0,-5 5-1-16,-4 4 0 0,-4 0-1 15,-3 2 2-15,-4 0-17 16,0-3-46-16,4-6-77 16,8-9-63-16,4-9-227 15</inkml:trace>
  <inkml:trace contextRef="#ctx0" brushRef="#br0" timeOffset="434786.1118">25597 3482 1015 0,'0'0'141'16,"0"0"-101"-16,-108 0-37 15,78 28 30-15,5 14 5 16,7 13-15-16,12 8 4 15,6 2-9-15,9-2-9 16,23-4 8-16,8-6-16 16,5-10-2-16,7-11-99 15,-3-15-155-15,5-16-469 0</inkml:trace>
  <inkml:trace contextRef="#ctx0" brushRef="#br0" timeOffset="435090.4613">25962 3530 1315 0,'0'0'97'16,"0"0"-50"-16,0 0-17 16,0 0-23-16,0 0-6 15,97 5-1-15,-46 26-6 16,-9 4 1-16,-17 2 0 0,-17-4-25 15,-8 1-9 1,-20-4 13-16,-13-2 23 0,-4-3 1 16,9-3 2-16,11-5 2 15,8-3 1-15,9-2 10 16,0-2 0-16,21-3-9 16,15-1 15-16,15-6-10 15,7 0-9-15,3 0-41 16,-10-19-222-16,-9-10-634 15</inkml:trace>
  <inkml:trace contextRef="#ctx0" brushRef="#br0" timeOffset="435374.6946">26475 3459 980 0,'0'0'414'15,"0"0"-362"-15,0 0-52 16,0 0 0-16,0 0 15 16,113-2-1-16,-69 26-13 15,-6 8 0-15,-9 7 0 16,-6 7 2-16,-8 7-4 16,-4 0 1-16,-5 0 0 15,-3-3 12-15,-3-4-12 16,0-3 0-16,0-5-1 15,-13-7-2-15,-5-10-84 16,-10-12-147-16,-2-9-565 16</inkml:trace>
  <inkml:trace contextRef="#ctx0" brushRef="#br0" timeOffset="435780.6052">26450 3691 1334 0,'0'0'72'0,"84"-11"-72"16,-23 9 0-16,7 2 27 16,3 0-25-16,2 0 4 15,-2 0-6-15,-7 0-82 0,-11-5-2 16,-16-8 24 0,-16-5 43-16,-9-1 17 15,-9 1 6-15,-3 1 55 16,0 7 16-16,0 3-28 0,-5 4-9 15,1 3-20-15,-3 0-16 16,-1 14-4-16,-3 17-11 16,1 7 11-16,7 3-2 15,3 2-2-15,10-5 4 16,13-5 0-16,9-10 0 0,1-7 3 16,2-8 0-1,1-8 7-15,-7 0 8 16,-5-15-4-16,-7-10 58 0,-10-6-21 15,-7-8-32-15,-1-6-4 16,-23-1-15-16,-10 1-9 16,-1 8-20-16,3 12-55 15,6 12-66 1,10 7-194-16</inkml:trace>
  <inkml:trace contextRef="#ctx0" brushRef="#br0" timeOffset="436090.2787">27328 3275 1233 0,'0'0'20'15,"0"0"-20"-15,0 0 0 16,0 0 11-16,-77 71 16 15,77-46-2-15,11-4-20 16,16-6 7-16,6-6 2 16,-1-6-7-16,-5-3 17 15,-8 0 17-15,-11-10 27 16,-6-7-3-16,-2-4-35 16,-14 2-30-16,-14 5-1 15,-8 3-39-15,0 11-38 16,5 0-105-16,8 8-199 15</inkml:trace>
  <inkml:trace contextRef="#ctx0" brushRef="#br0" timeOffset="436305.7">27666 3696 1417 0,'0'0'98'0,"0"0"-92"16,0 0-1-16,0 0 52 15,82 0-41-15,-31 0-8 0,0 0-8 16,1-8-75 0,-7-6-165-16,-8-3-234 15</inkml:trace>
  <inkml:trace contextRef="#ctx0" brushRef="#br0" timeOffset="436745.4072">28517 3359 1203 0,'0'0'95'0,"-87"-19"-70"16,50 19-22-16,5 17 18 15,7 15 10-15,10 13-19 16,5 9-5-16,10 8-6 16,0-1 1-16,21-6 3 15,10-10-4-15,2-11 4 16,6-10-5 0,4-9-9-16,-1-11-3 15,1-4-23-15,0-4 9 16,-6-20 25-16,-5-7 1 0,-4-10 1 15,-9-8 5-15,-8-5-5 16,-11 3 18-16,0 4 0 16,-21 10 3-16,-15 8 9 15,-4 15-19-15,-2 8-2 16,5 6-7-16,6 9-2 0,4 15-2 16,7 10-2-16,9 3 3 15,9 3 3-15,2 0-1 16,18-4 4-16,18-5-6 15,10-10-22-15,3-14-115 16,0-7-216-16</inkml:trace>
  <inkml:trace contextRef="#ctx0" brushRef="#br0" timeOffset="436955.8185">28943 3189 1186 0,'0'0'21'0,"0"0"-15"16,96 80 18-16,-50-28 49 0,3 9-13 15,-5 7-16-15,-10 5-18 16,-15 3-12-16,-14-1-14 16,-5-4 2-16,-35-6-4 15,-24-9-18-15,-24-12-146 16,-19-16-208-16</inkml:trace>
  <inkml:trace contextRef="#ctx0" brushRef="#br0" timeOffset="437647.8644">24375 5542 1339 0,'0'0'93'15,"0"0"-92"-15,0 0 26 32,0 0 58-32,113 0-47 0,-44 0-17 15,4 0-21 1,-3 0 0-16,-1 0-4 0,-3 3 4 0,-7 7-107 15,-13 2-153-15,-23-2-254 16</inkml:trace>
  <inkml:trace contextRef="#ctx0" brushRef="#br0" timeOffset="437975.282">24542 5756 1048 0,'0'0'121'0,"0"0"-118"0,0 0 34 0,85 38 90 15,-25-31-65 17,11-2-54-32,7-2-8 0,3-3-151 0,-7-8-326 0</inkml:trace>
  <inkml:trace contextRef="#ctx0" brushRef="#br0" timeOffset="440997.754">26094 2660 1293 0,'0'0'94'15,"0"0"-94"-15,0 0-19 16,0 0 6-16,0 0 9 16,-75 79 3-16,59-39 1 15,8 1-4-15,5-4-3 0,3-9-39 16,0-8 16 0,8-9 4-16,11-8-7 0,5-3 14 15,2-15-11 1,0-15 7-16,-3-9 23 15,-4-5 3-15,-7-3 45 16,-6 2 15-16,-5 4 10 0,-1 6-1 16,0 10-2-16,0 8-16 15,0 11 18-15,0 5-49 16,0 1-23-16,8 5-9 16,4 19-21-16,8 11 28 15,5 6 2-15,4 4-2 16,1 2-9-16,0-5-38 0,-2-3-23 15,-2-6-62 1,-9-11-109-16,-9-13-433 16</inkml:trace>
  <inkml:trace contextRef="#ctx0" brushRef="#br0" timeOffset="441150.2058">26014 2744 1224 0,'0'0'14'16,"0"0"-14"-16,113-14-10 16,-35 11 8-16,17 0-2 15,6-1-161-15,2-6-348 16</inkml:trace>
  <inkml:trace contextRef="#ctx0" brushRef="#br0" timeOffset="441951.2157">28491 2314 1247 0,'0'0'79'15,"0"0"-79"-15,0 0 4 16,0 0-4-16,0 0 0 0,0 0-3 16,13 65-4-1,3-23 12-15,0 0-5 16,-3 1 0-16,-2-3 1 0,-1-4 1 15,-5-5-2 1,-2-6 0-16,-2-9-1 0,-1-5-11 16,2-7-40-16,-2-3 17 15,0-1 31-15,0-3 4 16,0-19 0-16,-6-7 0 16,-3-8 1-16,1-10 0 15,4-2 0-15,4 3 28 16,0 3 22-16,4 9 14 0,10 12-15 15,-2 7-42 1,-5 6 18-16,2 5-9 0,-1 4-10 16,2 0-7-16,3 0-12 15,-1 3 10-15,-1 8-5 16,-1 2 2 0,-4 1 2-16,0 4-38 0,2 1 12 15,6 5 11-15,5 3 10 16,6 3 4-16,3 1 6 15,-5 1-2-15,-8-6 0 16,-8-5 1-16,-7-1-1 16,-6-3 8-16,-18-1 21 15,-14-4 30-15,-9-6-21 16,3-5 10-16,6-1-15 0,11 0-31 16,12 0-2-16,8 0-15 15,7 0-206-15,0-7-329 16</inkml:trace>
  <inkml:trace contextRef="#ctx0" brushRef="#br0" timeOffset="442980.6685">25880 5523 1175 0,'0'0'141'0,"0"0"-95"16,0 0-46-16,0 0 21 16,0 0 42-16,-80-58-58 15,38 58-5-15,0 0-5 16,3 7-2-16,12 6 2 16,10 2 4-16,11 7-7 0,6 0 3 15,4 5-8 1,28 0 6-16,15-2-3 15,7-2-4-15,0-1 13 16,-4-1-14-16,-9-1 2 0,-13-1 12 16,-9-5-7-16,-14 1 5 15,-5-4-9-15,-12-1 10 16,-22 0 2-16,-10-4 27 16,-5-5 11-16,1-1 7 15,9 0-32-15,14 0-5 16,9 0-8-16,11-10-14 15,5-8-142-15,30-7-318 16</inkml:trace>
  <inkml:trace contextRef="#ctx0" brushRef="#br0" timeOffset="443174.0328">26168 5548 1271 0,'0'0'95'0,"0"0"-95"15,0 0-4-15,0 0 4 16,0 0 43-16,36 99 6 0,-22-65-40 16,2 0-6-16,-3 1-3 15,4-1-20-15,-5-7-153 16,-2-12-219-16</inkml:trace>
  <inkml:trace contextRef="#ctx0" brushRef="#br0" timeOffset="443317.0663">26124 5353 1083 0,'0'0'0'16,"0"0"-214"-16,0 0-332 0</inkml:trace>
  <inkml:trace contextRef="#ctx0" brushRef="#br0" timeOffset="443656.0793">26406 5630 845 0,'0'0'34'16,"0"0"11"-16,22 79-22 15,-9-59-3-15,-2-4-8 16,-2-8-9-16,-2-5 5 15,5-3 7-15,-1-6-6 16,2-14 3-16,2-3-10 16,3-2 1-16,1 0 63 15,2-1 11-15,0 1-25 16,-3 4 17-16,0 3-2 16,-3 8-16-16,2 6-19 15,4 4-25 1,2 0 2-16,5 17-7 0,2 8-2 15,-3 8 0-15,-5 2-4 16,-4 5 3-16,-2 2-2 0,-3-2-5 16,-2 0-69-16,-5-6-64 15,-3-11-126-15,-3-8-164 16</inkml:trace>
  <inkml:trace contextRef="#ctx0" brushRef="#br0" timeOffset="444747.483">27375 5445 124 0,'0'0'1204'0,"0"0"-1096"16,0 0-104-16,0 0 58 16,0 0 16-16,0 0-60 15,0-43-18-15,0 58-24 16,0 16 10-16,0 13 13 16,0 8 1-16,0 2 0 15,0-4-2-15,0-3-9 16,2-6-30-16,4-9 7 15,0-11-12-15,-2-7-6 16,0-11 17-16,-4-3 19 0,0-5 16 16,0-18 25-1,0-9-25-15,0-5 0 16,0-5 23-16,0-3-7 16,0 0 4-16,9-2 7 15,2 5-10-15,2 7 2 0,-2 7 5 16,-2 10-2-1,0 7 16-15,-3 5-24 0,-3 6 1 16,1 0-15-16,5 0-11 16,9 8-4-16,6 14 6 15,4 7 7-15,2 8 0 16,0 5 3-16,-3 2-1 16,1 1 0-16,-1 2-3 15,-2-4-3-15,1-3-32 16,-3-5-38-16,2-6-4 0,-2-9-23 15,0-9-15 1,-11-8-119-16,-11-3-173 0</inkml:trace>
  <inkml:trace contextRef="#ctx0" brushRef="#br0" timeOffset="444932.0131">27406 5679 1111 0,'0'0'171'0,"0"0"-170"15,0 0-1-15,123-25 0 16,-74 18 22-16,6-1-22 0,-2-1-128 16,-7-4-455-16</inkml:trace>
  <inkml:trace contextRef="#ctx0" brushRef="#br0" timeOffset="445134.213">28184 5640 1486 0,'0'0'0'0,"0"0"-202"16,0 0 66-16,0 0-23 16,0 0-673-16</inkml:trace>
  <inkml:trace contextRef="#ctx0" brushRef="#br0" timeOffset="447531.7941">28841 5397 1066 0,'0'0'168'15,"0"0"-115"1,0 0-47-16,0 0 62 16,0 0 0-16,0 0-51 0,0 0-17 15,-78-70-8-15,46 85-6 16,-5 10 13-16,-4 6-9 16,3 5 10-16,8-3 0 15,8 0 1-15,13 1-2 16,9-4-3-16,0 1 4 15,16-6 2-15,20-4-2 16,14-5-10-16,11-7-32 0,11-8-67 16,5-1-19-1,0-6-114-15,-7-16-142 16</inkml:trace>
  <inkml:trace contextRef="#ctx0" brushRef="#br0" timeOffset="447834.1724">29213 5417 987 0,'0'0'146'0,"0"0"-102"15,0 0-2-15,0 0 33 16,0 0-33-16,0 0-42 16,-46-25-5-16,35 47-11 15,4 8 16-15,7 1-2 16,6 1 4-16,21-4 0 16,9-4 7-16,4-10-8 15,2-6 3-15,-2-7-4 0,-6-1 4 16,-10-3 3-1,-10-11 0-15,-10-6 30 0,-4-2 18 16,-3-3-32-16,-19 0-9 16,-6 5-12-1,-2 1-2-15,4 9-1 16,7 4-9-16,8 6-14 0,8 0-68 16,3 2-23-16,5 12-29 15,23 0-58-15,11-3-79 16</inkml:trace>
  <inkml:trace contextRef="#ctx0" brushRef="#br0" timeOffset="448116.8707">29798 5369 307 0,'0'0'814'0,"0"0"-763"16,0 0-47-16,0 0 57 15,0 0 21-15,0 0-61 16,-77-48-21-16,77 69-20 15,6 6 19-15,10 4-4 16,2 0-5-16,1-1-8 16,-1-2 7-16,-6-3 9 15,-6-4-5-15,-6-6 7 16,0-4 0-16,0-5-1 16,-17 0 1-16,-3-2 32 15,-7-4-2-15,2 0-1 16,5 0-24-16,5 0 0 0,9-4-5 15,6-4-120 1,5-6-227-16</inkml:trace>
  <inkml:trace contextRef="#ctx0" brushRef="#br0" timeOffset="448314.1289">30111 5320 1319 0,'0'0'62'15,"0"0"-60"-15,0 0 38 16,0 0 13-16,0 0-50 0,0 0-3 16,12 53-4-1,2-13 1-15,-1 2 3 16,5 1-5-16,-4 0-67 0,-2-3-67 16,-1-8-91-16,-3-6-161 15</inkml:trace>
  <inkml:trace contextRef="#ctx0" brushRef="#br0" timeOffset="448736.978">30202 5289 1302 0,'0'0'107'0,"0"0"-71"0,0 0-24 16,3-76 40-16,36 76-52 16,16 0-8-1,10 18 1-15,-3 10-2 0,-10 3 3 16,-16 2-54-16,-18-3-11 16,-16-3 9-16,-2-4 20 15,-12-3 36-15,-12-4 4 16,6 0-3-16,0-2 4 15,9-1 1-15,6 5 0 16,3 4 6-16,5 3-6 16,13 1 14-16,4 3 9 15,-3-3-12-15,-5-10 16 16,-10-4 5-16,-4-9 7 0,0-3 33 16,-12 0-9-16,-22 0-6 15,-21-8-28-15,-19-4-28 16,-10-3-2-16,2 0-96 15,8-3-183-15,15-1-663 16</inkml:trace>
  <inkml:trace contextRef="#ctx0" brushRef="#br0" timeOffset="449538.088">26007 7178 874 0,'0'0'169'0,"0"0"-142"15,0 0 50 1,0 0 39-16,0 0-35 0,0 0-30 16,-12-7-12-16,33 7-14 15,16-2-19-15,17 1-3 16,12 0 1-16,4-3 5 15,-4 4-7-15,-5-3 0 16,-12 2 5-16,-13-2-7 16,-14 1-19-16,-13 2-94 15,-9-3-92-15,-1 1-202 16</inkml:trace>
  <inkml:trace contextRef="#ctx0" brushRef="#br0" timeOffset="450883.1145">27557 6886 1198 0,'0'0'139'15,"0"0"-139"-15,0 0 1 16,-92-20 24-16,65 26 15 16,-1 19-35-16,2 7 0 15,7 8-4-15,7 0 6 0,12-4-7 16,0-4-1-16,15-6-5 16,13-5 5-1,11-9-16-15,7-8-25 0,11-4-32 16,6-4-7-1,-2-15-43-15,-5-7-15 16,-8-4 66-16,-15-3 62 0,-14 1 11 16,-8 3 63-16,-8 6 95 15,-3 7-54-15,0 5-6 16,0 7-43-16,0 4-13 16,0 0-35-16,-3 0-7 15,0 19-13-15,3 8 11 0,0 5 1 16,6-1 1-1,23-4 0-15,10-5 6 0,10-8-6 16,1-6 0-16,-7-8-2 16,-12 0 4-16,-13-4-2 15,-12-13 20-15,-6-5-4 16,0-8 20 0,-9-2 1-16,-17 1-35 0,-7 3 2 15,-3 9-2-15,-2 7-4 16,7 6 1-16,10 6-8 15,12 0-36-15,9 0-65 16,8 4-54-16,28 6-51 16,16-2-135-16</inkml:trace>
  <inkml:trace contextRef="#ctx0" brushRef="#br0" timeOffset="451189.0143">28532 6813 581 0,'0'0'611'0,"-80"-29"-571"16,40 21-38-16,5 5 8 16,15 3 44-16,10 0-51 15,10 19-2-15,4 7-2 16,23 9 1-16,13 2-5 16,5 1 1-16,1 1-26 15,-9-6 12-15,-10-5 12 0,-12-5-1 16,-12-7 6-1,-3-8-3-15,-6-4 4 16,-19-2 32-16,-9-2 29 0,-10 0-8 16,0 0-21-1,6-10-24-15,13 2-7 0,14 2-1 16,11-2-80-16,18-5-107 16,29-3-607-16</inkml:trace>
  <inkml:trace contextRef="#ctx0" brushRef="#br0" timeOffset="451649.0116">28970 6773 1315 0,'0'0'136'0,"0"0"-128"0,0 0 43 16,0 0 47-16,0 0-86 16,0 0-12-1,0 21-14-15,0 21 10 0,0 10 2 16,-2-1 1-16,-3-2-1 15,0-6-5-15,2-11-30 16,2-10 4-16,-1-13 11 16,2-6-17-16,0-3 14 15,0-5 15-15,0-16 6 16,0-10-43-16,0-7 15 16,0-5 26-16,6-3 0 15,3-2-1-15,0 1 7 0,2 1-1 16,0 3 1-16,0 8 10 15,-2 11 6-15,-3 10 38 16,0 6-3-16,-5 7-20 16,2 1-5-16,5 0-26 15,9 10-12-15,8 13 10 16,6 7 2-16,3 3 3 16,-1 4-3-16,-6 1 3 15,-5 3-4-15,-3-3 1 16,-6 4 0-16,-4 0 0 15,-1-5 0-15,-2-4 1 16,2-5-1-16,0-7-46 16,0-4-26-16,-3-5-65 15,-5-10-159-15,0-2-391 16</inkml:trace>
  <inkml:trace contextRef="#ctx0" brushRef="#br0" timeOffset="451819.0525">28833 6925 1121 0,'0'0'177'0,"0"0"-177"16,95-3-5-16,-32 3 4 16,8 0-2-16,1-5-58 0,-2-5-298 15</inkml:trace>
  <inkml:trace contextRef="#ctx0" brushRef="#br0" timeOffset="451966.1576">29531 6892 1086 0,'0'0'232'0,"0"0"-209"16,0 0-22-16,0 0-2 15,0 0-1-15,0 0-104 16,-8 10-189-16</inkml:trace>
  <inkml:trace contextRef="#ctx0" brushRef="#br0" timeOffset="452446.3455">30356 6707 611 0,'0'0'620'0,"0"0"-592"0,0 0-25 15,-107-44-3-15,71 44 15 16,0 3-12-16,6 12-2 16,6 5 0-16,14 2-2 15,10 2-6-15,7 1-11 16,28-3 6-16,11 0-7 16,3-4 4-16,0-2 12 15,-5-1 0-15,-10-4 3 16,-7 1 0-16,-6-2-1 15,-11 2 0-15,-5 0 1 16,-5-2 0-16,0 0 5 16,-17 1 29-16,-13-3 19 15,-9-4-7-15,-7-2-15 16,1-2-6-16,6 0-23 0,7 0-2 16,12 0-9-16,13-8-113 15,7-7-114-15</inkml:trace>
  <inkml:trace contextRef="#ctx0" brushRef="#br0" timeOffset="452669.2216">30542 6760 1139 0,'0'0'53'0,"0"0"-53"16,0 0 0-16,0 0 39 15,22 99 2-15,-17-70 5 16,-2 0-26-16,0-5-14 0,-1-4 2 16,-1-2-7-1,-1-4 3-15,2-4-8 0,-2-6-53 16,0-4-150-16,0-5-433 16</inkml:trace>
  <inkml:trace contextRef="#ctx0" brushRef="#br0" timeOffset="452828.9764">30417 6563 1279 0,'0'0'25'0,"0"0"-25"16,0 0-20-1,0 0-67-15,0 0-129 16,84-3-286-16</inkml:trace>
  <inkml:trace contextRef="#ctx0" brushRef="#br0" timeOffset="453181.2879">30699 6739 891 0,'0'0'103'0,"0"0"-103"0,0 0-1 16,5 84 1-16,7-58 2 15,-1-2-2-15,-3-3 3 16,-2-6-3-16,-3-8-34 16,3-6 20-16,6-1 5 15,0 0 9-15,7-14 9 16,3-4-6-16,-2-2 30 16,2-2 28-16,-1 2-3 15,-4 6 14-15,-1 1-10 16,-5 5 10-16,-1 6-19 15,0 2-33 1,1 0-11-16,0 0-9 0,5 8 3 16,-4 5-6-16,4 2 3 15,2 2 0-15,3 3-3 16,9-1 3-16,6 0-76 0,8-5-123 16,3-3-189-16</inkml:trace>
  <inkml:trace contextRef="#ctx0" brushRef="#br0" timeOffset="453414.5678">31545 6617 1233 0,'0'0'72'0,"0"0"-57"0,0 0 28 15,0 0-24-15,0 0-19 16,0 0-2-1,-6 84 2-15,21-36 0 16,-1-1 1-16,-1-1-4 16,-1 0 3-16,-6-3-6 15,-5-2-60-15,-1-2-48 0,0-1-65 16,0-10-79-16</inkml:trace>
  <inkml:trace contextRef="#ctx0" brushRef="#br0" timeOffset="453837.953">31663 6723 1188 0,'0'0'77'0,"0"0"-45"15,30-73 9-15,3 59-17 16,6 6 5-16,2 5-29 0,0 3-4 16,-7 0 1-16,-9 7 1 15,-7 3 0-15,-14 1 0 16,-4 3-19-16,-4 3 13 16,-18 4-3-16,-4 2 11 15,6 5 0-15,11 0 2 0,9 5-3 16,6 3 1-1,24-1-3-15,7 5 1 0,1-7 0 16,-6 3 2-16,-14-8-4 16,-8-6 4-16,-10-6 0 15,0-8 16-15,-22-4 38 16,-17-2 46-16,-18-2-40 16,-13-2-40-16,-10-12-9 15,-10-2-11-15,-4 2-55 16,6-1-223-16</inkml:trace>
  <inkml:trace contextRef="#ctx0" brushRef="#br0" timeOffset="454506.1997">24044 9185 1297 0,'0'0'202'0,"0"0"-194"15,0 0 2-15,0 0-8 0,128-16 5 16,-58 10-4-16,8 2-1 15,1 4-2-15,-5 0-111 16,-13 0-172-16,-20 0-535 16</inkml:trace>
  <inkml:trace contextRef="#ctx0" brushRef="#br0" timeOffset="454679.1502">24194 9399 1013 0,'0'0'251'0,"0"0"-224"16,0 0-22-16,100 4 101 16,-45-2-35-16,10-2-67 15,3 0-2-15,0 0-4 16,-6 0-111-16,-13-9-85 0,-11-8-250 16</inkml:trace>
  <inkml:trace contextRef="#ctx0" brushRef="#br0" timeOffset="455821.1654">25618 9129 1199 0,'0'0'107'0,"0"0"-107"16,-123-33-9-16,79 33 9 0,2 0 23 15,0 8-17-15,2 10-1 16,9 3-1-16,12-2-6 16,16-2 2-16,3 3-6 15,23-1 5-15,23-2 2 16,8 2 2-16,4-4-2 16,-3-1 3-16,-4 2-4 15,-9-1 0-15,-5 1 0 16,-13 1-2-16,-8-4 2 15,-13-1-10-15,-3 1 10 16,-9-2 7-16,-19 0 30 0,-6 0 13 16,-5-5-13-1,5-2-18-15,5-3-19 0,10-1 1 16,9 0-2 0,10-9-90-16,0-12-129 0,26-7-563 15</inkml:trace>
  <inkml:trace contextRef="#ctx0" brushRef="#br0" timeOffset="455979.8426">25843 9143 1214 0,'0'0'78'16,"0"0"-78"-16,0 0 0 16,0 0 19-16,0 0 22 15,69 107-26-15,-48-72-13 0,-2-1-2 16,-3-4-37-16,-1-10-151 15,-6-8-314-15</inkml:trace>
  <inkml:trace contextRef="#ctx0" brushRef="#br0" timeOffset="456144.7005">25818 8907 1300 0,'0'0'0'0,"0"0"-41"16,0 0-165-16,0 0 14 15,0 0-131-15</inkml:trace>
  <inkml:trace contextRef="#ctx0" brushRef="#br0" timeOffset="456488.2233">26207 9178 783 0,'0'0'113'16,"0"0"-94"-16,0 0-3 15,21 87 7-15,-18-70-8 16,-2-5-7-16,2-3-6 16,2-6-2-16,1-3 10 15,2-2 11-15,5-15-11 0,-1-9 15 16,4-4 48-16,-2-1 14 15,0 2-22 1,-2 5-21-16,3 5 1 0,-1 7 12 16,3 6-16-1,5 6-38-15,3 0-2 0,5 8-1 16,0 12 0-16,-2 5-5 16,-3 8 4-16,-5 2-2 15,-4 2 2-15,-7-2-1 16,-4-2 2-16,0-6-34 15,3-2-48-15,4-8-68 16,9-7-160-16</inkml:trace>
  <inkml:trace contextRef="#ctx0" brushRef="#br0" timeOffset="456787.9873">26907 9053 1187 0,'0'0'47'0,"0"0"-19"16,0 0 17-16,0 0 16 15,100-50-27-15,-72 50-34 16,-4 14-7-16,-11 2 3 16,-8 7-5-16,-5 0 6 15,-3 2 2-15,-15 5 1 0,-3-2 5 16,5-2-4-1,10 1 0-15,6-4 12 0,3-4-7 16,21-2 3-16,8-8-1 16,7-5 3-1,7-4-11-15,4-2-33 0,0-18-178 16,1-8-394-16</inkml:trace>
  <inkml:trace contextRef="#ctx0" brushRef="#br0" timeOffset="457037.0722">27435 8924 1273 0,'0'0'102'0,"0"0"-88"16,0 0 10-16,79-13 26 0,-37 20-29 16,-2 8-5-16,-6 5-14 15,-7 3 3-15,-11 4-5 16,-7 2 0-16,-5 5-3 15,-4 8 1-15,0 5 2 16,-5 5 6-16,-8-2-6 16,2-3 0-16,4-5-1 15,2-10-34-15,5-7-90 16,0-9-170-16</inkml:trace>
  <inkml:trace contextRef="#ctx0" brushRef="#br0" timeOffset="457445.2878">27507 9197 721 0,'0'0'621'15,"0"0"-564"-15,0 0-55 16,100-40-2-16,-32 34 19 16,10 0-19-16,5-1-15 15,-2-5-77-15,-4 0-31 16,-12-2 20-16,-16-1 69 15,-20-1 34-15,-16 0 2 16,-13 2 82-16,0 3 6 0,-2 2-15 16,-9 6-29-1,-2 0-16-15,1 3-30 0,3 6-2 16,2 18 1-16,4 7-2 16,3 5 3-16,0 5 0 15,13 1 2-15,7-5-3 16,5-7 1-16,2-12 0 15,-2-11 6-15,-1-7-4 16,-7 0 45-16,-4-16 48 16,-4-12-18-16,-6-5-30 15,-3-6-20-15,-8-1-21 16,-19 3 1-16,-4 2-7 16,4 9-5-16,7 8-26 15,7 5-118-15,12 6-235 0</inkml:trace>
  <inkml:trace contextRef="#ctx0" brushRef="#br0" timeOffset="457599.9136">28698 9193 1385 0,'0'0'99'15,"0"0"-99"-15,0 0-36 16,0 0-59-16,0 0-123 15,0 0-638-15</inkml:trace>
  <inkml:trace contextRef="#ctx0" brushRef="#br0" timeOffset="458665.6452">29383 9128 1155 0,'0'0'116'0,"0"0"-98"15,0 0 39-15,0 0 27 16,0 0-47-16,0 0-37 16,-77 21 0-16,51 15 5 15,4 4-4-15,7 2 3 16,3-2-4-16,12-1 3 15,0-6 0-15,16-5-3 16,20-6 0-16,14-8-3 16,14-8-54-16,3-6-13 15,0 0-11-15,-10-17 14 0,-17-8 47 16,-13-4 15-16,-12-5 5 16,-6 2 20-1,-9 2 24-15,0 8 44 0,0 7-36 16,-7 8-20-16,2 7-17 15,2 0-15-15,1 16-23 16,2 11 17-16,2 5 6 16,22 1 0-16,13-4 0 15,14-5-11-15,7-11-17 16,0-6-13-16,-7-7 14 16,-14 0 22-16,-14-12 5 15,-16-10 12-15,-7-6 28 16,-3-5 8-16,-21-1 14 15,-14-1-37-15,-4 6-17 16,-4 9-8-16,5 7 4 16,13 12-9-16,13 1-6 15,10 7-92-15,5 12-22 0,26 1-39 16,23-1-107-16</inkml:trace>
  <inkml:trace contextRef="#ctx0" brushRef="#br0" timeOffset="458959.8314">30231 9147 1030 0,'0'0'54'15,"0"0"-38"-15,0 0 35 0,-85-29-3 16,82 29-43-16,3 20 2 16,15 8-7-16,16 9 3 15,8 0-2 1,-4-2-1-16,-3-4 0 15,-11-6 0-15,-6-5 0 16,-11-4 4-16,-4-7-4 0,0-2 10 16,-4-3 27-16,-22-4 63 15,-6 0-21-15,-4 0-50 16,1-8-10-16,10 0-18 16,12 4-2-16,13 0-7 15,0-1-94-15,27-2-135 0,16-3-441 16</inkml:trace>
  <inkml:trace contextRef="#ctx0" brushRef="#br0" timeOffset="459421.0419">30744 9045 1079 0,'0'0'65'0,"0"0"-2"0,0 0 36 16,0 0-21-16,0 0-78 15,0 0 1-15,-58 24-1 16,30 15 0-16,10 7 0 16,8 3-5-16,10 1 5 15,0-4 0-15,11-7 4 16,14-8-2-16,10-10 3 0,5-11-2 16,11-5 1-16,1-5 5 15,0-4-7-15,0-15-2 16,-4-6 6-16,-6-8-5 15,-9-9 3-15,-13-5 6 16,-12-3 5-16,-8-3 17 16,-3 3-29-16,-22 5 6 15,-8 7 15-15,-9 8-10 16,-4 10 4-16,-9 14-18 16,-3 6 0-16,4 4-1 15,8 19-11-15,14 7 11 16,19 3 0-16,13 8 1 15,6 1 5-15,34-1 2 16,12-1-5-16,8-11 9 0,-1-8-11 16,-7-11 0-1,-3-10-4-15,-9 0-50 0,-9-2-81 16,-10-16-129-16,-15-4-342 16</inkml:trace>
  <inkml:trace contextRef="#ctx0" brushRef="#br0" timeOffset="460634.0733">25098 11162 659 0,'0'0'627'16,"0"0"-586"-16,0 0-39 16,0 0 87-16,0 0 1 15,0 0-69-15,160 2-9 16,-63-4-12-16,3-3 7 16,-10 2 0-16,-14 0-7 15,-20 2 0-15,-21 1-1 16,-19 0-46-16,-10 0-34 15,-6 0-80-15,-10-1-110 16,-13-4-370-16</inkml:trace>
  <inkml:trace contextRef="#ctx0" brushRef="#br0" timeOffset="461429.953">26756 10891 1230 0,'0'0'34'15,"0"0"-34"-15,-106-24 0 0,67 31 6 16,3 20 15-16,5 11 11 16,7 8-15-1,11 6-16-15,10 1 8 16,3-4-6-16,19-6-3 0,20-7 0 15,13-11-48-15,8-11-22 16,4-11-29-16,0-3-78 16,-1-11-1-16,-2-13-54 15,-9-5 232-15,-10-3 3 16,-10 0 181-16,-13 3-63 16,-10 4 60-16,-9 5-85 15,0 8 31-15,0 5-56 0,-14 7-36 16,-2 0-31-16,-2 8 1 15,2 13-3-15,10 5 1 16,6-1-1-16,1 2 4 16,31-3-5-16,10-4 0 15,13-7-1-15,3-8-1 16,-5-5-26-16,-11 0 3 16,-15-10 24-16,-16-6 2 15,-11-7 7-15,-6-4 4 16,-26-2-6-16,-10 6-6 15,-7 3-1-15,0 6 0 16,3 7-2-16,13 7-3 16,15 0-3-16,14 4-86 15,9 10-45-15,37 0-84 16,21-4-232-16</inkml:trace>
  <inkml:trace contextRef="#ctx0" brushRef="#br0" timeOffset="461712.4133">27745 10989 1103 0,'0'0'71'0,"0"0"-70"15,-98-31 20-15,68 31 41 16,9 0-33-16,13 10-29 16,8 11-3-16,4 7 3 0,24 2 6 15,8 3-4 1,1-4 1-16,-4-1-6 0,-6-5 3 15,-10-1 0 1,-6-4-1-16,-6-4 3 0,-5-5-4 16,0-1 2-1,-14-4 0-15,-19-4 53 0,-11 0-7 16,-4 0-24-16,2 0-13 16,8 0-9-16,14-2 0 15,15 1-115-15,9-3-119 16,12-1-422-16</inkml:trace>
  <inkml:trace contextRef="#ctx0" brushRef="#br0" timeOffset="462027.9621">28173 10965 414 0,'0'0'863'16,"0"0"-846"-16,87-23-17 16,-51 23 0-16,-5 0 7 15,-4 14-6-15,-14 4-1 16,-8 3-2-16,-5 3-11 16,-12 3 13-16,-16 1 19 15,-4 1 2-15,5-4 18 0,11 0-16 16,9-4-9-1,7-2 9-15,13-3-9 0,20-2 2 16,9-5-1-16,7-2-15 16,3-7-12-16,0 0-142 15,-3-13-200-15</inkml:trace>
  <inkml:trace contextRef="#ctx0" brushRef="#br0" timeOffset="462277.5152">28786 10883 1152 0,'0'0'169'0,"0"0"-126"16,0 0-21-16,0 0 40 0,0 0-15 16,102 26-30-16,-74 1-8 15,-1 5-1-15,-9 3-7 16,-3 2 5-16,-9 1-3 15,-6 2-2-15,0-2-1 16,-6-1 1 0,-12-2-4-16,0-6-68 0,0-4-90 15,3-11-103-15,1-10-361 16</inkml:trace>
  <inkml:trace contextRef="#ctx0" brushRef="#br0" timeOffset="462682.2421">28731 11122 1132 0,'0'0'223'0,"0"0"-196"16,88-29-23-16,-28 21 62 15,10 4-38-15,8-2-21 16,1 1-7-16,-2-1-6 16,-6-5-10-16,-16 0-3 15,-20-3 3-15,-15 4 16 16,-13 1 4-16,-7 3 23 15,0 4 1-15,0 2-9 16,0 0-19-16,0 0 0 16,-7 14-23-16,-2 8 22 15,2 9 0-15,3 4 1 0,4-4 1 16,0-1 0-16,11-5-1 16,13-8 0-16,7-6 3 15,7-10 9-15,1-1-5 16,-1-7 13-1,-7-12 46-15,-8-7-31 0,-10-3-1 16,-13-1-16-16,0-1-16 16,-14 3-2-16,-15 5-9 15,-4 1 4-15,-3 6-41 16,1 1-142-16,5 1-133 16,9 5-499-16</inkml:trace>
  <inkml:trace contextRef="#ctx0" brushRef="#br0" timeOffset="463865.564">30117 11243 1364 0,'0'0'0'0,"0"0"-43"15,0 0-97-15,0 0 75 16,0 0-280-16</inkml:trace>
  <inkml:trace contextRef="#ctx0" brushRef="#br0" timeOffset="464276.0355">30893 10822 1058 0,'0'0'118'0,"0"0"-118"16,0 0-9-16,-98-19 9 0,65 26 22 15,0 15-2 1,6 3-17-16,5 0-1 0,10 3 0 15,9-2 4-15,3 0-6 16,9 1 0-16,19 1 0 16,8-3 6-16,5-2-4 15,-2 1 0-15,-4-6-2 16,-15-3-2-16,-7-5 2 16,-12-5-2-16,-1-3 2 15,-1-2 1-15,-22 0 18 16,-9 0 58-16,-9-2 1 0,-2-10-39 15,9 1-11-15,9 2-28 16,11 2 1-16,11 2-4 16,3-7-75-1,25-1-115-15,22-5-383 0</inkml:trace>
  <inkml:trace contextRef="#ctx0" brushRef="#br0" timeOffset="464462.1406">31138 10939 268 0,'0'0'1002'16,"0"0"-928"-16,0 0-61 16,0 0 44-16,0 0-3 15,0 0-40-15,30 40-9 16,-18-12 17-16,0 2-19 16,-3-3-2-16,-3-1-2 15,-2-2-3-15,0-6-105 0,-2-10-140 16,-2-8-608-16</inkml:trace>
  <inkml:trace contextRef="#ctx0" brushRef="#br0" timeOffset="464627.8395">31133 10651 1354 0,'0'0'30'0,"0"0"-30"15,0 0-61 1,0 0-60-16,0 0-272 0</inkml:trace>
  <inkml:trace contextRef="#ctx0" brushRef="#br0" timeOffset="464978.2235">31402 10857 911 0,'0'0'18'16,"0"0"21"-16,0 94 6 16,9-61-3-16,2-5-16 15,-1-3-16-15,-4-11-7 0,0-3-2 16,0-9 4-16,1-2 9 16,5-2 12-16,0-14-4 15,3-6-4-15,0-3 16 16,0-2-23-16,0 2 27 15,1 3 32 1,-2 2-24-16,2 6-16 0,0 5 22 16,4 9-26-1,-1 0-8-15,7 3-18 0,-1 15 0 16,-3 5-1-16,-4 2-2 16,-1 2 3-16,-7 2 0 15,0-2 0-15,-4 1-22 16,0-3-97-16,-1-7-80 0,0-5-217 15</inkml:trace>
  <inkml:trace contextRef="#ctx0" brushRef="#br0" timeOffset="465869.8593">32278 10756 1115 0,'0'0'95'0,"0"0"-71"15,0 0 42-15,0 0 28 16,0 0-23-16,0 0-71 0,-25-48-6 16,2 76 1-1,-6 8 3-15,4 8 2 16,6 4 0-16,8 3 4 16,11-1-4-16,0-3 0 0,14-6 1 15,10-9 2-15,6-6-1 16,2-9 0-16,7-8-2 15,9-7-3-15,-2-2-24 16,-1-2 2-16,-5-16 16 16,-8-6 7-16,-6-6 4 15,-5-4 1 1,-7-4 5-16,-5-5-6 0,-9-1 3 16,0 0 15-16,-6 4-9 15,-19 5 1-15,-7 7-4 16,-7 9-3-16,-4 7-5 0,-2 10-3 15,3 2 1-15,8 0 2 16,6 21 0-16,7 6 0 16,9 5 2-1,7 2-2-15,5 0 3 0,11-7-1 16,20 0 5-16,13-11-6 16,6-3 5-16,7-8 3 15,-4-5-7-15,-1 0-2 16,-10-3-2-16,-12-9-87 15,-15-7-38-15,-13 0-117 16,-4-3-582-16</inkml:trace>
  <inkml:trace contextRef="#ctx0" brushRef="#br0" timeOffset="466685.1205">23942 13604 1226 0,'0'0'168'15,"0"0"-137"-15,0 0-19 16,0 0 40-16,97-26-21 16,-28 20-7-16,9 0-19 15,0 5-3-15,-6 1-4 16,-12 0-15-16,-14 4-105 16,-18 7-95-16,-20 2-174 0</inkml:trace>
  <inkml:trace contextRef="#ctx0" brushRef="#br0" timeOffset="466848.1812">24084 13785 857 0,'0'0'191'0,"0"0"-173"16,0 0 16-16,0 0 104 16,112 15-33-16,-53-15-44 0,3 0-55 15,-1 0-6 1,0 0-56-16,-4-1-176 15,-5-15-480-15</inkml:trace>
  <inkml:trace contextRef="#ctx0" brushRef="#br0" timeOffset="468225.903">26104 9910 1017 0,'0'0'27'0,"-82"0"-16"0,52 0 19 15,17 0 46-15,8 0-20 16,5 0-4-16,33 0-14 16,33 0-34-16,31 0 4 15,28 0-9 1,20-3 3-16,13-3-2 0,12 4 6 15,8-1-2 1,-1 1-4-16,3 2 0 0,-9-1-8 16,-7-2 8-16,-15-3 0 15,-19 0 1-15,-17-3 1 16,-19-1 0-16,-15 2-4 16,-21 2-5-16,-20 0-30 15,-18 4 0-15,-14 0-25 0,-6 2-66 16,-3 0-78-16,-20 3-144 15</inkml:trace>
  <inkml:trace contextRef="#ctx0" brushRef="#br0" timeOffset="471569.1764">25569 12978 1170 0,'0'0'49'0,"0"0"-49"15,-80 22-4 1,46 8 4-16,-2 8 18 0,2 9 13 15,3 4-9-15,11 6-8 16,11-2 5-16,9 0-13 16,9-7 3-16,18-4-4 15,9-5-1-15,4-12 3 16,4-7-5-16,5-7-2 16,1-10-57-16,4-3-76 15,3-5-173-15</inkml:trace>
  <inkml:trace contextRef="#ctx0" brushRef="#br0" timeOffset="471752.4582">25777 13271 773 0,'0'0'454'16,"0"0"-423"-16,0 0-27 15,0 0 3-15,0 0-3 16,103-13 12-16,-46 16-16 15,-2 7-3-15,-1 0-12 16,-5-4-192-16,-4-6-165 16</inkml:trace>
  <inkml:trace contextRef="#ctx0" brushRef="#br0" timeOffset="471962.0898">26370 13083 1139 0,'0'0'194'0,"0"0"-165"16,0 0-19-16,0 0 2 16,0 0 2-16,0 0-3 15,10 82 1-15,7-40-12 16,-1-3 0-16,0 0-13 16,2-2-94-16,0-7-94 15,3-10-277-15</inkml:trace>
  <inkml:trace contextRef="#ctx0" brushRef="#br0" timeOffset="472211.9302">26702 13014 1190 0,'0'0'101'0,"0"0"-101"15,0 0-23-15,102 52 23 16,-68-12 6-16,0 8-5 16,-11 3 8-16,-7 4-9 15,-11 0 0-15,-5-1-5 16,-12-7 10-16,-17-7-5 16,-4-9 0-16,1-10-17 15,-2-13-41-15,9-8-148 0,9-1-351 16</inkml:trace>
  <inkml:trace contextRef="#ctx0" brushRef="#br0" timeOffset="472380.4875">27323 13221 1444 0,'0'0'0'0,"0"0"-101"0,0 0-74 16,0 0-42-16,0 0-512 16</inkml:trace>
  <inkml:trace contextRef="#ctx0" brushRef="#br0" timeOffset="472684.9477">28101 13024 1227 0,'0'0'106'0,"0"0"-92"0,0 0-4 16,0 0-4-16,0 0 21 15,-96-2-20-15,54 27-1 16,3 6-5-16,6 3 1 16,8 0 2-16,10-2-4 15,14-1 0-15,1-4 0 16,21-5-27-16,17-5-55 16,13-9-84-16,6-8-200 15</inkml:trace>
  <inkml:trace contextRef="#ctx0" brushRef="#br0" timeOffset="472987.5847">28363 13090 950 0,'0'0'240'0,"0"0"-225"15,0 0 18-15,0 0 60 16,0 0-19-16,0 0-74 16,-21-5 1-16,21 39-2 15,0 5 2-15,22-2 2 16,8-2-2-16,5-7 4 15,2-6-10-15,3-9-12 16,-1-9 0-16,-6-4 15 16,-8 0 2-1,-10-17 5-15,-6-5 15 0,-9-6 21 16,0-1-1-16,-16-1-15 16,-16 2-14-16,-2 5-9 0,1 8-2 15,8 7-4 1,6 8-7-16,11 0-77 0,8 11-43 15,6 6-41-15,28-2-126 16</inkml:trace>
  <inkml:trace contextRef="#ctx0" brushRef="#br0" timeOffset="473298.9489">29118 13028 314 0,'0'0'716'0,"0"0"-685"0,-108-49-30 0,76 47 44 16,9 2 16-16,14 6-42 16,9 19-17-16,3 8 0 15,27 4 3 1,10 5-4-16,3-3 5 0,-4-1 0 16,-10-7-3-16,-13-4 10 15,-7-5 2-15,-9-6-3 16,0-6 41-16,-25-4 6 15,-10-3 15-15,-9-3-23 16,-4 0-33-16,3 0-8 16,9-7-10-16,16-1 0 15,15 0-8-15,5-4-91 16,40-1-89-16,17-8-439 0</inkml:trace>
  <inkml:trace contextRef="#ctx0" brushRef="#br0" timeOffset="473718.9651">29565 13050 1122 0,'0'0'81'0,"0"0"-81"15,0 0 0-15,0 0 41 16,-78 78-5-16,73-38-24 16,5 1-2-16,15-3 0 15,19-5-8-15,8-6 16 16,7-7-15-16,3-8 3 15,2-5 3-15,4-7-7 0,0 0-2 16,-2-9 0-16,-10-14 1 16,-15-8 1-1,-14-8 9-15,-16-4-6 0,-1-8 13 16,-27-3-15-16,-13 4 6 16,-11 4-9-16,-4 11 6 15,1 14-1-15,2 10 4 16,5 11 1-16,5 0-3 15,4 12-3-15,11 11-1 16,10 5-1-16,15 2 1 16,2 1 4-16,18-2-4 15,18-3 8-15,10-5 5 16,3-6-15-16,5-5 5 16,-2-7-6-16,-4-3-6 15,-6 0-13-15,-7 0-72 16,-13-2-48-16,-11-2-103 0,-11 2-403 15</inkml:trace>
  <inkml:trace contextRef="#ctx0" brushRef="#br0" timeOffset="474203.2274">26614 14547 1190 0,'0'0'72'15,"0"0"-64"1,0 0 68-16,0 0 45 16,0 0-61-16,121 6-20 15,-30-6-27-15,16 0 7 0,4 0-19 16,2 0 5-16,-8 0-12 16,-11 0-75-16,-11-7-193 15,-18-12-502-15</inkml:trace>
  <inkml:trace contextRef="#ctx0" brushRef="#br0" timeOffset="477668.936">28848 14393 1182 0,'0'0'0'15,"0"0"1"1,0 0 1-16,0 0 39 0,-93-40 0 15,68 40-33-15,-3 13-8 16,1 10 7-16,3 4-5 16,6 4 0-16,6 5 6 15,9-1-6-15,3 0 5 16,15-2-6-16,18-10-1 16,13-10 2-16,8-9 1 15,1-4-3-15,-7-8 5 0,-11-11-4 16,-16-5 18-1,-11-2-6-15,-10-1 8 0,-1 1 41 16,-26 1-62 0,-9 1-11-16,-1 10-6 15,7 5-46-15,10 6-18 16,13 3-88-16,7 0-166 0</inkml:trace>
  <inkml:trace contextRef="#ctx0" brushRef="#br0" timeOffset="477914.875">29079 14304 1057 0,'0'0'111'0,"0"0"-81"16,0 0-21-16,107 8 30 0,-60 23-7 16,0 12 3-16,-3 5-18 15,-7 5-17-15,-10 3 6 16,-8 0-6-16,-14-3 0 15,-5-6-2-15,-21-9-41 16,-18-7-18-16,-11-9-1 16,-9-10-90-16,-5-10-60 15,-3-2-89-15</inkml:trace>
  <inkml:trace contextRef="#ctx0" brushRef="#br0" timeOffset="478160.2202">28466 14214 949 0,'0'0'37'0,"-79"44"-20"16,49 3 36-16,11 14-2 15,13 10 26-15,6 6-36 16,10 0-23-16,21 0-2 15,14-6-15-15,8-6 2 16,12-10-3-16,8-12-2 16,7-20-71-1,6-17-259-15</inkml:trace>
  <inkml:trace contextRef="#ctx0" brushRef="#br0" timeOffset="478542.3241">30318 14347 1028 0,'0'0'12'0,"0"0"-12"16,0 0 2-1,-87 17-2-15,81 8 12 0,6 6-7 16,7 2 6 0,20 1-10-16,7 1 1 15,5-8 1-15,0 1 3 0,-3-6-5 16,-8-3-1-16,-8-4 0 16,-11-2-3-16,-9-4 3 15,0-3 0-15,-6 1 13 16,-20-3 25-16,-5-1 29 15,-5-1-24-15,-4-2-19 16,3 0 11 0,5 0-19-16,11 0-11 0,10-5-1 15,6-1-4-15,5-2-75 16,15-6-118-16,22-6-532 0</inkml:trace>
  <inkml:trace contextRef="#ctx0" brushRef="#br0" timeOffset="478767.721">30601 14493 1035 0,'0'0'160'0,"0"0"-136"15,0 0-22-15,0 0-2 16,0 0 15-16,0 0 66 16,18 75-48-16,-5-46-18 15,-1 0-6-15,-1-3-7 16,-1-4-2-16,-4-3 0 15,-3-4-55-15,-3-9-160 16,0-6-451-16</inkml:trace>
  <inkml:trace contextRef="#ctx0" brushRef="#br0" timeOffset="478884.4093">30532 14277 1090 0,'0'0'50'16,"0"0"-50"-16,0 0-18 16,0 0-61-16,0 0-186 15</inkml:trace>
  <inkml:trace contextRef="#ctx0" brushRef="#br0" timeOffset="479249.9542">30762 14443 793 0,'0'0'20'0,"0"0"50"16,0 0 51-16,0 79-41 15,0-54-59-15,0-1 14 16,6-4-31-16,6-3-1 16,6-7 11-16,2-6-11 15,2-4 6-15,1 0-9 16,0-10 4-16,-3-9 0 15,-3-2 3-15,-1-3 20 0,-1 2 39 16,0 1-18 0,-4 6 16-16,-2 8-26 15,-2 1-19-15,0 6-6 16,0 3-13-16,-1 17-7 16,1 7 3-16,2 5-1 15,-3 4 5-15,3-1 0 0,7-3-22 16,4-3-54-16,11-4-58 15,8-8-110-15,4-7-291 16</inkml:trace>
  <inkml:trace contextRef="#ctx0" brushRef="#br0" timeOffset="479707.0307">31565 14443 779 0,'0'0'90'16,"0"0"-20"-16,0 0-1 15,0 0 1-15,-91-33-31 16,65 62-33-16,3 9 1 16,3 7 5-16,7 2 11 15,10 0 11-15,3-5-11 16,6-3 1-16,17-9-13 16,12-3 9-16,8-9-8 15,5-6-8-15,4-6 12 16,-2-6-11-16,-8-1-3 15,-7-18 16-15,-11-7-16 16,-8-3 28-16,-6-6 8 0,-8-5-26 16,-2-4 7-1,-6-3-19-15,-20 4 0 0,-8 3 0 16,-9 8-2 0,-8 6 0-16,-9 11 2 0,-4 9-19 15,5 6 19-15,7 11-8 16,13 19 3-16,15 7 0 15,15 1 2-15,9-1 3 16,15-5 0-16,27-7 2 16,16-4 1-16,5-9 2 15,2-8-2-15,1-4-3 0,-12 0-12 16,-8-5-12 0,-16-9-21-16,-15-4-40 15,-15-1-38-15,0-1-122 16,-27 1-346-16</inkml:trace>
  <inkml:trace contextRef="#ctx0" brushRef="#br0" timeOffset="480561.9069">24114 16474 1160 0,'0'0'152'16,"0"0"-127"-16,0 0-19 0,0 0 84 15,0 0-12-15,0 0-69 16,101-48-3-16,-44 40-6 16,-2 4 0-16,-3 4 0 15,-2 0-60-15,-4 0-96 16,-7 0-93-16,-11 0-206 16</inkml:trace>
  <inkml:trace contextRef="#ctx0" brushRef="#br0" timeOffset="480733.2497">24239 16598 948 0,'0'0'70'16,"0"0"-28"-16,0 0 38 0,0 0 36 16,107 20-42-16,-39-20-52 15,8 0-22-15,0 0-25 16,-3-12-173-16,-9-7-351 15</inkml:trace>
  <inkml:trace contextRef="#ctx0" brushRef="#br0" timeOffset="482291.5591">25357 16181 808 0,'0'0'475'15,"0"0"-435"-15,0 0-36 16,0 0 80-16,0 0 1 15,0 0-64-15,127 0-3 16,-42-6-15-16,6-2 4 16,-8 1-1-16,-10 1-6 15,-16 2-3-15,-13 2-89 0,-8-4-86 16,-7 0-138-16</inkml:trace>
  <inkml:trace contextRef="#ctx0" brushRef="#br0" timeOffset="482547.3048">26538 15967 1359 0,'0'0'12'15,"0"0"-8"-15,-82-11-4 16,51 20 43-16,0 13 8 15,4 7-36-15,9 3-12 16,9-1-3-16,9 1 0 0,0-5 2 16,16-1-2-16,17-6 0 15,10-7-7-15,13-8-63 16,9-5-85-16,10 0-185 16</inkml:trace>
  <inkml:trace contextRef="#ctx0" brushRef="#br0" timeOffset="482848.1316">26942 15996 1069 0,'0'0'218'0,"0"0"-190"16,0 0 53-16,0 0 17 15,0 0-53-15,0 0-44 0,0 0-1 16,-81 8-2-16,81 22 1 16,0 3 2-1,19-7 1-15,18-1-2 0,14-9-5 16,4-6-5-16,2-8-33 15,-11-2 20-15,-13-4 21 16,-12-14 2-16,-12-2 9 16,-9-5 14-16,0 0 22 15,-24 0-14-15,-12 2-26 16,-4 9-4-16,1 7-2 16,11 5-7-16,14 2 7 15,14 0-14-15,5 13-90 16,38 3-18-16,19-2-48 15,15-6-199-15</inkml:trace>
  <inkml:trace contextRef="#ctx0" brushRef="#br0" timeOffset="483127.4928">27676 15941 1091 0,'0'0'99'16,"0"0"-81"-16,0 0 61 15,-119-57 11-15,85 56-34 16,12 1-49-16,12 7-7 15,10 15-15-15,8 7 15 16,20 5 2-16,8 0-2 16,3 0 3-16,-6-3-3 15,-6-1 1-15,-11-5-1 16,-10-4 0-16,-6-6-2 0,-3-1 2 16,-24-8 16-16,-9-4 12 15,-8-2 3 1,3 0-25-16,9 0 2 15,14-6-8-15,18-1-31 0,14-5-95 16,35-2-245-16</inkml:trace>
  <inkml:trace contextRef="#ctx0" brushRef="#br0" timeOffset="483567.6021">28054 15986 1302 0,'0'0'103'0,"0"0"-102"0,0 0 28 0,0 0 42 15,0 0-36-15,-86 57-34 16,73-16 5-16,12 2-6 16,1 0 1-16,8-5-1 15,18-2 1-15,10-6 0 16,9-7-2-16,12-8-6 16,4-9-35-16,2-6 2 15,-5-1-7-15,-8-23 28 16,-9-3 13-16,-10-9 4 15,-7-7 2-15,-12-2 2 16,-9-4 2-16,-3 2 17 16,-18 3-1-1,-21 5 4-15,-15 9 0 16,-11 8-18-16,-8 11 18 0,3 10-4 16,11 1-6-16,17 10 6 15,16 15-18-15,14 3 1 16,9 5-3-16,3-1 1 15,25-5 7-15,17-2 5 0,10-8 1 16,8-5-2-16,3-7-12 16,1-3 0-16,-5-2 0 15,-3 0-79-15,-3-6-112 16,-2-7-229-16</inkml:trace>
  <inkml:trace contextRef="#ctx0" brushRef="#br0" timeOffset="483782.8289">29037 16081 1181 0,'0'0'179'0,"0"0"-150"16,109-2-26-16,-43 2 51 15,-2 0 4-15,-3 0-43 16,-5 0-15-16,-7 0-15 16,-18-14-164-16,-20-5-302 15</inkml:trace>
  <inkml:trace contextRef="#ctx0" brushRef="#br0" timeOffset="486433.0474">30288 15736 1285 0,'0'0'47'16,"0"0"-44"-16,0 0 0 15,-102-55 60-15,62 55-23 0,-6 23-30 16,-2 14-9-16,5 9 6 16,10 7-4-16,13 6 1 15,17 1-4-15,3-1 2 16,21-8 7-16,21-8-8 16,9-13 4-16,13-16 4 15,6-8-7-15,-3-6 5 16,-6-12-4-16,-14-17 2 15,-13-11 36 1,-15-8 21-16,-14-5-37 16,-5 2-11-16,-30 1-14 15,-24 8-2-15,-19 13-15 0,-16 12-65 16,-16 13-91-16,-10 4-157 16</inkml:trace>
  <inkml:trace contextRef="#ctx0" brushRef="#br0" timeOffset="487074.1742">24153 17495 1262 0,'0'0'133'0,"0"0"-88"0,0 0-26 16,0 0 45-16,107-55 4 15,-44 48-33-15,5 3-20 16,-2 4-13-16,-9 0-4 16,-12 4-69-16,-10 8-74 15,-12 5-53-15,-19 0-150 16</inkml:trace>
  <inkml:trace contextRef="#ctx0" brushRef="#br0" timeOffset="487227.4938">24260 17644 1183 0,'0'0'88'16,"0"0"-88"-16,0 0 0 0,109 6 84 15,-38-5-34-15,9 2-50 16,3-3-35-16,-1 0-187 15,-3-9-365-15</inkml:trace>
  <inkml:trace contextRef="#ctx0" brushRef="#br0" timeOffset="488065.1813">25749 17404 1209 0,'0'0'34'15,"0"0"-31"1,0 0 18-16,0 0 81 0,0 0-9 15,0 0-62-15,0 2-19 16,60 1 2-16,13-2-10 16,9-1 15-16,1 0-17 15,-6 2-2-15,-6-2 0 16,-14 2-15-16,-9 0-92 16,-13-2-121-16,-11 0-264 15</inkml:trace>
  <inkml:trace contextRef="#ctx0" brushRef="#br0" timeOffset="490164.4788">27251 17186 1229 0,'0'0'55'16,"0"0"-45"-16,0 0-3 15,0 0 14-15,0 0 50 16,-105-47-41-16,69 60-14 16,1 11 0-16,7 5-12 15,8 3 10-15,10-1-12 16,10 5 4-16,0-6-3 15,24-1 0-15,9-3 1 16,11-3-4-16,4-8-29 16,9-4-67-16,9-7-56 0,1-4-112 15,0 0-230 1</inkml:trace>
  <inkml:trace contextRef="#ctx0" brushRef="#br0" timeOffset="490481.7568">27633 17224 1080 0,'0'0'103'0,"0"0"-103"0,0 0 0 0,0 0 34 16,-91 13 5-16,84 11-28 15,7 2 3-15,1-2-11 16,26 0 3-16,12-3 0 16,13-3 2-16,8-6-2 15,4-5-6-15,-4-7-12 16,-8 0-14-16,-16-6-7 15,-18-14 33-15,-15-5 2 16,-3-5 28-16,-26-5-27 0,-17 0-2 16,-9 2 18-1,-5 7 6-15,2 8-15 0,9 8-10 16,13 9-1-16,16 1-7 16,16 12-37-1,1 12-68-15,34 1-140 0,20-1-190 16</inkml:trace>
  <inkml:trace contextRef="#ctx0" brushRef="#br0" timeOffset="490760.5981">28233 17068 989 0,'0'0'86'15,"-99"-38"-75"-15,71 34-8 16,16 4 61-16,12 10-34 15,0 20-26-15,23 9 0 16,10 8 0-16,5-1 7 16,-2-5 0-16,-6-1 1 15,-12-8 0-15,-14-6 4 16,-4-5-1-16,-15-6 28 16,-22-5 6-16,-6-9 18 15,-6-1-21-15,7 0-31 31,11-1-5-31,15-6-10 16,15 0-2-16,2-3-31 0,37-1-131 0,21-2-237 16,18-4-119-16</inkml:trace>
  <inkml:trace contextRef="#ctx0" brushRef="#br0" timeOffset="491160.2244">28555 17181 681 0,'0'0'536'0,"0"0"-499"0,0 0-37 0,0 0 0 15,0 0 62-15,-87 60-5 16,68-14-26-16,9 1-9 16,10 2-8-16,0-2-3 15,19-4-9-15,13-6 0 0,11-9 5 16,12-11-7 0,6-10-11-16,5-7-20 15,-5-4-5-15,-6-20 31 16,-9-10 5-1,-13-8 0 1,-11-10 6-16,-14-2-5 0,-8-5 0 0,-12-3-1 0,-22 7 0 16,-11 4 3-16,-11 10 2 15,-7 13 4-15,-3 14 1 16,5 12-2-16,7 2 7 16,12 22 10-16,11 11-16 15,13 7 0-15,12 4-6 0,6-2 0 16,12-2 13-1,20-3-10-15,9-10 0 16,7-1-2-16,6-4-1 16,2-5-6-16,-4-1-14 0,-5-5-119 15,-16-2-92-15,-17-5-344 16</inkml:trace>
  <inkml:trace contextRef="#ctx0" brushRef="#br0" timeOffset="491473.9967">26881 17917 1251 0,'0'0'145'0,"0"0"-145"0,0 0-17 0,118 19 17 16,1-13 108-16,38-3-55 16,25 0-39-16,21-2 29 15,12-1-24-15,3 0-4 16,-9 0-4 0,-17 0-9-16,-20 6-4 0,-33-3-13 15,-31 1-59-15,-37-2-108 16,-37-2-87-16,-34 0-95 15</inkml:trace>
  <inkml:trace contextRef="#ctx0" brushRef="#br0" timeOffset="491725.2664">26980 18154 1407 0,'0'0'128'0,"0"0"-128"16,0 0-12-16,138 15 12 16,-11-15 52-16,31 0-8 0,34 0-30 15,16 0-13 1,7-6 7-16,-12-6-16 16,-21-6-69-16,-30-5-238 15,-38-10-607-15</inkml:trace>
  <inkml:trace contextRef="#ctx0" brushRef="#br0" timeOffset="493492.6476">7471 14146 319 0,'0'0'577'16,"0"0"-500"-16,0 0-69 16,0 0 84-16,0 0 38 15,0 0-66-15,-61-6-16 16,61 6-17-16,0 0-19 15,6 0 8-15,24 0-15 0,13 1 5 16,15 3 4 0,8-3-10-16,4-1 1 0,-6 1 3 15,-7 1-3 1,-15-1 5-16,-16 1-4 0,-12-1-4 16,-8-1 3-16,-6 2-5 15,0-2 0-15,0 0 0 16,0 0-2-16,0 0-49 15,0 3-84-15,0-2-122 16,0-1-205-16</inkml:trace>
  <inkml:trace contextRef="#ctx0" brushRef="#br0" timeOffset="493892.0509">8662 13991 1054 0,'0'0'77'16,"0"0"-74"-16,0 0 5 15,-99-11 49-15,68 15-15 16,0 15-3-16,4 10-23 16,6 3 1-16,9 0-1 15,6-1-10-15,6-2 8 16,3-2-12-16,21-3-2 15,10-6 10-15,11-4-10 16,6-8 0-16,4-5-28 16,4-1-93-16,1 0-63 15,-4-13-108-15</inkml:trace>
  <inkml:trace contextRef="#ctx0" brushRef="#br0" timeOffset="494215.623">9017 14071 746 0,'0'0'266'0,"0"0"-228"15,0 0-29-15,0 0 26 16,0 0 57-16,-82 3-66 16,71 19-10-16,4 1-10 15,7 3 2-15,0-1 2 16,21-1-7-16,15-2 5 16,11-4-2-16,7-5-2 15,0-7-2-15,0-6 0 16,-5 0-2-16,-12-2 0 15,-9-14 4-15,-14-5 4 0,-11-4 7 16,-3-2 3-16,-5-2 33 16,-21 1-16-16,-9 3-31 15,-11 9-2-15,-6 5-2 16,-2 10-5-16,11 1 2 16,10 7-7-1,15 12-39-15,18 5-36 0,9-1-45 16,30-2-127-16,13-7-370 15</inkml:trace>
  <inkml:trace contextRef="#ctx0" brushRef="#br0" timeOffset="494515.035">9599 14019 879 0,'0'0'32'16,"0"0"-28"-16,-82-10 45 15,74 10 19-15,8 13-67 16,11 9-1 0,20 5 0-16,8 1 2 0,4 0 1 15,-6-3-1-15,-7-1 1 16,-9-3 5-16,-12-2 10 16,-6-1 17-16,-3-5 13 15,-9-1 13-15,-19-2-12 16,-10-3 11-16,-6-3-27 15,0-2-22-15,8-1-10 16,11-1-2-16,12 0-3 0,13 0-86 16,7 0-49-16,35-7-199 15</inkml:trace>
  <inkml:trace contextRef="#ctx0" brushRef="#br0" timeOffset="494990.9564">10034 14099 1034 0,'0'0'60'0,"0"0"-55"16,0 0 1-16,0 0 45 0,0 0-21 15,0 0-9 1,-86 106-14-16,86-70 7 16,0-1-12-16,9-6 8 15,16-4 0-15,10-8-5 0,8-6 4 16,8-7 2-1,7-4-6-15,4 0-1 0,3-5-4 16,-6-13 5-16,-4-7 0 16,-14-5 1-16,-14-5-3 15,-16-5 10-15,-11-4-3 16,-13-2 18-16,-24 3-20 16,-17 4 8-16,-9 13-4 15,-5 6-7-15,-4 14 3 16,5 6-3-16,13 0-5 15,11 18 4-15,13 6-4 0,14 7 1 16,13 0 3 0,3-1-2-16,12 0 8 0,21-7 13 15,7-5-3-15,12-6 7 16,5-9-20-16,-1-3-1 16,1 0-3-1,-9 0 1-15,-7 0-8 0,-13 0-4 16,-12-1-64-16,-13 1-50 15,-3 0-65-15,-19 0-160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0T04:56:49.21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4877 2730 881 0,'0'0'117'16,"91"-57"-68"-16,-67 34 22 0,-15 1 35 15,-9 1 22-15,0 3-17 16,-30 0-85 0,-18 11-11-16,-22 7-15 0,-27 3 1 15,-15 25-1-15,-10 10 5 16,5 10-2-16,14 7 13 15,18 3-15-15,30 0-1 16,25-1 0-16,24-3 4 16,12-6-4-16,45-5 4 15,32-3 3-15,22-11 14 16,16-10-17-16,10-6-8 0,6-8-17 16,4-2-45-1,5-3 2-15,0 0-19 16,-9-14 5-16,-17-8 12 0,-23-7-19 15,-32-3 83 1,-25-3-1-16,-26 0 6 0,-14 5 33 16,-27 5 17-1,-23 3-29-15,-13 12 6 16,-4 10-23-16,-2 0 14 0,6 22-12 16,13 7-6-16,14 5 7 15,21 1-10-15,15-2 0 16,1-5 9-16,34-5-2 15,11-8-7-15,12-8 0 16,2-7-29-16,-2 0 10 16,-9-16-14-16,-10-7 33 0,-12-3-5 15,-17 0 16-15,-10-1-10 16,0 5 24 0,-13 5-12-16,-8 10 39 0,3 7-46 15,3 3-5-15,6 18-2 16,6 9-11-16,3 2 12 15,3-3 0-15,24-2 1 16,10-7 10-16,11-5-8 16,7-8 5-16,5-7-8 15,1 0-15-15,-6-22 4 16,-7-7 8-16,-8-11 3 16,-10-5 4-16,-12-10-4 15,-12-5 10-15,-6-6 18 16,-4 4-18-16,-16 6 21 0,2 13 38 15,2 18-39-15,4 14 11 16,6 8-26-16,6 3-6 16,-3 13-9-16,3 24-29 15,0 19 29 1,3 9 0-16,18 8 2 0,-3-2 1 16,4-3-3-16,-1-6 0 15,-3-6-1-15,4-7-52 16,2-9-80-16,3-9-60 15,4-13-231-15</inkml:trace>
  <inkml:trace contextRef="#ctx0" brushRef="#br0" timeOffset="1434.8346">6591 2850 1056 0,'0'0'79'0,"0"0"-58"16,-82-27-17-16,55 30 39 16,3 23-30-16,3 10 2 15,9 8-13-15,7 6 6 16,5-3 5-16,0-2-11 0,10-3 5 16,11-9-1-1,6-6-1-15,6-8-1 0,5-12-4 16,7-7-17-16,1 0-4 15,-4-16-27 1,-5-11 23-16,-7-6 18 0,-9-4 14 16,-12-1 0-16,-9 1 35 15,0 8 11 1,0 11 15-16,-6 9-30 0,0 9-6 16,1 0-32-16,0 16-18 15,2 11 18-15,3 3 0 16,0 1 1-16,10-3 5 15,13-4-6-15,5-6 5 16,10-8-4-16,3-7-1 0,1-3-15 16,-5-7 6-1,-3-17 9-15,-8-4 1 0,-10-5 1 16,-4 1 1-16,-9 5 16 16,-3 4-9-16,0 10 28 15,0 9-1-15,0 4-32 16,0 0-5-16,0 20-31 15,0 8 31 1,0 7-1-16,3-3 6 16,15-3-5-16,3-4 0 0,7-6 2 15,8-8 10-15,6-6-10 16,5-5-2-16,1-7 0 16,-3-18-12-16,-8-7 12 15,-4-11 0-15,-5-8 1 16,-7-5 2-16,-10-6-2 0,-7-1-1 15,-4 6 1-15,-7 5 2 16,-16 11-3-16,0 10 13 16,0 13-13-16,5 11 22 15,3 7-22-15,-1 7 0 16,-2 24 0-16,3 13-12 16,6 13 12-16,9 7 0 15,0 4-1-15,6 0 1 16,16-5 0-16,1-5 2 15,4-8-3-15,1-8 9 0,2-11-16 16,1-10-3 0,4-11-33-16,-1-10 13 15,9 0 9-15,-3-21 21 16,-1-12-3-16,-4-7 5 16,-9-7-1-16,-6-6 0 0,-10 3 3 15,-8 0 13-15,-2 8-3 16,0 8 18-16,-6 13 10 15,0 11-30-15,1 9 13 16,4 1-24-16,-4 14-26 16,5 14 25-16,0 9 0 15,0 4 1-15,5-3 1 16,10-4 3-16,4-6-8 16,1-10 3-16,0-7-29 15,3-6 16-15,-1-5 1 0,1-8 13 16,0-15 7-16,0-6-2 15,-5-5-5 1,-5 1 0-16,-7 2 5 16,-3 9 3-16,-3 7-2 15,0 8 14-15,0 7-8 16,0 0-12-16,0 11-21 0,0 14 6 16,0 4 13-16,13 3 2 15,4-1 3-15,5-3-2 16,11-4-2-16,9-8-9 15,10-6 2-15,9-10-24 16,-1 0-6-16,-5-16 37 0,-6-12 0 16,-7-7 1-16,-9-7 7 15,-12-4-1 1,-8 3-6-16,-13-3 15 0,0 8-1 16,-18 7 9-16,-1 9-22 15,-2 12 0-15,6 8-1 16,8 2-16-16,4 15 0 15,3 10 2-15,1 7 14 16,23 4-1-16,9-1 4 16,6-3-1-16,4-2 1 15,-3-2 2-15,-1-1-5 16,-6 2 0-16,-6 0 2 16,-7 2-6-16,-12-2 4 15,-8 0 0-15,0-3 3 16,-22-4-2-16,-14-5 28 0,-12-4 11 15,-10-8-17-15,-5-5 17 16,-5 0-36-16,2-7 0 16,-1-8-4-16,4 0-18 15,7-2-136-15,9-4-226 16</inkml:trace>
  <inkml:trace contextRef="#ctx0" brushRef="#br0" timeOffset="2133.7396">4616 3566 987 0,'0'0'129'0,"-91"-3"-74"16,49 3-44-16,6 0 40 15,15 0 41-15,15 0-59 16,6 0-4-16,6 1 20 16,39 8-41-16,37-3 10 15,51 3-9 1,41-5-3-16,38-4 24 0,30 0-18 15,19-7 16 1,26-8-14-16,18 1-14 16,16 3 0-16,-5 5-2 0,-13 5 5 15,-30 1-9-15,-35 0 8 16,-34 0-2-16,-33 0 0 16,-38 0 9-16,-37 2-18 0,-37 3-13 15,-30-4-65 1,-29 5 7-16,-5 2-55 0,-35 3 31 15,-17 0-73 1,-7-2-273-16</inkml:trace>
  <inkml:trace contextRef="#ctx0" brushRef="#br0" timeOffset="2560.2583">4768 3754 912 0,'0'0'8'16,"-84"16"0"-16,71-9-1 15,13-2 73-15,12-3 71 16,40-2-137-16,29 0-8 16,35 0 0-16,41 0 0 15,26-2 10-15,32-7 16 16,27 2-7-16,16 1 13 16,18 3-28-16,0 3-1 15,-5 0 26-15,-17 0-30 16,-20 0-5-16,-27 0 0 0,-29 0 2 15,-36 0-2-15,-42 0 0 16,-40-3-14 0,-34 1-2-16,-21-1-47 0,-5 2-38 15,-14-4-135-15,-14 3-358 16</inkml:trace>
  <inkml:trace contextRef="#ctx0" brushRef="#br0" timeOffset="6135.8398">10436 2674 1172 0,'0'0'48'15,"0"0"-30"1,0 0 0-16,-100-75 40 0,52 75-17 15,-9 2-20-15,-11 27-18 16,-6 16 4-16,0 16-7 16,11 6 8-16,14 9-7 15,15 3 23-15,20-2-13 16,14-6-4-16,11-6 11 16,27-8-18-16,12-10 8 15,11-10-3-15,8-14-5 0,8-10-23 16,7-10-99-16,-2-3-116 15,3-16-424-15</inkml:trace>
  <inkml:trace contextRef="#ctx0" brushRef="#br0" timeOffset="6717.6951">10937 2767 1198 0,'0'0'28'0,"0"0"-13"15,0 0 67-15,0 0-39 0,0 0-43 16,0 0-18 0,-14 97 18-16,19-32-2 15,7 2 6-15,-2-3-4 16,-1-3 0-16,-4-9-4 16,-1-8-4-16,-2-13-38 0,-2-10-2 15,0-14 20-15,0-7 3 16,0-1 25-16,0-22 12 15,-12-6-7-15,-6-6-5 16,1-2 2-16,1 5 8 16,3 7 29-16,1 8-15 15,9 10 12-15,3 7-17 16,0 7-19-16,0 22-25 16,3 13 21-16,16 6 4 0,3-3 0 15,5-4 2-15,3-9 0 16,4-6-2-16,5-9-6 15,5-9 4 1,2-8-8-16,-3 0-2 0,-4-24 11 16,-5-14-1-16,-10-11 2 15,-9-11 5-15,-12-11 3 16,-3-7-5-16,-19-3 8 16,-17 2 7-16,-14 7 19 15,-5 13-9-15,5 18-7 16,6 17 19-16,13 17-31 15,4 7-9-15,5 17-5 16,5 18-18-16,6 16 20 0,8 10-10 16,3 2 13-16,9 4 6 15,16-2 1-15,6-5-12 16,7-3 5-16,5-9-74 16,3-13-60-16,2-12-247 15</inkml:trace>
  <inkml:trace contextRef="#ctx0" brushRef="#br0" timeOffset="6912.0376">11614 3119 920 0,'0'0'293'16,"0"0"-293"-1,0 0 6-15,0 0-6 16,0 0 46-16,8 73 15 0,5-45-53 15,-1-3-5-15,0-1 3 16,-8-2-6-16,-1-7-88 16,-3-9-148-16,0-6-674 15</inkml:trace>
  <inkml:trace contextRef="#ctx0" brushRef="#br0" timeOffset="7045.786">11571 2709 1009 0,'0'0'0'0,"0"0"-526"15</inkml:trace>
  <inkml:trace contextRef="#ctx0" brushRef="#br0" timeOffset="7473.6966">11962 2740 1220 0,'0'0'0'0,"0"0"-3"15,0 0 3-15,7 104 46 0,4-53 23 16,1 8-51-16,-2 7-9 16,-7 3-9-16,-3 1 7 15,0 3-9-15,-7-3 2 16,-2-1 0-1,4-6-3-15,5-2 5 16,0-4-2-16,3-8 0 0,18-4-3 16,4-9 2-16,2-4 1 15,-1-7 0-15,5-5-8 16,1-5 6-16,2-7-10 16,-2-6-6-16,1-2-15 15,-4-11 31-15,-8-14 0 16,-10-10 2-16,-11-10 2 15,0-10-1-15,-31-8-1 16,-18-2 1-16,-11 1 6 0,-2 8-10 16,5 8 3-16,14 8 0 15,14 11 4-15,17 7-4 16,12 3 0-16,12 2-5 16,30-2-97-16,13-3-169 15,10-6-263 1</inkml:trace>
  <inkml:trace contextRef="#ctx0" brushRef="#br0" timeOffset="7887.0322">12392 2820 763 0,'0'0'379'15,"0"0"-286"-15,0 0-56 16,0 0 29-16,0 0-63 16,0 0-3-16,8 29-5 15,21 29 4-15,-2 9 1 0,-2 8-2 16,-2 5 7-16,-6 3-5 15,-5-1 0-15,-7-3 6 16,-5 0-8-16,0-4 2 16,-8-8-11-16,-6-10 11 15,3-13-28-15,8-10 23 16,3-9 2-16,6-9-25 16,21-10 26-16,9-6-1 15,7 0 3-15,3-23-2 16,2-10 5-16,-9-14-3 15,-11-17 8-15,-16-7-4 16,-12-11 17-16,-17-4-6 16,-29 2-7-16,-10 5 23 0,-5 13-7 15,7 15 12 1,12 18 1-16,18 14-26 0,17 12 18 16,7 3-10-1,0 4-19-15,0 0 0 0,22 0-14 16,11 8-72-16,9 1-74 15,7-9-340-15</inkml:trace>
  <inkml:trace contextRef="#ctx0" brushRef="#br0" timeOffset="9403.8645">12991 3206 978 0,'0'0'98'16,"87"-26"-93"-16,-39 9-1 16,-4-2 1-16,-8-2 34 15,-12 0 9-15,-15 2 1 16,-6 2-23-16,-3 2 5 0,-11 3-2 16,-15 5-28-1,-10 7 9-15,-4 0-10 0,-1 13 3 16,5 13-6-16,5 7 2 15,9 7-2-15,5 4 3 16,9 0 0-16,8 0 2 16,0-3-1-16,25-6 6 15,11-8-11-15,13-7 4 16,6-7-34-16,-1-12-9 16,-2-1-8-16,-13-10 4 15,-6-16 27-15,-9-5 5 16,-8-6 15-16,-4-3 0 15,-6-1 21-15,1 3 40 16,-1 6-18-16,-1 7 2 16,4 11-19-16,0 6-14 15,4 8-4-15,4 2-8 16,3 18-9-16,4 10 4 16,-2 7 3-16,-5 1 2 15,-8 0 0-15,-9-4-44 0,0-9-17 16,0-8-17-16,-7-8 15 15,-6-9 50-15,0 0 13 16,3-15 10-16,2-10 15 16,7-7 13-16,1-3 2 15,0-2-26-15,21 2-7 16,9 4 13-16,10 6-18 0,2 1-1 16,1 6-1-16,3 3 4 15,-4 3-5-15,-1 1 1 16,-9 4-3-16,-13 5-1 15,-7 0 8-15,-9 0-2 16,-3 2-2-16,0 0 4 16,-4 0 7-1,-14 0-11-15,-9 5 3 0,-1 14-8 16,-2 7 6-16,9 8-1 16,6 2 0-16,9 1 5 15,6-3-8-15,3-3 3 16,22-5 0-16,8-9 5 15,8-5-5-15,3-10-12 16,-2-2-12-16,-3-11-27 0,-5-15 39 16,-8-7 7-1,-10-5 5-15,-7-1 36 0,-8 1 0 16,-1 5 13-16,0 8 16 16,0 9-26-16,0 9 8 15,0 7-43-15,0 0-4 16,0 17-33-16,0 11 29 15,2 7 4 1,10-2 0-16,1 0-6 0,1-8-1 16,-1-7-31-16,1-7-15 15,0-8 21-15,0-3-6 16,-1-7 38-16,2-14-3 16,0-5 8-16,0-4-5 15,0 0 3-15,-3 3-2 16,-2 7 15-16,-2 5 8 15,-4 8 5-15,-2 7-16 0,1 0-13 16,3 11-22-16,3 13 10 16,4 6 11-16,2 2-1 15,6 0 4-15,9-6-2 16,4-2 3-16,8-10 3 16,4-8-7-16,-1-6 1 15,-2-2 0-15,-7-22 12 16,-5-5-10-16,-10-10 14 15,-9-1 1-15,-7-7 0 0,-5 0 15 16,0 0-9 0,-10 8-17-16,-6 9 27 15,4 11-18-15,3 12-6 16,2 7-9-16,4 12-18 16,1 19-7-16,2 13 24 15,0 6 1-15,3 4 6 0,11 1-5 16,-1-1 2-16,0-5-3 15,1-2-20-15,1-8-50 16,0-8-74-16,-3-13-286 16</inkml:trace>
  <inkml:trace contextRef="#ctx0" brushRef="#br0" timeOffset="9715.8607">14479 3117 1189 0,'0'0'2'16,"102"0"1"-16,-37 3-3 15,-1 0 0-15,-1-3-1 16,-5 0-11-16,-15 0-102 16,-16-2 45-16,-10-6 69 15,-10 1 6-15,-6 2 72 16,-1 4 29-16,0 1-52 15,0 0-22-15,3 2-33 16,3 17 5-16,2 5 12 0,4 6 23 16,-5 1-25-16,-1-2-9 15,-3 1 0-15,-3-1-6 16,0-4 0-16,0-6-41 16,0-12-157-16,0-7-477 15</inkml:trace>
  <inkml:trace contextRef="#ctx0" brushRef="#br0" timeOffset="9859.0362">14868 2866 1123 0,'0'0'0'0,"0"0"-346"16,96 55-91-16</inkml:trace>
  <inkml:trace contextRef="#ctx0" brushRef="#br0" timeOffset="10399.0342">15450 3129 1033 0,'0'0'74'0,"0"0"-47"0,-116-19 13 16,67 19 25-16,2 11-42 15,11 14-21-15,12 2 1 16,13 2-1-16,11-2-1 16,0 1 0-16,22-8 6 15,11-5-2-15,10-9-5 0,0-6-18 16,-1-3-10 0,-5-17-4-16,-11-7 29 15,-11-4-3-15,-9-2 10 0,-6 1-4 16,0 6 3-16,-5 7 9 15,-8 12 30-15,-4 7-30 16,2 1-12-16,2 21-2 16,5 10-1-16,8 5 0 15,0-1 6-15,26-1-2 0,8-7 12 16,7-12-10 0,5-6 6-16,6-10 0 15,9 0-8-15,0-11 10 0,-4-18-7 16,-11-7-3-16,-18-9 33 15,-11-9-3-15,-11-5-6 16,-6-1 3-16,0 0-24 16,-6 11 10-1,-11 12-1-15,1 14-5 0,4 14 7 16,2 9-15-16,4 11-18 16,1 22-5-16,2 16 18 15,3 7 5-15,0 4 0 16,15 3 4-16,5-4 0 15,-1-3-4-15,-1-7-10 16,0-10-59-16,-6-11-76 0,-4-15-242 16</inkml:trace>
  <inkml:trace contextRef="#ctx0" brushRef="#br0" timeOffset="10741.973">15601 3076 1206 0,'0'0'60'0,"0"0"-57"15,131 4-6-15,-68 4 5 16,1-2-2-16,0-4 0 16,-7-2-9-16,-14 0-74 15,-18 0-28-15,-14-8 91 0,-7-6 20 16,-4 4 5-16,0 5 49 15,0 3 34-15,0 2-25 16,3 0-17-16,0 0-46 16,6 14-12-16,2 11 12 15,4 5 7-15,0 2 9 16,-1 2 5-16,0-2-13 16,-1-1 5-16,-4-4-6 15,-1-6-6-15,-7-5-2 16,-1-9-3-16,0-7-137 15,0 0-269-15</inkml:trace>
  <inkml:trace contextRef="#ctx0" brushRef="#br0" timeOffset="10895.7259">16100 2801 1069 0,'0'0'0'16,"0"0"-244"-16,0 0 14 16</inkml:trace>
  <inkml:trace contextRef="#ctx0" brushRef="#br0" timeOffset="11192.7593">16487 3083 767 0,'0'0'140'0,"0"0"-138"16,0 0 4-16,0 0 8 15,-88 82 36-15,85-51-20 16,3-3 2-16,0-4-5 16,13-8 7-16,10-9 45 15,2-5 4-15,4-2 9 16,-1-8-4-16,-6-15-34 15,-7-6 3-15,-8-4-19 16,-7-3-17-16,-5 0-12 0,-19 4-9 16,-5 5-1-16,1 10-3 15,1 12-68-15,5 5-120 16,13 8-81-16,9 11-163 16</inkml:trace>
  <inkml:trace contextRef="#ctx0" brushRef="#br0" timeOffset="11565.4717">16691 3108 1086 0,'0'0'62'15,"0"0"-57"-15,0 0-5 16,0 0-7-16,0 0-4 16,0 0 7-16,5 84 7 15,1-57-3-15,3-5 0 16,-2-4-4-16,-1-12 3 0,2-6 1 15,3 0 3-15,0-10 28 16,5-11-12-16,-2-3 7 16,1-2 38-16,1 1-31 15,-2 4 0-15,-3 6-16 16,0 8 24-16,-3 7 1 16,0 0-42-16,1 3-7 15,2 16-7-15,2 8 2 16,1 4 8-16,2 2 4 15,-1 2 0-15,4-4 5 16,0-3-3-16,3-7 5 16,-3-6-6-16,-2-7-1 0,2-8-70 15,-1 0-179 1,-2-29-356-16</inkml:trace>
  <inkml:trace contextRef="#ctx0" brushRef="#br0" timeOffset="11782.8887">17178 2740 1207 0,'0'0'100'15,"88"79"-91"-15,-26-16 48 0,7 9 70 16,-6 3-56 0,-4 6-35-16,-9 1-2 0,-12-3-32 15,-16 0 9-15,-22-8-11 16,-19-5 0-1,-46-11-3-15,-38-10-3 0,-28-15-33 16,-29-21-156-16,-11-10-186 16</inkml:trace>
  <inkml:trace contextRef="#ctx0" brushRef="#br0" timeOffset="12841.1315">11566 2724 873 0,'0'0'91'16,"0"0"-27"-16,0 0 10 0,0 0 1 16,0 0-16-16,0 0-36 15,-49-51-19-15,29 70 1 16,-2 6-5-16,5 4 0 16,6-2 0-16,10-2 1 15,1-4-1-15,4-4 0 16,16-5 5-16,5-8 2 15,2-4 4-15,1 0-6 16,-7-12 33-16,-6-7-9 16,-9-3 45-16,-6-1-24 15,0-1-38-15,-18 8 3 16,-7 6-15-16,-7 10-21 16,-4 0-97-16,5 12-106 15,10 6-448-15</inkml:trace>
  <inkml:trace contextRef="#ctx0" brushRef="#br0" timeOffset="13838.6121">10937 3890 838 0,'0'0'365'15,"0"0"-346"-15,-94-31-9 16,86 29-8-16,8 2 64 15,19 0 39-15,43 0-93 16,41 2-10-16,45 8-4 16,26 0-4-16,13-3 6 0,-4-1 0 15,-11-3 3 1,-30-2 9-16,-24-1-12 0,-30 0 11 16,-30 0-9-1,-25 0-2-15,-19 0-1 16,-12 0 1-1,-2 0-42-15,-3 0 13 0,-15 0-84 16,2-4-93 31,7 2-73-47,9 0-417 0</inkml:trace>
  <inkml:trace contextRef="#ctx0" brushRef="#br0" timeOffset="14252.2119">12620 3810 248 0,'0'0'833'0,"0"0"-833"15,0 0-3 1,0 0 1 0,-84 25-3-16,56 0 1 15,4 1 3-15,6-3 1 0,3-5 0 0,6-6 4 32,5-6-4-32,1-3 1 0,3-3 4 15,0-5 35-15,0-12 37 16,0-11-74-16,7 1 21 0,2 2 17 15,0 6 15 1,0 5-2-16,-1 5-34 0,-1 7 5 16,3 2-25-16,6 4-23 15,3 18 15-15,5 9-2 16,0 6 8 0,0 4-21-16,-1-5-98 0,0-6-118 15,-4-12-490-15</inkml:trace>
  <inkml:trace contextRef="#ctx0" brushRef="#br0" timeOffset="14798.4525">13115 3904 869 0,'0'0'34'0,"0"0"-30"15,0 0 56 1,0 0 2-16,151-1-60 15,-29 2-4-15,33 9-1 0,27 0-19 16,18-2 13-16,11-3 17 16,-1-3-9-16,0 0 1 15,-5-2-17-15,-11 0 14 16,-13 0-1-16,-24 0 4 16,-25-6 1-1,-25-2 4-15,-22-2-3 0,-18-1 18 16,-17 1-9-16,-18 4 11 15,-11 2-13-15,-12 3 0 16,-3 1-5-16,-4 0-4 0,-2 0-11 16,0 7-29-1,0 3-154-15,0-5-328 16</inkml:trace>
  <inkml:trace contextRef="#ctx0" brushRef="#br0" timeOffset="38629.1962">2279 5949 972 0,'0'0'486'16,"0"0"-442"-16,0 0-35 15,0 0-9-15,0 0 14 16,0 0-14-16,0 0-20 16,0 73 18-16,0-3 1 15,0-1 1-15,0 0-1 16,0-10-17-16,0-10-18 15,0-10-12-15,0-13-20 16,-6-13 21-16,-4-9-15 0,-5-4 45 16,-4-6 17-1,-7-11 0-15,2-7 8 0,2 1-5 16,4 3 15-16,8 4 31 16,4 8-27-16,1 4 7 15,5 4-29-15,0 0 0 16,0 18-19-16,17 8 16 15,11 1 3-15,8 0 0 16,5-5-2-16,3-8 1 16,0-8-4-16,-2-6-14 15,-1 0 9-15,-7-16 3 16,-4-13 7-16,-6-11 0 16,-8-11 3-16,-13-10 0 0,-3-6 9 15,-3-8 3-15,-27 0 7 16,-13 1 8-16,-8 10-3 15,-10 13 18 1,-3 15-23-16,4 17 7 0,5 14-11 16,9 5-13-16,13 19-10 15,6 18 5-15,6 12-3 16,11 6 1-16,10 4-5 16,0-1 7-1,19-7-3-15,17-2-9 16,10-7-32-16,12-5-57 0,8-11-65 15,3-15-243-15</inkml:trace>
  <inkml:trace contextRef="#ctx0" brushRef="#br0" timeOffset="38804.0443">2627 6122 1097 0,'0'0'71'16,"0"0"-71"-16,0 0-13 15,0 0 13-15,0 0 29 16,0 0-2-16,30 92-26 16,-14-64-1-16,1-1 0 15,-1-7-93-15,1-11-207 16</inkml:trace>
  <inkml:trace contextRef="#ctx0" brushRef="#br0" timeOffset="38940.0103">2573 5874 764 0,'0'0'225'16,"0"0"-225"-16,0 0-708 16</inkml:trace>
  <inkml:trace contextRef="#ctx0" brushRef="#br0" timeOffset="39746.3101">2919 5779 1068 0,'0'0'54'0,"0"0"-53"16,-6 77-1-16,2-23 37 16,4 9 9-1,0 9-27-15,0 2-13 16,4 4-5-16,2-3 2 0,2-3-3 15,-2-7 0-15,10-7 0 16,-2-9-3-16,2-5 0 16,4-7 0-16,2-7-15 15,6-9-29-15,5-5-3 16,9-10 13-16,4-6 3 16,-1 0-32-16,-2-7 20 0,-6-12 46 15,-16-2 2-15,-7 1 3 16,-13-4 86-16,-1 1-14 15,-25-1-31-15,-20 1-15 16,-16 2-21-16,-8 2 3 16,6 6 6-16,11 1-2 15,18 4-1-15,15 6-14 16,11-2 3-16,8 0-10 16,0-6 2-16,15-7-105 15,17-10-114-15,9-7 7 16,4-7-31-16,-5-6-94 15,-9-6 340-15,-14-1 141 16,-4 0 225-16,-13 1-149 16,0 3-42-16,0 6-35 0,0 9-45 15,0 12 1-15,0 11-33 16,0 8 14-16,0 4-70 16,8 14-7-16,10 26-13 15,9 18 5-15,-2 15 7 16,-3 12-4-16,-10 7 5 15,-4 2-5-15,-4-2-2 16,-1-7-34-16,0-8-5 16,2-13-7-16,5-11-12 15,6-9 21-15,10-11 39 16,5-13 1-16,5-6 6 16,9-13-2-16,4-1 0 0,-4-11 3 15,-7-13-1 1,-6-7 4-16,-11-9 32 15,-8-4 12-15,-13-6-6 0,0-5-10 16,-34-2-12-16,-15 4-12 16,-8 3 2-16,-3 6 3 15,7 10-15-15,11 11 14 16,12 9-14-16,16 6 0 16,10 6 0-16,4 2-14 15,6 0-81-15,22 0-63 16,11 0-69-16,3 2-121 15</inkml:trace>
  <inkml:trace contextRef="#ctx0" brushRef="#br0" timeOffset="40952.0835">3570 6297 1082 0,'0'0'95'16,"0"0"-94"-16,0 0 4 15,0 0 63-15,0 0-29 16,119-43-30-16,-69 29-9 15,-4-2 2-15,-12 1-4 16,-10-2 5-16,-12 1 2 16,-12 1 3-16,0-1-3 15,-11 2 11-15,-17 5-11 16,-8 5-3-16,-1 4-2 16,-2 0-2-16,8 18 2 15,4 9-3-15,7 7 3 0,6 7-3 16,8 3 6-16,6-3-3 15,1-3 0-15,23-8-5 16,15-7 4-16,7-8-3 16,5-8-15-16,-2-7-43 15,-4-2 12-15,-5-18 18 16,-10-6 32 0,-11-6 1-16,-4-7 22 0,-4 0 42 15,-2-1-15-15,4 6 9 16,2 8-17-16,4 7-12 15,5 8-14-15,3 6-16 16,0 5-3-16,3 2 2 16,-2 19-10-16,-4 7 6 0,-2 6 4 15,-10-1-11-15,-10-2-11 16,-2-5-22-16,0-6 7 16,-18-7-3-1,-3-7 16-15,0-6 25 0,6 0-1 16,2-4 1-16,10-13 15 15,3-2-14-15,7-1 15 16,19 0 2-16,11 0-16 16,5-1-1-16,3 2 2 15,5-2 0-15,7 0-3 16,1-1 2-16,-7-2-2 0,-8 1 0 16,-21 1 0-1,-14-1 11-15,-8 5 27 0,0 2-6 16,-12 5-12-1,-8 4-17-15,-2 7-5 0,-3 0 2 16,4 14-11-16,0 13 9 16,10 5-1-16,4 4-2 15,7 1 4-15,0-1-12 16,15-5 8-16,9-3-6 16,0-11-32-16,1-9 21 15,-1-8-8-15,1 0 23 16,-5-16 4-16,1-11 6 15,-5-3-2-15,-4-5 5 16,-1 4 4-16,-3 8 19 0,-2 7-10 16,-4 8 9-16,-1 5-3 15,1 3-25-15,1 3-19 16,1 15 4-16,1 6 13 16,2 1-3-1,-4 0-2-15,6-4-26 0,-1-7 0 16,-1-8-13-16,3-6-15 15,-2 0 4-15,1-9 52 16,1-15 1-16,-2-4 8 16,-4 2 1-16,1 4 7 15,-2 6 9-15,0 5 31 16,1 9-10-16,2 2-17 16,3 0-25-16,5 6-6 0,5 8 6 15,2 1-2-15,4 0 0 16,6-4 2-16,8-3-1 15,9-6 2-15,3-2 0 16,-1-2 0-16,-5-19 3 16,-6-8 3-16,-9-8-3 15,-8-4 7-15,-11-4 16 16,-11 1 12-16,0 3 10 16,-14 7-14-16,-6 11-9 15,3 10 0 1,5 11-24-16,5 2-2 0,4 24-7 15,3 13-4-15,0 10 5 16,3 3 7-16,14 1-1 16,2 2 3-16,-2-3-3 0,-3-3-1 15,-7-5-1-15,-4-5-40 16,-3-9-141-16,0-13-250 16</inkml:trace>
  <inkml:trace contextRef="#ctx0" brushRef="#br0" timeOffset="41229.3668">5194 6017 1132 0,'0'0'26'16,"114"-20"-15"-1,-60 9 15-15,-8 3 40 0,-12 3-29 16,-6 0-26-1,-11 4-7-15,-4 1-2 0,-10 0-2 16,0 0 0-16,-1 9 5 16,1 12-5-16,1 4 0 15,1 6 0-15,1 2 5 16,1 0-4-16,-1 1-1 16,-3-6 0-16,0-5-1 15,-3-5-37-15,0-10-183 16,0-8-418-16</inkml:trace>
  <inkml:trace contextRef="#ctx0" brushRef="#br0" timeOffset="41388.9652">5470 5732 1216 0,'0'0'0'0,"0"0"-64"15,81 40-135-15,-29-1 32 16,2-2-313-16</inkml:trace>
  <inkml:trace contextRef="#ctx0" brushRef="#br0" timeOffset="41928.0515">5896 6014 836 0,'0'0'209'0,"0"0"-175"15,-105-3-22-15,74 20 23 16,6 2 16-16,8 9-29 16,14 0-15-16,3 0 2 15,8 0-9-15,20-8 2 16,8-7 9-16,3-7-11 16,1-6 0-16,-3-2-2 15,-6-16-10-15,-9-7 10 16,-8-5 4-16,-11-1-2 15,-3 0 16-15,-3 5-4 16,-13 5 20-16,1 10 4 16,-1 11-5-16,4 0-14 0,1 19-17 15,7 12 0-15,4 5-1 16,0-2 3-16,22 2-2 16,5-9 0-1,7-7 1-15,4-8 5 0,2-8-1 16,2-4-5-16,-2-9-2 15,3-13-11-15,-7-10 12 16,-2-5 0-16,-8-9 1 16,-10-5 3-16,-7-1-3 15,-8 1 2-15,-1 9 9 16,-1 12-11-16,-9 14 34 0,4 13-19 16,1 3-15-16,4 26-9 15,1 14 0 1,0 8 9-16,0-1 7 15,7 3-6-15,5-6-1 0,-3-2 0 16,-3-5 1 0,2-6-8-16,-1-5-22 0,-1-8-134 15,1-11-221-15</inkml:trace>
  <inkml:trace contextRef="#ctx0" brushRef="#br0" timeOffset="42215.904">6145 6060 1165 0,'0'0'48'15,"90"-7"-48"-15,-25 7-1 16,5-3 0-16,0 0-10 16,-7 1-34-16,-3-4-54 15,-20 2 41-15,-16-2 58 16,-15 4 4-16,-5 0 77 15,-4 0 58-15,0 2-80 16,0 0-30-16,0 4-23 16,3 12 1-16,2 4 54 15,1 3-36-15,0 5-13 16,-2-1-12-16,-1 1 0 16,1-1-6-16,-4-7-62 0,0-11-250 15</inkml:trace>
  <inkml:trace contextRef="#ctx0" brushRef="#br0" timeOffset="42384.7282">6549 5675 172 0,'0'0'1121'0,"0"0"-1121"15,0 0-386-15,79 61 125 16</inkml:trace>
  <inkml:trace contextRef="#ctx0" brushRef="#br0" timeOffset="42971.5199">7049 5991 803 0,'0'0'257'16,"0"0"-239"-16,0 0-13 15,-79 50 41-15,62-25 20 16,10 3-33-16,7 1-15 16,3-3-6-16,17-6 10 15,9-7 10-15,3-10 0 16,-4-3 20-16,0-10-9 0,-7-14-10 16,-9-9 3-1,-7-1-23-15,-5-3 6 0,-2-1-8 16,-19-1-11-1,0 7 0-15,1 4-9 0,6 10-59 16,9 12-57-16,5 6-37 16,8 0-94-16,17 17 154 15,2 0 51-15,-1-1 49 16,-4 0 2-16,-4-1 46 16,-6-2 41-16,-3 3 24 15,3-1-40-15,-6 3-27 16,1 6-9-16,-1-2-15 15,0 0-18-15,0-2-1 0,0-6-1 16,2-4 2-16,-4-9-2 16,-1-1 2-16,1-7 7 15,-4-17-9-15,3-7-8 16,0-4 8-16,2-1 2 16,4-1 0-1,10 3 22-15,5 5 43 0,0 5-12 16,3 11 0-16,-2 7-18 15,-1 6-21-15,4 6-9 16,1 16-7-16,-1 7-1 16,-4 5 1-16,-2 3-3 15,-4 3 3-15,-7-4 0 16,-7 3 0-16,-4-5 0 16,0 1-7-16,0-6-32 0,-12-5-130 15,-7-10-185-15</inkml:trace>
  <inkml:trace contextRef="#ctx0" brushRef="#br0" timeOffset="43499.7592">8424 5910 1238 0,'0'0'111'15,"0"0"-111"-15,0 0 1 16,0 0-1-16,0 0 18 16,0 0-6-16,23 71-2 15,-21-43-9-15,1-1 2 16,4-2-3-16,3-6-107 0,1-10-220 15</inkml:trace>
  <inkml:trace contextRef="#ctx0" brushRef="#br0" timeOffset="43629.822">8380 5572 1042 0,'0'0'0'15,"0"0"-40"-15,0 0-423 16</inkml:trace>
  <inkml:trace contextRef="#ctx0" brushRef="#br0" timeOffset="43984.0369">8637 5842 802 0,'0'0'10'0,"0"0"4"15,16 92-3-15,-9-63 9 16,1-4-13-16,1-3-5 16,1-7-2-16,2-6-1 15,3-8-33-15,-1-1-9 16,0-8 15-16,-3-13 28 16,-1-7 4-16,-2-1 9 15,-1 0 52-15,1 0 1 0,5 8 68 16,1 5-30-1,9 9-57-15,7 7-11 16,9 5-12-16,9 17 3 16,0 8 10-16,-2 1-28 15,-9 2 0-15,-7 2-9 0,-11-4 3 16,-5-2-4-16,-7-2 1 16,-2-3 0-16,-4-6-2 15,-1-1-120-15,0-7-65 16,0-10-231-16</inkml:trace>
  <inkml:trace contextRef="#ctx0" brushRef="#br0" timeOffset="44927.6408">10418 5895 752 0,'0'0'283'0,"0"0"-260"15,-122-17-17 1,69 19 24-16,-2 16 19 16,4 9-10-16,11 4-31 0,15 1-3 15,14 3 0-15,11-1-2 16,15 1 7-16,31-4 2 15,20-3-9-15,15-6-2 16,7-9-1-16,3-10-82 16,-3-3-21-16,-8-10-1 15,-11-16 101-15,-16-11 3 16,-15-6 57-16,-19 2 45 16,-16 3-8-16,-3 5-21 0,-18 13-18 15,-16 6-16-15,-3 10-19 16,-6 4-20-16,2 11 0 15,10 15-3-15,9 8-6 16,8 3 8-16,14-3 1 16,0-7-5-16,28-2 3 15,14-11 2-15,9-9-8 16,0-5-32-16,-4-4-34 16,-12-19 34-16,-13-8 33 15,-16-5 7-15,-6-3 2 16,0 0 10-16,-19 9 17 15,-2 7 25-15,0 10-12 16,5 13-30-16,7 0-12 16,1 25 5-16,8 11-5 15,0 5 0-15,9-2 0 0,21-3 2 16,7-9 3-16,9-10-3 16,9-8-2-16,2-9 2 15,0 0-7-15,-5-17 2 16,-11-10 3-16,-13-12 1 15,-10-9 0-15,-12-7 2 16,-6-9 4-16,-3 0-6 16,-20 4 25-16,-5 12 2 15,4 15 11-15,0 16-5 16,8 12-24-16,4 5-10 0,0 17-2 16,3 18-5-1,3 15 3-15,6 11 3 0,0 6 1 16,14 1 0-1,8-7 2-15,2-10-2 0,1-5 0 16,-1-12-15 0,0-6-37-16,3-9-35 0,3-11-73 15,-1-8-110-15,3 0-344 16</inkml:trace>
  <inkml:trace contextRef="#ctx0" brushRef="#br0" timeOffset="46160.0527">11461 5886 1056 0,'0'0'84'16,"0"0"-67"-16,0 0 13 16,0 0 17-16,-85 19-28 15,76 15-12-15,7 3 6 16,2-2-3-16,0-3-9 16,18-6 9-16,5-6-7 15,6-7 4-15,6-9-7 16,3-4-2-16,-3-3-41 15,-4-18 14-15,-6-5 25 16,-10-2 4-16,-7 0 3 16,-2 4-2-16,-6 5 27 15,0 7-1-15,0 8 1 16,0 4-22-16,-6 0-6 16,6 18-2-16,0 4-3 0,0 4 4 15,0-4-4-15,7-4 2 16,8-8 3-16,7-4 0 15,8-4 0-15,9-2-1 16,5-2-20-16,-1-14-7 16,-9-4 21-16,-13-4-1 15,-12-1 8-15,-9 3 14 16,0 4 8-16,-9 8 18 16,-4 10-20-16,0 0-15 15,3 13-5-15,6 10-4 16,4 7 4-16,0-1 0 15,10-3 1-15,18-3 0 16,10-5 0-16,13-6 4 16,8-7-5-16,4-5 6 15,-6 0-8-15,-8-11 2 0,-10-16 0 16,-10-8 1-16,-8-13 3 16,-15-13 3-16,-6-7 6 15,-4 2-12-15,-20 9 9 16,-3 14 30-16,3 16 5 15,5 16-14-15,2 11-31 16,5 1 0-16,3 27-2 16,5 15-7-16,4 11 0 15,0 9 6-15,15 4 3 16,7-4 1-16,-1-8-1 0,5-10-3 16,-1-8 1-16,3-12-49 15,2-10-5-15,1-13-7 16,1-2 3-1,-4-13 51-15,-1-15 2 16,-8-4 7-16,-2-7 6 16,-10 0-4-16,-2 0 23 0,-4 7 19 15,-1 10-6-15,0 9 5 16,0 7-11-16,0 6-11 16,0 2-21-16,0 19-39 15,2 9 37-15,5 5 1 16,2-1 0-16,3-5-6 0,6-5 7 15,0-3-2-15,9-11 0 16,0-7-24-16,-2-3 13 16,-3-5 10-1,-5-17 3-15,-6-3 9 0,-5-3-7 16,-4-1 16-16,-2 4 8 16,0 5-16-16,0 8 16 15,0 8-9-15,-2 4-15 16,2 0-4-16,0 15-32 15,0 10 34-15,8 2-4 16,14 0 5-16,5-6-6 16,6-3 2-16,4-8-32 15,2-7 29-15,4-3 1 16,-4-3 5-16,-6-20-3 16,-8-4 8-16,-7-9-5 0,-7-1 2 15,-10-1 0-15,-1 1 10 16,-3 7-6-16,-9 11-5 15,5 11 1-15,5 8-2 16,2 6-14-16,0 18-8 16,17 9 15-1,8 4 7-15,4 0 2 0,-1-3-2 16,-1 0 0-16,-5-7 2 16,-5-4-2-16,-9-3 2 15,-8-4-2-15,0-4 35 16,-13-3 1-16,-17-4 7 15,-9-3 1-15,-5-2-21 16,-3 0-17-16,4-11-6 16,4-5-163-16,10-5-262 15</inkml:trace>
  <inkml:trace contextRef="#ctx0" brushRef="#br0" timeOffset="48927.4169">13839 5988 1331 0,'0'0'30'0,"0"0"-28"15,0 0-2-15,0 0 28 16,83-36 0-16,-57 18-8 0,-1-5-13 15,-2-4 5 1,-4-5 0-16,-4-4-6 0,-9-2 0 16,-6 2-1-16,0 1-3 15,0 10 12-15,-14 9-12 16,2 6 18-16,2 7-10 16,-2 3-9-16,0 3-2 15,2 18-9-15,2 8 5 16,7 11 1-16,1 3 0 15,0 2 4-15,16-5-1 16,5-5 2-16,6-8-3 16,1-6 2-16,2-5-66 15,-2-11-94-15,-5-5-204 16</inkml:trace>
  <inkml:trace contextRef="#ctx0" brushRef="#br0" timeOffset="49090.2345">14030 5510 978 0,'0'0'161'16,"0"0"-161"-16,0 0-191 16,94 41 82-16,-48-25-141 15</inkml:trace>
  <inkml:trace contextRef="#ctx0" brushRef="#br0" timeOffset="49360.746">14461 5667 472 0,'0'0'511'0,"0"0"-504"0,-115 19-3 16,91-7 26-16,11 3 17 15,10 6-25-15,3 4-19 16,7 2-1-16,20 4-2 15,6-2 5-15,4-3-5 16,-2-7 0-16,-10-1 0 16,-12-10-1-16,-11 0 1 15,-2-2 0-15,-9-3 16 16,-21-1 34-16,-10-2-3 0,-5 0-36 16,8 0-9-16,11-4-3 15,19-6 1-15,7-3-168 16,33-8-370-16</inkml:trace>
  <inkml:trace contextRef="#ctx0" brushRef="#br0" timeOffset="49587.9255">15149 5538 1224 0,'0'0'43'16,"0"0"-38"-16,0 0 0 0,0 0 13 15,0 0-6-15,-24 84-1 16,27-35 8-16,16 6-18 16,1 1 7-16,-1 0-8 15,-3-6 1-15,-8-4-6 16,-7-8 3-16,-1-7-113 16,-4-12-53-16,-15-10-139 15</inkml:trace>
  <inkml:trace contextRef="#ctx0" brushRef="#br0" timeOffset="50216.2288">14949 5742 1048 0,'0'0'32'16,"0"0"-32"-16,82-29 0 16,-27 27 9-16,8 2-7 0,2-2 0 15,-3-7-2-15,-10-3-7 16,-12-3 6-16,-12-4-2 15,-11-1 3-15,-10 2 20 16,-7 4 47-16,0 4 2 16,0 7-10-16,0 2-20 15,0 1-31-15,0 4-8 16,0 17-15-16,-3 10 13 16,-2 4 2-16,0 3 0 15,5 1-1-15,0-4 1 0,0-5-3 16,0-9-2-1,16-7-40-15,2-11-3 16,5-3 7-16,-3 0-7 16,-3-20 40-16,-5-3 8 0,-6-1 10 15,-5 4 20 1,-1 5 8-16,0 8 24 0,0 5-29 16,0 2-27-16,5 2-6 15,5 16-36-15,5 6 36 16,6-1 0-16,3 0 1 15,7-8 0-15,6-2-1 16,8-7-2-16,7-6-18 16,3 0-10-16,-2-6 25 15,-2-15 4-15,-8-8 1 16,-7-6 4-16,-9-1-3 0,-11 0 15 16,-15 5 17-1,-1 7-2-15,-13 9 2 16,-8 7-17-16,-1 8-9 15,5 0 0-15,4 22-7 16,7 11 0-16,6 7 6 0,0 6-5 16,12-3 26-16,13-8-20 15,4-7-6-15,6-14 12 16,8-8-9-16,7-6-4 16,4-1-131-16,-5-24-223 15</inkml:trace>
  <inkml:trace contextRef="#ctx0" brushRef="#br0" timeOffset="51874.903">16853 5642 1350 0,'0'0'66'0,"0"0"-56"0,0 0-4 16,0 0-2-16,0 0 1 16,0 0-4-16,43 124-1 15,-25-49 17-15,-2 4-14 16,-4-1 0-16,-9-3-1 16,-3-5 2-16,0-6-8 15,0-12 2-15,0-17-95 16,0-13-36-16,3-16-77 15,10-6-112-15</inkml:trace>
  <inkml:trace contextRef="#ctx0" brushRef="#br0" timeOffset="52160.0473">16902 5661 360 0,'0'0'813'0,"0"0"-770"15,0 0-28-15,0 0-5 16,0 0 23-16,94-69-27 16,-54 91-4-16,-1 8-4 15,-4 7-6-15,-7 4 7 16,-12 3-2-16,-12-1-6 16,-4-7 8-16,-13-11 2 15,-19-7-1-15,-6-8 15 0,-2-7-3 16,-2-3 13-1,9 0-8-15,8 0-15 16,11 0-4-16,14-3-58 16,9-10-170-16,27-4-641 15</inkml:trace>
  <inkml:trace contextRef="#ctx0" brushRef="#br0" timeOffset="52644.901">17252 5622 954 0,'0'0'282'16,"0"0"-234"-16,0 0-45 16,0 0 35-16,0 0-29 15,0 0-3-15,57 60-12 16,-18-12 8-16,-3 0-4 0,-6-1 2 16,-13-6-4-16,-11-12 1 15,-2-13-1-15,-4-7 1 16,0-8 1-16,0-1 2 15,0-12 18 1,0-19-12-16,0-6-1 0,0-5-1 16,0 2-3-16,14 0-1 15,4 6 2-15,5 5 1 16,-1 7-1-16,-2 7-2 16,-1 9 0-16,-3 6-2 15,-2 6-11-15,-2 17 2 16,-1 8 7-16,0 5-2 0,-2 2 6 15,6-4 0-15,7-4-4 16,6-6 2-16,7-11-50 16,-3-9 13-16,-3-4 33 15,-11-10 6-15,-9-13 18 16,-9-2 36 0,0-5-6-16,-18 1-11 15,-15 0-21-15,-7 5-7 0,-5 9-9 16,5 7-2-16,10 8 2 15,12 0-11-15,17 5-105 16,1 12-43-16,36-1-124 16</inkml:trace>
  <inkml:trace contextRef="#ctx0" brushRef="#br0" timeOffset="52871.7826">18139 5599 1052 0,'0'0'105'15,"0"0"-85"-15,-85-32-12 16,59 32 18-16,5 10 23 16,6 16-35-16,6 7-13 15,8 8 8-15,1 4 3 16,6 0-1-16,19 3 10 16,8-6-18-16,1-8 2 15,4-8-5-15,-2-14-37 16,1-9-117-16,-5-3-149 0</inkml:trace>
  <inkml:trace contextRef="#ctx0" brushRef="#br0" timeOffset="53627.1012">18388 5710 1082 0,'0'0'92'0,"0"0"-79"15,0 0-10-15,0 0 82 16,0 0-55-16,0 0-19 15,118 0 0-15,-84 0-9 16,-6 0 3-16,-7-11 10 16,-10-4-10-16,-11-3 12 15,0-2 31-15,-20 0-26 16,-16 5-21-16,-10 10-1 0,-3 5 0 16,2 7-2-1,6 16-3-15,13 11 4 0,11 3-9 16,15 4 2-1,4 2 7-15,29-5-3 16,14-11 4-16,7-11 0 0,10-10-3 16,6-6-32-16,10-10-2 15,-4-16 16-15,-9-5-7 16,-25-6 2-16,-19-3 26 16,-20-3 3-16,-1 0 12 15,-18 5 20-15,-7 7-18 16,0 11 7-16,5 8-2 15,11 10-18-15,8 2-4 16,1 16-17-16,7 15 5 0,17 5 10 16,4 0-2-1,1-2 4-15,-10-3-3 0,-7-4 4 16,-9-4-1-16,-3 2 0 16,-4-4 2-16,-20-1-2 15,-6-6 5-15,-3-3-1 16,8-6 13-16,8-2-17 15,10-3 11-15,7 0 10 16,13-4-8-16,26-13-13 16,18-6-45-16,7-6 9 15,-1-1-7-15,-7-3-13 16,-9-3 51-16,-12 3 5 16,-15 0 4-16,-14 4 40 0,-6 6 29 15,0 6-24-15,-9 7-27 16,4 10-22-16,5 0-5 15,0 20-28-15,14 10 22 16,8 5 10-16,2 0 1 16,-3-3 0-16,-8 0-1 15,-5-5 2-15,-5-2-1 16,-3-5 5-16,0 1-5 16,-8-5 31-16,-12-3 7 15,-8-2-15-15,-6-3-4 16,-1-2-19-16,-1-1 0 15,3-5-87-15,7 0-338 16</inkml:trace>
  <inkml:trace contextRef="#ctx0" brushRef="#br0" timeOffset="55621.5593">20206 5785 903 0,'0'0'198'0,"29"-74"-96"0,-29 41-59 15,0 1 75-15,-19 3-14 16,-7 5-29-16,-8 8-57 16,-2 6-11-16,-3 10-7 15,2 0-10-15,4 15 9 16,9 7-5-16,13 3-4 16,11-3-7-16,8 0-57 15,34-7-23-15,18-6-31 16,10-9-160-16,0-11-208 15</inkml:trace>
  <inkml:trace contextRef="#ctx0" brushRef="#br0" timeOffset="56044.7649">20390 5373 1024 0,'0'0'133'0,"0"0"-65"16,0 0 42 0,-22-75-3-16,22 75-65 0,0 0-42 15,0 29-19-15,0 16 4 16,7 18 11-16,5 13 4 15,2 6 0-15,-3 7-1 16,-2 3 3-16,-3 0-2 16,-1-4 2-16,-4-4-2 15,2-6 0-15,-3-8-11 16,0-5-18-16,1-7 11 16,9-10-8-16,3-10 8 15,9-9 0-15,8-7 3 16,6-9 8-16,9-9-13 15,4-4-3-15,2 0-5 16,-5-9 1-16,-7-9 11 16,-14-5-1-16,-10-5 15 15,-13-4 1-15,-2-8 2 16,-27-2-1-16,-23-7 3 0,-18-2 2 16,-10-2-1-16,-1 4 5 15,11 3 5-15,14 7 29 16,20 7-9-16,20 5-20 15,14 0-4-15,3 1-10 16,34 0-36-16,23-1-85 16,16 0-129-16,8-1-282 15</inkml:trace>
  <inkml:trace contextRef="#ctx0" brushRef="#br0" timeOffset="56717.5496">21202 5085 1178 0,'0'0'84'0,"0"0"-47"15,0 0-19-15,0 0-18 16,0 0-2-16,17 93 2 16,10-14 6-16,5 13-6 15,-6 6 0-15,-7 0 0 16,-9 3 0-16,-10 0-1 0,0-2-1 15,-9-9-29-15,-3-10-22 16,4-14 24-16,5-12 26 16,3-4-11-16,0-11-9 15,17-5-43-15,14-12-6 16,8-11-16 0,6-9 11-16,0-2 24 0,-4-8 1 15,-3-17 7-15,-9-6 45 16,-5-7 2-16,-7-9 34 15,-7-4 1-15,-10-7 10 16,-3-6-12-16,-29-7 4 16,-19 2 4-16,-15 5-2 15,-10 11-9-15,3 13-14 16,12 13-9-16,16 10 2 16,22 10-7-16,15 6 5 15,8 1-9-15,7 0-13 0,20 6 11 16,18 5-7-16,8 0-1 15,7-2-57-15,-6-5-24 16,-5-4 46-16,-12 0-32 16,-8-3 16-16,-10-11 61 15,-7-3 0-15,-3 0 67 16,-2-1 1-16,-1 2-2 16,-1 4 22-16,1 6-37 15,-2 5-8-15,5 1-14 16,2 0-28-16,2 4 0 15,5 13 5-15,3 2-1 16,-3 5 19-16,1 3-8 16,-2-1-5-16,-3 0 4 15,-1-4-14-15,-3-5 2 0,-4-2-3 16,-2-5-1-16,-2-5-1 16,-2-5-57-16,0 0-139 15,0-22-296-15</inkml:trace>
  <inkml:trace contextRef="#ctx0" brushRef="#br0" timeOffset="56858.2442">21642 5286 1089 0,'0'0'7'0,"0"0"-7"15,0 0-84-15,0 0 26 16,0 0-163-16</inkml:trace>
  <inkml:trace contextRef="#ctx0" brushRef="#br0" timeOffset="57754.8329">21856 5544 707 0,'0'0'64'0,"0"0"-48"16,0 78 16-16,2-47 15 0,5-5 3 15,1-2-40-15,4-2-9 16,0-11 4-16,0-1-2 16,0-10 2-16,-2 0 17 15,3-6 5-15,-1-14 27 16,2-2-13 0,-1-1 31-16,-2 5-29 0,-2 3-17 15,1 9 0-15,-2 4-22 16,2 2-4-16,3 2-8 15,6 15-7 1,4 3 7-16,3 4-10 0,3-2-25 16,4 1 14-16,5-5 9 15,3-3-13-15,4-5 13 16,4-6 11-16,-1-4 5 16,-3 0 4-16,-9-14 9 0,-8-7 54 15,-8-5 3-15,-9-3-4 16,-8 0-8-16,-3-1-5 15,-7 1-19-15,-22 6-5 16,-8 7-19-16,-6 9-2 16,0 7-4-16,1 7-14 15,11 18 13-15,11 4-5 16,11 1 3-16,9-1 2 16,6-3-11-16,21-3 12 15,12-10-2-15,3-7-5 0,0-6-19 16,-2-3-6-16,-2-18 9 15,1-9 23 1,-4-5-2-16,-7-9 2 16,-10-5 10-16,-12-6-8 15,-6-2 19-15,0 0 23 16,-11 10-12-16,-10 10-2 0,2 15-20 16,0 12 6-16,-4 10-16 15,-2 6-1-15,0 25 1 16,4 11-11-16,7 10 3 15,11 7 6-15,3 5-4 16,15-1 6-16,15-3 0 16,6-10 2-16,9-9-2 15,5-9 0-15,5-12-8 16,1-10-20-16,1-10-2 0,-7 0 2 16,-9-21 21-1,-10-8 7-15,-12-7 2 16,-11-1 4-16,-7-2 2 15,-1 1 3-15,0 6-1 16,-1 7-5-16,-4 11 17 16,2 9-22-16,3 5 0 0,0 0-4 15,0 19-25-15,0 4 26 16,0 2 4-16,0 2-1 16,2-5 0-16,-1-3 2 15,-1-5-5-15,0 0 3 16,0-10-12-16,0-4-184 0,0-4-225 15</inkml:trace>
  <inkml:trace contextRef="#ctx0" brushRef="#br0" timeOffset="57905.6716">22902 5239 1220 0,'0'0'14'0,"0"0"-14"0,0 0-41 16,0 0-65-16,0 0-147 16</inkml:trace>
  <inkml:trace contextRef="#ctx0" brushRef="#br0" timeOffset="58766.9239">23104 5531 854 0,'0'0'54'16,"0"0"-54"-16,0 0 1 16,-3 89 0-16,7-65 25 15,8-4-17-15,-3-6-5 16,-1-4-2-16,-2-7-2 16,4-3 18-16,-4 0 10 15,3-6 48-15,3-11-27 0,-5-4-4 16,2 0-1-1,0 2 0-15,2 4-18 16,-2 5 6-16,3 7-18 16,4 3-14-16,3 0-5 15,4 16-8-15,2 5 6 16,0 2 2-16,2 1-32 16,-1-3 19-16,5-2 4 0,8-3 1 15,9-1 12-15,10-7-4 16,3-3 5-16,-4-5 0 15,-7 0 1-15,-9-12-1 16,-11-13 4-16,-11-1 7 16,-12-2 75-16,-7-2-34 15,-4 4 8-15,-23 7-47 16,-6 5-7-16,-6 8-12 16,6 6 4-16,5 3-1 15,10 17 2-15,12 2-19 0,6 2 11 16,0-1 0-16,18-3-2 15,15-8 7 1,6-5-41-16,-2-7 1 16,-2 0 14-16,-4-13 11 0,-6-7 19 15,-6-5 3-15,-8 0 0 16,-11 1 18-16,0 3 23 16,-2 7-12-16,-8 5 0 15,-3 9-32-15,1 0 0 16,-3 23-9-16,6 13-5 0,7 17 12 15,2 16 2-15,9 15 2 16,18 15 40-16,11 7-14 16,9 5 52-16,3 1-14 15,-1-2-32-15,-9-8-5 16,-10-17-11-16,-15-19-12 16,-15-22 0-16,-2-19-6 15,-34-17-3-15,-20-8 3 16,-20-21 1-16,-15-27 3 15,-6-16 1-15,4-10-4 16,17-1-1-16,24 6 7 16,28 13-5-16,24 7-2 15,21 7-2-15,35 2-1 16,21 4-7-16,15 2 10 16,5 0 1-16,-3 2 1 15,-13 2-2-15,-19 3 0 0,-21 5-5 16,-21 2-4-16,-15 3-32 15,-5 5-85-15,-28-1-128 16,-13-4-456-16</inkml:trace>
  <inkml:trace contextRef="#ctx0" brushRef="#br0" timeOffset="60742.8884">24917 5345 1269 0,'0'0'78'0,"0"0"-53"16,0 0 19-16,0 0 12 16,0 0-50-16,0 0-6 15,0 0 0-15,28 119-5 16,-13-58 12-16,0 2-7 16,-5-3 0-16,0-2-5 0,-1-5-62 15,1-8-53 1,3-13-115-16,-4-15-193 0</inkml:trace>
  <inkml:trace contextRef="#ctx0" brushRef="#br0" timeOffset="61425.8777">24687 5591 1114 0,'0'0'66'0,"0"0"-54"0,0 0-12 16,80-24 1-16,-12 24 0 15,12 0-1-15,6 0 0 16,-2-6-8-16,-12-5-20 16,-17-7-9-16,-16-3 16 15,-17-1 21-15,-15-1 19 16,-7 2 51-16,0 0 3 16,-4 7-16-16,-5 4-12 0,3 6-14 15,-1 4-19 1,1 8-12-16,-5 19-14 0,4 13 13 15,5 7 0-15,2 2-7 16,0-2 5-16,8-2 2 16,10-7-7-16,4-10-27 15,3-8-26-15,2-11-1 16,0-9 30-16,-1 0 9 16,-6-18 23-16,-3-8 16 15,-4-2 12-15,-2 0 22 0,-2 3-11 16,-4 5 1-1,-2 8 1-15,-1 4-17 0,1 8 7 16,1 0-31 0,4 6-15-16,7 12 14 15,1 5 1-15,4 2-1 16,0-1 1-16,2-3 0 0,4-1 1 16,7-4-1-16,6-5-3 15,7-5-33-15,-2-6-6 16,0 0 13-16,-10-14 15 15,-5-9 14-15,-9-1 0 16,-6-4 0-16,-5-1 6 16,-6 2 11-16,-3 4 12 15,0 5 1-15,0 9-1 16,-4 5-22-16,-4 4-4 16,1 4-3-16,-2 18-10 0,4 8 10 15,4 2-1-15,1-1 1 16,0 0 0-16,18-2 3 15,5-5 0 1,6-3-3-16,11-4-1 16,11-4-27-16,12-4-112 0,13-4-92 15,4-5-315-15</inkml:trace>
  <inkml:trace contextRef="#ctx0" brushRef="#br0" timeOffset="61876.4648">27208 5711 589 0,'0'0'578'0,"0"-80"-536"16,-15 41-25-16,-12 0 58 16,-10 2 31-16,-11 10-54 15,-6 11-31-15,1 12-17 16,1 4-4-16,7 16-2 15,9 13-2-15,11 10 4 16,11 1-6-16,14 1 6 16,3-4 0-16,29-9 0 15,12-7 3-15,8-11-6 16,5-10 1-16,0 0-19 16,-3-21 1-16,-8-13-4 0,-6-12 23 15,-10-10 0-15,-9-6 2 16,-8-4 5-16,-10 1 1 15,-3 8-7-15,0 8 29 16,-9 14 10-16,-2 13-9 16,3 10 8-16,2 12-35 15,1 6-3-15,2 26-18 16,2 17 12-16,1 18 1 16,0 5 5-16,9 4 0 15,6-1 0-15,1-9-36 16,-5-7-40-16,-1-13-82 15,-5-17-91-15,1-16-281 16</inkml:trace>
  <inkml:trace contextRef="#ctx0" brushRef="#br0" timeOffset="62209.1494">27481 5613 1190 0,'0'0'81'16,"0"0"-80"-16,81-22-1 16,-44 12 1-16,0-1 27 15,2-2-28-15,-11-3 2 16,-10-1 2-16,-10-4 1 0,-8 2 19 16,-8-1 19-16,-21 4-32 15,-7 6-7 1,-3 8-4-16,0 2-3 0,5 5 1 15,4 18-8-15,6 5 10 16,8 5 0-16,10 7-4 16,6-1 2-1,0-1 2-15,13-2 0 0,13-8 0 16,2-2 0-16,3-8-2 16,1-8-118-16,-3-10-134 15</inkml:trace>
  <inkml:trace contextRef="#ctx0" brushRef="#br0" timeOffset="62825.2072">27845 5561 745 0,'0'0'328'16,"0"0"-316"-16,112-47-12 15,-78 31 0-15,-8 0 79 16,-13-2-22-16,-8 2 12 16,-5-1-13-16,-2 0 11 15,-17 5-53-15,-11 2-14 16,-3 8-1-16,3 2 1 16,6 0-10-16,11 17 3 15,13 4-7-15,0 5-2 0,28 2 14 16,12 0 1-16,1 0-20 15,-5-5-16-15,-9-6 8 16,-15-4 15-16,-12-6-2 16,0-2-5-16,-26-1 21 15,-9 2 0-15,-3 1 5 16,4 3 4-16,8 1-9 16,14 5 12-16,12 0-6 15,0 2-3-15,26-2 11 16,11-4 5-16,8-5 10 15,7-5-1-15,3-2-23 0,-5-2 4 16,-4-15 0-16,-12-4-3 16,-9-8 7-1,-8-6-10-15,-8-1 30 16,-6-1-3-16,-3 6-27 0,0 9 7 16,0 9-4-16,0 9-2 15,0 4-3-15,0 0-1 16,3 17-23-16,4 10 21 15,4 5 4-15,0-3-4 16,-3-1 2-16,-3-3 0 16,-2-5-2-16,-2-6 3 15,-1 1-1-15,0-6 0 0,0-3-89 16,0-6-111-16,0-3-300 16</inkml:trace>
  <inkml:trace contextRef="#ctx0" brushRef="#br0" timeOffset="62984.6235">28221 5109 1158 0,'0'0'0'15,"0"0"-274"-15,0 0 132 16,0 0-392-16</inkml:trace>
  <inkml:trace contextRef="#ctx0" brushRef="#br0" timeOffset="63871.9566">28494 5455 825 0,'0'0'6'0,"0"0"-6"16,18 95 2-16,-3-59-2 15,1-3 22-15,-1-4-12 16,0-6-5-16,-6-10-3 16,-3-6 0-16,-1-7 14 15,2 0 176-15,1-14-42 16,1-9-112-16,2-5 17 0,-3-6 9 16,-1 1-24-16,-1-2-18 15,1 6-4-15,0 5-13 16,3 6-5-16,8 7-15 15,6 11-55-15,13 0-16 16,10 19-15-16,9 11-43 16,8 1-57-16,2 0 22 15,0-3-36-15,-8-9 99 16,-11-6 116-16,-17-12 72 16,-13-1 69-16,-12-4 37 15,-5-14 15-15,0-1-49 0,-7 0-49 16,-11 0-35-1,-9 4-24-15,-8 4-19 0,-8 4-16 16,-2 7 1 0,0 0-2-16,8 12 2 15,7 10-6-15,13 6 1 16,9 3 3-16,8-2 0 0,4 0 2 16,24-7 0-16,7-5-1 15,5-10-1-15,-1-6-17 16,-5-1-23-16,-3-7 9 15,-4-13 24-15,-5-3 3 16,-5-7 4-16,-4-1-1 16,-5 1 2-16,-7 1 5 15,-1 6 17-15,0 8 23 0,-6 7-15 16,-7 8-31-16,0 0 0 16,2 14-4-16,2 12-4 15,8 7 8-15,1 1 0 16,13-1 0-1,14-3 22-15,12-7 6 0,9-5-2 16,10-6 10-16,8-6-11 16,0-6-7-16,-7 0-15 15,-9-15 3-15,-11-15 13 16,-7-10 6-16,-12-10-7 16,-3-6 2-16,-11-5-9 15,-6-2 6-15,0 4-2 16,-17 10-9-16,-4 10 0 0,2 16-4 15,4 12-2-15,6 11 0 16,5 4-11-16,-1 23-5 16,2 11 9-16,3 14 7 15,0 2-9-15,0 5 12 16,11-1-3-16,2-2 0 16,-1-7 1-16,-4-4-3 15,-4-11-70-15,-2-8-84 16,-2-11-62-16,0-13-263 15</inkml:trace>
  <inkml:trace contextRef="#ctx0" brushRef="#br0" timeOffset="64052.0823">29391 5498 1140 0,'0'0'167'15,"0"0"-167"-15,101 0-23 16,-47 2 22-16,6 4-13 16,-5-2-103-16,-1-4-136 15,-13 0-117-15</inkml:trace>
  <inkml:trace contextRef="#ctx0" brushRef="#br0" timeOffset="64207.8666">29815 5461 699 0,'0'0'217'0,"0"0"-66"0,0 0-29 16,0 0-64-16,0 0-53 15,0 0-2-15,0 34-3 16,0-1 28-16,0 0 4 16,0 1-9-1,6-1-12-15,-2-2-8 16,2-8-1-16,-3-6-2 0,-3-6-26 16,0-11-135-16,0 0-220 15</inkml:trace>
  <inkml:trace contextRef="#ctx0" brushRef="#br0" timeOffset="64357.743">29764 5211 1113 0,'0'0'62'0,"0"0"-62"0,0 0-2 15,0 0-156-15,0 0-41 16</inkml:trace>
  <inkml:trace contextRef="#ctx0" brushRef="#br0" timeOffset="64908.4053">30111 5407 803 0,'0'0'157'16,"0"0"-157"-16,0 0 0 15,3 89 0-15,3-62 0 0,-3-3 0 16,-3-4 1-16,0-5 1 16,0-8-2-16,0-4 4 15,0-3 2-15,0 0 30 16,2-15-8-16,10-5-21 16,3-2 4-16,5 1 27 15,3 2-29-15,2 2 14 16,-1 4-6-16,-3 4-6 15,-3 7-10 1,3 2 2-16,1 0-3 0,2 0-2 16,5 7 2-16,1 4 0 15,2-4 1-15,10-2-4 16,1-5 2-16,5 0 1 16,-6-5 5-16,-8-10-4 0,-10-5 8 15,-12-2 4-15,-10-3 36 16,-2 0-12-16,-13 0-17 15,-19 4-20-15,-13 2 0 16,-6 8-2-16,-1 9 1 16,7 2-1-16,8 15-8 15,7 14 9-15,11 8-7 16,11 6-2-16,8 3 6 16,8-1 4-16,20-4 36 15,6-6 21-15,2-9-27 16,2-7-5-16,4-9-8 15,5-6 4-15,11-4-21 16,9 0 0-16,5-13-161 0,-1-11-331 16</inkml:trace>
  <inkml:trace contextRef="#ctx0" brushRef="#br0" timeOffset="65034.9236">31298 5639 1430 0,'0'0'134'15,"0"0"-107"-15,0 0 2 16,0 0-19-16,0 0-10 16,0 0-220-16,-22-44-786 15</inkml:trace>
  <inkml:trace contextRef="#ctx0" brushRef="#br0" timeOffset="81213.4644">2181 7749 536 0,'0'0'232'0,"0"0"-160"16,0 0 63-16,0 0 4 15,-21-75-25-15,18 64-4 16,0 4-8-16,3 4-56 16,0 3 19-16,0 0-28 15,0 0-26-15,0 0-11 16,0 16-15-16,3 14 9 15,6 9 5-15,1 11-4 16,-2 3 5-16,-1 5 0 16,-2-1 0-16,5-2-4 15,-4 0-35-15,3-8-49 16,-3-4-33-16,-4-13-80 0,-2-15-165 16</inkml:trace>
  <inkml:trace contextRef="#ctx0" brushRef="#br0" timeOffset="81723.4837">1654 7831 963 0,'0'0'116'16,"0"0"-44"-16,0 0-33 16,0 0-21-16,133-77-15 0,-42 74 0 15,15 3-3 1,3 0 0-16,-6 0 0 0,-6 0-20 15,-12 0-41-15,-18-6-32 16,-18-5 22-16,-22-5 51 16,-18-2 20-1,-9 1 60-15,0-1 15 0,-17 4 4 16,3 2-8 0,0 7-13-16,4 5-34 0,1 0-24 15,1 17 0-15,1 14 0 16,3 11-1-16,4 5 1 15,0 4-2-15,0-2 2 16,10-4 0-16,3-5 0 16,5-10-7-16,2-9-3 15,2-9-25-15,2-12-7 0,1 0 36 16,-4-10 6-16,-3-13 2 16,-6-2 13-16,-2-1-12 15,-4 0 20 1,-1 6 16-16,1 6-3 0,-3 7 10 15,4 6-10-15,7 1-20 16,5 5-16-16,5 16-13 16,3 6 12-16,0 6-1 15,-5 0-1-15,0 3-3 16,-4-1 6-16,0-4-61 16,0-8-71-16,0-8-154 15,1-13-316-15</inkml:trace>
  <inkml:trace contextRef="#ctx0" brushRef="#br0" timeOffset="82006.1187">3030 7968 1037 0,'0'0'41'0,"0"0"-40"15,91-21 10-15,-48 10 30 16,-4-3-15-16,-8-1-23 15,-12 3 10-15,-14-1 33 16,-5 3 14-16,0 1-8 16,-22 3-26-16,-8 6-22 15,-3 0 2-15,0 18-6 16,5 7 0-16,10 10-2 16,12 4 0-16,6 5 2 15,28 1-4-15,21-1 4 16,20-9-5-16,13-7 5 0,6-8-92 15,6-7-108-15,6-6-128 16</inkml:trace>
  <inkml:trace contextRef="#ctx0" brushRef="#br0" timeOffset="82413.8803">4365 7964 995 0,'0'0'85'0,"0"0"-29"0,-112-40-3 15,62 40 8-15,3 1-8 16,8 18-18-16,11 6-35 16,12 7 11-1,14 2-9-15,2-1 0 0,21-1 8 16,15-7-8-16,10-11 7 16,3-10-4-16,5-4-4 15,-6-11 6-15,-7-17-4 16,-11-8-3-16,-13-10 11 15,-10-4-9-15,-7-4 0 16,-10-7-2-16,-20 6 4 16,-3 2 17-16,-3 10 2 15,5 12-2-15,10 12 13 0,12 12-22 16,5 7-7-16,4 6-5 16,0 24-17-16,7 15 15 15,14 8 3-15,13 5-1 16,-2 1 3-16,-1 1-1 15,-3-2-4-15,-4-4 1 16,-7-5-49-16,-4-10-50 16,-4-13-103-16,0-11-149 15</inkml:trace>
  <inkml:trace contextRef="#ctx0" brushRef="#br0" timeOffset="82739.3055">4647 8013 919 0,'0'0'105'15,"0"0"-102"-15,0 0-3 16,109-47 1-16,-75 33 1 16,-5-2 7-16,-13 2-8 15,-13 1 15-15,-3 1 96 16,-11 1-74-16,-17 4-16 15,-6 7 4-15,-2 0-24 16,6 6 8-16,8 15-8 16,9 8-2-16,8 3 3 0,5 2 3 15,6 6-6 1,18-5 7-16,9-1-6 16,4-8 15-16,5-5-16 15,7-8 1-15,8-7-1 0,2-6-189 16,-5 0-339-16</inkml:trace>
  <inkml:trace contextRef="#ctx0" brushRef="#br0" timeOffset="83310.7709">5065 7972 993 0,'0'0'28'0,"83"-20"-19"15,-29 6-14-15,1 1 6 16,-13-5-1-16,-9 2 1 16,-20-4 1-16,-13 3-2 15,-12-1 9-15,-25 6 21 16,-5 2 6-16,-4 9-15 16,12 1-10-16,10 5-4 15,13 13-7-15,11 3-1 16,6 4-4-16,27 0 5 15,12 0 1-15,1-3 3 16,-4-7-3-16,-12-3-2 16,-17-7-7-16,-13 2 6 15,-6-1-2-15,-27 1 4 0,-11 5 14 16,-1 1-11-16,9 2 4 16,14 5 14-16,14 0-20 15,8 4 5-15,21-2 3 16,22-7-9-16,10-6 23 15,6-7-16-15,-2-2-6 16,-8 0 3-16,-10-17-2 16,-8-9-2-16,-10-5 13 15,-7-3-12-15,-10-3 53 16,-4 6-15-16,0 6-9 16,0 10 25-16,0 8-27 15,0 7-12-15,0 0-16 16,5 9-22-16,8 14 19 15,5 9 3-15,0 0 0 0,-2 0 0 16,-5 0-3-16,-1-3 3 16,-2-6-48-16,-1-7-61 15,-4-9-112-15,3-7-270 16</inkml:trace>
  <inkml:trace contextRef="#ctx0" brushRef="#br0" timeOffset="83451.0077">5435 7618 864 0,'0'0'0'0,"0"0"-464"16</inkml:trace>
  <inkml:trace contextRef="#ctx0" brushRef="#br0" timeOffset="84123.5604">5824 7918 974 0,'0'0'277'16,"0"0"-254"-16,0 0-23 16,0 0 0-16,0 0 0 15,96 54-1-15,-71-11 6 16,-1 3-5-16,-6 0 0 16,0-10-1-16,-6-11-2 15,-1-12 3-15,-3-13 0 16,3 0 11-16,0-20-4 15,1-12 5-15,-1-12 41 0,-4-3-13 16,-1-2 7-16,-4 3-31 16,1 6-16-16,0 9 0 15,3 6-1-15,5 10-6 16,9 12-21-16,10 3-56 16,11 7 31-16,9 18 1 15,5 3-14-15,6 1-41 16,2-3-49-16,1-3 10 15,-6-9-120-15</inkml:trace>
  <inkml:trace contextRef="#ctx0" brushRef="#br0" timeOffset="84609.7798">6655 7972 526 0,'0'0'260'0,"0"0"-114"15,0 0-12-15,-85-69-32 16,40 59-57-16,-4 5 5 16,3 5-22-16,1 0-10 15,14 9-5 1,11 7-9-16,12 6-4 0,8 0 0 15,7 2 3-15,21-4-4 16,11-3 1-16,6-9-5 16,1-6-27-16,-3-2-20 15,-10-3 19-15,-12-15 17 16,-15-4 9-16,-6 0 7 16,-3 2 2-16,-19 5 10 0,-8 5 16 15,6 7-25-15,0 3 16 16,8 3-15-1,8 15 4-15,8 7-6 0,2 3-2 16,26 1 5-16,11-3 9 16,10-6-12-16,2-9 2 15,1-8-4-15,3-3 2 16,-6-12-6-16,-5-16 4 16,-13-5 0-16,-10-6 8 15,-12-7-6-15,-9-3 16 16,0-2 27-16,-21 0-35 15,-4 6 16-15,-1 13 4 16,8 11-1-16,9 9 6 16,5 10-30-16,4 2-5 15,0 22-15-15,0 17 10 0,13 8 4 16,8 6 1-16,-1 0 0 16,2-2-2-16,-3-4-1 15,-1-3-62-15,0-6-78 16,-4-13-162-16</inkml:trace>
  <inkml:trace contextRef="#ctx0" brushRef="#br0" timeOffset="84922.9114">6770 7915 1010 0,'0'0'25'0,"89"-2"-17"15,-29 2-8-15,4 0 2 0,-3 0-4 16,-11 0-4-16,-4-4-41 16,-19-5-5-16,-14-2 52 15,-10 0 12-15,-3 1 78 16,0 3 31-16,0 3-25 16,0 4-54-16,0 0-23 15,0 9-19-15,0 11 0 16,0 7 15-16,5 3 1 15,10-1-11-15,-5 2 6 16,2-3-11-16,-3-6 0 16,-3-3-1-16,0-9-51 0,-1-10-182 15,-1-4-844-15</inkml:trace>
  <inkml:trace contextRef="#ctx0" brushRef="#br0" timeOffset="85066.0431">7119 7622 1051 0,'0'0'64'15,"0"0"-64"-15,0 0-169 16,0 0-155-16</inkml:trace>
  <inkml:trace contextRef="#ctx0" brushRef="#br0" timeOffset="85589.7834">7401 7847 913 0,'0'0'0'16,"0"0"0"0,0 0 2-16,32 89 0 0,-21-62 1 15,-5-5-4-15,-1-6 1 16,-4-6-10-16,1-10 9 15,-1 0 1-15,-1-12 10 16,2-15 1-16,-2-3 33 16,3-5 38-16,4 2-42 15,4 5-7-15,-1 4-5 0,3 8-21 16,3 9 3-16,3 7-10 16,3 0-3-16,7 5-2 15,3 13 4-15,4 1-1 16,6 3 1-16,13-6-41 15,5-2 6-15,1-7 29 16,-3-7-32-16,-10 0 37 16,-9-11-2-16,-11-11 4 15,-10-5 14-15,-12-4 37 16,-6 1 20-16,-12 4-24 16,-16 3-7-16,-15 11-2 15,-7 7-30-15,-5 5-7 16,3 15 0-16,13 14 1 15,12 8-2-15,20 5 6 0,7 3-1 16,25 0 32-16,18-4 24 16,11-7-14-16,7-10 2 15,8-11-24-15,10-13-9 16,5 0-12-16,-1-9-4 16,-9-14-53-16,-26-5-127 15,-25-4-135-15</inkml:trace>
  <inkml:trace contextRef="#ctx0" brushRef="#br0" timeOffset="87650.1582">9035 7559 869 0,'0'0'153'0,"0"0"-84"16,0 0 24-16,0 0 15 0,0 0-24 15,0 0-53-15,7-14-28 16,-5 19-3-16,1 12 0 16,1 6 1-16,1 6-1 15,1 5 0-15,-2-1 0 16,5 3 5-16,-3-3-8 15,0 0 3-15,2-7-4 16,-4-4-44-16,0-8-107 16,-4-11-187-16</inkml:trace>
  <inkml:trace contextRef="#ctx0" brushRef="#br0" timeOffset="87820.6632">8965 7394 1073 0,'0'0'0'16,"0"0"-317"-16</inkml:trace>
  <inkml:trace contextRef="#ctx0" brushRef="#br0" timeOffset="88155.6792">9333 7578 859 0,'0'0'0'15,"0"0"0"-15,0 0 0 0,0 0 2 16,0 0 3-16,-43 83-5 15,71-69 6-15,6-1-3 16,2 1 4-16,-1-3 2 16,-7-2-6-16,-6 0 23 15,-8-2-4-15,-8 0-14 16,-6-2-8-16,0 0 4 16,-8 1 20-16,-18 0 29 0,-10-1-14 15,-6-2 6 1,-1-1-15-16,8-2 3 0,9 0-13 15,10 0-20-15,9 0 1 16,7 0-1-16,12 0-108 16,24-8-236-16</inkml:trace>
  <inkml:trace contextRef="#ctx0" brushRef="#br0" timeOffset="88417.6173">10324 7449 1094 0,'0'0'50'0,"0"0"-33"16,0 0-16-16,0 0 4 16,0 0 17-16,0 75 21 15,13-32-33-15,1 4-8 16,-1 2 7-16,-4-2-8 15,-3-3 1-15,-3-6-2 16,-1-10-64-16,-2-12-111 16,0-11-228-16</inkml:trace>
  <inkml:trace contextRef="#ctx0" brushRef="#br0" timeOffset="89090.9301">10091 7625 912 0,'0'0'3'16,"109"2"1"-16,-43 0-3 15,-5-2-1-15,-6 0 0 16,-16 0-1-16,-8-13 4 16,-13-6 11-16,-9-4 55 15,-7-1 9-15,-2 2 19 16,0 5-44-16,0 5-8 15,-3 5-11-15,0 6-14 16,1 1-20-16,2 8-4 16,0 14-7-16,0 6 5 15,0 5 7-15,0-1-1 16,0-1 0-16,3-2 0 0,3-7-5 16,3-5 5-1,1-6-7-15,4-7 0 16,4-4-11-16,4 0 15 0,-4-10 3 15,0-8-5-15,-6-3 3 16,0 3 2-16,-8 1 0 16,1 7 7-16,-4 5-7 15,4 5 8-15,2 0-8 16,8 12-17-16,6 4 16 16,0 5 1-16,1-3 0 0,0-3-4 15,0-4 8-15,4-2-4 16,10-4 1-16,10-1 0 15,11-4 6-15,7 0-7 16,0-2 0 0,-4-12 6-16,-12-6-6 0,-10-5 8 15,-16-1-1-15,-12 0 0 16,-10 2 27-16,-2 3-18 16,-23 9-7-16,-6 8-6 15,-2 4 0-15,1 1-3 16,7 18 0-16,7 6-7 15,11 7 7-15,7 1 3 16,0-1 10-16,25-4 22 16,8-4-3-16,9-9 5 15,12-7 3-15,10-6-34 0,6-2-6 16,1 0-3-16,-8-10-150 16,-23-10-159-1</inkml:trace>
  <inkml:trace contextRef="#ctx0" brushRef="#br0" timeOffset="91110.2319">12229 7481 1044 0,'0'0'117'0,"0"0"-100"15,0 0 51-15,0 0 9 16,0 0-51-16,0 0-10 16,33 43-10-16,-20-18 13 15,-2 5-12-15,-2-1-7 16,1 2 9-16,-3 1-7 16,1-6-2-16,-2-1 0 15,-3-3-5-15,-1-9-103 0,-2-7-153 16,0-6-396-16</inkml:trace>
  <inkml:trace contextRef="#ctx0" brushRef="#br0" timeOffset="91268.7119">12207 7304 1102 0,'0'0'58'15,"0"0"-58"-15,0 0-269 16,0 0 100-16,0 0-434 16</inkml:trace>
  <inkml:trace contextRef="#ctx0" brushRef="#br0" timeOffset="91892.0266">12406 7491 902 0,'0'0'5'0,"0"0"-7"16,27 76 4-16,-10-53 13 15,1-2 27-15,-3-5-32 16,1-7-2-16,-1-6 2 16,1-3 4-16,1 0 53 15,5-11 24-15,-1-7-57 16,1-4 13-16,-2 0-5 15,-2 5 6-15,-3 0-4 16,-2 7-19-16,-7 6-2 0,2 4-23 16,-1 0-2-16,3 11 2 15,4 9-8-15,1 5 8 16,1 0-2-16,2 0-13 16,3-4 5-16,7-3-24 15,5-5-13-15,7-7-6 16,2-6-1-16,0 0 13 15,3-10-14-15,-3-9 13 16,-8-7 34-16,-1-2 3 16,-11-4 5-16,-11 1 4 15,-9 3 26-15,-2 2 42 0,-11 5-20 16,-15 7-36-16,-2 8 3 16,2 3-19-1,1 3 2-15,9 0-8 0,10 14 6 16,6 6-5-1,4 2 3-15,23 2-2 0,7-1 2 16,4-4 2-16,0 1 0 16,-8-3-5-16,-9 0 8 15,-6-2-3-15,-12-1 0 16,-3-3 2-16,0-2-2 16,-25-1 10-16,-13-3 18 0,-5-5 14 15,1 0-23-15,5 0-2 16,13-11-11-16,11-5-6 15,13-9-19 1,7-3-171-16,35-8-378 0</inkml:trace>
  <inkml:trace contextRef="#ctx0" brushRef="#br0" timeOffset="92116.8477">13445 7136 682 0,'0'0'506'0,"0"0"-477"15,0 0-29-15,0 0 0 16,-10 73 43-16,17-19 9 16,14 11-43-16,4 2-2 15,0-1-7-15,2-3 4 0,-7-7-6 16,-5-7 2-16,-9-4-2 16,-6-8-5-16,0-4-62 15,0-9-60-15,-8-10-144 16,0-13-389-16</inkml:trace>
  <inkml:trace contextRef="#ctx0" brushRef="#br0" timeOffset="92589.2113">13451 7524 1027 0,'0'0'47'15,"0"0"-40"-15,122-13-2 16,-62 13 26-16,4 0-12 15,5 0-19-15,2 0 3 16,2 0 1-16,-9 0 3 0,-19-4 1 16,-18-4 5-16,-21-3 28 15,-6 1 79-15,-7-4-76 16,-22 6-40-16,-8 2 8 16,-7 6-12-16,-3 0 1 15,5 10-1-15,8 11-1 16,11 5-2-16,12 0-4 15,11 1 6-15,0-1-3 16,16-5 8-16,15-6-3 16,7-6 4-16,1-9-2 0,-1 0 3 15,-4-12-6 1,-7-10 0-16,-7-6 16 16,-7-3-14-16,-8-3 25 0,-5 0 21 15,0 3-30-15,0 7 11 16,-6 9-11-1,0 7-5-15,3 8 15 0,3 0-28 16,0 21-16-16,0 9 10 16,0 6 5-16,0 2-4 15,10-2 1-15,-2-3-60 16,1-2-46-16,2-7-57 16,3-9-87-16,5-8-160 0</inkml:trace>
  <inkml:trace contextRef="#ctx0" brushRef="#br0" timeOffset="93105.4344">14273 7443 730 0,'0'0'400'0,"0"0"-326"16,0 0-45-16,0 0 6 16,0 0-35-16,0 0-6 15,19 58 5-15,-11-27 1 16,-1-4 0-16,-1-6 1 15,-1-7-1-15,-2-6-2 16,1-7-8-16,4-1-3 16,2-9 13-16,-1-11 0 15,0-5 0-15,-2-6 9 0,-2 3-1 16,-1 4 8-16,-2 5 23 16,-1 10 1-16,2 3 5 15,2 6-31-15,7 0-14 16,6 11-2-16,2 9-4 15,6-1 6 1,-2 2-1-16,4-5 0 0,12-3-2 16,5-3 3-16,6-5-27 15,0-5 13-15,-4-4-1 16,-5-15 15-16,-7-11 0 16,-13-7 4-16,-9-3-4 15,-13-2 6-15,0 3 3 16,-7 7 28-16,-10 7-13 15,6 14-3-15,3 9 3 0,2 2-24 16,3 16-10 0,1 15 3-16,2 12 2 0,0 5 2 15,16 2 3-15,4 2 0 16,3-5-2-16,2-4-2 16,5-5-10-16,-3-6-89 15,-3-7-78-15,-10-13-142 16</inkml:trace>
  <inkml:trace contextRef="#ctx0" brushRef="#br0" timeOffset="93588.3545">14758 7508 1032 0,'0'0'40'15,"103"0"-39"-15,-33 0 2 16,5 0 15-16,0 0-18 15,0 0 1-15,-6-2-2 16,-11-10 1-16,-13-2 0 16,-23-2 1-16,-12 1 19 15,-10-2 79-15,-6 2-26 16,-22 3-62-16,-10 7-4 16,-7 5-7-16,1 0 0 0,6 17-5 15,8 8 5 1,13 2 0-16,7 0 0 0,9-2 5 15,1-3 3-15,10-4-1 16,15-4-6-16,8-7 24 16,6-7-21-16,0 0 5 15,-3-8-1-15,-8-13-4 16,-9-5 3 0,-10-4 7-16,-6-3 11 0,-3 1 14 15,0 5-24-15,-7 7-1 16,-2 9 14-16,4 9-21 15,3 2-7-15,0 9-8 16,2 15-8-16,0 9 13 16,0 3 3-16,10 0 0 15,5-5-1-15,0-5-3 0,-1-3-55 16,2-7-39-16,0-8-51 16,4-6-76-16,-4-2-278 15</inkml:trace>
  <inkml:trace contextRef="#ctx0" brushRef="#br0" timeOffset="93980.2484">15584 7378 1106 0,'0'0'127'0,"0"0"-71"16,0 0 44-16,0 0-47 16,0 0-53-16,0 0-13 15,0 0 13-15,27 76 0 16,-18-48-3-16,-4 0 1 15,-1-5-3-15,-1-6-42 0,-2-6 8 16,1-5-31-16,-1-4 16 16,2-2 19-16,1-2 35 15,0-12 2-15,2-7-2 16,3-3 0-16,0 0 2 16,0-1 2-16,4 1 0 15,-1 2 19-15,6 6-3 16,0 4 4-16,4 8-4 15,2 4 0-15,-3 0-3 16,0 18-11-16,-2 5-2 16,-2 4-2-16,-1 3 3 15,-2 1-6-15,0 0 1 16,0-5 0-16,2-1-8 0,1-7-89 16,5-11-152-1,5-7-595-15</inkml:trace>
  <inkml:trace contextRef="#ctx0" brushRef="#br0" timeOffset="94557.7763">16162 7486 1191 0,'0'0'92'0,"0"0"-81"16,0 0 67-16,0 0-20 15,0 0-58-15,0 0 1 0,92-25-2 16,-74 17-17-16,-8-2 16 15,-7-1 2-15,-3-2 0 16,-4 1 9-16,-21 5-9 16,-5 6-3-1,-3 1-6-15,3 5 0 0,5 16 7 16,6 3-3-16,8 3 5 16,8 3-1-16,3-3 1 15,5 1 0-15,21-3 1 16,6-7 2-16,5-5 9 15,2-8-10-15,1-3-1 16,0-2-2-16,-1-2-27 16,-6-14 0-16,-5-5 16 15,-7-4 7-15,-7-3 5 0,-3 0 0 16,-4 2 1-16,-4 2 11 16,-3 9-6-16,0 7 32 15,0 6 10-15,0 2-33 16,0 3-15-16,0 17-26 15,0 7 19-15,0 2 3 16,0 1-3-16,6-5 7 16,10-6 0-16,2-4 2 15,4-8 1-15,2-4-2 16,1-3 3-16,-2-3 11 16,-4-13-11-16,-4-6 11 15,-8-5 27-15,-7-4-18 16,0-3 11-16,-14 1-20 15,-18 2-8-15,-8 6-7 16,-7 14-7-16,3 9 0 0,5 2-42 16,12 19-65-16,13 7-34 15,14 1-127-15,1-5-495 16</inkml:trace>
  <inkml:trace contextRef="#ctx0" brushRef="#br0" timeOffset="95221.7392">16784 7378 1157 0,'0'0'76'0,"0"0"-43"15,0 0 74 1,0 0-42-16,0 0-65 0,0 0-14 16,9 41 14-1,-4-13 0-15,2 1-2 0,-3-6 2 16,2-4 0-1,0-6 0-15,-1-5 2 0,-1-4-2 16,5-4 0-16,3 0-12 16,6-2 6-16,-2-12 0 15,1-5-8-15,-7-3 12 16,-5-1-3-16,-5 2 5 16,0 1 0-16,-3 8 3 0,-8 6 9 15,2 6 2-15,-1 0-14 16,7 13-13-16,3 9-4 15,0 2 12-15,18-1 2 16,7-1 3-16,9-6-5 16,8-4-9-1,2-6-11-15,2-6-9 0,-7 0-6 16,-5-3 40-16,-4-15-2 16,-5-4-4-16,-6-7 5 15,-5-3 1-15,-5-3 0 16,-6 0 2-16,-3 5 1 15,0 7-3-15,0 9 4 16,-7 7-4-16,3 7 14 16,3 0-14-16,1 11-13 15,0 6 11-15,0 2-9 0,9-2 11 16,12 3 0 0,1-1 1-16,5-1 0 0,-2 0-1 15,-2 1 0-15,1-1 0 16,-4 0 2-16,-1 1-2 15,-5 1 0-15,-3 0 2 16,-7-6 7 0,-4 1 9-16,0-5 0 0,-13 1 26 15,-17-4-2-15,-9-4 1 16,-9-3-33-16,-5 0-5 16,-4-3-10-16,-3-16-125 15,-5-10-343-15</inkml:trace>
  <inkml:trace contextRef="#ctx0" brushRef="#br0" timeOffset="98971.6801">18275 7513 709 0,'0'0'321'15,"0"0"-258"-15,89-12-56 16,-38 1 98-16,4-1-35 16,1-5-38-16,-2 3-6 15,-5-4-20-15,-13 0 18 16,-13 2 15-16,-13-1-5 16,-8 2 29-16,-2 1-17 15,-5 1-27-15,-16 2-8 0,-4 7-11 16,-2 2-4-16,3 2 3 15,6 0-7-15,9 13 7 16,9 8-8-16,0 6-3 16,18 0 10-16,15 5-8 15,6-4 3-15,0-4-12 16,-10-2-6-16,-11-4 11 16,-16-4-11-16,-2 0 19 15,-24 1 6-15,-9-1 0 16,-1 2 0-16,1-2 5 15,11-1-3-15,12-1-4 16,10 0 0-16,11 1-8 16,27-2 10-16,17-4 4 0,13-5-1 15,13-2-3 1,2 0-12-16,-2-16-13 0,-7-5 15 16,-14-5 8-1,-17-2 2-15,-16 0 0 0,-16 1 11 16,-11 2 26-16,0 4-3 15,-24 5-14-15,-10 8-14 16,-7 8-4-16,-2 0-4 16,4 4 2-16,11 16 0 15,13 1 0-15,12 1-11 16,3 0 9-16,12-3-1 16,19-5 3-16,12-5 0 0,1-9-1 15,-2 0-3-15,-7-6-2 16,-11-11 5-16,-7-3 1 15,-11-2 0-15,-6 0 6 16,0 5 11-16,-3 4-4 16,-7 6 1-16,3 6-7 15,4 1-7-15,2 3-5 16,1 17-8-16,0 4 11 16,1 1-1-16,16-1 5 15,3-8-2-15,2-4 0 16,6-7 4-16,3-5-1 15,7 0-3-15,6-15 0 16,1-8 9-16,3-10-8 16,-6-2 6-16,-8-3 0 15,-6-3-5-15,-9 1 11 0,-10 4 6 16,-9 3 9-16,0 9-9 16,0 9-14-16,-10 7-1 15,-2 8-4-15,2 0-6 16,1 20 4-1,2 11-4-15,6 10 5 0,1 4-3 16,0-4 3-16,14 1 1 16,3-4-2-16,1-9 1 15,0-4 0-15,-4-9-4 16,0-7-19-16,-4-6-3 0,2-3-32 16,-1 0-25-1,3-14-126-15,-1-8-536 0</inkml:trace>
  <inkml:trace contextRef="#ctx0" brushRef="#br0" timeOffset="99122.2319">19501 7428 855 0,'0'0'413'16,"0"0"-327"-16,0 0-84 15,0 0-1-15,116 0 24 16,-61 0-25-16,2 0-81 15,-2 0-252-15</inkml:trace>
  <inkml:trace contextRef="#ctx0" brushRef="#br0" timeOffset="99449.5314">20053 7411 526 0,'0'0'592'16,"0"0"-553"-16,0 0-29 15,108 0 3-15,-64 0 20 16,-1-6-33-16,-6-5 3 16,-8-2 7-16,-16 0-8 15,-10 1 17-15,-3 0 78 16,-23 4-63-16,-18 7-22 16,-9 1-12-16,-3 11-7 15,4 17 5-15,12 8 0 0,13 3 1 16,15 2 1-16,9-4 3 15,19-8 11-15,27-6 22 16,16-10-3-16,11-8-22 16,12-5-11-16,4 0-23 15,-2-1-57-15,-11-16-100 16,-21-7-240-16</inkml:trace>
  <inkml:trace contextRef="#ctx0" brushRef="#br0" timeOffset="133782.9539">21521 7417 863 0,'0'0'64'16,"0"0"-10"-16,0 0-20 15,-96-12 29-15,72 17-27 16,5 12-25-16,7 5-2 15,3 3-7-15,5 2 4 32,4-1-2-32,5 0-2 0,20-7 1 0,9-5 2 0,6-6 0 15,1-6 5-15,-6-2-3 16,-6-4 19-16,-12-10 44 16,-8-7-9-1,-7-1-7-15,-2-3-31 0,-5-3-9 16,-15 3-14-16,-7 3-9 15,1 4-28-15,1 4-39 16,4 5-71-16,11 6-108 16,8 0-352-16</inkml:trace>
  <inkml:trace contextRef="#ctx0" brushRef="#br0" timeOffset="134513.6075">21958 7136 1026 0,'0'0'2'0,"0"0"-2"16,0 0 17-16,9-77 51 16,-9 69 3-16,0 4-47 15,0 4 4-15,0 0-28 16,0 0-1-16,5 20-13 15,2 16 5 1,5 15 5-16,5 14 4 0,-1 11-3 16,0 9 3-16,-4 9 2 15,-3 1-2-15,0 2 0 16,-5-3 0 0,1-4 2 15,-2-4-5-31,-2 3 3 0,-1-4 0 0,0-7 0 15,0-10-2-15,0-14 0 47,2-13-3-47,7-7-24 0,7-12 29 0,5-9-11 0,5-9-48 0,3-4 47 0,7-4 5 0,-2-16 4 0,-2-5 0 16,-8-7 3-16,-5-10 1 16,-13-8 1 15,-6-11-2 31,-6-11 12-62,-25-8-4 16,-14 2 18 0,-12 6 16-16,-9 8-7 0,-6 11 19 0,1 10-18 0,12 12 2 15,15 10-10 48,20 8-16-48,17 7 4-15,7 5 6 0,0 1-12 0,17-1-6 0,27 0-4 0,16-2-7 0,7-3 7 0,-6-3-16 16,-14-5-2-16,-15-2-1 0,-9-4-1 0,-16-3 3 0,-7-2-13 0,-1 0-17 0,-28 4-37 16,-10 3-62 15,-7 5-16-16,-5 5-42 1,8 2-439-16</inkml:trace>
  <inkml:trace contextRef="#ctx0" brushRef="#br0" timeOffset="137472.8259">23459 7378 594 0,'0'0'139'0,"0"0"-61"15,0 0 28-15,0 0 37 16,61-83-9-16,-61 66-45 15,0 3-10-15,-15 3-34 16,0 4-7-16,-7 5-26 0,-6 2-7 16,-5 10-5-1,-6 18 0-15,-1 9-5 0,8 4 6 16,16 2-2-16,16-3-4 16,1-3 5-16,35-7-5 15,16-8 5 1,14-9 0-16,9-13-12 0,4 0-57 15,-6-16 20-15,-9-14-23 16,-15-9 27-16,-14-8 33 16,-16-8 11-16,-15 0 1 15,-4-2 16-15,-4 4 2 16,-20 7 44-16,0 6-8 16,-1 12-11-16,7 9 14 0,6 10-23 15,6 9-19 1,5 0-15-16,1 18-5 0,0 17-3 15,6 12 8-15,14 8 0 16,9 3-4-16,-1-1 4 16,0-4-1-16,-1-5-3 15,-7-11-51-15,-3-10 17 16,-4-12-4-16,-7-9 4 16,-1-6 29-16,1 0 9 15,0-21 15-15,3-8-7 16,2-1-7-16,-4-3 31 15,2 3 7-15,0 4-7 16,1 9 10-16,3 3-29 16,1 11-3-16,4 3-10 15,5 1-3-15,0 22-2 0,4 5-5 16,-1 7 7 0,-1 2-3-16,4-2-2 15,0-4-30-15,6-4-8 0,3-7-29 16,4-8 23-16,5-8 1 15,0-4-10-15,1-1 28 16,-8-17 28-16,-7-7 5 16,-6-4 13-16,-8-3 14 15,-5-3 44-15,-7-1-23 16,-7 4 6-16,0 4 3 0,-6 4-12 16,-16 5-18-16,-8 9-8 15,-4 9-14-15,-1 1-10 16,5 5-2-1,5 17-1-15,12 6 4 0,11 3 1 16,2 2 3-16,24-2-2 16,16-5 5-16,5-6-3 15,1-9 0 1,-7-6-4-16,-6-5 1 0,-11 0 6 16,-7-12-2-16,-4-8 15 15,-8-8-2-15,-3-3 22 16,0 1 0-16,-2 4 15 15,-7 7-17-15,6 9-24 16,2 6 7-16,1 4-14 0,0 4-3 16,0 15-6-16,7 12 0 15,11 6 6-15,1 0-3 16,1-1-11-16,1-3-69 16,0-4-44-1,-2-7-89-15,2-13-161 0</inkml:trace>
  <inkml:trace contextRef="#ctx0" brushRef="#br0" timeOffset="138482.231">24967 7291 1083 0,'0'0'73'0,"0"0"-34"16,0 0 34-16,0 0 9 15,0 0-73-15,0 0-9 16,33 20-4-16,-12 16-1 0,-2-1 9 15,-2 0-4-15,-8-5 0 16,-5-8-19-16,-1-9-32 16,-3-5 10-16,0-8 25 15,2 0 16-15,-1-9 21 16,4-12 1-16,2-7-10 16,-1-1 19-16,2 0 20 15,-1 1-36-15,2 7 12 16,0 5 1-16,3 6-25 15,6 8 1-15,5 2-4 16,7 2-15-16,6 15 11 0,5 8-9 16,6-2-42-1,4 1-3-15,9-2-8 16,2-7 24-16,0-7-18 16,-7-6 35-16,-9-2 24 15,-12-8 1-15,-13-15 10 0,-11-3 74 16,-8-3-13-16,-2-1 0 15,-12 3-11-15,-12 7-27 16,-11 8-22-16,-4 8-11 16,-2 4-7-16,5 4 3 15,8 17-1-15,7 7-3 16,14 4 5-16,7-1-4 16,0-4 1-16,10-7-35 15,13-7-5-15,-1-7 17 0,1-6-14 16,-1 0 24-16,-1-16 7 15,-5-6 6-15,2-3 5 16,-3 2 2-16,-3 3 4 16,-5 7 32-16,-2 7-1 15,2 6-8 1,7 4-28-16,1 23-22 0,7 11 20 16,-3 15-3-16,-1 11 3 15,2 9-4-15,-4 11 6 16,2 7 0-16,-4 2 0 15,-3-3 4-15,-9-11-11 16,-2-20 4-16,-25-26-28 0,-20-23 19 16,-14-10 12-1,0-33 10-15,4-13 4 0,7-14 6 16,12-2 9-16,17 1 5 16,14 0 4-16,10 3 12 15,33 0-36-15,21-1-14 16,12 2 0-16,11 4 2 15,2 4-4-15,-2 10-1 16,-9 8 3-16,-6 7-6 16,-11 5 9-16,-12 3-3 15,-13 4 0-15,-11 5 2 16,-11 4-3-16,-6-1 1 16,-3 0 0-16,0-2 16 15,-2-1-16-15,-15 2 3 16,-6 0-3-16,-2 5-12 0,-4 0 7 15,4 12-3-15,4 11 6 16,6 5-1-16,8 3 3 16,7 0 0-16,0-3-3 15,24-3 7-15,11-3-2 16,12-8-2-16,8-3-2 16,9-7-1-16,11-2-110 15,10-2-48-15,7 0-181 16</inkml:trace>
  <inkml:trace contextRef="#ctx0" brushRef="#br0" timeOffset="139175.8137">27551 7343 506 0,'0'0'523'0,"0"0"-376"16,0-82-86-16,-35 59 31 15,-16 5-20-15,-12 4-44 16,-3 11-11-16,8 3-8 15,15 0-6-15,16 6-2 16,17 4-1-16,10 0-7 16,1-3 2-16,26-5-9 15,12-2 13-15,13-8-40 16,3-23-20-16,-4-12 0 0,-11-10 28 16,-17-12 33-1,-13 2 6-15,-9 5-6 0,-1 13 76 16,0 18 18-16,0 14-26 15,0 9-27-15,-1 4-41 16,1 13-10-16,0 30 2 16,0 22 4-16,8 21 1 15,8 13 3 1,2 5 0-16,1 4-1 0,-5 6 4 16,-4 2-3-16,-9 0 0 15,-1-2-7-15,0 2-40 16,-14 4 17-16,-4-4 25 15,-2-6 3-15,11-19-12 16,9-20-9-16,0-18-1 0,23-18 16 16,15-10 4-1,9-14-4-15,13-9-17 0,5-2 20 16,3-13-3-16,-7-18 8 16,-6-13 1-16,-11-11-1 15,-14-13 7-15,-15-14 16 16,-15-13 10-16,-9-7 2 15,-37-1-19-15,-21 8 8 16,-20 10-13-16,-7 15-9 16,3 11 2-16,14 15-3 15,20 14-1-15,23 13 3 16,17 10 0-16,17 4 0 16,3-1 19-16,34 0-18 15,17-3-4-15,15-3-2 16,-4 0 0-16,-12-2-2 0,-19-3 4 15,-19-2-50-15,-15-7-4 16,-22 1-62-16,-25-3-55 16,-12 3-29-1,-7 5 6-15,3 1-325 0</inkml:trace>
  <inkml:trace contextRef="#ctx0" brushRef="#br0" timeOffset="141150.036">28874 7303 942 0,'0'0'90'0,"0"0"15"15,20-81-9-15,-23 58 5 16,-19 6-3-16,-8 4-62 16,-9 10-23-16,-6 3-2 15,-2 1-8-15,2 20-3 16,10 2 0-16,10 4 1 0,12 1-5 16,13-3 4-1,0-1 0-15,24-6 0 0,15-4 2 16,11-9 1-16,5-5-3 15,-4-3-6-15,-5-17 5 16,-11-4-7 0,-12 0 8-16,-11 0 9 0,-7 5-2 15,-3 7 23-15,-2 5 24 16,0 5-28-16,0 2-24 16,4 3-2-16,3 19-14 15,7 8 10-15,5 5 4 16,3 2-4-16,3-3-28 15,3-5-82-15,3-11-90 16,2-14-251-16</inkml:trace>
  <inkml:trace contextRef="#ctx0" brushRef="#br0" timeOffset="141516.3135">29983 6947 1241 0,'0'0'0'15,"84"-75"0"-15,-41 38 0 16,-6-1 3-16,-10 0 20 16,-12-2 6-16,-10 5-11 15,-5-1 30-15,-6 10 22 16,-13 7-13-16,-1 7-41 0,-3 12-2 15,0 0-14-15,0 31-8 16,1 20 7-16,8 18-2 16,12 23 3-16,2 16 0 15,10 11 2-15,8 4-4 16,1-8 2-16,-1-3 0 16,-3-5 0-16,3-6 2 15,-5-9-4 1,-2-12-7-16,-3-20-21 0,-6-18-69 15,-2-20-74-15,-10-21-120 0,-17-1-303 16</inkml:trace>
  <inkml:trace contextRef="#ctx0" brushRef="#br0" timeOffset="141999.9002">29718 7375 1166 0,'0'0'55'16,"0"0"-10"-16,0 0-43 15,143-80 9-15,-59 71 5 16,15 5-14-16,1-1-2 16,-6 0 0-16,-14 0-3 15,-18-2-1-15,-20-3 2 16,-19-2 2-16,-12 2 7 0,-11-3-2 16,0 3 25-1,0 2 12-15,0 2-6 0,-6 4-11 16,0 2-25-16,-3 6-14 15,0 14 11-15,5 3-4 16,4 6 7 0,0 1 0-16,12-1 0 15,15-2 1-15,4-5-1 0,3-6 0 16,-4-8 1-16,-5-8 5 16,-7-4-3-16,-4-17 8 15,-4-11-8-15,-3-4 8 16,-5-2-10-16,-2 2 19 15,0 7 9-15,0 4-12 16,-2 10 20-16,-2 11-10 0,3 4-18 16,1 0-9-16,0 13-20 15,0 14 19-15,0 7-6 16,8 5 9-16,9-4-3 16,7 4 1-1,3-4-9-15,1-5-34 0,2-6-58 16,0-9-50-16,-4-11-170 15,-3-4-332-15</inkml:trace>
  <inkml:trace contextRef="#ctx0" brushRef="#br0" timeOffset="142382.8431">30914 7226 961 0,'0'0'121'15,"0"0"-86"-15,0 0-16 16,0 0-19-16,0 0-6 15,0 0 6 1,11 79 0-16,-4-48 1 0,0-1 2 16,-1-4-3-16,-4-7 0 15,-1-8 0-15,-1-6 2 16,2-4-2-16,-1-1 3 16,2-1 15-16,2-16 3 15,0-7-18-15,2-2 12 16,-1-1 51-16,0 1-29 15,0 5 27-15,-2 9-17 16,2 4-1-16,-2 3 7 16,1 5-32-16,6 0-21 15,3 8-2-15,5 12-10 16,1 6 11-16,-1 3-2 0,-3 2-5 16,-3-1 8-1,2-2-28-15,-1-4-76 0,5-3-27 16,6-7-69-16,3-6-32 15,8-8-211-15</inkml:trace>
  <inkml:trace contextRef="#ctx0" brushRef="#br0" timeOffset="142802.2417">31487 7253 850 0,'0'0'117'0,"0"0"-26"0,-34-87 27 15,13 70-28-15,-3 9-41 16,0 8-26-16,-1 9-23 15,4 19-13 1,4 9 10-16,10 4 4 0,7 2-1 16,6 1 5-16,22-3-2 15,8-6 1 1,6-10 2-16,6-8-3 0,4-9 2 16,-1-8-5-16,2-2 5 15,-9-21 3-15,-6-10-7 16,-8-10 5-16,-9-8 2 15,-5-8-8-15,-7-6 12 16,-7 0 1-16,-2 2 33 0,-2 11 8 16,-11 14-13-16,-2 16-17 15,5 10-24-15,3 12-6 16,-1 3 6-16,2 25-22 16,1 16 22-16,5 11-4 15,0 8 4-15,6-2 0 16,14-2 0-1,2-2 2-15,2-10-4 0,3-5 3 16,0-10-2-16,-1-8 0 16,1-10-72-16,2-5-36 15,-4-9-90-15,-10 0-198 16</inkml:trace>
  <inkml:trace contextRef="#ctx0" brushRef="#br0" timeOffset="143107.0277">31665 7250 874 0,'0'0'172'16,"0"0"-121"-16,0 0-35 15,0 0 16-15,105 0-8 16,-52 0-22-16,5 0-2 16,-1 0 0-16,-10 0-100 15,-11-10 39-15,-18-1 8 16,-8-1 53-16,-10 4 33 15,0 2 60-15,0 3-22 16,0 3-4-16,0 0-55 0,0 0-12 16,0 15-3-1,6 5 3-15,3 5 4 16,5-1 6-16,-4 1 5 16,-1-1-9-16,-1-1-3 15,-3-1-3-15,0-6 0 0,-3-7-135 16,-2-9-260-16</inkml:trace>
  <inkml:trace contextRef="#ctx0" brushRef="#br0" timeOffset="143264.9799">32076 6886 834 0,'0'0'0'0,"0"0"-622"0</inkml:trace>
  <inkml:trace contextRef="#ctx0" brushRef="#br0" timeOffset="143557.4833">32386 7181 925 0,'0'0'122'16,"0"0"-115"-16,0 0-3 0,-99 63 11 16,88-35 27-16,11 6-31 15,0 1-7-15,18-2 10 16,15-7-10-16,10-9 10 16,3-9 0-16,-5-8 8 15,-10-1 55-15,-9-22 3 16,-11-6 17-16,-8-10-51 15,-3-6-32-15,-19-3-9 16,-16 1-5-16,1 8-12 16,4 14-25-16,12 12-62 15,9 13-84-15,9 0-259 16</inkml:trace>
  <inkml:trace contextRef="#ctx0" brushRef="#br0" timeOffset="143919.7998">32636 7206 362 0,'0'0'827'0,"0"0"-744"16,0 0-81-16,0 0-4 15,0 0-1-15,0 0-16 16,4 54 19-16,1-25 0 16,-2-2 0-16,-2-5-3 15,-1-8-7-15,0-8-32 16,0-4 29-16,0-2 13 15,0-4 5-15,0-14 1 16,0-9-3-16,0 0 6 16,2-1-2-16,17 0 1 0,8 3 5 15,4 4-1 1,5 5 31-16,-2 6-15 16,-1 7-10-16,-1 3 12 15,-4 7-14-15,-4 15-7 0,-3 5 5 16,-5 2-12-16,-7 1 8 15,-6 6-10-15,-3 1 0 16,0 0 2-16,-18 2 1 16,-12-3-6-16,-11-9-49 15,-7-15-328-15</inkml:trace>
  <inkml:trace contextRef="#ctx0" brushRef="#br0" timeOffset="147264.8223">2063 9472 1038 0,'0'0'204'0,"0"0"-155"16,0 0 13-16,0 0-12 15,0 0-15-15,0 0-35 16,0 0-18-16,9 33 16 15,4-3 4-15,1-2 0 16,-1 0-2-16,1-2 1 16,-1-6-3-16,2-3 2 15,3-8 0-15,-2-6 3 16,2-3-2-16,2-4 11 16,-4-16-9-16,-1-4-1 15,-9-1 0-15,-3 2-2 16,-3 2 0-16,0 5 10 15,-3 7-10-15,-3 3 10 0,6 4-1 16,0 2-9 0,0 5-8-16,0 12-15 0,16 9 23 15,8 3-5 1,7-4 5-16,7-4-24 0,4-4-5 16,2-10-17-1,3-7 13-15,-4 0-6 0,-9-13 6 16,-4-8 31-16,-15-4 2 15,-6-5 2-15,-9 0 6 16,-3-1-1-16,-14 2 38 16,-6 3-10-16,-1 8-19 15,6 7 23-15,3 7-28 0,6 4 2 16,6 0-13-16,1 11-25 16,2 10 21-16,0 6-4 15,5 1 0-15,16-3-35 16,6-4-42-16,14-4-13 15,0-7-66-15,1-5-101 16</inkml:trace>
  <inkml:trace contextRef="#ctx0" brushRef="#br0" timeOffset="147685.6484">2797 9474 1028 0,'0'0'97'0,"0"0"-89"16,0 0 7-16,0 0 2 0,0 0 5 15,0 0 36-15,43 76-32 16,-31-52-15-16,2-4-1 16,-4-1-7-16,0-3-1 15,-2-5-2-15,-5-5-38 16,-3-6-250-16</inkml:trace>
  <inkml:trace contextRef="#ctx0" brushRef="#br0" timeOffset="147842.0087">2694 9154 1104 0,'0'0'0'16,"0"0"-59"-1,0 0-106-15,0 0-56 0</inkml:trace>
  <inkml:trace contextRef="#ctx0" brushRef="#br0" timeOffset="148028.8913">3131 9309 1117 0,'0'0'71'0,"0"0"-63"0,0 0 23 16,0 0-14-16,0 0-7 15,14 101 21-15,2-60-29 16,2 2 7-16,0 0-9 15,4-2 0 1,-2-2 0-16,-1-9-82 0,1-9-170 16,-7-13-234-16</inkml:trace>
  <inkml:trace contextRef="#ctx0" brushRef="#br0" timeOffset="148513.7607">3009 9488 1031 0,'0'0'90'15,"0"0"-49"-15,0 0-29 16,0 0 36-16,0 0-42 0,0 0-6 16,146-14-3-16,-70 14-27 15,-7-10-79-15,-17-10 52 16,-13-5 41-16,-20-6 16 16,-10-4 7-16,-9 2 134 15,0 3-41-15,-9 8 3 16,-4 9-40-16,7 9-19 15,3 4-28-15,1 17-16 16,2 21-10-16,0 12 9 16,0 4-3-16,11-2 0 15,8-10 3-15,3-6-5 16,1-11-26-16,4-8-27 0,3-12 14 16,-2-5 7-1,3-7-1-15,-1-19 13 0,-3-7 8 16,-3-7 18-16,-6-3 6 15,0 4 4-15,-8 3 26 16,-4 14 23-16,-2 11 19 16,-2 10-10-16,-1 1-55 15,4 15-13-15,4 15-9 16,4 6 8-16,5 1 1 16,3 0 0-16,6-8-1 15,4-2 1-15,5-5 0 16,6-9-2-16,4-4-55 15,-1-9-92-15,-9 0-193 0</inkml:trace>
  <inkml:trace contextRef="#ctx0" brushRef="#br0" timeOffset="151107.1341">4766 9618 931 0,'0'0'102'0,"0"0"-95"0,0 0 55 16,100-65 44-16,-58 38-75 16,7-3-8-16,0-1 3 15,-5-4-3-15,-8 1 29 16,-11 1-10-16,-11 1 21 16,-13 2 6-16,-1 4-25 15,0 4-21-15,-18 3-16 16,-4 9-4-16,-5 4-6 15,6 6 0-15,3 0 3 16,15 0 0-16,3 13-8 16,14 5 4-16,20 1-4 15,18 0-35-15,5-3 5 16,1-3-5-16,-13-3-1 16,-17-2 43-16,-13-2-7 0,-15 1 7 15,-9 3-8-15,-25 5 9 16,-14 6 58-1,-7 5-26-15,3 2 1 16,14 0-1-16,16 1-29 0,19-1-3 16,3 0 0-16,24 2 4 15,18-7 6-15,16-3-5 16,6-7-2-16,4-8-3 16,-4-3-1-16,-4-2-38 15,-6-2-70-15,-5-14-109 16,-16-8-331-16</inkml:trace>
  <inkml:trace contextRef="#ctx0" brushRef="#br0" timeOffset="151657.1912">5547 9501 1002 0,'0'0'172'0,"0"0"-158"15,0 0-10-15,0 0 67 16,103-10-32-16,-63-3-22 15,-7-1 1-15,-8-3-17 16,-10-1 14-16,-9 1-4 16,-6 0 27-16,0 4 19 15,-9 5-30-15,-10 3-16 16,-7 5-11-16,1 3-4 16,-2 15 4-16,6 8 0 15,11 4-6-15,8 0 2 16,2 3 5-16,14-4-1 15,14-3 0-15,11-9-1 0,4-10 1 16,9-7-6-16,8 0-21 16,8-12 1-1,1-11-8-15,-3-5-8 0,-16-4 31 16,-18-1-3-16,-22 1 14 16,-10-1 0-16,-6 6 0 15,-19 6 4-15,0 6 9 16,1 12 7-16,10 3-17 0,8 0-3 15,6 20-4-15,5 5 0 16,17 2 4 0,12 2-6-16,-1-3 8 0,-4-4-2 15,-6-1 0-15,-9-4 0 16,-6-4-2-16,-8-2 2 16,0-4 0-16,-8-1 22 15,-19-2 55-15,-6 1-29 16,-1-4-18-16,7-1-28 15,8 0 4-15,11 0-6 16,8 0-64-16,8-12-72 16,33-4-195-16</inkml:trace>
  <inkml:trace contextRef="#ctx0" brushRef="#br0" timeOffset="151881.1031">6387 9353 1142 0,'0'0'112'0,"0"0"-32"16,0 0 10-16,0 0-11 15,0 0-72-15,0 0 0 16,44 46-3-16,-20-9-2 16,-3 8 3-16,-3 9-2 15,-1 2 0-15,-6 4-6 16,-3 1 3-16,-2-1 0 16,-3-7-4-16,0-6 2 15,1-7-40-15,-1-12-50 16,5-7-62-16,1-14-85 15,2-7-368-15</inkml:trace>
  <inkml:trace contextRef="#ctx0" brushRef="#br0" timeOffset="152188.7775">6434 9407 1171 0,'0'0'87'16,"0"0"-34"-16,0 0-13 16,0 0-10-16,0 0-28 15,124-51-4-15,-70 58 0 16,-9 9 0-16,-11 4-3 16,-13-4 6-16,-17-1-2 15,-4 2-5-15,-31-1-6 0,-14-1 12 16,-13-4 0-1,0-1 0-15,7-2 5 0,20-2-3 16,16-4-2-16,15-1 0 16,4-1-13-16,34 0-87 15,17-5-116-15,9-11-390 16</inkml:trace>
  <inkml:trace contextRef="#ctx0" brushRef="#br0" timeOffset="152855.8308">6861 9429 1042 0,'0'0'138'0,"0"0"-118"16,0 0-8-16,0 0 76 16,111-19-48-16,-65 14-40 15,3-4 2-15,-3-4 3 16,-10-1-5 0,-15-2 0-16,-15 0 15 0,-6-1 1 15,-9 1 37-15,-20 5-25 16,-8 5-25-16,0 6 13 15,3 0-15-15,4 9 3 16,15 13-4-16,7 3 3 16,8 1-6-16,0 0 3 15,23-2 0-15,17-5 6 0,5-6-5 16,4-7-2 0,2-6-2-16,4 0-56 0,2-15-3 15,-1-7 25-15,-6-3-10 16,-13-5 31-16,-16-4 16 15,-15 0 1-15,-6 2 21 16,0 4-1-16,-23 5 34 16,-5 13-38-1,-5 10-11-15,3 4 0 0,5 25-4 16,7 8-2-16,12 5 0 16,6 2 4-16,15-3-3 15,21-4 2-15,9-6 4 16,8-9 10-16,7-9-10 15,9-10 4-15,5-3-5 16,-1-1-2-16,-2-20 1 0,-10-7-5 16,-11-10 1-16,-11-12 12 15,-9-9-9-15,-11-10-1 16,-11-6 1-16,-8 6-2 16,-8 9-2-16,-14 16 0 15,0 17 13-15,5 14 0 16,4 13-13-16,5 1-6 15,5 25 3-15,3 13-2 16,0 10-2-16,8 7 9 16,11 2-2-16,3-3 4 15,0-7-1-15,-2-9-1 16,-3-10-2-16,4-8 3 16,-4-8-9-16,2-10-10 0,6-3-107 15,2-3-41 1,-4-19-345-16</inkml:trace>
  <inkml:trace contextRef="#ctx0" brushRef="#br0" timeOffset="153023.7293">7892 9179 1073 0,'0'0'179'16,"0"0"-177"-16,0 0 85 0,109-10 47 15,-56 7-94 1,6-1-29-16,2-1-11 0,-6-1-1 15,-4 2-62 1,-14-6-222-16,-16-1-596 0</inkml:trace>
  <inkml:trace contextRef="#ctx0" brushRef="#br0" timeOffset="154724.1812">9029 8864 1079 0,'0'0'124'16,"0"0"-54"-16,0 0-10 15,0 0 38-15,0 0-79 16,0 0-17-16,33 27-3 16,-11 23 1-16,0 6 0 15,-2 4-1-15,-4 2 2 0,-2 1-1 16,-4-4 0 0,-4-7-11-16,-3-5-72 0,-3-9-50 15,0-10-67-15,-3-14-242 16</inkml:trace>
  <inkml:trace contextRef="#ctx0" brushRef="#br0" timeOffset="155146.5606">8899 9114 1178 0,'0'0'70'16,"0"0"-32"-1,0 0-35-15,0 0 4 16,124-61 13-16,-49 58-20 16,5 3 2-16,-1 0-2 0,-13 1-4 15,-12 13-11-15,-16-1-40 16,-18 3 18-16,-12 3 22 16,-8 3-10-16,0 4 25 15,-5-1-1-15,2 1 2 16,3-6-4-16,3-2 3 15,22-5 0-15,11-4 9 16,16-7-6-16,3-2 3 16,2-3-3-16,-9-17-2 15,-11-6 1-15,-15-2 0 16,-13-3 12-16,-9 0 82 16,-4 2-33-16,-23 3 0 15,-9 6-28-15,-3 10-24 16,2 9-7-16,4 1-4 15,9 10-7-15,12 13-31 0,12 5-88 16,11 1-58-16,31-2-295 16</inkml:trace>
  <inkml:trace contextRef="#ctx0" brushRef="#br0" timeOffset="155490.1603">10780 9088 672 0,'0'0'530'16,"0"0"-486"-16,0 0-42 15,-100-23 14 1,63 46 22-16,3 11-29 0,13 12 0 16,15 0-9-16,6-3 0 15,10-6 5-15,20-7 0 16,8-14-3-16,8-10 15 15,-3-6-9-15,-4-3 28 16,-8-19 18-16,-10-6 6 16,-12-8 14-16,-9-3-29 15,0-3-26-15,-21 0-9 16,-19 9-6-16,-5 8-4 0,-7 9 0 16,5 13-25-16,9 3-55 15,15 13-131-15,20 11-90 16,6 0-403-16</inkml:trace>
  <inkml:trace contextRef="#ctx0" brushRef="#br0" timeOffset="155846.8483">10934 9075 1062 0,'0'0'145'0,"0"0"-88"15,0 0-19-15,0 0 0 0,0 0-38 16,0 0-3-16,0 68 3 15,0-28-2 1,0 1 7-16,0-10-7 0,6-8 2 16,0-8 0-1,4-9 3-15,4-6 3 0,5 0-3 16,5-14 8-16,2-10-10 16,2-3 10-16,3-3-11 15,1 5 0-15,-1 3 0 16,4 8 0-16,-9 8 0 15,-5 6 17-15,-9 0-14 16,-2 6-3-16,-1 10-3 16,-1 8 3-16,2 3 2 15,-1 0 0-15,2-1-2 16,5-2 0-16,2-7 0 16,12-3-7-16,8-8-164 15,6-6-297-15</inkml:trace>
  <inkml:trace contextRef="#ctx0" brushRef="#br0" timeOffset="156169.0276">11671 9157 1191 0,'0'0'47'0,"0"0"-45"15,0 0 5-15,82-31 25 16,-46 19-18-16,-3-3-5 0,-10 1-8 15,-12-3 38-15,-11-1 17 16,0 6 17 0,-25 2-28-16,-14 8-41 0,-12 2 6 15,2 15-10-15,1 16 5 16,14 9-4-16,13 5 4 16,15 4 3-1,6-4 31-15,13-9-17 16,23-14 7-16,11-11 5 0,11-10-28 15,6-1 7-15,3-11-13 16,0-6-7-16,-10-4-32 16,-11 0-117-16,-21-2-186 15</inkml:trace>
  <inkml:trace contextRef="#ctx0" brushRef="#br0" timeOffset="158043.685">13318 9068 1241 0,'0'0'32'0,"0"0"4"15,0 0-25-15,-52-80 61 16,14 74-15-16,-8 6-20 0,0 0-27 16,3 18-9-1,10 1 0-15,12 1 0 0,12 0-1 16,9-3 0-1,0-1 2-15,11-4-1 0,23-4-1 16,11-7-13-16,11-1-85 16,1-13-83-16,-6-15-152 15,-7-9-288-15</inkml:trace>
  <inkml:trace contextRef="#ctx0" brushRef="#br0" timeOffset="158480.675">13378 8760 893 0,'0'0'161'16,"0"0"-40"-16,0 0-49 15,0 0 36-15,0 0-31 16,0 0-60-16,-9-59-17 16,18 90-12-16,9 13 12 0,-1 17 0 15,0 7 0-15,2 13-3 16,-4 9 5-16,-1 6-2 16,-7-1 0-16,-2-4 3 15,-5-6-3-15,1-6 0 16,-1 0 1-16,5-4-4 15,2-8 3-15,8-6 0 16,4-11 1-16,4-10 3 16,5-10-8-16,7-11 3 15,3-11-44-15,1-8 22 16,0 0-4-16,-5-16 8 16,-5-9 2-16,-10-7-9 15,-13-9 21-15,-6-9 4 16,-22-6-8-16,-22-6 6 15,-14-2 2-15,-8 3 1 16,-2 10 3-16,5 8-3 0,9 11 0 16,17 10 5-16,16 11-4 15,12 5 16-15,9 3-2 16,0 2 4-16,21-2-19 16,22-6-3-16,15-5-34 15,5-11-102-15,0-12-256 16</inkml:trace>
  <inkml:trace contextRef="#ctx0" brushRef="#br0" timeOffset="158922.5543">14526 8976 975 0,'0'0'99'0,"0"0"-70"15,0 0-25-15,0 0 12 16,0 0 34-16,0 0-1 15,35 48-38-15,-28-27 9 16,1 0-12-16,1 1-7 16,-5-2 3-16,1-2-4 0,-4-3-23 15,-1-12-215 1</inkml:trace>
  <inkml:trace contextRef="#ctx0" brushRef="#br0" timeOffset="159074.1522">14454 8620 957 0,'0'0'0'0,"0"0"-363"16</inkml:trace>
  <inkml:trace contextRef="#ctx0" brushRef="#br0" timeOffset="159247.7354">14667 8613 520 0,'0'0'161'0,"0"0"-46"16,0 0-46-16,0 0 55 0,0 0-45 16,49 99-1-16,-35-60-15 15,2 11-30-15,-1 5-2 16,6 4-21-16,-4 0-7 16,-3 0-1-16,-2 0-2 15,-2-6 0-15,1-2-2 16,-4-13-128-16,5-12-125 15,-4-19-163-15</inkml:trace>
  <inkml:trace contextRef="#ctx0" brushRef="#br0" timeOffset="159630.8493">14738 8951 979 0,'0'0'15'16,"0"0"-15"-16,114-14 0 15,-53 9 0-15,8 1-2 16,-1-5 2-16,-8 0 0 16,-15-4-1-16,-17 0 0 15,-19 0 1-15,-9 0 3 16,-1 4 54-16,-23 2-1 0,-3 3-23 16,-3 4-16-1,8 0-4-15,7 11-13 0,13 6-3 16,2 4 1-16,23 2 4 15,14 4 3 1,12-1 0-16,-4 1-4 0,-2-1-1 16,-12-1 10-16,-9-1-9 15,-11-3 17-15,-11-3-7 16,-1-3 30-16,-31-3 32 16,-17-5 29-1,-10 0-42-15,-4-3-54 0,5-2-3 16,13-2-3-16,10 0-95 15,15 0-158-15,15 0-612 16</inkml:trace>
  <inkml:trace contextRef="#ctx0" brushRef="#br0" timeOffset="161980.3443">16107 8818 1167 0,'0'0'85'0,"0"0"-27"16,0 0 48-16,0 0 3 15,0 0-44-15,0 0-56 16,0 0-8-16,52 8-2 16,-26 23-5-16,-1 9 2 15,0 6 2-15,-3-2-4 16,-1 1 6-16,-4-2-2 16,0-8-31-16,-3-8 0 15,-1-10 3-15,-7-9 20 16,0-8 8-16,-1-1 2 15,2-23 20-15,2-9-13 16,0-6 7-16,-3-7 20 16,0-1-16-16,-1-3 4 15,3 3 4-15,1 4-20 0,5 8-2 16,4 6-2 0,7 8-2-16,6 12-2 15,7 9-26-15,2 0-55 16,6 13 6-16,-1 10-27 0,0 0-1 15,1 1-1-15,0-4-21 16,-1-7 33-16,-6-4 49 16,-12-6 38-16,-8-3 7 15,-10 0 17-15,-6-15 88 16,-3 2 0-16,0-1 5 0,-6 2-30 16,-14 4-28-1,-9 5-16-15,-10 3-20 0,0 4-11 16,2 16 1-16,6 4-6 15,10 2 0-15,12 3 3 16,9-1-3-16,0-4 0 16,22-6 5-16,9-5 2 15,5-8 1-15,2-5-2 16,-3 0-5-16,-2-12 9 16,-7-8-9-1,-7-5 2-15,-9-3 16 0,-5 3-18 16,-5 1 41-16,0 8-6 15,0 3-5-15,0 8-4 16,0 5-10-16,0 0-17 16,0 9-6-16,0 15-4 15,6 7 10-15,6 3 0 16,0 1-2-16,4 1 0 0,-2-4-35 16,2 0-53-16,-4-4-75 15,-5-7-63-15,-2-8-348 16</inkml:trace>
  <inkml:trace contextRef="#ctx0" brushRef="#br0" timeOffset="162601.2004">17190 8871 1002 0,'0'0'223'0,"0"0"-223"16,0 0 4-16,113-49-7 0,-70 39 6 16,-5 2-2-16,-13 1-1 15,-10-1 2-15,-12 3 4 16,-3-3 56-16,-2 1-14 16,-18 2-20-16,-9 4-26 15,3 1 0-15,3 0-2 16,7 11-5-16,11 6 4 15,5 4-3-15,11 5 4 16,20-2-2-16,10-1 0 0,1-5-22 31,-4-8-14-31,-10-5 8 16,-13-5 25-16,-12 0 5 0,-3 0 1 16,-9 0 44-16,-17 1-26 0,-10 6-12 15,0 5-1-15,4 3 3 16,14 4-3-16,13 1-5 15,5 0 0-15,10-1 4 16,23-4-2-16,8-5 5 16,10-6-3-16,1-4 0 15,-2 0-1-15,-7-10-2 16,-9-11-2-16,-10-2 9 16,-6-9-6-16,-7 1 8 15,-4-2 10-15,-6 5 4 0,-1 12 1 16,0 4 7-16,0 9 4 15,0 3-37 1,0 0-7-16,5 13-6 0,4 11 9 16,1 5 4-16,4 0-2 15,-4-1 4-15,-2-5-2 16,-1-2 0 0,-3-6-5-16,-1-3-22 0,-1-6-97 15,-2-6-106-15,0 0-432 16</inkml:trace>
  <inkml:trace contextRef="#ctx0" brushRef="#br0" timeOffset="162758.6538">17607 8551 1062 0,'0'0'0'15,"0"0"-187"-15,69 86-267 16</inkml:trace>
  <inkml:trace contextRef="#ctx0" brushRef="#br0" timeOffset="163528.9529">18189 8817 1119 0,'0'0'38'0,"0"0"-35"16,-101-13 7-16,67 13 50 16,4 11-35-16,6 7-23 15,10 3 3-15,10 1-4 16,4-1-1-16,0-3 1 16,3-4 2-16,12-5 5 15,7-6-4-15,7-3 3 16,0 0-7-16,3-6-32 15,-5-10 12-15,-10-2 13 16,-8 1 7-16,-9 1 0 0,0 2 3 16,-4 4 22-1,-9 8 2-15,1 2-18 16,2 0-8-16,5 18-1 16,5 7 0-16,7 5 1 0,21-1 3 15,10-3 0-15,2-4 0 16,2-10-2-16,6-4 5 15,2-7-5-15,3-1 2 16,-4-6-2-16,-7-15-2 16,-9-8 7-16,-11-6 5 15,-10-9 36-15,-7-3-14 16,-5-5-5-16,0 3-17 0,-14 7 12 16,-4 11 11-1,-3 11-8-15,2 12-25 0,4 8-2 16,1 3-9-16,5 21 2 15,2 7 0-15,2 7 3 16,5 1 0-16,0 2-1 16,0-3-17-16,15-5-37 15,8-6-11-15,3-12-5 16,1-8-3-16,1-7 29 16,-2 0 9-16,-1-14 40 15,-1-6 0-15,2 3 8 16,0 0 37-16,3 6 10 15,-2 3-14-15,-2 8 0 16,-3 0-24-16,-4 3-11 16,-6 10-6-16,-4 7-2 15,-7 1 2-15,-1 5 0 0,0-1-1 16,-18 1 1 0,-6-5 1-16,-4-6 27 0,-3-6 20 15,-4-5 16-15,3-4-12 16,3 0-23-16,7-8-28 15,11-9 10-15,10-5-11 16,1-6-123-16,21-3-155 16,17-4-445-16</inkml:trace>
  <inkml:trace contextRef="#ctx0" brushRef="#br0" timeOffset="163726.4098">18937 8594 1226 0,'0'0'85'0,"0"0"-85"15,0 0 2-15,0 0 19 16,13 105 34-16,2-55-30 16,0 0-8-16,1-2-13 15,1-2 0-15,1-7-7 16,-2-5 3-16,4-8-19 16,-3-10-119-16,0-8-132 15,-1-8-237-15</inkml:trace>
  <inkml:trace contextRef="#ctx0" brushRef="#br0" timeOffset="164046.9486">19238 8882 758 0,'0'0'371'16,"0"0"-325"-16,0 0-35 16,0 0 29-16,0 0 15 15,99-36-53-15,-74 28 2 16,-7-4 5-16,-5-2 28 15,-8 1 21-15,-5-4 4 16,-6 4-25-16,-20 2-13 16,-8 6-24-16,-3 5 7 15,-5 4-16-15,9 20 8 16,5 7 1-16,11 7-3 16,7 3 7-16,9-1-4 15,1-3 24-15,6-9 10 0,14-7 14 16,9-7-34-16,7-4-1 15,11-8-4-15,10-2-6 16,5 0-6-16,4 0-44 16,-3-11-160-16,-7 3-133 15,-1 2-615 1</inkml:trace>
  <inkml:trace contextRef="#ctx0" brushRef="#br0" timeOffset="164170.5663">19856 9032 902 0,'0'0'446'0,"0"0"-356"0,0 0-29 15,0 0 0-15,0 0-61 16,0 0-44-16,-21-33-392 16</inkml:trace>
  <inkml:trace contextRef="#ctx0" brushRef="#br0" timeOffset="173375.7358">14507 8760 756 0,'0'0'77'15,"0"0"-58"-15,0 0 48 16,0 0 20-16,0 0-48 0,0 0-3 16,0 0-24-1,-97-9 11-15,78 21-6 0,1 0 6 16,5 2-4-16,2-2-9 15,6 0-2-15,5 0 1 16,0-5-8-16,0-1 5 16,5-3-6-16,12-3 12 15,8 0 39-15,5-3-11 16,-2-9 1-16,-4-3-7 16,-6-2 4-16,-11-1 7 15,-7 4-24-15,0-1-21 16,-24 6 0-16,-13 3-151 15,-9 3-115-15,-4 2-556 16</inkml:trace>
  <inkml:trace contextRef="#ctx0" brushRef="#br0" timeOffset="211623.4852">14440 12416 289 0,'0'0'0'15</inkml:trace>
  <inkml:trace contextRef="#ctx0" brushRef="#br0" timeOffset="217018.1619">20421 14455 726 0,'0'0'0'0,"0"0"-125"16</inkml:trace>
  <inkml:trace contextRef="#ctx0" brushRef="#br0" timeOffset="340723.6591">2199 11389 1224 0,'0'0'10'15,"0"0"1"-15,0 0-11 16,86 33-3-16,-50 20 3 15,4 16 0-15,-4 13 2 16,-3 10 2-16,-8-2-1 16,-5-7-6-16,2-12-2 15,-3-17-48-15,-2-18 26 16,-1-16 4-16,-7-14 19 16,-1-6 4-16,-1-16 17 0,2-20 17 15,0-10 11-15,0-12 7 16,1-6 16-1,-2-10-19-15,6-4 1 0,0-3-9 16,3 3-25-16,1 10 0 16,-5 14-13-16,-1 19 1 15,-3 16-8-15,0 10 1 16,6 9-34 0,7 7-83-16,11 22-13 0,7 16 36 15,2 9-103-15,1 6-189 16</inkml:trace>
  <inkml:trace contextRef="#ctx0" brushRef="#br0" timeOffset="341124.3164">3433 11767 1143 0,'0'0'90'16,"0"0"-59"-16,-114-53 21 15,59 53 34-15,-2 0-34 16,-2 14-32-16,9 12-16 16,13 4 4-16,19 0-9 15,18 0 3-15,3 0-2 16,27-3 6-16,15-9-3 16,4-6 0-16,3-10-3 15,-4-2-21-15,-5-7 8 16,-12-16 0-16,-8-4 13 15,-8-5 4-15,-8 2-1 0,-7 0 3 16,0 4 24-16,0 8-10 16,0 6 32-16,0 9-14 15,0 3-25-15,0 0-13 16,5 19-13-16,11 11 13 16,7 10 0-16,-1 4-8 15,-1 1 3-15,-6 2-84 16,-2-3-71-16,-2-7-72 15,-4-15-410-15</inkml:trace>
  <inkml:trace contextRef="#ctx0" brushRef="#br0" timeOffset="341722.2944">3625 11797 1220 0,'0'0'24'0,"0"0"-24"16,103-76 9-16,-54 51-1 16,-7 1 23-16,-6 3-11 15,-12 7-9-15,-12 5-2 16,-12 3 33-16,0 4 21 16,-15 2-45-16,-18 0-18 15,-6 2-1-15,2 15 1 16,14 3-2-16,16 4-6 0,7 2 5 15,18-1 0-15,19-1 5 16,9-4-9-16,4-7-41 16,-4-4 5-16,-15-6 12 15,-11-1-6-15,-16 0 34 16,-4 2-5-16,-21 3-12 16,-15 4 20-16,-7 3 8 15,7 3 9-15,13-1 20 16,18 2-22-16,5 2-5 15,25-1-5-15,23-3-2 16,9-5 10-16,14-7-10 16,1-4-3-16,-3 0-4 0,-10-17-35 15,-8-5 22 1,-15-5 16-16,-14-5 1 0,-10-3 9 16,-12 1 19-16,0 4 24 15,0 6 13-15,-9 7-33 16,3 9 3-16,-1 5-3 15,7 3-30-15,0 3-2 16,0 15-19-16,0 10 19 16,7 5 0-16,5-1 2 15,4 1-4-15,-2-4 2 16,0-5-29-16,-1-2-32 16,-7-9-55-16,-3-8-59 15,-3-5-262-15</inkml:trace>
  <inkml:trace contextRef="#ctx0" brushRef="#br0" timeOffset="341901.6666">4186 11439 1261 0,'0'0'0'16,"0"0"-67"-16,0 0-63 0,85 85-18 15,-27-44-247 1</inkml:trace>
  <inkml:trace contextRef="#ctx0" brushRef="#br0" timeOffset="342646.0626">4838 11674 1148 0,'0'0'43'16,"0"0"-35"-16,-100-12-5 16,61 22 45-16,2 17-28 15,9 6-5-15,14 3 1 16,11-1-16-16,3-1 4 16,9-5 0-16,18-6 2 0,6-9-6 15,4-11 0-15,3-3-41 16,-4-8-2-16,-6-16 11 15,-5-7 10 1,-11-3 21-16,-10-1 1 0,-4 1 2 16,0 5 23-16,-13 7 14 15,-2 8 23-15,3 11-24 16,7 3-22 0,2 4-16-16,3 21-11 0,0 5 11 15,8 4 0-15,20 1 1 16,4-6 5-16,-1-7-6 15,6-7 3-15,2-11-3 16,6-4-18-16,0-8-4 16,1-21-7-16,-3-9 20 0,-7-6 5 15,-8-8 8-15,-10-4-3 16,-12-4 15-16,-6-1 19 16,0 12 2-16,-4 15 2 15,-8 13-9-15,6 21-1 16,0 3-29-1,0 29-19-15,1 15 18 0,2 6-4 16,3 4 4-16,0-5 0 16,2-6-27-16,8-8-13 15,4-10-17-15,5-8-12 16,2-13 20-16,6-7-9 16,1 0 38-16,8-14 5 15,0-8 10-15,3 3 5 16,0 1 2-16,-1 8 10 0,-4 4 17 15,-2 6-11-15,-4 0 3 16,-1 19-20-16,-9 8 0 16,-2 5 5-16,-13 3-4 15,-3 0 9-15,-13-4 23 16,-20-7 2-16,-7-8 37 16,-8-10 15-16,-3-6-11 15,-2 0-29-15,2-18-21 16,6-7-13-16,8-7-7 15,13-2-6-15,21-3-81 16,9 4-178-16,33-4-510 0</inkml:trace>
  <inkml:trace contextRef="#ctx0" brushRef="#br0" timeOffset="342849.6809">5890 11376 1211 0,'0'0'33'15,"0"0"-29"-15,0 0 61 16,-18 99-3-16,18-46-7 16,9 8-15-16,6-6-20 15,3 0-18-15,-8-3 5 16,-3-2-13-16,-5-7 6 16,-2-4-2-16,0-7-99 0,0-14-108 15,0-11-261 1</inkml:trace>
  <inkml:trace contextRef="#ctx0" brushRef="#br0" timeOffset="343157.8435">6179 11816 997 0,'0'0'178'15,"0"0"-155"-15,109-4-18 16,-60-11 5-16,-5-2 61 15,-7-5-28-15,-10 0-23 16,-12-2 57-16,-15 1-5 16,-5 2-3-16,-26 9-44 0,-14 9-23 15,-4 3-2-15,0 14 0 16,10 18 1-16,12 8-4 16,15 4 7-16,11-2-4 15,1-3 0-15,13-10 8 16,15-8-5-16,11-7 0 15,13-5-3-15,11-9 0 16,3 0-69-16,-5-6-158 16,-24-16-268-16</inkml:trace>
  <inkml:trace contextRef="#ctx0" brushRef="#br0" timeOffset="343717.7717">4200 11487 1002 0,'0'0'40'0,"0"0"-29"16,0 0 0-16,0 0 32 0,0 0-3 15,0 0-32-15,-36 69 1 16,64-54 9-16,14-7-12 15,4-8 3-15,-7 0 13 16,-8-14 57-16,-13-10 9 16,-15-3-1-16,-3-4-45 15,-16 3-11-15,-22 6-27 16,-10 10-4-16,-8 12-5 16,1 7-61-16,6 23-109 15,14 5-109-15</inkml:trace>
  <inkml:trace contextRef="#ctx0" brushRef="#br0" timeOffset="358195.6886">7185 11709 788 0,'0'0'46'16,"0"0"-37"-16,0 0 44 16,0 0 34-16,0 0-55 15,0 0-7-15,-70 88-20 16,70-73 1-16,0-5 9 16,7-4-13-16,5-6 19 15,-3 0 34-15,2-12 1 16,-4-7-1-16,-7-6-14 15,0-1-3-15,0 2 2 16,-12 3-21-16,0 9-4 0,-3 6-15 16,2 6-7-16,-5 0 6 15,1 22-80-15,4 9-41 16,4 3-58-16,9-1-409 16</inkml:trace>
  <inkml:trace contextRef="#ctx0" brushRef="#br0" timeOffset="358437.6733">7167 12081 1169 0,'0'0'56'16,"0"0"-56"-16,0 0 8 15,0 0 56-15,0 0 23 16,0 0-38-16,7 13-34 15,4-11-6-15,-4-1-3 16,-4 0-6-16,-3 1 2 16,0-2-8-16,0 2-7 15,0-2-120-15,0 0-138 16,0-13-482-16</inkml:trace>
  <inkml:trace contextRef="#ctx0" brushRef="#br0" timeOffset="358614.1706">7477 12034 1239 0,'0'0'56'0,"0"0"-56"16,91 0 4-16,-41 0-2 15,5 0-2-15,3 0-1 16,-8 5-117-16,-11-5-371 15</inkml:trace>
  <inkml:trace contextRef="#ctx0" brushRef="#br0" timeOffset="367803.6796">1897 13216 1259 0,'0'0'103'16,"0"0"-87"-16,0 0-16 16,0 0-12-16,0 0 5 15,-92 64 7-15,71-5 0 0,5 3 4 16,4-1-7-16,7-12 3 16,5-11 0-16,0-11-14 15,0-14-25-15,0-11 0 16,6-2 35-16,0-16 4 15,4-20 3-15,1-12-3 16,-2-7 0-16,1-5 4 16,-1-2-1-16,-1 2 1 15,-2 8 29-15,4 9 13 16,4 14 0-16,-4 14-20 16,2 14 6-16,9 1-32 15,3 22-10-15,7 17 9 16,5 13 1-16,-6 4-8 15,3 4 6-15,-8 2 2 0,-3-2-16 16,-8-6-76 0,-4-8-56-16,-10-15-173 0</inkml:trace>
  <inkml:trace contextRef="#ctx0" brushRef="#br0" timeOffset="367967.3016">1717 13402 1171 0,'0'0'40'0,"0"0"-38"16,0 0 10-16,122-53 49 0,-47 51-31 15,10 2-27-15,1 0-3 16,-2 13-47-16,4-1-177 16,0-3-343-16</inkml:trace>
  <inkml:trace contextRef="#ctx0" brushRef="#br0" timeOffset="368303.1938">3327 13197 1268 0,'0'0'60'16,"-87"-16"-56"-16,26 16 6 15,-8 10 46-15,2 15-6 0,12 6-34 16,19 2-16-1,20-2 0-15,16-5 2 0,3-3 3 16,31-9-5-16,9-7 2 16,9-7-1-16,-2 0 12 15,-1-17-13-15,-12-4 3 16,-10 1-1-16,-12 4 0 16,-6 6 8-1,-6 7 28-15,-3 3-10 0,3 3-28 16,-3 19-14-16,6 12 14 15,-3 11-1-15,3 6 0 16,0 2 0-16,1-2 0 16,2-1-37-16,2-6-85 15,5-8-68-15,3-15-223 16</inkml:trace>
  <inkml:trace contextRef="#ctx0" brushRef="#br0" timeOffset="368653.5173">3595 13270 1180 0,'0'0'52'15,"0"0"-27"-15,0 0-25 16,0 0 0-16,0 0 1 16,5 76 4-16,11-44-3 15,5-3 1-15,1-8 2 16,2-6-5-16,-1-6 0 15,-4-9-2-15,2 0 2 16,-6-11 0-16,-2-9 2 16,-2-3 12-16,-5 1-4 15,-2 5 44-15,-4 5 13 0,2 6-25 16,-1 5-15-16,2 1-27 16,6 3-12-16,0 14 11 15,10 7 0-15,1 3 1 16,4 1 0-16,4-1-66 15,8-3-32-15,10-5-23 16,8-6-150-16,4-6-90 16</inkml:trace>
  <inkml:trace contextRef="#ctx0" brushRef="#br0" timeOffset="368995.3868">4484 13366 827 0,'0'0'67'15,"0"0"63"-15,3-86-54 16,-31 67 20-16,-8 8-26 15,-7 8-43-15,-2 3-20 16,4 6 2-16,8 13-6 16,10 6 0-16,7 5-1 15,7 2 4-15,7 0-7 16,2-2 2-16,5-5-1 16,10-6 10-16,10-8-8 15,-1-9 5-15,3-2 2 16,-5-6-8-16,-2-17 5 15,-6-5 2 1,-3-4-5-16,-8-1 17 0,-3 2 44 0,0 6-24 16,0 8 2-16,0 8-6 15,0 7-10-15,0 2-26 16,3 5-17-16,7 15 4 16,1 10 12-16,1 2 1 15,1 2-20-15,-5-4-77 16,-1-4-45-16,-2-6-58 15,0-9-169-15</inkml:trace>
  <inkml:trace contextRef="#ctx0" brushRef="#br0" timeOffset="369553.2456">4623 13272 1075 0,'0'0'100'0,"0"0"-100"16,0 0-1-16,0 0 1 16,0 0 20-16,0 0-12 15,49 87-8-15,-41-60 0 16,-2-5 1-16,-3-2 0 16,0-8-1-16,0-7 0 15,1-5-30-15,5-4 29 16,2-16-7-16,3-10 8 15,3-2 0-15,-1-4 3 16,-2 6 0-16,-1 3 15 0,-5 9-5 16,-2 10 18-1,0 8-31-15,2 0 0 0,0 13-2 16,4 11-5-16,1 2 7 16,-4-2-3-16,5-2 3 15,4-5-1-15,5-5 0 16,9-6-8-16,8-6-3 15,6 0-2-15,1-14 14 16,-4-13-1-16,-6-5 3 16,-7-7 1-16,-12-3 28 0,-3-1 6 15,-14-1 23-15,-1 4 5 16,-6 9-14 0,-10 11-15-16,4 11-20 0,0 9-10 15,6 9-6 1,3 20-5-16,3 12 4 0,0 6 0 15,9 5 1-15,7-3 1 16,1-3-1-16,4-3 0 16,1-6-10-16,2-6-86 15,2-11-50-15,-9-11-224 16</inkml:trace>
  <inkml:trace contextRef="#ctx0" brushRef="#br0" timeOffset="369833.7441">5105 13258 1056 0,'0'0'150'15,"0"0"-141"-15,97 0-9 16,-45 0 0-16,-1 0 0 16,0 0-1-16,-6-5-19 15,-11-2-45-15,-10 0 54 16,-11 1 11-16,-7 3 16 15,-6 3 65-15,3 0-30 16,-3 0-27-16,6 9-18 16,2 6 16-16,0 5 12 15,0 0-14-15,1 1-11 0,-3-2-7 16,4-1 4-16,-5-4-12 16,-4-8-169-16,-1-6-497 15</inkml:trace>
  <inkml:trace contextRef="#ctx0" brushRef="#br0" timeOffset="369965.3786">5448 12951 660 0,'0'0'0'0</inkml:trace>
  <inkml:trace contextRef="#ctx0" brushRef="#br0" timeOffset="370138.1564">5703 12953 1117 0,'0'0'90'16,"0"0"-69"-16,0 0-16 16,0 0 62-16,-6 90 17 15,14-50-52-15,11 2-24 16,-4-1-6-16,0 2-2 15,-6-2-12 1,-4-4-175-16,-5-8-200 0</inkml:trace>
  <inkml:trace contextRef="#ctx0" brushRef="#br0" timeOffset="370862.3753">5663 13240 703 0,'0'0'509'0,"0"0"-440"16,0 0-59-16,97-55-10 16,-58 54 3-16,-3 1-3 15,-1 0-9-15,-5 5-84 16,-6 1-41-16,-6-2 8 16,-7 0 53-16,-8-2 53 15,-3-2 20-15,0 0 55 16,0 0 83-16,0 0-9 0,4 0-37 15,-4-2-15-15,3 1-6 16,-2 1-27-16,5 0-28 16,5 0-16-16,5 9-12 15,7 8 11-15,-1-1-3 16,6 4-1-16,5-4 0 16,6-2 3-16,7-5-11 15,3-5-1-15,-8-4-29 16,-10-4 43-16,-13-15 0 15,-6-7 0-15,-12-2 21 16,0-3 25-16,-6 3-17 16,-12 4-1-16,-1 9-13 15,2 5 9-15,-2 10-11 16,4 4-7-16,0 24-10 16,0 17 5-16,12 16-1 0,3 16 0 15,0 13-1-15,3 11 1 16,12 14-2-16,6 6 3 15,1 6-2-15,8 1 2 16,1-6 0-16,-1-4 1 16,0-11-2-16,-7-15-1 15,-12-20 0-15,-11-21 1 16,-25-27-5-16,-36-24-1 16,-26-14-12-16,-22-36 3 0,-12-25-12 15,-1-18 24 1,13-8 3-16,33 1 1 15,33 8 19-15,43 9 32 16,30 5-8-16,47 2-15 16,25 8-27-16,19 9 5 0,7 17-5 15,-4 15 2-15,-20 7 0 16,-31 7-4-16,-37 2-2 16,-34 1-19-16,-19-1-80 15,-38-5-191-15,-14-5-350 16</inkml:trace>
  <inkml:trace contextRef="#ctx0" brushRef="#br0" timeOffset="372836.9639">7066 13150 1018 0,'0'0'126'0,"0"0"-71"0,0 0-1 16,0 0 34-16,0 0-47 15,0 0-38-15,0 0-3 16,-3 47-1-16,3-16-4 16,0 2 5-16,0-3 0 15,7-2-1-15,2-4 5 16,1-3-4-16,5-9 0 16,2-8-3-16,0-4 2 15,2 0 1-15,-2-16 0 0,-6-11 6 16,2 1-5-16,-8-1 9 15,-2 4-4-15,-2 9 3 16,1 6 33-16,-1 6-21 16,4 2-21-16,6 4-2 15,6 15-8-15,10 4 10 16,6-1 0-16,3-5-8 16,2-6 8-1,-2-8-9-15,-5-3 9 0,-8 0 4 16,-8-15 1-16,-11-9 12 15,-4-7 29-15,-12-3 9 16,-22-3-31-16,-11 0-24 16,-4 1 0-16,3 4-4 15,10 7-8-15,15 7-75 16,18 4-73-16,3 3-122 16,34-1-551-16</inkml:trace>
  <inkml:trace contextRef="#ctx0" brushRef="#br0" timeOffset="373302.2729">7516 12916 1210 0,'0'0'62'15,"0"0"-3"-15,0 0-50 16,0 0-2-16,0 0 16 16,36 86 28-16,-11-35-40 0,2 1-3 15,-3-3-4 1,-3-6-4-16,1-4 0 15,-4-11-4-15,0-7 2 16,0-9-33-16,-3-12 10 16,3 0 21-16,-3-7 4 15,1-17 2-15,-4-1 2 0,-2 0-1 16,-2 0-1-16,-5 8 6 16,0 5 0-16,-2 8 7 15,4 4-11-15,5 0-4 16,4 4-15-16,3 13 5 15,2 1 9-15,0 3-3 16,-1-5-1-16,4-2 2 16,-1-4 1-16,1-8 1 0,-5-2-3 15,-5 0 0-15,1-12 4 16,-2-3 1 0,-3-3 2-16,-2 2 22 0,-4 6 13 15,1 4 10-15,0 6-5 16,3 0-43-1,3 4-8-15,6 14 0 16,0 5 8-16,0 4-5 0,-2 2 5 16,0-2-17-16,-2-2-79 15,-2-8-100-15,-2-8-284 16</inkml:trace>
  <inkml:trace contextRef="#ctx0" brushRef="#br0" timeOffset="373464.8406">8101 12926 824 0,'0'0'224'16,"0"0"-224"-16,100 31-268 16,-40-11-306-16</inkml:trace>
  <inkml:trace contextRef="#ctx0" brushRef="#br0" timeOffset="374031.1633">8560 13016 1062 0,'0'0'71'0,"0"0"-58"16,-80 28 17-16,60 5 47 16,6 6-41-16,9 6-12 0,5-1-14 15,6-2-8-15,19-6 6 16,10-7-4-16,8-11-3 15,3-11 5-15,3-7-6 16,-1-7-10-16,-2-20-1 16,-4-12 5-16,-9-11 6 15,-8-6 2-15,-11-7 26 16,-10 1 16-16,-4 4 3 16,0 9 3-16,-12 16 11 15,5 15-26-15,2 14-7 16,5 4-28-1,0 22-19-15,0 21 16 0,0 10 3 16,9 5 2-16,6 0-2 16,0-8-19-16,1-6 2 15,-2-10-15-15,4-9 2 0,-3-12 2 16,6-10 1-16,2-3 25 16,3-10-1-16,4-15 6 15,0-6-1-15,-2 0-2 16,-1 1 0-16,-6 5 30 15,-5 11-9-15,-4 6 2 16,-6 8-7-16,5 0-16 16,0 10-2-16,3 13-5 0,-2 3 6 15,7 4-3 1,3 2 4-16,10-1-14 16,11-3-80-1,15-1-69-15,11-7-60 16,7-8-199-1</inkml:trace>
  <inkml:trace contextRef="#ctx0" brushRef="#br0" timeOffset="374848.5002">10179 13036 977 0,'0'0'96'0,"0"0"-41"0,-100-36 4 0,69 36-7 0,3 9 5 16,8 16-41-1,5 5-2-15,11 5-11 16,4 0-1-16,0-1 2 16,22-3-4-16,9-5 0 15,8-10 0-15,6-4-58 16,3-10-28-16,2-2-29 16,3 0-2 30,2-11 55-46,0-5 45 0,-1-5 15 0,-9-5 2 0,-8-2 8 0,-12 0 86 0,-10-1-17 0,-15 6 31 16,-2 5-21 0,-24 7-22-16,-10 7-34 15,-4 4-16 1,5 8-3-16,4 16 6 0,10 7-10 0,8 5-5 0,11-4 2 16,2-2-4-1,12-8-1 1,15-8 10-16,0-7-3 0,3-7 1 0,-5 0-7 15,-1-16-1 1,-6-7 0 0,-5-4-4-16,-5-3 4 15,-4 1 7-15,-4 3-7 16,0 10 15 15,0 5 13-31,0 9-13 16,0 2-15-16,3 2-4 0,2 18-4 0,3 9 3 15,0 0 5-15,3-1-46 0,2-3-72 0,3-6-41 0,8-7-97 16,1-7-190-16</inkml:trace>
  <inkml:trace contextRef="#ctx0" brushRef="#br0" timeOffset="374891.1044">10815 13089 902 0,'0'0'172'0,"0"0"-73"16,0 0-99-16,0 0 13 15,0 0-10-15,0 0 7 16,0 89-10-16,0-64 5 16,0-3-4-16,3-7 0 15,0-7-1-15,-2-4 3 16,3-4 0-16,2-5 1 16,-1-14 5-16,7-4-9 15,3-5 1-15,1-1 6 16,5 3-4-16,3 1-1 15,3 7 53-15,-3 7-8 16,4 8-19-16,-4 3 11 16,-3 4-23-16,-3 16-8 15,-2 7-7-15,-5 4 1 0,-5 3-4 16,-2 1-3-16,-4 1 4 16,0-3-4-16,0-2-62 15,-4-6-96-15,-8-8-226 0</inkml:trace>
  <inkml:trace contextRef="#ctx0" brushRef="#br0" timeOffset="377206.303">12019 12736 997 0,'0'0'34'0,"0"0"83"15,0 0-44-15,0 0 9 0,0 0 15 16,0 0-62-1,0 0-35-15,-15-24-3 0,16 68 0 16,8 9-4-16,0 9 7 16,1 1 0-16,-5 5-2 15,1-2 7-15,-4-2-10 16,-2-7-8-16,0-5-107 16,0-13-77-16,0-14-265 15</inkml:trace>
  <inkml:trace contextRef="#ctx0" brushRef="#br0" timeOffset="377832.0105">11804 13066 1082 0,'0'0'34'0,"103"-25"-34"0,-30 20 1 15,10 3-4-15,1 2 5 16,0 0-2-16,-6 0 0 15,-12 0 2-15,-18-1-4 16,-23 0 2-16,-13-1 0 16,-12 0 13-16,-1 2 57 15,-26 0-33-15,-12 5-20 16,-4 12-10-16,2 2 20 16,10 2-20-16,10-1-5 15,12-2 3-15,9-2-1 16,0-2-4-16,14-4 9 15,19-4-7-15,8-6-4 16,3 0-22-16,-4-12-8 16,-9-9 16-16,-8-4 8 15,-13-2 8-15,-8 2 7 16,-2 4-4-16,0 6 39 0,-3 7-8 16,-2 7-11-16,2 1-15 15,3 5-8 1,0 15 0-16,0 7 0 0,19-1 6 15,11-3-8-15,8-3 2 16,4-8 0-16,4-9-4 16,-3-3-10-16,-7-1 13 0,-2-23-5 15,-10-9 12-15,-6-7-6 16,-11-8 0-16,-4-2 3 16,-3 2 26-16,0 6-4 15,0 12 17-15,0 9 6 16,0 12-22-1,0 9 11-15,0 0-37 0,0 25-25 16,0 14 19 0,0 14 11-16,8 4-5 0,2-1 0 15,1-4-4-15,1-4-36 16,1-8-58-16,9-8-29 16,1-13-67-16,10-10-190 15</inkml:trace>
  <inkml:trace contextRef="#ctx0" brushRef="#br0" timeOffset="378072.7353">13209 12977 964 0,'0'0'51'0,"0"0"-51"16,-92-12 0-16,44 15 57 16,2 15-22-16,3 4-17 15,10 2-9-15,15-1-9 16,12 3 22-16,6-1-13 15,10 1 10-15,25-4 17 16,11-1 3-16,6-5 4 16,5 0-25-16,2-5-13 15,-2-4-8-15,3-4 3 16,-4-3-93-16,-5 0-219 16</inkml:trace>
  <inkml:trace contextRef="#ctx0" brushRef="#br0" timeOffset="378373.8016">13479 13091 863 0,'0'0'110'15,"0"0"-102"-15,0 0 27 16,124 41 39-16,-76-39-43 16,4-2-18-16,-5 0-12 0,-8-6 7 15,-13-8-4 1,-17-7-1-16,-9 1 23 0,-13 0 17 15,-23 7-34 1,-8 5-8-16,-3 8 5 16,3 0-3-16,10 21 5 15,7 12 6-15,15 6 1 0,12 0 11 16,0 0-6-16,24-6 3 16,16-5-8-16,5-12-13 15,12-7 1-15,13-7-3 16,10-2-20-16,7-2-125 15,-6-21-342-15</inkml:trace>
  <inkml:trace contextRef="#ctx0" brushRef="#br0" timeOffset="379134.6635">15056 13026 1160 0,'0'0'62'15,"0"0"-51"-15,0 0 47 16,-119-75 28-16,71 74-36 16,0 1-18-16,4 19-30 15,6 14 2-15,12 2-7 16,9 1 6-16,17-1-3 15,0-4 4-15,25-5-1 16,14-6-2-16,9-8-1 16,7-12-4-16,0 0-12 15,-6-18-10-15,-8-14 7 16,-13-10 2-16,-13-11 10 16,-12-6 7-16,-3 0 0 0,-7 6 2 15,-14 9 6-15,-6 13 1 16,3 14 29-16,2 11-20 15,2 6-18-15,1 17-4 16,3 17-9-16,7 10 11 16,7 9-4-16,2 5 10 15,18-1-4-15,10-7 0 16,8-7 3-16,6-10-8 16,5-10-10-16,4-11-39 15,2-11 0-15,-4-1-16 16,-7-19 43-16,-8-12 24 0,-10-5 5 15,-9-7-2 1,-7 1 5-16,-8 5 29 16,0 9 38-16,0 9-14 15,0 13 0-15,0 6-30 0,0 0-28 16,0 15-21-16,0 13 12 16,0 8 9-16,0 2-1 15,0-3 6-15,5-4-10 16,7-3 1-16,1-8-75 15,-1-7-39-15,-3-13-179 16</inkml:trace>
  <inkml:trace contextRef="#ctx0" brushRef="#br0" timeOffset="379287.2548">15269 12532 1187 0,'0'0'0'16,"0"0"-194"-16,0 0-132 16</inkml:trace>
  <inkml:trace contextRef="#ctx0" brushRef="#br0" timeOffset="379668.8152">15571 12637 289 0,'0'0'702'0,"0"0"-701"0,0 0 40 0,13 104 61 16,-5-55-38-16,1 10-29 16,-2 10-24-16,-1 4-5 15,-3 2-10-15,-1 0 4 16,1-4 0-16,1-2 1 16,6-3 4-1,6-6-5-15,3-9 0 0,2-12-1 16,0-11-1-16,1-12-6 15,-1-5 8-15,0-8-2 16,0-3 7-16,-4-2-5 0,-6-12 14 16,-5-11-12-1,-6-3 8-15,0-3 2 0,-15-1 5 16,-6 3 3 0,2 5-19-16,7 7 3 0,6 7-4 15,6 4 3-15,0 3 1 16,0 2-4-16,4-2-5 15,8 0-25-15,6-3-27 16,-1-3 3-16,2-6-81 16,-1-4-66-16,-3-9-56 15,-4-8-161-15</inkml:trace>
  <inkml:trace contextRef="#ctx0" brushRef="#br0" timeOffset="380051.28">15881 12994 551 0,'0'0'142'15,"0"-125"-24"-15,0 67 35 16,0 5-27-16,0 4-24 15,0 12-1-15,0 8-24 0,8 13-25 16,5 12-10-16,8 4-42 16,3 23-1-16,3 18-7 15,-3 11 8-15,-6 12-2 16,-6 8 2-16,-12 6 0 16,0 8-1-16,-9-3 2 15,-12 2-4-15,4-8-2 16,7-8-35-16,10-7 13 15,0-12 9-15,18-11 10 0,12-14 2 16,7-9-20 0,6-10 20-16,-1-6-6 0,0-5 12 15,-7-17 4-15,-6-8-4 16,-10-6 15 0,-10-7 41-16,-9-6-32 0,-3-3 10 15,-28-1-18-15,-9 3-15 16,-4 5 5-16,4 11-4 15,10 11-2 1,14 9 0-16,8 8-2 16,8 6 0-16,0 0-28 0,15 0-52 15,12 0-77-15,4-4-175 16</inkml:trace>
  <inkml:trace contextRef="#ctx0" brushRef="#br0" timeOffset="380668.6899">16210 13016 1017 0,'0'0'77'16,"0"0"-64"-16,0 0-3 15,102-13 9-15,-57 10 19 16,3-1-27-16,-5-3-11 16,-7-5 7-16,-9-4 1 15,-12-2 11-15,-12-3 20 16,-3 1-5-16,-9 1 8 15,-14 4-30-15,-5 5-11 16,-2 5-1-16,0 5-3 16,7 4-3-16,0 17 6 15,10 7-5-15,4 7 5 16,5 7 0-16,4-3 2 16,0 0-7-16,14-9 5 0,1-5 0 15,5-8-1-15,0-9 1 16,6-3-4-16,1-5-33 15,7-3-11-15,0-15 29 16,0-10 8-16,-4-3 11 16,-4-3 2-16,-7-7 0 15,-3 3 3-15,-3-1 40 16,-4 3 1-16,1 7-12 16,-1 9 5-16,2 7 2 0,3 8 0 15,4 5-32 1,8 0-9-16,5 7-1 0,2 12-6 15,-2 2 5-15,-7-1-1 16,-9 2-7 0,-15-2 5-16,0 1-27 15,-27-1 10-15,-8 2 10 0,3-5-16 16,3 2 16-16,13-2 5 16,12-1 6-16,4-4 0 15,3-1 1-15,20-3 0 16,9-5 9-16,7-3-8 15,7 0 2-15,3 0-3 16,0-3-5-16,-7-8-61 16,-12-3-104-16,-15-4-104 0,-12-2-161 15</inkml:trace>
  <inkml:trace contextRef="#ctx0" brushRef="#br0" timeOffset="381401.7026">17079 12958 693 0,'0'0'179'15,"0"0"-37"-15,0 0-110 16,0 0 18-16,0 0 28 15,0 0-55-15,75-5-12 16,-48 5 3-16,-1 0-7 16,-3-13 18-16,-2-3 6 15,-8-2-7-15,-8-4 8 16,-5 0-4-16,-2 1-8 16,-20 5 17-16,-6 6-24 15,-2 10-3-15,0 1-10 16,5 24-11-16,8 12 11 15,8 3-5-15,9 6 5 0,0-4 2 16,10-5-1-16,7-9-1 16,2-10 0-16,-1-11-10 15,2-7 3-15,4 0-1 16,5-7 3-16,6-14 1 16,2-1 0-16,3-4 4 15,-1-3 0-15,-6 4-4 16,-6 3 1-1,-9 5 1-15,-8 8 2 0,-7 7 4 16,-3 2-4-16,0 2-15 16,0 16 2-16,0 3 11 15,3 0 0-15,0-5 2 16,0-4 0-16,2-8-2 16,2-4 6-16,3 0-1 0,1-19 12 15,0-7-15-15,-1 0 10 16,-4-2-10-16,-2 10 13 15,-1 7 31-15,-1 7-20 16,1 4 4-16,7 0-28 16,5 9-12-16,10 12 10 15,5 7-1-15,3-3 3 16,6-3-1-16,7-3 2 16,4-7 0-16,-1-12-1 0,-4 0 2 15,-7-18 0 1,-8-14-1-16,-6-11 0 0,-6-10 7 15,-11-11-6 1,-7-7 0-16,0-4 4 16,-10 7-6-16,-13 15 15 15,2 21-8-15,1 18 12 16,3 14-19-16,5 24-4 0,5 25 4 16,5 16 0-16,2 9 0 15,8 1 1-15,11-8-1 16,-1-4 0-16,1-10-4 15,0-6 4-15,-2-11-45 16,-3-12-106-16,-4-19-215 16</inkml:trace>
  <inkml:trace contextRef="#ctx0" brushRef="#br0" timeOffset="381576.5576">17721 12762 1042 0,'0'0'319'15,"94"-19"-227"-15,-24 17-53 16,9 2 43-16,6-2-38 16,2-2-34-16,-10-2-8 15,-14-1-2-15,-20-1-15 16,-25-3-98-16,-18-1-123 16,-3-3-415-16</inkml:trace>
  <inkml:trace contextRef="#ctx0" brushRef="#br0" timeOffset="383568.1276">18911 12678 1115 0,'0'0'81'16,"0"0"-64"-16,0 0 54 15,0 0-9-15,0 0-62 16,0 0-8-16,24 61 5 15,-2-18 3-15,-3 2-3 16,0 1 3-16,-7-3-38 16,0-6-13-16,-5-7 8 15,-2-16 9-15,-2-7 20 16,0-7 14-16,1-10 22 16,5-16 44-16,0-12-34 15,2-6 37-15,3-3-40 16,-2 1 18-16,5 2-26 0,-2 7-18 15,4 8-6 1,2 8-2-16,8 11-54 0,6 10-29 16,8 4-37-1,5 20-67-15,4 5 20 0,-1 1-140 16</inkml:trace>
  <inkml:trace contextRef="#ctx0" brushRef="#br0" timeOffset="384839.5253">19671 12808 789 0,'0'0'192'15,"0"0"-86"-15,0 0-4 16,0 0-9-16,-65-75-8 16,23 67-48-16,-5 8-7 0,-1 0-20 15,10 16-7-15,9 11 6 16,16 2-9-16,10 1 2 16,3-2-1-16,18-5 1 15,16-4-2-15,8-8 0 16,1-9-8-1,-6-2 7-15,-5-7-12 0,-11-15 13 16,-9-6 3-16,-6-1 0 16,-6-2 9-1,0 4 6-15,0 7 8 0,-5 7 15 16,1 9-9-16,4 4-22 16,0 4-10-16,0 21-11 15,4 7 11-15,17 2 0 0,9-3 0 16,4-3-5-1,8-7 5-15,3-5-15 0,-3-9-29 16,-4-7-18-16,-4-9 11 16,-8-18 13-16,-5-12 9 15,-11-7 27-15,-3-9 2 16,-7-7 0-16,0-2 13 16,0 5-5-16,0 14 25 15,0 15 8-15,-3 13-1 16,-1 9 11-16,4 8-20 15,-3 0-31-15,2 25-3 16,-2 18-11-16,1 19 14 16,2 4 0-16,0 3 7 15,0-4-13-15,3-6 7 16,10-6-1-16,7-4 0 16,9-12-37-16,3-12-10 0,7-12-2 15,-2-13 2-15,2 0 29 16,-3-24-10-16,-2-9 16 15,-4-8 11-15,-6-3 2 16,-5-1 1-16,-8 3 31 16,-7 5 15-16,-4 10 18 15,0 9-9-15,0 8-25 16,0 7-15-16,0 3-17 16,0 10-15-16,0 15 11 15,0 8 0-15,5-1-3 16,13-3 6-16,2-5 1 15,0-7-1-15,2-8-9 16,-1-7-1-16,-3-2 8 0,0-5 3 16,-3-15 0-16,-3-5 0 15,-6-5 2-15,-2 3 5 16,-2 0-4-16,-2 7 5 16,0 8 19-16,1 7-25 15,2 5 4-15,5 0-6 16,5 9-8-16,1 9 0 15,3 5 6-15,0-2 2 16,-1-2 0-16,2-2 1 16,3-3-5-16,4-6 4 0,5-6-23 15,-1-2 13-15,-3 0-9 16,-3-18 16-16,-7-5 2 16,-4-7-1-16,-5-1 2 15,-7-1 3 1,0 1 0-16,0 5 22 0,-13 4-12 15,0 13 4-15,-3 7-17 16,0 2-4-16,0 20 1 16,6 12 2-16,8 7 1 15,2 4-7-15,8-5 7 16,15-4-1-16,4-8-1 16,3-6-8-16,3-10 8 15,6-6-14 1,4-4-7-16,9-4 1 0,3-17-15 15,1-6 20-15,-7-9 16 0,-8-3 0 16,-12-6 0-16,-14 0 1 16,-9 4 0-16,-6 8 14 15,-1 7 11-15,-12 16-4 16,0 7-21-16,4 3-1 16,6 23-3-16,3 11-5 15,5 4 9-15,15 2-7 16,6-3 8-16,-5-4-1 15,0-2 0-15,-5-3 2 16,-4 0-3-16,-6 0 1 16,-6-5 0-16,0-1-2 15,-12-5 1-15,-15-7 1 16,-6-6 0-16,-4-4-3 16,1 0 3-16,7-7-130 0,7-13-260 15</inkml:trace>
  <inkml:trace contextRef="#ctx0" brushRef="#br0" timeOffset="386465.5291">21630 12894 1122 0,'0'0'170'0,"0"0"-170"16,0 0-9-16,0 0 8 15,0 0-9-15,0 0 10 16,52 83 0-16,-52-63 0 16,0-1-1-16,-6-2 1 15,-9-6 0-15,2-3 0 16,-2-7-9-16,0-1-16 16,4 0-49-16,3 0-68 15,5-17-78-15</inkml:trace>
  <inkml:trace contextRef="#ctx0" brushRef="#br0" timeOffset="386709.3766">22225 12666 742 0,'0'0'569'0,"0"0"-549"16,0 0-16-16,0 0-8 16,0 0-8-16,0 0 12 0,42 43-1 15,-38-19-2-15,-2-2-6 16,-2-1-7-16,0-1-89 16,-5-5-116-16,-7-10-187 15</inkml:trace>
  <inkml:trace contextRef="#ctx0" brushRef="#br0" timeOffset="386892.5683">22167 12415 1079 0,'0'0'86'0,"0"0"-86"16,0 0-14-16,0 0-67 15,95-34 13-15,-51 39-113 0,3 8-297 16</inkml:trace>
  <inkml:trace contextRef="#ctx0" brushRef="#br0" timeOffset="387199.7597">22612 12525 784 0,'0'0'84'16,"0"0"-50"-16,-99 33-24 15,78-17 46-15,12 3-5 16,9 3-48-16,3 2 6 0,24 1-5 16,10 0-1-1,6-2 1-15,1-2-3 0,-7-2-1 16,-8-3 0 0,-12-6 1-16,-11-2-1 0,-6-5 0 15,0-2 0-15,-17-1 41 16,-12 0 46-16,-7 0-43 15,-3 0 5-15,7-4-31 16,9 0-5-16,11 0-13 16,12 2-3-16,2 1-21 15,32-2-134-15,18-1-209 16</inkml:trace>
  <inkml:trace contextRef="#ctx0" brushRef="#br0" timeOffset="388110.0295">23569 12570 1001 0,'0'0'78'0,"0"0"-23"16,0 0-17-16,0 0 26 16,0 0-13-16,-101-12-35 15,74 34 3-15,6 7-15 16,9 3 2-16,11 4-4 15,1-4-1-15,17-2-1 16,18-4 2-16,11-8-2 16,14-5-26-16,9-9-41 0,8-4-5 31,6 0-47-31,1-9-7 0,-5-13 80 0,-10-8 34 16,-17-11 12-16,-15-3 14 15,-17 2 76-15,-16 2 3 16,-4 11 37-16,-18 8-62 15,-13 7-27-15,-2 8-11 16,-3 6-22 0,0 0 9-16,7 20-17 0,3 5 9 15,9 5-7-15,8 1-2 16,9-2 0-16,0-2 0 16,19-7-5-16,11-8-6 15,5-8-52-15,4-4-4 16,-3-4 8-16,-4-18 13 15,-12-6 41-15,-6-6 5 0,-7 3 7 16,-7 3 57-16,0 8 7 16,0 9 8-16,0 5-9 15,0 6-29 1,0 0-41-16,0 7-9 0,0 14-4 16,3 7 9-16,12 3 7 15,6-5-3-15,6-3 6 16,7-6 0-16,7-6-10 15,8-8 4-15,0-3-27 16,2-1 24-16,-7-22 3 16,-8-5 0-16,-11-9 2 15,-9-4 5-15,-9-3-7 16,-7 1 11-16,0 5 4 16,0 11 15-16,-4 9-7 0,-3 8 4 15,1 10-12-15,-4 5-15 16,1 22-16-16,0 12 12 15,3 7 8-15,6 3-6 16,0-1 2-16,12-7 0 16,9-5-3-16,6-14-7 15,4-10-10-15,5-8-12 16,3-4-3-16,1-12 32 16,0-18 1-16,-7-8 2 15,-5-4 0-15,-6-2 2 16,-8 2-2-16,-5 4 13 0,-6 7 12 15,-3 9 23 1,0 10-18-16,0 10 9 16,0 2-39-16,3 17-8 15,3 14-4-15,3 12 11 16,-1 5 1-16,1 2 4 0,2 0-4 16,2-6-10-16,3-4-41 15,0-9-67-15,5-9-71 16,-1-11-235-16</inkml:trace>
  <inkml:trace contextRef="#ctx0" brushRef="#br0" timeOffset="388796.8976">25057 12561 1139 0,'0'0'54'0,"0"0"-54"16,0 0 0-16,118 16 2 15,-75-10 0-15,-6-3-1 16,-9-3 1-16,-8-3 4 16,-10-14-1-16,-8-5 8 15,-2 1 25-15,-9 1 14 16,-20 2-33-16,-5 7-19 16,-6 8 5-16,6 3-4 15,5 9-1-15,8 16-3 16,13 9 1-16,8 8-3 15,13 4 10-15,24-3-4 16,17-6-1-16,8-11-3 0,9-10-19 16,2-6-28-16,3-5 24 15,-4-5 25-15,-8 0 0 16,-6-9 0-16,-9-13-1 16,-10-8 2-16,-11-9 0 15,-14-4 2-15,-13-2 18 16,-1 3 20-16,-18 10 0 15,-19 11-14-15,-12 10 2 16,-6 11-26-16,2 0 4 16,7 24-5-16,13 10-1 15,15 10 9-15,15 3-9 16,3-2 3-16,18-7 2 16,20-12-3-16,6-13 8 0,9-9-3 15,-1-4-6-15,0-20 10 16,-6-18-7-16,-7-12 2 15,-11-10-6-15,-8-6 5 16,-14-11-5-16,-6-5 0 16,-3-8 4-16,-23 1-3 15,-6 7 6-15,-6 17 50 16,2 22 9-16,8 18-36 16,7 18-6-16,6 7-24 15,0 29-2-15,8 20-1 16,4 16 6-16,3 9-3 0,12 5 0 15,13-1 6 1,2-6-14-16,0-3 5 16,-3-4-109-16,-3-13-160 15,-2-14-674-15</inkml:trace>
  <inkml:trace contextRef="#ctx0" brushRef="#br0" timeOffset="390908.6639">26722 12341 1102 0,'0'0'31'0,"0"0"-10"0,0 0 22 16,-94-76 35-16,64 75-15 15,-3 1-57-15,-4 17 3 16,3 16-9-16,4 5 0 16,10 1-2-16,10 1 5 15,10-6-3-15,3-4 0 16,24-7 5-16,9-10-8 15,5-10 3-15,3-3-8 16,-7-7 7-16,-6-18 1 0,-5-3 0 16,-9-6 4-1,-5 0 1-15,-1 3 0 16,-2 6 15-16,-3 8 6 16,-2 6 33-16,1 11-32 0,3 0-27 15,6 11 0-15,7 14-13 16,3 8 11-16,-5 4-4 15,3 6-83-15,1-3-49 16,1-5-85-16,6-11-344 16</inkml:trace>
  <inkml:trace contextRef="#ctx0" brushRef="#br0" timeOffset="391250.2819">27305 12216 342 0,'0'0'858'16,"0"0"-851"-16,0 0-5 15,0 0-4-15,46 81 1 16,-22-35-2-16,0 2 5 16,-1-3-2-16,-3-6 0 15,0-6-35-15,-7-9 10 16,-4-13 10-16,1-11 15 15,0 0 4-15,0-18 14 16,5-13 4-16,2-5 32 16,2-1-13-16,-2-5-3 0,0 0-11 15,1 0-25-15,-3 4 11 16,1 7-11-16,1 8-4 16,4 10-8-16,4 12-77 15,6 1-38 1,7 14-71-16,4 10-12 15,0 2-204-15</inkml:trace>
  <inkml:trace contextRef="#ctx0" brushRef="#br0" timeOffset="391599.127">28140 12319 844 0,'0'0'145'0,"0"0"-69"15,0 0 8-15,-97-78-16 0,54 76-14 16,-3 2-25-1,0 8-18-15,5 16-7 0,15 7 0 16,12 3 0-16,14-1-4 16,11 0 0-16,25-7 5 15,7-6 0-15,3-8-1 16,-6-11-1-16,-1-1-3 16,-8-8 3-16,-8-13-3 15,-4-8 5-15,-7-3-5 16,-5 0 14-16,-5-1 5 15,-2 6 19-15,0 9 8 16,0 8-21-16,0 6 2 16,0 4-27-16,0 15-15 15,6 18 14-15,6 6 1 16,1 5-1-16,2 0 0 16,2-1-91-16,-2-1 6 0,4-8-109 15,-2-9-198-15</inkml:trace>
  <inkml:trace contextRef="#ctx0" brushRef="#br0" timeOffset="392207.4346">28381 12322 1018 0,'0'0'34'0,"0"0"-34"15,82-22 4-15,-39 17-4 16,-1-3 0-16,-5-1 0 16,-10 0 3-16,-15 1-1 15,-12 0 54-15,0 1 33 16,-24 0-65 0,-10 2-18-16,-3 5-6 0,4 0 5 15,12 7-6-15,10 11 5 16,11 8-4-16,12 5 0 15,22 1 3-15,10-1-10 16,0-4 7-16,-6-8-16 16,-13-8 6-16,-13-4 9 0,-9-4 1 15,-3-2 0 1,-13 0 3-16,-19 3 15 0,-8-2-7 16,3 2-3-16,7 2 11 15,13 4-5-15,14 5-9 16,3-1-5-16,20 5 4 15,23-1 2-15,10-5 0 16,8-5-6-16,0-5-3 16,-1-3-38-16,-7-6 37 15,-9-15 3-15,-13-5 1 16,-9-5 5-16,-11-2-3 16,-6-2 16-16,-5 0 4 15,0 5-2-15,0 5-2 16,-4 11 23-16,1 6-19 15,3 7 6-15,0 1-28 0,0 9-25 16,0 16 12-16,9 8 13 16,2 3 2-16,-4-1-2 15,-1-6 2-15,1 0-8 16,-2-6 6 0,-1-5-50-16,1-7-81 0,1-11-199 15</inkml:trace>
  <inkml:trace contextRef="#ctx0" brushRef="#br0" timeOffset="392375.9871">28836 11960 1161 0,'0'0'9'15,"0"0"-9"-15,124 44-14 16,-61-2 0-16,3 3-89 15,0-1-171-15</inkml:trace>
  <inkml:trace contextRef="#ctx0" brushRef="#br0" timeOffset="393093.2956">29503 12328 324 0,'0'0'719'0,"0"0"-649"0,-115-13-60 16,71 13 18-16,3 5 12 15,5 12-3-15,12 5-30 16,8 4-1-16,13 1-1 16,3 0-5-16,22-4 4 15,12-1-4-15,7-9-2 16,-1-7-9-16,-3-6-14 16,-6-1 16-16,-8-17 8 15,-7-8 2-15,-7-1 2 16,-7-2-1-16,-2 2 12 15,0 5 20-15,-12 5 0 16,-3 8 2-16,3 9-28 16,1 0-8-16,4 13-9 0,7 13 3 15,0 4 6-15,13 2-1 16,16-2 2-16,5-5-2 16,4-7 1-16,-1-10-46 15,-1-8 9-15,-1-1 18 16,-2-23 15-16,-3-8 4 15,-6-8 2-15,-5-6 3 16,-5-4 11-16,-5-4 4 16,-5 6 14-16,-4 5 3 15,0 13-1-15,0 13 6 16,0 11-21-16,0 6-21 16,-6 7-14-16,-1 21-3 15,-1 9 17-15,4 4 0 16,4 3-8-16,0-5-19 15,0-7-33-15,11-10-12 0,2-11 9 16,-1-9-2-16,4-2 51 16,4-6 14-16,5-10 5 15,3 3 17-15,7 1 24 16,-2 6-1-16,-1 6-10 16,-5 0-17-16,-6 12-9 15,-9 10-3-15,-7 2-4 16,-5 4 2-16,0-5 0 15,-20-2 25-15,-7-8 15 16,-6-6 2 0,-4-7 25-16,-5 0-21 0,6-4-13 15,5-12 0-15,7-3-31 0,11-4-2 16,10-2-4 0,3-4-69-16,19 3-71 0,23-1-88 15,9 1-295-15</inkml:trace>
  <inkml:trace contextRef="#ctx0" brushRef="#br0" timeOffset="393248.8774">30164 12150 1012 0,'0'0'155'0,"0"0"-144"15,0 0-7-15,0 0 45 16,13 97 19-16,-8-55-25 0,2 3-23 16,6-2-17-1,5-2-3-15,9-6 0 16,5-4-3-16,0-10-148 0,-2-11-304 15</inkml:trace>
  <inkml:trace contextRef="#ctx0" brushRef="#br0" timeOffset="393550.0069">30501 12375 913 0,'0'0'12'0,"0"0"-12"15,115-18 1-15,-87 5 65 16,-10-4-3-16,-15-1-14 16,-3-2 4-16,-27 4-6 0,-16 7-17 15,-8 9-2-15,-6 0-2 16,5 21 3-16,10 13-14 16,16 5-3-1,16 2 12-15,10-1 5 16,16-4 0-16,17-3 3 0,8-9-23 15,2-8 0-15,6-4-7 16,1-6-2-16,5-4-131 16,0-2-227-16</inkml:trace>
  <inkml:trace contextRef="#ctx0" brushRef="#br0" timeOffset="394396.8443">28845 11962 843 0,'0'0'5'16,"0"0"3"-16,0 0 2 15,0 0 78-15,0 0 28 16,85 16-36-16,-52-24-28 16,-12-2-10-16,-11 0-19 15,-6 1 8-15,-4 3-20 16,0 2-11-16,0 4-4 0,-4 0-113 15,4 4-152-15,7 11-255 16</inkml:trace>
  <inkml:trace contextRef="#ctx0" brushRef="#br0" timeOffset="395355.7533">31568 12214 927 0,'0'0'94'16,"0"0"-18"-16,0 0-11 16,-11-92 11-16,-11 78-5 15,-8 8-28-15,-7 6-29 0,-6 0-14 16,-1 6 0-1,8 16 0-15,11 0 2 0,13 4-2 16,12 0 1-16,0 0-1 16,21 0 0-16,16-9-1 15,8-3-2-15,0-10 2 16,-4-4-14-16,-6 0 15 16,-9-10-3-16,-6-10 9 15,-8 0-6-15,-6 1 18 16,-3 6 11-16,-2 4 36 15,1 6-21-15,-2 3-9 16,3 6-35-16,0 19-25 16,3 13 25-16,1 12 0 15,-2 3-2-15,1 4-2 0,-2 4 4 16,2-1 0 0,6 2-47-16,2-5-59 0,3-11-51 15,2-17-152-15</inkml:trace>
  <inkml:trace contextRef="#ctx0" brushRef="#br0" timeOffset="395777.1841">31872 12169 1062 0,'0'0'103'0,"0"0"-70"15,0 0-33-15,0 0-11 16,0 0 11-16,18 92 2 16,4-51 1-16,5-2 4 15,-5-3-7-15,-3-10 0 16,-2-7-2-16,-3-7-31 16,-2-10-1-16,-6-2 18 15,1 0 16-15,-1-18 6 16,4-4-4-16,4-5-1 15,-1 1 26-15,-2 2-3 16,-2 1 22-16,-3 8 15 16,-4 5-15-16,0 5-1 15,-1 5-16-15,3 0-27 0,0 2-2 16,5 15-16-16,3 4 10 16,3 5 6-1,4-4 0-15,4-1-2 0,4-3-6 16,3-3-50-16,2-7-41 15,4-2-55-15,4-6-28 16,-2 0-140-16</inkml:trace>
  <inkml:trace contextRef="#ctx0" brushRef="#br0" timeOffset="396115.4458">32591 12241 740 0,'0'0'137'15,"0"0"13"-15,0 0-76 0,0 0 3 16,0 0-41-1,-104-62-21-15,72 74-4 0,4 13-7 16,7 6-3-16,9 5 8 16,11 0-9-16,1-2 3 15,10-4 2-15,15-5-2 16,4-11 0-16,-1-5-3 16,-1-9-6-16,-3 0 5 15,-3-20 2-15,-5-8 1 16,-4-2 7-16,-4-3-9 15,-5 0 27-15,-2 4 6 16,-1 7 5-16,0 6 23 16,0 10-24-1,0 6-7-15,0 0-30 0,0 2-8 16,7 22-3-16,1 7 9 16,1 4-5-16,1 0-12 0,-2-1-61 15,-1-3-20-15,5-4-36 16,6-7-129-16,6-9-576 15</inkml:trace>
  <inkml:trace contextRef="#ctx0" brushRef="#br0" timeOffset="396665.8586">32897 12279 870 0,'0'0'223'16,"0"0"-141"-16,0 0-37 0,0 0 16 15,0 0-61-15,0 0 0 16,-6 26-3-16,15 5 3 16,1 1 0-16,-2-5-10 15,-4-3-33-15,-2-9-5 16,-1-6-16-16,1-6 32 16,-2-3 12-16,4 0 20 15,1-9 26-15,4-9-26 16,1-4 30-16,-1 0 27 15,1 1-29-15,-2 4 16 16,-2 5 6-16,-3 3-14 16,0 7-1-16,0 2-26 0,6 0-9 15,3 2-12 1,4 12 8-16,4 0 1 0,0 0 4 16,3-4-1-16,1-6 0 15,-3-4 0-15,-2 0 0 16,-1-10 0-1,-2-9 2-15,-2-5 6 0,-4-4-8 16,-9-2 4-16,-1-1 0 16,0-3 2-16,-17 3-2 15,-1 5 7-15,-3 5 5 16,0 11 4-16,6 8-17 16,0 2-3-16,6 18 0 15,8 17-14-15,1 14 11 16,7 5 2-16,17 3 1 15,3-4 2-15,3-3 0 0,4-7-4 16,2-1-41-16,1-10-42 16,-5-10-113-16,-18-15-252 15</inkml:trace>
  <inkml:trace contextRef="#ctx0" brushRef="#br0" timeOffset="396959.6382">33100 12314 939 0,'0'0'59'0,"97"8"-59"15,-39 0 8-15,-2-6 3 16,-3-2 20-16,-13 0-13 16,-16 0-17-16,-11-4 15 15,-10 1 89-15,-1 0-16 16,-2 3-34-16,0 0-55 15,0 4-11-15,0 13-6 16,3 5 15-16,2 2 2 16,1-1 0-16,1-4 1 15,0-6-1-15,-2-1 0 16,-2-7-39-16,-2-5-177 16,2 0-390-16</inkml:trace>
  <inkml:trace contextRef="#ctx0" brushRef="#br0" timeOffset="397598.6692">33525 12115 1022 0,'0'0'101'0,"0"0"-35"16,0 0-66-16,0 0-5 16,0 0-5-16,0 0 8 15,62 66 2-15,-40-43 0 16,-3 0 0-16,-4-4-46 15,-2-6-5-15,-5-4 21 16,-2-6 24-16,0-3 4 16,3 0 2-16,-3 0 17 0,4-7 1 15,3-6 39-15,-2-1-6 16,1-2-36-16,-2 4-1 16,-5 2 3-16,-4 2 25 15,-1 7 24-15,0 1-54 16,0 0-12-16,-1 0-16 15,-8 13 2-15,0 5 14 16,5 0-5 0,4-4 5-16,0-2-1 0,0-6 1 15,0 0 0-15,0-5-3 16,0 0 8-16,0 3-11 16,0 6 5-16,0 11 1 15,0 5-2-15,0 11 4 16,0 5-2-16,1 7 4 15,2 5 1-15,0 5-2 0,-3 1 18 16,3-1-9 0,-3-8 5-16,0-9-5 0,0-10 9 15,-6-10-4-15,-2-8-15 16,-1-11 5-16,-5-3-4 16,-9-3 9-16,-8-19 33 15,-12-13-27-15,-1-7-7 16,8-4-2-16,13 6-7 15,16 3 9-15,9 5-1 16,32 6-10 0,13-1-5-16,13 4 5 0,-2-1 2 0,-5 0 3 15,-11 2-2 1,-13 2 4-16,-18 1-7 16,-11 2-2-16,-28 1-63 15,-26-2-186-15,-13 0-160 0</inkml:trace>
  <inkml:trace contextRef="#ctx0" brushRef="#br0" timeOffset="401467.991">9005 14024 848 0,'0'0'313'0,"0"0"-259"15,0 0-47-15,0 0 4 16,93-13 59-16,-52 1-31 16,-2-2-17-16,-3-1-13 15,-6-2 3-15,-10 1 20 0,-7 2-18 16,-13 0 23-16,0-1 0 16,-11 2-36-16,-19 3 4 15,-12 7-5-15,-8 3-7 16,-7 6 1-16,8 16-1 15,9 8 7-15,14 4 0 16,14 3 0-16,12 5-4 16,0-3 5-16,21-2-1 15,9-5 2-15,4-5 2 16,2-5-5-16,4-6 1 16,2-3-28-16,-2-4-125 15,-2-9-239-15</inkml:trace>
  <inkml:trace contextRef="#ctx0" brushRef="#br0" timeOffset="401632.0676">9368 14114 1053 0,'0'0'3'0,"0"0"-3"16,0 0-127-16,123 7 59 15,-63-1-186-15</inkml:trace>
  <inkml:trace contextRef="#ctx0" brushRef="#br0" timeOffset="402064.7363">10112 14007 650 0,'0'0'482'0,"0"0"-406"16,0 0-75-16,-112-54 51 15,72 54 25-15,7 0-53 16,3 9-8-1,11 13-16-15,10 3 2 0,9 3-5 16,0 1 3-16,19-4 0 16,13-4-1-16,3-8-21 15,3-8-34 1,-4-5-2-16,-10-1 13 0,-6-16 45 16,-11-4-3-16,-5-4 3 15,-2 2 19-15,-3 1 13 16,-11 6 9-16,-1 5 5 0,6 7-37 15,2 4-6-15,0 4-3 16,5 21-5-16,2 14 0 16,0 8 1-16,7 8 4 15,8 1 0-15,0 2-1 16,-3-2-3-16,-3-6 6 16,-4-3-2-16,-5-5 0 15,0-3-3-15,0-11 1 16,-6-7 2-16,-9-7 0 15,-5-10 1-15,-5-4 4 16,-9 0 47-16,-8-20 16 0,-4-7-53 16,2-4-5-1,10-4-10-15,13-3-30 16,21-4-154-16,15-3-358 0</inkml:trace>
  <inkml:trace contextRef="#ctx0" brushRef="#br0" timeOffset="402236.1546">10364 14137 1294 0,'0'0'24'15,"0"0"-21"-15,0 0-6 16,0 0 1-16,0 0-81 0,0 0-224 16</inkml:trace>
  <inkml:trace contextRef="#ctx0" brushRef="#br0" timeOffset="402932.7475">11877 13909 1315 0,'0'0'16'0,"0"0"-9"16,112-37-7-16,-54 37 0 16,-1 6 30-16,-1 21-21 15,-6 8-7-15,-10 10-2 16,-15 4-5-16,-22 0-15 16,-3-7-36-16,-25-8 5 15,-10-9 42-15,3-10-10 16,5-7 19-16,8-8 1 15,8 0 7-15,11-9 12 16,0-13 7-16,12-9-27 0,21-5 0 16,8-2 3-1,1 0-3-15,-1 2 5 16,-11 7-4-16,-11 8 57 16,-10 8 6-16,-6 7 11 15,-3 6-6-15,0 0-69 16,0 4-2-16,0 17-11 0,0 7 5 15,0 9 7-15,0 4 1 16,0 1-2-16,9 0-2 16,10-2 4-16,8-5-111 15,9-8-105-15,7-11-400 16</inkml:trace>
  <inkml:trace contextRef="#ctx0" brushRef="#br0" timeOffset="403090.3233">12797 14129 1213 0,'0'0'110'15,"0"0"-110"-15,0 0-20 16,0 0 19-16,41 75 1 16,-16-44-6-16,-1-2-103 15,0-10-252-15</inkml:trace>
  <inkml:trace contextRef="#ctx0" brushRef="#br0" timeOffset="403548.0571">13484 13830 1199 0,'0'0'18'15,"0"0"-18"-15,0 0-11 16,0 0 11-16,36 73 0 16,-14-43 0-16,1-5-7 15,2-5-39-15,-1-7-17 16,-2-10 18-16,-6-3 30 16,-2-5 15-16,-8-16 3 15,-6-3 10-15,0-4 3 16,0 1 49-16,-6 2-21 0,-6 7-15 15,6 8 10 1,3 7-18-16,3 3-21 0,0 8-3 16,1 16-13-16,14 10 13 15,3 4 3-15,1 3 0 16,-5 4-1-16,-2 2 3 16,-8 2-2-16,-2-2 0 15,-2-1 0-15,0-5-3 16,-13-7 3-16,-7-9 0 15,-4-4 1-15,-6-11 0 16,-4-4 4-16,4-6-5 16,2 0-50-16,10-18-202 15,17-8-589-15</inkml:trace>
  <inkml:trace contextRef="#ctx0" brushRef="#br0" timeOffset="403742.6883">13982 14052 1185 0,'0'0'1'15,"0"0"4"-15,2 88 6 16,-1-51 21-16,1 1-2 0,1 0-21 16,3-2-9-16,4-7-1 15,3-7-90-15,7-10-155 16,5-9-342-16</inkml:trace>
  <inkml:trace contextRef="#ctx0" brushRef="#br0" timeOffset="404103.5935">14461 13822 1186 0,'0'0'87'16,"0"0"-80"-16,0 0-3 0,118-6-5 15,-70 16 2-15,-8 3 0 16,-7 0-1-16,-11 0-1 16,-11 1-1-1,-11 1-11-15,0 2 7 0,-22 4 0 16,-10 5 10-16,-8 1-4 15,1 4 0-15,6 5-2 16,8-1 2-16,14 0 0 16,11-4-1-16,0-6-3 15,25-5 8-15,10-6 32 16,4-4 8-16,4-4-31 16,5-5-9-16,1-1-4 15,-1 0-18-15,-1-8-114 16,0-11-267-16</inkml:trace>
  <inkml:trace contextRef="#ctx0" brushRef="#br0" timeOffset="404292.0973">15451 14101 1229 0,'0'0'80'0,"0"0"-80"15,0 0-11-15,0 0-79 16,0 0-210-16</inkml:trace>
  <inkml:trace contextRef="#ctx0" brushRef="#br0" timeOffset="404449.1902">16135 14083 967 0,'0'0'66'0,"0"0"-66"16,94-24-213-16</inkml:trace>
  <inkml:trace contextRef="#ctx0" brushRef="#br0" timeOffset="404602.3102">17106 14084 1149 0,'0'0'117'16,"0"0"-99"-16,0 0-18 16,0 0-112-16,82-44-166 15</inkml:trace>
  <inkml:trace contextRef="#ctx0" brushRef="#br0" timeOffset="411434.7751">2314 15343 991 0,'0'0'139'0,"0"0"-105"16,0 0-33-16,-84-44 80 15,33 44-6-15,-10 6-33 0,-8 18-8 16,-8 9-8-16,5 3 1 16,11 0 0-16,21 0-22 15,17-2 14-15,22-2-19 16,1-2 1-16,28 0 6 15,26-7-2-15,19-6-5 16,11-7 0-16,17-8-52 16,2-2-33-16,6 0-37 15,-3-18-13-15,-6-4-76 16,-15-7 18-16,-18-1 58 16,-25 2 135-16,-23 0 137 15,-17 5 35-15,-2 3-3 16,-11 4-44-16,-17 5-32 15,-2 4-57-15,-7 7-1 0,-1 0-15 16,7 0-19 0,10 16 13-16,14 4-14 0,7 2 0 15,7 1-1 1,29-4 6-16,18-6-5 0,10-8 4 16,5-5 0-16,-11 0 1 15,-16-10 1-15,-20-6-3 16,-11-1 21-16,-11-1 16 15,-5-1-1-15,-19 1-31 16,-13 4-7-16,-8 7-2 16,2 5-8-16,7 2-57 0,19 2-43 15,16 9-90-15,4 1-135 16</inkml:trace>
  <inkml:trace contextRef="#ctx0" brushRef="#br0" timeOffset="411804.1913">3022 15405 346 0,'0'0'844'0,"0"0"-770"16,0 0-70-16,0 0 31 15,0 0-4-15,0 0-31 16,8 10-16-16,-1 21 15 16,-1 2 0-16,2-4 1 15,-4-3 0-15,1-6-2 0,0-6-34 16,1-8 8-1,2-6 6-15,1 0 14 16,12-18 8-16,4-8 1 16,3-2 2-16,2-3 10 0,-3 3 14 15,0 1 15-15,-3 6 4 16,-8 7-6-16,-2 7 0 16,-8 7-28-16,1 0-12 15,2 7-6-15,-3 11-11 16,0 5 14-16,4 1-4 15,1 0-45-15,13-1 0 16,7-4-48-16,8-7-70 16,6-6-123-16</inkml:trace>
  <inkml:trace contextRef="#ctx0" brushRef="#br0" timeOffset="412061.0371">3765 15343 842 0,'0'0'77'0,"0"0"-6"0,0 0-58 15,-92-64 62-15,65 64-17 16,7 0-52-16,10 12-6 16,10 9-9-16,0 3 9 15,24 1-2-15,3 1 5 16,0-1 0-16,-4-3-3 16,-6 2 0-16,-5-1-2 15,-6-2-1-15,-6 0 3 16,0-1 10-16,-9-4 2 0,-18-5 39 15,-13-4-11 1,-2-4-21-16,-3-3 0 16,5 0-16-16,9-12-6 15,11-10-64-15,20-6-153 16,6-9-440-16</inkml:trace>
  <inkml:trace contextRef="#ctx0" brushRef="#br0" timeOffset="412267.4848">3947 15122 1198 0,'0'0'102'0,"0"0"-81"16,0 0-9-16,0 0-12 0,0 0 69 15,42 98 4-15,-21-47-65 16,3 5-6-16,-2 1 1 16,-2-3-2-16,-4-1-2 15,-7-5-26-15,-6-6-72 16,-3-7-37-16,-3-10-162 15,-14-10-355-15</inkml:trace>
  <inkml:trace contextRef="#ctx0" brushRef="#br0" timeOffset="413164.3839">3891 15443 1062 0,'0'0'27'15,"116"-5"-23"-15,-47 5-3 0,-1 0 2 16,1 0-3-16,1 0 0 16,3-2 1-16,0-5-1 15,-15-1 0-15,-20-5 0 16,-22 2 13-16,-13-1 37 16,-3 2 51-16,-21 3-69 15,-12 7-30-15,-8 0 4 16,-1 5-4-16,3 13-1 15,12 6-2-15,8 2 1 16,11-2 0-16,8-2 0 0,0-2 0 16,15-9 3-1,9-6 2-15,8-5 0 0,3 0 9 16,-4-14-12 0,-6-8-2-16,-6-1 3 15,-10-1 2-15,-6 2 11 16,0 8 31-16,-3 5-1 0,0 7-12 15,4 2-34-15,4 0-9 16,2 14-1-16,3 2 3 16,-2-1 3-16,3 1 4 15,0-8 0-15,-2 0-2 16,0-7-14-16,-1-1 10 16,-1 0 5-16,3-10 1 0,1-7 4 15,4 0-4 1,-5 1 0-16,-1 2 3 0,2 4-1 15,-7 4-2-15,-1 4 0 16,3 2-7-16,-6 0 5 16,3 0-8-16,0 12-3 15,-3 4 13 1,0-5-17-16,3 3 17 0,0-6 0 16,3 0-2-16,0-2-3 15,7-6 6-15,5 0-1 16,5 0 6-16,5 0-2 15,9 0-4-15,0-8 0 16,-2 2 2-16,0 0-3 16,-5 2 1-16,3 0 0 15,-2 2-2-15,2 1 4 0,-3-1-2 16,1-3 0-16,-4-4 3 16,-6-5-1-16,-3-2-1 15,-11-7 4-15,-8-4 4 16,-2-4-6-16,-3-4 20 15,-18 0-3-15,-7 0-14 16,-7 9 3-16,-2 6-9 16,6 12 0-16,5 8-3 15,10 3-2-15,6 20-7 16,8 13 8-16,2 5 4 16,2 2 0-16,14 0 0 15,-1-3 0-15,1-5-2 16,-2-6 5-16,-1-4-3 15,-4-5 0-15,3-4 1 16,-2-3-9-16,-2-5-4 16,1-2-56-16,1-5-64 0,1-1-195 15</inkml:trace>
  <inkml:trace contextRef="#ctx0" brushRef="#br0" timeOffset="413441.9638">5735 15333 1213 0,'0'0'117'16,"0"0"-98"-16,0 0-19 15,0 0 43-15,0 0-43 16,0 0-40-16,40 7-248 16</inkml:trace>
  <inkml:trace contextRef="#ctx0" brushRef="#br0" timeOffset="413606.8137">5793 15590 1038 0,'0'0'0'0,"0"0"-34"0,0 0-547 16</inkml:trace>
  <inkml:trace contextRef="#ctx0" brushRef="#br0" timeOffset="413773.3686">6221 15554 1307 0,'0'0'182'0,"0"0"-157"16,105 2-22-16,-56-1-1 16,4 1-2-16,-3-2-199 15,-7 0-681-15</inkml:trace>
  <inkml:trace contextRef="#ctx0" brushRef="#br0" timeOffset="419184.3456">7482 15286 1169 0,'0'0'267'0,"0"0"-258"0,0 0-9 16,0 0-15-16,0 0 3 15,0 0 12-15,-102 87 14 16,56-26-8-16,3 3-4 16,7-3-3-16,9-8 2 15,11-9 0-15,10-14-1 16,4-12-1-16,2-13-14 15,0-5-7-15,6-4 22 16,15-22-11-16,9-14 10 16,1-9-49-16,-1-8 39 15,-3-2 10-15,-3 0 1 16,-3 3 12-16,-2 9 6 16,-7 10 26-16,-3 14-2 15,-2 9-9-15,-1 12 17 16,3 2-50-16,6 12-3 15,9 17 1-15,6 9-5 0,0 6 5 16,1 5 2-16,-2-2 0 16,-3 3-5-16,-3-1-26 15,-7-2-66-15,-4-8-85 16,-6-11-299-16</inkml:trace>
  <inkml:trace contextRef="#ctx0" brushRef="#br0" timeOffset="419374.8406">7353 15512 1449 0,'0'0'48'16,"0"0"-48"-16,123-48-2 16,-49 42 2-16,14 6 0 15,8 0-4-15,1 7-96 16,0 3-152-16,-3-2-505 15</inkml:trace>
  <inkml:trace contextRef="#ctx0" brushRef="#br0" timeOffset="419754.7603">8913 15306 1266 0,'0'0'51'0,"0"0"-51"15,-102-20 4-15,54 21-4 16,-1 24 21-16,12 7-19 16,11 7-2-16,16 0 0 15,10-1 0-15,0-7 2 16,27-7-2-16,10-9 2 16,5-11-2-16,-2-4-4 15,-5-5 4-15,-7-16 0 16,-9-6 3-16,-8 0 4 15,-7-3 12-15,-4 7 32 16,0 6 11-16,0 8-30 16,0 9 34-16,0 0-64 15,0 12-2-15,0 16-5 0,0 11-2 16,6 8 7-16,-3 6 0 16,-3-2 3-16,0 0-6 15,0-5 3-15,0-3-71 16,0-8-53-16,0-10-53 15,9-10-147-15</inkml:trace>
  <inkml:trace contextRef="#ctx0" brushRef="#br0" timeOffset="420112.9114">9138 15426 1117 0,'0'0'92'0,"0"0"4"0,0 0-49 15,0 0 27-15,0 0-74 16,0 0-8-16,13 10 6 16,3 24 4-16,1 0-6 15,2-5 6-15,1-6-4 16,5-8-17-16,-1-6-19 16,-2-9-6-16,-2 0 19 15,-4-14 17-15,-2-8 8 16,-4-6 2-16,-4-1 1 15,0 0 25-15,-4 7 0 0,-1 7 9 32,2 6 7-32,-1 8-8 0,6 1-36 0,4 7-10 15,2 12 0-15,8 8 9 16,-1 2-2-16,6-1 3 16,3-1-44-1,4-5-35-15,8-2-37 16,4-8-47-16,5-6-40 15,1-6-120-15</inkml:trace>
  <inkml:trace contextRef="#ctx0" brushRef="#br0" timeOffset="420480.0926">10018 15411 753 0,'0'0'133'0,"0"0"-38"0,0 0-31 16,-89-59 18-16,51 59-31 15,-1 0-30-15,5 17-8 16,6 7 2-16,7 5-9 15,10 3-1-15,10 1-3 16,1-2-1-16,9-3 3 16,18-4-4-16,4-8 0 15,2-9 1-15,0-7 1 16,-5 0-4-16,-4-12-3 16,-9-10 5-1,-2-7 3-15,-7-2-1 0,-6-2 33 16,0 3 25-16,0 3-2 15,0 9 1-15,-1 8 3 16,1 8-10-16,0 2-30 0,0 0-22 16,0 8-20-1,1 17 8-15,10 6 10 0,3 5-2 16,-1 0-79-16,0-2-28 16,0-2-34-16,-2-8-161 15,4-10-389-15</inkml:trace>
  <inkml:trace contextRef="#ctx0" brushRef="#br0" timeOffset="421047.3973">10269 15368 1183 0,'0'0'75'0,"0"0"-75"0,0 0-14 15,0 0 13-15,43 82 1 16,-21-45 0-16,-1-1-3 16,-5-5-29-16,-5-11-59 15,-3-8-5-15,-7-10-14 16,3-2 58-16,-4-9 48 16,2-14-12-16,1-4 16 15,-2-3 4-15,2 2 26 16,0 3 48-16,-1 5 2 15,-1 7-29-15,2 8 15 0,-1 5-30 16,1 0-34-16,0 10-2 16,7 10-4-16,-1 6-1 15,2 3 5 1,3-4 0-16,3-3 1 0,2-2-1 16,5-9-4-16,3-5-15 15,4-6 11-15,5 0 8 16,0-11 0-16,1-9 0 15,-4-7 0-15,-6-2 2 16,-8-1 0-16,-8 2 10 16,-10 1-2-16,-1 7 29 15,0 8 6-15,0 4-14 16,-1 7 12-16,-2 1-32 0,-2 4-9 16,2 13-2-1,3 6 2-15,0 1 4 0,2-1-3 16,10-1-2-16,3-2-1 15,0-4 0-15,2-2 0 16,2-2-19-16,0-5-77 16,0-3-70-16,-2-4-200 15</inkml:trace>
  <inkml:trace contextRef="#ctx0" brushRef="#br0" timeOffset="421721.0026">10768 15171 1067 0,'0'0'84'16,"0"0"-38"-16,0 0-43 15,0 0 45-15,0 0-16 16,0 0-28-16,0 0-5 15,-22 72 2-15,25-29 5 16,8 4 6-16,3-1-2 16,-3-3 9-16,-1-3-9 15,1-3-7-15,-2-3 5 16,-2-7-8-16,2-7-5 16,-3-7-63-16,-3-7-85 0,-3-6-163 15</inkml:trace>
  <inkml:trace contextRef="#ctx0" brushRef="#br0" timeOffset="421898.8664">10664 15389 1030 0,'0'0'105'0,"0"0"-86"15,90-14-15-15,-49 14-4 16,1 0 0-16,-2 0-8 15,-2 0-226-15,-7 0-297 16</inkml:trace>
  <inkml:trace contextRef="#ctx0" brushRef="#br0" timeOffset="422063.9504">11013 15368 930 0,'0'0'183'16,"0"0"-127"-16,0 0-51 15,0 0 32-15,0 0-1 16,0 0 21-16,27 43-36 15,-12-24-18-15,-3-1 0 16,1-1-6-16,-5-3-119 16,-7-10-282-16</inkml:trace>
  <inkml:trace contextRef="#ctx0" brushRef="#br0" timeOffset="422242.473">11009 15108 820 0,'0'0'52'0,"0"0"-52"15,83-45-187-15,-48 43-180 16</inkml:trace>
  <inkml:trace contextRef="#ctx0" brushRef="#br0" timeOffset="422401.0491">11255 15072 669 0,'0'0'176'15,"0"0"-118"-15,0 0 67 0,0 0-10 16,-21 75-41 0,19-39 0-16,2 4-26 0,0 2-13 15,11 2-18-15,5-4-13 16,-4-2-2-16,-1-3-2 16,-3-5-22-16,-5-8-116 15,-3-5-154-15,0-9-306 16</inkml:trace>
  <inkml:trace contextRef="#ctx0" brushRef="#br0" timeOffset="423034.5054">11188 15338 1079 0,'0'0'111'15,"0"0"-106"-15,0 0 7 0,88-43 5 16,-52 37-16-16,2 4-1 15,-7 2-1-15,-5 0-1 16,-5 0-1-16,-9 0-25 16,-2 0 10-16,-7 0 7 15,-1 0 2-15,-1 0 4 16,-1 4-9-16,2 9 8 16,1 1 6-16,1 4 2 15,5 0 10-15,0 3-7 16,12-5-3-16,6 2 2 0,13-5 5 15,9-5-8 1,8-4 9-16,3-4-9 0,-7 0 1 16,-6-12-1-1,-10-11 2-15,-13-7 4 16,-6-3-5-16,-12-3 4 0,-6 2 11 16,-2 5 23-16,-11 6-11 15,-1 8 1-15,4 10-7 16,-2 5-19-16,2 12-4 15,-1 19-5-15,2 12 3 16,9 10 1-16,0 5 1 16,4 5 0-16,12 6 1 15,1-1 0-15,0 3 0 16,-1-2-1-16,-2 4 11 16,-1 0-5-16,-7-3 0 0,-6-5-3 15,0-4 0 1,-2-16-3-16,-18-11 0 15,-9-15 0-15,-8-13 2 16,-9-6-1-16,-11-16 12 0,-13-21-1 16,-8-13-10-16,1-12 0 15,16 2 1-15,23 7 8 16,34 9 26-16,13 7-2 16,46 7 23-16,24 4-25 15,19 1-1-15,10 4-11 16,2 4-13-16,-16 2 2 15,-23 4-10-15,-28 3-5 0,-28 1-25 16,-15-2-96 0,-29-3-118-16,-24-4-392 0</inkml:trace>
  <inkml:trace contextRef="#ctx0" brushRef="#br0" timeOffset="426912.5044">13048 15229 1391 0,'0'0'55'0,"0"0"-55"15,0 0-1-15,0 0-28 16,0 0 29-16,11 76-5 15,2-44 10-15,5-3-11 16,1-4 5-16,-2-8-27 16,2-7 11-16,-1-10-16 15,-2 0 25-15,-2 0 8 16,-5-11 0-16,-3-5 2 16,-5 4 3-16,-1 2 26 15,0 6 21-15,0 3-25 16,0 1-17-16,0 0-10 15,6 5-24-15,9 11 12 16,8 6 9-16,8-3 3 16,10-2 4-1,1-6 3-15,0-5-7 0,-3-6 0 0,-6 0 0 16,-7-12 20-16,-7-12 20 16,-12-5 33-16,-7-7-5 15,0-3-62-15,-21-2 4 16,-10-4-10-16,-4 5-9 15,0 5-39-15,11 6-105 16,10 7-89-16,14 0-211 16</inkml:trace>
  <inkml:trace contextRef="#ctx0" brushRef="#br0" timeOffset="427505.8152">13615 14976 337 0,'0'0'903'15,"0"0"-830"-15,0 0-71 16,0 0-2-16,0 0 43 16,24 111-4-16,-9-58-27 15,9 1-7-15,-2-5-2 16,0-7-3-16,-1-11 0 16,2-11 0-16,-3-10-2 15,-1-8 1-15,-2-2 1 16,0-8 0-16,1-12 16 15,-6-1-14-15,-1-1 14 16,-6 3 30-16,0 4-22 16,-2 8 9-16,-2 5-14 15,7 2-19-15,3 4-8 0,4 13-3 16,8 7 11-16,-1-1-6 16,5-2-8-16,3-1-4 15,2-5 3-15,3-7-33 16,-4-5 11-16,-3-3-3 15,-6-4 34-15,-3-13-1 16,-5-8 14-16,-6 0-4 16,-5 2 14-16,-3 3 27 15,0 8 13-15,0 6-33 16,0 6-11-16,0 0-13 16,0 11-18-16,0 12 17 0,9 4-2 15,7-1 6-15,6-4-5 16,3-7 2-1,8-7 0-15,0-6 1 16,1-2 7-16,-4-2-8 0,-8-15 4 16,-6-5 0-16,-11-3 17 15,-5-1 8-15,-5-1-1 16,-23 2-14-16,-9 7-14 16,-5 6-3-16,2 9-3 15,7 3-44-15,12 6-20 16,18 14-64-16,6 1-3 15,34-3-106-15,11-4-484 0</inkml:trace>
  <inkml:trace contextRef="#ctx0" brushRef="#br0" timeOffset="428011.5399">14744 15206 855 0,'0'0'231'0,"0"0"-156"15,0 0-51-15,0 0 33 16,0 0 3-16,0 0-50 15,-52-23-5-15,60 49-5 16,17 2 0-16,3-2 0 16,-2-2 5-16,-6-3-5 15,-7-7 0-15,-10-2 9 16,-3-2-7-16,-2 1 1 16,-28-1 7-16,-9-1-3 15,-8-4 9-15,2-5-16 0,10 0-29 16,16 0-29-16,19-2-32 15,12-10-49-15,37-1-87 16,13-1-94 0,5 2-14-16,-3-2 334 0,-6 2 218 15,-10-1 98-15,-9 1-120 16,-7 2-29-16,-6-1-24 16,-7-2-45-16,4 2-17 15,-1-1-36-15,0 2-32 16,-5-1-8-16,-6 3 0 15,-9-1-5-15,-2 2 0 16,-9 3-5-16,-22 3 5 16,-5 1-7-16,-3 3 0 15,5 16 0-15,9 7 11 0,12 4-4 16,11 1 15-16,2 1 4 16,11-3 11-16,18-3-16 15,5-9 2-15,7-5-16 16,5-6 0-16,10-6-55 15,10 0-102-15,6-4-382 16</inkml:trace>
  <inkml:trace contextRef="#ctx0" brushRef="#br0" timeOffset="429938.698">16183 15180 1269 0,'0'0'62'16,"0"0"-62"-16,0 0-49 15,0 0 44-15,8 79 2 16,5-34 2-16,4-1 2 16,3-5 3-16,2-5-3 15,-3-12 4-15,-5-10-5 0,-2-9 3 16,-2-3 0-16,1-12 24 15,1-16-16-15,-5-5 22 16,-4-8 20-16,-3-4-8 16,0 1-20-16,0 1-16 15,0 8-4-15,0 7-8 16,0 13 3-16,12 12-14 16,12 3-38-1,10 16-50-15,11 14 20 0,4 1 4 16,2 1-57-16,-3-4-25 15,0-7 3-15,-5-6-77 16,-6-9 27-16,-9-6 207 16,-13 0 97-16,-9-14 139 15,-6-3-45-15,0 0-47 0,-15 3-16 16,-8 3-23-16,-6 6-59 16,-8 5-35-16,-8 0-3 15,0 11 3-15,5 12-10 16,9 2 21-16,13 2 1 15,12-4-9-15,6-3-6 16,1-2-6-16,23-6 3 16,7-5 4-16,7-7-7 15,-2 0 10-15,-2-5-10 16,-6-11-1-16,-8-3-1 16,-10-6-5-16,-5 4 5 0,-5 2 0 15,0 5 5 1,0 8-3-16,0 6 8 0,0 0-6 15,0 14-4-15,0 11 0 16,0 3 1-16,14 0 0 16,8-5 3-16,4-5 2 15,4-6-5-15,6-7 2 16,4-5 8-16,2 0-11 16,-1-14-3-16,-5-11-11 15,-8-7 7-15,-6-5 1 16,-7-4 11-16,-9-3-5 15,-5-2 6-15,-1 4-1 0,0 3 11 16,-13 7 6-16,1 9-4 16,1 9 26-16,1 10-20 15,4 4-2-15,-1 0-22 16,-3 21-9 0,-1 12 9-16,2 13 0 15,6 4-2-15,3 1 1 0,0-2 1 16,0-3 0-16,1-6 3 15,11-7-3-15,6-6-4 16,7-8-39-16,4-7-29 16,5-10 24-16,3-2-24 15,4-1 1-15,-1-19 54 16,-6-5 4-16,-7-6 11 16,-9-5 4-16,-5 2 1 15,-8 2 37-15,-5 6 9 0,0 7 21 16,0 10-12-16,0 7-19 15,0 2-16-15,0 5-23 16,0 12-20-16,0 7 17 16,0-1 3-16,0 1 0 15,1-3 0-15,7-4 2 16,1-2-4-16,3-9 1 16,3-2-19-16,6-4 13 15,2 0 0-15,2-9 6 16,-3-7-4-16,-5-4 5 15,-6 2 0-15,-6 2 0 16,-5 2 2-16,0 7 10 16,0 3 13-16,0 4-6 15,0 0-19-15,0 0-14 0,0 6 4 16,0 9 6-16,4 0 8 16,8-3-8-16,3-2 8 15,4-1-3-15,3-6 0 16,6-3 4-16,3 0-5 15,0 0 0-15,-1-5 1 16,-5-7-1-16,-5-5 1 16,-8-2 0-16,-6-2-1 15,-6 3 9-15,0 2-9 16,-9 5 2-16,-9 4-2 16,-2 7 0-16,3 0-2 0,2 4-2 15,4 15 1-15,2 1 0 16,8 4 3-1,1-2 0-15,0 0 1 16,16-4 9-16,12-4-6 16,8-3 3-16,12-5 0 0,12-5-3 15,8-1-2-15,8 0 0 16,3-7 2-16,-2-9-8 16,-7-5-2-16,-12-7-2 15,-17-5 6-15,-19-5-8 16,-18 1 10-16,-4 1 0 15,-7 8 1-15,-20 8-7 0,0 11 6 16,1 9-3-16,7 0-2 16,15 19-10-16,4 9 8 15,9 4 3-15,20 2 4 16,6-1-1-16,-2-4 1 16,-4-3 0-1,-6-4 9-15,-10-2-8 0,-3-1 28 16,-6-1-4-16,-4-2-13 15,0-5 20-15,-18 0-15 16,-12-6 0-16,-7-3 5 16,-7-2-19-16,-6 0-6 15,-2 0-75-15,0-13-149 16,3-6-582-16</inkml:trace>
  <inkml:trace contextRef="#ctx0" brushRef="#br0" timeOffset="433494.3762">19144 15197 1325 0,'0'0'40'0,"79"-26"-40"0,-25 10 0 15,4-2 8-15,-3 2-7 16,-8 1 15-16,-11 2-9 16,-14 2-6-16,-15 2 35 15,-7 1 30-15,-4 0-16 16,-23 2-39-16,-13 2-8 16,-9 4-6-16,4 0-3 15,6 0 2-15,13 12-1 16,15 3 2-16,11 7 3 15,0 2-2-15,23 3-5 16,9-2-1-16,-1 0-8 0,-4-4-4 16,-11-2 0-16,-14-4-13 15,-2-4 23-15,-13 1 9 16,-13 0 1-16,3-1 14 16,6-4 8-1,8-2 9-15,7 1-5 16,2 0-25-16,5 1 7 0,18 0 6 15,13-3-11-15,11-1 3 16,8-3-6-16,5 0-2 16,-4 0 0-16,-4-11-69 15,-8-3-45-15,-8-4-42 16,-11 1-111-16,-16-1 16 16,-9 1 122-16,0 3 131 15,-9 3 175-15,-7 0-46 0,5 5 5 16,5 2-16-16,3 4-27 15,3 0-16-15,3 0-54 16,22 0-18-16,11 0 4 16,8 0-5-16,3 0-1 15,-3 0 5-15,-3-12-3 16,-6-5 13-16,-13-2 6 16,-6-2 15-16,-13 2 33 15,-3 1-20-15,-3 2-3 16,-17 4-18-16,-7 5-29 15,-6 4 9-15,0 3-9 16,0 3 5-16,5 16-9 16,8 11 5-16,9 7-1 15,11 2 0-15,0 1 2 0,20-7-2 16,12-6 0-16,8-9-18 16,6-12 4-16,1-6-24 15,3 0-2-15,-5-14 16 16,-3-11 7-16,-9-6 17 15,-7-5 0-15,-4-6 0 16,-6 4 12-16,-3 1-3 16,-2 7 21-16,-5 7 3 15,-2 8-9-15,-1 10 8 16,-1 5-27-16,1 0-5 16,1 5-9-16,5 13-3 15,-2 11 12-15,1 3 0 16,-2 5 0-16,1 1-2 0,1-2-7 15,-1-5-40 1,1-9 16-16,2-5-11 0,-2-9 4 16,-2-6 21-16,3-2 1 15,1-9 17-15,2-13 1 16,3-6 0-16,-2-6 6 16,-2 0-2-16,-1 3 19 15,-2 6 15-15,-5 9 11 16,0 8-17-16,1 6-19 15,-1 2-13-15,4 3-5 0,2 16-2 16,2 3 7-16,-1 1-4 16,-2 1-7-16,-4-5-3 15,4-5-12 1,-4-4-3-16,5-8 16 0,2-2-6 16,5-4 19-16,4-18-1 15,5-5-7-15,3-2 7 16,-1-1 1-16,-2 0 0 15,-5 8 17-15,-7 7 12 16,-5 7 23-16,-5 8-15 16,-2 0-37-16,-1 6-11 15,3 14 1-15,0 4 10 16,4 1 0-16,4 1 1 16,7-2 0-16,9-1-1 15,10-7-30-15,8-1-20 0,5-9-2 16,1-6 12-16,1 0 22 15,-7-10 5-15,-5-11 13 16,-8-8 2-16,-13-3 2 16,-7 1 7-16,-10 2 26 15,-2 4 6-15,-7 6 12 16,-18 9-30-16,-9 6-10 16,-6 4-12-16,-1 4-1 15,6 15-2-15,8 1 0 16,9 7 0-16,14 3 5 15,4-4-5-15,1-1 3 16,21-6 0-16,8-4-2 16,6-10-2-16,1-5-18 15,3 0-17-15,-4-7 17 0,-3-14 2 16,-6-2 17-16,-9-4 3 16,-6 1 1-16,-11 4 1 15,-1 3 29-15,0 7-17 16,-3 6 8-16,-3 6-23 15,-1 0-4-15,6 8 2 16,-1 12-6-16,2 4 2 16,0 1 3-16,5-4 1 15,11-3-3-15,3-3 3 16,2-5-13-16,4-8 10 0,5-2-12 16,2-1 14-1,-1-14 1-15,-1-6 0 16,-6-2 5-16,-8-1-4 15,-6 0 5-15,-5 5 2 16,-4 5 5-16,-1 5 19 0,0 6-1 16,0 3-20-16,0 0-11 15,0 10-11-15,0 8 11 16,0 4-3-16,0 0 4 16,0 1-3-16,0-4 2 15,0 0-6-15,0-4-33 16,0-4-86-16,2-5-130 15,7-6-554-15</inkml:trace>
  <inkml:trace contextRef="#ctx0" brushRef="#br0" timeOffset="433711.7972">21400 14756 1087 0,'0'0'0'0,"0"0"-369"16</inkml:trace>
  <inkml:trace contextRef="#ctx0" brushRef="#br0" timeOffset="433961.1274">21671 15002 872 0,'0'0'18'0,"0"0"-12"0,0 0-5 0,-1 75 9 16,7-65-2-16,6-7 2 15,1-3 4-15,1 0-8 16,4-17 16-16,0-4 26 16,4-4 8-16,2 0 38 15,-3 3-26-15,0 7 22 16,-4 5 8-16,-1 6-42 0,-2 4-22 15,0 0-29-15,-4 7 0 16,4 12-8-16,-4 6 5 16,2 4-2-1,1 1 0-15,7 0-1 0,5 4 0 16,9-1-60-16,2-4-58 16,5-4-81-16,-4-13-282 15</inkml:trace>
  <inkml:trace contextRef="#ctx0" brushRef="#br0" timeOffset="435627.2216">23071 14990 1190 0,'0'0'157'0,"0"0"-128"0,0 0-14 0,0 0 15 0,0 0 0 0,0 0-30 0,-8 31-1 0,13 3-1 0,13-1 3 0,3 3-1 16,7-5 0-1,2-6 0-15,3-8-11 16,0-8-29-16,-5-9 6 0,0 0 24 16,-2-19 9-16,-6-10 1 15,-4-5 4-15,-6-3 0 16,-4 1 19 0,-6 1 23-16,0 7 0 15,0 8 14 1,0 10-10-16,0 7-14 0,0 3-31 0,0 0-5 15,0 11-2-15,0 14-6 16,10 11 8-16,4 0-9 16,2 1 8-1,-1-2-45 1,0-5-22-16,-4-5-67 31,0-9-51 79,-2-12-170-95</inkml:trace>
  <inkml:trace contextRef="#ctx0" brushRef="#br0" timeOffset="438077.6456">23598 14968 122 0,'0'0'1017'0,"0"0"-936"0,0 0-71 0,0 0 37 0,0 0-47 0,0 0 5 0,0 54-6 16,11-19 2-16,1-4 0 0,-2-3 1 0,-3-4-2 0,-1-10-12 0,-3-7-19 0,3-7 15 0,1 0 16 0,7-14 2 0,-1-8 1 0,5-1 3 0,-3-2-4 15,3 0 18-15,-5 6 33 16,-1 1 1-16,-6 8 14 16,0 7-21-16,2 3-36 15,6 0-11-15,5 10-9 16,4 7 8-16,1 1-3 15,1 3-6-15,0-3-21 0,4-2-29 16,4-2-16-16,7-6-30 16,2-7-86-16,1-1-39 15,-4 0-83-15,-5-15 193 16,-7-5 121-16,-7-4 124 16,-5-3 56-16,-11 2-23 15,-4 1-49-15,0 5 43 16,-9 4-35-1,-12 10-68-15,-2 5-5 0,-2 0-32 16,-3 11 5-16,4 15-2 16,7 5-10-16,6 7 4 15,9-2-5-15,2 1-1 16,16-5 6-16,18-3-4 16,9-8 4-16,6-4-1 0,8-12-7 15,4-5-26-15,3 0-1 16,-2-11 2-16,-10-15 10 15,-12-6-5-15,-13-9 19 16,-9-6 0-16,-11-5 2 16,-7-5 9-16,0-9 3 15,0 3 0-15,-10 5 29 16,-5 11 2-16,3 18 18 16,0 13 0-16,8 8-36 15,1 7 6-15,3 1-32 16,0 9-3-16,0 20-18 15,0 13 16-15,7 14 5 16,5 7 0-16,-5 1-5 16,-4-3-21-16,-3-8-43 15,0-6-10-15,0-11 5 16,0-8 10-16,0-12 0 0,0-11-4 16,14-5 13-16,2-6 54 15,3-20 1-15,-2-4 13 16,1-6 37-1,-5 2 26-15,1-5-16 0,-4 5 9 16,-1 5-8-16,0 9-11 16,-5 7-14-16,1 12-3 15,3 1-33-15,5 8-2 16,2 17-8-16,3 3 10 0,0 1-7 16,-2-1-7-1,1-2-25-15,0-5 6 16,6-3 4-16,-1-4 2 15,8-3 1-15,7-7 6 0,2-4-7 16,1 0 10-16,3 0-4 16,-5-13 21-16,-5-3-5 15,-7-5 10-15,-4 0-4 16,-8-2 4-16,-6 2 2 16,-8 2 26-16,0 4 10 15,-5 3-8-15,-17 8-15 16,-5 4-20-16,-4 0 0 15,1 4-2-15,3 17-5 16,5 2 7-16,5 4-4 0,10-2 4 16,7 3 2-16,0-4-2 15,9-4 4-15,15-6-1 16,4-6-1-16,3-8 4 16,4 0-2-16,1-7-2 15,-1-13 9 1,1-3-10-16,-5-1 6 15,-7-2 9-15,-3-1 4 0,-5 1 4 16,-8 5 0-16,-3 7 10 16,-4 8-4-16,-1 4-19 15,0 2-11-15,0 8-10 16,0 14 3-16,0 3 3 16,0 1 2-16,0-5-34 15,0-1 17-15,9-4-9 0,6-4 6 16,1-6 7-16,7-4-2 15,0-2 12-15,3-3 0 16,-7-10 5-16,1-7 0 16,-10 0 1-16,-3 1 8 15,-4 1-5-15,-3 3 9 16,0 7 7-16,0 2-10 16,0 6-7-1,0 0-3-15,0 6-28 0,0 7 28 16,2 3 0-16,5-1-6 15,1-4 0-15,5-2-1 16,-1-4 4-16,5-5 2 16,-2 0 2-16,5 0 0 15,0-9 2-15,-1-4-1 0,-4-1 1 16,-3 6-3-16,-6-1 1 16,-3 4 6-16,-1 4-7 15,-2 1-1-15,1 0-6 16,2 6-2-16,4 5 7 15,1 1 2-15,4-2 0 16,6-2-1-16,6-2 1 16,4-5 0-16,11-1-1 15,4 0-1-15,2 0-1 16,-3-9 2-16,-5-7 1 0,-7-2 3 16,-9-2 1-16,-15 1-3 15,-6 1 27 1,-3 2 2-16,-20 6 3 15,0 9-33-15,-2 1-7 0,5 2 4 16,5 13-7-16,7 6 9 16,7-5-10-16,1 0-26 15,0-4 10-15,7-6-9 16,7-5-12-16,1-1 17 16,-1-1 9-16,-1-16 19 15,-3 0 2-15,-4 0 2 16,-2 3 13-16,-1 2 21 15,0 10 23-15,5 2-28 0,5 7-30 16,5 20-3-16,5 16 3 16,2 13-3-16,-1 11 3 15,-6 6 5-15,-5 4 4 16,-7 0 3-16,-6-3 5 16,0-5 3-1,-5-6-2-15,-8-13-14 0,-2-13 18 16,-4-13-6-16,-5-18 11 15,-10-6 9-15,-8-13-6 16,-4-19-9-16,4-14-9 16,9-8-12-16,12-6-9 15,18 1-32-15,6 6 16 16,39 3 1-16,22 6-63 16,14 5 37-16,8 5 31 15,-5 5-5-15,-13 6 20 16,-14 2 2-16,-17 3 2 0,-10 0 16 15,-12 0 40-15,-5 2 15 16,-5 0-25-16,1 2-39 16,-1 1 6-16,2 1-13 15,5 2 0-15,1 2-1 16,2 2 1-16,-3 2 0 16,-4 3-4-16,-5-2 7 15,-3-1-8-15,0-3 5 16,-8-4-4-16,-14-2 3 15,-9 1-7-15,-4 6 7 16,-1 6-4-16,7 0 2 16,5 15 1-16,12 10 2 15,12 9 0-15,6 2 0 0,34 4 3 16,17-3-2-16,10-7 0 16,4-7 4-16,1-10-10 15,4-6 4-15,-1-7 1 16,-2 0-1-16,-6-8 2 15,-13-15-1-15,-13-6 3 16,-14-10-1-16,-15-2 5 16,-12-5-6-1,-1 3 4 1,-32 4 17-16,-15 14-17 0,-10 12-2 0,-1 13-3 16,4 13 3-16,14 19-3 0,17 11 0 15,15 0 0-15,9 0 2 16,24-4 0-1,16-12 5-15,6-11 3 16,6-9-9-16,-2-7 11 0,-4-20-1 16,-4-17-6-1,-9-13-1-15,-11-17 4 0,-13-11-7 16,-9-8-1-16,0-3 2 16,-21 1-2-16,-3 7 0 15,-4 14 2-15,6 22 2 16,5 20 9-16,11 22 23 15,5 9-36-15,1 32-7 0,0 22 5 16,14 22 2 0,13 9 0-16,1 11-4 0,1 5 10 15,-3-3-12-15,-7-2-14 16,-2-13-189-16,-9-15-264 16</inkml:trace>
  <inkml:trace contextRef="#ctx0" brushRef="#br0" timeOffset="442608.9238">28344 15037 959 0,'0'0'105'0,"0"0"-25"16,0 0 1-16,46-78 46 15,-46 55-14-15,0 2-58 0,-8-1-6 16,-10 3-33 0,-10 5 1-16,-12 4-9 0,-14 9-6 15,-10 1-4-15,3 14-3 16,10 13 2-16,18 5-2 16,15 1 5-16,11-2 0 15,7-5-2-15,0-3 6 16,24-4-5-16,12-10 1 15,11-4-20-15,8-5 3 16,2-6-21-16,-9-19 9 16,-11-13 25-16,-11-9-4 15,-9-9 8-15,-8-7 0 16,-7 4 0-16,-2 6 0 16,0 6 8-16,-2 12 14 15,-5 10 12-15,-2 10-12 0,5 11 7 16,-1 4-29-16,-1 4-4 15,-3 23-14-15,-4 9 13 16,4 14 5-16,6 6 0 16,3 6-2-16,0 1 2 15,13-4 0-15,7-12-1 16,2-11-3-16,6-10-6 16,6-10-11-16,5-10 2 15,5-6-12-15,0 0 9 16,-2-21 11-16,-4-8 7 15,-8-7 4-15,-5-5 3 16,-8-3-3-16,-6 4 14 16,-6 2-8-16,-5 11 21 15,0 9-9-15,0 8-2 16,-3 8 9-16,-5 2-25 0,-3 13-10 16,-2 13 10-16,3 12-5 15,5-1 2-15,5 1 3 16,0-5 0-16,0-8-4 15,9-7 4-15,5-7-8 16,4-5 7-16,-1-6-21 16,1 0 16-16,3-4-5 15,-6-12 11-15,-2-6-1 16,-3 1 2-16,-6-1-1 0,-2 6 1 16,-2 4 1-1,0 5-4-15,1 7 1 0,1 0-3 16,-1 0 4-16,-1 0-20 15,0 0-2 1,0 6 20-16,0 1-18 0,0-3 10 16,0 2 8-16,2 0-4 15,-1-1 4-15,6 0-23 16,1 1-24-16,4 1-5 16,4-5 5-16,-2 1-2 15,-3-3-5-15,-4 0 8 16,-6 0 48-16,-1 0 1 15,0 0 3-15,0-1 22 16,-1-2-8-16,-4 0-8 0,3 2-4 16,-1 1-4-16,3 0 20 15,0 0-2-15,0 0-7 16,0 0-4-16,0 0-6 16,0 0-6-1,0 0 3-15,0 0-1 0,0 0-5 16,0 0 8-16,-4 0-2 15,1 0 0-15,2 0 2 16,-1 1-2-16,2-1 0 16,0 0 1-16,0 0 4 15,0 0-5-15,0 0 16 16,0 0 28-16,0 0-11 16,0 0 8-16,0 0-25 0,0 0-4 15,0 0 11-15,0 0-11 16,0 0-3-16,0 0-9 15,0 0 1-15,0 0-4 16,0 0 2-16,0 0-2 16,0 0 2-16,0 0 1 15,3 0 0-15,12 0 2 16,3 0-1-16,3-3-2 16,1-5 0-1,3-4 1-15,1-4 4 0,7-4 0 16,-1-1-2-16,-4-2-2 15,-3-1 2-15,-9-2 1 16,-11-1 17-16,-5-1 21 16,-2 2-2-16,-20 1-24 15,-9 4 5-15,-1 4-16 16,5 8 2-16,8 4-9 0,9 5 3 16,8 0-9-16,2 11-2 15,3 11 8-15,22 3 3 16,10 3 0-16,3-5-5 15,-2-3-2-15,-8-4-9 16,-12-9 9-16,-9 1 2 16,-7-2 1-16,0 2-2 0,-9 4 6 15,-15 4-3 1,-5 5 2 0,-3 1 1-16,5-3 0 15,11 1-4-15,11-4 9 0,5 2-5 16,12-1 0-16,23-6 5 0,11-2 0 15,5-7-5-15,5-2 0 16,4 0-3 0,1-2-12-16,-3-14 11 0,-6-5 3 15,-13-5-2-15,-10-5 3 16,-14-1 0-16,-10 2 1 16,-5 5 1-16,0 3 8 15,0 9 9-15,-4 5-2 16,0 4-12-16,2 4 2 15,1 0-7-15,1 3-6 0,0 13-4 16,-2 5 9 0,2 5 1-16,0 3 0 0,0 1-1 15,0-5 0-15,0-4 1 16,5-2 0-16,3-9-5 16,3-1-9-1,3-6-83-15,3-3-175 16</inkml:trace>
  <inkml:trace contextRef="#ctx0" brushRef="#br0" timeOffset="442809.9876">29594 14416 761 0,'0'0'0'0</inkml:trace>
  <inkml:trace contextRef="#ctx0" brushRef="#br0" timeOffset="443629.6611">29857 14797 777 0,'0'0'8'0,"0"0"-5"0,0 0 2 0,19 79 14 15,-10-71 7-15,-2-6-8 0,1-2 9 16,1-3 67-16,0-16-7 16,2-4-23-16,0 1-8 15,1-1-14-15,-3 1-8 16,-2 8-12-16,-1 6-1 15,-1 6-13-15,-1 2-7 16,0 0-1-16,3 16-18 16,0 2 17-16,5 5-2 15,1-1 3-15,5 1-4 16,6-3 8-16,6-5-7 16,5-3 3-1,4-7-16-15,3-5 12 16,0 0-6-16,-2-7 10 0,-7-11 2 0,-8-7-1 15,-9-4 6-15,-10 0 32 16,-6-1-4 0,0 3 10-16,-9 6-13 15,-14 7-10-15,-6 5-9 0,-1 9-13 16,0 0-4-16,6 16 2 16,4 10-8-16,11 3 6 15,9 2 2-15,0-3 1 16,12-7-5-16,12-4 7 15,3-10-3-15,1-7 0 16,1 0-13-16,-5-11 12 0,-3-11-1 16,-5-3 4-1,-7 2 1-15,-6 0 0 16,-3 5 6-16,0 10 25 0,0 7-19 16,0 1-13-16,0 25-12 15,0 18 11-15,0 18-5 16,0 14 11-16,0 11-5 15,3 5 7 1,3 3-1-16,3 2 13 0,-5-2-10 16,1-7-6-16,-4-5 12 15,-1-7-6-15,0-9-2 16,-1-12 5-16,-19-16-10 16,-8-13 4-16,-12-16-4 0,-17-9-2 15,-12-20 22-15,-11-24-15 16,-2-16 1-16,4-7-1 15,17-3-6-15,27 3 4 16,26 9-1-16,14 6 6 16,48 5 21-16,28 7-28 15,30 2 13 1,19 4-14-16,8 1 3 16,-5 0-3-16,-14-1-2 0,-25-1 1 15,-29 1-5-15,-32-1-35 16,-34-2-100-16,-16-3-141 15,-38-7-456 1</inkml:trace>
  <inkml:trace contextRef="#ctx0" brushRef="#br0" timeOffset="445569.2971">2146 16319 1026 0,'0'0'343'0,"0"0"-290"16,0 0-53-16,0 0-18 15,0 0 18-15,0 0 7 16,66 100 3-16,-41-47-10 16,-8-2 4-16,-1-7-6 15,-5-10 2-15,-5-9-15 16,0-11 8-16,1-7-26 15,-4-7 11-15,3 0 22 0,3-18 16 16,4-13 1-16,1-4-17 16,1 1 0-16,-6 1 12 15,0 9-6-15,-6 8 42 16,0 9-1-16,1 7-47 16,-1 0 0-1,3 9-24-15,2 13 4 0,4 6 20 16,1 4 0-16,6-7-45 15,-1-6 5-15,0-5-1 16,-1-8 12-16,-6-6 13 16,0 0 16-16,-2-20 16 15,4-6-5-15,-1-3 7 0,3-2 19 16,-3 1 28 0,2 7-39-16,-3 7 18 0,-3 6-4 15,1 9 5-15,4 1-45 16,4 5-14-1,4 15 10-15,2 9-3 0,0 3 6 16,1 1-11-16,6 1-38 16,1-5-25-16,8-3-18 15,7-6-48-15,-1-8-91 16,1-11 5-16,-4-1-64 16,-8-10 291-16,-10-12 15 15,-6-7 234-15,-9-4-103 16,-8-3 26-16,-1 1-49 15,0 3-23-15,-9 9 12 16,-13 9-49-16,-3 3-33 0,-8 9-13 16,-3 2-17-1,9 9-10-15,5 15 9 16,13 4-13-16,9 3 14 16,0-1-1-16,16-3 0 0,8-8-5 15,5-5 1-15,-3-8-25 16,0-6-2-1,-4 0-10-15,-2-14 20 16,-4-7-2-16,-9-3 16 0,-7 1 8 16,0 5 12-16,-1 4 41 15,-5 5-4-15,3 8-22 16,3 1-13-16,0 3-14 16,15 14-22-16,15 5 22 0,8 1 3 15,6-3 0-15,5-10 3 16,6-7-4-1,8-3 4-15,4-1-6 16,-6-18-1-16,-10-8 1 16,-14-7 2-16,-10-5 3 0,-12-3 9 15,-11 0-10-15,-4 3 17 16,-3 9 11-16,-16 8-7 16,2 7 1-16,3 11-6 15,5 4-20-15,1 2-4 16,1 23-12-16,7 11 14 15,0 6 2-15,10 5 0 0,15 2-1 16,3-4 1 0,0 0-6-16,-3-6-36 0,-7-6-64 15,-9-7-46-15,-9-8-121 16,0-12-330-16</inkml:trace>
  <inkml:trace contextRef="#ctx0" brushRef="#br0" timeOffset="447166.4526">3364 16505 1007 0,'0'0'11'0,"94"-5"-11"0,-33-1 0 16,-1-2 4 0,-5-4 5-16,-3-3 10 0,-10-3 2 15,-12 0 17-15,-14-1 51 16,-13 2 16-16,-3 4-17 15,0 5-12-15,0 4-28 16,0 4-17-16,0 0-31 16,0 22-33-16,3 8 32 15,8 5-2-15,3 2 3 16,0-3-2-16,4-6 3 16,-5-5-1-16,-2-10 0 15,-4-4 3-15,2-9-3 16,-1 0 2-16,2-12 5 0,5-8-7 15,3-7-12 1,-5-1 5-16,-2 5 5 16,-1 6-4-16,-7 7 6 15,2 6 0-15,-4 4-4 16,4 0 2-16,2 14-31 16,8 6 33-16,2 4-3 0,5 0 6 15,6-3-5-15,2-3 2 16,7-7 0-16,5-5 10 15,3-6-10-15,4 0 7 16,-3-6-3-16,-5-13-1 16,-8-6 0-16,-10-4 0 15,-14-3-1-15,-9-1 12 16,0 6-2-16,-19 5 5 0,-11 6-2 16,0 12-14-1,2 4-2-15,6 9-11 0,5 20 0 16,7 7 8-1,7 5 6-15,3-2-2 16,5 1 0-16,15-11 3 16,13-6-4-16,7-10 1 0,5-12 0 15,5-1-5-15,0-6 3 16,-4-19 0-16,-7-4 0 16,-8-7 2-16,-7-4 1 15,-7 1-1-15,-6 0 0 16,-5 9 3-16,-4 9-1 15,-2 11 17-15,1 7 12 0,-1 3-31 16,3 7-17 0,0 15 0-16,2 9 17 0,5 5-2 15,1-1 2-15,5-1-6 16,-4-4-5 0,6-10-26-16,-3-4 4 15,-3-10 1-15,1-6 8 0,-2 0 21 16,2-20 3-1,-4-7 0-15,0-2 3 0,-1 1-1 16,-1 1 5-16,-3 8 1 16,1 9 12-16,-4 5 20 15,2 5-40-15,0 0-8 16,-1 15-9-16,4 5 13 16,-2 0 3-16,-1-2-3 15,5-2 2-15,-1-6-2 0,5-5-8 16,0-5 2-16,6 0 8 15,1-10 2-15,-1-13 5 16,-1-3-5-16,-7-4 2 16,-4 2 20-16,-6 6 18 15,0 6-5-15,0 8-11 16,0 8-21-16,0 0-3 16,9 5-17-16,7 16 11 15,7 6 1-15,8 2-1 16,6-3-37-16,2-2 11 0,0-5-5 15,3-5 1 1,-2-6-6-16,-3-8 20 16,-1 0 20-16,-3-5-5 15,0-14 7-15,-5-4 1 16,-4-9 3-16,-2-1 20 16,-10 1 26-16,-6 4-11 0,-6 5 10 15,0 6-2-15,-18 9-11 16,-13 6-36-16,-6 2-6 15,-2 12 4-15,8 12-6 16,4 4 8-16,13 2-2 16,11-2 2-16,3-2 0 0,8-5 0 15,16-9 3 1,7-5-7-16,3-7-7 0,1-1-22 16,-4-17 8-1,-6-8 15-15,-11-3 10 0,-11 0 2 16,-3 0 2-16,-3 5 9 15,-14 5 16 1,-5 9-17-16,8 10-5 0,1 1-7 16,9 21-2-16,4 5 2 15,0 3-1-15,13-1-1 16,13-3 2-16,3-7 0 16,6-6 4-16,6-6-2 15,4-7 3-15,3 0-5 16,-2-12 6-16,-3-11-5 15,-8-11 0-15,-9-4 0 0,-9-7 10 16,-5-4-1-16,-9 0 17 16,-3 4-3-16,0 10-15 15,-9 11 15-15,0 12-11 16,3 12-5-16,0 6-8 16,4 22-9-16,2 12 9 15,0 8 0-15,8 2 1 16,13 0-3-16,0-1 2 15,6-8-3-15,-2-6 0 16,3-6-50-16,-4-9-24 16,-10-10-49-16,-11-10-68 15,-3 0-223-15</inkml:trace>
  <inkml:trace contextRef="#ctx0" brushRef="#br0" timeOffset="447447.7486">5802 16366 953 0,'0'0'119'0,"0"0"-116"16,91 13-2-16,-50-11 11 15,1-2-5-15,0 0 3 16,-2 0-1-16,-7-1-9 16,-6-6 6-16,-9 1 0 15,-5 6 52-15,-5 0 5 16,1 0-14-16,1 6-20 0,2 9 2 15,2 5-6 1,-1 3 16-16,2 0-16 16,0-1-20-16,-5-2-2 15,-2-4-3-15,-1-3-6 0,-4-4-93 16,-3-9-105 0,0 0-404-16</inkml:trace>
  <inkml:trace contextRef="#ctx0" brushRef="#br0" timeOffset="447646.2091">6167 16239 1125 0,'0'0'3'0,"0"0"-3"0,0 0-134 16,114 11-7-16,-68 3-83 15</inkml:trace>
  <inkml:trace contextRef="#ctx0" brushRef="#br0" timeOffset="447847.659">6539 16330 660 0,'0'0'228'15,"0"0"-146"1,-78 6 0-16,54 13 44 16,7 7-49-16,6 5-16 0,8 5-2 15,3-3 10-15,0-3-26 16,16-7-13-16,2-5-15 15,5-7-8-15,3-3 7 0,6-8-6 16,2 0 3-16,2 0-11 16,-2-4-30-16,-5-7-99 15,-7 0-124-15,-10-3-352 16</inkml:trace>
  <inkml:trace contextRef="#ctx0" brushRef="#br0" timeOffset="458331.9901">7786 16356 1033 0,'0'0'124'0,"0"0"-112"16,-103-19-7-16,63 19 14 16,1 5 42-16,0 15-30 0,9 5-9 15,8 6-13-15,11 0-3 16,11 1 10-16,0-2-15 16,29-6 4-16,8-5 7 15,10-10-6-15,3-7-6 16,-3-2 6-16,-7 0 6 15,-12-14 46-15,-13-3-4 0,-12-5 8 16,-3-2-11-16,-12-2-42 16,-13 3-9-16,-7 3-2 15,-2 9-16-15,9 5 1 16,4 6-77-16,13 0-58 16,8 2-113-16,2 8-199 15</inkml:trace>
  <inkml:trace contextRef="#ctx0" brushRef="#br0" timeOffset="458600.1061">8031 16386 1265 0,'0'0'100'16,"0"0"-82"-16,0 0 6 15,0 0 54 1,0 0-52-16,0 0-19 0,-9 60-5 15,19-12 4-15,1 3-2 16,0 2 2-16,0 0-6 16,-2-2 0-16,3-4 0 15,-5-1-10-15,-1-7-2 16,-3-5-82-16,-3-7-55 16,0-13-68-16,0-8-212 15</inkml:trace>
  <inkml:trace contextRef="#ctx0" brushRef="#br0" timeOffset="458857.8937">8022 16409 1306 0,'0'0'32'16,"0"0"10"-16,-8-91-17 15,29 75 28-15,12 7-2 16,16 9-34-16,7 0-15 15,-3 24-2-15,-7 8-11 16,-16 5 9-16,-15-2-4 16,-15 2-15-16,-15-7-26 0,-31-4-19 15,-6-6 19 1,-2-9 8-16,3-8-10 16,14-3-6-16,18 0-90 0,16-11-38 15,3-1-64-15,28-2-244 16</inkml:trace>
  <inkml:trace contextRef="#ctx0" brushRef="#br0" timeOffset="459125.5714">8286 16471 632 0,'0'0'187'0,"0"0"-68"0,94-22-15 15,-60 10-3-15,2 0-13 16,1-1-40-16,2-1-11 16,-6 0-22-16,-8 2-3 15,-10-1 8-15,-9 3 4 16,-6 1 10-16,0 2 2 15,-16 3-35-15,-13 2-1 0,-7 2-3 16,-8 4-5-16,5 15 6 16,6 5 4-16,9 6 2 15,14 1 7-15,8 2-10 16,2 1 12-16,21-2-7 16,13-4-4-16,10-6 8 15,8-5-10-15,3-7 0 16,-1-5-63-16,-3-5-136 15,-6-5-330-15</inkml:trace>
  <inkml:trace contextRef="#ctx0" brushRef="#br0" timeOffset="459624.7976">8899 16431 777 0,'0'0'290'16,"0"0"-214"-16,0 0-75 15,0 0 23-15,0 0 24 16,86-79-30-16,-66 60-5 0,-4 3-6 15,-11 1-2 1,-5 4 41-16,0 4-12 0,0 3 1 16,-11 4-27-1,-2 0-8-15,7 3-7 0,3 13-1 16,3 6 7 0,12 0-3-16,15 0 4 0,4-3 0 15,-1-4 3-15,-9-2 1 16,-11 0-7-16,-10-1 3 15,0 5-5-15,-26 1 5 16,-12 4 8-16,-5 1 14 16,0-3 9-16,10 4-4 15,18-9-14-15,15 2 2 16,6-4-13-16,33-3 20 0,16-5-10 16,11-5 0-1,2 0-7-15,-1-9-5 0,-11-7-3 16,-9-6-79-16,-14-3-97 15,-14-4-180 1</inkml:trace>
  <inkml:trace contextRef="#ctx0" brushRef="#br0" timeOffset="463061.6698">9808 16415 1189 0,'0'0'43'0,"0"0"-34"15,-83-82 79-15,42 64 16 16,-1 7-42-16,-6 9-45 16,2 2-14-16,9 3 11 15,4 15-14-15,14 1 0 16,11 5 0-16,8 0-6 16,8 1 6-16,23-3 0 15,13-3-9-15,9-7-9 16,4-8-23-16,-4-4-10 15,-9 0 16-15,-15-10 0 16,-15-4 35-16,-14-3 1 0,-2 1 34 16,-20 2-4-16,-5 6-31 15,5 2 18-15,5 6-3 16,4 0-14 0,10 6-2-16,3 13-7 0,0 4 5 15,25 0 0-15,13-2 4 16,12-4-2-16,8-9-1 15,2-7-29-15,-2-1 17 16,-10-11 10-16,-9-15 4 16,-11-6 5-16,-13-6-1 15,-15-5 25-15,0 0 30 0,-12 4-23 16,-7 6-12 0,-1 11 22-16,5 9-18 15,8 7 6-15,6 6-23 16,1 0-11-16,0 22-4 0,0 11-3 15,1 12 5-15,11 6 2 16,1 3-2-16,2 1-4 16,2-2-40-16,-1-4-55 15,1-9-91-15,-3-12-176 16</inkml:trace>
  <inkml:trace contextRef="#ctx0" brushRef="#br0" timeOffset="463367.8245">9891 16433 1200 0,'0'0'83'0,"0"0"-76"15,0 0-7-15,112-35 0 16,-45 35-2-16,5 0 2 16,-1 0-4-16,-7 0-7 15,-14 0-19-15,-13-2 20 16,-19-7 4-16,-12-1 6 15,-6-1 15-15,0 1 32 16,0 4 8-16,0 5 17 16,0 1-6-16,0 0-65 15,0 7-1-15,0 14-12 16,3 7 8-16,7 4 8 0,-1-1-5 16,-3-1 3-16,-4-3 0 15,-2-4-2 1,0-4-70-16,0-10-95 0,-3-9-204 15</inkml:trace>
  <inkml:trace contextRef="#ctx0" brushRef="#br0" timeOffset="463569.7212">10307 16095 1128 0,'0'0'43'0,"0"0"-43"0,0 0-86 16,0 0 39-16,86 51-55 16,-36-22-159-16</inkml:trace>
  <inkml:trace contextRef="#ctx0" brushRef="#br0" timeOffset="463823.0412">10788 16355 947 0,'0'0'207'0,"0"0"-147"16,0 0-53-16,-102-6 33 16,76 13 27-16,7 14-29 15,11 3-32-15,8 4-2 0,8 2 3 16,21-6-5-16,13-5 4 16,1-6 13-16,-3-10-18 15,-4-3 11-15,-13 0 16 16,-7-14 23-16,-10-6 40 15,-6-3-58-15,0-5-15 16,-15 1-18-16,-14 4 0 16,-2 5 0-16,0 8-8 15,4 9-56-15,12 1-83 16,14 5-89-16,1 6-125 16</inkml:trace>
  <inkml:trace contextRef="#ctx0" brushRef="#br0" timeOffset="464206.656">10973 16317 1161 0,'0'0'96'0,"0"0"-62"0,0 0 8 15,0 0 50-15,0 0-80 16,0 0-12-16,-9 14 0 16,25 23-5-16,1-1 4 15,-3-4 1-15,-6-3-23 16,-5-8-5-16,-3-9-14 15,0-5 11-15,0-7 18 16,0 0 13-16,0-7 3 16,0-15-2-16,0-5 2 15,11-4 5-15,6 0-7 16,0 0 10-16,7 5 14 0,-4 5 5 16,-3 10 14-16,-1 6-1 15,-2 5-19-15,2 0-8 16,-1 16-16-16,0 8 0 15,-1 3 0 1,-4 5 4-16,-4-1-7 16,-3-2 3-16,-2 0 0 0,4-4-7 15,1-2-2-15,6-7-92 16,6-7-39-16,9-7-101 16,5-2-254-16</inkml:trace>
  <inkml:trace contextRef="#ctx0" brushRef="#br0" timeOffset="464490.18">11629 16267 886 0,'0'0'109'15,"0"0"-61"-15,0 0-25 16,-98-16 44-16,77 29-16 16,6 10-32-16,12 2-17 15,3 2 4-15,8 1-4 16,17 1-1-16,5-4 12 15,0-1-12-15,-5-4 5 16,-6-4 2-16,-5 1 1 16,-7-4 15-16,-5 0 0 15,-2-2 17-15,0-3-9 16,-8 0-5-16,-16-3 37 16,-8-3-27-16,-7-2-29 15,0 0 3-15,4 0-11 16,12 0-100-16,17-11-148 0</inkml:trace>
  <inkml:trace contextRef="#ctx0" brushRef="#br0" timeOffset="464677.6771">11877 16596 1068 0,'0'0'272'15,"0"0"-272"-15,0 0-147 16,-85-41-230-16</inkml:trace>
  <inkml:trace contextRef="#ctx0" brushRef="#br0" timeOffset="467012.7277">12471 16254 1282 0,'0'0'121'16,"0"0"-86"-1,0 0 18-15,0 0 19 0,0 0-56 16,0 0-14-16,31 30-4 16,-12 1-2-16,-4 2 3 15,0 0 0-15,-4-3-11 16,-2-2-6-16,-3-5-53 15,-1-4-46-15,-5-4-50 16,0-13-203-16</inkml:trace>
  <inkml:trace contextRef="#ctx0" brushRef="#br0" timeOffset="467202.6756">12368 15990 1303 0,'0'0'141'16,"0"0"-141"-16,0 0-113 15,97-25-45-15,-57 43 92 16,6 8-29-16,5 1-205 16</inkml:trace>
  <inkml:trace contextRef="#ctx0" brushRef="#br0" timeOffset="467432.0499">12899 16170 1053 0,'0'0'117'0,"0"0"-116"0,0 0 3 15,-94 25 4-15,82-14 38 16,12 4-31-16,7 4-7 16,22 3-8-16,6 3 7 15,4 0 7-15,-3 0-4 16,-6 3 2-16,-8-5-4 15,-10 1-7-15,-12-3-1 16,0 0 0-16,-19-3-3 16,-21-2 1-16,-17 0-89 15,-13-6-215-15</inkml:trace>
  <inkml:trace contextRef="#ctx0" brushRef="#br0" timeOffset="467909.6559">11898 16654 1238 0,'0'0'127'0,"0"0"-127"16,0 0-10-16,0 0 8 15,0 0 0-15,0 0 4 16,0 27-4-1,-2-10 2-15,-7-5-8 0,5 2-58 16,1-2-42-16,3-5-145 16,0-3-216-16</inkml:trace>
  <inkml:trace contextRef="#ctx0" brushRef="#br0" timeOffset="468491.2584">14462 16136 1183 0,'0'0'71'0,"0"0"-71"16,0 0 5-16,-116-28 50 0,67 28 17 15,-1 7-28 1,4 14-21-16,9 3-11 0,10 3 4 16,12-1-12-16,8 1-4 15,7 0 4 1,9-1-4-16,19 0 0 0,14-3-56 16,13-6-43-16,14-6-31 15,9-5-78-15,3-6-156 16</inkml:trace>
  <inkml:trace contextRef="#ctx0" brushRef="#br0" timeOffset="469156.6755">14708 16274 711 0,'0'0'346'0,"0"0"-235"15,0 0-63-15,0 0 23 16,-110-59-3-16,67 59-17 0,3 0-37 16,8 12 7-16,16 7-21 15,6 1 0-15,10 1 0 16,0 1-2-16,25-2 1 15,12-6-2-15,9-7-36 16,3-7-8-16,-4 0-20 16,-7-5 17-16,-10-17 40 15,-10 0 10-15,-12-2 7 16,-6 1 32-16,0 2 22 16,-12 6-14-16,-4 3-1 15,2 8-11-15,2 4-15 16,5 0-20-16,2 10-5 15,4 9 5-15,1 6-1 16,0 2 1-16,13-2 0 16,17-3 1-16,11-3-6 0,11-6-5 15,9-3-56-15,1-10-9 16,-3 0-7-16,-9-12 48 16,-12-15 25-16,-10-5 9 15,-13-5 5-15,-2-5 10 16,-10 0 14-16,-3-1 14 15,0 8 1-15,-13 8 7 16,1 11 3-16,1 9-16 16,1 7-10-16,0 3-28 15,0 21-7-15,2 10 6 16,5 5 2-16,3-1-2 16,4-1 3-16,19-2-2 15,3-4 0-15,6-11-39 16,4-7-13-16,4-10 7 0,-5-3-1 15,0-8 11-15,-8-15 24 16,-9-5 11-16,-7-3 4 16,-8 1-1-16,-3 1 31 15,0 4 8-15,-4 10 10 16,-2 6 5-16,5 9-21 16,1 0-36-16,0 15-5 15,0 12 2-15,0 8 3 16,0 3 1-16,7 2 0 0,2-3-1 15,2-1-6-15,2-3-90 16,-1-10-51-16,3-7-172 16</inkml:trace>
  <inkml:trace contextRef="#ctx0" brushRef="#br0" timeOffset="469815.1066">15538 16293 1173 0,'0'0'100'0,"0"0"-100"0,0 0-7 15,115-9 5-15,-60 9 1 16,-1 0 0-16,-12-3-3 16,-17-2-12-16,-14-3 16 15,-11-1 5-15,0 0 16 16,-19 1 14-16,-12 2-7 15,-9 4 1-15,-2 2-5 16,5 0-15 0,5 14 0-16,16 8-9 0,16 5 2 15,3 3-3-15,39 2 2 16,17-5 1-16,12-7-2 16,4-3-54-16,0-9-21 15,-1-6 12-15,-3-2 23 16,-5 0 20-16,-12-15 13 15,-10-7 7-15,-12-8 9 16,-16-3 23-16,-9 2 34 16,-7 3 1-16,-10 4 11 0,-23 7-37 15,-9 7-17-15,-8 9 0 16,3 1-6 0,6 8-5-16,10 16 4 0,12 5-7 15,12 0-8-15,7-1 1 16,13-2-2-16,23-9 0 15,13-6 10-15,8-9-11 16,0-2-11-16,-2-16-17 16,-6-16 2-16,-10-11 22 15,-14-6-3-15,-13-8 7 16,-12-4 5-16,0-3-1 16,-15 5 5-16,-8 7 24 15,2 19 16-15,7 14 2 16,7 14-22-16,2 5-14 0,5 23-15 15,0 16-1-15,3 16 0 16,14 6-1-16,4 1 2 16,1-2 0-16,-3 1 0 15,-1-5-70-15,-9-6-110 16,-3-11-193-16</inkml:trace>
  <inkml:trace contextRef="#ctx0" brushRef="#br0" timeOffset="472129.5228">17493 16142 931 0,'0'0'151'0,"0"0"-100"16,-94-9 4-16,53 12 17 16,1 13 2-16,4 7-35 15,11 4-6-15,13 1-19 16,12 2-13-16,9 0 10 16,31-1-10-16,16-5 4 15,16-2-5-15,11-8-19 16,3-7-58-16,2-6-36 15,-6-1-64-15,-12-10-28 16,-15-12-1-16,-17-7 50 16,-18 1 156-16,-12 0 216 15,-8 2 9-15,0 4-105 16,-18 2 8-16,-3 8-25 16,-6 3-37-16,2 9-26 15,0 0-19-15,7 6-21 16,6 13-2-16,12 5 1 0,0 2 2 15,22-2 0-15,14-5 4 16,3-5 0-16,-1-8 4 16,-12-4-6-16,-10-2 3 15,-11 0 19-15,-5-10 34 16,0-5 18-16,-9-4-67 16,-15 1-9-16,-4 5-2 15,-2 4-19-15,3 6-4 16,9 3-67-16,9 0-40 15,9 0-54-15,3 9-178 0</inkml:trace>
  <inkml:trace contextRef="#ctx0" brushRef="#br0" timeOffset="472490.1349">18134 16171 1176 0,'0'0'67'16,"0"0"-65"-16,0 0 25 15,0 0 64-15,0 0-78 16,0 0-13-16,28 10-12 16,-8 17 10-16,2-4 2 15,1 0-37-15,-7-4-23 16,-1-8 15-16,-8-4 12 0,1-7 23 16,-2 0 10-16,-3-7 5 15,3-11 1-15,0-2 5 16,3-2 33-16,2 2-9 15,0 3 27-15,3 5-3 16,0 4-40-16,0 6 15 16,2 2-34-16,1 0-1 15,-2 2 0 1,-3 12-14-16,-2 3 11 16,-4 4-10-16,1-1-46 0,3 0-16 15,4-3-6-15,8-6-69 16,10-2-28-16,8-9-90 15</inkml:trace>
  <inkml:trace contextRef="#ctx0" brushRef="#br0" timeOffset="472771.1463">18814 16124 881 0,'0'0'134'0,"0"0"-116"16,0 0 49-16,-91-45 13 15,68 45-50-15,4 0-23 16,9 10-7-16,10 13 0 15,3 3-1-15,24 3 6 16,9 1-5-16,1-1 0 16,-4-1 1-16,-10-1-1 15,-10-3 0-15,-12-4 0 0,-1-5 2 16,-16-3 3-16,-20-8 34 16,-10-4 34-16,-11 0-34 15,0-2-16-15,8-10-22 16,14-4-1-16,21-1-6 15,14-5-115-15,28-1-135 16,29-4-662-16</inkml:trace>
  <inkml:trace contextRef="#ctx0" brushRef="#br0" timeOffset="473034.4724">19032 15943 1229 0,'0'0'146'0,"0"0"-95"16,0 0-32-16,0 0 12 0,0 0-15 15,0 0 19 1,91 128-11-16,-58-66-23 16,-8 2 1-16,-5 0-2 0,-7-2-49 15,-5-2-88-15,-5-12-65 16,-3-14-161-16</inkml:trace>
  <inkml:trace contextRef="#ctx0" brushRef="#br0" timeOffset="473857.0049">18999 16211 1151 0,'0'0'92'16,"100"-20"-92"-16,-32 16-2 0,6 4 2 16,2 0 7-16,2 0-7 15,-5 0 2-15,-9 0-2 16,-15-6 2-16,-17-2-2 15,-19-3 3-15,-10 1 2 16,-3-4 55-16,-4 2 4 16,-18 1-46-16,-10 2-6 15,-7 7-11-15,-4 2-1 16,5 0 0-16,8 17-5 16,11 5 4-16,13 3-6 15,6 4 7-15,6-3-3 16,26 0 8-16,7-7-7 0,5-4 2 15,-2-11-29-15,-6-4-9 16,-3 0 16-16,-8-19 22 16,-4-7-2-16,-8-3 6 15,-4 1 16-15,-6 1 29 16,-3 5-2-16,0 8 4 16,0 8-4-16,0 6 2 15,0 0-49 1,5 7-17-16,1 13 10 0,3 5 4 15,2 0 3-15,0 1-7 16,0-5-10-16,-3-5-6 16,1-5-7-16,-1-7-30 15,1-4 32-15,3 0 23 16,0-12 5-16,2-10 10 0,-2 2-8 16,3-2 4-1,-4 4 7-15,-1 3-4 16,-1 5 21-16,-3 4-22 0,-1 3-5 15,-1 3-6-15,1 0 2 16,1 3-9-16,1 11 8 16,-1 1-9-16,-2 0 8 15,1-1 1-15,0-3 2 16,3-2-3-16,3 0 6 16,4-3-3-16,4-2 3 15,2-1 4-15,2 0-7 16,2 2 0-16,3-3 0 15,5 1 0-15,1-3 0 16,6 0 0-16,-1 0-1 0,0-8 7 16,0-10-1-16,-1-9-4 15,-3-6-1 1,-5-7 10-16,-12-7-7 16,-8-5 15-16,-10-1 7 15,0 3-12-15,-18 8 10 0,-7 9 4 16,-2 12-13-16,4 13 3 15,4 8-17-15,7 8-6 16,5 26-4-16,7 14 5 16,0 8 5-16,25 5 0 15,4-2 0-15,2-6 2 16,-4-9-1-16,-3-8 0 0,-5-6-1 16,-3-7-19-1,-5-6-51-15,-6-11-91 0,-5-6-160 16</inkml:trace>
  <inkml:trace contextRef="#ctx0" brushRef="#br0" timeOffset="474097.8592">20257 16064 889 0,'0'0'344'15,"96"-12"-302"-15,-35 12-33 16,3 0 125-16,-6 0-42 15,-3 0-61-15,-7 0-31 0,-5 0 0 16,-13 2-59-16,-19 0-186 16,-11-2-364-16</inkml:trace>
  <inkml:trace contextRef="#ctx0" brushRef="#br0" timeOffset="474914.2678">22008 16136 1194 0,'0'0'46'15,"0"0"-39"-15,-123-68-3 16,72 58 57-1,-2 10 0-15,0 0-32 16,5 15-22-16,11 11 13 0,13 5-16 16,15 0-1-16,9 0-3 15,14-2 6-15,26-7-6 16,18-4 6-16,15-9 1 16,4-8-2-16,-9-1-5 15,-13-9 0-15,-17-13 3 16,-19-3-1-16,-11-5 6 15,-8 1 19-15,0 6 20 16,-3 6 5-16,-5 7-37 16,3 8 13-16,4 2-28 0,-1 11-1 15,2 17-9-15,0 14 8 16,0 10 2-16,5 8-1 16,9 3 1-16,0 2 0 15,0-4 0-15,1-5-4 16,-5-5-16-16,1-4-13 15,-1-11-28-15,0-6-7 16,4-7-46-16,2-12-9 16,4-11-52-16,-4 0-126 15</inkml:trace>
  <inkml:trace contextRef="#ctx0" brushRef="#br0" timeOffset="475656.6794">22291 16084 1186 0,'0'0'100'15,"0"0"-88"-15,0 0-12 16,0 0-10-16,0 0 10 16,0 0 19-16,26 84-8 15,-10-51-10-15,-2-4-2 0,-2-5-1 16,2-7 2-1,1-4-16-15,1-10-28 0,4-3 33 16,-1 0 10-16,-3-13 1 16,-1-10 7-16,-6-2 0 15,-1 0 9-15,-5 3 38 16,-2 3-5-16,-1 9-5 16,3 6 5-16,-2 4-40 15,5 0-9-15,7 6-27 16,9 13 23-16,8 3 0 15,5 4 4-15,4-2-4 16,6-3-30-16,0-5-2 16,4-3 4-16,-4-10-13 15,-4-3 5-15,-8 0 37 16,-9-17 3-16,-4-6 3 0,-8-3 5 16,-2-3 2-16,-6-2 30 15,-4 1-10-15,0 3 0 16,0 5 14-16,0 5-11 15,-12 5-12 1,-8 8-21-16,-4 4 0 0,-4 0-8 16,2 15-2-16,5 5 5 15,5 5 3-15,7 3 0 16,6-3 2-16,3 1-3 16,1-5 2-16,17-2 0 15,5-6 2-15,2-7-1 16,2-3 10-16,-4-3-7 15,0-3 3-15,-5-13 6 16,-4-5-11-16,-6-6 11 0,-5-1-9 16,-3 0 21-16,0 1 2 15,0 7 13-15,0 8-5 16,0 6-2-16,0 6-29 16,0 0-6-16,0 3-9 15,2 14 1-15,4 8 7 16,0 3 4-1,-2 1-39-15,-1 0-24 0,0-2-58 16,5-2-43-16,-1-3-154 16,1-8-496-16</inkml:trace>
  <inkml:trace contextRef="#ctx0" brushRef="#br0" timeOffset="476256.529">23180 16105 1126 0,'0'0'85'0,"0"0"-46"16,0 0 16-16,0 0-19 15,0 0-26-15,0 0-5 16,61 59-2-16,-47-31-6 16,-7-3 3-16,-1-6-1 15,-3-4-2-15,0-6 0 0,0-5-16 16,1-4 5-16,4 0 5 15,5-8 6-15,4-9 3 16,-3-4 0-16,-2-4 7 16,-2 3-7-16,-6 1 14 15,0 5 25-15,-2 6-4 16,-2 7 3 0,1 3-25-16,1 0-13 0,2 3-19 15,4 15 0-15,2 4 19 16,4 1 0-16,1-4 3 15,1-1-5 1,3-5 2-16,1-2-8 0,4-8 5 16,-1-3-7-16,3 0 10 15,-7-9 5-15,1-10-2 16,-8-5-2-16,-1-4-1 0,-6-3 0 16,-5-1 2-16,0-1 2 15,0 4-2-15,0 5 16 16,-6 7 13-1,0 7-2-15,5 7-26 0,-1 3-2 16,2 4-2-16,0 16-10 16,0 10 11-16,0 3 0 15,5 1 1-15,6 1-2 16,-1-4 1-16,-1-5 0 16,-1-4 1-16,1-3-1 15,0-5 0-15,3-4-33 16,2-4-45-16,3-3-47 15,2-3-172-15</inkml:trace>
  <inkml:trace contextRef="#ctx0" brushRef="#br0" timeOffset="476653.5146">23660 16180 1246 0,'0'0'95'0,"0"0"-94"16,121-51 1-16,-76 37 1 15,-3 4-3 1,-3 3-4-16,-7 4-107 0,-6 1-78 15,-12 2-18-15,-9 0 31 16,-5 0 60-16,0 0 77 16,0 0 39-16,-5 0 71 15,1 0 35-15,1 0-12 16,3 0-9-16,0 9-9 16,0 2 30-16,0 3-22 15,0 3-2-15,0 1-25 0,0 4-10 16,0-2-17-16,0-1-11 15,0 0-18 1,0-1 3-16,0-2-4 16,0-6-142-16,0-9-271 0</inkml:trace>
  <inkml:trace contextRef="#ctx0" brushRef="#br0" timeOffset="476869.2654">23985 15806 1233 0,'0'0'1'0,"0"0"-1"16,0 0-231-16,87-8-15 0,-56 8-322 16</inkml:trace>
  <inkml:trace contextRef="#ctx0" brushRef="#br0" timeOffset="477077.7094">24235 15852 1012 0,'0'0'83'0,"0"0"-67"15,0 0 13-15,13 85 63 16,-1-41 4-16,-1 6-41 16,-1 0-35-16,2-1-9 15,-3-4-11-15,-2-3-3 16,-4-5-3-16,-3-7-117 15,0-10-168-15</inkml:trace>
  <inkml:trace contextRef="#ctx0" brushRef="#br0" timeOffset="477701.4356">24264 16093 971 0,'0'0'222'16,"0"0"-168"-16,0 0-33 15,0 0 14-15,0 0-4 16,99-19-16-16,-57 19-15 16,-1 0-3-16,-8-5-6 15,-9 1-46-15,-13-3 3 0,-7-3 28 16,-4 2 11-16,0 1 13 16,0 4-4-16,0 3 4 15,0 0-3 1,-1 4-1-16,-1 14 4 0,1 7 8 15,1 0-8-15,0 0 10 16,6 0-10-16,10-6 3 16,5-3-1-16,7-5-1 15,7-4 6-15,5-7-5 16,0 0 0-16,2-6 5 16,-3-12-7-16,-8-8 0 15,-10-5 10-15,-8-4-2 16,-11-5 25-16,-2 3 22 15,0 2-15-15,-15 6 3 16,6 12-1-16,0 12-24 0,3 5-17 16,-1 22-1-16,1 23-3 15,3 16-2 1,3 11 9-16,0 4-5 16,0 3 1-16,1 0 0 0,2-2-4 15,-1-4 9-15,-1-6-5 16,2-3 0-16,3-5 1 15,-2 0-2-15,1-2 1 16,-4-5 0-16,-1-3 1 16,0-10-1-16,-19-8-5 15,-3-7-39-15,-8-15-18 16,-4-9 16-16,-2 0 26 0,-1-23 20 16,-4-7 6-16,4-10-2 15,5-6 5 1,10-1 53-16,16-2 9 0,6 0-10 15,21 2 17-15,24 4-37 16,11 1-9-16,12 0-20 16,5 3 1-16,4 0-13 15,1 4-5-15,-4 4-11 16,-8 5-104-16,-13 6-158 16,-12 4-232-16</inkml:trace>
  <inkml:trace contextRef="#ctx0" brushRef="#br0" timeOffset="477916.8576">25312 16394 1169 0,'0'0'175'0,"0"0"-139"15,0 0-32-15,0 0 10 16,0 0-14-16,0 0-66 16,-16 0-289-16</inkml:trace>
  <inkml:trace contextRef="#ctx0" brushRef="#br0" timeOffset="478386.1911">24115 16102 1029 0,'0'0'149'0,"0"0"-133"0,0 0 45 16,102-37 57-16,-62 30-45 15,2 3-65-15,1 2-1 16,3-2-14-16,-5 4-61 15,-7-1-124-15,-7-2-239 16</inkml:trace>
  <inkml:trace contextRef="#ctx0" brushRef="#br0" timeOffset="522639.0359">2555 17549 868 0,'0'0'284'0,"0"0"-206"16,0 0-7-16,0 0 33 15,0 0-9-15,0 0-16 16,0 0-46-16,0 0-8 15,-3 0-21-15,33 0 4 16,12 0-3-16,7-7-5 16,6-2 2-16,-11-1-2 15,-13-1 0-15,-10 3 0 16,-14-1 0-16,-7-1 0 16,0-2-3-16,-10 1-2 15,-17 3 3-15,-13 6-2 16,-5 2-2-16,-7 9 1 0,1 16 5 15,2 7-4-15,10 2 2 16,9 3 2 0,17-2 0-16,13-1-5 15,0-5 6-15,22-5-1 0,14-6 0 16,7-4 0 0,8-6 12-16,6-5-5 15,-2-3-7-15,-2 0 9 0,-5-3-5 16,-5-9-8-16,-4-1-50 15,-6 0-158-15,-6-7-125 16,-9 4-709-16</inkml:trace>
  <inkml:trace contextRef="#ctx0" brushRef="#br0" timeOffset="522860.5457">3027 17612 1213 0,'0'0'116'16,"0"0"-70"-16,0 0-45 15,0 0 7-15,0 0-8 16,0 0-110-16,107-53-155 16,-44 45-277-16</inkml:trace>
  <inkml:trace contextRef="#ctx0" brushRef="#br0" timeOffset="523262.3663">3543 17398 1248 0,'0'0'52'0,"0"0"-50"0,-82-15 0 16,42 19 42-16,-5 15-28 16,3 9 1-16,9 0-15 15,11 0 4-15,16-2-5 16,6-4-1-16,21-2-1 16,15-10-3-16,11-10-1 15,4 0-20-15,-2-10-12 16,-8-12 12-16,-13-2 25 15,-12-1 1-15,-13 1 7 16,-3 3 8-16,-3 2 8 16,-13 6 10-16,-1 7-8 15,4 6-19-15,4 0-7 16,9 20-12-16,0 14 7 0,17 10 3 16,14 3-5-1,6 5 6-15,-4 1 0 0,-5 2-1 16,-8-2 2-16,-7-3 0 15,-10-3 2-15,-3-8 2 16,-18-6-4 0,-19-9 6-16,-12-9 11 0,-11-8 30 15,-7-7 23-15,3 0-25 16,1-10-11-16,14-8-5 16,10-2-21-16,18-3 5 15,11-3-13-15,10-4-5 16,25-5-50-16,24 1-172 15,17 3-160-15,9 5-432 16</inkml:trace>
  <inkml:trace contextRef="#ctx0" brushRef="#br0" timeOffset="523473.2859">3858 17664 1044 0,'0'0'341'0,"0"0"-225"16,0 0-99-16,0 0 37 15,0 0-21-15,0 0-24 16,3-9-9-16,-3 9-115 15,-14 0-353-15</inkml:trace>
  <inkml:trace contextRef="#ctx0" brushRef="#br0" timeOffset="526701.4037">5730 17561 714 0,'0'0'120'16,"0"0"-97"-16,85-62-8 15,-71 42 85-15,-10-1 51 16,-4 5-15-16,-3 1-77 16,-21 2-17-16,-4 5 9 15,-12 8-26-15,-5 0-9 0,-7 17-14 16,0 8 3 0,8 7-9-16,7 4 4 0,13-1 0 15,13-5 0-15,11 1 1 16,0-6 0-1,14-6 7-15,22-1-7 0,10-11 2 16,9-7 3-16,2 0-5 16,-2-6 10-16,-10-13-11 15,-14-1 0-15,-11-4 5 16,-7-1 0-16,-10 2-5 16,0 3 2-16,-3 5-2 15,0 4 43-15,0 5 0 16,0 4-17-16,0 2-10 0,0 0-16 15,0 0-1-15,0 16-11 16,0 9 11-16,0 8-3 16,3 0 4-16,5 4-11 15,3-6-68-15,4 1-65 16,8-9-68-16,0-7-198 16</inkml:trace>
  <inkml:trace contextRef="#ctx0" brushRef="#br0" timeOffset="526941.3608">6176 17629 1224 0,'0'0'93'0,"0"0"-68"0,0 0-23 16,0 0-4-1,0 0-5-15,0 0 7 0,9 50 0 16,2-23-1-16,3 0 0 15,6-6-112-15,2-5-148 16,-1-9-321-16</inkml:trace>
  <inkml:trace contextRef="#ctx0" brushRef="#br0" timeOffset="527349.5969">6837 17298 1148 0,'0'0'237'15,"0"0"-237"-15,0 0-5 0,0 0-9 16,0 0 14-16,-27 82-1 16,24-29 3-16,3-6-2 15,0 3 0-15,6-9 1 16,14-8-3-16,2-11 1 15,1-10-16-15,-3-6-6 16,-2-6-3-16,-3 0 20 16,1-18 2-16,-5-4 4 15,3-3 0-15,0-2 0 16,0 4 0-16,8 3-3 0,0 6 8 16,0 5-5-16,1 8 11 15,1 1-10-15,-3 4-2 16,-3 16-3-1,-5 2 4-15,-5 5-4 0,-8-1 4 16,0-1 0-16,-8-5 7 16,-20-1 27-1,-12-6 35-15,-11-3 4 0,-9-2-32 16,-2-6-14-16,2 1-26 16,9-3-1-16,11 0-61 15,13 0-215-15,15 0-501 16</inkml:trace>
  <inkml:trace contextRef="#ctx0" brushRef="#br0" timeOffset="530658.5769">7667 17642 1376 0,'0'0'97'0,"0"0"-97"0,0 0-2 16,0 0 2-16,0 0-2 15,0 0 2-15,-5 42 0 16,-8-15 2-16,-2 2-2 15,-6 5 0-15,-4 1-11 16,-5-8-242-16,-1-7-616 16</inkml:trace>
  <inkml:trace contextRef="#ctx0" brushRef="#br0" timeOffset="533798.1139">8283 17330 991 0,'0'0'111'0,"0"0"-15"16,0 0-63-16,0 0 58 16,0 0-8-16,0 0-20 15,0 0-39-15,0-32-24 16,0 35-2-16,0 17 1 16,9 7 1-16,-3 4 1 15,3 2-1-15,-5 0 0 16,-1-3-2-16,-1-3 3 0,-2 0-1 15,0-5 0 1,0 1-2-16,0-5-56 0,0-2-77 16,0-8-97-16,0-8-182 15</inkml:trace>
  <inkml:trace contextRef="#ctx0" brushRef="#br0" timeOffset="534096.5928">8556 17294 1105 0,'0'0'92'16,"0"0"-53"-16,0 0-39 16,0 0-6-16,0 0 3 15,0 0 3-15,7 47 7 16,-1-15 2-16,3-1 7 15,-1 1-14-15,-4-3 4 16,2-2-6-16,-3-3 0 16,0-2 0-16,0-2 1 15,-3-5-1-15,0-1 1 16,0 0-1-16,0-4-88 16,-4-7-133-16,-10-3-117 15</inkml:trace>
  <inkml:trace contextRef="#ctx0" brushRef="#br0" timeOffset="534393.5418">8016 17337 808 0,'0'0'367'16,"0"0"-316"-16,0 0-46 16,0 0-2-16,0 0 44 0,112-22 40 15,-39 12-45-15,15 3-5 16,-3-7-12-16,-3 3 3 16,-9 1 9-16,-6 1-21 15,-13 3-15-15,-14 1-1 16,-16 4-2-16,-6 1-19 15,-11 0-101-15,-7 0-100 16,0 6-201-16</inkml:trace>
  <inkml:trace contextRef="#ctx0" brushRef="#br0" timeOffset="538784.4086">9069 17634 1038 0,'0'0'142'0,"0"0"-97"16,0 0-6-16,0 0 31 16,0 0-10-16,0 0-30 15,0 0-30-15,-21 20-1 16,8 13-4-16,-7 6 4 15,-2 2 1-15,-2 1 0 16,3-2-7-16,6-6-101 16,5-8-140-16,1-10-460 15</inkml:trace>
  <inkml:trace contextRef="#ctx0" brushRef="#br0" timeOffset="539364.108">9457 17512 1318 0,'0'0'74'15,"0"0"-74"-15,0 0 0 16,0 0 0-16,0 0 0 15,100-8 1-15,-55 3 2 16,1-2-3-16,0-2 0 16,-7-1 0-16,-2-4 6 15,-11-2-10-15,-12-1 4 0,-12-3 0 16,-2 3 0 0,-10-2 0-16,-20 4 0 0,-9 2-1 15,-10 8-6-15,-7 5 3 16,-3 0 1-16,2 6 3 15,7 14 7 1,11 6-4-16,10 5 10 0,12 3-1 16,12 1 3-16,5-1 18 15,15-3-2-15,18-4-11 16,7-2 10-16,9-7-12 16,4-2-9-16,8-5-9 15,9-6-33-15,-3-5-180 16,-9-2-377-16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0T05:06:21.22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1917 2185 1540 0,'0'0'0'0,"0"0"-16"16,0 0-10-16,-2 111 26 15,10-3 0-15,10 27 0 16,-2 22 0-16,-4 13 0 15,-3-9 2-15,0-3-3 16,-3-16 1-16,0-15 0 16,0-17-1-16,0-26 4 15,-3-23-2-15,1-29-1 16,-4-22-32 0,0-10 31-16,0-20 1 0,0-29 0 0,-13-22-13 15,-4-23 5-15,-5-11 8 16,-2-13 0-1,-1-16 4-15,1-3-4 16,6-2 2-16,9-1 20 0,5 8 8 16,4 15-17-16,19 16-1 15,14 24 7-15,13 22-12 16,5 20 5-16,7 21-12 16,12 14-5-16,8 14 5 15,5 28-3-15,5 13-4 16,-4 15 4-16,-4 11-61 0,-20 1-158 15,-27-6-313-15</inkml:trace>
  <inkml:trace contextRef="#ctx0" brushRef="#br0" timeOffset="166.0404">1981 2995 1002 0,'0'0'475'15,"0"0"-475"-15,119-54-6 16,-37 38 3-16,15 2 3 16,5 5-6-16,2 5-80 15,-13 1-222-15,-16 3-657 16</inkml:trace>
  <inkml:trace contextRef="#ctx0" brushRef="#br0" timeOffset="560.0904">2764 2888 1025 0,'0'0'232'15,"0"0"-224"-15,0 0-8 16,0 0 0-16,0 0 10 16,-66 112 17-16,68-59 11 15,22-2-7-15,10-4-30 0,5-9 5 16,6-11-1-1,4-9-4-15,6-13 16 16,-2-5-16-16,-1-7-1 16,-9-18-7-16,-9-7 3 0,-14-8 4 15,-13-5 3 1,-7-1 13-16,0-2 25 0,0 9 4 16,-10 8 14-16,-1 12-15 15,5 8-26-15,2 7 12 16,4 4-21-16,0 0-3 15,0 16-12-15,0 15 3 16,0 12 3-16,15 2-4 16,0 4 4-16,1-2-13 0,-1-7-69 15,-3-5-97 1,-3-10-110-16,0-13-546 0</inkml:trace>
  <inkml:trace contextRef="#ctx0" brushRef="#br0" timeOffset="933.6509">3361 2957 1013 0,'0'0'297'0,"0"0"-248"16,0 0-48-16,0 0 1 16,0 0-4-16,0 0 6 15,76 70-4-15,-52-30 0 16,-6 0-2-16,-11-8-3 0,-2-5-38 15,-5-9-35-15,0-10 10 16,0-8-6-16,0-4 64 16,3-21 9-16,4-10 2 15,-1-4 86-15,3-5-14 16,3 1-21-16,0 4 43 16,7 7-23-16,1 6-7 15,2 12-9-15,5 8-34 16,0 6-12-16,-3 6-10 15,6 18 0-15,-5 7 2 16,2 6-2-16,-5 1-3 16,-5 0 2-16,-1-3-70 15,3-2-33-15,-1-5-44 16,8-8-81-16,5-7-87 16</inkml:trace>
  <inkml:trace contextRef="#ctx0" brushRef="#br0" timeOffset="1367.3726">4259 2926 1062 0,'0'0'96'16,"-18"-81"-42"-16,-12 55 37 15,-3 9-16-15,-5 14-31 16,2 3-28-16,0 33-16 16,5 17-3-16,9 10 2 15,11 5 2-15,11 1-1 0,11-4 1 16,17-8 0-16,13-11 3 15,7-12-4 1,6-15-1-16,6-13-57 16,8-3-9-16,4-19 44 15,-2-17 1-15,-9-12 9 16,-10-8 13-16,-11-10 1 0,-9-11 31 16,-9-5 11-16,-9-1-24 15,-12 6 12-15,-1 8-3 16,-6 14 20-16,-13 18-2 15,1 15-45-15,3 18 2 16,6 5-3-16,-1 32-12 16,5 17 9-16,5 18 3 15,0 8 0-15,15 7 3 16,9-1 0-16,0-9-5 0,3-10 2 16,-2-10 0-16,2-11 1 15,3-13-1-15,1-12-8 16,2-10-58-16,3-7-84 15,-3-16-176 1</inkml:trace>
  <inkml:trace contextRef="#ctx0" brushRef="#br0" timeOffset="1543.2311">4553 2988 1227 0,'0'0'32'0,"0"0"-25"16,134 0-11-16,-71 0 4 16,3-10-4-16,-5 1-138 15,-9-4-157-15</inkml:trace>
  <inkml:trace contextRef="#ctx0" brushRef="#br0" timeOffset="1679.1384">5014 2919 1041 0,'0'0'113'0,"0"0"-101"15,0 0 46-15,0 0 36 16,0 0-19-16,0 0-41 16,25 89-5-16,-11-59-19 15,2-2-5-15,1 0-10 16,-4-9-110-16,-7-9-283 16</inkml:trace>
  <inkml:trace contextRef="#ctx0" brushRef="#br0" timeOffset="1845.1706">4932 2561 877 0,'0'0'0'16</inkml:trace>
  <inkml:trace contextRef="#ctx0" brushRef="#br0" timeOffset="2165.2507">5345 2846 1002 0,'0'0'101'0,"0"0"-99"15,0 0-4-15,0 0 4 16,-57 106 9-16,57-67 44 16,11-3-20-16,13-4 1 0,4-9 6 15,5-11-3 1,4-6 9-16,4-6-13 16,-3-2 5-16,-5-16 18 0,-10-8-12 15,-10-5 10-15,-10-8-20 16,-3-3-25-16,-21-2-5 15,-16 2-6 1,-8 5-3-16,-9 12-1 16,4 9-48-16,6 14-155 0,16 2-138 15,28 3-525-15</inkml:trace>
  <inkml:trace contextRef="#ctx0" brushRef="#br0" timeOffset="2566.1518">5742 2785 1244 0,'0'0'10'0,"0"0"-10"15,0 0-7-15,0 0 7 16,3 85 12-16,3-42-2 16,-3-4-8-16,-3-3-1 15,0-5-1-15,0-9 2 16,-3-6-2-16,1-10 0 15,1-3 0-15,1-3 10 16,0-4 11-16,9-19 54 16,10-8-75-16,4-7 5 15,1-3-9-15,-4 0 4 16,0-1 0-16,-2 6-5 16,-3 9 9-16,0 11-4 0,-3 13 0 15,4 3-3-15,1 18-1 16,2 16-3-16,-3 8 6 15,-4 1-3-15,-7 0 1 16,-4-4 3-16,-1-2-1 16,0-5 0-16,0-5 0 15,0-5 1-15,0-3 0 16,0-6-2-16,15-4-56 16,8-9-229-16</inkml:trace>
  <inkml:trace contextRef="#ctx0" brushRef="#br0" timeOffset="2726.4337">6445 2721 1371 0,'0'0'26'0,"0"0"-24"16,0 0-2-16,0 0-5 15,0 0 2-15,0 0-87 16,-36 48-303-16</inkml:trace>
  <inkml:trace contextRef="#ctx0" brushRef="#br0" timeOffset="2877.7293">6434 3094 1264 0,'0'0'64'0,"0"0"-54"15,0 0-5-15,0 0-5 16,0 0 0-16,0 0-430 15</inkml:trace>
  <inkml:trace contextRef="#ctx0" brushRef="#br0" timeOffset="2996.0291">6873 3007 1363 0,'0'0'99'0,"0"0"-83"15,0 0 31-15,0 0 43 16,0 0-89-16,94-6-1 0,-58-1-150 15,2-4-189-15</inkml:trace>
  <inkml:trace contextRef="#ctx0" brushRef="#br0" timeOffset="4083.603">1842 3989 870 0,'0'0'78'0,"0"0"-58"16,0 0 24-16,0 0 58 15,0 0 42-15,0 0-76 16,127 3-56-16,12-19-4 16,40-3 1-16,40-4-7 15,48 5 5-15,36 0-2 16,43 6 4-16,27 4 5 16,15 1-12-16,4 3 8 0,-19 0 17 15,-25 1-9-15,-33-2 12 16,-38-2-25-16,-35 0-4 15,-39 0-1-15,-39 0 0 16,-37 3 1-16,-36 4-3 16,-33 0-31-16,-25 0-47 15,-24 5-70-15,-9 2-112 16,-17-1-30-16</inkml:trace>
  <inkml:trace contextRef="#ctx0" brushRef="#br0" timeOffset="5286.2413">2370 4117 810 0,'0'0'215'15,"0"0"-202"-15,-83 13-13 16,75-9 0-16,8 0 14 16,14 2 41-16,32-2-10 15,29-1-5-15,29-3-35 16,29 0 9-16,16-9-12 0,18-5-1 16,15-2 13-1,15-1-13-15,19 1 0 16,11 2-1-16,13 4 4 0,5 1-5 15,-2 5 1-15,-1 2 0 16,-6 0-2-16,-12 2 5 16,-4 0-3-16,-12 0 0 15,-15 0 0-15,-6 0-6 16,-18 0-13-16,-14 0 12 16,-27 0 5-16,-31-10 4 15,-33-1-2-15,-28 3 17 16,-21 0 25-16,-10-1 40 0,-5 3-33 15,0-1-43-15,-11 3-6 16,-16 0-96-16,-12-1-144 16,-4-2-488-16</inkml:trace>
  <inkml:trace contextRef="#ctx0" brushRef="#br0" timeOffset="27082.3403">8286 2931 1208 0,'0'0'57'0,"27"-87"16"16,-21 62-13-16,-5 13 34 16,-1 7-11-16,0 5-58 0,-6 25-25 15,-22 30-14-15,-14 23 5 16,-12 16 7-1,2 3 2-15,13-10 0 0,11-16-6 16,19-19-4-16,9-18-10 16,0-17-5-16,0-17-28 15,18-8 48-15,9-31-5 16,6-20 1-16,3-15 1 16,-4-7 8-16,-3-7 0 15,-5 2 15-15,-5 5-2 16,-1 12 23-16,-3 18 13 15,-5 17-17-15,-1 16 16 16,-3 15-30-16,6 3-18 16,9 31 0-16,12 16-15 15,9 20 11-15,2 8 4 0,3 5 0 16,-6 1-6-16,-2-3 6 16,-3-6-59-16,-11-11-133 15,-14-17-151-15</inkml:trace>
  <inkml:trace contextRef="#ctx0" brushRef="#br0" timeOffset="27270.8663">8292 3121 1369 0,'0'0'57'16,"0"0"-16"-16,0-86-5 15,33 65 19-15,17 5-12 16,16 6-41-16,22 10-2 15,11 0-8-15,11 10-165 16,-1 11-103-16,-5-1-444 0</inkml:trace>
  <inkml:trace contextRef="#ctx0" brushRef="#br0" timeOffset="27632.3527">9869 2985 1285 0,'0'0'44'0,"-84"-43"-37"16,32 40-1-16,-2 3 18 15,3 18 2-15,7 16 2 16,13 8-27-16,12 4 4 0,15-2-5 16,4-4 0-16,21-5-2 15,18-14 2-15,10-13-6 16,8-8 5-16,-4-7-17 15,-8-19 18-15,-15-9 8 16,-11-1-5-16,-11 2 45 16,-7 7-2-16,-1 10 7 15,0 7 1-15,0 10-31 16,0 0-15-16,0 18-8 16,0 19-24-16,0 14 23 15,0 8 1-15,3 4 0 0,3-3-6 16,2-2-3-1,5-5-61-15,4-9-87 0,2-13-103 16,-1-19-268 0</inkml:trace>
  <inkml:trace contextRef="#ctx0" brushRef="#br0" timeOffset="28329.7112">10105 3051 488 0,'0'0'810'16,"0"0"-774"-16,0 0-36 16,0 0-4-16,0 0 4 15,0 0 2-15,3 66 10 0,22-24-7 16,6-1 4-16,2-6-14 16,-2-9 5-16,-1-11-31 15,-6-12 12-15,3-3 3 16,-6-10 16-16,-2-17 12 15,0-3-11-15,-5-5 42 16,-3 2 6-16,-1 5-9 16,-6 6 14-16,-1 7-14 15,0 9-2-15,-1 6-24 16,1 0-14-16,10 11-22 16,4 13 10-16,10 9 6 15,7-1 5-15,7 2-58 16,9-4-24-16,13-6 2 0,5-8-23 15,5-8 11-15,-3-8 3 16,-8-3 9-16,-10-20 47 16,-12-10 34-16,-10-4 18 15,-18-3 98-15,-8 1-10 16,-4 5-21-16,-25 4-26 16,-13 9-25-16,-6 9 7 15,0 9-29-15,3 3-3 16,5 4-8-16,8 17 1 15,8 6-4-15,7 5-1 16,11 0 3-16,2-3 3 16,12-2-2-16,17-7 4 0,5-8 6 15,3-6-9 1,-1-6 3-16,-5 0-1 16,-7-20 2-16,-7-9 21 15,-6-3-20-15,-8-1 42 16,-3 1 14-16,0 6-45 0,0 9 12 15,-1 9-9-15,1 5-17 16,0 3-1-16,0 3-3 16,0 18-15-16,0 8 12 15,0 9-5-15,0 2 6 16,6-2-46-16,6 0-79 16,0-8-36-16,3-10-140 0,4-8-533 15</inkml:trace>
  <inkml:trace contextRef="#ctx0" brushRef="#br0" timeOffset="28912.3908">11326 2967 1231 0,'0'0'74'0,"0"0"-47"16,0 0 62-16,0 0-23 15,0 0-58-15,0 0-8 16,20 27-8-16,10 16 8 16,-2 4 0-16,-3 1-35 15,-4-4-42-15,-7-7-10 0,-3-12-34 16,-5-9-11-16,-1-13 27 16,-2-3 75-16,3-18 30 15,4-12 27-15,1-8 70 16,1-2-14-16,1-1 3 15,-4 2-19-15,-3 3-20 16,-4 11 14-16,1 8-6 16,-2 8-26-16,3 9 4 15,2 0-33-15,4 14-36 16,7 16 28-16,3 8 2 0,5 2 6 16,2-3 0-1,1-2 0-15,8-8-11 16,6-10-21-16,12-10 5 15,4-7 27-15,-3-11-6 0,-7-17 6 16,-7-10 9-16,-12-5-8 16,-14-7 12-16,-9-4 18 15,-6 1-8-15,-6 3 10 16,-16 10-8-16,0 11 6 16,3 14-5-16,6 13-21 15,1 2-5-15,4 27-24 16,5 13 13-16,3 10 5 15,3 4 8-15,17 2-2 16,1 0 0-16,0-7-2 16,-1-4-13-16,0-5-96 15,1-14-38-15,-4-11-260 16</inkml:trace>
  <inkml:trace contextRef="#ctx0" brushRef="#br0" timeOffset="29212.5284">11814 3060 779 0,'0'0'503'15,"0"0"-503"-15,112-3 0 16,-51 3 0-16,4 0 1 16,-6 0 1-16,-4 0-4 0,-11 0-9 15,-16 0-27-15,-12 0 26 16,-11 0 11-1,-4 0 1-15,-1 3 0 0,2 8 6 16,1 4 26-16,0 1 13 16,4 2-20-1,-2 0 14-15,2 2 4 16,2-1-2-16,1-1-32 0,1-3-9 16,-3-1-5-16,-5-10-126 15,-3-4-284-15</inkml:trace>
  <inkml:trace contextRef="#ctx0" brushRef="#br0" timeOffset="29360.7152">12189 2758 243 0,'0'0'959'15,"0"0"-959"-15,88-60-148 16,-54 53-61-1,-4 1-101-15</inkml:trace>
  <inkml:trace contextRef="#ctx0" brushRef="#br0" timeOffset="29486.9595">12438 2744 875 0,'0'0'95'16,"0"0"-53"-16,0 79 28 16,0-44-9-16,7 5-5 15,10 1-10-15,2 2-41 16,4-2-5-16,-3-5-20 15,-5-9-247-15</inkml:trace>
  <inkml:trace contextRef="#ctx0" brushRef="#br0" timeOffset="30151.2187">12439 2967 1198 0,'0'0'52'15,"0"0"-40"-15,0 0-11 0,100-25 3 16,-51 25 4 0,-1 0-8-16,-5 0 0 15,-13 0 0-15,-12 2-14 16,-9-2 0-16,-7 0 9 0,-2 0 5 16,0 0 14-1,0 0-2-15,0 0 4 0,0 1 5 16,0 5-17-16,-2 6-4 15,2 3-2-15,0 5 2 16,0 2 14-16,17-4-13 16,5 1 4-16,11-6 5 15,4-4-10-15,8-6 11 16,0-3-11-16,0-6 2 16,-2-13 3-16,-12-11-4 0,-10-3 8 15,-12-4 11-15,-9 1 9 16,0 4 24-16,0 10-21 15,-3 9-16-15,-3 13 18 16,2 4-34-16,1 30-38 16,0 20 34-16,3 21 0 15,0 18 1-15,10 16 2 16,6 19 1-16,2 16 13 16,-3 9 19-16,-2 6-11 15,-2-5-7-15,0-8-12 16,5-11 12-16,-1-23-2 15,-6-30-12-15,-9-32 6 16,-30-32-3-16,-45-19-2 16,-29-43 13-16,-26-27-9 15,-9-22-10-15,11-11 3 0,32-3 2 16,41 8 2-16,45 6-1 16,28 8 12-16,55 3-2 15,33-1-10-15,21 14 16 16,7 11-7-16,-3 20-8 15,-16 13 11-15,-31 13-12 16,-34 8-2-16,-29 2-33 16,-22 2-113-16,-44-10-167 15</inkml:trace>
  <inkml:trace contextRef="#ctx0" brushRef="#br0" timeOffset="32244.9013">14091 2945 1180 0,'0'0'209'16,"0"0"-136"-16,0 0-45 0,0 0 17 15,0 0-7-15,0 0-38 16,9 3-20-16,9 34 12 16,12 9 13-16,8-3-5 15,6-4 0-15,5-10-13 16,2-12 3-16,1-10-19 15,-2-7 2-15,-11-13 22 16,-7-17-1-16,-17-10 6 16,-11-4 6-16,-4-4-2 15,-7 2 40-15,-13 2-3 16,-1 10-3-16,2 11 9 16,7 9-37-16,6 11 5 0,6 3-15 15,0 18-17-15,0 25 1 16,15 21 8-16,16 16 8 15,8 9 0 1,1 0 0-16,-4-1 0 16,-9-9-5-16,-12-4-13 0,-9-11 13 15,-6-13-11-15,-9-13 16 16,-25-16-3-16,-20-13 8 16,-18-9-4-16,-14-7-1 15,1-18 9-15,4-9-18 16,17-4-4-16,18-3-126 15,19-4-63-15,26-2-301 16</inkml:trace>
  <inkml:trace contextRef="#ctx0" brushRef="#br0" timeOffset="32444.9872">14889 2874 1332 0,'0'0'27'0,"0"0"-27"16,0 0-4-16,33 84 1 15,-24-38 2-15,-5 3-7 16,-4-2-138-16,0-10-185 16</inkml:trace>
  <inkml:trace contextRef="#ctx0" brushRef="#br0" timeOffset="32675.5182">13618 2691 1391 0,'0'0'0'0,"0"0"-21"16,0 0-39-16,8 79 59 0,23-22-29 15,17 5-132 1,14-6-153-16</inkml:trace>
  <inkml:trace contextRef="#ctx0" brushRef="#br0" timeOffset="32992.2123">15984 2876 1286 0,'0'0'71'0,"0"0"-71"15,0 0 3-15,0 0 13 16,0 0-9-16,0 0 28 16,61 72-21-16,-50-36-13 15,-5 0 5-15,-5-3-6 16,-1 0-47-16,0-9-78 15,-7-13-269-15</inkml:trace>
  <inkml:trace contextRef="#ctx0" brushRef="#br0" timeOffset="33159.1527">15925 2594 1031 0,'0'0'193'0,"89"-7"-193"16,-23 7-413-16,10 8-193 15</inkml:trace>
  <inkml:trace contextRef="#ctx0" brushRef="#br0" timeOffset="33428.1855">16486 2726 1054 0,'0'0'27'16,"-91"16"-17"-16,59-2-8 16,20 4 30-16,12 4-14 15,21 7-14-15,24 0 20 16,10-1-11-16,2-2-9 16,-6-5 5-16,-14-2-3 15,-15-5-1-15,-13-3-5 16,-9-1 3-16,-9 1-3 15,-27-5 17-15,-12 2 18 16,-10-2-7-16,3-3-27 16,16 1 2-16,16-2-3 0,19-2-11 15,9 0-61-15,37 0-178 16,25-8-625-16</inkml:trace>
  <inkml:trace contextRef="#ctx0" brushRef="#br0" timeOffset="34329.9369">17496 2796 542 0,'0'0'715'0,"0"0"-706"16,0 0-2-16,-120-20-2 16,75 32 20-16,4 13-7 0,8 6-18 15,15 1 5-15,12 1-9 16,6-1 4-16,24-3 0 15,30-5 13 1,16-8-13-16,10-11-46 0,1-5-56 16,-5-1-47-16,-4-19 41 15,-11-8 59-15,-11-6 49 16,-18-4 11 0,-23-2 99-16,-9 5 3 0,-8 7-15 15,-20 10-50-15,-6 12-14 16,-5 6-34-16,1 9 3 15,4 14-2-15,12 8 1 16,9 2 0-16,13-4-2 16,0-2 3-16,26-10 0 15,16-7 4-15,7-8-7 0,2-2-4 16,-5-6-40-16,-10-15 33 16,-9-6 8-16,-11-5 3 15,-10-3 4-15,-6 3 15 16,0 6 11-16,-6 6 17 15,-10 11-20-15,-2 9-13 16,-1 0-14-16,-1 23-19 16,8 8 19-16,8 5-5 15,4 3 5-15,9-3 0 16,18-6 0-16,7-8 14 16,6-9-14-16,5-7-6 15,10-6 2-15,8 0-8 16,4-19 1-16,-4-5 8 15,-10-7-2-15,-15-5 5 0,-12-3 9 16,-12 1-5-16,-9 6 24 16,-5 8-3-16,0 8 10 15,0 12-2-15,-7 4-32 16,-3 0-1-16,-8 23-19 16,2 8 15-16,1 5 0 15,12 5 4-15,3-7 0 16,7-3 5-16,19-5-3 15,7-9 5-15,8-7 4 16,7-9-9-16,4-1-4 16,-1-9-14-16,-9-16 8 15,-13-10 8-15,-13-9 1 0,-9-5 6 16,-7-6-6 0,0 0 3-16,0 9 4 15,-9 11 20-15,3 17 4 16,1 11-4-16,2 7-21 0,2 7-7 15,-2 21-31-15,0 12 31 16,1 9 1-16,2 5 5 16,0-1-5-16,6 0 6 15,6-7-3-15,8-7-8 16,-1-8-15-16,7-6-104 16,4-12-63-16,4-13-284 0</inkml:trace>
  <inkml:trace contextRef="#ctx0" brushRef="#br0" timeOffset="34970.8235">18944 2858 1261 0,'0'0'31'16,"0"0"-29"-16,0 0-2 15,140-1 21-15,-72 4-21 16,0-1 1-16,-7-2-1 15,-15 0-15-15,-20-13 14 16,-17-4 1-16,-9 0 3 16,-18 1 21-16,-19 4-15 15,-12 7-6-15,-4 5-3 0,3 5 1 16,11 18 6-16,12 6-3 16,18 5-2-16,9 1 8 15,24-1-10-15,28-3 31 16,18-6-6-16,11-6-21 15,8-7 8-15,4-8-12 16,-2-4-20-16,-3 0 5 16,-12-4-42-16,-13-17 36 15,-17-7 21-15,-22-10 0 16,-14-3 19-16,-10 3 10 16,-15 5-5-16,-22 12 24 15,-10 11-44-15,-6 10-3 16,-1 9 5-16,5 22 0 15,10 7 13-15,16 1-3 0,15-4-5 16,8-6 7-16,25-8-11 16,20-7 15-16,15-9-3 15,7-5-15-15,-3-10 7 16,-5-20-11-16,-14-14 2 16,-15-13 10-16,-16-9-11 15,-14-8 6-15,-5-13-5 16,-17-1 5-16,-7 4 19 15,3 16-11-15,3 22 7 16,10 25 16-16,6 15-26 16,5 6-2-16,2 18-10 15,0 31-20-15,0 18 16 0,15 19 4 16,1 6 0-16,2-1 2 16,-4-6-2-1,-1-3-27-15,-4-11-95 16,2-19-233-16</inkml:trace>
  <inkml:trace contextRef="#ctx0" brushRef="#br0" timeOffset="36846.7599">21240 2921 1030 0,'0'0'249'0,"2"-82"-168"0,-17 48-40 15,-13 6 49-15,-8 7-21 16,-8 11-36-16,-5 10-18 16,-4 0-15-16,0 17-1 15,7 8-2-15,13 3 3 16,15 0-2-16,17-3-7 16,1-3 7-16,19-4 2 15,22-6-6-15,14-12 4 16,5 0-4-16,-4-17 6 15,-10-8 5-15,-17 2-4 16,-11 2 7-16,-11 7 6 16,-4 8 9-16,-1 6 0 15,5 0-23-15,5 6-9 0,10 18 3 16,10 9-1-16,8 8 7 16,6-3 0-16,4-4-78 15,-1-12-172-15,0-18-372 16</inkml:trace>
  <inkml:trace contextRef="#ctx0" brushRef="#br0" timeOffset="37720.0504">21872 2554 1228 0,'0'0'8'16,"119"-83"-5"-16,-61 41 3 15,-13-1 54-15,-18 5 22 0,-11 6-2 16,-13 6-41-16,-3 7 7 16,0 10-13-16,-2 5-18 15,-7 4-15-15,-4 30-4 16,-2 31-11-16,2 27 8 16,11 19 12-16,2 13-5 15,20 3 0-15,6-1 0 16,4 4-2-16,0 2 2 15,0 4-12-15,-6 7-129 16,-8 1 21-16,-13-13 62 16,-3-18-103-16,0-30-102 15,-7-29 29-15,2-24 98 0,5-24 136 16,0-3 180-16,2-27 25 16,19-10-48-1,15-9-77-15,13-5-12 0,10-7-45 16,7-10-21-1,3-8-1-15,-1 0-1 0,-8-2 4 16,-20 2-4-16,-26-2 1 16,-20 1 24-16,-49 5 3 15,-23 11 17-15,-13 14-22 16,1 13-8-16,10 14-8 16,17 11 7-16,18 9-14 0,20 1 0 15,16 2-1-15,9 16-10 16,9 0 4-16,32-1-1 15,18-5-18-15,14-8-14 16,0-4-4 0,-10-8 20-16,-16-21 21 0,-11-8 6 15,-9-8 3-15,-7-3 4 16,-4 3-2-16,-7 7 38 16,-3 11-8-16,-3 11-14 15,-1 9 27-15,-1 6-23 16,3 1-28-16,2 7-3 15,5 16-21-15,7 8 22 16,6 3 1-16,4 2 1 16,5-2 4-16,4-4-2 15,0-5 1-15,-2-7-1 0,-4-6-2 16,-6-11-30-16,-6-1-44 16,-5-8-1-16,-5-16 20 15,-6-6 44-15,-3 0 11 16,0 2 41-16,-4 9 11 15,-4 7 34-15,4 7-34 16,2 5-36-16,2 2-16 16,0 15-5-16,0 7 5 15,6 1 20-15,6 1-11 16,6-2 0-16,3-5-9 16,0 0 0-16,1-2-2 15,-1-6-101-15,-4-9-130 16,-3-2-421-16</inkml:trace>
  <inkml:trace contextRef="#ctx0" brushRef="#br0" timeOffset="38211.1406">23359 2762 1149 0,'0'0'98'15,"0"0"-80"-15,0 0-17 16,0 0 20-1,0 0-16-15,0 0 2 0,34 73 5 16,-25-44-10-16,0-4-2 16,-1-3 0-16,2-8-1 15,-1-6 1-15,0-8-19 16,4 0 14-16,-1-12 3 16,3-11 4-16,-1-5-2 15,-2 0 5-15,-1 1 1 0,0 4-1 16,-3 9 25-16,-1 9 3 15,-4 5-4-15,1 0-29 16,4 6-21-16,7 14 14 16,1 6 5-16,6 1-2 15,5-1 4-15,6-2-43 16,8-7-40-16,9-4-85 16,7-10-26-16,-2-3-107 15,0-3-186-15</inkml:trace>
  <inkml:trace contextRef="#ctx0" brushRef="#br0" timeOffset="38578.014">24073 2813 435 0,'0'0'249'16,"16"-79"-135"-16,-16 46-15 16,0 5 17-16,-17 7-11 15,-8 13-28-15,-4 8-64 0,-1 0 6 16,4 14-11-16,5 11 5 16,9 8 1-16,9 5-12 15,3 2 17-15,12-4 0 16,19-3 2-16,12-8 10 15,5-12-29-15,4-6 12 16,5-7-3-16,1 0-6 16,0-20 1-16,-4-11-3 15,-3-7-2-15,-11-10 12 16,-10-6-8-16,-14-2 6 16,-13-3 21-16,-3 1 14 0,-10 8 7 15,-14 8-23 1,3 17-1-16,6 14 2 15,6 11-31-15,5 7 0 16,2 29-9-16,2 18-5 0,0 10 12 16,17 3 2-16,7-1 0 15,3 0 5-15,-1-4-5 16,-2-8-22-16,-5-4-59 16,0-14-123-16,1-12-132 15</inkml:trace>
  <inkml:trace contextRef="#ctx0" brushRef="#br0" timeOffset="38870.8922">24385 2752 1325 0,'0'0'68'16,"0"0"-68"-16,0 0 3 15,138-18-3-15,-70 18 16 16,5 0-16-1,-5-1-8-15,-12-2-75 0,-18-1-19 16,-16-1 36-16,-13 1 33 16,-9 3 33-16,0 1 28 15,0 0 4-15,0 0-18 16,0 1 3-16,-5 14 5 16,1 5 11-16,2 4-7 0,2 3-8 15,0 0-5 1,0 0-9-16,2-2-4 0,2-8-20 15,1-9-233-15</inkml:trace>
  <inkml:trace contextRef="#ctx0" brushRef="#br0" timeOffset="39024.1668">24733 2404 1236 0,'0'0'0'16,"0"0"-223"-16,0 0-22 15</inkml:trace>
  <inkml:trace contextRef="#ctx0" brushRef="#br0" timeOffset="39301.9612">25011 2644 1020 0,'0'0'35'0,"0"0"11"15,-57 112 57-15,57-72-42 16,4 2-1 0,25-9-43-16,11-8-7 0,5-10 7 15,4-12-9-15,-4-3 12 16,-9-13 2-16,-10-15 40 15,-9-6 32-15,-13-3-48 0,-4-3-29 16,-9-2-10-16,-22 5-4 16,-6 8-6-16,-1 13-9 15,7 16-70-15,9 0-136 16,14 13-169-16</inkml:trace>
  <inkml:trace contextRef="#ctx0" brushRef="#br0" timeOffset="39681.9666">25310 2677 1171 0,'0'0'84'0,"0"0"-73"15,0 0 7-15,0 0-18 16,0 0 6 0,0 0-10-16,80 89 6 15,-63-52-2-15,-9-1 0 0,-8-11-13 16,0-10-15-16,-2-6-11 15,-8-9 18-15,-2 0 20 16,6-21 2-16,6-6 9 16,0-4-5-16,21-2 0 15,7-1-8-15,5 5 6 16,3 1-3-16,0 7 45 16,0 5 25-16,-5 8 19 0,3 8-18 15,-4 0-38 1,3 14-6-16,-2 14-19 0,-1 10-7 15,-6 5 2-15,-8 3 3 16,-8 2-6-16,-8-3 0 16,-14-3-9-16,-29-8-36 15,-17-8-91-15,-11-13-41 16,-3-13-195-16</inkml:trace>
  <inkml:trace contextRef="#ctx0" brushRef="#br0" timeOffset="40160.2543">24655 2337 883 0,'0'0'18'0,"0"0"-16"15,0 0-2-15,0 0 50 16,0 0-14-16,0 0-6 16,21 52-27-16,-3-47 54 15,-4-3 25-15,-3-2-16 16,-5 0-1-16,-4-2 6 15,-2-8-13-15,0 0-25 0,0 3-33 16,-6 3-1 0,-9 4-99-16,2 0-99 15,-1 0-229-15</inkml:trace>
  <inkml:trace contextRef="#ctx0" brushRef="#br0" timeOffset="44310.3557">26890 2744 1037 0,'0'0'182'16,"0"0"-102"-16,5-73-20 16,-32 56 25-16,-10 7-22 15,-4 7-16-15,1 3-33 16,3 9-14-16,9 10-2 15,13-1-1-15,13-2-4 16,2-3 5-16,31-5-20 16,21-8-52-16,17 0-26 0,6-15-72 15,-11-17-13 1,-13-10 47-16,-26-6 118 16,-20-7 20-16,-5 0 96 15,-8 10 31-15,-10 12 16 16,5 14-22-16,7 13-1 0,3 6-55 15,3 12-65-15,0 29-15 16,10 20 15-16,11 16 13 16,8 13-9-16,-1 7-1 15,0 8-3-15,-2 4 0 16,-7-1 4-16,-6-5-1 16,-2-7-3-16,-4-8-15 0,-2-10-14 15,-1-8-18 1,2-11 7-16,3-11 10 0,8-13 19 15,12-18 2 1,15-14-28-16,14-3 5 0,8-19 7 16,-4-12-23-16,-11-11 41 15,-17-3 5-15,-19-7 2 16,-15-4 34-16,-18-5-6 16,-27-3 6-16,-23-3 4 15,-13 3-14-15,-7 5 18 16,2 8 13-16,14 10-15 15,21 10 34-15,23 6-55 16,25 8-3-16,11 0-11 16,45 2-5-16,37 2-27 15,27 4-55-15,19 5-48 0,11 4-23 16,-7-6-170-16,-15-2-566 16</inkml:trace>
  <inkml:trace contextRef="#ctx0" brushRef="#br0" timeOffset="44627.5366">28397 2591 1212 0,'0'0'76'0,"0"0"-71"15,-107-40 2-15,53 40 51 16,0 26-35-16,8 16-14 16,9 10-9-16,17 1 2 15,17 2-2-15,5-5 0 16,35-8 2-16,20-11 9 15,13-12-6-15,-3-15 0 0,-7-4-5 16,-17-21-11-16,-16-13 11 16,-9-6 15-16,-11-3-7 15,-7 2 41-15,0 8 7 16,0 11-20-16,-4 10-7 16,2 12-29-16,2 6 0 15,0 23-23-15,2 15 11 16,17 8 9-16,6 4-86 15,3-7-59-15,0-12-126 16,2-16-441-16</inkml:trace>
  <inkml:trace contextRef="#ctx0" brushRef="#br0" timeOffset="45277.07">28942 2645 1260 0,'0'0'32'16,"0"0"-32"-16,0 0-3 16,-3 87 3-16,10-42 1 15,15-1 4-15,3-1-4 16,3-11 3-16,2-9 0 16,-2-16-4-16,-1-7 7 0,0-7-3 15,-2-21 19 1,-4-11 9-16,-3-8 23 0,-9-4 16 15,-6-1-58-15,-3 2 4 16,0 10-17-16,0 10 6 16,7 11-18-16,8 11-6 15,11 8-58-15,14 3 10 16,9 20 0-16,5 3 23 16,1-1-32-16,3-5-42 15,-1-3 65-15,-7-11 13 16,-11-6 29-16,-12 0 10 15,-16-17 36-15,-11-3 93 16,0-4-25-16,-15 5-41 16,-15 3-19-16,-8 6-27 15,-6 10-5-15,-6 0-12 0,6 26-1 16,8 9-2 0,14 5 2-16,16-1-2 15,6-2 3-15,25-1 4 0,17-9 20 16,7-10 15-16,-1-11-26 15,-2-6 9-15,-7-13-6 16,-6-15-2-16,-9-7 27 16,-8-4-15-16,-6-1-8 15,-10 3 16-15,0 5-30 16,0 12 9-16,-1 9-10 0,-2 11 0 16,3 2-6-1,0 26-22-15,0 15 25 16,4 6-4-16,10 2 4 15,2 0-2-15,1-4-19 16,2-7-63-16,-1-9-26 16,-2-9-29-16,4-11-184 0</inkml:trace>
  <inkml:trace contextRef="#ctx0" brushRef="#br0" timeOffset="45871.2211">30001 2654 1177 0,'0'0'140'0,"0"0"-88"15,0 0-22-15,0 0 2 16,87-79-11 0,-32 67-4-16,4 1-15 15,-5 1-2-15,-11 2 1 0,-17 2 5 16,-17 1-6-1,-9 1 2-15,0 1 6 0,-21 0-10 16,-6 3 2-16,-3 0-4 16,6 7-4-16,9 8-10 15,14 4 8-15,1 2 5 16,16 2 1-16,12-2 0 16,5-2 4-16,-7-5-7 15,-10-2 6-15,-14-3-13 0,-2 0-3 16,-32 3 13-16,-13 1 4 15,-7 4-4-15,8 3 9 16,14-1-2-16,19 5 3 16,11-1-3-1,17 0-3-15,22-4 18 16,17-9-13-16,13-6 23 0,3-4-25 16,-1-4 0-16,-8-16-3 15,-15-7-15-15,-11-7 15 16,-13-3 1-16,-13-5 1 15,-8 3 7-15,-3 0-2 16,0 9 29-16,-11 10 0 16,3 9-22-16,7 9 6 15,1 2-20-15,0 14-33 0,0 14 22 16,7 7 11-16,9 2 0 16,3-2 5-16,-3-1-5 15,-6-7 0-15,1-3-2 16,-8-4-34-16,-3-6-82 15,0-10-85-15,0-4-338 16</inkml:trace>
  <inkml:trace contextRef="#ctx0" brushRef="#br0" timeOffset="46040.2198">30464 2224 963 0,'0'0'335'0,"0"0"-335"16,0 0-18-16,0 0-20 16,134 72-7-16,-60-26-185 0,4 4-372 15</inkml:trace>
  <inkml:trace contextRef="#ctx0" brushRef="#br0" timeOffset="46726.4819">31066 2559 292 0,'0'0'798'0,"0"0"-749"16,-116-17-41 0,77 21 31-16,6 19 4 15,8 4-7-15,10 7-24 0,14 0-7 16,1 0 6-16,22-3-9 16,17-8 5-16,8-8-7 15,7-12-2 1,-1-3-18-16,-4-10-1 15,-11-16 21-15,-11-4-2 0,-12-1 5 16,-11-2 10-16,-4 3 39 16,-4 7-19-16,-15 7 4 15,-5 12-24-15,0 4-13 16,6 16-5-16,5 17-18 16,11 3 21-16,2 3-1 0,15-3 6 15,15-5-2-15,7-7 1 16,4-10-3-16,2-11 1 15,5-3-15-15,2-14 15 16,4-13-1-16,-5-5 1 16,-3-11 9-1,-10-2-9-15,-11-8 5 0,-9 0 34 16,-12 4-37-16,-4 12 42 16,0 14-13-16,-15 17-24 15,-4 6-7-15,-2 12-15 16,3 20 1-16,0 3 13 15,11 4-15-15,5-5 6 16,2-4-32-16,6-9 1 16,16-7 23-16,5-8-6 15,3-6 15-15,0 0 3 0,-2-13 12 16,2-1-2-16,-2 2 3 16,1 6-1-16,2 6 13 15,-2 0-17-15,-2 7-1 16,-8 11-2-16,-9 6-9 15,-7 1 6-15,-3 0 1 16,-9 1 3-16,-16 0 8 16,-8-2 22-16,-3-7 9 15,-3-12 42-15,-2-5-22 16,3 0-10-16,4-18-15 0,9-4-28 16,13-6 7-1,12-1-13-15,10-2-59 16,33-1-152-16,10-4-213 15</inkml:trace>
  <inkml:trace contextRef="#ctx0" brushRef="#br0" timeOffset="46890.9753">31993 2300 1286 0,'0'0'60'0,"0"0"-60"16,0 0 0-16,-18 71 6 15,15-16 43-15,3 8 2 16,1 3-40-16,23-2 1 15,6-9-12-15,3-6-28 16,1-12-97-16,-4-15-132 16,-8-13-520-16</inkml:trace>
  <inkml:trace contextRef="#ctx0" brushRef="#br0" timeOffset="47216.8051">32295 2648 883 0,'0'0'34'0,"80"4"-31"16,-33-4 10-16,-9 0 86 15,-10-8 41-15,-9-12-31 16,-11-5-34-16,-8-5 5 16,0 0-27-16,-22 1-8 0,-17 7-26 15,-6 13-19-15,-3 9-5 16,5 15 4-16,9 23-15 15,13 7 15-15,9 4 2 16,12 2 12-16,10-7 7 16,19-3-14-16,9-12 14 15,7-10-13-15,9-8-4 16,1-7-1 0,-4-4-2-16,-10-2-59 0,-19-18-102 15,-22-6-73-15,-9-7-278 16</inkml:trace>
  <inkml:trace contextRef="#ctx0" brushRef="#br0" timeOffset="47776.5103">30464 2138 1037 0,'0'0'105'0,"0"0"-95"16,0 0 2-16,0 0 34 15,0 0-18-15,-80 14-11 16,67 18-16-16,10 3 6 16,3-2 5-16,11-1-7 0,20-6 16 15,10-5-12 1,4-11 0-16,1-10 10 0,-7 0-6 16,-9-20 32-1,-11-7 31-15,-11-4-10 0,-8-5-21 16,-8 0-44-1,-21 1 1 1,-13 5-2-16,-1 11-16 0,-3 13-57 0,5 6-88 16,7 6-45-16,10 12-188 15</inkml:trace>
  <inkml:trace contextRef="#ctx0" brushRef="#br0" timeOffset="51718.1732">32976 2561 1266 0,'0'0'114'16,"0"0"-95"-16,0 0 57 0,0-79 39 15,9 68-72 1,6 3-11-16,3 4-30 0,10 4 5 16,5 4-14-16,6 16 10 15,-1 10-3-15,-5 5 0 16,-9 5-16-16,-9-1 15 16,-9 3-12-16,-6-7-23 15,-1-3 20-15,-15-6-14 16,0-10 21-16,4-7 4 15,4-7 3-15,6-2 2 16,2 0 5-16,0-1 1 16,3-16 13-16,15-10-19 15,4-3-13-15,1-7 6 16,1-2-2-16,-5-5 7 16,-7-4 2-16,-4 4 0 0,-8 3 4 15,0 8 8-15,0 9 11 16,-4 12-2-1,1 8-14-15,3 4-1 0,0 4-6 16,0 20-25-16,3 12 16 16,12 12 3-16,7 3 6 15,-3-1 2 1,1-6 3-16,-3-6-10 0,-2-5-16 16,-3-7-84-16,-1-11-49 15,-3-10-115-15,-1-5-354 16</inkml:trace>
  <inkml:trace contextRef="#ctx0" brushRef="#br0" timeOffset="51959.0726">33548 2185 1165 0,'0'0'108'0,"0"0"-89"15,0 0-19-15,0 0-6 16,0 0-12-16,0 0 17 16,35 77-5-16,-35-37-80 15,0-3-158-15,-10-5-198 0</inkml:trace>
  <inkml:trace contextRef="#ctx0" brushRef="#br0" timeOffset="52255.8431">32751 2127 822 0,'0'0'331'0,"0"0"-331"15,0 0-11-15,0 0 11 16,13 77 0-16,-11-44 0 15,-1 3-6-15,5-1-69 16,3-6-208-16</inkml:trace>
  <inkml:trace contextRef="#ctx0" brushRef="#br0" timeOffset="61457.9166">2248 5728 1055 0,'0'0'100'0,"0"0"-60"15,0 0 30-15,0 0-30 0,0 0-34 16,0 0-6-1,0 0 0-15,6 87 14 0,10-34-14 16,-1 6 5-16,0-2-5 16,-4 1 5-16,-5-4-5 15,-6-8 0-15,0-2-2 16,-14-8-1-16,-14-8-28 16,-7-9 11-16,-6-6 11 15,2-7-1-15,6-5 10 16,3-1 0-16,11 0 2 15,10 0 1-15,9 0 0 16,12 0 17-16,22 0-20 16,17-5-2-16,17-4 1 0,1 1 1 15,3 0 0 1,-8 0 8-16,-7 2-6 0,-14-1-4 16,-16-1-48-1,-20-5-212-15,-7-4-707 16</inkml:trace>
  <inkml:trace contextRef="#ctx0" brushRef="#br0" timeOffset="61601.0126">2096 5932 1054 0,'0'0'36'0,"95"-76"-36"15,-32 36 0-15,11 2-23 0,-5-1-208 16,-5 3-398-16</inkml:trace>
  <inkml:trace contextRef="#ctx0" brushRef="#br0" timeOffset="62014.9842">2609 5603 1050 0,'0'0'35'16,"0"0"-18"-16,0 0-3 16,28 103 61-16,-8-50-9 15,5 14-18-15,2 16-32 16,1 6 7-16,-4 9-18 15,-7-3 3-15,-4-2-3 16,-4-10-3-16,-3-6-4 16,3-12-13-1,-2-13-19-15,-2-12 10 0,2-12-2 0,1-10 19 16,5-9 6 0,8-9-7-16,11 0 8 0,9-15 0 15,10-11-8-15,6-7-5 16,-5-5-11-16,-12-3 18 15,-16-5 6-15,-24-2-9 16,-6-2 9-16,-46 0 0 16,-26 2 0-16,-16 4 7 15,-7 6-4-15,4 7 32 16,15 6 5-16,26 11-8 16,25 5 14-16,21 3-25 15,13 1-7-15,43 0-12 16,32-4-2-16,32 0-2 15,18 0-12-15,9-1-85 16,-10-2-128-16,-13-2-384 16</inkml:trace>
  <inkml:trace contextRef="#ctx0" brushRef="#br0" timeOffset="62485.7176">4104 5726 1166 0,'0'0'22'16,"0"0"-22"-16,0 0 0 16,-108 35 22-16,83 9 5 0,9 8-12 15,16 6-5-15,0-1-8 16,34-7 1-16,9-12-1 16,12-12 4-16,2-9-6 15,4-16-51-15,0-1-56 16,-5-12-46-16,-1-17-24 15,-9-6-42 1,-16-9 87-16,-15-9 132 0,-15 0 213 16,0 1-68-16,-11 10-31 15,-9 12 22-15,-1 12-40 16,6 16-26-16,0 2-50 16,3 19-17-16,6 16 4 15,6 11 6-15,6 0-2 0,21-4 0 16,12-10-9-1,7-8 17-15,0-14-10 0,2-8-8 16,-8-2 16-16,-13-10-14 16,-10-13 7-16,-16-5 9 15,-1-3 7-15,-21 0-1 16,-12 3-24-16,-13 6 8 16,3 10-18-16,1 8-11 15,16 4-50-15,15 10-50 16,11 14-223-16</inkml:trace>
  <inkml:trace contextRef="#ctx0" brushRef="#br0" timeOffset="62825.5356">4783 5757 1134 0,'0'0'70'15,"0"0"-18"-15,0 0-41 16,0 0-9-16,97 11 26 16,-48 20-5-16,-7 9-20 15,-9 3-6-15,-14 2 2 16,-10-8 1-16,-9-9-4 16,0-7 7-16,0-13-3 15,0-6 3-15,0-2 5 16,-6-3 13-16,-3-21 84 0,3-12-60 15,1-7 12 1,5-7-41-16,0-1 4 16,0 3-7-16,17 6-7 0,8 8-12 15,10 12-18-15,5 11-105 16,0 11-42-16,-7 2-132 16,-12 19-287-16</inkml:trace>
  <inkml:trace contextRef="#ctx0" brushRef="#br0" timeOffset="63530.317">5345 5711 1057 0,'0'0'114'0,"0"0"-70"16,0 0-13-16,0 0 13 15,94-1-3-15,-70 26-31 16,-3 6-5-16,-5 2-3 15,-8 3-2-15,-8-5 0 16,0-6 0-16,0-9 2 16,-9-8-6-16,-6-6 2 15,4-2 2-15,-3-6 6 16,2-17-6-16,4-4 5 16,8-3-2-16,0 2 0 0,18 2-6 15,12 5 2 1,6 7 1-16,1 2 1 0,-1 5 0 15,-5 4-1-15,-4 3 0 16,-12 0-4-16,0 0 1 16,-8 0 0-16,-2 0 3 15,-1-4 5-15,-2-2-5 16,-1 1 5-16,-1-1 1 16,0 4-4-16,0 0-2 15,-10 2 0-15,-5 0-2 16,3 14 2-16,6 9-6 15,6 6 6-15,0 4 0 16,3-5-3-16,21-3-2 16,13-11 5-16,14-12 0 15,11-2 19-15,10-15-17 16,0-12 1-16,-8-5-2 0,-16-1 6 16,-23-1-3-16,-19 0-4 15,-6 2 3-15,-13 5 9 16,-4 5-8-16,1 12 8 15,11 10 23-15,5 0-35 16,0 23-34-16,15 11 33 16,12 4 1-16,-1 2 2 15,-3-2 0-15,-5-5 1 16,-7-7 1-16,-7-3-2 16,-4-8 14-16,0-4 6 15,-15-4 2-15,-15-4 37 16,-7-3-32-16,-3 0-12 0,4-3-14 15,9-8-3-15,14 1-13 16,13-2-119 0,0-4-126-16,31 1-833 15</inkml:trace>
  <inkml:trace contextRef="#ctx0" brushRef="#br0" timeOffset="64116.009">6585 5584 1153 0,'0'0'101'0,"0"0"-24"16,0 0-8-16,0 0-37 16,0 0-15-16,0 0 13 15,30 93-2-15,-17-23-11 16,-5 12-16-16,1 6 5 0,-3-2 2 16,0-9-7-16,3-9-1 15,4-12-29-15,5-10-107 16,-2-15-28-16,-2-18-203 15</inkml:trace>
  <inkml:trace contextRef="#ctx0" brushRef="#br0" timeOffset="64392.3754">6567 5675 1214 0,'0'0'79'0,"-3"-76"-6"15,15 54-54-15,21 6 16 16,16 15-15-16,17 1-14 16,13 19-4-16,-4 12-2 0,-17 7-3 15,-25-1-24-15,-33 0-39 16,-16-5 47-16,-37-7-5 16,-14-6 10-16,-2-6 11 15,8-10-8-15,16-3 10 16,20 0 1-16,22 0-25 15,13-8-27-15,38-6-222 16,26-3-53-16,13-2-203 16</inkml:trace>
  <inkml:trace contextRef="#ctx0" brushRef="#br0" timeOffset="64609.3183">7154 5663 615 0,'0'0'457'0,"0"0"-318"0,0 0-136 0,0 0 13 0,0 0 20 16,0 0-6-16,-78 40-6 15,78-14-19-15,25-3 16 16,14-3 32-16,9-11-14 16,4-9-1-16,-10 0 6 15,-14-7-21-15,-15-11 23 16,-13-4-13-16,-10-2-28 16,-27 3-5-16,-8 5-6 0,-3 9-44 15,8 5-82 1,16 2-34-16,15 3-150 0,9 7-525 15</inkml:trace>
  <inkml:trace contextRef="#ctx0" brushRef="#br0" timeOffset="65441.208">7410 5629 1203 0,'0'0'69'15,"0"0"-49"-15,0 0 29 16,0 0-37-16,0 0-11 15,0 0-1-15,15 77 6 16,0-49-2-16,-2-6-4 16,-2-6 0-16,2-11-1 15,-2-5 1-15,-1-2 5 0,5-17 8 16,-1-7-5 0,0 1-3-16,-5 1 9 0,-1 6 5 15,-1 5-16-15,-4 7 8 16,2 6-11-16,5 0-14 15,6 12-5-15,8 9-8 16,2 5 7-16,7-4-24 16,5 0 4-16,7-5 26 15,10-4-3-15,8-8 7 16,6-5 10-16,-5 0-1 16,2-12 1-16,-10-10 0 0,-11-4 5 15,-17-4 25 1,-14-2 1-16,-14 0 9 0,0 3 4 15,-24 7-28 1,-18 6-3-16,-12 12-13 16,-8 4-1-16,-4 13-2 15,14 15-4-15,13 4 7 0,18 1-4 16,20-1-8-16,1-5 11 16,30-7-2-16,20-10 6 15,11-10 9-15,8-4-8 16,0-19 2-16,-4-13-6 15,-5-3-4-15,-12-9 4 16,-17-6-1-16,-20-5 1 16,-11-3 8-16,-8 2-8 0,-19 11 1 15,-3 12 17-15,-1 17-6 16,0 16 13-16,4 4-25 16,4 24-16-16,4 18 16 15,16 8-12-15,3 8 11 16,11 3-5-16,18-3 4 15,6-6 2-15,5-10 0 16,0-11 2-16,2-9 5 16,1-12-6-1,2-10-2-15,3 0-9 0,-2-12-17 16,-3-13 27-16,-10-5-4 16,-13-6 4-16,-10 3-1 15,-9 3 4-15,-1 11-3 0,0 8 15 16,0 10 4-1,0 1-19-15,0 12-12 0,0 11 5 16,0 7 7-16,8-1 4 16,1-3 0-16,1-3-3 15,-2-6 5-15,-1-5-12 16,-1-3-11-16,3-8-88 16,-3-1-178-16</inkml:trace>
  <inkml:trace contextRef="#ctx0" brushRef="#br0" timeOffset="65587.3882">8656 5238 1054 0,'0'0'10'16,"0"0"-10"-16,0 0-110 0,0 0 2 15,55 80-259-15</inkml:trace>
  <inkml:trace contextRef="#ctx0" brushRef="#br0" timeOffset="66365.2703">8993 5535 894 0,'0'0'109'16,"0"0"-102"-16,0 0 13 15,0 0 26-15,0 0-21 16,0 0-15-16,3 74-10 0,-1-72 3 15,1-2-1-15,8 0 16 16,4-2 43 0,8-12-13-16,0-3-32 15,-4 0 12-15,-3 7-9 0,-4 3-18 16,1 7 3-16,-1 0-4 16,3 4-8-16,3 9 7 15,6 4-2-15,1-3 1 16,8-2 2-16,6-2-1 15,10-2-1-15,3-4 2 16,5-4 0-16,-2 0-2 16,-7-4 1-16,-3-14 1 0,-11-5 0 15,-10-5 2-15,-14-3 4 16,-8 2 36-16,-2 7 9 16,-12 5 6-16,-15 7-45 15,-3 8-10-15,-1 2-2 16,1 11-14-16,9 11 9 15,9 3-7-15,11 0 5 16,1-3 7-16,15-8-10 16,13-4 3-16,5-10 3 15,-5 0-11-15,1-14 12 16,-7-8-3-16,-9 0 6 16,-4 1 0-16,-9 5 2 0,0 6 3 15,-7 10 14-15,-7 6-19 16,5 28-2-16,2 20 2 15,7 17 12-15,2 17 18 16,26 9-14-16,15 8 17 16,2 3 33-16,-1 5-37 15,-6 4 2-15,-10-1-15 16,-10-2-9-16,-8-9 3 16,-10-21-8-16,-10-21 0 15,-35-28-2-15,-23-27 0 16,-32-13 4-16,-25-40-4 15,-16-25-20 1,10-13-31-16,30-1-46 0,57 3 53 16,44 5 43-16,64 3 1 15,51 2 7-15,30-3-4 16,28-1 34-16,9 1 4 16,-15 1-30-16,-28 7 5 0,-51 10-14 15,-54 12-2-15,-35 10-14 16,-61 12-103-16,-27 5-119 15,-15 6-321-15</inkml:trace>
  <inkml:trace contextRef="#ctx0" brushRef="#br0" timeOffset="68992.5324">10649 5185 1155 0,'0'0'93'0,"0"0"-45"16,0 0-7-16,0 0 5 0,0 0-45 15,0 0 8-15,14 81-9 16,11-24 2-16,-1 6 1 16,-1 5 0-16,-7 1 1 15,-2-3-8-15,-3-5-4 16,-4-6-93-16,1-13-123 15,-4-17-299-15</inkml:trace>
  <inkml:trace contextRef="#ctx0" brushRef="#br0" timeOffset="69380.8241">10536 5513 1251 0,'0'0'49'0,"0"0"-34"0,0 0-12 15,146-81 20-15,-57 63 25 16,8 1-46-16,-4 9-1 16,-14 5-2-16,-12 3-4 15,-21 0-1-15,-16 10-24 16,-12 8 12-16,-15 3 13 16,-3 5 0-16,0 5 5 15,-13 0 0-15,2-3 0 16,5-2-2-16,6-5 2 15,0-6 0-15,18-5 6 16,14-9-6-16,6-1 8 16,1-2-4-16,-6-17 0 0,-11-5 3 15,-10-4 7 1,-10-3 28-16,-2-1 16 16,-17 0-15-16,-11 7-11 0,-2 7-30 15,3 8 5-15,11 9-14 16,14 1-16-16,4 12-135 15,44 10 46-15,23 3-190 16,25-4-518-16</inkml:trace>
  <inkml:trace contextRef="#ctx0" brushRef="#br0" timeOffset="69715.8357">12406 5418 1191 0,'0'0'55'0,"0"0"-10"16,-31-79 50-1,0 68 14-15,-8 11-57 16,-3 0-41-16,2 19-11 0,6 10 4 16,10 5-8-1,13 1 2-15,11 1 1 0,0-7-3 16,27-8 4-16,9-8 0 16,9-12 0-16,2-1-4 15,-5-15 4-15,-6-13-4 16,-10-5 4-16,-10-2 13 15,-9 1-5-15,-4 6 37 16,-3 9 4-16,0 7-25 16,0 9-3-16,2 3-21 0,5 0-8 15,5 21 5-15,2 5-4 16,2 7 6-16,-2 2-21 16,-2-4-63-16,1-4-88 15,2-6-39-15,4-11-179 16</inkml:trace>
  <inkml:trace contextRef="#ctx0" brushRef="#br0" timeOffset="70527.1221">12696 5375 1114 0,'0'0'105'0,"0"0"-31"16,0 0 20-16,0 0-35 15,0 0-59-15,0 0 0 16,36 28 0-16,-18-9 2 0,-1-5 0 15,-1-3 2-15,1-5 1 16,-2-6-3-16,2 0 7 16,-4-12-5-16,-1-9 15 15,0-4-14-15,-1-1 17 16,-1 5 25-16,-3 2-30 16,1 11 13-16,-2 4-28 15,6 4 3-15,1 0-10 16,3 14-1-16,3 6 6 15,-3 1-4-15,-1-1-44 16,3-2-44-16,1-4-13 0,8-7-21 16,1-7-66-1,2 0-90-15,-3-14-45 16,-6-11 327-16,-6-2 85 16,-9-2 134-16,-3 3-71 0,-3 5 36 15,0 8-32-15,0 7-70 16,0 5-13-16,0 1-59 15,10 5-10-15,4 10-1 16,5 3-2-16,8-2 6 16,3-5 6-16,4-6-6 15,6-5-2-15,5 0 9 16,-8-10-7-16,-4-9 1 16,-11-5 4-16,-11-3-6 15,-9 2 28-15,-2 2 13 16,-5 4-1-16,-10 11 1 15,2 8-31 1,2 4-12-16,4 31-6 0,7 15 6 16,6 18-5-16,21 11 6 0,13 10-1 15,2 6 0-15,-3 8 6 16,-5 5-6-16,-9 0 6 16,-7 0-6-16,-7-10 15 15,-11-10-14-15,0-19 4 16,-14-19-5-16,-29-23 5 15,-18-21-4-15,-19-6 12 16,-18-27-13-16,-12-22 13 16,1-14-10-16,12-8 1 0,28-2-4 15,36 1-2 1,33-1-3-16,41-1 5 0,47 4 0 16,25 5-9-16,17 12 9 15,-2 10 0-15,-11 11-1 16,-20 7-6-16,-27 7 6 15,-29 5-6-15,-27 3-78 16,-14 2-76-16,-21-6-100 16,-19-4-376-16</inkml:trace>
  <inkml:trace contextRef="#ctx0" brushRef="#br0" timeOffset="72956.7261">15052 5318 1043 0,'0'0'102'0,"0"0"-67"15,0 0-1-15,-2-82 37 16,-28 71 14-16,-13 7-37 0,-8 4-28 16,-7 2-2-1,0 14-12-15,9 5-3 0,18-3-3 16,15-4 0-16,16 0-2 15,10-7-9 1,30-3-2-16,17-4-13 0,7-6-18 16,-3-16 25-16,-14-4 18 15,-15-2 2-15,-19 0 11 16,-9 2 34-16,-4 2 21 16,-5 8 18-16,-6 7-63 15,2 9-12-15,5 6-10 16,4 30-11-16,0 17 5 15,22 16 5-15,8 8 2 0,2 6-5 16,-6 1 4 0,-6-4-2-16,-13-2-24 0,-7-12-42 15,0-11 17-15,-22-17 34 16,-14-17 15-16,-13-15 2 16,-10-6 2-1,-9-23 11-15,-1-13 3 0,4-7-2 16,13 0-1-16,19 1-4 15,24 1-4-15,9 2 4 16,40 4-9 0,26 6-15-16,20 1-16 0,13 5-10 15,0 0 23-15,-10-3 0 16,-13-4 18-16,-20-7 8 16,-17 2-4-16,-15 0 41 15,-15-1 3-15,-9 8-4 16,0 5 25-16,-1 8-32 0,-6 8-26 15,4 5 18-15,3 2-29 16,0 6-5-16,0 19-9 16,0 11 7-16,2 6 7 15,6 0 0-15,-1-1-7 16,2-4 4-16,-2-6-63 16,2-8-97-16,-3-15-59 15,-2-8-462-15</inkml:trace>
  <inkml:trace contextRef="#ctx0" brushRef="#br0" timeOffset="73088.6926">15244 4914 1282 0,'0'0'0'0,"0"0"-54"15,0 0-288-15,0 0 120 16</inkml:trace>
  <inkml:trace contextRef="#ctx0" brushRef="#br0" timeOffset="73873.0561">15513 5116 1001 0,'0'0'40'0,"0"0"-33"16,0 0-7-1,84 85 31-15,-61-51-11 0,-4 1-13 16,-5-1-1 0,-5-7-9-16,-5-5 3 15,-4-10 0-15,0-7 6 0,0-5 1 16,0 0 68-16,0-9 61 16,0-13-69-16,0-7-33 15,0-5 21-15,0 0-14 16,0 5-10-16,3 4-27 15,8 9 8-15,7 4-12 16,4 8-1-16,12 4-6 16,5 0-5-16,2 8-5 0,-1 6 14 15,-3-2-36-15,-3-4 4 16,-5-3 19-16,-7-5 0 16,-4 0 16-16,-9-6 6 15,-3-10 4 1,-6 1 13-16,0 0 4 0,0 0 4 15,-6 8-9-15,-11 4-22 16,-3 3 0-16,-1 9-10 16,3 13-13-16,3 9 21 15,11 4-5-15,4-2 6 16,0-3-4-16,23-7 0 16,9-9 4-16,5-6-2 15,8-8-4-15,-2-2 6 16,-4-17-2-16,-6-7 3 0,-8-6 5 15,-4 1 0-15,-8 1 4 16,-2 7 1-16,-7 9 8 16,-2 8 10-16,-1 6-26 15,2 3-2-15,-1 18-31 16,2 7 12-16,1 6 15 16,2-4-34-16,4-4-23 15,4-7 26-15,2-11 19 16,3-8 16-16,1 0 7 15,0-11-6-15,-1-14 16 16,-2-2 20-16,-1 0 15 16,-4 3 21-16,2 6-42 15,-3 7-10-15,3 9-15 16,0 2-5-16,6 2-2 16,1 16-6-16,2 5-6 0,-3 3 11 15,3 0-35-15,-2 1-64 16,10-3-28-16,11-7-137 15,3-10-505-15</inkml:trace>
  <inkml:trace contextRef="#ctx0" brushRef="#br0" timeOffset="75190.1121">17287 5022 516 0,'0'0'581'0,"0"0"-581"0,0 0-8 16,-14 104 8-16,25-67 1 16,16-3 15-16,1-4-2 15,0-10-11-15,-3-11 3 16,-6-8-3-16,-5-1 0 16,-2-9 68-16,0-16 21 15,-3-8-8-15,-1-4-12 16,-2-2-37-16,4 1-3 15,1 4-32-15,6 9 3 16,4 11-8-16,9 8-3 16,8 6-33-16,8 1-9 0,7 17-11 15,10 5-2-15,4-1-34 16,0-2 23-16,2-4 18 16,-8-12 9-16,-10-4 29 15,-14-2 18-15,-10-16 16 16,-13-3 68-16,-12-1 12 15,-2 1-25-15,-13 5 7 16,-15 4-66-16,-7 7-2 16,-3 5-10-16,-4 0 0 15,9 17-3-15,9 5 3 16,8 3-9-16,11 1 9 16,5-1-2-16,0-3 2 15,15-7 6-15,14-5-4 16,8-8 10-16,0-2-9 0,-3 0 0 15,-7-19 10-15,-10-4-10 16,-6-4 5 0,-8 4 3-16,-3 3-8 0,0 4 29 15,-10 9-19-15,-2 7-9 16,2 0-8-16,-2 21-11 16,4 5 13-16,8 5-2 15,0-1 0-15,7-5 2 16,15-5 4-16,9-8-2 15,11-6 20-15,9-6-13 16,7 0 3-16,1-4-10 16,-4-15-14-16,-7-4 13 0,-6-10-1 15,-11-4 2 1,-9-6 6-16,-8-4-3 16,-8-1-2-16,-6 3 11 0,0 8-11 15,0 13 29-15,-7 11 2 16,0 13-24-16,-3 0-8 15,0 25-11-15,-5 12 11 16,3 9 0-16,8 2 0 16,4 0 0-16,0-2 0 15,4-4 1-15,11-9-2 16,4-9 1-16,2-10-5 0,2-10-6 16,2-4-17-1,3-2 23-15,5-18 3 0,0-7-7 16,0-5 8-16,0-1 2 15,-6 3-1 1,-8 5 3-16,-8 11 3 16,-7 7-3-16,-1 7 14 0,-3 0-17 15,0 4-17 1,0 17-14-16,0 5 31 0,1 1 0 16,5-2 4-16,3-7-4 15,3-2 0-15,6-7-8 16,4-8-2-16,7-1-30 15,2-1 4-15,2-18-20 16,-5-4 16-16,-5-3 32 16,-8-1 8-16,-8 7 0 0,-2 4 70 15,-5 8-6-15,0 5-6 16,1 3-5-16,5 0-53 16,3 0-9-16,6 11-5 15,7 1 14-15,7 1 9 16,6-3-9-16,13-3 3 15,10-4-1 1,9-3-2-16,1 0-4 0,-7-10-1 16,-16-12 2-16,-12-5 3 15,-19 1 6-15,-14-1 6 16,-1 0 14-16,-32 7-23 16,-15 9 1-16,-10 11-4 15,3 1-9-15,4 26 5 16,15 13 8-16,18 7-2 0,17 5 16 15,4-5-11-15,28-5 23 16,17-13-7-16,10-8-17 16,8-14 19-16,7-6-25 15,1-1-3-15,-8-2-42 16,-15-16-139-16,-23-9-167 16</inkml:trace>
  <inkml:trace contextRef="#ctx0" brushRef="#br0" timeOffset="77562.8327">20967 4860 1277 0,'0'0'73'16,"0"0"-72"-16,-122-57 4 15,55 55 44-15,-11 2 0 0,7 8-33 16,14 11-16 0,21-2 2-16,27-3-7 0,9-8-10 15,31-6-39 1,25-1 15-16,18-27-43 0,1-10 16 16,-11-11 29-16,-15-2 37 15,-19 2 24-15,-12 9 46 16,-5 11 64-1,-7 15 1-15,-3 8-71 0,2 6-27 16,1 19-37-16,7 28-28 16,6 23 25-16,1 23 6 15,-2 16-2-15,-6 8 0 16,-6 4 2-16,-6-1-6 16,0-7-7-16,0-9-15 0,2-10 5 15,6-10 12-15,1-9 8 16,5-16 0-16,7-13-8 15,8-16-2 1,12-16-38-16,14-14-30 0,9 0 16 16,7-25-27-16,-3-11 12 15,-13-10 3-15,-18-5 40 16,-20-5 31-16,-17-2 3 16,-25-1 4-16,-33 1 38 15,-23 1 11-15,-16 7 6 16,-9 2-5-16,7 7 19 15,14 8-2-15,28 11-11 16,26 8-8 0,22 4-28-16,9 2-12 0,38 0-12 15,28-1-2-15,25 7-69 0,16-4-20 16,4 2-69 0,-9-7-177-16</inkml:trace>
  <inkml:trace contextRef="#ctx0" brushRef="#br0" timeOffset="77939.8364">21729 4817 1200 0,'0'0'63'0,"0"0"22"16,0 0-7-16,0 0 4 0,0 0-34 16,94-31-47-16,-41 68 1 15,1 5-2-15,-8 0-2 16,-19 1 2-16,-18-7-20 15,-9-6-37-15,-21-7 29 16,-11-9-2 0,3-11 10-16,3-3 15 0,13-3 3 15,10-18-3-15,3-6 5 16,12-5-10-16,15-5 9 16,2 0 2-16,0 2-1 15,-7 5 14-15,-7 5 14 16,-6 13 30-16,-6 6 2 15,0 6-28-15,0 0-32 16,1 18-9-16,5 13 3 16,8 10 4-16,5 2 4 0,5 0-6 15,3-4-3 1,0-3-101-16,0-14-73 0,-1-10-263 16</inkml:trace>
  <inkml:trace contextRef="#ctx0" brushRef="#br0" timeOffset="78064.7619">22424 5068 1019 0,'0'0'188'15,"0"0"-188"-15,-30 83 2 16,22-48 1-16,2-1-3 16,1-7-210-16</inkml:trace>
  <inkml:trace contextRef="#ctx0" brushRef="#br0" timeOffset="80239.6677">23310 4545 1279 0,'0'0'116'0,"0"0"-114"15,0 0-2-15,0 0-3 16,0 0-8-16,29 87 11 16,7-21 18-16,3 7-18 15,3-2 0-15,-8-4-31 16,-6-6-61-16,-12-11-93 15,-15-10-146-15</inkml:trace>
  <inkml:trace contextRef="#ctx0" brushRef="#br0" timeOffset="81414.8604">23005 4926 1019 0,'0'0'144'0,"0"0"-123"16,0 0-18-16,0 0 61 0,0 0-44 15,133-49-16-15,-37 45-4 16,6-5-3-16,-6-7-5 16,-15-6-2-16,-16-6-1 15,-17-6 10-15,-15-6-4 16,-15 1 5-16,-14 3 28 16,-4 5-1-16,0 9 23 15,-9 8-16-15,-1 5 8 16,4 8-8-16,1 1-34 15,2 20-7-15,2 15-3 16,1 17 10-16,0 4-1 0,12 1 1 16,10-5 0-1,3-10-9-15,4-11-36 16,2-9 4-16,0-14-31 16,1-8-3-16,-5-7 59 0,-8-19 16 15,-1-4 13-15,-6-3 34 16,0 2 29-16,-5 4 4 15,-2 7-18-15,-2 8-12 16,0 10 16-16,0 2-42 16,7 0-24-16,7 13-6 15,6 10-5-15,7 4 11 16,0-1 0-16,1-3-2 16,1-3-2-16,1-5-3 15,3-7-8-15,1-8-2 0,-3 0-13 16,2-5 19-16,-8-15 9 15,-4-4 0-15,-5-3 2 16,-5-4 3 0,-7 2-3-16,-7-1 15 15,0 4-9-15,-1 7 23 16,-17 6-27-16,-1 9 1 0,-1 4-6 16,-1 10-2-16,1 16-5 15,4 6 9-15,9 5-5 16,7-2 6-16,0-2 0 15,14-8 0-15,12-6-1 16,9-11 2-16,11-8-2 16,5 0-3-16,8-8-4 0,3-18 5 15,-6-6 2-15,-7-3 2 16,-7-4-5-16,-7 0 6 16,-4 5-2-16,-6 3 13 15,-1 12-7-15,-4 9 15 16,0 10-21-16,1 0-1 15,-3 11 1-15,-6 15-11 16,-9 3 0-16,-3 6 11 16,-7 3-2-16,-14-2 1 15,-3-4 1-15,6-4 0 16,9-8 0-16,9-2 0 16,0-5 0-16,22-3-3 15,16-5 1-15,14-5-3 16,10 0-48-16,7 0-19 0,-3-13 46 15,-8-6-58-15,-16-3-22 16,-17-3-4-16,-16-4 74 16,-9 1 36-16,-6 3 13 15,-10 1 16-15,-1 5 56 16,8 8 12 0,3 5-1-16,5 5-32 0,1 1-41 15,0 0-23-15,19 9-3 16,11 1 3-16,10-2 7 15,2-4-7-15,-1-4 0 16,0-6-3-16,-5-13-3 16,-9-8 6-16,-12-2-2 15,-15 3 7-15,0 2 2 16,-20 4-5-16,-15 7 16 16,-3 11 0-16,-2 2-11 0,4 7 6 15,9 20 0-15,13 10-11 16,14 6 6-16,0 2-6 15,22-1 5-15,14-7 8 16,5-11-7-16,6-7 0 16,11-7-8-16,12-7-67 15,20-5-69-15,10-2-235 16</inkml:trace>
  <inkml:trace contextRef="#ctx0" brushRef="#br0" timeOffset="81762.5735">26449 4589 1288 0,'0'0'214'0,"0"0"-201"16,0 0-13-16,0 0 0 16,107-5 50-16,-37 5-34 15,-1 0-12-15,-11 0-7 16,-15-10 3-16,-13-5 0 15,-14-5-8-15,-16-2 15 16,0 5-7-16,-29 1 0 16,-11 8-9-16,-5 8 8 0,-3 0-4 15,6 18 3 1,6 15-2-16,11 7 4 16,10 10 0-16,9 2 5 0,6-3-1 15,3-6 0-15,21-9-4 16,10-12 0-16,12-8 3 15,10-9-3-15,5-5-118 16,0-2-135 0,2-22-458-16</inkml:trace>
  <inkml:trace contextRef="#ctx0" brushRef="#br0" timeOffset="81937.3697">27319 4543 1215 0,'0'0'144'0,"0"0"-128"0,0 0-6 15,0 0 5-15,-102 55 44 16,75-18-45-16,2 6-5 16,-2 1-9-16,2-5-3 15,1-3 1-15,0-13-115 16,0-9-82-16,3-13-194 16</inkml:trace>
  <inkml:trace contextRef="#ctx0" brushRef="#br0" timeOffset="82098.9319">27001 4610 1254 0,'0'0'76'0,"0"0"-72"15,0 0 1 1,0 0 39-16,98 68-14 16,-65-39-27-16,3 0-6 0,0-4-26 15,-2-9-84-15,0-9-144 16,-5-7-480-16</inkml:trace>
  <inkml:trace contextRef="#ctx0" brushRef="#br0" timeOffset="82285.9616">27469 4638 1163 0,'0'0'123'16,"0"0"-123"-1,0 0 4-15,0 0 32 0,0 0 23 16,51 86-28-16,-42-56-26 15,-2-3-1-15,-1-5-8 16,-2-5-15-16,-4-6-76 16,0-8-129-16,0-3-488 15</inkml:trace>
  <inkml:trace contextRef="#ctx0" brushRef="#br0" timeOffset="82464.8601">27389 4303 1295 0,'0'0'0'0,"99"0"-155"0,-34 8-53 16,-3 9 147-16,-11 1 49 15,-14 0-192-15</inkml:trace>
  <inkml:trace contextRef="#ctx0" brushRef="#br0" timeOffset="82663.7051">27611 4468 498 0,'0'0'258'0,"0"0"-211"15,0 0 29-15,19 80 52 16,13-59-31-16,-1 0-33 16,-4 0-33-16,-6 0 11 15,-9 0-4-15,-12-4-8 16,0-1-8-16,-14-2-13 0,-17-5 31 15,-14-4-10-15,-1-5-21 16,0 0 1-16,11 0-10 16,19-12-65-16,16-6-92 15,10-6-244-15</inkml:trace>
  <inkml:trace contextRef="#ctx0" brushRef="#br0" timeOffset="82854.8986">27974 4276 873 0,'0'0'491'0,"0"0"-425"0,0 0-66 16,0 0 3-16,0 0 16 15,19 100 83-15,8-34-79 16,-1 2-18 0,-4 1 5-16,-8-5-10 0,-8-1-11 15,-6-5-33-15,0-8-113 16,-12-13 7-16,-12-15-196 15</inkml:trace>
  <inkml:trace contextRef="#ctx0" brushRef="#br0" timeOffset="83194.5874">27939 4534 1284 0,'0'0'68'0,"117"-48"-61"0,-44 26 5 15,7 3 40-15,-3 2-40 16,-9 4-11-16,-22 3-2 16,-20 1 4-16,-22 2-3 15,-4 3 0-15,-18 1-14 16,-10 3 0-16,-2 4-14 16,9 19 18-16,16 4 4 15,5 5-8-15,14 1 12 16,8-3 2-16,-1-2 0 15,-7-1 6-15,-7 0 18 16,-5-2 12-16,-2 0 2 16,-5 0-22-16,-17-6 21 0,-12-4-27 15,-10-5-3-15,-8-6-5 16,-2-4-2-16,2 0-135 16,8-8-181-16</inkml:trace>
  <inkml:trace contextRef="#ctx0" brushRef="#br0" timeOffset="85460.6866">29730 4443 1190 0,'0'0'52'0,"-91"-34"-52"16,28 34 0-16,-9 0 42 15,-3 23 11-15,6 11-34 16,12 6-11-16,20 1-6 16,20-2-4-16,17-3 2 15,5-9 0-15,32-4 8 16,16-11-8-16,12-10-1 16,0-2-2-16,0-10-1 15,-12-13 4-15,-12-4 6 16,-13-1 54-16,-10 4 40 15,-8 4-48-15,-7 8 3 16,-1 5-17-16,-2 7-23 16,4 0-7-16,3 7-8 0,4 15-10 15,4 10 5-15,0 1 5 16,-1 3-2-16,0-3-33 16,-2-3-82-16,1-10-101 15,0-11-196-15</inkml:trace>
  <inkml:trace contextRef="#ctx0" brushRef="#br0" timeOffset="86000.4457">30822 4321 1098 0,'0'0'238'0,"0"0"-217"16,0 0-16-1,0 0 0-15,-98-44-1 16,51 44 5-16,5 14-5 16,6 4-7-16,12 4 3 0,14 0-5 15,10 1 4-15,13 4-2 16,22-1 3-16,12 2 10 15,1-1-9-15,0-4-1 16,-11-2 0-16,-8-4 1 16,-16-3-5-16,-8-3 4 15,-5-2 0-15,-11-4-4 16,-23-5 9-16,-17 0 6 0,-3 0 2 16,0 0-10-16,13-11-3 15,15-2 0-15,15 0-53 16,11-3-97-16,26-4-243 15</inkml:trace>
  <inkml:trace contextRef="#ctx0" brushRef="#br0" timeOffset="86155.4359">30990 4357 1319 0,'0'0'80'0,"0"0"-80"15,0 0 0-15,0 0 17 16,0 0 70-16,27 104-60 15,-19-65-10-15,2-4-17 16,-4-4-4-16,0-5 2 16,-5-4-116-16,-1-13-81 0,0-9-390 15</inkml:trace>
  <inkml:trace contextRef="#ctx0" brushRef="#br0" timeOffset="86312.985">30968 4195 1144 0,'0'0'0'0,"0"0"-105"16,0 0-360-16</inkml:trace>
  <inkml:trace contextRef="#ctx0" brushRef="#br0" timeOffset="87407.5812">31169 4464 765 0,'0'0'63'0,"0"0"-38"16,0 0-15-16,0 0 4 16,46 79-11-16,-37-74-1 15,-3-5-2-15,-1 0-1 16,-2-9 1-16,4-7 5 15,-2-3 36-15,1 1 56 16,0 0-27-16,-3 7 0 16,0 5-21-16,0 3-30 15,5 3-14-15,3 3-5 16,5 12-9-16,4 3 6 16,4 2-40-16,3-1-30 15,7-4 15-15,12-2-1 0,13-4 27 16,6-5 15-16,0-4 17 15,-9 0 4-15,-10-10-1 16,-15-8 66-16,-10-4 44 16,-12 0-13-16,-9 3-17 15,0 3-33-15,-17 6-34 16,-13 4-10-16,-9 6-6 0,1 0 0 16,6 10 0-16,11 6-15 15,12 3 13-15,9-4-4 16,0-5-17-16,10-4-2 15,16-6 12-15,0 0 12 16,0-6-7-16,-10-11-6 16,-3 1 11-1,-5-1 1-15,-3 8 2 16,-4 5 14-16,2 4 9 0,0 6-23 16,6 22-13-16,1 13 7 15,7 18 6-15,5 14 0 16,13 20 0-16,11 13 3 15,3 11 1-15,0 3-3 16,-13-1-1-16,-25-11 1 16,-14-19-2-16,-51-27 1 0,-28-31-4 15,-17-31 0-15,-3-7-1 16,18-32 4-16,19-15 0 16,27-10 1-16,29-9 4 15,12 1-4-15,43 2 4 16,26 2-4-16,22 1 1 15,22-6 3-15,20-10-3 16,7-8 3-16,-2-7-4 16,-19-2 32-16,-36 7 15 15,-35 4 15-15,-34 12 25 16,-17 15-16-16,-22 13-57 16,-16 16-9-16,-3 19-10 15,0 14 4-15,3 14-13 16,4 26 11-16,13 12-2 0,15 11 1 15,6 5 3-15,18 2-20 16,17-9 2-16,0-10-46 16,-2-14-27-16,-10-17 12 15,-4-16-1-15,-7-4 14 16,-1-12 29-16,-3-11-20 16,-2-4 58-16,0 0 1 15,1 8 92-15,-1 7-3 16,3 4-21-16,8 6-16 15,5 2-40-15,11 0-10 16,9 10-4-16,3 2 1 16,-1-1 0-16,-3-4 1 15,-10-7-1-15,-12 0 9 16,-11-5 12-16,-8-16 8 16,-8-3-11-16,-22 2-18 0,-5 7-1 15,1 7 1-15,5 8 0 16,11 10-3-16,12 20-5 15,6 11 8-15,11 1 0 16,28 2 20-16,16-4 3 16,12-11-23-16,7-14-10 15,1-15-242-15</inkml:trace>
  <inkml:trace contextRef="#ctx0" brushRef="#br0" timeOffset="88854.0137">2883 7905 972 0,'0'0'174'0,"0"0"-145"16,0 0 15-16,-83-87 68 16,47 73-14-16,3 10-28 0,-5 4-50 15,-1 7-15 1,0 16 6-16,3 4-11 0,9 7 1 15,8-3-2-15,13-4 0 16,6-7-1-16,0-5 2 16,27-11 0-16,13-4 0 15,12-9 0-15,8-20-20 16,-5-11 4-16,-7-7-13 16,-12-6 29-16,-17-4-7 15,-14-2 14-15,-5 1-6 16,-11 7 9-16,-8 5 14 15,-1 14 24-15,1 11-13 16,13 14 3-16,1 7-21 16,5 0-14-16,0 22-6 15,0 18-8-15,8 19 11 0,10 10-2 16,4 5 4 0,4-3-4-16,5-3-16 0,11-6-61 15,4-9-77 1,2-18-123-16,-2-16-785 0</inkml:trace>
  <inkml:trace contextRef="#ctx0" brushRef="#br0" timeOffset="89687.5601">3167 7911 1098 0,'0'0'11'0,"0"0"-6"0,125-75 6 16,-78 48 40-1,-6-1-14-15,-11 2-17 0,-9 5 8 16,-11 5-2-16,-10 5 42 16,0 6-28-16,-19 5-17 15,-11 0-17 1,-4 14-3-16,-2 14 1 0,6 5 1 16,8 1-4-16,10 2 6 15,12-2-4-15,0-6-3 16,24-8 0-16,13-14-3 15,21-6 3-15,11-22-60 16,9-19-55-16,-2-12-51 16,-14-9 40-16,-14-3 101 0,-12-3 25 15,-17 1 83-15,-7 9 64 16,-3 8-27-16,-6 14-6 16,0 15 21-1,-1 14-59-15,-1 7-44 0,4 12-32 16,2 29-7-16,2 20 7 15,5 20-2-15,0 15 6 16,-2 9-7-16,-4 5 3 16,2 6 0-16,-5-2-2 15,-2-9 5-15,1-9-6 0,1-15 3 16,5-12-6 0,2-10 1-16,10-15 5 15,8-16-12-15,9-17-14 16,10-11-18-16,2-2-22 0,1-23-23 15,-10-12 29-15,-9-10 41 16,-15-9 17-16,-18-5 2 16,-5-6 6-16,-38-3-5 15,-21-3 3-15,-24 4 11 16,-14 8-2-16,-7 12 8 16,11 13-10-16,22 11 9 15,27 11 9-15,26 3-28 16,23 5 11-16,8-2-12 15,38 0-3-15,27-3-40 16,19-1-10-16,7-1-28 0,-2-6-56 16,-18 1 2-1,-21-4 105-15,-22 2 30 16,-21 1 79-16,-10 4 64 16,-5 5-26-16,0 2-34 15,0 6 2-15,0 2-39 16,0 0-19-16,5 10-27 0,9 14 3 15,8 7 3-15,6 0 8 16,-2 0-9-16,1-3-1 16,-2-8 0-16,-4-8-8 15,-6-6-13-15,-2-6-92 16,-7-6-36-16,-6-22-257 0</inkml:trace>
  <inkml:trace contextRef="#ctx0" brushRef="#br0" timeOffset="89821.0255">4013 7374 1229 0,'0'0'11'0,"0"0"-11"16,0 0-192-16,0 0-28 16</inkml:trace>
  <inkml:trace contextRef="#ctx0" brushRef="#br0" timeOffset="90303.7854">4580 7596 1105 0,'0'0'7'0,"0"0"-7"15,12 80 0-15,-8-54 4 16,5-3-1-16,2-5-3 15,2-7 0-15,2-8 9 16,0-3-5-16,1 0 10 16,-2-22 3-16,2-3 2 15,-7-4 28-15,-3 2-12 16,-3 4-6-16,-3 9 14 16,0 5-16-16,2 9-8 15,5 0-19-15,2 10-26 16,9 13 24-16,1 4 1 0,5 1-3 15,3-4 2-15,1-3-22 16,2-8 14-16,1-7 7 16,-1-6-10-16,-7-3 6 15,-2-18 4 1,-11-4 3-16,-4-5 19 0,-6 0 12 16,0 1 4-16,0 7 1 15,-9 8-3-15,3 6 7 16,3 8-18-16,3 0-22 15,0 8-7-15,0 13-5 16,8 6 12-16,8-2 0 16,-1-1 1-16,0-4-4 15,-2-5-54-15,-1-8-51 16,-3-7-103-16,-6 0-388 16</inkml:trace>
  <inkml:trace contextRef="#ctx0" brushRef="#br0" timeOffset="90613.1564">4953 7110 1336 0,'0'0'0'0,"0"0"-13"16,0 0-83-16,122-36 77 15,-71 36-23 1,1 8-78-16,-6 16-18 0,-10 6 49 15,-8 5 89-15,-9 5 3 16,-5 9 43-16,-2 4 56 16,0 8-20-1,0-2-2-15,0 0 13 0,1-2-52 16,-2-4 7 0,0-6-19-16,-4-5-28 0,0-8 6 15,-1-5-7 1,-1-6-8-16,1-8-43 0,-2-10-127 15,-4-5-163-15</inkml:trace>
  <inkml:trace contextRef="#ctx0" brushRef="#br0" timeOffset="90766.8953">5271 7603 1093 0,'0'0'87'16,"0"0"-82"-16,83-13 2 15,-38 9 28-15,-2-2-35 16,-4-2-94-16,-5-4-261 16</inkml:trace>
  <inkml:trace contextRef="#ctx0" brushRef="#br0" timeOffset="91050.9917">5611 7538 526 0,'0'0'483'16,"0"0"-451"-16,0 0 28 15,82 0 72 1,-48-2-40-16,-1-10-66 0,0-2-16 16,-6-2 14-16,-8 1-7 15,-13 0 16-15,-6 4 31 16,-5 5-20-16,-26 6-28 16,-7 0-16-16,-3 14 1 15,7 16 6-15,10 6-4 16,21 2 7-16,3 0 11 15,16-3 3-15,14-7 0 16,12-6-24-16,10-8 0 0,15-9-1 16,8-5-26-1,-1 0-115-15,-14-16-135 16,-23-10-492-16</inkml:trace>
  <inkml:trace contextRef="#ctx0" brushRef="#br0" timeOffset="91839.0419">4781 7154 901 0,'0'0'341'16,"0"0"-341"-16,0 0-191 15,0 0-38-15,0 0-346 16</inkml:trace>
  <inkml:trace contextRef="#ctx0" brushRef="#br0" timeOffset="95730.5483">7516 7474 1215 0,'0'0'29'16,"0"0"9"-16,0 0-21 15,0 0 44-15,0 0-16 16,0 0-45-16,9-27-5 15,13 64-3-15,1 10 8 16,-5 4 0-16,-2 1-16 16,1-5-1-16,2-10-19 15,-3-11-13-15,2-13 16 0,-3-13-1 16,-3 0 34-16,-3-27 18 16,1-12 20-1,-1-11 39-15,-3-3-30 0,-1-2 0 16,2 2 3-16,-1 6-33 15,0 9 0-15,3 11-17 16,4 12-3-16,7 8-3 16,10 7-14-16,16 0-36 15,9 15 15-15,12 8-17 16,8 0-6-16,7-1-6 0,4-4-34 16,-9-5 16-1,-13-7-14-15,-18-6 84 0,-19 0 18 16,-18-3 2-16,-9-10 121 15,-6-1-14-15,-21 0-33 16,-7 3 1-16,-11 7-17 16,-10 4-16-16,-4 0-4 15,0 21-18-15,7 3-8 16,14 4-14-16,19 0 6 16,19-1-11-16,0-2 7 15,34-6-2-15,15-10 10 16,8-5-4-16,7-4-2 15,-6-12-4-15,-11-9 0 16,-14-6 0-16,-14-1 0 16,-10 0 3-16,-9-1 8 15,0 9-9-15,-6 6 12 0,-5 6 3 16,-2 8-17 0,3 6 0-16,2 19-12 0,4 8 12 15,4 2-4-15,0-3 3 16,12-5 1-16,9-5 0 15,6-10-6-15,4-7 5 16,6-5-15-16,2-6 4 16,3-18 2-16,2-10-16 15,0-7 21-15,-4-6 3 16,-7-3 2-16,-9-3 5 16,-11 5 7-16,-10 1 13 15,-3 10 16-15,0 13-8 16,-9 8-7-16,3 10 4 15,0 6-22-15,0 6-8 0,2 24-15 16,-1 11 15-16,5 8-3 16,0 3 4-16,8 1-1 15,10-6 0-15,6-8-3 16,7-6-1-16,6-9-24 16,6-8-14-16,4-10 7 15,-3-6-1-15,-8-5 22 16,-9-16 9-16,-9-7 5 15,-9-5 11-15,-6-1 20 16,-3 3 10-16,0 9 3 0,0 9-19 16,0 7 1-1,-2 6-12-15,2 0-14 16,0 8-8-16,0 16-11 0,3 3 19 16,11 2 0-1,2-3 3-15,-2-5-3 0,3-6 0 16,2-5-12-16,3-6-6 15,3-4-28-15,2 0-1 16,-3-15-18-16,-5-5 6 16,-4-2 25-16,-6-1 22 15,-3 3 7-15,-3 3 5 16,0 5 0-16,0 6 0 16,3 4 27-16,0 2-9 0,6 0-7 15,6 0-9-15,0 0-1 16,7 0 6-16,4 0-5 15,-1 0 3-15,2-5 9 16,-2-9-11-16,-4-3 15 16,-6-5 10-1,-6-3 7-15,-6 1 1 0,-6 1 1 16,0 6-13 0,0 5-9-16,-15 8-11 0,-2 4-4 15,-3 4 0-15,-3 20-7 16,7 11 2-16,8 4 2 15,8 3-9-15,9-3 11 16,27-5-45-16,18-6-5 16,14-8-11-16,19-8-16 15,10-7-8-15,10-4-45 16,2-1-48-16,0 0 12 0,-9-11-108 16,-11-11 13-16,-17-8 262 15,-15-9 227-15,-20-8 21 16,-16-4-60-16,-15 4-7 15,-6 4-36-15,-25 9-30 16,-14 13-32-16,-12 8-31 16,0 12-32-16,5 1-2 15,12 12-14-15,15 11-3 16,16-1-1-16,3-1-6 16,28-6 6-16,13-10-4 15,7-5-25-15,6-6-17 16,4-22 8-16,-1-11 14 15,-3-5 23-15,-11-4 2 0,-13 0-1 16,-15 5 28-16,-8 8 44 16,-4 16 23-16,-3 9-33 15,0 10-24-15,0 10-38 16,0 26-16-16,6 21 16 16,5 22-1-16,-1 17 3 15,2 14-2-15,-5 6 0 16,-2 7 0-16,-5-3-4 15,0-5 9-15,0-5-5 16,-3-9 0-16,1-8-3 0,2-11-1 16,18-13-5-16,19-14-2 15,17-14-11 1,12-14-14-16,10-17 10 16,6-10-2-16,-3-3 4 15,-9-27 2-15,-17-12 3 16,-25-16 19-16,-25-16 6 0,-12-7-6 15,-46-6 8-15,-26 3-2 16,-19 2-4-16,-6 10 7 16,6 8 1-16,18 16 4 15,29 19 28-15,27 12 4 16,23 7-23-16,9 2-19 0,36-3-4 16,24-1-6-1,25-1-37-15,16-1-90 0,8-6-90 16,7-8-370-16</inkml:trace>
  <inkml:trace contextRef="#ctx0" brushRef="#br0" timeOffset="96287.5027">11961 7129 1235 0,'0'0'28'15,"0"0"1"-15,0 0 49 16,0 0-3-16,0 0-7 15,0 0-68-15,-9-7-31 16,37 52 29-16,6 4 2 16,5 1-6-16,0-7 4 0,-4-8-29 15,-2-11 4-15,-3-14 12 16,-3-10-2-16,0-6 17 16,-3-24 0-16,1-8 1 15,-7-8 12-15,-7 1-12 16,-10-1 9-16,-1 3 20 15,-9 8-13-15,-9 9 11 16,2 14-6-16,-1 12-22 16,4 12 0-16,1 25-19 15,3 16 17-15,8 13 0 16,1 12-1-16,10 10 0 16,15 7 3-16,4 3 0 15,-4-1 10-15,-4-1-2 16,-9-4 3-16,-5-1-1 15,-5 1-8-15,-2-7-1 0,0-12-1 16,-14-17 0-16,-5-20 3 16,-11-16 1-16,-10-18 3 15,-14-2 4-15,-16-32-11 16,-9-21 4-16,-8-20-4 16,-1-11-3-16,14-1 1 15,29 3 3-15,33 9-1 16,19 6 9-16,46 4-5 15,35 2 4-15,16 2-8 16,13 8 4-16,4 4-8 16,-7 9 2-16,-5 12-86 15,-13 7-126-15,-16 6-313 0</inkml:trace>
  <inkml:trace contextRef="#ctx0" brushRef="#br0" timeOffset="96395.7258">12869 7488 356 0,'0'0'974'15,"0"0"-888"-15,0 0-79 16,0 0-1-16,0 0-6 16,0 0-241-16</inkml:trace>
  <inkml:trace contextRef="#ctx0" brushRef="#br0" timeOffset="105835.9524">3452 9642 1298 0,'0'0'41'16,"0"0"-27"-16,0 0-12 0,0 0-2 15,0 0-13-15,0 0 4 16,0 0 6 0,52 91 3-16,-19-49 2 0,6-9 2 15,1-9-2-15,5-10-2 16,-2-9 0-16,0-5-4 16,-10-14-5-16,-8-17 9 15,-14-7 4-15,-11-8-3 16,0-2 3-16,-12-1 18 15,-12 2-2-15,-4 9 28 16,1 10-3-16,8 10-4 16,8 12 11-16,5 6-46 15,3 11-6-15,3 27-11 0,0 19-3 16,27 18 9-16,9 7 5 16,7 8 0-16,6 1-11 15,-2 1-13-15,-4-6-22 16,-12-5 9-16,-8-10-10 15,-16-15 29-15,-7-16 0 16,-27-12 18-16,-22-15 0 16,-23-12 33-16,-19-1 41 15,-9-18-6-15,-1-10-30 16,16-4-15-16,15 1-23 16,25 0-2-16,23 0-2 15,22-2-125-15,39-9-164 16</inkml:trace>
  <inkml:trace contextRef="#ctx0" brushRef="#br0" timeOffset="106045.6539">4459 9687 1415 0,'0'0'23'0,"0"0"-23"0,116-6-9 16,-44 6 9-16,7 0 0 15,-1 0-62-15,-13 0-117 0,-20 9-241 16</inkml:trace>
  <inkml:trace contextRef="#ctx0" brushRef="#br0" timeOffset="106181.1868">4726 9912 1034 0,'0'0'59'16,"0"0"31"-16,0 0-16 16,0 0 20-16,100 67-33 15,-42-64-24-15,11-3-37 16,-5 0-90-16,-9-23-215 16</inkml:trace>
  <inkml:trace contextRef="#ctx0" brushRef="#br0" timeOffset="106802.8234">5654 8994 1393 0,'0'0'65'0,"0"0"-65"16,0 0-2-16,67 78-12 15,-42-9 14-15,4 22 0 16,2 20 2-16,3 8 16 15,-1 10-16-15,-6 4 2 16,-6-6-2-16,-5-2 6 16,-5-6-16-16,1-9 1 15,-5-14-3-15,1-10 2 16,1-23 9-16,4-19-1 16,-1-17 0-16,1-15-6 15,1-8 6-15,0-4-18 16,2-8 5-16,3-15 8 15,-1-11-32-15,1-7-10 0,-3-10-10 16,-9-4 0 0,-7-2 34-16,-21-4-8 0,-25 4 11 15,-21 0 19-15,-17 2 2 16,-6 4 37-16,-1 5 18 16,8 5 1-16,19 7 14 15,25 6-29-15,21 4 11 16,18 2-4-16,19-2-42 15,29-1-6-15,20 0-2 16,12 3-10-16,0 0 8 16,-5 5-56-16,-12 2-8 15,-18 4-20-15,-15 2-101 0,-17 2-138 16</inkml:trace>
  <inkml:trace contextRef="#ctx0" brushRef="#br0" timeOffset="107074.6383">6674 9375 741 0,'0'0'456'16,"0"0"-405"-16,-91-49-32 15,47 49 30-15,-1 23 17 16,9 18-40-16,8 20 0 0,12 10 0 15,16 4-15-15,0-1 13 16,29-6-10-16,14-10-13 16,8-11 18-16,3-13-19 15,0-12-32 1,-5-10-99-16,0-12-120 16,-4-8-398-16</inkml:trace>
  <inkml:trace contextRef="#ctx0" brushRef="#br0" timeOffset="107427.8424">6950 9563 1198 0,'0'0'56'0,"0"0"-30"15,0 0-18-15,0 0 3 16,96 49 15-16,-72-11-23 16,-11 3 3-16,-10 0-9 15,-3-5 7-15,-3-7-4 16,-10-9 0-16,1-8-4 15,6-6-2-15,6-6-2 16,0-3 8-16,9-17-11 16,16-12 0-16,5-5 1 15,-3-7 7-15,-3-2-1 16,-9 3 4-16,-5 3 13 16,-7 8 31-16,-3 13 32 15,0 7 13-15,0 11-38 16,0 1-47-16,0 19-4 15,0 13-10-15,3 12 10 16,9 2 0-16,6-3 3 0,0-8-3 16,6-10-1-16,3-10-49 15,4-11-99-15,9-4-83 16,3-23-535-16</inkml:trace>
  <inkml:trace contextRef="#ctx0" brushRef="#br0" timeOffset="107635.1747">7488 9303 1242 0,'0'0'79'15,"0"0"-59"-15,111 82-5 0,-48-29 73 16,-2 5-27-16,-6 9-18 16,-10 3-33-1,-13 3-9-15,-15-4 0 0,-17-5 2 16,-10-7-6-16,-33-4 2 15,-23-9-58-15,-19-6-89 16,-13-12-165-16</inkml:trace>
  <inkml:trace contextRef="#ctx0" brushRef="#br0" timeOffset="108458.1265">3516 10641 978 0,'0'0'60'15,"0"0"-42"1,0 0 11-16,0 0 66 0,0 0-20 15,0 0-25-15,21-12-45 16,48 11-4-16,8 1-1 16,1 0 2-16,-9 0-5 15,-16 0 3-15,-20 0-18 16,-18 1-35-16,-15 9-97 16,-27 2 14-16,-27 2 14 15,-13-3-180-15</inkml:trace>
  <inkml:trace contextRef="#ctx0" brushRef="#br0" timeOffset="108565.4199">3510 10703 424 0,'0'0'192'0,"-80"3"-54"16,66-2-71 0,14-1-22-16,17 0 53 0,32 0-58 15,24 0-16-15,20-6-18 16,12-2-6-16,10-4-72 16,2-6-228-16</inkml:trace>
  <inkml:trace contextRef="#ctx0" brushRef="#br0" timeOffset="123766.3381">1472 11853 1155 0,'0'0'26'0,"0"0"-23"16,122-10 6-16,-75-8 18 16,-3-6 31-16,-9-3-29 15,-10-3-2-15,-10 0 26 16,-9-1-2-16,-6 2-14 15,-1 3 2-15,-19 6-23 16,-5 8 1-16,-8 12-17 16,-10 0-5-16,-2 22 2 15,-1 11-6-15,10 11 9 16,15 7-1-16,12 4-3 16,9 6 4-16,12-7 0 0,22-4 1 15,8-10-3-15,7-9 9 16,2-7-14-16,1-7 2 15,5-9-118-15,1-8-83 16,3-2-399 0</inkml:trace>
  <inkml:trace contextRef="#ctx0" brushRef="#br0" timeOffset="123893.949">1923 11894 1197 0,'0'0'59'0,"0"0"-51"0,0 0-7 15,0 0 27-15,0 0-28 16,0 0-89-16,95 15-168 16,-32-15-670-16</inkml:trace>
  <inkml:trace contextRef="#ctx0" brushRef="#br0" timeOffset="124433.4199">2604 11689 1156 0,'0'0'79'0,"0"0"-77"16,0 0 35-16,-96-53 45 16,52 53-51-16,1 10-17 0,3 13-14 15,10 7 0-15,12 2-2 16,9-3 0 0,9-2-1-16,6-3-1 15,22-7 4-15,11-8-1 0,9-9-23 16,1 0-38-16,-10-15 18 15,-14-6 24-15,-14 1 20 16,-11 1 4 0,-3 3-4-16,-17 3 14 0,-8 8 12 15,4 5-13-15,0 3 7 16,9 20-20-16,7 14-3 16,8 9 2-1,13 11 2-15,20 7 0 0,1 2-1 16,3 4 6-16,-4 2-10 0,-9 1 4 15,-6-3 0-15,-15-2-4 16,-3-8-6-16,-18-7-8 16,-12-15-6-16,-9-10-2 15,-7-20 19-15,-6-8 0 16,-5-14 7 0,-1-20 17-16,9-10 21 0,7-6 14 15,18-6 13-15,20-1-19 16,8 1 8-16,36 3-12 15,14 5-29-15,9 8 7 16,5 6-19-16,-2 9-1 16,1 6-1-16,-9 4-87 15,-7 3-54-15,-9 2-154 16,-9 2-686-16</inkml:trace>
  <inkml:trace contextRef="#ctx0" brushRef="#br0" timeOffset="124533.9898">2822 11976 927 0,'0'0'220'0,"0"0"-191"16,0 0-27-16,0 0-2 16,0 0-3-16,0 0-189 15,-16-6-621-15</inkml:trace>
  <inkml:trace contextRef="#ctx0" brushRef="#br0" timeOffset="124802.7641">1480 12327 1238 0,'0'0'29'16,"0"0"-24"-16,0 0 6 15,0 0 61-15,128 7-13 16,12-7-44-16,27 0-14 16,12 0 0-16,2 2-1 15,-23 5-49-15,-25 0-161 16,-42 1-488-16</inkml:trace>
  <inkml:trace contextRef="#ctx0" brushRef="#br0" timeOffset="124984.3388">1420 12631 1136 0,'0'0'0'15,"0"0"3"-15,127 22 28 16,-5-22 80-16,33 0-31 16,23-14-45-16,8-3 4 15,-10 2-20-15,-31 1-19 16,-33 2-43-16,-40-1-168 0,-42-3-227 15</inkml:trace>
  <inkml:trace contextRef="#ctx0" brushRef="#br0" timeOffset="131865.6691">4835 11754 1304 0,'0'0'53'0,"0"0"21"16,0 0-38-16,0 0 26 16,0 0-46-16,0 0-16 0,0 0-10 15,25 43 2 1,-1-8 8-16,0-3 0 0,3-6-15 16,0-8 4-16,1-10-14 15,2-8 5-15,0 0 19 16,-2-10-6-16,-7-16 7 15,-6-3 6-15,-7-3-6 16,-7 0 19-16,-1 3-13 16,0 7 13-16,-3 8 8 15,-3 7-26-15,0 7 5 16,1 6-6-16,4 24-25 16,1 16 19-16,0 15 4 15,28 4 1-15,10 1-3 16,2-3-53-16,-1-5 18 0,-5-9 7 15,-13-6 10-15,-9-9 20 16,-12-8-1 0,-12-5 3-16,-22-4 7 0,-18-3 0 15,-14-9 59 1,-7-4 8-16,-2-1-30 0,10 0-2 16,8-1-31-16,15-6-8 15,17 0-3-15,14 1-3 16,11-4-71-16,21-6-107 15,30-10-334-15</inkml:trace>
  <inkml:trace contextRef="#ctx0" brushRef="#br0" timeOffset="132062.9431">5778 11831 1527 0,'0'0'15'16,"0"0"0"-16,79-40-15 16,-16 34-3-16,11 6 2 15,2 0 1-15,-1 10-72 16,-20 7-107-16,-22 0-207 16</inkml:trace>
  <inkml:trace contextRef="#ctx0" brushRef="#br0" timeOffset="132198.1428">5857 12031 1148 0,'0'0'69'0,"0"0"-62"0,0 0-7 15,134 16 93-15,-53-14-34 16,2-2-59-16,-6 0-12 16,-12 0-138-16,-16-5-280 15</inkml:trace>
  <inkml:trace contextRef="#ctx0" brushRef="#br0" timeOffset="134152.2741">6885 11622 1317 0,'0'0'59'0,"0"0"-26"0,0 0-33 16,0 0-8-16,0 0-9 15,0 0 16-15,-24 121 2 16,6-63-3-16,0 0 2 15,2-14 0-15,4-10-1 16,2-11 3-16,2-8-2 16,5-10 0-16,3-2 1 15,0-2-1-15,27-1 2 16,15 0 6-16,14 0-2 16,4-8-6-16,-5-2-9 0,-10 3 1 15,-12-5-9 1,-6 0 15-16,-11-5-2 0,-7-3 4 15,-6-2 1-15,-3-3 6 16,0 0-5-16,0 2 1 16,-3 4-3-16,-6 3 35 15,3 8-6-15,0 4 16 16,3 4-19 0,2 0-26-16,-1 22-5 0,2 11 2 15,0 10 2-15,5 6-1 16,8 1 2-16,-4-2 0 15,2-2 0-15,0-3-88 16,3-8-36-16,4-13-136 16,8-14-442-16</inkml:trace>
  <inkml:trace contextRef="#ctx0" brushRef="#br0" timeOffset="134548.7919">7458 11849 805 0,'0'0'445'16,"0"0"-360"-16,0 0-83 16,0 0 10-16,112-9 12 15,-81 35-20-15,-6 6-2 16,-14 3-2-16,-10-2 0 16,-1-6-19-16,-6-6-4 15,-5-9 18-15,0-7-11 0,8-5 11 16,3 0 5-16,0-10 0 15,18-14-12 1,3-8 3-16,9-5 4 16,-2-2 4-16,-3-4 2 0,-4 4 11 15,-6 3 41 1,-7 11-8-16,-3 7 22 0,-5 11 11 16,0 4-51-16,0 3-10 15,0 8-17-15,0 19-5 16,0 11-5-16,0 8 10 15,8 0 0-15,1-1 0 16,6-7 1-16,0 2-2 16,1-7 1-16,1-7-62 0,3-5-49 15,3-10-52 1,1-11-228-16</inkml:trace>
  <inkml:trace contextRef="#ctx0" brushRef="#br0" timeOffset="134882.9421">7958 11303 740 0,'0'0'526'16,"0"0"-476"-16,19-86-15 15,30 80-17-15,17 6 8 16,-2 3-24-16,-4 22-2 0,-23 8 0 15,-22 9-17 1,-15 6 13-16,-21 0-12 0,-22-5 16 16,-7-7-2-16,3-11 3 15,11-13-1-15,21-2 14 16,15-6-3-16,6-3 9 16,36-1 11-16,24 0 38 15,14 0-41-15,9 0-23 16,-4 0-5-1,-11 0 0-15,-13 0-51 0,-19 0-65 16,-23 0-82-16,-19 0-196 16</inkml:trace>
  <inkml:trace contextRef="#ctx0" brushRef="#br0" timeOffset="136729.1782">8584 11883 964 0,'0'0'210'0,"0"0"-150"15,0 0-49-15,0 0 75 16,0 0 6-16,0 0-92 16,103-17 2-16,-27 11-2 15,8-1 5-15,4 0-4 16,-3 1-1-16,-15 3 0 16,-13 3-4-16,-20 0-65 15,-13 0-38-15,-15 0-68 16,-9-3-68-16,0-2-259 15</inkml:trace>
  <inkml:trace contextRef="#ctx0" brushRef="#br0" timeOffset="136956.1624">8899 11678 1098 0,'0'0'93'15,"0"0"-67"-15,0 0 10 0,0 0 6 16,0 0-42-16,0 0 10 16,-16 107 0-16,17-55-5 15,14 0-5-15,-1-4 0 16,3-7-6-16,-3-1-52 16,5-7-91-16,-4-12-88 15,-3-9-402-15</inkml:trace>
  <inkml:trace contextRef="#ctx0" brushRef="#br0" timeOffset="137377.7761">9318 11678 1314 0,'0'0'32'16,"0"0"-21"-16,67-83-2 16,-23 69 6-16,2 8-4 15,-6 6-11-15,-7 3-5 16,-14 16 4-16,-13 6-39 16,-6 0-1-16,-9 2 14 15,-16 0 14-15,0-3 7 0,5-3 3 16,13-3 3-16,7-1-2 15,12-1-4-15,19-2 6 16,8-2 0-16,-2 2-2 16,-4-2 0-16,-11-1 4 15,-11 1 0-15,-11 5 13 16,-2 0-14-16,-29-1 41 16,-21 3 17-16,-14 0-29 15,-4-3-9-15,7-2-17 0,13-1 0 16,17-4-8-1,18 3-70-15,15-8-104 0,9-4-363 16</inkml:trace>
  <inkml:trace contextRef="#ctx0" brushRef="#br0" timeOffset="137804.0713">9930 11659 1349 0,'0'0'92'0,"0"0"-61"16,0 0-9-16,0 0 39 16,0 0-61-16,82-5-1 15,-55 38-4-15,-5 5-1 16,-8 4-5-16,-8-1-28 0,-6-3-15 16,0-10 28-16,0-6 12 15,-3-11 6-15,0-6 7 16,3-5 1-1,0 0 0-15,1-6 4 16,20-17-4-16,10-7-27 16,4-4 8-16,-4-2 19 0,-3-1-4 15,-11 2 10-15,-5 7-6 16,-11 3 27-16,-1 11 14 16,0 7 13-16,0 7-23 15,-9 0-22-15,-4 16-9 16,1 12-4-16,4 9 4 0,8 3 0 15,0-1 3-15,6 1-4 16,14-7 1-16,7 0 0 16,6-7-3-16,1-4-72 15,6-4-51-15,-1-12-187 16</inkml:trace>
  <inkml:trace contextRef="#ctx0" brushRef="#br0" timeOffset="138015.0019">10652 11740 1309 0,'0'0'48'16,"136"-17"-40"-16,-51 15-5 0,0 0 89 15,-6-1-45-15,-8 2-35 16,-9-2-12-16,-16 0-12 15,-15-3-51-15,-14-1-77 16,-17-5-132-16,-5-7-390 16</inkml:trace>
  <inkml:trace contextRef="#ctx0" brushRef="#br0" timeOffset="138189.3559">10931 11508 1198 0,'0'0'94'0,"0"0"-89"0,0 0 21 16,-3 110 76-16,9-59-42 16,6 8-31-16,1 2-27 15,1 0-2-15,2-3-3 16,-2-10-156-16,-3-17-215 16</inkml:trace>
  <inkml:trace contextRef="#ctx0" brushRef="#br0" timeOffset="139845.7171">11497 11376 1258 0,'0'0'34'0,"0"0"-24"15,0 0-9-15,0 0-1 16,99-20 18-16,-24 39-2 16,13-1-11-16,3-1-4 15,-10-9 3-15,-14-8-4 16,-24 0-1-16,-22 0 1 15,-18-12 5-15,-3 0 48 16,-10 4 1-16,-20 8-26 16,-12 0-3-16,-12 28 5 15,2 15-19-15,3 14 1 16,8 8-6-16,13 7-2 0,12 2-2 16,8-2 0-16,7 0-4 15,-1-8-61-15,1-13-170 16,-7-16-403-16</inkml:trace>
  <inkml:trace contextRef="#ctx0" brushRef="#br0" timeOffset="141081.562">7298 12747 1100 0,'0'0'75'0,"0"0"-74"15,-82-11 13-15,73 11 35 16,6 0 21-16,3 0-17 15,0 0-48-15,19 0 0 16,29 0-5-16,33 0 0 16,28-5 0-16,31-11 2 15,17-3 0-15,10-5-2 0,10 1 8 16,13-1-10-16,19 0 2 16,19 0-1-16,15 1-3 15,5-3 7-15,-8-1-3 16,-22-2 0-16,-20 0-2 15,-28 1 2-15,-22-2-2 16,-33 3 2-16,-36 6 2 16,-30 4 1-16,-25 6-3 15,-18 5 3-15,-6 2-3 16,0 2-10-16,-9 2-81 16,-16 0-108-16,-8 0-140 15</inkml:trace>
  <inkml:trace contextRef="#ctx0" brushRef="#br0" timeOffset="232522.9543">1499 14241 1028 0,'0'0'78'0,"0"0"-78"16,0 0 0-16,106 3 16 15,-67-13-7-15,1-6 22 16,-3-4-22-16,1-2-4 16,-10-4 1-16,-1 1-6 0,-12-2 0 15,-11 3 2-15,-4 3 1 16,-10 4-3-16,-17 5 0 15,-4 12-7-15,-7 0 0 16,-4 20 4-16,-2 17 3 16,8 9 23-16,8 4-21 15,11 6 14-15,10-5 1 16,7-2-15-16,19-10 18 16,17-11-15-16,19-10-2 15,9-9 14 1,15-9-13-16,5-3 3 0,1-21-7 15,0-8-27-15,-6-9 25 0,-12-4-18 16,-13-2 20-16,-21 2-8 16,-15 2 13-1,-17 7-5-15,-1 6 0 0,-12 9 4 16,-13 10-1-16,-8 8 0 16,-3 3 1-16,3 1 3 15,6 16-4 1,8-1-3-16,10 0 0 0,6-1 5 15,3-3-8-15,11-2 3 16,14-8 0-16,5-2-2 16,1 0-2-16,-1-8-14 15,-6-1 4-15,-9 0 0 16,-9 3 11-16,-6 4 3 0,0 2 0 16,0 0-3-1,0 20-26-15,-2 11 29 16,-2 8 0-16,1 11-1 15,1 6-2-15,2 6 3 0,0 7 0 16,-4 3-2-16,-2 0 6 16,-3-7-4-16,3-11 0 15,-3-12-2-15,3-14 2 16,-3-12 0-16,-3-9 3 16,-7-7 49-16,-5-1 11 15,-10-18-6-15,-2-6-36 16,6-6-11-16,12-6 22 15,11-5-32-15,7-4 0 0,25-1-77 16,29-3-157-16,16 4-288 16</inkml:trace>
  <inkml:trace contextRef="#ctx0" brushRef="#br0" timeOffset="232641.6286">2718 14297 311 0,'0'0'878'0,"0"0"-878"15,0 0-60-15,0 0-72 16,-111 34-187-16</inkml:trace>
  <inkml:trace contextRef="#ctx0" brushRef="#br0" timeOffset="235735.9431">5415 13691 1190 0,'0'0'54'15,"0"0"-2"-15,5-73-36 16,-1 69 33-16,1 4-26 16,1 0-23-16,1 21-12 15,5 13 4-15,-1 5 6 16,2-4 2-16,2-5 0 16,1-4-4-16,5-6 6 15,-3-6-2-15,6-8 2 16,-2-6 2-16,1 0-4 0,1-19 0 15,-5-8-10 1,-7-5 3-16,-6-3 10 0,-6 0-3 16,0 6 0-1,0 7 7-15,-6 7-7 0,3 11 13 16,0 4-11 0,3 4-4-16,0 24-16 0,0 15 18 15,12 8-5-15,7 7 11 16,2-2-11-16,-6 2 5 15,-3-2-19-15,-9-4 18 16,-3-8-15-16,0-10 16 16,-10-10-5-16,-13-7 8 15,-4-7-3-15,-14-6 32 0,-7-4 3 16,-3 0 24-16,5-5-30 16,9-9-12-16,7 0-10 15,15-2-7-15,9-5-35 16,6-5-99-16,25-8-259 15</inkml:trace>
  <inkml:trace contextRef="#ctx0" brushRef="#br0" timeOffset="235916.8074">6387 13631 1339 0,'0'0'96'0,"0"0"-79"0,0 0-12 16,95-54-10 0,-55 54 3-16,-2 0-14 0,-7 6-141 15,-13 7-247-15</inkml:trace>
  <inkml:trace contextRef="#ctx0" brushRef="#br0" timeOffset="236054.3886">6387 13824 1065 0,'0'0'75'16,"0"0"-71"-16,0 0 2 16,0 0 52-16,113 42 15 15,-52-39-71-15,2-1-2 0,-2-2-81 16,-9-2-285-16</inkml:trace>
  <inkml:trace contextRef="#ctx0" brushRef="#br0" timeOffset="237869.8863">7534 13593 776 0,'0'0'101'16,"0"0"-11"-16,0 0-10 16,-82-52 11-16,44 52-53 15,1 0 3-15,6 0-30 16,4 4-8-16,12 6 4 16,14 3-7-16,1 2 0 15,31 0 5-15,21 1 3 16,14-3-8-16,3 0 0 0,-4 0-1 15,-10 5-8-15,-16 2 6 16,-18 3 3-16,-21-1 0 16,-6-1-12-1,-33-3 12-15,-13-2 0 0,-9-4 16 16,-3-3 23 0,7-5-19-16,21 0 0 0,14-4-20 15,17 0 0-15,5 0-33 16,26-12-90-16,20-13-294 15</inkml:trace>
  <inkml:trace contextRef="#ctx0" brushRef="#br0" timeOffset="238044.9691">7820 13544 1134 0,'0'0'101'16,"0"0"-38"-16,0 0-46 0,0 0-5 15,0 0 23-15,0 0-35 16,24 38 1-16,-12-6 10 15,-3 1-7-15,1 2-4 16,-2-3 0-16,1-3-5 16,0-7-52-16,-6-8-139 15,-3-10-195-15</inkml:trace>
  <inkml:trace contextRef="#ctx0" brushRef="#br0" timeOffset="238176.6123">7731 13333 1153 0,'0'0'0'0,"0"0"-50"15,0 0-99-15,0 0-26 16,0 0-281-16</inkml:trace>
  <inkml:trace contextRef="#ctx0" brushRef="#br0" timeOffset="238485.0859">8065 13615 937 0,'0'0'57'0,"0"0"-56"16,0 0 10-16,0 0 21 0,3 75-13 16,9-66 6-16,3-4-22 15,3-5-1 1,7 0 27-16,2-5-22 15,1-15 22-15,2-2 22 0,-3-1-14 16,1 3 16-16,-4 4-12 16,-3 7-14-16,-3 6 20 15,-1 3-36-15,-3 1-7 16,0 20-4-16,-1 10-10 16,1 7 5-16,0 5 3 15,0 3-44-15,8-3-47 16,2-12-164-16,3-12-433 15</inkml:trace>
  <inkml:trace contextRef="#ctx0" brushRef="#br0" timeOffset="238857.2932">8708 13535 1225 0,'0'0'66'0,"0"0"-20"16,0 0-5-16,0 0-41 15,0 0-4-15,88 1 3 16,-51 35-3-16,-5 10 2 16,-13 4-8-16,-9-2 1 15,-8-6-34-15,-2-11 22 0,0-14-19 16,0-7 12-16,0-10-10 16,0 0 31-16,11-14 1 15,6-13 6-15,3-9 0 16,1-6 0-16,-4 2 8 15,-3 1 6-15,-8 11 28 16,-1 10 7-16,-3 8 23 16,-2 9-29-16,2 1-20 15,-1 5-23-15,4 16-39 16,1 12 36-16,3 4 3 16,6 2 0-16,4-1-7 15,8-3 5-15,6-7-88 16,7-9-163-1</inkml:trace>
  <inkml:trace contextRef="#ctx0" brushRef="#br0" timeOffset="239046.0658">9527 13644 1331 0,'0'0'45'15,"96"-17"-45"-15,-22 8 0 16,1-1 60-16,4-1-34 16,-7 0-20-16,-10 0-6 0,-14-2-46 15,-21-3-98 1,-21-3-204-16</inkml:trace>
  <inkml:trace contextRef="#ctx0" brushRef="#br0" timeOffset="239218.6061">9721 13391 660 0,'0'0'565'16,"0"0"-515"-16,0 0-31 15,-7 105 71-15,15-62 4 16,12 7-56-16,1 6-8 16,1 3-26-16,-4-2-8 15,0-4-32-15,-3-15-210 0,-5-11-397 16</inkml:trace>
  <inkml:trace contextRef="#ctx0" brushRef="#br0" timeOffset="240736.1455">10445 13561 1287 0,'0'0'18'0,"0"0"-13"16,0 0 8-16,113-56-11 16,-62 45 5-16,4 3-7 0,-3-1 10 15,-10 1-13-15,-15-1 3 16,-12 1 0-16,-14-4 5 16,-1 1-3-16,-13 0 1 15,-14 4-6 1,-15 5 12-16,-8 2-9 0,-6 12 13 15,4 13-2-15,12 9 43 16,11 2-27-16,18 3-7 16,11 0 2-16,11 0-13 15,30-4-6-15,20-7 8 16,12-13-7-16,6-7 10 16,7-8-14-16,-3-3-97 0,-4-17-75 15,-11-14-362 1</inkml:trace>
  <inkml:trace contextRef="#ctx0" brushRef="#br0" timeOffset="241084.8118">11121 13280 1061 0,'0'0'62'0,"0"0"9"16,0 0-43-16,0 0 17 15,0 0-30-15,114-8 10 16,-78 36-15-16,-11 1-8 15,-12 6 7-15,-13-1-9 16,-2-2 0-16,-20-2-3 16,-2-8 9-16,4-8-6 15,10-8 0-15,8-6-1 16,2 0 1-16,14-13 0 16,17-17-46-16,7-10 2 0,0-7 25 15,-7 2 19-15,-8 2 0 16,-7 6 6-16,-7 11 55 15,-7 7 23-15,-2 12 7 16,0 3-12-16,0 4-68 16,0 14-11-16,0 14-3 15,0 9 3-15,15 1 15 16,19-5-14-16,14-2 5 16,10-9-6-16,6-8-21 15,-3-14-217-15,-4-3-712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4:40:11.53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2412 3196 258 0,'0'0'244'0,"-89"-23"-243"0,51 15 1 16,10 1-2-16,13 2 50 16,7 3 31-16,8 2 6 15,0 0-87-15,0 0-19 16,0 4-34-16,8 4-37 16,4-2-283-16</inkml:trace>
  <inkml:trace contextRef="#ctx0" brushRef="#br0" timeOffset="498.586">2351 3041 1032 0,'0'0'87'0,"0"0"-26"16,0 0 21-16,0 0-8 16,0 0-4-16,0 0-60 15,-3-21-10-15,3 67-2 16,0 17 1-16,0 12 2 0,0 9-4 15,0 3 3-15,3 1 0 16,-1-5 0-16,3-8 0 16,0-14-1-16,1-14 0 15,-2-13-25-15,-1-13-3 16,-1-13-20-16,-2-8 28 16,0 0 21-16,0-23 3 15,0-17 0-15,-14-15-3 0,-5-15 2 16,-2-11 9-1,3-6 0-15,2-1 12 0,8 5 13 16,8 8-30-16,0 11 13 16,18 9-8-1,12 16-7-15,3 9 6 16,10 13-10-16,8 12 0 0,4 5-4 16,-1 10-8-16,-2 19 11 15,-13 9-2-15,-14 6-15 16,-17 6 16-16,-8-3-13 15,-27-4 4-15,-21-7 8 16,-10-7 1-16,-6-9 2 16,1-8 1-16,8-10 1 15,11-2 8-15,13 0-10 16,13-6-19-16,17-15-128 0,2-10-265 16</inkml:trace>
  <inkml:trace contextRef="#ctx0" brushRef="#br0" timeOffset="875.5767">2795 2764 1226 0,'0'0'15'0,"0"0"24"16,0 0-1-16,0 0-21 16,0 0-17-16,0 0-1 15,8 76 1-15,1-14 2 16,3 3-2-16,0 0 0 15,0-3 0-15,3-10 6 16,1-6-6-16,2-10 0 0,1-12-8 16,-2-10 2-16,2-11-6 15,-2-3 12-15,-1-14-2 16,1-13 9-16,-1-5-7 16,-4-1 5-16,1-1-2 15,1 9 16-15,-1 9-3 16,-4 5 22-16,5 10-1 15,3 1-36-15,1 7-2 16,5 16-3-16,-1 6 1 16,-1 5-5-16,-5 4 8 15,-1 0 0-15,5-2-7 0,-1-5-4 16,9-5-84 0,2-10-104-16,-2-11-202 15</inkml:trace>
  <inkml:trace contextRef="#ctx0" brushRef="#br0" timeOffset="1659.5651">3391 3209 665 0,'0'0'356'0,"0"0"-324"15,0 0-32-15,0 0-10 16,0 0 10-16,0 0 15 16,64 56-4-16,-28-45 9 15,5-3-13-15,-3-6-2 0,-2-2 3 16,-8 0 1-1,-7-17 2-15,-8-4-2 0,-8-4 3 16,-5-4 37-16,0 0 11 16,0 5-13-16,-11 6-2 15,2 8-34-15,4 8-1 16,0 2-10 0,-1 27-22-16,6 20 19 0,0 23-3 15,0 23 6-15,9 16-3 16,7 13 5-16,-2 14-2 15,-1 4 0-15,-5-3 2 16,-2-11-4-16,-3-15 2 16,-3-19 0-16,0-24 0 15,-23-18 2-15,-10-21-2 0,-13-19 1 16,-9-10 3-16,-6-24-8 16,6-23-20-16,5-18-18 15,16-7 20 1,16-13 6-16,18-8 15 0,12-10-2 15,36-11 1-15,22-15-6 16,18 0 8-16,8 7-8 16,-2 15 3-16,-17 22 8 15,-17 21-3-15,-23 19 0 16,-22 14 2-16,-15 14 36 16,0 10-21-16,0 6-12 15,0 1-5-15,0 3-9 16,0 16-5-16,0 13 8 0,16 5 5 15,11 5-2 1,3 0 3-16,3-1 0 0,-6-4 1 16,-9-5-1-16,-8-4 0 15,-10-6 0-15,0-8 0 16,-15-6-2-16,-10-7 5 16,-6-1-1-16,-1 0 18 15,8-11-18-15,8-3 3 16,8-3-1-16,8 2-1 15,0-3-6-15,17 0-40 16,17 2-51-16,-1-1 10 16,-2 2 32-16,-8 5 37 15,-7 3 14-15,-10 4 2 0,-3 3 10 16,0 0-5 0,-3 0-2-16,0 11-8 15,0 7-6-15,0 0 9 0,3-2-132 16,0-10-544-1</inkml:trace>
  <inkml:trace contextRef="#ctx0" brushRef="#br0" timeOffset="1844.8875">4101 3020 998 0,'0'0'0'0,"0"0"-319"15</inkml:trace>
  <inkml:trace contextRef="#ctx0" brushRef="#br0" timeOffset="2208.2223">4274 3251 1100 0,'0'0'64'16,"0"0"-44"-16,0 0-20 15,0 0 0-15,0 0 2 16,0 0 1-16,45 51 0 15,-39-27-1-15,1-2 1 16,-1-1-3-16,0-2 0 0,-1-5-13 16,-2-7-147-16,-2-7-350 15</inkml:trace>
  <inkml:trace contextRef="#ctx0" brushRef="#br0" timeOffset="2366.0035">4241 2948 600 0,'0'0'0'0</inkml:trace>
  <inkml:trace contextRef="#ctx0" brushRef="#br0" timeOffset="3124.9959">4686 3157 222 0,'0'0'795'0,"0"0"-762"15,0 0-33-15,0 0 0 0,0 0 11 16,-93 49 3-1,71-20 4-15,7 2-2 16,7 1-13-16,7-3 13 0,1-2-16 16,12-2 0-16,22-5 12 15,14-3-7-15,6-7-5 16,7-7-1 0,-1-3-82-16,-4 0 38 15,-8-17-32-15,-11-3 38 0,-13-3 35 16,-12-2 8-16,-12-2 2 15,0 4 69-15,-9 0-16 16,-13 9 30-16,-8 6-67 16,0 7-15-16,-1 1 4 15,1 6-5-15,10 9-6 16,6 7 0-16,9 1 9 16,5 1-12-16,2-3 3 0,20-5 0 15,9-3 0-15,4-7 1 16,2-6-2-1,-4 0-17-15,-8-7-5 0,-8-13 23 16,-7-3 0-16,-10-2 0 16,0 1 20-16,0 2-13 15,-10 8 23 1,2 6 4-16,4 6-3 0,1 2-31 16,1 14-5-16,2 9 2 15,0 7-5-15,14-2 15 16,11-5-7-1,11-5 2-15,7-8 4 0,3-6 7 16,8-4-6-16,1-4-6 16,-7-20 15-16,-8-7-15 0,-12-11 16 15,-14-5 11-15,-8-8 4 16,-6-4 3-16,-6-5-13 16,-15-1-19-16,-7 5 19 15,4 14-21-15,0 17 27 16,8 14-7-16,7 15-16 15,3 4-10-15,6 23-13 16,0 13 18-16,0 8-9 16,16 7 11-16,8 2-2 15,3 2 0-15,-3-1-7 16,-8-1-10-16,-6-6-116 16,-10-8-117-16,0-11-607 15</inkml:trace>
  <inkml:trace contextRef="#ctx0" brushRef="#br0" timeOffset="3566.7892">6400 3048 1187 0,'0'0'71'0,"0"0"-49"16,0 0-21-16,0 0-2 0,0 0-10 16,0 0 11-1,9 109 2-15,-1-62 10 0,-1 1-13 16,0-2 1-16,-1-6-2 15,0-9-45-15,-4-12-105 16,-2-11-202-16</inkml:trace>
  <inkml:trace contextRef="#ctx0" brushRef="#br0" timeOffset="3749.8685">6300 3031 212 0,'0'0'888'16,"0"0"-830"-16,91 1-58 16,-40 15 0-16,10 2 4 15,3 4-4-15,2 1 0 0,2-3-67 16,-11-5-223-16</inkml:trace>
  <inkml:trace contextRef="#ctx0" brushRef="#br0" timeOffset="3917.5448">6737 3076 959 0,'0'0'22'0,"0"0"-19"15,-94 22 2-15,76 3 37 16,9 3-20-16,9 0-5 16,0-1-17-16,17-4 5 15,17-7-11-15,9-7-31 0,5-9-157 16,0-2-323-16</inkml:trace>
  <inkml:trace contextRef="#ctx0" brushRef="#br0" timeOffset="4068.0882">6898 3046 915 0,'0'0'95'16,"0"0"-40"-16,0 0-53 16,0 0 3-16,0 0 67 15,-43 95-21-15,43-47-30 16,6 4-8-16,12 1-8 15,3-2-10-15,4-1 5 0,0-9-201 16,-2-11-314 0</inkml:trace>
  <inkml:trace contextRef="#ctx0" brushRef="#br0" timeOffset="4743.101">7119 3314 1203 0,'0'0'25'0,"0"0"-21"15,88-38 2-15,-37 28-6 16,3 1 0-16,2 0-4 0,-5-1 4 16,-14 0 0-16,-14-2 0 15,-14-2 1-15,-9 1 6 16,-3-1 4-16,-23 2 22 15,-11 7-32-15,-12 5 11 16,1 0-12-16,-1 7 1 16,10 16 11-1,9 6-7-15,11 5-5 0,13 1 0 16,6 3 2-16,21-3-3 16,24-6 2-16,13-5 1 15,6-10 4-15,6-10-6 16,-12-4-7-16,-3 0-13 15,-9-20 7-15,-10-5 11 16,-6-6 4-16,-12-3-2 0,-6-2 24 16,-9-2 4-1,-3 6 12-15,-3 7 4 0,-19 7-31 16,-5 12 7-16,-4 6-20 16,1 4 0-16,3 17-7 15,13 8-11-15,10 4 6 16,4 3 8-16,12-4-2 15,19-4 5-15,7-7 1 16,3-13 0-16,-2-4-3 16,0-4-26-16,-1-6 29 0,-8-17-1 15,-9-3 2 1,-9-6 8-16,-4-5 5 0,-8-1 0 16,0 4 25-16,0 7-30 15,-8 8 21 1,1 9 5-16,4 9-32 15,3 1-3-15,0 0 0 0,3 16-20 16,15 9 11-16,2 6 12 16,2 1-4-16,-2 1 1 15,-2-2-26-15,-4 0-61 16,-4-3-83-16,-3-8-193 16</inkml:trace>
  <inkml:trace contextRef="#ctx0" brushRef="#br0" timeOffset="5558.0289">8231 3151 1161 0,'0'0'87'15,"0"0"-62"-15,0 0 8 16,0 0-25-16,0 0-4 15,0 0-5-15,0 0 2 16,58 93-1-16,-45-62 0 0,4-4 2 16,2-6-5-16,2-6 4 15,3-9-1-15,4-6 0 16,-1 0-9-16,-3-12 6 16,-3-10 3-16,-2-3 0 15,-7 1 1-15,-3 4 3 16,-6 3-1-16,0 7 30 15,-3 6-12-15,0 4-5 16,3 0-16-16,0 2-22 16,3 14 12-1,6 5 8-15,1 3 2 0,5-1-1 16,3-5 3-16,6 0-2 16,6-6 0-16,1-8-2 0,3-4-4 15,-5 0-6 1,-8-4 12-16,-8-17 3 15,-4-4-3-15,-5 0 6 0,-7 1 9 16,0 3 0-16,0 5 20 16,0 6 4-16,0 6-5 15,0 4-6-15,0 0-28 16,0 0-15-16,8 16 1 16,4 5 11-16,6 3 3 15,0 1 0-15,1-5 0 16,2 0-4-16,0-3 4 0,-2-4-73 15,-7-8-156-15,-8-5-785 16</inkml:trace>
  <inkml:trace contextRef="#ctx0" brushRef="#br0" timeOffset="5699.8351">8751 2867 1070 0,'0'0'0'16,"0"0"-257"-16</inkml:trace>
  <inkml:trace contextRef="#ctx0" brushRef="#br0" timeOffset="6570.4271">9076 3170 843 0,'0'0'0'0,"0"0"-3"15,0 0 3-15,0 0 0 16,57 78 3-16,-46-67-6 16,-4-6 3-16,-1-5 0 15,0 0-1-15,0-5 4 16,0-13-3-16,-3-2 15 15,3-1 17-15,-3 0 40 16,2 5-18-16,-1 5-25 16,2 5 9-16,3 6-38 15,3 0-2-15,9 11-4 0,1 7 0 16,5 3 5-16,-2 0 1 16,6 0 0-16,5 0-6 15,5-5 1-15,8-5 2 16,2-5 3-16,2-6-2 15,-5 0-1-15,-6-6 6 16,-8-11-3-16,-10-4 81 16,-6-1-37-16,-8-4 33 0,-8 2-17 15,-2 5-14 1,-3 1-1-16,-13 8-17 16,2 7-24-16,-2 3-4 15,2 0-11-15,1 16-1 16,7 5-1-16,3 1-4 0,3-1 15 15,0-3-25 1,7-3-28-16,11-3-1 0,6-6-14 16,3-6 19-16,0 0-6 15,-3-2-14-15,-10-12 71 16,-9-3 1-16,-5 2 36 16,0 2 56-16,0 5-58 15,-5 5 10-15,-2 3-23 0,4 5-22 16,2 25-12-1,1 16 5-15,0 16 7 0,3 20 1 16,13 21 5-16,-2 9 12 16,2 14 49-1,-1 5-48-15,3-4 12 0,-3-2-7 16,1-17 0-16,-7-15-7 16,-9-21-15-1,0-22 12-15,-27-19-5 0,-25-18 2 16,-23-13 12-16,-14-17-14 15,-16-32-4-15,-6-16-1 16,3-13-4-16,17-7-2 16,33-1 2-16,34 0 0 15,24 2 13-15,51-1-6 0,35-1 9 16,23 1 4-16,15 9-20 16,-3 19 0-16,-17 14-1 15,-20 20-3-15,-32 12-2 16,-31 7-51-16,-21 4-81 15,-49 0-134-15,-25 1-32 16</inkml:trace>
  <inkml:trace contextRef="#ctx0" brushRef="#br0" timeOffset="7347.0469">6906 3053 629 0,'0'0'64'0,"0"0"-36"15,0 0 49-15,0 0-10 16,0 0 43-16,0 0-56 15,-70-36-39-15,59 36 6 16,1 0-21-16,2 3 0 16,-2 10-6-16,1 3-18 15,0-2-161-15,6-4-268 16</inkml:trace>
  <inkml:trace contextRef="#ctx0" brushRef="#br0" timeOffset="8508.7641">11104 3350 1204 0,'0'0'62'0,"0"0"-10"16,-4-91 19-16,-19 64-38 15,-11 5 12-15,-5 7-20 16,-3 6-18-16,0 9-7 0,4 0 1 16,14 0-1-16,6 3 0 15,15 4-13-15,3-1 8 16,14-2-20-16,24-4-22 15,13 0-23-15,10-18-37 16,-4-10 51 0,-10-6 13-16,-14-4 34 0,-16-4 9 15,-7 3 32-15,-10 3 44 16,0 9 19-16,0 6-22 16,0 11-9-16,0 5-5 15,0 5-37-15,2 5-22 16,10 23-8-16,7 16 8 15,5 22-7-15,0 15 11 16,-2 15-4-16,-5 14 0 16,-4 11 0-16,-7 2-6 0,-1 0 6 15,-4-2-13-15,-1-10-5 16,2-6-51-16,1-10 48 16,5-12 18-16,4-15-8 15,8-15 9-15,6-16-12 16,6-12-28-16,7-17 15 15,6-8-4-15,5-4 16 16,2-24 9-16,-4-9 6 16,-6-12 2-16,-11-12 1 0,-16-12 3 15,-15-13 22 1,-10-8-2-16,-44-5 3 0,-19-4-9 16,-21-1-8-16,-15 9 16 15,3 16-10 1,9 18-9-16,21 21 4 15,27 15-8-15,26 13-2 16,16 8 8-16,9-2-7 0,39-4 15 16,25-4-19-16,20-1 0 15,7-2-5-15,-14 1-17 16,-21 2-41-16,-29 1-34 16,-29-1-65-16,-20-3-169 15</inkml:trace>
  <inkml:trace contextRef="#ctx0" brushRef="#br0" timeOffset="10683.0149">13354 3032 547 0,'0'0'472'0,"0"0"-396"15,76-84-11-15,-67 50 49 16,-7-2-9-16,-2 2-28 16,-12 0-27-16,-15 5-33 15,-5 5-1-15,-8 7-11 16,-6 11 4-16,-4 6-11 16,-5 10 2-16,3 16-1 15,15 6 0-15,15 2-18 16,13 0 8-16,9-3 6 0,13-3-1 15,27-5 2-15,17-11 4 16,8-9-8 0,0-3-21-16,-9-11-18 15,-14-18 24-15,-10-7 18 0,-10-9 5 16,-12-7 2-16,-7-4 10 16,-3-7 1-1,0 0 26-15,-13-1-35 0,-3 5 14 16,3 9 34-16,2 13-25 15,3 15 7-15,5 12-20 16,3 6-6-16,0 4-6 16,0 0-2-16,0 28-9 15,6 17 4-15,10 16 3 0,1 6-2 16,1-1 4 0,0 0 0-16,-5-2-1 15,1-6 3-15,-1-2-2 0,2-7 0 16,3-8-103-1,3-7-19-15,-2-12-78 0,5-16-219 16</inkml:trace>
  <inkml:trace contextRef="#ctx0" brushRef="#br0" timeOffset="11191.2063">13806 2581 1017 0,'0'0'135'0,"0"0"-80"0,0 0-35 16,0 0-19-16,0 0-2 16,0 0-4-16,24 53 5 15,-9-16-1 1,1-1 1-16,3-3 0 0,1-2-2 16,1-8 4-16,0-8-2 15,-3-5 0-15,1-10-23 16,-2 0 22-16,-1-21 1 15,-6-8 3-15,-1-7 18 16,-9-2 23-16,0 0-5 16,0 1 23-16,-13 5-19 15,1 8-3-15,0 6-16 0,6 10-9 16,3 8-5-16,3 0-10 16,0 8-18-16,0 21-11 15,0 12 13-15,11 10 12 16,6 3 3-16,3 4-5 15,-4 2 3-15,0-3-16 16,-3-5-2-16,-6-5 13 16,-1-7 1-16,-6-6 3 15,0-9 4-15,0-3 0 16,-13-9-2-16,-8-3 6 16,-6-5 5-16,-9-5 19 15,-6 0-9-15,0 0 18 16,2-5-20-16,9-3-13 15,8 3-8-15,4 0-2 16,7 1-128-16,2-2-172 16</inkml:trace>
  <inkml:trace contextRef="#ctx0" brushRef="#br0" timeOffset="11415.0901">13153 3317 1189 0,'0'0'45'0,"131"2"-42"0,-25-2-2 15,19-3 56-15,14-10-42 16,10-1 11-16,-12 1-23 16,-22 3 7-1,-21 3-20-15,-25 7-36 0,-32 0-62 16,-28 0-95-1,-15 0-403-15</inkml:trace>
  <inkml:trace contextRef="#ctx0" brushRef="#br0" timeOffset="11991.0164">13685 3752 993 0,'0'0'42'16,"-115"-31"-3"-16,48 27 40 15,3 4 4-15,0 3-30 16,4 15-13-16,14 3-15 16,14 4-15-16,19 2-7 15,13 1 0-15,12 2-3 0,28-3 5 16,20-5-4-16,12-11 10 16,5-8-11-16,-5-3-7 15,-12-16 6-15,-13-12-4 16,-14-7 5-16,-9-12 12 15,-14-8-8-15,-7-12 19 16,-3-8 12-16,-1-2-10 16,-17 5 9-16,-2 11-11 15,1 16 16-15,6 14-3 16,2 11-28-16,7 12 21 16,4 7-26-16,0 1-1 15,0 1-4-15,0 23-15 16,6 16 15-16,10 18-4 0,-1 16 10 15,0 6-8 1,-3 3 4 0,-3-3 0-16,-2-5-5 0,-1-6 4 0,3-6-69 15,8-8-92-15,2-17-99 16,7-17-318-16</inkml:trace>
  <inkml:trace contextRef="#ctx0" brushRef="#br0" timeOffset="12418.3465">14040 3662 1282 0,'0'0'70'0,"0"0"-55"16,0 0 21-16,0 0-25 15,84-21-7 1,-55 43-4-16,-4 10-4 15,-6 7 0-15,-12 4 4 0,-7 1-1 16,0 0-7-16,-9-7 11 16,-5-7-3-16,6-13 0 15,4-7-11-15,4-8-16 16,0-2 3-16,12-13 21 16,14-15-19-16,9-10-35 15,-1-7 57-15,-10-4 5 16,-3 2 10-16,-9 0 43 15,-7 5-16-15,-3 9 26 0,-2 12 13 16,0 11-29 0,0 9-20-16,0 1-32 0,0 8 0 15,0 20-10-15,6 12 4 16,9 6 6-16,12-3-3 16,7-5 6-16,9-8-3 15,1-8 0-15,5-7-59 16,5-12-125-16,2-3-188 15</inkml:trace>
  <inkml:trace contextRef="#ctx0" brushRef="#br0" timeOffset="69297.3688">1392 5874 1208 0,'0'0'17'15,"0"0"-17"-15,0 0-5 16,0 0-5-16,0 0-4 15,0 0-212-15,-75 53-304 16</inkml:trace>
  <inkml:trace contextRef="#ctx0" brushRef="#br0" timeOffset="69666.6493">1616 5929 939 0,'0'0'47'16,"80"84"61"-16,-31-28-22 16,-7 7-37-16,-3 7-4 15,-12 7-31-15,-16 1-10 16,-11-6-2-16,-22-9 4 16,-24-9-6-16,-8-11 0 15,-7-9-33-15,-2-10-64 16,2-12-149-16,9-12-301 15</inkml:trace>
  <inkml:trace contextRef="#ctx0" brushRef="#br0" timeOffset="69990.3195">1323 6275 746 0,'0'0'417'0,"0"0"-378"0,0 0-30 15,0 0-7-15,0 0 1 16,0 0-3-16,9 53 9 15,-6-21-9-15,3 0 0 16,0-1 1-16,0-1-3 16,3-5 2-16,-3-2-34 15,1-9-207-15,-7-7-551 16</inkml:trace>
  <inkml:trace contextRef="#ctx0" brushRef="#br0" timeOffset="71744.6748">3255 5880 1253 0,'0'0'87'15,"0"0"-40"-15,0 0-36 16,0 0-11-16,0 0-3 15,0 0-1-15,28 112 8 16,-14-51 0-16,-2 3-3 16,-2 0 0-16,-1-3-2 15,-4-5 1-15,-2-7-5 16,-3-11-156-16,0-13-160 0,-9-13-592 16</inkml:trace>
  <inkml:trace contextRef="#ctx0" brushRef="#br0" timeOffset="72402.6802">2900 5981 1150 0,'0'0'54'0,"0"0"-21"16,19-83 5-16,22 66 15 16,17 4-35-16,17 5-17 15,5 2-2-15,3 4-1 16,-11-3 1-16,-12 0 1 15,-13 4-9-15,-18-2 8 0,-10 1-6 16,-8 2 7 0,-7 0-5-16,2 5-1 0,2 15 1 15,-2 11 4-15,0 8-4 16,-1 6 3-16,-2 4 2 16,2 1 0-1,-2 0-2-15,6-3 2 16,3-8 0-16,1-9 0 15,8-12-37-15,4-10-4 0,3-8 7 16,3-8 7-16,0-17 23 16,-2-9 4-16,-6-1 31 15,-5 1 29-15,-3 5-10 16,-3 9 15-16,-6 5-27 16,-6 11-22-16,3 4-7 0,0 0-9 15,3 9-10-15,0 11 3 16,4 7 6-16,-1 1-1 15,5-3 2-15,4-3 0 16,4-3-2-16,12-7 5 16,4-5-3-16,8-7 0 15,-3 0 0-15,-1-1-4 16,-9-16-8-16,-5-5 12 16,-7-4-5-16,-9-1 8 15,-5 2-3-15,-7 3 0 16,0 6 7-16,-3 6 4 0,-10 4 7 15,1 6-12 1,-3 0-6-16,3 18-4 16,3 6-2-16,5 5 5 0,4 3-1 15,4 2 1-15,14-1 1 16,9-2 0-16,4-6 0 16,8-1 0-16,6-6-3 15,0-8-137-15,-4-10-337 16</inkml:trace>
  <inkml:trace contextRef="#ctx0" brushRef="#br0" timeOffset="73465.8342">5335 6169 1167 0,'0'0'108'0,"0"0"-91"0,83-69-17 0,-44 44 58 16,0-3-16 0,-9 4-32-16,-8 5 15 15,-13 1-3-15,-9 5-11 0,-7 1 22 16,-22 4-33-16,-11 5 2 16,-6 3-2-1,1 3 3-15,8 11-6 16,8 3 3-16,16 3-7 0,13-1 4 15,10 3-15-15,29 0 18 16,18 0-5-16,10-4 7 16,2 2-7-16,-13-4-1 15,-20 0 1-15,-21 1 4 16,-15 1-17-16,-10 4 18 16,-26 3 6-16,-9 1-2 0,-3-2 6 15,11-6-6-15,15-3-3 16,14-5-1-16,8-2-2 15,24-6-8-15,34-2 9 16,20-8-30-16,13-17-53 16,3-7-14-16,-12-6 22 15,-18-6 63-15,-15 0 13 16,-16 2 52-16,-21 6 20 16,-12 6 13-16,0 8-29 15,-15 12 4-15,-18 7-29 16,-5 3-22-16,-6 11-9 15,1 15 0-15,6 9 0 16,10 2-5-16,15 3 1 16,12-3 1-16,0-5-8 15,19-9 8-15,17-10-5 0,9-13-36 16,7 0-2-16,-3-16-20 16,-1-15 19-16,-6-5 30 15,-15-4 17-15,-11-1 6 16,-13 4 27-16,-3 5 28 15,-3 7-10-15,-18 9 1 16,-4 10-16-16,2 6-12 16,1 6-22-16,3 18-2 15,8 7-6-15,7 4 3 16,4 2 3-16,9-5-8 16,19-2 7-16,14-9 1 15,10-7-3-15,6-11-4 16,6-3-45-16,2-10-1 0,0-15 25 15,-8-6 18-15,-9-7 10 16,-13-5 11-16,-17-5-3 16,-10-2 40-16,-9-2-9 15,-9-1-11-15,-19 8 10 16,-5 12-13-16,-1 14 11 16,7 13-15-16,6 6-19 15,6 17-2-15,9 16-2 16,6 12 0-16,0 7 1 15,21 5-6-15,10-2 5 0,2 0-6 16,-3-8-89 0,-2-3-28-16,-7-10-85 0,-10-15-249 15</inkml:trace>
  <inkml:trace contextRef="#ctx0" brushRef="#br0" timeOffset="73765.4789">6352 6045 1246 0,'0'0'73'15,"0"0"-72"-15,139-25 1 16,-73 15 39-16,-1 0-39 16,-2 0 2-16,-6-2-8 0,-15 0-21 15,-17-1 1-15,-16 3 21 16,-6 5 6-16,-3 2 21 15,0 2 31-15,0 1-26 16,0 0-29-16,0 8-14 16,0 11 6-16,0 8 5 15,4 2 6-15,5-1-3 16,0 2 0-16,1-2 0 16,-2-3-1-16,1 0 1 15,0-7-83-15,-2-10-219 16</inkml:trace>
  <inkml:trace contextRef="#ctx0" brushRef="#br0" timeOffset="73949.6124">6667 5631 1222 0,'0'0'0'15,"0"0"-117"-15,0 0-170 16,103 17-531-16</inkml:trace>
  <inkml:trace contextRef="#ctx0" brushRef="#br0" timeOffset="74250.3501">7089 5900 1058 0,'0'0'17'0,"0"0"-14"16,0 0 26-16,-82 109 55 15,73-65-51-15,9-1-23 16,0-3 2-16,29-5-5 16,8-12 1-16,8-11 5 15,-2-12-10-15,-3 0 7 16,-3-18 31-16,-8-11 8 15,-11-5 13-15,-8-2 16 0,-10-3-6 16,0 2-35 0,-16 0-33-16,-17 3-3 0,-1 6-1 15,-4 9-8-15,4 12-57 16,0 7-175 0,8 0-231-16</inkml:trace>
  <inkml:trace contextRef="#ctx0" brushRef="#br0" timeOffset="77093.0654">8578 5847 1226 0,'0'0'41'15,"0"0"12"-15,-91-59-15 16,42 57 17-16,-3 2 5 16,2 23-37-16,6 9-15 15,5 5-8-15,17-1 3 16,14-5-6-16,8-6 3 16,16-9-6-16,28-10-3 0,17-6-5 15,12-14-59-15,3-17-16 16,-9-13-11-16,-15-7 71 15,-16-4 23-15,-16-3 6 16,-13 5 14-16,-7 9 54 16,0 8-3-16,-7 9 24 15,-4 12-31-15,5 6 14 16,5 9-34-16,1 0-38 16,0 20 0-16,0 18-18 15,15 19 18-15,10 15 0 16,2 11 2-16,4 7-2 0,-1 5 0 15,0-1-2 1,1 5-10-16,2 2 8 16,-3 1-51-16,1 1-5 15,-5-3-11-15,-7-9 45 0,-7-9 15 16,0-17-21-16,3-18 12 16,-3-13 5-16,3-17 15 15,-2-11-3-15,5-6 7 16,6-12-4-16,13-17 0 15,2-6 1-15,1-8-8 16,-4-3-1-16,-9-6 5 16,-14-4-5-16,-13-3 16 15,-14 0-8-15,-30 0 3 16,-20 2 7-16,-21 4 23 16,-12 4-18-16,-3 11 26 0,7 7-1 15,22 11-22 1,28 5 10-16,22 8-28 15,16 4 7-15,5-3-15 16,27-6 1-16,30-6-102 16,24-3-26-16,17-5-175 0</inkml:trace>
  <inkml:trace contextRef="#ctx0" brushRef="#br0" timeOffset="77399.3524">9679 5747 1035 0,'0'0'44'0,"0"0"-6"16,-85-28 13-16,47 28 3 15,3 0-36-15,10 6-17 0,11 9 1 16,13 6-2-16,1 3 0 16,28 5-2-16,16 2 9 15,14-1-1 1,6 4-6-16,-6-2 0 15,-4-1 5-15,-17-5-4 0,-16-3 2 16,-15-3-2-16,-6-6 6 16,-21-2-4-16,-24-3 59 15,-13-1 6-15,-6-7-28 16,1-1-38-16,11 0 5 16,10-6-7-16,15-10-53 0,23-5-158 15,8-5-509-15</inkml:trace>
  <inkml:trace contextRef="#ctx0" brushRef="#br0" timeOffset="77958.5524">9876 5770 1205 0,'0'0'68'0,"0"0"-68"15,0 0-8 1,0 0 8-16,27 82 13 0,0-39-6 15,0 4-4-15,3-5-3 16,-5-4 2-16,-4-5-5 16,-9-10 2-16,-6-7-20 15,-3-6 8-15,-3-7-9 0,0-3 22 16,0 0 7-16,0-17 13 16,0-8-16-16,0-8 1 15,0-2 4-15,0-3 22 16,4 2-6-16,2 7 12 15,2 5 4-15,2 7-17 16,5 9 8-16,3 8-32 16,4 0 0-16,2 11-4 15,-2 11 4-15,-2 7 0 16,-4 0-8-16,-5 2 2 0,-2-2 5 16,0-8-7-16,-5-2-33 15,1-8-2 1,-2-3-16-16,-2-8 9 0,1 0 37 15,1-8 13-15,0-14 6 16,7-5-3-16,-1-3 2 16,6 0 35-16,0-1 6 15,3 4 20-15,-2 4-12 16,2 8-32-16,-3 7 18 16,1 8-40-16,-1 0 4 15,3 16-12-15,-3 12 4 16,1 3 4-16,1 1-2 15,5 0-9-15,5-1-59 0,9-4-32 16,10-5-55 0,8-8-105-16,6-8-60 15</inkml:trace>
  <inkml:trace contextRef="#ctx0" brushRef="#br0" timeOffset="78698.5998">10956 5947 825 0,'0'0'210'15,"2"-83"-84"-15,-10 51-29 16,-14 6-5-1,-6 12-27-15,-4 11-33 0,-5 3-32 16,1 15 4-16,8 15-11 16,4 3 7-16,12 4-5 15,9 1-2-15,3-6 9 0,6-3-4 16,14-9 2 0,6-5 0-16,1-10-9 0,0-5-25 15,1 0 12-15,1-16 7 16,-4-10-8-16,-2-7 23 15,-6-3 0-15,-6-5 1 16,-7 0 10-16,-4 5 26 16,0 6 14-16,-1 10 1 15,-8 9-32-15,0 11 19 32,-1 0-39-32,-1 28-19 0,6 13 17 0,4 9-3 15,1 3 5-15,3-4 0 16,21-6 5-16,0-11-6 15,6-8 1-15,8-11-8 16,6-7 4-16,9-6-18 16,8-6 2-16,2-15 14 15,-6-10-6-15,-9-7 11 0,-12-9 1 16,-10-10 0-16,-11-3 16 16,-13 0 4-16,-2 8 1 15,-15 11 28-15,-10 13-36 16,0 11 4-16,5 12-17 15,-1 5 9-15,10 17-18 16,4 19 4-16,5 17 5 16,2 6 0-16,17 4 0 15,14-3 0-15,5-11 0 16,4-11 0-16,-1-11 3 16,6-13-1-16,4-10-1 0,5-4-1 15,2-6-10 1,-3-17 10-16,-3-11 0 0,-9-7 2 15,-7-13 3-15,-10-6-3 16,-15-4 5-16,-9 0 6 16,0 9-9-16,-23 11 8 15,-5 15-2-15,3 13-10 16,4 14 6-16,4 4-6 16,6 24-2-16,5 15-5 15,6 8 7-15,0 6 0 16,22 1 0-16,6-1 0 15,5-8-9-15,1-10 7 0,-1-12-140 16,-6-12-102-16,-12-13-537 16</inkml:trace>
  <inkml:trace contextRef="#ctx0" brushRef="#br0" timeOffset="81372.9659">13021 5709 579 0,'0'0'463'0,"0"0"-408"16,0 0 33-16,-46-73-16 15,16 65 8-15,-4 3-30 16,-8 5-30-16,2 1 0 16,-3 17-18-16,8 6-2 15,8 2 0-15,14 5-2 16,10 3-1-16,3 3 3 0,13-2 0 15,25-5-1 1,17-11 1-16,12-15-27 16,12-4-36-16,3-10-46 15,2-21-21-15,-7-13-33 0,-11-8 57 16,-18-5 85-16,-18-2 21 16,-14 0 68-16,-15 2 76 15,-1 3-10-15,-7 9-20 16,-15 9-2-16,1 9-36 15,3 8-12-15,3 13-36 16,9 3-18-16,1 3-10 16,5 18-29-16,0 16 22 15,0 15 1-15,14 8 6 16,10 2-2-16,-2 0 2 16,3-4-2-16,-5-4-6 15,-2-8-36-15,-5-7 2 0,-1-11-4 16,-6-13 10-1,-1-8 19-15,-2-4 17 16,1-10 6-16,2-16 4 0,6-7-9 16,-2-4 27-16,4 0 9 15,-2 3 1-15,1 3 3 16,5 5-22-16,-2 6 9 16,2 4 2-16,0 9-14 15,-1 6-4-15,5 1-12 16,0 4-5-16,-2 15 3 15,4 4-16-15,-5 7 17 0,-1 3 0 16,0 2-12 0,4 2 2-16,1-2-38 0,10-3-16 15,7-4 5-15,8-9-30 16,7-7 8 0,-2-9-18-16,-3-3 30 0,-9-10 47 15,-11-14 23-15,-9-4 5 16,-9-4 56-16,-6-2 19 15,-6 2 8-15,0-1-11 16,-12 5-18-16,-10 3 13 16,-7 7-32-16,-5 4-21 15,-5 8-10-15,-2 6-9 16,6 0 0-16,5 11-1 16,12 8-13-16,4 6 13 0,6 3-10 15,8 4 11-15,0 2-5 16,11-2 4-16,12-1 1 15,6-7-5-15,-1-11-45 16,5-10 13-16,0-3-5 16,-5-8 22-16,-1-14 19 15,-4-6 2-15,-7-4 1 16,-6-3 4-16,-3 1 22 16,-4 2 17-16,-1 1 9 15,-2 7-2-15,0 6 20 16,0 11-30-16,0 4-21 15,0 3-8-15,0 0-11 16,1 8-4-16,9 11-7 16,2 7 9-16,2 4-6 15,0 2 3-15,-1-3-49 0,-1 1-41 16,-3-5-77-16,1-8-117 16,-3-7-398-16</inkml:trace>
  <inkml:trace contextRef="#ctx0" brushRef="#br0" timeOffset="82542.0219">14424 5510 1209 0,'0'0'54'0,"0"0"-35"15,0 0-4-15,0 0 1 16,0 0-16-1,0 0-4-15,43 72-4 16,-33-41 8-16,-4-3 0 0,-4-2-4 16,1-5-1-16,0-6 0 15,-2-7-8-15,2-6-16 16,0-2 27-16,5-4 2 16,4-16 13-16,4-5-8 15,1-3 0-15,-3-1 9 16,-3 1 28-16,-2 4 10 15,-5 5 1-15,-1 7-23 16,0 6-13-16,0 4 3 0,0 2-20 16,6 1-7-1,4 13-8-15,6 6 6 0,0 0 6 16,3-2-27-16,3-4-19 16,5-3 15-16,6-3-22 15,6-8 7-15,3 0 14 16,-5-2 18-1,-3-14 16-15,-8-3 2 0,-9-5 2 16,-7 1 50-16,-9-2 2 16,-4 3 8-16,0 0-17 15,-4 6-18-15,-16 2 13 16,-2 7-36-16,-4 7-5 16,4 0 0-16,5 6-5 0,7 12-5 15,6 4 5-15,4-2-15 16,1 0 18-16,18-6-3 15,4-4-12-15,1-5-2 16,-2-5-11-16,-1 0 28 16,-3-2 0-16,-3-11 1 15,-3 1 1-15,0-4 0 16,-5 3 1-16,-1 0 8 16,-4 2-2-16,-2 5 26 15,0 6 11-15,0 0-35 16,0 0-9-16,0 5-1 15,0 20-17-15,-6 12 18 16,4 13-11-16,2 8 9 16,0 15 1-16,0 6 1 15,6 7-3-15,2 3 3 0,2 1 0 16,4 0 0-16,-1-1-1 16,2-4 1-16,-3-11 0 15,-12-18 2-15,0-18-3 16,-21-17 2-16,-30-16 4 15,-16-5-5-15,-13-22-6 16,-5-20 6-16,8-16-1 16,18-9 2-16,23-8 0 15,30 0 1-15,13-3-4 16,44 1-2-16,16 2-16 0,12 5 19 16,3 14-1-1,0 12-2-15,-7 14 3 16,-6 8-7-16,-8 5 3 0,-10 2 2 15,-8 2 2 1,0-1 1-16,-7 0 0 16,0 1 2-16,-3-4-4 0,-4 2 4 15,-3-3 0-15,-4-1 3 16,-7-1-4-16,-6 0 4 16,-7-2 7-16,-2 0 13 15,0 0 0-15,-15 2-6 16,-6 5-11-16,-3 4 5 15,-6 8-13-15,-4 3-2 16,1 10 2-16,3 19-10 0,12 8 8 16,12 7-1-16,6 3 3 15,14-2 18 1,18-4 17-16,7-11 11 0,3-8-13 16,-2-8-24-1,-2-8 6-15,-2-6-15 0,-4 0-30 16,-6-5-97-1,-13-12-89-15,-13-4-280 0</inkml:trace>
  <inkml:trace contextRef="#ctx0" brushRef="#br0" timeOffset="84668.7729">16341 5634 1075 0,'0'0'252'0,"0"0"-242"15,0 0-5-15,79 0-3 16,-48-6 30-16,1-5-24 16,4-3 4-16,-4-3-10 15,-2-4 1-15,-8-3 4 16,-7-3-6-16,-9-2 9 0,-6-2 1 16,0 0 6-16,-3 3 1 15,-10 3-8-15,1 8 8 16,1 5 20-1,3 6-35-15,5 5 1 0,1 1-4 16,-1 0-17-16,-3 5 11 16,-2 15-9-16,3 6 14 15,2 5 0-15,3 1-8 16,0-1 8-16,6-1 1 16,10-5 0-16,2-6 1 15,0-5-1-15,4-8 0 16,6-4-2-16,4-2-116 15,-2-14-243-15</inkml:trace>
  <inkml:trace contextRef="#ctx0" brushRef="#br0" timeOffset="84825.5307">16588 5078 312 0,'0'0'971'0,"0"0"-971"16,0 0-288-16,0 0-126 16</inkml:trace>
  <inkml:trace contextRef="#ctx0" brushRef="#br0" timeOffset="85175.703">16911 5316 851 0,'0'0'136'16,"0"0"-134"0,0 0 0-16,31 97 20 0,-18-72-19 15,-1 1 3-15,1-6-6 16,0-6 2-16,-3-6 1 16,1-7-1-16,2-1 8 15,1-5 10-15,3-13-14 16,-1-7 48-16,-2 1 17 15,-3 2-11-15,-4 4 10 16,0 3 7-16,-4 7-11 16,1 5-19-16,-1 3-37 15,3 0-10-15,8 1-6 16,3 18-6-16,4 2 8 0,-1 4 3 16,-1 1-1-16,-2 2-2 15,2-1-14-15,4-2-65 16,6-5-53-16,6-4-88 15,10-11-198 1</inkml:trace>
  <inkml:trace contextRef="#ctx0" brushRef="#br0" timeOffset="85443.7119">17852 5281 1055 0,'0'0'128'0,"0"0"-87"15,0 0 15-15,0 0-5 16,0 0-49-16,0 0 4 16,33 42-2-16,-20-12 12 15,-1 3-10-15,-6-1-5 16,-3 1 1-16,-3-5 0 15,0-1-1-15,0-5-2 16,-3-3-20-16,-11-12-267 16</inkml:trace>
  <inkml:trace contextRef="#ctx0" brushRef="#br0" timeOffset="86219.5897">17618 5379 1165 0,'0'0'279'0,"0"0"-277"16,0 0 4-16,0 0-8 16,119 0 2-16,-53 0 0 0,1 0-4 15,-3-3-95 1,-12-7-22-16,-11-3-58 0,-13-5 29 15,-12-3 144-15,-10-2 6 16,-6-1 94-16,0-1-11 16,0 3 3-16,0 0 28 15,0 4-27-15,0 6-32 16,0 7 0-16,0 2-14 16,0 3-2-16,0 0-39 15,2 6-15-15,7 13 2 16,4 10 9-16,1 5 4 15,-1 2-1-15,-2-2 3 16,-1-1-5-16,2-5 3 16,-3-5 0-16,0-8-3 15,4-5 3-15,-1-8-2 16,6-2-23-16,2 0-2 16,-1-6 27-16,0-11 0 0,-4-3 1 15,-6 6 0 1,-2 2 0-16,-2 5 4 0,-3 5 8 15,2 2-6-15,5 0-7 16,9 0-14-16,6 12 10 16,5 3 0-16,3-1 4 15,1 0 0-15,6-3-1 16,4-4 1-16,6-3-1 0,2-4 1 16,-2 0 0-1,-4-5 4-15,-8-11-4 0,-7-5 1 16,-10-5 11-16,-12-2-11 15,-8-1 16-15,-3-1-11 16,-22 5 12 0,-7 8 3-16,-2 7-10 0,1 10-10 15,3 0-2-15,7 18-5 16,10 13-5-16,10 5-2 16,3 1 12-16,13 2 1 15,13-7 3-15,4-5 2 16,2-9 10-16,-1-4-6 15,2-6 16-15,1-4-25 0,-1-3-3 16,-2-1-27 0,-1 0-89-16,-5-10-93 0,-6-12-406 15</inkml:trace>
  <inkml:trace contextRef="#ctx0" brushRef="#br0" timeOffset="87198.1188">19817 4792 460 0,'0'0'826'0,"27"-92"-782"16,-25 45-44-16,-2 10 45 16,0 7 37-16,-3 11 10 15,-2 13-50-15,2 6-38 16,0 3-4-16,0 33-16 16,1 21-2-16,2 22 18 15,0 19 3-15,0 10 1 16,0 9-4-16,2 5 0 15,-2 4 0-15,1 1-1 16,2 0 1-16,5-2-2 16,1 0-29-16,0-7-77 15,-2-4 71-15,-1-6 26 16,0-14 1-16,6-16-21 0,3-20-34 16,10-22 10-16,8-17 34 15,6-13-5-15,7-6-13 16,6-12-8-16,4-18 27 15,2-10 20-15,-1-13 7 16,-7-9 8-16,-12-7 21 16,-16-9 15-16,-19-7-21 15,-5-7 2-15,-37-1 4 16,-20 4 14-16,-14 10-19 0,-8 10-13 16,-2 9-1-16,4 13-17 15,16 10 3 1,18 13-3-16,18 10 0 0,15 5 4 15,11 6-4 1,1 1-25-16,1-4 10 16,24 1-53-16,13-6-12 0,8-2-4 15,5 1 37-15,-4-5 36 16,-6 0 6-16,-8-3 5 16,-6 0 42-16,-8 0 22 15,-4 4 8-15,-7 6-23 16,-4 5-29-16,-2 3 0 15,-2 2-20-15,1 0-4 0,2 7-11 16,2 14 5 0,2 8 9-16,3 2 0 0,7-1 1 15,4 0-4-15,9-7 4 16,3-6-19-16,-1-10 4 16,0-7 10-16,-7-2 5 15,-3-17 1 1,-8-7 8-16,-7-5 33 0,-7-1 7 15,0-2-11-15,-4 5 15 16,-5 9-17-16,1 6 11 16,4 8-35-16,2 6-8 15,1 0-4-15,1 2-12 16,-2 16-6-16,2 7 11 16,0 3 8-16,0 0-2 0,11 2 1 15,4-4 0-15,1-1-1 16,3-1 1-16,1-6-4 15,4-4-123-15,1-7-72 16,0-7-240-16</inkml:trace>
  <inkml:trace contextRef="#ctx0" brushRef="#br0" timeOffset="88020.7901">20688 5172 1119 0,'0'0'86'15,"0"0"-48"-15,0 0-1 16,0 0-2-16,0 0-35 16,0 0-2-16,-6 64-1 15,15-26 4-15,2-1-1 16,0 0 0-16,0-7 0 0,-3-10-1 16,-1-5-23-16,-1-10-15 15,-2-5 26-15,1 0 13 16,1-4 8-16,2-15-2 15,2-9 0-15,-1 2-3 16,1-2 21-16,2 1 10 16,-1 8 26-16,-1 5-15 15,-1 8 7-15,-3 4 5 16,0 2-43-16,3 0-14 16,1 6-1-16,2 10-10 0,-1 3 7 15,1 5 4-15,-3 0-1 16,1-2-1-16,3 2-33 15,4-4-38 1,4-3-20-16,6-3-11 16,7-6-15-16,12-5-87 0,5-3 26 15,4 0-13-15,-3-13-4 16,-10-6 167-16,-12-6 30 16,-12-5 240-16,-11-2 23 15,-7-1-100-15,0 0-26 16,0 5-34-16,-13 4-33 15,-2 5-11-15,-3 11-14 16,0 4-33-16,-4 4-9 16,-2 10-3-16,4 15-12 0,3 9 10 15,9 7-5 1,8 4 6-16,3 2 1 0,24-3 0 16,10-5 25-16,7-10-2 15,8-10 3-15,7-8 7 16,10-11-16-16,4 0 6 15,-4-12-12-15,-11-15-7 16,-16-8 32-16,-12-6-3 16,-13-6-17-16,-9-5 9 15,-8-5-11-15,0-4-11 16,-5 1-3-16,-12 4 2 16,-7 8-1-16,0 11-1 0,0 13 0 15,6 11 0-15,8 12-3 16,0 1 2-16,3 19-10 15,1 14 3-15,5 13 3 16,1 7 5-16,6 3 0 16,15 1-1-16,2-7 5 15,1-4-6-15,-4-10 2 16,1-7-10-16,-5-11-19 16,-3-5-81-16,0-9-18 15,-2-4-34-15,-2-3-227 16</inkml:trace>
  <inkml:trace contextRef="#ctx0" brushRef="#br0" timeOffset="88222.6045">21613 5192 1239 0,'0'0'118'0,"0"0"-116"15,85 2 0-15,-32-2 0 16,5 0-4-16,0 0-37 16,-1 0-75-16,-12-3-72 15,-14-4-96-15,-10 1-121 16</inkml:trace>
  <inkml:trace contextRef="#ctx0" brushRef="#br0" timeOffset="88373.3952">22030 5167 585 0,'0'0'198'0,"0"0"-88"15,0 0 15 1,0 0-30-16,0 0-53 0,0 0-1 15,17 36 9-15,-7-16 1 16,-3 4 8 0,2-2-34-16,0-1-5 0,-3-2-20 15,0-5 0-15,-2-2-5 16,-4-9-59-16,0-3-178 16,0-6-556-16</inkml:trace>
  <inkml:trace contextRef="#ctx0" brushRef="#br0" timeOffset="88532.8042">22033 4834 1160 0,'0'0'0'0,"0"0"-406"16</inkml:trace>
  <inkml:trace contextRef="#ctx0" brushRef="#br0" timeOffset="88881.8387">22347 5066 1037 0,'0'0'109'0,"0"0"-87"0,0 0-20 15,0 0 6-15,0 0 5 16,-85 100-4-16,66-61-4 16,7 1-5-16,9-1 16 15,3-6-6-15,1-7 10 16,22-4 4-16,5-9 15 16,6-9 8-16,-1-4-16 15,0 0-1-15,-9-10 33 16,-3-9-3-16,-8-5 3 15,-8-2-23-15,-5-3-26 16,0-2-1-16,-19 1-13 16,-8 1 2-16,-5 5-9 0,3 7 0 15,2 9-32-15,9 8-74 16,11 0-114 0,7 13-118-16,16 2-453 0</inkml:trace>
  <inkml:trace contextRef="#ctx0" brushRef="#br0" timeOffset="89293.5619">22661 5194 1061 0,'0'0'128'0,"0"0"-74"16,0 0 26-16,0 0-10 0,0 0-63 16,0 0-7-16,0-10-7 15,0 24-4-15,0 3 11 16,-2 2 0-16,-3-2 0 15,1-5-2-15,1-1-16 16,3-5-38 0,0-2 16-16,0-4 3 0,0 0 33 15,0-3-7-15,0-9-3 16,0-5 0-16,0-3 8 16,0-2 6-16,0-3 5 15,7 1 0-15,4 2 30 16,3 2 42-16,8 2-31 15,5 2 23-15,1 5-28 0,3 4-13 16,-2 6 11 0,-2 1-27-16,-5 0 6 0,2 12-12 15,-5 7-2-15,-4 5-6 16,-4 3 2-16,-7 5 0 16,-2 2-7-16,-2-1 7 15,0 0 0-15,-12-3-2 16,-6-2-96-1,-8-10-84-15,-8-9-227 0</inkml:trace>
  <inkml:trace contextRef="#ctx0" brushRef="#br0" timeOffset="93146.4381">23665 4844 1290 0,'0'0'63'0,"0"0"-29"16,0 0 19-16,0 0 34 15,0 0-29-15,0 0-58 16,0 0 0-16,0 0-14 0,12 9-6 15,-6 11 15 1,1 6 6-16,6 1-1 0,1-2 3 16,5 2-3-1,1-6 0-15,4-3-1 0,4-5-28 16,2-5 3-16,3-7-15 16,3-1-1-1,-4-1 28-15,0-15 4 0,-5-3 6 16,-10-2 4-16,-6 0 0 15,-8-1 15-15,-3-3 9 16,0 2 15-16,-2-1 4 16,-7 7-16-16,-4 1 11 15,3 4-24-15,3 4-9 16,3 5 9-16,1 3-14 16,3 0 0-16,0 0 0 0,0 9-18 15,0 13 3 1,0 13 12-16,1 4 3 15,13 8-2-15,2 5 4 16,2 5-2-16,2 2 0 16,0 1 2-16,-1 0-7 0,0-1 3 15,0-2-32-15,2-2 3 16,0-6-10-16,-4-4 9 16,-1-6 23-16,-7-5-3 15,-3-7 11-15,-5-7 0 16,-1-3 0-16,-4-4-6 15,-20-6 14-15,-10 2-3 16,-4-6-4-16,-4-2 2 16,-1-1-2-16,5 0 0 0,0-11 2 15,4-4 6 1,2-5-7-16,7-4 6 0,7-1 9 16,8-5-10-16,5 0 12 15,5-3-11-15,0-1-5 16,11-1 24-16,11 1-17 15,6 2 7-15,2 3 6 16,5 4-15-16,-4 2 1 16,0 3-8-16,-2 5 3 15,-7 2 8-15,-5 4-10 16,-3 1-1-16,-3 2 0 16,-2 1-35-16,1-2-61 15,-1-2-65-15,3-1-151 0</inkml:trace>
  <inkml:trace contextRef="#ctx0" brushRef="#br0" timeOffset="95112.9959">25336 5106 610 0,'0'0'487'0,"0"0"-414"16,0 0-24-16,-11-71 37 15,-2 53-23-15,-5 4 0 16,-3 0-34-16,-7 6-18 15,-11 0-4-15,-9 8-1 16,-8 0-10-16,-3 3 4 0,6 14 0 16,8 7 3-1,9 5-3-15,12-1 0 0,14 2-2 16,10-2-1 0,0-3 2-16,24-1 1 0,16-7 0 15,9-4-5-15,9-7 5 16,4-6-5-16,-3 0 0 15,-7-2-23-15,-8-15 18 16,-10-5 7-16,-9-6 3 16,-8-5 2-16,-11-4 1 15,-6-1 9-15,0 3 31 16,0 3-14-16,-6 5 24 0,-3 7-13 16,3 5-21-16,3 10 13 15,1 3-14 1,2 2-9-16,0 0-9 0,0 3-11 15,0 16 1-15,6 6 4 16,5 8 6 0,-2 2-7-16,1-1 2 0,3-2-33 15,-2-1-37-15,4-5-62 16,-3-8-88-16,1-10-233 16</inkml:trace>
  <inkml:trace contextRef="#ctx0" brushRef="#br0" timeOffset="95547.3344">25539 4924 1147 0,'0'0'56'0,"0"0"-33"0,0 0 17 16,0 0-11-16,0 0-29 15,0 0 0-15,76 47 0 16,-58-19-6-16,-5-1 2 15,-7 1 3-15,-3-4-16 16,-3-4-7-16,0-7-4 16,0-3 6-16,0-6 6 15,0-4 1-15,0 0 15 16,0-2 13-16,0-12-10 16,0-9 7-16,11 1-7 15,5-3 10-15,3 1 18 16,-1 0-6-16,3 4 29 0,-3 5-7 15,-3 3 7-15,-2 4 12 16,1 6-34-16,-2 2-19 16,4 0-13-16,2 6 1 15,3 10-2-15,-6 5-4 16,-2 1-4-16,-5 4 5 16,-2 1 4-16,0-1-19 15,2 1-48-15,5-4-46 16,6-3-42-16,9-7-130 0,6-6-237 15</inkml:trace>
  <inkml:trace contextRef="#ctx0" brushRef="#br0" timeOffset="96038.4283">26386 5019 966 0,'0'0'146'0,"0"0"-93"15,0 0 17-15,-6-85 38 16,-13 73-21-16,-5 4-83 15,-7 8 4-15,-2 0-8 16,0 9 0-16,0 14-2 16,8 2-9-16,2 5 7 15,10-1-3-15,5-2 7 16,8-3-3-16,0-6 6 0,6-6-3 16,17-6 11-16,8-6-9 15,5 0-1-15,1-20-2 16,-1-10 2-1,-3-8-2-15,-6-5 2 16,-5-4 0-16,-7-7 10 0,-6-5-9 16,-9-8 4-16,0 0 13 15,-6 3 7-15,-9 8 35 16,-3 7-8-16,0 8-19 16,0 4 0-16,2 9-22 15,4 7 9-15,5 9 4 16,4 7-21-16,3 4 21 15,0 1-25-15,0 0-1 16,0 10-4-16,0 21-10 16,0 11 14-16,0 14 1 0,1 9-1 15,5 6 0-15,4 4 1 16,4-2 0-16,5-10-1 16,4-8-32-16,4-10-17 15,1-6-59-15,0-16-109 16,-4-11-76-1,-6-12-549-15</inkml:trace>
  <inkml:trace contextRef="#ctx0" brushRef="#br0" timeOffset="98129.8241">27505 4549 1039 0,'0'0'59'16,"0"0"-3"-16,0 0-4 15,0 0 46-15,0 0-34 0,0 0-63 16,0 0-1-16,-25 21-21 15,25 23 21 1,0 8 0-16,0 6 5 16,4 2-7-16,5-2 3 0,-1-1-1 15,-1-3 0-15,1-6-53 16,-1-9-98-16,-3-12-133 16</inkml:trace>
  <inkml:trace contextRef="#ctx0" brushRef="#br0" timeOffset="98831.6192">27335 4845 1166 0,'0'0'22'16,"0"0"-18"-16,79-10-3 15,-25 10-1-15,5 0 0 16,1 0 1-16,-5-1-3 15,-8-7-16-15,-12-4-3 16,-11-4 20-16,-10 0 2 16,-9-5 6-16,-5 1 36 15,0-4-6-15,0 2 6 16,-8 0 3-16,2 8-5 16,1 3 11-16,2 5-32 15,3 6-10-15,0 0-10 0,0 1-11 16,0 23-19-16,0 11 21 15,2 7 9-15,7 5 0 16,1-3 0-16,1 2 0 16,1-5-2-16,4-4-1 15,2-5-28-15,1-7-21 16,2-7 13-16,-3-12 17 16,0-6 2-16,-1 0 20 15,-3-15 6-15,0-7-4 16,-1-3 17-16,-1 1 22 0,-3 2 10 15,1 4-8 1,-1 5-16-16,1 4 1 16,3 3-19-16,5 6-7 15,9 0-4-15,7 0 1 16,9 6-5-16,5 5 6 16,4 0 0-16,0-1 1 0,-5 0-4 15,-7-8-14-15,-12-2-7 16,-7 0 7-16,-8-2 12 15,-7-13 5-15,-4-5 5 16,-2-2 0-16,-2-2 12 16,-14 2 0-16,-5 4 12 15,0 3-17-15,2 9-10 16,4 6 9-16,3 0-11 16,2 9-7-16,3 14 2 0,6 7-10 15,1 7 15-15,3 0-2 16,18-1 1-16,3-1-2 15,7-4 3-15,5-5-2 16,4-8-42 0,8-8-108-16,6-10-271 0</inkml:trace>
  <inkml:trace contextRef="#ctx0" brushRef="#br0" timeOffset="99205.8147">29082 4632 884 0,'0'0'234'0,"0"0"-234"16,0 0-31-16,27 78 24 16,-2-29 8-16,2 3-1 15,-3 0 0-15,-6-8-11 16,-3-7-30-16,-6-8-28 15,0-11 27-15,-2-8 33 16,-1-10 9-16,2 0 57 16,1-13 58-16,1-11-40 15,2-4 8-15,-3-5-13 16,-3-3-12-16,3-3-32 16,-5-3-25-16,1 1 7 15,1 2-8-15,2 5 5 0,3 7-10 16,4 10-13-16,10 11-68 15,8 6-12-15,7 0-63 16,2 16-7-16,-1 5-25 16,-4-2-134-16</inkml:trace>
  <inkml:trace contextRef="#ctx0" brushRef="#br0" timeOffset="99590.4767">29779 4717 589 0,'0'0'164'0,"0"0"-36"16,0 0 7-16,0 0-33 15,0 0-55-15,0 0-43 16,-94-60 2-16,53 62 5 16,0 18-8-16,6 8 6 15,7 4-8-15,10 2 0 16,8-1-1-16,10-4 2 16,3-3-2-16,24-5 2 0,5-8 0 15,4-5 19-15,1-8-14 16,-5 0-3-16,-4-11 6 15,-7-10-8-15,-3-3 3 16,-8-6 33-16,-3-2-17 16,-6-2 14-16,-1-1-19 15,0 4 8-15,0 9 25 16,-1 12-20-16,-2 5 2 16,3 5-31-16,0 3-2 0,0 19-14 15,0 11 10 1,10 6 6-16,0 2-1 15,1-3 3-15,0 1-5 16,0-4 3-16,1 1-63 0,3-6-31 16,2-2-99-16,5-9-123 15</inkml:trace>
  <inkml:trace contextRef="#ctx0" brushRef="#br0" timeOffset="100264.8225">30089 4809 1133 0,'0'0'70'16,"0"0"-54"-16,0 0-10 15,0 0 13-15,105-58-1 16,-71 43-14-16,-10 2-4 15,-8-7 13-15,-8-3 39 16,-8 2-9-16,0-3 3 16,-3 7-6-16,-18 3-15 15,-6 6-20-15,-6 4-6 16,-1 4 1-16,2 0-9 16,7 18 6-16,12 6-5 0,6 5-2 15,7 3 5 1,10 1-18-16,19 0 18 0,10-3-41 15,4-8-20-15,-5-4 13 16,-8-8 5-16,-15-4 28 16,-8-5 19-16,-7-1 1 15,0 0 0-15,-15 0 27 16,-9 2-4-16,0 2-15 16,3 5-8-16,12 1 0 15,9 5 0-15,0 0-16 16,15 1 16-16,17-3 11 0,7-5-8 15,5-6 18 1,0-2-8-16,-4 0-4 16,-8-12 2-16,-6-8-6 0,-7-5 55 15,-6-3-14 1,-5-5-6-16,-5 1-11 16,-1 1-11-16,-2 5 9 0,0 8 0 15,0 10-26-15,0 5 8 16,0 3-9-16,0 0-12 15,0 10-12-15,0 10-3 16,1 9 27-16,2 3-2 16,0-3 4-16,0-1-2 15,0-1 0-15,0-2-15 16,3-3-51 0,-3-6-55-16,-2-6-67 0,3-10-288 0</inkml:trace>
  <inkml:trace contextRef="#ctx0" brushRef="#br0" timeOffset="100440.5261">30495 4386 1037 0,'0'0'160'0,"0"0"-160"15,0 0-260-15,0 0 177 0,0 0-84 16</inkml:trace>
  <inkml:trace contextRef="#ctx0" brushRef="#br0" timeOffset="101286.6081">30889 4645 1019 0,'0'0'20'0,"0"0"-12"15,-97 3-7-15,62 15 19 16,7 5 7-16,9 4-20 16,8 2-3-16,11-2-4 15,0-1 5-15,15-6 1 16,17-3 21-16,5-5-11 15,-2-8-12-15,0-4-4 16,-4 0 2-16,-6-13-2 0,-8-7 0 16,-4-5 2-16,-11-1 16 15,-2-6 35-15,0 6-14 16,-9 1 0-16,-6 4 4 16,0 11 2-16,5 10-27 15,-1 0-18-15,0 8-2 16,3 17-26-16,6 5 15 15,2 2 12-15,5 1-2 16,17-4 3-16,5-5 2 16,1-5 1-16,4-8 7 15,2-8-5-15,10-3 7 16,8 0 5-16,4-8-15 16,-1-15 8-16,-7-7 1 0,-5-12 2 15,-8-11 43-15,-11-5-41 16,-8-3 38-16,-13 4-16 15,-3 6-17-15,-7 9-3 16,-14 11-10-16,3 11-3 16,1 11 4-16,7 9-8 15,-2 7-4-15,0 21 0 16,-1 12-16-16,4 6 20 16,7 8-1-16,2 0-35 0,3 2 1 15,15-3-19 1,0-12-9-16,3-11 6 0,0-17-7 15,-3-8 38 1,1-5 15-16,2-7 11 16,0-16 13-16,4-1 30 15,2-2 7-15,0 1-3 0,1 7-26 16,-1 2 8 0,3 7-11-16,-3 9-18 0,-5 0 1 15,-1 8-1-15,-6 13-1 16,-3 3-3-16,-9 6-10 15,-3-1 11-15,-6 0 1 0,-16-3 2 16,-5-9 1 0,-3-3 0-16,-4-8 2 0,1-6 22 15,-2 0-10-15,1 0 18 16,7-14-13-16,3-6-17 16,9-5 9-16,11-4-12 15,4-4-69-15,18-1-128 16,18-1-245-16</inkml:trace>
  <inkml:trace contextRef="#ctx0" brushRef="#br0" timeOffset="101472.8174">31735 4421 682 0,'0'0'558'0,"0"0"-501"16,0 0-52-16,0 0-4 15,0 0-1-15,0 0 31 0,38 96-8 16,-29-60-6-16,2 0-9 15,-1 3-8-15,-1-2 10 16,0 0-9-16,0-7-1 16,0-5 0-16,6-5-124 15,4-11-123-15,5-6-303 16</inkml:trace>
  <inkml:trace contextRef="#ctx0" brushRef="#br0" timeOffset="101822.2904">32078 4716 1026 0,'0'0'208'0,"0"0"-187"16,0 0-11-16,0 0 8 16,82-34 14-16,-61 25-27 0,-8-4 26 15,-3 0 25-15,-8 0 31 16,-2 1-33-16,0 1-10 15,-3 4-23-15,-21 7-21 16,-16 0-5-16,-12 10-3 16,-3 19 5-16,7 10 2 15,14 1-2-15,16 3 2 16,16-2 1-16,2-3 9 16,33-5 19-16,15-7 8 15,12-10-23-15,1-9 1 16,3-5-14-16,6-2-8 0,-5-2-5 15,-7-15-21-15,-17-7-80 16,-25-8-104-16,-16-7-182 16</inkml:trace>
  <inkml:trace contextRef="#ctx0" brushRef="#br0" timeOffset="104295.2821">3701 7910 1128 0,'0'0'69'16,"0"0"-13"-16,0 0 1 15,96-67-8-15,-38 56-23 16,6 7-4-16,2 4-18 16,-5 0 7-16,-12 8-11 15,-9 13 0-15,-13 5-4 16,-14 6-4-16,-10 3 5 16,-3 4-3-16,-19 1 6 15,-12-5-3-15,-5-8 6 16,6-8-1-16,8-8 6 0,8-7-7 15,10-4-1-15,4 0 9 16,0-3-5-16,7-19 9 16,20-10-13-16,6-10 0 15,7-2-11-15,-2 2 10 16,-5 2 1-16,-11 3 0 16,-6 5 6-16,-7 4 0 15,-7 7-2-15,-2 6 0 16,0 5 19-16,0 8-19 15,0 2 8-15,0 0-12 0,-8 14-16 16,1 11 13 0,1 7-2-16,6 3 5 15,0 3-8-15,18-1 2 0,10 1 6 16,11-3-3-16,4-8 9 16,6-6-4-16,0-6-2 15,-1-11-3-15,-5-2-8 16,-7-2-109-16,-9 0-81 15,-7-12-286-15</inkml:trace>
  <inkml:trace contextRef="#ctx0" brushRef="#br0" timeOffset="104804.4947">5553 7708 1041 0,'0'0'71'0,"0"0"-71"15,0 0-17-15,0 0 17 16,0 0 16-16,0 0 13 0,52 92-8 16,-30-61-4-1,-4-1-14-15,-3-3-2 16,-6-4-1-16,-1-2 2 15,-7-3-8-15,-1-8-86 0,0-10-217 16</inkml:trace>
  <inkml:trace contextRef="#ctx0" brushRef="#br0" timeOffset="104971.627">5492 7538 1116 0,'0'0'0'0,"0"0"-185"15,95-10-82-15</inkml:trace>
  <inkml:trace contextRef="#ctx0" brushRef="#br0" timeOffset="105305.9947">5948 7634 765 0,'0'0'182'0,"0"0"-177"16,0 0-1-16,0 0 3 16,-85 73-7-16,85-52-6 15,3-2-1-15,21 1 7 16,7-2 16-16,4-1-16 0,-4-1 2 15,-1-3-1-15,-8 0 3 16,-4 0-4-16,-6-2 0 16,-6 0 0-16,-6-2 8 15,0 0 17-15,0-3 10 16,-15-2 25-16,-15 0 12 16,-9-2-32-16,1-2-21 15,2 0-18-15,4 0 7 16,7 0-8-16,8-7-4 0,7-4-128 15,10-7-356 1</inkml:trace>
  <inkml:trace contextRef="#ctx0" brushRef="#br0" timeOffset="106617.9831">7170 7588 980 0,'0'0'146'16,"0"0"-111"-16,0 0 23 15,-82-46 6-15,46 46-19 16,2 0-7-16,-1 1-13 15,5 17-5-15,8 7-20 0,10 3 6 16,9 5-5 0,3 1-1-16,20 1 1 0,16-4-1 15,11-3 8-15,5-6-16 16,1-8-10-16,-1-6-55 16,-3-8 11-16,-1 0-6 15,-1-9-12-15,-3-13 27 16,-5-5 22-16,-5-4 31 15,-7-3 5-15,-5-1 10 16,-10 1 59-16,-5 6-2 16,-7 4-12-1,0 6 3-15,-4 10-13 0,-12 2-11 16,-5 6-34-16,4 0 0 16,-5 18-10-16,8 7 0 0,1 5 1 15,6 3 1 1,4-3-1-16,3-2-1 0,0-3 4 15,10-6 1-15,8-5-3 16,7-8 3-16,-2-6-13 16,5 0-16-16,-4-11-5 15,-3-8 11-15,-9-4 17 16,-6-3 6-16,-6-3 0 16,0 0 0-16,-2 1 3 15,-10 2 13-15,-1 7 12 16,1 7 11-16,4 4-9 15,4 6-23-15,1 2-7 16,0 8-7-16,3 14-7 16,0 8 10-16,0 0 1 0,10 2 3 15,9-1 0 1,4-5 0-16,4-9-6 16,3-3 4-16,4-10-41 0,5-4 4 15,4 0-28-15,2-17 28 16,-3-6 5-16,-6-7 30 15,-11-4 4-15,-13-2 15 16,-6-3 25-16,-6-2 17 16,0 4-33-16,-14 4 23 15,-6 6-1-15,-1 12-13 16,7 7-3-16,2 8-18 0,4 0-12 16,3 19-5-16,2 10-19 15,3 10 23-15,0 3 1 16,16 1 0-16,5-1-1 15,3-6 1-15,3-5 0 16,0-7 0-16,3-10-1 16,2-6 0-16,6-8-10 15,7 0-17-15,5-12 22 16,2-10 0-16,-5-6-6 16,-6-6 12-16,-12-3-6 15,-11-4 6-15,-9-1 0 16,-9-1 4-16,0 3 2 15,-9 3 4-15,-8 8 9 0,1 12 18 16,5 9-21 0,5 8 1-16,-2 0-17 0,3 17-17 15,1 13 12-15,1 9-5 16,3 3 10-16,0-1-3 16,6 0 6-16,10-2-6 15,2-6 2-15,4-4 1 16,4-5 0-16,2-7 0 15,5-8 1-15,6-6-4 16,3-3 3-16,2 0-3 16,-5-6-6-16,-6-6-23 15,-9-5-9-15,-11-3-25 16,-6-1-26-16,-7-1-77 16,0-2-244-16</inkml:trace>
  <inkml:trace contextRef="#ctx0" brushRef="#br0" timeOffset="107457.1517">8662 7580 795 0,'0'0'341'15,"0"0"-305"-15,0 0-24 16,0 0-12-16,0 0 46 0,89 2-40 16,-57-5 4-1,-7-6-6-15,-6-1-2 16,-10 0 8-16,-6-1-7 16,-3-1 16-16,0-2 13 0,-7 1-16 15,-12 1 8-15,-5 4-17 16,-6 6 0-16,3 2-4 15,-3 0-3-15,6 8 0 16,5 10 0-16,5 5-1 16,10 3-1-16,4 1 2 15,1 1 0-15,22 0 1 16,14-5 3-16,5-3-4 0,4-7 2 16,5-6 1-16,1-6 0 15,3-1 0-15,9 0-2 16,2 0 2-16,0-7 2 15,-2-4-5 1,-6-5 0-16,-6-1 0 0,-10-8 7 16,-9-3-7-16,-18-3 5 15,-15-2 10 1,0 1 1-16,-27 4 27 0,-13 5-19 16,-11 7-5-16,-7 10 3 15,1 6-18-15,3 4-4 16,14 21 0-16,12 5 0 15,13 8-3-15,15-2 1 16,0-4 2-16,25-5 2 16,11-8 1-16,6-10-2 15,-2-9 11-15,-1 0-8 0,-2-15-4 16,-10-13 0-16,-3-7 0 16,-11-6 9-16,-7-8-5 15,-6-5 3-15,0-4 4 16,-1-4-9-16,-14 1 10 15,3 1 14-15,-3 5-9 16,0 7 17-16,4 9-9 16,1 14 4-16,4 11 0 15,3 11-25-15,3 3 10 16,0 4-14-16,0 27-10 16,5 16 7-16,12 13 3 15,9 7 0-15,-2 1 0 16,3-3 5-16,-2-3-12 0,0-6-5 15,-5-6-44-15,-4-7 3 16,-5-10-98-16,-4-6-84 16,-4-13-232-1</inkml:trace>
  <inkml:trace contextRef="#ctx0" brushRef="#br0" timeOffset="111959.0663">10680 7104 1163 0,'0'0'59'0,"0"0"-54"0,0 0 66 0,0 0 11 0,0 0-48 0,0 0-34 15,2 20 4-15,16 13-4 0,4 2 0 16,2 3 1-16,-2 0-3 0,-2 1 2 16,-4 0 0-16,-4-3 0 15,-4-1-58 1,-3-8-56-16,-5-4-83 0,0-10-177 16</inkml:trace>
  <inkml:trace contextRef="#ctx0" brushRef="#br0" timeOffset="112584.5884">10439 7368 1033 0,'0'0'88'0,"0"0"-40"0,0 0 27 0,0 0-47 0,0 0-11 0,97-39-16 0,-38 34 2 15,7-2-3-15,1-3-31 16,-7-2 0-16,-11-4 13 15,-9-2 12-15,-13-1 6 16,-11 2 0-16,-8-3 13 16,-8 1 49-16,0 4-7 0,0 3 1 15,0 4-16-15,0 4-33 16,0 4 12 0,0 0-19-16,0 2-18 15,0 15 1-15,3 6 9 0,5 7 8 16,-2 4 0-16,2 1 1 15,1 1-8-15,2-6 7 16,5-3 0-16,2-5-2 16,5-8-9-16,2-6-5 15,3-6 9-15,0-2 2 16,2-6 3-16,0-11 3 0,-3-2-1 16,-4 0 2-16,-4 0 4 15,-7 4-6 1,-2 5 4-16,-5 4-4 0,-4 5 15 15,2 1-15-15,3 0 3 16,7 1-6-16,4 9-2 16,7 2 5-16,3-3 0 15,2 1-1 1,4-4 1-16,3-3 1 0,0-3-1 16,-2 0 2-16,-5-6 5 15,-10-7-7-15,-5-3 3 16,-11-4-2-16,-3-3 15 15,0-1 11-15,-22 0-6 16,-9 1-1-16,-9 6-18 16,-2 6 10-16,3 7 5 0,5 4-16 15,9 0 14-15,8 14-15 16,11 9 0-16,6 5 0 16,15 4 4-16,19 2 2 15,13-3 23-15,3-6-24 16,6-9 10-16,-4-3-15 15,0-7 3-15,-3 0-3 16,-5-6-44-16,-4 0-78 16,-7 0-93-16,-5-2-262 15</inkml:trace>
  <inkml:trace contextRef="#ctx0" brushRef="#br0" timeOffset="113213.9081">13375 7211 419 0,'0'0'679'0,"0"0"-602"15,0 0-65-15,-75-87 59 16,35 76-6-16,-3 7-19 16,-4 4-5-16,3 5-38 15,5 17 2-15,6 8-10 16,12 3 3-16,14 1-1 0,7 2 1 16,12-1 2-16,25-6 2 15,11-8-1-15,10-9 3 16,3-11-4-1,-1-1-20-15,-8-9 8 0,-13-14 7 16,-11-6 4-16,-11-3 1 16,-13-2 2-16,-4 0 13 15,0 0 33 1,-7 8-15-16,-4 4 17 0,5 11-6 16,3 7-25-16,3 4 9 15,0 0-28-15,0 11-11 16,3 16 10-16,11 7-5 15,5 2 6-15,2 3 0 16,3-1-21-16,0-3-48 16,1-6-51-16,0-6-60 0,-4-12-138 15</inkml:trace>
  <inkml:trace contextRef="#ctx0" brushRef="#br0" timeOffset="113595.1086">13695 7088 1112 0,'0'0'75'0,"0"0"-35"15,0 0-9-15,0 0-10 16,0 0-19-16,0 0-2 0,63 83 10 16,-38-45-9-1,-3-1 0-15,-3-2-1 16,-4-5 2-16,-2-6-2 0,-4-9 0 15,-3-8 0-15,-1-7 1 16,2 0 5-16,2-16 23 16,3-12 2-16,0-3 11 15,-3-2 28-15,-2-3-37 16,-5 2-9-16,3 1 15 16,-5 6-21-16,2 5-4 15,-2 9-11-15,2 6 0 16,2 4-6-16,2 3-1 15,8 0-81-15,4 11-13 16,5 7 3-16,-3 5-37 0,1 0-114 16,-5-5-36-16,-2-4-253 15</inkml:trace>
  <inkml:trace contextRef="#ctx0" brushRef="#br0" timeOffset="115403.1304">14164 7177 732 0,'0'0'97'16,"0"0"-45"-16,0 0 58 16,0 0-47-16,0 0-13 15,0 0-19-15,9-5-10 16,-4 5 18-16,3 0 14 0,1 0 9 16,5 0-3-1,4 0-27-15,-2-6 2 0,2-1-15 16,-3-3-11-16,-5-3 14 15,-2 1-10-15,-7-2 7 16,-1-2 8-16,0 0-24 16,-9 1 11-16,-11 3-14 15,-7 6 4 1,-1 6-9-16,0 0 2 0,1 9 3 16,4 12-1-16,5 7-9 15,9 3 7-15,9 1-6 16,0 2 5-16,6 2 4 15,12-3 0-15,1-5 1 16,4-6-2-16,2-8 12 16,6-6-11-16,10-6 0 0,14-2 5 15,10 0-12-15,7-11-36 16,-7-8-39-16,-10-3 37 16,-17-5 4-16,-17-2 28 15,-9-3 7-15,-11-4 6 16,-1-2 13-16,0 0 1 15,0 1 29-15,0 7 18 16,0 5-29-16,2 5 1 16,4 8-8-16,3 8-10 15,9 4-7-15,2 0-8 16,3 0 0-16,2 12-1 16,-2 5-10-16,-5 1 11 15,-3 0-3-15,-8-1-12 16,-4 1 13-16,-3-2-6 0,-1 2 4 15,-15-1-1-15,-3 0 3 16,4-1 2-16,3 0-2 16,8-5 6-16,4 0-12 15,0 1 10-15,11-3-2 16,14-2 6-16,11-1-6 16,11-5 0-16,11-1 0 15,8 0 3-15,9 0-9 16,2-5 6-16,-2-7-15 15,-4-9 10-15,-10-2 0 16,-13-7 5-16,-13-2 0 0,-16-5 1 16,-13 1 18-1,-6 0-1-15,-6 5 10 16,-19 6-5-16,-8 9-20 0,-9 9 0 16,-4 7-3-16,1 1-1 15,4 21-5-15,8 9 6 16,10 6-10-16,10 1 10 15,11 1-14-15,2-3 12 16,18-8 1-16,15-3-6 16,6-12 2-16,3-7-22 15,1-6-11-15,-4 0 18 16,-4-17 4-16,-2-4 16 0,-6-6 0 16,-6-1 1-16,-12-1 5 15,-9 0 5-15,0 2 1 16,0 5 17-1,-9 8-21-15,0 8 7 0,2 6-15 16,1 0-4 0,4 17-5-16,2 7 0 15,0 4 9-15,18-1-4 0,6-2 8 16,10-5-8-16,9-2 4 16,17-6 0-16,10-6 1 15,6-2-1-15,-4-4-5 16,-11 0 5-16,-7-12-5 15,-11-8 5-15,-13-2 0 16,-12-7 1-16,-17-4 15 0,-1-3-3 16,-21 1 1-16,-13 4 5 15,-6 5-13-15,-8 10 4 16,2 9-10-16,4 7-2 16,11 1-4-16,13 21 1 15,12 7-7-15,6 7 8 16,2 4-5-16,21-3 9 15,7-3 0-15,3-9-14 16,-5-6-5-16,-1-7-27 16,-8-10 23-16,-2-2 15 15,-2 0 0-15,-3-12 8 0,-2-5 5 16,-3-1-3 0,-5 1 30-16,-1 6-11 15,-1 3 5-15,0 5 11 16,0 3-35-16,0 0-2 0,3 10-12 15,2 14 5-15,-2 9 0 16,2 10 7-16,-4 7 0 16,-1 8-1-16,0 9 4 15,0 3-4-15,-1 3 1 16,-12-4 0-16,0-6-2 16,1-10 5-16,0-12-3 15,-3-11 1-15,-3-11 3 16,-4-15-4-16,-8-4 12 15,-7-4 1-15,-6-25 13 16,-5-7-24-16,6-7 4 16,14-3-5-16,16-3 6 15,12 2-7-15,25-2 0 0,29 0-21 16,16 1 20-16,12 2-17 16,5 7 3-1,1 5 11-15,-2 5-9 0,-7 8 12 16,-10 1 1-16,-18 3-2 15,-14 0 1-15,-14-1 2 16,-6-1 3-16,-2-4 2 16,-1-2-5-16,-5 0-1 15,-3 0 0-15,-5-2 3 16,-1 0 2-16,0-1-5 0,-16 1 6 16,-10 3 2-16,-4 8-4 15,1 8-1-15,2 8-3 16,4 0-5-16,2 23 3 15,5 12-2-15,7 9 4 16,9 4 12-16,3 1-11 16,27-5 29-16,9-10-7 15,7-11-7-15,-3-9 1 16,0-10-15-16,-8-4 1 16,-6 0-3-16,-7-3-41 15,-8-10-57-15,-12-3-85 16,-2-5-211-16</inkml:trace>
  <inkml:trace contextRef="#ctx0" brushRef="#br0" timeOffset="118227.1269">17621 6919 1105 0,'0'0'79'0,"97"-50"-75"15,-51 28 2-15,-9-2 2 16,-10 4 35-16,-15 1 4 15,-10 1-11-15,-2 1 29 16,-15 0-10-16,-15 2-16 16,-8 3-1-16,-3 5-20 15,1 7-13-15,4 0 0 16,12 0-5-16,10 15 0 0,14 4-8 16,0 3-10-16,25 6 15 15,21-3 3-15,12-1-12 16,4-2-14-16,-5-5-9 15,-14 1 11-15,-16-2 7 16,-19 4-2-16,-8 0 19 16,-8 3-9-16,-19 2 9 15,-5-1 15-15,-1-4-10 16,7-1 13-16,13-5-12 16,13-4-6-16,0 0-3 15,34-5 3-15,20-2 9 16,16-3 4-16,15 0-13 15,7-16-34-15,2-8 10 16,-8-5 2-16,-15-6 21 16,-18-3 1-16,-13 0 0 0,-19 3 9 15,-9 3-8-15,-12 9 67 16,0 5-10-16,-14 3-21 16,-8 7-12-1,-11 8-25-15,-7 0 2 0,-1 6-4 16,4 15 2-16,7 4-1 15,11 3-4-15,13 2-14 16,6-2 19-16,9-3-7 16,21-7 1-16,11-8 0 15,3-10-54-15,1 0 20 16,-5-16 22-16,-11-9 14 16,-10-2 0-16,-8-2 8 15,-11 2-1-15,0-1 39 16,-5 9-1-16,-12 5 6 0,-5 6-24 15,4 8-21-15,0 0-3 16,6 8 1-16,9 16-12 16,3 3 11-16,12 6-3 15,22-2 4-15,15-7 0 16,11-8-2-16,10-14-3 16,0-2-4-16,-2-5 9 15,-12-17-7-15,-8-4 11 16,-15-9-4-16,-10-1 0 15,-9-5 6-15,-6-4 7 16,-8-2 0-16,0 2-13 16,0 1 17-16,-14 7-17 0,-2 9 28 15,1 11-1-15,2 7-17 16,3 8 2 0,6 2-12-16,2 6-4 0,2 21-3 15,0 10 1-15,19 11 4 16,4 1 2-16,4-2 0 15,0 0-2-15,-3-4 3 16,-3-1-1-16,-2-7 0 16,0-3-61-16,0-9-31 15,0-9-60-15,-3-12-164 16</inkml:trace>
  <inkml:trace contextRef="#ctx0" brushRef="#br0" timeOffset="118406.7314">18953 6744 1087 0,'0'0'245'0,"0"0"-218"16,0 0-21-16,0 0-2 16,121-2 33-16,-70 2-37 15,1 0-7-15,-7-1-195 16,-11-13-360-16</inkml:trace>
  <inkml:trace contextRef="#ctx0" brushRef="#br0" timeOffset="118753.5646">19389 6773 791 0,'0'0'79'15,"91"0"-76"-15,-40-1 6 16,-5-8 61-16,-13-4 17 16,-12 2-47-16,-14-1 39 15,-7-2 14-15,0 1-7 16,-10 1-54-16,-10 4 24 16,-5 6-28-16,-2 2-22 15,-4 0-6-15,2 19-1 16,6 5-4-16,4 4 5 15,11 2-4-15,8 1-4 0,8-2 13 16,25-2-5-16,12-5 0 16,15-6-11-16,10-6-46 15,13-6-34-15,10-3 25 16,6-1-21-16,0 0-120 16,-5 0-14-1,-7-10-199-15</inkml:trace>
  <inkml:trace contextRef="#ctx0" brushRef="#br0" timeOffset="119487.2471">20622 6711 798 0,'0'0'245'0,"0"0"-118"16,-4-76-38-16,-15 60 11 15,-7 8-33-15,-2 6-38 16,0 2-27-16,1 5-4 16,7 17 2-16,6 5-10 15,5 1 6-15,7-2 4 16,2-7 0-16,2-2-2 15,17-11 2-15,5-6-12 16,7 0-2-16,2-17-42 16,4-8 8-16,-6-8-7 15,-2-3 25-15,-8-1 30 16,-8-5-3-16,-10 2 3 0,-3 2 30 16,0 4 10-16,0 7 33 15,-4 8 13-15,-3 11-34 16,2 2 26-16,5 6-38 15,0 0-29-15,0 16-11 16,2 15-5-16,15 13 2 16,1 14 3-1,0 7 0-15,0 10 2 16,-6 5-1-16,-3 7-1 0,-3 4 0 16,-6-1 3-16,0 0-5 15,0-8 2-15,0-3 0 16,0-3-3-16,6-2-5 15,9-9 3-15,6-9 5 16,1-9-3-16,1-9-5 16,0-7 8-16,1-10-31 0,3-6 24 15,1-5-17-15,5-8 16 16,0-2 7-16,1 0-1 16,2-10-1-1,-1-8 4-15,-1-6-1 0,-1-5 0 16,-5-3-21-16,-7-1 3 15,-11-6 10-15,-10 0 2 16,-1-7 2-16,-29-4 4 16,-15-6 0-16,-15 0 9 15,-10-2-9-15,-9 3 7 16,-4 2 11-16,11 6-17 16,14 10 26-16,21 15-7 15,20 9-12-15,13 9-5 16,4 4 2-16,0-2-5 0,13-1 0 15,15 0-7-15,11-3 5 16,6-2-14-16,6-2-10 16,-9-2-12-16,-6-4-47 15,-8-1-26-15,-6-7-25 16,-7-2-173-16</inkml:trace>
  <inkml:trace contextRef="#ctx0" brushRef="#br0" timeOffset="120903.4231">22204 6617 388 0,'0'0'729'16,"0"0"-689"-16,0 0-13 15,-109-45 28-15,71 45 10 16,-3 6-32-16,1 19-32 16,1 6 7-16,12 7-8 0,11 3 5 15,11 0 2-15,5-1 2 16,20-5-8-16,21-4 12 16,13-7-11-16,9-12 6 15,2-8-8 1,1-4-13-16,-5-10 2 0,-4-14-21 15,-11-8 3-15,-10-6 28 16,-10-8-3-16,-13-4 4 16,-10-6 4-16,-3 0-2 15,0 0 31-15,-16 5 7 16,-1 9 2-16,1 10 16 16,2 10-29-16,5 9 7 15,6 8-9-15,2 5-25 16,1 0-2-16,0 11-10 15,0 14-9-15,3 12 11 0,10 7 8 16,1 6-1-16,2 2-1 16,-1 5-22-16,-2-2-17 15,-1-6-11-15,-3-4-12 16,0-12-8-16,-3-9-27 16,2-12-23-16,-2-7 51 15,1-5 31-15,5-7 40 16,-1-14 5-16,2-4 5 15,-1-4 57-15,0-5 15 16,0 1-5-16,0-3 0 0,2 3-26 16,2 7 6-1,1 5-9-15,1 8 15 0,2 6-21 16,0 7-40 0,2 0 3-16,0 4-5 15,-1 16-6-15,-5 6 3 16,0 4 3-16,0 4-2 0,-2 0-2 15,4 0 3-15,3-1 0 16,4-6-18-16,5-2-51 16,2-7 17-16,2-6-18 15,-1-8 20-15,0-4 21 16,0 0 3-16,-4-9 27 0,-2-11-4 16,-3-4 10-1,-6-1-3-15,-3-5 10 0,-6 0 13 16,-8-1 17-16,-1 2-15 15,0 2 25-15,-12 4-9 16,-10 4-16-16,-5 5-2 16,-3 7-18-16,1 5-7 15,-1 2-2-15,3 6-2 16,6 13-3-16,3 8 2 16,7 5-10-16,7 2 10 15,4-1 1-15,0 0 2 16,13-6-4-16,10-7 4 15,2-4 1-15,2-7 0 16,2-9-45-16,0 0 28 16,0-5 2-16,-4-13 15 0,-4-4-2 15,-8-7 5-15,1-1-3 16,-10-3 11-16,-2 0 7 16,-2-1 36-16,0 5-16 15,0 6 4-15,0 9 9 16,-2 5-13-16,2 7 5 15,0 2-34-15,0 0-2 16,0 5-14-16,5 14 3 16,8 7 4-16,0 0 0 15,1 4 0-15,-2-3 0 0,-2-4 0 16,1 1-9 0,-1-8-17-16,1-3-68 15,2-5-58-15,5-6-47 16,3-2-178-16</inkml:trace>
  <inkml:trace contextRef="#ctx0" brushRef="#br0" timeOffset="122110.3954">23468 6513 1012 0,'0'0'105'0,"0"0"-42"15,0 0 37-15,0 0-23 16,0 0-55-16,0 0-22 15,-14 8-10-15,22 19 10 16,2 3 0-16,2 3 1 0,-1-2-4 16,-1 0 3-1,2-4-2-15,-5-6-6 16,1-7-42-16,-2-6 37 0,1-7-12 16,1-1 19-16,2-2 3 15,5-13 4-15,0-7-1 16,1-3 0-16,0-2 3 15,-2-3-3-15,-2 4 9 16,-1 1 8-16,-1 1 48 16,-2 10-29-16,-4 3-1 15,-1 9 24-15,0 2-34 16,2 0-24-16,5 10-1 0,4 7-3 16,6 7-1-16,0 2 2 15,2 1 2-15,5-4 0 16,1-1 1-16,7-4-7 15,5-3-30-15,8-8 1 16,4-6 23-16,-1-1-18 16,-2-4 28-16,-9-15-1 15,-7-6 6-15,-11-3 2 16,-7-2 4-16,-7-1 22 16,-8 4 2-16,0 3-15 15,-11 7 17-15,-10 6-27 16,-6 7-1-16,1 4-14 15,-1 2 7-15,5 18-9 16,8 5 4-16,6 0-13 0,8-2 16 16,0-2 0-16,8-5-10 15,14-5-2-15,4-7-12 16,1-4-3-16,0 0 28 16,-4-11-7-16,-2-7 8 15,-1-5 0-15,-6 0 4 16,-6-1-7-16,-3-2 7 15,-5 2 6-15,0 2 22 16,-10 5-24-16,0 7 17 16,1 4-12-16,5 6-9 15,1 5-8-15,3 22-21 16,0 13 21-16,1 14-3 16,15 11 9-16,1 7-2 15,2 9 0-15,2 7-2 16,3 5 2-16,-2 5 2 15,-2-2-1-15,-7-7-2 0,-4-2 4 16,-6-9-3-16,-3-13 0 16,-1-18-2-16,-20-17 2 15,-14-20 0-15,-9-10 8 16,-11-14 8-16,-6-24-13 16,-7-16 4-16,3-14-6 15,3-6 5-15,13 1-6 16,24-2 5-16,21 5 0 15,11 5 5-15,39 4-10 16,21 8-6-16,14 5 6 16,5 4 0-16,5 0 3 0,2 2-3 15,-4 4-31-15,-12 6 22 16,-16 2-11-16,-22 5 20 16,-14-1 0-1,-9 2 3-15,-5 1 4 16,-4-4-2-16,-2 4-5 0,-3 2 16 15,-2 4-16-15,0 7 22 16,0 4-16-16,-7 1-3 16,-11 5-6-16,-6 0-4 15,-7 10 6-15,-2 14-2 16,6 8-9-16,7 7 6 0,14 2 6 16,6 1-2-16,25-3 2 15,17-5 3-15,8-11 22 16,5-8 14-16,4-9-15 15,-5-6 1 1,-4 0-17-16,-11-17-2 0,-14-5-12 16,-14-5 4-16,-11-2-87 15,-11-1-84-15,-18 0-219 16</inkml:trace>
  <inkml:trace contextRef="#ctx0" brushRef="#br0" timeOffset="124276.6327">25983 6568 1021 0,'0'0'61'15,"0"0"6"-15,0 0 22 16,30-87 5-16,-36 70-4 16,-15 5-36-16,-9 2-31 0,-9 7-10 15,-11 3-12-15,-4 0-1 16,2 11 1-16,10 5 1 16,14 0-4-16,14 0-2 15,14-3-5-15,2-1 5 16,34-6-1-16,19-6-22 15,12 0-33-15,3-16-51 16,-6-11 1-16,-10-3-21 16,-14-7 56-16,-10-4 75 15,-12-1 6-15,-10 3 70 16,-7 1 39-16,-1 3-39 16,0 8 16-16,0 11 2 15,0 6-26-15,0 6 7 16,0 4-52-16,0 0-23 15,0 18-4-15,12 17-10 0,10 16 12 16,8 9 2-16,0 6 0 16,0 4-1-16,-5 2 4 15,-4 4-3-15,-4 1 0 16,-3 4-3-16,-3-1-1 16,-2-2-9-16,-2-5-35 15,-4-5 3-15,0-10-11 16,0-11 10-16,0-11 15 15,3-11-11-15,7-10 27 16,6-10-28-16,10-5 15 0,13-2 16 16,7-18-26-16,6-7-28 15,1-10 29-15,-8-5 7 16,-11-10 24 0,-12-8 6-16,-13-3 7 15,-12 0 38-15,-12 0 17 0,-31 4-20 16,-20 4 8-16,-17 6-16 15,-11 5 23-15,1 11-25 16,14 11-2-16,16 9 8 16,26 7-15-16,19 5-15 15,14 1-8-15,1 0-10 16,28 0 3-16,21 0-2 0,21 3 3 16,17-3-35-1,7-2-41-15,-5-17-26 0,-5-7-159 16</inkml:trace>
  <inkml:trace contextRef="#ctx0" brushRef="#br0" timeOffset="124926.4364">27247 6070 117 0,'0'0'1137'0,"0"0"-1057"16,0 0-43-16,0 0 3 15,0 0-29-15,0 0-10 16,6 24-2-16,4 14-4 16,5 6 5-16,-1 0-3 0,5-3 6 15,1-5-3 1,5-5 0-16,3-11-1 0,4-5-14 16,0-11-18-16,-2-4 17 15,-1 0 15-15,-4-19 0 16,-3-6 1-16,-5-4 2 15,-6-4-2-15,-6 2 19 16,-5-2 6-16,0 3 9 16,-5 5 3-16,-9 5-8 15,0 8 26-15,4 6-38 0,4 6-15 16,1 0-4 0,2 24-30-16,2 15 22 15,1 16 5-15,1 11 4 16,15 6 0-16,1 4 1 0,-3 4 0 15,-4 1 0 1,-7 0 1-16,-1-2-1 0,-2-1 0 16,0-2 4-16,1-5-5 15,-1-8 1-15,0-11 0 16,0-13-5-16,0-12 4 16,-8-12-3-16,-11-8 2 15,-8-7-11-15,-7-1 10 16,-5-20 2-16,-5-11 1 0,-1-10-2 15,0-9 5 1,6-3-3-16,8-5 0 0,13 9 5 16,15-2-1-1,3 3-1-15,24-2-1 16,22 1-2-16,17-2-6 0,7 5 6 16,2 7 0-16,-6 9 0 15,-16 7-5 1,-13 8-4-16,-13 5-56 0,-11 1-34 15,-11 2-87-15,-2-3-214 16</inkml:trace>
  <inkml:trace contextRef="#ctx0" brushRef="#br0" timeOffset="127226.7683">28737 6039 1383 0,'0'0'57'15,"0"0"-57"-15,0 0-1 16,0 0 0-16,0 0-27 16,0 0 18-16,6 83 8 15,5-42 2-15,-2 0-2 16,3-3 2-16,1-3-28 0,4-8-3 15,3-5-19-15,3-8-2 16,-1-8-10-16,2-6 0 16,0 0 46-16,-3-12 16 15,-5-8 0-15,-3 0 6 16,-7-2-1-16,-2 4 44 16,-4 2 13-16,0 6-22 15,0 4 5-15,0 6-18 16,0 0-19-16,0 0-8 15,4 16-35-15,8 7 32 16,7 2 2-16,8 0-5 0,6-2-24 16,3-10 12-16,3-6 7 15,-1-5 9-15,-3-2 2 16,-9-6 2-16,-6-14 11 16,-5-4 34-16,-8-5 23 15,-7-6-17 1,0 2 1-16,-3-1 1 0,-19 4-31 15,-5 3-10-15,-7 6-14 16,-2 6-2-16,2 5 0 16,2 10-46-16,9 0-81 15,9 7-96-15,12 8-325 16</inkml:trace>
  <inkml:trace contextRef="#ctx0" brushRef="#br0" timeOffset="127401.4177">29520 6145 301 0,'0'0'1073'16,"0"0"-1052"-16,0 0-21 15,0 0-43-15,0 0-27 16,0 0-235-16</inkml:trace>
  <inkml:trace contextRef="#ctx0" brushRef="#br0" timeOffset="127994.2414">29779 6123 588 0,'0'0'595'0,"0"0"-558"15,97-41-28-15,-55 22 24 16,-4-1 51-16,-8 2-40 16,-9 0-34-16,-8 2 9 15,-8 3 17-15,-5 2 9 16,0 1 17-16,-12 2-43 16,-11 4-16-16,-6 4-3 15,-4 0-6-15,5 5 6 16,7 12-4-16,12 4-8 15,9 5 6-15,1 1-2 16,23 1 5-16,9-3-5 16,0-2-30-16,-2-5 5 0,-9-4-1 15,-11-2 3-15,-10-1 12 16,-1 3 14-16,-10 2 5 16,-16 2-7-1,1 2 14-15,5-1-5 16,9-1-1-16,11-1 2 0,4 0 9 15,26 0-1-15,12-5 33 16,12-6 3-16,2-6-25 16,4 0-3-16,-2 0-19 15,2-12-3-15,-1-4-100 16,-2-5-114-16,-10-5-314 0</inkml:trace>
  <inkml:trace contextRef="#ctx0" brushRef="#br0" timeOffset="128167.7564">30529 6094 1383 0,'0'0'35'0,"0"0"-35"0,0 0-89 16,0 0-94-16,107-22-887 15</inkml:trace>
  <inkml:trace contextRef="#ctx0" brushRef="#br0" timeOffset="128525.7744">30964 5722 1416 0,'0'0'50'16,"0"0"-37"-16,0 0-12 15,0 0-1-15,0 0-10 0,0 0-1 16,4 38 3-16,0 6 8 16,2 6 0-1,0 5 0-15,-1-3-1 16,2 1 1-16,2-7 0 0,2-3 0 15,2-8 2-15,0-6-2 16,7-2 0-16,2-5 0 16,7-4-4-16,4-7-7 15,1-5-10-15,1-6 13 16,0 0 1-16,-7-6 5 16,-7-11-35-16,-2-7-61 15,-6-2-40-15,-10-4-195 16</inkml:trace>
  <inkml:trace contextRef="#ctx0" brushRef="#br0" timeOffset="128686.4048">30987 5966 1285 0,'0'0'116'0,"0"0"-116"0,130-34-4 15,-59 22 0-15,1-4-88 16,-6 0-219-16</inkml:trace>
  <inkml:trace contextRef="#ctx0" brushRef="#br0" timeOffset="128802.3555">31557 5960 1187 0,'0'0'0'0,"0"0"-111"15,0 0-100-15,0 0-512 16</inkml:trace>
  <inkml:trace contextRef="#ctx0" brushRef="#br0" timeOffset="131993.8829">32279 6038 978 0,'0'0'216'0,"0"0"-155"16,0 0 21-16,0 0 18 15,48-77-12-15,-20 69-50 16,3 5-24-16,4 3-11 16,-2 0-2-16,-2 0 3 15,-3 11-4-15,-5 6 0 16,-4 1 0-16,-7 3-6 15,-8 4 5-15,-4 3-5 16,-1 2-1-16,-17-1 4 16,1-2 2-1,0-2-8-15,8-8-1 0,3-1-3 16,6-2 10-16,0-6-8 0,10 0 8 16,13-4-2-1,7-4 0-15,4 0-4 0,-1-4 4 16,-5-12-10-16,-4-9 15 15,-6-3 0-15,-4-6 0 16,-3-3 7-16,-5-2-6 16,-1 1 8-16,-2-3 3 15,-3 8-8-15,0 7 2 16,0 3 18-16,0 7-5 16,-5 6-2-16,1 4-17 15,2 6 0-15,-2 0-5 16,1 12-15-16,-1 9 12 15,1 3 3-15,3 4-3 16,0 1 7-16,4 2 2 16,12-3 0-16,-1-1-1 0,5-3-3 15,0-3-64-15,-1-6-50 16,-2-6-145-16,-3-9-416 16</inkml:trace>
  <inkml:trace contextRef="#ctx0" brushRef="#br0" timeOffset="132292.7008">33126 5639 1224 0,'0'0'127'0,"0"0"-123"16,0 0 2-16,0 0 6 16,0 0-11-16,0 0-1 15,-1 40 0-15,1-12-1 16,0 1-60-16,-13-1-175 15,-9-8-431-15</inkml:trace>
  <inkml:trace contextRef="#ctx0" brushRef="#br0" timeOffset="132635.949">32124 5614 1175 0,'0'0'87'16,"0"0"-87"-16,0 0-20 15,0 0 20-15,0 0 13 16,-17 96-5-16,17-54-8 16,0 3-7-16,7-7-207 15,5-7-560-15</inkml:trace>
  <inkml:trace contextRef="#ctx0" brushRef="#br0" timeOffset="134048.6095">32402 6004 518 0,'0'0'615'15,"0"0"-556"-15,0 0-45 16,0 0 90-16,0 0-16 16,-23-72-15-16,23 67-18 0,0 1-28 15,0 2 2-15,6-2-8 16,5 2-20-16,2 2 5 16,5 0-5-16,1 0-1 15,1 2 0-15,-2 9-2 16,0 0 0-16,-4 3 2 15,0 5-2-15,-1 1-2 16,-4 5-2-16,-1 5 6 16,-5 1-1-1,-3 1-8-15,0 1-1 0,0-1-19 0,-9-5 13 16,-6-5 12 0,-3-5-14-16,0-4 14 15,2-6 4-15,1-1-1 0,6-4 1 16,6 0 3-1,1-1 0-15,2-1 12 16,0 0 0-16,0 0-2 0,15 0-13 16,8-8-7-16,2-3 5 15,3-6 1-15,1 1-3 16,-3-2 0-16,1-3 4 16,-6-1 0-16,2-3 0 15,-1 1 3-15,-2 0-3 16,0-2 0-16,-5 0 0 15,-1-1 4-15,-7-2-4 16,-2 4 7-16,-5 0 2 0,0 4-7 16,0 2 12-16,0 5-8 15,-3 4-2-15,-3 3-3 16,0 6 2-16,3-1-4 16,-5 2 1-16,1 0-8 15,-4 6 1 1,-3 9 7-16,0 4-8 0,-2 7 4 15,4 3 6-15,3 2-2 16,4 2 0-16,5-1-6 16,0-2 6-16,3-3 0 15,11-2 2-15,5-5 4 16,1-1-5-16,5-3 4 0,8-4 11 16,5 0-11-16,7-4-5 15,4-2 0-15,-1-1-24 16,1 0-65-16,-10-5-94 15,-15 0-202-15</inkml:trace>
  <inkml:trace contextRef="#ctx0" brushRef="#br0" timeOffset="134547.7523">33331 6261 1302 0,'0'0'152'0,"0"0"-152"16,0 0-17-16,0 0 14 15,0 0-147-15,0 0-582 16</inkml:trace>
  <inkml:trace contextRef="#ctx0" brushRef="#br0" timeOffset="141250.3993">1781 10300 1232 0,'0'0'123'16,"0"0"-123"-1,0 0 12-15,0 0-10 0,0 0 29 16,0 0-30-16,119 0 12 16,-65 0-13-16,-2 0 3 15,-9-1-2-15,-14-8 2 16,-8-3-3-16,-8-2 13 15,-7-3-13-15,-3-2 15 16,-3-2-5-16,0 2 27 16,-3-1-16-16,-13 2-15 15,1 0-5-15,-9 10-1 0,-6 3-7 16,-4 5 4-16,-2 0-5 16,-4 17 3-16,7 6 2 15,7 7-2-15,1 6 4 16,12 4 1-16,13 6-11 15,0 3 8-15,21-3 3 16,4-6 0-16,6-8-1 16,2-7 2-16,-6-2-1 15,3-6 0-15,-5-4-1 16,4-3 1-16,-4-7-137 16,3-3-268-16</inkml:trace>
  <inkml:trace contextRef="#ctx0" brushRef="#br0" timeOffset="141408.5839">2320 10317 1303 0,'0'0'86'16,"0"0"-86"-16,0 0-103 15,0 0-25-15,0 0-146 16</inkml:trace>
  <inkml:trace contextRef="#ctx0" brushRef="#br0" timeOffset="142057.8192">2891 10115 1220 0,'0'0'59'0,"0"0"-43"15,0 0-4-15,0 0 34 16,0 0-32-16,-99-28-8 16,65 48-5-16,4 5-1 15,5 0-1-15,7-3 1 16,9-2 0-16,6-1-5 16,3-5 0-16,0-2 5 15,15-6 3-15,6-5 0 0,6-1-6 16,-5 0-2-1,-2-8 4-15,-7-4-2 16,-7-1 6-16,-3 0 0 0,-3 1 16 16,0 0 17-1,-3 2 12-15,-3 3-19 0,-1 2-10 16,4 4-3-16,3 1-16 16,0 0-9-16,0 18-7 15,0 15 8-15,3 12 8 16,10 12 0-16,7 8 0 15,-3 4-3-15,-3 4 3 16,2-1 0-16,-7 3 0 16,0-2-54-16,-3-2-20 0,-3-9-15 15,3-11 8-15,-6-11 20 16,0-13-1 0,0-7 41-16,-12-10 21 15,-18-5 2-15,-16-5 29 0,-5 0 13 16,-9-9 0-1,1-11 29-15,5-4-3 0,8-3-11 16,10-2 14-16,15-1-36 16,11-4-11-16,10-3 6 15,10-1 4-15,21-2-20 16,10 1-15-16,5 7-1 16,5 2 0-16,-4 7 0 15,-6 4-2-15,-11 7-17 16,-8 2-37-16,-7 4-52 15,1 2-87-15,-5-1-156 0</inkml:trace>
  <inkml:trace contextRef="#ctx0" brushRef="#br0" timeOffset="142202.6592">3179 10466 1206 0,'0'0'196'0,"0"0"-156"16,0 0-37-16,0 0-6 16,0 0-75-16,0 0-274 15</inkml:trace>
  <inkml:trace contextRef="#ctx0" brushRef="#br0" timeOffset="142891.4107">4744 9914 1311 0,'0'0'56'16,"0"0"-53"-16,0 0-3 16,0 0 10-16,0 0-5 15,0 0-5-15,-42 27-4 0,50 15 4 16,8 5 0-16,5 1 6 15,0-4-6-15,-3-2 0 16,-5-5-1-16,-7-6-4 16,-6-5-4-16,0-6-15 15,-15-4 18-15,-12-6-10 16,-6-7 9-16,-5-3-5 16,2 0 8-1,2-6 2-15,2-4 4 0,10 1-2 16,7 1 9-16,12 4-8 15,3 2 21-15,0-2 13 0,27 2-25 16,10 2-8-16,11 0 3 16,10 0-1-16,0 0 4 15,2 0-5 1,-5 0-3-16,-8 0 0 0,-9 0-3 16,-14 0-28-16,-12 0-170 15,-12-9-446-15</inkml:trace>
  <inkml:trace contextRef="#ctx0" brushRef="#br0" timeOffset="143052.2543">4616 9776 825 0,'0'0'427'0,"89"-65"-424"15,-19 38-3-15,11 6-8 16,1 5-55-16,0 6-173 15,-9 2-124-15</inkml:trace>
  <inkml:trace contextRef="#ctx0" brushRef="#br0" timeOffset="143491.3313">5247 9621 982 0,'0'0'150'16,"0"0"-148"-16,0 0 80 16,0 0 30-16,22 108-42 15,-6-57-4-15,1 10-39 16,5 10-9-16,-1 11-4 0,0 7-14 15,-3 4 6 1,-6 2-4-16,3-3-2 16,-3-9 0-16,0-14 3 0,1-13-6 15,-2-15 3-15,0-10-3 16,0-11-2-16,1-8 3 16,4-9 1-16,5-3-2 15,5 0-10-15,5-11-36 16,-1-11-10-16,-3-4-11 15,-11-5 25-15,-7-8 4 16,-9-9 20-16,-3-10 17 16,-24-9 0-16,-13-2 1 0,-12 2-2 15,-11 5 5 1,-1 9 5-16,0 6-3 0,4 10 22 16,11 10 16-1,21 10-11-15,14 9 11 0,11 2 0 16,3 1 1-1,17-2-5-15,18-2-35 0,13-2 0 16,9 7-1-16,-4-3-33 16,-8-1-38-16,-15-3-16 15,-15-2-32-15,-15-2-20 16,-15-2-91-16,-21 0-238 16</inkml:trace>
  <inkml:trace contextRef="#ctx0" brushRef="#br0" timeOffset="145558.5191">6867 9914 950 0,'0'0'74'16,"0"0"-13"-16,0 0 49 15,0 0-24-15,-103-73-46 16,60 73-19-16,-4 4-21 16,0 19 2-16,5 2 7 15,9 4-4-15,15 0-5 16,17-2 0-16,1-2-1 16,30-4 1-16,16-8 0 15,9-7-3-15,8-6 3 16,4-2-33-16,-5-15 2 0,-9-7 14 15,-9-1 1-15,-15-1 15 16,-14-1 1-16,-12 4 0 16,-3 3 16-16,0 7 24 15,0 4 6-15,-3 7-4 16,0 2-39-16,1 0-3 16,-1 10-11-16,3 11-1 15,0 3 8-15,0 0 4 16,11-1-1-16,11 1-1 15,8-5-89-15,7-5-53 16,2-7-213-16</inkml:trace>
  <inkml:trace contextRef="#ctx0" brushRef="#br0" timeOffset="146089.6226">7643 9462 1208 0,'0'0'44'15,"0"0"26"-15,0 0-58 16,0 0 18-16,0 0-30 16,0 0-6-16,30 70 2 15,-10-14 8-15,-1 5-3 0,-3 1-1 16,-4 1 0-16,0-5-4 15,-2-6 4-15,-1-5-27 16,3-10-37-16,0-12-15 16,3-11-27-16,-2-9 54 15,1-5-19-15,1-9 27 16,-3-15 24-16,1-4 20 16,-1-3 15-16,1-1 27 15,1 6 37 1,-2 2-32-16,4 7 0 0,-1 4-4 15,3 6-38-15,1 7 1 16,1 0-8-16,1 0 2 16,-2 16 0-16,-1 4-2 15,-6 4-10-15,-6 2 8 16,-5 2 1-16,-1 1 3 16,-6-5 0-16,-16-5 4 0,-3-3 13 15,-5-6 18-15,-3-5-15 16,0-4 10-16,0-1-22 15,2 0-6-15,10-3 0 16,8-7-2-16,8-2-88 16,5 0-104-16,8-3-184 15</inkml:trace>
  <inkml:trace contextRef="#ctx0" brushRef="#br0" timeOffset="146456.4172">8427 9792 961 0,'0'0'87'15,"0"0"-78"-15,0 0 22 16,0 0 34-16,0 0-48 16,-102 42-6-16,82-15-7 15,8-1-3-15,12 1-2 16,0 0 0-16,9-1 0 15,21-3-2-15,6-6 6 16,7-5-6-16,5-11-22 16,-3-1 2-16,-2-2 22 0,-16-13-1 15,-6-1 2 1,-12-3 41-16,-9-2-9 16,0-1 12-16,-12 3 9 0,-11-1-21 15,-5 5 0-15,-5 3-32 16,3 4 6-1,4 8-14-15,6 0 5 0,12 3-90 16,8 11-25 0,0 2-159-16,25-1-294 0</inkml:trace>
  <inkml:trace contextRef="#ctx0" brushRef="#br0" timeOffset="146923.9713">8826 9862 1042 0,'0'0'58'16,"0"0"-39"-16,-91-21 48 15,58 21-2-15,3 3-34 16,11 15-16-16,4 4-7 16,11 2-1-16,4-1-7 15,0-3 0-15,13-2 0 16,8-5 4-16,13-6 2 15,0-7-6-15,2 0-23 16,-6-8-31-16,-3-14 2 16,-9-3 12-16,-8-5 26 15,-10-6 14-15,0-6 5 16,0-2 23-16,-7-5 14 16,-7 2-1-16,0 0 13 0,3 3 3 15,2 7 11-15,1 10-2 16,1 8-21-16,3 8 7 15,2 9-6-15,2 2-33 16,0 0-10-16,0 12-3 16,3 19-8-16,13 14 6 15,8 10 2-15,-1 2 0 16,-1-1-1-16,-3-3 4 16,-5-4-6-16,-6-2 3 15,-1-7-31-15,-4-6-40 0,0-8-35 16,1-9-22-1,4-8-45-15,5-9-141 16</inkml:trace>
  <inkml:trace contextRef="#ctx0" brushRef="#br0" timeOffset="147559.2732">9121 9746 1043 0,'0'0'87'16,"0"0"-43"-16,0 0 17 15,0 0-6-15,0 0-40 0,0 0-15 16,-16 4 0 0,25 16-2-16,3 0 4 15,6-2-2-15,1-4 0 16,-1-4 2-16,1-4-4 0,-2-6-16 16,2 0 4-16,-2 0 11 15,-4-16 4-15,-1-5-1 16,-3-1 12-1,-6-2-3-15,-2-2 42 0,-1 3-10 16,0 1-18 0,-4 6 32-16,-5 4-31 15,5 6 0-15,4 3 10 0,0 3-34 16,0 3-10-16,0 18-10 16,0 12 20-16,0 10-3 0,9 9 4 15,1 8-1-15,-1 6 0 16,0 10 3-16,4 4-4 15,-2 6 1-15,2 5-14 16,-4 0 4-16,-3-1-47 16,2-4 23-1,-7-11 0-15,-1-10-3 0,0-14 21 16,-9-14 4-16,-15-14 6 16,-7-12 2-16,-8-11 8 15,-1 0-1-15,-8-25 10 16,-4-11-2-16,1-8 18 15,3-9-4-15,11-4-5 16,15-6 18-16,17-1-13 16,5-1 3-16,24 2-10 15,21 3-16-15,7 6 11 16,5 8-13-16,1 8 2 16,-6 6-4-16,-4 8 2 0,-11 11 0 15,-13 3 0-15,-10 7-9 16,-12 2-39-16,-2 1-66 15,-10 0-94-15,-14 0-228 16</inkml:trace>
  <inkml:trace contextRef="#ctx0" brushRef="#br0" timeOffset="151762.4639">10752 9493 1109 0,'0'0'71'0,"0"0"-49"16,0 0 68-16,0 0-23 16,-109-36-46-1,61 46-7-15,-2 17 9 0,-1 10 5 16,2 3 0-16,7 2-9 15,10-2 7-15,12-3-6 16,11-5-16-16,9-3 4 16,3-4-7-16,23-4 0 15,10-4 12-15,11-7-13 16,9-5-22-16,10-5-45 16,10 0-80-16,0-11-52 15,-1-8-163-15</inkml:trace>
  <inkml:trace contextRef="#ctx0" brushRef="#br0" timeOffset="152072.6217">11030 9546 986 0,'0'0'123'0,"0"0"-38"15,0 0-17-15,0 0 22 16,0 0-55-16,0 0-31 16,-59-22-6-16,43 52 2 15,1 6-8-15,11 2 4 16,4-3-2-16,0-4 6 15,16-7-1-15,12-9 2 16,9-8-8-16,5-7 6 16,3 0-6-16,-6-9 1 15,-8-11 12-15,-11-5-6 16,-10-2 31-16,-10-3 8 16,0 0 42-16,-12-1-26 0,-13 3-31 15,-12 6 0-15,-2 8-22 16,1 5-1-16,4 9-1 15,10 0-9-15,9 6 0 16,8 19-103-16,7 3-127 16,15-2-130-16</inkml:trace>
  <inkml:trace contextRef="#ctx0" brushRef="#br0" timeOffset="152445.4962">11362 9481 1198 0,'0'0'106'16,"0"0"-68"-16,0 0 27 15,0 0 29-15,0 0-67 16,0 0-27-16,38-16-5 16,-18 44 5-16,0 5-3 15,2 9-7-15,-3 1 10 16,1 0-2-16,1-3-13 15,3-6 4-15,1-7-27 16,-4-8 4-16,0-8 13 16,-5-10 3-16,-5-1 18 0,-1-10 9 15,-1-15-7-15,-3-4 34 16,-3-9 22-16,-3-4-37 16,0-1-4-1,0-2-17-15,0 4 0 16,0 6 0-16,0 8-24 15,3 8-73-15,3 11-21 0,7 8-37 16,2 0-112-16,3 12-55 16</inkml:trace>
  <inkml:trace contextRef="#ctx0" brushRef="#br0" timeOffset="152755.6397">11817 9599 597 0,'0'0'121'15,"0"0"-21"-15,0 0 4 16,114-8 19-16,-74-9-54 15,0-6-7-15,-4 1 0 16,-8-2-29-16,-8 0-1 16,-11 1 26-16,-8 3 3 15,-1 1 19-15,-1 3-37 16,-17 6-19-16,-5 2-8 16,-5 8-13-16,-6 0 0 15,-5 11-3-15,6 12-5 16,5 5 1-16,11 4 4 15,11 2 0-15,6 2-8 16,2-1 10-16,19-1-2 16,7-5 0-16,4-5-2 15,-1-4-3-15,6-5-1 16,0-8-40-16,5-2-19 16,9-5-60-16,7 0-107 0,6-11-382 15</inkml:trace>
  <inkml:trace contextRef="#ctx0" brushRef="#br0" timeOffset="153589.0562">12481 9465 1267 0,'0'0'70'0,"0"0"-45"16,0 0-17-16,0 0 8 0,0 0-5 16,90-65-5-16,-47 50-6 15,-7 1-6-15,-14 0-10 16,-12 3 11-16,-10-1 5 16,0 2 14-16,-10 4-12 15,-12 1 17-15,-8 5-19 16,-2 0 2-16,3 3-3 15,6 11 1-15,11 5-5 16,8-1 2-16,4 2-11 16,9-2 11-16,18-1 3 15,2-3-4-15,1-4-8 16,-7-3-25-16,-7-2 26 0,-10 1 4 16,-6 1-6-16,0 4 13 15,-22 6 2 1,-11 5 0-16,-4 1 8 15,-1 3-10-15,7-2 13 0,13-3 9 16,11-1-12-16,7-4 2 16,7-3-8-16,25-3-3 15,12-8 16-15,11-2-16 16,4 0 3-16,2-13-4 16,2-6-1-16,-4-4-5 15,-4-4-18-15,-4-3-8 16,-9-1 10-16,-8-1 5 15,-5 2 17-15,-10-1 0 0,-7 1 3 16,-9 2-1-16,-3 3 0 16,0 4-1-16,-8 3 18 15,-11 4-13-15,-5 6 2 16,0 5-8-16,-1 3 3 16,3 0-6-16,5 7 3 15,8 11-6-15,9 0 5 16,0 3-12-16,18 0 11 15,10 0-1-15,2-2 2 16,0-2 0-16,-2-1 1 16,-4 0-2-16,-6-1-2 15,-3-1 4-15,-7 2 0 16,-4 0 0-16,-4-1-2 16,0-1 1-16,-1-1 2 0,-16-5 5 15,-7-2 48-15,-9-3 2 16,-4-3 12-16,-5 0-4 15,5-2-53-15,4-7 7 16,9 1-18-16,9-2-2 16,5 1-74-16,6-3-211 15,4 1-617-15</inkml:trace>
  <inkml:trace contextRef="#ctx0" brushRef="#br0" timeOffset="156422.1976">14379 9287 872 0,'0'0'107'16,"0"0"-46"-16,0 0 62 0,-45-79-16 16,24 67-41-16,-6 4-12 15,-4 8-26 1,-3 4-13-16,-6 16 10 15,1 6-25-15,7 4 16 0,9-4-11 16,12 4-1-16,11-5 0 16,0-3-4-16,9-3 0 15,18-2 1-15,6-6-1 16,5-5 0-16,6-6-14 16,2 0-13-16,2-17 15 15,-6-5-7-15,-5-3 16 16,-12-4-2-16,-8-1 5 0,-8 1 0 15,-6 1 27-15,-3 5 15 16,0 8 10-16,0 5 10 16,0 7-23-16,0 3-8 15,0 0-31-15,7 3-1 16,6 19-8-16,8 4 9 16,7 6-6-16,2 2 6 15,2-3-13-15,-3-1-32 16,0-2-78-16,-4-9-67 15,-4-8-175-15</inkml:trace>
  <inkml:trace contextRef="#ctx0" brushRef="#br0" timeOffset="157072.5991">15892 9035 529 0,'0'0'502'15,"0"0"-485"-15,-93-7-10 16,60 7 20-16,4 11 45 16,2 5-42-1,6 3-29-15,9 0 1 16,12 2-2-16,0 0-4 0,22 1 4 15,16-1 1-15,5-2-1 16,0 2 0-16,-4-2-2 16,-9-1 2-16,-8-1-1 15,-11-2-3-15,-8-5 2 16,-3 3-1-16,-5-4 3 16,-19-2 43-16,-10-1 26 15,-10-6-13-15,-5 0-11 16,3 0-29-16,6 0 1 15,16 0-17-15,12-2-4 0,12-4-55 16,22-5-160-16,25-8-611 16</inkml:trace>
  <inkml:trace contextRef="#ctx0" brushRef="#br0" timeOffset="157690.7108">16123 9082 374 0,'0'0'859'15,"0"0"-794"-15,0 0-53 16,0 0-7-16,0 0-3 0,0 0-2 16,3 72-2-1,1-29 2-15,4 3 0 16,3-1 0-16,0-7-2 16,1-7-38-16,-1-10 1 0,-3-6 9 15,-1-9-7-15,-6-6 21 16,-1 0 16-16,0-4 15 15,0-15 0-15,0-4-13 16,0-6 11-16,0-2 22 16,0-5-11-16,0 4 9 15,0 3 1-15,0 7 5 16,0 5 9-16,2 5-6 16,8 6-9-16,6 5-30 15,7 1 0-15,2 1-6 0,4 17 1 16,-3 3 2-1,-2 4-2-15,-5 2-5 16,-2 0 4-16,-5 4 2 16,-3-7-22-16,-3-6 3 15,-3-5-19-15,-2-6 7 0,1-6 25 16,1-1 0-16,6 0 7 16,0-17 9-16,3-5-5 15,1-5 6-15,-1-3 6 16,1 1 20-16,-2 4 2 15,1 5-10-15,0 4 2 16,0 6 12-16,0 4-22 16,4 6 0-16,2 0-20 0,0 0 0 15,3 10-3 1,-5 10 3-16,2 4 0 0,-3 3 0 16,0 0-4-16,0-1-2 15,3 0 5-15,1-5-63 16,5-2-35-1,9-7-57-15,8-5-77 0,12-6-183 16</inkml:trace>
  <inkml:trace contextRef="#ctx0" brushRef="#br0" timeOffset="158472.2251">17157 9197 689 0,'0'0'339'0,"0"0"-233"0,-25-83-28 15,3 70 22 1,-3 9-30-16,-5 4-43 0,2 0-24 15,1 21-1-15,3 5-1 16,11 6-1-16,10 5 0 16,3-3 1-16,1-5-6 15,21-6 5-15,4-10-1 16,4-6-42-16,1-7-13 16,-1 0 19-16,-3-16-5 15,-5-6 30 1,-5-6 7-16,-5-4 10 0,-8-1-4 15,-4 2 34-15,0 2-12 16,0 4 21-16,-12 7-5 16,0 7 8-16,3 3 1 15,2 8-34-15,0 0-9 16,-1 13-5-16,4 11-8 16,2 5 7-16,2 4 1 0,0-2 0 15,12-2 1-15,7-4 0 16,1-7-1-16,2-7 0 15,5-8-23-15,3-3 4 16,4-1 3-16,-1-17 11 16,0-8-1-16,-6-4 8 15,-6-2-2-15,-11-4 5 16,-5-2-3-16,-5 0 33 16,0-3-13-16,-6 3-8 15,-8 4 13-15,-2 8 0 0,4 12 13 16,3 7-1-1,3 7-36-15,0 1 0 0,0 23-3 16,0 11-2-16,3 9-4 16,3 6 6-16,0 5 0 15,9-1 0 1,5-2 4-16,3-7-7 0,4-11 3 16,2-10-8-16,7-13-10 15,5-7-24-15,7-4 30 16,4-12 1-16,5-18-16 15,-1-7 26-15,-6-6-1 16,-8-3 2-16,-9-3 2 16,-8 2 3-16,-12-3-5 0,-7 4 5 15,0 5-3-15,0 11 21 16,-7 12 6-16,2 11-16 16,2 7 4-16,-2 7-17 15,-1 19-23-15,0 15 23 16,3 8 0-1,3 3 1-15,0 0-1 0,3-4 0 16,10-4 0 0,6-11 0-16,7-8-2 0,8-10-58 15,8-15-142-15,6 0-233 16</inkml:trace>
  <inkml:trace contextRef="#ctx0" brushRef="#br0" timeOffset="160873.6343">19377 9131 860 0,'0'0'169'0,"0"0"-105"16,0 0 33-16,-91-78-13 16,49 68-8-16,-8 4-27 15,-7 4-18-15,0 2 5 16,-1 4-18-16,10 12-14 15,12 5 5-15,14 2-6 16,14-3-3-16,8 5 0 0,2-4 2 16,23-7-3-16,16-5 2 15,15-9-2-15,10 0-17 16,4-14-15-16,1-13 5 16,-6-10 21-16,-10-3 7 15,-10-6 1-15,-15-4 0 16,-13-5-1-16,-12-1 12 15,-5 2 8-15,-10 3 13 16,-15 6-3-16,-6 10-8 16,3 7 25-16,1 12-10 15,8 8-22-15,2 8-8 0,4 0-7 16,2 27-2-16,5 13-3 16,6 10 5-16,0 8-3 15,26 7 6-15,9-2-3 16,10-5 0-16,8-6-3 15,2-11-19-15,0-11-42 16,-1-12-18-16,-5-12 12 16,-9-6-7-16,-10-9 46 15,-6-15 27-15,-10-5 8 16,-4-4-4-16,-7 1 23 16,-3-1 26-16,0 3 18 15,0 10-27-15,0 3 8 16,0 10 11-16,0 6-31 0,0 1-8 15,0 0-20-15,1 5-10 16,13 13 10-16,7 6 1 16,-2 2 0-16,2 1-2 15,-5-2-5-15,-2-3-50 16,-4-2-59-16,-1-6-79 16,-6-9-185-16</inkml:trace>
  <inkml:trace contextRef="#ctx0" brushRef="#br0" timeOffset="161051.8142">19833 8606 1180 0,'0'0'0'0,"0"0"-97"16,0 0-46-16,97-5 100 15,-46 17-53-15,-1 1-145 16</inkml:trace>
  <inkml:trace contextRef="#ctx0" brushRef="#br0" timeOffset="161320.8493">20206 8674 797 0,'0'0'167'16,"0"0"-140"-16,0 0 30 15,0 0 41-15,0 0-58 0,-87 32-20 16,71-17-20-16,6 2 1 15,10 2-6-15,0 2 5 16,15 0 0 0,12 2 0-16,1-1-4 15,0 2 3-15,-6-2 1 0,-6-1-1 16,-7-3-2-16,-8-3 3 16,-1 1 0-16,0-4 9 15,-19-4-3-15,-11-1 39 16,-13-1 7-16,-5-3-41 15,-3-3 0-15,9 0-11 16,14 0-2-16,19-9-60 16,9-10-187-16</inkml:trace>
  <inkml:trace contextRef="#ctx0" brushRef="#br0" timeOffset="161552.3987">20343 8566 1213 0,'0'0'94'16,"0"0"-14"-16,0 0-59 16,0 0 4-16,0 0-12 15,0 0 12-15,80 101 5 16,-50-50-28-16,-7 0-2 16,-4 2 0-16,-5-1 0 15,-5-2-1-15,-3-6-8 16,0-8-63-16,-3-5-7 0,5-9-60 15,2-9-85-15,6-8-138 16</inkml:trace>
  <inkml:trace contextRef="#ctx0" brushRef="#br0" timeOffset="162121.4673">20379 8832 734 0,'0'0'319'15,"0"0"-239"-15,0 0-20 16,0 0-14-16,0 0-34 16,105-25-9-16,-48 25 0 15,2 0 2-15,-4 0-4 16,-2 0-1-16,-6 0-17 16,-8 0 1-16,-7-3 15 0,-10-7 1 15,-10-2 0 1,-9 1 5-16,-3-3 1 0,0 0 41 15,0 0-3-15,-9 1-16 16,-5 2-6-16,-3 5 2 16,-4 6-24-16,1 0 2 15,-1 0-2-15,6 13-2 16,5 7-1-16,9 4-14 0,1 4 15 16,4 0 2-1,17-2 0-15,3-7 1 16,1-5 2-16,2-5-3 15,-1-7 4-15,3-2 3 0,3 0-7 16,-4-16 0-16,-4-4 2 16,-7-5 3-1,-10-1-1-15,-7-1 6 16,0 3 35-16,-2 5-6 0,-8 5 9 16,2 4 1-16,4 8-31 15,1 2 12-15,3 0-30 16,0 10-4-16,0 10 0 15,0 5 2-15,0 2 1 16,12-4 1-16,3-1 0 16,0-2-12-16,-1-4 5 15,2-4-72-15,-2-4-19 0,1-2-70 16,6-6-52-16,3 0-197 16</inkml:trace>
  <inkml:trace contextRef="#ctx0" brushRef="#br0" timeOffset="162538.2418">21300 8706 1122 0,'0'0'105'0,"0"0"-60"15,0 0 47-15,0 0-51 16,0 0-41-16,0 0-1 16,26 37 1-16,-12-9-3 15,-2 0 3-15,-2-5 0 16,-3-2 0-16,-4-6-1 0,-2-3-6 15,1-6-29-15,-1-4-8 16,-1-2 33-16,3 0 11 16,0-12 8-16,2-10-8 15,3-1-4-15,0-4 4 16,0 1 0-16,2-2 0 16,0 7 6-16,2 3 4 15,2 8 51-15,-1 4-19 16,3 3-26-16,1 3-8 15,1 0-8-15,0 11 1 16,0 7-5-16,-5 3 7 16,-1 3-3-16,-6-1 0 15,-2 3-2-15,0-2 2 16,2-3 0-16,4-1 0 16,8-3-5-16,12-4 5 15,11-3-60-15,13-7-25 0,10-3-92 16,8 0-147-16</inkml:trace>
  <inkml:trace contextRef="#ctx0" brushRef="#br0" timeOffset="162729.657">22095 8699 793 0,'0'0'179'0,"0"0"-108"16,0 0-26-16,-85-21 52 15,67 32-42-15,6 12-37 0,2 3 13 16,7 4-3-16,3 1-4 15,0-2 4-15,10-6-26 16,7-3 5-16,5-4-7 16,0-8-15-16,1-3-31 15,2-5-113-15,4 0-181 16</inkml:trace>
  <inkml:trace contextRef="#ctx0" brushRef="#br0" timeOffset="163070.9383">22249 8787 962 0,'0'0'57'0,"0"0"-57"15,0 0 0-15,97-8 36 16,-63 0-27 0,0-3-6-16,-4-5 29 0,-10-2-2 15,-10-3 16-15,-10 1 18 16,-1 1-6-16,-22 2-4 15,-10 5-23-15,-5 7 2 16,-7 5-10 0,3 4-13-16,5 22 10 0,8 5-2 15,12 5-15-15,12 6 11 16,5 0-6-16,15-1 12 16,21-7 27-16,6-9-38 15,7-9 3-15,8-10-9 16,9-6 1-16,5 0-8 0,2-10-24 15,-10-8-100-15,-16-4-41 16,-20-1-87-16,-22-4-464 16</inkml:trace>
  <inkml:trace contextRef="#ctx0" brushRef="#br0" timeOffset="165125.445">23541 8438 1203 0,'0'0'109'0,"0"0"-83"15,0 0 17-15,0 0 40 16,0 0-30-16,0 0-53 16,-1-20-12-16,-16 57 1 15,-4 12 9-15,0 7 2 16,5-2 0-16,0-1-1 16,3-7 1-16,1-5-4 0,4-8-3 15,5-9-26-15,3-10 6 16,0-7-18-16,3-7-4 15,14 0 17-15,6-17 7 16,1-11 14-16,-2-8 3 16,-3-4 8-16,-5-3 6 15,-4-1 33-15,-7 2 27 16,-3 4 3-16,0 4-22 16,0 11 16-16,0 4-14 15,0 12-24-15,0 5 0 0,0 2-25 16,15 10-7-1,12 15 2-15,8 12-1 0,0 6 5 16,0-1-33 0,-4 2-22-16,-4-3 25 0,-5-4-38 15,-3-3 17-15,-5-5-3 16,-6-2-14-16,-4-8 18 16,-4-3 20-16,0-4 19 15,-7-2 12-15,-19-2 3 16,-7-2 31-16,-9-4 50 15,-7-2-43-15,-3 0 5 16,3 0-3-16,7-6-19 16,14-1-1-16,11-1-11 0,13-4-11 15,4-2-1-15,16-3-63 16,21-3-107-16,15-2-102 16,7 1-395-16</inkml:trace>
  <inkml:trace contextRef="#ctx0" brushRef="#br0" timeOffset="165491.04">24357 8451 1130 0,'0'0'73'16,"0"0"-47"-16,0 0 7 15,-107-25 11-15,71 33-17 16,2 9-22-16,4 10-3 0,7-2-4 15,13 0 0-15,10 1-1 16,1-4-2-16,29 1-4 16,11-2-18-16,5-1 21 15,-1-3-5-15,-1-2 10 16,-5 0 0-16,-5-3 1 16,-8 0 4-16,-10-1-4 15,-10-3 0-15,-6 2 12 16,-18-1 11-16,-19-1 61 15,-14-1-5-15,-5-3-25 16,2-4 7-16,5 0-37 0,11 0-16 16,13 0-8-1,13-6-10-15,10-5-123 16,2-2-189-16</inkml:trace>
  <inkml:trace contextRef="#ctx0" brushRef="#br0" timeOffset="167300.7743">25158 8492 500 0,'0'0'416'0,"0"0"-313"0,0 0-21 16,0 0 22-16,0 0-22 15,0 0-18 1,0-31-45-16,0 31-16 16,0 0-3-16,0 7-8 0,2 7 7 15,4 5 1-15,1 2 0 16,0 0-3-16,1-1 6 16,0-1-3-16,-2-1 0 15,1-4 0-15,-3-2-5 16,-1-1-10-16,-3-5-121 15,0-6-101-15,0 0-356 16</inkml:trace>
  <inkml:trace contextRef="#ctx0" brushRef="#br0" timeOffset="167471.2843">25185 8190 1244 0,'0'0'0'0,"0"0"-42"0,0 0-122 15,0 0-23-15,0 0-99 16</inkml:trace>
  <inkml:trace contextRef="#ctx0" brushRef="#br0" timeOffset="167881.7125">25445 8362 581 0,'0'0'301'0,"0"0"-297"15,13 75-2-15,-4-44-1 16,3 0 13-16,1-2-8 16,-1-1-5-16,-1-8 2 15,-2-3-3-15,-3-7 0 16,-3-3 3-16,0-7-3 15,0 0 19-15,1 0 87 16,5-4-74-16,0-9-2 0,3-4 14 16,1 1-5-1,-1-1 0-15,2 0-7 16,-2 7 15-16,-2 1 2 16,3 2-24-16,3 4 10 15,3 3-32-15,6 0 0 16,3 0-3-16,-3 4 0 0,0 13 0 15,-3-1-1-15,-4 4 0 16,-4 1 1-16,-4 1 0 16,0 0 0-16,-1-1-3 15,2-4-3-15,7-3-56 16,4-6-43-16,9-5-70 0,10-3-152 16</inkml:trace>
  <inkml:trace contextRef="#ctx0" brushRef="#br0" timeOffset="168271.8319">26764 8303 1005 0,'0'0'54'0,"0"0"-51"16,-81-7 5-16,55 10 36 15,3 11-25-15,6 1-10 16,10 4-9-16,7 0 0 16,3 0-6-16,24 0 6 0,6-1-1 15,1-3-6-15,0-1 1 16,-4 2 5-16,-3-1 1 16,-2 0 0-16,-1 1 4 15,-3 1-2-15,-5-1 5 16,-7-2-2-16,-9-2-2 15,0-2 8-15,-13-1 29 16,-17-3 32-16,-7-3 6 16,-9-3-40-16,1 0 6 15,3 0-14-15,8-7-29 16,13-5 12-16,9-1-13 16,12-2-3-16,6-4-122 15,32-2-184-15,12-4-473 16</inkml:trace>
  <inkml:trace contextRef="#ctx0" brushRef="#br0" timeOffset="168923.357">27002 8306 1085 0,'0'0'118'16,"0"0"-80"-16,0 0-14 15,0 0-4-15,0 0-17 16,0 0 4-16,55 37-7 15,-38-11 0-15,-2 2 0 16,-3 3-3-16,-6 0 3 16,-2-2 0-16,-2-3 0 15,-2-6-7-15,0-7 6 0,0-7-20 16,0-6 2 0,0 0 19-16,0-3 2 15,1-15 7-15,3-2-9 0,2-4 2 16,-3-5 2-16,2 0 5 15,0-1 19-15,-1 2 46 16,2 5-20-16,3 5-15 16,-2 6-5-16,4 6-23 15,2 5-1-15,2 1-10 16,4 0 0-16,-3 14-3 16,-2 9-6-16,-3-1 2 15,-3 1 6-15,-1 1-3 0,-1 3-4 16,-2-4 4-16,1-3-16 15,-2-5-2-15,-2-8-11 16,1-3 11 0,-1-4 11-16,-1 0 11 15,4-2 8-15,-1-17-5 16,3-3-1-16,1-4 6 0,-1-1-4 16,5 1 7-16,0 0 23 15,3 3-1-15,3 2 9 16,-2 5-10-16,5 4-3 15,-4 8-4-15,-1 4-25 16,1 0 2-16,-1 10-2 16,0 7-5-16,-4 3 2 0,-2 0 3 15,-1 5 0-15,1-3-5 16,2 0-15-16,4 1-28 16,4-4-9-16,11-2-34 15,13-5-12-15,11-2-48 16,10-5-58-16,5-5-62 15,-7 0-220-15</inkml:trace>
  <inkml:trace contextRef="#ctx0" brushRef="#br0" timeOffset="169722.8523">28046 8451 149 0,'0'0'570'15,"0"0"-399"-15,11-80-7 16,-11 58-32-16,-18 2-39 16,-1 7-10-16,-8 5-31 0,-8 7-28 15,-3 1-21-15,-5 6-2 16,5 13-1-16,8 2-2 15,10 4 2-15,11 1-6 16,7 0 4-16,2-1 0 16,8-5 3-16,17-7-1 15,6-7 4-15,5-6-4 16,2 0-21-16,-2-11 12 16,-3-9-7-16,-3-4 16 15,-7-2 0-15,-5-5 0 16,-8 0 16-16,-3 2-7 15,-5-3 22-15,-2 7 5 16,0 7-13-16,0 7 23 16,0 8-14-16,0 3-14 15,-4 2-18-15,-2 20-19 16,-2 9 18-16,3 6 0 16,5 1 2-16,0-4-5 15,7-1 4-15,12-8-2 0,2-6-1 16,10-6-43-16,9-7 18 15,10-6-2-15,5 0 9 16,0-5 16-16,-8-14 1 16,-11-3 4-16,-11-7 0 15,-8-7 8-15,-8-1-8 16,-4-2 9-16,-5-4-7 16,0 1 23-16,-6 3 5 15,-8 6-5-15,0 9 13 0,3 9-37 16,3 10 20-1,0 5-21-15,0 12-5 0,2 20 0 16,5 12-2-16,1 6 7 16,0 3-1-16,13-6 4 15,5-2-4 1,3-9 1-16,3-6-11 0,9-8 2 16,10-10-12-16,6-7 14 15,8-5 5-15,-2-5-15 16,-3-18 17-16,-7-7 0 15,-3-5 0-15,-10-4-1 16,-7-6 2-16,-8-5-1 16,-11-3 14-16,-6-2-13 0,0 4 8 15,-16 8 11-15,-5 14-4 16,0 12 16-16,3 12-23 16,0 5-4-16,5 11-5 15,1 21-2-15,9 13 2 16,3 5 0-16,0 5 0 15,13-6-1-15,1-5 1 16,1-8 0-16,-2-8-1 16,-1-5-66-16,2-10-60 15,-5-9-113-15,-6-4-487 16</inkml:trace>
  <inkml:trace contextRef="#ctx0" brushRef="#br0" timeOffset="171781.4158">29731 7761 1004 0,'0'0'90'15,"0"0"-10"1,0 0 31 0,0 0-17-16,0 0-42 0,0 0-50 0,-9-27-1 15,15 50-2-15,4 8 1 32,-1 7 0-32,-3 4 0 0,-1 3 3 0,-3 2-7 15,-2 2 4-15,0 0 0 16,0 0-1-16,4-5 1 94,6-7 0-94,4-8 0 0,7-10-1 0,5-6 0 0,6-6 1 0,1-6-21 0,-2-1 17 0,-1 0-10 0,-2-6-25 0,-1-7-29 0,-4-6-86 0,-1-3-123 0</inkml:trace>
  <inkml:trace contextRef="#ctx0" brushRef="#br0" timeOffset="172305.5839">29724 8024 1214 0,'0'0'118'0,"0"0"-101"15,0 0 10-15,85-45 10 0,-48 38-28 16,3 2-9 0,5 2-59-16,0-1-101 0,2-2-208 15</inkml:trace>
  <inkml:trace contextRef="#ctx0" brushRef="#br0" timeOffset="172316.5785">30162 7916 1082 0,'0'0'131'0,"0"0"-62"0,0 0 18 16,0 0-26 0,0 0-41-16,0 0-20 0,39 20 0 15,-29 5-1-15,3 3 4 16,-2 1-3-16,-2 0 0 16,0-2 0-1,0 0-3-15,-1-6 3 0,-4-2-7 16,2-9-85-16,-3-5-102 15,0-5-210-15</inkml:trace>
  <inkml:trace contextRef="#ctx0" brushRef="#br0" timeOffset="172342.4767">30225 7779 1213 0,'0'0'0'0,"0"0"-24"16,0 0-63-16,0 0-57 16,0 0-172-16</inkml:trace>
  <inkml:trace contextRef="#ctx0" brushRef="#br0" timeOffset="172871.9833">30413 7893 824 0,'0'0'69'15,"0"0"23"-15,0 0-12 16,13 85-19-16,1-56-20 16,1 2-27-16,-3-1-11 15,1-5-3 1,-6-5 0-16,1-8 0 0,-3-6-2 16,-5-6 5-16,3 0-3 15,-2-6 19-15,3-12-18 16,2-5 3-16,2-4 1 15,2 2-5-15,4-4 13 16,2 5-4-16,2 2 30 16,0 3 4-16,0 7-14 0,-2 2 4 15,1 7-2 1,-1 3-29-16,0 0 3 0,2 9-4 16,-3 11-1-16,0 4 0 15,-3 5-9-15,-4 1 8 16,2-1-3-1,-6-1-16-15,1-6-17 0,-2-9-11 16,-2-6 13-16,3-7 3 16,0 0 23-16,5-7 9 15,0-13 0-15,1-5 0 16,2-1 11-16,-4 1-4 16,2 1 13-16,0 1 28 15,-1 6-1-15,2 3 0 16,-1 7-22-16,1 3 13 0,-1 4-5 15,5 0-30-15,0 4-3 16,0 10 0-16,-2 4 0 16,-1 3-1-16,-3 5 1 15,-1 1-10-15,-1 3 6 16,5-2-77-16,2-4-92 16,3-7-152-16</inkml:trace>
  <inkml:trace contextRef="#ctx0" brushRef="#br0" timeOffset="173270.1906">31147 7967 1085 0,'0'0'57'0,"0"0"-55"15,94 0-2-15,-54-6 22 16,-6-1-18-16,-4-1 4 16,-6-6-8-16,-10 2 0 15,-7-2 21-15,-4 1 9 16,-3-1 23-16,0 3 6 16,-9 0-40-16,-10 8-3 15,-5 2-10-15,-5 1-6 16,1 1 0-16,1 16 0 15,7 7 0-15,4 1 3 0,10 4-2 16,6 1-1-16,0 2 3 16,22-1-2-16,7-5 6 15,7-8-7 1,3-3 0-16,1-11 0 0,5-4-19 16,9 0-52-16,8 0-89 15,6-10-199-15</inkml:trace>
  <inkml:trace contextRef="#ctx0" brushRef="#br0" timeOffset="173838.3909">32266 7778 1211 0,'0'0'103'15,"0"0"-65"-15,0 0 24 16,0 0-6-16,0 0-56 15,0 0-7-15,-51 66 6 16,32-21 1-16,1 2 0 16,-3-2 2-16,3-4-2 15,2-6 1-15,5-6-4 16,6-8 6-16,5-6-7 16,0-9-5-16,0-6-49 15,11 0 34-15,10-17-5 16,2-8-6-16,0-3 20 0,-2-5 8 15,-7-3 7-15,-1-3 0 16,-4-2 1-16,-5 1 46 16,-1 7-5-16,-3 6 9 15,0 10 14-15,0 8-42 16,0 8 25-16,0 1-48 16,0 7-15-16,10 18-1 15,6 12 11-15,1 5 5 16,5 1-40-16,-2-1-18 15,0-1 18-15,-5-4-16 16,-2 0-2-16,-2-8 28 16,-5-4 11-16,-5-6 16 15,-1-9 1-15,0 0 3 16,-4-6-1-16,-17 0 11 0,-9-2 26 16,-9-2 37-16,-4 0-25 15,-5 0 0-15,3 0-4 16,7-2-24-16,13-2-8 15,11 0-13-15,12 4-3 16,2-2 1-16,12-6-133 16,24-5-138-16</inkml:trace>
  <inkml:trace contextRef="#ctx0" brushRef="#br0" timeOffset="174179.377">32648 7722 1180 0,'0'0'140'0,"0"0"-91"16,0 0-39-16,0 0 10 16,0 0-20-16,0 0-4 15,14 72 2-15,-4-25 3 16,-4 0-2-16,-6 0 1 15,0-5 0-15,0-6-3 16,0-3 6-16,0-7-3 16,0-5 0-16,0-4 1 0,6-5-1 15,5-3 0 1,8-5 1-16,6-3 10 0,8-1-9 16,4 0-2-16,0-10-31 15,-3-5-80-15,-4-3-50 16,-7-3-101-16,-8-4-394 15</inkml:trace>
  <inkml:trace contextRef="#ctx0" brushRef="#br0" timeOffset="174364.0011">32525 7900 1282 0,'0'0'113'0,"0"0"-104"15,0 0-3-15,123 0 73 16,-67-3-26-16,0 1-51 16,-7-2 8-16,-6-4-10 15,-9 2-30-15,-10 0-80 16,-12-2-76-16,-12-1-185 16</inkml:trace>
  <inkml:trace contextRef="#ctx0" brushRef="#br0" timeOffset="203255.1248">33349 8117 843 0,'0'0'143'0,"0"0"-114"0,0 0-4 16,0 0 24-16,0 0 6 15,0 0-29-15,-5 32-13 16,-12-7-4-16,-21 7-8 16,-27-2-1-16,-29-9-87 15</inkml:trace>
  <inkml:trace contextRef="#ctx0" brushRef="#br0" timeOffset="206840.5472">2063 11949 1243 0,'0'0'83'0,"0"0"-77"16,0 0-1-1,0 0 15-15,0 0-19 16,0 0 0-16,0 0-1 0,22 110 4 15,-5-65-5-15,2 2 5 16,-2-1-4-16,-1 0 0 16,-4-2-36-16,-2-3-108 15,-8-7-170-15</inkml:trace>
  <inkml:trace contextRef="#ctx0" brushRef="#br0" timeOffset="207942.7182">1718 12241 1171 0,'0'0'87'15,"0"0"-73"-15,0 0 12 16,0 0-22-16,121-52 11 16,-51 46-11-16,11 1-3 15,-2-2-2-15,0-3 0 16,-7-4-10-16,-10-2 7 15,-13-3-2-15,-17 1 6 16,-14 0-1-16,-11 1 8 16,-7 2-1-16,0-1 10 15,0 4 3-15,0 5 18 16,-4 4-24-16,1 1-3 0,3 2-10 16,0 0-2-16,0 5-7 15,0 19-8-15,0 7 17 16,0 3-4-16,0 3 4 15,13 0 0-15,5-3-1 16,3-4-13-16,4-5-15 16,2-7-15-16,0-6-22 15,-6-7 24-15,-5-5-6 16,-5 0 48-16,-5-5 4 16,1-9-4-16,-4-7 18 15,-3 1 6-15,0-2 13 0,3 4 24 16,2 4-18-1,-2 3-2-15,1 6-3 16,1 4-28-16,3 1-4 16,3 0-6-16,8 7-11 0,1 8 9 15,4 4-1-15,1-1 3 16,5 2-2-16,1-2 3 16,8-3-6-16,3-3 5 15,1-5-12-15,5-6-6 16,1-1-13-16,-4 0 7 15,-2-14 22-15,-9-7 2 16,-10-2 1-16,-7-4-1 0,-11-3 14 16,-6 3 50-1,0 3-24-15,-20 3-2 0,-2 5 4 16,-8 8-33 0,3 5 3-16,-1 3-12 0,1 7 0 15,6 15-7-15,6 6 7 16,8 3 0-16,7 0-5 15,0 0 5 1,7-5-2-16,14-2-4 0,12-8 6 16,4-6-2-16,1-9-47 15,-3-1 8-15,-1-5 26 16,-7-17 6-16,-9-3 9 16,-3-5 3-16,-12 1-2 15,2 1 23-15,-5 4 0 16,1 10 2-16,2 5 1 0,2 6-18 15,1 3-9-15,7 0-3 16,-1 18-15-16,6 5 14 16,-5 5-5-16,-1 0 5 15,-3 1-5 1,0-5-30-16,0-6 0 0,1-7-17 16,-2-5-9-16,-2-6 22 15,4 0 25-15,-1-15 18 16,0-5 4-16,3-8-4 15,2-1 8-15,-2-4 8 16,4-1 24-16,-1 5 11 16,3 4 8-16,1 4-12 15,-4 10-4-15,1 5-23 16,-5 6 1-16,-2 0-21 0,6 3-14 16,-3 14 13-16,1 5-7 15,-1 3 8-15,2 4 0 16,2-1-2-16,-1 1 1 15,4-1-47-15,-1-5-100 16,-3-4-141-16</inkml:trace>
  <inkml:trace contextRef="#ctx0" brushRef="#br0" timeOffset="208376.1799">4790 11750 1009 0,'0'0'64'0,"0"0"-52"15,0 0-10 1,3 76 53-16,8-44 3 0,2 3-23 16,2 3-25-16,-1 1 0 15,2-1-10-15,-1 0 0 16,4-2-3-16,-5-6-128 16,-4-8-178-16</inkml:trace>
  <inkml:trace contextRef="#ctx0" brushRef="#br0" timeOffset="209098.9043">4535 11986 802 0,'0'0'345'0,"0"0"-288"16,0 0-57-16,0 0 7 15,107-16-8 1,-47 16 1-16,9 0 0 0,1 0-4 15,-6 0 6-15,-9-6-2 16,-14-11 0-16,-16-1 2 16,-9-4-2-16,-13 1 15 15,-3-1 10-15,-3 2 35 16,-13 5-18-16,4 5-2 0,4 7-28 16,4 3-11-16,3 2-2 15,1 19-12-15,0 10 12 16,0 7-4-16,13 3 5 15,2-1 0-15,3-4 0 16,0-5-1-16,1-5 1 16,0-6-11-16,0-8-40 15,-2-8 16-15,-3-4 3 16,2 0 22-16,-4-18 9 16,-2-4 2-16,-2-4 6 15,1-1-6-15,2 2 2 16,-3 3 20-16,0 8-2 0,-2 3 16 15,-3 8-3 1,3 3-23-16,1 0-11 16,2 6-10-16,5 13-1 15,2 4 9-15,6 3 4 0,5 1 0 16,7-2-2-16,4-4-4 16,5-3 1-16,3-5-54 15,1-6-11-15,-3-7 1 16,-6 0-30-16,-7-1 73 15,-10-18 16-15,-8-3 8 16,-5-6 11-16,-8-3 43 0,0-2 8 16,-9 4 5-1,-13 3-12-15,-3 6-4 16,3 10-8-16,3 6-35 0,4 4 9 16,3 3-17-16,6 17 1 15,6 9 3-15,0 3-3 16,3 1 7-16,18 2 6 15,4-6-14 1,6-4 5-16,2-3-5 0,2-7 0 16,2-4-3-16,2-5-61 15,4-6-121-15,-4 0-253 16</inkml:trace>
  <inkml:trace contextRef="#ctx0" brushRef="#br0" timeOffset="209682.9313">7206 11869 1009 0,'0'0'85'15,"0"0"-47"-15,0 0 14 16,-90-41-6-16,50 41 5 15,-8 4-10-15,0 17-29 16,-1 4 6-16,7 4-10 16,12-1 4-16,14-3-7 15,10 1-2-15,6-6 1 16,3-4-1-16,24-4-1 16,15-7 14-16,7-5-8 15,0 0-6 1,-1-11-2-16,-9-10-17 0,-5-3 15 15,-13-3 2-15,-5 0 0 0,-10 4 12 16,-4 0-7 0,-2 9 46-16,0 4-8 0,0 7-2 15,0 3 5-15,0 0-46 16,0 2-5-16,4 12-4 16,4 10 7-16,2 2 2 15,4 2 0-15,0 0-4 16,0 1-23-16,7-2-58 15,-5-3-60-15,5-6-70 16,-4-7-155-16</inkml:trace>
  <inkml:trace contextRef="#ctx0" brushRef="#br0" timeOffset="211601.6708">7395 11847 979 0,'0'0'138'0,"0"0"-69"16,0 0-8-16,0 0 15 16,0 0-51-16,0 0-25 15,24 17-6-15,0 13 6 16,-3 1-3-16,3 2 5 16,-5-5-2-16,-2-2 0 15,-3-5-5-15,-2-8 4 16,0-4-3-16,-4-8-12 0,-1-1 16 15,1-5 1-15,2-15 9 16,-1-7-5-16,2-5-3 16,-1-3 5-1,-6 1 3-15,1 0 7 0,-2 2 11 16,-2 9-11-16,2 6 11 16,-1 9 2-16,1 4-17 15,7 4-5-15,7 0-8 16,5 4-8-16,6 7 5 15,-1 1 3-15,0-1 0 16,-4-3-2-16,0-2-2 16,0-6 2-16,-7 0-2 15,-3 0 4-15,-5-3-2 16,-5-8 4-16,0-1 1 0,-3 1 5 16,0 0-6-16,-3 3-4 15,-12 7 2-15,-6 1-5 16,2 0 1-16,4 11 2 15,0 10 1-15,3 4 1 16,4 4-6-16,5 1 6 16,3-3-3-16,0 1 3 15,8-3 12-15,12-7-12 16,3-5 3-16,6-8 5 16,2-3-6-16,3-2 4 15,2-5-5-15,-4-11-1 0,-7-5 1 16,-1-6 2-1,-7-2 1-15,-3 0-1 16,2 0-1-16,-2 2-4 16,2 3 2-16,-1 6 0 0,1 4 2 15,-2 9-2-15,-2 2 0 16,3 3 0-16,-3 0-13 16,6 4 9-16,-6 9-4 15,-1 4-4-15,-6 1 4 16,-5 3-11-16,0 1 11 15,0 0 6-15,-6 0-5 16,-4-2 4-16,4 0 1 16,4-2 2-16,2-6-3 15,3 2 5-15,18-4-2 0,10-6 0 16,4-2 0-16,4-2-1 16,2 0-11-16,-2-9-4 15,1-4 11 1,1-2 0-16,-1-4 5 0,-4-3 0 15,-5-3 5 1,-3-6-5-16,-8 2 0 0,-5 2 3 16,-8 2 4-16,-5 9-4 15,-2 5 3-15,0 1 2 16,0 6-6-16,-12 4-2 16,-9 0 0-16,-4 0-5 15,-4 14 3-15,-2 5 4 16,8 3-1-16,4 4-1 0,8-3 0 15,10-1 0-15,1-5 1 16,4-3 0 0,19-6 1-16,4-7-1 0,6-1 6 15,4 0-7-15,-4-13-5 16,-7-4 2-16,-6-5-4 16,-5-1 7-16,-9 1 3 15,-6 0-2-15,0 5 3 16,0 5 5-16,-2 8-3 15,-7 2 6-15,-1 2-12 16,1 2-12-16,3 17 11 16,4 1-3-16,2 5 4 15,0-2 0-15,16 0 4 16,9-3-7-16,5-5 3 0,4-5 0 16,2-4 8-16,7-6-7 15,-3 0-1-15,1-2 0 16,-5-14-9-16,-5-4 7 15,-4-5 2-15,-8-4 0 16,-8-3 9-16,-10 1-1 16,-1 0 5-16,-3 6 7 15,-14 6-9-15,-3 7 8 16,-1 7-19-16,3 5 0 16,2 6-4-16,5 16 0 15,6 9 3-15,5 6 0 16,0 4-5-16,8 2 5 15,11-1 0-15,4-2-3 0,8-4 3 16,-1-3-14 0,0-3 1-16,-5-4-2 0,-1-2 0 15,-3-1 10-15,-8-1-5 16,-5 2 3-16,-8 2 5 16,0 6-9-16,-20 5 5 15,-8 7-8-15,-8 6-4 16,-5 2-5-16,-3-1-3 15,-2-6 6-15,3-8 20 16,4-13-4-16,-1-12 5 16,2-12 3-16,1 0-1 15,7-18 10-15,5-10 7 16,10-9-11-16,13-4 15 0,2-6-9 16,21-2 2-16,21-3-12 15,7-3-1-15,11-3-3 16,4-3 0-1,2 3-1-15,-6 1-2 16,-8 9 1-16,-10 10 2 0,-11 13-1 16,-1 9 3-16,-6 8-5 15,-1 6 3-15,1 2-1 16,0 0-3-16,5 0 4 16,-4 0 0-16,0 0 0 15,-3 0 0-15,-6-6-1 16,-3-4 2-16,-4-4-1 0,-5-1 12 15,-1-2-2-15,-3-2 15 16,0 0 19-16,0 3-30 16,-1 5 2-1,-5 5 6-15,0 5-14 0,-3 1 0 16,-1 4-7-16,-3 18-1 16,2 7 21-16,5 8 11 15,6-1 19-15,0 0-24 16,19-10-13-16,2-5 6 15,6-8-16-15,7-8 1 16,5-5-5-16,4 0-40 16,-2-7-85-16,-10-10-120 15,-13-1-253-15</inkml:trace>
  <inkml:trace contextRef="#ctx0" brushRef="#br0" timeOffset="214398.0304">10536 11656 1037 0,'0'0'138'16,"0"0"-76"0,0 0-9-16,0 0 31 0,0 0-9 15,0 0-75-15,0 0-1 16,20-12 0-16,7 42-7 15,3 4 7-15,0 2-1 16,-4-2-3-16,-3-3 0 16,-2-7-21-16,-7-10 0 15,-4-7 13-15,-4-7 13 0,-3 0 6 16,5-17 14-16,-1-12-9 16,3-5 26-16,1-1 4 15,-2-1-20-15,6 4-5 16,-2 3-14-16,3 3 6 15,3 9-8-15,3 7 1 16,3 8-5-16,8 2 2 16,6 3-3-16,5 13 5 15,1 3-6-15,4 0 3 16,-2-1 1-16,-1-1-4 16,2-3-6-16,-4-6-30 15,-3-4 11-15,-7-4 1 16,-8 0 1-16,-9-11 23 15,-9-8 3-15,-8-3 3 16,0-3 8-16,-8-3-7 16,-14 1 9-16,-8 5 12 15,-6 7 1-15,-5 7 0 16,-4 8-13-16,-3 6-6 0,8 18 2 16,12 8-4-16,15 6-2 15,13 2 3-15,16 1-2 16,28-6 9-16,13-5-7 15,10-9 0-15,6-11 3 16,-1-10-5-16,2 0-1 16,-8-11 0-16,-9-13-14 15,-12-7 9-15,-11-7-9 0,-12-7 14 16,-10-6 0-16,-11-8 3 16,-1-4 6-1,-5 2 1-15,-13 8-3 0,0 13 30 16,4 14 9-16,7 12 8 15,1 7-18-15,5 7-27 16,1 0-9-16,0 18-3 16,3 16-2-16,13 15 1 15,-1 11 4-15,4 3 0 16,-3 2-1-16,-5-2-23 16,1-6-70-16,3-6-66 15,0-12-115-15,7-12-280 16</inkml:trace>
  <inkml:trace contextRef="#ctx0" brushRef="#br0" timeOffset="214731.9839">12111 11522 1080 0,'0'0'66'15,"0"0"-63"-15,0 0-1 16,0 0 20-16,0 0 2 15,-67 97-15-15,67-60-3 16,2-6-1-16,17-6-3 16,2-6 4-16,9-8-6 15,-2-6 8-15,-1-5 3 16,-3-1-7-16,-5-17 11 0,-7-7 26 16,-7-6 35-16,-5-2-19 15,-3-5-5-15,-20 1-22 16,-5 4 6-16,-3 5-22 15,-4 9-10-15,2 13-4 16,4 6-5-16,7 6 4 16,11 20-24-16,11 7-82 15,11 2-53-15,28-1-80 16,11-7-195-16</inkml:trace>
  <inkml:trace contextRef="#ctx0" brushRef="#br0" timeOffset="215151.0182">12574 11514 1087 0,'0'0'97'0,"0"0"-59"15,0 0 34-15,0 0-15 16,-90-35-56-16,74 60 3 16,1 8-7-16,9 3 3 15,6 3 0-15,0-4 0 16,16-4 1-16,12-4-1 15,5-7 0-15,3-8 2 16,2-5-5-16,2-7-7 0,1 0-6 16,-2-5-8-1,-3-13-16-15,-7-6 21 0,-10-4 18 16,-10-2 1-16,-9-6 10 16,0 1 5-1,-5 0 19-15,-11 5 6 0,4 10 7 16,4 8-6-16,5 9-8 15,3 3-20-15,0 0-13 16,0 19-20-16,0 4 20 16,8 6-2-16,4 0 3 15,0-4-1-15,-2 0 0 16,-1-6 0-16,3-2-2 16,-3-4-95-16,-1-8-91 15,-7-5-420-15</inkml:trace>
  <inkml:trace contextRef="#ctx0" brushRef="#br0" timeOffset="215291.6274">12665 11140 1300 0,'0'0'19'0,"0"0"-19"16,0 0-133-16,85-18-16 15,-42 18-134-15</inkml:trace>
  <inkml:trace contextRef="#ctx0" brushRef="#br0" timeOffset="215509.594">12958 11157 1058 0,'0'0'128'0,"0"0"-118"16,0 0-1-16,0 0 52 15,-1 88 14-15,16-51-38 16,1 6-20-16,-2 4-14 16,1 2-3-16,-3 1 0 15,-3-2-1-15,-1-6 0 16,-5-6-88-16,-3-5-43 16,0-8-132-16,0-9-278 15</inkml:trace>
  <inkml:trace contextRef="#ctx0" brushRef="#br0" timeOffset="216251.968">12897 11483 1240 0,'0'0'87'16,"0"0"-35"-16,0 0-36 15,0 0 10-15,100-53-23 16,-49 51-3-16,-2 2-9 15,-1 0-83-15,-6 0-43 16,-8 0-49-16,-7-4 26 16,-9-2 103-16,-8-4 53 15,-5-1 2-15,-2 0 28 0,3 1 68 16,-2 0 33-16,1 5-33 16,-2 1-20-16,-2 3 4 15,1 1-42-15,1 0-28 16,1 8-10-16,2 10 0 15,6 6-3 1,0 3 4-16,6 1-1 0,4-2 0 16,2 1-1-16,8-13-1 15,-1-6 2-15,3-8-5 16,2 0 4-16,-5-16-12 16,-3-8 4-16,-6-5 7 15,-8-3 4-15,-9 4 3 16,-5 2 1-16,-3 2 13 0,-13 10 18 15,0 5-7-15,3 6-2 16,3 3-27-16,-1 12 2 16,-1 18-6-16,5 15-1 15,4 13 4-15,3 7-2 16,0 9 0-16,7 0 2 16,8 4 0-16,-1 4 0 15,-2-2-1-15,-2 3 2 16,-7-5-1-16,-3-3 0 15,0-7-3-15,0-11-5 16,-8-13-34-16,-8-14 17 16,-6-15 20-16,-5-13 1 15,-7-2 4-15,-5-29 4 16,-6-17 0-16,-9-13 6 0,1-10 21 16,-1-6 10-16,12 0 4 15,17 2 15-15,25 1-1 16,12 5-27-16,39 4-26 15,17 9 10-15,10 11-16 16,1 13 0-16,-11 12-2 16,-11 10 2-16,-20 8-4 15,-17 0-18-15,-16 12-97 16,-4 6-41-16,-27 0-128 16</inkml:trace>
  <inkml:trace contextRef="#ctx0" brushRef="#br0" timeOffset="218031.2247">14546 11346 493 0,'0'0'422'15,"0"0"-369"-15,0 0 1 16,0 0 45-16,31-78 14 15,-46 69-42-15,-8 6-42 16,-9 3 0-16,-4 0-10 16,-3 16-6-16,7 9-9 15,6 2 0-15,13 0-4 0,13 0 0 16,0-1 2 0,22-4-1-16,16-7-1 0,12-9-13 15,7-6-98 1,-2-16-139-16,-5-15-373 0</inkml:trace>
  <inkml:trace contextRef="#ctx0" brushRef="#br0" timeOffset="218548.7338">14738 11050 1033 0,'0'0'100'16,"0"0"-38"-16,0 0 8 15,0 0-15-15,0 0-52 16,0 0 2-16,45 87 20 0,-16-32-14 15,-3 4 2-15,-2 11-12 16,-3 6 0-16,-3 6-1 16,-3 4 3-16,-3-3-6 15,-5-3 3-15,-1-3 0 16,-1-6-2-16,2-8 4 16,-1-6-2-16,5-9 0 15,1-10 1-15,7-8-3 16,6-11-3-16,10-9-19 15,5-10 1-15,11 0-19 16,4-4-6-16,1-17-8 16,-5-4-44-16,-8-4 46 15,-13-8 15-15,-12-2 39 16,-13-6 6-16,-5-3 10 16,-14-2 28-16,-25 2 29 0,-14 4-32 15,-14 7-9-15,-11 4-16 16,-1 6-6-16,0 5 21 15,13 4-12-15,16 3-5 16,20 5 14-16,15 0-19 16,12 0 9-16,3-6 12 15,7-6-26-15,22-8-2 16,7-2 1-16,6-3-3 16,0 2 0-16,-1 4 2 15,-2 3-7-15,-1 2 5 0,3 3-89 16,-2 4-70-16,2 2-142 15</inkml:trace>
  <inkml:trace contextRef="#ctx0" brushRef="#br0" timeOffset="218778.7888">15778 10968 1197 0,'0'0'22'15,"0"0"5"-15,0 0-12 16,0 0-6-16,0 0-8 16,0 0-1-16,12 102 0 15,11-44 8-15,2 1-5 0,-1-3-2 16,-3-2-1-16,-5-5-4 16,-1-1-59-16,-3-9-120 15,-1-11-188-15</inkml:trace>
  <inkml:trace contextRef="#ctx0" brushRef="#br0" timeOffset="219451.0211">15496 11206 1020 0,'0'0'200'16,"0"0"-155"-16,0 0-44 0,99-30-1 15,-26 26 2-15,6 2-8 16,0 0 6-16,-13-2-6 16,-13-7 5-16,-12 1-7 15,-11-2 8-15,-10-2-1 16,-8 0 5-16,-6 6 8 16,-4 3 18-16,-2 4-15 15,0 1 27-15,0 1-42 16,0 16-12-16,0 15 10 15,3 5 0-15,3 8-1 16,1-1 2-16,5-2 1 16,3-6-8-16,3-7-6 15,3-9-12-15,0-9 4 16,0-10-5-16,0-1 24 0,-1-8 0 16,-3-12 3-1,-2-5 7-15,-5 3-4 0,-2 1 6 16,-4 6 11-16,-1 4-2 15,-3 7 6-15,1 2-13 16,1 2-9-16,4 0-4 16,5 6-12-16,3 6 14 15,6 2 0-15,7-1 0 16,4-2-1-16,11-2 1 16,3-6 0-16,4-3 0 15,-4 0 0-15,-3-7 0 16,-10-11-1-16,-6-1 5 0,-13-5-4 15,-9-2 0-15,-4-1 1 16,-4 1 13 0,-15 3-4-16,-4 6 21 15,2 9 0-15,2 6-23 16,7 2 2-16,3 3-10 0,6 16 0 16,3 8 7-1,0 2-6-15,16 2 12 0,10-3 9 16,3-4-19-16,7-6 1 15,6-3-4-15,10-9-2 16,13-4-13-16,8-2-136 0,4-5-258 16</inkml:trace>
  <inkml:trace contextRef="#ctx0" brushRef="#br0" timeOffset="219897.5406">17334 10728 1220 0,'0'0'91'0,"0"0"-11"16,0 0-70-16,0 0-6 15,0 0 0-15,0 0-3 16,9 131 5-16,9-64-1 16,-3 0-2-16,-3-4-1 15,-4-8-2-15,-4-9-2 16,1-9 0-16,-1-13-23 0,-1-11-30 15,3-7 14-15,-2-6 20 16,4-4 21-16,-1-15 11 16,7-6-10-1,1-2 8-15,5 2-4 0,7-1 5 16,3 6 6-16,3 5-15 16,0 7 2-16,-2 4-3 15,-4 4 1-15,-3 1-4 16,-5 14 3-16,-2 5-2 15,-8 2-1-15,-9 0 6 16,0 3-2-16,-5-2 3 16,-19-6 5-16,-5-4 9 15,-4-4 2-15,1-7 7 16,4-2 3-16,9 0-20 16,5 0-4-16,8-11-6 0,6-3-74 15,0-5-149-15,14-2-435 16</inkml:trace>
  <inkml:trace contextRef="#ctx0" brushRef="#br0" timeOffset="220230.9212">17870 10979 868 0,'0'0'126'15,"0"0"-90"-15,0 0-25 0,0 0 1 16,0 0 56-1,-13 85-44-15,11-51-13 16,2-3 3-16,6-6-14 16,16-5 15-16,5-5-1 15,4-10 4-15,1-5-2 0,-1 0 5 16,-5-12 32-16,-4-10 13 16,-6-4-17-16,-7-3 13 15,-9-2-31-15,0-1 9 16,-17 2-18-16,-12 5-22 15,-5 6 3-15,-2 10-3 16,3 9-8-16,5 3 0 0,8 20-78 16,13 10-83-1,7 0-50-15,19 0-127 0</inkml:trace>
  <inkml:trace contextRef="#ctx0" brushRef="#br0" timeOffset="220647.9673">18402 11043 994 0,'0'0'117'0,"0"0"-48"15,0 0-6-15,-88-68 6 16,47 68-29-16,-1 3-36 16,3 20 3-16,9 9-7 0,14 3 0 15,12-2-1 1,4-3 5-16,16-7 0 0,14-7-3 15,4-10 0-15,0-6-1 16,-1 0-3-16,-3-17-23 16,-3-10 20-16,-4-5-6 15,-4-8 12-15,-7-3 1 16,-5-6 4-16,-7-4 23 16,0 0-1-16,0-3 4 15,-7 7 24-15,-4 10 8 16,5 11 5-1,2 14-20-15,-1 10-27 0,5 4 0 16,0 3-21-16,0 25-7 16,0 16 5-16,3 10 2 0,9 9 0 15,1-2 0 1,-2-2-2-16,0-3-2 0,-4-5-53 16,2-5-66-16,-3-11-73 15,5-14-161-15</inkml:trace>
  <inkml:trace contextRef="#ctx0" brushRef="#br0" timeOffset="221219.5269">18635 10944 1145 0,'0'0'93'15,"0"0"-93"-15,0 0 7 0,0 0 2 16,0 0 29-16,0 0-20 15,71 90-17-15,-46-74 0 16,-3-6 1 0,-1-6-1-16,-4-4-1 15,-1-2 3-15,-1-16-2 16,-2-4 7-16,-2-5-4 0,-4 0 11 16,-4-2 32-16,-1 2-11 15,-2 4-1-15,0 5 0 16,-2 9-3-16,-2 5 1 15,-1 4-33-15,-2 16-5 16,-2 19-6-16,5 18 11 16,4 16 0-16,0 7 0 15,7 10 0-15,3 3-1 0,1 7 0 16,-5 4 1-16,-2 0 0 16,-4 0-2-16,0-10 0 15,0-7-29-15,0-9-16 16,0-12 12-16,0-18 5 15,0-14-2 1,-9-19 17-16,-17-11 6 0,-16-4 9 16,-13-27 4-16,-11-17-4 15,-4-16 5-15,4-8 29 16,11-6 20-16,22 0 8 16,25 1 33-16,8 4-41 15,41 1-29-15,20 7-10 16,15 6-3-16,11 8-11 15,1 7-1-15,-10 10 0 16,-18 12-7-16,-22 8-22 0,-25 10-37 16,-13 4-138-16,-31 0-139 15,-16 0-359-15</inkml:trace>
  <inkml:trace contextRef="#ctx0" brushRef="#br0" timeOffset="223367.5629">19762 11159 1101 0,'0'0'15'16,"0"0"-15"-16,0 0 0 15,0 0 3-15,0 0 4 16,0 0-7-16,0 0 5 15,34 48-5-15,-34-44 3 16,0-3-3-16,0-1 14 16,0 0 13-16,0 0 34 15,0-5 7-15,0-9-59 16,0-3-2-16,11 1 9 0,2 5 1 16,-3 2 3-1,3 6-2-15,0 3-9 0,-1 0-8 16,-2 6 0-16,-1 13-2 15,-6 8-1 1,-3 2-3-16,-6 0 2 0,-16 0 3 16,-8-4 0-16,-6-2-1 15,-3-6-54-15,2-9-167 16,9-8-567-16</inkml:trace>
  <inkml:trace contextRef="#ctx0" brushRef="#br0" timeOffset="233129.0932">21105 10455 178 0,'0'0'1148'0,"0"0"-1123"16,-17-75-14-16,17 71 60 16,0 4 5-16,11 4-59 15,20 25-17-15,15 21-2 16,7 17 2-16,-1 15-6 15,-3 13 6-15,-9 1 0 16,-6-2 0-16,-2-15-6 0,-5-12-19 16,-5-17-14-1,-9-20 24-15,-5-12 14 0,-5-15 1 16,-1-3 0 0,0-19 34-16,1-20 11 0,2-12-21 15,-1-11 15-15,2-8 4 16,0-10-13-16,1-8-16 15,-3-4 4 1,-3-2-9-16,-1 4-6 0,2 11 1 16,1 21-3-16,-2 20-1 15,2 20 0-15,0 18-20 16,2 2-37-16,1 35-170 16,1 15 41-16,-1 8-132 15</inkml:trace>
  <inkml:trace contextRef="#ctx0" brushRef="#br0" timeOffset="235579.377">21856 11166 680 0,'0'0'107'0,"0"0"-37"15,0 0 54-15,0 0-9 16,62-73-29-16,-62 58-48 15,0 5 11-15,0-2-13 16,0 2 2-16,0 3-1 16,-9 1-32-16,-6 1 6 15,-6 5-11-15,-3 0 4 0,-6 0-8 16,-1 0 4-16,0 5 0 16,3 8 0-16,5 3-1 15,5 0-3-15,7 3 3 16,7-4-2-16,4 1-2 15,0-1 9 1,3-4-4-16,14-1 3 0,5-4 1 16,6-4-2-16,3-2-2 15,4 0 0-15,4-2 1 16,-1-9-1-16,-3-2 0 16,-6-2-1-16,-10 1 3 15,-5-2-2-15,-6 0 1 16,-5 2 1-16,-2 3 17 15,1-1-7-15,-2 4 12 0,1 2 8 16,-1 3-27-16,0 0 15 16,2 3 4-16,-2 0-19 15,1 0 3-15,1 0-8 16,2 0-7-16,2 5 4 16,3 10-6-16,0 5 7 15,3 1 1-15,-2-1-3 16,0 3 1-16,1-1 3 15,-2-2-28-15,2 0-39 16,1-3-53-16,-2-5-54 16,1-6-153-16</inkml:trace>
  <inkml:trace contextRef="#ctx0" brushRef="#br0" timeOffset="235940.0405">22256 11024 894 0,'0'0'138'0,"0"0"-104"16,0 0 5-16,0 0 6 16,0 0-25-16,0 0-20 0,50 30 0 15,-37-8 1 1,-3 2-1-16,0-2 0 0,0-1 0 15,0-4 2-15,2-5-4 16,0-4 2-16,-3-6 0 16,0-2 6-1,0 0 4-15,-2-12 7 0,1-9 70 16,-2-5-31-16,0 0-5 16,-5-3-25-16,-1 0-10 15,0 1 3-15,0 4-18 16,0 5-1-16,0 2 0 15,0 8-48-15,0 3-107 16,0 4-123-16,0 2-484 16</inkml:trace>
  <inkml:trace contextRef="#ctx0" brushRef="#br0" timeOffset="236510.4678">23114 10394 947 0,'0'0'150'0,"0"0"-103"16,0 0-14-16,0 0 31 15,79-4-16-15,-28 2-18 16,-2 0-27-16,0 0 3 16,-7-1-6-16,-3-2 3 15,-8 3-5-15,-8-2 2 16,-4 2-8-16,-8-2-65 16,-5 3-95-16,-6 0-114 0</inkml:trace>
  <inkml:trace contextRef="#ctx0" brushRef="#br0" timeOffset="236739.1906">23129 10669 1025 0,'0'0'168'15,"0"0"-159"-15,0 0 16 16,0 0 79-16,0 0-49 15,130 18-32-15,-78-17-22 16,-8 3 0-16,-9-4-1 0,-8 0-1 16,-8 0 0-1,-8 0-59-15,-8 0-77 0,-3 0-126 16,0 0-519-16</inkml:trace>
  <inkml:trace contextRef="#ctx0" brushRef="#br0" timeOffset="239784.5959">24676 9745 1225 0,'0'0'27'0,"0"0"-27"16,0 0-17-16,0 0 17 16,-40 81 0-16,12-24 0 15,-1 5 0-15,1 3 0 0,3-3 5 16,4-8-7-16,6-6 2 15,10-11 0-15,5-12-2 16,0-11 2-16,6-13-3 16,12-1 2-16,2-14-6 15,5-14 7-15,-1-5-6 16,-3-6-8-16,-3-3 14 16,-4-3-3-16,-1-2 3 0,-2 1 1 15,-3 1 5 1,-1 5-2-16,-1 6 26 0,0 8-9 15,-1 8 16-15,-2 9 0 16,-2 6-5-16,4 3-20 16,4 0-12-16,10 17-10 15,8 9 9-15,4 8 0 16,6 7-3-16,2 3 4 16,6 1-4-16,0-2-15 15,1-1-32-15,-4-6 1 16,-6-8 0-16,-14-7-5 15,-13-5 34-15,-9-4 8 16,-6-6 13-16,-22-3 11 16,-10 0 8-16,-8-1 33 15,-3-2-18-15,-6 0-6 0,3 0 17 16,7 0-24-16,12 0-12 16,15 0 0-1,10-2-6-15,8 2-6 0,0-4-42 16,11-2-111-16,16-2-201 15</inkml:trace>
  <inkml:trace contextRef="#ctx0" brushRef="#br0" timeOffset="240245.3377">25570 9788 1033 0,'0'0'18'16,"0"0"-15"-16,0 0-1 15,-97-26 58-15,73 32-23 16,0 13-26-16,-1 6-9 16,4 1 0-16,10-1-2 15,8-1 0-15,3-3-3 16,11-3 3-16,16-3 4 15,7-5-1-15,2 0 1 16,1-3-2-16,0-1 2 16,-1-1-4-16,0 3 1 15,0 1 0-15,1 2 1 16,-4 6 1-16,-4-1-3 16,-9 5 0-16,-14 1 0 15,-6 1 0-15,-9 0 2 0,-25-3 13 16,-14-2 12-16,-5-6 24 15,-4-4 8-15,0-4-19 16,2-4-2-16,4 0-10 16,11 0-23-16,7 0 0 15,9-3-5-15,6 2-34 16,4-3-150-16,1 3-238 16</inkml:trace>
  <inkml:trace contextRef="#ctx0" brushRef="#br0" timeOffset="240602.3663">24488 10671 1262 0,'0'0'120'16,"0"0"-97"-16,0 0-22 15,0 0 87-15,0 0 32 0,94 0-106 16,26 0-6-16,26-6-6 16,17-4 2-16,12-2 2 15,-7-5-5 1,-13 1 9-16,-21-4-10 0,-29 2 1 15,-28-1 0-15,-28 3-1 16,-22 3-17-16,-16 6-13 16,-11 3-95-16,-3 4-83 15,-24 0-204-15,-9 11-412 16</inkml:trace>
  <inkml:trace contextRef="#ctx0" brushRef="#br0" timeOffset="241310.9356">24884 10882 1288 0,'0'0'66'0,"0"0"-66"16,0 0 3 0,0 0 21-16,0 0-20 15,0 0-2-15,-90 82-2 0,68-43 4 16,2 2-8-16,3-3 4 15,3-1 0-15,4-5 0 16,4-7 3-16,3-4-3 16,3-10 0-16,0-8-5 15,0-3-2-15,3-2-2 16,19-17-2-16,9-7-40 16,2-6 18-16,-2-2 28 15,-4 0 2-15,-6 1 6 16,-7 1-2-16,-5 4 4 0,-6 7 42 15,-2 7-1-15,-1 6-13 16,0 8-8-16,2 0-24 16,6 0-1-1,5 14-4-15,7 9-3 16,6 7 4-16,2 3-20 0,-1 3-30 16,3-2 9-16,1-3 2 15,-1-1-5-15,-2-7 13 16,-4-2 16-16,-5-3 12 15,-8-8 4-15,-5-4-6 16,-6-3 5-16,0 0 3 16,-25-3 12-16,-13 2 70 15,-14-2-28-15,-8 0 7 0,-7 0-1 16,2 0-14-16,4 0-10 16,10 0-11-1,14 0-20-15,15 0 4 16,14 0-9-16,8 0-3 0,0 0-9 15,24 0-137-15,16 0-106 16,11-6-426-16</inkml:trace>
  <inkml:trace contextRef="#ctx0" brushRef="#br0" timeOffset="241661.5085">25572 10767 1298 0,'0'0'59'0,"0"0"-57"16,0 0-2-16,0 0 0 16,0 0-6-16,0 0 4 15,19 100 2-15,-19-61 0 16,0 1 0-16,0-2 0 15,0-4 0-15,0-2 0 0,0-4 2 16,0-3-2 0,0-3 1-16,3-3 1 0,7-1 8 15,10-6-8 1,6-2 5-16,13-4-1 16,7-6-3-16,4 0-6 0,-3 0-28 15,-5-8-84 1,-9-5-64-16,-9-5-66 0,-13 1-297 15</inkml:trace>
  <inkml:trace contextRef="#ctx0" brushRef="#br0" timeOffset="241873.8672">25379 11065 384 0,'0'0'767'0,"0"0"-665"15,0 0-59-15,0 0 30 16,86-37-19-16,-21 23-20 16,6-1-16-1,7-3-17-15,-3-1 0 0,-11 1-1 16,-11-1-98-16,-17-1-144 16,-17 0-273-16</inkml:trace>
  <inkml:trace contextRef="#ctx0" brushRef="#br0" timeOffset="242644.7485">24588 10246 621 0,'0'0'54'0,"0"0"-36"16,0 0 31-16,0 0 13 15,0 0-27-15,0 0-3 16,-48-6-15-16,45 3 17 16,2 3 27-16,1 0-10 15,0 0 4-15,0 0-8 0,0 0-6 16,0-1-18-16,15-1 4 15,15 0 2-15,6 1-6 16,5-4 0 0,-2 3 10-16,-4-1-2 0,-10 1 2 15,-9 2-33-15,-5 0 3 16,-10 0-6-16,-1 0 0 16,0 0-79-16,-4 6-114 15,-17 0-116-15</inkml:trace>
  <inkml:trace contextRef="#ctx0" brushRef="#br0" timeOffset="245868.3673">1292 14090 846 0,'0'0'164'16,"0"0"-89"-16,0 0 31 15,0 0 13-15,0 0-31 16,0 0-20-16,0 0-5 16,16-60-34-16,-16 60 0 15,0 0-23-15,0 0-2 0,3 0-4 16,-2 4-14-16,1 16 10 16,1 6 3-16,3 6 1 15,0 5-3-15,-3-2 3 16,3 2 0-1,0-3 0-15,0-3 4 0,-2-3-5 16,1-2 1-16,-2-4-9 16,0-4-2-16,-3-1-37 15,3-4-10-15,-3-3-15 16,0-2-40-16,0-2-40 16,0-6-154-16</inkml:trace>
  <inkml:trace contextRef="#ctx0" brushRef="#br0" timeOffset="246220.8863">1520 14027 1044 0,'0'0'49'0,"0"0"-16"16,0 0 18-16,0 0 7 0,0 0-35 15,0 0-23 1,9 5-3-16,-2 15 1 16,-1 6 4-16,-1 4-3 0,-2 3 1 15,-3 2 0-15,3-2 2 16,-3-1 1-16,0-4-3 15,4-6 0-15,2-3 0 16,-3-5-4-16,2-4 4 16,-5-3-26-16,0-7-119 15,0 0-143-15</inkml:trace>
  <inkml:trace contextRef="#ctx0" brushRef="#br0" timeOffset="246425.9701">1466 13816 889 0,'0'0'224'15,"0"0"-177"-15,0 0-47 16,0 0-16-16,0 0-22 15,0 0-149-15,-33 0-362 16</inkml:trace>
  <inkml:trace contextRef="#ctx0" brushRef="#br0" timeOffset="246579.5672">1183 13862 1043 0,'0'0'134'16,"0"0"-134"-16,0 0-103 16,0 0-90-16,0 0-45 15</inkml:trace>
  <inkml:trace contextRef="#ctx0" brushRef="#br0" timeOffset="246885.8937">1632 13744 1176 0,'0'0'55'16,"0"0"-55"-16,0 0-9 15,0 0 9-15,82 80 31 16,-42-30-1-16,2 8 17 15,4 5-15-15,-7 6-3 0,-5 3 0 16,-10 4-29 0,-15-2 12-16,-9-3-12 15,-1-8 4-15,-32-6-2 16,-21-8-1-16,-16-6 2 0,-13-6-3 16,-6-10-56-1,1-16-192-15</inkml:trace>
  <inkml:trace contextRef="#ctx0" brushRef="#br0" timeOffset="248599.9125">3291 13809 1056 0,'0'0'57'16,"0"0"-38"-16,0 0-4 16,0 0 11-16,0 0-6 0,0 0-18 15,22 57 0-15,-4-17 16 16,0 1-12-1,-3 2 2-15,4-1-4 0,-7 2 1 16,0-2-5-16,-3-1 0 16,-6-7-3-16,-3-3-1 15,0-10-92-15,-19-8-175 16</inkml:trace>
  <inkml:trace contextRef="#ctx0" brushRef="#br0" timeOffset="249328.3287">2842 13905 1178 0,'0'0'83'16,"0"0"-75"-16,0 0-6 16,97-46-2-16,-27 39 0 15,12 3 2-15,6 0-2 16,-3 0 0-16,-6-4-2 15,-18-2-3-15,-16 3 3 16,-11 0 2-16,-16 1 0 16,-9 4 0-16,-7 1 1 15,-1 1 0-15,1 0-1 16,1 3-2-16,4 17-4 16,2 10 0-16,3 7 4 15,1 2-1-15,2 7 3 16,3 2 0-16,0-4 3 15,6-5 0-15,3-9-6 0,4-9-2 16,2-11-44-16,3-10 3 16,-3 0 12-16,-5-7 33 15,-4-13-1-15,-9-4 4 16,-2 0 9-16,-5 3 32 16,-4 4 1-16,-2 5 5 15,-1 7-22-15,-1 5 0 16,3 0-23-16,6 0-4 15,3 16-5-15,7 4 2 0,1 4 3 16,5-1 1 0,2 3-1-16,6-2 0 15,3-3 2-15,5-2-1 16,6-1-1-16,3-6 0 0,1-7 4 16,-2-5-8-16,-1 0 4 15,-8 0 0-15,-8-13-1 16,-6-7-1-1,-9-4 0-15,-7-3 2 0,-7-3 0 16,-3 2 4-16,-7 3-4 16,-14 2 10-16,-9 8 8 15,-4 6-17-15,2 8 14 16,4 1-15-16,9 5 3 16,10 17-4-16,7 3 2 0,2 6-1 15,17 0 14 1,13 0-12-16,11-3 9 0,4-6-11 15,7-5 0-15,5-6-6 16,4-8-89-16,8-3-199 16</inkml:trace>
  <inkml:trace contextRef="#ctx0" brushRef="#br0" timeOffset="249777.3341">5114 13596 1174 0,'0'0'76'0,"0"0"-33"15,0 0-43-15,0 0-8 0,0 0 8 16,3 81 7-16,12-22-4 16,-8 4 2-16,2 0-5 15,-4-3 3-15,2-4-3 16,2-4 0-16,0-4 0 15,6-8-2-15,3-8 4 16,10-10-2-16,8-10 6 16,4-7-2-16,4-5-8 15,-2-3-11-15,-4-17-28 16,-7-9 30-16,-8-3 8 16,-10-4 5-16,-7-1 11 15,-6 4-11-15,0 6 34 16,0 9 5-16,-7 7-1 15,2 5 3-15,4 3-21 0,1 3 4 16,0 0-24-16,0 12-16 16,4 7 14-16,7 5 2 15,1-2 0-15,3 3 3 16,-3 0-3-16,1-2 0 16,-1-4-2-16,1-1-15 15,-2-10-145-15,-4-8-212 16</inkml:trace>
  <inkml:trace contextRef="#ctx0" brushRef="#br0" timeOffset="249928.014">5421 13622 1258 0,'0'0'17'0,"0"0"-17"0,0 0-110 15,0 0-54-15,0 0-155 16</inkml:trace>
  <inkml:trace contextRef="#ctx0" brushRef="#br0" timeOffset="250661.1667">5694 13847 552 0,'0'0'503'15,"0"0"-500"-15,0 0 0 16,0 0-4-16,51 92 1 16,-44-63 0-16,-2 4 1 15,-2-1 2-15,0-4-2 16,3-3-1 0,1-8 2-16,1-8-5 0,-1-5 3 15,1-4 0-15,5 0 21 16,-1-17-15-16,1-6 33 15,-2-4 33-15,-2-1-50 16,4-2 6-16,-4 7-7 16,0 3 3-16,-1 8 18 15,-4 6-21-15,2 6-10 0,-1 0-11 16,1 3-12-16,0 14 10 16,1 3-3-16,-1 1 5 15,0 0-5-15,8 0 5 16,3-2-4-16,1-5 0 15,5-6-54-15,-1-5 8 16,-1-3 22-16,-3-1 22 16,-5-15 4-16,-1-5 4 15,-4-3 3-15,-5 0 15 16,-2 1 0-16,-1 3 9 16,0 5-5-16,0 5-9 15,0 6 7-15,0 3-18 16,0 1-3-16,4 0-1 15,2 9-20-15,2 8 18 0,3 1 2 16,3 0-4-16,0-3 2 16,10-2-20-16,4-2-28 15,8-3 17-15,3-8-28 16,1 0-6-16,-6 0 48 16,-7-9 16-16,-9-8 3 15,-9-6 3-15,-9-2 43 16,0-1 18-16,0 4-28 15,-12 2 7-15,3 6-1 16,3 7-20-16,3 5 8 16,3 2-30-16,0 3-3 15,0 16-4-15,0 6 7 0,3 2-1 16,3-2 1-16,0 1 0 16,2-2-4-1,2-3 5-15,0-1-2 16,1-6-8-16,4-6-135 15,-5-8-212-15</inkml:trace>
  <inkml:trace contextRef="#ctx0" brushRef="#br0" timeOffset="250834.6981">6340 13559 1202 0,'0'0'75'16,"0"0"-75"-16,0 0-239 16,105-18 69-16,-61 18-321 15</inkml:trace>
  <inkml:trace contextRef="#ctx0" brushRef="#br0" timeOffset="251043.5337">6679 13572 1097 0,'0'0'96'16,"0"0"-94"-16,0 0 6 15,15 85 85-15,4-42-30 0,2 6-40 16,-4 4-12-16,-4-1-11 16,-7-4 0-16,-3-3 0 15,-3-2-30-15,0-6-92 16,0-10-69-16,-8-10-156 15</inkml:trace>
  <inkml:trace contextRef="#ctx0" brushRef="#br0" timeOffset="251383.0256">6651 13894 1021 0,'0'0'37'15,"0"0"-34"-15,117 0 0 16,-75 0-3-16,1 0 2 16,-1 0-4-16,-6 0-3 15,-9-9 1-15,-10-2 4 16,-7-2 2-16,-9 1 57 16,2 3 54-16,-1 3-49 15,-1 5 0-15,1 1-30 16,4 0-16-16,4 0 0 15,1 8-16-15,2 6 17 16,-1 5 8-16,-3 1-14 16,2 2 7-16,-3-1-10 0,0 0-8 15,-2-1 2 1,-2-1-4-16,1-5-1 16,-1-2-108-16,-4-8-131 15,0-4-313-15</inkml:trace>
  <inkml:trace contextRef="#ctx0" brushRef="#br0" timeOffset="251550.86">6970 13533 1296 0,'0'0'23'0,"0"0"-23"15,0 0-10-15,0 0 4 16,0 0-53-16,0 0-175 15,79 63-426-15</inkml:trace>
  <inkml:trace contextRef="#ctx0" brushRef="#br0" timeOffset="252444.3917">7229 13780 948 0,'0'0'60'0,"0"0"-53"15,0 0 44-15,0 0-15 16,47 91-7-16,-41-71-23 16,3-3-4-16,-6-4 4 15,0-7-5-15,-2-3-1 0,2-3 9 16,3 0 35-16,3-12 64 16,0-7-100-16,5-3-6 15,-1 2 13-15,-1 4-11 16,1 7 1-16,-2 4-5 15,-1 5-6-15,5 0 3 16,2 7-8-16,6 8-4 16,7 2 13-1,8 0-17-15,6-3 12 0,4 0 6 16,4-4-23-16,3-5 21 16,-1-5-2-16,3 0 5 15,-5-2-4-15,-3-11 8 16,-10-9-4-16,-9-1 11 15,-12-2-9-15,-11-1 42 0,-7 1 23 16,0 3-35-16,-24 3 7 16,-7 11-30-16,-5 8-8 15,3 0-2-15,5 21 0 16,10 6 1-16,11 4-8 16,7 1 1-16,0-6 3 15,10-3 4-15,11-5-3 16,4-9-6-16,-2-4-48 15,4-5 13-15,3 0 9 16,4-11 8-16,1-8 27 16,-3-5-3-16,-13-1 3 0,-11-1 12 15,-8 4 6 1,0 1 27-16,0 5-5 16,-5 9-14-16,2 7 7 0,2 4-33 15,1 26-10 1,0 13 4-16,1 9 11 0,14 12-8 15,2 10 3-15,2 6 0 16,-1 7-1-16,0 0 3 16,-6 2-2-16,-2 1 0 15,-4-3 1-15,-6-2-3 16,0-5 2-16,-16-11 0 16,-10-12-2-16,-17-15 3 15,-10-20-1-15,-13-19 0 0,-7-5-2 16,-12-31 1-16,-5-10 0 15,1-12 1-15,11-3 4 16,20-4 3-16,23 1 2 16,25 2 35-1,13 2-8-15,42 6 25 16,24 2-25-16,20 5-28 0,17 2 6 16,3 9-13-16,-6 6 5 15,-17 5-6-15,-21 9-4 16,-22 0-4-16,-25 2-87 15,-18-3-58-15,0-8-89 16,-18-5-539-16</inkml:trace>
  <inkml:trace contextRef="#ctx0" brushRef="#br0" timeOffset="254376.0654">8836 13791 1128 0,'0'0'60'0,"0"0"-53"16,0 0-4-16,0 0 40 0,0 0-20 15,0 0-17-15,96 66-1 16,-74-28-2-16,-2 1-3 15,-1-3 0 1,5-3 0-16,-3-6 0 0,4-8-4 16,-4-8-6-16,-2-10-14 15,-5-1 24-15,-2-14 4 16,1-15 11-16,-1-8 5 16,1-4 32-16,1-3 0 15,1 2-26-15,-2 3-13 16,7 7-11-16,-4 6-1 15,5 13-1-15,3 10-5 16,4 3-14-16,11 11-35 16,1 14-10-16,6 3 9 15,2 1-19-15,1-2-15 0,5-3-14 16,-1-4-28-16,-6-6 4 16,-8-9 73-16,-11-5 54 15,-10 0 14-15,-12-5 75 16,-6-11 17-1,0-4 47-15,-10-2-74 16,-8 1 12-16,-9 3-41 0,-3 8-8 16,-6 6-2-16,-3 4-28 15,-5 0 2-15,3 6-6 16,10 7-8-16,12 6 5 16,16-3-5-16,3 5 2 15,12-7 0-15,23 1 0 16,10-5 1-16,9-6-3 15,6-4-8-15,-8 0-28 0,-7 0-2 16,-17-10 18-16,-13-5 20 16,-12-1 0-16,-3 0 4 15,-6 1 11-15,-12 5-7 16,-6 6 12-16,2 4-9 16,5 0-10-16,4 9 7 15,7 10-6-15,6 2-1 16,0 2 3-16,12-3 0 15,15-4 0-15,9-2-2 16,8-2 1-16,6-6 2 16,3-6-5-16,1 0-1 15,-6-5-14-15,-5-12-7 0,-7-9 21 16,-12-5-3-16,-11-11 4 16,-7-7 1-1,-6-6-1-15,0-1 7 0,-10 1 4 16,-7 7 0-1,2 8 16-15,3 8 6 0,1 8 3 16,0 8 12 0,5 7-22-16,1 6-7 0,0 3-19 15,-1 11-2-15,0 18-4 16,3 14 5-16,3 10 1 16,0 8-1-16,1 7 1 0,13-3 0 15,2-6-1-15,5-8 4 16,0-10-6-16,4-10 2 15,2-8-15 1,4-11-9-16,4-8-19 0,-1-4 13 16,-1-7 8-16,-2-18 14 15,-5-8 9-15,-6-7 1 16,-6-7 2 0,4-4 10-16,-9 2 7 0,-2 5 6 15,0 13 17-15,-4 12-19 16,-1 11 5-16,-2 8-11 15,1 0-18-15,1 20-9 16,1 11-3-16,2 8 12 16,1 2 0-16,1 0 2 15,2-4-5-15,1-7 3 0,7-5 0 16,1-8-4-16,1-6 4 16,2-7-14-16,0-4-31 15,1 0-15-15,0-17 13 16,-2-7-12-16,-5-3 15 15,-5-1 33-15,-5 3 11 16,-2 3 2-16,1 6 21 16,-4 6-1-16,2 7 11 15,1 3-9-15,4 0-18 16,11 6-5-16,5 10 2 16,3-1-3-16,3-1 0 15,-1-3 5-15,8-2-8 16,1-5 4-16,6-3-1 15,-2-1 10-15,-4-3-7 0,-9-14 5 16,-5-5 12-16,-11-6 13 16,-5-5-9-16,-7-2-17 15,0 4 1-15,-16 3 11 16,-13 8-14-16,-8 9-2 16,-2 10-3-16,-2 1 0 15,3 17-2-15,10 15 2 16,10 9 0-16,11 7 11 15,7 0-3-15,8-3 13 16,22-8 19-16,7-11-16 16,8-7-4-16,9-10-16 15,10-5-2-15,8-2 0 16,-1-2-2-16,-8 0-112 0,-21-7-175 16,-26-10-600-1</inkml:trace>
  <inkml:trace contextRef="#ctx0" brushRef="#br0" timeOffset="256542.6306">12459 13734 1241 0,'0'0'51'0,"0"0"-48"16,-100-20 3-16,67 20 28 0,6 13-6 15,8 6-23 1,5 0-4-16,10-1-2 16,4-4 0-16,3-3-5 0,24-10 2 15,12-1-35-15,10-13-52 16,4-17-47-16,0-9-44 16,-7-6 52-16,-13-3 10 15,-13 3 120-15,-9 1 28 16,-11 4 67-16,0 7 22 15,0 7 37-15,0 9-24 16,-3 7-30-16,0 7-15 16,3 3-50-16,0 5-35 15,0 17 0-15,8 13 0 0,2 14 0 16,2 8 3-16,-3 14 0 16,0 8-2-16,1 3-1 15,2 5 9-15,3 1-8 16,2-1-1-16,3 1 1 15,0-5 4-15,-1-5-9 16,2-11 4-16,-1-9-1 16,5-13-1-16,6-9-14 15,7-12 7-15,11-12-6 16,10-10-29-16,10-2 0 16,7-13-31-16,-6-12-13 15,-10-6 29-15,-17-7 43 16,-17-5 16-16,-20-4-1 15,-6 0 4-15,-35-6 10 16,-29 1 1-16,-22-1-10 0,-16 2 31 16,-8 4-4-16,5 10 17 15,14 10 21-15,19 10-26 16,31 7-12-16,23 4-21 16,18 0-7-16,21-2 16 15,34-5-19-15,24-2-9 16,21-3-41-16,12-7-96 15,3-9-166-15</inkml:trace>
  <inkml:trace contextRef="#ctx0" brushRef="#br0" timeOffset="257109.5126">14379 13043 1225 0,'0'0'37'16,"0"0"-20"-16,0 0-17 16,0 0 0-16,0 0-5 15,-94 115 11-15,67-50-5 16,6 6-1-16,6-1 0 16,2-9 0-16,7-8 0 0,6-12 0 15,0-14-1 1,3-11-1-16,12-13-4 0,0-3-30 15,4-10 27-15,3-20 6 16,-2-8-7-16,-2-10 10 16,-6-5 0-16,-6-6 3 15,-6 4 1-15,0 4 14 16,0 7 13-16,-2 13 21 16,-2 11-6-16,1 12-2 15,3 8-18-15,0 0-26 16,1 21-20-16,20 11 15 15,6 12 5-15,6 6-6 16,-2 3-29-16,-1 1-11 16,-3-1 16-16,-6-6-21 15,-5-3 20-15,-2-5 9 0,-8-7-5 16,-6-5 25-16,0-10-3 16,-2-4 5-16,-11-6 10 15,-8-7-6-15,-6 0 71 16,-7-6 8-16,-5-11-26 15,1-3 3-15,4 1-36 16,7-2-16-16,9 2-3 16,12 1-5-16,6 1-34 15,8-1-127-15,22-1-181 16</inkml:trace>
  <inkml:trace contextRef="#ctx0" brushRef="#br0" timeOffset="257675.5182">14764 13144 1100 0,'0'0'88'16,"0"0"-25"-16,0 0-30 15,0 0 11-15,0 0-44 16,0 0 5-16,25 64 4 15,-15-28-7-15,-1 4 1 16,2-3-1-16,2-4 1 16,1-3-4-16,4-6 1 0,1-9 0 15,5-5 0 1,3-7 1-16,1-3 6 16,0-3-2-16,-2-14-2 15,-5-6-1-15,-3-4-1 16,-8-2 0-16,-4-1 11 15,-6-2-6-15,0 3 8 0,0 2 9 16,-1 3-4-16,-7 6 7 16,1 6-12-16,2 6-9 15,2 5 12-15,3 1-17 16,-1 0-2-16,1 19-9 16,0 7 7-16,0 7 1 15,0 3 3-15,0 4 0 16,1 1-1-16,4 2 1 0,-1 0 0 15,1-2 0-15,-1 0-1 16,-1 0 1-16,0 0 0 16,-1-1-1-1,-2-1-2-15,0-5 4 0,-3-7-1 16,-11-6 0-16,-5-7 4 16,-2-6-4-16,-5-4 2 15,0-3 0-15,-1-1 3 16,3 0-5-16,4 0-1 15,3 0-128-15,-1 0-174 16</inkml:trace>
  <inkml:trace contextRef="#ctx0" brushRef="#br0" timeOffset="257934.4999">14097 13974 1194 0,'0'0'100'16,"0"0"-99"-16,0 0 73 16,145 7 78-16,-53-7-59 15,19 0-49-15,3-9-18 16,0-2-18-16,-5 2 0 0,-8 0-8 16,-4 2 0-1,-10 1 0-15,-14 2 0 16,-21 1-2-16,-22 1-24 15,-21 2-70-15,-9 0-125 0,-27 0-184 16</inkml:trace>
  <inkml:trace contextRef="#ctx0" brushRef="#br0" timeOffset="258541.8922">14667 14265 1348 0,'0'0'29'16,"0"0"-29"-1,0 0-6-15,-84 78 6 16,50-42 0-16,4 3 1 0,3 2-1 15,0-1 0-15,10-6 2 16,1-8-4-16,9-6 2 16,7-8 0-16,0-8 0 15,13-4 6-15,16-2-12 16,7-19 2-16,3-8-10 16,-4-6 12-1,-3-5 1-15,-8-2 1 0,-8-2 6 0,-6 2-4 16,-4 0 26-16,-6 8 15 15,0 3 5-15,0 9 14 16,0 10-17-16,0 7-16 16,0 5-28-16,0 3-1 15,11 18-12-15,5 10 10 16,6 10-7-16,5 2-28 16,2 1-22-16,-4-1 14 15,1-5 7-15,-7-3-16 16,-7-4 16-16,-3-7 9 15,-9-6 22-15,0-3 4 16,0-7 4-16,-17-4-1 16,-6-1 29-16,-9-3 20 15,-5 0 27-15,-4 0-24 0,-5-7-13 16,4-4 2-16,4 2-28 16,9 4-4-16,12 2-9 15,9 1 0-15,8 2-4 16,0 0-131-16,17 0-108 15,12 0-178-15</inkml:trace>
  <inkml:trace contextRef="#ctx0" brushRef="#br0" timeOffset="258985.8979">15000 14318 682 0,'0'0'613'0,"0"0"-519"16,0 0-78-16,0 0 2 15,100-65 51-15,-69 65-37 16,2 9-32-16,-3 11 1 16,-7 6-1-16,-9 3-6 15,-13 3 2-15,-1 2 3 16,-9-1-1-16,-10-4-5 15,-2-5 7-15,3-5 0 16,6-7-1-16,5-6-9 16,4-4 6-16,3-2-18 15,0 0 11-15,4-4 4 16,11-10-3-16,8-6-4 0,-1 1 8 16,2-1-18-16,-3 2 7 15,0-1 9-15,-6 3 8 16,-4 4 1-1,-2 3 0-15,-6 4-1 0,-1 2 5 16,-2 3-2-16,0 0-4 16,0 0 1-16,0 0-11 15,0 0 4-15,0 0-84 16,-3 0-42-16,-9 3-192 16</inkml:trace>
  <inkml:trace contextRef="#ctx0" brushRef="#br0" timeOffset="260675.4178">15453 14322 1008 0,'0'0'76'0,"0"0"-41"16,0 0 18-16,0 0 9 0,0 0-16 15,0 0-27-15,-96-39-4 16,76 50-14-16,-1 9 0 15,6 6 3-15,0 3 2 16,6 2-5-16,5 3 7 16,4 1-3-1,0-2 14-15,0-1 0 0,16-4 12 16,6-5-3 0,7-6-14-16,5-5-4 0,4-10-7 15,6-2-2-15,-1 0-2 16,2-15-129-16,-8-11-158 15,-10-3-527-15</inkml:trace>
  <inkml:trace contextRef="#ctx0" brushRef="#br0" timeOffset="262640.9153">16289 14009 1122 0,'0'0'0'0,"0"0"-29"16,0 0 25-16,0 0-1 15,0 0 4-15,0 0 1 16,-10 55 0-16,2-49-2 16,0-4 4-16,-1-2-2 15,-2 0 12-15,3-1 24 16,0-12 9-16,4-2-9 16,2 1 20-16,2 3 19 15,0 4-17-15,3 1-12 16,12 4-24-16,6 2-17 15,4 0-5-15,1 6 0 16,-3 12-2-16,-4 8-3 16,-9 2 2-16,-8 0 3 15,-2 3-2-15,-17-5 0 16,-20-1 2-16,-6-4-2 16,-4-6-5-16,4-7-15 15,6-7-108-15,9-1-142 0</inkml:trace>
  <inkml:trace contextRef="#ctx0" brushRef="#br0" timeOffset="263224.8011">17170 13497 1231 0,'0'0'53'16,"0"0"-53"-16,0 0-5 15,0 0 4-15,0 0 1 16,-13 85 13-16,10-39 0 16,3 5-12-16,0-3 3 15,4-4-1-15,11-7 1 16,5-11-4-16,7-8 1 15,4-8 3-15,6-10 5 16,5 0-7-16,0-10 0 16,-5-12 2-16,-7-6-1 15,-6-5-3-15,-11 1 8 0,-6 3-2 16,-4 4 52-16,-3 7-9 16,0 6-21-16,0 8 8 15,0 4-25-15,0 0-11 16,0 10-11-16,0 13 10 15,0 4-1-15,14 0 3 16,10-4-1-16,4-2 1 16,5-6-1-16,3-5-2 15,-3-7-3-15,-5-3 5 16,-6-5 5-16,-8-18 0 16,-7-8-1-16,-7-4 37 15,0-5-10-15,-12 0-7 0,-13 3-12 16,-6 2-10-1,-2 4 4-15,2 4-5 16,5 7-1-16,10 5 0 0,7 4-55 16,9 0-83-16,3 3-87 15,25-6-249-15</inkml:trace>
  <inkml:trace contextRef="#ctx0" brushRef="#br0" timeOffset="264294.6226">17897 13174 1199 0,'0'0'87'0,"0"0"-47"15,0 0 10-15,0 0 46 0,0 0-73 16,0 0-22-16,-5 45-1 16,16 1-1-16,4 8 0 15,-2 3 0-15,2 0 1 16,-4-1 2-16,-2-6-2 15,-1-5 1-15,0-5-1 16,-2-7-34-16,0-10 4 16,0-7 2-16,-2-9-19 15,-1-7 19-15,-1 0 28 16,1-14 5-16,3-11-5 16,1-5 2-16,3-4-2 15,3 0 18-15,3 3-1 16,0 4 31-16,-1 9-5 0,-3 6 11 31,-3 6-1-31,3 6-30 0,0 0-23 0,4 14-2 16,1 5-6-16,-2 9 4 15,-5 0 4-15,-4 5 0 16,2 3-1-16,0 0-5 16,6 1 6-16,5-4 0 15,7-8-9-15,5-7 3 16,3-8-31-16,5-10 12 15,-1 0 6-15,-1-14 0 16,1-12 18-16,0-7-4 16,-4-4 5-16,-4-2 1 15,-8-4 0-15,-8 2 4 0,-10 4 7 16,-4 4 1-16,0 5 14 16,-18 6-16-16,-5 11-10 15,-6 8 9-15,1 3-10 16,1 11 0-16,5 18-2 15,5 6 0 1,7 7-1-16,3 3-1 0,7 1 4 16,0-3-2-16,0-2 2 15,13-11 0-15,6-9 0 16,10-9-7-16,5-11-4 0,9-1-13 16,4-13-16-1,0-12 23-15,-2-6-2 16,-1-4 19-16,-5-2-3 15,-7-2 7-15,-7 2-4 0,-10 1 1 16,-3 7 8 0,-8 8 38-16,-1 10-4 0,-3 5-12 15,2 6-8-15,-2 0-23 16,3 11-12-16,0 11 7 16,0 6 4-16,-1 5-4 15,1 1 7-15,1 0-2 16,-3-3 0-16,2-3 0 15,0-5-18-15,0-6-27 16,2-9-17-16,2-5 7 16,3-3 5-16,0-8 37 0,-1-12 7 15,-1-5 0 1,0-8 6-16,1 0 2 0,6-2 4 16,1 0 26-16,7 3 2 15,2 5 10 1,-4 4 10-16,0 10 6 15,-9 7 7-15,-4 6-36 0,-1 0-29 16,-1 12 3-16,-2 11-2 16,1 4-1-16,-4 7-2 15,-1 2 4-15,0 2-8 16,0 3 1-16,0-2 3 16,4-1-1-16,2-2 1 15,3-9-7-15,1-2-50 0,4-8-84 16,1-6-75-16,2-8-274 15</inkml:trace>
  <inkml:trace contextRef="#ctx0" brushRef="#br0" timeOffset="266158.6266">20638 13191 1247 0,'0'0'74'0,"0"0"-57"0,0 0-15 15,0 0-4-15,0 0-4 16,0 0 4-1,-102 96 2-15,83-54 0 0,4-2-2 16,3-9 3-16,4-9-1 16,5-8 1-1,0-9 2-15,3-5-4 0,0 0 2 16,0-13 7-16,0-14 9 16,3-8-15-16,8-2 0 15,-1 2 0 1,1 5 2-16,-4 5-4 0,-1 8 10 15,0 7-2-15,-1 9 8 16,2 1-16-16,7 3-4 16,5 19 3-16,5 6-12 15,6 8 12-15,5 1-11 0,6 3-39 16,5 1 9-16,-3-3-47 16,-1-4-28-16,-6-6 13 15,-11-7 5-15,-10-11 61 16,-9-4 28-16,-6-6 10 15,-9 0 43-15,-19 0 101 16,-14-6-27-16,-13-4-11 16,-8-1-34-16,-7 1-7 15,2 1-21-15,6 2-5 16,16 2-5-16,16 2-29 16,12 2 3-16,15 1-8 15,3 0-4-15,2 0-67 16,20 1-107-16,11 2-99 15</inkml:trace>
  <inkml:trace contextRef="#ctx0" brushRef="#br0" timeOffset="266641.6496">20975 13260 1335 0,'0'0'123'0,"0"0"-83"16,107-69 7-16,-65 63 19 16,-2 6-23-16,-1 0-43 0,-2 23 7 15,-5 9-10 1,-10 9 3-16,-6 5 0 0,-13 5 0 16,-3-1-10-16,-4-6-4 15,-14-8-10-15,3-9-18 16,3-13 30-1,6-7-1-15,5-5 13 0,1-2 5 16,0-11 0-16,19-12-5 16,9-10-5-16,7-5-6 15,2-1 8-15,-2-3-6 16,-6 3 9-16,-6 1-4 16,-8 8 4-16,-7 8 0 0,-6 7-1 15,-2 9 1-15,0 5 17 16,0 1-17-16,0 6-8 15,-5 15 0-15,-6 9 4 16,2 6 4-16,6 3 0 16,1 1 2-1,2 0-6-15,0-3 7 0,14-5-3 16,9-3 0-16,7-7-1 16,6-6-93-16,9-8-185 15,3-8-467-15</inkml:trace>
  <inkml:trace contextRef="#ctx0" brushRef="#br0" timeOffset="266851.462">21827 13347 1273 0,'0'0'109'15,"0"0"-60"-15,0 0-46 16,140-7 36-16,-63 7 62 15,3 0-79-15,-1 0-16 16,1 0-6-16,1 0-8 16,1-1-24-16,-6-4-89 15,-6-2-81-15,-13-1-172 16</inkml:trace>
  <inkml:trace contextRef="#ctx0" brushRef="#br0" timeOffset="267158.9366">22618 13172 983 0,'0'0'147'16,"0"0"-57"-16,0 0-11 15,0 0 9-15,0 0-50 16,0 0-32-16,13-1-6 16,35 19 0-16,4 0-4 15,-6-3 4-15,-12 0 0 16,-14 0 3-16,-10-1-3 15,-10 9 0-15,-3 2-6 16,-25 2 6-16,-14 6 8 16,-3 0 8-16,-4-4 10 0,7 0-3 15,11-5-20 1,10-5 4-16,12-3-7 16,9-4 0-16,0-2-6 0,31-7-64 15,14-3-125-15,12 0-227 16</inkml:trace>
  <inkml:trace contextRef="#ctx0" brushRef="#br0" timeOffset="267524.9243">23349 13209 1111 0,'0'0'101'16,"0"0"-101"-16,0 0 30 0,0 0 59 15,-80-28-54-15,61 38-22 16,-2 14-10-16,5 8-3 16,2 6 9-16,8 6-4 15,6 1 4-15,0 2-3 16,20-3 1-16,5-5 8 16,-1-9-13-16,6-8-1 15,1-9 3-15,4-9 0 16,3-4-4-16,-2-2 0 15,-3-20 3-15,-3-8 4 16,-8-6-3-16,-7-7 7 16,-10-3 37-16,-5-2 3 15,-7-1-27-15,-18 5-13 16,-6 9-9-16,0 11 3 16,-2 13-5-16,-5 11-4 0,1 6-55 15,-8 23-127-15,5 3-137 16</inkml:trace>
  <inkml:trace contextRef="#ctx0" brushRef="#br0" timeOffset="269812.9785">24308 13525 834 0,'0'0'115'0,"0"0"-115"15,0 0-141-15,0 0 139 16,0 0 4-16,0 0-2 15,0 0 0-15,-23 27 6 16,21-27 6-16,2 0 60 16,0-11-19-16,0-3 37 15,0 3-16-15,8 4 17 0,-3 6-24 16,1 1-45-16,3 0-13 16,1 7-9-16,2 9-3 15,-6 5-2-15,-4 2 4 16,-2 2-1-16,-6 0-52 15,-18-3-86-15,-4-5-153 16</inkml:trace>
  <inkml:trace contextRef="#ctx0" brushRef="#br0" timeOffset="270216.2122">25325 13089 1143 0,'0'0'71'0,"0"0"-26"15,0 0 9 1,0 0 34-16,0 0-42 0,0 0-46 16,9 4-5-16,-1 17 5 15,1 1 4-15,1 0-4 16,-1 1 4-16,-3-1-5 15,-3 0 1-15,-3-1 0 16,0-3-9-16,0-4 9 16,0-2-93-16,0-7-80 15,-5-5-272-15</inkml:trace>
  <inkml:trace contextRef="#ctx0" brushRef="#br0" timeOffset="270394.3754">25354 12753 1336 0,'0'0'11'0,"0"0"-11"16,0 0-121-16,0 0-54 15,0 0-128-15</inkml:trace>
  <inkml:trace contextRef="#ctx0" brushRef="#br0" timeOffset="270823.5073">25677 13109 1349 0,'0'0'56'16,"0"0"-56"-16,99 9 1 15,-54-9 9-15,-2 1-7 16,0-1-3-16,0 0 0 16,-5 0 0-16,-4-4-2 15,-7-8 1-15,-9-2 1 16,-3-2 0-16,-8-2 2 16,-1 0-2-16,-3-3 0 15,-3 4 4-15,0 1-5 16,0 2 1-16,-9 4-5 15,-13 6 0-15,-5 4 1 0,-10 0 4 16,2 6-2 0,1 11-4-16,6 5 6 0,6 5 0 15,8 4 0-15,9 0 4 16,5 2 7-16,0-3 15 16,14-4 29-1,7-3-8-15,2-3-1 0,3-5-28 16,4-4-16-16,4-4 9 0,8-1-10 15,7-5-2 1,5-1-88-16,3 0-216 16</inkml:trace>
  <inkml:trace contextRef="#ctx0" brushRef="#br0" timeOffset="270995.5524">26577 13203 455 0,'0'0'994'0,"0"0"-930"16,0 0-64-16,0 0-31 16,0 0-231-16</inkml:trace>
  <inkml:trace contextRef="#ctx0" brushRef="#br0" timeOffset="273793.8947">3233 15674 1047 0,'0'0'159'15,"0"0"-114"1,0 0-39-16,0 0-12 0,0 0 2 15,0 0 4-15,0 0 5 16,22 107-3-16,-21-58-2 16,-1 1 0-16,0 3 2 15,0-5-2-15,0-3 0 16,0-10 0-16,0-7 0 0,0-6 0 16,0-6 0-16,14-3 2 15,8-3-1-15,5-4 9 16,6-1-9-16,4-5 0 15,5 0-2 1,4 0-2-16,1 0-20 0,-1-9 0 16,-4-3-10-16,-4-4 8 15,-9-2-7-15,-4-3 17 16,-10-2 11 0,-6-5 7-16,-9 3-3 15,0 1 11-15,-3 0 16 0,-9 9 5 16,-1 3 4-16,5 5 0 15,5 6-13-15,0 1-19 16,3 0-4-16,0 0-2 16,0 11-7-16,0 6 9 15,6 2 11-15,-1-5-6 16,-1 4 13-16,2-5-9 0,1 2 3 16,1-1-9-16,1-2 1 15,3 2-2-15,-3-6-2 16,-2-2-139-16,-1-6-303 15</inkml:trace>
  <inkml:trace contextRef="#ctx0" brushRef="#br0" timeOffset="273958.4415">3707 15709 1046 0,'0'0'0'0,"0"0"-67"16,0 0-333-16</inkml:trace>
  <inkml:trace contextRef="#ctx0" brushRef="#br0" timeOffset="274462.8493">3931 15979 810 0,'0'0'23'0,"0"0"13"0,0 0-21 16,3 85 30-16,10-70-5 16,-1-5 5-16,2-3-25 15,-4-4-20-15,0-3 4 16,-2 0 9-16,1-10 1 16,4-10 24-16,-2-5-15 15,-2-4-11-15,4-6 15 16,-2 2-5-16,-1 6 18 15,-1 7 12-15,-6 9-15 16,0 8 11-16,0 3-28 16,3 0-20-16,6 7-5 15,0 12-5-15,0 6 8 16,4 0 1-16,-4 0 0 0,0-2-1 16,-3-3 2-16,0-3 0 15,3-8-1-15,-2-3 3 16,1-6-2-16,-1 0 3 15,4 0 0-15,-4-16 8 16,2-7-8-16,-3-4 2 16,-3-1 6-16,-1 3 10 15,-1 2 30-15,-1 7-12 16,-2 8-23-16,1 4 22 16,-1 4-23-16,4 0-11 15,4 0-4-15,4 12-15 16,2 7 11-16,-2 4 3 15,-2-1-6-15,1 2 3 16,0-4 0-16,-2 1-63 16,-2-5-56-16,2-3-65 15,-2-4-138-15</inkml:trace>
  <inkml:trace contextRef="#ctx0" brushRef="#br0" timeOffset="275090.5176">3719 15729 783 0,'0'0'69'0,"0"0"-66"16,0 0 34-16,0 0 79 15,0 0-56-15,0 0-15 16,0 0-4-16,-5 0-4 16,-3 0-23-16,0-2 14 15,4-1-7-15,-1 2-18 16,5-1 17-16,-3 2-12 15,3 0-7-15,0 0-1 16,-3 0-3-16,-4 0-5 16,2 8 3-16,2 0 5 15,2 0-4-15,1-4 4 16,0 1 0-16,0-5-1 16,0 0 2-16,1 0 7 15,1-2 7-15,-2-9-8 0,0-1 44 16,0 1-22-16,-6 1-14 15,-8 4-14-15,-2 2-1 16,4 4-10-16,-1 0-131 16,-1 10-270-16</inkml:trace>
  <inkml:trace contextRef="#ctx0" brushRef="#br0" timeOffset="278074.8747">3073 16892 680 0,'0'0'0'0,"0"0"0"16,-79 58 17-16,58-21 31 16,3 0-26-16,2 5-17 15,8-4 0-15,2-6-6 16,3-9 2-16,2-9-1 16,-1-10 0-16,2-4 4 15,0-1 40-15,0-21 71 16,0-9-104-16,2-8 32 15,8-1-5-15,2 4-10 0,-1 2 3 16,-2 8 10-16,-3 4 18 16,-2 9-2-1,-1 6-24-15,-2 7 8 0,7 0-34 16,4 0-7-16,7 16-6 16,8 6-3-16,3 7 9 15,4 4-1 1,4 4-17-16,-4 3 2 0,2 0-26 15,-8-5 3-15,-4-7-1 16,-5-8-2-16,-10-3 10 16,-7-9 21-16,-2-2 10 15,0-4 1-15,-14 1 0 16,-14 0 24-16,-12 0 29 16,-8-2-5-16,-3 1 8 0,-4-2-18 15,6 0-11-15,7 0 1 16,11 0-21-16,11 0-2 15,13 0-3-15,7 0-2 16,0 0-46-16,9 0-185 16,16-2-318-16</inkml:trace>
  <inkml:trace contextRef="#ctx0" brushRef="#br0" timeOffset="278523.8556">3446 17019 1318 0,'0'0'62'15,"0"0"-57"-15,0 0-4 16,88-22 2-16,-58 26-5 16,-2 18 2-16,-4 9-3 15,-6 7 2-15,-12 1-5 16,-6 2 4-16,0-8-9 15,-12-3-10-15,-6-7 20 16,3-13 0-16,5-4-3 16,7-6 4-16,3 0 2 15,0-7 11-15,7-15-13 16,16-6-1-16,2-8-14 0,5-3 7 16,-5-1 3-16,-3 0 4 15,-8 9 1 1,-8 11 0-16,0 7 8 15,-6 8 12-15,0 3 0 16,0 2-15-16,0 0-5 16,0 13-4-16,0 10-4 0,0 9 8 15,0 1 2-15,0 1 2 16,0 0-4-16,0-2 0 16,6-1 2-16,4-2-9 15,4-2-4-15,4-6-146 16,5-9-189-16</inkml:trace>
  <inkml:trace contextRef="#ctx0" brushRef="#br0" timeOffset="278778.7569">4064 17084 1202 0,'0'0'94'0,"0"0"-65"15,0 0-12-15,0 0 47 16,0 0-15-16,0 0-20 16,128 8 14-16,-58-2-22 0,-3 0-17 15,-1-4-1 1,-10 0-3-16,-9-2-12 16,-8 0-8-16,-8 0-73 15,-7 0-38-15,-8-9-79 0,-7-2-101 16</inkml:trace>
  <inkml:trace contextRef="#ctx0" brushRef="#br0" timeOffset="279056.5298">4489 16927 890 0,'0'0'140'16,"0"0"-69"-16,0 0 44 16,0 0-4-16,0 0-40 15,0 0-53-15,-76-34-18 16,95 52-3-16,11 5-1 15,6 7 4-15,0 3-3 0,-5 1 3 16,-3 5 0-16,-10-1-1 16,-9 2-24-16,-9-4 22 15,0-3 1 1,-12-2 2-16,-10-7 2 0,-5-6 0 16,5-3 1-16,2-5 11 15,2-4-11-15,11-4 6 16,4-2-3-16,3 0-6 15,1 0-28-15,19-8-180 16,15-9-378-16</inkml:trace>
  <inkml:trace contextRef="#ctx0" brushRef="#br0" timeOffset="279414.8699">4935 17029 1087 0,'0'0'104'16,"0"0"-80"-16,0 0-11 16,0 0 34-16,0 0-34 15,0 0-11-15,-70 41 12 16,67-13-13-16,3 3 8 16,0-4 4-16,15 0-10 15,10-4 9-15,5-5 0 16,4-5-10-16,1-5 9 0,-2-8-7 15,-5 0 10 1,-3-4 33 0,-7-14 10-16,-6-10 8 0,-4-5-15 0,-7-6-28 15,-1-1 12-15,-1 1-25 16,-16 6-3-16,-2 9-6 16,-5 1 3-1,4 9-6-15,-5 7-4 0,4 7-90 16,0 0-108-16,3 5-142 15</inkml:trace>
  <inkml:trace contextRef="#ctx0" brushRef="#br0" timeOffset="281624.2437">6014 15564 1178 0,'0'0'69'16,"0"0"-51"0,0 0 6-16,0 0 38 0,0 0-62 15,0 0-8-15,-9 33 8 16,-12 11-3-16,0 5 1 16,0-3 2-16,6-8 0 15,5-6 1-15,4-8-1 16,1-9 0-16,2-8-2 15,3-7 1-15,0 0 1 16,8-12 3-16,7-13-2 16,4-7-1-16,2-3 0 15,-3-4 1-15,-2 0-1 16,-4 2 1-16,-2 6-1 16,-2 9 1-16,-2 6 10 0,-3 8 13 15,3 6-15-15,4 2-2 16,4 0-7-1,8 6-10-15,8 14 6 16,3 5-1-16,0 5 3 0,1 3-1 16,-1 1-2-16,-3-1-4 15,-5 0-12-15,-7-3-18 16,-8-7 13-16,-10-3 1 16,0-6 18-16,-22-1 6 15,-15-4 1-15,-17-2 14 16,-7-4 37-16,-5-3 10 15,-1 0 5-15,10 0-16 0,14-3-26 16,13-4 2-16,14 3-20 16,11-1 0-16,5-4-4 15,0-2-2-15,24-3-118 16,12 0-61-16,3-2-63 16,-2 3-327-16</inkml:trace>
  <inkml:trace contextRef="#ctx0" brushRef="#br0" timeOffset="282208.4476">6445 15543 1126 0,'0'0'89'0,"0"0"-53"0,0 0-29 16,0 0 47-16,0 0-31 15,0 0-16-15,43 17-10 16,-31 14 4-16,0 3-1 16,1 0 0-16,-1-5 0 15,5-2-6-15,1-7 7 16,4-7-1-16,3-6 1 16,5-7-1-16,-3 0 0 15,3-9-2-15,-5-8 1 16,-8-8 0-16,-3-3 1 15,-6-5 0-15,-2 2 9 16,-6 0-8-16,0 4 6 0,0 3 11 16,-6 5 5-1,-2 6 20-15,0 6-3 0,2 3-25 16,3 4-6-16,0 0-9 16,3 6-11-16,0 14 9 15,0 6-2-15,0 5 1 16,12 3 0-16,4 3 3 15,1 2-3-15,0-1 4 16,-3-1-1-16,4-2 0 16,-6-1-6-16,-4-2 5 15,-5-4-4-15,-3-2 4 0,-3-2-4 16,-19-4 10 0,-9-5-3-16,-5-4 8 0,-4-2-6 15,4-5 20 1,-1-2-9-16,2 1-1 0,1-2-6 15,6 2-7-15,2 4-2 16,4 1-14-16,2 4-132 16,4 1-143-16,3-3-351 15</inkml:trace>
  <inkml:trace contextRef="#ctx0" brushRef="#br0" timeOffset="282456.2231">5835 16293 1187 0,'0'0'59'0,"0"0"-57"15,0 0 19-15,0 0 118 16,96 6-32-16,-2-6-68 16,26-3-19-16,13-12-4 15,4 0-9-15,-10 3-5 16,-14 1 6-1,-25 4-8-15,-25 4 0 0,-23 1-69 16,-22 2-58-16,-18 0-62 16,-18 15-74-16,-27 5-233 15</inkml:trace>
  <inkml:trace contextRef="#ctx0" brushRef="#br0" timeOffset="283222.9861">6252 16598 1289 0,'0'0'96'15,"0"0"-89"-15,0 0-7 16,0 0-1-16,0 0-1 15,-83 45-2-15,55-8 2 16,-1 5 2-16,8-5 0 16,3-1 0-16,6-5 3 15,5-9-5-15,3-6 2 0,2-7-3 16,2-7 0 0,0-2-10-16,0 0 13 0,3-11-5 15,12-11 4-15,0-8-33 16,-2-3 32-16,-2-3 2 15,-5 3 2 1,-2 0 0-16,-3 5 7 0,-1 5 22 16,0 3-9-16,0 12 1 15,0 2 2-15,0 6-22 16,5 0-3-16,12 0-13 16,8 14 3-16,8 6 10 15,6 3-31-15,2 3-40 16,-2 1 7-16,3-3 11 15,-2-1 0-15,-9 1-16 0,-4-5 21 16,-12-5 1-16,-9-5 22 16,-6-6 25-1,0-1 0-15,-12 1 56 0,-13 0 44 16,-14 0-27-16,-7-1-17 16,-11 0 28-16,-5-2-20 15,-4 0 1-15,8 0-17 16,10 0-15-16,13 0-11 15,18 0-15-15,11 0-4 16,6 0-3-16,3 0-26 16,22 0-103-16,15 5-59 15,9-1-226-15</inkml:trace>
  <inkml:trace contextRef="#ctx0" brushRef="#br0" timeOffset="283724.5058">6579 16636 1131 0,'0'0'150'0,"0"0"-73"16,79-64-72-16,-49 54 13 15,6 6 45-15,-2 4-34 16,-2 0-29-16,-7 13 0 0,-9 8-6 15,-10 5 4 1,-6 4-7-16,0 3 9 0,-16-2 0 16,-2-1-3-1,2-9 1-15,2-3 2 0,11-10-3 16,0-2-1-16,3-6 5 16,0 0-2-16,6 0-1 15,16-16-5-15,8-4-16 16,0-5-14-16,-3-3 1 15,-2-2 17-15,-4 0 14 16,-7-2 4-16,-6 4-1 16,-8 4 4-16,0 7 20 15,0 6 6-15,0 7 4 0,0 4-7 16,-1 0-25 0,-6 11-9-16,1 11 8 0,0 8 1 15,3 3 2 1,3-1-2-16,0 0 0 15,0-2 5-15,10-3-4 0,8-5 0 16,7-2-1 0,2-7-5-16,7-6-97 0,5-7-172 15,2-3-629-15</inkml:trace>
  <inkml:trace contextRef="#ctx0" brushRef="#br0" timeOffset="284175.8075">7695 16012 1188 0,'0'0'93'0,"0"0"-61"15,0 0-27-15,0 0 12 16,86-33 44-16,-45 27-56 16,-1-2 0-16,-1 4-5 15,-8-1-3-15,-4 3-23 16,-6 0-115-16,-3 2-91 0,-9 0-274 15</inkml:trace>
  <inkml:trace contextRef="#ctx0" brushRef="#br0" timeOffset="284389.5415">7695 16206 1085 0,'0'0'43'0,"0"0"-5"16,0 0 51-16,0 0 56 16,0 0-50-16,116 40-70 15,-65-40-6-15,0 0-19 0,-5 0 3 16,-3 0-7 0,-8-4-100-16,-10-1-72 0,-11 1-157 15</inkml:trace>
  <inkml:trace contextRef="#ctx0" brushRef="#br0" timeOffset="286521.7803">9408 15596 991 0,'0'0'104'0,"0"0"-31"0,10-83-56 15,-13 57 27 1,-18 4 21-16,-5 3-16 0,-9 3-34 16,-2 8 2-16,-5 4-16 15,-3 4 4-15,-1 0 1 16,0 20 1-16,4 6 17 15,9 5-17-15,11 3-1 16,14-1 1-16,8 1-3 16,9-5-1-16,24-4 1 15,8-7 0-15,5-7 7 16,3-9-9-16,0-2 1 16,-1 0-3-16,-9-15-3 15,-5-10-10-15,-7-4 7 0,-12-6 6 16,-2-3-7-16,-11-6 13 15,-2-3-6-15,-2-2 0 16,-13-1 2-16,0 5-2 16,-1 0 5-1,2 8-5-15,1 6 21 0,6 11-4 16,2 6 15-16,2 6 10 16,3 6-25-16,0 2-12 15,0 0-5-15,0 7-16 16,0 16 7-16,0 10 8 15,5 11 1-15,2 2 0 16,-1 6 2-16,6-2-4 16,0 2 2-16,0-4 0 15,1-1-2-15,-2-3 4 0,4-8-4 16,-3-5-45-16,1-7-83 16,-1-6-30-16,3-9-145 15,-3-9-405-15</inkml:trace>
  <inkml:trace contextRef="#ctx0" brushRef="#br0" timeOffset="287163.8819">9711 15255 1045 0,'0'0'20'0,"0"0"36"16,0 0-38-16,0 0 27 16,0 0 5-16,0 0-50 15,-12 2 1-15,12 24-4 16,0 6 3-16,0 1-2 16,0 0 2-16,9-2 0 15,5-3 1-15,3-2 0 0,4-5-1 16,3-6 0-1,2-6-2-15,3-7-1 0,1-2-19 16,-3 0-13-16,-3-16 14 16,-5-6 14-16,-9-5 7 15,-2-3 10-15,-8-1-8 16,0-4 16 0,0 5 10-16,-5-2-7 0,-5 5 14 15,-2 10-8-15,3 3 9 16,3 6 2-16,3 7-26 15,3 1-5-15,0 0-7 16,0 15-13-16,0 10 9 16,11 8 4-16,2 4 0 15,0 4-2-15,5 3 6 16,-4 0-9-16,0 2 5 16,-3 0 0-16,0-2-2 15,-4-3 2-15,0-1 0 0,-2-4 0 16,-2-5-4-16,-3-3 2 15,0-4-3-15,-5-7 3 16,-15-2-2-16,-9-5 8 16,-10-2-1-16,-11-4 17 15,-11-4 9 1,-7 0 20-16,-2 0-20 0,3 0-15 16,7 0-5-16,13-3-6 15,14 3-3-15,16 0 0 16,9 0-117-16,8 3-147 15,0 3-331-15</inkml:trace>
  <inkml:trace contextRef="#ctx0" brushRef="#br0" timeOffset="287421.9751">9017 16049 1130 0,'0'0'78'0,"0"0"-65"16,0 0-12-16,0 0 104 16,0 0 13-16,161 32-74 15,-42-29-24-15,14-3-10 0,9 0-6 16,-6-3 5 0,-15-5-6-16,-20-1-3 0,-19 1 0 15,-24 6-3 1,-22 2-56-16,-17 0-70 15,-17 2-45-15,-2 16-136 16</inkml:trace>
  <inkml:trace contextRef="#ctx0" brushRef="#br0" timeOffset="288095.251">9309 16812 974 0,'0'0'88'0,"0"0"-68"16,-110-51 15-16,67 44 68 15,-2 5-21-15,2 2-40 0,7 3-25 16,13 13 1-16,7 2-18 15,10 2 1-15,6 2-1 16,0-2 3-16,9-4-3 16,15-2 2-16,7-4 4 15,8-4 2-15,4-6-8 16,2 0-16 0,6-8-20-16,-5-10-27 0,2-10 14 15,-8-6 17-15,-6-6 31 16,-11-6-2-16,-13-1 6 0,-10-3 20 15,0 0 39 1,-13 4-17-16,-10 2 19 16,3 7-2-16,3 6-10 15,2 10 17-15,9 8-25 0,2 8-16 16,4 5-10-16,0 0-18 16,0 11-2-16,0 16-13 15,1 12 15-15,8 6-2 16,4 3 3-16,-2 1-1 15,4 1 0-15,-3-2 1 16,0-4-3-16,6-3-28 16,-1-4-73-16,3-7-31 15,4-7-64-15,0-9-173 0</inkml:trace>
  <inkml:trace contextRef="#ctx0" brushRef="#br0" timeOffset="288561.7317">9703 16561 524 0,'0'0'678'0,"0"0"-560"16,0 0-103-16,0 0-4 16,0 0 28-16,105-38-20 15,-78 55-5-15,-7 4-14 0,-6 5 0 16,-8 5 0-1,-6 2-5-15,0-1 5 0,-15-3 0 16,0-4-2-16,0-6 1 16,6-8 1-1,6-5-4-15,3-6-17 0,0 0-15 16,6-5 25-16,18-14-13 16,1-6-19-16,1-7 35 15,-2-4 6-15,-5-2 2 16,-4-3 4-1,-3 4-4-15,-6 5 27 0,-3 8 17 16,-3 8 0-16,0 10 0 16,0 6-8-16,0 0-18 15,0 3-18-15,0 16-12 16,0 11 12-16,0 4 8 16,0 1-5-16,3-1 17 15,14-3-8-15,6-6 0 0,4-5-6 16,4-7-3-16,5-7-6 15,4-6-90-15,-1 0-199 16</inkml:trace>
  <inkml:trace contextRef="#ctx0" brushRef="#br0" timeOffset="291178.8596">11646 16134 1080 0,'0'0'8'16,"0"0"-8"-16,0 0 0 31,0 0 1-31,0 0 3 0,0 0 4 0,-61 4 6 31,53-4 1-31,5 0 26 0,-2 0-18 16,1-1 5-16,0-7 16 0,4 1-20 0,0 0-3 15,0 1-1 1,10 3-3-16,8 3-7 16,4 0-9-16,1 2-1 15,-2 13 0-15,-5 5-5 0,-5 1 2 16,-10 2 0-16,-1-1 1 16,-1-1-1-16,-21-2 6 46,-6-4-3-46,-3-5 23 0,-5-3-10 0,2-4 6 0,8-3-12 0,7 0-5 16,10 0-4 15,7-8-94-31,2-7-134 0,19-2-332 32</inkml:trace>
  <inkml:trace contextRef="#ctx0" brushRef="#br0" timeOffset="291433.3672">12101 15854 580 0,'0'0'563'0,"0"0"-510"16,0 0-53-16,0 0 1 15,0 0 10-15,0 0-10 16,7 20 5-16,-2 10 15 15,2 3-12-15,-1-3 0 0,-3-1-9 16,3-5 0-16,-6-4 2 16,0-2-2-16,0-3-57 15,-8-7-204-15,-8-8-435 16</inkml:trace>
  <inkml:trace contextRef="#ctx0" brushRef="#br0" timeOffset="291603.7747">12044 15584 1280 0,'0'0'0'0,"0"0"-3"16,0 0-250-1,0 0-18-15,109 2 1 0</inkml:trace>
  <inkml:trace contextRef="#ctx0" brushRef="#br0" timeOffset="291873.7515">12601 15725 731 0,'0'0'151'16,"0"0"-147"-16,-88 26 6 0,68-15-3 15,10 1 43-15,8 2-24 16,2 3-23-16,12 2 4 16,15 0-6-1,0 1 2-15,6 1 2 0,-6-1-5 16,-5 0 0-16,-6-1 0 16,-10 0-2-16,-6-1 2 15,0 0 1-15,-19-4 20 16,-9 1 72-16,-8-5-42 15,-3-3 4-15,1-4-3 16,6-3-18 0,6 0-20-16,13 0-8 0,12-4-4 15,1-8-2-15,25-3-170 16,15-3-216-16</inkml:trace>
  <inkml:trace contextRef="#ctx0" brushRef="#br0" timeOffset="292155.4998">13678 15754 1013 0,'0'0'43'0,"0"0"-41"16,-108-11 23-1,61 11 69-15,0 16-55 0,10 6-15 16,13 3-11-16,12 6-8 16,12 3 11-16,2-1-7 15,26-1-4-15,17-5 3 16,9-5-8-16,7-8-14 16,3-8-75-16,1-6-62 15,2 0-3 1,4-10-71-16,-1-12-337 0</inkml:trace>
  <inkml:trace contextRef="#ctx0" brushRef="#br0" timeOffset="292888.1976">14185 15804 702 0,'0'0'222'0,"0"0"-53"15,21-77-55-15,-21 61-31 16,-14 7-32-16,-9 5-25 0,-10 4-17 16,-5 4-5-1,-3 17-3-15,6 2 1 0,9 3-2 16,11 0 0-16,8-4 6 15,7-1-9-15,0-1 3 16,19-8 0-16,10-4-1 16,10-6-4-16,1-2-39 15,-1-3-10-15,-6-14-1 16,-8-3 31-16,-8-7 19 16,-11 2 5-1,-5 2 8-15,-1 1 14 0,-1 3 15 16,-13 4 16-16,1 7-25 0,2 8 5 15,0 0-23-15,0 7-6 16,5 13-4 0,3 7 4-16,3-1 6 15,1 4 6-15,18-3-13 16,4-5 7-16,6-4-10 0,2-6 3 16,8-7 2-16,1-5-4 15,6 0-1-15,-2-17 0 16,-3-6-4-16,-5-4 3 15,-9-6 1-15,-9-3 0 16,-8-5 5-16,-7 0-4 16,-3 2 5-16,0 10 11 15,-13 10 3-15,-2 10 17 16,6 8-36-16,-1 1 1 16,4 8-4-16,0 16-5 0,4 7 7 15,2 4 5-15,5-1-5 16,15-3 0-1,3-5 0-15,4-7 1 16,3-6 2-16,3-6-1 16,7-6-2-16,3-1 0 0,4-4-10 15,2-16 3-15,-6-5-1 16,-6-7 8-16,-14-3-3 16,-9-2 7-16,-11 1-4 15,-3 6 3-15,-3 5 2 16,-10 11-1-16,3 8 17 15,2 6-15-15,2 6-5 0,0 16 2 16,3 10-3-16,3 6 3 16,0 2 2-16,3 1-7 15,12-5 2-15,3-3 0 16,4-5-5 0,7-4-42-16,4-7-97 0,1-5-96 15,0-12-303-15</inkml:trace>
  <inkml:trace contextRef="#ctx0" brushRef="#br0" timeOffset="293598.53">15159 15771 362 0,'0'0'699'0,"0"0"-667"0,87 0-32 16,-50 0 0-16,1-6 7 15,-5-1-4-15,-5-5-1 16,-9 0 10-16,-10-4 16 16,-7 0 27-16,-2 2-7 15,-10 2-9-15,-16 4-11 16,-13 2-18-16,-5 6-8 16,-3 0 2-16,5 11 3 15,9 12 1-15,12 6 7 16,14 5-15-16,7 1 16 15,18 4-11-15,26-4 7 0,17-4-6 16,8-9-3 0,6-6-6-16,4-7-20 15,3-6-26-15,0-3-2 0,2 0-1 16,-10-13 10-16,-8-12 2 16,-15-3 10-16,-8-4 30 15,-16-4 6-15,-12 2 43 16,-15 4 47-16,-4 3-10 15,-24 5-31-15,-11 7-11 16,-8 9-31-16,-1 6 9 16,-3 9-8-16,11 16-5 15,11 8 3-15,10 3-10 0,16 1 1 16,3-2 2 0,11-5 2-16,19-6-7 0,7-10 0 15,6-11 0-15,0-3-6 16,2-18-3-1,-5-18-7-15,-4-6 15 0,-6-10-3 16,-8-6 3-16,-11-7 1 16,-11-3 0-16,0-2 5 15,-14 2-4-15,-12 5 12 16,-3 13 22-16,4 12 2 16,8 16 20-16,6 11-23 15,9 11-15-15,2 3-5 16,0 28-14-16,5 17 0 15,15 15 0-15,6 5 6 0,0 2-7 16,-4 2 1-16,-3-5-7 16,-7-3 6-16,-5-5-68 15,-5-11-147-15,-2-9-279 16</inkml:trace>
  <inkml:trace contextRef="#ctx0" brushRef="#br0" timeOffset="295362.9035">17081 15373 1261 0,'0'0'39'15,"0"0"-29"-15,0 0-9 0,0 0-1 16,0 0 4-16,0 0 15 15,0 91 6-15,12-46-22 16,-2 0-2-16,0 2-1 16,-2-3 1-16,1-2-1 15,3-5 0-15,-2-7-118 16,3-10-98-16,-2-8-176 16</inkml:trace>
  <inkml:trace contextRef="#ctx0" brushRef="#br0" timeOffset="296070.7622">16818 15608 998 0,'0'0'83'15,"0"0"-36"-15,0 0-29 16,0 0-18-16,126-28 3 16,-48 28 2-16,6-1-4 15,3-4-1-15,-5-1 0 16,-11-5-6-16,-11-2-6 15,-17-4-4-15,-17-1 16 16,-13 0 6-16,-10-2 1 16,-3 3 50-16,0-1 10 15,-12 4-21-15,-1 5 2 0,5 5-31 16,2 4-12 0,-1 0-5-16,4 13-9 15,-2 13 9-15,4 7 0 0,1 5 0 16,0 0-1-16,6 2 1 15,10-6 0-15,5-3-1 16,3-6 0-16,6-7 0 16,4-8 0-16,3-9-36 15,1-1 12-15,-5 0-1 16,-5-17 25-16,-10-3-1 16,-5-4 4-16,-7 0 1 15,-6 6 9-15,0 3 12 16,0 7 7-16,0 5-5 15,2 3-11-15,10 0-15 0,10 9-8 16,9 6 8-16,11 3 0 16,6-4 1-16,7-2-1 15,9-5 0-15,5-1 0 16,0-6-24-16,-8 0-25 16,-9-3 18-16,-16-16 6 15,-12-4 17-15,-14-3 8 16,-10-3 1-16,0 0 6 15,-21 3 28-15,-9 4-7 16,-7 6 3-16,-5 7-3 16,3 8-22-16,7 1 11 15,8 6-16-15,12 16 0 16,10 4 6-16,2 5-7 16,23 2 11-16,18-3 5 15,7-4-13-15,6-7 5 0,1-9-8 16,-4-5-1-16,-2-5-2 15,-1 0-109-15,-6-1-76 16,-5-16-212-16</inkml:trace>
  <inkml:trace contextRef="#ctx0" brushRef="#br0" timeOffset="296571.1456">19369 15340 1225 0,'0'0'81'0,"0"0"-53"15,0 0-12-15,0 0 25 16,0 0-29-16,0 0-12 16,36 61 41-16,-13-25-21 15,-5 2-15-15,-2 0-5 16,-7-3 1-16,0-4-2 15,-6-6-53-15,-3-10-149 0,0-11-293 16</inkml:trace>
  <inkml:trace contextRef="#ctx0" brushRef="#br0" timeOffset="296753.9714">19355 15084 1157 0,'0'0'0'0,"0"0"-464"15</inkml:trace>
  <inkml:trace contextRef="#ctx0" brushRef="#br0" timeOffset="297056.2404">19635 15344 732 0,'0'0'46'0,"0"0"-27"15,21 104-15-15,-2-73-1 16,2-5 4-16,-3-7-6 16,3-7-1-16,-4-8 4 15,-1-4 0-15,0-1 10 16,-1-15 78-16,0-8 8 0,1-1-3 15,-2-1-28 1,1 1 5-16,-3 6-2 0,-5 6-7 16,4 9 2-1,-5 4-51-15,4 0-12 0,5 4-8 16,2 13 1-16,2 4 3 16,1 4-4-16,0-2-6 15,2-1-41-15,4-2-35 16,4-5-58-16,2-5-63 15,6-6-97-15</inkml:trace>
  <inkml:trace contextRef="#ctx0" brushRef="#br0" timeOffset="297354.1556">20384 15343 639 0,'0'0'208'0,"0"0"-129"15,0 0 0-15,-87-64-19 0,59 64-21 16,3 0-16-16,5 8-23 15,12 11 0-15,8 2-2 16,8 4-2-16,22-2 4 16,4 1 0-16,5-1 1 15,-1-1-1-15,-5-1 3 16,-5 1 3-16,-6 0 36 16,-4-1-19-16,-9-1-3 15,-9-4-9-15,0-3 3 16,-21-4 40-16,-19-4 15 15,-14-5-12-15,-7 0-1 0,-3-9-51 16,6-9 5-16,10-4-10 16,12-4-5-16,23-5-79 15,13-1-177-15,28 0-511 16</inkml:trace>
  <inkml:trace contextRef="#ctx0" brushRef="#br0" timeOffset="297570.6848">20570 15024 1277 0,'0'0'130'16,"0"0"-77"-16,0 0-6 0,0 0-2 15,0 0-28 1,0 0 24-16,39 113-19 0,-1-46-2 16,2-2-20-16,-6 2 0 15,-6-4-7-15,-9-4 7 16,-11-5-12-16,-8-4-39 15,0-4-82-15,-22-8-44 16,-6-10-129-16,-4-11-660 16</inkml:trace>
  <inkml:trace contextRef="#ctx0" brushRef="#br0" timeOffset="298107.5021">20572 15354 1219 0,'0'0'168'16,"92"-36"-143"-16,-26 30-21 16,6 3-4-16,-2 3 0 15,-5 0 0-15,1 0-5 16,-5 9 4-16,-6 0-50 16,-13-3-20-16,-15-5 7 15,-13-1 39-15,-9 0 25 16,-5-7 1-16,0-8 5 15,-7-1-6-15,-11 3 8 16,-6 3 12-16,-4 5 5 16,-2 5-23-16,0 0-1 15,2 15 6-15,3 11-6 0,5 6 17 16,7 4-5 0,10 0-7-16,3-1 13 0,6-6-7 15,16-5 11-15,5-9-17 16,4-8-3-16,4-7 4 15,-1 0-1-15,-1-16-3 16,-5-7 5 0,-7-7-6-16,-9-2 2 15,-6-5 14-15,-6 0 5 0,0 4 2 16,-9 5-5-16,-2 10 5 16,4 10 25-16,4 8-24 15,-1 0-21-15,4 16-5 16,0 12-5-16,0 4 4 15,0 4 1-15,8-2 0 0,8-3-4 16,0-4-7 0,0-5-76-16,7-4-26 0,0-7-44 15,4-6-44-15,1-5-195 16</inkml:trace>
  <inkml:trace contextRef="#ctx0" brushRef="#br0" timeOffset="298678.1666">21495 15315 993 0,'0'0'159'16,"0"0"-105"-16,0 0 35 16,0 0-37-16,0 0-52 15,0 0 0-15,29 47 1 16,-19-11 1-16,2-2-3 0,-3-4 1 16,-1-5 0-16,-2-5 0 15,1-9-2-15,-4-6-13 16,1-5-16-16,-1 0 31 15,2-19-4-15,1-8 4 16,0-4 0-16,1-6 0 16,1-1 4-16,-1 0-2 15,2 4 21-15,3 4 13 16,-4 10 25-16,-4 9 9 16,1 9-6-16,0 2-25 15,4 5-39-15,2 16-1 16,5 8-5-16,-1 6 6 15,2-2-1-15,2 1-1 0,5-3 2 16,10-1 2-16,9-7-2 16,8-5-5-16,8-6-57 15,0-10-19 1,-1-2-1-16,-3-5 1 16,-3-19-5-16,-8-12 30 0,-8-7 10 15,-12-10 44-15,-14-9 2 16,-10-6 35-16,0 1 26 15,-13 3-29-15,-10 10 19 16,-2 12-3-16,5 16-1 16,6 13 18-16,5 13-18 15,6 3-40-15,3 29-6 16,0 14-1-16,4 14 6 16,17 6 4-16,3 2-9 15,0-4 1-15,-2-6-2 0,-4-6 0 16,-5-10-2-16,-3-5-71 15,-7-10-90-15,-3-11-178 16</inkml:trace>
  <inkml:trace contextRef="#ctx0" brushRef="#br0" timeOffset="299227.4372">22098 15322 554 0,'0'0'699'0,"96"-17"-671"16,-32 16-25-16,6-1-3 16,0 0 1-16,1 2 0 15,1 0-1-15,-3 0-6 16,-8 0-30-16,-12-4-15 16,-16-7 43-16,-18-6 6 15,-12-3 2-15,-3 1 11 16,-9 0-8-16,-18 3 13 15,-5 5 1-15,-7 8-14 16,-2 3 5-16,1 11-7 16,6 18 3-16,7 5 16 15,12 2-8-15,9 1 7 16,6-3-4-16,1-6-13 16,21-6 9-16,6-9-9 15,5-7 1-15,1-6 9 16,5 0-11-16,-5-12 2 0,-4-13 8 15,-3-3-11-15,-8-5 5 16,-7-6 1-16,-11 0-5 16,-1 1 15-16,-4 6 12 15,-12 10 29-15,4 9 0 16,3 9-30-16,3 4-7 16,1 6-20-16,2 17 0 15,3 11 2-15,0 4 0 16,0-1 4-16,12-2-6 0,5-1 0 15,-1-7-5-15,3-1-17 16,4-5-88 0,7-6-46-16,2-4-88 15,3-11-309-15</inkml:trace>
  <inkml:trace contextRef="#ctx0" brushRef="#br0" timeOffset="299609.4913">23063 15157 1107 0,'0'0'120'16,"0"0"-64"-16,0 0 48 16,0 0-35-16,0 0-69 15,0 0-14-15,0 47 14 0,13-2-3 16,-2 2 5 0,0 0-2-16,-5-7 0 0,-3-8-11 15,-3-9-34-15,0-7-3 16,0-9-10-16,0-7 21 15,3 0 37-15,1-11 0 16,1-12 0-16,2-6 3 16,2-5-3-16,6-4 5 15,2-1-5 1,2 4 9-16,6 5 3 0,-2 5 4 16,2 11 25-16,2 5-1 15,-5 9-14-15,2 0-3 16,-4 13-21-16,-1 10 18 15,-4 4-12-15,-2 2-7 0,-2 3-1 16,-2-1 0-16,4-2 0 16,1-4-3-16,2-3-75 15,0-4-63-15,4-7-163 16,-1-8-524-16</inkml:trace>
  <inkml:trace contextRef="#ctx0" brushRef="#br0" timeOffset="300278.8605">23642 15340 1038 0,'0'0'81'0,"0"0"-78"16,0 0 0-16,102-25 57 0,-71 15-56 16,-3-2-1-16,-7-2 2 15,-7-6-3-15,-11-1 47 16,-3-1-13-16,0 2 1 15,-15 4 6-15,-11 4-32 16,-6 6-7-16,-8 6-4 16,2 0 0-16,2 18 3 15,8 10-2-15,6 2 8 16,10 5 2-16,10 0-10 16,2-2 17-16,15 0-16 0,15-8 6 15,4-6-5 1,5-5 0-16,3-12-2 15,4-2-1-15,2 0-3 0,5-4-27 16,3-8 5-16,0-5 3 16,-3-5 15-1,-7-5-13-15,-12-2 20 16,-10-4-2-16,-14 0 9 16,-8 0-6-16,-2 5 10 0,-2 6 6 15,-10 10 11 1,-1 9-9-16,0 3-15 0,-1 7-4 15,4 17-7-15,2 6 7 16,5 5 0-16,3 1 3 16,0 2 4-16,3-3-7 15,12-6 0-15,6-4 3 0,6-7-2 16,3-6-1-16,4-6 7 16,4-6-6-1,-3 0 17-15,-5-21-15 0,-9-4 3 16,-9-8 14-16,-12-6 14 15,0-6 7-15,-9 0-7 16,-18-1-21-16,-6 5 8 16,-4 12-21-1,0 9 1-15,4 14-1 0,7 6-4 16,9 7-1-16,9 19-19 16,8 8-53-16,0 4-3 15,15 1-32-15,15-4-65 16,4-6-169-16</inkml:trace>
  <inkml:trace contextRef="#ctx0" brushRef="#br0" timeOffset="300937.4753">24602 15210 854 0,'0'0'124'16,"0"0"-4"-16,6-77 12 15,-6 66-58-15,-6 10-16 16,-6 1-48-16,3 13-10 15,0 14-3-15,4 6 3 16,5 3-3-16,0 0 3 16,5-3 0-16,10-6-3 15,6-5 10-15,2-9-7 16,3-8 0-16,2-5 2 16,3 0 5-16,1-5-4 15,-1-13-2-15,-4-5 8 0,-6-4-6 16,-6-3 1-16,-9 3-4 15,-6 1 1-15,0 6 5 16,-3 7-5-16,-9 9 10 16,3 4-11-16,0 1-3 15,0 18 0-15,5 4 0 16,4 4-1-16,0 3 1 16,10-4 3-16,11-3 0 15,7-5 1-15,5-3 5 16,10-8-6-16,5-4 0 0,6-3 1 15,4 0-3-15,0-16 2 16,-7-7 0-16,-3-8 0 16,-14-9 0-1,-10-1 0-15,-15 0 0 0,-9 5 0 16,-3 7 0-16,-18 9 0 16,1 11 0-16,3 9-2 15,8 0-6-15,7 9 1 16,2 14-5-16,8 3 7 15,15 2 1-15,9 1 5 16,1 3-1-16,1-3 3 16,-6-1-3-16,-5-2 0 15,-10-3-1-15,-5-3 1 16,-4-4 11-16,-4-1 7 16,0-7 14-16,-16 0 30 0,-13-6-28 15,-11-2 31-15,-11 0-34 16,-1-12-24-16,-2-3 2 15,-1-4-9-15,2 0-65 16,0-7-213 0</inkml:trace>
  <inkml:trace contextRef="#ctx0" brushRef="#br0" timeOffset="304071.6352">26141 15199 1089 0,'0'0'68'16,"0"0"-62"-16,121-22-6 0,-63 11 27 16,3-1-6-1,-1-2-16-15,-6-2-5 0,-11 0 0 16,-13-2 11-16,-15 2-5 15,-12 1 53 1,-3 3 4-16,-6 2-40 0,-18 2-9 16,-6 3-13-16,-5 5-1 15,-4 0 0-15,4 0 1 16,8 5-1 0,13 3 0-16,14 6-7 0,8 0 4 15,31 1-9-15,15 1 11 16,10-1-32-16,0-1-16 15,-7 2 27-15,-14 0-2 0,-16-2 5 16,-18-1 14-16,-9 2-9 16,-15-2 14-16,-19 1 5 15,-11-2 27-15,-1-1 21 16,3 1-7-16,13-4-16 16,16 0 4-16,14-2-32 15,2 0-1-15,32 1 10 16,21-1-10-16,14-3 4 15,14-3-5-15,8 0-2 16,3 0-25-16,-4-5-26 16,-12-8 5-16,-20-5 18 15,-15-4 17-15,-20-5 13 16,-12-3 1-16,-11-2 8 16,0 3 30-16,-10 4 0 15,-11 4-8-15,-6 9-3 16,-7 7-23-16,-8 5 4 0,-3 2-9 15,-2 16 0-15,3 4-3 16,13 5 2-16,16 0 1 16,15 0-1-16,4-4-13 15,32-5 14-15,12-7 1 16,10-6-1-16,5-5-6 16,0 0-29-16,1-9 10 15,-4-8-9-15,-8-4 8 16,-15-5 25-16,-13 0 2 15,-15 0 4-15,-9 1 60 0,0 3-20 16,-18 6-2 0,-5 5-2-16,1 7-32 0,0 4 4 15,2 4-13 1,6 17 0-16,6 8-1 16,8 4 0-16,0-1 1 0,19 0 0 15,14-6 0-15,6-8-1 16,10-4 1-16,5-11-9 15,6-3-4-15,4 0-12 16,-1-14 24-16,-7-11 0 16,-11-7 2-16,-15-5 2 15,-14-6 2-15,-11-3-3 0,-5-4 9 16,-2-4-10-16,-14-2 7 16,-4 5 15-16,2 11 4 15,-1 9 36 1,3 13-27-16,5 8-17 0,4 10-4 15,-1 0-15-15,3 24-3 16,0 19 1-16,3 10-1 16,2 8 2-16,0 1 1 15,14-2 0 1,-2-3-2-16,0-7 3 0,-1-4-3 16,2-10 1-16,0-10-24 15,-1-6 2-15,3-7-34 16,4-6-14-16,5-5-44 15,6-2-140 1,-2-4-403 0</inkml:trace>
  <inkml:trace contextRef="#ctx0" brushRef="#br0" timeOffset="304317.1905">27672 15110 1191 0,'0'0'63'0,"0"0"-56"0,108-10-6 16,-55 4 30-16,2-1-31 0,-7-6-51 15,-9-4-383 1</inkml:trace>
  <inkml:trace contextRef="#ctx0" brushRef="#br0" timeOffset="304609.1761">28121 15045 1097 0,'0'0'120'16,"0"0"-120"-16,107-11 5 16,-62 1-3-16,-4-5 16 15,-8 3-7-15,-13-3-1 16,-12 1-9-16,-8 0 25 0,-5-1 14 15,-20 5-30-15,-12 3 14 16,-11 7-7-16,-9 0 4 16,-1 19 0-16,6 11-17 15,10 7 33-15,14 9-10 16,16 4-6 0,12 3 22-16,4-4-19 0,30-12-1 15,16-11 0-15,13-16-1 16,8-10-3-16,5 0-19 15,5-22-3-15,-7-3-5 16,-8-3-40-16,-15-7-162 16,-26 0-87-16,-25-1-522 15</inkml:trace>
  <inkml:trace contextRef="#ctx0" brushRef="#br0" timeOffset="307792.1406">29649 14993 1146 0,'0'0'44'0,"0"0"6"16,-45-75-48-16,5 61 31 15,-9 8 46-15,-4 6-35 16,0 1-22-16,7 16-22 16,13 4-3-16,15 1 1 0,12-1-2 15,6-3 4-15,16-5-1 16,29-6-12-16,16-7-51 15,9 0-44 1,-3-19-14-16,-12-9 41 0,-14-10-13 16,-17-7 76-16,-12-4 18 15,-9 3 94 1,-3 3-5-16,0 11 12 0,0 11-24 16,-3 7 23-16,0 8-34 15,1 6-8-15,2 0-40 16,0 20-18-16,0 16-6 15,0 21 5-15,0 11 1 16,5 7-4-16,8 4 7 16,1 2-3-16,2-1 0 0,-6-1 1 15,1-2-3 1,-4-7 2-16,-2-7-4 16,-2-7-15-16,0-8-32 0,0-9 22 15,4-7-7-15,5-7 2 16,6-8-1-16,6-9 11 15,7-4-4-15,5-4 18 16,6 0-18-16,-2-10-8 16,-1-6-20-16,-6-4-4 15,-11-6 39-15,-10-3 16 16,-12-7 5-16,0-3 3 16,-20-6 9-16,-16-3 26 0,-12-5 7 15,-11 2-14 1,-6-2 6-16,-1 4-15 0,6 6 8 15,13 11 5-15,19 7-9 16,15 13 0 0,13-1 9-16,11 1-27 15,23-2-8-15,14-4-1 16,2 0-1-16,-2 1 1 0,-10 1-37 16,-14-1-31-16,-15 3-11 15,-9-2-62-15,-14 0-89 16,-22 1-320-16</inkml:trace>
  <inkml:trace contextRef="#ctx0" brushRef="#br0" timeOffset="310493.3454">14913 16931 947 0,'0'0'87'0,"0"0"-63"16,-103-47 38-16,54 40 27 16,-2 7-36-16,-3 0-4 15,2 7-20-15,7 17-4 16,9 8 0-16,11 8-16 0,19 6 8 15,6 2-3-15,21 1-12 16,22-10 14-16,8-9-9 16,12-11-6-1,5-6 4-15,4-8-5 0,3-5-7 16,1-10-65 0,-8-15-21-16,-9-10 7 0,-13-11 0 15,-15-7 15-15,-11-5 52 16,-14-4 12-16,-6 1 7 15,-2 6 22-15,-15 4 33 16,-2 11 35-16,2 11-20 16,4 8 23-16,7 11-5 15,3 8-30-15,3 2-17 0,0 2-41 16,9 23-6 0,15 10 4-16,3 11 3 0,1 4-1 15,-2 2 0-15,-2 5-1 16,-3-5 1-16,-2-3 0 15,-4-8-8-15,3-9-6 16,-5-13-30-16,2-13 7 16,0-6 12-16,-3-6 9 15,1-16 16-15,-1-8 0 16,0-6 1-16,2-1 3 16,-2 2-2-16,3 7 2 15,-2 5 24-15,2 9-2 16,-3 7-2-16,3 7-23 15,1 0 2-15,2 6-6 0,2 13-1 16,2 8 4-16,0 5-1 16,2 2-7-16,6 1 8 15,4-1-36 1,5-7-20-16,3-5-1 0,4-8-20 16,-3-7 16-16,2-7 3 15,-6 0 32-15,-3-10 20 16,-8-13 6-16,-9-7 0 15,-8-4 9-15,-10-5 10 16,-1 2 30-16,-4 2-2 16,-15 5-6-16,-6 9-4 15,-3 5-1-15,-2 12-22 16,-1 4 10-16,3 2-23 16,5 18-1-16,7 8 4 15,9 6 0-15,7 4-4 16,0-1 0-16,11-3 0 15,14-6 4-15,4-11-4 0,4-7 4 16,1-10-1-16,-3 0-1 16,-6-13-4-16,-5-12 2 15,-9-6 0-15,-9-2 11 16,-2-3-11-16,0 0 9 16,-11 5 24-16,-1 9 5 15,3 5 5-15,3 9 2 16,5 6-6-16,1 2-15 0,0 0-24 15,4 16-3-15,11 10-4 16,3 7 8 0,1 2-4-16,-1 4-17 0,-3-3-65 15,1 0-36-15,-2-9-52 16,2-9-133 0,1-10-600-16</inkml:trace>
  <inkml:trace contextRef="#ctx0" brushRef="#br0" timeOffset="311568.538">16324 16912 931 0,'0'0'117'0,"0"0"-112"16,0 0-5-16,0 0 4 16,0 0 29-16,46 81-27 15,-33-48-5-15,-1 1-1 16,-1-4 1-16,-2-8-1 15,0-5 0-15,3-13-3 16,2-4-12-16,2 0-10 16,2-10-11-16,0-18-2 15,-1 0 34-15,-4-3 4 16,-4 1 3-16,-5 5 0 16,-2 4 31-16,-1 7 7 15,1 6 19-15,-1 7-5 16,8 1-43-16,3 3-9 15,10 13-6-15,5 5 3 0,4 1-2 16,5 2 2-16,5-4-5 16,9-4 4-16,7-7-13 15,3-5 2-15,-1-4 10 16,-8-4-3-16,-12-14 5 16,-10-5 0-16,-13-3 2 15,-10 2 21-15,-6-2 4 16,0 4 1-16,-21 5 31 15,-3 4-36-15,-6 6-1 16,3 7-20-16,3 0 3 16,7 3-6-16,6 13 1 15,8 2 0-15,3 1-2 16,0-5 4-16,12 1-5 16,9-8 1-16,1-4-25 15,2-3-8-15,-3 0-5 16,0-4 3-16,0-12-14 0,-5-5-24 15,-1-5 69 1,-7-3 6-16,-8-1 6 0,0 2 92 16,0 1-19-16,-8 7 6 15,1 7-15-15,2 9-19 16,4 4-8-16,1 6-43 16,0 24-10-16,13 13 10 15,5 13 2-15,3 8-1 16,-4 5-1-16,-3 2 0 0,-5-3-1 15,-6-7 1 1,-3-4 0-16,0-4 0 0,-12-10 1 16,-7-4 0-16,-2-12 2 15,-8-7 1-15,-6-10-4 16,-11-7 4 0,-10-3-3-16,-3-8 17 0,1-14-16 15,10-7-1-15,15-3-1 16,18-5-1-16,15 0-5 15,30 0-35 1,30-5-36-16,17-1-3 0,12 0-11 16,2-1-30-16,-2 2 39 15,-3 3 30-15,-4 7 52 0,-7 4 0 16,-14 2 1 0,-12 2 13-16,-14 1 25 0,-13-4 6 15,-10 1 9-15,-9-4-11 16,-3 3-2-1,0 4-9-15,-14 6-4 0,-8 4 5 16,-5 9-18-16,-3 4-5 16,4 0 2-16,3 18-10 15,7 11 10-15,10 8 12 16,6 3 6-16,4 1 37 16,23-4-31-16,7-6 13 15,7-8-13-15,6-7-29 16,4-9 1-16,0-2-8 15,3-4-7-15,-9-1-94 0,-7 0-104 16,-15 0-179-16</inkml:trace>
  <inkml:trace contextRef="#ctx0" brushRef="#br0" timeOffset="312322.3073">18929 16815 1181 0,'0'0'13'0,"0"0"-7"16,-134-46-1-1,75 46 10-15,7 0 51 0,13 6-16 16,17 10-35-1,15-1-9-15,7-3-4 0,9-4-1 16,22-5 4-16,13-3-5 16,6-2-51-16,4-19-52 15,-9-9-7-15,-8-6 34 16,-12-5 47-16,-12-2 29 16,-11-1 14-16,-2 5 48 15,0 7 47-15,-8 8 2 16,0 11-12-16,3 7-4 0,4 6-51 15,1 0-28-15,0 20-16 16,1 20-3 0,20 13 3-16,5 13 5 0,4 12-2 15,-4 9-2-15,-8 2 4 16,-9 7-5 0,-9 0 1-16,0-11 6 0,-15-6-11 15,-6-12 4-15,5-7 0 16,7-7 3-16,9-8-3 15,0-9 0-15,5-5 1 16,14-12 5-16,6-5-5 16,6-9 3-16,5-5-4 15,3 0 0-15,2-4-35 16,-1-13 2-16,-6 0 14 16,-3-11-9-16,-5-1-4 0,-10-6-4 15,-7-5-8-15,-9-3 7 16,-3-9-6-16,-22-2 20 15,-14-9 13-15,-10-6-2 16,-12-4 7-16,-4 4 3 16,6 15 2-16,13 15 54 15,17 19 57-15,19 10-32 16,7 7-50-16,3 2-25 16,0-4 25-16,15-2 20 15,18 1-48-15,13-4-1 16,6 2 0-16,-4-5-11 15,-9-1-55-15,-14-4-63 16,-19-3-41-16,-6-1-158 0</inkml:trace>
  <inkml:trace contextRef="#ctx0" brushRef="#br0" timeOffset="314476.7576">19798 16598 1353 0,'0'0'120'16,"0"0"-96"-16,0 0 0 15,0 0 47-15,0 0-63 16,0 0-6-16,7 6-4 16,20 30 0-16,3 0 2 15,1 0-1-15,3-5-18 16,4-6-8-16,8-8-3 0,5-10-23 15,6-7 0-15,1 0-3 16,-6-13 12-16,-9-11 40 16,-8-5-5-16,-12-4 9 15,-10-2 9-15,-11 0 21 16,-2 0 34-16,-7 5-12 16,-13 6-7-16,-1 5 14 15,5 8-25-15,4 11-11 16,6 0-23-16,6 20-1 0,0 19-2 15,8 15 3-15,18 10 0 16,7 9-1 0,0 4 0-16,-5 4 0 0,-1 5-8 15,-6 0-3-15,-3 3 11 16,-3-3-5-16,-1-3 6 16,-5-2 0-16,-1-8-2 15,-8-8 2-15,0-15 0 16,-13-16 2-16,-20-11-2 15,-12-10 2-15,-13-10-1 16,-12-3 22-16,-11-7-11 16,-3-19 8-16,4-7 4 15,9-4-22-15,20-6 23 16,18 0-18-16,23-5 0 16,10-3 0-16,27-2-7 0,26 2 0 15,18-4-3-15,9 2 4 16,6 0-2-16,-3 3 1 15,-11 6 0-15,-12 9 0 16,-18 7 0-16,-14 8-35 16,-11 0-16-16,-7 6-71 15,-8-1-28-15,-2 1-167 16</inkml:trace>
  <inkml:trace contextRef="#ctx0" brushRef="#br0" timeOffset="315121.6456">21631 16537 963 0,'0'0'149'0,"0"0"-118"16,0 0-31-16,0 0 0 15,0 0 46-15,0 0 4 16,12 111-33-16,-12-59-13 0,-1-1 6 15,-3-1-7-15,4-8-2 16,0-6-1-16,11-10 4 16,8-9 0-16,3-10-4 15,4-7 5-15,4-2 6 16,0-14-11-16,1-10 1 16,-4-4-2-16,-3-2 6 15,-9 1-5-15,-2 2 2 16,-7 9 0-16,-4 7 7 15,-1 6-9-15,-1 7 22 16,3 0-22-16,3 8-1 0,6 13-1 16,5 6 2-16,6-4 0 15,4 1 0 1,5-6-1-16,2-6 1 16,0-6 0-16,-2-6 1 0,-6 0-3 15,-6-8 4-15,-8-13 1 16,-6-4 13-16,-6-4 52 15,0-3 6-15,-9 1-30 16,-18 1-16-16,-10 5-13 16,-8 5-15-16,0 9-1 15,5 8 0-15,11 3-90 0,15 6-127 16,12 8-312-16</inkml:trace>
  <inkml:trace contextRef="#ctx0" brushRef="#br0" timeOffset="315315.1026">22362 16637 1394 0,'0'0'44'0,"0"0"-44"15,0 0-131-15,0 0-32 0,0 0-177 16</inkml:trace>
  <inkml:trace contextRef="#ctx0" brushRef="#br0" timeOffset="315809.5975">22619 16656 1029 0,'0'0'286'0,"0"0"-254"0,97-19-31 16,-43 11-1-16,2-4 3 15,-2-1 1-15,-11-3-4 16,-11 2 1-16,-15 1 2 15,-14 0 17-15,-3 2 15 16,-6 1-1-16,-17 4-32 16,-9 5-2-16,-1 1-1 15,4 0-1-15,8 10-3 16,13 2 1-16,8 7 3 16,0-6 1-16,27 3-3 15,7 0 9-15,4-4-9 16,-5 1 3-16,-11-3 0 0,-7-3 1 15,-15 3-1 1,0 1 0-16,-18 5-4 0,-19 5 0 16,-9 3 4-1,-1 1 0-15,7 1 3 0,19-1 0 16,12 0 0 0,9-8 12-16,13-3 39 0,17-5 11 15,12-6-22-15,6-3-27 16,3 0-12-16,2-6-4 15,2-7-12-15,-1-4-144 16,-1-1-239-16</inkml:trace>
  <inkml:trace contextRef="#ctx0" brushRef="#br0" timeOffset="316000.0815">23396 16718 1412 0,'0'0'141'15,"0"0"-77"-15,0 0-28 16,0 0-17-16,0 0-19 16,0 0-11-16,64-55-133 15,-26 53-226-15</inkml:trace>
  <inkml:trace contextRef="#ctx0" brushRef="#br0" timeOffset="316336.0793">24005 16381 1286 0,'0'0'94'0,"0"0"-94"15,0 0 3-15,0 0 4 16,0 0 32-16,0 0 2 15,13 99-30-15,-13-56-6 16,-6 2-4-16,-7-2 2 16,1-2-2-16,3-3 9 15,0-5-8-15,8-7 4 16,1-4 5-16,0-8-10 16,13-6 10-16,8-3 16 15,9-5-9-15,3 0-2 0,2 0-13 16,1-9 0-1,-3-5-3-15,0 0-63 0,-6-4-93 16,-8-3-180-16</inkml:trace>
  <inkml:trace contextRef="#ctx0" brushRef="#br0" timeOffset="316536.538">23838 16623 628 0,'0'0'701'16,"0"0"-646"-16,127-23-54 15,-68 11 13-15,3 1-11 16,-7 2-3-16,-10-3-30 16,-14-3-245-16</inkml:trace>
  <inkml:trace contextRef="#ctx0" brushRef="#br0" timeOffset="316986.9011">24611 16529 930 0,'0'0'101'0,"0"0"-78"16,0 0 16-16,-94-27 44 15,58 27-37-15,0 3-14 0,2 16 14 16,4 6-21 0,4 6-1-16,10 5 3 0,9 0-9 15,7 4 7-15,0-5-12 16,19-4-12-16,12-8 10 16,10-9-10-16,11-8 5 15,0-6-6 1,2 0 2-16,-10-20-4 0,-9-7 1 15,-13-4 1-15,-8-5 11 16,-11 1 0-16,-3 0 14 0,-12 4-12 16,-20 6-13-1,-9 4-3-15,-9 10-66 16,-5 5-159-16,0 4-327 16</inkml:trace>
  <inkml:trace contextRef="#ctx0" brushRef="#br0" timeOffset="319509.3183">25515 16501 1347 0,'0'0'58'15,"0"0"-34"-15,0 0-19 16,83-49-1-16,-54 49 48 0,2 0-46 16,5 21-5-1,-5 10-1-15,-4 6-1 16,-11 5-1-16,-13 2-10 0,-3-2-5 16,-7-5-23-1,-19-5 13-15,1-11 4 0,3-7 10 16,8-8 13-16,7-6 0 15,7-3 2-15,0-14 12 16,4-5-13-16,25-5 1 16,9-3-3-16,9-1 1 15,2-1-1-15,-6-1-2 16,-6 3-3-16,-11 3 6 16,-10 5 0-16,-8 7 1 15,-7 4 5-15,-1 6 7 16,0 5-2-16,-3 0-11 0,-9 9 7 15,-2 14-13-15,4 6 11 16,7 7-5 0,3-3 12-16,5 3-2 0,17-5 3 15,7-3-3-15,6-5-8 16,7-5-1-16,7-4-1 16,-2-10-113-16,-6-4-234 15</inkml:trace>
  <inkml:trace contextRef="#ctx0" brushRef="#br0" timeOffset="319782.2496">26303 16130 1274 0,'0'0'57'0,"0"0"-57"16,0 0-30-16,0 0 12 15,0 0 18-15,7 88-9 16,-7-52-140-16,0-3-124 15</inkml:trace>
  <inkml:trace contextRef="#ctx0" brushRef="#br0" timeOffset="320063.0896">25322 16162 1003 0,'0'0'48'0,"0"0"-43"15,-32 75-1 1,32-39 0-16,4 2-3 0,24 3-1 15,11-5-32-15,9-6-305 16</inkml:trace>
  <inkml:trace contextRef="#ctx0" brushRef="#br0" timeOffset="320281.504">27232 16712 442 0,'0'0'896'0,"0"0"-896"16,0 0-425-16,0 0-327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4:46:11.88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1732 3206 800 0,'0'0'33'16,"0"0"-30"-16,92-22-3 15,-50 9 69-15,-2 2-26 16,-2-1-19-16,-7-4-13 16,-1 1-4-16,-11-2 13 15,-4-1 4-15,-9-1 15 16,-2 1 25-16,-4 0-23 15,0 4-16-15,-5-1-15 0,-12 5-7 16,-5 6 12-16,-11 4-14 16,-6 0 2-16,-2 14-3 15,-6 11-4 1,7 5 4-16,1 7-3 0,11 5 3 16,11 1 0-16,10 1 6 15,7-2 4-15,4-2 6 16,20-1 18-16,10-6-15 15,10-3-13-15,5-7-2 16,-1-9 3-16,4-8-4 16,-7-4-3-16,4-2 0 15,3-2-93-15,-4-17-209 16</inkml:trace>
  <inkml:trace contextRef="#ctx0" brushRef="#br0" timeOffset="160.6908">2318 3235 1212 0,'0'0'97'0,"0"0"-89"16,0 0-8-16,0 0-2 16,0 0-104-16,91-11-215 0</inkml:trace>
  <inkml:trace contextRef="#ctx0" brushRef="#br0" timeOffset="800.3853">2916 3046 1225 0,'0'0'74'15,"0"0"-51"-15,0 0-10 16,0 0 50-16,-85-46-17 15,54 53-39-15,3 17-5 0,1 4-2 16,10 2 0-16,10-2-2 16,7-3-1-16,0-4-3 15,15-2 6-15,7-6 0 16,2-6-2-16,6-7 1 16,-2 0-7-16,-1 0-7 15,-6-14 13-15,-6-5 2 16,-5-1 0-16,-8-1 7 15,-2 3-7-15,0 2 24 16,-15-1-6-16,0 7-13 16,-3 5 12-16,6 5-10 15,-1 0-6-15,11 12-1 16,2 16-6-16,0 14 6 16,8 9-2-16,17 9 4 15,5 9-5-15,3 8 3 16,-2 6 0-16,-4 11-2 15,0 5-12-15,-5-2-34 0,2-5-9 16,-9-13-26-16,-6-12 29 16,-9-14 45-16,0-14 9 15,-20-13-2-15,-14-12-1 16,-9-12 3-16,-2-2 4 16,-10-14-3-16,0-16 37 15,4-8 10-15,6-8 0 16,11-5-2-16,15-3-2 15,13-6-10-15,6-3-3 16,22-4-5-16,20 4 17 0,10 7-24 16,6 8-10-16,3 8-3 15,-4 8-6 1,-8 5 0-16,-6 6-1 16,-11 5-1-16,-11 6-62 0,-5 3-113 15,-8 2-114-15,-7-1-528 16</inkml:trace>
  <inkml:trace contextRef="#ctx0" brushRef="#br0" timeOffset="957.5638">3253 3303 1296 0,'0'0'44'16,"0"0"-44"-16,0 0 3 15,0 0-3-15,0 0-176 0,0 0-373 16</inkml:trace>
  <inkml:trace contextRef="#ctx0" brushRef="#br0" timeOffset="1333.9214">1854 3813 818 0,'0'0'497'0,"0"0"-474"16,0 0-15-16,0 0 17 15,0 0 57-15,0 0-50 16,38-2-18-16,42 8-6 16,25-2-4-16,8-2-1 15,6-2-1-15,-1 0-2 0,-3 0 0 16,-9 0-25-1,-15 0-140-15,-21-2-136 0,-27-3-241 16</inkml:trace>
  <inkml:trace contextRef="#ctx0" brushRef="#br0" timeOffset="1583.3567">1687 3961 1067 0,'0'0'132'16,"0"0"-132"-1,139 10 0-15,-53-8 89 16,13 0-36-16,13-2-20 16,7 0 3-16,5 0-23 0,-8 0-4 15,-19-8-9-15,-25 4-5 16,-26-2-18-16,-25-2-87 15,-18 1-114-15,-3 0-63 16</inkml:trace>
  <inkml:trace contextRef="#ctx0" brushRef="#br0" timeOffset="4069.9053">5026 2688 1356 0,'0'0'0'0,"0"0"-2"15,0 0 1-15,0 0-2 16,0 0-6-16,-63 97 9 15,66-32 0-15,20 4 0 16,0-3-2-16,1-3 2 16,-4-7-20-16,-4-5-14 15,-8-8-29-15,-8-9-24 16,0-7-16-16,-21-11 17 16,-12-5 73-16,-9-6 13 15,-10-4 4-15,0-1 8 16,4 0 40-16,9-6 48 0,11-1-15 15,13 1-47 1,9 4 22-16,6 0 8 0,15-3-24 16,25 0-42-16,20 1 2 15,13 0-5-15,7 1 1 16,0 0 0-16,-1 0-3 16,-6-1 3-16,-2-2 0 15,-11 1-2-15,-15-5-133 16,-15-5-167-16</inkml:trace>
  <inkml:trace contextRef="#ctx0" brushRef="#br0" timeOffset="4244.0271">4707 2713 1387 0,'0'0'20'15,"104"-67"-20"-15,-23 44-1 16,8 7-3-16,7 10-6 16,-4 6-170-16,-11 0-263 15</inkml:trace>
  <inkml:trace contextRef="#ctx0" brushRef="#br0" timeOffset="4862.0039">5561 2892 628 0,'0'0'283'16,"0"0"-247"-16,36 103-26 15,-16-61-4-15,1-2 4 16,-4-3-10-16,-3-6 0 16,1-7 0-16,-6-9-38 15,0-10-7-15,-3-5 21 16,-3-1 24-16,4-18 18 15,-1-8 7-15,0-1 86 16,0-2-13-16,0 3-21 16,1 5 0-16,-2 7-29 15,1 5-20-15,3 8-11 0,3 2-17 16,3 0-5-16,4 17-2 16,1 4 0-16,2 3 3 15,0 2-16-15,2-3-46 16,6-4 9-16,4-5-46 15,5-7-26-15,3-7-16 16,-2 0-61-16,2-13-16 16,-3-12 181-16,-6-5 41 0,-6-4 143 15,-11-6 41 1,-9-1-30-16,-7 0 5 0,0 2-61 16,-19 7-6-1,-2 7-42-15,-3 9-17 0,5 8-17 16,8 8-16-16,7 0-3 15,4 21-11-15,6 9 7 16,19 3 7 0,8 3 0-16,4 0 2 0,-4-2-6 15,-9 0 1 1,-5-3 1-16,-11 1-1 0,-8-2 6 16,0 1-4-16,-18-5 2 15,-18-5 14-15,-10-5 35 16,-9-7-20-16,-2-9-2 15,5 0-20-15,7-8-8 16,14-17 0-16,13-8-101 16,18-13-156-16,24-4-494 15</inkml:trace>
  <inkml:trace contextRef="#ctx0" brushRef="#br0" timeOffset="5074.9029">6448 2466 1316 0,'0'0'79'0,"0"0"-53"16,0 0 26-16,0 0-34 16,0 0-9-16,63 128 11 15,-32-57 12-15,0 6-25 0,-10 0-5 16,-5 3-2-16,-11-3 0 16,-5-5-4-1,0-10-10-15,0-9-82 16,0-10-62-16,0-12-105 15,0-13-194-15</inkml:trace>
  <inkml:trace contextRef="#ctx0" brushRef="#br0" timeOffset="5567.1277">6494 2948 724 0,'0'0'545'16,"0"0"-487"-16,83-71-52 15,-30 58-6-15,17 7 13 16,0 5-6-16,11 1-7 0,-4 0-11 16,-5 0-49-16,-11 0-9 15,-15 0 42 1,-16 0 27-16,-21 0 0 16,-9-1 0-16,-3-5 20 0,-24 1-18 15,-12 2 25-15,-10 3 5 16,-7 0-19-16,0 12 1 15,10 8-14-15,13 2 10 16,14 3 7-16,16 0-16 16,3-2 10-16,18-2-3 0,16-6 2 15,15-3 14 1,2-8-19-16,-3-4 0 0,-8 0-3 16,-7-11 0-16,-8-8-2 15,-10-5 8-15,-6-4-8 16,-8-2 35-1,-1-2 39-15,-3 1-20 0,-10 4-15 16,3 7-15-16,2 10 8 16,5 8-14-16,3 2-16 15,0 8-4-15,3 17-10 16,11 7 12-16,0 7-4 16,0-1-11-16,-2-3-39 15,1-3-69-15,-2-5-74 16,2-9-62-16,-1-10-231 15</inkml:trace>
  <inkml:trace contextRef="#ctx0" brushRef="#br0" timeOffset="6124.7015">7306 2856 445 0,'0'0'676'15,"0"0"-588"-15,0 0-33 0,0 0 4 16,0 0-57-16,0 0-2 15,52 59 0-15,-40-20 1 16,-2 1-1-16,-1-5 0 16,-1-4-1-16,-2-8-3 15,-1-8 4-15,1-7 0 16,-1-8-34-16,4 0 9 16,4-12 25-16,-1-13 0 15,-1-7 0-15,2-5 1 16,-5-6 4-16,-1 1 21 15,-2 3 28-15,2 7-8 0,-1 7-4 16,-3 14 7-16,6 10-28 16,4 1-9-16,5 12-12 15,5 15 0-15,0 4 0 16,4 0-6-16,3-1 5 16,7-5 1-16,10-5-11 15,5-8-9-15,6-7-27 16,-4-5 16-16,-9-6 11 0,-9-18 8 15,-10-11 12 1,-11-9 4-16,-9-8 28 16,-6-4 16-16,-1 0-7 15,-19 4 0-15,2 11 19 16,2 11-26-16,5 17 9 16,7 9-25-16,1 4-15 0,3 20-6 15,0 14-3-15,0 14 6 16,15 9 0-16,0 2 4 15,0 0-8-15,-5-2 3 16,-2-5-41-16,-1-5-15 16,-4-7-76-16,-3-6-81 0,0-12-196 15</inkml:trace>
  <inkml:trace contextRef="#ctx0" brushRef="#br0" timeOffset="6666.5588">7841 2874 1299 0,'0'0'50'15,"84"-11"-47"1,-18 11-3-16,5 0 0 0,4 0 0 16,4 6-6-16,-3-2-38 15,-3-3-16-15,-8-1 11 16,-15 0-2-16,-17-8 51 15,-20-9 2-15,-13-2 60 16,-2 2 9-16,-23 0-48 0,-8 8 2 16,-4 4-9-16,-6 5-15 15,4 1 4-15,6 19-5 16,8 7 3-16,10 5-2 16,6 0-1-16,9 0 5 15,0-2 12-15,22-3-12 16,10-8 9-16,4-7-10 15,5-7-2-15,-2-5 2 16,0-4-4-16,-5-16 1 16,-10-4 10-16,-3-6-11 15,-12-4 9-15,-8-6 33 16,-1 0-8-16,-4 1 3 16,-12 5 17-16,-1 10-15 15,8 11-2-15,2 9-22 16,5 4-3-16,2 0-12 0,0 17-4 15,0 11 2-15,13 8 3 16,3 3-1-16,0-1 0 16,-1-4 1-16,-2-3-4 15,1-4-9-15,2-6-52 16,4-5-83-16,5-6-73 16,3-10-123-16,2 0-382 15</inkml:trace>
  <inkml:trace contextRef="#ctx0" brushRef="#br0" timeOffset="7032.2156">8813 2833 863 0,'0'0'280'0,"0"0"-216"15,0 0 29-15,0 0 26 0,0 0-30 16,0 0-89 0,-11-25-3-16,26 52-2 0,-2 5 8 15,-4 2-5-15,-3-2 2 16,-4-3-1-16,-2-3-7 15,3-9 5-15,-3-5-25 16,0-8 4-16,0-4-8 16,0 0 26-16,3-7 5 0,1-13 2 15,5-7-1 1,2-4 0-16,3-1 1 16,0-2 15-16,5 3 1 15,1 5 30-15,4 4-18 0,1 9-11 16,-1 9 42-16,-3 4-38 15,4 0-14-15,-1 15-7 16,1 9 3-16,-1 3-3 16,-3 2-1-1,5 0 0-15,-3 0 2 0,1-3-2 16,0-3-14-16,-1-5-82 16,0-5-88-16,0-9-135 15</inkml:trace>
  <inkml:trace contextRef="#ctx0" brushRef="#br0" timeOffset="7648.5994">9430 2921 1071 0,'0'0'105'0,"0"0"-84"16,0 0 51-16,0 0-8 15,0 0-56-15,94-45 2 16,-70 33-8-16,-8 0 3 15,-7 0 10-15,-6-2 18 16,-3 3 31-16,-1-1-24 16,-18 4-26-16,-8 5-7 15,-8 3-4-15,0 0-3 16,2 16 0-16,6 9 0 16,9 4 0-16,8 1 0 15,10-1 0-15,0 1 6 16,20-7-6-16,13-2 6 0,8-6 1 15,0-8-3-15,-2-5 2 16,-2-2-6-16,-5 0-2 16,-7-15 0-16,-1-5-3 15,-3-2 5-15,-3-2 4 16,-5-5 0-16,-3 2-3 16,-8 1 4-16,-2 6-4 15,0 5 7-15,0 10 3 16,0 5 13-16,0 0-24 0,0 10-7 15,0 13 5 1,0 5 0-16,6 2 2 0,10-2 2 16,5-3 0-1,9-3-2-15,8-6 4 16,5-4-3-16,2-8 4 16,-4-4-4-16,-10 0 0 0,-6-13 8 15,-14-8-7-15,-9-5 31 16,-2-3-3-16,-13-5-24 15,-22 0 3-15,-13 0-9 16,-16 6 0-16,-9 9-7 16,8 10 5-16,11 9-22 15,27 9-20-15,17 18-119 16,10 6-87-16,11 0-89 16</inkml:trace>
  <inkml:trace contextRef="#ctx0" brushRef="#br0" timeOffset="8299.6348">10094 2777 1093 0,'0'0'101'0,"0"0"-43"0,0 0 72 16,0 0-24-16,0 0-68 15,0 0-38-15,1-11-6 16,1 41 3-16,4 4 3 15,5 2 0-15,2-4 2 16,2-5 2-16,1-6-2 0,1-7-2 16,-1-7 0-16,6-7 0 15,-2 0 6-15,2-13-5 16,-1-9 1-16,-7-5-2 16,-8-4 0-16,-5 1 0 15,-1 1-4-15,0 8 10 16,0 8-5-16,0 9 3 15,0 4-4-15,0 0 0 16,0 8-17-16,3 12 16 16,12 2-1-16,0 1 4 15,6-3-2-15,4-5 0 16,6-4 0-16,7-5 3 16,1-6-3-16,2 0-15 15,0-6 13-15,-6-13-2 16,-2-6 2-16,-6-4 2 0,-9 0 0 15,-12 1 5-15,-6 2-3 16,0 6 0-16,-5 7-1 16,-5 7 2-16,1 6-6 15,3 0-6-15,3 8 1 16,3 9 5-16,3 3-2 16,16 5 5-16,4 2-2 15,4 2 6-15,0 2-4 16,-4 2 3-16,-2-1 15 15,-6 1 9-15,-7-4-13 16,-7-1-1-16,-1-8 10 0,0-8-13 16,0-6 10-16,-10-6 1 15,-14-6 14 1,-10-16-6-16,-10-10-27 16,-11-6-4-16,-3-7-25 0,-5-5-200 15,5 2-521-15</inkml:trace>
  <inkml:trace contextRef="#ctx0" brushRef="#br0" timeOffset="10718.2329">11537 2613 1377 0,'0'0'38'0,"0"0"-35"16,0 0-6 0,80 19 2-16,-42 13 1 0,3 11 0 15,-2 4 1-15,-1 4-2 16,-4-4-5-16,-3-4-49 16,-5-12 30-16,-6-13 7 15,-8-11 13-15,0-7 5 16,-6-7 1-16,0-21 39 15,-1-6 12-15,-4-4-33 16,-1-7 5-16,0 3-5 16,0 1-2-16,5 4 10 15,5 9-7-15,5 9-12 0,7 7-8 16,8 9 0 0,8 3-4-16,2 6-1 15,3 12 5-15,2 4 0 16,-2-2-3-16,0-1 2 0,5-4-2 15,-3-5-30-15,-3-4-3 16,-11-6 14-16,-12 0 22 16,-11-1-6-16,-8-15 12 15,0-2-4-15,-15-5 1 16,-17 2 7-16,-12 7 9 16,-4 4-9-16,-3 8 2 15,6 2 2-15,11 12-8 16,13 13 2-16,14 6-5 15,7 7 1-15,6 1 21 32,27-3-7-32,13-3 0 0,15-11-1 0,11-8-17 15,1-13 5-15,1-1-5 16,-5-12-1-16,-5-16-2 16,-16-8-19-16,-12-4 15 0,-17-6 1 15,-10-2 9-15,-9-8-3 16,-4 1 20-16,-17-1-1 15,-5 9 9-15,3 11 8 16,7 13 2-16,6 11 0 16,7 10-19-16,3 2-6 15,0 2-13-15,2 24-6 16,14 15 5-16,5 10 1 0,4 6 0 16,2-2-1-16,-3-4 1 15,-5-3-5-15,-4-5-38 16,-4-7-26-1,4-8-62-15,-3-6-65 0,4-15-131 16,1-7-325-16</inkml:trace>
  <inkml:trace contextRef="#ctx0" brushRef="#br0" timeOffset="11017.3064">13024 2539 32 0,'0'0'1187'16,"0"0"-1113"-16,0 0-32 15,0 0 62-15,0 0-54 16,0 0-44-16,-50 26-6 16,50 21 6-16,0 1-6 0,13-7 1 15,8-8 5-15,7-9-5 16,7-9 3-16,3-12 4 16,-2-3-3-16,-8-9 7 15,-8-14-2-15,-11-5 48 16,-9-5-13-16,-2-2-20 15,-23 0-9-15,-11-1-12 16,-6 7-1-16,2 9-6 16,6 12 3-16,8 8-11 15,14 4-25-15,12 21-89 16,0 3-116-16,30 2-215 16</inkml:trace>
  <inkml:trace contextRef="#ctx0" brushRef="#br0" timeOffset="11438.5584">13600 2527 1269 0,'0'0'51'0,"0"0"-50"16,-82-20 33-16,57 27 40 15,1 18-46-15,10 7-19 16,8 7-3-16,6 1-5 15,0-2 3-15,14-6-2 16,14-3 2-16,7-8-1 0,4-8-1 16,-1-7 5-1,2-6-6-15,-2 0 2 16,-1-8 3-16,-3-9-6 16,-7-3 2-16,-6-7-1 0,-10-1 1 15,-4-6 0 1,-6-1 0-16,-1 3-2 0,0 3 0 15,0 9 1-15,0 8 4 16,0 6 34-16,0 6 4 16,0 0-26-16,3 11-17 15,8 9-1-15,2 5 1 16,-2 5 0-16,-2-4 0 0,-3-1 0 16,-2-4-3-1,-1-2 2-15,-2-7-123 0,2-6-170 16</inkml:trace>
  <inkml:trace contextRef="#ctx0" brushRef="#br0" timeOffset="11593.5146">13818 2138 1317 0,'0'0'0'16,"0"0"-266"-16,94-17-116 16</inkml:trace>
  <inkml:trace contextRef="#ctx0" brushRef="#br0" timeOffset="11782.3653">14125 2229 1138 0,'0'0'37'0,"0"0"-27"0,0 73 106 16,9-31-21-16,10 10-25 16,3 5-42-16,-2 3-25 15,-3-2 2-15,-7-5-10 16,-10-4-55-16,0-9-96 16,-10-9-106-16,-7-12-387 15</inkml:trace>
  <inkml:trace contextRef="#ctx0" brushRef="#br0" timeOffset="12498.6664">14107 2577 1132 0,'0'0'239'0,"0"0"-204"16,0 0-34-16,82-28-1 0,-29 24-4 15,5 0 1 1,5-5-105-16,-8 4 11 16,-12-2-13-16,-19 1 63 15,-11 0 47-15,-10 4 36 0,-3 0 42 16,0 2-33-16,0 0-29 16,0 3-2-16,0 13-6 15,0 3 11-15,0 4 18 16,2-1-17-16,5-2-13 15,6-4 9-15,7-1-16 16,8-8 7-16,4-6 0 16,2-1-5-16,-1 0 0 15,7-14-2-15,0-8 1 16,-1-5-1-16,-4-2 4 0,-13-5-3 16,-13-1 38-16,-9 2 21 15,0 4-1-15,-6 8-24 16,-5 13 3-16,5 3-3 15,-1 5-25 1,1 13-7-16,-1 24-3 0,2 19 0 16,5 10 2-16,0 7-2 15,0 7 0-15,11 5-1 16,3 8 3-16,4 5-2 16,6 6 0-16,6 0 0 15,0 0-1-15,-3 3 1 16,-11 0 0-16,-9-7-1 15,-7-11 5-15,-13-20-8 16,-23-23 4-16,-14-24-1 0,-13-19-3 16,-10-7 5-16,-12-37-1 15,-11-21 2-15,-2-19 3 16,5-2-5-16,23 2 0 16,27 11 0-16,32 11 0 15,11 1 6-15,42 3-1 16,26 2-1-16,20 0 3 15,9 8-8-15,2 5 1 16,-8 5-13-16,-14 4-2 16,-15 1-108-16,-14-3-156 15,-15-4-345-15</inkml:trace>
  <inkml:trace contextRef="#ctx0" brushRef="#br0" timeOffset="13398.9442">16187 2616 1291 0,'0'0'31'16,"-90"-21"-31"-16,41 21 4 15,6 3 34-15,5 15-26 16,12 6-8-16,10 0 2 0,11-1-5 16,5-6 1-16,11-2-2 15,25-10-6-15,14-5-35 16,11-5-21-1,3-20-26-15,-7-11-2 0,-13-6 43 16,-15-7 47-16,-14-4 43 16,-12 2 25-16,-3 5 12 15,-5 8 6-15,-8 12 4 16,4 12 3-16,3 10-23 16,5 4-41-16,1 11-29 15,0 32-12-15,4 23 12 16,15 20 0-16,7 8 1 15,-1 7-1-15,1 1 1 16,-4-1 2-16,-5-3-3 16,-3-8-1-16,-3-7-2 0,-2-8-46 15,0-8-20-15,1-6 23 16,5-7 34-16,2-8 12 16,6-9-1-16,4-11-13 15,4-11-22-15,2-8-7 16,0-7-8-16,0 0 1 15,-3-16 11-15,-5-10-1 16,-7-7 17-16,-6-3 7 16,-12-7 15-16,-2-6 0 15,-30-6 1-15,-20-6 10 16,-20-4 5-16,-15 2 5 16,-4 1 43-16,6 5-12 15,15 10 9-15,21 14-5 16,24 8 7-16,22 7-21 0,3 3-35 15,34 0-4-15,21 2-2 16,20-1-8-16,8 0-1 16,1-1-29-16,-14 0-17 15,-21-6-37-15,-31-3-17 16,-18-5-35-16,-28-3-73 16,-29-1-153-16</inkml:trace>
  <inkml:trace contextRef="#ctx0" brushRef="#br0" timeOffset="15120.6354">17295 2324 1387 0,'0'0'46'0,"0"0"-42"16,0 0 5-1,0 0 43-15,0 0-13 0,0 0-39 16,5 2-6-16,20 46 4 15,5 20-7-15,3 10 13 16,0 3-8-16,-2-3-8 16,-3-3-109-16,-6-13-64 15,-8-12-220-15</inkml:trace>
  <inkml:trace contextRef="#ctx0" brushRef="#br0" timeOffset="15622.3249">17182 2703 1226 0,'0'0'65'0,"0"0"-55"15,0 0-10-15,0 0 2 16,124-30 0-16,-58 30-4 16,4 0 2-16,-3-4 0 15,-9-5-3-15,-7-7 4 16,-15-1-1-16,-12-3 5 15,-11-4-5-15,-7 2 55 16,-6 3-13-16,0 4 7 16,0 5 4-16,0 7-30 0,0 3-23 15,0 0-3-15,0 24-23 16,0 9 25-16,0 10-6 16,0 1 5-16,0 0-13 15,1-2-18-15,11-9-17 16,6-8 6-16,3-7-12 15,3-11 0-15,3-7 34 16,0 0 22-16,-2-14 4 16,-4-8 23-16,-2-2 59 15,-5 1-6-15,-4 2-14 16,-1 5-11-16,-4 4-8 16,-1 6-23-16,2 6 5 15,0 0-29-15,5 0-2 16,6 12-1-16,5 4-5 0,3 7 7 15,3 4-1-15,0 0-4 16,5-1 5-16,-1 0-93 16,-1-5-64-16,-6-10-109 15,-10-11-564-15</inkml:trace>
  <inkml:trace contextRef="#ctx0" brushRef="#br0" timeOffset="16002.368">18373 2707 1208 0,'0'0'22'15,"0"0"-22"-15,0 0 0 16,0 0 22-16,107 6 0 0,-78-6-22 15,-9 0 1-15,-9-10 11 16,-8-4 2-16,-3-2-3 16,0-5 33-16,-19 3-22 15,-6 1 6-15,-6 4-17 16,-2 8-8-16,-2 5 3 0,5 0-3 16,9 8-1-1,8 15-2-15,13 8-9 0,0 10 9 16,19 7 0-1,15-2 2-15,11-2-2 0,9-8 2 16,4-14-4-16,6-9-11 16,0-10-80-16,1-3-68 15,-4-10-165 1</inkml:trace>
  <inkml:trace contextRef="#ctx0" brushRef="#br0" timeOffset="16464.8266">19298 2258 1170 0,'0'0'82'0,"0"0"-29"15,0 0 3-15,0 0 9 16,0 0-65-16,0 0-24 16,-3 52 18-16,16 7 6 15,5 11 0-15,-3-1 0 16,-1 0 0-16,-3-12-2 15,-6-12-15-15,-4-11-38 16,-1-11-20-16,0-13 12 16,3-6 2-16,4-4 8 15,6-4 53-15,5-13 5 16,3-5 0-16,1-2 32 16,-1 2 31-16,1 2-40 0,1 3 14 15,0 5-25 1,3 3-4-16,-1 8-13 15,2 1 0-15,-5 0-1 0,-1 14 0 16,-7 0-4-16,-5 1 2 16,-8 1-4-16,-1-2 7 15,0 0 6-15,-15-2 21 16,-9-6-1-16,-7 0 7 16,-3-3 0-16,-1-3 9 15,4 0-26-15,6 0-12 16,6-7-3-16,11 0-1 0,8-4-82 15,3-3-83 1,27 0-247-16</inkml:trace>
  <inkml:trace contextRef="#ctx0" brushRef="#br0" timeOffset="16814.6734">19932 2451 793 0,'0'0'72'15,"0"0"-72"-15,0 0 0 16,0 0 50-16,0 0-2 16,0 0-30-16,-36 98-5 15,32-68-2-15,4-2 29 16,0-1 17-16,7-6-4 0,12-5-12 16,8-6-2-1,4-6 0-15,8-4 10 0,2 0-37 16,2-3 11-16,-6-12-7 15,-10-2 13-15,-13-6 32 16,-14-2 17-16,0-6-24 16,-19-2-49-16,-14 2-4 15,-6 7-2 1,-2 10-5-16,5 8-2 0,5 6 6 16,7 6-41-16,10 15-52 15,14 9-54-15,0 4-27 16,31-3-85-16,15-6-237 15</inkml:trace>
  <inkml:trace contextRef="#ctx0" brushRef="#br0" timeOffset="17248.0655">20566 2574 891 0,'0'0'150'0,"0"0"-23"15,6-99-26-15,-24 72-34 16,-9 7-26-16,-10 6-24 15,-5 12-1-15,0 2-15 16,2 11 0-16,9 19-2 16,13 12-5-16,11 1 4 15,7 1 1-15,10-6 1 16,20-7 2-16,2-9 1 16,3-12-3-16,-2-8 0 15,-8-2-24-15,-3-10 24 16,-7-14 0-16,-3-8 1 0,-1-10 11 15,-7-9-4-15,-4-6 10 16,0-6 19-16,0-2-1 16,0 7 5-16,-1 8-11 15,1 12 1-15,0 14 8 16,0 13-5-16,0 8-5 16,0 3-15-16,0 0-14 15,9 23-6-15,14 16-3 16,9 13 9-16,4 10-1 0,0 7 4 15,-2 0-4 1,-6-6 1-16,-1-3-50 0,-3-13-48 16,1-9-62-1,-4-13-92-15,0-13-286 0</inkml:trace>
  <inkml:trace contextRef="#ctx0" brushRef="#br0" timeOffset="17817.2121">20973 2404 1097 0,'0'0'91'16,"0"0"-65"-16,0 0 1 15,0 0-8-15,0 0-17 16,0 0 1-16,49 57 7 0,-20-36-7 16,-4-5-1-16,1-8 3 15,-6-8-3-15,-1 0 17 16,-2-7 34-16,-5-12-21 15,-1-3 25 1,-7-3 3-16,-4 0 13 0,0-1-45 16,0 3-23-16,-8 3 8 15,0 7-11 1,3 6 9-16,2 4 6 0,3 3-17 16,0 3-2-16,0 24-12 15,0 19 11-15,11 15 2 16,8 13 1-16,0 2 0 15,-2 0 0-15,-1-1 2 16,-5 0-4-16,-2-2 2 16,-2-2 0-16,-1-2 0 15,-4-4 1-15,-2-3 0 0,0-11-1 16,-2-7-2-16,-11-13 2 16,-4-12 0-16,-5-6 3 15,-6-12 1-15,-8-1 1 16,-8-11 0-16,-5-14 10 15,9-6-12-15,7-1-1 16,15 3 7-16,17-2 1 16,1-3 15-16,17-3-18 15,19-4 2-15,11-1 0 16,6 0-5-16,4 0-8 0,-2 2 4 16,-4 6-49-1,-5 4-18-15,-4 10-128 16,0 2-47-16,-6 8-201 15</inkml:trace>
  <inkml:trace contextRef="#ctx0" brushRef="#br0" timeOffset="17970.536">21767 2752 1282 0,'0'0'172'16,"0"0"-149"-16,0 0-10 15,0 0 49-15,0 0-20 16,0 0-17-16,0 112-11 15,-5-57-14-15,-2-1-6 16,-2-13-292-16</inkml:trace>
  <inkml:trace contextRef="#ctx0" brushRef="#br0" timeOffset="21747.5734">3761 5493 1387 0,'0'0'78'16,"0"0"-78"-16,110-21 0 15,-47-4 78-15,1-5-41 16,0-7-27-16,2-5-3 16,-8-7-4-16,-6-8-3 15,-13-2 4-15,-11-3 1 16,-16-1 0-16,-12 3 0 16,-3 4-2-16,-20 8 18 15,-4 8-17-15,1 13 7 0,2 13 0 16,2 9-5-16,4 5-10 15,-3 16 4 1,-3 20 0-16,5 15-8 16,7 9 5-16,12 11 2 15,0 3 0-15,22 1 2 0,11-4-2 16,9-13 1-16,4-13 0 16,7-14 0-1,3-10-18-15,4-12-4 0,-2-9-7 16,-4-5-26-16,-11-17 12 15,-12-8 12-15,-10-6 31 16,-12-3-2-16,-9-3 6 16,0 0 17-16,-7 2 39 15,-7 9-18-15,1 8 2 16,7 11-14-16,3 6-7 0,3 6-4 16,0 0-19-16,0 10-2 15,9 11 1-15,10 11 2 16,2 1-7-16,-3-2 9 15,4-1-3 1,-7-6 0-16,0-4-5 0,-4-5 3 16,-5-3-47-16,-6-5-135 15,0-7-194-15</inkml:trace>
  <inkml:trace contextRef="#ctx0" brushRef="#br0" timeOffset="21878.4421">4528 4826 1176 0,'0'0'0'0,"0"0"-128"16</inkml:trace>
  <inkml:trace contextRef="#ctx0" brushRef="#br0" timeOffset="22447.2916">4884 5042 1261 0,'0'0'7'16,"0"0"-7"-16,0 0 3 16,33 97 7-16,-21-64 22 0,9-2-27 15,-6-2 3 1,-2-8-8-16,-2-7 0 0,-8-7-1 15,-2-7 5-15,-1 0-4 16,0-11 22-16,0-13-16 16,0-6-6-16,0-6 1 15,0 1 4-15,0 0 12 16,9 4-7-16,6 5 16 16,4 8 8-16,2 6-16 15,3 7-5-15,0 5-13 16,6 0 1-16,-5 14-3 15,-2 9-3-15,-7 5 5 0,-1 2-2 16,-6 3 1-16,-6-5-3 16,-3-4 4-16,0-5-6 15,-7-8-17-15,-7-5-22 16,3-6 23-16,-3 0 6 16,3-13-3-1,2-11 5-15,5-6 3 0,4-2 11 16,7-1 8-16,16 1 14 15,5 5 28-15,5 6 11 16,5 7-27-16,-2 8 14 16,-1 6-8-16,-4 0-17 15,0 11-15-15,-4 13-5 16,-9 7-3-16,-6 6 0 16,-12 4 1-16,-3-2-3 0,-27 0 0 15,-10-7-46-15,-11-3-44 16,-10-11-127-1,-5-8-363-15</inkml:trace>
  <inkml:trace contextRef="#ctx0" brushRef="#br0" timeOffset="22958.8674">4526 4803 984 0,'0'0'174'0,"0"0"-174"16,0 0-4-16,0 0 4 16,0 0 1-16,0 0 38 15,18 58-12-15,0-56 4 16,-3-2 10-16,-6 0 7 16,-8-9 6-16,-1-5 11 15,0-3-45-15,-7 1-5 0,-14 1-15 16,-1 4-16-16,-5 3-25 15,0 4-123 1,0 2-233-16</inkml:trace>
  <inkml:trace contextRef="#ctx0" brushRef="#br0" timeOffset="25013.3416">3559 5994 1158 0,'0'0'154'0,"0"0"-154"15,0 0-14-15,0 0 13 16,0 0-8-16,0 0 9 0,-107 122 0 16,83-65 2-16,3 1-2 15,11-5 0-15,5-9-3 16,5-12-1-16,0-10 4 15,0-9-3 1,12-13-35-16,5 0-15 0,2-20 50 16,-1-13 1-16,3-7 4 15,-9-3 0-15,-5-3-1 16,-4 2 36-16,-3 4 29 16,0 7-18-16,0 9-8 15,0 5 12-15,0 9-16 16,0 8 20-16,0 2-56 15,12 0 0-15,15 16-27 0,12 12 11 16,10 5 15-16,2 4-59 16,1 2-6-16,0 1 27 15,-7-3-17-15,-5-5-3 16,-14-4-12-16,-13-5-7 16,-13-8 24-16,0-3 49 15,-25-5 5-15,-16-3 38 16,-11-1 29-16,-9-3 0 15,-5 0-1-15,2 0-9 16,6 0-10-16,19 0-12 16,12-6-22-16,14 1-2 15,10-2-11-15,3-3-9 0,16-6-197 16,19-4-331 0</inkml:trace>
  <inkml:trace contextRef="#ctx0" brushRef="#br0" timeOffset="25330.0738">4023 5988 1377 0,'0'0'32'0,"0"0"-32"15,0 0-2-15,0 0-14 16,0 0 16-16,41 77-5 15,-19-35 9-15,-4 4-4 0,0-3 0 16,-8-1 0-16,-2-3-1 16,-1-7 1-16,-1-7 0 15,-1-6-3-15,1-6 7 16,0-7-5-16,4-3 1 16,2-3 0-16,4 0 11 15,4 0-9-15,4-12-2 16,-2-3-17-16,2-5-75 15,-8-4-107-15,-1-2-181 16</inkml:trace>
  <inkml:trace contextRef="#ctx0" brushRef="#br0" timeOffset="25521.4233">3901 6142 1208 0,'0'0'67'16,"0"0"-65"-16,0 0-1 16,0 0 13-16,133-3 3 15,-69-1-17-15,2-2-3 16,-2-1-158-16,0-5-356 16</inkml:trace>
  <inkml:trace contextRef="#ctx0" brushRef="#br0" timeOffset="25748.648">4790 6097 1374 0,'0'0'85'15,"0"0"-85"-15,0 0 0 16,102-11 31-16,-46 9-12 15,5-3-16-15,-1 1 2 16,-3-4-5-16,0 1-75 16,1-3-69-16,-6-2-87 15,-12-1-135-15</inkml:trace>
  <inkml:trace contextRef="#ctx0" brushRef="#br0" timeOffset="26016.5094">5156 5892 1142 0,'0'0'88'16,"0"0"-84"-16,0 0 33 15,0 0 2-15,0 0-14 16,110 57 10-16,-62-28-33 16,-6-1 1-16,-14 0-3 15,-11 3 2-15,-16 0-7 0,-1 2 3 16,-18 4 2-1,-15-3 3-15,-10-3 3 0,0-3 8 16,5-8 19-16,10-5-27 31,13-5-6-31,14-4-10 0,1-6-125 0,22 0-167 16,15-16-466-16</inkml:trace>
  <inkml:trace contextRef="#ctx0" brushRef="#br0" timeOffset="26356.9505">5860 5874 1183 0,'0'0'86'0,"0"0"-74"16,0 0-12-16,-89 7 56 15,64 21-25-15,6 5-21 16,7 5 2-16,12 2-11 15,0-4 2-15,18 0-2 16,12-6 7-16,6-7-1 16,5-7 20-16,1-11-15 15,2-5-1-15,-6 0-5 16,-5-17 3-16,-8-5 19 16,-11-7 0-16,-11-3 45 15,-3-3-38-15,-6-4-2 16,-21 1-22-16,-10 1-10 15,-12 2-2-15,-5 10 1 16,0 9-31-16,-1 11-57 0,1 5-133 16,6 0-217-16</inkml:trace>
  <inkml:trace contextRef="#ctx0" brushRef="#br0" timeOffset="33828.7858">7007 4539 1393 0,'0'0'20'0,"0"0"-20"16,0 0-49-16,0 0 49 15,-113 90 0-15,68-33 0 16,6 2-3-16,8-2 3 16,9-6 0-16,10-9 0 15,6-8-8-15,6-10 6 16,0-10-9-16,1-8-52 0,13-6 1 16,2-12 42-16,6-15 20 15,-2-12-3 1,-1-8 4-16,-2-3-1 0,-6-6 6 15,-6 3 20-15,-2 3 33 16,-3 9-16-16,0 10-14 16,0 13 6-16,0 8-9 15,3 9-4-15,12 1-22 16,4 11-26-16,10 18 25 16,5 13-11-16,2 7 7 15,1 2-43-15,-4 2-4 16,-2-4 0-16,-7-4-6 15,-6-2-33-15,-9-6 21 16,-9-5-26-16,0-5 73 0,-12-7 23 16,-16-6 12-16,-14-6 86 15,-13-3-37-15,-13-5 28 16,-1 0-4-16,3-3-33 16,15-9-7-1,14-1-21-15,17-2-23 0,13-2 4 16,7 0-5-16,10-6-172 15,29-4-242-15</inkml:trace>
  <inkml:trace contextRef="#ctx0" brushRef="#br0" timeOffset="34214.9612">7598 4566 727 0,'0'0'552'16,"0"0"-527"-16,0 0-18 16,-88-27-7-16,63 29 12 15,1 14-8-15,13 6 4 16,8 6-8-16,3 0-2 16,12 0 0-16,20-1 2 15,8-6 8-15,3 0-8 16,-2-5 1-16,-10-3 0 15,-3 1-1-15,-7 0 0 16,-7 0 0-16,-6 3 2 16,-5-1 3-16,-3 3-4 15,0-1-1-15,-16 1 26 16,-11-2 20-16,-10-3 7 0,-8-3-11 16,-6-3-10-16,1-3 7 15,5-2-20-15,7-2-17 16,10 2-2-16,7 0-14 15,11 3-107-15,7-1-148 16,3 3-447-16</inkml:trace>
  <inkml:trace contextRef="#ctx0" brushRef="#br0" timeOffset="34463.9228">6664 5309 1176 0,'0'0'140'0,"0"0"-135"0,109 32 30 16,-1-26 94-16,24-6-25 15,17 0-68-15,6 0-2 16,-11-2-18-16,-12-9-15 16,-27 0 10-16,-25 2-11 15,-29 1 0-15,-22 3 0 16,-22 1-12-16,-7 4-40 15,-34 0-104-15,-17 4-81 16,-17 11-255-16</inkml:trace>
  <inkml:trace contextRef="#ctx0" brushRef="#br0" timeOffset="35028.7455">7101 5595 1371 0,'0'0'6'16,"0"0"-6"-16,0 0-16 0,-91 39 16 16,61-2 0-16,0 3 1 15,5 8 0-15,4-3-1 16,6-4 0-16,7-8-4 15,3-10 1-15,5-10 1 16,0-10-8-16,0-3-21 16,2-12 6-16,12-18 25 15,3-7-1-15,2-6 1 16,-1-2-3-16,-3 2 5 16,1 4-2-16,-4 5 36 15,-1 4 2-15,-4 10-8 16,2 6-5-16,-1 5-9 15,1 9 13-15,10 0-29 16,8 10-2-16,7 11-1 16,7 3-5-16,0 2 5 0,4 3-1 15,-6-1-19 1,-1-1 4-16,-9 0-3 0,-11-2 0 16,-12 0 11-16,-6-3 0 15,0 0 11-15,-27 1 1 16,-15-2 0-16,-16-1 12 15,-12-2 10-15,-11-5 13 16,-1-5 6-16,2-6-11 16,11-2 2-16,17 0-26 15,19-5-3-15,24-3 3 16,9-3-7-16,9-2-82 16,33-5-171-16,13-4-561 15</inkml:trace>
  <inkml:trace contextRef="#ctx0" brushRef="#br0" timeOffset="35345.3167">7537 5489 1102 0,'0'0'323'0,"0"0"-276"16,0 0-38-16,0 0-2 15,0 0 11-15,0 0-18 0,33 45 1 16,-18-2-1-16,-1 2 0 16,-3 1 1-16,2-1 0 15,-4-2-1-15,-3-5 1 16,2-4-1-16,-2-9 3 16,3-6-4-16,1-7 1 15,5-5 0-15,3-6 6 16,4-1-1-16,4 0-3 15,0-10-2-15,-3-5-64 16,-1-6-69-16,-8-3-174 16</inkml:trace>
  <inkml:trace contextRef="#ctx0" brushRef="#br0" timeOffset="35541.7748">7437 5666 1209 0,'0'0'110'16,"0"0"-108"-16,0 0-2 15,125 0 47-15,-58-3-29 16,2-6-18-16,-2-6-31 16,-6-8-131-16,-7-9-373 15</inkml:trace>
  <inkml:trace contextRef="#ctx0" brushRef="#br0" timeOffset="35859.1581">8799 5068 1342 0,'0'0'55'0,"0"0"-55"15,97 0 2-15,-45 0 10 16,1 0 6-16,0 0-18 15,-4 0 0-15,-10 0-20 16,-11 0-129-16,-15 0-163 0,-13 0-544 16</inkml:trace>
  <inkml:trace contextRef="#ctx0" brushRef="#br0" timeOffset="36027.9235">8866 5220 295 0,'0'0'893'0,"0"0"-854"16,82 25 47-16,-25-19 47 0,6-4-34 16,2-1-47-16,-1-1-48 15,-3 0-8-15,-5 0-1 16,-10 0-156 0,-12-6-109-16,-13-8-432 15</inkml:trace>
  <inkml:trace contextRef="#ctx0" brushRef="#br0" timeOffset="38003.3649">10710 4739 131 0,'0'0'1141'0,"-13"-76"-1101"16,-10 45-39-16,-7 3 45 0,-8 8 31 16,-4 10-35-16,-7 10-25 15,1 0-15-15,-3 20-1 16,8 9-1-16,9 8-2 15,11 1-3-15,17 0 7 16,6-2-2-16,6-7 0 16,23-7 0-16,13-9 0 15,13-9-41-15,9-4-21 16,3-12-10-16,-6-18 2 16,-10-9 35-16,-18-13 31 15,-20-4 1-15,-9-5 3 16,-4 0 30-16,-17 2 34 15,-10 0 6-15,-3 7-10 16,3 4 0-16,6 10-5 16,3 9 1-16,8 9-14 15,1 7-17-15,8 9-13 16,1 4 9-16,0 0-21 0,0 3-2 16,7 23 1-16,9 17-6 15,8 14 7-15,1 6 0 16,-3 5 2-16,-3 3-5 15,-7 1 1-15,0 0 2 16,-5-6-3-16,-2-7-52 16,-2-7-54-16,-2-14-99 15,1-12-115-15,-1-13-394 0</inkml:trace>
  <inkml:trace contextRef="#ctx0" brushRef="#br0" timeOffset="38412.4932">11174 4411 1192 0,'0'0'41'15,"0"0"-36"-15,0 0-3 16,0 0-2-16,-104-7 10 15,83 28-7-15,3 6-3 16,6-1-1-16,12 3 1 0,0-2 0 16,3-4 1-16,18 0 0 15,3-1-1 1,7-4 0-16,1-2 8 0,-1 1-6 16,2-3 4-16,-6 3 6 15,-5-3-3 1,-6-1 0-16,-10 0-8 0,-6-2 5 15,0 2 23-15,-13-2 32 16,-11 2 19-16,-12-4-32 16,-4-2 0-16,-4-2-5 15,1 0-41-15,9-5 2 16,6 3-4-16,10-2-6 0,3 1-101 16,7 1-150-16,8 1-251 15</inkml:trace>
  <inkml:trace contextRef="#ctx0" brushRef="#br0" timeOffset="38662.3817">10236 5168 1042 0,'0'0'313'0,"0"0"-283"16,137 24 27-16,-22-22 72 15,25-2-54-15,20 0-23 16,13 0-28-16,-12-9-18 16,-13 4 2-16,-20 1-8 15,-21 2 0-15,-29 2-2 16,-29 0-14-16,-34 0-42 0,-15 2-138 16,-43 10-102-16,-20 4-154 15</inkml:trace>
  <inkml:trace contextRef="#ctx0" brushRef="#br0" timeOffset="39221.1622">10906 5764 1173 0,'0'0'65'15,"0"0"-63"-15,-111-49-1 16,59 44 89-16,-8 5-21 16,-1 0-20-16,3 19-39 15,13 6 6-15,11 6-12 16,16 3 2-16,12 3-6 15,6-2 0-15,1-5 4 16,26-6 2-16,15-10-6 0,12-9-1 16,7-5-7-16,-1-4-30 15,-6-22 8-15,-8-13 12 16,-12-6 18-16,-6-8 0 16,-14-4 4-16,-7-1 1 15,-7-1 31-15,-4 1-15 16,-11 2 23-1,-7 6 21-15,2 9-13 0,1 9-12 16,1 11-26-16,10 9 12 16,5 8-5-16,2 4-19 15,1 0 2-15,0 24-4 16,0 12 0-16,12 14-4 0,6 11 4 16,1 1-1-16,1 3 1 15,-3-3 0-15,-3-4-5 16,-2-6-19-16,-2-7-30 15,-1-9-57-15,3-13-99 16,0-14-164-16</inkml:trace>
  <inkml:trace contextRef="#ctx0" brushRef="#br0" timeOffset="39506.1156">11252 5386 1338 0,'0'0'89'0,"0"0"-89"16,0 0 35-1,0 0-4-15,0 0-29 16,30 78 19-16,-17-28-18 0,-2 3 1 16,-2 0-4-16,1-3 4 15,-3-7-7-15,2-4 3 16,3-9 0-16,-1-7-1 15,1-9 4-15,4-8-3 16,6-6 0-16,1 0-3 16,8-11-55-16,-2-12-79 15,-6-5-132-15,-12-3-323 0</inkml:trace>
  <inkml:trace contextRef="#ctx0" brushRef="#br0" timeOffset="39673.5081">11147 5611 1005 0,'0'0'208'16,"0"0"-185"-16,0 0-2 16,0 0 115-16,93 0-22 15,-24 2-52-15,5-2-61 16,-4 0 6-16,-7 0-7 16,-10-10-37-16,-14-5-154 15,-18-3-253-15</inkml:trace>
  <inkml:trace contextRef="#ctx0" brushRef="#br0" timeOffset="67049.0497">2226 8689 1419 0,'0'0'46'15,"0"0"-32"-15,0 0 7 16,0 0 19-16,0 0-34 15,0 0-6-15,16 79 0 16,-1-18 5-16,6 3-1 16,-6 2 0-16,0-1-4 15,-8-1 2-15,-4-1-4 16,-3 0 2-16,0-5-23 16,-1-10-84-16,-8-12-68 15,1-20-105-15,1-16-322 0</inkml:trace>
  <inkml:trace contextRef="#ctx0" brushRef="#br0" timeOffset="67651.457">1632 8833 1264 0,'0'0'50'16,"0"0"-27"-16,0 0 37 15,0 0-6-15,0 0-37 16,124-45-17-16,-27 38 0 0,7-2 0 16,-1 0-7-16,-6-3-28 15,-12-3 15-15,-12 1-15 16,-13-3 27-16,-16 1-12 16,-18 2 20-16,-14 1 8 15,-8-2-8-15,-4 0 31 16,0 3 4-1,0 1 2-15,0 3 0 0,-3 6-18 16,2 2 2-16,1 0-21 16,0 1-3-16,0 23-22 15,0 10 13-15,13 15 12 16,5 7 0-16,6 5 0 16,2 2 0-16,0-1-1 15,3-4 1-15,-1-5-8 16,-1-9-62-16,-5-5-8 0,-4-11 8 15,-5-11 5-15,-8-6 6 16,-5-11 32-16,0 0 27 16,0-13 22-16,0-12-13 15,0-10 7-15,0-1 43 16,0-1-12-16,0 3-4 16,0 5 21-16,3 7-7 15,6 5-3-15,4 9-27 16,4 8-1-16,11 0-12 15,5 3-12-15,6 17 6 0,4 4-4 16,-7 5 2-16,-2 5-7 16,-1 1 1-1,0-1-6-15,-6 1 5 16,-5-4-94-16,-5-5-85 16,-9-12-225-16</inkml:trace>
  <inkml:trace contextRef="#ctx0" brushRef="#br0" timeOffset="68074.2834">3200 9072 1122 0,'0'0'67'0,"0"0"-61"16,101 0 10-16,-62 0 37 15,-2-6-37-15,-4-4-13 16,-6-1 0-16,-9-3 2 16,-9-1-5-1,-5-4 32-15,-4 1 34 0,-5-1-9 16,-15 3-25-16,-8 5-11 16,-8 7-3-16,-6 4-10 15,-1 3-4-15,1 19 3 16,5 10-2-16,9 6-2 15,11 4 12-15,12 4-7 16,5-3 11-16,14-1-11 0,17-7 4 16,5-7 1-16,3-12-7 15,0-10-6-15,-2-6 0 16,6 0 7-16,-4-15-14 16,3-3-3-16,-5-3-61 15,-1 0-48-15,-5 2-73 16,-8 2-94-16,-4 3-225 15</inkml:trace>
  <inkml:trace contextRef="#ctx0" brushRef="#br0" timeOffset="70824.4984">4181 8943 1060 0,'0'0'249'0,"0"0"-224"0,-104-10-25 16,64 20 0-16,1 13 6 16,3 7 7-16,8 3-2 15,4 4-2-15,12 1-6 16,9 1 0-16,3-4-3 16,15-1 3-16,21-8 8 15,11-7-5-15,6-7-5 16,5-12 9-16,3 0-7 15,-6-19 1-15,-9-7-3 16,-11-4-1-16,-17-1 57 16,-8-1 0-16,-10 0 11 15,-10 1-26-15,-23 1-36 16,-9 5-1-16,-7 9-5 0,-2 7-2 16,2 8-1-1,7 1-1-15,9 6-52 0,11 11-98 16,22-1-104-1,0-1-335-15</inkml:trace>
  <inkml:trace contextRef="#ctx0" brushRef="#br0" timeOffset="71290.3848">4402 9057 1161 0,'0'0'131'16,"0"0"-105"-16,121-61-26 0,-67 33 0 16,-5 1 38-16,-3-1-28 15,-11 5-1-15,-13 4 5 16,-13 2 2-16,-9 5 39 16,0 3 0-16,-21 2-14 15,-4 6-34-15,-2 1-7 16,4 0-3-16,7 8-1 15,9 8-5-15,7 3-1 16,1-3 0-16,21 1-6 16,7-3-9-16,-1-4-5 15,-4 0 16-15,-9-1 8 16,-9 1-4-16,-6 6 9 16,-11 4 2-16,-20 3 5 15,0 5 8-15,1-1-9 16,9-1 2-16,9-2 2 0,12-3-7 15,3-3 10-15,20-4-10 16,14-6 0-16,6-8 9 16,8 0-6-16,0-5-9 15,1-12 4-15,-6-5-32 16,-6 0-52 0,-2-1-92-16,-10-1-172 0,-9 3-252 15</inkml:trace>
  <inkml:trace contextRef="#ctx0" brushRef="#br0" timeOffset="72424.0841">5031 8984 784 0,'0'0'218'0,"0"0"-141"0,0 0-23 16,0 0 32-16,0 0-3 15,0 0-36 1,98 0-2-16,-56 0-26 0,4-2-3 16,5-11 6-1,-8-3-17-15,-6-2 10 0,-13 0 13 16,-12-2-19-16,-12-1 29 15,0 2-5-15,-16 3-6 16,-14 4-13-16,-9 7-10 16,-3 5-4-16,1 0 0 15,3 19 3 1,8 9-7-16,12 6 6 0,10 5-2 0,8-1 0 16,7-1 1-1,17-6-1-15,7-6 0 0,8-10 1 16,1-9-4-16,2-6 3 15,1-4-2-15,-1-14 0 16,-3-10-3-16,-2-2 5 16,-7-7 0-16,-6-3 0 15,-6-2 17-15,-8 1-4 16,-4 6 7-16,-3 5 5 16,-3 8-15-16,3 10 14 15,-2 6-12-15,2 6-12 16,2 0 3-16,7 5-3 15,1 13 0-15,2 9 0 16,0 4-2-16,-4 3-1 0,-2 1 3 16,2-3-6-16,-3-3 2 15,4-7-17-15,-2-5 10 16,-2-6-3 0,-5-7-16-16,0-4 20 0,0 0 3 15,0-19 6-15,0-6-1 16,-3-6 4-16,0-3 2 15,0 3 5-15,0 2-9 16,7 4 26-16,2 4-11 16,2 8-3-16,5 3 1 15,2 7-13-15,3 3 0 16,-2 0 0-16,2 12-1 16,-3 10 0-16,-4 6-2 15,-3 3 3-15,-5 0-8 16,2-4 6-16,-2-2-13 0,1-7-4 15,2-5-18-15,-1-8-12 16,1-5-18-16,2 0 41 16,0-17 24-16,4-9 1 15,-3-5 1-15,0-1 11 16,1 0-3-16,-2 2 47 16,-2 6-7-16,1 8-18 15,-7 6 10-15,3 9-23 0,0 1-6 16,4 0-11-1,2 17-3-15,2 9 0 0,5 1 3 16,0 5 0 0,4-2-6-16,4-5-3 15,11-6-25-15,3-6-1 16,7-7-33-16,2-6 2 0,1-3-1 16,-3-16 29-1,-7-11 34-15,-5-6 4 0,-12-1 1 16,-9-2 6-16,-10 2 20 15,-5 5 33-15,-2 8-12 16,-16 7-13-16,2 10-8 16,2 7-27-16,1 0-1 15,10 19-4-15,3 9-16 16,0 3 21-16,12-2-3 16,9 1-7-16,1-3 10 15,-1-3-10-15,-3 0 10 0,0-3-1 16,-6-3 3-16,-3 0-3 15,-6 1 2-15,-3-2 1 16,0 3 45 0,-6-3-13-16,-19-3 2 0,-11-3 2 15,-11-3-30 1,-3-5 1-16,-2-3-9 0,2 0-5 16,4-9-43-16,10-11-188 15,14-5-513-15</inkml:trace>
  <inkml:trace contextRef="#ctx0" brushRef="#br0" timeOffset="74673.9917">8046 8722 1065 0,'0'0'178'16,"0"0"-108"-16,-81-82-51 15,32 68 67-15,-5 8-20 16,3 6-25-16,2 2-19 16,12 16-20-16,7 4-2 0,17 1 0 15,11-1 0 1,2-3-3-16,26-7 3 0,20-8-4 15,13-4-15-15,8-14-44 16,1-15 2-16,-13-8 10 16,-15-6 9-16,-19-2 42 15,-15-1 0-15,-6 0 17 16,0 3 47-16,-3 8-7 16,-2 10 5-16,4 9 13 15,1 9-33-15,0 6-5 16,0 1-37-16,17 19 1 15,14 20-3-15,12 22-3 0,2 15 5 16,-5 14 0 0,-4 8-10-16,-12 7 7 0,-3 3-21 15,-8 3-6 1,-3-1-21-16,-5-10-6 16,-2-9-1-16,-3-10 29 15,0-12 4-15,5-7 23 0,2-9-6 16,6-12 2-16,8-10 3 15,6-13-6-15,9-11-23 16,6-7 7-16,3 0-40 16,2-17 10-16,-2-10-25 15,-8-8 52-15,-7-6 25 16,-15-8 3-16,-15-6 1 16,-6-3 28-16,-37-7 27 15,-16-4-13-15,-18 0-24 16,-14 5 8-16,-6 9 17 15,-3 12-17-15,9 8-1 0,15 5 1 16,28 9-10-16,23 5 11 16,22 0-16-1,6 0-1-15,43-2-11 16,26-5-5-16,20-2-11 0,10 3-27 16,-1 1-84-16,-1-1-63 15,-12 3-332-15</inkml:trace>
  <inkml:trace contextRef="#ctx0" brushRef="#br0" timeOffset="75358.4831">9785 8601 1180 0,'0'0'54'16,"-40"-81"2"-16,9 49-40 16,-5 5 63-16,-3 9-6 15,0 10-43-15,-5 8-17 16,-1 14-13-16,-1 18 3 16,10 7-3-16,9 4 0 15,19 1 1-15,8-4-6 16,11-8 6-16,24-6-1 0,7-9 0 15,5-11 0 1,3-6-3-16,-1 0-12 0,-4-16-12 16,-4-13 11-16,-7-7 11 15,-10-8 5-15,-12-9 6 16,-12-5-3-16,0 0 21 16,-21 3 18-16,-6 5 5 15,-3 11 2-15,3 8-27 16,6 10 2-16,5 11-5 15,7 8-16-15,3 2-2 0,2 23-1 16,4 15-1 0,0 16-7-16,13 8 10 0,20 3-2 15,6-1 0 1,7-2 1-16,2-7-9 16,1-11 8-16,-3-13-29 0,3-11-10 15,2-11-58 1,-5-9-2-16,-5-3-26 0,-10-19 1 15,-12-10 77-15,-11-6 47 16,-8-2 13-16,0-7 60 16,-12 0-7-16,-7 4-5 15,2 7-18-15,5 13 8 16,6 14 6-16,6 9-15 0,0 0-41 16,8 18-1-1,13 13-6-15,1 7 6 0,-4 2 0 16,3-2-1-16,-7-4 1 15,-3-6 0-15,-5-5-4 16,-1-7-81-16,-5-7-167 16,0-9-442-1</inkml:trace>
  <inkml:trace contextRef="#ctx0" brushRef="#br0" timeOffset="75515.2849">10051 8060 1331 0,'0'0'38'16,"0"0"-38"-16,0 0-58 15,77-72-36-15,-38 65-250 16</inkml:trace>
  <inkml:trace contextRef="#ctx0" brushRef="#br0" timeOffset="75935.8177">10428 7954 1186 0,'0'0'75'0,"0"0"-65"15,0 0-10-15,-4 88 92 16,17-29-24-16,8 16-27 16,0 5-36-16,0 7-2 15,-6 4-3-15,-8-1 2 16,-7-1-4-16,0-3 2 0,-3-7 0 15,-10-4-1-15,5-9-14 16,5-11-19-16,3-11 14 16,2-13-13-16,16-11 21 15,12-7-16-15,7-7-6 16,6-6 17-16,6 0-34 16,-1-13 13-16,-5-7 15 15,-10-6 16-15,-12-3 7 16,-8-3 7-16,-10-3 25 15,-3 1 15-15,-14 1-18 0,-24 4 14 16,-11 3-12-16,-11 6-16 16,7 8 4-1,8 8-19 1,21 3 5-16,11 1-5 0,10 0-5 0,3 0 0 16,0 0-26-1,22-6-59-15,15-12-17 0,14-11-211 16</inkml:trace>
  <inkml:trace contextRef="#ctx0" brushRef="#br0" timeOffset="76389.2687">10882 8168 1026 0,'0'0'111'16,"-31"-96"-21"-16,20 70-4 16,8 12 14-16,3 10-7 15,0 4-3-15,3 10-90 0,24 22 3 16,7 16-11-16,8 14 7 15,0 9 1 1,-5 7-1-16,-9 5-8 0,-11-1 7 16,-5 2 2-16,-12-4-17 15,0 0 4 1,-5-5-11-16,-10-4 5 0,-1-4 1 16,3-5-11-16,5-10 5 15,8-10-20-15,0-11-6 16,27-12 17-16,10-11 18 15,11-8 14-15,4-3-9 16,3-20-20-16,0-9 29 0,-10-7-1 16,-9-10 2-16,-13-6 17 15,-17-5 2-15,-6-6 22 16,-27 0-13-16,-21 3-2 16,-16 5 7-16,-9 10-7 15,1 12-4-15,12 12-15 16,17 11 0-1,22 7-7-15,15 6 0 0,6 0-1 16,2 0-2-16,23 0-2 16,17-4 4-16,10-3 0 15,3-5-71-15,-8-7-41 16,-10-9-139-16,-10-10-570 16</inkml:trace>
  <inkml:trace contextRef="#ctx0" brushRef="#br0" timeOffset="78011.5941">11398 8531 1237 0,'0'0'125'16,"0"0"-123"-16,100-15 2 15,-45-1 8-15,2 1 26 16,1-2-29 0,-4-2 0-16,-9-4-9 0,-14 4 0 15,-10-3 0-15,-15 2 11 16,-6 0-6-16,-2 3 15 16,-19 5 21-16,-7 3-40 15,-5 8 8-15,-1 1-9 16,-2 7 0-16,3 17-2 15,6 7 2-15,7 7 0 16,9 3-1-16,8 4 2 0,3-1-6 16,6-5 5-16,13-2 0 15,1-9-6-15,8-5 6 16,5-7-54-16,7-7-21 16,8-8-24-16,9-1 16 15,1-11-12-15,-6-13 30 16,-12-6 58-16,-11-5 7 15,-16-4 71-15,-6-1 33 16,-7 4-29-16,0 5 4 16,2 10 8-16,1 11-24 15,9 4-22-15,6 6-41 16,10 0-5-16,6 16 4 16,1 11-10-16,-4 2 10 15,-4 3-12-15,-9-1-21 16,-5-4-20-16,-10-6-20 0,-3-9 26 15,0-6 17-15,-11-6 4 16,-3 0 27-16,0-7 4 16,1-11-3-16,6-7 18 15,7 0-8-15,0-1 12 16,16 1 5-16,21-1-28 16,10 3 3-16,8 3-3 15,1 1-1-15,-3 1-2 16,-5 2 4-16,-10 0-1 15,-9-2 0-15,-10 1 10 0,-11 1-10 16,-8-1 23 0,0 4 3-16,-5 2 28 15,-14 7-38-15,-2 4-10 16,-2 0-5-16,1 8-1 16,5 16-1-16,1 9-4 15,7 4 1-15,6 2-1 0,3 1 4 16,3-1 1-16,18-9-2 15,6-9-6-15,3-7-7 16,1-9-36-16,2-5 19 16,3-7 10-16,-5-16 6 15,-4-5 16-15,-2-6 5 16,-5-1-4-16,-7 0 34 16,-1 3 12-16,-6 5-8 15,-1 10 15-15,-4 10-13 16,1 5-3-16,2 2-38 0,1 11-18 15,3 14 7-15,0 8 10 16,1 4 1-16,0-3-8 16,1-2 4-16,4-6-17 15,2-7-27 1,1-8 0-16,2-5 0 0,-1-6-15 16,-3-6 19-16,-1-13 43 15,-3-8 1-15,1-4 1 16,-2-2 4-16,-4 1-3 15,0 5 16-15,-3 7 27 16,0 8-3-16,-1 7-6 0,1 5-17 16,0 0-19-16,3 4-1 15,3 13-12-15,1 7 11 16,6 1 2 0,1-3 0-16,8-2-2 0,11-6 4 15,13-3-2-15,9-9 2 16,5-2-2-16,-5 0-5 15,-11-16-7-15,-10-9 12 16,-12-6-1-16,-8-5 2 16,-13-8 10-16,-4-5 23 15,-7-2-5-15,-16-1 10 16,-2 6 1-16,1 15-22 16,5 12 20-16,4 12-15 15,9 7-19-15,3 10-4 16,3 24-17-16,0 14 16 0,1 7-2 15,20 3 3-15,0-4-1 16,3-6 1-16,-3-2-18 16,-3-8-32-16,-2-2-34 15,-2-8-24-15,-6-9-86 16,-3-11-281-16</inkml:trace>
  <inkml:trace contextRef="#ctx0" brushRef="#br0" timeOffset="78329.3287">13242 8312 1031 0,'0'0'212'0,"0"0"-199"0,93 0-7 16,-41 0-6-1,2 0 0-15,-1 0 4 0,-5-8-8 16,-9-2 3-16,-16-2 1 15,-9 0 2-15,-9 2 0 16,-5 1 13-16,0 5 52 16,0 4-25-16,1 0-18 15,6 0-24-15,4 13-9 16,4 9 8-16,3 2 2 16,-1 1 0-16,-3 0-1 15,-3 1 2-15,-4-1-5 0,-4-2 3 16,-3-6-82-1,0-9-155-15,0-8-502 0</inkml:trace>
  <inkml:trace contextRef="#ctx0" brushRef="#br0" timeOffset="78488.4651">13718 7994 1130 0,'0'0'0'0,"0"0"-178"16,112 76-37-16,-60-39-379 15</inkml:trace>
  <inkml:trace contextRef="#ctx0" brushRef="#br0" timeOffset="79075.1347">14222 8274 1046 0,'0'0'160'16,"0"0"-83"-16,0 0-1 16,0 0-26-16,-85-31-35 15,43 31 5-15,-7 17-11 16,6 5 2-16,8 0-6 16,13 3-5-16,15-3 0 0,7 2-1 15,0-5 1 1,21-3-5-16,9-8-29 0,4-6-4 15,4-2-5-15,-2-7-12 16,-6-13 7-16,-6-4 34 16,-9-4 14-16,-9-3 12 15,-6 0 18-15,0 1 13 16,0 7 16-16,-7 7-16 16,-1 6 9-16,2 9-19 15,2 1-24-15,2 12-9 16,2 15-8-16,0 7 8 15,13 1 5-15,11-4-1 0,5-4-4 16,6-7 0-16,1-9 2 16,6-7 4-1,7-4-6-15,1 0 0 0,0-21 0 16,-6-7 3 0,-11-5-6-16,-10-9 3 15,-8-8 0-15,-10-8 13 0,-5-3-7 16,-5-2 6-16,-17 7 20 15,-5 12-23-15,0 13 7 16,8 15-1-16,5 10 0 16,7 6-15-16,5 12 0 15,2 21 0-15,0 19-6 16,14 9 5-16,14 3 0 16,1 1-5-16,-4-8-13 15,-4-10-27-15,-8-7-28 0,-5-11-39 16,-8-8-28-16,0-11-175 15</inkml:trace>
  <inkml:trace contextRef="#ctx0" brushRef="#br0" timeOffset="79434.6454">14397 8226 1191 0,'0'0'57'16,"0"0"-51"-16,116-7-12 0,-67 7 6 16,1 0-56-16,2 0-86 15,0 0-88-15,2 0 74 16,-12 0 50-16,-13-1-43 16,-17-7 149-16,-4-3 310 15,-7-2-133-15,-1 3-19 16,0 2-34-16,0 4-8 15,0 3-30-15,0 1-46 16,0 1-40-16,5 17 0 16,2 10 0-16,4 5 22 15,0-1-13-15,2-1 1 16,-3-2-10-16,0-2 0 16,-1-4-8-16,-4-7 6 15,-2-5-109-15,-3-11-124 16,0 0-289-16</inkml:trace>
  <inkml:trace contextRef="#ctx0" brushRef="#br0" timeOffset="79602.4201">14852 7900 1074 0,'0'0'0'0,"0"0"-303"16,97 50-265 0</inkml:trace>
  <inkml:trace contextRef="#ctx0" brushRef="#br0" timeOffset="79923.8214">15241 8136 836 0,'0'0'128'16,"0"0"-124"-16,0 0-2 16,0 0 29-16,-76 71 33 15,67-39-18-15,8-1-13 16,1-5 8-16,0-6 8 16,12-8-4-16,7-5 8 15,3-7 2-15,4 0 20 0,-4-6-26 16,-2-13 10-16,-8-5-11 15,-8-6-16-15,-4-4-2 16,-9-2-7 0,-15-1-18-16,-3 3 0 0,-3 5-5 15,3 11-2-15,8 6-1 16,12 9-44-16,7 3-29 16,7 7-125-16,26 13 6 15,13-1-81-15,1-7-152 16</inkml:trace>
  <inkml:trace contextRef="#ctx0" brushRef="#br0" timeOffset="80291.4917">15405 8119 299 0,'0'0'554'0,"0"0"-350"16,0 0-86-16,0 0-48 0,0 0-18 15,0 0-46-15,39 12-5 16,-27 14-1-16,0 5 0 16,1-1 5-16,-1-5-9 15,-1-2 4-15,-2-7 0 16,-5-6-1-16,-2-6 1 15,-2-4 0-15,0 0 1 16,0-6 13-16,0-12-5 16,-2-5-9-16,2-4 0 15,0 1 6-15,0-4 4 16,14 0 49 0,2 4 7-16,9 1-41 0,0 4 16 15,3 6 2-15,0 4-28 16,2 11 1-16,0 0-15 0,-3 11 0 15,-2 15-1-15,-4 10 0 16,-8 6 0-16,-2 5-2 16,-4 0 4-16,-6 0-1 15,-1-3-1-15,0-3 0 16,-3-4-3-16,-7-4-1 16,0-7-84-16,-2-7-98 15,1-10-183-15</inkml:trace>
  <inkml:trace contextRef="#ctx0" brushRef="#br0" timeOffset="81906.7521">4923 9801 892 0,'0'0'124'15,"0"0"-100"-15,-106 3 9 16,88 0 58-16,9 0-30 16,9-1-47-16,12 1 11 0,42 1-17 15,43-2-5 1,43-2 0-16,38 0-3 0,26-6 0 16,15-5 3-16,-1-1 2 15,-6-1-5-15,-18 2 1 16,-27 0 0-16,-34 1 31 15,-36 3-5-15,-36 2-20 16,-30 2-6-16,-20 2 1 16,-11-1-4-16,0 2-1 15,-12 0-14-15,-12 0 12 16,-1 0-51-16,5 9-44 16,10-1-181-16,10-3-481 15</inkml:trace>
  <inkml:trace contextRef="#ctx0" brushRef="#br0" timeOffset="82279.9194">7573 9595 997 0,'0'0'175'0,"0"0"-171"15,-117-14-4-15,71 21 0 16,-3 17 12-16,1 6 2 15,6 2-10-15,5 1-4 16,12-7 4-16,8-3-8 16,13-7 4-16,1-8 0 15,3-6-4-15,0-2 5 0,3 0-1 16,10-16 5 0,-1-7-2-16,0-1 6 15,-3 1 10-15,-6 3 23 16,5 3 30-16,-2 4-28 0,5 6-11 15,6 5-5-15,10 2-25 16,9 0-4-16,5 12 1 16,-2 7 0-16,0 3-7 15,1 1 7-15,-4 3 0 16,-2 1 0-16,-4-5-103 16,-2-2-90-16,-8-9-225 15</inkml:trace>
  <inkml:trace contextRef="#ctx0" brushRef="#br0" timeOffset="82826.6742">8736 9512 1058 0,'0'0'53'0,"0"0"-39"16,0 0 24-16,0 0 34 15,0 0-3-15,0 0-16 16,54 24-28-16,61-24-16 15,30 0 14-15,28 0-8 0,16 0 17 16,5-8 15 0,3-4-42-16,0-3-4 0,-6 1-1 15,-6-4 2-15,-15 3-2 16,-28-1 0-16,-32 3 0 16,-31 0 1-16,-28 2 0 15,-14 5-1-15,-14 1 0 16,-10 3-37-16,-8 1-83 15,-5-1-179-15</inkml:trace>
  <inkml:trace contextRef="#ctx0" brushRef="#br0" timeOffset="85465.5624">1566 11490 718 0,'0'0'303'16,"0"0"-253"-16,0 0-50 16,0 0 75-16,0 0-14 15,0 0-53-15,0 0-2 16,0 0-3-16,-9 63 16 16,9-33-2-16,0 5-13 0,0-3-4 15,0-3 0 1,0 0 1-16,0-6-4 15,0-6 3-15,0-1-2 0,0-8-90 16,-10-6-187-16</inkml:trace>
  <inkml:trace contextRef="#ctx0" brushRef="#br0" timeOffset="85635.9561">1429 11169 1238 0,'0'0'0'15,"0"0"-10"-15,0 0-166 16,0 0-91-16</inkml:trace>
  <inkml:trace contextRef="#ctx0" brushRef="#br0">1696 11240 1083 0,'0'0'99'16,"0"0"-98"-16,79 86 0 16,-28-31 44-16,7 11-8 15</inkml:trace>
  <inkml:trace contextRef="#ctx0" brushRef="#br0" timeOffset="88472.4914">3661 11386 1255 0,'0'0'4'15,"0"0"-4"-15,0 0-5 16,0 0 5-16,0 0 0 15,0 0 11-15,-16 106-6 16,30-62-4-16,3-1-1 16,5-4 1-16,-3-7-2 0,-8-4-4 15,-5-5-36-15,-6-8 12 16,0-5 5-16,-18-4 20 16,-15-5 4-16,-10-1 1 15,-8 0 3-15,-4 0 0 16,1-1 12-16,9-3 25 15,10-1-8-15,18 4-14 16,8 0-3-16,8 1-14 16,1 0 12-16,0 0-14 15,16 0 7-15,17 2-7 0,13 6 5 16,7-2-1 0,5 0-2-16,0-1 3 15,3 3-6-15,-3-4 2 0,-3 1 0 16,-2-2 0-1,-7-1-1-15,-1-1-3 16,-7-1-28-16,-6 0-96 0,-11 0-162 16</inkml:trace>
  <inkml:trace contextRef="#ctx0" brushRef="#br0" timeOffset="89138.6732">3491 11282 1029 0,'0'0'151'0,"0"0"-138"15,91-56-13 1,-33 42 0-16,5 0-1 0,4 3-98 16,3 0-96-16,-6-1-38 15,-3-1-89-15,-19-1 322 16,-11-1 35-16,-13 4 277 15,-9 3-82-15,-6 5-49 16,-3 3-62-16,0 0-57 16,5 0-25-16,5 21-22 15,2 15 12-15,10 14 7 16,1 11-5-16,5 10-16 0,2 10 2 16,0 7-15-1,-3 1 3-15,-2 3-4 0,-1-7 1 16,-6-5-1-16,-5-6-4 15,-1-9-42 1,-4-12 7-16,-4-10 27 0,-3-8 6 16,-1-8 4-16,0-9 1 15,2-5 2-15,2-5-1 16,1-4-2 0,12-4 2-16,6 0-25 15,10 0-9-15,6-5-10 0,-2-9 11 16,-4-8-1-16,-2-3 24 15,-7-7 6-15,-7-6 5 16,-11-8 15-16,-6-1 8 16,0-6 5-16,-26 1 1 0,-20 1-11 15,-14 6-15-15,-16 2 0 16,-9 5 3-16,-4 1-5 16,4 6 0-16,10 5 4 15,24 5 0-15,20 10 23 16,20 2-5-16,11 2-16 15,26 0 17-15,25-7-24 16,20 0 0-16,11 0-6 16,3 1 6-16,-11 2-10 15,-19 2-46-15,-24 3-35 16,-26 0-66-16,-16 0-250 16</inkml:trace>
  <inkml:trace contextRef="#ctx0" brushRef="#br0" timeOffset="90072.0064">1757 11364 829 0,'0'0'148'0,"0"0"-88"16,0 0-43-16,0 0 78 16,0 0-8-16,0 0-32 15,-40-36-29-15,46 40-26 16,22 19-3-16,11 12 3 0,16 14 1 15,-3 6 5-15,-10 8-6 16,-9 2 1-16,-12-2-4 16,-11-4 3-16,-7-2 0 15,-3-7 2-15,0-4-2 16,-1-8 0-16,-8-7 0 16,-3-7 4-16,-3-5-4 15,-6-2 0-15,-7-2-18 16,-11-5-74-16,-6-2-137 15,-1-5-169-15</inkml:trace>
  <inkml:trace contextRef="#ctx0" brushRef="#br0" timeOffset="92394.0544">5973 11418 617 0,'0'0'396'16,"0"0"-362"-16,-28-79-8 15,4 62 53-15,-1 7 4 0,-5 5-24 16,-4 5-44-16,-7 0-10 16,-2 11 0-16,-2 12-1 15,5 8 11-15,15 5-12 16,11 6 7-16,11 0-1 15,3 0-6-15,29-5-3 16,11-8 6-16,8-9-4 16,2-6 5-16,2-5-7 15,1-4-21-15,2-5-105 16,3 0-108-16,2-2-340 16</inkml:trace>
  <inkml:trace contextRef="#ctx0" brushRef="#br0" timeOffset="92654.835">6515 11347 1101 0,'0'0'90'0,"0"0"-57"15,0 0 1-15,0 0 15 16,0 0-23-16,0 0-7 15,55 56-4-15,-40-34-13 16,-6 3 2-16,-3-4-3 16,-4-3 0-16,-2 1-1 15,0-5 0-15,-8 0-6 0,-7-3-60 16,-7-7-109 0,-1-4-242-16</inkml:trace>
  <inkml:trace contextRef="#ctx0" brushRef="#br0" timeOffset="92821.8716">6418 11125 1246 0,'0'0'6'15,"0"0"-6"-15,0 0-68 0,0 0-49 16,0 0-79-16,104 12-216 15</inkml:trace>
  <inkml:trace contextRef="#ctx0" brushRef="#br0" timeOffset="93139.9215">6828 11260 903 0,'0'0'81'0,"0"0"-67"15,-83 36-8-15,69-20 6 16,7 1 0-16,7 3-8 16,16 3 4-16,17 2-5 15,12-1-6-15,4 2-4 16,6-2-16-16,-8-2 21 0,-9-1-2 16,-11-5 4-16,-12 0 0 15,-9-5-2-15,-6 0-2 16,-3-3 4-16,-22-1 12 15,-13-3 43-15,-11-2 15 16,-5-2-21-16,1 0-21 16,4 0-28-16,13 0-1 15,6 0-2-15,13 0-143 16,12-10-443-16</inkml:trace>
  <inkml:trace contextRef="#ctx0" brushRef="#br0" timeOffset="93621.6146">7925 11264 1071 0,'0'0'114'15,"0"0"-79"-15,0 0-28 16,0 0 41-16,0 0 9 16,-105-35-40-16,71 46-8 15,4 11-7-15,3 0 0 0,10 6 0 16,11-1-1-1,6 6 2-15,13-1-2 0,26 1 2 16,19-8-6-16,12-6-63 16,10-10-44-16,4-9-76 15,-2 0-176-15</inkml:trace>
  <inkml:trace contextRef="#ctx0" brushRef="#br0" timeOffset="93937.6266">8386 11294 460 0,'0'0'572'15,"0"0"-468"-15,0 0-84 16,-79-55 29-16,49 55 29 16,-3 0-41-16,5 8-25 15,7 15-9-15,10 5-3 16,11 5 0-16,9 2 1 0,26-1 1 16,12-4-2-16,10-10 0 15,-3-11 0-15,-2-9-4 16,-10 0-9-16,-17-9 13 15,-10-13 0-15,-15 0 31 16,0-6 21-16,-22-1-15 16,-13 1 9-16,-8 3-30 15,-5 5-5-15,2 6-9 16,6 8-2-16,10 6-1 16,16 0-1-16,9 19-60 15,5 4-74-15,25 4-72 16,20-6-141-16</inkml:trace>
  <inkml:trace contextRef="#ctx0" brushRef="#br0" timeOffset="94304.7937">8623 11298 1084 0,'0'0'64'16,"0"0"-43"-16,0 0 0 15,0 0 25-15,0 0-25 16,0 0-21-16,37 47 1 15,-14-14-3-15,-4 3 0 16,-4 0-11-16,0-5-42 16,-3-8-29-16,-2-7 21 0,-5-8 4 15,2-8 9 1,-5 0 50-16,-1-12 24 16,2-12 24-16,0-4-9 0,3-3 16 15,0 1 16-15,3 2-9 16,0 6 5-1,5 6 7-15,2 3-30 0,-1 4-8 16,3 6 5-16,1 3-34 16,-1 0-3-16,1 2-4 15,-2 13-5-15,4 7 4 16,-5 5 1-16,-1 7-7 16,3 1 4-16,0 2-111 15,7-3-52-15,5-8-131 0,0-9-458 16</inkml:trace>
  <inkml:trace contextRef="#ctx0" brushRef="#br0" timeOffset="94638.5154">9390 11225 1055 0,'0'0'17'16,"0"0"5"-16,-99-16-21 15,69 19 24-15,8 16 5 16,10 6-29-16,12 6-1 16,5 1 0-16,24 0 3 0,9 3-7 15,4-3-2 1,1-3-19-16,-7-1 23 0,-8-4-1 16,-7-4 3-16,-8-3 0 15,-10-6 4-15,-3-1-1 16,-9-6 40-16,-25-4 27 15,-12 0 10-15,-6 0-35 16,-2-13-20 0,6-5-10-16,9-4-12 0,11-3-6 15,16-5-13-15,12-2-138 16,6-2-184-16</inkml:trace>
  <inkml:trace contextRef="#ctx0" brushRef="#br0" timeOffset="94864.4057">9559 11054 1154 0,'0'0'71'15,"0"0"-65"-15,0 0-5 16,0 0 88-16,28 110-25 16,5-55-35-16,1 2-27 15,-4 1-1-15,-2-2-1 16,-7-1-2-16,0-6 1 15,-9-3-64-15,-9-10-47 16,-3-9-61-16,-3-11-161 0</inkml:trace>
  <inkml:trace contextRef="#ctx0" brushRef="#br0" timeOffset="95371.3114">9540 11312 1180 0,'0'0'23'0,"114"-6"-23"16,-43 6-1-16,1 0 1 15,-5 6-2-15,-4 1 4 16,-8 0-4-16,-7-2 1 16,-11-4-17-16,-12-1 13 15,-12 0 5-15,-9 0 5 0,-4-8 19 16,0-4 22-16,-9 0-9 15,-9 4-4-15,-4 2-23 16,-5 6-1 0,-3 0-9-16,0 10-1 0,6 12-4 15,5 4 5-15,9 5 0 16,8 1-4-16,2 0 5 16,8-6-1-16,17-4 1 15,5-12 0-15,3-8 8 16,2-2-5-16,0-5 2 15,0-16-3-15,-5-5-2 16,-7-6 6-16,-7-1-2 16,-10-3 18-16,-6 2 31 15,-3 2-20-15,-13 3-4 16,-1 11 19-16,4 7-18 0,10 7 12 16,1 4-25-16,2 0-17 15,0 19-1-15,0 8-5 16,5 7 5-16,11 2 0 15,-1 2 3-15,0 2-10 16,2-5-5-16,0 2-98 16,3-7-60-16,-4-11-123 15,0-9-344-15</inkml:trace>
  <inkml:trace contextRef="#ctx0" brushRef="#br0" timeOffset="95937.3227">10373 11292 1136 0,'0'0'91'0,"0"0"-56"16,0 0-13-16,0 0-19 15,0 0-2-15,0 0 4 16,51 98-6-16,-36-66 1 16,-2-1-4-16,0-9 3 15,0-7-50-15,0-9 39 16,0-6-14-16,2-6 11 15,0-17 15-15,1-9 1 16,-2-2 0-16,-3 1 26 0,-1 0 5 31,-4 6 12-31,-2 8 1 0,-1 8 16 0,-1 11-16 16,1 0-44-16,7 8 0 16,2 15-2-16,7 7-4 15,3 3 5 1,1-2 0-16,6-3 1 0,2-4-1 15,5-7 0-15,7-8 0 16,3-7-2-16,8-2-13 16,1-11-11-16,-2-14 9 15,-6-8 11-15,-11-9 6 16,-12-6 2-16,-12-6 5 16,-12-5 26-16,0-2-10 15,-17 4-5-15,-11 7 2 0,-6 14-4 16,2 14 19-16,5 13-33 15,8 9 1-15,9 18-6 16,5 16-10 0,5 16 13-16,2 6-2 0,22 6 7 15,10-3-9-15,3-5 4 16,-1-6 0-16,-3-8 1 16,-6-11 0-1,-7-8-2-15,-9-9-23 0,-5-7-106 16,-6-5-114-16,0-3-591 15</inkml:trace>
  <inkml:trace contextRef="#ctx0" brushRef="#br0" timeOffset="96115.7271">10942 11172 1420 0,'0'0'114'16,"92"-16"-98"-16,-34 13 87 15,5 1-54-15,3 2-47 16,3 0-4-16,3 0-21 16,-5 0-110-16,-10 0-286 15</inkml:trace>
  <inkml:trace contextRef="#ctx0" brushRef="#br0" timeOffset="98493.8092">11759 11547 850 0,'0'0'39'0,"0"0"38"15,0 0-13-15,0 0-13 16,0 0-20-16,0 0-31 16,0 0 2-16,15 31 12 15,-15-4 10-15,-9 0-7 16,-10-3 2-16,-5-2-7 15,-5-4 5-15,-2-2-6 16,0-5-6-16,-1-2-10 16,4-5-1-16,6-4-131 15,10 0-124-15</inkml:trace>
  <inkml:trace contextRef="#ctx0" brushRef="#br0" timeOffset="98784.2971">12323 10987 1183 0,'0'0'25'0,"0"0"-25"15,0 0-5-15,0 0 5 16,0 0 10-16,39 114 19 16,-18-64-21-16,1 0 2 15,-4 0-9-15,-3-1-1 0,-5-2 0 16,-7 0-1-16,-3-2-28 16,0-13-195-16,0-13-236 15</inkml:trace>
  <inkml:trace contextRef="#ctx0" brushRef="#br0" timeOffset="99886.6683">12196 11278 1054 0,'0'0'61'16,"0"0"-28"-1,0 0-14-15,0 0-19 16,118-27 0-16,-45 26 0 0,5 1-21 15,-7-3-44-15,-8-1 19 16,-14-4-2-16,-16-5 39 16,-15-2 9-16,-8-3 3 15,-10-3 53-15,0-1 6 16,0 1 11-16,-10 3-3 16,3 4-12-16,-1 5-5 15,5 5-26-15,0 0 1 16,3 4-26-16,0 0-2 0,0 21-14 15,0 10 10-15,0 9 4 16,14 3-1-16,3 2 1 16,3-1 0-16,5-1-2 31,-4-8-7-31,-1-5-21 0,-6-7-7 16,-6-11 4-16,-4-8 13 0,-4-4 5 15,0 0 15-15,0-17 14 16,2-9-10-16,-2 0-6 15,7-1 3-15,-2 1-1 16,1 5 10-16,-2 6 8 16,4 4 15-16,-4 5-3 15,3 6-20-15,4 0-9 16,4 6-1-16,3 12-1 0,4 5-3 16,3 3 3-16,5 2 1 15,8 0-1 1,8-4 2-16,9-4-2 0,2-7 1 15,-1-9-30-15,-9-4-8 16,-6-1 5-16,-9-19 33 16,-11-3-3-16,-3-9 5 15,-8-3-2-15,-7 2 1 16,-3-3 13-16,-3 5 18 16,-15 6-2-16,-6 6 6 15,-2 6-9-15,-3 9-9 16,-1 4-10-16,5 8-8 15,5 16-5-15,12 10 1 16,8 6 5-16,0 3-1 16,24 1 2-16,7-3 3 0,9-7-10 15,5-9 5-15,4-14-15 16,0-6-22-16,-1-5-6 16,-9-9 22-16,-8-16 20 15,-9-6 2-15,-9-7 1 16,-6-2 11-16,-5 2 26 15,-2-2 4-15,0 7-10 16,0 7-3-16,0 10 7 16,0 9-7-16,0 5-11 15,0 2-19-15,1 9-7 16,9 14-5-16,4 10 6 0,4 2 6 16,0 2 0-1,1-3-15-15,0-5-17 16,-4-3-10-16,-1-11 11 0,-8-6 5 15,-3-6-5 1,-3-3 7-16,0-6 24 0,0-14 6 16,0-7-5-16,0-2-1 15,0-2-1-15,0 1 1 16,6 2 1-16,1 3 8 16,5 7 24-16,-3 4-1 15,0 7 16-15,7 4-25 16,1 3-10-16,11 3-11 0,7 16 0 15,2 7-2 1,-2 7 0-16,-3 2 0 0,-5 2-4 16,-11 2 4-16,-11 3-7 15,-5-4-89 1,-24-7-136-16,-24-9-525 0</inkml:trace>
  <inkml:trace contextRef="#ctx0" brushRef="#br0" timeOffset="101887.6261">16463 10814 1033 0,'0'0'46'15,"0"0"35"-15,-71-101-67 0,30 75 65 16,-1 8-7-16,-5 8-42 16,-4 8-9-16,-1 2-13 15,0 10 4-15,7 11 5 16,11 9-12-16,11 2 4 15,13 0-9-15,10-2 3 16,0-2 1-16,21-6-3 16,13-6 0-16,6-7-1 15,6-9-3-15,1 0-31 16,-4-13-1-16,-7-15 18 16,-8-6 17-16,-6-7-8 15,-10-6 8-15,-6-5 2 16,-1-2 3-16,-3-5-5 15,0 0 11-15,-2-4-4 0,0 6 24 16,0 3-5 0,0 8 6-16,0 10 9 0,0 10-27 15,0 9 23-15,-4 7 17 16,4 7-35-16,0 3-5 16,0 0-14-16,0 18-3 15,0 22 0-15,-1 18-1 16,-3 12 4-16,1 9-2 15,0 1 4-15,0 5-2 16,0 1 0-16,2-3-1 16,1-2-1-16,0-10-115 15,0-9-36-15,9-15-91 16,0-15-252-16</inkml:trace>
  <inkml:trace contextRef="#ctx0" brushRef="#br0" timeOffset="102140.7092">15786 11071 1153 0,'0'0'66'16,"0"0"-60"-16,0 0 27 15,97 2 103-15,-2-1-69 16,23-1-40-16,18 0-22 0,8 0 11 15,-8 0-4-15,-16-3-7 16,-29 0-4 0,-29 3-1-16,-29 0-4 0,-24 0-119 15,-10 10-71-15,-37 9-42 16,-18 2-152-16</inkml:trace>
  <inkml:trace contextRef="#ctx0" brushRef="#br0" timeOffset="102771.3664">15995 11697 388 0,'0'0'714'16,"0"0"-644"-16,-96-50-68 15,53 43 55-15,-11 6 43 16,-4 1-67-16,2 8-3 16,6 12-17-16,13 4-9 0,14 3 4 15,14 1-8-15,9 1 3 16,6-1 0-16,26-2 2 16,13-6-5-16,11-10 0 15,5-9-6-15,4-1-6 16,-4-10-29-16,-5-17 8 15,-9-5 11-15,-10-8 6 16,-16-6 16-16,-11-5 3 16,-10-8-1-16,-1-5 21 15,-22 1 17-15,-3 3 12 16,-4 13 1-16,3 8-3 16,3 14 3-16,9 10-19 0,6 8-26 15,3 7 16-15,5 0-24 16,1 25-2-1,0 18 0-15,11 15-3 0,11 14 3 16,6 3 2-16,2 2-6 16,-2-7 4-16,2-3-94 15,-5-10-50-15,1-10-78 16,-3-13-340-16</inkml:trace>
  <inkml:trace contextRef="#ctx0" brushRef="#br0" timeOffset="103186.4804">16330 11489 1231 0,'0'0'117'16,"0"0"-71"0,0 0-6-16,84-36 10 0,-50 59-36 15,4 11-14-15,-7 7 0 16,-10 1-3-16,-15 1 1 15,-6-3 0-15,-9-7-24 16,-15-6-29-16,0-10 38 16,3-8-8-16,5-7 19 15,5-2 3-15,5-10 6 16,5-12-6-16,1-9-3 0,4-3-3 16,13-5 8-16,0 1 2 15,0 1-1-15,-5 8 18 16,-5 5 12-16,-4 11 24 15,-3 5 2-15,0 8-21 16,0 0-30 0,0 17-5-16,2 13 0 0,4 8 4 15,4-1-4-15,5 1 7 16,8-6-7-16,3-4 1 16,3-4-7-16,3-7 6 15,6-4-100-15,1-8-83 16,2-5-245-16</inkml:trace>
  <inkml:trace contextRef="#ctx0" brushRef="#br0" timeOffset="103870.6486">17695 10551 545 0,'0'0'336'0,"0"0"-260"15,0 0-37-15,-102-33 50 16,73 33 0-16,-4 11-52 16,1 13-4-16,0 9-8 0,6 5 8 15,9 5-5-15,8 2-14 16,9-4 8-16,0-1-18 15,18-7 3-15,10-6-5 16,8-8-2-16,5-4-61 16,3-9-120-16,1-6-199 15</inkml:trace>
  <inkml:trace contextRef="#ctx0" brushRef="#br0" timeOffset="104164.1248">18038 10334 1014 0,'0'0'208'0,"0"0"-183"15,0 0-22-15,0 0-3 16,39 81 0-16,-26-40-2 0,-3 3 0 16,-10-1-102-16,0-8-224 15</inkml:trace>
  <inkml:trace contextRef="#ctx0" brushRef="#br0" timeOffset="104527.8003">17051 10299 928 0,'0'0'59'16,"0"0"-54"-16,-21 79 6 15,21-44 19-15,12 5-26 16,18 1-8-16,10-6-155 0,2-5-414 16</inkml:trace>
  <inkml:trace contextRef="#ctx0" brushRef="#br0" timeOffset="104995.9184">19210 10789 658 0,'0'0'669'15,"0"0"-625"-15,86 0-36 16,-36 0 5-16,5 0 60 15,3 0-65-15,-2 5-4 0,-4 1-4 16,-6 0-6-16,-11 0-98 16,-8-4-117-16,-13 0-231 15</inkml:trace>
  <inkml:trace contextRef="#ctx0" brushRef="#br0" timeOffset="105185.5181">19307 11033 1143 0,'0'0'152'15,"0"0"-149"-15,0 0 5 16,122 1 27 0,-68-1 16-16,0 0-51 0,1 0-2 15,-5 0-52-15,-3 0-98 16,-3-1-236-16</inkml:trace>
  <inkml:trace contextRef="#ctx0" brushRef="#br0" timeOffset="105653.1847">20415 10712 884 0,'0'0'190'16,"0"0"-146"-16,0 0-33 15,0 0 77-15,0 0-18 16,-82-41-44-16,59 46-21 16,-3 15-1-16,-2 8 6 15,2 5-4-15,6 6 8 16,4 2 21-16,6 3-17 15,7 1-4-15,3-3 4 0,0-3-14 16,15-4 9 0,10-9-10-16,8-4-2 0,4-9 14 15,7-9-14-15,2-4 6 16,-1 0-7-16,-1-6-1 16,-8-15-3-16,-4-5 2 15,-10-3 2-15,-7-5 26 16,-6-3 25-16,-3-2-8 15,-6-4-11-15,0 3-20 16,-12 4 3-16,-8 3-15 16,-5 7 2-16,-6 5-6 15,-5 6 2-15,-10 10-24 0,-9 5-101 16,-5 0-156 0,-3 0-321-16</inkml:trace>
  <inkml:trace contextRef="#ctx0" brushRef="#br0" timeOffset="310770.1735">25582 7382 1295 0,'0'0'0'16,"0"0"-263"-16,0 0-449 16</inkml:trace>
  <inkml:trace contextRef="#ctx0" brushRef="#br0" timeOffset="325328.7863">1486 13790 951 0,'0'0'95'0,"0"0"-30"0,0 0-10 16,0 0 41-16,0 0 22 15,0 0-72-15,0 0-27 16,0 3-18-16,0 31 1 16,0 5 31-16,1 0-32 15,-1-1 8-15,0-1-9 16,0-2 6-16,2-4-11 16,1-1 5-16,1-4-5 15,-1-3-2-15,0-3-66 16,0-6-51-16,3-7-2 0,0-7-124 15,0 0-158-15</inkml:trace>
  <inkml:trace contextRef="#ctx0" brushRef="#br0" timeOffset="325621.9748">1633 13768 900 0,'0'0'63'0,"0"0"-33"16,0 0 6-16,0 0 80 15,0 0-69-15,0 0-42 0,52-13 4 16,-44 35-1 0,-2 4-1-16,0 3 18 0,0 3-15 15,-3-1 11-15,0-3-21 16,0-1 7-16,-2-6-8 15,2-5 1-15,0-4 0 16,0-2-2-16,-3-4 2 16,0-3-59-1,0-3-88-15,-1 0-116 0</inkml:trace>
  <inkml:trace contextRef="#ctx0" brushRef="#br0" timeOffset="325818.1466">1687 13455 1046 0,'0'0'28'16,"0"0"-9"-16,0 0-19 15,0 0-9-15,0 0-16 16,0 0-133-16,-100 22-365 15</inkml:trace>
  <inkml:trace contextRef="#ctx0" brushRef="#br0" timeOffset="325957.6762">1305 13598 954 0,'0'0'116'0,"0"0"-89"0,0 0-27 16,0 0-8-16,0 0-47 15,0 0-225-15</inkml:trace>
  <inkml:trace contextRef="#ctx0" brushRef="#br0" timeOffset="326241.9837">1727 13452 1140 0,'0'0'67'0,"0"0"6"16,0 0-57-16,0 0 6 16,90-9 44-1,-43 41-28-15,6 11-16 0,-1 12 18 16,-10 9-32-16,-6 9 7 16,-11 12-15-16,-6 5 12 15,-8 6-6-15,-11 3-6 16,0-5 2-16,-15-4 2 15,-15-11 0-15,-6-16-8 16,-13-16-15-16,-9-14-69 16,-9-14-23-16,-4-15-165 15</inkml:trace>
  <inkml:trace contextRef="#ctx0" brushRef="#br0" timeOffset="360519.8751">3303 13482 1346 0,'0'0'10'15,"0"0"-2"-15,0 0-8 0,0 0 6 16,0 0 14-16,0 0-17 16,0 0-3-16,3 84 3 15,22-17 4-15,-4 3-7 16,0-2 0-16,-11-5 3 15,-5-6-6-15,-5-12 3 16,-2-10-18-16,-20-9-5 16,-11-8-18-16,-9-6 41 0,-11-7 0 15,-7-5 0 1,2 0-3-16,5 0 6 16,12 0-3-16,17 0 6 0,12 0-1 15,12 0-5 1,3 0 4-16,33 0 2 15,16 0 12-15,18-2-7 16,6-1 9-16,-1-3-12 0,-2-3-1 16,-5 0-7-16,-8 1 0 15,-12 0-9-15,-12-1 8 16,-23-4-174-16,-13-5-299 16</inkml:trace>
  <inkml:trace contextRef="#ctx0" brushRef="#br0" timeOffset="361087.2326">3065 13427 1162 0,'0'0'0'16,"97"-84"3"-16,-25 50-3 16,10 5-17-16,2 4-66 15,1 7-79-15,-12 4-25 16,-18 5 11-16,-18 2 176 15,-19 2 81-15,-10 4 119 16,-8 1-44-16,0 1-62 16,0 19-27-16,7 11 33 15,-1 10-10-15,5 11-20 16,6 10-22-16,5 12-10 16,4 9-30-16,4 13 12 0,-3 8-20 15,3 5 1-15,-2 2-1 16,-4-2 4-16,3-9 0 15,-3-7-4-15,4-12-16 16,-1-13-2-16,0-11-1 16,-3-13 5-16,-5-9 7 15,-1-12-16-15,4-12 10 16,2-8 1-16,3-3-27 16,12-12 11-16,4-16-25 15,3-9-24-15,-7-12 41 16,-11-8-7-16,-17-10 34 15,-11-10 6-15,-27-8 6 16,-32 0-1-16,-22 5 20 16,-22 10 11-16,-11 16 31 0,1 10-24 15,18 13-8-15,27 12-3 16,30 7-16-16,26 10 8 16,12 1-21-16,25-2 3 15,35-4-8-15,28-10 8 16,15-3-6-16,0-4-32 15,-12-2-93-15,-20-5-36 16,-32 0-294-16</inkml:trace>
  <inkml:trace contextRef="#ctx0" brushRef="#br0" timeOffset="363266.5474">5387 13422 1269 0,'0'0'26'16,"0"0"31"0,0 0-23-16,0 0 22 0,0 0-7 15,0 0-39-15,9-22-10 16,3 68 0-16,0 5 1 15,3-1-1-15,3-3 0 16,4-7 1-16,6-6 0 16,7-11-1-16,5-12 0 15,3-11-36-15,5-11 7 16,-9-18 10-16,-8-11 15 16,-13-4-2-16,-9 1 12 0,-9-2-4 15,0 2 9-15,-9 7-3 16,-9 8 17-16,3 9-15 15,6 11 4-15,5 8-3 16,4 4-11-16,0 26-13 16,22 13 12-16,2 10 2 15,9 10-7-15,-3 6 5 16,-2 6-2-16,-6 0-2 16,-4-4-15-16,-6-9 9 15,-6-9 11-15,-6-10-3 16,0-7 0-16,-21-9 3 15,-19-10 0-15,-14-8 4 16,-13-9-4-16,-5 0 13 16,4-14-12-16,14-4 3 15,19-3-8-15,18-4-2 0,17-8-179 16,21-9-364-16</inkml:trace>
  <inkml:trace contextRef="#ctx0" brushRef="#br0" timeOffset="363463.4974">6352 13516 1300 0,'0'0'84'16,"0"0"-53"-16,90-32-23 15,-20 25-11-15,6 2 6 16,-1 5-6-1,-4 0-5-15,-17 0-198 0,-14 0-162 16</inkml:trace>
  <inkml:trace contextRef="#ctx0" brushRef="#br0" timeOffset="363597.7227">6554 13755 892 0,'0'0'55'0,"0"0"10"16,0 0 20-16,0 0 31 15,119 35-49-15,-52-42-67 0,11-14 0 16,8-8-183-16,2-8-277 16</inkml:trace>
  <inkml:trace contextRef="#ctx0" brushRef="#br0" timeOffset="363870.2026">7652 13294 977 0,'0'0'56'15,"-125"9"-10"-15,65 21 19 16,9 6 27-16,18 7-15 16,15 9-3-16,18 2-19 0,2 1-21 15,31-3 0-15,13-4 2 16,9-10-27-16,2-12 3 15,3-11-12-15,1-15-8 16,0 0 8-16,-3-15-117 16,-6-14-159-1,-16-7-448 1</inkml:trace>
  <inkml:trace contextRef="#ctx0" brushRef="#br0" timeOffset="364321.2486">8032 13283 1192 0,'0'0'61'0,"0"0"-61"16,0 0 0-16,-30 79 27 16,30-34 13-16,8 3 8 15,13 1-25-15,0-4-19 16,1-7-6-16,2-5 2 15,0-8 0-15,2-8 2 16,4-7-1-16,3-10-2 16,1 0-11-16,2-7-44 15,-1-13 34-15,-4-5 1 16,-3-8-6-16,-5-5 26 0,-10-9-1 16,-7-5 2-16,-6-1 14 15,0-1 4 1,-9 11 28-16,-6 7 14 15,0 15 10-15,5 10-2 16,5 7-28-16,1 4-16 0,3 9-24 16,-2 19 0-16,0 10 0 15,3 9 5-15,0 0-1 16,1-1 2-16,9-3-6 16,1-5 1-16,-1-7-2 15,7-4 0-15,2-7-44 16,2-8-176-16,4-12-271 15</inkml:trace>
  <inkml:trace contextRef="#ctx0" brushRef="#br0" timeOffset="369772.9706">9063 13569 995 0,'0'0'56'0,"0"0"-56"16,0 0-3-1,0 0 3-15,0 0 16 0,0 0 19 16,30 104-17-16,-21-68-17 15,-5-5 17-15,-4-6-12 16,0-7 13-16,-11-4 33 16,-11-3-8-16,-7-5-17 15,-3-4-25-15,-2-2 1 16,0 0-6-16,13-10-115 16,5-10-246-16</inkml:trace>
  <inkml:trace contextRef="#ctx0" brushRef="#br0" timeOffset="370694.5095">10006 13327 1066 0,'0'0'21'0,"0"0"15"15,0 0 4-15,0 0 7 0,0 0 10 16,0 0-57-16,-18 2 0 16,27 39-3-16,0 3 6 15,3-2-3-15,4-5 0 16,1-8 1-16,5-5-1 16,2-8 0-16,6-7 2 15,0-9-4-15,-2 0 2 16,-1-12 0-16,-8-8 0 15,-4-3 5-15,-6 3-7 16,-4 4 2-16,-4 5 0 16,-1 6 11-16,0 5-5 15,2 0-3-15,2 11-3 16,3 7-5-16,4 4 1 16,11 2 4-16,7-7 0 0,6-1 4 15,7-8-3-15,4-6-1 16,-1-2 0-16,-6-7 10 15,-7-13-10-15,-12-6 8 16,-12-5 64-16,-8-2 13 16,-5-5-34-16,-26 0-7 15,-12 3-11-15,-8 6-33 16,-4 7 2-16,10 10-2 16,12 4 0-16,11 6-8 15,14 2-16-15,8 0-104 16,11 0-98-16,26 0-171 15</inkml:trace>
  <inkml:trace contextRef="#ctx0" brushRef="#br0" timeOffset="371087.3101">10686 12984 1127 0,'0'0'80'15,"0"0"-26"-15,0 0 42 16,0 0-50-16,0 0-40 15,0 0-6-15,14 95 0 16,7-37 5-16,-4 2 2 16,-1 1-7-16,-2-1 0 0,-2-6 2 15,-1-4-5-15,-1-7-1 16,-1-11-31-16,2-8-7 16,5-11-15-1,2-11 19-15,1-2 7 16,4-8 21-16,-4-15 6 15,2-6 3 1,0-6 1-16,-3-1 17 0,3 1 15 0,1 4 18 16,-1 6 22-16,1 8-28 15,-1 5-10-15,1 10-21 16,-2 2-11-16,2 0 8 16,1 14-6-16,-4 4-4 15,2 6 0-15,1 3 3 16,1 4-9-16,5 0 2 15,-1 0-49-15,-2-7-135 0,-1-9-190 16</inkml:trace>
  <inkml:trace contextRef="#ctx0" brushRef="#br0" timeOffset="371669.1446">11356 13443 275 0,'0'0'839'15,"0"0"-760"-15,0 0-76 16,0 0 17-16,125-69 42 16,-75 54-43-16,-4-1-15 15,-6 0-4-15,-11-2 0 16,-15 3 12-16,-11 1-11 16,-3 2 56-16,-7 4 10 0,-20 6-60 15,-8 2-2-15,-6 3-5 16,4 17 0-16,4 7 3 15,9 6-1-15,5 4 5 16,11 3-7-16,8-2 6 16,0-4-9-16,24-8 3 15,11-7 0-15,5-10 1 16,11-9 3-16,1-3-4 16,-3-19 0-16,-4-8-9 15,-8-7 9-15,-7-3 0 16,-8 0 0-16,-5 1 12 0,2 3 0 15,5 4 22 1,0 8 9-16,11 8-37 16,-2 7 1-16,-7 7-7 15,-2 2-1-15,-8 4-8 0,-8 14 9 16,-8 10 0-16,0 5-1 16,-11 6 0-16,-13 6-2 15,-4 1 3-15,3-1 0 16,6-6 3-16,11-6-3 15,8-8 0-15,3-7 0 16,19-7 2-16,11-5-1 16,6-6 4-16,10 0-1 0,9-6-1 15,8-6-2 1,4-3-2-16,7-5-61 0,-5-4-110 16,-11-7-43-1,-13-3-128-15,-20 0-219 0</inkml:trace>
  <inkml:trace contextRef="#ctx0" brushRef="#br0" timeOffset="371985.9608">12544 13343 809 0,'0'0'216'0,"0"0"-116"16,0 0-15-16,0 0-24 0,0 0-32 15,0 0-4-15,0 0 29 16,55 23-8-16,-13-23-31 16,6 0-5-16,-5-4-5 15,0-14-5-15,-10-4 12 16,-9-3-2-16,-14-2 17 15,-10-3 11-15,0 4-13 0,-19 1-10 16,-17 8-15-16,-13 11 0 16,-11 6 3-16,-6 11-2 15,1 21 0-15,15 12 0 16,16 10 1 0,15 5 14-16,19-2 4 0,3 0 3 15,30-10 4-15,10-12-20 16,3-14 2-16,9-15-3 15,11-6-5-15,13-7-2 16,8-14-5-16,5-6-76 16,-8-5-189-16,-19-4-521 15</inkml:trace>
  <inkml:trace contextRef="#ctx0" brushRef="#br0" timeOffset="374102.0826">14318 13183 1024 0,'0'0'73'15,"0"0"-23"-15,3-74 3 16,-27 60 9-16,-9 8-13 16,-10 6-25-16,-6 1-20 15,-1 23 22-15,3 8-17 16,8 6 15-16,12 6 15 16,11 0-29-16,14 3 9 15,2-2-12-15,24-6-3 16,16-3 7-16,12-11-9 15,2-9 0-15,9-9-2 0,2-7-40 16,4 0-127-16,0-18-105 16</inkml:trace>
  <inkml:trace contextRef="#ctx0" brushRef="#br0" timeOffset="374296.0922">14789 13140 1058 0,'0'0'120'0,"0"0"-48"16,0 0-67-16,0 0 20 15,0 0 36-15,0 0-8 16,64 85-44-16,-49-52-2 16,-3 2-14-16,-3-1-3 0,-5-9-175 15,-4-8-178-15</inkml:trace>
  <inkml:trace contextRef="#ctx0" brushRef="#br0" timeOffset="374476.725">14964 12771 1252 0,'0'0'0'0,"0"0"-356"16,0 0-77-16</inkml:trace>
  <inkml:trace contextRef="#ctx0" brushRef="#br0" timeOffset="374783.0105">15379 13033 795 0,'0'0'177'16,"0"0"-162"-16,-108 39-9 0,89-22 20 15,17-1-8 1,2 4-5-16,32 1-13 0,12 1 2 16,3-1-2-16,-1 1 4 15,-11-3-4 1,-5 1 12-16,-11 0-11 15,-6-1 46-15,-13 0-24 0,0 0-7 16,-20-2 22 0,-14 1 14-16,-9-4-13 0,-8-3-19 15,6-2-14-15,8-5-7 16,14-3 1-16,16-1-4 16,7 0-30-16,33-10-253 15</inkml:trace>
  <inkml:trace contextRef="#ctx0" brushRef="#br0" timeOffset="375169.2889">16547 13159 1046 0,'0'0'108'15,"0"0"-75"-15,-114-45-15 16,53 45 62-16,-6 0-8 15,1 20-38-15,10 14-9 16,15 7-24-16,23 3 6 16,18-2 5-16,0-4-10 15,32-7 9-15,8-9-11 16,5-12 2-16,4-10-1 16,-4 0 0-16,-5-20-1 15,-9-9 0-15,-9-6-4 0,-9-3 4 16,-7 0 0-16,-6 5 0 15,0 11 12-15,1 10 23 16,2 9 37-16,9 3-34 16,6 9-31-16,6 13-6 15,3 3 0-15,-2 3 6 16,-5 0-8-16,-1 1 1 16,2-2-7-16,-3-5-125 15,-4-9-298-15</inkml:trace>
  <inkml:trace contextRef="#ctx0" brushRef="#br0" timeOffset="377108.2345">17836 13109 1175 0,'0'0'25'0,"0"0"5"15,0 0-19-15,-88-54-9 16,47 54 48-16,-1 11-3 16,4 18-29-16,7 8 6 15,12 3-15-15,15 3-8 16,4-3 6-16,11-1-7 15,21-4 0-15,12-6 0 0,12-9-43 16,9-8-84-16,4-11-78 31,2-1-174-31</inkml:trace>
  <inkml:trace contextRef="#ctx0" brushRef="#br0" timeOffset="377402.0665">18256 13122 747 0,'0'0'279'0,"0"0"-163"0,0 0-74 15,-67-74 15-15,39 74-8 16,3 4-2-16,7 17-24 16,10 12-11-16,8 2 2 15,6 2-8-15,23-4-5 16,10-8-1-16,7-7 5 16,0-11 0-16,2-7-3 0,-8 0-2 15,-7-13 14-15,-9-10-13 16,-11-5 39-16,-10-4 27 15,-3-1-31-15,-10 0 9 16,-17 5-32-16,-6 5-6 16,2 11-7-16,5 6-5 15,7 6 3-15,10 6-53 16,9 16-143-16,1 3-65 16,23-6-397-16</inkml:trace>
  <inkml:trace contextRef="#ctx0" brushRef="#br0" timeOffset="377767.9027">18632 13047 576 0,'0'0'495'16,"0"0"-382"-16,0 0-57 0,0 0-13 16,0 0-32-16,0 0-11 15,45 22-1-15,-31 6 1 16,-4 3 0-16,3 0 0 15,-2-3-7-15,0-6-5 16,2-6-27-16,-3-8 1 16,1-7-16-16,1-1 11 15,0-9 41-15,4-14 2 16,-1-2 1-16,1-6 0 0,1 1 28 16,-1 3 28-1,-2 3-13-15,0 7 16 0,-2 8 0 16,0 6-14-16,2 3-9 15,-2 0-30 1,3 14-6-16,-2 5-2 16,2 7 7-16,-3 1-8 0,6 3 2 15,0 1-54-15,6-3-107 16,2-6-112-16,7-5-294 16</inkml:trace>
  <inkml:trace contextRef="#ctx0" brushRef="#br0" timeOffset="378067.9134">19473 12986 433 0,'0'0'523'16,"0"0"-462"-16,-80-27-52 16,69 27 17-16,11 14 10 15,0 13-25-15,17 7-9 16,12 3 9-16,5 0-9 15,0-2-1-15,-8-3-1 16,-10-2 2-16,-6-3-2 16,-10-4 12-16,0-3 13 15,-10-2 42-15,-20-6 10 16,-9-6 18-16,-4-6-27 16,-3 0-41-16,9-6-3 0,8-12-22 15,10-5 1-15,8-7-6 16,11-5-184-16,15-6-209 15</inkml:trace>
  <inkml:trace contextRef="#ctx0" brushRef="#br0" timeOffset="378296.6915">19832 12694 1181 0,'0'0'105'16,"0"0"-99"-16,0 0 49 15,1 99 52-15,29-41-57 0,8 5-14 16,-2 1-36 0,-4 1 6-16,-8-5-7 0,-8-4 1 15,-8-1-4-15,-8-4-13 16,0-4-91-16,-8-7-64 16,-15-11-54-16,-4-12-161 15</inkml:trace>
  <inkml:trace contextRef="#ctx0" brushRef="#br0" timeOffset="378786.2695">19757 13152 1102 0,'0'0'37'0,"103"-32"-22"0,-29 27-15 16,6 0 0-16,2 4 2 15,-1 1 2-15,-1 0-4 16,-4 0 0-16,-3 0 4 15,-9 0-6-15,-11-10 2 16,-13-4 0 0,-17-5 0-16,-10-3 1 0,-13-2 14 15,0 3 26-15,-23 3-9 16,-9 5-8-16,-9 10-24 16,-6 3 6-16,0 7-9 15,7 20 8-15,9 8-4 16,13 6 10-16,13 2-6 15,5-3-2-15,11-4-3 0,17-9 0 16,6-8 9 0,5-9-6-16,0-10-1 0,0 0 10 15,-3-11-11 1,-4-12 12-16,-3-6-7 0,-7-6 28 16,-7-3 28-16,-6-5-39 15,-6 4 3-15,-3 4-5 16,0 11-15-16,0 12 35 15,0 8-16-15,0 4-22 16,0 4-3-16,4 18-11 16,1 7 11-16,4 6 0 15,4 1 2-15,-1-1-7 16,6 0-54-16,8 1-124 16,7-6-25-16,5-6-131 0</inkml:trace>
  <inkml:trace contextRef="#ctx0" brushRef="#br0" timeOffset="379344.4466">21006 13069 1037 0,'0'0'133'0,"0"0"-72"16,0 0-45-16,0 0-16 15,0 0 18-15,0 0-16 16,45 89 8-16,-27-63-10 15,-2-3 0-15,-4-8-2 16,-6-7 5-16,0-8-3 16,3 0 9-16,1-8-2 15,5-15 3-15,2-4-10 0,-1-5 0 16,-2 0 2-16,-4 2 3 16,-1 5-1-16,-5 9 4 15,-2 7-2-15,1 8 26 16,1 1-32-16,4 9-2 15,7 13-1-15,1 3 6 16,5 4-3-16,1-4 0 16,5-4 4-16,4-4-5 0,13-5 1 15,13-5 0-15,10-7 2 16,9 0 2-16,-2-13-4 16,0-14 6-16,-10-12 1 15,-9-12-7 1,-14-10 2-16,-16-6-1 0,-20-1 15 15,-5 4 0-15,-26 7 3 16,-17 13 2-16,-4 13-16 16,1 19-3-16,7 12-2 15,11 24 4-15,11 21-9 16,10 10 10-16,7 10-2 16,9 2 2-16,12 0 2 15,1-3-5-15,-1-11-2 16,-1-7 0-16,-1-13-1 15,-4-5 1-15,-2-12-33 0,-10-9-127 16,-3-7-211 0</inkml:trace>
  <inkml:trace contextRef="#ctx0" brushRef="#br0" timeOffset="379514.9297">21522 12953 271 0,'0'0'927'15,"139"-10"-830"-15,-48 10-25 16,3 0 6-16,-3 0 16 16,-4 0-72-16,-12-3-14 15,-13 0-16-15,-25 0 5 16,-20 0-111-16,-17-4-252 16</inkml:trace>
  <inkml:trace contextRef="#ctx0" brushRef="#br0" timeOffset="384450.1244">5473 15283 1075 0,'0'0'95'16,"0"0"-44"-16,-64-79 6 15,11 61 16-15,-10 11 1 16,-4 7-36-16,-3 10-9 15,1 19-27-15,8 7-1 16,16 3 1-16,21 1 1 0,15-4-3 16,9-4 0-1,14-7 0-15,22-8-1 0,16-10 2 16,12-7-1 0,8-2 2-16,-1-19-2 15,-2-8 0-15,-14-5-4 0,-13-7 2 16,-14 1 2-16,-16-3 0 15,-9 3 1-15,-3 6 10 16,-4 8 6-16,-7 7 22 16,2 10-7-16,2 7-19 0,7 2-13 15,0 10-7 1,0 15 0-16,10 10 3 16,4 3 5-16,5-1-1 0,3-1 0 15,1-4-82-15,4-6-70 16,4-7-40-16,5-10-149 15</inkml:trace>
  <inkml:trace contextRef="#ctx0" brushRef="#br0" timeOffset="385158.0266">5826 15173 648 0,'0'0'453'0,"0"0"-362"15,0 0-56-15,0 0 35 16,0 0-28-16,0 0-42 15,1 4 0-15,15 28-6 0,1 2 6 16,2 2 0-16,2-6-5 16,0-5-9-16,3-7-48 15,0-6 10-15,-2-11 27 16,-4-1 11-16,0-7 14 16,-6-15 3-16,3-5 0 15,-6 1 39-15,-5 0 14 16,1 5 10-16,-2 7 0 15,0 6-36-15,4 6-10 16,5 2-20-16,6 0-11 16,5 17 2-16,3 3 8 15,6 4 1-15,5-1-7 16,8-1-12-16,8-2-30 16,11-4-14-16,10-6-16 0,6-6 16 15,-5-4-54-15,-8 0 21 16,-15-19 78-16,-16-7 18 15,-12-6 45-15,-17-2 59 16,-7-5 17-16,-10 5-9 16,-28 5-16-16,-15 8-31 15,-13 11-12-15,-5 10-12 16,-1 6-19-16,14 19-21 16,16 7 9-16,21 5-13 15,20-2 3-15,5 1 0 16,38-8 1-16,16-10 4 0,12-10-5 15,0-8 0 1,-7-5-24-16,-14-21-2 16,-10-9 4-16,-9-12 22 0,-15-9-5 15,-12-8 12 1,-3-5-7-16,-6-10 6 0,-12-5-5 16,-6 1 31-16,-1 11-20 15,1 17 19-15,9 21 26 16,3 16-43-16,8 12 2 15,4 6-16-15,0 11-9 16,10 23 8-16,14 21-2 16,6 18 3-16,7 4 0 15,-1 4 0-15,-2-3 0 16,-6-3-53-16,-4-6-116 0,0-11-140 16</inkml:trace>
  <inkml:trace contextRef="#ctx0" brushRef="#br0" timeOffset="385750.0886">8026 14907 1209 0,'0'0'50'0,"0"0"-39"0,0 0-11 16,0 0 0-16,0 0 15 15,87 97 7-15,-49-42-9 16,0 2-11-16,-5-4 3 16,-2-10-5-16,-4-12 0 15,-5-13 0-15,-4-17 2 16,-5-1 1-16,-2-29 32 16,-3-17 38-16,-5-10-8 15,-3-10 1 1,0-3-37-16,0-4-8 0,-8 6 4 0,0 10-23 15,4 19 2 1,2 17-4-16,2 18-10 0,0 3-61 16,14 29-195-1,10 9-23-15,-2 7-363 0</inkml:trace>
  <inkml:trace contextRef="#ctx0" brushRef="#br0" timeOffset="387495.0542">9288 14825 995 0,'0'0'107'0,"0"0"-17"0,0 0-35 16,0 0 16-1,0 0-4-15,0 0-55 0,21 8-8 16,-7 19-2-16,-2 3 1 15,-2 2-3-15,2-2 3 16,-3 0-3-16,-1-3 0 16,0-1-11-16,-3-4-112 15,-4-8-172-15</inkml:trace>
  <inkml:trace contextRef="#ctx0" brushRef="#br0" timeOffset="387654.653">9281 14583 1158 0,'0'0'0'0,"88"-8"-136"0,-27 8-172 0</inkml:trace>
  <inkml:trace contextRef="#ctx0" brushRef="#br0" timeOffset="387969.2234">9896 14716 961 0,'0'0'56'16,"0"0"-46"-16,-121 42-10 0,91-23 23 15,12 1 38-15,15 6-37 16,3 0-21-16,21-1-1 15,16-2-3-15,5-5 1 16,0 0 0-16,-1-2-1 16,-11 3 2-16,-10-3-1 15,-10 2 0-15,-10-1 4 16,0-1-8-16,-19-4 4 16,-14-2 0-16,-6-6 10 15,-8-4 5-15,0 0 15 16,4 0 0-16,12-3-23 15,17-6-4-15,14 1-3 16,11-2-82-16,33-2-231 16</inkml:trace>
  <inkml:trace contextRef="#ctx0" brushRef="#br0" timeOffset="388392.4401">11030 14774 1111 0,'0'0'62'0,"0"0"-6"0,0 0-30 15,0 0 23 1,-104-56 4-16,57 65-16 0,2 20-13 16,2 11-22-16,17 3 2 15,10 1-4-15,16-6 1 16,0-5-4-1,22-10 4-15,16-9-1 0,7-8 0 16,4-6-5-16,-2-9-19 16,-8-17-15-16,-9-5 1 15,-12-12 35-15,-9-2-1 16,-9-1 4-16,0 3 12 16,0 12-1-16,-6 15 33 15,2 8 15-15,4 8 3 16,0 0-19-16,4 15-43 15,17 11 0-15,6 8 12 0,1 3-9 16,2 2-1-16,-5-1-2 16,-7-1-9-16,-3-4 1 15,-7-4-140-15,-7-8-119 16,-1-11-536-16</inkml:trace>
  <inkml:trace contextRef="#ctx0" brushRef="#br0" timeOffset="388816.2195">12666 14704 966 0,'0'0'46'16,"127"-80"-30"-16,-73 41-9 16,-18-3 46-16,-17 2 17 15,-19 2 10-15,-5 6-20 16,-31 5-19-16,-11 8-11 15,-8 14-16-15,1 5 16 16,5 11-23-16,10 23-1 16,10 14 5-16,19 16-10 15,10 11 10-15,15 13 14 16,27 9-9-16,7 0 2 16,6-3-18-16,-2-7 6 0,-7-7-4 15,-15-7-2-15,-14-7-4 16,-17-14-139-16,-17-21-229 15</inkml:trace>
  <inkml:trace contextRef="#ctx0" brushRef="#br0" timeOffset="389299.9008">12354 14933 1203 0,'0'0'61'16,"121"-45"-54"-16,-31 31 1 15,8 0 2-15,5 3-2 16,-3 2 11-16,-6 6-18 16,-12-1 1-16,-15 0-2 15,-23 0-24 1,-22-2 1-16,-15 2 22 16,-7 1 1-16,-4 0 7 0,-17 3-7 15,-3 0 0-15,3 14 1 16,0 10 6-16,9 5-4 15,5 0-2-15,7-1 5 0,0-2 4 16,12-3-9-16,19-11 5 16,13-4-3-16,8-8 6 15,-2 0-12-15,-3-12 3 16,-10-13 0 0,-9-9 10-16,-11-7-8 0,-11-5 12 15,-6 3 8-15,0 6 15 16,-12 10 15-16,-2 12-9 15,5 11 0 1,5 4-8-16,1 0-35 0,3 21 0 16,0 8-3-16,0 7 14 15,0 1-11-15,12 2 0 16,6-6 0-16,0-5-9 16,2-3-17-16,3-7-126 15,1-6-95-15,4-10-445 16</inkml:trace>
  <inkml:trace contextRef="#ctx0" brushRef="#br0" timeOffset="389652.5744">13643 14796 1091 0,'0'0'103'0,"0"0"-85"16,0 0 12-16,0 0-12 15,0 0-8-15,0 0 8 0,66 97-18 16,-51-67 0-16,-3-6-3 15,-3-3 6 1,0-6-5-16,-2-8 2 0,-2-4-31 16,2-3 18-16,5-6 4 15,0-13 2-15,3-8 3 16,4-5 8-16,2 3-4 16,4-1 12-16,0 3 0 15,-2 8 42-15,-3 6 23 16,-7 6-24-16,-5 7 4 15,0 0-49-15,0 12-7 16,0 11-1-16,3 5 0 16,0 4-2-16,4-2-7 0,7 0-82 15,7-3-41 1,5-3-145-16,7-9-236 0</inkml:trace>
  <inkml:trace contextRef="#ctx0" brushRef="#br0" timeOffset="390052.0016">14652 14718 675 0,'0'0'286'15,"0"0"-169"-15,-91-35-62 16,56 35 17-16,7 10 8 16,6 24-49-16,11 11-5 15,11 10-6-15,2 0-17 16,25-6 13-16,10-9-15 15,5-13 4-15,1-9-5 0,2-10 9 16,8-8-10-16,9 0 1 16,5-15 0-16,2-11 4 15,-5-11 0 1,-8-10-3-16,-8-9 1 0,-12-6 9 16,-12-3-7-16,-15 1-4 15,-9 7 2-15,-5 9 51 16,-14 11-8-16,-2 17 12 15,6 15-9-15,0 5-43 16,5 15-5-16,4 24-11 16,6 11 11-16,0 9 7 15,6 7-6-15,11 0 4 16,-1-6-5-16,0-3 4 16,-3-9-12-16,4-9-31 15,1-7-102-15,4-7-55 0,-1-11-330 16</inkml:trace>
  <inkml:trace contextRef="#ctx0" brushRef="#br0" timeOffset="390233.2118">14980 14821 1251 0,'0'0'32'0,"85"-7"-31"0,-27 7 3 15,4 0-7 1,-1 0 3-16,-2-2-95 0,-5-2-169 16,-12-2-266-1</inkml:trace>
  <inkml:trace contextRef="#ctx0" brushRef="#br0" timeOffset="390379.716">15444 14760 590 0,'0'0'317'0,"0"0"-136"15,0 0-78-15,0 0 15 16,0 0-22-16,0 0-80 15,26 10-10-15,-7 17 9 16,0 5-6-16,-2 2-4 16,-1-1-1-16,-5-2-8 0,-2-6-70 15,-8-9-161 1,-1-7-454-16</inkml:trace>
  <inkml:trace contextRef="#ctx0" brushRef="#br0" timeOffset="390547.676">15420 14402 890 0,'0'0'0'0</inkml:trace>
  <inkml:trace contextRef="#ctx0" brushRef="#br0" timeOffset="390883.4555">15911 14685 919 0,'0'0'19'15,"0"0"-15"-15,0 0 5 16,-70 87 42-16,66-43 7 16,4 0 18-16,0-6-50 15,13-7-8-15,10-15-13 16,6-7 10-16,10-9 28 16,3-3-5-16,0-21 2 0,-5-10 17 15,-15-5-13 1,-10-4 35-16,-12-2-21 0,-10 3-32 15,-23 7-13-15,-7 4-13 16,1 12 0-16,4 10-1 16,10 9-25-16,10 3-181 15,15 16-128-15,5 6-291 16</inkml:trace>
  <inkml:trace contextRef="#ctx0" brushRef="#br0" timeOffset="391266.9306">16309 14695 1044 0,'0'0'103'0,"0"0"-78"16,0 0 5-16,0 0-7 15,0 0-19-15,0 0 5 16,38 84-8-16,-32-54 1 16,-2-2 1-16,-1-6-3 15,-1-11 0-15,-2-7-4 16,1-4 4-16,-1 0 2 15,0-12 17-15,3-10-8 16,4-4-11-16,6-7 5 16,3-2-8-16,3 0 3 15,5 1 0-15,1 3 11 16,4 6 9-16,-2 3 35 0,0 9-16 16,0 10-9-16,-2 3-2 15,0 6-24-15,0 13-4 16,-1 6 2-16,-4 7 1 15,1 2-3 1,1 6 0-16,-5 4 2 0,-1-2-5 16,-6-1 3-16,-10-3-5 15,0-7-77-15,-19-8-94 16,-14-9-144-16</inkml:trace>
  <inkml:trace contextRef="#ctx0" brushRef="#br0" timeOffset="391775.1746">15553 14490 679 0,'0'0'60'0,"0"0"-22"16,0 0 6-16,0 0 47 15,0 0 40-15,0 0-73 16,-63 9-22-16,81-9 7 15,0 0 16-15,0 0 6 0,-6 0-37 16,-7-6-7-16,-5-1-3 16,0 1-18-16,-5 3-3 15,-16 1-62 1,-6 2-115-16,-3 0-146 0</inkml:trace>
  <inkml:trace contextRef="#ctx0" brushRef="#br0" timeOffset="392241.5303">15478 14408 901 0,'0'0'57'15,"0"0"3"-15,0 0-41 16,0 0-11-16,-96 2 73 16,82 21-37-16,14 2-30 15,0 2 0-15,22-4-9 16,11-7 14-16,6-4 12 16,0-11-22-16,-6-1 13 15,-6-4 7-15,-11-14 21 16,-9-6 6-16,-7 2-36 15,0 0-9-15,-19 6-11 16,-14 3-4-16,-6 9-20 16,-1 4-148-16,-1 0-187 15</inkml:trace>
  <inkml:trace contextRef="#ctx0" brushRef="#br0" timeOffset="396415.4219">18590 14581 981 0,'0'0'77'0,"-86"-45"-48"16,37 31 22-16,-1 7 37 15,-2 6-34-15,5 1-21 0,8 2-5 16,14 10-23-16,14 0-9 16,11-3 4-16,3-1 0 15,30-6-11 1,14-2 11-16,9-1-80 0,8-20-25 15,-6-7-28 1,-7-8 33-16,-11-4 77 0,-14-3 23 16,-12 0 7-16,-9 4 57 15,-5 2 35-15,0 7 26 16,0 5-40-16,0 11 8 16,0 9-14-16,0 5-35 15,0 0-24-15,0 18-20 16,1 18 0-16,8 17 3 15,3 15 3-15,2 13-5 16,3 9-1-16,2 13 0 0,-2 9 1 16,2 0 2-16,0 0-3 15,3-8 0-15,-1-16-5 16,3-8-4-16,1-16-45 16,1-16-3-16,-1-10 23 15,-2-13 4-15,-1-8 12 16,2-9 9-16,-1-7-9 15,6-1 11-15,-1 0-13 16,8-17-3-16,-2-3 0 16,-1-5-19-16,-6-6 11 15,-10-5 18-15,-11-7-7 16,-6-8 19-16,-11-8-3 16,-23-4 4-16,-12-6 3 15,-10 0-1-15,-4-1-2 16,-1 4 32-16,5 10-13 15,7 13 17-15,11 14-22 0,16 8 7 16,13 8 16-16,9 3-18 16,0 1-8-16,17 1-11 15,13 1-1-15,9 1-3 16,5 4 4-16,5 0-30 16,3 2-95-16,3 0-187 15</inkml:trace>
  <inkml:trace contextRef="#ctx0" brushRef="#br0" timeOffset="396893.537">19665 14573 788 0,'0'0'394'15,"0"0"-334"-15,42-93-34 16,-2 77-10-16,8 4 74 16,0 11-28-16,-1 1-46 15,-7 18-9-15,-8 15-7 16,-14 8-1-16,-15 7-2 16,-3 0 3-16,-14-3 0 0,-13-5-1 15,-4-6-9-15,4-11 8 16,8-11-4-16,8-6 6 15,11-6-4-15,0 0 6 16,17-18-4-16,16-11-17 16,10-7-19-1,-3-6 35-15,-2-2 0 0,-12-1 3 16,-8 3 3 0,-9 11 3-16,-9 8 40 0,0 11 7 15,0 8-18-15,-6 4-3 16,-3 10-32-16,5 16 1 15,4 11 5-15,0 0-3 16,27 2 10-16,14-7-8 16,10-5-1-16,7-6-5 15,6-7 1-15,2-8-92 0,-5-6-167 16,-9-4-487-16</inkml:trace>
  <inkml:trace contextRef="#ctx0" brushRef="#br0" timeOffset="397570.6976">18327 14611 1090 0,'0'0'57'0,"0"0"-27"15,0 0-25-15,0 0 52 16,0 0-17-16,-114 7-25 0,82 27 16 16,7 5-18-16,9 4-2 15,13-1 5-15,3-7-15 16,19-7 10-16,19-13-7 15,5-11-2-15,6-4 14 16,-7-22-13-16,-4-10 35 16,-10-6 29-16,-10 1-39 15,-9-1-3-15,-9 1-18 16,0 5-5-16,-19 3 3 16,-10 8-5-16,-10 7-25 15,-3 11-103-15,-5 3-93 16,3 0-255-16</inkml:trace>
  <inkml:trace contextRef="#ctx0" brushRef="#br0" timeOffset="400819.3586">3309 16493 1091 0,'0'0'40'16,"0"0"-34"-16,0 0-6 16,0 0 0-16,22 86 33 15,-3-39 1-15,4 6 4 16,-4 10-14-16,-1 4-23 0,-6 3 1 16,-4 2 2-1,-7 0-4-15,-1-5-9 16,-1-8-111-16,-19-14-131 0,-7-15-134 15</inkml:trace>
  <inkml:trace contextRef="#ctx0" brushRef="#br0" timeOffset="401747.7091">2897 16983 929 0,'0'0'58'0,"0"0"-15"15,42-74-25-15,7 54-2 16,18 4 9-16,15-3-7 0,6 2-18 15,0-2 5 1,-4 0-10-16,-11 1 7 0,-19-1-7 16,-17 4 4-1,-19 1 1-15,-15 3 17 16,-3 1 16-16,0 4 28 0,0 6-15 16,-5 0-25-16,2 0-9 15,3 20-12 1,0 12 0-16,0 11 16 0,8 7-11 15,11 0 3-15,3 0-5 16,3 0-3-16,-2-3 0 16,1-9-2-16,-5-9 2 15,-5-11-3-15,4-9-29 16,-8-9-5-16,-2-3 22 16,-5-18 15-16,0-4 3 0,-3-1-2 15,0 5 1-15,0 5 10 16,0 4-1-16,7 6 12 15,11 5-17-15,6 1 0 16,13 0-8-16,6 1 2 16,4 7 0-16,5 1-5 15,6-4 7-15,5-3-2 16,-2-2 0-16,-10 0-13 16,-5-13 2-16,-15-8 2 15,-10-2 7-15,-15-6-1 16,-6-1 6-16,-3 1 2 15,-24 3 9-15,-6 9-11 16,-8 7 24-16,5 10-21 16,2 0 0-16,7 14 13 15,12 15-12-15,9 7 7 0,6 1 1 16,0 6-12-16,19-4 19 16,13-2-22-16,7-11 4 15,10-10 3-15,4-16-7 16,2 0-1-16,-4-22-1 15,-8-7-18-15,-10-5 11 16,-13-3 5-16,-10 4 4 16,-4 4 9-16,-6 10-9 15,0 9 22-15,0 7 20 16,0 3-38-16,0 6-4 16,0 18-15-16,0 8 15 15,0 5-2-15,0-2 3 16,5-2-1-16,7-7 0 15,4-12 3-15,6-8-6 0,-2-6 3 16,2-8-12-16,-1-20-5 16,-3-6-9-16,0-6 23 15,-3 5-1-15,3-1 6 16,1 7-2-16,-1 8 2 16,0 7 26-16,-5 8 23 15,-5 6-16-15,2 0-7 16,2 12-25-16,1 10 4 15,-2 6-2-15,-2 5-5 16,0 4 0-16,0 1-5 0,-5 4 4 16,-2-2-80-1,-2-4-125-15,-6-8-186 16</inkml:trace>
  <inkml:trace contextRef="#ctx0" brushRef="#br0" timeOffset="404489.2857">7910 16592 1147 0,'0'0'103'0,"0"0"-54"15,42-86 0-15,-39 61 23 16,-3 2 20-16,-2 1-31 16,-23 7-50-16,-17 5 6 0,-21 10-15 15,-20 0-1 1,-11 15-1-16,10 15 7 0,14 7-6 15,22 4-1 1,20-1 1-16,18 0-1 0,10-3 3 16,13-7-3-16,26-5 4 15,16-11 0-15,14-10-4 16,8-4 0-16,1-12-9 16,-7-21 6-16,-12-9-7 15,-15-12 10-15,-15-11 0 16,-13-12 3-16,-13-9-5 15,-3-5 2-15,-1 1 0 16,-16 5 2-16,-1 11 1 0,3 14 5 16,4 17 15-16,5 20-14 15,1 13 9-15,5 10-17 16,0 1-1-16,0 30-1 16,9 16-11-16,9 18 12 15,4 10 0-15,1 6-1 16,2 2-2-16,0 3 3 15,-1-5-5-15,-7-8-28 16,-4-12-73-16,-4-12-75 16,-1-15-62-16,0-19-237 15</inkml:trace>
  <inkml:trace contextRef="#ctx0" brushRef="#br0" timeOffset="404964.7893">8311 16248 1018 0,'0'0'113'0,"0"0"-24"16,0 0-73-16,0 0 11 15,0 0-27-15,0 0 7 16,18 50 0-16,-6-6-1 16,5 1-4-16,3-6-2 15,4-6 4-15,1-8-6 16,4-8 2-16,-2-10-15 0,7-7-13 15,-4-6 4 1,-6-20 24-16,-2-11 7 0,-8-8-6 16,-7-7 33-1,-7 0 5-15,0-1 16 0,-3 6 16 16,-13 7-36 0,4 8-1-16,0 13 7 0,9 9-17 15,3 10 0 1,0 0-24-16,3 22-31 0,16 15 26 15,6 14 6-15,4 10-1 16,-5 5 0-16,-3 1-2 16,-8-1 0-16,-9-5 2 15,-4-4 0-15,-3-3-1 16,-19-6 3-16,-9-5-2 16,-8-9 0-16,-10-5 4 0,-8-8 1 15,-4-9 10-15,-5-4 3 16,2-7-6-16,6-1-10 15,13 0-4-15,8-1-102 16,17-9-241-16</inkml:trace>
  <inkml:trace contextRef="#ctx0" brushRef="#br0" timeOffset="405248.4454">7365 17087 1095 0,'0'0'193'0,"102"0"-166"15,10 0-26-15,28-4 21 16,21-15 75-16,18-3-30 15,-3-2-31-15,-6 3-35 16,-22 1 0-16,-29 1-1 16,-28 5-6-16,-35 4-92 15,-40 5-133-15,-22 3-99 16</inkml:trace>
  <inkml:trace contextRef="#ctx0" brushRef="#br0" timeOffset="405918.3183">7983 17680 1066 0,'0'0'100'16,"0"0"-88"-16,0 0 38 16,0 0 17-16,-108-71-24 15,46 71-13-15,-11 0-14 16,4 18 23-16,5 5-8 16,15 2-12-16,19 1 8 0,15-3-27 15,15-1 3-15,0-6-3 16,33-4 3-16,14-6 3 15,16-6-6 1,6-4-7-16,1-18-19 0,-7-9-26 16,-11-7 16-16,-15-9 23 15,-13-4 13-15,-12-10 2 16,-12-4-2-16,-3 2 0 16,-14 0 11-16,-5 12 36 15,1 10 8-15,6 12-10 16,5 10-9-16,7 10 6 15,3 7-16-15,0 2-23 0,0 10-3 16,3 21-23 0,15 16 23-16,6 14 0 0,1 10 2 15,-1-2-4-15,1 3 2 16,-1-4-47-16,0-6-63 16,-4-10-115-16,3-12-129 15</inkml:trace>
  <inkml:trace contextRef="#ctx0" brushRef="#br0" timeOffset="406331.6506">8333 17458 666 0,'0'0'616'16,"0"0"-523"-1,0 0-72-15,80-49-19 0,-47 52 40 16,4 19-16-16,0 12-9 15,-10 7-11-15,-12 2-6 16,-15 3 0-16,0-2-1 16,-14-7 4-16,-8-8-7 15,3-8 4-15,7-10-2 16,4-7-6-16,4-4-25 16,4-4 29-16,10-19 1 15,14-9-53-15,3-8 33 16,3-4 20-16,-2-5 3 15,-4 3 1-15,-6 3 2 16,-8 13 6-16,-4 7 43 0,-4 13-12 16,1 9 19-1,0 1-48-15,1 11-11 16,5 13 0-16,2 7 2 16,3 3 17-16,3 0-19 0,4-3 4 15,3-4-4-15,4-5 0 16,8-4-30-16,6-5-84 15,8-9-92-15,1-4-243 16</inkml:trace>
  <inkml:trace contextRef="#ctx0" brushRef="#br0" timeOffset="406629.016">9597 16848 1285 0,'0'0'55'15,"0"0"-53"-15,112-19 2 16,-52 16 31-16,3 1-14 0,-1 2-21 16,-2 0-5-16,-14 0-93 15,-19 0-108-15,-20 0-369 16</inkml:trace>
  <inkml:trace contextRef="#ctx0" brushRef="#br0" timeOffset="406808.5463">9560 17070 984 0,'0'0'163'0,"0"0"-77"15,124 28-3-15,-47-27 35 16,10-1-78-16,1 0-36 0,-6 0-4 16,-9-6-52-16,-22-10-205 15,-23-2-496 1</inkml:trace>
  <inkml:trace contextRef="#ctx0" brushRef="#br0" timeOffset="409782.4312">11558 16706 865 0,'0'0'63'0,"0"0"-53"0,70-79 61 15,-66 50 62-15,-4-1-36 16,0 3-25-16,-21 1-28 16,-8 7-1-16,-13 4-15 15,-12 10-8 1,-4 5-7-16,-5 0-11 0,-1 18 2 16,10 8 1-16,11 1-4 15,18 2 0-15,11-1-1 16,14-1 0-16,0-4 3 15,23-4-3-15,17-12 3 0,8-7 0 16,8 0-3-16,4-15 0 31,1-14-6-15,-4-9-1-16,-6-6-3 16,-10-9-8-16,-11-5 17 15,-10-8-2-15,-9-5 3 0,-8-5-1 16,-3 1 4 31,0 4-3-32,0 3 6-15,-10 10-4 16,1 10 23 15,0 15-3-31,3 14-4 16,2 9 6-1,-2 7-16 1,6 3-2-16,0 3-6 0,0 26-25 0,0 15 22 0,0 16 3 16,0 8 0 15,0 4-2-31,10-1 3 0,1 3-1 16,-1-3 0-16,5 1-4 0,2-5-65 0,0-12-116 0,1-9-74 0,-7-13-376 0</inkml:trace>
  <inkml:trace contextRef="#ctx0" brushRef="#br0" timeOffset="409972.9">11013 16791 1010 0,'0'0'162'0,"0"0"-151"16,82 11 2-16,8-11 121 16,26 0-24-16,20-3-53 15,15-10-11-15,7 0-36 16,-6-1 9-16,-7 4-19 0,-20 4-7 15,-25 6-78 1,-26 0-166-16,-33 0-178 0</inkml:trace>
  <inkml:trace contextRef="#ctx0" brushRef="#br0" timeOffset="410641.3666">11662 17549 924 0,'0'0'111'0,"0"0"-82"15,0 0 52-15,-82-84 15 16,33 67-16-16,-7 9-32 15,-3 5-23-15,-4 3 23 16,2 5-10-16,7 14-17 16,12 5 12-16,14 3-26 0,15 0-1 15,13 2-5-15,0-4-1 16,21-4 0-16,16-5 0 16,12-6 7-16,9-10-17 15,3 0 2-15,-7-20-25 16,-3-9 10-16,-12-11-6 15,-9-9 13-15,-11-10 6 16,-10-5 7-16,-9-7-2 16,0-6 5-16,-9-2 0 15,-7 3 9-15,1 9 19 16,0 18 24-16,7 16 0 0,2 15-24 16,5 11 22-1,1 7-16-15,0 0-25 16,1 20-9-16,16 22-10 15,10 23 10-15,3 11 0 0,1 9 4 16,-3-2-5-16,-1-4 1 16,-6-5-28-16,-5-8-52 15,-1-10-83-15,-4-17-138 16,-2-15-622-16</inkml:trace>
  <inkml:trace contextRef="#ctx0" brushRef="#br0" timeOffset="411064.0476">12005 17199 1297 0,'0'0'81'16,"0"0"-23"-16,0 0-49 16,100-32-7-16,-68 49 18 15,-3 16-12-15,-8 11-6 16,-13 3-2-16,-8 0 0 15,0 2-7-15,-18-15 2 16,1-5-14-16,1-11-4 16,4-11-10-16,9-7-36 15,3 0 42-15,0-23 25 16,15-12-25-16,6-12 12 16,6-5 10-1,-1-4 5-15,-4-5 7 0,-3 1-6 0,-7 7 53 16,-5 10 16-16,-5 18-7 15,-2 14 0-15,0 11-3 16,0 1-46-16,0 31-14 16,0 11 0-16,0 9 25 15,6-1 6-15,17-4-27 16,7-7 16-16,6-8-20 16,5-8 0-16,6-7-3 15,10-9-51-15,1-8-211 16,0-10-519-16</inkml:trace>
  <inkml:trace contextRef="#ctx0" brushRef="#br0" timeOffset="416731.9461">13071 15917 583 0,'0'0'415'0,"0"0"-383"16,-105-19-21-16,65 37-5 16,-3 15 67-16,1 11-17 15,4 10-30-15,5 5 28 16,8 3-18-16,7-1 18 16,12-3-9-16,6-6-16 15,8-5-3-15,22-10-26 16,6-9 1-16,10-8-7 0,3-7-9 15,2-7-134 1,2-6-100-16,-2 0-437 0</inkml:trace>
  <inkml:trace contextRef="#ctx0" brushRef="#br0" timeOffset="417162.8796">13675 15980 833 0,'0'0'53'15,"0"0"-20"-15,-85-24 39 16,60 24 8-16,3 9-33 16,2 13-25-16,-1 9-10 15,3 6-3-15,1 4 28 16,8 3-9-16,3 1 6 15,6 0 15-15,0 1-28 16,2-4 3-16,16-5-21 16,9-5 1-16,6-10 1 0,8-5-2 15,4-8-6 1,3-7 2-16,-5-2-80 0,-7-1-4 16,-3-12-72-16,-9-8-123 15</inkml:trace>
  <inkml:trace contextRef="#ctx0" brushRef="#br0" timeOffset="417458.2364">14067 16270 912 0,'0'0'383'16,"0"0"-350"-16,0 0-33 15,0 0-70-15,0 0-2 16,0 0-320-16</inkml:trace>
  <inkml:trace contextRef="#ctx0" brushRef="#br0" timeOffset="418098.4766">14421 15848 1165 0,'0'0'59'0,"0"0"-36"0,0 0-13 15,0 0-4-15,0 0-4 16,0 0-2-16,31 83 9 16,-12-21-8-16,-2 4-1 15,-4-1 5 1,-2-4-11-16,-1-7 6 0,-1-10-2 15,3-10-4-15,0-16-30 16,-2-11 28-16,-1-7 5 16,2-9 6-16,-1-18 26 15,1-9-7-15,-1-7 18 16,-4-5 33-16,-1-5-19 0,-2-2-17 16,-2 0-8-1,1 2-24-15,1 8 7 16,1 11-12-16,5 12-12 0,1 9-24 15,8 11-136-15,3 2-162 16</inkml:trace>
  <inkml:trace contextRef="#ctx0" brushRef="#br0" timeOffset="418362.7184">14967 15643 1166 0,'0'0'67'15,"0"0"-46"-15,101 25-19 16,-56 9 69-16,-3 13 14 16,-2 14-55-16,-4 13 6 15,-14 13-32-15,-12 3 0 16,-10 4 1-16,-10-1-5 15,-26-6 0-15,-19-10 0 16,-13-12-47-16,-13-17-34 16,-9-12-60-16,-1-23-210 15</inkml:trace>
  <inkml:trace contextRef="#ctx0" brushRef="#br0" timeOffset="420114.7255">16260 16506 1248 0,'0'0'112'0,"0"0"-89"16,0 0 29-16,0 0 59 16,0 0-52-16,0 0-51 15,127-26-7-15,-60 23 3 16,-1 2-4-16,-6 1 0 15,-13 0-13-15,-12 0-96 16,-18 0-122-16,-17 0-216 16</inkml:trace>
  <inkml:trace contextRef="#ctx0" brushRef="#br0" timeOffset="420286.7706">16188 16756 938 0,'0'0'201'16,"107"0"-155"-16,-27 0-32 16,5-8 64-16,0-3-39 15,-7 0-29-15,-11 3-10 16,-17 2-104-16,-20 0-266 0</inkml:trace>
  <inkml:trace contextRef="#ctx0" brushRef="#br0" timeOffset="432319.2957">18303 16118 903 0,'0'0'34'16,"0"0"-18"0,-80-27 26-16,49 27 39 15,0 0-2-15,-5 0-34 0,-1 14-36 16,0 3 10-16,2 3 14 16,2 2-11-16,4 5 17 15,5 3-20-15,6 5 15 16,4 2 17-16,10 0-35 15,4 0 1-15,0-2 8 16,21-6-25-16,5-1 27 0,10-10-26 16,8-5 6-1,9-7 3-15,7-6 0 16,1 0-10-16,-6-2 0 16,-7-8 6-16,-10 0-11 15,-10 2 5-15,-7 4-40 0,-8 1-59 16,-7 2-152-1,-6-1-388-15</inkml:trace>
  <inkml:trace contextRef="#ctx0" brushRef="#br0" timeOffset="433628.1475">19866 16079 844 0,'0'0'195'0,"0"0"-145"16,-80-77-44-1,41 60 48-15,-1 9-3 0,-5 8-6 16,-1 0-21 0,-2 10-24-16,5 12 9 0,7 5-3 15,10-1-5-15,10 1 18 16,12-3-11-16,4-4-2 15,8-5-4-15,21-5 6 16,6-6-3-16,12-4-5 16,4 0 0-16,1-14 5 15,-4-10-5-15,-4-5 0 0,-5-8-3 16,-8-11-2-16,-4-7 5 16,-7-6 0-1,-7-2 1-15,-7 0 2 0,-6-3-2 16,0 1 5-16,0 4 13 15,-9 4 16-15,-6 11 24 16,0 6-19-16,1 12-18 16,3 10 9-16,5 8-4 15,3 7 2-15,3 3-22 16,0 0-7-16,0 19-18 16,0 18 8-16,12 14 10 15,2 11-4-15,-1 6 6 16,-3 2-2-16,-1 3 0 15,0 0 2-15,-1 2-4 0,1-4 2 16,1-8-41 0,0-10-24-16,3-9-74 0,-2-10-33 15,1-11-126 1</inkml:trace>
  <inkml:trace contextRef="#ctx0" brushRef="#br0" timeOffset="434982.5764">20310 15608 758 0,'0'0'190'0,"0"0"-67"15,0 0-59-15,0 0 12 16,0 0-2-16,0 0-67 15,0-11-7-15,20 39-1 0,6 9 1 16,2 6 1-16,-1 1-1 16,1 3 0-16,-4-2-1 15,0 0 3 1,-5-4-2-16,-5-6 0 0,-3-8-16 16,-3-10 3-16,-2-5-9 15,-1-8 18-15,-2-4-2 16,0 0 12-16,4-18-6 15,-1-9 3-15,0-9 3 16,-1-6 8-16,-1-3 0 16,2-1 13-16,-2 0 13 15,4-2-21-15,1 0 34 16,1 0-22-16,1 3-8 16,-2 5 21-16,-2 4-11 0,2 5-14 15,-3 8-11-15,0 6-8 16,-3 7 0-16,-1 7 0 15,-1 3-22-15,-1 5-78 16,2 18-144-16,-1 10-1 16,-1 2-401-16</inkml:trace>
  <inkml:trace contextRef="#ctx0" brushRef="#br0" timeOffset="435544.8977">19432 16612 960 0,'0'0'253'15,"0"0"-177"-15,0 0-67 16,118-28 3-16,-17 20 87 0,31-1-53 15,25-3-16 1,18 0 1-16,-2-1-23 16,-11-2-2-16,-22 1-6 0,-30 1 4 15,-23 1-8-15,-28 4 4 16,-24 2-42 0,-22 5-37-16,-13 1-74 0,-19 0-75 15,-26 12-330-15</inkml:trace>
  <inkml:trace contextRef="#ctx0" brushRef="#br0" timeOffset="436276.9761">20047 17093 560 0,'0'0'355'15,"-99"-9"-256"-15,49 9-65 16,-1 11 33-16,8 9-6 16,5 4 5-16,8 4-35 15,13-1-15-15,9 0-8 0,8-5 0 16,3-3-7 0,25-4-1-16,11-5 1 15,12-7 8-15,2-3-8 0,0 0 1 16,-1-17-2-1,-4-4 0-15,-8-7-3 0,-9-9-17 16,-8-8-1 0,-10-14 16-16,-8-6 5 0,-5-5 0 15,-2-1 16-15,-16 3 1 16,-4 6 27-16,0 7 24 16,2 12-8-16,4 12 0 15,4 13-24-15,5 10-10 16,4 8 7-16,3 0-33 15,0 14-9-15,0 23-7 16,4 16 16-16,12 9-6 0,5 9 10 16,0 4-4-16,3 4 0 15,1-2-55 1,1-2-55-16,2-12-120 0,2-19-239 16</inkml:trace>
  <inkml:trace contextRef="#ctx0" brushRef="#br0" timeOffset="436760.6623">20517 16911 320 0,'0'0'994'0,"0"0"-893"15,0 0-95-15,97-55 6 16,-59 55 3-16,3 9-3 15,-4 18-8-15,-9 10-4 16,-14 11 0-16,-14 4-2 16,-3 2 2-16,-27-4-39 15,-9-9 29-15,2-10-2 16,4-11-3-16,9-8 14 16,14-8-10-16,8-4 11 15,2-4-1-15,18-21 0 16,24-10-93-16,7-11 25 15,5-5 40-15,-2-6 23 16,-12-4-3-16,-7 5 9 16,-10 5 8-16,-11 11 28 15,-8 10 46-15,-4 10-11 16,0 11-43-16,-7 8-1 0,-7 1-25 16,-1 10-2-16,3 16 7 15,2 7-2-15,7 4 8 16,3 3-3-16,3-1-10 15,19-2 20-15,8-3-19 16,6-9 4-16,10-5-5 16,5-9-1-16,7-11-59 15,3 0-142-15,-7-17-214 0</inkml:trace>
  <inkml:trace contextRef="#ctx0" brushRef="#br0" timeOffset="450926.0864">23521 3853 1047 0,'0'0'210'0,"0"0"-201"16,81 2-9-16,-29-11 2 15,5-6 8-15,1-2 26 16,-3-3-23-16,-8 0 8 16,-13 0 2-16,-12 3-13 15,-13-3 14-15,-9 4 10 16,0-3 17-16,-15 4-49 16,-15 2-2-16,-10 7 0 15,-11 6-11-15,-8 0 8 16,-2 19 0-16,4 9 6 15,14 6-1-15,16 7 6 16,17 5-2-16,10 3 5 0,20 0-4 16,19-2 0-1,12-10 9-15,5-7-14 16,7-10 2-16,0-5-1 0,-1-7-1 16,0-8-4-16,-7 0-131 15,-10-10-338-15</inkml:trace>
  <inkml:trace contextRef="#ctx0" brushRef="#br0" timeOffset="451068.6864">24090 3910 1199 0,'0'0'0'0,"0"0"-4"16,94 0-332-16,-40 0-134 15</inkml:trace>
  <inkml:trace contextRef="#ctx0" brushRef="#br0" timeOffset="451658.2426">24791 3659 1292 0,'0'0'31'0,"0"0"-26"16,-113-21 9-16,69 21 44 0,1 14-14 16,8 11-35-16,10 5 0 15,14 1-9-15,11 1 5 16,3-4-7-16,25-5 3 16,12-6-1-16,8-7 11 15,7-10-11-15,2 0-8 16,-9-9 1-16,-8-10 3 15,-15-5 4-15,-13-1 3 16,-12-1 4-16,0-2 29 16,-6 5 8-16,-12 3-29 15,2 6-1-15,2 10-8 16,4 4-4-16,-2 7-2 16,5 21-20-16,2 16 19 15,5 13-8-15,0 14 9 0,18 8 0 16,5 9-1-16,-3 3 0 15,-3 1 2-15,-4-2-1 16,-7 1 4-16,-4-5-1 16,-2-9-3-16,0-14 0 15,-17-16-6-15,-10-16 5 16,-10-12 1-16,-6-14 0 16,-9-5 5-16,-8-19-1 15,-3-19-2-15,-1-7-2 16,9-8 6-16,10-5 3 15,23-4-9-15,22-7 1 0,25 0 5 16,32 2-3 0,12 3-3-16,2 7 0 15,-4 11 5-15,-6 9-3 16,-3 11-2-16,-7 5-6 0,-2 6-12 16,-4 8-155-16,-5 1-151 15</inkml:trace>
  <inkml:trace contextRef="#ctx0" brushRef="#br0" timeOffset="451803.853">25179 3986 1157 0,'0'0'213'0,"0"0"-186"16,0 0-27-16,0 0-125 15,0 0-292-15</inkml:trace>
  <inkml:trace contextRef="#ctx0" brushRef="#br0" timeOffset="455374.6813">26767 3717 1034 0,'0'0'108'0,"0"0"-89"15,-42-92-10-15,15 61 40 16,-5 1 54-16,-2 5-52 0,-6 7-30 16,0 10-2-16,-2 8-16 15,4 0-3-15,3 16 0 16,5 15-2-16,9 10 1 16,6 6 1-1,15-1 0-15,0-3 0 0,26-7 5 16,11-7-5-1,10-8 0-15,6-7 5 0,-1-9-5 16,3-5 0-16,-1 0-21 16,-3-10 9-16,-4-15-34 15,-2-9 17-15,-3-10 25 16,-11-8 0-16,-9-10 4 16,-11-8 12-16,-8-2 25 15,-3 0 6-15,0 5-13 0,-14 4-1 16,-2 6 16-16,1 8-29 15,-3 4 23-15,2 8-8 16,3 7-20-16,2 8 12 16,5 11-18-16,3 4 15 15,3 7-20-15,0 0-1 16,0 2-2-16,0 25-20 16,13 13 23-16,3 11-7 15,3 14 8-15,-2 6-1 16,-3 4 0-16,-3 5 2 15,-1 3-11-15,-6-1 9 0,1-5-36 16,-2-9-29-16,0-12-36 16,2-9-77-1,-1-9-60-15,-2-13-282 0</inkml:trace>
  <inkml:trace contextRef="#ctx0" brushRef="#br0" timeOffset="455591.9614">26349 4070 656 0,'0'0'417'15,"0"0"-365"-15,0 0-40 0,0 0 23 16,92 18 104 0,10-18-14-16,29-3-95 0,20-11-9 15,4-2-16-15,-6-1 2 16,-19 3-14-16,-27 0 5 15,-23 6-118-15,-31 4-116 16,-32 4-481-16</inkml:trace>
  <inkml:trace contextRef="#ctx0" brushRef="#br0" timeOffset="456201.4274">26998 4739 1190 0,'0'0'5'16,"0"0"2"-16,0 0 3 16,-117-80 55-16,70 74-25 15,-6 6-26-15,-8 2-9 16,-2 21 19-16,8 6-16 16,11 3 11-16,16 2-6 15,12-1-12-15,10-1 23 0,6-5-24 16,0-4 4-16,20-8 2 15,13-12 3-15,11-3-3 16,10-5-6-16,0-23 5 16,1-9-6-16,-6-10 2 15,-7-10-1-15,-11-8 11 16,-10 0-5-16,-10-5-6 16,-11 4 0-16,0 5 8 15,-14 4 1-15,-8 12 27 16,0 8 11-16,3 11 4 15,3 7-44-15,7 9 15 0,5 8-13 16,2 2-2-16,2 0-14 16,0 11 3-1,0 22-4-15,11 19-1 16,6 13 13-16,6 8-4 16,5 4 0-16,4 0 0 0,2-4-7 15,5-4 7-15,-1-10-71 16,3-13-69-16,-2-13-136 15,-5-18-347-15</inkml:trace>
  <inkml:trace contextRef="#ctx0" brushRef="#br0" timeOffset="456641.8806">27278 4463 1207 0,'0'0'88'15,"0"0"-61"-15,0 0-5 16,111-52 73-16,-73 52-46 16,0 17-29-1,-6 15-20-15,-5 12 8 0,-15 9-8 16,-12 6 0-16,-1 0-9 16,-21-6 6-16,-1-14-34 15,5-9-7-15,8-18-6 16,5-11-27-16,5-1 22 15,0-25 42-15,18-19-81 16,9-8 4-16,-2-5 85 0,1-3 5 16,-7 5 40-16,-4 4 4 15,-6 6 22-15,-4 10 19 16,-5 9-25-16,0 8 18 16,0 12-17-16,0 6-9 15,0 2-52-15,0 24-14 16,3 14 14-16,7 10-2 15,2 2 4-15,6-1 8 16,3-10-3-16,3-4-7 16,4-6 0-16,5-9-17 15,3-12-142-15,5-10-123 16,1-9-694-16</inkml:trace>
  <inkml:trace contextRef="#ctx0" brushRef="#br0" timeOffset="457278.5285">28438 3067 1084 0,'0'0'54'0,"0"0"-49"15,-87-40 17-15,45 40 22 16,-1 14 10-16,-3 19-16 16,2 16-17-16,8 13 14 15,10 8-14-15,9 9-13 16,13 3 30-16,4 0-29 15,10-4-1-15,19-8 6 16,14-14-8-16,9-12-2 16,12-16-4-16,9-11-9 0,9-12-92 15,2-5-133-15,-3-8-486 16</inkml:trace>
  <inkml:trace contextRef="#ctx0" brushRef="#br0" timeOffset="457925.2545">28639 3265 1111 0,'0'0'76'0,"0"0"-54"16,17-73 5-16,11 52 38 16,5 9 6-16,10 5-23 15,3 7-30-15,8 0-12 16,-1 11-1-16,-6 14-3 15,-9 4-4-15,-17 11 0 16,-16 5-9-16,-5 4 11 16,-30 1-57-16,-18-5-27 15,-13-4 28-15,-8-9 13 0,0-9 29 16,6-13-1-16,9-6 2 16,9-4 11-16,14-4 4 15,13-12-1-15,11-1 12 16,7-1 0-16,4-2 25 15,20 6 1-15,9-1-13 16,7 7 2-16,3 5-8 16,5 3 11-1,1 0-1-15,2 9-18 0,-3 7-3 16,-1 5-9-16,-2 1 1 16,0 4-6-16,-5 1-28 15,-2-4-132-15,-8-4-140 16</inkml:trace>
  <inkml:trace contextRef="#ctx0" brushRef="#br0" timeOffset="458343.8553">29429 3123 1008 0,'0'0'82'16,"0"0"-61"-16,0 0-18 16,0 0 55-16,0 0-19 0,-86-27-19 15,65 51-16-15,1 8-1 16,1 10 14 0,8 1-13-16,6 5 3 15,5 1 7-15,0-6-12 0,15 0 5 16,10-9-6-16,8-9 3 15,9-8 0-15,11-10-3 16,3-7-2-16,-2 0 0 16,-7-21-24-16,-12-9 25 15,-13-5 2-15,-12-5 12 16,-10-5 38-16,-1-3-20 16,-27-2-8-16,-11 4 25 15,-10 6-46-15,-4 11 0 16,-2 6-3-16,7 15-16 15,10 8-26-15,12 0-79 0,14 14-51 16,11 11-222-16</inkml:trace>
  <inkml:trace contextRef="#ctx0" brushRef="#br0" timeOffset="459041.7145">30025 3066 1126 0,'0'0'62'0,"0"0"-57"16,0 0 2-16,0 0-7 15,0 0 0-15,0 0 19 16,0 0 2-16,-22 100-18 15,36-66 2-15,9-5-5 16,5-4 5-16,1-8-1 0,-1-3-4 16,-1-8 0-16,0-6-6 15,-2 0-8-15,-4-10 4 16,-3-12 9-16,-6-5 2 16,-7-3 4-16,-5-2 2 15,0-1 14-15,0 2 39 16,-10 2-37-16,-2 9 10 15,2 4-8-15,1 7-18 16,7 8 16-16,2 1-23 16,0 4-16-16,3 18 4 15,14 12 5-15,-1 7 7 0,4 6 0 16,-3 2-6 0,-5 2 3-16,-1 0-11 15,-5-4 13-15,0 0-5 0,-5-4 5 16,-1-3 1-16,0-5 0 15,-7-9 0-15,-11-6 3 16,-6-9 15-16,-10-6 17 16,-10-5 12-16,-8-6-21 15,-1-13 4-15,6-3-29 16,13-3 6-16,10 0-14 16,18-1-97-16,6-3-171 15</inkml:trace>
  <inkml:trace contextRef="#ctx0" brushRef="#br0" timeOffset="459325.0207">30477 2704 1404 0,'0'0'40'15,"0"0"-39"-15,114 87-1 16,-33-16 23-16,9 12 69 16,-7 11-68-16,-11 4-2 15,-17 0-21-15,-20-1 8 0,-20-8-11 16,-15-3 5-16,-9-8-3 16,-33-12 0-1,-23-16-2-15,-23-14-6 0,-17-14-29 16,-10-12-89-16,-5-10-93 15,6-6-360-15</inkml:trace>
  <inkml:trace contextRef="#ctx0" brushRef="#br0" timeOffset="465087.293">23099 6297 1246 0,'0'0'25'15,"-114"-24"-25"-15,51 24 0 16,-3 13 2-16,2 17 8 16,7 8 2-16,12 5 0 15,17 6-9-15,16-6 9 16,12-4-11-16,20-8 2 16,24-11 2-16,12-8 0 15,6-11-10-15,1-1-5 0,-8-14-17 16,-12-11 23-1,-17-6 7-15,-11-5-3 0,-12-3 20 16,-3-1-12-16,0 4 40 16,-8 5 2-16,-2 8-10 15,5 10 12 1,4 6-12-16,1 7-24 0,0 0-16 16,0 19-21-16,6 12 19 15,6 7 2-15,0 6-1 16,1 0-3-16,1 2 4 15,3-2-100-15,1-8-97 0,2-7-146 16</inkml:trace>
  <inkml:trace contextRef="#ctx0" brushRef="#br0" timeOffset="465837.5756">23300 6340 1197 0,'0'0'54'0,"0"0"-47"16,0 0 3-16,0 0 8 15,0 0-17-15,81 60 7 16,-45-18-3-16,-4-3-4 16,-7-1-1-16,-6-7 0 0,-4-7-8 15,-2-10 7-15,0-7-14 16,1-7-4-16,1-3 18 15,2-17-2-15,-2-5 3 16,-5-3 1-16,-1 0 8 16,-3 4 27-16,-3 3-3 15,2 9-7 1,1 4-1-16,5 6-25 0,7 2-2 16,8 4-8-16,8 10 5 15,6 7-4-15,3-2 9 16,7-2-14-16,2-1-25 15,8-6-28-15,2-4 1 16,-3-6-25-16,-10 0 42 0,-15-14 49 16,-10-8 0-16,-11-9 43 15,-8-5 78-15,-5-6-65 16,0 0 21-16,-18 1-9 16,-12 7-28-16,-9 9-3 15,-2 11-16-15,-4 14-2 16,2 0-19-16,8 21 0 15,10 13-2-15,16 7-2 16,9 0 2-16,3-4-2 16,25-5 6-16,8-11-2 15,7-9 2-15,2-8-2 16,-2-4-1-16,-4-10-29 16,-9-19 1-16,-14-8 14 0,-7-9-8 15,-9-8 23-15,0-5-1 16,-9-4 10-16,-7-1-9 15,-2 2 30-15,1 10 3 16,1 11 30-16,4 16-12 16,5 14-12-16,5 11-24 15,2 0-15-15,0 27-21 16,11 18 4-16,10 16 17 16,7 9-1-16,3 7 3 15,2 0-2-15,-3-6 0 0,-3-5-45 16,-3-8-91-1,-5-14-109-15,-4-14-428 0</inkml:trace>
  <inkml:trace contextRef="#ctx0" brushRef="#br0" timeOffset="466490.8902">25791 5945 1199 0,'0'0'45'15,"0"0"-45"-15,0 0 6 16,0 0 10-16,0 0-7 16,0 0 33-16,10 102-7 15,15-63-26-15,7-2 0 16,7-4-9-16,4-8 2 15,5-12 2-15,0-10-4 16,-2-3-15-16,-6-18 6 0,-9-13 5 16,-8-7 4-16,-13-6 10 15,-8-1 18-15,-2 2 31 16,-9 4-15-16,-12 11 8 16,6 11-7-16,6 9-37 15,7 8-8-15,2 19-14 16,5 25-5-16,19 17 16 15,11 15 4-15,3 10-1 16,-2 6 0-16,-8 4 3 16,-9-4-6-16,-11-6-1 15,-8-10-36-15,0-16 23 16,-6-17 0-16,-17-13 17 16,-11-18 1-16,-9-11 6 15,-9-1 7-15,-10-13 15 16,0-17-21-16,2-7 27 0,10-5-31 15,14-4 2-15,18-2-6 16,18 1-4-16,25-4-78 16,38 0-163-16,22 0-249 15</inkml:trace>
  <inkml:trace contextRef="#ctx0" brushRef="#br0" timeOffset="466692.4985">26883 6078 1165 0,'0'0'112'15,"0"0"-103"-15,0 0-4 16,0 0 3 0,0 0-4-16,0 0 13 15,19 61-17-15,-10-37 5 0,-1 1-14 16,-5-9-140-16,-3-6-240 15</inkml:trace>
  <inkml:trace contextRef="#ctx0" brushRef="#br0" timeOffset="466847.0752">26908 5715 1068 0,'0'0'0'0,"99"0"-600"16</inkml:trace>
  <inkml:trace contextRef="#ctx0" brushRef="#br0" timeOffset="467139.769">27237 5990 813 0,'0'0'14'0,"0"0"-12"0,0 0 6 16,0 0 2-16,-14 86 54 15,44-64 7-15,3 3-50 16,-2-1-5-16,-7-2-9 16,-12-2-5-16,-11-3 16 15,-1-3-16 1,-10-4 39-16,-20-2 15 0,-9-5-38 15,-5-3 11-15,-1 0-24 16,5 0-2-16,15-6 2 16,14-4-5-16,11 1-38 15,40-3-217-15,24 0-244 16</inkml:trace>
  <inkml:trace contextRef="#ctx0" brushRef="#br0" timeOffset="467491.6442">28312 5981 421 0,'0'0'647'0,"0"0"-570"15,-81-67-67-15,28 54 0 16,-5 9 41-16,1 4-21 16,12 8-6-16,9 16-24 15,14 7 0-15,14 1 1 0,8 1 7 16,6-5-7-16,26-8 5 15,7-7-5-15,7-9 13 16,-4-4-10 0,-5-5 11-16,-7-15 6 15,-11-4 0-15,-7-6 39 0,-9 0-16 16,-3 6-22-16,0 6 39 16,0 11-17-16,0 7-35 15,0 0-9-15,6 21-44 16,8 12 37-16,5 6 2 15,-1 2 5-15,1-4 3 16,-2-4-3-16,-4-3-39 16,-7-2-72-16,-4-8-120 15,-2-10-150-15</inkml:trace>
  <inkml:trace contextRef="#ctx0" brushRef="#br0" timeOffset="468458.6157">29700 5422 813 0,'0'0'266'15,"0"0"-120"-15,0 0 4 16,0 0-65-16,0 0-38 16,0 0-47-16,0-18-23 15,11 69 21-15,5 22 0 16,1 16 4-16,-1 19-5 15,-3 8 7-15,-1 2-4 16,2 2 5-16,-1-5-2 16,3-5-6-16,0-3-8 15,-1-7-81-15,-3-8 23 16,0-17 56-16,1-18 13 16,1-22-1-16,5-19 6 15,4-10-2-15,2-6-3 16,7 0 3-16,5-10 14 0,0-11-16 15,0-2 6-15,-5-5-6 16,-4-4 1-16,-7-3-4 16,-14-4-4-16,-7-8-27 15,-13-4 8-15,-27-8-16 16,-15-4 17-16,-14-4 16 16,-9 4-5-16,-8 5 12 15,1 11 1-15,11 15 0 16,19 12 26-16,24 9-8 15,15 9-11-15,16 2 2 16,0 0-9-16,25 0-4 16,24 0-6-16,23 0-12 0,17 0 7 15,7 0-52-15,-5-4-47 16,-16-15 43 0,-20-3 57-16,-21-6 14 0,-16-5 32 15,-14 2 71-15,-4-1 4 16,-6 5-71-16,-13 6-4 15,2 8 1-15,1 9-18 16,7 4-1-16,3 2-14 16,3 18-14-16,3 12 13 15,0-1 2-15,21 1-1 0,14-5 1 16,5-5 5 0,5-10-6-16,1-6 0 0,-4-6-6 15,-7 0 5-15,-6-17-7 16,-12-4 8-16,-9-9 13 15,-8-5-11-15,0-4 21 16,-19 6-3-16,-2 8 10 16,1 10 36-16,8 10-28 15,4 5-15-15,3 1-23 16,4 20-16-16,1 11 15 16,0 10 1-16,16-2 0 15,11 2-2-15,1-7 2 16,2-9-32-16,0-6-78 15,-3-8-47-15,1-11-138 16</inkml:trace>
  <inkml:trace contextRef="#ctx0" brushRef="#br0" timeOffset="468789.3333">30623 5846 1073 0,'0'0'76'15,"0"0"-67"-15,0 0-1 16,0 0 31-16,0 0-39 15,0 0 1-15,2 74-7 16,13-37 14-16,1-3-6 16,-1-8-2-16,0-4-1 0,-3-8-22 15,-5-11-84 1,-1-3 18-16,0-3 25 16,0-18 64-16,-2-8 1 15,1-6 8-15,0 1 37 16,-1 1 31-16,4 10 2 0,2 4-8 15,0 10-37-15,1 7-12 16,2 2 3-16,2 13-22 16,3 12-3-16,3 6 2 15,-5 4 3-15,4-3-6 16,-2-2 1-16,4-5-11 16,5-4-71-16,7-5-111 15,5-8-186-15</inkml:trace>
  <inkml:trace contextRef="#ctx0" brushRef="#br0" timeOffset="469189.2623">31380 5788 861 0,'0'0'173'16,"0"0"-113"-16,-109-54-14 16,75 54 27-16,1 8-14 15,4 22-37-15,8 14 3 16,9 7 21-16,12 2-30 15,7-3-14-15,25-4 9 16,11-15-4-16,7-6-2 16,0-13-1-16,-1-12-3 15,-2 0-2-15,1-17-10 16,-4-12-6-16,1-11 13 0,-8-9 3 16,-10-10 1-1,-15-8 22-15,-12-3-16 0,0-1 19 16,-12 8 2-16,-10 11-12 15,1 16 28-15,8 18-2 16,8 12-1-16,5 6-40 16,0 21 0-1,3 22-15-15,14 15 14 0,5 10 1 16,0 5 3-16,-5 2-3 16,-4-3 0-16,-8-3-7 15,-5-10-112-15,0-18-107 16,-10-14-197-16</inkml:trace>
  <inkml:trace contextRef="#ctx0" brushRef="#br0" timeOffset="469669.1255">31554 5834 1096 0,'0'0'4'15,"115"-13"-4"-15,-57 6-52 16,-6-4 33-16,-11-4-65 16,-8-1 20-16,-13 3 22 0,-10 1 42 15,-7 4 12 1,-3 5 131-16,0 3 0 16,0 0-89-16,0 6-54 15,0 15 0-15,0 7 25 16,3 3 15-16,2 4-6 15,1-4-15-15,0-2-8 94,0-5-9-94,-3-8-2 0,0-6-70 0,-3-10-310 0</inkml:trace>
  <inkml:trace contextRef="#ctx0" brushRef="#br0" timeOffset="469813.6433">31820 5435 811 0,'0'0'504'0,"0"0"-470"0,0 0-34 0,0 0-53 0,0 0-58 0,0 0-39 0,89 69-345 0</inkml:trace>
  <inkml:trace contextRef="#ctx0" brushRef="#br0" timeOffset="470356.313">32145 5720 1007 0,'0'0'156'0,"0"0"-156"16,0 0-10 0,0 0 10-16,-40 85 17 15,40-56-10 1,0-3 2-16,4-5-6 0,11-7 7 0,4-8-2 15,1-6 0-15,2-1 40 16,-1-21 6 0,-3-3-27-16,-2-5 15 15,-3 1-18-15,-3 2 5 0,-6 8 9 16,-1 7-25-16,-1 11 12 16,-1 1-25-16,1 1-17 15,-1 20 1-15,4 7 8 16,-1 1 8-16,3-2 0 31,1-7-4-15,3-3 1-16,-1-10-11 0,3-6-20 0,0-1 30 0,1-8-6 0,1-10 10 15,-2-6-2 1,-3-1 7 0,-4 3-2-16,-2 5 2 0,-1 6 8 15,1 9 22-15,-1 2-26 16,0 0-9-16,3 2-7 0,4 15-3 31,3 3 10-31,0 3 0 0,3 1 2 31,4-3-5-31,9-2 3 0,8 0-17 16,10-6-50-16,9 1-45 16,3-6 6-16,8-2-91 0,4-4-12 15,0-2-85-15</inkml:trace>
  <inkml:trace contextRef="#ctx0" brushRef="#br0" timeOffset="470756.0453">33162 5789 703 0,'0'0'187'0,"-16"-84"-24"16,-17 46-36 0,-6 5-54-16,-3 9-10 0,0 5-18 15,6 10-4 1,9 6-10-16,15 3-31 0,9 0 2 16,3 0-6-1,0 0-7-15,10 0 11 0,11 0 6 0,3 0-2 16,2-9 1-1,-6-8-4-15,-1-2-1 0,-5-1 18 16,-6 4-16-16,-2 9 23 16,-4 2 41-16,0 5-35 15,1 2-31-15,4 23-16 16,3 17 16-16,1 14 9 16,-2 17-8-16,-9 10 0 15,0 10-1-15,-4 7 9 16,-12 0-11-16,3-1 2 15,4-5 0-15,4-9-1 16,5-7-1-16,0-10-8 16,0-11 0-16,10-10-12 15,8-7 18-15,3-9-17 0,3-6-11 16,-2-12 17-16,2-6-29 16,7-7-8-16,5 0-16 15,6-16 10-15,-2-8 50 16,-4-9-3-1,-11-9 1-15,-14-6 7 0,-11-12 5 16,-9-7-2-16,-36-5 6 16,-18-3-2-16,-16 0-4 15,-1 8 1-15,8 8 4 16,16 14 32-16,18 16 6 16,20 15 19-16,17 8-12 15,1 1 1-15,25 1-20 16,15 1-31-16,8 3 2 15,9 0-10-15,1 0 8 16,-6 0-42-16,-13 0-88 0,-17-13-107 16,-16-12-358-16</inkml:trace>
  <inkml:trace contextRef="#ctx0" brushRef="#br0" timeOffset="471789.6416">29069 7120 1483 0,'0'0'44'0,"87"-34"-44"0,-35 33 4 16,-2 1-4-16,-6 14 5 16,-3 17-3-16,-8 11 1 15,-11 3 3-15,-17 4-6 16,-5-4 0-16,-20-9-22 15,-9-5 17-15,0-10-2 16,7-13-1-16,10-2 4 16,9-6-5-16,3-6 2 15,11-17 5-15,23-11-73 0,13-5 21 16,7-5 26 0,-3 1 28-16,-8 1 1 15,-16 7 4-15,-15 10 11 0,-11 7 58 16,-1 11-26-16,-1 7-2 15,-13 0-39-15,-2 17 0 16,5 18 3-16,7 8-6 16,4 3 29-16,9-3-17 15,19-3-12-15,10-11 2 16,4-5-6-16,10-14-4 16,7-9 3-16,3-1-181 15,-4-21-354-15</inkml:trace>
  <inkml:trace contextRef="#ctx0" brushRef="#br0" timeOffset="471954.0449">30332 7279 1458 0,'0'0'55'0,"0"0"-55"15,0 0-316-15,0 0-125 16</inkml:trace>
  <inkml:trace contextRef="#ctx0" brushRef="#br0" timeOffset="474861.6199">23608 8491 1106 0,'0'0'85'0,"0"0"-37"15,-91-85-48 1,45 67 52-16,-5 9 14 0,-1 9-24 15,-5 0-8-15,-1 21-31 16,3 10 7-16,11 5-10 16,18 0 2-16,17-3-5 15,9-6 3-15,18-3 0 16,26-12 3-16,13-10-3 16,10-2-1-16,5-14-24 0,-3-16-35 15,-8-9 27 1,-9-11 11-16,-13-6 22 15,-16-7 0-15,-13-4 3 0,-10-2 23 16,-2-2 24-16,-18 4-16 16,-2 10 19-16,0 13 2 15,5 13-22-15,4 14 2 16,7 10-19-16,4 7 4 16,2 9-20-16,0 26-24 15,0 23 21-15,18 16 3 16,5 11 0-16,8 4 1 15,1-2 0-15,-1-2-2 16,-3-6-24-16,-4-8-114 0,-6-15-87 16,-11-14-179-16</inkml:trace>
  <inkml:trace contextRef="#ctx0" brushRef="#br0" timeOffset="475056.1086">22949 8846 1071 0,'0'0'74'16,"0"0"-46"-16,0 0-20 16,0 0 88-16,141 28 18 15,-9-28-55-15,21 0-43 16,15 0-2-16,-5-6-14 16,-7-6-2-16,-17-3 2 15,-25 0-73-15,-27 1-146 16,-28 3-358-16</inkml:trace>
  <inkml:trace contextRef="#ctx0" brushRef="#br0" timeOffset="475680.7662">23601 9516 1046 0,'0'0'105'15,"-86"-52"-58"-15,39 35 11 16,-1 10 14-16,-3 7 2 16,-1 0-45-16,6 22-16 0,6 9 16 15,19 8-24 1,13 5 0-16,8 1-2 15,26-6 4-15,20-9-6 16,10-12-1-16,9-14-21 0,2-4-20 16,-5-18-35-16,-6-16 24 15,-10-13 32-15,-12-6 6 16,-14-6 8-16,-16-4 9 16,-4-6-3-16,-21-4 20 15,-16 2 20-15,-5 9 20 16,1 17 23-16,8 15-13 15,13 16-6-15,8 8-35 16,8 6-19-16,4 10-10 0,0 22-1 16,6 21 1-1,18 16 0-15,12 8 5 16,2 2-7-16,1-2 2 16,-3-2-9-16,-6-5-51 0,-2-9-108 15,-4-13-98 1,-3-16-373-16</inkml:trace>
  <inkml:trace contextRef="#ctx0" brushRef="#br0" timeOffset="476089.6139">23968 9324 1193 0,'0'0'117'0,"0"0"-63"0,105-74-16 16,-60 74 14-16,1 1-23 15,-5 27-15-15,-7 11-9 16,-13 6-4 0,-15 2-1-16,-6 1 0 0,-16-2-18 15,-10-10-2-15,-1-8-20 16,5-11-11-16,4-12 23 16,8-5-8-16,7-12 18 15,3-15-52-15,0-6-3 16,15-10 51-16,6-2 16 15,-2-4 6-15,-3 0 13 16,-1 5 16-16,-4 7 20 16,-4 11 28-16,0 13-15 0,-2 13 0 15,1 0-49-15,3 25 1 16,3 12-14-16,0 8 7 16,1 1 8-16,4-1-14 15,-2-4 6-15,6-7-9 16,2-6 2-16,7-6-13 15,4-15-116-15,4-7-110 16,-2-11-379-16</inkml:trace>
  <inkml:trace contextRef="#ctx0" brushRef="#br0" timeOffset="476449.5476">24927 8072 1060 0,'0'0'19'16,"0"0"6"-16,-94 22-25 0,61 23 51 16,6 16 11-16,12 13-1 15,8 8 2-15,7 9-15 16,0-1-16-16,15-1-16 16,7-10-12-1,5-13 1-15,3-11-5 16,1-13-4-16,3-15-49 0,4-15-137 15,1-12-138-15</inkml:trace>
  <inkml:trace contextRef="#ctx0" brushRef="#br0" timeOffset="476795.2114">25260 8349 1187 0,'0'0'74'16,"0"0"-52"-16,98-52 20 15,-50 52 27-15,2 0-31 16,-6 16-33-16,-8 14-1 16,-13 8-4-16,-16 3 0 15,-7 5-5-15,-17-2 0 16,-14-5-9-16,-3-7-2 15,11-8 12-15,7-7 2 16,13-7-1-16,3-2 3 16,6-4 0-16,22-4 16 0,14 0-9 15,7 0 2-15,8-2-8 16,2-6 0-16,1-4-2 16,-2-5-131-16,-3-2-127 15,-7-6-306-15</inkml:trace>
  <inkml:trace contextRef="#ctx0" brushRef="#br0" timeOffset="477105.3838">26108 8255 918 0,'0'0'116'0,"0"0"-37"16,0 0 10-16,-81-20-11 0,57 47-30 15,4 11-23-15,7 9 8 16,11 5-17-1,2 0-11-15,12 1 9 0,14-8-14 16,8-13 2-16,6-10 2 16,2-13 5-16,1-9-9 15,-3-5 10-15,-7-20-9 16,-10-7 21-16,-14-8 29 16,-9-2-1-16,0-4-12 15,-23 3-34-15,-6 2-1 16,-4 7-3-16,4 10-11 15,10 13-1-15,4 11-112 16,7 0-102-16,8 19-235 16</inkml:trace>
  <inkml:trace contextRef="#ctx0" brushRef="#br0" timeOffset="477627.4432">26622 8156 1152 0,'0'0'64'0,"0"0"-59"0,0 0 21 16,0 0-10-16,0 0 17 15,9 83 18 1,10-43-50-16,8-3 11 0,0-4-12 15,3-4 3-15,-2-7-3 16,0-4 3-16,1-10-3 16,-3-8 0-16,-3 0-23 15,-4-13 22-15,-6-12 0 16,-6-10 1-16,-7-2 21 16,0-4-19-16,-15-1 11 15,-3 6 33-15,3 9-31 16,7 11 18-16,7 9-19 15,1 7-10-15,5 9-4 16,18 17-19-16,6 11 19 16,3 6 0-16,-5 3 2 0,-6-1-2 15,-6 5 0-15,-9-2 0 16,-4 2-3-16,-2-1 3 16,-5-5 0-16,-17-2-3 15,-8-9 10-15,-6-7-9 16,-4-10 2-16,-3-11 0 15,4-5 8-15,4 0-7 16,7-3-2-16,9-15-45 16,13-9-176-16,6-9-494 15</inkml:trace>
  <inkml:trace contextRef="#ctx0" brushRef="#br0" timeOffset="477888.0886">27183 7854 1391 0,'0'0'22'0,"0"0"-15"16,120 62-5-16,-62-9-2 16,-2 16 15-16,-1 8-3 15,-7 8 20-15,-11 0-23 16,-13-7-7-16,-17-3-1 15,-7-6 4-15,-19-1-5 16,-23-6 0-16,-13-6 5 0,-11-9-10 16,-1-11-47-16,3-8-47 15,6-13-51-15,4-9-178 16</inkml:trace>
  <inkml:trace contextRef="#ctx0" brushRef="#br0" timeOffset="480261.1842">28106 8345 1289 0,'0'0'67'15,"0"0"-55"-15,0 0 21 0,0 0 95 16,0 0-75-16,0 0-32 15,132-26-21-15,-51 24 0 16,2 1-2-16,-7 1-1 16,-9 0 1-16,-11 0-10 15,-14 0-106-15,-16 6-121 16,-22 1-225-16</inkml:trace>
  <inkml:trace contextRef="#ctx0" brushRef="#br0" timeOffset="480447.5431">28228 8594 1078 0,'0'0'108'16,"87"0"-104"-16,-24 0 19 16,5-3 54-16,3-6-11 15,-6 3-51-15,-4-1-15 16,-10 1-5-16,-15 0-180 15,-19-5-247-15</inkml:trace>
  <inkml:trace contextRef="#ctx0" brushRef="#br0" timeOffset="481923.1168">29344 8241 1164 0,'0'0'46'0,"0"0"-6"15,80-71 11-15,-37 57 12 16,3 8-12-16,6 6-34 16,-4 3-13-16,-6 20-4 0,-6 8 3 15,-11 7-3-15,-11 7 0 16,-11 2-6-16,-3 2-1 15,-22-3-11-15,-13-3-21 16,-14-5-4-16,-5-10-3 16,-6-12 27-16,2-6 6 15,4-10-7-15,7 0 13 16,8-4 7-16,13-12 0 0,13-1 0 16,11-3 7-1,2 2-7-15,9 0 0 0,17 3 2 16,6 3 18-16,6 6 4 15,7 4-4-15,2 2 8 16,0 6-23-16,-3 12 26 16,-5 7-5-16,-3 3-25 15,-6 0 7-15,-5 2-8 16,1-4 0-16,-6-2-2 16,0-5-66-16,4-6-45 15,4-7-115-15,5-6-333 16</inkml:trace>
  <inkml:trace contextRef="#ctx0" brushRef="#br0" timeOffset="482293.5154">30266 8199 859 0,'0'0'126'16,"0"0"-83"-16,0 0-20 15,0 0 73-15,-97-38-51 16,75 51-17-16,3 14-15 16,1 10-8-16,5 7 19 15,5 5-13-15,8 5 0 16,0-1 14-16,12-3-22 16,18-4 4-16,11-12-7 0,9-11 10 15,5-14-6 1,3-9 0-16,-4-3-2 15,-9-20 15-15,-11-8-15 16,-13-9 25-16,-17-4 29 0,-4-3-19 16,-20-6-1-16,-25 4-23 15,-15 1-8-15,-7 8-5 16,0 14-2-16,7 12 0 16,12 14-33-16,11 9-151 15,15 17-129-15</inkml:trace>
  <inkml:trace contextRef="#ctx0" brushRef="#br0" timeOffset="483258.5098">31541 8253 891 0,'0'0'138'0,"0"0"-73"16,7-81 32-16,-23 53-37 15,-13 6 3-15,-3 5-17 16,-7 11-13-16,-4 6-1 16,-1 0-24-16,-3 12-1 15,5 16 9-15,6 5-14 16,12 2 8-16,12 3-10 15,12-1 4-15,0-6-1 16,30-6 1-16,12-7-4 0,10-8 0 16,3-7-20-16,0-3-28 15,-4-4 3-15,-11-18-1 16,-10-8 36-16,-11-7 5 16,-11-11 5-16,-8-12 16 15,0-4-15-15,-6-4 31 16,-9 1-11-16,2 3-1 15,0 2 19-15,2 5-9 16,0 6-1-16,3 13 17 16,0 9-28-16,4 12 31 15,2 10-30-15,2 4-10 0,0 3 0 16,0 6-9-16,3 21 0 16,13 15-9-16,4 14 12 15,1 8-3 1,1 7 0-16,-2 7 0 0,-1 5-5 15,-7-2 6-15,-2-6-1 16,-4-12 0-16,2-12-62 16,1-11-45-16,9-10-86 15,-1-10-63-15,-2-14-307 16</inkml:trace>
  <inkml:trace contextRef="#ctx0" brushRef="#br0" timeOffset="483888.6295">31917 7844 1128 0,'0'0'67'0,"0"0"-64"15,0 0-3-15,0 0 12 16,0 0-6-16,0 0 31 16,-38 105-29-16,38-60-4 15,5-1 4-15,16-4-7 16,7-5-1-16,5-9 0 0,4-8-2 16,1-12 2-16,-1-6-24 15,-8 0-9-15,-3-20 31 16,-5-8-2-16,-3-7 4 15,-8-4 7-15,-2-1-1 16,-4-1-4-16,-4 1 9 16,0 2 13-16,0 3 12 15,-9 2-2-15,-1 7-3 16,-2 7 21-16,3 7-34 16,4 9 12-16,4 3-26 15,1 0-4-15,0 11-5 16,0 12-12-16,0 11 17 0,0 5 0 15,14 3 5 1,0 4-10-16,3 4 5 0,-1 2 0 16,-2 4-6-16,-1-3-15 15,-3 0-9-15,-2-9-3 16,1-2-9-16,-5-6 34 16,-4-3 1-16,0-2 5 15,-1-4-3-15,-17 1 7 16,-6-4-2-16,-7-5 6 15,-4-4-4-15,-5-5 2 16,-4-6 7-16,-3-2 6 0,4-2 8 16,3 0-25-16,8 0 1 15,9 0-1-15,6-2-129 16,2-2-242 0</inkml:trace>
  <inkml:trace contextRef="#ctx0" brushRef="#br0" timeOffset="484105.3251">31250 8650 1140 0,'0'0'105'16,"0"0"-83"-16,107 13 49 16,-8-8 28-16,26 1-26 15,26-2-52-15,14-1-8 0,2-3-13 16,-5 0 1-16,-21 0-2 15,-20 0-37-15,-27-5-48 16,-31 1 3-16,-35 0-104 16,-28 2-199-16</inkml:trace>
  <inkml:trace contextRef="#ctx0" brushRef="#br0" timeOffset="484721.0353">31803 9337 1093 0,'0'0'60'0,"-85"-44"-41"16,32 34 21-16,-5 9 39 0,-4 1 4 15,8 15-46 1,5 12-3-16,12 7-14 0,12 1-18 15,14 0 18-15,11-3-19 16,6-5 7-16,28-7-6 16,13-8 4-16,9-9-6 15,7-3 0-15,-2-15 1 16,-3-16-9-16,-7-7 10 16,-9-12-2-16,-9-9 2 15,-9-9 0-15,-14-1-2 16,-10-4 0-16,0 7 4 15,-16 9 3-15,-8 10 14 16,0 11 21-16,6 14 15 0,5 9-42 16,5 9 6-1,5 4-21-15,0 11-13 16,1 23 12-16,2 17 2 16,0 11 0-16,11 12-1 0,13 3 8 15,4 0-13 1,-1-6 5-16,-3-9-18 0,0-6-23 15,-2-12-76-15,0-13-101 16,0-12-150-16</inkml:trace>
  <inkml:trace contextRef="#ctx0" brushRef="#br0" timeOffset="485170.3406">32187 9174 757 0,'0'0'484'16,"0"0"-387"-16,0 0-40 16,0 0-5-16,86-71-8 15,-54 75-10-15,2 20-31 16,0 13-1-16,-8 8-2 16,-10 5 5-16,-16 5-9 15,0-5 4-15,-24-6-5 16,-12-9-3-16,-2-8 3 15,5-13 5-15,13-6-3 16,9-5 6-16,11-3-7 16,0-10 4-16,23-12-55 15,13-7 2-15,7-10-5 16,-1-3 34-16,-3-6 21 0,-6-1-6 16,-8 1 9-16,-7 7 3 15,-9 9 35-15,-8 14 48 16,-1 7-31-16,0 8-14 15,-4 3-9-15,-7 9-32 16,1 19 0-16,6 11 7 16,4 9-4-16,0 4 16 15,20-6-14-15,7-10-3 0,3-8 0 16,6-12-2 0,6-9-22-16,7-7-197 15,9-3-408-15</inkml:trace>
  <inkml:trace contextRef="#ctx0" brushRef="#br0" timeOffset="490577.8134">23550 11653 1166 0,'0'0'31'0,"0"0"-9"16,55-84 14-16,-9 63 3 15,9 6-6-15,4 8 19 0,-4 7-41 16,-7 0-9-16,-12 17-2 16,-13 9 3-16,-11 6-4 15,-12 7 1-15,0 8-2 16,-19 3-5-16,-17 4 7 15,-9-2 0-15,-4-5-4 16,1-8-16-16,-1-8 13 16,4-5 5-16,1-8-11 15,3-7 7-15,8-5-2 16,10-6-8-16,8 0 13 16,7-6-5-16,8-11 4 15,0-3 4-15,0-2 0 16,11-1 2-16,4 2-2 15,1 6 0-15,1 2 7 16,0 9-3-16,1 4 5 16,3 0-9-16,6 6 9 0,1 11-6 15,5 8-3-15,0 3 0 16,0 0-1-16,-2 2 4 16,1-3-3-16,-3 1 0 15,0-6-15-15,-6-1-30 16,-3-5-57-16,-8-4-54 15,-8-5-50-15,-2-7-230 16</inkml:trace>
  <inkml:trace contextRef="#ctx0" brushRef="#br0" timeOffset="490937.1173">24098 11426 983 0,'0'0'4'0,"0"0"6"0,113 33-10 15,-63 11 63 1,0 10 9-16,-3 9-43 0,-9 6 0 16,-11 7-28-16,-18 5 0 15,-9-2-1-15,-20-6 0 16,-26-7-47-16,-11-14-68 16,-5-7-24-1,-5-13 60-15,-2-9-12 16,-1-11-7-16,0-9-181 0</inkml:trace>
  <inkml:trace contextRef="#ctx0" brushRef="#br0" timeOffset="491240.1715">23427 11421 768 0,'0'0'28'16,"-80"44"-5"-16,40 13 21 16,4 16 66-16,9 8-46 15,12 10 10-15,12 6-17 0,3-1-32 16,19-1-4-1,16-6 1-15,11-12-18 16,12-15 7-16,8-20-11 16,14-21-11-16,8-19-86 0,11-2-250 15</inkml:trace>
  <inkml:trace contextRef="#ctx0" brushRef="#br0" timeOffset="492932.9494">22574 4028 1113 0,'0'0'61'0,"0"0"-2"16,0 0-45-16,0 0 7 16,0 0-19-16,0 0 5 0,-6 33-7 15,14-1 5 1,1 3 1-16,-1 1-4 0,-3-1-2 16,-1 2 0-16,-1-2-9 15,-3-3-89 1,0-4-72-16,0-11-154 0</inkml:trace>
  <inkml:trace contextRef="#ctx0" brushRef="#br0" timeOffset="493473.2426">22485 3709 982 0,'0'0'20'15,"-112"-50"-15"-15,59 37 28 16,1 12 22-16,2 1-12 16,-1 19-13-16,-3 21-17 15,1 13-2-15,5 16-7 16,8 11 4-16,14 10 1 15,10 9-1-15,10 7-4 16,6 4 6-16,4 2-5 16,24-1-7-16,11-11 2 15,10-17-2-15,10-19-5 16,6-23 2-16,12-18-3 16,12-13-5-16,10-10-73 0,6-7-25 15,-3-23-20-15,-10-7 45 16,-11-12 86-16,-17-7 14 15,-18-4 88-15,-9-7 49 16,-14-2-53-16,-11-6-26 16,-12-4 16-16,-2-1-31 15,-25 0-5-15,-9 3-10 16,-3 8 2-16,-2 8-8 16,4 8-29-16,2 10-2 15,4 8-5-15,1 11-11 16,0 10 8-16,1 12-92 15,-7 2-79-15,-7 19-110 0,-2 8-370 16</inkml:trace>
  <inkml:trace contextRef="#ctx0" brushRef="#br0" timeOffset="495178.0855">25998 11639 888 0,'0'0'40'16,"0"0"-12"-16,-52-72 5 15,21 45 47-15,-4 1 0 16,-3 5-30-16,-9 4-3 15,-8 8-28-15,0 4-3 0,3 5-5 16,11 2-8-16,13 15 21 16,13 6-22-16,9 4-1 15,6 3 2-15,2-2 1 16,20-2 3-16,12-8-7 16,11-4 0-16,4-8-1 15,4-6-1-15,-6 0-22 16,-7-10 3-16,-7-13-21 15,-6-8 25-15,-5-8 2 16,-6-10-11-16,-4-7 23 16,-2-6 1-16,-4-2 2 15,-5 1 0-15,-1 1 3 16,0 5 0-16,0 2 6 16,-7 10 0-16,-5 7 32 15,2 11 2-15,2 12-8 0,3 7-14 16,2 8-5-16,3 0-3 15,0 9-13-15,0 22-22 16,3 13 21-16,6 16 2 16,1 6-1-16,0 6 0 15,-3 5 7-15,-1 5-8 16,-1 0 1-16,1-1-7 16,1-9-45-16,-1-8-81 15,0-11-118-15,-3-11-281 16</inkml:trace>
  <inkml:trace contextRef="#ctx0" brushRef="#br0" timeOffset="495388.8195">25440 12021 1016 0,'0'0'121'0,"0"0"-91"16,97 0-25-16,-3-12 30 15,26-1 37-15,13-3-18 16,7 2-26-16,-8 1-14 16,-11 5-14-16,-21 3-3 15,-21 5-55-15,-25 0-137 16,-26 0-223-16</inkml:trace>
  <inkml:trace contextRef="#ctx0" brushRef="#br0" timeOffset="496010.9789">25949 12597 1013 0,'0'0'45'0,"-114"-21"-27"16,49 21 20-1,-2 0 57-15,4 13-24 0,11 9-29 16,16 4-3-16,15 3-29 16,18-1 2-16,3-3-12 15,15-1 4-15,21-8 3 16,9-6-5-16,11-10 5 16,1 0-7-16,-5-11 2 15,-7-14-6-15,-12-6-5 0,-6-11-8 16,-11-4 17-16,-6-8-8 15,-8-3 8-15,-2-2 0 16,-3-2 4-16,-15 0-4 16,-1 1 5-16,-2 7 26 15,2 10 9-15,2 14-11 16,4 10 6-16,5 9-3 16,4 8-29-16,4 2 7 15,0 6-10-15,0 23-10 16,13 13 5-16,9 12 5 15,4 6 0-15,1 7 0 16,-3 3 4-16,0 1-11 16,-2 0-1-16,0-8-86 15,2-8-57-15,5-16-105 16,2-14-418-16</inkml:trace>
  <inkml:trace contextRef="#ctx0" brushRef="#br0" timeOffset="496428.0198">26215 12365 1126 0,'0'0'72'0,"0"0"-18"16,0 0-14-16,94-46 6 16,-57 52 3-16,4 17-38 0,-8 12-10 15,-12 4 0 1,-13 5 0-16,-8 1-2 0,-14-3 1 15,-8-4-28 1,-4-8 7-16,6-11-10 0,6-9 0 16,4-10 3-16,8 0-17 15,2-19 22-15,3-15-35 16,21-7-22-16,5-6 68 16,0 0 10-16,0 4 2 15,-9 3 7-15,-7 7 74 16,-6 6-8-16,-5 7-4 15,-2 8-27-15,0 8 26 16,0 4-25-16,0 2-43 16,0 22 9-16,0 11 7 0,5 10 7 15,10-2-15-15,6 0-3 16,6-2-3-16,4-4-2 16,7-3-5-16,-1-9-19 15,0-4-138-15,-1-14-113 16</inkml:trace>
  <inkml:trace contextRef="#ctx0" brushRef="#br0" timeOffset="497257.1732">27049 11232 1001 0,'0'0'25'0,"0"0"-8"0,0 0 0 15,0 0 60-15,-90-4-14 16,66 36-33-16,-1 17 7 16,7 13-2-1,7 7-23-15,7 1 22 0,4-1-6 16,4-5-20-16,22-4 9 15,6-5-16-15,10-8 1 16,3-11-2-16,3-11-5 16,1-8-65-16,-1-11-76 15,6-6-213-15</inkml:trace>
  <inkml:trace contextRef="#ctx0" brushRef="#br0" timeOffset="498785.9603">27369 11249 851 0,'0'0'101'0,"0"0"-51"16,0 0-2-1,0 0 58-15,0 0-21 0,0 0-36 16,15-16-47-16,30 16 17 15,4 0-17-15,2 0 11 16,-8 0-13-16,-7 0 8 16,-11 0-10-16,-8 0 2 15,-10 0-49-15,-7 2-59 16,0 2-110-16,-17 0 41 16,-8-1-581-16</inkml:trace>
  <inkml:trace contextRef="#ctx0" brushRef="#br0" timeOffset="499261.6296">27278 11278 826 0,'0'0'52'0,"0"0"-46"15,0 0 7-15,0 0 10 16,0 0 27-16,0 0-36 16,-61 56-9-1,51-28 12-15,2 2-14 0,4 0-3 16,1-1 0-16,3-2 4 16,0-6-1-16,0-2-3 15,7-9 0-15,9-2-2 16,1-7-14-16,4-1 2 15,3 0-9-15,-2-4-3 16,5-3 20-16,0 1 3 16,1 4 3-16,-1 2-2 15,0 0 0-15,-3 1 2 16,-3 11 0-16,-5 4-2 16,-7 4-5-16,-9 2 7 15,0 1 0-15,-4 1 8 16,-17-3 2-16,-4-3 38 0,-4-4-3 15,-7-6 14-15,2-2 26 16,1-1-40 0,2-4-28-16,7-1-9 15,7 0-8-15,8 0-1 0,4 0-53 16,5 0-227-16</inkml:trace>
  <inkml:trace contextRef="#ctx0" brushRef="#br0" timeOffset="499738.1878">27718 11547 1099 0,'0'0'19'0,"0"0"-18"16,0 0-2-16,0 0-59 16,0 0-205-16</inkml:trace>
  <inkml:trace contextRef="#ctx0" brushRef="#br0" timeOffset="500319.3242">28066 11276 967 0,'0'0'28'16,"0"0"22"-16,0 0-16 15,12-76 35-15,16 63-14 16,5 4-22-16,6 7-23 15,0 2 3-15,-3 0-8 0,-7 13-5 16,-5 7 0-16,-9 8 2 16,-11 1-8-16,-4 6 6 15,-11 3 0 1,-19-1 0-16,-10 1-8 0,-4-5-5 16,0-5 0-1,5-7-11-15,9-8 20 0,6-8 4 16,9-5 0-1,5 0-2-15,7 0 10 0,3-2-8 16,0-9 0-16,14 2 8 16,12 4-5-16,5 1 10 15,5 4-4-15,4 0 6 16,6 6-11-16,-1 8 1 16,3 2-5-16,-3 1 4 15,-3 0-12-15,2 3-22 0,0-4-177 16,0-4-445-1</inkml:trace>
  <inkml:trace contextRef="#ctx0" brushRef="#br0" timeOffset="501303.7821">29110 11137 820 0,'0'0'27'15,"0"0"-21"-15,0 0 19 0,-100-19 87 16,66 19-68-16,-5 0 6 15,1 11-16-15,5 4-17 16,8 1 8-16,11 0-24 16,11 5 5-16,3-1-2 15,7 0-2-15,22-1 9 16,8-3-10-16,9 1-1 16,2-3 0-16,-2 1 1 15,-5-2-3-15,-13 1-5 16,-9 0-27-16,-11 2 11 0,-8-2-7 15,-5-2 26 1,-22 1-1-16,-12-5 10 16,-7-2-5-16,0-4 20 15,0-2 4-15,10 0 16 0,11 0-22 16,11-9-10-16,11-4-5 16,3-1-3-16,20-4-167 15,16-3-193-15</inkml:trace>
  <inkml:trace contextRef="#ctx0" brushRef="#br0" timeOffset="501495.3226">29303 11184 997 0,'0'0'104'16,"0"0"-88"-16,0 0 2 0,0 0 52 15,0 0 2-15,0 0-18 16,61 86-31-16,-48-58-16 15,-2-2-4-15,-2-4-3 16,-2 0-3-16,-4-6-65 16,-3-6-113-16,0-10-260 15</inkml:trace>
  <inkml:trace contextRef="#ctx0" brushRef="#br0" timeOffset="501670.8522">29286 10899 1202 0,'0'0'5'0,"0"0"-5"16,0 0-43-16,0 0-66 16,0 0-122-16</inkml:trace>
  <inkml:trace contextRef="#ctx0" brushRef="#br0" timeOffset="502035.3247">29583 11166 520 0,'0'0'475'0,"0"0"-475"16,0 0 2-1,21 74 32-15,-11-46 10 0,3-2-14 16,0-1-17-16,5 0-11 15,0-8-2-15,-2-6 0 16,2-5 6-16,-4-6-5 16,2 0-1-16,-1-9 4 15,0-11 4-15,-2-4-3 16,2-3-5-16,-1-2 4 16,3 3 0-16,1 1 19 15,2 7 2-15,-2 7 22 16,0 6 5-16,-3 5-33 15,-1 0-6-15,2 3-13 16,-2 13 5-16,0 4-1 16,-3 6-4-16,2 1 0 15,-3-2 0-15,3 2 0 0,1-2-15 16,5 0-95-16,2-6-130 16,2-8-403-16</inkml:trace>
  <inkml:trace contextRef="#ctx0" brushRef="#br0" timeOffset="502379.5284">30213 11174 1101 0,'0'0'68'0,"0"0"-26"15,0 0 7-15,0 0-19 16,0 0-20-16,103 19-10 15,-79 9 3-15,-11 4-10 16,-12-1 7-16,-1 0 0 16,-7-3-4-16,-12-9-16 15,1-3 8-15,6-10-5 16,6-3-12-16,6-3 28 16,0 0-4-16,9-6 4 15,13-11-7-15,4-2-18 16,-2-2 24-16,-4 1 2 15,-6 0 0-15,-4 4 0 0,-5 3 1 16,-5 4 1-16,0 6-4 16,0 3-10-16,-13 0-97 15,0 0-123-15,4 4-278 16</inkml:trace>
  <inkml:trace contextRef="#ctx0" brushRef="#br0" timeOffset="502914.4666">30393 11156 846 0,'0'0'43'15,"0"0"-36"-15,0 0-6 16,0 0 110-16,0 0-54 15,-65 104-7-15,65-67-15 16,0-3-27-16,16-3 5 16,5-7-9-16,3-6 1 15,3-4-2-15,1-10-3 0,-1-2-1 16,3-2-53 0,-5-2-256-16</inkml:trace>
  <inkml:trace contextRef="#ctx0" brushRef="#br0" timeOffset="503177.4163">30622 10987 1032 0,'0'0'94'0,"0"0"-88"0,112 59 6 16,-66-21 58-16,2 6-13 16,-8 4-11-16,-9 2-26 15,-7 4-4-15,-12 0-11 16,-12 4 2 0,0 3-7-16,-29-4 0 0,-23-2-24 15,-15-11-95-15,-9-13-191 16</inkml:trace>
  <inkml:trace contextRef="#ctx0" brushRef="#br0" timeOffset="506041.8254">25600 14318 1041 0,'0'0'78'16,"0"0"-44"-16,0 0-33 16,86 0 18-16,-12 0 60 15,17-2-42-15,7-2-23 16,0 2-7-16,-5 2-7 16,-11 0-3-16,-18 0-117 15,-25 0-230-15</inkml:trace>
  <inkml:trace contextRef="#ctx0" brushRef="#br0" timeOffset="506244.2838">25785 14483 848 0,'0'0'125'15,"0"0"-103"-15,138 0-15 16,-67 0 87-16,2-4-5 15,-2-3-82-15,-4 1-7 16,-10 2 0-16,-13-3-239 16,-12-2-498-16</inkml:trace>
  <inkml:trace contextRef="#ctx0" brushRef="#br0" timeOffset="506728.6084">27063 13859 1088 0,'0'0'33'16,"0"0"0"-16,0 0-30 15,80-22 24-15,-34 22 47 16,3 0-60-16,-1 0-4 15,-6 0-10-15,-9 0-13 16,-14 6-56-16,-16-1-123 0,-3-1-136 16</inkml:trace>
  <inkml:trace contextRef="#ctx0" brushRef="#br0" timeOffset="507201.619">26938 13899 971 0,'0'0'55'0,"0"0"-54"16,0 0-1-16,0 0 0 15,0 0 16-15,-63 90-8 16,56-63-2-16,6 0-4 16,1-4 8-16,0 0-10 15,14-7 0-15,10-3 0 16,7-2 7-16,7-5-7 16,1-2 0-16,1-2 2 15,3 0 1-15,-1 2-6 16,3 2-8-16,-2 1-12 0,-4 5 13 15,-6-1-7-15,-12 3 17 16,-14 3-1-16,-7 3 5 16,-9 1-2-16,-22 4 69 15,-8-1-19-15,-7-3 23 16,-1-5-15-16,0-2-4 16,0-5 16-16,6-5-51 15,11-1-4-15,15-3-17 16,12 0-16-16,4 0-73 0,34-10-242 15</inkml:trace>
  <inkml:trace contextRef="#ctx0" brushRef="#br0" timeOffset="507368.609">27556 14189 732 0,'0'0'571'16,"0"0"-571"-16,0 0-110 16,0 0-106-16,0 0-140 15</inkml:trace>
  <inkml:trace contextRef="#ctx0" brushRef="#br0" timeOffset="507818.5876">27941 14003 1084 0,'0'0'115'16,"0"0"-60"-16,74-71-48 15,-40 54 4-15,1 5 64 16,-1 5-33-16,-2 7-30 15,-7 0-11-15,-7 5 2 0,-6 12-6 16,-11 6 1-16,-1 7-6 16,-10 7 1-16,-16 4-21 15,-8 1-17-15,-5 0 30 16,-1-6-13 0,3-6 23-16,2-7-2 0,5-6 1 15,7-11 0-15,7-5 8 16,6-1-2-16,7-1 17 15,3-11-11-15,0-3-2 16,6-1 14-16,14 5 12 16,3 3 6-16,9 3-21 15,5 5-6-15,7 0-1 16,3 6 0-16,-2 9-8 16,1 2 0-16,-2 3 1 15,-3 0-8-15,-1 0 7 0,-2 0-117 16,-4-6-104-16,-2-6-478 15</inkml:trace>
  <inkml:trace contextRef="#ctx0" brushRef="#br0" timeOffset="509004.6202">29531 13895 800 0,'0'0'193'16,"0"0"-132"-16,51-73-31 16,-50 47 51-16,-1-4 7 15,-4 4-34-15,-17 2 1 16,-12 5-47-16,-8 6 9 16,-9 6 2-16,-2 7-16 15,0 0 4-15,5 20-3 16,11 9-2-16,11 2 16 0,12 2-18 15,12-1 4 1,1-2 0-16,16-4 2 0,17-7-6 16,9-4 0-1,8-9 1-15,4-6-4 16,-2 0 3-16,-6-13-10 16,-8-13 5-16,-10-10-11 0,-9-11 12 15,-10-10-3-15,-4-11 5 16,-5-1-4-16,0-2 9 15,0 4-3-15,-6 4 0 16,-5 5 1-16,-1 9-1 16,0 7 4-16,1 9-4 15,2 13 34-15,1 10-14 16,3 6 3-16,5 4-7 16,-1 4-16-16,-1 19-10 0,2 12 2 15,0 12 8-15,0 6 3 16,7 8-2-1,6 1-1-15,2 2 0 0,3 0 0 16,1 2 0 0,2-4 0-16,0-3-19 0,0-5-64 15,0-9-91-15,-5-10-127 16</inkml:trace>
  <inkml:trace contextRef="#ctx0" brushRef="#br0" timeOffset="509250.8197">29048 14160 1128 0,'0'0'61'0,"92"0"-60"15,-11 0 33-15,20-2 35 16,14-7 32-16,4 0-38 15,2-1-57-15,-7 1 0 16,-10 0-6-16,-10 0-8 16,-16 4 6-16,-17 1-132 15,-18 0-94-15,-25-2-320 16</inkml:trace>
  <inkml:trace contextRef="#ctx0" brushRef="#br0" timeOffset="509984.5083">29588 14797 975 0,'0'0'90'16,"-96"-26"-36"-16,41 19 20 0,0 7 14 16,1 0-35-1,9 2-17-15,6 19 0 16,11 7-29-16,12 4 7 15,8 0-12-15,8-3 5 0,0-4-1 16,20-4-6-16,7-7 5 16,8-5 4-16,10-9-1 15,10 0-7 1,6-6-1-16,1-20 0 16,-6-8-6-16,-11-9 5 0,-12-7 1 15,-12-4-5 1,-11-8 5-16,-10 0 0 0,0-1 4 15,-15 2-3-15,-8 9 39 0,-3 9 4 16,6 12 0-16,3 10 7 16,5 10-48-16,8 8 14 15,4 3-17-15,0 2-6 16,0 20 5-16,11 13-7 16,11 15 8-16,7 8 0 15,4 5 5-15,1 4-8 16,-5-1 3-16,-4 6-16 15,-3-3-37-15,-4-5-95 16,-3-10-90-16,1-19-167 16</inkml:trace>
  <inkml:trace contextRef="#ctx0" brushRef="#br0" timeOffset="510447.5084">29964 14650 28 0,'0'0'1148'16,"0"0"-1047"-16,31-78-75 15,-9 71 14-15,5 7 40 16,2 0-50-16,6 16-22 16,-2 12-4-16,-5 6-1 15,-9 7-3-15,-9 2 0 16,-10 6 0-16,0-2-9 15,-9-4 3-15,-6-7-44 16,0-16 3-16,6-11 2 16,6-9 26-16,3 0 5 15,0-19 5-15,18-11-28 16,9-11-19-16,1-3 52 0,-2-1-5 16,-7-2 16-16,-8 4-7 15,-7 7 21-15,-4 7 45 16,0 10-6-16,0 10-16 15,0 6-9-15,0 3-21 16,0 7-13-16,0 15-2 16,0 7 2-16,6 2 2 0,6 1 1 15,3-3-2 1,6-1-2 0,1-6 0-16,5-1-4 0,3-9-96 15,1-7-90-15,0-5-292 16</inkml:trace>
  <inkml:trace contextRef="#ctx0" brushRef="#br0" timeOffset="511509.2965">30519 13258 935 0,'0'0'121'0,"0"0"-70"0,0 0 10 15,0 0 7 1,0 0-33-16,0 0-8 0,-75 12-8 16,44 21 12-16,2 8 10 15,7 5-22-15,7 0 14 16,11 1-21-16,4-2-7 15,0 0 12-15,21-3-14 16,4-2 1-16,8-5-4 16,4-6 0-16,11-8-33 15,4-6-120-15,6-11-98 16,5-4-265-16</inkml:trace>
  <inkml:trace contextRef="#ctx0" brushRef="#br0" timeOffset="511907.4341">31163 13297 816 0,'0'0'56'15,"0"0"-20"-15,0 0 28 16,-91-14-7-16,69 15 21 0,7 12-38 15,3 4-22 1,8 2-7-16,1-2-9 0,3 3 3 16,0 1-1-1,6-1-2-15,14 2 3 0,9-3-4 16,2-2 1 0,2-2-2-16,-3-1 5 0,-5 0-7 15,-10 1 2-15,-9-3 0 16,-6-2 0-16,0-1 4 15,-12-3-1-15,-13-4 42 16,-11-2-7-16,-3 0 6 16,-2 0-4-16,5 0-18 15,7-10-12-15,10 0-10 16,9-3-3-16,10-5-87 16,5-1-178-16,29-5-414 0</inkml:trace>
  <inkml:trace contextRef="#ctx0" brushRef="#br0" timeOffset="512092.4578">31360 13336 1029 0,'0'0'117'16,"0"0"-93"-16,0 0-24 16,0 0 74-16,0 0-9 15,0 0-34-15,36 89-2 16,-32-59-29-16,-1-5 5 15,0-1-5-15,2-6-74 0,-1-5-72 16,1-9-241-16</inkml:trace>
  <inkml:trace contextRef="#ctx0" brushRef="#br0" timeOffset="512265.9993">31278 13086 1163 0,'0'0'34'0,"0"0"-34"15,0 0-98-15,0 0-60 16,0 0-62-16</inkml:trace>
  <inkml:trace contextRef="#ctx0" brushRef="#br0" timeOffset="512618.1637">31468 13285 817 0,'0'0'55'15,"0"0"-38"-15,0 0-1 16,12 93 47-16,-3-66-23 16,2 1-22-16,3-3-5 15,2-5-12-15,1-5 1 16,4-6-1-16,-4-9-1 0,1 0 7 15,0-2-2 1,-1-15-3-16,2-4 13 16,-2-5-3-16,0-3 43 15,1-1 2-15,-3 2-23 0,3 6 25 16,-4 6-6-16,-1 6 16 16,-3 9-18-16,1 1-29 15,2 0-16-15,1 12-6 16,-4 9-3-16,1 2 3 15,-2 5 0-15,-2 4-5 16,3 1 1-16,-2 0-49 16,3-3-99-16,2-3-59 15,-1-5-209-15</inkml:trace>
  <inkml:trace contextRef="#ctx0" brushRef="#br0" timeOffset="513085.4422">32093 13352 1128 0,'0'0'85'0,"0"0"-27"16,0 0-22-16,0 0 58 16,94-62-56-16,-67 62-22 15,-4 13-16-15,-4 6 3 0,-9 8-7 16,-10 2 1-1,0 5 3-15,-13 0-3 0,-6-2 2 16,2-5-16-16,4-7-26 16,9-9-9-16,4-6 11 15,0-5-10-15,11 0 11 16,11-13 20-16,1-10-44 16,0-5 34-16,-3-3 28 15,-8-6 4-15,-5 0 24 16,-4 1 41-16,-3 3-9 15,0 8 13-15,0 11-11 16,0 4 11-16,0 10-20 16,0 0-39-16,3 7-12 15,1 17-19-15,2 7 19 16,2 6 15-16,-3 1-12 16,2 0-2-16,0-1-1 15,2-6 7-15,3-4-11 0,5-5 4 16,3-6-92-16,9-7-131 15,5-9-293-15</inkml:trace>
  <inkml:trace contextRef="#ctx0" brushRef="#br0" timeOffset="513335.1086">32675 13064 1232 0,'0'0'79'0,"0"0"-75"16,110 77-4-16,-49-27 27 0,-1 3 42 15,-9 3-26-15,-12-2-35 16,-17 4-6-16,-16-1-2 16,-6-4 1-16,-20 0-5 15,-24-6 2-15,-19-5-50 16,-13-9-40-16,-11-8-54 15,-2-10-151-15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4:54:53.90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1500 3361 1055 0,'0'0'108'0,"0"0"-58"16,0 0 14-16,0 0 48 15,0 0-23 1,0 0-60-16,0 0-22 0,2-15-7 16,1 34-7-16,3 8 4 15,0 5 6-15,0 5 0 16,1 1-2-16,-2 5 2 15,-4 0-1-15,1-1-2 16,-1-2 0-16,1-3 0 16,2-9 0-16,1-6-10 0,2-5-61 15,2-4-68-15,2-9-15 16,-4-4-159-16</inkml:trace>
  <inkml:trace contextRef="#ctx0" brushRef="#br0" timeOffset="342.8029">1671 3384 587 0,'0'0'309'16,"0"0"-228"-16,0 0-16 15,0 0 53-15,0 0-38 16,0 0-43-16,4-23-22 16,-4 23-15-16,4 0-5 15,1 14 5-15,-2 5 0 16,3 4 6-16,0 6-1 16,-3 2 2-16,2 1-6 15,-1 1-1-15,0 2 0 16,-1-1 1-16,-1-4 2 15,-1-5-3-15,1-3 0 16,-1-8-17-16,1-1-55 16,-2-7-45-16,0-4-147 0,0-2-324 15</inkml:trace>
  <inkml:trace contextRef="#ctx0" brushRef="#br0" timeOffset="675.0608">1878 3364 962 0,'0'0'79'0,"0"0"-62"15,0 0-5-15,0 0 25 16,0 0-32-16,0 0-5 15,36 37 22-15,-27-11-13 0,4 3 6 16,-5 0-11-16,-4 3 0 16,-1-3 6-16,0 3-5 15,0-1-1-15,0-8-2 16,0-3 2-16,0-6-6 16,-3-7 2-16,3-3-8 15,-3-4-93-15,0 0-129 16,0-3-226-16</inkml:trace>
  <inkml:trace contextRef="#ctx0" brushRef="#br0" timeOffset="887.9442">1775 3176 1074 0,'0'0'46'0,"0"0"-39"16,0 0-6-16,0 0-2 15,0 0-21-15,0 0-174 0,-43 13-194 16</inkml:trace>
  <inkml:trace contextRef="#ctx0" brushRef="#br0" timeOffset="986.9414">1542 3261 207 0,'0'0'145'0,"0"0"-145"0</inkml:trace>
  <inkml:trace contextRef="#ctx0" brushRef="#br0" timeOffset="1143.726">1323 3212 840 0,'0'0'39'0,"0"0"-37"15,0 0-4-15,0 0-20 16,0 0-314-16</inkml:trace>
  <inkml:trace contextRef="#ctx0" brushRef="#br0" timeOffset="1412.4313">2009 3111 1149 0,'0'0'76'16,"0"0"-76"-16,0 0 9 15,120 58 19-15,-73-13 28 16,-3 10 20-16,-7 10-29 16,-1 4-18-16,-8 7-16 15,-13 7-13-15,-12 0 3 16,-3-5 2-16,-36-5 0 16,-19-16-10-16,-21-6-1 15,-21-13-112-15,-12-15-100 16,-3-17-631-16</inkml:trace>
  <inkml:trace contextRef="#ctx0" brushRef="#br0" timeOffset="3779.0587">3476 3209 963 0,'0'0'244'0,"0"0"-178"15,0 0-40-15,-49-72 36 16,44 68 11-16,4 4-43 16,1 0-14-16,0 19-16 15,0 15-4-15,4 12 0 16,12 8 6-16,6 4-2 15,3 5 0-15,0 1 3 0,-4 0-6 16,-6-5 3-16,-5-8-7 16,-10-14-8-16,0-9-26 15,-25-15 9-15,-11-4 13 16,-13-9 5-16,0 0 14 16,1-5 2-16,2-7-1 15,13-1 2-15,10 5 2 16,10-1-4-16,13 2 11 0,2-1-8 15,29 1 13-15,15 1-17 16,15 1 0-16,8 4 2 16,6-2 0-1,-1 0-2-15,-4-3 0 16,-7 1 7-16,-14-4-14 16,-13-3 7-16,-12-6-63 0,-20-6-137 15,-4-8-630-15</inkml:trace>
  <inkml:trace contextRef="#ctx0" brushRef="#br0" timeOffset="3942.5974">3207 3173 1173 0,'0'0'21'0,"93"-34"-20"15,-29 21-1-15,5 1 0 16,7 2 4-16,0 2-10 15,3 1-141-15,-12-5-281 16</inkml:trace>
  <inkml:trace contextRef="#ctx0" brushRef="#br0" timeOffset="4368.2695">3880 3001 1101 0,'0'0'124'0,"0"0"-61"15,0 0 16-15,0 0-21 16,0 0-46-16,0 0-5 15,57 69 16-15,-26-16 5 0,-1 9-14 16,-3 7-12 0,-9 3-2-16,-5 3 0 0,-5 2 4 15,-4-1-8-15,-1-3 4 16,0-5-6-16,0-10-5 16,6-11-18-16,0-9 2 15,3-10 6-15,4-8-7 16,1-8-2-16,7-4-10 15,1-8 3 1,5 0 9-16,0-10-21 0,-2-11 20 16,-3-5 5-16,-8-6-7 15,-11-6 15-15,-6-7-13 16,-9-11 29-16,-33-5 0 16,-16-2 7-16,-21 1 22 15,-12 8 27-15,-3 10-18 16,10 13 16-16,21 12-10 0,28 9-6 15,21 6-6-15,14 4-12 16,14 0-19-16,29 0-1 16,24 8-2-16,15-2-4 15,9-5 6-15,0-1-153 16,-4-5-123-16</inkml:trace>
  <inkml:trace contextRef="#ctx0" brushRef="#br0" timeOffset="5145.0197">5487 3142 1153 0,'0'0'174'0,"0"0"-139"16,0 0-35-16,0 0-21 15,0 0 16-15,0 0 1 16,60 87 4-16,-29-47 0 16,12-3 7-16,2-5-5 15,4-10-2-15,-4-11-2 16,-3-5-3-16,-2-6-37 15,-12-7 15-15,-10-18 19 0,-13-7 8 16,-5-6 1-16,0-5 16 16,-21 1 22-16,-8 5 4 15,0 7-7-15,2 13 29 16,9 7-18-16,9 10-43 16,6 2-4-16,3 27-24 15,0 13 24-15,18 13-5 16,9 10 7-16,8 6-2 15,3 3 0-15,-2 7 1 16,-5-1-8-16,-6 1 0 16,-8-6-38-16,-10-9 20 15,-7-3-20-15,0-8 10 16,-4-8 11-16,-11-12 7 0,-6-11 13 16,-4-11 4-1,-8-10 0-15,-9-3 12 0,-10-13-3 16,-9-17 34-1,-5-11 2-15,0-6-23 0,13-9 12 16,14-4-10-16,21-1-1 16,18-4 22-16,22-2-38 15,32 2-1-15,22 5-6 16,14 8-6-16,5 10-37 16,3 4-105-16,-9 4-113 15</inkml:trace>
  <inkml:trace contextRef="#ctx0" brushRef="#br0" timeOffset="5400.6657">6531 3114 1213 0,'0'0'50'16,"0"0"-50"-16,90-8 0 15,-35 8 27-15,3 0-3 16,5 0-4-16,-7 4-20 16,-11 5-5-16,-21-5-108 0,-24 2-325 15</inkml:trace>
  <inkml:trace contextRef="#ctx0" brushRef="#br0" timeOffset="5558.9086">6460 3391 726 0,'0'0'344'0,"97"5"-256"16,-30-5 10-16,6 0 10 15,0 0-39-15,3-1-45 16,-6-6-22-16,-16-2-4 15,-21 0-175-15,-26-2-211 16</inkml:trace>
  <inkml:trace contextRef="#ctx0" brushRef="#br0" timeOffset="7754.0594">7433 3217 1302 0,'0'0'44'0,"0"0"-24"16,83-64 13-16,-28 55-1 16,9 6 27-16,5 3-33 15,0 7-24-15,-11 16 9 16,-11 8-11-16,-17 6 0 15,-19 5-5-15,-11 0-2 16,-14-1-2-16,-26-4-32 0,-9-6-29 16,-8-9 55-1,4-6 9-15,9-8 6 16,13-7-1-16,10-1 2 0,18 0-1 16,3-12 23-16,19-9-22 15,22-4-2-15,14-5-11 16,6-2 8-16,-3-6-1 15,-2-2 5-15,-12-2 0 16,-14 1 14-16,-5 2-12 16,-14 6 53-16,-10 1-23 15,-1 4 3-15,0 6 12 16,-12 5-27-16,2 9 5 16,4 4-6-16,3 4-17 0,0 6-4 15,3 18-18-15,-3 10 20 16,3 8-5-16,0 2 6 15,9 1-1-15,9-4 0 16,-2-4 6-16,5-6-9 16,-2-9 3-1,-2-4-10-15,5-10-38 0,-2-8-98 16,4-2-130-16,1-25-712 16</inkml:trace>
  <inkml:trace contextRef="#ctx0" brushRef="#br0" timeOffset="8161.9696">8265 2727 1132 0,'0'0'44'16,"0"0"27"-16,0 0-35 15,0 0-18-15,0 0-18 16,0 0-4-16,37 56 4 15,-20-18 0-15,-3 1 4 16,-6-5-10-16,1-7 6 16,-6-7-1-16,-3-9-2 15,0-7-26-15,0-4-7 16,0-2 29-16,0-16 7 16,-6-5 6-16,0-8-6 15,6-1 1-15,0 1 6 16,0 0-5-16,0 6 38 15,11 4 2-15,8 5-30 0,3 6 23 16,11 7-2-16,6 3-20 16,3 0 10-16,4 13-6 15,-4 10-1-15,-5 5-7 16,-7 4-3-16,-8 4-4 16,-13 1-2-16,-9 2-4 15,-7-2-36-15,-31-7-170 16,-18-10-293-16</inkml:trace>
  <inkml:trace contextRef="#ctx0" brushRef="#br0" timeOffset="10578.9524">9108 3412 997 0,'0'0'76'0,"0"0"-51"0,0 0-20 16,0 0 11-16,0 0 46 0,0 0-32 0,61 44-21 16,-61-24-3-16,0 3-4 15,-10 3 7-15,-11-1-3 16,-6-1-6-16,-9 0 0 15,-4-3-35-15,-2-2-104 16,6-5-87-16,5-2-321 16</inkml:trace>
  <inkml:trace contextRef="#ctx0" brushRef="#br0" timeOffset="11544.3954">10040 3126 1279 0,'0'0'14'0,"0"0"-14"0,0 0-20 15,0 0 20 1,0 76 4-16,3-39 1 0,3-1-1 16,5-7-4-16,1-3 0 15,4-6 0 1,4-7 7-16,8-7-10 0,6-6 3 16,2 0-4-16,3-10-21 15,-8-11-11 1,-8-4 35-16,-9 0-2 0,-9 1 6 15,-5 2 5-15,0 6-4 16,0 4 28-16,-6 8 15 16,0 4-41-16,-1 0-6 15,2 18-7-15,5 9-1 16,0 2 6-16,12-1 0 16,19-6 2-16,11-5 3 15,12-5-3-15,5-8-6 0,1-4-10 16,-6 0 3-16,-10-19 12 15,-15-6 2-15,-17-9 15 16,-12-4 64-16,-8-4-6 16,-26-4-17-16,-17 2 1 15,-5-1-51-15,-1 8 4 16,9 8-11-16,12 12-1 16,17 9-5-16,13 8-16 15,6 0-121-15,9 5-102 16,24 5-106-16</inkml:trace>
  <inkml:trace contextRef="#ctx0" brushRef="#br0" timeOffset="11945.1888">10804 2852 1198 0,'0'0'65'0,"0"0"-45"15,0 0 30-15,0 0 18 16,0 0-66-16,0 0-2 15,-22 44 0-15,38 4 0 16,2-1 4-16,3 0-4 16,-3-2 0-16,0-5 0 15,-6-5-3-15,3-7-39 16,-5-8-43-16,-4-10 29 16,0-7 24-16,-5-3 32 15,1-2 1-15,-1-17 6 16,1-6 1-16,-2-4 6 15,6-1 24-15,3 4 15 0,7 1-21 16,1 8 3-16,5 6-5 16,-1 7-18-16,0 4 9 15,1 0-17-15,1 8-3 16,-3 13 3-16,-1 5-2 16,-3 5-2-16,-7 3 0 15,-3 4 1-15,-5 0-5 16,1-2 4-16,-2-7-94 0,3-11-102 15,4-8-280-15</inkml:trace>
  <inkml:trace contextRef="#ctx0" brushRef="#br0" timeOffset="12494.4914">11295 3189 874 0,'0'0'264'0,"0"0"-229"15,0 0-30-15,109-72 39 16,-73 51 5-16,1 1-40 16,-7-2 10-16,-11 0 22 15,-8 1-2-15,-11 0 13 16,0 4-2-16,-17 4 4 16,-6 5-44-16,-6 7-9 0,1 1-2 15,2 0-3-15,4 13-5 16,7 6 7-16,6 2-10 15,3 2 12-15,6 2-1 16,0-3-2-16,2 0 2 16,17-5-1-1,7-7 2-15,9-6 3 16,4-4-3-16,3 0 0 0,-2-17-3 16,-7-3 9-16,-9-1-6 15,-2 1 4-15,-6 2-4 16,3 4 14-16,-2 2-14 15,0 7 2-15,-1 3-2 16,-2 2-1-16,0 3 0 16,-1 16-11-16,-10 6 9 0,-3 4-2 15,0 4 1-15,-14-1-5 16,-2 0 5-16,5-1-10 16,5-7 10-16,6-5 1 15,0-5 0-15,6-4 1 16,13-4 4-16,7-4 1 15,11-2 8-15,11 0-7 16,15 0 4-16,4-6-8 16,7-6-23-16,-8-5-80 15,-8-4-83-15,-17-4-118 16,-22-1-117-16</inkml:trace>
  <inkml:trace contextRef="#ctx0" brushRef="#br0" timeOffset="12788.9548">12234 3094 480 0,'0'0'368'16,"0"0"-196"-16,0 0-71 15,0 0-61-15,0 0-17 0,0 0 32 16,83 2-15-16,-44 2-21 16,0-4 23-16,-4 0-20 15,-3 0 7-15,-8-10 31 16,-8-7-24-16,-8-7-2 16,-8-2-1-16,-3-2-16 15,-23 3 6-15,-11 3-16 16,-10 10-1-16,-5 12 0 31,-3 0 1-31,3 22-8 0,12 16 1 0,11 11 0 0,14 6 12 16,15 3 5-16,3-3 8 15,29-7-10-15,11-11-11 16,9-16-1-16,8-10-3 16,10-11 0-16,13 0-2 15,10-7-46-15,1-12-99 16,-16-8-226-16</inkml:trace>
  <inkml:trace contextRef="#ctx0" brushRef="#br0" timeOffset="15004.3638">13455 2939 910 0,'0'0'177'0,"0"0"-162"15,0 0-15-15,0 0 0 16,0 0 1-16,0 0 34 15,32 81-16-15,-12-50-4 16,0 2-14-16,2 2 0 16,-2-3-1-16,-5-3 7 15,-3-2-6-15,-4-6-1 16,-3-8 0-16,-5-6 1 16,0-4 1-16,0-3-2 0,0 0 17 15,-2-12-16 1,-9-7 6-16,-1-5-7 0,3-3 3 15,4-1 10-15,4-3-12 16,1 1 4 0,0 1 4-16,6 1 5 0,10 6 11 15,5 4-11-15,4 4-4 16,5 3 7-16,3 6-16 16,7 5 12-16,5 0-1 15,1 3-5-15,2 14 19 16,-3 6-21-16,-5 6 3 15,-6 3-11-15,-11 2 4 16,-5 1-1-16,-12-2 0 0,-5 0-2 16,-1-6-11-1,0-4-47-15,-4-2-43 16,-1-11-50-16,5-6-165 16</inkml:trace>
  <inkml:trace contextRef="#ctx0" brushRef="#br0" timeOffset="15285.0549">14940 2946 1205 0,'0'0'65'15,"0"0"-44"-15,0 0-8 16,0 0-13-16,0 0-7 16,0 0 1-16,16 61 6 15,-2-29 6-15,-2-1-6 16,-1-3 0 0,-1 0 0-16,-1-8-1 0,-4-3-16 15,-5-11-204-15,0-6-441 16</inkml:trace>
  <inkml:trace contextRef="#ctx0" brushRef="#br0" timeOffset="15465.0871">14876 2679 1082 0,'0'0'144'15,"0"0"-144"-15,92 3-207 16,-38 16 18-16,2-1-202 16</inkml:trace>
  <inkml:trace contextRef="#ctx0" brushRef="#br0" timeOffset="15768.9909">15379 2884 892 0,'0'0'59'0,"0"0"-56"16,0 0-6-16,0 0 2 15,0 0-2-15,-69 80 1 16,93-62 4-16,7-4-2 16,2 1 0-16,1-3 0 15,-5 0 10-15,-6 1-1 16,-6-1 7-16,-4 1 8 0,-7 0-16 15,-4 1 11 1,-2 0 15-16,0 1 15 0,-14-2 16 16,-10-2-11-16,-6-4 9 15,-7-2-1 1,-4-4-57-16,-1-1-5 16,1 0 0-16,6 0-170 15,12-15-240-15</inkml:trace>
  <inkml:trace contextRef="#ctx0" brushRef="#br0" timeOffset="18118.5388">16732 2936 625 0,'0'0'480'16,"0"0"-432"-16,-41-78-33 16,15 64-14-16,-6 5 64 15,-5 9-19-15,-9 1-38 16,-2 23 3-16,-1 10-11 16,5 4 6-16,11 1 1 15,13-3-4-15,11-5 11 16,9-6-14-16,0-6 7 15,15-7-3-15,15-5-4 16,10-7 8-16,2 0-8 0,-1-5-12 16,-3-15-5-1,-11-5 10-15,-10-3 7 0,-6-5 10 16,-6 1-7-16,-4 3 14 16,2 5 10-16,-3 8 25 15,0 9 2-15,1 7-15 16,4 0-28-16,4 0-11 15,7 20-23-15,5 9 23 16,6 3 0-16,0 3 4 16,1 2-6-16,-1 1 2 15,0-1-22-15,1-3-108 16,-1-9-171-16</inkml:trace>
  <inkml:trace contextRef="#ctx0" brushRef="#br0" timeOffset="18893.6647">17949 2923 1025 0,'0'0'41'0,"91"-50"-40"16,-48 25 81-16,-7-3 1 15,-7 4-15-15,-13 2 2 16,-9 2-27-16,-7 5-4 16,0 3 0-16,-17 5-23 15,-11 4-5-15,-4 3-11 16,-7 2-5-16,6 15 3 0,10 4-9 31,13 3 8-31,10 2-6 0,11 0 3 0,26 1 3 16,11-2 3-1,4-3-7-15,-4-4 3 0,-13-2-23 16,-15-5 11-16,-17-1-7 16,-3-1-4-1,-23 3 24-15,-20 0 6 16,-5 1 0-16,-1 2 22 0,9-3-16 15,15 1 24-15,14-2-30 16,11 1-1-16,0 1 9 16,23 1-4-16,17-2 2 15,14-2 2-15,9-7-4 16,3-3-14-16,-2 0 6 16,-8 0-133-16,-8-17-144 0,-16-7-704 15</inkml:trace>
  <inkml:trace contextRef="#ctx0" brushRef="#br0" timeOffset="19750.1259">18501 2941 854 0,'0'0'178'0,"0"0"-168"16,84-14 27-16,-40 6 49 15,-2-4-40-15,0-4-19 16,-8-2-25-16,-9-3 8 15,-9-1 8-15,-12 1 23 16,-4 1 24-16,-3 4-6 0,-19 5-10 16,-6 5-38-16,-10 6-6 15,-7 0-5-15,-1 15 2 16,4 12-1-16,9 7 3 16,13 3-4-16,12 2 0 15,8-1 0-15,24-4 1 16,22-6-1-16,17-5 0 15,11-12-20-15,4-5-25 16,6-6-46-16,2 0-16 16,2-16 41-16,-6-3 8 15,-9-6 58-15,-20-7 0 16,-22-3 0-16,-19-1 68 16,-12 1 11-16,-3 1 17 15,-21 7-4-15,-9 9-65 16,-4 10-7-16,-6 8-20 15,1 1 0-15,3 20 0 0,9 10 0 16,14 5 0-16,13 3-2 16,3-3-3-16,22-5 5 15,14-6 0-15,9-10-11 16,-1-9-23-16,-3-6-64 16,-8-2 27-16,-8-17 39 15,-11-7 22-15,-6-6 10 16,-8-4 19-16,0-1 24 15,-11-2 5-15,-8 4 8 0,0 9-10 16,4 8 3-16,3 13-29 16,5 5-14-16,2 3-6 15,5 21-30-15,0 11 29 16,5 4 1 0,18 1 0-16,7-5 5 0,6-7 0 15,5-8-5-15,5-9 0 16,5-5-19-16,4-6 11 15,1-3-16-15,-7-18 24 16,-8-9 0-16,-13-8 2 16,-11-8-2-16,-10-8 0 15,-7-5 1-15,-7-6 17 16,-16 0-2-16,-7 2 12 16,-5 8 5-16,4 13-23 0,8 19 13 15,8 16 13-15,11 7-36 16,4 27-9-16,0 16-2 15,0 14 11-15,20 6 0 16,10 5 3-16,2-1-4 16,-1-2 1-16,-3-5-11 15,-7-11-15-15,-3-8-81 16,-6-11-79 0,-3-11-136-16</inkml:trace>
  <inkml:trace contextRef="#ctx0" brushRef="#br0" timeOffset="21693.1298">20654 2827 953 0,'0'0'276'0,"0"0"-258"16,0 0-12-16,0 0-4 16,0 0-4-16,0 0 1 15,58 55 0-15,-34-14 1 16,-3-1 0-1,-6-3 0-15,-5-6-1 0,-2-8 1 16,-4-6-4-16,-2-6-6 16,-2-7-22-16,0-4 31 15,0-2 1-15,-3-15 12 16,-8-6-11-16,0-7 3 0,1-1-4 16,6-4 13-1,4 1-6-15,0-2 23 16,0 6-8-16,12 1-12 15,4 6 30-15,5 6-24 0,0 9 10 16,4 7-26-16,2 1 3 16,0 6-3-16,4 13 0 15,4 7 0-15,-1 9 2 16,-1 0-2-16,-3 5 0 16,-6-1-3-16,-6-1 10 15,-4-1-19-15,-3-6 4 16,-2-7-88-16,-3-5-12 15,-2-10-145-15,4-9-167 16</inkml:trace>
  <inkml:trace contextRef="#ctx0" brushRef="#br0" timeOffset="22109.8989">21310 2823 1067 0,'0'0'64'0,"0"0"-60"16,0 0-4-16,0 0 30 16,0 0-18-16,-19 75 4 15,38-34 5-15,11 0-20 16,5-2 6-16,4-7-7 16,4-7 5-16,-5-10 2 0,1-6-6 15,-4-9-1-15,-7 0 0 16,-6-16-3-16,-8-9 3 15,-5-7 9-15,-9-5-7 16,0-5 30-16,-5 1 6 16,-11 3 9-16,-2 4 10 15,6 8-16-15,1 9 2 16,7 8-3-16,2 7-33 16,2 2 9-16,0 0-16 15,0 18-30-15,12 10 22 16,11 8 8-16,1 3 0 15,4 1-1-15,1-4 8 16,-7-3-8-16,0-5 1 16,-2-5-63-16,-1-6-107 0,2-12-109 15,-3-5-442-15</inkml:trace>
  <inkml:trace contextRef="#ctx0" brushRef="#br0" timeOffset="23110.1989">21982 2787 1069 0,'0'0'102'15,"0"0"-79"-15,0 0 10 16,0 0-24-16,0 0-9 16,0 0-1-16,61 84 1 15,-43-46 0-15,-2 1 3 16,-5-7-3-16,-5-5 0 15,-6-7-1-15,0-6-2 0,0-7 3 16,0-7 0-16,0 0 11 16,0-6 7-16,0-13-12 15,0-8-6-15,0-2 8 16,0-3-5-16,0-1 11 16,0 2 24-16,0 5 13 15,4 1-20-15,7 7 2 16,2 5 6-16,5 7-21 15,-1 6-7-15,0 0-11 16,3 15-2-16,-4 8-4 0,0 6 0 16,-2 0 6-16,-2 1-1 15,-3-4-15-15,0-7 1 16,1-3-35 0,2-8-21-16,2-4 17 0,0-4 6 15,0-5 38-15,2-14 8 16,-2-3 2-16,-3-1 0 15,-4-2 3-15,-4 3 7 16,-3 6 52-16,0 8-7 16,0 4-1-16,0 4-35 15,1 0-19-15,4 12-21 16,1 11 10-16,1 3 11 16,8 0-3-16,0-3 4 0,6-2-1 15,9-6 0-15,9-3 8 16,10-4-3-1,3-7-2-15,-4-1 0 0,-7-7 12 16,-10-14-14-16,-6-8 11 16,-6-10 0-16,-10-6-10 15,-7-6 25-15,-2-2 13 16,-3 6-17-16,-13 5 8 16,0 11-12-16,6 12 15 15,0 10-34-15,5 7 8 16,0 2-17-16,2 18-8 15,-3 15 4-15,2 10 8 16,1 9 5-16,3 1 0 16,0 0 0-16,1-6-22 0,13-5-2 15,2-13-30-15,-2-8-7 16,2-12-4-16,-1-9-9 16,0 0 55-16,1-22 14 15,1-6 10-15,-2-6 1 16,2-1 3-16,0 4 24 15,1 6 36-15,-3 6-16 16,0 10-9-16,-3 5-24 16,2 4-14-16,3 5-12 15,5 16 2-15,-1 7 1 16,-6 6 0-16,-6 2-4 0,-6 1 7 16,-3-3 0-1,-3-5 4-15,-18-5 0 16,-12-9 9-16,-8-5 16 15,-7-10 2-15,-4 0-30 0,0-9 1 16,5-12-2-16,10-5-114 16,13-4-74-16,15 0-68 15,9 1-115-15</inkml:trace>
  <inkml:trace contextRef="#ctx0" brushRef="#br0" timeOffset="23760.3566">22859 2846 734 0,'0'0'158'16,"0"0"-87"-16,109-2-5 15,-67 2 11-15,5 0-12 16,1 4-37-16,7-4-27 0,2 0 13 16,-6 0 17-16,-9-8-1 15,-14-9 12-15,-11-5 21 16,-4-6 5-16,-10-3-43 16,-3 2-24-16,-2-2 33 15,-18 9-5 1,-9 6-13-16,-2 4-15 0,-2 10 1 15,-4 2-2-15,1 14 0 16,3 13-12-16,5 15 10 16,10 8 1-16,12 6 1 15,6-2 5-15,4-6-3 16,20-7 2-16,7-9-4 16,5-11 6-16,6-7-5 0,7-10 1 15,8-4-2-15,3 0-3 16,-1-19-27-16,-4-7 10 15,-11-10 19-15,-13-7 2 16,-13-4 5-16,-11-7 5 16,-7 0-6-16,0 3 22 15,-6 8-26-15,-4 11 16 16,7 16 5 0,2 7-21-16,1 9 1 0,0 0-2 15,1 5-24-15,17 19 7 16,9 11 7-16,1 7 9 15,-2 7 1-15,-2 3-36 16,-7 1 25-16,-2-7-10 16,-3-3-12-16,-1-7 25 0,-5-13-14 15,-2-7 1-15,-2-11-3 16,-2-5 24-16,0 0 10 16,0-21 89-16,-6-10-66 15,-5-8 2-15,-2-7-4 16,4 0 0-16,3-2-2 15,6 4-22-15,0 4 29 16,6 4-35-16,16 3-1 16,2 4 0-16,-3 5-2 15,0 4 2-15,-8 8-19 16,-5 3-60-16,-8 1-99 16,0 0-301-16</inkml:trace>
  <inkml:trace contextRef="#ctx0" brushRef="#br0" timeOffset="67213.7901">24945 2394 1278 0,'0'0'105'0,"0"0"-71"16,0 0-24-16,0 0 44 16,0 0-33-16,0 0-18 15,-2 92 8-15,17-24-8 16,3 4 12-16,-3-2-15 15,-3 3 0-15,-6-4-10 16,-4-5-30-16,-2-9-138 16,-5-16-84-16,-14-12-387 0</inkml:trace>
  <inkml:trace contextRef="#ctx0" brushRef="#br0" timeOffset="68313.8656">24505 2813 1155 0,'0'0'69'16,"0"0"-60"-16,0 0-5 0,122-44-4 15,-47 41 0-15,16 0 2 16,6-2 0-16,0-1 0 16,-8-6-2-16,-14-4 0 15,-21-1-1-15,-16-2 1 16,-20 0 0-16,-12 0 4 0,-6-3 15 15,0 2-2-15,-13 0 43 16,-10 1-11-16,4 7-16 16,-2 4-5-16,5 7-16 15,4 1-8-15,1 10-4 16,2 21-8-16,3 8 8 16,5 8 0-16,1 4 7 15,0-1-9-15,15-3 2 16,1-4-10-16,5-8-13 15,0-10-34-15,-3-7-7 16,1-11 19-16,-4-7-4 0,-2 0 45 16,0-16 1-1,-3-10 3-15,3-4 14 16,-1-1 9-16,3-2 13 16,0 1 4-16,1 9 0 15,0 7 18-15,-2 5-28 0,-3 10-19 16,-1 1 1-16,4 1-11 15,-1 18 0-15,2 5-1 16,-3 5-1-16,4 1-1 16,5-2 2-16,6-2 0 15,9-2-6-15,13-6 5 16,8-5-24-16,4-6-17 0,2-6-24 16,-5-1 30-1,-9-6 2-15,-4-15 11 0,-12-8 21 16,-10-4 4-16,-7-4 10 15,-13 2 50-15,-3 1 22 16,-8 6-2-16,-19 6-38 16,-9 6-21-1,-4 12 1-15,-5 4-20 16,6 9 4-16,10 19-8 0,8 8 1 16,15 5-4-16,6 3 3 15,10-1 0-15,22-10-4 16,9-3 4-16,7-11-28 15,4-12-26-15,3-7-39 16,-3 0 22-16,-7-21 31 16,-9-9 40-16,-9-8 1 0,-8-4 8 15,-6-3 53-15,-7 2 6 16,-6 8-18-16,0 8 21 16,0 12-21-1,0 8-38-15,0 7-12 0,0 3-1 16,7 22-26-16,2 13 24 15,-2 7 6-15,2 3-8 16,-2-3-5-16,-2-4-35 16,-2-9 6-16,-1-10-21 15,1-7-10-15,-3-9 2 16,0-6-4-16,1 0 68 16,1-17 2-16,2-9 4 15,2-6 9-15,4-3 5 16,1-3 29-16,3 0-8 0,6 3-7 15,4 6 35-15,3 4-25 16,0 8-4-16,0 9 18 16,-2 6-35-16,1 2-3 15,-3 4-12-15,-2 17-3 16,-7 8-1 0,-8 7 0-16,-6 5 0 0,0 0-6 15,-9-1 9-15,-9-3-3 16,4-5 0-16,4-3-82 15,3-6-122-15,7-9-240 16</inkml:trace>
  <inkml:trace contextRef="#ctx0" brushRef="#br0" timeOffset="68486.4031">26904 3008 1390 0,'0'0'64'16,"0"0"-64"-16,0 0 6 16,-94 86-5-16,70-53 2 15,-3-1-3-15,-9-5-238 16</inkml:trace>
  <inkml:trace contextRef="#ctx0" brushRef="#br0" timeOffset="71161.9117">3501 5719 973 0,'0'0'127'15,"0"0"-82"-15,14-96 22 16,-19 68 31-16,-17 5-35 15,-5 8-9 1,-7 9-40-16,-7 6-3 0,-6 9-11 16,0 20 4-16,7 8-9 15,7 5 5-15,14 3 0 16,14-1 4-16,5-6-2 16,14-8-2-16,22-10 0 15,11-12 4-15,13-8-10 16,4-5 4-16,0-21-56 15,-10-10 10-15,-11-5 8 0,-16-7 40 16,-15-8-3-16,-10-4 10 16,-2-8-4-1,-9-3-3-15,-15-2 0 0,0 0 22 16,-3 2 9-16,3 7-9 16,2 9 6-16,7 15-6 15,0 16 22-15,12 11-11 16,0 10-5-16,3 3-13 15,0 12-15-15,3 22-19 16,15 15 13-16,-3 11 12 16,9 8-9-16,-2 1 3 15,-2 3 0-15,0-1-2 16,1-4 4-16,-3-7-2 16,0-7 0-16,-1-9-57 15,-4-10-82-15,-1-11-71 16,4-15-282-16</inkml:trace>
  <inkml:trace contextRef="#ctx0" brushRef="#br0" timeOffset="71653.3246">3931 5294 1114 0,'0'0'88'0,"0"0"-60"15,0 0-28-15,0 0 0 16,0 73 41-16,0-27-18 16,0 2-16-16,19-2 2 15,7-3-3-15,2-11-3 16,3-8 0-16,1-10-3 16,-4-11 0-16,0-3-7 15,-4-14-26-15,-1-16 33 16,-7-7 0-16,-7-7 1 15,-3-1 13-15,-6-1 9 16,0 4 24-16,-9 4 5 16,-2 7-5-16,0 7 6 15,2 9-30-15,6 9-1 16,0 6-3-16,3 0-19 0,0 18-17 16,3 16-7-16,16 16 24 15,4 6 2-15,5 4 0 16,-3 5-2-16,-4 0 2 15,-9-1 0-15,-6-4-4 16,-6-1-1-16,0-3 2 16,-12-10-5-16,-7-7 9 15,-11-9-3-15,0-5 1 16,-3-9 6-16,-4-3-14 0,-5-3 2 16,-4-4-98-1,-4-4-105-15,-3-2-317 16</inkml:trace>
  <inkml:trace contextRef="#ctx0" brushRef="#br0" timeOffset="71886.5871">3170 6242 1250 0,'0'0'102'16,"177"0"-92"-16,-36 0 9 15,27-1 69-15,16-9-38 16,7-1-29-16,0 4-5 16,-11-2-11-16,-17 1-1 0,-20 0-4 15,-43-5-24 1,-46-1-68-16,-50 8-83 16,-24 4-143-16,-43 2-620 15</inkml:trace>
  <inkml:trace contextRef="#ctx0" brushRef="#br0" timeOffset="72469.5119">3831 6924 905 0,'0'0'164'15,"-91"-49"-110"-15,30 33-9 16,-5 6 54-16,-7 9-12 15,0 1-21-15,3 18-14 16,16 13-15-16,14 6-9 16,16 4-21-16,18 0-1 15,6-3-12-15,27-8 6 0,19-10 0 16,12-10-5 0,15-10 5-16,4-8-16 15,-3-27-13-15,-10-12 10 0,-13-16 15 16,-17-2 8-1,-16-4 1-15,-15-4 23 0,-3 3 0 16,-24 0-7-16,-6 9 8 16,-7 11 2-16,9 15 19 15,8 14-27-15,7 10-12 16,7 11 6-16,6 0-17 16,0 25-2-16,0 17-1 15,0 16 6-15,16 12-6 16,7 4 3-16,11 3 0 15,0-3-7-15,-1-1 7 0,0-6-15 16,-3-9-35-16,-5-9-78 16,-4-18-120-16,-3-14-158 15</inkml:trace>
  <inkml:trace contextRef="#ctx0" brushRef="#br0" timeOffset="72906.9788">4107 6723 1212 0,'0'0'134'0,"0"0"-85"15,0 0 23-15,0 0 14 16,103-45-59-16,-69 71-14 16,-4 11-11-16,0 6 9 15,-15 5-18-15,-12 4 7 0,-3-5-11 16,-14-3 11-16,-11-10-27 15,0-12 13-15,5-8-9 16,5-12-14-16,8-2 29 16,7-12 5-16,0-16-16 15,9-8-1-15,15-4 3 16,7-3 17-16,0-3-2 16,1 0 8-16,-7 0-6 15,-5 6 1-15,-10 6 21 16,-7 12 40-16,-3 11-3 0,0 9-8 15,0 2-37-15,0 12-14 16,0 19-8-16,0 10 4 16,0 6 4-1,15-2 12-15,9-2-8 16,4-6 2-16,8-6-6 16,5-11-1-16,6-7-5 0,5-11-39 15,3-2-121-15,-4-16-185 16</inkml:trace>
  <inkml:trace contextRef="#ctx0" brushRef="#br0" timeOffset="73228.395">5815 5920 1266 0,'0'0'124'0,"0"0"-96"16,112-28-21-1,-52 26-1-15,3 2 33 0,-1 0-39 16,-2 0-5-16,-8 0 4 16,-19 8-158-16,-30-1-138 15,-11-1-513-15</inkml:trace>
  <inkml:trace contextRef="#ctx0" brushRef="#br0" timeOffset="73378.9837">5799 6228 1045 0,'0'0'137'0,"107"16"-86"16,-38-13 74-1,4-3-52-15,1 0-72 16,-8 0-2-16,-14-5-49 0,-26-7-258 16</inkml:trace>
  <inkml:trace contextRef="#ctx0" brushRef="#br0" timeOffset="75874.0821">7596 5848 863 0,'0'0'114'16,"56"-81"-76"-16,-49 39 36 16,-7 3 39-16,-19 6-44 15,-20 4 2-15,-13 8-36 16,-9 7-13-16,-11 10 15 15,-5 4-27-15,2 6 19 16,3 17-6-16,18 9-21 16,17 4 11-16,18 5-13 15,16 0 0-15,3-1-5 0,28-6 6 16,19-11-1-16,17-9 0 16,13-14-2-16,5 0-25 15,2-27-29 1,-11-12-8-16,-16-11 42 0,-17-11 3 15,-19-7 19-15,-8-5 3 16,-13-5 8-16,0-5 2 16,-3-2 5-16,-13-1 11 15,-2 0 16-15,-6 7-32 16,-1 12 23-16,-1 16 14 16,5 13-26-16,5 19 17 15,10 12-21-15,6 7-16 16,0 11-4-16,0 30-27 0,17 18 27 15,8 22 0-15,5 8 4 16,1 5-6 0,2 2 2-16,-5 2-13 0,-4-4-12 15,-6-4-126 1,-12-11-140-16,-6-14-679 16</inkml:trace>
  <inkml:trace contextRef="#ctx0" brushRef="#br0" timeOffset="76069.9071">7052 6092 871 0,'0'0'329'16,"130"-3"-314"-16,-26-6-5 16,29-4 37-16,18-1 37 15,4-5-26-15,0 2-50 16,-9 3-5-16,-24 8-3 15,-23 6-153-15,-36 0-92 16,-41 6-266-16</inkml:trace>
  <inkml:trace contextRef="#ctx0" brushRef="#br0" timeOffset="76602.5292">7527 6813 917 0,'0'0'109'15,"-108"-46"-71"-15,39 38 0 16,-7 8 41-16,-3 0 15 0,6 17-23 16,11 14-11-1,17 11-14-15,16 7-44 16,20 6 5-16,9-2-7 16,18-8 3-16,28-11-4 15,10-19 1-15,12-15-30 16,1-1-8-16,0-33-20 0,-8-11 27 15,-12-14 18-15,-15-6 13 16,-17-6 6-16,-17-4 4 16,0-2 31-16,-17 1 20 15,-11 5-33-15,-3 9 28 16,2 11 10-16,4 13-24 16,11 14-14-16,4 11-19 0,9 13 10 15,1 0-19 1,0 26-12-16,16 19 9 0,11 18 2 15,7 7 1-15,8 13-2 16,4 3 2 0,4-1-56-16,-3-2-91 0,-5-13-170 15,-9-16-427 1</inkml:trace>
  <inkml:trace contextRef="#ctx0" brushRef="#br0" timeOffset="77035.965">7798 6653 1225 0,'0'0'64'0,"0"0"-47"0,93-39 28 16,-56 39 49-16,6 13-50 16,-3 14-27-16,-5 10-17 15,-16 4 3-15,-13 1-5 16,-6-3 2-16,-12-5-12 15,-15-8 11-15,0-7-27 16,7-9 0-16,6-8 0 16,14-2-17-16,0-10 38 15,9-15-56-15,21-9-44 16,7-5 84-16,5-8 18 16,0-4 5-16,-6-3 18 15,-5 4 11-15,-10 6 43 16,-14 9 27-16,-7 12-19 15,0 12 19-15,0 8-63 0,-4 3-18 16,-2 20-18-16,-2 18 1 16,8 14-1-16,0 8 0 15,12 1 11-15,12-9-11 16,6-4 0-16,3-15 0 16,1-9-14-16,2-14-122 15,0-10-157-15,-3-13-540 16</inkml:trace>
  <inkml:trace contextRef="#ctx0" brushRef="#br0" timeOffset="81137.4981">8524 5379 1207 0,'0'0'40'16,"0"0"-12"-16,96-76 38 15,-30 62 37-15,7 9-35 16,7 5-51-16,2 2-4 16,-10 19-12-16,-9 10-1 15,-21 4 1-15,-22 6-1 0,-20 1-3 16,-6 2-9 0,-31-4-33-16,-14-7 14 0,2-8 3 15,7-10 28-15,14-5-3 16,14-5 8-16,10-5-5 15,4 0 5-15,9-18-5 16,22-11-17-16,11-8-4 16,6-5 18-16,-2-7-5 15,-1-1 10-15,-9 0-2 16,-11 4 11-16,-10 5-7 16,-7 10 41-16,-6 9 3 0,-2 7-10 15,0 9 8-15,0 6-26 16,0 0-20-16,0 21-3 15,0 11-9-15,3 9 11 16,3 5 1-16,5 1 0 16,2-3-1-16,4-6 4 15,3-6-3-15,7-7 0 16,6-8-60 0,6-12-117-16,3-5-300 0</inkml:trace>
  <inkml:trace contextRef="#ctx0" brushRef="#br0" timeOffset="81542.2789">9527 4807 1127 0,'0'0'66'15,"0"0"-52"-15,0 0-9 16,0 0-8-16,0 0 6 15,63 102 1-15,-45-57-4 16,-3 2 0-16,-5-2 3 16,-7-6-1-16,-3-8-4 15,0-9-4-15,0-12-26 16,0-6-7-16,0-4-18 16,-8-7 57-16,0-17 3 15,0-9-2-15,2-3 6 0,3-6 2 16,3 3-8-1,0 2 53-15,3 2-18 16,16 7-12-16,6 5 10 0,9 9-8 16,4 8 23-16,3 6-4 15,2 3-35-15,-1 19 4 16,-3 7-4-16,-5 6-9 16,-9 7 4-16,-11 4 1 15,-10 6-6-15,-4 2 0 16,-31-1-57-16,-23-12-225 15</inkml:trace>
  <inkml:trace contextRef="#ctx0" brushRef="#br0" timeOffset="83802.0014">8562 4867 908 0,'0'0'10'0,"0"0"-3"0,-112 99 17 16,81-25 40-16,10 21 9 15,7 12-3-15,14 11-26 16,0 8 2-16,9 4-21 16,17-1-21-16,8-14-4 15,9-18 0-15,14-26-19 16,7-26-76-16,14-21-92 15,4-19-170-15</inkml:trace>
  <inkml:trace contextRef="#ctx0" brushRef="#br0" timeOffset="84252.3224">10561 4670 1160 0,'0'0'5'16,"0"0"-2"-16,136 101-3 0,-68-36 1 15,-5 18 50-15,-9 11-31 16,-5 10 1-16,-13 6-15 15,-20-5 2-15,-16-8-8 16,-27-12 0-16,-32-15 0 16,-22-18 7-16,-11-10-4 0,-1-13-6 15,12-7-4-15,16-11-102 16,25-6-202-16</inkml:trace>
  <inkml:trace contextRef="#ctx0" brushRef="#br0" timeOffset="84630.2715">11774 5856 1219 0,'0'0'68'15,"0"0"-68"-15,0 0 0 16,0 0 9-16,143 11 27 16,-62-3-24-16,4 1-12 15,-2-5-1-15,-5-1-43 0,-16-3-138 16,-24 0-279 0</inkml:trace>
  <inkml:trace contextRef="#ctx0" brushRef="#br0" timeOffset="84798.3">11816 6110 1014 0,'0'0'81'16,"109"15"-49"-16,-33-11 30 16,3-4 16-16,1 0-27 15,-2-2-47-15,-2-9-4 16,-4-5-51-16,-17-4-323 0</inkml:trace>
  <inkml:trace contextRef="#ctx0" brushRef="#br0" timeOffset="117201.0747">13088 5478 1126 0,'0'0'164'0,"0"0"-135"16,0 0-18-16,0 0 70 15,0 0-35-15,0 0-41 16,0 0-5-16,41 31 0 16,-14 10-2-16,-1 4 2 15,3 0 0-15,-4 0-2 16,-4-1 3-16,-2-3-10 15,-1-6 6-15,-6-9-37 16,-3-10 14-16,-3-7-15 16,-6-8 0-16,0-1 22 0,-3-4 19 15,-13-14 7-15,-8-8-6 16,-1-8 0-16,0-2 4 16,3-3 1-16,6-1-2 15,10-1 9-15,6-1-7 16,0-1 27-16,21 5-23 15,4 6-2-15,5 6 16 16,1 10-19-16,2 5-1 16,4 10-4-16,7 1 7 15,6 7-7-15,7 15 0 0,3 8 0 16,-6 7 2-16,-8 2 3 16,-12 2-5-1,-9 1 0-15,-11-4 2 0,-9-1-8 16,-5-4 6-16,0-2-19 15,0-4-95-15,-7-10-88 16,3-9-147-16</inkml:trace>
  <inkml:trace contextRef="#ctx0" brushRef="#br0" timeOffset="117890.282">14312 5461 1018 0,'0'0'241'0,"0"0"-179"15,0 0-50-15,0 0 24 16,94-63 35-16,-51 63-64 15,6 6-1-15,-2 19-6 16,-3 10-2-16,-11 7-7 16,-13 7 9-16,-13 2 0 15,-7 2-2-15,-18-9-9 16,-13-5-18-16,-1-9 1 16,4-11 28-16,11-7-5 15,12-9 5-15,5-3 0 16,0-3-3-16,22-21-2 0,14-8-61 15,11-5-2-15,3-3 4 16,-2-6 14 0,-10-1 5-16,-9-2 45 0,-12-1 19 15,-12 4 22 1,-5 6 23-16,-2 8 14 0,-14 8 4 16,0 11-14-16,-1 10-37 15,2 3-18-15,1 15-13 16,0 20-4-16,5 17 4 15,5 7 0-15,4 4 6 16,11-4 5-16,15-6-11 16,4-9 0-16,2-8 1 15,4-6 3-15,0-11-8 16,0-7-39-16,-3-11-155 0,-9-1-74 16,-11-13-618-16</inkml:trace>
  <inkml:trace contextRef="#ctx0" brushRef="#br0" timeOffset="118872.6492">14944 4804 996 0,'0'0'48'0,"0"0"-39"15,0 0-9-15,0 0-14 16,0 0 14-16,0 0 25 16,29 97-20-16,-22-56 8 15,2 1-13-15,-1 0 6 16,-2-4 3-16,0-4-8 15,-2-6-1-15,-1-6 2 16,-2-7 5-16,-1-8-7 16,0-4 0-16,0-3 0 15,0 0 29-15,0-3-7 16,0-13-16-16,-1-3 0 16,-3-5-1-16,2-2 10 0,2-3-15 15,0-1 5 1,0 2 0-16,2-2 7 0,8 6 5 15,-1 2 11 1,6 3-17-16,0 7 22 16,5 2-13-16,6 4-18 0,5 6 7 15,5 0-9-15,1 0 0 16,4 10-1-16,-4 8 8 16,0 2-7-16,-7 5 0 15,-9 4 0-15,-9 3 0 16,-9 1 0-16,-3 3 0 15,-6-3 0-15,-12-3 14 0,0-5-13 16,5-6-1-16,2-3 1 16,4-6-6-16,2-4 5 15,4-3 0 1,1-3-55-16,0 0-96 0,1-6-133 16</inkml:trace>
  <inkml:trace contextRef="#ctx0" brushRef="#br0" timeOffset="119088.4971">15616 4926 1134 0,'0'0'79'0,"0"0"-79"0,110 2 4 15,-56-2-4-15,1 0 0 16,-4 0-2-16,-8 0-18 16,-5-14-298-16</inkml:trace>
  <inkml:trace contextRef="#ctx0" brushRef="#br0" timeOffset="119328.1397">16142 4578 528 0,'0'0'669'0,"0"0"-601"16,0 0-68 0,0 0 0-16,0 0 12 0,7 79 47 15,10-29 40-15,4 4-43 16,-1 2-47-16,-1 0-2 15,-2 1-7-15,-9 2-8 16,-8 0-16-16,0-4-287 16</inkml:trace>
  <inkml:trace contextRef="#ctx0" brushRef="#br0" timeOffset="129239.8064">1263 9356 1209 0,'0'0'64'0,"0"0"-57"16,0 0-1-16,0 0 34 15,0 0 23 1,96-30-60-16,-49 18 6 0,-5-1-9 16,-7 1 1-16,-7-5 1 15,-9-1-1-15,-8-1 15 16,-8-1 13-16,-3 1-6 15,0 1-6-15,-15-1-17 16,-6 5 2-16,-4 3-12 16,-4 5 10-16,-5 6 0 15,-2 0 0-15,-3 9-5 16,1 16-1-16,5 10 4 16,12 9-2-16,6 3 4 15,9 1 6-15,6-2 5 0,6-3-3 16,15-6 2-16,4-8-10 15,3-7 0-15,2-4 2 16,0-9 2-16,0-2 1 16,3-5-10-16,1-2-36 15,2 0-216-15,-5-17-249 16</inkml:trace>
  <inkml:trace contextRef="#ctx0" brushRef="#br0" timeOffset="129370.5244">1605 9396 813 0,'0'0'326'16,"0"0"-294"-16,0 0-32 15,0 0-25-15,0 0-113 16,103-8-171-16</inkml:trace>
  <inkml:trace contextRef="#ctx0" brushRef="#br0" timeOffset="129996.6398">2384 9128 1183 0,'0'0'60'0,"0"0"-48"16,0 0 5-16,-87-46 59 15,52 46-58-15,-1 21 0 16,1 10-18-16,10 4 1 15,10 3 1-15,12-2-2 16,3-5 0-16,3-5-1 16,18-7 10-16,3-7-11 15,9-9 2-15,-2-3-18 16,-1 0 8-16,-5-16-15 16,-7-6 19-16,-9-5 0 15,-6-2 12-15,-3-1 1 0,-3 5 4 16,-12 2-3-16,0 6 33 15,3 9-16-15,9 6 13 16,-1 2-38-16,4 16-8 16,0 18 4-1,0 12 3-15,7 10 1 16,8 7-3-16,3 3 7 0,-6 7-4 16,0 2 0-16,-5 1 4 15,-1 2-8-15,-4-8 4 16,-2-4-22-16,0-10 10 15,0-11-26-15,-9-10 13 16,-9-12 20-16,-3-10-13 16,-6-10 16-16,-8-3 2 0,-7-17 0 15,-2-13 20 1,1-8-15-16,4-6 19 16,8-5 27-16,10-1-37 0,17-2 21 15,4 0-18-15,28 2-14 16,18 4 27-16,8 10-24 15,6 9-5-15,-1 10-1 16,-2 3 0 0,-5 8-4-16,-13 6 4 0,-3 0-21 15,-9 0-32-15,-10 0-132 16,-3 0-194-16</inkml:trace>
  <inkml:trace contextRef="#ctx0" brushRef="#br0" timeOffset="130155.334">2748 9413 378 0,'0'0'909'0,"0"0"-889"16,0 0-20-16,0 0-1 15,0 0-129-15,0 0-373 16</inkml:trace>
  <inkml:trace contextRef="#ctx0" brushRef="#br0" timeOffset="139894.9377">4246 8880 1279 0,'0'0'39'0,"0"0"-7"15,0 0 9 1,0 0 31-16,0 0 1 0,0 0-67 16,0-18-4-16,4 49-4 15,5 8 1-15,3 3 1 16,0-4 0-16,9-5 5 15,0-6-7-15,7-6 2 16,4-7 0-16,-1-8-2 16,2-6 0-16,-3-1-1 15,-2-21 0 1,-4-6-14-16,-4-9 15 0,-6-6-1 0,-8 0 3 16,-6-1 4-16,0 5 0 15,-6 8 4-15,-8 7 10 16,0 8-15-16,2 9 6 15,1 7-9-15,7 0-6 16,4 21 2-16,0 13-9 16,4 13 13-16,17 6 0 15,3 6-5-15,3 2 3 16,-5 0-37-16,-1 4-33 16,-6-1 8-16,-6-7-11 15,-9-3 19-15,0-9 33 16,-19-9 8-16,-14-6 14 15,-9-7 2-15,-10-6 17 16,-4-7 71-16,-5-6-18 0,3-4-1 16,6 0-7-16,13-6-43 15,17-8-3-15,13-3-14 16,9-1-3-16,12-4-61 16,27-7-194-16,17-2-294 15</inkml:trace>
  <inkml:trace contextRef="#ctx0" brushRef="#br0" timeOffset="140144.7167">5199 8893 1354 0,'0'0'41'16,"0"0"-37"-16,0 0 2 16,0 0 12-16,131-12 37 15,-68 12-41-15,0 1-11 16,-5 7-6-16,-8-1-12 16,-17 1-174-16,-24 2-141 15</inkml:trace>
  <inkml:trace contextRef="#ctx0" brushRef="#br0" timeOffset="140323.9209">5136 9197 959 0,'0'0'21'0,"0"0"33"16,0 0 28-16,118 47 29 16,-55-47-20-16,4 0-56 15,5-6-21-15,-5-8-14 16,-1-4-85-16,-14-3-139 15,-16-7-431-15</inkml:trace>
  <inkml:trace contextRef="#ctx0" brushRef="#br0" timeOffset="141593.9943">6242 8844 877 0,'0'0'305'15,"0"0"-236"-15,0 0-27 16,65-78 19-16,-21 69 8 16,8 8-2-16,9 1-50 15,2 6-6-15,-5 14-8 16,-13 7 2-16,-11 8-10 0,-16 8 5 15,-18 5 0 1,-3 3-2-16,-30-4-9 0,-11-1 3 16,-3-9 7-16,8-10-6 15,11-9 5-15,13-10 2 16,12-8 0-16,3 0 0 16,21-12 0-16,19-16-19 15,12-9-29-15,5-9 16 16,-4-6 8-16,-7-5 18 15,-12-4 6-15,-10 4 2 16,-14 6-2-16,-10 8 44 16,0 11 18-16,-1 7-24 15,-7 13 13-15,2 7-24 16,1 5-15-16,0 18-12 0,2 19-9 16,3 14 9-1,0 9 0-15,22 1 6 16,7-1-8-16,5-8 2 0,2-9 0 15,0-8-6-15,0-10 5 16,2-10-74-16,-4-9-61 16,-4-6-132-16,-10-7-449 15</inkml:trace>
  <inkml:trace contextRef="#ctx0" brushRef="#br0" timeOffset="143213.9803">6955 7997 879 0,'0'0'67'15,"0"0"-26"-15,0 0-1 16,0 0 40-16,97-43-31 16,-61 38-15-16,-5 2-13 15,-4 1-19-15,-8 1 1 0,-8 1-3 16,-8 0-6-16,-3 0-17 15,0 10-133-15,-12 1-55 16,-12-1-300-16</inkml:trace>
  <inkml:trace contextRef="#ctx0" brushRef="#br0" timeOffset="143677.4659">6928 8028 784 0,'0'0'70'0,"0"0"-64"16,0 0 4-16,0 0 33 15,0 0 29-15,-86 54-50 16,78-26-2-16,4-3-14 15,2 1-5-15,2-3 0 16,0-3 5-16,5-5-9 16,8-3 3-16,5-7 0 15,7-3 0-15,-2-2 4 16,2 0-3-16,2 0-1 16,-2-7 0-16,4 0-5 15,-3 4 4-15,4 3 1 16,-3 0-2-16,4 3 6 15,-1 9-4-15,-7 7 0 16,-1 1 2-16,-13 4-9 0,-9 1 7 16,0 2 0-16,-15-2 22 15,-12 2 26 1,-7-6 16-16,-2-4-8 0,-5-4-27 16,-1-6 0-16,3-6-23 15,0-1-2-15,8 0-1 16,7-11-3-16,0-5-111 15,9-11-237-15</inkml:trace>
  <inkml:trace contextRef="#ctx0" brushRef="#br0" timeOffset="143908.4876">6870 8043 967 0,'0'0'31'0,"99"-5"-13"16,-27 2 23-16,5 0 63 16,0-1-24-16,-2-2-29 15,-14-1 14-15,-12-1-11 16,-16 2-39-16,-16 0 4 16,-11 0-19-16,-6-2 0 15,-3 1-63-15,-22-4-235 0,-10-2-761 16</inkml:trace>
  <inkml:trace contextRef="#ctx0" brushRef="#br0" timeOffset="147593.6457">3603 11280 191 0,'0'0'948'16,"0"-72"-876"0,-18 42-72-16,-12 6 10 15,-7 4 22-15,-5 8 7 0,-7 11 3 16,-4 1-40-16,-5 11 5 16,-2 16-7-16,10 7 5 15,11 2-6-15,18 0 1 16,17-1 0-16,4-7-3 15,25-3 11-15,17-7-8 16,10-13 0-16,6-5 1 16,0-1-5-16,-2-21-8 15,-4-5-8-15,-6-6 16 16,-9-7-2-16,-7-5 6 0,-12-4 0 16,-6-7 5-16,-12-1-2 15,0-5-3-15,-2 0 0 16,-14-2 12-16,-2 2-6 15,3 6 32-15,3 9-4 16,2 9-13-16,4 12 20 16,3 15-9-16,3 5 1 15,0 6-10-15,0 10-23 16,0 23-14-16,9 16 9 16,4 14 10-16,1 7-8 0,-4 3 3 15,1 6 0 1,-2 0-2-16,-3 0 6 15,-1-3-4-15,-3-5 0 16,-1-8-103-16,-1-5-42 0,0-9-95 16,2-16-316-16</inkml:trace>
  <inkml:trace contextRef="#ctx0" brushRef="#br0" timeOffset="147863.5251">2930 11639 440 0,'0'0'772'0,"0"0"-716"16,0 0-55-1,141 7-1-15,-42-7 31 16,14-7 6-16,14-10-11 0,0 3-12 15,-6-1-9-15,-15 0-1 16,-23 4-4-16,-26 3-3 16,-24 5-3-16,-23 3-130 15,-10 0-80-15,-15 0-227 16</inkml:trace>
  <inkml:trace contextRef="#ctx0" brushRef="#br0" timeOffset="148709.414">3370 12484 936 0,'0'0'42'0,"0"0"-18"0,-87-69 2 16,43 51 72-16,-10 7-17 16,0 8-32-16,-1 3-12 15,9 2-11-15,15 16-10 16,9 1 11-16,12 7-16 15,9-2-4-15,1 1 7 16,7-1-7-16,14-6-7 16,10-5 1-16,7-7 8 15,6-6-5-15,3-2-4 16,2-21 0-16,-2-8-2 0,-6-5-11 16,-8-5 4-16,-8-6 8 15,-10-5-4-15,-3-3 3 16,-11-4 2-16,-1 0 0 15,0 4 22-15,-8 6-8 16,-6 8 35-16,5 9 7 16,-1 12-27-16,5 9 19 15,4 7-21-15,1 4-16 16,0 0-11-16,0 24-19 16,3 14 19-16,11 11 0 15,3 11 3-15,1 1-1 16,-3 7-2-16,3 1 0 15,-3 2-4-15,4 0-3 0,5-1-96 16,4-9-122-16,3-15-216 16</inkml:trace>
  <inkml:trace contextRef="#ctx0" brushRef="#br0" timeOffset="149156.8303">3725 12240 1251 0,'0'0'66'0,"0"0"4"15,0 0-50-15,0 0 15 16,112-58-19-16,-78 73-10 0,2 19-6 16,-6 10 6-16,-15 3-9 15,-12 4 3-15,-3-3 0 16,-5-9-7-16,-11-8 0 15,-2-8-4-15,6-9-5 16,7-9-14-16,5-5 26 16,0-5-3-16,2-18-1 15,16-11-36-15,10-9 1 16,2-6 43-16,-3 0-1 16,-5-2 4-16,-7 6 0 15,-7 5-2-15,-4 12 28 0,-4 9 45 16,0 12-42-1,0 7 5-15,0 0-37 16,0 17-7-16,0 16 7 0,0 11 12 16,0 5-4-16,6-2 4 15,11-2-8-15,5-5-4 16,2-7 0-16,1-4-1 16,8-9-6-16,1-5-138 15,2-12-123-15,0-3-499 16</inkml:trace>
  <inkml:trace contextRef="#ctx0" brushRef="#br0" timeOffset="150476.2302">4137 10701 974 0,'0'0'38'0,"0"0"23"16,0 0-8-16,0 0 18 16,0 0-53-16,0 0-18 15,0 13-3-15,10 24 3 16,-4 2 4-16,-1-1 1 16,-2-1-5-16,3-3 0 15,1-8 0-15,2-4-1 16,3-5 1-16,3-9 0 0,1-2-3 15,5-6 2-15,3 0-7 16,3-10-8 0,-3-11-21-16,1-2 36 0,-4-5-5 15,-9-3 6-15,-4 2 2 16,-4 0 9-16,-4 1-11 16,0 6 14-16,-12 2-6 15,3 7 21-15,1 5-4 16,5 5 0-16,2 3-18 15,1 0-7-15,0 15-13 16,0 13 12-16,9 5 2 16,8 6-5-16,5 7 4 15,-3 0 0-15,2 3-1 16,-6 0 4-16,-1-3-3 16,-10-5 0-16,-4-3-8 15,0-11 2-15,-21-7 6 0,-15-7 0 16,-13-5 6-16,-11-7 2 15,-1-1-8-15,3 0 0 16,10 0-2-16,8 0-9 16,10 0-79-16,9 0-218 15</inkml:trace>
  <inkml:trace contextRef="#ctx0" brushRef="#br0" timeOffset="150975.6903">3167 11556 1041 0,'0'0'98'0,"0"0"-46"16,0 0-12-16,0 0 35 16,103-30-45-16,-12 24-27 15,22 2 8-15,17 2-3 16,13-2-2-16,5 2 11 16,-3 0-17-16,-2-3 1 15,-13 1 0-15,-20-3-1 0,-26-5-5 16,-26 2-18-1,-25-1-7-15,-23-2 18 0,-10 3-37 16,-12 0-17 0,-19 4-49-16,-5 0-138 0,-4 2-398 15</inkml:trace>
  <inkml:trace contextRef="#ctx0" brushRef="#br0" timeOffset="152291.7614">5345 11315 806 0,'0'0'239'16,"0"0"-127"-16,0 0-99 0,0 0-5 16,90-3 70-1,-38 3-55-15,9 0-1 0,-1 0-19 16,-2 0 5 0,-6 0-7-16,-7 0-1 0,-9 0-4 15,-6 0-53-15,-14 0-200 16,-10 0-520-16</inkml:trace>
  <inkml:trace contextRef="#ctx0" brushRef="#br0" timeOffset="152487.2369">5396 11543 707 0,'0'0'480'0,"0"0"-441"16,0 0-37-16,97 25 33 15,-33-22 89-15,11-2-91 16,1-1-29-16,3 0-4 16,-12 0-3-16,-13 0-122 15,-17-1-155-15,-13-11-460 16</inkml:trace>
  <inkml:trace contextRef="#ctx0" brushRef="#br0" timeOffset="153343.5199">7173 11159 915 0,'0'0'35'16,"0"0"-17"-16,-41-86 17 16,3 63 36-16,-7 6 0 15,-7 10-16-15,-12 7-22 16,-5 6-4-16,3 22 1 16,10 10-29-16,17 4 21 0,18 0 2 15,15-1-14-15,6-7 23 16,24-7-33-16,15-8 9 15,16-10-4-15,7-9 1 16,6 0-12-16,-1-18-12 16,-6-11-37-16,-9-7 37 15,-10-6 0-15,-6-6 14 16,-12-4-2-16,-9-7-2 16,-10-7 8-16,-5-5 0 15,0-6 2-15,-10-1 0 0,-8 1 0 16,-3 4 8-16,1 8 28 15,3 12-24 1,4 9 30-16,7 16-11 0,1 10-28 16,4 14 36-16,1 4-28 15,0 22-13-15,0 21-1 16,0 19 1-16,0 13 1 16,3 6-1-1,-2 2 4-15,1 1 2 0,-2-3-6 16,0-5 0-16,0-6-1 15,0-4 6-15,-5-11-11 16,-2-4-33-16,-1-8-123 16,1-13-72-16,5-12-258 15</inkml:trace>
  <inkml:trace contextRef="#ctx0" brushRef="#br0" timeOffset="153561.9986">6512 11422 1115 0,'0'0'77'0,"0"0"-75"16,112 6 94-16,-17-6 13 16,28 0-67-16,12-6-12 15,10-1-29-15,0 0-1 16,-11 2 0-16,-14-1-59 15,-26 1-142-15,-30-1-235 16</inkml:trace>
  <inkml:trace contextRef="#ctx0" brushRef="#br0" timeOffset="154292.2088">7022 12171 288 0,'0'0'549'16,"0"0"-495"-16,-122-20-37 0,75 26 78 15,3 19-24-15,3 7-10 16,12 4-18-16,6 1-24 16,13 1 9-16,7-6-7 15,3-6-12-15,1-8-8 16,22-7-1-16,7-5 0 15,11-6 8-15,1-3-8 16,-1-21-21-16,2-5 13 16,-9-11-19-16,-6-4 21 0,-7-7 3 15,-10-4 3 1,-11-2-1-16,0 1 3 0,0 1-2 16,-8 6 28-1,-5 3-9-15,1 9 29 0,-3 11-16 16,3 8-20-16,4 9 45 15,5 9-32-15,2 2-21 16,1 27-4-16,0 15 4 16,0 11 1-16,4 4-5 15,10 2 5-15,1 0-3 16,0-2-2-16,-2-1 0 16,-1-5-2-16,-1-5-26 15,2-7-95-15,-1-12-103 0,6-11-427 16</inkml:trace>
  <inkml:trace contextRef="#ctx0" brushRef="#br0" timeOffset="154760.1587">7270 12008 1160 0,'0'0'62'0,"0"0"-16"15,98-36-14-15,-55 36 49 16,1 11-59-16,-5 15 1 16,-8 12-23-16,-12 6 1 15,-14 9-6-15,-5 0 10 0,-22 1-5 16,-13-5 0 0,-1-5-7-16,2-10-3 15,13-11-27-15,9-10-9 16,9-9 36-16,3-4-15 0,11-10 19 15,17-17-38 1,11-11-41-16,5-8 49 0,-5-5 22 16,-7-5 14-1,-12 0-1-15,-9-2 2 0,-8 3 25 16,-3 9 41-16,-3 8-16 16,-9 15 10-16,-1 12-13 15,1 11-27-15,-3 11 2 0,4 22-22 16,4 14 6-16,7 8 17 15,1 4-21-15,26-3 13 16,9-6-16-16,6-7 5 16,5-10 1-16,0-7-6 15,2-10-2-15,-1-9-83 16,-2-7-172-16,-13-6-477 16</inkml:trace>
  <inkml:trace contextRef="#ctx0" brushRef="#br0" timeOffset="159008.9929">7768 10757 1386 0,'0'0'54'0,"0"0"-11"15,94-43-40-15,-49 43 25 16,3 2-5-16,-1 22-17 16,-2 10-6-16,-9 6 0 15,-14 8-11-15,-14-1 4 16,-8 2-43-16,-20-4 19 16,-16-6 8-16,-2-10-14 15,5-9 35-15,10-10-5 0,10-6 7 16,9-4 2-16,4-2 2 15,4-19 14 1,20-8-18-16,15-7 3 0,4-7-3 16,2-3 0-16,-5-6 1 15,-3 2 0-15,-11 0 0 16,-7 8 11-16,-8 9 43 16,-4 10-22-16,-6 13 17 15,1 7-21-15,-1 3-21 16,1 3-8-16,4 21-4 15,2 12 4-15,-2 8 0 16,1 4 6-16,-1-1-7 16,0-4 1-16,-2-2-2 15,1-3-12-15,2-6-15 0,4-7-127 16,2-11-75-16,8-12-301 16</inkml:trace>
  <inkml:trace contextRef="#ctx0" brushRef="#br0" timeOffset="159375.0715">8722 10362 945 0,'0'0'26'16,"0"0"-15"-16,-94 12 1 15,59 11 27-15,5 1 27 16,11 5-33-16,15 1-31 16,4 2 24-16,13-5-24 15,21-3 10-15,11-3 29 16,4-4-2 0,2 0 4-16,-5-1-19 15,-5 1-18-15,-10 6 17 0,-3-1-21 16,-10 0 4-16,-12 1-1 15,-6-3 5-15,0-3-7 16,-19-2 8-16,-14-4-3 16,-12-1 12-16,-7-10-19 15,-6 0-2-15,1 0-2 16,2-18-185-16,1-10-202 0</inkml:trace>
  <inkml:trace contextRef="#ctx0" brushRef="#br0" timeOffset="159558.06">8711 10391 1219 0,'0'0'78'0,"108"-17"-36"16,-53 14-18-16,-2 0 72 0,-2-2-44 15,-5 5-43 1,-5 0-9-16,-8 0-11 15,-11 3-141-15,-16 1-177 16</inkml:trace>
  <inkml:trace contextRef="#ctx0" brushRef="#br0" timeOffset="160074.1243">9875 11233 1101 0,'0'0'95'15,"0"0"-86"-15,0 0 44 16,0 0 96-16,122 24-77 16,-59-19-27-16,2-3-2 15,1-2-43-15,-5 0 19 16,-9 0-19-16,-8 0 3 15,-13 0-15-15,-12 0-61 16,-14-2-156-16,-5 0-162 16</inkml:trace>
  <inkml:trace contextRef="#ctx0" brushRef="#br0" timeOffset="160275.3889">9926 11475 859 0,'0'0'324'0,"0"0"-261"16,0 0 0-16,110 17 50 16,-49-17-19-16,8 0-61 15,1 0-29-15,3-2 4 16,-9-5-8-16,-6 0-5 16,-13-1-63-16,-14-2-117 15,-11 2-32-15,-17-1-232 16</inkml:trace>
  <inkml:trace contextRef="#ctx0" brushRef="#br0" timeOffset="168354.8509">11264 10896 919 0,'0'0'84'0,"0"0"-69"16,0 0 7-16,0 0 23 15,0 0 12-15,88 0-45 16,-40 0 3-16,5 0-7 15,4 0-2-15,-1 0-9 16,-6-1 3-16,-11-1 0 16,-11 2-11-16,-12 0-40 15,-13 0-161-15,-3 0-64 16</inkml:trace>
  <inkml:trace contextRef="#ctx0" brushRef="#br0" timeOffset="168886.9963">11202 10937 534 0,'0'0'161'15,"0"0"-135"-15,0 0 24 0,0 0 42 16,0 0-26 0,0 0-3-16,-29 87-36 0,24-71-11 15,5 0-7-15,0-2 2 16,0-3-13-16,0-1 2 15,0-3 0 1,0-2-2-16,0-1 2 0,0 0 0 16,0-3 1-16,0 1 3 15,3-2-8-15,0 0-3 16,-1 0-47-16,-1 0 2 16,-1-9-67-16,0-3-213 15</inkml:trace>
  <inkml:trace contextRef="#ctx0" brushRef="#br0" timeOffset="169413.1722">11207 10928 814 0,'0'0'95'0,"0"0"-26"0,0 0 37 16,0 0 2-16,0 0-53 15,0 0-1-15,-9-19-36 16,9 19-11-16,0 13-7 16,0 8-4-16,-2 8 3 15,-3 4 1-15,0 4 0 16,2-1 0-16,0 0 1 0,3-4-1 16,0-2 0-16,0-5 0 15,0-7-6-15,6-6-23 16,2-8-15-16,0-4 43 15,0 0 0-15,3-6 1 16,2-9 7-16,0-2 1 16,5 0-8-16,2 1 0 15,1 3 0-15,2 5 13 16,3 4-12-16,2 2 4 16,3 2 1-16,5 0 0 15,3 9-8-15,0 9 2 16,5 4 0-16,-8 4-5 15,-7 7 5-15,-16 0-1 16,-13 7-7-16,-4 3 10 16,-31-1-2-16,-11 0 12 15,-14-4 26-15,-8-7 48 0,1-5-32 16,-2-10-1-16,6-8-29 16,10-7-18-16,15-1-12 15,21-6-13-15,17-16-211 16,11-7-448-16</inkml:trace>
  <inkml:trace contextRef="#ctx0" brushRef="#br0" timeOffset="170657.1418">12129 11076 1131 0,'0'0'94'16,"0"0"-18"-16,0 0-64 15,75-87 74-15,-31 74 35 16,1 5-77-16,1 8-15 0,-4 0-29 15,-4 3 10-15,-7 15-7 16,-6 8-3-16,-9 7 0 16,-11 13-1-16,-5 6 1 15,-15 5-5-15,-16 0-6 16,-8-2 3-16,-4-6-3 16,0-7 11-16,7-9 0 15,6-13-1-15,12-7 6 16,11-12-11-16,7-1 2 0,7-20-8 15,27-15-32-15,8-10-31 16,12-10 38-16,-3-6 1 16,-4-3-40-16,-3-6 52 15,-1 1 15 1,-6 4 9-16,-6 8 1 0,-5 10 13 16,-13 15 35-16,-7 13 15 15,-6 9-40-15,0 10-4 16,-6 2-20-16,-12 22 0 15,-4 13 8 1,1 8-4-16,6 7 15 0,6 4 2 16,8 1-21-16,1-4 34 15,3-5-3-15,16-7-29 16,6-12 13-16,8-11-7 0,9-11-5 16,9-7-3-16,5-6-163 15,-1-19-177-15</inkml:trace>
  <inkml:trace contextRef="#ctx0" brushRef="#br0" timeOffset="171920.7007">12886 10147 455 0,'0'0'169'15,"0"0"-128"-15,0 0 57 16,99 0-50-16,-58 3-8 16,-2 0-40-16,-7 0 3 15,-3-2-3-15,-10 0-38 16,-8-1-113-16,-11 0-364 0</inkml:trace>
  <inkml:trace contextRef="#ctx0" brushRef="#br0" timeOffset="172524.2535">12812 10157 441 0,'0'0'207'0,"0"0"-176"16,0 0 30-16,0 0-6 15,0 0 4-15,0 0 7 16,2 71-15-16,-2-41-15 16,-3 5 11-16,-8-3-35 15,1-4 20-15,4-5-17 16,3-8-13-16,0-7 6 15,3-8-2-15,0 0-5 16,0 0 21-16,15-12-21 16,4-1 2-16,1-3-3 15,-1 7 0-15,2 0 12 16,0 6-10-16,-2 3 10 16,4 0-12-16,-4 5 4 0,-2 10-6 15,-3 6 2-15,-3 7 0 16,-7 3 2-16,-4 4 4 15,0-1 4-15,-12-2 9 16,-13-4 0-16,-6-6 25 16,-4-4 4-16,-1-9 6 15,-2-5 0-15,8-4-37 16,4 0-9-16,4-7-8 0,6-12-7 16,11-5-166-16,5-7-286 15</inkml:trace>
  <inkml:trace contextRef="#ctx0" brushRef="#br0" timeOffset="172749.8873">12812 10188 1014 0,'0'0'17'16,"91"-3"-15"-16,-25 3 26 0,10 0 65 15,-3-2-59 1,-4 0-6-16,-12-3-28 0,-19-2 4 16,-15 0 3-1,-14-1-6-15,-9-2-1 0,0 3-2 16,-18 0-133-16,-12 2-114 16</inkml:trace>
  <inkml:trace contextRef="#ctx0" brushRef="#br0" timeOffset="174015.8059">13402 10334 897 0,'0'0'117'0,"0"0"-105"16,0 0 5-1,0 0 69-15,0 0-23 0,0 0-41 16,107 0-22-16,-58 3 29 16,2-3-20-16,-6 0-1 15,-4 0-6-15,-9 5 1 16,-7-3-6-16,-10 3-4 16,-3 2-92-16,-3-5-100 15,-5 0-110-15</inkml:trace>
  <inkml:trace contextRef="#ctx0" brushRef="#br0" timeOffset="174318.0165">14070 10068 1031 0,'0'0'14'0,"0"0"50"16,0 0-21-16,0 0 31 16,0 0-30-16,0 0-37 15,12 42 2-15,3-3 21 16,-5 0-29-16,-5 5 16 16,-5 6-16-1,0 0-1-15,0-2 0 0,-2-4 0 16,-7-8-5-16,-4-2-80 15,-2-7-112-15,3-7-251 16</inkml:trace>
  <inkml:trace contextRef="#ctx0" brushRef="#br0" timeOffset="175069.198">15003 10953 1213 0,'0'0'22'0,"0"0"-15"16,0 0-7-16,0 0 59 16,0 0-1-16,0 0-20 15,126 19-35-15,-61-12 2 16,-1-2-2 0,-6-4 1-16,0 1-4 0,-6-2 0 15,-5 0 2-15,-3 2-12 16,-5 0-45-16,-6 1-91 15,-8 2-111-15,-13-3-292 16</inkml:trace>
  <inkml:trace contextRef="#ctx0" brushRef="#br0" timeOffset="175284.1114">15083 11262 1025 0,'0'0'146'0,"0"0"-129"16,0 0 0-16,136 20 21 15,-66-20 4-15,4 0-27 16,0 0-12-16,-3 0-6 16,-10-7-4-16,-10-4-97 15,-13-2-51-15,-15 1-222 16</inkml:trace>
  <inkml:trace contextRef="#ctx0" brushRef="#br0" timeOffset="176904.2293">16809 10543 872 0,'0'0'70'0,"0"0"-39"15,0 0 2-15,0 0 57 16,0 0-67-16,81-5-22 16,-26 5 12-16,3 0-11 15,0 0 0-15,-7 0-2 0,-12 0 2 16,-12 0-7-16,-12 5-24 16,-11 1-75-16,-4-4-71 15,0 3-107-15</inkml:trace>
  <inkml:trace contextRef="#ctx0" brushRef="#br0" timeOffset="177480.8708">16818 10582 261 0,'0'0'657'16,"0"0"-602"-16,0 0-50 15,0 0-5-15,0 0 0 0,0 0 13 16,-1 105-7 0,-8-62 2-16,-1-1-5 0,-1-4 3 15,5-2-8-15,1-10 2 16,4-5 0 0,1-8-3-16,0-5 8 0,4-7-5 15,15-1 5-15,4 0 1 16,7-6-4-16,1-7-2 15,7 0 1 1,3 2-3-16,0 3 6 0,-1 6 1 16,-1 2 24-16,-7 0-19 15,0 13 11-15,-4 11-19 16,-8 3 4-16,-7 5-5 16,-12 1 4-16,-1-2-2 15,-25-2 28-15,-17-4-14 0,-11-3 40 16,-10-5-13-16,0-7-15 15,11-2 19-15,12-4-47 16,15-2 6-16,15 2-7 16,10-4-17-16,6 0-165 15,30 0-288-15</inkml:trace>
  <inkml:trace contextRef="#ctx0" brushRef="#br0" timeOffset="177994.6782">17564 10757 353 0,'0'0'876'16,"0"0"-847"-16,91-36-14 16,-42 36 10-16,5 0 16 15,-1 9 9-15,-6 12-49 16,-8 9 6-16,-14 3-8 15,-11 6 6-15,-14 1-5 16,0-1 0-16,-26-2 6 16,-17-3-12-16,-5-6 6 15,2-8 0-15,10-6-1 16,15-6 7-16,14-5-2 16,7-3 4-16,7 0-8 15,26-16-3-15,13-11-66 0,5-5 7 16,1-7 34-16,-6-3-15 15,-7-4 43 1,-7-6-1-16,-7-3 8 16,-8 2-7-16,-6 7 7 0,-6 9 25 15,-4 10 22-15,-1 11-16 16,0 10-9-16,0 6-1 16,0 0-28-16,0 24-7 15,-6 14 1-15,-1 14 6 16,6 5 12-16,1 6-9 15,0-7 4-15,13-3-7 16,11-9 10-16,4-10-15 16,6-9 5-16,7-10-12 0,4-10-21 15,5-5-121 1,1-6-171-16</inkml:trace>
  <inkml:trace contextRef="#ctx0" brushRef="#br0" timeOffset="178977.4589">18488 10079 919 0,'0'0'27'0,"0"0"4"16,0 0-31 0,0 0 5-16,0 0 7 0,-36 83 10 15,19-46-19-15,-5 6 17 16,0 2-14-16,-2-1 3 16,1-4 17-16,1-5-26 15,1-8 15-15,5-5-5 16,6-11-2-16,5-3-7 15,5-8 0-15,6 0-1 16,21 0 33-16,14 0-33 16,7 0 3-16,6 0-3 0,-2-4 5 15,-4 0-8-15,-7-2 3 16,-9 1 0-16,-13-5-1 16,-5 0 6-1,-10-4 9-15,-4-3 2 0,0-3-8 16,-4 2 10-16,-14-2-6 15,-3 2-10-15,0 3 8 16,0 1-8 0,8 3 16-16,1 4 12 0,6 4-28 15,6 3 20-15,0 0-22 16,0 6 2-16,0 19-3 16,0 12 2-16,4 5 12 15,8 5 23-15,-3 2-23 0,-1-1 7 16,1-2-16-16,-1-3 0 15,0-3-1-15,1-5-3 16,-1-3-1-16,-1-7-136 16,-6-11-219-16</inkml:trace>
  <inkml:trace contextRef="#ctx0" brushRef="#br0" timeOffset="189263.8303">3173 8838 1055 0,'0'0'36'0,"0"0"-31"15,0 0-4-15,0 0-2 16,0 0-14-16,82 44 15 16,-28 2 0-16,6 5 9 15,-4 3-12-15,-5 3 3 16,-11 2 0-16,-13-2-1 15,-16 0-6-15,-11-7 6 16,-17-6-1-16,-19-6 2 0,-7-7 3 16,-5-3 7-16,-4-6 31 15,3 1-9-15,4-7-29 16,9 1 0-16,6 0-3 16,8-3-102-16,13-3-325 15</inkml:trace>
  <inkml:trace contextRef="#ctx0" brushRef="#br0" timeOffset="190154.6823">2822 8987 679 0,'0'0'67'0,"0"0"-13"15,0 0 27 1,0 0 30-16,0 0-60 0,0 0 20 15,5-36-55-15,-2 36-9 16,3 12-7-16,0 7 0 16,7 9 13-16,-5 5 10 15,-1 3-18-15,-1 6 27 16,0 6-31-16,0 1 2 16,0 1-2-16,0 1-1 15,2-5-68-15,-4-4-190 16</inkml:trace>
  <inkml:trace contextRef="#ctx0" brushRef="#br0" timeOffset="191575.9166">1065 14872 1384 0,'0'0'51'0,"0"0"-26"0,-18-102-2 0,32 65 62 0,21 1-44 16,13 4-23-16,13 8 2 0,2 12-15 0,-5 10-5 15,-6 2 0-15,-13 19-1 0,-8 14-7 16,-13 10-5-1,-12 11-31-15,-6 9 0 16,-22 2-52-16,-17-4 49 109,-7-10 23-109,-2-12 11 0,0-12 13 0,5-9 0 0,7-10 0 0,9-6 7 0,11-2-5 0,10-2 16 0,6-12 16 0,0-3-31 0,6-2 22 0,18 2-6 0,1 5 3 0,8 5 6 0,4 3-20 16,2 2 3-16,3 2-6 16,0 0 2-1,-2 0-8 1,0 3 1 0,2 3-7-16,-3-2-22 46,4-4-143-46,-3 0-56 32,-1-5-252-32</inkml:trace>
  <inkml:trace contextRef="#ctx0" brushRef="#br0" timeOffset="191773.2562">1690 14441 1143 0,'0'0'44'0,"0"0"36"16,0 0-51-16,0 0-18 15,0 0 9-15,0 0-11 16,61 67 32-16,9-7-2 15,2 9-37-15,-14 6 2 0,-15 4-4 16,-28 2 3-16,-15-2-4 16,-6-5 1-16,-36-8 0 15,-19-10 0-15,-19-12 5 16,-5-9-5-16,4-13 0 16,8-9-82-16,12-12-89 15,7-1-419-15</inkml:trace>
  <inkml:trace contextRef="#ctx0" brushRef="#br0" timeOffset="196653.6065">3415 14272 1020 0,'0'0'25'0,"0"0"28"16,0 0-36-16,0 0 16 15,0 0-19-15,0 0-6 16,0 0-6-16,9 53 9 16,0-20-2-16,4-1 19 15,-1-1-16-15,6-1-2 16,0-4-7-16,4-6 3 15,2-2-6-15,1-11 0 16,2-2-4-16,1-5 0 0,0 0-27 16,-5-12 15-1,-5-8 9-15,-3-4 2 16,-9-4 5-16,-3 1 0 16,-3-3 1-16,0 2 20 15,-12 1-8-15,0 4 28 0,-1 2-16 16,5 6-17-16,4 7 14 15,1 3-4-15,3 5 1 16,0 0-19-16,0 3-6 16,0 17-4-16,10 8 8 15,5 3 3-15,3 10-4 16,0 3 3-16,-3 3 0 16,0 6-2-16,-5 0 3 15,2 0-2-15,-6-4-20 16,-3-3-28-16,-3-3 6 0,0-8 23 15,0-6 20-15,-13-7-5 16,-2-10 8 0,-9-6-3-16,-4-6 24 0,-10 0 27 15,-5-12-7-15,-6-7-22 16,4 1-10-16,5 1-7 16,10 2-2-16,13 1-6 15,14 1-64-15,5-1-226 16</inkml:trace>
  <inkml:trace contextRef="#ctx0" brushRef="#br0" timeOffset="196999.5268">4283 14449 1103 0,'0'0'94'16,"0"0"-71"-16,0 0 12 15,0 0 68-15,0 0-36 0,0 0-21 16,52-15-43-16,-1 15 7 16,3 0-4-16,-4 0-6 15,-5 0-18-15,-9 0-49 16,-9 0-101-16,-14 0-130 16</inkml:trace>
  <inkml:trace contextRef="#ctx0" brushRef="#br0" timeOffset="197201.0077">4210 14644 937 0,'0'0'85'16,"0"0"-39"0,0 0 43-16,0 0 23 0,0 0 29 15,128 36-80-15,-64-36-35 16,2 0-24-16,-2-10-2 15,-12-5-1-15,-11 0-105 16,-13-3-101-16,-10 1-184 16</inkml:trace>
  <inkml:trace contextRef="#ctx0" brushRef="#br0" timeOffset="199071.2181">5086 14406 987 0,'0'0'65'0,"0"0"43"15,0 0-60-15,17-73 24 16,13 55 44-16,6 5-53 15,6 4-12-15,9 3-37 16,-2 5-9-16,-1 1 9 16,-11 0-10-16,-6 12-4 15,-10 11 0-15,-9 5-2 16,-10 6-3-16,-2 3 5 16,-6 1 0-16,-18-3-16 15,4-2 4-15,-5-7-7 0,7-6 11 16,3-6-16-16,6-7 23 15,2-4-10 1,7-3 2-16,0 0-4 0,22-17 12 16,8-7-59-16,9-4 5 15,1-4-16 1,-6-2 25-16,-4-5 27 16,-9 0 19-16,-9-3-4 0,-9 3 8 15,-3 5 3-15,0 5 26 16,0 6-5-16,0 12 6 15,0 5-2-15,0 6-26 16,-5 0-6-16,-2 13 1 16,1 14-1-16,0 5 20 0,5 7-18 15,1 2 14-15,0 1-3 16,16-2-4-16,8-4 33 16,6-6-27-16,8-7 0 15,1-5-12-15,5-6 2 16,2-7-10-16,-1-4-60 15,-5-1-149-15,-10-3-286 16</inkml:trace>
  <inkml:trace contextRef="#ctx0" brushRef="#br0" timeOffset="206102.7121">5715 13783 488 0,'0'0'161'0,"0"0"-60"16,0 0-3 0,0 0 18-16,0 0-10 0,0 0-12 15,0 0-50 1,-55-53 9-16,55 37-30 0,9 1 11 16,13-1 6-16,2 1-31 15,3 0 6-15,6 7-11 16,1 3 3-16,-1 5-1 15,-3 0-6-15,-6 1 0 16,0 15-1-16,-8 1 5 16,-10 6-8-16,-6 4 4 15,0 0 0-15,-16 1-5 16,-10-1 5-16,-2-6 0 16,1-2 0-16,5-7 5 15,8-2-5-15,11-3 0 16,3-3-3-16,0 0-10 0,15-2 12 15,15-1 1-15,9 2 0 16,5-1 4-16,0 1-7 16,-2 2 3-16,-2 4 0 15,-7 4-6 1,-10 2 7-16,-9 3-1 0,-6 5 0 16,-8 1-2-16,-8 2-1 15,-20 1 3-15,-11-3 0 16,-9-3 12-16,-3-6 0 15,-4-4 17-15,-3-7 9 16,1-4-33-16,-5 0-5 16,-4 0 0-16,8 0-119 0,4-8-214 15</inkml:trace>
  <inkml:trace contextRef="#ctx0" brushRef="#br0" timeOffset="212134.573">17078 11878 1026 0,'0'0'25'0,"0"0"-12"0,0 0-10 15,112 28 42-15,-32-25 29 16,14 0-64-16,14-3 11 15,2 0-6-15,-4 0-9 16,-6-5 9-16,-18-5-15 16,-11 0 1-16,-20 1 0 15,-12 2-1-15,-15 2-19 16,-11 1-79-16,-13 1-151 16,0-2-242-16</inkml:trace>
  <inkml:trace contextRef="#ctx0" brushRef="#br0" timeOffset="212752.6868">17330 11714 845 0,'0'0'411'0,"0"0"-380"15,0 0-31-15,0 0 0 16,0 0 28-16,0 0 37 16,51 25-26-16,25-18-17 15,16-3-17-15,7-4-5 0,1 0 0 16,-8-3 8-16,-10-8-6 15,-15 0-2-15,-11 0 0 16,-14 2 0-16,-16 3-11 16,-11 1-52-16,-11 0-63 15,-4 1-95-15,-11-3-378 16</inkml:trace>
  <inkml:trace contextRef="#ctx0" brushRef="#br0" timeOffset="217252.188">20635 4620 1064 0,'0'0'89'0,"0"0"-72"16,0 0 17 0,0 0 43-16,0 0-33 0,0 0-9 15,0 0-35-15,120-71 6 16,-69 71-12-16,-6 0 5 16,-9 0 1-16,-12 8-5 15,-9 8 1-15,-10 3-5 16,-5 3 6-16,-1-1 2 15,-20 3-8-15,-1 1 11 16,-2-5-2-16,7 2 0 16,8-1 2-16,9 1-8 0,11 2 6 15,25 3-10 1,13-2 0-16,7 3-27 0,-3-3 26 16,-8-4 11-16,-19-4-7 15,-20-2 3-15,-6-6 4 16,-31-3 0-1,-24-5 40-15,-12-1 5 0,-12 0-3 16,1-4 20-16,7-5-41 16,11 2-2-16,20 4-19 15,17 1-8-15,22 0 1 16,2-2-121-16,38-3-131 16,19-8-382-16</inkml:trace>
  <inkml:trace contextRef="#ctx0" brushRef="#br0" timeOffset="217551.3809">21057 4379 1176 0,'0'0'68'16,"0"0"-68"-16,0 0 54 15,0 0 21-15,0 0-52 16,0 0-23-16,101 64 2 15,-19-4-2-15,1 9 0 16,-12 7 9-16,-16 2-12 16,-19 0 4-16,-26-4-1 15,-10-10 12-15,-26-3-10 0,-21-10-2 16,-6-6 18-16,1-6-7 16,8-9 4-16,10-4-15 15,13-7-4-15,6-5-75 16,12-10-200-16,3-4-698 15</inkml:trace>
  <inkml:trace contextRef="#ctx0" brushRef="#br0" timeOffset="219034.2341">22696 4415 321 0,'0'0'770'0,"0"0"-752"15,0 0-12 1,0 0-8-16,0 0 5 16,0 0 14-16,0 0 8 15,-38 94-22-15,48-68 18 16,9 2-16-16,6-5 0 0,3 0 1 15,0-9-1-15,2-8-4 16,0-6-1-16,-3 0 3 16,-2-3-3-16,-3-14 2 15,-7-6 0-15,-6-6 7 16,-3 1-1-16,-6-1-7 16,0-3 32-16,0 5-6 15,-6 3 15-15,-1 3-16 16,2 9 21-16,2 6-18 0,3 4-25 15,0 2-8-15,0 2 0 16,3 14-16-16,13 11 12 16,4 9 8-16,2 3-1 15,-1 4-4 1,-1 4-47-16,-1 6 22 0,-5 3-2 16,-4-4-17-16,-4-2 34 15,-6-11-17 1,0-5 15-16,0-11 15 0,-15-7-13 15,-6-6 15-15,-9-5 0 16,-6-5 0-16,-8 0 62 16,-3-4-9-16,0-10-14 15,8 0-1-15,9 0-37 0,9 3 10 16,11-1-11-16,8 2-7 16,2 0-19-16,11 1-212 15,17-4-580-15</inkml:trace>
  <inkml:trace contextRef="#ctx0" brushRef="#br0" timeOffset="219279.7224">23538 4496 1006 0,'0'0'237'0,"0"0"-221"0,0 0-14 15,0 0-2-15,93-10 7 16,-32 24-3-16,8 0 8 16,3 0-12-16,-6-1-1 15,-6-3-88-15,-17-4-249 16</inkml:trace>
  <inkml:trace contextRef="#ctx0" brushRef="#br0" timeOffset="219449.0652">23654 4761 880 0,'0'0'224'0,"0"0"-190"15,93 6-29 1,-32-6 89-16,5 0-32 15,2 0-62-15,4 0 0 0,-4 0-142 16,-5-20-329-16</inkml:trace>
  <inkml:trace contextRef="#ctx0" brushRef="#br0" timeOffset="219953.1282">24472 4454 1279 0,'0'0'35'0,"0"0"4"16,0 0-35 0,112-35 29-16,-65 35 16 0,-2 17-48 15,-2 8 4-15,-8 5-5 16,-16 6-3-16,-10 0-4 15,-9 3 2-15,-15-5-13 16,-17-1 17-16,-4-6-25 16,-2-7 23-16,8-8 3 15,11-8-1-15,12-4-1 16,7 0 2-16,9-14-2 16,24-8-39-16,10-11-26 0,6-1 46 15,3-3-3 1,-3-2 3-16,-8-3 16 0,-9-1 10 15,-11 3 8-15,-13 4 53 16,-8 7 2-16,0 8-17 16,0 10-6-16,-8 5-16 15,0 6 11-15,-1 10-40 16,1 21-2-16,2 12-4 16,6 5 12-16,0 4 0 15,15-4-6-15,7-2 5 0,5-7-3 16,-3-6 4-1,3-10-12-15,1-7-49 16,-1-14-186-16,-3-2-300 16</inkml:trace>
  <inkml:trace contextRef="#ctx0" brushRef="#br0" timeOffset="223433.3446">24520 4004 568 0,'0'0'149'16,"0"0"-97"-16,0 0 25 15,0 0 9-15,0 0-13 16,0 0-50-16,0 0 13 16,-23 0-12-16,23 0-3 0,0 0-3 15,0 0-14-15,0 0-4 16,3 0 2-1,12 0 7-15,12 0-4 0,7 0-3 16,7 0 5 0,2 0 3-16,-6 0-7 0,-6-1-3 15,-4 0 5-15,-7 1-5 16,-4-1 15 0,-5 1-15-16,-4 0 0 0,-4 0 3 15,-2 0-2-15,1 0-2 16,2 0-8-16,3 0-149 15,-3 0-105-15</inkml:trace>
  <inkml:trace contextRef="#ctx0" brushRef="#br0" timeOffset="224947.7324">25367 3885 635 0,'0'0'146'15,"0"0"-48"-15,0 0 0 16,28-89-19-16,-28 70 40 15,-13 4-56-15,-8-1-46 16,-3 5 11-16,-4 3-25 16,-4 2 3-16,0 5-6 15,0 1 2-15,4 0-2 16,4 0 0-16,8 9-1 0,8 3-3 16,5 0 4-1,3 5 0-15,3 3-4 16,23 1 8-16,11 2-5 0,11 0 1 15,1 4 0-15,3-2-1 16,-6 3 2-16,-5 0-1 16,-10 3 0-16,-12 1-11 15,-11-1-4-15,-8-5-7 16,-5-4 15-16,-23-3 3 16,-8-7 8-16,-7-4-4 15,0-8 8-15,1 0-3 0,6 0 36 16,8-2-13-16,11-8-14 15,11-3 35-15,6-1-13 16,0-5-3-16,8-2-6 16,14-4-25-16,1 0 18 15,4-3-17-15,-4-2 1 16,0 0 21 0,-8 3-23-16,-2 0 12 0,-7 3-14 15,-6 2 1-15,0 4-4 16,-9 5-77-16,-18 3-176 15,-11-1-266-15</inkml:trace>
  <inkml:trace contextRef="#ctx0" brushRef="#br0" timeOffset="287215.1852">15001 15714 1072 0,'0'0'15'0,"0"0"-15"16,0 0-277-16,0 0-161 15</inkml:trace>
  <inkml:trace contextRef="#ctx0" brushRef="#br0" timeOffset="288857.6616">23164 7397 1188 0,'0'0'6'16,"0"0"-12"-16,0 0 6 0,0 0-8 16,0 0-11-16,0 0-111 15,0 0-32-15,-11 10-151 16</inkml:trace>
  <inkml:trace contextRef="#ctx0" brushRef="#br0" timeOffset="308382.8603">3289 16098 748 0,'0'0'106'16,"0"0"-49"-16,0 0 88 15,66-75 1-15,-60 51-52 16,-6-2-1-16,0 1-48 0,-14 3-3 16,-9 2-13-1,-7 7-27-15,-9 6 19 16,-9 5-21-16,-7 2 0 15,-4 3 1-15,3 16 5 0,10 8-6 16,15 2 0-16,14 5 6 16,7-1-10-1,10-3 4-15,6-4 0 0,21-3 10 16,7-7-5 0,9-6-2-16,2-7-3 0,9-3-5 15,-4-3 1-15,0-18-18 16,-4-8 1-16,-9-13 20 0,-4-10-10 15,-9-7 11-15,-6-5 0 16,-3-3 6 0,-9 2-6-16,-6 4 1 0,0 8 7 15,-6 8 38-15,-12 8-31 16,7 11 9-16,1 10 3 16,3 6-23-16,2 8 19 15,5 2-23 1,0 8-5-16,0 20-1 15,5 11 4-15,9 10 2 0,0 8 0 16,-1 1 5 0,-2 2-9-16,-1-1 4 0,5-3-16 15,3-4-31-15,6-8-98 16,9-10-33-16,0-16-133 16</inkml:trace>
  <inkml:trace contextRef="#ctx0" brushRef="#br0" timeOffset="308884.2793">3753 15718 1041 0,'0'0'92'0,"0"0"-16"16,0 0-5-16,0 0 16 0,0 0-49 16,0 0-34-16,9 9-4 15,6 30 1 1,-1 1-2-16,2-1 5 0,-1-7-4 15,4-5 0-15,1-8-7 16,5-9 4-16,2-10-18 16,0 0-7-16,-2-21 26 15,0-8-7-15,-8-6 9 16,-6-3 0-16,-9 0 3 0,-2 2 14 16,0 2 3 15,-13 8 4-16,-1 5 19-15,1 7-29 0,6 9 18 0,2 5-28 0,5 0 1 0,0 22-8 16,0 8 3 0,15 9 0 15,6 5-1-15,3 5 1-16,-3 4 0 0,0 5-1 15,-4 1 2-15,-6 0-6 0,-8-4 5 0,-3-7-2 0,-3-8-4 0,-19-9-3 16,-13-5 9-16,-8-7 0 15,-8-3 0-15,-5-7 0 16,0-5 0 0,1-4 0-16,9 0 0 0,10 0-65 0,9-10-113 15,11 0-249-15</inkml:trace>
  <inkml:trace contextRef="#ctx0" brushRef="#br0" timeOffset="309447.8245">2866 16531 1115 0,'0'0'20'0,"0"0"-5"31,0 0 22-31,153 12 69 0,-20-12-31 0,34-9-66 0,18-5 1 0,0-1-4 16,-10 4 1-16,-21 3-14 15,-32 5-3 32,-31 0-109-47,-31-1-165 0,-32 1-693 0</inkml:trace>
  <inkml:trace contextRef="#ctx0" brushRef="#br0" timeOffset="310048.1291">3437 17214 820 0,'0'0'221'0,"0"0"-141"0,0 0-27 16,-73-78 1-16,43 65 13 15,-4 3-10-15,-5 9-18 16,0 1 6 0,-1 11-6-16,3 9-31 0,2 7 17 15,7 1-14-15,11 3 0 16,6-2 1-16,11-4-5 15,0-3-8-15,6-3 1 16,19-8 0-16,11-5 19 16,10-6-14-16,2-6-5 15,1-19-2-15,-4-8-25 16,-7-13 21-16,-6-8 0 16,-14-8 6-16,-5-3-1 0,-7 2 1 15,-6 7 0 1,0 9 15-16,-6 8-15 0,-7 10 37 15,5 11-10-15,2 9-11 16,5 6 13-16,1 3-26 16,0 9-2-16,0 20-2 15,3 14 0-15,9 10 1 16,4 8 0-16,-1 7 1 16,0 1-11-16,3-3 6 15,0-5-54-15,1-12-76 0,4-12-125 16,2-14-224-1</inkml:trace>
  <inkml:trace contextRef="#ctx0" brushRef="#br0" timeOffset="310466.3733">3740 17023 740 0,'0'0'512'0,"0"0"-434"16,0 0-51-16,37-77-7 15,-6 77 25-15,1 0-1 16,-1 21-30-16,-1 14-12 16,-12 11-2-16,-9 3-4 15,-9 0 1-15,0-7-6 16,-18-7-18-16,-1-13 26 0,2-8-20 16,1-10 11-16,10-4 6 15,6 0 1-15,0-21 2 16,12-9-34-1,16-10-28-15,5-9 40 0,-3-1 11 16,0 3 12 0,-8 8 5-16,-6 8 1 0,-8 12 4 15,-5 9 28-15,-3 10-15 16,0 0-7-16,0 10-12 16,0 17-4-16,-2 7 35 15,1 5-25-15,1 3 13 16,0-4-10-16,12-6-10 0,10-7 9 15,5-7-12 1,9-9-1-16,11-8-60 0,6-1-179 16,8-10-530-16</inkml:trace>
  <inkml:trace contextRef="#ctx0" brushRef="#br0" timeOffset="310748.0534">4890 16331 1274 0,'0'0'23'0,"0"0"-10"16,99-41-6-16,-54 32-7 16,2 2 0-16,1 3 1 15,-8 2-6-15,-7 2 5 16,-9 0-155-16,-17 0-224 16</inkml:trace>
  <inkml:trace contextRef="#ctx0" brushRef="#br0" timeOffset="310951.3638">4910 16483 843 0,'0'0'216'0,"0"0"-142"0,0 0 7 16,83 19 32-16,-34-19-23 16,5-1-37-16,3-8-51 15,-5-3 5-15,0 0-14 16,-13 2 1-16,-9 1-138 15,-11-1-104-15,-11 2-392 16</inkml:trace>
  <inkml:trace contextRef="#ctx0" brushRef="#br0" timeOffset="313354.9723">6451 15981 989 0,'0'0'72'0,"0"0"-45"16,-45-89 37-16,3 60 27 15,-7 7-8-15,-3 5-43 16,1 9-23-16,-4 8 15 15,0 0-28-15,3 14-2 0,5 12 15 16,10 10-17 0,10 9 8-16,14-1-2 0,13 2-2 15,4-8 2-15,29-10-3 16,13-9 1-16,14-15 5 16,4-4-8-16,8-10 4 15,-4-21-5-15,-2-10 2 16,-7-12-6-16,-12-5 1 15,-7-4 1-15,-14-3-2 16,-13-2 7-16,-13 0-3 16,0 2 0-16,-12 2 6 15,-9 10-6-15,-3 8 4 16,5 13 5-16,7 12 21 0,4 10-11 16,4 10 12-1,2 0-31-15,2 25-9 0,0 13 4 16,0 12 5-1,12 9 0-15,2 6 5 0,5 3-4 16,0 1-1-16,-2-2 0 16,5-1-27-1,2-1-94-15,-3-9-91 0,-3-11-227 16</inkml:trace>
  <inkml:trace contextRef="#ctx0" brushRef="#br0" timeOffset="313562.0693">6017 16206 1014 0,'0'0'134'15,"0"0"-95"-15,0 0 4 16,147 6 27-16,-48-6 13 16,22 0-41-16,3 0-20 15,-2-3-3-15,-10 3-19 16,-15 0-6-1,-17 0-85-15,-19 6-165 16,-28 5-453-16</inkml:trace>
  <inkml:trace contextRef="#ctx0" brushRef="#br0" timeOffset="314121.1801">6511 16944 1030 0,'0'0'53'0,"-89"-26"-51"16,31 21 88-16,-2 5 10 16,1 0-26-1,2 10-9-15,11 11-12 16,12 8-19-16,14 4-27 0,13-2 3 16,7 2-4-16,15-5-4 15,19-7 1-15,12-9 4 16,7-12-7-16,2 0-30 15,-5-23-11-15,-8-15-5 16,-9-9 28-16,-6-9-8 16,-15-10 26-16,-5-4-9 15,-7-5 14-15,-4 5-5 16,-10 7 14-16,-3 11 30 0,0 11 34 16,2 12-41-1,5 12-8-15,4 10 6 0,4 7-28 16,2 3-4-16,0 22-3 15,2 18 0-15,11 9 2 16,5 9-2 0,6 5 0-16,-3-1 0 15,6-1 0-15,-2-5-38 0,6-4-99 16,-1-14-114-16,0-15-334 16</inkml:trace>
  <inkml:trace contextRef="#ctx0" brushRef="#br0" timeOffset="314521.6225">6718 16687 1163 0,'0'0'74'0,"0"0"-20"16,0 0-7-16,0 0-6 16,118-50 18-16,-69 71-6 15,-6 7-48-15,-10 8 2 16,-14-2-7-16,-17 1-9 15,-2-4 3-15,-13-8 4 16,-9-6-5-16,-1-8 5 16,2-9-28-16,6 0 17 15,3-10-2-15,11-18-19 16,1-6 16-16,0-4 12 16,17-5 6-16,3 2-6 15,1 1 7-15,-1 11-1 16,-1 8 3-16,-3 8 3 0,-1 11 30 15,0 2-24-15,-2 2-7 16,0 17 21-16,-2 5-17 16,4 2 10-16,-3 2-12 15,0 0-3-15,3-3-1 16,0-2-3-16,4-5-17 16,3-7-77-16,5-8-105 15,-3-3-189-15</inkml:trace>
  <inkml:trace contextRef="#ctx0" brushRef="#br0" timeOffset="316817.2644">9215 15855 1247 0,'0'0'54'16,"0"0"-17"-16,0 0-25 16,0 0 38-16,115-35 36 15,-49 30-61-15,6 5-6 16,-1 0-19-16,-10 0-3 15,-13 0-34-15,-15 1-197 0,-20 4-203 16</inkml:trace>
  <inkml:trace contextRef="#ctx0" brushRef="#br0" timeOffset="316988.1256">9232 16023 949 0,'0'0'67'16,"0"0"-2"-16,89 33 35 15,-20-27-2-15,9-3-44 16,2-3-28-16,-1 0-26 16,-6 0-3-16,-12-6-63 15,-16-7-289-15</inkml:trace>
  <inkml:trace contextRef="#ctx0" brushRef="#br0" timeOffset="323437.1312">7135 15890 710 0,'0'0'299'0,"0"0"-185"16,-19-76-59-16,19 56 45 16,11 2-30-16,11 5-2 15,11 4-7-15,6 6-51 16,5 3-1-16,1 1-9 16,-3 19 8-16,-11 8-10 15,-13 7 2-15,-15 7 0 16,-3 4-7-16,-19-2 5 0,-11-6 1 15,0-9 1 1,8-11 0-16,8-9 1 0,7-9-1 16,7 0 0-16,0-12 13 15,22-14-13-15,2-8-17 16,7-7 3-16,-1-1-13 16,-3 1 24-16,-6-1-23 15,-5 2 26 1,-5 6-8-16,-11 4 13 0,0 9-5 15,0 7 0-15,0 7 5 16,0 7 15-16,-3 0-19 16,3 6-1-16,0 16 12 15,0 7-12-15,3 2 8 16,19 2-7-16,2 0 8 16,4-1-7-16,-1-1-2 15,1-5-4-15,0-6 3 16,-3-6-91-16,0-10-57 0,-4-4-146 15,-7-9-325-15</inkml:trace>
  <inkml:trace contextRef="#ctx0" brushRef="#br0" timeOffset="323920.9268">7723 15236 971 0,'0'0'46'15,"0"0"-19"-15,0 0 10 16,0 0 3-16,0 0-10 15,80-68 3-15,-57 73-33 16,-3 16 4-16,-10 5-2 16,-10 2 3-16,0 1-6 15,-9-4 1-15,-13-4 0 16,1-3-1-16,6-7 3 16,9-2-2-16,6-4 0 15,0 0 5-15,23 1-6 0,8 1 1 16,4 0 0-16,0 4 3 15,-4 2-2-15,-7-1-1 16,-12 4 0 0,-12-1-3-16,0 0 3 15,-22-1 13-15,-23-3 35 16,-12-2 22-16,-9-3-18 0,5-3-10 16,9 0-16-16,16-1-18 15,14-2-16-15,13 2-8 16,9-2-159-16,3 0-232 0</inkml:trace>
  <inkml:trace contextRef="#ctx0" brushRef="#br0" timeOffset="327706.0405">10650 15618 798 0,'0'0'203'15,"0"0"-110"-15,-20-78-23 16,34 51 19-16,27 1-11 15,12 3-31-15,10 7 0 16,3 4-27-16,-5 9-5 16,-4 3-15-16,-20 4 6 15,-12 17-13-15,-20 4 6 16,-5 4-12-16,-24 2 12 0,-12-1-5 16,0-4 6-1,5-2-7-15,12-6 2 0,14 0 1 16,5-4 1-1,15 0-21-15,19-2 18 0,10 1-1 16,1 2 7-16,-5-1-2 16,-11 0 1-16,-15-1-3 15,-14 2 4-15,-3 0-9 16,-31-2 9-16,-18 0 8 16,-11-4 48-16,-6-5-1 15,3 0-35-15,11-2 4 16,18-2-24-16,19 2 3 0,15-2-10 15,3 2-13 1,35-2-157-16,17 0-92 0,18 0-717 16</inkml:trace>
  <inkml:trace contextRef="#ctx0" brushRef="#br0" timeOffset="328359.7511">11807 15529 1244 0,'0'0'34'0,"0"0"29"16,15-83-36-16,14 69 13 16,16 6-4-16,9 8 6 15,4 0-40-15,-1 19 5 16,-11 8-7-16,-13 5 0 0,-14 6 0 15,-16 5-4-15,-3 1-1 16,-22 1-2 0,-15-3-8-16,-7-7-2 15,0-8 12-15,8-9 8 16,12-7-3-16,12-6 2 0,12-5 8 16,6 0-14-16,28-8 4 15,17-14-27-15,9-6 8 16,-1-8-26-16,-4-3 23 15,-10-3 19-15,-9-5-4 16,-12-1 5-16,-10 1 2 16,-7 4 0-16,-7 6 4 15,0 9-3-15,-2 11 7 16,-11 10 5-16,-1 7-9 0,-2 7-1 16,3 20-3-16,-1 10 0 15,5 6 12-15,9 5-9 16,0 2 8-1,9-4 16-15,17-3-25 0,5-7 9 16,5-11-11-16,4-7 2 16,2-8-10-1,0-10 3-15,1 0-173 16,-6-16-256-16</inkml:trace>
  <inkml:trace contextRef="#ctx0" brushRef="#br0" timeOffset="331589.4001">12375 14965 761 0,'0'0'70'0,"0"0"-15"15,0 0 94 1,0 0-37-16,-30-72-12 0,30 51-24 15,0 7-23-15,3-1 8 16,17 6-31-16,5 5 3 16,8 4-23-16,7 0-2 15,-4 7-9 1,-6 12 1-16,-9 2-5 0,-12 4-5 16,-9-2 11-16,0-1-1 15,-23 3 0-15,-3-4-9 16,-1-5 6-16,9 0-4 15,10-4-15-15,8 0 21 16,0 0-21-16,23 0 14 0,10 1 6 16,2 1-21-16,-1 2 21 15,-5-1-1-15,-13 3 2 16,-11-1-7-16,-5 0 8 16,-15-1 0-16,-21-3-1 15,-12-2 6-15,-5-4-5 16,3-1 10-16,7-5-9 15,15-1 15-15,14 0-15 16,14 0-2-16,2 0-8 16,32 0-213-16,18-13-492 15</inkml:trace>
  <inkml:trace contextRef="#ctx0" brushRef="#br0" timeOffset="331860.8378">12929 14974 1021 0,'0'0'53'0,"0"0"-38"16,0 0 12-1,125 0 33-15,-71 0 7 0,-3 0-35 16,-4 0-25-16,-9 0-14 16,-6 0 4-16,-9-2-122 15,-7-5-194-15</inkml:trace>
  <inkml:trace contextRef="#ctx0" brushRef="#br0" timeOffset="332183.8416">13588 14741 905 0,'0'0'100'16,"0"0"-50"-16,0 0 11 15,0 0-9-15,0 0-1 16,0 0-6-16,5 52-13 16,3-12 5-16,0 1-29 15,-5 4-3-15,-1 1 1 16,-2-3-6-16,0 1-8 15,1-5-122-15,4-8-234 16</inkml:trace>
  <inkml:trace contextRef="#ctx0" brushRef="#br0" timeOffset="333579.4737">14689 15377 1121 0,'0'0'67'15,"0"0"-20"-15,0 0-43 0,0 0 70 16,0 0 16-16,0 0-82 16,126-16 22-16,-55 16-29 15,2-2 4-15,-4 1-10 16,-11 1 5-16,-13 0-7 15,-12 0-134-15,-22 0-250 16</inkml:trace>
  <inkml:trace contextRef="#ctx0" brushRef="#br0" timeOffset="333746.7068">14695 15588 1145 0,'0'0'68'16,"120"2"-31"-16,-42-2 20 0,3 0 18 16,0 0-37-16,-8-3-38 15,-6 0-3-15,-15-1-125 16,-17-6-331-16</inkml:trace>
  <inkml:trace contextRef="#ctx0" brushRef="#br0" timeOffset="335171.8753">15984 15262 971 0,'0'0'89'0,"0"0"-32"16,-1-72 21-16,20 47-12 16,11 1-4-16,12 1 9 15,8 9-34-15,9 1-22 16,5 9-7-16,-7 4-2 15,-10 0-8-15,-15 4 2 16,-20 13-8-16,-12 2 3 16,-20 3-8-16,-23 3 13 15,-7 1-2-15,3-2-7 0,10-1 9 16,17-2 0-16,20-2-12 16,12 2 6-16,30 0 6 15,18-2 0-15,7 1 0 16,3 1-1-16,-5 1-1 15,-15 1-1 1,-22-2 3-16,-23-1-10 0,-8-2 10 16,-36-6 0-16,-16-2 10 15,-13-6-9 1,-5 0 40-16,2-4-18 0,11 0-23 16,15 0 11-16,18 0-8 15,17 0-6-15,10 0-72 16,15 0-150-16,31 0-439 15</inkml:trace>
  <inkml:trace contextRef="#ctx0" brushRef="#br0" timeOffset="335652.8476">17026 15216 1222 0,'0'0'52'0,"0"0"-30"0,100-59-15 15,-50 54 2-15,1 5 19 16,1 2-22-16,-3 18 7 16,-11 10-13-16,-16 3 0 15,-19 3 0-15,-5 1-13 16,-29-3 13-16,-12-4-20 0,1-7-8 15,6-7 25-15,14-7-2 16,14-7 5-16,8-2 2 16,10-1-2-16,22-17-11 15,10-8-49-15,10-10 24 16,2-5 31-16,-2-7-9 16,-4-2 14-16,-5 0 6 15,-9 4-2-15,-14 12 34 16,-7 12 39-16,-8 9-16 15,-4 11 18-15,-1 2-49 16,0 14-29-16,0 15 9 0,0 9 7 16,0 6 7-16,8-2-24 15,10 0 5-15,4-9 0 16,7-4-2 0,6-8-6-16,4-4-13 15,1-9-181-15,-1-8-315 0</inkml:trace>
  <inkml:trace contextRef="#ctx0" brushRef="#br0" timeOffset="338302.4942">17821 14599 878 0,'0'0'104'16,"0"0"-61"-16,0 0 31 16,15-87 15-16,9 66-27 15,5 7-9-15,4 1-22 16,6 7-25-16,3 3 17 15,3 3-10-15,-2 2-7 16,-2 12-3-16,-6 6-1 16,-11 5-2-16,-12 6 0 15,-12 3-5-15,0 1-3 16,-29 1 8 0,-11-1-10-16,-7-6-12 0,0-4-27 15,-1-6 37-15,10-8 9 16,3-6 0-16,10-5-3 0,11 0 6 15,7-8 0 1,7-4 15-16,6-1-11 0,15 2-1 16,9 2 8-16,3 7-1 15,7 2 18-15,5 0-21 16,5 8 4-16,6 7 3 16,0 7-6-16,-2 5-12 15,-2 3 4-15,-10 6-56 16,-2-4-125-16,-7-4-323 15</inkml:trace>
  <inkml:trace contextRef="#ctx0" brushRef="#br0" timeOffset="338923.9172">16236 16154 994 0,'0'0'158'0,"0"0"-110"16,0 0-14-16,0 0 24 15,0 0 41-15,0 0-42 16,91-21-54-16,11 10 28 16,20-7-25-16,17-7 18 15,10-5 19-15,5 1-30 16,1 2 5-16,-6 7-18 16,-10 6-10-16,-12 9 4 15,-17 5-106-15,-19 0-95 16,-22 0-126-16,-23 0-366 15</inkml:trace>
  <inkml:trace contextRef="#ctx0" brushRef="#br0" timeOffset="339184.6456">16451 16291 1139 0,'0'0'89'0,"0"0"-88"15,82 0 18-15,3 0 25 16,26 0-8 0,26-7 2-16,13-4-28 15,9-3 0-15,-9-1-10 16,-21 1-3-16,-22 1-79 0,-26-5-235 15,-28-2-381-15</inkml:trace>
  <inkml:trace contextRef="#ctx0" brushRef="#br0" timeOffset="405593.1113">22469 6436 866 0,'0'0'66'0,"0"0"-2"16,-49-89 5-16,17 58 43 16,-4 3-36-16,-2 4-35 0,1 4-2 15,3 6-13-15,6 6-17 16,1 8 18 0,4 0-21-16,-1 9 0 0,1 19-6 15,0 7 7-15,7 9-10 16,7 3 3-16,9-2 0 15,0-6-2-15,6-5 7 16,16-6-5-16,5-9 2 16,6-6 4-16,4-8-12 15,0-5-9-15,2 0-14 16,-3-14 25-16,-1-11-1 16,-6-6 5-16,-5-7 0 15,-6-3-3-15,-6-3 2 16,-6-1 1-16,-3-1 0 15,0-2 0-15,-3 3 4 0,0 1-1 16,0 4 8-16,0 5-10 16,0 2 12-16,0 8-10 15,-4 1 1-15,-2 6 18 16,-2 0-16-16,2 6 8 16,1 2 2-16,-2 3-14 15,3 2 12-15,1 2-14 16,0 1 0-16,3 2 1 0,-2 0-1 15,1 0 0-15,1 0 0 16,-2 0-6-16,2 0 1 16,-1 0 5-16,1 0 0 15,-2 0-5-15,2 0 8 16,0 0-3 0,0 0 0-16,0 0-1 0,0 0-3 15,0 2 0-15,0-2 4 16,0 0 1-16,0 0 1 15,0 0-2-15,0 0 1 16,0 0 7-16,0 0-10 16,0 0 2-16,0 0 0 15,0 0 1-15,0 0 4 16,0 0-5-16,0 0 0 16,0 0 7-16,0 0-8 0,0 0 1 15,0 0 0-15,0 0 7 16,0 0-5-16,0 0 3 15,0 0-4-15,0 0 8 16,0 0-9-16,0 0 0 16,0 0 1-16,0 0 13 15,0 0-13-15,0 0 7 16,0 0 1-16,0 0-1 16,0 0-5-16,0 0-3 15,0 0 1-15,0 0 1 16,0 0 1-16,0 0-3 15,0 0 0-15,0 0 3 16,0 0-5-16,0 0 2 16,0 0 0-16,0 0-2 0,0 0 4 15,0 0-2-15,0 0 0 16,0 0 3-16,0 0-7 16,0 0 4-16,0 0 0 15,0 0-5-15,0 0 6 16,0 0-1-16,0 0 0 15,0 0-3-15,0 0 0 16,0 0-5-16,0 8-6 16,0 6 10-16,2 8 4 15,5 9 0-15,-1 5 0 16,4 5 3-16,-1 4-6 0,2 2 3 16,1 2 0-1,0-4-2-15,1-3 6 16,1-8-4-16,-2-2 0 15,-2-6-2-15,-3-4 1 0,-1-1-29 16,-2-3-74-16,-3-2-59 16,-1-7-202-16</inkml:trace>
  <inkml:trace contextRef="#ctx0" brushRef="#br0" timeOffset="405977.837">21953 7041 352 0,'0'0'787'16,"-89"0"-756"-16,70 0-26 15,19 0 3-15,22 6 13 16,45 1 10-16,32 0-7 0,30-5-11 16,19-2-8-16,10 0-5 15,-3-13 0-15,-13-3 6 16,-21-2-9-16,-27-2 3 15,-25 2 0-15,-25 1-7 16,-20 5-34-16,-21 7-18 16,-3 5-64-16,-31 0-179 15</inkml:trace>
  <inkml:trace contextRef="#ctx0" brushRef="#br0" timeOffset="406587.6259">22320 7654 1051 0,'0'0'46'16,"-94"-15"-21"-16,42 15 31 15,0 0 10-15,3 18 7 16,7 10-37-16,12 5-20 15,12 4 10-15,14 1-20 0,4-2-6 16,3-5 2-16,25-6 7 16,8-11-10-16,7-7 1 15,6-7 0-15,1-1-9 16,-3-21 9-16,-3-7 0 16,-6-9-4-16,-8-7 7 15,-10-8-6-15,-7-6 3 16,-10-1 0-16,-3-1 7 0,0 4-3 15,-13 8 35 1,-2 5 33-16,-3 10-46 0,3 11 18 16,2 7-29-16,5 8-12 15,4 8 27 1,1 0-30-16,3 24 0 16,0 15-7-16,0 15 8 15,12 8-3-15,15 2 2 16,4 3 0-16,2-2-17 0,0-6 12 15,1-3-84-15,1-10-95 16,-2-14-148-16</inkml:trace>
  <inkml:trace contextRef="#ctx0" brushRef="#br0" timeOffset="406993.543">22684 7594 1162 0,'0'0'59'16,"0"0"-27"-16,0 0-3 16,99-58 16-16,-56 58 14 15,0 11-41-15,-5 14-10 16,-10 7-8-16,-14 3 0 16,-13 2-3-16,-1-2-2 15,-13-2-3-15,-13-8-2 16,-1-8 10-16,5-6 0 15,6-11-7-15,5 0 8 0,8 0-9 16,3-19 7 0,2-6-51-16,19-8 25 0,4-4 4 15,-1 1 23-15,-5-1 0 16,-2 3 4-16,-5 7-4 16,-2 5 21-16,-4 8 18 15,-3 9 20-15,0 5-29 16,2 0-14-16,2 16-16 15,6 9 9-15,1 4-2 16,4-1-7-16,4-5 0 16,1-3-3-16,5-8 3 15,8-4-42-15,2-8-111 16,3-4-203-16</inkml:trace>
  <inkml:trace contextRef="#ctx0" brushRef="#br0" timeOffset="407804.3172">22886 6010 967 0,'0'0'67'0,"0"0"-22"15,0 0 11-15,0 0-17 16,0 0-39-16,0 0 0 16,-33 76 2-16,33-31 8 15,8-1-10-15,8-5 0 16,2-5 2-16,3-7 0 16,0-8 0-16,-3-6-4 15,1-10-12-15,-4-3-27 16,-2 0 40-16,-4-19 0 15,-1-8 1-15,-1-7-3 16,-4-4 5-16,-3 2-2 16,0 2 13-16,0 4-5 0,0 8 20 15,0 8-13-15,0 7-5 16,0 5 25-16,0 2-35 16,0 8-8-16,5 21 7 15,10 9-6-15,6 13 6 16,-1 7 1-16,-2 4 0 15,0 2-8-15,-9-5 11 16,-4-3-3-16,-5-11 0 16,-8-8 8-16,-19-10-8 15,-10-9 1-15,-8-8 0 16,-6-8 56-16,-1-2-27 16,7 0 0-16,13-6-14 15,11-4-11-15,15 1-10 16,6 1-6-16,12-4-152 15,19-2-335-15</inkml:trace>
  <inkml:trace contextRef="#ctx0" brushRef="#br0" timeOffset="408120.9635">23995 6625 1277 0,'0'0'45'16,"0"0"-45"-16,0 0 7 15,125-4 20-15,-62 4-2 16,4 6-22-16,0 1-6 16,-12 0-10-16,-6-4-155 15,-16-3-154-15</inkml:trace>
  <inkml:trace contextRef="#ctx0" brushRef="#br0" timeOffset="408283.017">23993 6873 1024 0,'0'0'112'0,"0"0"-77"15,113 17 33-15,-55-17 13 16,5 0-23-16,3 0-54 16,4 0-8-16,0-12-13 15,-3-7-247-15,-14-6-770 16</inkml:trace>
  <inkml:trace contextRef="#ctx0" brushRef="#br0" timeOffset="408994.2702">25527 6519 402 0,'0'0'729'0,"0"0"-718"0,-84-93 4 15,42 73 47-15,-8 7-4 16,-5 12 8-16,1 1-43 16,5 18-7-16,10 16-2 15,13 4-9-15,17 2-5 16,9-5 0-16,11-7 6 16,25-10 3-16,11-12-6 15,7-6-2-15,7-6-1 31,-2-25 0-31,-6-7-11 0,-12-12 2 0,-13-11 2 16,-13-6 5-16,-12-12 2 16,-3-4 0-16,-12 0 0 15,-9 1 14-15,-1 10-13 16,1 10 28-16,3 15-7 16,3 20 27-16,4 15-37 0,5 12-6 15,3 12-6-15,3 27-13 16,0 16 13-1,0 14 0-15,8 4 0 0,11 5 0 16,-2 1 0-16,0 0 0 16,-3-5 0-16,-6-5-90 15,-3-8-100-15,-5-16-225 16</inkml:trace>
  <inkml:trace contextRef="#ctx0" brushRef="#br0" timeOffset="409188.3566">25018 6847 1187 0,'0'0'83'0,"0"0"-52"15,145-15 22-15,-44 5 30 16,14-5 5-16,6 0-66 16,0 3-16-16,-10 1-6 15,-9 5-10-15,-14 6-100 16,-19 0-127-16,-24 0-346 15</inkml:trace>
  <inkml:trace contextRef="#ctx0" brushRef="#br0" timeOffset="409718.7324">25518 7575 1129 0,'0'0'53'0,"0"0"-32"16,-124-74 56-16,64 64 42 15,-7 10-57-15,5 0-25 16,9 19 10-16,10 10-45 0,12 7 13 16,13 3-15-16,7 2 4 15,11-3-4 1,8-6 0-16,21-6 0 0,10-12 0 16,8-10-26-16,5-4-20 15,0-20 5 1,-3-19 0-16,-6-10 31 0,-8-10 0 15,-14-11 10-15,-12-9 0 16,-9-4 3-16,0 1-3 16,-17 4 9-16,-5 12 11 15,-5 10 42-15,2 10-27 16,4 18 4-16,9 11 5 16,4 14-43-16,4 3 8 15,4 26-9-15,0 15 0 0,0 17-3 16,16 7 3-16,11 5 0 15,3 7-2-15,0-3 2 16,-3 0-35-16,-5-11-126 16,2-13-151-16,1-14-531 15</inkml:trace>
  <inkml:trace contextRef="#ctx0" brushRef="#br0" timeOffset="410152.5597">25755 7297 1192 0,'0'0'82'0,"0"0"-70"15,0 0-8-15,104-34 23 16,-65 50 6-16,-3 16-15 16,-5 10-18-16,-10 5 1 15,-16 0-10-15,-5 2 9 16,-20-9-17-16,-11-4 13 15,-2-9-36-15,6-10 7 16,8-9 9-16,6-8-15 16,10 0 29-16,3-22-6 0,3-11-63 15,17-7 38 1,4-8 31-16,3-2 10 16,-1 0 27-16,-1 4 24 0,-1 6 13 15,-4 12-2-15,-3 8-15 16,-1 11 34-16,-4 9-44 15,2 0-9-15,-2 15-28 16,-2 18 10-16,2 10-5 16,-1 6-3-16,-4 4-1 15,5-4 6-15,0-4-6 16,4-7-1-16,4-7 0 16,7-8-96-16,5-11-70 15,4-12-204-15</inkml:trace>
  <inkml:trace contextRef="#ctx0" brushRef="#br0" timeOffset="411766.273">26140 5973 1145 0,'0'0'64'0,"0"0"-19"15,48-72 0-15,-8 53 45 16,3 9 5-16,6 8-65 16,1 2-2-16,-4 14-28 15,-4 13 6-15,-12 11-16 16,-11 5 11-16,-16 4-1 16,-3 0 0-16,-18-1-13 15,-10-5 7-15,-2-5-16 0,7-10 3 16,6-8 12-16,9-10 3 15,6-4-5-15,2-4-8 16,11-6-8-16,17-19-9 16,7-11-34-16,2-3 22 15,-1-11 36-15,-5-4-2 16,-4 0 12-16,-5 2 9 16,-7 7-4-16,-7 7 50 15,-4 11 7-15,-2 10-16 16,-2 10 1-16,0 7-20 0,1 2-27 15,2 26-1 1,0 8-10-16,2 12 10 0,2 3 1 16,-1-2 0-16,3-2-2 15,2-5 2-15,0-4 0 16,4-6-45 0,3-9-113-16,3-10-92 15,-3-13-386-15</inkml:trace>
  <inkml:trace contextRef="#ctx0" brushRef="#br0" timeOffset="412050.3276">26422 5493 1231 0,'0'0'78'0,"0"0"-54"16,0 0-24-16,115-28 0 15,-50 24 26-15,7 4-25 16,4 0-2-16,-4 0-150 15,-7-7-393-15</inkml:trace>
  <inkml:trace contextRef="#ctx0" brushRef="#br0" timeOffset="412493.51">27211 5311 1058 0,'0'0'46'16,"0"0"-44"-16,-101-13 12 16,78 13-5-16,11 16 25 15,12 5-29-15,0 9 1 16,29 5-6-16,11 4 0 16,11 4 0-16,1-1 2 15,-4 1 2-15,-5-4-4 0,-12-1 0 16,-14-1 2-16,-14-2-6 15,-3-3 4-15,-23-5 0 16,-14-5 4-16,-5-10-3 16,0-12 4-16,2 0 68 15,6-8-7-15,7-14-17 16,9-5-14-16,13-6-13 16,5-5 13-16,5-7-29 15,20-6 1-15,7-3 19 16,-1-4-14-16,-1 1 16 0,-9 0-17 15,-8 2-8-15,-10 8 10 16,-3 7-7-16,-3 7-6 16,-13 12 0-16,-2 10-19 15,-8 11-85-15,-3 0-101 16,-6 4-179-16</inkml:trace>
  <inkml:trace contextRef="#ctx0" brushRef="#br0" timeOffset="413792.116">23296 9416 1083 0,'0'0'84'0,"0"0"-48"16,0 0-1-16,0 0 47 15,0 0 18-15,91-7-88 16,-24-1 17-16,5 3-18 16,3 2-5-16,-4 3-3 15,-10 0-3-15,-11 0-33 0,-14 0-131 16,-14 0-224-1</inkml:trace>
  <inkml:trace contextRef="#ctx0" brushRef="#br0" timeOffset="413986.7609">23377 9612 1089 0,'0'0'93'0,"95"0"-78"15,-27 0 34 1,9 0 39-16,-1 0-46 0,-3 0-28 16,-12-1-14-1,-13 0-47-15,-15-4-180 0,-15-1-376 16</inkml:trace>
  <inkml:trace contextRef="#ctx0" brushRef="#br0" timeOffset="415624.4602">27738 6779 1006 0,'0'0'172'16,"0"0"-159"-16,0 0 3 0,0 0 48 15,0 0-14-15,0 0-12 16,100-32-29-16,-38 29-7 16,4 1 6-16,-2 2-2 15,-3-1-12-15,-2 1-5 16,-10-2-182-16,-14 1-178 0</inkml:trace>
  <inkml:trace contextRef="#ctx0" brushRef="#br0" timeOffset="415796.9983">27797 6984 767 0,'0'0'321'16,"0"0"-258"-16,80 1-31 16,-25-1 31-16,3-7-2 15,1-4-50-15,-2 1-11 0,-3-5-16 16,-6-2-256-1</inkml:trace>
  <inkml:trace contextRef="#ctx0" brushRef="#br0" timeOffset="419666.8995">28779 6674 1005 0,'0'0'317'0,"0"0"-272"16,0 0-17-16,0 0 36 16,0 0 32-16,0 0-52 0,0 0-40 15,120 0 14-15,-49 0-18 16,4 0 1-16,-5 0-3 16,-9-2 1-16,-10-3-3 15,-14-2-104-15,-10-1-163 16,-12-3-236-16</inkml:trace>
  <inkml:trace contextRef="#ctx0" brushRef="#br0" timeOffset="420178.3025">29980 6473 1257 0,'0'0'45'0,"0"0"-40"0,-100-49 2 15,48 47 2-15,-13 2 19 16,0 0-1-16,10 12-19 16,15 6-8-16,22 3 0 15,18 5 5-15,12 7-5 16,35 2 1-16,19 5 11 0,13 0-2 15,3-1-5-15,-4-3-5 16,-10-2 0-16,-12-2 3 16,-18-1-8-1,-19-3 5-15,-19-5-19 16,-11-1 17-16,-30-3-11 0,-14-5 13 16,-7-8 0-16,-4-6 7 15,2 0 13-15,4-7 26 16,10-8-14-16,15-4 4 15,18 1-30-15,17-6 25 16,16-6-19-16,33-6-3 16,21-8-12-16,9-3 3 15,-1-1 0-15,-13 3 24 16,-21 3-10-16,-23 3 5 16,-21 4-19-16,-10 5-11 0,-32 1-7 15,-21 9-90-15,-17-2-116 16,-14 2-220-16</inkml:trace>
  <inkml:trace contextRef="#ctx0" brushRef="#br0" timeOffset="422276.8576">30632 6511 1138 0,'0'0'108'0,"0"0"-74"16,0 0-11-16,0 0 33 15,84-69 2-15,-34 69-6 16,6 0-36-16,-3 18-6 15,-6 7-10-15,-15 6 3 16,-9 6-8-16,-17 5 2 16,-6 4 3-16,-6 1-8 15,-23-1 0-15,-2-7-21 0,1-8 13 16,3-8-3 0,12-8 13-16,10-7 3 0,5-5-17 15,20-3 8-15,16-3-14 16,12-16-18-16,4-8-1 15,4-5-10-15,0-9 46 16,-4-4 1-16,-7-3 8 16,-9-2 0-16,-11 4 4 15,-9 5 13-15,-9 8 53 16,-7 9-15-16,0 9 1 16,0 6-22-16,-10 9-23 15,-3 0 2-15,0 16-7 16,-3 14-6-16,2 7 0 15,5 6 4-15,5 2-9 0,4-1 5 16,0-3 0-16,14-4 3 16,10-7 4-16,2-6-5 15,8-5-2-15,2-8-2 16,3-6-28-16,-2-5-71 16,-4 0-67-16,-8-18-155 15</inkml:trace>
  <inkml:trace contextRef="#ctx0" brushRef="#br0" timeOffset="422518.4995">30831 6003 1133 0,'0'0'69'0,"0"0"-68"16,116-15 7-16,-61 13 77 15,6 2-28-15,0 0-18 16,-5 0-39-16,-6-2 1 16,-6-2-5-16,-7-4-185 15,-9-5-266-15</inkml:trace>
  <inkml:trace contextRef="#ctx0" brushRef="#br0" timeOffset="422982.8716">31720 5739 1026 0,'0'0'32'16,"0"0"1"-16,-96-36-27 15,62 33 44-15,4 3 15 16,6 3-43-16,12 13-19 16,11 7-3-16,1 7 4 15,21 7-4-15,19 1 0 16,8 3 1-16,1 2 2 16,-3-4-3-16,-8-3 0 0,-8 0 0 15,-10 0 5-15,-9-4-10 16,-11 1 4-1,-5-4 1-15,-23-5 3 0,-9-9 2 16,-4-8-4-16,4-5-1 16,4-2 8-16,8-6-8 15,10-14 4-15,9-3-2 16,6-9 35-16,1-3-31 16,25-4-2-16,4-4 19 15,2-5-1-15,-2-3 22 16,-6 0-29-16,-9-4-15 0,-9 8 24 15,-6 3-24-15,0 7 2 16,-9 12-2-16,-5 7-9 16,-5 8-33-1,-8 10-119-15,-7 0-242 0</inkml:trace>
  <inkml:trace contextRef="#ctx0" brushRef="#br0" timeOffset="425542.6546">32256 5870 567 0,'0'0'196'16,"0"0"-139"-16,0 0 11 0,0 0 57 16,0 0-10-16,0 0-49 15,0 0-6-15,-77-24 5 16,71 23-27-16,2 1 4 15,4 0 10-15,0 0-23 16,0 0 14-16,0 0-29 16,10 0-10-16,20 0 5 15,14 0-5-15,5-3-4 16,3 3 0-16,-7 0 0 16,-11-3-14-16,-7 0 11 15,-10-2-104-15,-4-1-59 0,-4-4-171 16</inkml:trace>
  <inkml:trace contextRef="#ctx0" brushRef="#br0" timeOffset="425908.3804">32843 5617 809 0,'0'0'295'0,"0"0"-244"0,0 0-19 16,0 0 75 0,0 0-14-16,0 0-21 0,0-44 3 15,0 44-49-15,0 0-5 16,0 0-21-16,0 6 15 15,0 14-15 1,0 9 2-16,0 6 2 0,3 5 21 16,-2 4-24-16,2 4 18 15,-3 2-19-15,0-1 9 16,0-1-9-16,0-4 0 16,0-8-7-16,0-1-27 15,0-6-181-15,-7-12-203 16</inkml:trace>
  <inkml:trace contextRef="#ctx0" brushRef="#br0" timeOffset="440557.9304">24505 9420 1131 0,'0'0'64'0,"0"0"-57"16,0 0-7-16,145-24 18 16,-62 11 17-16,6 2 0 15,-1 2-35-15,-13 3 5 16,-17 3-5-16,-19 3-80 15,-12 0-132-15,-9 0-214 16</inkml:trace>
  <inkml:trace contextRef="#ctx0" brushRef="#br0" timeOffset="441038.6546">25900 9183 1195 0,'0'0'18'0,"-118"-18"-12"15,48 18 6-15,-5 4 16 0,4 15 23 16,8 7-45-16,15 4 19 16,18 1-23-16,23 1-2 15,7-2 8-15,38 0 1 16,18-1-8-1,15 1-1-15,7-2 2 16,1 2-10-16,-7 2-27 16,-16 2-8-16,-18 0-12 0,-24 0-41 15,-14-6 18-15,-17-5 69 16,-27-11 9-16,-14-7 14 16,-8-5 58-16,4 0 19 15,7-18-7-15,17-8-41 16,14-4-4-16,17-4-1 0,7-2-13 15,6-2 21-15,21-3-29 16,7 0 0-16,7 1 5 16,-1 4-12-1,-3 3 13-15,-11 7-18 0,-7 4 4 16,-7 6-10-16,-2 2 1 16,-2 7-8-16,1 7-46 15,4 0-178-15,4 0-63 16,5 13-320-1</inkml:trace>
  <inkml:trace contextRef="#ctx0" brushRef="#br0" timeOffset="441529.4864">26300 9249 1004 0,'0'0'190'16,"0"0"-102"-16,0 0-45 15,0 0 9-15,120-71 39 16,-76 71-58-16,0 10-16 16,-8 17-8-16,-9 9-5 15,-13 6-7-15,-14 1 3 16,0-1-15-16,-19-4 10 15,-7-5-5-15,2-8 6 16,6-6 1-16,8-11-9 0,8-5 8 16,2-3 4-16,16-10 0 15,16-17-4 1,8-11-17-16,3-9 7 0,-3-9 13 16,-8-3-13-16,-10 0 14 15,-7 8 0-15,-9 12 0 16,-6 14 42-16,0 11 5 15,0 10-12-15,0 4-7 16,-3 15-24-16,0 21-4 0,2 16 0 16,1 5 0-16,3 2 2 15,13-4 1-15,4-11-3 16,3-9 0-16,6-13-8 16,6-10-56-1,7-12-133-15,1-2-222 0</inkml:trace>
  <inkml:trace contextRef="#ctx0" brushRef="#br0" timeOffset="444904.8406">26426 8658 1012 0,'0'0'117'16,"0"0"-101"-16,0 0 22 15,0 0 8-15,0 0-13 0,0 0 6 16,0 0-18-16,114 11 5 16,-56-11-16-16,-6 0-6 15,-6-2 13 1,-10-3-17-16,-9 0 0 0,-9 2 0 16,-6 2-7-16,-5-1-81 15,-2 1-121-15,1-2-236 16</inkml:trace>
  <inkml:trace contextRef="#ctx0" brushRef="#br0" timeOffset="445588.3547">27390 8482 717 0,'0'0'177'15,"0"0"-122"-15,-84-38 6 16,53 32 16-16,0 5 0 0,-5 1-20 15,4 1-42 1,2 18 3-16,7 6-9 0,5 6-5 16,12 2 10-16,6-4-14 15,0-1 5-15,5-5-4 16,15-5 4-16,7-5-5 16,3-4 0-16,3-7 7 15,3-2-17 1,-2 0 3-16,-1-1-41 0,-6-12 33 15,-6-4-8-15,-12-4 23 16,-6-2 0-16,-3-3 0 16,0 0 9-16,-11 3-3 15,-4 2 15-15,2 3 15 16,-2 6-25-16,4 2 10 16,4 4 4-16,1 6-17 0,6 0 3 15,0 0-11 1,0 11 0-16,7 10-10 0,10 6 16 15,7 4-6-15,1 4 0 16,0 3 2-16,-5 5-6 16,-4 1 4-16,-7 1 0 15,-6 2-7 1,-3-2 1-16,-1-3 6 0,-16-5-2 16,-5-10 8-16,0-8-5 15,-4-8 2-15,-2-6 46 16,-3-5 22-16,-4 0-58 15,3 0-3-15,0-7-10 16,-1-1-89-16,1 0-120 16,2-1-689-16</inkml:trace>
  <inkml:trace contextRef="#ctx0" brushRef="#br0" timeOffset="446155.24">25545 10244 1162 0,'0'0'52'16,"0"0"-45"-16,0 0 25 15,0 0 70-15,0 0-64 16,141-43-22-16,-42 35-15 15,14-3 25-15,13 0-22 16,6-1 1-16,5-1 11 16,-2-1-8-16,-11 1-6 15,-17 3-2-15,-22 2-3 16,-16 7-4-16,-21 0-83 16,-19 1-72-16,-17 0-64 0,-12 0-216 15</inkml:trace>
  <inkml:trace contextRef="#ctx0" brushRef="#br0" timeOffset="446421.8724">25816 10357 1134 0,'0'0'63'0,"0"0"-45"0,0 0-1 15,82 0 30-15,0 0 27 16,20-3-61 0,12-7 13-16,3-2 1 15,-4-2-11-15,-11 1 15 16,-17 2-28-16,-19 5-2 0,-17 2-2 16,-15 1-42-16,-9 0-81 15,-5 0-43-15,-5 0-142 16,-5-1-338-16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5:02:52.4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1335 2785 1168 0,'0'0'95'16,"0"0"-65"-16,0 0 76 16,0 0-6-16,0 0-38 15,0 0-15-15,0 0-37 16,-3-23-8-16,3 24-4 0,0 14-13 15,0 10 14 1,0 10 1-16,6 4 0 0,1 5 1 16,-1-2-1-1,0-1 0-15,2-3-3 0,-1-3 4 16,-1-5-1-16,0-6 0 16,-1-4 0-1,-4-8-11-15,1-4-45 0,-2-4-47 16,0-4-54-16,-6-9-93 15,-15-18-590-15</inkml:trace>
  <inkml:trace contextRef="#ctx0" brushRef="#br0" timeOffset="164.377">1232 2520 1190 0,'0'0'0'0,"0"0"-58"16,0 0-228-16,0 0-42 15</inkml:trace>
  <inkml:trace contextRef="#ctx0" brushRef="#br0" timeOffset="550.1365">1557 2702 968 0,'0'0'28'0,"0"0"-28"16,33 81-5-16,-21-39 5 15,-3 2-2-15,4-2 4 16,2-1-2-16,0-8 0 15,-1-4 5-15,-3-11-5 16,-3-9 0-16,-2-5 0 16,-3-4 54-16,0-4 86 15,0-17 30-15,-3-11-98 0,3-10-21 16,-3-3 27 0,0-4-46-16,0-2-10 15,-3 2-3-15,-3 7-16 0,0 5 0 16,1 9-3-16,2 6-1 15,3 6-9-15,0 8-1 16,0 4-62-16,0 4-35 16,8 0-93-16,13 0-126 15,-2 9-200-15</inkml:trace>
  <inkml:trace contextRef="#ctx0" brushRef="#br0" timeOffset="869.3518">1887 2469 1210 0,'0'0'83'0,"0"0"-51"0,0 0 45 16,0 0-26-16,0 0-36 16,0 0-15-16,-18 0-39 15,48 41 39-15,12 10 0 16,5 1 1-16,-3 4-5 15,-4-4 4-15,-7 4 0 16,-12-4-3-16,-11-2 4 16,-10-3-1-16,-3-2 8 15,-25-2-2-15,-17-3 20 16,-12 0 7-16,-13-5-12 0,-4-1 5 16,5-2-24-16,9-3-2 15,17-8-117-15,13-11-286 16</inkml:trace>
  <inkml:trace contextRef="#ctx0" brushRef="#br0" timeOffset="3366.2287">3161 2627 1188 0,'0'0'90'16,"0"0"-68"-16,0 0 33 16,0 0 13-16,0 0-6 15,0 0-54-15,0 0-8 0,-10-29-4 16,10 52-16-16,8 10 20 15,3 4 0-15,-2 4 3 16,6 0-5-16,-8-1 2 16,-2-3-24-16,-2-8 2 15,-3-4-24-15,0-8 14 16,-8-5 3-16,-11-6-6 16,-4-4 34-16,-8-2-5 15,-4 0 6-15,2-3 3 16,-2-6 1-16,12 1-4 15,9 3 15-15,8 2-15 0,6 1 28 16,0 0-14-16,3 2-9 16,24 0 10-16,16-1-11 15,14 1-4 1,4 0 0-16,5 0 1 16,-7 0-2-16,-5 0 1 0,-6 0-1 15,-7 0-13-15,-12 0-65 16,-13-7-136-16,-16-9-244 15</inkml:trace>
  <inkml:trace contextRef="#ctx0" brushRef="#br0" timeOffset="3523.5443">2994 2532 789 0,'0'0'314'16,"85"-44"-311"-16,-22 27-3 15,10 1 0-15,0 2-71 16,-9-1-181-16</inkml:trace>
  <inkml:trace contextRef="#ctx0" brushRef="#br0" timeOffset="3957.2722">3622 2332 916 0,'0'0'244'0,"0"0"-244"15,0 0 7-15,-2 78 6 16,13-30 52-16,10 11-3 16,0 6-43-16,6 4-4 15,-2 6-13-15,-3 0 6 0,-4 0-11 16,-3-5 3-16,-3-3-5 16,0-7-1-16,0-10-11 15,3-4 3-15,3-9 12 16,1-9-28-16,1-5 16 15,-1-9-15-15,3-4-2 16,-1-6 27-16,5-4 0 16,-1 0 4-16,8-10 0 0,-5-10-21 15,-4-3 18 1,-9-5-4-16,-6-6-10 16,-9-4 15-16,-15-5-10 0,-27-5 12 15,-19-5-4-15,-18 1 9 16,1 1-4-1,1 4 31-15,11 8-13 0,20 10 37 16,22 9-5-16,14 8-12 16,10 1-14-16,3 1-25 15,27 3 0-15,20-1-12 16,14 2-46-16,12 2-48 16,-1-1-186-16</inkml:trace>
  <inkml:trace contextRef="#ctx0" brushRef="#br0" timeOffset="4665.9369">4823 2517 1194 0,'0'0'75'16,"0"0"-43"-16,0 0-22 16,0 0 15-16,0 0 8 15,0 0-33-15,-16-7-8 16,16 39 0-16,0 8 8 16,0-2 0-16,10-1 4 15,8-6-4-15,4-5 0 16,1-2 1-16,7-10-13 15,4-8 5-15,-3-6-5 0,2 0 2 16,-5-18 9 0,-5-8 1-16,-1-5 0 0,-7-2 0 15,-6-4 23-15,-9 1-2 16,0 3 8 0,-3 5 8-16,-10 8-22 0,2 7 13 15,5 6-28-15,-1 7 4 16,7 4-8-16,0 23-18 15,0 11 22-15,12 11-3 16,7 2 8-16,5 6-10 16,-2-2 5-16,-4 1-8 0,-3 0 1 15,-6-6 8-15,-6-5-1 16,-3-5 0-16,0-9-10 16,-13-7 8-1,-14-7 2-15,-12-7 0 16,-10-6 8-16,-6-4-7 0,-4 0 5 15,1-13-5-15,12-5 3 16,9-2-8-16,13 0-20 16,19-5-144-16,7-5-258 15</inkml:trace>
  <inkml:trace contextRef="#ctx0" brushRef="#br0" timeOffset="4907.9226">5663 2588 1259 0,'0'0'134'0,"0"0"-75"15,0 0-59-15,118-19 7 16,-54 19-3-16,5 0-4 15,-2 0 0-15,-9 8-6 16,-16 0-135-16,-24-1-117 16,-18-1-233-16</inkml:trace>
  <inkml:trace contextRef="#ctx0" brushRef="#br0" timeOffset="5076.7526">5700 2788 894 0,'0'0'150'15,"106"22"-36"-15,-40-17-6 16,1-4-8-16,2-1-40 16,-7 0-54-16,-10-3-6 15,-19-11-107-15,-22-6-320 16</inkml:trace>
  <inkml:trace contextRef="#ctx0" brushRef="#br0" timeOffset="7290.5445">6719 2469 1158 0,'0'0'78'0,"0"0"-69"15,0 0 72-15,0 0 28 16,0 0-44-16,0 0-17 16,-4-37-48-16,4 57-10 15,0 10 1-15,0 8 8 0,0 3 1 16,0 0 0 15,1 1 2-31,17-3-1 0,3-1-1 0,6-5 0 16,3-5 5-16,1-5 0 0,2-9-10 15,0-8 4-15,4-6-43 16,-4 0 30-16,1-10-19 16,-4-13-4-16,-6-6 24 15,-3-5-4-15,-12-6 17 16,-5 1 0-16,-4-1 8 15,0 4 6-15,-7 3 10 16,-5 11 5-16,3 5 8 16,2 11-31-16,4 5 9 15,3 1-15-15,0 0-23 16,0 15 16-16,0 9-1 0,0 7 8 16,0 3-4-16,3 1 9 15,5 2-5-15,0-1 0 16,-1-3 0-16,1 0-4 15,4-5 4-15,-2-3-14 16,3-3-55-16,1-7-75 16,8-7-66-16,-2-8-295 15</inkml:trace>
  <inkml:trace contextRef="#ctx0" brushRef="#br0" timeOffset="7578.9917">7585 2549 1128 0,'0'0'88'0,"0"0"-82"16,0 0 5-16,98-5 68 15,-47 5-2-15,1 0-36 16,-4 0-33-16,-2 0 1 16,-7 0-9-16,-8 0-13 0,-7 0-42 15,-9 0-98-15,-9-5-88 16,-6-6-321 0</inkml:trace>
  <inkml:trace contextRef="#ctx0" brushRef="#br0" timeOffset="7793.4166">7783 2359 308 0,'0'0'873'16,"0"0"-800"-16,0 0-68 16,0 0 37-16,0 0-8 15,0 0-22-15,-12 49-15 16,25-9 6-16,1 2-3 0,4 2 2 15,-3-1-2-15,1 0-18 16,-4 0-91-16,-4-7-69 16,-4-5-122-16</inkml:trace>
  <inkml:trace contextRef="#ctx0" brushRef="#br0" timeOffset="7975.9306">7568 2840 906 0,'0'0'217'16,"0"0"-195"-16,109 0 8 15,-54 0 59-15,-1 0-16 0,1 0-64 16,-2-5-2-16,-3-5-7 16,-5-2-11-16,0-7-107 15,-11-5-206-15</inkml:trace>
  <inkml:trace contextRef="#ctx0" brushRef="#br0" timeOffset="8447.7075">8307 2363 1139 0,'0'0'87'0,"0"0"-68"16,0 0 89-16,0 0-40 15,0 0-51-15,0 0-17 16,4 25-26-16,14 19 26 15,6 4 0-15,0 4 3 16,-3-3-3-16,-2-3 0 16,2-2-15-16,-2-8-25 0,-1-9-28 15,-3-7 30-15,-6-11 20 16,-3-9 18-16,-1 0 0 16,-1-19 54-16,2-12-25 15,-2-11 30-15,-2-8-2 16,-2-7-14-16,0-5 3 15,0-3-23-15,3 5 21 16,3 10-38-16,2 11-2 16,0 13-8-16,-2 10 0 15,-1 11-66-15,-2 5-107 16,-3 0-263-16</inkml:trace>
  <inkml:trace contextRef="#ctx0" brushRef="#br0" timeOffset="13693.8767">8966 2463 1170 0,'0'0'165'16,"0"0"-124"-1,0 0-26-15,0 0-7 0,113-30 41 16,-54 29-14-16,5 1-34 15,0-3 15-15,-4 2-14 16,-9 0-2-16,-8-3 0 16,-15 1-12-16,-8-1-27 15,-10-4-90-15,-9-1-78 16,-1-4-244-16</inkml:trace>
  <inkml:trace contextRef="#ctx0" brushRef="#br0" timeOffset="13906.506">9244 2252 233 0,'0'0'866'15,"0"0"-792"-15,0 0-56 16,0 0-7-16,0 0 0 16,0 0 11-16,-6 54 8 15,7-15 2-15,7 6-27 16,2 2 6-16,2-2-13 15,-1-4 2-15,2-5-56 16,-4-4-43-16,-6-7-156 16,-3-7-242-16</inkml:trace>
  <inkml:trace contextRef="#ctx0" brushRef="#br0" timeOffset="14093.0643">8968 2702 529 0,'0'0'475'15,"0"0"-431"-15,0 0-12 16,0 0 56-16,100 0 21 16,-44 0-50-16,6 0-39 15,3 0 13-15,2-6-29 16,0-1-4-16,-6-1 0 16,-8 0-103-16,-10-2-61 15,-9-2-179-15</inkml:trace>
  <inkml:trace contextRef="#ctx0" brushRef="#br0" timeOffset="14631.8852">9806 2388 910 0,'0'0'300'0,"0"0"-263"16,0 0 4-16,0 0 66 16,0 0-42-16,0 0-54 0,-3-18-11 15,3 47-2-15,0 9-8 16,3 2 13-16,-3 2-3 16,2-9 0-1,0-2 3-15,0-7-5 0,2-7 2 16,1-6-7-1,6-5-9-15,2-6-10 0,5 0 17 16,3-3-4-16,2-16-5 16,-1-2 18-16,-3-2 0 15,-7 2 1-15,1 5 6 16,-7 6 3-16,-1 6 17 16,-2 4-11-16,1 0-16 15,6 2-18-15,4 13 4 16,5 5 14-16,1-2-2 15,5-1 4-15,2-6-2 0,3-5 0 16,1-6 5 0,1 0 0-16,-4-15 2 0,-3-12 7 15,-8-6 55-15,-7-7-8 16,-9-9-11-16,-1-4-20 16,-19 5-30-16,-14 2 0 15,-7 11-1-15,-3 13-19 16,3 10-85-16,-4 10-179 15,4 2-203-15</inkml:trace>
  <inkml:trace contextRef="#ctx0" brushRef="#br0" timeOffset="22088.4585">11006 2819 1040 0,'0'0'75'16,"0"0"-75"-16,0 0-3 0,0 0 3 15,0 0 0-15,0 0 44 16,0 0-23-16,-45 88 1 16,15-70 8-1,-3-2-23-15,-3-4 16 0,-4-2-23 16,-3-2 3-16,1-1-13 16,5-5-154-1,11-2-278-15</inkml:trace>
  <inkml:trace contextRef="#ctx0" brushRef="#br0" timeOffset="23130.1367">11801 2373 1155 0,'0'0'80'0,"0"0"-55"15,0 0 65-15,0 0-25 16,0 0-42-16,0 0-23 16,39 43-1-16,-21-1-4 15,-1 0 6 1,-3-4-1-16,-2-5 0 0,4-8 9 16,-2-7-17-16,2-8 8 15,1-7-3-15,2-3-6 16,2-3 12-16,-3-17-3 15,-2-2 5-15,-1-3-2 16,-5 2-3-16,-2 5 0 16,-4 6 1-16,-1 7 11 15,0 5-12-15,-1 0-1 16,7 15-3-16,3 9-13 16,7 5 17-16,4-1 0 0,5-4 0 15,12-5-6-15,2-7 7 16,7-8-1-16,-4-4 0 15,-6-2 6-15,-11-17-6 16,-9-7 8-16,-10-10 5 16,-9-3 37-16,-1-7-9 15,-29-2-10-15,-10 0-17 16,-8 6-3-16,2 11-19 16,7 10 8-16,10 13-22 15,13 6-20-15,9 2-96 0,7 4-50 16,7 8-111-1,26 0-328-15</inkml:trace>
  <inkml:trace contextRef="#ctx0" brushRef="#br0" timeOffset="23513.3047">12565 2178 1143 0,'0'0'76'15,"0"0"-30"-15,0 0 11 16,0 0 72-16,0 0-98 15,0 0-31-15,3-8-14 16,14 49 14-16,2 10-4 16,0 6 5-16,-4 0-1 15,0-1 0-15,-3-6-25 16,1-11-3-16,1-11-11 0,0-8-4 16,-5-14 39-16,0-4-5 15,-1-2 9-15,5-8 27 16,1-12-25-16,2-5 20 15,4 0 20-15,-1-3-17 16,5 5 15 0,1 4-20-16,3 6 11 0,-2 7 5 15,-1 6-34-15,-1 0 10 16,-2 7-12-16,-4 14 3 16,0 4-4-16,-4 4 2 15,-1 3-1-15,-2 2 0 16,-4-1-8-16,2 0-57 15,-3-6-82-15,1-5-106 0,-2-13-313 16</inkml:trace>
  <inkml:trace contextRef="#ctx0" brushRef="#br0" timeOffset="24346.0657">13088 2614 447 0,'0'0'726'16,"0"0"-675"-16,0 0-50 15,105-45 54-15,-59 27 40 16,5 1-65-16,-6-4-14 16,-5-2 4-16,-10-2-15 15,-11-1 5-15,-8-3 5 16,-11-1 12-16,0 4 33 16,-13 5-51-16,-12 8-3 0,-5 7-6 15,-1 6-2-15,1 0 2 16,3 13 0-16,8 13-4 15,6 5-4-15,8 1 8 16,5-2 0-16,2-5-7 16,23-6 9-16,9-7-2 15,8-8 0-15,3-4 4 16,-3-6-11-16,-7-14 8 16,-2-2-1-16,-4-3 10 15,-6 4-3-15,0 5 5 16,-5 8-12-16,-4 3 7 15,-3 5-16-15,1 3 9 16,-6 18-7-16,-3 10 4 16,-3 4-18-16,-2 0 11 0,-17 2 0 15,1-3 7 1,0-6-3-16,8-7 6 0,3-5 0 16,7-9-3-16,0-1-1 15,13-2 4-15,16-1 9 16,13-3-6-16,9 0 10 15,3 0-13-15,1-10-9 16,-1-6-16-16,-7-3-56 16,-11-2-59-16,-14-3 23 0,-16 1-1 15,-6 1 104 1,0 7 14-16,0 3 46 0,0 8 56 16,0 2-22-16,0 2-1 15,0 0-40-15,10 0-27 16,10 0 19-16,10 2 7 15,9-1 4-15,3-1-7 16,2 0-3-16,3-5-3 16,-4-12-10-16,-6-1-9 15,-7-8 19-15,-13 0-20 16,-12-5 4-16,-5-1 4 16,-13 4-17-16,-18 6-6 15,-11 6 0-15,-10 14-2 16,-5 2-5-16,-1 24 11 15,10 14 2-15,12 13-3 0,19 2 9 16,17 1-6-16,0-6 2 16,25-9 5-16,9-8 6 15,8-12-10 1,6-11-1-16,4-5-2 0,6-3-10 16,9 0-67-16,0-14-216 15,-7-6-432-15</inkml:trace>
  <inkml:trace contextRef="#ctx0" brushRef="#br0" timeOffset="26401.7893">15217 2280 1182 0,'0'0'90'16,"0"0"-90"-1,0 0 11-15,0 0-11 16,0 0 7-16,0 0 3 0,0 0-6 16,20 100 20-16,-4-67-24 15,7-2 5-15,5-6-1 16,6-6-4-16,5-5 11 16,4-10-7-16,-2-4 1 15,-3 0-5-15,-5-17 0 16,-7-7 14-16,-6-9-9 15,-11-5 10-15,-6-4 15 16,-3 1 0-16,0 4 18 16,-9 8-10-16,-3 9-12 0,2 8 7 15,4 6-17 1,3 6-1-16,3 0-15 0,0 12-23 16,0 15 8-16,0 15 7 15,11 8 8-15,8 1 1 16,6-1-1-16,-1-4-7 15,3-7-44-15,-2-5-52 16,1-7-65 0,-4-10-184-16</inkml:trace>
  <inkml:trace contextRef="#ctx0" brushRef="#br0" timeOffset="26625.9755">15950 2517 1189 0,'0'0'73'0,"0"0"-73"15,0 0-16-15,0 0 16 16,10 87 8-16,-7-51 2 16,3-2-10-16,0-4 0 15,3-2-59-15,2-11-119 16,5-9-127-16</inkml:trace>
  <inkml:trace contextRef="#ctx0" brushRef="#br0" timeOffset="26963.9653">16348 2277 1220 0,'0'0'84'0,"0"0"-84"16,0 0-69-16,0 0 69 15,69 76-2-15,-38-25 3 16,-2 4-3-16,-4-1 2 16,-7-9-41-16,-2-8 16 15,-4-13-4-15,-2-10 22 0,-3-9 5 16,-1-5 4-1,-2-5 63-15,6-20 88 16,-1-9-75-16,0-8 9 16,-1-7-47-16,1-5-3 0,0 2-22 15,1 2-8 1,5 6-14-16,3 10-19 0,3 10-121 16,1 13-63-16,-4 10-131 15</inkml:trace>
  <inkml:trace contextRef="#ctx0" brushRef="#br0" timeOffset="29346.7183">17584 2376 1058 0,'0'0'88'0,"0"0"-61"16,0 0-26-16,-65-82 83 16,36 76-14-16,-7 6-58 15,-4 0-1-15,1 12-11 16,3 14 0-16,11 5-4 15,11 2 4-15,11 0 0 0,3-4-1 16,6-4 9 0,19-6-8-16,11-5 0 0,8-7 2 15,6-7 14 1,-2 0-13-16,-6-11-2 0,-13-13 5 16,-12-7 2-16,-7-4 20 15,-7-5 12-15,-3 3-14 16,0 8 33-16,0 9-27 15,0 8 7-15,0 8 3 16,0 4-41-16,0 0-1 16,0 6-13-16,0 15-11 0,14 10 18 15,2 7 6 1,2 2-6-16,2-4-41 0,0-3-63 16,1-5-58-16,2-9-71 15,-1-11-206-15</inkml:trace>
  <inkml:trace contextRef="#ctx0" brushRef="#br0" timeOffset="29729.4432">17834 2338 1109 0,'0'0'74'0,"0"0"-67"16,0 0 14-16,0 0-21 15,0 0 5-15,0 0-8 16,54 82 3-16,-40-49 0 0,-4-1 0 15,-1-5 3-15,-5-5-3 16,1-7 0-16,-2-5-27 16,-2-6 16-16,1-4-3 15,-1 0 14-15,3-15 32 16,1-6-26-16,3-7-1 16,-1-2 25-16,5-1-9 15,0 5 47 1,0 3-19-16,1 8-8 0,1 8-3 15,-1 6-34-15,2 1 3 16,1 3-7-16,3 17-10 16,-2 5 2-16,-2 5 7 15,0-1-5-15,0 4-9 16,3-5-62-16,4 1-27 16,8-7-5-16,10-4-97 0,8-5 11 15,7-5-251-15</inkml:trace>
  <inkml:trace contextRef="#ctx0" brushRef="#br0" timeOffset="30128.7144">18755 2469 862 0,'0'0'168'15,"6"-75"-48"-15,-8 40-46 16,-16 9 21-16,-9 9-23 0,-6 8-43 16,-6 9-18-1,-2 3-11-15,2 22 0 16,9 9-6-16,8 5-3 0,11 2 9 15,8-2 0-15,3-8-1 16,10-6-1 0,15-8 2-16,8-9 0 15,1-8-2-15,0 0 0 16,-1-14-3-16,-7-13 5 0,-6-7 0 16,-6-12 16-16,-6-6-13 15,-7-3 8-15,-1-2 15 16,0 2-2-16,-9 6 33 15,-2 7-21-15,1 9-15 16,4 13 17-16,3 11-25 16,2 7-6-16,1 2-7 0,0 3-6 15,0 22-17-15,0 14 10 16,9 11 13-16,4 10-15 16,0 2 15-1,2 1-40-15,-3-1 1 0,-1-5-57 16,-1-11-77-16,-1-10-44 15,0-15-285-15</inkml:trace>
  <inkml:trace contextRef="#ctx0" brushRef="#br0" timeOffset="30621.4871">19259 2273 865 0,'0'0'402'0,"0"0"-373"0,0 0-29 16,0 0-12-16,0 0-7 16,0 0 8-16,-7 100 11 15,7-54 0-15,4-6 4 16,9-9-5-16,-2-8 1 16,1-10-12-16,4-11 10 15,3-2-8-15,4-7 10 16,1-16 5-16,-3-9 0 15,-3-5 39-15,-3 0-20 16,-5 2-8-16,-4 5 35 16,-6 13-12-16,2 8 20 15,-2 8-40-15,0 1-19 16,4 7-14-16,2 18-29 16,3 9 43-16,6 4-9 0,0-1 1 15,4-7-8-15,2-7 7 16,6-9-12-16,4-6 13 15,7-8 8-15,0 0 0 16,-2-20 18-16,-5-11-2 16,-7-8 66-16,-7-7 4 15,-11-3-56-15,-6 0 16 16,-8 4-43-16,-20 6 0 16,-6 12-6-16,-5 13-15 15,-9 14-51-15,-1 1-125 0,-2 21-44 16,8 5-399-16</inkml:trace>
  <inkml:trace contextRef="#ctx0" brushRef="#br0" timeOffset="32866.2144">21018 2263 1134 0,'0'0'35'16,"0"0"-23"-1,0 0 9-15,-104-54 56 0,66 54-55 16,-2 4-17-16,-3 18-7 15,4 6 3-15,8 5-1 16,14 6 0-16,13-1-6 16,4-1 5-16,25-6 1 15,14-7 0-15,9-10-6 16,1-11 6-16,0-3-13 16,-7-6 12-16,-7-15-16 0,-12-7 17 15,-5-7 9-15,-12-4 40 16,-5 3 15-16,-1 5-17 15,0 8-4-15,0 11 29 16,0 6-32-16,0 6 0 16,0 0-40-16,0 3-19 15,2 18-3-15,14 11 14 16,5 11 8-16,5 1-1 16,0-3-53-16,4-1-32 15,2-10-68-15,2-8-33 16,0-11-158-16</inkml:trace>
  <inkml:trace contextRef="#ctx0" brushRef="#br0" timeOffset="41351.2383">21243 2438 783 0,'0'0'159'15,"0"0"-118"-15,0 0-6 16,103-36 80-16,-52 16-31 16,1-5-22-16,1 3 18 15,-9 3-42-15,-13 1-9 16,-12 4-6-16,-9 1-23 16,-9 2 45-16,-1 2-18 15,0 0-25-15,-10 2 10 16,-4 3-9-16,-2 0-3 15,4 4 0-15,5 0-18 0,5 0 17 16,2 0-9 0,0 8-12-16,2 8 16 0,14 6 1 15,11 1 5-15,1 2-4 16,-1-1-22-16,-6 1 22 16,-14-1-5-1,-7 1-3-15,-4-2 5 0,-20 0 4 16,-3-3 3-16,2-3 19 15,10-6-5-15,8-3 19 16,7-1-26-16,0 0 0 16,19-1 18-16,14 1-11 0,10-3 3 15,6-1-12 1,6-3-5-16,4 0-7 0,-1 0-113 16,-9-7-175-16,-7-13-509 15</inkml:trace>
  <inkml:trace contextRef="#ctx0" brushRef="#br0" timeOffset="41637.9362">22021 2419 985 0,'0'0'185'0,"0"0"-170"0,0 0-2 16,80-27 29-16,-23 12 34 15,10-2-73-15,-4-2 0 16,-11-2 1-16,-13-3 6 0,-17 4-10 15,-13-2 12-15,-9 3 8 16,-10 3 37-16,-23 4-48 16,-11 6 5-16,-5 6-2 15,4 1-7-15,8 21 3 16,10 11-8-16,13 8 3 16,12 7-7-16,2 6 7 15,30-3-3-15,16-4 3 16,9-13-3-16,12-11-20 15,2-15-167-15,0-8-204 16</inkml:trace>
  <inkml:trace contextRef="#ctx0" brushRef="#br0" timeOffset="41994.1147">23432 2135 1494 0,'0'0'43'16,"97"-48"-43"-16,-36 24-7 15,0-1 6-15,-10 0 1 16,-12-1 0-16,-17 2 7 16,-16-1-5-16,-6 0 10 15,-28 4-12-15,-17 3-11 0,-6 9 8 16,-4 9 2-16,6 4-14 15,9 23 9-15,10 15-2 16,18 18 8 0,12 13 6-16,7 12-2 15,26 10 16-15,8 3-20 16,-5-1 8-16,-7-5-3 0,-9-14-2 16,-14-15-6-16,-6-12-8 15,0-14-94-15,-20-16-46 16,-11-14-60-16,-11-7-245 15</inkml:trace>
  <inkml:trace contextRef="#ctx0" brushRef="#br0" timeOffset="42468.3535">23339 2489 839 0,'0'0'332'15,"123"-37"-315"-15,-40 18-17 16,6-4 0-16,-1-1 32 15,-10-3-17-15,-12 0 5 16,-17 1-14-16,-18 2-2 16,-17 0 21-16,-12 7 66 15,-2 3-43-15,0 6 7 16,-2 2-41-16,-1 6 17 16,-1 0-31-16,-1 6-20 15,-2 16 11-15,1 7 1 16,6 5 6-16,0-1-3 0,0-7 7 15,16-6-2-15,7-4 1 16,7-8 6-16,5-8-7 16,1 0 0-16,0-13 4 15,-6-14 12-15,-8-3-11 16,-9-6 29-16,-8 1 32 16,-5 0-57-16,0 3 23 15,-6 7-7-15,-3 8-24 16,2 9 34-16,5 8-22 15,2 0-5-15,0 3-8 16,4 21-24-16,8 5 24 16,5 8 0-16,1-1 0 15,-5 0-12-15,1-2-10 16,-7-5-16-16,-1-2-40 16,3-4-143-16,6-12-79 15,10-7-220-15</inkml:trace>
  <inkml:trace contextRef="#ctx0" brushRef="#br0" timeOffset="42831.7043">24500 2271 465 0,'0'0'781'15,"0"0"-712"-15,0 0-5 16,0 0 24-16,0 0-82 0,0 0-6 16,27 15-15-1,-11 12 15-15,-2 4-2 0,-4-4 3 16,-4 2-1-1,-4-8 0-15,-2-7-47 0,0-7 10 16,0-7 19-16,0 0 18 16,0-14 12-16,0-14 0 15,4-5-9 1,7-2 13-16,2-1-2 0,1 7 42 16,-1 4-1-16,-2 8-13 15,-4 9 16-15,-1 4-34 16,-2 4 0-16,2 0-24 15,2 8-10-15,5 13 5 16,-2 6 2-16,-1 2-12 16,-4 5 0-16,0-2-55 0,1 0-41 15,6 0-125-15,15-8-99 16,15-5-155-16</inkml:trace>
  <inkml:trace contextRef="#ctx0" brushRef="#br0" timeOffset="43226.9589">25199 2262 1021 0,'0'0'140'16,"0"0"-70"-16,-57-77 13 15,23 72 8-15,-5 5-72 16,-3 11-14-16,0 22-5 16,11 10-8-16,14 10 3 15,16 3 5-15,1 0 0 16,22-9-5-16,14-12 15 15,6-11-10-15,7-16 0 0,2-8 1 16,7 0 27-16,3-14-27 16,0-14 5-16,-4-7 10 15,-12-13-15-15,-8-7 48 16,-14-4 5-16,-9-4-35 16,-11 1 7-16,-3 6-25 15,-4 7 12-15,-14 12 3 16,1 14-8-16,4 13-11 15,7 10 3-15,0 6-18 16,2 27 5-16,1 15 6 16,3 10 7-16,0 5 0 15,1 0 0-15,10 1-1 16,-1-4 1-16,3-9-46 16,1-5-8-16,4-10-51 15,-2-14-118-15,1-12-227 0</inkml:trace>
  <inkml:trace contextRef="#ctx0" brushRef="#br0" timeOffset="43404.7985">25336 2351 1189 0,'0'0'217'15,"0"0"-208"-15,101-12-2 0,-44 11-7 16,5-2 0-16,4 0-52 15,0-2-102-15,-11-2-151 16,-13-3-136-16</inkml:trace>
  <inkml:trace contextRef="#ctx0" brushRef="#br0" timeOffset="43551.4641">25829 2266 25 0,'0'0'891'0,"0"0"-688"0,0 0-69 16,0 0-6-16,0 0-18 15,0 0-95-15,-1-24-15 16,1 35-19-16,0 7 19 15,7 7 2-15,3 2-1 16,0 1 1-16,-3 0-2 16,-4-1-95-16,-3-10-151 0,0-16-462 15</inkml:trace>
  <inkml:trace contextRef="#ctx0" brushRef="#br0" timeOffset="43707.0269">25834 1956 1313 0,'0'0'0'0,"0"0"-93"16,0 0-233-16,0 0 132 15</inkml:trace>
  <inkml:trace contextRef="#ctx0" brushRef="#br0" timeOffset="44031.853">26279 2252 658 0,'0'0'475'0,"0"0"-444"15,0 0-31-15,0 0 0 16,0 0 14-16,-99 58 2 15,77-29-12-15,11 5 18 16,10-3-21-16,1-3 13 16,1-8-5-16,22-6-6 15,6-9 70-15,6-5-8 0,-1 0-5 16,-6-16 1 0,-4-10 11-16,-12-7-13 15,-9 0-29-15,-3-6-24 16,-13 3-3-16,-17 5-3 0,-8 5-10 15,0 10-20-15,7 9-171 16,10 7-104-16,16 0-380 16</inkml:trace>
  <inkml:trace contextRef="#ctx0" brushRef="#br0" timeOffset="44661.7662">26394 2221 1088 0,'0'0'118'0,"0"0"-107"0,0 0-3 16,0 0-8-16,0 0 9 16,0 0-13-16,65 49 5 15,-49-25-1 1,-3-2 0-16,-6-5 1 0,0-1-2 16,-4-5 1-16,-1-4 0 15,1-1-2-15,0-3 2 16,6-3 0-16,9 0 18 15,4 0-4-15,11-10 20 16,-2-8-23-16,-4-3 15 16,-4-2 63-16,-4 2-38 0,-7 5 1 15,-4 7 10 1,-4 8-32-16,-4 1-2 0,0 0-28 16,0 0-20-1,0 16 16-15,4 5-5 0,1 2 9 16,4-2-3-16,2-2 1 15,6-3-18-15,8-3-8 16,8-5-9-16,8-6 34 16,6-2-31-16,4-2-18 15,0-16 11-15,-2-6-1 16,-10-5 19-16,-9-3 7 16,-14-1 16-16,-10 4 7 15,-6 2 8-15,-7 5 1 16,-16 6-16-16,-1 10-9 15,2 6 0-15,8 0 4 16,10 19-20-16,4 2 20 0,9 5 5 16,16-1 0-16,5 0-3 15,1-1 11-15,-1 1-8 16,0-3 27 0,-3 2-6-16,-6 1 62 0,-5-2-41 15,-8-1-24-15,-8 2 37 16,0-2-38-16,-20-1 12 15,-14-4-4-15,-12-5-20 16,-19-8 22-16,-21-4-27 0,-16-10-31 16,-8-27-270-1</inkml:trace>
  <inkml:trace contextRef="#ctx0" brushRef="#br0" timeOffset="47476.9781">28223 2452 1060 0,'0'0'164'0,"0"0"-147"15,0 0 30-15,0 0 113 16,34-79-79-16,-63 69-53 16,-9 1-26-16,-7 7-2 15,-1 2-1-15,10 0-3 0,11 1 0 16,14 3-3 0,10-1 3-16,1-3-1 0,0 0-4 15,22 0-42 1,15-12 50-16,10-12-42 0,3-10-28 15,-4-3 50-15,-11-2 6 16,-12-1 15-16,-9 2 21 16,-8 3 14-16,-4 4 32 15,-2 7-8-15,0 8-7 16,0 9 21-16,0 4-38 0,0 3-15 16,3 0-20-16,3 5-20 15,7 20 7 1,2 17 11-16,7 18 2 0,2 12-1 15,0 17 1-15,-3 8 0 16,-2 7-2-16,-1 3 5 16,-3-4-8-1,1-2 5-15,0-10-39 16,-3-3 0-16,-1-6-18 0,-3-3 16 16,-1-7 40-16,2-8-8 15,2-15 4-15,5-12-39 16,10-12-25-16,8-13-1 15,10-9 32-15,7-3 16 16,6-6-22-16,-3-19-55 16,-9-7 47-16,-10-11-16 0,-15-5 68 15,-13-5 0 1,-8-4 49-16,-16-5-1 0,-22-1 21 16,-12-4-28-16,-12 3 24 15,-5 3-15-15,-6 6-5 16,6 10 15-16,13 12-29 15,17 7 7-15,16 10 12 16,15 8-24 0,6 0 12-16,0 1-15 0,31-3-23 15,17-2-1-15,17-4-9 16,12 1 9-16,2-3-20 16,-3 0-66-16,0-2-46 0,-5 0-56 15,-5-3-186 1</inkml:trace>
  <inkml:trace contextRef="#ctx0" brushRef="#br0" timeOffset="47933.1712">29539 2311 1380 0,'0'0'100'15,"0"0"-83"-15,0 0 18 16,0 0 20-16,0 0-49 0,88-21-2 16,-56 44-8-1,-2 8 0-15,-11 5-3 16,-11 3-15-16,-8-1-31 16,0-6 33-16,-3-8 0 0,-10-9 12 15,7-5 0-15,3-9 8 16,3-1 0-16,0 0 8 15,3-4-2-15,18-15-12 16,8-9 0-16,6-8-2 16,-2 0 0-16,-4-3 12 15,-6 4-4-15,-11 7 17 16,-8 4 18-16,-4 8 33 16,0 6-36-16,0 4-16 15,0 6 7-15,0 0-23 0,0 2-3 16,0 20-16-16,0 7 5 15,0 11 12-15,6 3 2 16,9-2 0 0,3-1-3-16,4-8 3 0,5-4-81 15,2-9-148 1,-1-14-343-16</inkml:trace>
  <inkml:trace contextRef="#ctx0" brushRef="#br0" timeOffset="48119.0629">30445 2514 655 0,'0'0'787'0,"0"0"-787"16,0 0-188-16,0 0 100 15,-56 93-72-15</inkml:trace>
  <inkml:trace contextRef="#ctx0" brushRef="#br0" timeOffset="50349.0628">2475 4607 935 0,'0'0'177'0,"0"0"-112"15,0 0 11-15,0 0 17 16,0 0-56-16,0 0-30 15,-24-17-7-15,24 50 0 16,13 17 31-16,1 11-15 16,1 6-4-16,-5 2-12 0,-4 1 2 15,-3 1-3 1,-3 2 1-16,0-5-56 16,-7-6-84-16,-10-17-118 0,-2-18-256 15</inkml:trace>
  <inkml:trace contextRef="#ctx0" brushRef="#br0">2090 4989 1149 0,'0'0'61'0,"0"0"-61"16,0 0-2-16,134-76 2 0,-58 67 9 15,12 4-4 1,6 1 0-16,3-2-2 0,-6-4-3 15,-10-5 0 1,-20-7 1-16,-15-3-1 0,-21-6 3 16,-17-2-1-16,-8-4 45 15,0 0 13-15,-19 5-4 16,-1 5 14-16,-1 7-39 16,7 10 20-16,6 6-28 15,5 4-23-15,0 0 0 16,3 25-17-16,0 13 12 15,0 16-3-15,6 7 10 16,15-1-3-16,4-5 1 16,3-4-9-16,1-8 5 15,-5-6-36-15,-3-8 11 16,-5-12-26-16,-9-9-36 16,-2-8 44-16,-2 0 43 15,-3-16 4-15,0-12 13 0,0-3-10 16,0-2-2-16,0-1 16 15,0 3 18-15,3 7 2 16,5 4 0-16,2 8-2 16,0 7 15-16,11 5-16 15,7 0-23-15,10 12-8 16,2 13 4-16,-1 5-7 16,-5 2 0-16,-3-1 2 15,-8 2-6-15,-5-1 4 0,-6-3-3 16,1-4-2-16,-4-6-57 15,-3-6 10-15,3-8-36 16,3-5 21-16,3 0 57 16,6-7-7-16,1-11 17 15,3-5 2-15,-2 0 7 16,5-3 7-16,1-1 13 16,-1-1-3-16,-3-2 23 15,-8 0-3-15,-1 1-9 16,-10 1 13-16,-4 1-37 15,-2 4 12-15,-2 3-20 16,-16 4 0-16</inkml:trace>
  <inkml:trace contextRef="#ctx0" brushRef="#br0" timeOffset="53709.5725">6609 4707 718 0,'0'0'127'0,"0"0"-52"16,12-104 43-16,-15 71 14 15,-21 2-44-15,-7 6-20 0,-7 5-25 16,-5 8-2-16,0 4-1 16,-2 8-36-16,-1 0 6 15,4 14-10-15,6 12 0 16,8 7-6-16,10 4 6 15,9-3 0-15,9 1-2 16,0-6 0-16,18-8 2 16,19-8 0-16,8-11-8 15,12-2 6-15,1-12-23 16,-7-14-5-16,-7-9 26 16,-9-6-7-16,-7-6 11 15,-6-4 0-15,-7-4 6 16,-4-5 4-16,-2 1-7 15,-8 0 13-15,-1 7 8 16,0 7-11-16,-3 6 25 0,-10 6 4 16,1 10-18-16,1 6 14 15,4 10-27-15,6 4 5 16,1 3-16-16,0 0-6 16,0 11-7-16,0 17-8 15,3 13 21-15,10 6-3 16,2 6 3-16,3 4 0 15,-3 3-2-15,1-2 6 16,-4-3-4-16,-2-2 0 16,-4-1-2-16,-3-4-6 15,0-4-43-15,0-5-33 0,2-11-50 16,1-11-90 0,6-13-215-16</inkml:trace>
  <inkml:trace contextRef="#ctx0" brushRef="#br0" timeOffset="54292.1103">7052 4181 884 0,'0'0'199'16,"0"0"-124"-16,0 0-8 16,0 0 26-16,0 0-21 15,0 0-45-15,3-30-27 16,-3 46-21-16,0 9 19 16,5 6-1-16,2 5-1 15,8 1 4-15,0 1 0 16,6-5 2-16,1-5 1 15,2-6-6-15,0-10 0 16,1-9-20-16,-1-3 22 16,-3-9-10-16,-5-13 11 0,-4-8 3 15,-4-3 5-15,-7-2 0 16,-1 2 15-16,0 3-10 16,-1 6 34-16,-7 6-14 15,-2 8-9-15,8 6 0 16,2 2-23-16,0 2-2 15,0 9-19-15,0 17-8 16,12 11 21-16,9 5 8 16,3 4-1-16,0 4 0 15,-6-1-15-15,-5-2-2 16,-7 0-1-16,-4-2-15 16,-2-3 33-16,-3-5-11 15,-18-4 11-15,-3-5-6 16,-9-9 9-16,-1-4-3 15,-5-8 2-15,3-4 6 16,-1-2-4-16,4-1-4 0,6 0-13 16,6 2-134-16,8-2-237 15</inkml:trace>
  <inkml:trace contextRef="#ctx0" brushRef="#br0" timeOffset="54525.3701">6382 4942 1029 0,'0'0'121'0,"0"0"-115"15,0 0 29-15,157 18 131 16,-38-15-77-16,29-3-22 0,7 0-49 16,5 0-8-16,-17-9-10 15,-34-6-2-15,-23-1 2 16,-35 3 0-16,-27 4-36 15,-24 1-62-15,-27 7-110 16,-34 1-167-16</inkml:trace>
  <inkml:trace contextRef="#ctx0" brushRef="#br0" timeOffset="55042.6629">6640 5453 1138 0,'0'0'58'0,"0"0"-30"15,-122-39 5-15,79 39 25 16,5 0-9-16,4 18-43 16,10 9 8-16,9 6-14 0,12 0 7 15,3 2-5 1,17-6-2-16,19-7 0 0,11-7 2 16,4-12-2-16,1-3-24 15,-7-13 12-15,-9-15 10 16,-10-10 2-16,-9-8 3 15,-5-4 2-15,-12-7 46 16,0-4-23-16,-12-1 26 16,-5 3 1-16,-2 8-36 15,3 13 45-15,5 13-25 16,5 12-15-16,5 9 1 16,1 4-21-16,0 0-8 15,0 25-5-15,4 14 2 16,10 17 4-16,8 10 3 15,-1 2 0-15,1 0-3 16,-1-2-3-16,2-2-49 0,-3-7-63 16,3-10-144-16,2-16-207 15</inkml:trace>
  <inkml:trace contextRef="#ctx0" brushRef="#br0" timeOffset="55458.7243">7064 5328 1177 0,'0'0'104'0,"0"0"-28"15,0 0-50-15,0 0 15 0,100-30 16 16,-66 53-53-16,-3 9 3 16,-5 1-7-1,-13 5 2-15,-13-1-5 16,0-5 3-16,-19-5 0 0,-2-7-9 15,-1-9 4-15,8-5 1 16,7-6-5-16,7 0 9 16,0-12-10-16,10-13-4 15,18-7-35-15,4-3 43 16,-1-2-7-16,2 1 13 16,-12 7 5-16,-6 7 7 15,-9 10 54-15,-6 6-6 0,0 5-14 16,0 1-23-16,0 0-23 15,1 17-16-15,5 9 9 16,6 5 7 0,5-2 14-16,5-3-14 0,6-4 0 15,4-7-3-15,2-6 2 16,6-8-70-16,0-1-135 16,-5-14-271-16</inkml:trace>
  <inkml:trace contextRef="#ctx0" brushRef="#br0" timeOffset="56677.5621">3380 4898 1158 0,'0'0'100'15,"0"0"-91"-15,0 0-6 16,87-12 70-16,-41 7-24 16,6-3-27-16,-2 0-3 15,-6-2-18-15,-11-1 4 0,-9-2 5 16,-12-1-10-1,-3-2 17-15,-7-3-1 0,-2-2-3 16,0 2 1 0,-8 3-10-16,-6 1 1 0,-3 8-5 15,-4 7 1 1,-2 0-9-16,-2 6 4 0,-2 13 4 16,3 9-5-16,5 3 1 15,1 4 4-15,12 1 1 16,6 0 4-16,0-2 3 15,12-3-7-15,16-5-1 16,8-3 7-16,9-10-4 16,6-5-3-16,4-8 0 15,-3 0-33-15,-7-10 8 16,-7-13-5-16,-9-8 10 0,-11-6 18 16,-5-6 3-16,-10-3-1 15,-3-2 12-15,0 9 0 16,0 8 37-16,0 11-5 15,0 13-14-15,0 4 5 16,0 3-35-16,0 8-16 16,9 16-4-16,2 11 15 15,0 4 1-15,0-3 4 16,-2 0 0-16,0-8-3 16,1-4-3-16,-1-10-34 15,-1-4 14-15,-4-6-16 16,-1-4 26-16,0-2 16 15,0-16 3-15,3-8 0 16,0-3 3-16,-1-4-6 0,3 0 2 16,-3-1 3-16,7 3-3 15,-2 7 16-15,1 8 6 16,1 7 16-16,4 6-30 16,2 3-1-16,3 0-9 15,6 18-3-15,-5 6-2 16,1 7 5-16,-7 5 0 15,-10 3-4-15,-1 2 7 16,-5 0-3-16,0-3 0 16,-8-3-45-16,-6-4-84 15,-6-7-178-15</inkml:trace>
  <inkml:trace contextRef="#ctx0" brushRef="#br0" timeOffset="57571.2407">8389 4704 994 0,'0'0'244'0,"0"0"-202"15,0 0-28 1,0 0 92-16,0 0-29 0,103 0-56 15,-57 0 0-15,-1 0-17 16,-11 0-2-16,-1 0 4 16,-11 2-6-16,-4 2 0 15,-9 0-77-15,-9-1-195 16,0 2-299-16</inkml:trace>
  <inkml:trace contextRef="#ctx0" brushRef="#br0" timeOffset="57768.9072">8328 4936 827 0,'0'0'436'0,"0"0"-419"16,0 0-11-16,0 0 131 16,101 28-14-16,-43-24-91 15,5-2-20-15,-4-2-12 16,-6 0-4-16,-10 0 4 15,-10 0-103-15,-15-9-122 16,-18-4-213-16</inkml:trace>
  <inkml:trace contextRef="#ctx0" brushRef="#br0" timeOffset="61341.5076">9741 4554 783 0,'0'0'94'0,"0"0"-65"15,0 0 121-15,0 0 18 16,55-76-56-16,-55 52-7 16,0 1-55-16,-17-1 2 15,-8 1-4-15,-7 5-46 16,-6 6 16-16,-7 9-18 15,-7 3-3-15,1 2-3 16,2 18 3-16,13 5 3 0,14 4-4 16,16 1-1-16,6-3 4 15,10-1-3-15,22-7 3 16,9-6-2-16,7-8 3 16,6-5-2-16,-2 0-4 15,-4-11-30-15,-7-8 16 16,-8-12-6-16,-9-4 15 15,-6-11 6-15,-3-8 5 16,-6-6 0-16,-5-2 2 0,-4-4 9 16,0 1-7-16,0 7 13 15,-9 6 1 1,-2 9 27-16,0 10-14 16,5 9-12-16,1 7 11 0,3 12-30 15,2 4 20-15,0 1-20 16,0 0-16-1,0 14 14-15,4 19-20 0,2 14 22 16,6 10 0-16,-6 6 5 16,0 8-10-16,-2 2 5 15,1 0 0-15,-1 1-9 16,4-5 2-16,-2-4-59 16,4-6-47-16,-2-9-137 15,-4-15-185-15</inkml:trace>
  <inkml:trace contextRef="#ctx0" brushRef="#br0" timeOffset="61549.8376">9297 4772 1047 0,'0'0'211'0,"0"0"-176"15,0 0-33-15,146 0 77 16,-44 0 37-16,17-7-70 15,5-4-22-15,-3-7-12 16,-10-1-6-16,-17-6-8 31,-17 5 2-31,-14 5-86 0,-26 3-62 0,-29 8-182 16</inkml:trace>
  <inkml:trace contextRef="#ctx0" brushRef="#br0" timeOffset="62241.3082">9878 5441 601 0,'0'0'534'0,"0"0"-492"16,-123-35-26-16,76 33 59 16,-3 2 33-16,3 3-53 15,2 15-16-15,6 6-3 16,8 3-34-16,14 1 9 16,13-1-11-16,4-1 8 15,10-5-10-15,20-4 4 16,9-9 1-16,7-8 3 0,5 0 1 15,3-12-9-15,-4-14 2 16,-6-7-14-16,-8-4 8 16,-10-11 2-16,-6-7 4 15,-8-6 1-15,-8-3 6 16,-4 2-7-16,0 5 0 16,-6 6 6-16,-7 8 26 15,-2 9 3-15,1 9 6 0,3 8-5 16,3 9-23-1,5 6 11-15,3 2-24 0,0 0 2 16,0 20-7-16,0 15-2 16,2 16 7-16,7 10 0 15,2 2 4 1,-2 2-4-16,-1-2 0 0,1-4-7 16,-3-5 2-16,0-5-65 15,4-9-60-15,5-14-129 16,9-13-252-16</inkml:trace>
  <inkml:trace contextRef="#ctx0" brushRef="#br0" timeOffset="62724.1395">10197 5198 251 0,'0'0'1049'15,"0"0"-983"-15,0 0-39 16,0 0 32-16,0 0-5 16,0 0-49-16,70 11 0 15,-38 16-5-15,-7 6 0 16,-9 1 0-16,-7 1-6 16,-9-1 6-16,0-4 0 15,0-8-1-15,-7-7-40 16,-1-6 12-16,1-6 11 15,4-3 7-15,1-2 4 16,2-16-14-16,0-9-32 0,5-4 51 16,11-4-12-16,1-5 14 15,-1 2 0-15,-2 3 3 16,-1 4 27-16,-3 7 36 16,-2 7-14-16,-5 7-4 15,3 8-29-15,-5 2 2 16,1 0-21-16,1 11-22 15,1 15 19-15,1 10 6 16,-1 2-3-16,2 2 10 16,6-3-3-16,3-3-3 0,6-5-4 15,3-10 9 1,7-3-20-16,6-11 7 16,7-5-108-16,3-3-149 15,-2-20-379-15</inkml:trace>
  <inkml:trace contextRef="#ctx0" brushRef="#br0" timeOffset="66998.1081">11074 3892 1040 0,'0'0'3'16,"0"0"-1"-16,0 0 17 15,-107-35 43-15,68 35-5 16,0 22-34-16,-5 15-23 16,3 10 29-16,5 10-17 15,11 5 7-15,12 2 21 16,11-1-34-16,2-2 4 16,18-3-10-16,19-7 0 15,9-7 3-15,7-8-3 16,8-11-79-16,2-11-76 15,-2-9-218-15</inkml:trace>
  <inkml:trace contextRef="#ctx0" brushRef="#br0" timeOffset="67608.9871">11322 3913 946 0,'0'0'85'0,"0"0"-35"16,0 0-14-16,0 0 35 15,0 0-54-15,0 0-17 16,-21 24-9-16,21 15 9 16,12 3 29-16,1 4-23 15,2-3 2-15,5-4-8 0,2-1 8 16,4-5-9-16,2-6 1 15,9-8 0-15,-1-9-8 16,0-10 7-16,0 0-19 16,-4-6 5-16,-5-15-14 15,-6-6 28 1,-9-6 0-16,-7-2 1 0,-5-3 14 16,0 2 4-16,-2 0 20 15,-12 4 6-15,1 7-8 16,1 4 22-16,3 11-34 15,2 3-2-15,7 7 18 16,0 0-40-16,0 5 0 16,0 17-15-16,0 9 7 15,13 6 5-15,4 3 3 0,-1 0 0 16,6 0-3-16,1 0 3 16,-2-5-32-16,2-1-81 15,-1-13-100-15,-2-11-299 16</inkml:trace>
  <inkml:trace contextRef="#ctx0" brushRef="#br0" timeOffset="67864.3018">12099 3953 1155 0,'0'0'39'0,"0"0"-33"16,113 10-6-16,-63-2 31 15,0-1-16-15,0-1 9 16,-4-4-23-16,-1-2 3 16,-8 0-4-16,-13 0-10 15,-9-10-72-15,-15-7-94 16,0-3-225-16</inkml:trace>
  <inkml:trace contextRef="#ctx0" brushRef="#br0" timeOffset="68069.7505">12323 3801 1013 0,'0'0'41'0,"0"0"-41"15,0 0 0 1,0 0 28-16,5 83 32 0,9-43-44 15,6 7-2-15,-1 2-10 16,-3 1 3-16,-5 0-14 16,-8 0-47-16,-3-11-208 15,-3-9-523-15</inkml:trace>
  <inkml:trace contextRef="#ctx0" brushRef="#br0" timeOffset="68243.307">12149 4313 526 0,'0'0'639'16,"0"0"-626"-16,108 0-6 15,-48 0 70-15,3-2 23 16,-5-4-60-16,-3-1-35 16,-4-3 0-16,-2-5-5 15,-4 1-16-15,-1-3-64 16,-8-4-100-16,-6 3-183 15</inkml:trace>
  <inkml:trace contextRef="#ctx0" brushRef="#br0" timeOffset="68699.0934">12933 3880 830 0,'0'0'250'16,"0"0"-192"-16,0 0-10 0,0 0 84 15,0 0-68 1,0 0-62-16,-4-4-2 15,20 34-8-15,5 7 1 16,4 8 7-16,1 5 0 0,2-1-3 16,-1 1 5-16,0-5-2 15,-3-6 0-15,-7-10-52 16,-4-12 33-16,-7-8 4 16,-3-9 13-16,-2 0 2 15,1-12 53-15,0-16 8 16,0-7-41-16,-2-9 7 15,0-6 8-15,-2-2-18 16,-8-2-7-16,3-2 14 0,0 6-7 16,3 4-15-1,4 8-2-15,0 11-58 0,0 7-55 16,0 15-95-16,3 5-328 16</inkml:trace>
  <inkml:trace contextRef="#ctx0" brushRef="#br0" timeOffset="69339.397">13637 3923 996 0,'0'0'102'0,"0"0"-71"0,0 0 50 0,0 0-5 0,0 0-13 0,0 0-5 0,-1 6-49 0,35 3 10 16,13-1 4-1,12-1-20 1,2-1 15-16,-1-4-14 16,-6-2-4-16,-11 0 0 0,-13 0-49 0,-8-8-56 0,-13-10-53 15,-9-3-135 1,0-3-228-16</inkml:trace>
  <inkml:trace contextRef="#ctx0" brushRef="#br0" timeOffset="69554.6846">13909 3725 870 0,'0'0'128'0,"0"0"-100"16,0 0 51-16,0 0-24 15,0 0-46-15,0 0 72 0,-7 84-41 16,15-42-14-16,1 5-10 16,0 6-9-1,-2 2-9-15,-2-1 2 16,-5-4-121-16,0-7-83 0,0-12-214 31</inkml:trace>
  <inkml:trace contextRef="#ctx0" brushRef="#br0" timeOffset="69912.6511">13734 4264 1054 0,'0'0'151'0,"0"0"-151"0,0 0 47 0,121-3 70 0,-61-2-40 15,1-1-46 1,2-2-29-16,-5 0 3 16,-7-3-5-16,-5-2-19 0,-9 1-77 15,-5-2-95 1,-7-3-177-16</inkml:trace>
  <inkml:trace contextRef="#ctx0" brushRef="#br0" timeOffset="70234.9071">14549 3880 1151 0,'0'0'102'0,"0"0"-67"0,0 0 29 0,0 0-32 15,0 0-32-15,0 0-16 16,-3 77 15-16,10-36 1 16,2 1-2-16,3-3 2 15,3-5 0-15,-1-7-1 16,2-7 1-16,-1-9-11 16,0-5-22-16,0-6 2 0,3 0 28 15,0-11-2-15,-2-11 5 16,-1-2-8-1,-3-3 19-15,-8 4-11 16,-2 3 28-16,-2 8-8 0,0 4 31 16,0 6-26-16,0 2-22 15,4 2-3-15,4 14-50 16,4 9 50-16,4 0 0 16,5-4 0-16,0-4-1 15,3-7 1-15,3-6 0 16,-2-4-4-16,0 0 12 15,-8-16-7-15,-4-9 36 0,-7-1 36 16,-6-7 9-16,0-5-34 16,-17-5-27-16,-12 3-21 15,-7 5-3-15,2 8 2 16,3 13-13 0,5 11-106-16,7 3-130 0,7 3-233 15</inkml:trace>
  <inkml:trace contextRef="#ctx0" brushRef="#br0" timeOffset="70508.189">15077 3538 1248 0,'0'0'82'15,"0"0"-78"-15,84 63-7 16,-20-12 6-16,7 12 32 16,-4 6 9-16,-10 0-43 15,-15 4 10-15,-14-3-11 16,-15-1 1-16,-13-4 9 16,-8-4-9-16,-28-6 0 15,-16-5 1-15,-8-7 2 16,-4-8-8-16,0-8-52 15,6-11-97-15,8-10-239 16</inkml:trace>
  <inkml:trace contextRef="#ctx0" brushRef="#br0" timeOffset="71287.4219">16314 3985 723 0,'0'0'327'15,"0"0"-266"1,0 0-32-16,0 0 86 16,0 0-23-16,0 0-29 0,95 10-23 15,-48-9-20-15,3-1 21 16,-1 0-32-16,-2 0 0 0,-5 2-9 15,-4 3-5 1,-5 4-75-16,-6-1-147 16,-9 0-151-16</inkml:trace>
  <inkml:trace contextRef="#ctx0" brushRef="#br0" timeOffset="71481.597">16344 4207 400 0,'0'0'717'16,"0"0"-654"-16,130 27-33 15,-63-21 83-15,3-4 6 16,3 2-92-16,-4 0-17 16,-7-2-10-16,-11-2-72 15,-21 0-269-15</inkml:trace>
  <inkml:trace contextRef="#ctx0" brushRef="#br0" timeOffset="79562.3834">18168 4004 563 0,'0'0'201'16,"0"0"-128"-16,0 0 25 15,0 0 49-15,0 0 5 16,0 0-61-16,77-75-22 16,-85 50-15-16,-17 1-22 0,-6 1 27 15,-5 5-39 1,-5 5-1-16,2 4-17 0,2 9 2 16,5 0-7-1,5 4 3-15,7 16-5 0,5 4-8 16,8 6 13-16,5-2 0 15,2-2 1-15,9-4 1 16,20-4-2-16,11-9 0 16,6-5-1-16,8-4-6 15,2-6-11-15,-3-17-1 16,-7-8 4-16,-12-7-5 16,-10-7 20-16,-12-8 0 15,-9-10 2-15,-3-9-1 0,0-4 0 16,-17 1-1-1,-3 6 22-15,-6 12-2 0,1 8 17 16,4 10-6-16,0 4-12 16,8 12 7-16,2 7-19 15,7 10 3-15,4 4-1 16,0 2-9-16,0 5-5 16,3 25-16-16,13 14 21 15,2 12-1-15,3 8 4 16,0 8-3-16,-5 4 0 15,2 4 1-15,-3-6-5 16,0-3 4-16,-1-8-36 16,0-6-27-16,3-10-68 15,1-15-77-15,-3-15-144 16</inkml:trace>
  <inkml:trace contextRef="#ctx0" brushRef="#br0" timeOffset="80072.1601">18713 3436 847 0,'0'0'374'0,"0"0"-313"16,0 0-53-16,0 0 5 15,0 0 2 1,0 0-5-16,-10 52-10 16,10-2 25-16,0 1-14 15,8 2-10-15,3-3 6 0,4-5-7 16,6-9 0-16,3-8 0 16,4-8 7-16,2-9-4 15,3-9-3-15,-1-2 0 16,0-7-8-16,-4-18 7 15,-6-7-1-15,-4-7 2 16,-4-7 11-16,-7-5-3 16,-4-4 21-16,-3 6 6 0,0 7-14 15,0 13 33 1,-6 11-12-16,3 9-26 0,-1 6 19 16,4 3-33-16,0 0-2 15,0 21-15-15,0 17-3 16,6 16 18-1,6 3 0-15,1 4 0 0,2-4-3 16,-3-3 4-16,0-2-1 16,-2-2 0-16,-2-5-24 15,-3-4-50-15,-3-5-58 16,-2-11-60-16,-5-10-111 16</inkml:trace>
  <inkml:trace contextRef="#ctx0" brushRef="#br0" timeOffset="80347.474">18060 4177 1010 0,'0'0'345'16,"0"0"-320"-16,0 0-14 15,150 15 89-15,-47-15 5 16,18 0-62-16,9 0-17 16,4 0-20-16,-4-4-2 15,-14-3-4-15,-14-1 0 0,-19 5-13 16,-17 0 1-16,-20 2-50 16,-22 1-109-16,-24-2-104 15,-9-1-247-15</inkml:trace>
  <inkml:trace contextRef="#ctx0" brushRef="#br0" timeOffset="81108.3728">18613 4888 223 0,'0'0'914'0,"0"0"-861"16,0 0-45-16,-43-91 85 15,8 71 24-15,-5 4-51 16,-8 10-10-16,1 6-23 16,3 4-22-16,9 15 3 15,6 7-13-15,9 4-1 16,6 3 1-16,8 3 7 16,6-3-8-16,0-3 0 15,12-8 0-15,12-5-10 0,7-7 10 16,8-9-8-1,3-1-3-15,2-11-22 0,-3-16 31 16,-5-9-8-16,-6-8 10 16,-10-9 3-16,-9-7-3 15,-8-2 7-15,-3-1 6 16,0 9-12-16,-12 9 28 16,0 12 3-16,0 9-16 15,4 11 29-15,5 8-26 16,2 3-1-16,1 2-14 15,0 0-4-15,0 16-7 16,0 15-4-16,7 14 11 16,7 11-5-16,2 4 9 15,3 5-4-15,0-4 0 0,-2-1-3 16,3-8-23-16,-5-5-63 16,1-8-107-16,-1-10-91 15,-3-14-509-15</inkml:trace>
  <inkml:trace contextRef="#ctx0" brushRef="#br0" timeOffset="81555.6012">18895 4669 655 0,'0'0'717'15,"0"0"-652"-15,0 0-64 16,0 0 43-16,103-46 5 0,-76 50-26 15,4 17-23 1,3 9 1-16,-4 6 0 16,-6 5-1-16,-13 2 0 15,-11-3-1-15,0 0-5 0,-18-8 2 16,-5-8-5-16,4-5-15 16,5-11 21-16,6-3-6 15,8-5-5-15,0 0 11 16,8-15-15-16,17-14-17 15,4-9-6-15,0-8 38 0,-4-6 3 16,-6-2 4 0,-4-2 45-16,-3 8 8 0,-4 10-39 15,-5 11 40 1,-3 15-8-16,0 8-35 0,0 4 13 16,0 0-28-16,0 12-16 15,0 19-2-15,0 14 13 16,0 8 5-1,1 3 0-15,11-5 6 16,7-6 3-16,4-12-9 0,3-8 0 16,9-13 0-1,7-9-50-15,10-3-103 0,3-14-264 16</inkml:trace>
  <inkml:trace contextRef="#ctx0" brushRef="#br0" timeOffset="85063.1627">20035 3910 1093 0,'0'0'140'16,"0"0"-138"-16,0 0 1 16,0 0 55-16,0 0 37 0,0 0-47 15,112 17-11 1,-45-17-17-16,1 0 14 15,-5 0-16-15,-10-4-11 0,-9-3 8 16,-10 0-13-16,-8 1-4 16,-8-1-6-16,-7-1-85 15,-1-1-51-15,-7-3-111 16,-3 2-291-16</inkml:trace>
  <inkml:trace contextRef="#ctx0" brushRef="#br0" timeOffset="85300.5058">20300 3711 1148 0,'0'0'79'16,"0"0"-79"-16,0 0-6 16,0 0 6-16,0 0 47 15,-3 77-22-15,8-36 13 16,1 5-26-16,1 2-8 15,-4 2 6-15,-1 0-9 16,-2-2-2-16,0-1-8 16,0-2-114-16,0-10-81 15,0-9-252-15</inkml:trace>
  <inkml:trace contextRef="#ctx0" brushRef="#br0" timeOffset="85521.6062">20077 4323 1129 0,'0'0'193'0,"0"0"-183"16,0 0-3-16,79 0 92 16,-18 0-2-16,16 0-83 15,7 0 7-15,0-6-18 16,-5 0-3-16,-8 0 0 15,-8 0-72-15,-14-1-111 16,-18-3-118-16,-18-1-428 0</inkml:trace>
  <inkml:trace contextRef="#ctx0" brushRef="#br0" timeOffset="87292.9344">21710 3876 299 0,'0'0'556'0,"0"0"-393"0,0 0-33 16,-56-96-23-16,24 70-3 15,-2 7-31-15,1 4-21 16,-3 6-16-16,0 8-31 16,-4 1 8-1,1 3-13-15,4 15 0 0,3 5-2 16,10 7-3-16,10-1 3 16,7-1-2-16,5-2 6 15,6-3-2-15,21-4 0 16,9-7 2-16,8-5-3 0,3-7 1 15,3 0-3 1,-1-8-14-16,-6-12-18 0,-3-7 21 16,-9-8 2-1,-9-7 12-15,-9-6-6 16,-7-12 13-16,-6-5-7 16,0-2 16-16,0-1-15 0,-14 7 37 15,-1 7-13-15,2 8-3 16,0 4 26-16,1 5-34 15,1 8 8-15,4 5-1 16,1 5-20-16,3 9 27 16,1 3-20-16,2 6-8 15,0 1 1-15,0 0-1 16,0 8-12-16,0 20-4 16,0 15 5-16,11 14 9 0,2 9 2 15,-2 8 0-15,-1 7 0 16,2 2 0-16,-5-3-16 15,3-6-48 1,0-9-64-16,0-12-123 16,-2-13-291-16</inkml:trace>
  <inkml:trace contextRef="#ctx0" brushRef="#br0" timeOffset="88839.2399">22076 3350 1020 0,'0'0'170'0,"0"0"-102"0,0 0-37 16,0 0 39-16,0 0-7 16,0 0-63-16,10-2 0 15,13 31-11-15,5 10 11 16,2 11-1-16,0 4 1 15,-4 3 0-15,3-2-2 16,-7-7-2-16,2-7-11 16,-6-10-31-16,-8-12-16 15,-5-8 40-15,-3-7 2 16,-2-4 20-16,0-2 26 16,1-22 8-16,-1-9-15 0,2-9 9 15,1-8-5 1,0-8 11-16,2-3-27 0,3 1 13 15,1 3 16 1,2 6-31-16,2 10 22 16,-1 9 5-16,-2 8-12 15,-1 10-15-15,-3 6-5 0,0 8-19 16,3 0-100-16,-2 26-122 16,1 10-53-16,-2 5-558 15</inkml:trace>
  <inkml:trace contextRef="#ctx0" brushRef="#br0" timeOffset="89189.2451">21577 4189 986 0,'0'0'21'0,"132"16"-18"15,-35-12 4-15,10-4 104 0,5 0-33 16,1 0-31-16,-6-6-30 15,-5-5 1-15,-8-2-18 16,-10 1 1-16,-13 1-3 16,-11 1 1-16,-20 4-77 15,-14 4-101-15,-20 2-247 16</inkml:trace>
  <inkml:trace contextRef="#ctx0" brushRef="#br0" timeOffset="89862.5612">21924 4840 353 0,'0'0'937'16,"0"0"-906"0,0 0-26-16,-105-56 4 15,70 56 53-15,-6 1-11 0,1 17-34 16,1 9-11-16,6 2 11 16,11 0-17-16,9-1 2 15,8-2-2-15,5-4 5 16,5-5-5-16,20-3 0 15,9-8-10-15,11-6 5 0,4-3-27 16,3-19-1-16,-5-12 8 16,-9-9 2-1,-10-11 21-15,-12-6 2 0,-12-3 0 16,-4 0 13-16,-7 6 5 16,-14 9 15-16,3 14 31 15,3 10-11-15,3 8-15 16,6 8-16-16,4 4-12 15,1 4-2-15,1 0-8 16,0 16-14-16,0 14 6 16,0 15 1-16,10 12 6 15,6 7 1-15,6 4 0 16,2-3-5-16,2-7 5 16,0-10-80-16,-2-8-89 15,3-13-136-15,-2-12-573 0</inkml:trace>
  <inkml:trace contextRef="#ctx0" brushRef="#br0" timeOffset="90313.3746">22206 4614 1195 0,'0'0'96'15,"0"0"-33"-15,0 0-27 16,0 0 24-16,101-47-1 0,-53 56-56 15,5 18-2 1,0 6-2-16,-7 9-1 16,-13 4 0-16,-15-1 2 15,-14-3-16-15,-4-3 4 16,-15-8-19-16,-8-8 22 16,0-5 3-16,5-10-16 0,8-4 22 15,6-4-17-15,4-5-17 16,0-17 9-16,14-10-65 15,10-9 65-15,1-11 17 16,-4-2 14-16,-3-5-6 16,-6 6 49-16,-7 7 0 15,-4 11 28-15,-1 11-8 16,0 10-8-16,0 8-6 16,0 6-37-16,0 0-18 0,6 9-5 15,3 18-30 1,5 12 31-16,8 8 8 0,3 0-4 15,2-1 2-15,1-7 4 16,2-9-12 0,0-10-12-16,1-11-74 15,2-9-74-15,-8-1-127 0,-11-23-642 16</inkml:trace>
  <inkml:trace contextRef="#ctx0" brushRef="#br0" timeOffset="91943.1758">23108 3939 1364 0,'0'0'61'15,"0"0"-49"-15,0 0-12 16,0 0 33-16,0 0 24 15,139 18-27-15,-66-16-25 16,3-2-3-16,2 0-2 16,1 0 0-16,-7 0-8 0,-8 0-19 15,-11 0-89 1,-14 0-94-16,-15-13-141 0</inkml:trace>
  <inkml:trace contextRef="#ctx0" brushRef="#br0" timeOffset="92181.3714">23427 3746 993 0,'0'0'244'16,"0"0"-244"-16,0 0-15 15,0 0 15-15,-4 96 14 0,21-54 13 16,5 1-19-16,2 1-1 15,-2 1-14-15,-1-6-7 16,-7-5-115-16,-10-6-149 16,-4-9-562-16</inkml:trace>
  <inkml:trace contextRef="#ctx0" brushRef="#br0" timeOffset="92330.1155">23086 4260 1096 0,'0'0'88'0,"0"0"-86"16,97 13 39-16,-16-8 82 0,17-1-60 16,6-4-41-1,1 0 7-15,-1 0-23 16,-5-11-12-16,-8-6-37 16,-17-7-193-16,-14-3-246 0</inkml:trace>
  <inkml:trace contextRef="#ctx0" brushRef="#br0" timeOffset="93171.303">24931 3880 812 0,'0'0'225'0,"0"0"-135"15,-7-100-41-15,-14 66 43 16,-6 3 8-16,-4 4-47 16,-8 6-20-16,2 6 3 15,-5 11-23-15,-3 4-11 16,4 3 10-16,3 17-9 16,5 7 5-16,10 6-8 15,9 0-3-15,8-1-1 0,6 1 2 16,6-5 1-1,18-7-5-15,7-4 12 0,9-9-9 16,1-7 3-16,-1-1-24 16,-1-8 13-16,-6-17-8 15,-9-8 9-15,-8-11 10 16,-8-9 0-16,-8-11 1 16,0-4 4-16,0-2-1 15,-5 2 14-15,-6 6-6 16,1 8-7-16,0 6 48 15,-1 10-9-15,-1 6-35 16,2 7 26-16,2 8-15 16,1 7-1-16,4 5-11 0,3 5-7 15,0 0 1 1,0 0-2-16,0 22-18 16,6 11 12-16,6 16 2 0,1 8 2 15,2 5 2-15,-1 8 0 16,-1 2 0-16,-4 0 1 15,2 2-2-15,-1-6 1 16,-1-10-68-16,1-9-29 16,4-12-62-16,-2-13-76 15,1-12-289-15</inkml:trace>
  <inkml:trace contextRef="#ctx0" brushRef="#br0" timeOffset="93759.0193">25231 3430 1176 0,'0'0'150'16,"0"0"-137"-16,0 0-8 15,0 0-5-15,0 0-3 16,0 0-10-16,18 89 10 0,-12-35 3 16,-3 0-3-16,0-3 6 15,2-8-3-15,5-5 0 16,4-11-2-16,3-7-27 16,3-10-25-16,-1-10 27 15,0 0 27 1,0-10 17-16,0-14 6 0,-3-6-4 15,1-7 1-15,-7-2 28 16,-4 2-10-16,1 7-9 16,-5 8 14-16,-1 9-10 15,-1 10 9-15,0 3-35 16,0 0-7-16,0 17-28 16,3 12-5-16,4 10 33 15,2-1-3-15,5-5 3 0,3-6-4 16,5-7-3-16,5-8-20 15,4-10 11-15,1-2 8 16,2-11 8-16,-3-15 29 16,-5-8 23-16,-9-9 26 15,-9-6-9-15,-8-5-54 16,0 3-8-16,-21 9-7 16,-4 12 0-16,1 12-2 15,-5 12-11-15,3 6-30 16,-4 10-118-16,1 20-69 15,4 8-89-15</inkml:trace>
  <inkml:trace contextRef="#ctx0" brushRef="#br0" timeOffset="94038.4157">24563 4059 314 0,'0'0'1065'15,"0"0"-1003"-15,155 5-58 16,-30-5-2-16,23 0 88 16,13 0-40-16,-3-9-30 0,0-1-14 31,-4 5-3-31,-12 0 4 0,-24 4-12 15,-35 1 5-15,-42 0-68 0,-36 0-95 16,-15 11-228-16,-39 5-360 16</inkml:trace>
  <inkml:trace contextRef="#ctx0" brushRef="#br0" timeOffset="94620.555">25219 4732 1168 0,'0'0'103'0,"0"0"-103"16,-110-63 13-16,65 53 41 15,-4 8 35-15,0 2-53 16,0 4-6-16,5 21-30 16,7 6 11-16,11 7-11 15,10 2 6-15,12-1-9 0,4-8 3 16,4-4 0-16,20-10-2 15,10-9 2-15,10-8-3 16,5-1 2-16,3-24-11 16,-4-13 8-16,-4-11 4 15,-6-8 0-15,-10-5 14 16,-10-3-11-16,-9-2 20 16,-8 2 0-16,-1 6 2 15,0 8 24-15,-13 11-26 16,3 9-7-16,-1 12 25 15,2 8-34-15,5 7 7 16,1 4-14-16,3 0-2 0,-3 12 1 16,-2 20-15-1,-1 18 16-15,3 14 1 16,3 5 1-16,0 3-2 16,12-5 0-16,5 0-13 0,4-6-13 15,1-6-61-15,2-10-59 16,-2-17-124-16,2-13-272 15</inkml:trace>
  <inkml:trace contextRef="#ctx0" brushRef="#br0" timeOffset="95087.3511">25498 4521 1371 0,'0'0'130'0,"0"0"-93"15,0 0 11-15,0 0 0 16,0 0-12-16,112-35-36 16,-78 56 0-1,-4 7-5-15,-12 6 5 0,-12 3-6 16,-6 0 1-16,-3 5-33 16,-16-5 26-16,-2-6-12 15,6-9-17-15,3-12 16 16,11-9-13-16,1-1 27 15,9-11 10-15,21-16-37 16,10-11-1-16,2-6 23 0,-2-2 16 16,-2-7 6-1,-8 1-1-15,-6 4 44 0,-7 4 6 16,-10 10-2-16,-5 12 2 16,-2 11-28-16,0 7-21 15,0 4 5-15,0 1-11 16,0 24-30-16,0 12 26 15,0 11 0-15,0 4 3 16,1-3 1-16,17-6 0 16,0-11-1-16,6-5 6 15,3-11-5-15,6-8 0 16,5-6-30-16,8-2-92 16,-2-13-153-16,-11-13-435 15</inkml:trace>
  <inkml:trace contextRef="#ctx0" brushRef="#br0" timeOffset="104436.1844">1408 8299 1259 0,'0'0'78'0,"0"0"-69"16,0 0-9-16,0 0 14 15,94-43-4-15,-43 22 4 16,-2-3-14-16,-12-1 0 15,-11-3 2-15,-12-1 7 16,-11 1-9-16,-3-1 2 0,-8 4 4 16,-15 6-5-1,-10 9-1-15,-7 7 0 16,-3 3 1-16,-6 10 1 16,1 15-2-16,0 10 0 15,11 8 2-15,7 5 1 0,18 7-3 16,12-4 1-16,3 0 2 15,28-6 3-15,11-11-6 16,7-8 4-16,1-7 1 16,-1-9 6-16,-6-6-11 15,0-4-25-15,-1 0-115 16,-6-14-230-16</inkml:trace>
  <inkml:trace contextRef="#ctx0" brushRef="#br0" timeOffset="104569.429">1806 8293 1030 0,'0'0'17'0,"0"0"-17"15,0 0-83-15,0 0-85 16,111-5-366-16</inkml:trace>
  <inkml:trace contextRef="#ctx0" brushRef="#br0" timeOffset="105021.9721">2538 8093 1197 0,'0'0'103'15,"0"0"-71"-15,0 0-20 16,-116-37 22 0,78 37-3-16,2 19-3 0,16 7-23 15,10 2-3-15,10 1-2 16,3-1 0-16,24-7-3 15,9-7-19-15,10-7-41 16,-4-7 3-16,-5 0-22 16,-10-15 31-16,-14-7 49 15,-10-3 2-15,-3 0 3 16,-4-1 33-16,-17 6 6 16,-4 6 21-16,1 7-7 15,3 7-37-15,3 2-16 16,6 29-3-16,12 11-6 15,0 12 4-15,25 8 4 0,5 2-6 16,4 6 5-16,-4 3-1 16,-10 1 0-16,-2-2 0 15,-9-7 0-15,-5-8 0 16,-4-10 0-16,0-12-5 16,-21-10 6-16,-9-9-1 15,-17-11 15-15,-13-5-8 16,-9-2 11-16,-8-17-18 15,7-6-2-15,7-4-8 16,21-7-190-16,24-2-426 16</inkml:trace>
  <inkml:trace contextRef="#ctx0" brushRef="#br0" timeOffset="105165.0156">2900 8469 725 0,'0'0'758'0,"0"0"-727"16,0 0-31-16,0 0-89 16,0 0-111-16,0 0-166 15</inkml:trace>
  <inkml:trace contextRef="#ctx0" brushRef="#br0" timeOffset="105970.3867">4211 7893 1414 0,'0'0'35'0,"0"0"-12"16,0 0-23-16,0 0-22 0,0 0 22 15,0 0 12-15,27 101-12 16,3-53 12-16,7-4-12 16,10-4 3-16,5-13 0 15,1-12-3-15,-3-13-7 16,-9-2-3-16,-11-17-30 16,-13-14 33-16,-11-10 4 15,-6-4 3-15,0 0 2 16,-17 0-2-16,-8 5 20 15,-3 8 33-15,4 7-27 16,4 12 18-16,7 9-44 0,4 4-3 16,9 25 2-1,0 15-8-15,6 15 9 16,22 11-1-16,5 6 3 16,0-1-5-16,0-1 3 0,-11-9-6 15,-10-10-1-15,-12-6-2 16,0-8 7-16,-13-8-5 15,-17-11 11-15,-12-8-5 16,-13-9 1-16,-14-1 0 16,-4-7 43-16,3-10-37 15,12-3 5-15,14 3-7 16,19 3-2-16,16 2-4 16,9-2-106-16,34-2-215 0</inkml:trace>
  <inkml:trace contextRef="#ctx0" brushRef="#br0" timeOffset="106160.0732">5132 8029 1355 0,'0'0'80'16,"0"0"-77"-16,115-14 1 15,-57 14-4-15,3 0 0 16,-6 0-34-16,-16 4-145 16,-18 1-241-16</inkml:trace>
  <inkml:trace contextRef="#ctx0" brushRef="#br0" timeOffset="106312.9031">5163 8288 910 0,'0'0'93'15,"0"0"-34"-15,105 29 51 16,-56-24 31-16,0-5-68 16,-1 0-62-16,-2 0-11 15,-3 0-69-15,-4-9-119 16,-12-10-313-16</inkml:trace>
  <inkml:trace contextRef="#ctx0" brushRef="#br0" timeOffset="110885.1965">6069 7916 1212 0,'0'0'114'16,"0"0"-86"-16,0 0 24 0,0 0 21 15,27-73-27-15,16 64-10 16,11 7-36-16,4 2 4 16,0 0-4-1,-10 12 6-15,-5 7-11 0,-13 4 5 16,-15 6-5-16,-15 5-4 15,-12 2 0-15,-33 5 9 16,-9 1-3-16,-2-3 6 16,5-7-4-16,15-8 1 15,14-9 0-15,19-5-7 16,3-2 10-16,21-3-3 16,16 0 6-16,17-5 2 15,7 0-8-15,6 0 0 16,6-5-18-16,0-8-97 15,-6-3-190-15,-10-5-618 0</inkml:trace>
  <inkml:trace contextRef="#ctx0" brushRef="#br0" timeOffset="111302.107">6795 7903 1151 0,'0'0'60'16,"0"0"22"-16,0 0-36 15,83-37 35-15,-49 37-14 16,6 6-66-16,-6 19 4 0,-5 4-5 16,-13 5 0-1,-13 5-6-15,-3-2 6 16,-3-1 0-16,-10-7-6 0,-2-6-8 16,9-11 9-16,1-6-8 15,5-6-2-15,0 0 4 16,15-16 3-16,9-9-56 15,5-8 27-15,-3-3 10 16,-2-1 25-16,-6 2-1 16,-3 1 3-1,-4 5 11-15,-7 9 50 0,-1 9 4 16,-3 5-6-16,0 6-39 16,0 0-20-16,0 21-7 15,0 8 7-15,0 10 8 0,0 1-6 16,0 0 0-16,0-1-2 15,13-2 3-15,8-7-8 16,5-8 4-16,5-5-74 16,6-10-119-1,5-7-223-15</inkml:trace>
  <inkml:trace contextRef="#ctx0" brushRef="#br0" timeOffset="111527.9114">7701 7974 1213 0,'0'0'86'16,"0"0"-58"-16,121-2-25 16,-48 2 57-16,1 0 19 15,0 0-62-15,-7 0-14 16,-6-4-3-16,-7-4-1 15,-14-2-86-15,-12-4-89 16,-19 0-80-16,-9-8-253 16</inkml:trace>
  <inkml:trace contextRef="#ctx0" brushRef="#br0" timeOffset="111733.1319">8002 7753 967 0,'0'0'275'0,"0"0"-244"16,0 0-22-16,0 0 87 16,8 103 1-16,1-62-19 15,6 6-61-15,0 3-7 16,1 0-10-16,-1 1 0 16,3-2-8-16,1-7-46 15,4-7-106-15,4-13-65 16,2-12-222-16</inkml:trace>
  <inkml:trace contextRef="#ctx0" brushRef="#br0" timeOffset="112162.5329">8881 7850 1277 0,'0'0'67'16,"0"0"-41"-16,0 0-11 15,120-67 45-15,-71 66-35 16,-3 1-24-16,-6 0 5 0,-17 9-6 16,-13 2-8-16,-10 0-22 15,-9 4-2-15,-22 0 30 16,-3-1 0-16,1 4 1 15,9 0-6 1,16 0 6-16,8 3 1 0,17 3-3 16,12-1 8-1,6 3-5-15,-2-2 3 16,-11-2 14-16,-10-1 12 0,-12-2-20 16,-3 0 12-16,-36-5 42 15,-25-5-8-15,-21-1-7 16,-11-7-44-16,1-1-1 15,4 0-6-15,9 0-37 16,21-3-225-16,16-10-546 16</inkml:trace>
  <inkml:trace contextRef="#ctx0" brushRef="#br0" timeOffset="115568.3803">9499 7769 1080 0,'0'0'103'0,"0"0"-64"16,0 0 21-16,0 0 34 16,0 0-49-16,0 0-43 15,27-12 10-15,13 12-9 16,6 0-3-16,0 3 0 15,-2-3 3-15,-4 0-4 16,-3 0 1-16,-8 0 0 16,-10 0-3-16,-8 0 6 15,-7 0-3-15,-4 0 0 0,0 14-13 16,0 9 10 0,-13 12 3-16,-11 7 0 0,-9 6-1 15,2-1 2 1,-2 5-1-16,1-5 0 0,6-4-7 15,4-7 7-15,5-9-5 16,6-15-12-16,5-5 13 16,2-6 5-16,4-1-1 15,0 0 20-15,0-10-16 16,0-4-2-16,0 0-2 16,0 2 0-16,0 7 11 15,12 2-11-15,6 3 5 16,10 0-5-16,8 11 0 15,10 0-4-15,8 3 3 16,-2-5 1-16,3-2-5 16,-1-2 7-16,-2-1-2 0,-4-4 0 15,-1 0-64-15,-5 0-109 16,-6-19-221 0</inkml:trace>
  <inkml:trace contextRef="#ctx0" brushRef="#br0" timeOffset="121234.8967">3998 9887 861 0,'0'0'359'16,"-85"-43"-333"-16,33 34-14 16,2 9-12-16,3 0 48 15,-1 14-3-15,2 18-42 16,7 8 23-16,6 7-19 0,14 1-5 16,14-5 5-1,5-2-4-15,18-9-3 0,18-10 0 16,7-9 2-16,8-12-7 15,1-1 5-15,-1-11-11 16,-5-14 10 0,-7-7-20-16,-8-7 13 0,-7-6 1 15,-7-3-2 1,-6-6 8-16,-3-3 1 0,-5 0 0 16,0 0 8-16,-3 0 1 15,0 4 29-15,0 8 13 16,-6 8-23-16,-2 11 20 15,0 10-2-15,5 11-20 16,1 2 2-16,2 3-28 16,0 11-4-16,0 23-17 0,5 15 21 15,8 15-1-15,4 6 1 16,0 1 0-16,0 0-3 16,5-5 3-16,-4-6-39 15,2-7-89-15,-1-14-106 16,0-18-198-16</inkml:trace>
  <inkml:trace contextRef="#ctx0" brushRef="#br0" timeOffset="121743.6924">4371 9701 1148 0,'0'0'61'0,"0"0"9"15,0 0-70-15,0 0-2 0,0 0 2 16,-3 78 10-16,21-35-9 16,6 0 8-16,4-7-12 15,5-5 3-15,3-12-8 16,4-8-11-16,-3-10-28 16,-2-1 24-16,-7-12 4 15,-3-11 13-15,-8-5 6 16,-7-6 0-16,-10-1 18 0,0-2 38 31,0 0-19-31,-15 4 22 0,2 3 5 0,-2 7-36 16,3 6 18-16,6 9-15 15,2 4-4-15,4 4-22 16,0 4-5-16,0 20-33 16,16 13 32-16,12 9 1 15,4 4-4 1,-1 2 4-16,-3 0-9 0,-4 0 4 15,-10-1-21-15,-8-5 14 16,-6-6 5-16,-3-4 5 16,-24-9-5-16,-6-3 9 15,-6-6-2-15,-7-7 22 16,-5-4-3-16,-4-2 4 0,0-5-23 16,4 0 6-16,5 0-13 15,5 0-55-15,7 0-149 16,1 0-209-16</inkml:trace>
  <inkml:trace contextRef="#ctx0" brushRef="#br0" timeOffset="121960.0726">3516 10538 1118 0,'0'0'52'0,"0"0"5"15,0 0-47-15,88 36 100 16,39-36-2-16,36-9-89 15,29-10-3-15,13-5-8 16,3-1-8-16,-15 2 15 16,-23 0-15-16,-40 9 0 0,-38 3-2 15,-40 10-79-15,-37 1-86 16,-19 10-6-16,-48 14-111 16,-23 7-402-16</inkml:trace>
  <inkml:trace contextRef="#ctx0" brushRef="#br0" timeOffset="122467.7558">4429 11231 370 0,'0'0'759'16,"0"0"-698"-16,-124-51-37 16,75 47 66-16,0 4 7 15,-5 4-34-15,-1 17-22 16,6 7-36-16,10 3 23 16,15 3-23-16,14-3-4 15,10 0-1-15,6-4 0 16,27-6 0-16,14-5 0 15,8-14 6-15,3-2-21 16,-2-10 14-16,-7-18-3 0,-10-7-6 16,-11-8 13-16,-9-10-3 15,-11-7 0 1,-8-5 3-16,0-1 9 16,-15 3-11-16,-9 6 14 15,-1 8 25-15,1 14-31 0,6 13 25 16,2 10-10-16,5 8-22 15,4 4 11-15,4 17-13 16,3 21 0-16,0 17-6 16,13 12 16-16,15 4-14 15,4 4 4-15,2-1-16 16,-1-4-22-16,-3-6-84 0,1-12-151 16,-1-18-337-16</inkml:trace>
  <inkml:trace contextRef="#ctx0" brushRef="#br0" timeOffset="122868.3839">4661 11046 1285 0,'0'0'93'16,"0"0"-1"-16,86-41-89 15,-37 41 32-15,2 4 5 16,-5 19-39-16,-10 9 9 15,-14 5-9-15,-17 2-1 16,-5 1 0-16,-12-5 0 16,-12-7-5-16,3-9 5 0,2-9-5 15,11-6 0-15,7-4-6 16,1-7 11-16,1-19 0 16,22-9-63-16,2-9 42 15,6-2 12-15,-4-1 8 16,-1 4-3-16,-7 12 8 15,-6 9 0-15,-8 9 47 16,-4 9-20-16,-1 4 3 16,0 4-34-16,0 19-8 15,0 11 8-15,2 4 9 16,8 0-2-16,8-2-5 16,10-7 2-16,5-5-6 15,11-8 2-15,11-10-75 16,6-6-126-16,3-17-355 0</inkml:trace>
  <inkml:trace contextRef="#ctx0" brushRef="#br0" timeOffset="123096.6487">6075 10205 1309 0,'0'0'39'0,"134"0"-25"16,-43 0-8 0,7-4-12-16,1-4-8 15,-8-2-173-15,-15-1-299 16</inkml:trace>
  <inkml:trace contextRef="#ctx0" brushRef="#br0" timeOffset="123263.5359">6207 10449 883 0,'0'0'35'0,"0"0"18"16,93 41 13-1,-29-41 42-15,14 0-73 0,4-12-30 16,-4-10-5-16,-6-9-253 15,-12-8-650-15</inkml:trace>
  <inkml:trace contextRef="#ctx0" brushRef="#br0" timeOffset="123917.4599">8247 9947 1038 0,'0'0'5'0,"-107"-59"32"15,46 46 38-15,1 9 18 0,4 4-25 16,0 8-40-16,5 19 5 16,9 5 3-16,14 4-34 15,20-3 4-15,8-3-6 16,17-5 0-16,29-6 3 16,11-13-3-16,13-6-9 15,5-13-27-15,-5-21-21 16,-5-12 33-16,-17-7 21 15,-21-10 1-15,-16-9 0 16,-11-8 4-16,-14-6 11 16,-16-4 27-16,-4 2-25 15,-1 4 21-15,1 13 1 0,9 21 13 16,4 18 18-16,12 19-40 16,1 13-4-1,4 12-24-15,1 29-24 16,3 20 21-16,0 14 3 0,9 11 0 15,17 1 0-15,5 5 0 16,7-1-10-16,0-4-71 16,-4-11-135-16,-7-13-163 15</inkml:trace>
  <inkml:trace contextRef="#ctx0" brushRef="#br0" timeOffset="124133.3645">7610 10282 1192 0,'0'0'138'0,"0"0"-76"16,0 0-29-16,164-11 79 15,-44-3-58-15,21 0-4 16,7-1-40-16,-5 2 6 16,-12 3-16-1,-26 4-12-15,-22 6 1 0,-23 0-58 16,-29 13-91-16,-29 11-103 15,-15 8-394-15</inkml:trace>
  <inkml:trace contextRef="#ctx0" brushRef="#br0" timeOffset="124621.4827">8098 10899 1115 0,'0'0'60'16,"-118"-37"-40"-16,46 37 11 16,-2 0 63-16,-1 13 10 15,5 13-50-15,12 9-30 16,16 3 9-16,18 0-32 0,14 0 5 15,10-3-6-15,22-6 4 16,29-10-8-16,16-8 4 16,9-11-37-16,3-7-16 15,-7-21 3-15,-9-11 50 16,-13-9-4-16,-9-9 11 16,-15-7-4-16,-11-5 6 15,-12-4 32-15,-3 2 0 16,-18 4-23-16,-8 11 18 15,-4 8 5-15,3 11-14 16,7 14 12-16,7 11-24 0,7 12-10 16,0 0-5-16,6 31-5 15,0 18 5 1,0 13 3-16,19 13 3 16,4 3-7-16,4 0 1 15,-5-5-8-15,3-7-13 16,-2-6-89-16,2-13-150 0,4-17-359 15</inkml:trace>
  <inkml:trace contextRef="#ctx0" brushRef="#br0" timeOffset="125035.5933">8398 10694 1390 0,'0'0'135'16,"0"0"-102"-16,0 0-16 15,0 0 18-15,98-1-27 16,-65 38-3-16,-2 9-8 16,-10 4 10-16,-16-1-14 15,-5-6-1-15,-3-8-25 16,-15-10 8-16,1-9-10 16,1-9 6-16,10-7 15 15,3 0 1-15,3-12 11 16,6-19-17-16,19-8-36 15,8-8 48-15,3-3-4 16,-3 0 11-16,-5 4 3 16,-7 13 6-16,-9 9 56 0,-6 12 26 15,-4 6-48 1,-2 6 5-16,0 2-48 0,0 23-10 16,4 13 10-16,3 7 3 15,4 1 6-15,5 0-9 16,1-6 3-16,5-9-9 15,5-9-11-15,4-9-85 16,5-8-123-16,7-5-286 16</inkml:trace>
  <inkml:trace contextRef="#ctx0" brushRef="#br0" timeOffset="125736.659">9824 9807 1288 0,'0'0'23'16,"0"0"-18"-16,-103 12-5 15,58 23 45-15,2 11 26 16,4 13-4-16,11 8-40 16,10 2 9-16,18 0-23 0,0-1-7 15,24-6-6-15,15-6 3 16,16-7-3-16,12-16 0 16,10-14-91-16,10-19-136 15,1-2-294-15</inkml:trace>
  <inkml:trace contextRef="#ctx0" brushRef="#br0" timeOffset="133335.3117">10549 10021 1372 0,'0'0'15'0,"0"0"-3"16,0 0-6-16,103-52 11 16,-58 52 0-16,1 0-7 0,-9 3-15 15,-11 15 5-15,-17 5-10 16,-9 7-2-16,-29 3-12 16,-27 6 24-16,-13-1-4 15,0-4 7-15,13-8-6 16,21-7 5-16,18-2-2 15,17-8 15-15,0 1-11 16,35-3 16-16,19-2 20 16,19-4-27-16,9-1 2 15,2 0-15-15,-5-6-9 0,-6-7-65 16,-9-5-174-16,-10-4-419 16</inkml:trace>
  <inkml:trace contextRef="#ctx0" brushRef="#br0" timeOffset="133716.2519">11116 9957 1137 0,'0'0'47'0,"0"0"23"16,0 0-4-16,0 0 48 16,86-45-64-16,-47 45-49 15,-1 19 11-15,-7 5-12 16,-13 3 2-16,-15 3-9 15,-3-2 7-15,-21 0 0 0,-7-6-3 16,1-3-4-16,10-6-1 16,10-9 6-16,7-4-12 15,0 0 13-15,9-4-17 16,16-17 13 0,3-4-10-16,1-2 12 0,-8-2 1 15,0 2 4-15,-11 8 9 16,-3 4 52-1,-5 7-13-15,-1 8 18 0,-1 0-50 16,2 0-18-16,1 12-4 16,3 12-6-16,3 8 10 15,3-1 0-15,1-2 0 16,2-2-13-16,2-7-100 0,2-10-157 16,1-10-222-16</inkml:trace>
  <inkml:trace contextRef="#ctx0" brushRef="#br0" timeOffset="133965.5576">11655 9668 1334 0,'0'0'66'0,"0"0"-66"15,80 54 2-15,-26 3 22 16,2 10-14-16,-3 9 1 15,-9 6-11-15,-17-1 5 16,-22-2-9-16,-5-7 4 16,-35-11 0-16,-18-11-2 0,-10-10 7 15,-4-15-5 1,1-9 0-16,7-11-1 0,8-5-5 16,15 0-132-16,17-24-329 15</inkml:trace>
  <inkml:trace contextRef="#ctx0" brushRef="#br0" timeOffset="134472.9086">12672 10075 1155 0,'0'0'235'0,"0"0"-129"15,0 0-105-15,106-19 34 16,-42 17 42-16,6 2-62 16,2 0 3-16,-4 0-17 15,-2 0 7-15,-5-5-8 16,-7-4 0-16,-9-5 0 0,-11 0-22 16,-11-6-117-1,-16-4-127-15,-7-3-285 0</inkml:trace>
  <inkml:trace contextRef="#ctx0" brushRef="#br0" timeOffset="134677.6379">12933 9707 256 0,'0'0'1084'0,"0"0"-998"15,0 0-83-15,0 0 82 16,-7 119 5-16,20-59-57 15,8 5-15-15,-1 5-17 16,-3-2 3-16,-3-6-8 16,-5-6-84-16,-3-9-148 15,-6-11-117-15</inkml:trace>
  <inkml:trace contextRef="#ctx0" brushRef="#br0" timeOffset="135464.8933">14788 9838 1144 0,'0'0'48'0,"0"0"-46"15,-36-103 40-15,0 74 41 16,-4 5-13-16,-11 13-21 16,-10 10-24-16,-6 1-8 15,2 17-6-15,10 11-4 16,19 4-14-16,19 0 5 0,17-4 2 16,1-4-1-16,32-10 3 15,16-8 0-15,14-6-2 16,6-2-50-16,-5-25-3 15,-9-8 22-15,-15-12 28 16,-14-9 1-16,-16-9 4 16,-10-7 5-16,-1-6 5 15,-24-8-11-15,-3 2 31 16,1 5 3-16,2 10 5 16,6 19 23-16,1 14-38 15,6 14 3-15,4 8-6 16,7 14-15-16,-1 2-14 15,2 30-12-15,0 24 19 16,0 25-5-16,18 13 5 16,3 11 0-16,2-3-1 15,-6-2 3-15,-3-10-9 16,-7-7-51-16,1-14-114 0,-4-19-113 16,2-17-708-16</inkml:trace>
  <inkml:trace contextRef="#ctx0" brushRef="#br0" timeOffset="135658.1443">14172 10021 1191 0,'0'0'92'0,"0"0"-42"16,0 0 91-16,88 0-32 16,13 0-43-16,26 0-28 15,16-2-34 1,0-5-2-16,-10-5-2 0,-9-1-2 31,-17 2-4-31,-20 4-40 0,-26 5-79 0,-36 2-148 16,-25 0-279-16</inkml:trace>
  <inkml:trace contextRef="#ctx0" brushRef="#br0" timeOffset="136282.6281">14482 10781 912 0,'0'0'155'16,"0"0"-71"-16,-82-41 35 15,37 27-7-15,-7 6-36 16,-5 4-2-16,-3 4-42 15,2 4-2-15,9 18-2 16,15 5-27-16,13 3 8 16,16 1-9-16,5 0 0 15,17-5 4 1,17-8 0-16,16-9-4 0,3-9 0 16,7 0-32-16,5-23 15 15,8-13-19-15,-4-14 11 16,-9-7 23-16,-18-11 0 15,-20-4 2-15,-18-3 6 0,-4 1-6 16,-13 11 42 0,-14 12-10-16,3 15-4 15,5 17 8-15,10 9-16 16,3 10 1-16,1 4-21 0,2 27-8 16,3 20 4-16,0 16 4 15,12 5 0-15,11 7 0 16,2-6 0-16,-1-4-12 15,0-6-46-15,0-7-82 16,-2-14-168-16,-1-13-527 16</inkml:trace>
  <inkml:trace contextRef="#ctx0" brushRef="#br0" timeOffset="136688.5893">14792 10521 1237 0,'0'0'112'0,"0"0"-14"16,0 0-30-16,91-58 2 16,-59 61-29-16,-1 24-38 15,0 6-1-15,-7 7-2 16,-12 2 0-16,-8-1-8 16,-4-6 3-16,-1-3-22 15,-12-11-7-15,2-8-33 16,3-10 19-16,4-3-3 15,4-4 10-15,2-21-7 16,17-7-21-16,3-9 55 0,4-4 10 16,-4-8 8-1,-2 3 25-15,-4 2 29 0,-7 11 38 16,-5 15 2-16,-2 10-4 16,-1 12-40-16,-1 0-49 15,0 25-3-15,0 15-2 16,3 10 15-16,2 2-12 15,8-2 7-15,-2-6-10 16,-1-6 0-16,7-8-1 16,0-9 1-16,6-6-33 15,8-11-57-15,8-4-118 16,4-12-269-16</inkml:trace>
  <inkml:trace contextRef="#ctx0" brushRef="#br0" timeOffset="137406.2185">15929 9309 1043 0,'0'0'108'0,"0"0"-75"0,-98-26-30 15,57 30 56-15,-2 22 25 16,1 12-43-16,5 11 1 16,5 11-1-1,10 6-17-15,13 2 11 0,9-2-29 16,0-5-1-16,17-8-3 15,13-10 4-15,6-9-12 16,8-10-30-16,2-13-169 16,5-11-97-16</inkml:trace>
  <inkml:trace contextRef="#ctx0" brushRef="#br0" timeOffset="137825.0353">16169 9442 1182 0,'0'0'68'0,"0"0"-59"16,0 0 12-16,105-55 76 15,-58 55-63-15,-2 0-25 16,-5 8-9-16,-14 7 7 15,-19 3-14-15,-7 0 5 0,-13 3-4 16,-15-1-1 0,-2 0 5-16,4-1 2 15,10-1-5-15,11 2 1 16,5 0 1-16,5 0 2 0,13 0 1 16,-3-4-7-16,-6-2 7 15,-5 1 0-15,-4 2 13 16,-10 0-11-16,-20 1 42 15,-12 0 27-15,-7-1-23 16,-1-5 15-16,6-1-45 16,11-5-8-16,13-3-10 15,15 1-1-15,5-4-2 0,22-5-94 16,29-17-259 0</inkml:trace>
  <inkml:trace contextRef="#ctx0" brushRef="#br0" timeOffset="138214.8693">16799 9454 1369 0,'0'0'88'16,"0"0"-63"-16,0 0-24 15,142-7 12-15,-62 9-10 16,-5 7-6-16,-16 1 3 15,-21-4 0-15,-19-4-4 16,-14 0 7-16,-5 1-3 0,-8 4 0 16,-20 6 7-16,-13 5-15 15,-6 7 8 1,-2 5 0-16,2 6 4 0,8 3-3 16,6-1 3-16,13-4-4 15,11-5-3-15,9-4-1 16,0-4 6-1,13-5-2-15,16-6 49 0,5-3-19 16,6-5 10-16,6-2-14 16,1 0-22-16,2 0-8 15,-2 0 3-15,-3-5-11 16,-1-4-4-16,-1-2-116 0,-6-7-136 16,-3-1-245-16</inkml:trace>
  <inkml:trace contextRef="#ctx0" brushRef="#br0" timeOffset="138607.5666">16850 9601 1188 0,'0'0'44'15,"0"0"-26"-15,0 0-10 0,0 0 59 16,114 0-63-16,-52 0-4 16,-3-8-2-1,-6-4-143-15,-6-1-280 16</inkml:trace>
  <inkml:trace contextRef="#ctx0" brushRef="#br0" timeOffset="138954.3166">17428 9159 1127 0,'0'0'59'16,"0"0"-46"-16,133 85 77 15,-60-20 41-15,-6 11-34 16,-10 7-45-16,-21 5-30 16,-26 3 0-16,-10 0-17 15,-35-3-3-15,-31-8-2 16,-28-12-22-16,-29-13-90 0,-20-17-225 16</inkml:trace>
  <inkml:trace contextRef="#ctx0" brushRef="#br0" timeOffset="142997.7209">1341 13339 1209 0,'0'0'54'0,"0"0"-53"15,0 0 7-15,0 0-8 16,0 0 80-16,0 0-56 0,90 5-8 16,-52-6-16-16,1-8 9 15,-8 2-8-15,-10-4 1 16,-9 2-2-16,-9-1 14 16,-3-3-14-16,-4-1 0 15,-17 2-2-15,-6 2-1 16,0 6-4-16,-7 4 7 15,3 0 0-15,-1 16-4 16,1 8-3-16,10 6 7 16,0 3-1-16,12 4 5 15,9 1 3-15,0-1-6 16,9-3 3-16,13-5 7 16,2-5-5-16,2-4-6 15,2-6 0-15,0-4 6 16,4-4-16-16,-1-6-39 0,-1 0-193 15</inkml:trace>
  <inkml:trace contextRef="#ctx0" brushRef="#br0" timeOffset="143144.3402">1679 13396 1166 0,'0'0'45'0,"0"0"1"16,0 0-46-16,0 0-6 15,89-10-24-15,-33 10-216 16,10 3-586-16</inkml:trace>
  <inkml:trace contextRef="#ctx0" brushRef="#br0" timeOffset="143614.0309">2381 13222 1214 0,'0'0'76'15,"0"0"-33"-15,0 0-9 16,-88-43 28-16,49 43-15 16,0 16-13-16,5 11-33 15,7 5 0-15,12 1-2 16,12-1 6-16,3-4-5 0,15-3 0 16,19-7-4-1,4-10 0-15,2-6-43 0,0-2 6 16,-10-6 38-1,-3-10-4-15,-14 0 7 16,-10-3 3-16,-3 3 3 16,0-2 38-16,-9 6-7 0,-5 6-7 15,0 5-18-15,5 1-9 16,-1 7-6-16,7 23-5 16,3 9 5-16,0 9-3 15,13 7 8-15,2 5-2 16,3 5 0-16,-8 3 2 0,-2 6-5 15,-5-4 3 1,1-2-2-16,-4-9-2 0,0-9 4 16,-9-12 0-16,-9-12 1 15,-10-12 7-15,-5-6-8 16,-7-8 8 0,-8 0-3-16,-1-19 12 0,4-8-17 15,5-5-24-15,14-9-180 16,21-8-298-16</inkml:trace>
  <inkml:trace contextRef="#ctx0" brushRef="#br0" timeOffset="143757.3133">2712 13584 1393 0,'0'0'65'0,"0"0"-65"16,0 0-136-16,0 0-17 15,0 0-291-15</inkml:trace>
  <inkml:trace contextRef="#ctx0" brushRef="#br0" timeOffset="147880.5693">4544 12714 1290 0,'0'0'13'0,"0"0"27"16,0 0-37-1,0 0-3-15,0 0 5 0,0 0 8 16,43 98 15-16,-29-51-27 16,2 0 3-16,-2-2-4 15,2-6 4-15,5-7-6 16,0-7 2-16,12-13-13 16,1-9-10-16,3-3-20 15,-1-14 27-15,-5-14 13 16,-7-8-1-16,-4-1 3 15,-9-4 1-15,-9 0 0 16,-2 5 9-16,0 4 5 16,-10 6 22-16,-4 7 0 15,1 8-26-15,7 9 12 16,6 2-22-16,0 8-18 0,0 20 17 16,0 6 1-16,13 9 0 15,7 3 0-15,-1 3 3 16,0 4-10-16,-4-1 7 15,-4-5-30-15,-4-2 19 16,-7-2-12-16,0-9 9 16,0-7 13-16,-21-5-2 15,-13-8 3-15,-9-5 1 0,-10-7 39 16,-8-2 24-16,-3 0-26 16,9-4-1-1,13-6-18-15,17 0-12 0,13 3-14 16,12-9-36-16,27 0-168 15,28-8-330 1</inkml:trace>
  <inkml:trace contextRef="#ctx0" brushRef="#br0" timeOffset="148109.7418">5581 12839 1453 0,'0'0'14'0,"0"0"-14"15,0 0 12-15,116-27-17 16,-53 23 9-16,4 4-4 16,-6 0 0-1,-13 0-49-15,-20 0-144 0,-25 8-260 16</inkml:trace>
  <inkml:trace contextRef="#ctx0" brushRef="#br0" timeOffset="148274.6289">5536 13089 593 0,'0'0'502'0,"0"0"-460"0,0 0 17 16,121 23 47-1,-63-23 18-15,8 0-63 0,-2 0-58 16,-6 0-6-16,-4-4-69 15,-12-5-209-15,-19-1-426 16</inkml:trace>
  <inkml:trace contextRef="#ctx0" brushRef="#br0" timeOffset="163045.2414">7367 12745 821 0,'0'0'104'0,"0"0"-34"16,0 0-18 0,0 0 54-16,0 0-38 15,0 0-18-15,52-73-28 0,-25 67-14 16,6 6 12-16,1 0-18 16,0 0 0-16,-2 17-1 15,-10 9 0-15,-7 11-2 16,-10 7 0-16,-5 7 1 15,-3 1-6-15,-17-1 5 16,-2-5-1-16,1-6-5 16,6-13-15-16,6-9 21 15,2-10-1-15,5-6 2 0,2-2 3 16,0-13 3 0,13-13-1-16,10-11-5 0,4-6 4 15,1-1-6-15,0-1 2 16,-2-3 0-16,-6 3-4 15,-1 2 7-15,-5 8-3 16,-2 5 1-16,-4 10 6 16,-5 9-7-1,1 7 2-15,-4 4-1 0,0 13-2 16,0 17-12-16,0 13 13 16,0 2 10-16,0 5-5 15,8-3 9-15,7-2-9 16,7-6-1-16,3-6 10 15,4-5-12-15,0-10 2 16,-2-6-4-16,-1-6-1 0,-1-6-81 16,-1 0-146-16,-5-11-379 15</inkml:trace>
  <inkml:trace contextRef="#ctx0" brushRef="#br0" timeOffset="164337.585">6964 12877 1085 0,'0'0'91'15,"0"0"-69"-15,0 0 45 16,0 0 0-16,11-88 4 16,17 71-41-16,7 6-28 15,6 2 10-15,-1 6-12 16,-4 3 0-16,-6 0 0 16,-9 17 0-16,-9 8-1 15,-12 9 0-15,0 10-5 16,-23 7 1-16,-10 2 3 15,-11-4-57-15,-1-5-1 16,0-10 4-16,5-12 25 0,5-4 30 16,7-10-5-1,6-8 4-15,7 0 2 16,6-4 0-16,9-14 11 0,0-5-8 16,9-3-3-1,12-1 2-15,4-1 1 0,5 8 22 16,1 2-4-16,2 9-10 15,2 6 19-15,-4 3-18 16,2 0-1-16,-3 11-11 16,-2 6 7-16,-3 3-7 15,-1-1 0-15,0-1-11 0,-3-4-40 16,1-2-80-16,0-10-160 16,-2-2-458-16</inkml:trace>
  <inkml:trace contextRef="#ctx0" brushRef="#br0" timeOffset="164702.2399">7352 12359 1097 0,'0'0'16'15,"0"0"-4"-15,0 0 11 16,0 0-17-16,0 0 5 16,134-6-11-16,-70 6-1 15,-1 0-1-15,-6 0-175 16,-7 0-174-16</inkml:trace>
  <inkml:trace contextRef="#ctx0" brushRef="#br0" timeOffset="165037.3325">7999 12239 1088 0,'0'0'19'0,"0"0"-4"16,0 0-10-16,118-62 21 15,-76 62-26-15,-2 0 10 0,-7 5-15 16,-18 16 5 0,-15 6-9-16,-3 8 6 15,-33 5-6-15,-16 3 9 16,3-2-2-16,4-8 7 0,14-8 6 16,16-6 10-1,15-2 14-15,16-5 17 0,23-2-32 16,18-7 4-16,8-2-24 15,7-1 4-15,4 0-9 16,-4 0-198-16,-5-15-562 16</inkml:trace>
  <inkml:trace contextRef="#ctx0" brushRef="#br0" timeOffset="172529.2435">8628 12940 960 0,'0'0'59'0,"0"0"-46"16,0 0-11 0,0 0 111-16,0 0 10 15,0 0-68-15,-8 7-36 16,68-7-19-16,16-6 2 0,7-4 2 16,4-1-3-16,-11 2 19 15,-12 4-6-15,-16 1-9 16,-17 2-10-16,-13 0 3 15,-12 2-89-15,-6 0-80 16,0-2-228-16</inkml:trace>
  <inkml:trace contextRef="#ctx0" brushRef="#br0" timeOffset="182693.6213">9642 12708 372 0,'0'0'108'0,"0"0"-75"0,0 0 79 15,0 0 35 1,0 0-31-16,0 0 9 0,0-15-49 15,-3 8 10 1,0-1-5-16,3-1-26 0,0-2 0 16,3-2-22-16,16-4-18 15,7 0 4-15,17 3-18 16,5 1 1-16,1 9 3 16,-4 4-5-16,-8 0 0 15,-14 17-1-15,-12 7-6 16,-11 4-1-16,0 1 8 15,-11 1 0-15,-8-3 0 16,2-3 1-16,3-5-1 16,8-4 0-16,2-4-11 0,4 0 8 15,7-1-14-15,11 0 15 16,0 2-8 0,-1-2 7-16,-10 1 0 0,-7 3 2 15,0 1 1-15,-21 2 1 16,-13 3 3-16,-12-1 16 15,-7-3 25-15,1-2-35 16,6 0 12-16,15-2-21 16,11-1 11-16,14-1-24 15,6-1-16-15,9-2-141 16,25-6-48-16,10-1-503 16</inkml:trace>
  <inkml:trace contextRef="#ctx0" brushRef="#br0" timeOffset="183459.8793">10270 12653 861 0,'0'0'326'16,"0"0"-276"-16,0 0-36 15,115-70-1 1,-76 70 23-16,4 0 12 16,-4 20-39-16,-8 12-8 0,-10 5-2 15,-12 2 0-15,-9-4-2 16,-6-5 2-16,-13-4 2 16,-4-9-8-16,5-5 7 15,8-6 0-15,4-4 6 16,6-2 0-16,0 0 7 0,9-11-11 15,12-11 0 1,13-6-4-16,5-5-10 16,0-4-17-16,-3-1 1 15,-8-1 2-15,-9 4 26 0,-11 5 0 16,-7 7 2-16,-1 11 18 16,0 4 9-16,-3 8-6 15,-6 0-16-15,-1 11 3 16,-2 15-10-16,3 7 9 15,6 3-6-15,3-1 12 16,0-2-13-16,18-5-2 16,9-6 2-16,7-4 0 0,2-7-2 15,7-3 0 1,-1-3-37-16,-2-5-109 16,-3 0-214-16</inkml:trace>
  <inkml:trace contextRef="#ctx0" brushRef="#br0" timeOffset="184283.5839">10519 12166 580 0,'0'0'479'0,"0"0"-391"16,0 0-58-16,0 0 26 15,0 0-14-15,0 0-14 0,102-36-26 16,-46 36 0-16,2 0-2 15,-5 0-7-15,-4 4-85 16,-6 2-124-16,-4-5-304 16</inkml:trace>
  <inkml:trace contextRef="#ctx0" brushRef="#br0" timeOffset="184701.5399">11191 12041 1008 0,'0'0'22'0,"0"0"-18"15,0 0 22-15,0 0 10 0,116-34-3 16,-82 34-14-16,-7 0-14 15,-9 9-5-15,-15 8 0 16,-3 1 0-16,-13 2 5 16,-11 2 0-16,-2 0 4 15,6 0-3-15,9-2 5 0,11 0-11 16,0 0 0-16,20 3 0 16,8 0 5-16,5-2-4 15,-5-2-1-15,-9-3 14 16,-8 0-12-16,-11-3 42 15,0 0-13-15,-25 0 10 16,-20 1 39-16,-18-3-57 16,-13-1-18-1,-12-3-5-15,-9-2-62 0,-1-5-194 16</inkml:trace>
  <inkml:trace contextRef="#ctx0" brushRef="#br0" timeOffset="188191.4859">4366 15157 1133 0,'0'0'69'0,"0"0"-58"15,-110-60 15-15,62 50 30 16,-5 10 10-16,-4 0-36 15,2 15-14-15,5 8-10 16,16 7-1-16,15 1-5 16,17-1 0-16,2-3 0 15,21-2-1-15,16-10 5 16,10-8-1-16,8-7-3 16,8 0-3-16,-5-21-1 0,-3-8-37 15,-10-9 1 1,-4-6 39-16,-9-6-3 15,-13-11 4-15,-7-6 4 0,-12-6 4 16,0 2 2-16,-7 7 22 16,-10 13 9-16,-2 13 20 15,-1 13-36-15,6 7 10 16,8 12 7-16,1 6-32 16,5 0-10-16,0 16-1 15,0 17-12-15,6 18 9 16,15 16 8-16,5 9-3 15,2 2-1-15,-1-4 5 0,-5-7-10 16,-8-9 5 0,-1-8-66-16,-6-11-50 0,1-9-79 15,-1-17-55-15,4-12-198 16</inkml:trace>
  <inkml:trace contextRef="#ctx0" brushRef="#br0" timeOffset="188626.8939">4710 14893 1111 0,'0'0'77'0,"0"0"-77"16,0 0-2-16,0 0 2 16,-15 87 29-16,15-51-11 15,10-1 5-15,15-7-22 0,10-10 3 16,5-7 0-1,5-11-1-15,1 0-6 0,-4-12 3 16,-5-16-6-16,-11-7 0 16,-10-10 12-1,-10-6-5-15,-6 1 25 0,0 2 17 16,-15 8 15 0,-4 11-3-16,1 11-16 15,7 9 12-15,7 9-41 0,2 0-10 16,2 23-2-16,0 19-13 15,12 16 14-15,9 7 1 16,3 1-3-16,-3-1-1 0,-3-5 6 16,-9 1-2-1,-6-8 0-15,-3-6 6 0,-8-10-6 16,-17-9 0-16,-6-8 0 16,-5-5 5-16,-6-7-4 15,-7-4 7 1,-8 0-8-16,-4 1-37 0,-3-2-131 15,4-3-189-15</inkml:trace>
  <inkml:trace contextRef="#ctx0" brushRef="#br0" timeOffset="189090.3013">3846 15623 908 0,'0'0'434'16,"0"0"-358"-16,0 0-60 15,140 4 42 1,-10-4 2-16,34-15-7 0,21 0-37 16,14 1-4-16,-4 5-12 15,-22 3-12-15,-24 6-75 0,-40 0-222 16,-45 2-159 0</inkml:trace>
  <inkml:trace contextRef="#ctx0" brushRef="#br0" timeOffset="189326.8327">4672 16091 235 0,'0'0'824'0,"-91"-10"-735"0,24 10-46 0,-9 15 33 0,-9 10 21 0,6 2-37 0,13 5-29 0,19-3 21 0,18-2-31 0,19-2-10 0,10-5-11 15,7-5 5-15,29-9-5 0,16-6 0 16,11 0-18-1,6-16-22-15,-2-11-25 94,-9-6 17-94,-15-6 32 0,-13-10-5 0,-18-3 20 0,-9-5 2 0,-3 1 5 0,-9 4 59 0,-13 8 3 0,-2 10 1 16,7 11-10-16,4 8-32 0,7 10 10 0,3 5-26 0,3 0-11 0,0 18-1 15,0 19-4 17,16 17 5-32,-1 10 0 0,3 5-1 0,0-2-3 0,0-6-69 0,6-8-90 15,0-9-104 1,0-15-293 0</inkml:trace>
  <inkml:trace contextRef="#ctx0" brushRef="#br0" timeOffset="189764.9766">4862 16012 1361 0,'0'0'120'0,"0"0"-59"16,0 0-59-16,0 0 18 0,86-39 27 16,-69 72-45-16,-7 13 2 15,-10 8-4-15,0-2-4 16,-19-2-3-16,-5-10-6 15,7-11 1-15,6-10-1 16,5-10-29-16,6-9-2 16,0-3 23-16,20-20 14 15,12-12 6-15,2-7-19 0,2-8 20 16,-2-3 1 0,-4 0 7-16,-3 6-2 0,-9 13 15 15,-11 15 9 1,-4 11 29 15,-3 8-23-31,0 3-31 0,0 19-5 0,0 13-1 0,0 5 1 0,6 1 0 0,15-7 2 16,9-5-4-1,7-9 5-15,8-3-6 0,7-12-29 16,2-5-158 0,7-3-258-16</inkml:trace>
  <inkml:trace contextRef="#ctx0" brushRef="#br0" timeOffset="190035.088">6108 15415 1400 0,'0'0'89'0,"0"0"-52"15,0 0-23-15,97-36-11 0,-32 25 28 16,8 1-17-16,-2 1-9 15,-9 3-10-15,-16-1-27 16,-19 1-172-16,-22 3-156 16</inkml:trace>
  <inkml:trace contextRef="#ctx0" brushRef="#br0" timeOffset="190208.1532">6154 15541 989 0,'0'0'173'15,"101"0"-89"-15,-30-2 22 16,6-14 41-16,1-2-75 16,-5 0-49-16,-12 4-23 15,-13 1-6-15,-11 1-134 16,-19-2-197-16,-12 1-707 16</inkml:trace>
  <inkml:trace contextRef="#ctx0" brushRef="#br0" timeOffset="192417.8013">7846 15031 1182 0,'0'0'34'0,"-91"-54"-22"0,34 42-3 15,0 9-2 1,-5 3 22-16,-4 12-1 0,3 18 4 15,13 7-22-15,17 4 7 16,21-2-17 0,12-3 0-16,12-7 3 0,25-6-2 15,15-10 3-15,8-12-4 16,4-1-3-16,2-19-5 16,-2-13 1-16,-6-10 3 15,-7-9-6-15,-17-10 8 16,-12-16 2-16,-14-6 8 15,-8-9-3-15,0 0-1 16,-5 1 24-16,-14 5-5 0,-3 10 28 16,1 13-5-1,0 16 11-15,10 16-9 0,1 13-30 16,7 14 11-16,3 4-29 16,0 20-13-16,0 27 8 15,3 19 5 1,12 18 0-16,7 12 0 0,-2 8 5 15,-1 10-7-15,-4-5 2 16,-2-5-21-16,-2-8-57 16,-2-14-153-16,1-19-158 15</inkml:trace>
  <inkml:trace contextRef="#ctx0" brushRef="#br0" timeOffset="194015.6539">9035 14402 916 0,'0'0'70'0,"0"0"-60"15,-87-41 1-15,49 41-2 16,-1 3 39-16,-2 26 20 16,0 17-25-16,3 15-6 15,9 12-6-15,9 8-22 16,10 5 12-16,10-1-11 16,4-5-3-16,23-8 5 0,6-14-11 15,7-13-1 1,2-11 0-16,4-11-33 0,5-11-103 15,4-12-178 1</inkml:trace>
  <inkml:trace contextRef="#ctx0" brushRef="#br0" timeOffset="194407.6383">9443 14646 1081 0,'0'0'34'0,"0"0"-33"16,91-41 11-16,-59 37-4 15,-4 4 22-15,-10 0-14 16,-9 14-14-16,-9 11-2 16,-6 6 0-16,-24 3 5 15,-10 2-5-15,-6 0 0 16,9-2 5-16,7-6-6 16,13-5 7-16,16-8-6 15,1-5 12-15,26-6-2 0,16-2 42 16,13-2-36-16,10-2-14 15,3-7-2-15,7-1-3 16,1-3-111-16,0-3-352 16</inkml:trace>
  <inkml:trace contextRef="#ctx0" brushRef="#br0" timeOffset="194857.2315">10085 14618 1168 0,'0'0'65'16,"0"0"8"-1,0 0-73-15,95-35 0 0,-48 35 26 16,-1 22-23-16,-9 6 2 16,-13 5-5-16,-15 2-2 15,-9-2-6-15,-13-3-7 16,-10-5-7-16,-2-9 20 15,6-5-15-15,8-5 16 16,10-6 1-16,1 0 0 16,4-13-12-16,21-9-14 15,7-5-21-15,2-1 33 16,-1-5 4-16,-5-1 10 16,-2 2 0-16,-8 3 1 0,-5 3 28 15,-7 9 35 1,-6 8-6-16,3 6 13 15,-3 3-42-15,2 3-29 16,1 17-2-16,3 9 2 0,1 6 17 16,3-1-14-16,1 0 0 15,7-4-1-15,1 0 1 16,4-5-3-16,3-5 0 16,7-4-51-16,3-8-88 15,-3-8-161-15,1-6-526 16</inkml:trace>
  <inkml:trace contextRef="#ctx0" brushRef="#br0" timeOffset="195069.8209">10172 14289 1176 0,'0'0'33'16,"91"-15"-16"-16,-30 12-15 16,5-3 15-16,-1 2-3 15,1 1-14-15,-7 3-1 16,-5-3-196-16,-8 0-468 16</inkml:trace>
  <inkml:trace contextRef="#ctx0" brushRef="#br0" timeOffset="195421.3483">10852 14137 990 0,'0'0'76'0,"0"0"-38"16,0 0-3-16,0 0-9 15,0 0-15-15,87-39 2 16,-59 46-12-16,-1 7-1 16,-10 2 0-16,-9 2 2 15,-8 3-3-15,0 2 1 0,-10 2-2 16,-4 0-5-16,2 0 6 16,2-4-7-16,4 0 6 15,3-4-3-15,0-3 3 16,0-4 2-16,-2-3 0 15,1-1-4-15,-3-3 8 16,-4 0-8-16,6 0 4 16,1-3-162-16,4 0-117 15</inkml:trace>
  <inkml:trace contextRef="#ctx0" brushRef="#br0" timeOffset="195918.9625">10845 14158 1012 0,'0'0'46'16,"0"0"41"-16,0 0-32 16,0 0-4-16,0 0 4 15,0 0-26-15,101-61-26 16,-65 71 11-16,-7 8-13 15,-10 4-1-15,-15 3 0 16,-4 7-6-16,-18 3 2 16,-22 4 4-16,0 3 0 15,-2-7-1-15,9-3 6 16,9-5-5-16,16-10 0 16,8-1 0-16,6-6 0 15,26-5 1-15,11-5 41 0,14 0 5 16,1 0-36-16,6-7-5 15,-3-2-6-15,-4-1-1 16,-9 0-20-16,-2 0-151 16,-9 2-178-1</inkml:trace>
  <inkml:trace contextRef="#ctx0" brushRef="#br0" timeOffset="196254.6263">11591 14672 1209 0,'0'0'85'0,"0"0"-84"15,0 0-1-15,117 0 65 16,-52 0-23-16,3 0-20 16,1 0-22-16,-10 0 1 15,-12-1-11-15,-14-5-2 16,-13-1-113-16,-11-5-24 15,-7-2-195-15</inkml:trace>
  <inkml:trace contextRef="#ctx0" brushRef="#br0" timeOffset="196976.6015">12533 14397 1169 0,'0'0'60'15,"0"0"-26"-15,84-52-29 16,-45 42 11-16,1 6 44 15,0 4-39-15,-9 0-13 16,-11 6-8-16,-14 12-1 16,-6 4-9-16,-12 1-53 15,-16 3 11-15,-1 1-28 0,6 0-3 16,14 2 53-16,9-2-4 16,14-2 16-16,19 0 10 15,3-2-15-15,-5-3 19 16,-7-5-1-16,-13-4 5 15,-11 0 42-15,-9 0 40 16,-30 1 14-16,-15-4-12 16,-13 0-36-16,0-2 3 15,4-2-26-15,14 2-18 16,16 0-4-16,17 0-3 16,16 0-38-16,7-2-171 15,35-4-329-15</inkml:trace>
  <inkml:trace contextRef="#ctx0" brushRef="#br0" timeOffset="197403.3433">13094 14414 1169 0,'0'0'105'15,"0"0"0"-15,90-49-95 16,-46 49-10-16,0 0 41 15,-5 12-32-15,-8 11-4 0,-10 7-5 16,-18 4 2 0,-3 1-8-16,-19-1 6 0,-16-2 0 15,-2-4-4-15,6-3 1 16,8-9-7-16,14-6-9 16,9-6-29-16,2-4 21 15,21 0 7-15,10-14-20 16,5-11-1-1,-1-7 7-15,-4-6 34 16,-8-5 0-16,-7 2 5 0,-9 4 30 16,-3 8 32-16,-6 8 10 15,0 11-8-15,0 10-32 16,0 0-29-16,0 19-8 16,2 14-2-16,1 6 2 15,5 3 0-15,1 0 1 0,2-7-3 16,7-6 5-16,2-4-3 15,5-6 0-15,-2-8-76 16,0-11-56-16,-7 0-134 16</inkml:trace>
  <inkml:trace contextRef="#ctx0" brushRef="#br0" timeOffset="197618.3112">13247 14018 1253 0,'0'0'69'16,"0"0"-61"-16,107-16-10 16,-50 16 2-16,8 0 0 15,-1 0-1-15,-3 0-168 16,-11-5-372-16</inkml:trace>
  <inkml:trace contextRef="#ctx0" brushRef="#br0" timeOffset="197991.4803">13779 13933 1139 0,'0'0'5'15,"0"0"1"1,85-15-3-16,-53 15-3 16,-4 3 5-16,-9 8-3 0,-13 3-2 15,-6-2 0-15,-6 4 2 16,-19 0-3-16,0 1 1 16,1 3 0-16,9 0-3 15,10 3 3-15,5 4 0 16,3-1 0-16,18 4 2 15,5 1 0-15,-4-1 0 0,-6 0 7 16,-11-5 37-16,-5-4-10 16,-14-3 14-16,-23-6 39 15,-9-5-35 1,-8-6 9-16,3-1-34 16,11 0-22-16,9-4-7 0,10-9-12 15,15-5-159-15,6-7-204 16</inkml:trace>
  <inkml:trace contextRef="#ctx0" brushRef="#br0" timeOffset="198216.798">14167 13674 1198 0,'0'0'14'16,"103"56"-4"-16,-33 5 36 15,3 12 42-15,-9 7-15 16,-13 6-65-16,-21 2 13 16,-21-1-21-16,-9-1 8 15,-19-8-7-15,-26-4-1 16,-18-7 0-16,-14-4-8 16,-9-10-168-1,-8-13-230-15</inkml:trace>
  <inkml:trace contextRef="#ctx0" brushRef="#br0" timeOffset="198942.2084">7271 15787 229 0,'0'0'837'16,"0"0"-786"-16,140-21-49 15,-14 9 0-15,30-3 45 0,19-1 21 16,13-3-23-1,-13 2 34-15,-17 2-42 0,-30 3-35 16,-33 4 5-16,-32 2-7 16,-27 5-62-16,-30 1-62 15,-6 0-142-15,-39 10-223 16</inkml:trace>
  <inkml:trace contextRef="#ctx0" brushRef="#br0" timeOffset="199523.7359">7698 16551 942 0,'0'0'170'0,"-105"-8"-99"16,46 8-12-16,2 18-2 15,5 2 10-15,13 5-15 0,15 3-40 16,17-3-3-16,7-1-8 16,9-5 6-16,24-5-7 15,10-12 0-15,5-2 0 16,4-6-8-16,-6-20-12 16,-7-6 6-16,-12-6 10 15,-5-7-2-15,-7-9 4 16,-9-5 2-16,-6-6 0 15,0-1 1-15,-2 6 1 16,-12 10 4-16,2 10 33 16,1 11-1-16,4 15 29 0,4 9-27 15,3 5-14-15,0 7-26 16,3 22-6-16,18 17 6 16,4 11 16-1,2 10-10-15,-2 2-9 0,-2 3 3 16,-1-5-9-1,3-2-28-15,5-10-143 0,3-12-161 16,4-19-717-16</inkml:trace>
  <inkml:trace contextRef="#ctx0" brushRef="#br0" timeOffset="199890.3809">8271 16318 1327 0,'0'0'115'15,"0"0"-100"-15,100-25-2 16,-69 47-10-16,-7 15 9 16,-12 10-12-16,-9 6 0 15,-3-3-8-15,-3-7 6 16,-11-11-32-16,-2-11-2 16,6-9-29-16,5-12 16 15,5-2 2-15,0-22 23 16,9-12-20-16,13-10 32 15,4-2 12-15,2-2 11 16,-1 2 6-16,-6 11 86 16,-6 14 5-16,-6 8-52 15,-5 14-7-15,-1 1-49 0,2 13 6 16,2 17-6-16,5 9 16 16,3 4 5-16,9 0-16 15,9-3-2-15,9-5-2 16,10-6 1-16,9-8-4 15,14-8-56-15,8-12-177 16,7-1-296-16</inkml:trace>
  <inkml:trace contextRef="#ctx0" brushRef="#br0" timeOffset="362279.5244">18775 9666 285 0,'0'0'840'16,"0"0"-785"-16,0 0-41 15,0 0 51-15,0 0 40 16,0 0-57-16,83 0-42 16,-36 0 2-16,5 0-2 15,-1 0-6-15,2 0 0 0,-5 0 5 16,-5 0-13-1,-11 0 5-15,-9 0-93 16,-16 0-79-16,-7 4-222 16</inkml:trace>
  <inkml:trace contextRef="#ctx0" brushRef="#br0" timeOffset="362454.1043">18755 9928 974 0,'0'0'154'0,"0"0"-95"16,94 23 36-16,-39-19 16 0,1-4-40 16,6 0-51-1,-3 0-9-15,-8 0-11 16,-9 0-19-16,-18-6-184 0,-12-9-349 16</inkml:trace>
  <inkml:trace contextRef="#ctx0" brushRef="#br0" timeOffset="377849.9453">15298 14624 1125 0,'0'0'62'0,"0"0"-36"16,0 0 16-16,0 0 61 15,0 0-34-15,0 0-63 16,0 0 9-16,112-43-14 16,-48 34-1-16,6 3 9 0,-3 1-3 15,-6 3-6 1,-6 1 0-16,-11 1-15 0,-11 0-43 16,-11 0-93-1,-14 0-146-15,-8 1-507 0</inkml:trace>
  <inkml:trace contextRef="#ctx0" brushRef="#br0" timeOffset="378093.73">15223 14847 1102 0,'0'0'75'0,"0"0"-59"0,0 0-12 16,121-24 2-16,-61 15 70 16,4-1-48-16,3 3-1 15,2 3-27-15,-5 0 4 16,-9 1-14-16,-10-2-68 16,-14 3-97-16,-12-1-100 15</inkml:trace>
  <inkml:trace contextRef="#ctx0" brushRef="#br0" timeOffset="382616.0156">17064 14335 864 0,'0'0'61'0,"0"0"16"16,0 0-64-16,-120-67 63 15,63 57 1-15,-3 7-24 16,-1 3-27-16,2 4-16 16,6 17 17-16,10 3-21 15,17 3 7-15,13-1-4 0,13-4-2 16,0-1-7 0,25-5 0-16,13-2 2 0,8-8 14 15,8-6-15 1,2 0 0-16,4-3 1 0,-6-16 4 15,-8-5-12-15,-9-8 3 16,-13-11-7-16,-4-4 2 16,-13-12 10-16,-5-4-2 15,-2-3 0-15,-6 0 6 16,-17 2-11-16,-2 5 5 16,-7 7 0-16,-3 2 18 15,2 4 4-15,5 9 17 16,5 11 13-16,7 11-35 15,8 9 12-15,5 6-25 0,3 3 4 16,0 25-15-16,0 16 10 16,12 11-3-16,4 5 4 15,3 5 5-15,-2 4-16 16,-3 0 7-16,-2 0 0 16,-2-1 1-16,-2-5-1 15,0-5-16-15,-2-6-101 16,-6-8-87-16,0-9-150 15</inkml:trace>
  <inkml:trace contextRef="#ctx0" brushRef="#br0" timeOffset="382842.3783">16603 14608 331 0,'0'0'693'0,"87"0"-606"15,-17-3-65-15,17-7 62 16,8-2-11-16,2-5 3 16,-4 3-12-16,-14 2-47 15,-14 2-4-15,-13 2-13 16,-14 4-15-16,-16 2 14 16,-13 2-97-16,-9 0-64 15,-1 6-166-15</inkml:trace>
  <inkml:trace contextRef="#ctx0" brushRef="#br0" timeOffset="383833.3456">16987 15189 834 0,'0'0'190'0,"0"0"-134"0,0 0-25 16,0 0 39-16,-114-79 6 16,68 73-19-16,-3 2-30 15,-3 4-10 1,-3 0 6-16,4 16-23 0,3 5 13 15,9 5 1-15,14 2-9 16,13 3 7-16,12-5-11 16,0-1 0-16,24-5 8 15,11-3-3-15,9-7-6 16,5-6 2-16,3-4 7 16,5 0-18-16,1-12-5 15,-1-9-26-15,-8-4 19 16,-4-8-8-16,-14-6 29 0,-10-3-3 15,-10-4 5-15,-10-5-5 16,-1-5 3-16,-3 0 0 16,-18 1 30-16,-2 6-5 15,-2 6 14-15,2 7 2 16,5 12-20-16,6 9 15 16,7 8-13-16,4 5 1 15,-1 2-19-15,2 3-5 16,0 19-3-16,0 13-1 15,0 14 8-15,3 4-9 16,0 6 5-16,2-1 0 16,-1-2-1-16,2-3 1 0,6-4-7 15,2-4-66 1,5-5-97-16,-1-11-73 0,1-9-308 16</inkml:trace>
  <inkml:trace contextRef="#ctx0" brushRef="#br0" timeOffset="384499.9686">17245 15002 824 0,'0'0'289'0,"0"0"-211"0,92-43-72 16,-53 40 0-16,-3 3 51 16,-3 2-36-16,-8 16-6 15,-7 10-15-15,-12 7 4 16,-6 3-11-16,-1-1 12 15,-16-2-5-15,2-5 0 16,3-5 0-16,5-9 0 16,6-7 0-16,1-9 0 15,4 0-5-15,18-7 5 16,7-16-28-16,2-5-5 16,2-9 5-16,0-4 27 15,-5-3 0-15,-7-3 2 16,-9 1 1-16,-8 6 1 15,-4 7 36-15,0 13 13 16,0 9-18-16,-1 11 16 0,-4 4-29 16,1 22-11-16,-1 10-7 15,5 8 3-15,0 2 7 16,2 0 1-16,13-7-8 16,4-2-4-16,3-9-2 15,5-6-12-15,1-5 11 16,4-10-145-16,-2-7-143 15</inkml:trace>
  <inkml:trace contextRef="#ctx0" brushRef="#br0" timeOffset="386867.1516">17795 13872 1046 0,'0'0'114'16,"0"0"-31"-16,-20-82-7 0,21 54 6 16,21 5-22-16,10 3-21 15,4 5 4-15,0 8-29 16,2 7-9-16,-7 0-5 16,-6 17 3-16,-11 9-7 15,-14 7 4-15,0 6-13 16,-21 4 10-16,-13 5-17 15,-5 1-1-15,-2-4 17 16,6-1-1-16,14-8 1 16,11-8 4-16,10-6-1 0,15-6-3 15,21-6 8-15,12-4 1 16,11-5-5 0,14-1-1-1,6 0-15-15,8 0-125 16,-5-11-111-16,-11-5-439 0</inkml:trace>
  <inkml:trace contextRef="#ctx0" brushRef="#br0" timeOffset="387299.7177">18480 13906 995 0,'0'0'87'0,"0"0"-56"16,0 0 27-1,87-15 26-15,-53 21-49 0,-3 15-3 16,-4 2-31-16,-12 7 7 16,-13 2-10-1,-2 2 6-15,-12-2-4 0,-14-3 0 16,4-8 3-16,6-7-5 16,6-6 2-16,9-4-2 15,1-4-2-15,4 0-11 16,19-15-11-16,6-7-34 15,2-8 8-15,-3-4 21 16,-3-3 19-16,-2 0 12 16,-7 0-2-16,-4 3 6 15,-6 7 39-15,-3 10 18 0,-3 8-7 16,2 6 5-16,-1 3-32 16,4 4-24-16,3 18-2 15,1 8 12-15,2 5 6 16,2 3-6-16,-1 1-7 15,3-1-4-15,2-3-2 16,2-5 0-16,1-7-4 16,2-7-48-16,2-10-125 15,-1-6-256-15</inkml:trace>
  <inkml:trace contextRef="#ctx0" brushRef="#br0" timeOffset="387508.2099">18704 13531 1253 0,'0'0'50'0,"0"0"-44"15,124-17-6-15,-60 14 0 16,3 0 4-16,-4 3-16 15,-11 0-97-15,-12-6-410 16</inkml:trace>
  <inkml:trace contextRef="#ctx0" brushRef="#br0" timeOffset="387815.8576">19235 13376 973 0,'0'0'205'16,"0"0"-186"-16,0 0-10 16,109-42 7-16,-76 42 8 15,-6 5-12-15,-11 16-12 16,-16 8 0-16,0 5-4 16,-24 5 4-16,-7-3 0 15,3-1 0-15,7-7 2 16,15-6-6-16,6-3 4 15,10-7 0-15,27-2 17 0,8-4-8 16,10-5 1 0,7-1-10-16,-1 0-9 0,3 0-32 15,2-9-191 1,-5-3-552-16</inkml:trace>
  <inkml:trace contextRef="#ctx0" brushRef="#br0" timeOffset="388108.1466">19884 13120 852 0,'0'0'47'15,"0"0"-13"-15,128 77 84 16,-73-24 5-16,-3 6-43 16,-10 12 0-16,-10 8-19 15,-17 11-30-15,-15 12-19 16,-6 5-9-16,-31 0-6 16,-17-4-6-16,-10-11-128 15,-14-13-37-15,-4-14-144 16,-7-18-341-16</inkml:trace>
  <inkml:trace contextRef="#ctx0" brushRef="#br0" timeOffset="388586.0229">17399 13391 778 0,'0'0'55'15,"0"0"3"-15,-65 125 44 0,65-55-11 16,0 13 5-1,23 9-26-15,9 2-34 0,7 1 11 16,5-6-38-16,5-6 2 16,6-9-6-1,8-14-5-15,8-12-2 0,11-17-148 16,-1-15-205-16</inkml:trace>
  <inkml:trace contextRef="#ctx0" brushRef="#br0" timeOffset="389828.8684">20584 14480 1102 0,'0'0'79'15,"0"0"-78"-15,0 0 38 16,0 0 21-16,159-33-14 15,-59 29 22-15,8 0-52 16,-2 1-2-16,-17 0 0 16,-17 0-4-16,-22 0-10 15,-20 2 0-15,-16-3-16 0,-13 3-65 16,-1-4-107 0,-15 0-327-16</inkml:trace>
  <inkml:trace contextRef="#ctx0" brushRef="#br0" timeOffset="393999.4294">22373 14156 929 0,'0'0'101'16,"0"0"-56"-16,0 0 10 15,-99-80 19-15,50 70 2 16,-5 10-14-16,1 0-31 16,3 11-8-16,12 9-11 0,18-1-5 15,14 1-5-15,6-3-2 16,26-4 2-16,17-5 8 15,9-8-6 1,9 0-4-16,5-12 0 16,-4-15-9-16,-8-9-4 0,-8-9-26 15,-14-6 5-15,-17-8 30 16,-14-8-2-16,-1-8 6 16,-22-5 1-16,-14 3 6 15,-4 8-2-15,-1 9 18 16,7 14 26-16,6 11 0 15,9 11 15-15,8 13-34 16,6 8-14-16,2 3-16 16,3 18 0-16,0 22-6 15,0 14 6-15,6 14 7 0,13 13-2 16,6 8-5-16,5 1 0 16,3-1 3-16,-1-7-14 15,1-4 9-15,0-9-115 16,-3-10-95-16,-6-17-177 15</inkml:trace>
  <inkml:trace contextRef="#ctx0" brushRef="#br0" timeOffset="394207.8716">22041 14353 765 0,'0'0'443'0,"0"0"-394"15,139 4-34-15,-24-3 36 16,15-1 48 0,9 0-22-16,-7 0-18 0,-14 0-21 15,-19 0-35-15,-16 4-6 16,-19 11-48-16,-22 1-175 16,-29 2-153-16</inkml:trace>
  <inkml:trace contextRef="#ctx0" brushRef="#br0" timeOffset="394783.4852">22465 14986 1024 0,'0'0'106'0,"-88"-25"-55"0,25 19 42 15,-9 5-26-15,-12 1 11 16,2 4-24-16,6 17-20 15,18 8 22-15,20 0-46 16,20 6-6-16,14-3-2 16,4-1 5-16,31-4-7 15,19-6 0-15,14-8 3 16,7-13-13-16,-1 0 10 16,-3-17-16-16,-5-15 3 15,-10-7-26-15,-13-12 39 16,-13-10-3-16,-15-10 7 15,-11-4-6-15,0 4 6 16,-18 6-4-16,-9 11 31 16,-1 10-5-16,1 11 8 15,3 12-12-15,9 11-11 0,5 10 29 16,7 0-38-16,3 29 0 16,0 14-2-16,18 17 10 15,11 14-13-15,7 5 3 16,3 3 0-16,-1-3-14 15,-2-9 4-15,-1-13-89 16,-1-10-145-16,-1-15-210 16</inkml:trace>
  <inkml:trace contextRef="#ctx0" brushRef="#br0" timeOffset="395173.9386">22767 14756 1078 0,'0'0'115'0,"37"-77"10"16,-9 56-63-16,4 11 21 16,3 10 0-16,-4 0-50 15,-1 26-9-15,-5 12-23 16,-5 11 1-16,-12 9-2 16,-8-1 4-16,0-4-9 15,-6-10 5-15,-6-10-2 16,5-11-8-16,4-12-9 0,3-10-12 15,0 0-13 1,14-21 10-16,7-15-5 16,6-15 11-16,0-12 27 0,-6 1-4 15,-6 4 10-15,-6 13-3 16,-9 14 48-16,0 11 0 16,0 13 4-16,0 7-19 15,-2 5-32-15,2 24 8 16,0 10-9-16,5 11 7 15,23 3-3-15,12-2 7 16,8-8-17-16,4-9 4 16,0-13-55-16,4-13-121 15,2-8-278-15</inkml:trace>
  <inkml:trace contextRef="#ctx0" brushRef="#br0" timeOffset="397366.4006">23803 13778 882 0,'0'0'133'0,"0"0"-87"16,14-74 11-16,10 53 16 15,9 6-40-15,8 6 8 16,6 7-29-16,3 2-9 15,-3 1 5-15,-11 14-7 0,-16 8-1 16,-14 3 0 0,-6 3-1-16,-13-2-3 0,-16-2 4 15,0-4 0-15,0-1-1 16,7-5 1-16,8 0 0 16,11-3 0-16,3 1 4 15,11 0-6-15,19 2 2 16,4-1 0-16,2 3-2 15,-6 2 5-15,-12 1-3 16,-15-1 0-16,-3 2 2 0,-30 1-2 16,-14-4 8-1,-9-4 39-15,-1-3 13 0,8-4-33 16,9-1 0-16,14-3-20 16,13 0-2-16,10-2-10 15,4-1-60 1,30 0-94-16,14-1-255 0</inkml:trace>
  <inkml:trace contextRef="#ctx0" brushRef="#br0" timeOffset="397832.428">24366 13686 1144 0,'0'0'43'0,"0"0"25"15,0 0-46-15,124-24-22 16,-69 51 45 0,-1 12-3-16,-8 5-35 0,-10 6-2 15,-14-4-1-15,-13-3-4 16,-9-6 0-16,0-5 2 16,-18-9-4-16,-3-8 2 15,3-6 0-15,4-9 0 16,6 0 3-16,8 0 4 15,0-15 0-15,11-6-7 16,14-4-14-16,6-7-26 16,4-5-5-16,-1-5 21 15,-1-1-11-15,-5 0 31 16,-4 2-2-16,-11 7 12 0,-2 8-6 16,-8 9 10-16,-3 9 14 15,0 5 32-15,0 3-24 16,0 9-24-16,0 19-5 15,0 15-1-15,0 6 8 16,0 4-8-16,6-4 0 16,10-5 4-16,5-6-2 15,6-6-4-15,1-6 0 16,2-8 0-16,0-6-47 0,-2-9-115 16,-1-3-166-1</inkml:trace>
  <inkml:trace contextRef="#ctx0" brushRef="#br0" timeOffset="398056.8326">24557 13327 1130 0,'0'0'39'0,"0"0"-39"16,140-9 0-16,-67 9 23 0,5 0-20 16,-2 0-3-16,-5 1 0 15,-11-1-336-15</inkml:trace>
  <inkml:trace contextRef="#ctx0" brushRef="#br0" timeOffset="398514.43">25330 13177 884 0,'0'0'217'0,"0"0"-164"15,0 0-26-15,35-77 27 16,-3 73-29-16,2 4-8 16,0 0-17-16,-4 13 7 15,-12 6-8-15,-7 8 1 16,-11 1 0-16,0-2-3 16,-21-1-5-16,-7-1 8 15,-2-1-3-15,4-1-7 16,10-2 6-16,16 1 4 15,3 1 0-15,30 1-2 16,12 0 6-16,4 4-4 16,0-4 0-16,-6-2 2 15,-13-4-3-15,-12-5 2 16,-18-3-1-16,-9-3 29 0,-33-5 43 16,-19-1 35-16,-16 0-56 15,-7 0-49-15,-1 0 14 16,10 0-16-16,15 0-19 15,17 0-237-15,22 0-605 16</inkml:trace>
  <inkml:trace contextRef="#ctx0" brushRef="#br0" timeOffset="399964.0506">26198 13941 940 0,'0'0'102'16,"0"0"-51"-16,0 0 0 15,0 0 55-15,0 0-13 16,0 0-82-16,60 0 7 16,-6 0-16-16,7 0 14 0,6 0-10 15,0 0-1-15,-2 0-1 16,-5 0-4-16,-12 0-19 16,-13 5-132-16,-16-1-186 15</inkml:trace>
  <inkml:trace contextRef="#ctx0" brushRef="#br0" timeOffset="400136.5884">26315 14153 908 0,'0'0'173'0,"0"0"-114"15,104 16-1-15,-38-15 24 0,7-1-39 16,4 0-28-16,-4 2-15 15,-8-2-37-15,-18 0-334 16</inkml:trace>
  <inkml:trace contextRef="#ctx0" brushRef="#br0" timeOffset="403731.239">22629 7060 1202 0,'0'0'32'15,"-104"-63"-30"-15,44 47 1 16,3 13 10-16,1 3 34 16,4 18 8-16,10 16-28 0,7 5-21 15,16 2 1-15,15-2 1 16,4-3-8-16,29-8 1 15,21-6 6-15,15-13-14 16,5-9-10-16,2 0-39 16,-6-24 20-1,-8-12 15-15,-12-12 21 0,-15-10 0 16,-14-11 4-16,-12-5-7 16,-5-2 6-16,-10 1 4 15,-16 8 41-15,-6 6-13 16,1 12 21-16,3 9 6 15,2 12-24-15,10 12 1 16,5 10-29-16,9 6 1 16,2 18-11-16,4 25-4 15,17 15 4-15,10 13 0 16,5 10 4-16,3 10-15 0,-1 2 7 16,-5 2-127-16,-7-12-99 15,-17-16-324-15</inkml:trace>
  <inkml:trace contextRef="#ctx0" brushRef="#br0" timeOffset="403906.1174">22125 7549 1236 0,'0'0'89'0,"0"0"-83"0,98 0 3 16,-1-4 11-1,27-9 30-15,18 0 11 0,6 0-26 16,-7 1-31-16,-12 4 7 15,-22 4-11-15,-22 4-148 16,-26 0-169 0,-34 9-523-16</inkml:trace>
  <inkml:trace contextRef="#ctx0" brushRef="#br0" timeOffset="404397.0686">22770 8057 1213 0,'0'0'24'16,"-129"-25"-6"-16,58 25-5 15,-5 14 78-15,6 16 5 16,10 13-56-16,18 6 0 16,18 1-38-16,21-2 5 15,3-8-3-15,28-8-1 16,13-13-6-16,11-14-6 16,6-5-72-16,-1-19 8 0,-8-23 7 15,-6-12 43 1,-16-15 20-16,-12-5 6 0,-15-2 16 15,0 4 43-15,-16 9-18 16,-4 8 28-16,0 14-4 16,4 11-32-16,6 13 5 15,4 8-27-15,5 6 16 16,1 3-30-16,0 16 1 16,17 22-3-16,13 14-1 15,9 11 3-15,6 9-2 16,4 5 2-16,2-2-23 15,-5-6-75-15,-2-12-183 16,-7-17-309-16</inkml:trace>
  <inkml:trace contextRef="#ctx0" brushRef="#br0" timeOffset="404796.9649">23002 7953 1226 0,'0'0'71'15,"0"0"-57"-15,39-87 21 16,6 77 23-16,10 10-11 16,6 1 0-16,2 24-32 15,-11 9-5-15,-17 7-10 16,-21 3-11-16,-14 2 7 0,-16-3-6 16,-20-5-10-1,-6-10-6-15,-1-10-15 0,9-10 22 16,9-8 2-1,12 0-35-15,12-22 18 16,1-12-39-16,8-4 40 0,12-7 26 16,4 1 9-1,-1 2-2-15,-1 9 24 16,-4 4 22-16,-5 11 43 0,-2 8-36 16,4 9-1-16,0 1-6 15,5 13-37-15,6 14 14 16,2 3-5-16,0 3-12 15,2-3-8-15,2-4 3 16,-1-8-2-16,3-10-48 0,-1-8-150 16,-3-7-231-1</inkml:trace>
  <inkml:trace contextRef="#ctx0" brushRef="#br0" timeOffset="405396.9324">23888 6888 1144 0,'0'0'88'0,"0"0"-60"16,84-16-15-16,-41 26-2 15,1 21 1-15,-7 11 3 16,-7 10-10-16,-11 4-5 16,-16-3 0-16,-3-9-11 15,-6-11 11-15,-9-11-26 16,5-11-6-16,4-8 4 0,6-3-44 16,0-7-3-16,15-16-58 15,9-13-22-15,-1-8 103 16,-2-8 49-16,-4-4 3 15,-8-1 65-15,-2 3 16 16,-7 9 56-16,0 12-18 16,0 13-53-16,0 10 32 15,0 10-24-15,0 0-31 16,0 25-43-16,6 17 9 16,8 9 6-16,5 10 1 15,3-2-12-15,-1-4 6 0,6-9-9 16,0-11-1-16,1-10 0 15,2-11-121 1,-3-13-102-16,-2-1-286 16</inkml:trace>
  <inkml:trace contextRef="#ctx0" brushRef="#br0" timeOffset="405830.8384">24540 6468 1003 0,'0'0'19'16,"0"0"-16"-16,0 0-3 16,0 0 0-16,65 100-5 15,-64-69 5-15,-1-3 0 16,0-8 4-16,-6-11-1 15,-4-6-3-15,4-3 1 16,1-3-1-16,5-15 32 16,0-9-27-16,0 1 15 15,11-3 24-15,8-1-18 16,3 2 7-16,5 2-8 16,2 7-12-16,0 5 19 0,3 9-21 15,1 5 10-15,-1 0 6 16,-2 20-24-16,-3 7 11 15,-7 7-14-15,-6 4 2 16,-5 1 3-16,-4 0-2 16,-3-4 1-16,-2-3-4 15,0-3-2-15,0-6-47 16,0-7-139-16,11-9-292 16</inkml:trace>
  <inkml:trace contextRef="#ctx0" brushRef="#br0" timeOffset="406108.1106">25755 6717 1266 0,'0'0'60'0,"91"0"-60"16,-39 0 0-16,0 0 53 0,-2 4-37 16,-4 4-16-16,-7 1-5 15,-14-3-209 1,-25 0-355-16</inkml:trace>
  <inkml:trace contextRef="#ctx0" brushRef="#br0" timeOffset="406263.887">25715 6981 882 0,'0'0'329'0,"110"0"-251"15,-46 0-56-15,2-3 71 16,-2-3-78-16,-3 1-10 15,-6-3-10-15,-8-2-122 16,-17-5-220-16</inkml:trace>
  <inkml:trace contextRef="#ctx0" brushRef="#br0" timeOffset="408297.8709">21443 6505 960 0,'-95'0'0'0,"5"1"-48"15,14 18 27-15,18-2 21 16,24 7 14-16,20 7-6 15,14 10 11-15,33 12-12 16,21 13-6-16,13 16 11 16,1 13-11-16,-11 11 5 15,-12 11 3-15,-20 3-7 16,-17 4 1-16,-8-3-3 0,-6-2 0 16,-12-3 5-16,1 1-2 15,7-3 34-15,10-7 127 16,13-11-108-16,31-17-21 15,22-16-25-15,17-14-3 16,12-13 4-16,9-7-10 16,-2-9-2-16,-6-9-52 15,-13-11-305-15</inkml:trace>
  <inkml:trace contextRef="#ctx0" brushRef="#br0" timeOffset="411203.1961">27286 6541 1212 0,'0'0'76'16,"0"0"-55"-16,0 0-19 15,0 0 60-15,0 0-35 16,0 0-25-16,-6 43 0 16,22 9 7-16,5 6-13 15,-3 1 4-15,-5-2 0 0,1-6-2 16,-2-3 5-16,-2-12-6 15,-2-9 1-15,-4-13-40 16,-3-12 36-16,-1-2-7 16,0-17 13-16,0-16 0 15,-11-8 0-15,-3-6 0 16,3-1 0-16,1-7 8 16,10 3-8-16,0 1 3 15,6 8-1-15,15 8 14 16,6 11-4-16,4 11 10 15,5 12-2-15,10 1-17 16,2 13 11-16,6 15-1 16,2 14-10-16,-5 10 2 15,-3 8 0-15,-15 9-6 16,-19 4 1-16,-14-4-165 0,-33-7-189 16</inkml:trace>
  <inkml:trace contextRef="#ctx0" brushRef="#br0" timeOffset="412847.3134">28382 6574 1132 0,'0'0'53'0,"0"0"-53"16,103-24 4-16,-61 24 44 15,1 9-20-15,-2 16-12 16,-6 10-16-16,-8 7 1 16,-11 7-4-16,-16-3 3 15,0 0 0-15,-11-9 0 16,-6-6-6-16,2-9 4 15,9-8-1-15,6-9 3 16,3-5 3-16,26 0-1 16,8-14 0-16,8-10-2 15,-5-7-14-15,-6-5 13 0,-5-9-4 16,-10-3 5-16,-5-4-4 16,-10 0 6-16,-4 6-2 15,0 6 14-15,-10 10 4 16,-4 12 46-16,7 11-3 15,1 7-24-15,3 7-37 16,1 23 1-16,2 12-1 16,0 8 0-16,17 0 5 15,11-3-4-15,3-6-1 0,2-9-2 16,3-9 0-16,-3-10-80 16,-2-13-50-16,-7 0-183 15</inkml:trace>
  <inkml:trace contextRef="#ctx0" brushRef="#br0" timeOffset="413263.1796">29357 5968 1189 0,'0'0'81'0,"0"0"-81"16,0 0 0-16,0 0-1 0,-9 87 2 16,10-42 11-16,13 2-12 15,2-3 1-15,-2-7 0 16,-3-11 1-16,-5-11-2 16,-4-9 0-16,-2-6 1 15,0-8-13-15,0-18 12 16,0-11-9-16,0-4-2 15,0 0 11-15,0-2 0 16,13 2 0-16,7 1 3 16,8 5 12-16,8 6-2 15,4 10 7-15,5 11 27 16,-2 8-40-16,-3 2 4 16,-6 21 23-16,-4 12-27 15,-4 11 2-15,-13 7-9 16,-10 12 0-16,-3 6-1 0,-23 0-29 15,-18-6-208-15,-13-17-652 16</inkml:trace>
  <inkml:trace contextRef="#ctx0" brushRef="#br0" timeOffset="415236.336">29977 6050 643 0,'0'0'130'0,"0"0"-116"16,0 0 41-16,0 0 16 0,0 0 12 15,0 0-51-15,-9 0-19 16,9 0 21-16,0 0 5 15,0 0 0-15,0 0 3 16,0 0-11-16,3 0 38 16,18 0-23-16,10 0-34 15,10 0 13-15,5 0-24 16,2 0 0-16,2 0-1 16,1 0 4-16,-2 0-10 15,2 0-54-15,-6-5-198 16,-2-8-408-16</inkml:trace>
  <inkml:trace contextRef="#ctx0" brushRef="#br0" timeOffset="415502.9177">30729 5693 1019 0,'0'0'79'0,"0"0"-17"15,0 0-39-15,0 0 25 16,0 0-11-16,0 0-36 16,-2 71 44-16,9-14 12 15,5 6-36-15,-2 2-1 0,-6 6-20 16,-4 1 0-16,0 2-63 15,-10-8-369-15</inkml:trace>
  <inkml:trace contextRef="#ctx0" brushRef="#br0" timeOffset="419815.2551">17734 12409 903 0,'0'0'0'0,"0"0"-12"16,0 0-1-16,0 113 13 15,9-52 1-15,9 1 8 16,5 5-9-16,0 5 0 0,0 3 2 16,-4-1-4-16,-7-5 2 15,-7-10-33-15,-5-12-228 32</inkml:trace>
  <inkml:trace contextRef="#ctx0" brushRef="#br0" timeOffset="420010.5357">17538 13083 978 0,'0'0'19'0,"89"-18"-18"16,-31 15 7-16,6-1-2 15,-2 3-1-15,-7 1 3 16,-6 0-6-16,-10 0-2 15,-7 1-103-15,-8-1-157 16</inkml:trace>
  <inkml:trace contextRef="#ctx0" brushRef="#br0" timeOffset="420190.0551">18009 12873 874 0,'0'0'19'15,"0"0"-2"-15,0 0-17 0,-36 74 0 16,18-32 29 0,3 5-2-16,-1-2-13 0,0-1-9 15,2-4-5-15,5-6-38 16,0-8-205 0</inkml:trace>
  <inkml:trace contextRef="#ctx0" brushRef="#br0" timeOffset="421295.8893">27371 13744 985 0,'0'0'56'16,"-9"-73"-13"-16,9 43 3 15,16 4 30-15,16 7-11 16,5 5-40-16,10 8 15 16,3 6-33-16,1 0 1 15,-8 10-8-15,-13 15 5 16,-14 8-10-16,-16 12 5 0,0 7-5 16,-30 2-3-16,-12 0 11 15,-8-4-6 1,-5-6 2-16,-1-7-38 0,4-8 15 15,3-8-10-15,7-7 8 16,6-8 26 0,6-6-12-16,9 0 12 0,11-10-2 15,7-8 5-15,3-3-4 16,12 0 1-16,15 1 0 16,7 4 4-16,7 4 5 15,5 6 18-15,0 6 3 16,3 0-28-16,-1 14 19 15,1 7-21-15,-2 8 1 16,0 3 2-16,-5 4-3 0,0-1-17 16,-7-3-191-16,-5-5-278 15</inkml:trace>
  <inkml:trace contextRef="#ctx0" brushRef="#br0" timeOffset="424950.8501">28430 13336 880 0,'0'0'69'0,"0"0"-41"16,0 0-19 0,-91 28-8-16,71 9 40 0,3 8 7 15,6 11-20-15,2 6 14 16,9 5-28-1,0-2-12-15,8-4 1 16,10-10 4-16,7-11-7 0,3-9 0 16,2-7 3-16,-3-6-4 15,0-6 1-15,-8-2-3 16,2-1-31-16,-4-6-145 16,-4 0-100-16</inkml:trace>
  <inkml:trace contextRef="#ctx0" brushRef="#br0" timeOffset="425172.2516">28591 13669 1006 0,'0'0'48'0,"0"0"-22"15,104-34-24-15,-56 27 61 16,3 3-42-16,-6 4-14 16,-2 0-14-16,-7 0-26 15,-9 0-238-15</inkml:trace>
  <inkml:trace contextRef="#ctx0" brushRef="#br0" timeOffset="425478.1301">29023 13545 1006 0,'0'0'73'0,"0"0"-50"16,0 0 2-16,98-26 19 16,-80 26-29-16,-8 6-9 15,-10 14-4-15,0 6-2 16,-15 1 0-16,-13 6 9 15,-3 0-10-15,5-4 1 0,13-6 0 16,11-2 19-16,2-9-14 16,30-2 15-1,12-5 25-15,13-5-42 16,8 0 7-16,7 0-10 16,0-12-11-16,1 0-10 0,-9-9-207 15,-17-7-484-15</inkml:trace>
  <inkml:trace contextRef="#ctx0" brushRef="#br0" timeOffset="425698.1406">29549 13255 765 0,'0'0'289'15,"84"9"-231"-15,-22 17-35 16,10 11 37-16,-4 10 7 15,-10 8-38-15,-11 7-1 16,-17 9-24-16,-23 7-1 16,-8 2-3-16,-47-1-12 15,-31-7-106-15,-23-17-118 16,-12-16-78 0,-9-17-248-16</inkml:trace>
  <inkml:trace contextRef="#ctx0" brushRef="#br0" timeOffset="427612.2496">30322 13374 974 0,'0'0'77'0,"0"0"-8"16,0 0 4-16,0 0-20 15,0 0 7-15,87-62-16 16,-46 62-42-16,2 0 5 0,-4 15-7 16,-3 2 0-16,-10 9-5 15,-12 4 7-15,-9 5-2 16,-5 5 0-16,-15-1-1 16,-12-1-4-16,-3-4 5 15,5-6 0-15,4-8-6 16,12-7 12-16,6-7-6 15,3-6 0 1,9 0 6-16,18-8-11 0,9-13 5 16,3-6-20-16,2-4 9 15,-4-6-5-15,-1-3 16 16,-6-6 0-16,-5-1 6 16,-5-3-15-16,-8 7 9 15,-3 5 0-15,-5 10 18 0,-1 10-12 16,-3 8 21-16,0 8-3 15,0 2-11-15,0 5-13 16,-6 17-4-16,-3 14 4 16,0 5 14-16,8 6-12 15,1-2 5-15,0-1-5 16,18-5 7-16,13-9-8 16,9-5-1-16,7-8-1 15,2-9-24-15,0-8-153 16,-3 0-204-16</inkml:trace>
  <inkml:trace contextRef="#ctx0" brushRef="#br0" timeOffset="429421.8756">30444 12822 1138 0,'0'0'47'15,"0"0"-28"-15,0 0-15 16,84 0 34-16,-28-4 7 15,9 4-41 1,0-2-3-16,1 2-1 0,-6 0-29 16,-2-2-82-16,-8-4-181 15</inkml:trace>
  <inkml:trace contextRef="#ctx0" brushRef="#br0" timeOffset="429794.5246">31180 12625 1059 0,'0'0'56'15,"0"0"-8"-15,0 0-26 16,0 0 27-16,106-72-19 15,-61 72-6-15,-1 5-24 16,-10 14 5-16,-11 4-7 16,-16 0 2-16,-7 4 0 15,-16 1-2-15,-14 1 0 16,-6-1 2-16,2-4 0 16,7 0 0-16,9-3 0 15,9-3 0-15,9-1 0 16,0-1 1-16,26-5 2 15,6 0-3-15,11-5 0 0,5-3 1 16,3-2-10-16,0-1-66 16,3 0-144-16,-4-6-507 15</inkml:trace>
  <inkml:trace contextRef="#ctx0" brushRef="#br0" timeOffset="430009.9483">31827 12689 620 0,'0'0'520'0,"0"0"-461"16,105-17-53-1,-49 11 21-15,4 4 36 0,-5-2-62 16,-3 2-2-16,-10-2-31 15,-6-4-216-15,-10-5-388 16</inkml:trace>
  <inkml:trace contextRef="#ctx0" brushRef="#br0" timeOffset="430235.3456">32315 12397 1060 0,'0'0'130'0,"0"0"-99"0,0 0-15 16,0 0 17-16,0 0 61 15,18 117-29-15,-3-65-47 16,1 4 5-16,-1 0-20 16,-1 5 0-16,-4-2-3 15,-2 2-101-15,-1-6-194 16</inkml:trace>
  <inkml:trace contextRef="#ctx0" brushRef="#br0" timeOffset="433587.3916">27201 15112 860 0,'0'0'111'0,"0"0"-49"16,0 0-25-16,0 0 59 15,0 0-11-15,0 0-53 0,0 0-13 16,-27 13-17-16,84-8 11 15,20-1 21-15,12-4-31 16,8 0 17-16,-1 1 11 16,-13 1-30-16,-14 2 11 15,-18 2-12-15,-14 1-16 16,-19 1-58-16,-15-2-175 16,-3-2-426-16</inkml:trace>
  <inkml:trace contextRef="#ctx0" brushRef="#br0" timeOffset="436053.7866">28697 14962 709 0,'0'0'269'0,"0"0"-186"0,0 0-10 16,42-75-20-16,-11 60 3 16,7 3 4-16,5 6-40 15,-1 6 9-15,-5 0-23 16,-9 0-5-16,-12 10-2 16,-12 2-2-16,-4 0 1 15,-8 4-2-15,-13-1 4 16,-3 2-2-16,6-1 2 15,5 0 0-15,9 3-3 16,4-1 10-16,4 4-7 0,15 0 0 31,1 2 5-15,1 1-8-16,-7 4 3 0,-11-1 0 0,-3-3-3 16,-11-3 2-16,-24-8 1 15,-10-6 9-15,-11-5 39 0,-2-3 34 16,6 0-52-1,13-4-11-15,17-3-15 0,15 1-4 16,7 0-4-16,26 1-103 16,23-3-117-16,12 0-201 15</inkml:trace>
  <inkml:trace contextRef="#ctx0" brushRef="#br0" timeOffset="436398.0171">29299 14874 513 0,'0'0'605'0,"0"0"-530"16,0 0-49-16,0 0-1 0,89-2 16 15,-48 27 14 1,3 5-28-16,-1 4-22 0,-3-1 5 16,-7-2-2-16,-6-4-8 15,-7-6 0-15,-4-1-9 16,-3-5 6 0,-1-5-63-16,0-4-76 0,0-6-66 15,0 0-166-15</inkml:trace>
  <inkml:trace contextRef="#ctx0" brushRef="#br0" timeOffset="436579.5243">29643 14771 769 0,'0'0'247'0,"0"0"-141"0,0 0-37 0,0 0-22 0,-81 30-1 0,62 18 3 16,1 11-19-16,-3 4 2 15,-1-3-32-15,-5-3 0 16,4-4-3-16,3-8 3 16,2-9-101-16,4-12-153 15,-3-13-759-15</inkml:trace>
  <inkml:trace contextRef="#ctx0" brushRef="#br0" timeOffset="438195.0106">30131 14633 855 0,'0'0'36'16,"0"0"0"-16,0 0-13 16,-89 15 24-16,60 16-15 15,2 8 26-15,5 11-22 16,3 7-11-16,9 4 19 15,7-2-28-15,3-6 9 16,8-4-15-16,14-8-5 0,8-5-2 16,4-5-3-16,4-7-12 15,1-6 10-15,4-11-198 16,-3-7-299-16</inkml:trace>
  <inkml:trace contextRef="#ctx0" brushRef="#br0" timeOffset="438505.4829">30354 14951 902 0,'0'0'46'0,"0"0"-4"0,0 0-42 15,104-18 0-15,-52 18 16 16,3 0-15-16,5 0-2 15,-2 0-126-15</inkml:trace>
  <inkml:trace contextRef="#ctx0" brushRef="#br0" timeOffset="438853.5905">30917 14754 283 0,'0'0'572'16,"0"0"-528"-16,0 0 25 16,0 0-27-16,96-65 10 15,-68 65 16-15,-3 0-55 16,-7 4-4-16,-9 15-9 15,-9 6 0-15,0 8-5 16,-15 4 5-16,-5-1 0 16,1-2-2-16,6-4 3 15,7-4-1-15,6-1 0 16,5-1-16-16,15-4 13 16,4-1-24-1,-2-1 10-15,-5-3 13 0,-5-3 5 16,-6-1-1-16,-6-4 0 15,0 3 3-15,-18 0 9 0,-12-4 59 16,-6 0-6-16,-1 2-14 16,1-2-27-16,5-2 4 15,9 2-19-15,8-1 1 16,8 1-16-16,6 0 6 16,0-4-86-16,15-2-127 15,9 0-435 1</inkml:trace>
  <inkml:trace contextRef="#ctx0" brushRef="#br0" timeOffset="439132.7031">31281 14579 1088 0,'0'0'64'0,"0"0"-58"0,115 22 11 15,-48 21 24-15,2 17 3 16,-5 16-10-16,-7 8-33 16,-14 4 4-16,-16-3-5 15,-17-6 6-15,-10-9-8 0,-18-13 2 16,-28-15 0 0,-20-15-4-16,-17-13 1 15,-11-8-9-15,-1-6-83 0,4 0-118 16,11-8-115-16</inkml:trace>
  <inkml:trace contextRef="#ctx0" brushRef="#br0" timeOffset="440260.8044">22838 8507 1127 0,'94'-6'0'15,"45"-7"-16"1,34-7 12-16,30-5-1 0,25-5 5 16,12-1 50-16,11 5 12 15,-5 1 5-15,-11 1-29 16,-19-1-23-16,-21 5 9 16,-23 3-23-16,-26 4 0 0,-25 7-1 15,-26 5-116-15,-24 1-137 16,-30 0-369-1</inkml:trace>
  <inkml:trace contextRef="#ctx0" brushRef="#br0" timeOffset="440562.1406">23066 8683 1278 0,'0'0'6'0,"0"0"-6"16,0 0-2-16,0 0-22 16,132 0 23-16,33-11 2 15,48-5 7-15,35-3-8 16,21-2 0-1,7 1 12-15,-6 5-6 0,-16 1 12 16,-26 7 2-16,-33 3-11 16,-36 4-18-16,-37 0-29 15,-31 0-168-15,-31 0-122 0</inkml:trace>
  <inkml:trace contextRef="#ctx0" brushRef="#br0" timeOffset="442490.6171">31875 14766 978 0,'0'0'123'0,"0"0"-78"16,0 0 9 0,0 0 47-16,0 0-35 0,63-73-17 15,-23 73-16-15,8 0-33 16,-2 4 13-16,-6 17-13 16,-7 7 0-16,-13 7-3 15,-9 6-2-15,-11 5 5 16,0-1 0-16,-14-4-3 15,-6-8-7-15,2-12 4 16,9-4-7-16,6-8 11 0,3-6-14 16,5-3-6-16,20 0-4 15,6-19-33-15,5-5 20 16,0-8 10-16,-5-7 16 16,-1-1 6-16,-9-2 8 15,-11 8-1-15,-3 7 14 16,-7 8-2-16,0 10 58 15,0 7-26-15,0 2-13 16,0 8-25-16,0 18 0 16,-4 11-6-1,1 5 6-15,3 3-1 16,0-2 0-16,11-6-5 0,7-4 0 16,2-7-1-16,5-7-7 15,5-8-114-15,2-8-73 16,4-3-258-16</inkml:trace>
  <inkml:trace contextRef="#ctx0" brushRef="#br0" timeOffset="443148.0458">32064 14290 875 0,'0'0'141'0,"0"0"-64"15,0 0-31-15,0 0-13 16,0 0 32-16,0 0-24 16,-22 8-16-16,73-2 19 15,7 0-40-15,5-2 0 16,-1 0-4-16,-1 2 2 15,-4-2-5-15,-3 1-100 16,-9-5-195-16,-6 0-644 16</inkml:trace>
  <inkml:trace contextRef="#ctx0" brushRef="#br0" timeOffset="443608.9871">32662 14172 990 0,'0'0'68'0,"0"0"-37"15,0 0 23-15,0 0-2 16,0 0-50-16,0 0 3 15,90 2-5-15,-69 15 0 0,-12 1-10 16,-6-2 11-16,-3 3-1 16,-13-2 0-1,-11 2 9-15,-3-2-14 16,4-2 5-16,7 3 0 0,12-3-5 16,4 4 9-1,7 0-4-15,20 2 1 16,6 2 9-16,0-3-14 15,-2 4 4-15,-9-5 0 0,-11 1-5 16,-11 0 5-16,-9-4 0 16,-27-4 28-16,-13-5 35 15,-5-7 19-15,-4 0-14 0,9 0-30 16,11 0 2 0,16 0-40-16,16 0 0 0,6 0-2 15,8 0-163-15,24 0-144 16</inkml:trace>
  <inkml:trace contextRef="#ctx0" brushRef="#br0" timeOffset="443838.5636">32955 14373 1205 0,'0'0'62'0,"0"0"-36"16,121-1-23-16,-57 1 22 0,5 0 12 16,4 2-23-1,-9 1-14-15,-12-1-20 0,-18-2-146 16,-20-5-245-16</inkml:trace>
  <inkml:trace contextRef="#ctx0" brushRef="#br0" timeOffset="444041.639">33446 14059 975 0,'0'0'65'0,"0"0"33"16,0 0-63-16,0 0-17 15,0 0 8 1,-8 82 71-16,8-26-11 0,0 3-64 15,3 1 2-15,-3 3-20 16,0-2 1-16,0-1-10 16,-6-11-165-16,-7-9-402 15</inkml:trace>
  <inkml:trace contextRef="#ctx0" brushRef="#br0" timeOffset="445782.3977">15188 16889 1093 0,'0'0'77'15,"0"0"-73"1,0 0 42-16,0 0 48 0,0 0-50 16,83 0-2-16,-23 0-32 15,5 0 3-15,0 0-13 16,-1 0 4-16,-6 0-11 15,-5 0-69-15,-14 0-119 16,-16 2-264-16</inkml:trace>
  <inkml:trace contextRef="#ctx0" brushRef="#br0" timeOffset="445974.3276">15235 17108 821 0,'0'0'382'16,"0"0"-341"-16,0 0-37 16,112 1 22-16,-47-1 48 15,6 0-20-15,-2 0-44 16,-5 0-10-16,-5 0-14 16,-11 3-195-16,-15-3-216 15</inkml:trace>
  <inkml:trace contextRef="#ctx0" brushRef="#br0" timeOffset="448340.4536">16311 16948 909 0,'0'0'298'15,"0"0"-248"-15,0 0-38 16,0 0 35-16,0 0-19 16,128-35 13-16,-53 26-22 0,5 0-18 15,-5 5 7-15,-12 4-8 16,-14 0 0-16,-12 0-103 16,-5 0-148-16,-7 0-218 15</inkml:trace>
  <inkml:trace contextRef="#ctx0" brushRef="#br0" timeOffset="448824.3672">17172 16724 1157 0,'0'0'75'0,"0"0"-68"15,0 0 1-15,0 0-8 16,0 0 7-16,-42 81 14 15,22-38-11-15,-2 0-6 16,1-1 1-16,5-2-5 16,1-5 0-16,8-7-3 15,4-8 7-15,3-9-3 16,0-4 5-16,10-7-1 16,12 0 3-16,10 0-8 15,5-14 2-15,6 0-3 16,2-5 1-16,4 3 0 15,-4 2-1-15,-6-3-2 0,-11 4 2 16,-10 0 1 0,-12 2 0-16,-6-1 4 0,0 3-4 15,0-1 0-15,-6 2 5 16,-4 1 2-16,4-1 12 16,0 4 6-1,1 0 15-15,4 4 11 0,-2 0-16 16,1 4-21-16,1 17-5 15,1 11-9-15,0 9 16 16,0 3-16-16,1-1 1 16,7-1-1-16,1-5 0 15,1-5-8-15,2-4-82 16,3-8-72-16,6-8-175 16</inkml:trace>
  <inkml:trace contextRef="#ctx0" brushRef="#br0" timeOffset="449408.9443">17947 16812 1193 0,'0'0'24'0,"0"0"17"16,0 0-16-16,87-60 2 15,-47 60 37-15,5 2-20 16,0 20-29-16,-9 10 0 15,-9 8-15-15,-15 4 0 16,-12 4-7-16,-3 5 10 16,-24-7-3-16,-6-6 0 15,0-13 4-15,6-10-5 16,11-9 1-16,10-8 0 0,6 0 14 16,7-14-9-1,24-19-5-15,16-8-14 0,8-9-45 16,2 0-18-1,-7-2-20-15,-11 3 23 0,-12 5 40 16,-13 9 25-16,-11 12 9 16,-3 10 38-16,0 8 22 15,-14 5 5-15,-2 4-36 16,4 21 5-16,4 9 11 16,7 8-22-16,1 8 8 15,6 3 9-15,13 1-30 16,7-5 8-16,5-6-17 15,6-11 3-15,8-9-4 0,1-11-63 16,8-12-155-16,0 0-300 16</inkml:trace>
  <inkml:trace contextRef="#ctx0" brushRef="#br0" timeOffset="451655.1633">18264 16394 1009 0,'0'0'55'0,"0"0"-3"16,0 0-50-16,0 0 19 16,102-26 42-16,-53 23-37 15,1 0-4-15,1 0-22 16,-3 3 3-16,-6 0-14 0,-3 0 3 15,-4 0-83-15,-2-3-124 16,0-1-357-16</inkml:trace>
  <inkml:trace contextRef="#ctx0" brushRef="#br0" timeOffset="452126.1204">19071 16184 555 0,'0'0'466'16,"0"0"-427"-16,0 0-28 15,0 0 7-15,124-80 28 16,-78 75 0-16,-7 5-43 16,-8 0 0-16,-10 12-5 15,-13 6 6-15,-8 3-4 16,0 3 0-16,-18-1-2 16,0-1 0-16,0 1 2 15,9-3 0-15,7 1-2 16,2 0 3-16,13 0-1 15,13-3 0-15,6 1 6 16,1 0-10-16,-4-2 4 16,-5 0 0-16,-16-1-5 0,-8-1 7 15,-19 0-2-15,-27-2 48 16,-12 1 19-16,-6-4-3 16,0-3-32-16,7-1-6 15,14-3-15-15,15 0-11 16,13-3-19-16,15 0-140 15,8-2-275-15</inkml:trace>
  <inkml:trace contextRef="#ctx0" brushRef="#br0" timeOffset="454222.266">19956 16911 818 0,'0'0'199'0,"0"0"-148"16,0 0-15-16,0 0 21 15,0 0-12-15,110-20 7 16,-41 16-9-16,9-2 20 16,2 4-26-16,-5-2-11 15,-10 2-8-15,-11 0-17 16,-11 0-2-16,-10 1-21 16,-9-2-123-16,-8-6-116 15,-13-4-387-15</inkml:trace>
  <inkml:trace contextRef="#ctx0" brushRef="#br0" timeOffset="454434.7397">20317 16665 738 0,'0'0'329'0,"0"0"-234"15,0 0-95-15,0 0 26 16,0 0 13-16,-15 100-4 15,15-50-26-15,0 3-1 16,5 1-1-16,11-2-7 16,9-3 0-16,2-10-2 15,-1-6-70-15,-3-13-126 16,-2-10-322-16</inkml:trace>
  <inkml:trace contextRef="#ctx0" brushRef="#br0" timeOffset="456283.7441">21240 16624 1074 0,'0'0'72'16,"-89"-20"-47"-16,43 20-2 15,-1 0 37-15,3 0 7 16,9 16-36-16,10 4-3 16,14 2-14-16,10 2-11 0,1-4-3 15,11 0 0 1,20-6 7-16,9-6-17 0,11-5 10 15,6-3-44-15,-1-3-5 16,-7-12-7 0,-11-6 28-16,-13-1 18 0,-13-1 10 15,-12-1 6-15,0-1 0 16,-8 5 20-16,-9 1 35 16,0 7-15-16,2 6-6 15,6 3-5-15,3 3-35 16,6 4 2-16,0 17-2 0,0 7 0 15,17 8-2-15,5 3 6 16,5 2-9 0,-2 3 4-16,-2 0-27 0,-4-3 25 15,-8 0-18-15,-8-4 10 16,-3-3 6-16,-15-4-1 16,-20-8 6-1,-11-5 0-15,-6-5 0 0,-5-7 21 16,5-5-9-16,12 0-9 15,14 0 0-15,16-2-3 16,10-7-43-16,13-7-148 16,25-2-423-16</inkml:trace>
  <inkml:trace contextRef="#ctx0" brushRef="#br0" timeOffset="456847.1762">22027 16627 1269 0,'0'0'43'0,"0"0"-2"16,80-59-41-16,-39 54 0 16,1 5 62-16,2 0-39 0,-4 21-13 15,-4 6-10-15,-10 9 3 16,-15 2-7-16,-11 4 1 16,-13 4 1-16,-20-3-6 15,-7-4 8-15,2-7-2 16,7-7-6-16,10-10 7 15,12-8-2-15,9-7 3 16,2 0-16-16,28-16 12 16,11-10-76-16,12-10 11 15,-2-5 4-15,-2-7-3 16,-12-3 64-16,-10 2 4 0,-11 5 0 16,-10 7 66-1,-6 9-1-15,0 11 11 16,-3 7-5-16,-7 10-36 0,2 0-6 15,1 24-21-15,2 9-4 16,5 9 29 0,0 4-6-16,6 2-8 0,11-3-9 15,5-6-3-15,3-5-11 16,7-11 4-16,4-7-6 16,8-5-36-16,6-11-161 15,8 0-220-15</inkml:trace>
  <inkml:trace contextRef="#ctx0" brushRef="#br0" timeOffset="458834.186">22219 16250 847 0,'0'0'273'0,"0"0"-218"16,0 0-50-16,0 0 50 15,0 0-22-15,0 0-28 16,130-24 17-16,-66 20-10 0,-1 1-9 16,-4 2-4-16,-5 0 1 15,-6-3-75-15,-8-3-177 16,-7-1-476-16</inkml:trace>
  <inkml:trace contextRef="#ctx0" brushRef="#br0" timeOffset="459299.9582">23065 15977 1140 0,'0'0'62'16,"0"0"-55"-1,0 0-2-15,0 0-3 0,0 0 16 16,-61 78 5-16,36-44-21 15,-4-1 9-15,-1-3-11 16,2-7 2-16,7-3 10 16,8-6-10-16,11-4 4 15,2-3-3-15,6-2 2 16,20-2 1-16,8-3-6 16,10 0 1-16,4 0 3 15,8 0 0-15,2 0-4 16,-2-10 0-16,-5-2 1 0,-8-5-4 15,-14-1 3-15,-13-3 0 16,-11 2 5-16,-5-2 2 16,-6 1-7-16,-16 3 1 15,-4 2 1-15,-4 3 42 16,2 4-11-16,2 7-5 16,7 1 16-1,8 3-31-15,7 16 7 0,4 11-14 16,1 8 1-16,22 4 7 15,2 7-12-15,4 4-1 16,-1 1-2-16,-3 5 1 16,-7-3-77-16,-6-4-120 15,-9-13-336-15</inkml:trace>
  <inkml:trace contextRef="#ctx0" brushRef="#br0" timeOffset="460125.0122">17672 18120 825 0,'0'0'72'0,"-101"-14"-48"15,46 12 46-15,-1-1 12 16,2 3 17-16,8 0-30 15,11 0-42-15,15 0 8 16,15 0-19-16,8 0-15 0,42 0 23 16,32 0-20-16,34 0 6 15,32-9 8-15,23-7-17 16,26-2 9-16,16 1 7 16,18 0 8-16,14 1 15 15,1 3-19 1,4 2-10-16,-14-1 6 0,-20 1-16 15,-24 1 0-15,-32 4-1 16,-30 0 0-16,-31 3-9 16,-31 2 9-16,-27 1-33 15,-27-4-25-15,-9 4-27 16,-23 0 8-16,-23 0 11 16,-13 0-35-16,-10 4 19 0,-4 6-58 15,-2 0 29-15,4 1-32 16,0-1-136-16</inkml:trace>
  <inkml:trace contextRef="#ctx0" brushRef="#br0" timeOffset="460433.4431">17850 18259 905 0,'-140'27'8'0,"20"4"-2"0,27-3-9 16,29-5 6-16,31 0 30 16,33-8 16-16,22-1-41 15,56-8 17-15,43-6-11 16,33-2-10-16,34-20 30 16,22-7 0-16,14-10 36 15,11-3 4-15,-5-1-35 16,-16 6 14-16,-29 8-25 15,-39 13-22-15,-39 5-6 16,-38 6-13-16,-33 1-139 16,-32 0-53-16,-7 3-114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7-31T05:10:43.54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1254 3094 1150 0,'0'0'80'0,"0"0"-39"16,0 0-3-16,0 0 11 15,0 0 25-15,0 0-70 16,27 7-2-16,-6 33 19 15,3 9-20-15,0 9 4 16,-6 4-5-16,3 1 0 16,-4 0 0-16,0-8 5 15,2-8-5-15,-5-8 0 16,-1-14-10-16,-1-10 10 0,-4-11-6 16,0-4 6-1,-3-20 10-15,-2-15-9 16,0-10 6-16,-3-6-3 15,0-6 5-15,0-4 4 16,0 0 5-16,0 2-4 16,0 9 3-16,0 5-14 0,0 10-1 15,0 13-2-15,0 11-11 16,3 8-46-16,-3 3-90 16,0 8-130-16,0 9-163 15</inkml:trace>
  <inkml:trace contextRef="#ctx0" brushRef="#br0" timeOffset="379.007">1611 2842 1200 0,'0'0'24'16,"0"0"-24"-16,0 0 0 0,0 0 0 15,109 103 23-15,-50-41-5 16,10 10 12-16,-3 9-25 15,-11 8-2-15,-25 3 6 16,-29 3-4-16,-11-2-5 16,-39-7 8-16,-20-9-7 15,-13-16 37-15,-3-14-18 16,1-13-8-16,10-11-5 16,13-9-7-16,17-7-61 15,19-7-236-15</inkml:trace>
  <inkml:trace contextRef="#ctx0" brushRef="#br0" timeOffset="2317.4074">3124 2967 1150 0,'0'0'64'0,"0"0"9"16,0 0-2-16,0 0-35 15,0 0-11-15,0 0-19 16,4 56 2-16,-1 4 31 16,3 9-30-16,-1 7-9 15,-2 5 0-15,0 1 6 16,0 0-9-16,-2-1 3 0,2-8-108 15,3-9-36 1,0-18-188-16,3-21-262 0</inkml:trace>
  <inkml:trace contextRef="#ctx0" brushRef="#br0" timeOffset="2601.0184">3067 3054 1095 0,'0'0'68'0,"-10"-115"-23"16,23 74-17-16,24 12 20 15,15 10-17-15,11 14-26 16,6 5 12-16,1 24-16 16,-4 18-1-16,-16 10 0 0,-23 6 2 15,-24 4-5 1,-16-3 1-16,-40-3 2 0,-15-10 0 15,-16-8 1-15,-2-8 0 16,7-8 4-16,15-4-1 16,22-5-8-1,26-1 0-15,16 0-125 0,22-6-165 16,30-5-334-16</inkml:trace>
  <inkml:trace contextRef="#ctx0" brushRef="#br0" timeOffset="2967.114">3592 3237 1265 0,'0'0'63'0,"0"0"-61"16,81 7 11-16,-37 15-10 15,3 8 19-15,-1 8-21 16,-12 1 9-16,-10 2-10 15,-13-5-1-15,-11-9-2 16,0-9-9-16,-8-10 10 16,-8-6-2-16,-2-2 4 15,-3-10 11-15,5-15-5 16,5-6 34-16,5-6 38 16,6-1-34-16,2-3-9 15,20 0-35-15,9 0 1 0,10 2-4 16,4 6 3-16,7 6-9 15,-2 11-42 1,-2 7-88-16,-2 9 17 16,-2 0-65-16,-5 0-30 0,-1 6-16 15,-2-1-47-15</inkml:trace>
  <inkml:trace contextRef="#ctx0" brushRef="#br0" timeOffset="3235.8189">4344 3132 486 0,'0'0'260'15,"0"0"-126"-15,0 0 17 16,0 0-80-16,0 0-27 0,0 0 10 15,-61 62-12-15,39-27-10 16,7 9-8-16,7 3-16 16,8-3 16-16,0-4-20 15,20-10 5-15,17-7 3 16,12-12-10-16,6-9 13 16,-1-2-15-16,-6-16 3 15,-9-12 13-15,-14-7 12 16,-10-6 23-16,-15-5-3 15,-2 1-30-15,-26-2-1 16,-15 4-17-16,-5 6 0 16,0 13-9-16,11 12 5 15,16 12-72-15,21 4-83 16,2 22-104-16,35 3-24 16</inkml:trace>
  <inkml:trace contextRef="#ctx0" brushRef="#br0" timeOffset="3666.8372">5041 3249 1046 0,'0'0'143'0,"0"0"-90"16,0 0-24-16,-118-43 25 16,66 47-5-16,2 24-4 15,9 7-25-15,11 6 2 0,24-4-13 16,6-4-5-16,15-8 4 15,19-8-7 1,8-9 1-16,7-8 1 16,-4 0-3-16,-6-21-22 15,-1-10 2-15,-10-10 10 16,-8-9 10-16,-9-12 0 0,-11-7 2 16,0-7 5-16,-17-3-3 15,-11 3 30-15,0 7 24 16,2 14-5-16,7 16 3 15,4 15-28-15,6 14-8 16,6 10 3-16,3 4-23 16,0 30-1-16,3 16-1 0,14 18 2 15,6 8 0 1,6 8 0-16,-1 1 3 0,-3-1-9 16,-5-6 2-16,-5-10-27 15,-5-11-37 1,0-9-103-16,-2-14-45 15,1-13-135-15</inkml:trace>
  <inkml:trace contextRef="#ctx0" brushRef="#br0" timeOffset="4416.468">5281 3158 1041 0,'0'0'128'0,"0"0"-68"16,0 0 52-16,0 0-42 0,0 0-62 15,0 0 7-15,21 80-8 16,-9-32 12-16,0-2-19 16,0-7 4-16,4-7-3 15,1-9-1-15,-1-9 0 16,5-10 2-16,-3-4 5 16,1-6-7-16,-1-20 0 15,-3-7 9-15,-6-5-6 16,-1-2 1-16,-8 0-1 15,0 6 6-15,0 13-4 16,0 9 16-16,0 10-6 16,0 2-15-16,0 20 0 15,0 12-4-15,0 8 4 16,1-1 0-16,9-3 4 16,4-7-10-16,7-7 6 0,7-6-23 15,11-4-5-15,11-10-11 16,3-2 3-16,7-6-5 15,-7-15-7-15,-5-8 40 16,-12-10 7-16,-11-2 1 16,-13 1 5-16,-12 2 6 15,0 10 45-15,-12 6-4 16,-10 12-36-16,-1 10 8 16,4 3-24-16,-2 24 7 15,5 9-3-15,5 7-1 0,10 3 2 16,1-2 3-1,9-2-4-15,16-9 2 16,9-5-6-16,9-8 0 16,7-9 12-16,8-9-11 15,8-2 1-15,1-9 3 16,-4-17 4-16,-8-10-9 0,-11-9 0 16,-11-10 1-16,-15-10 6 15,-12-8-5-15,-6 0 3 16,-15 2 11-16,-13 11-13 15,-5 16 31-15,9 19-26 16,3 19-2-16,8 6-5 16,8 33-1-16,5 21 0 15,0 15-5-15,18 13 14 16,6 5-13-16,3 2 4 0,-5-6 0 16,-4-5-6-16,-1-9 6 15,-7-13-38-15,-1-17-75 16,-9-15-74-1,0-22-176-15</inkml:trace>
  <inkml:trace contextRef="#ctx0" brushRef="#br0" timeOffset="4597.5754">6138 3312 1214 0,'0'0'73'0,"107"-2"-50"0,-43 2 51 15,0 0-10-15,-3 0-17 16,-1 0-46-16,-8 0-1 16,-7-6-30-16,-9-13-205 15,-12-7-333-15</inkml:trace>
  <inkml:trace contextRef="#ctx0" brushRef="#br0" timeOffset="5029.7503">7756 3010 1119 0,'0'0'79'0,"0"0"-22"16,0 0 42-16,0 0-72 16,0 0-7-1,0 0-6-15,12 110 31 16,3-44-9-16,-6 7-33 0,2 3 1 16,-4-1-4-16,-3-3-6 15,1-8-45-15,1-14-118 16,3-15-93-16,3-20-217 15</inkml:trace>
  <inkml:trace contextRef="#ctx0" brushRef="#br0" timeOffset="5382.569">7770 3169 1048 0,'0'0'77'16,"0"-124"-45"-16,10 75 43 15,13 10 7 1,8 11-7-16,9 10-4 0,6 9-55 15,5 9 6-15,7 6-22 16,-7 21 4-16,-5 11-11 16,-16 9 7-16,-18 4-9 15,-12 5-24-15,-28-6-99 16,-22-6 27-16,-11-6 55 16,-2-9 14-16,4-5 36 15,10-8 1-15,14 0 8 16,13-8 48-16,13 1-11 0,9 1 1 15,0 4-16 1,27 4-9-16,10 3 54 0,14 3-32 16,5 1-24-16,7 1-5 15,3 0-12-15,-7-3-4 16,-9-4 1-16,-10-4-91 16,-14-12-109-16,-7-3-191 15</inkml:trace>
  <inkml:trace contextRef="#ctx0" brushRef="#br0" timeOffset="5942.7164">8344 3248 1165 0,'0'0'110'0,"0"0"-94"0,0 0-11 15,0 0 33-15,0 0-11 16,-27 106 7-16,38-64-30 15,8-2 4-15,8-8-2 16,0-8-4-16,-1-9-2 16,3-12 0-16,-2-3-43 15,-2-8 10-15,-4-17 6 16,0-8 27-16,-9-8-1 16,-3-2 3-16,-6-3 7 15,-3 7 29-15,0 6-20 0,0 14 37 16,-5 10 3-1,1 9-31-15,-1 3-24 16,4 22-3-16,1 10 0 16,0 5 3-16,9 0 5 0,13-8-8 15,5-5 0 1,3-9 5-16,3-9-6 0,1-9 2 16,6 0-2-16,5-17-6 15,0-11-22-15,-1-9 28 16,-6-8 0-16,-10-7 1 15,-13-10 3-15,-12-1-2 16,-3 3 6-16,-18 6 11 16,-12 13-9-16,2 17 21 15,6 15-3-15,8 9-27 16,4 15 0-16,10 23 4 0,0 15-4 16,13 11 0-1,14 5 7-15,4 2-8 0,-4-5 1 16,0-5 0-16,-1-8-13 15,-1-6 11-15,0-10-88 16,-1-14-86 0,-6-15-244-16</inkml:trace>
  <inkml:trace contextRef="#ctx0" brushRef="#br0" timeOffset="6282.3353">9299 3364 859 0,'0'0'93'16,"0"0"-92"-16,103-26 7 15,-67 8 53-15,-8-4 22 16,-9-5-30-16,-10-5-22 16,-9 2-26-16,-6-2 32 15,-23 4-7-15,-13 8 5 16,-9 8 17-16,-1 11-45 15,4 1 2-15,9 19-2 16,9 17-1-16,8 14-2 16,14 5-1-16,8 3-2 15,5-7 28-15,25-4-28 16,4-11 11-16,4-9-5 16,-1-9 3-16,9-15-18 0,-1-3 8 15,7-6-96-15,5-16-81 16,-2-7-562-16</inkml:trace>
  <inkml:trace contextRef="#ctx0" brushRef="#br0" timeOffset="6415.9142">9912 3094 761 0,'0'0'441'0,"0"0"-410"16,0 0-31-16,0 0-7 15,0 0 0-15,0 0-262 0</inkml:trace>
  <inkml:trace contextRef="#ctx0" brushRef="#br0" timeOffset="6575.4369">9981 3367 1245 0,'0'0'111'16,"0"0"-91"-16,0 0 55 15,0 0-31-15,0 0-44 16,124 0-61-16,-75-4-157 16,-9-5-177-16</inkml:trace>
  <inkml:trace contextRef="#ctx0" brushRef="#br0" timeOffset="7482.8408">4095 4007 592 0,'0'0'359'0,"-143"0"-300"16,89 5-49-16,20-4 53 0,25 2 7 15,12-1-1 1,52 1-6-16,39 4-57 0,46-3 4 16,42-2-10-16,39-1 9 15,36-1-8-15,26 0 1 16,23 0-2-16,13-3 13 15,-6-1-7-15,-18 0 4 16,-33 3-6-16,-40-1 4 16,-43 1-16-16,-41-3-39 15,-36-2-82-15,-37-3-114 16,-28-3-232-16</inkml:trace>
  <inkml:trace contextRef="#ctx0" brushRef="#br0" timeOffset="10887.2274">2840 5228 1222 0,'0'0'75'16,"0"0"-58"-16,0 0 10 15,0 0 12-15,0 0-6 16,0 0-30-16,0 0 0 16,-9 29-3-16,11 12 0 15,17 2 5-15,5 2 4 16,0-3-7-16,1 1 1 15,-7-4-3-15,-6-5-2 16,-12-5-1-16,0-4-19 16,-16-9-17-16,-17-4 32 15,-10-7-18-15,-8-5 22 0,-3 0-4 16,2 0 2-16,9-3 5 16,7-3 0-16,18 1 1 15,9 1-4-15,9 1 11 16,12 2-2-16,27-1-6 15,16 2 0-15,11 0-2 16,4 0 2-16,4 0 0 16,-2 0 5-16,3 0-3 15,-4 0 6-15,-7-1-8 16,-14-3-3-16,-15-3-59 16,-18-6-181-16,-16-8-349 15</inkml:trace>
  <inkml:trace contextRef="#ctx0" brushRef="#br0" timeOffset="11058.4149">2646 5267 1180 0,'0'0'26'16,"0"0"-16"-16,139-52 2 15,-66 37 32-15,8 5-7 16,5 1-35-16,1 6-2 15,-5-1-21-15,-18 0-244 16,-16-3-535-16</inkml:trace>
  <inkml:trace contextRef="#ctx0" brushRef="#br0" timeOffset="11848.8354">3546 5038 1208 0,'0'0'55'0,"0"0"-23"16,0 0 6-16,0 0-37 15,0 0 0-15,0 0-1 16,13 129 6-16,-1-51 5 16,-1 9-7-16,-4 10-3 0,-4 2 2 15,-3 3 2-15,0-3-10 16,0-7 2-16,0-12-32 15,3-17 7-15,12-17 1 16,3-15 23-16,7-12 0 16,1-10-10-16,5-9 3 15,6 0-7-15,1-10 14 16,-1-11 1-16,2-4-10 16,-2-4 2-16,-11-6-2 15,-7-3-32-15,-13-6 1 0,-6-2 19 16,-18-1 12-1,-24 3 13-15,-12 3-3 16,-11 2 3-16,-8 0 8 16,-2 6-5-16,-1 3 37 15,16 7-10-15,15 8 1 16,20 8-10-16,19 2-14 0,6 0 18 16,23 1 7-16,23-4-27 15,12-2-10-15,11-2 2 16,-2 0 3-16,-9-4-4 15,-15 1 0-15,-20-3-34 16,-20 2-21-16,-5 1-18 16,-32 1 10-16,-11 3-89 15,-6 4-40-15,3 1-68 16</inkml:trace>
  <inkml:trace contextRef="#ctx0" brushRef="#br0" timeOffset="14244.2682">5004 5095 1142 0,'0'0'26'15,"0"0"22"-15,0 0-13 16,0 0 17-16,0 0 9 16,0 0-61-16,0 0 0 15,32 22-4-15,-24 22 9 16,2 2-8-16,8-2 5 0,2-6-2 15,5-6 0 1,3-10-1-16,5-6-18 0,0-12-27 16,3-4-19-16,-2-4 36 15,-5-19-4-15,-7-6 5 16,-13-8 25-16,-5-4 6 16,-4-3 9-16,-7 2 31 15,-10 4-11-15,-5 6 17 16,4 9-7-16,8 11-4 15,4 8-8-15,6 4-30 16,0 19-12-16,3 17 10 16,22 16 4-16,9 5-3 15,4 5 1-15,-2 1-2 16,-5 0-5-16,-6-1-40 0,-7-6 18 16,-6-3 4-16,-12-10-4 15,0-7 29 1,-25-9-11-16,-14-12 11 0,-13-7 14 15,-9-8-2-15,-8 0 41 16,-1-2-17 0,7-14-17-16,12 2 4 0,20-1-21 15,17-2-4-15,14-1-6 16,19-4-184-16,27-6-368 16</inkml:trace>
  <inkml:trace contextRef="#ctx0" brushRef="#br0" timeOffset="14439.7832">5923 5239 1174 0,'0'0'131'15,"0"0"-117"-15,88-8-14 16,-29 8 0-16,7 1 8 15,3 9-15-15,-11 1 7 16,-12-1-194-16,-28-4-420 16</inkml:trace>
  <inkml:trace contextRef="#ctx0" brushRef="#br0" timeOffset="14573.2745">6002 5435 906 0,'0'0'115'0,"0"0"-112"0,0 0 26 15,100 30 78-15,-45-30-67 16,6 0-40-16,-1 0-12 16,-7-18-295-16</inkml:trace>
  <inkml:trace contextRef="#ctx0" brushRef="#br0" timeOffset="15040.586">6660 5052 287 0,'0'0'879'0,"0"0"-840"15,0 0-16 1,0 0 12-16,0 0-20 0,0 0 42 16,-27 76-30-16,27-28-14 15,0 1-4-15,10 0-1 16,7 0-7-16,2-6-1 15,6-6 0-15,-2-8 8 16,8-6-5-16,1-11 0 16,3-6 4-16,1-6 0 15,3 0-9-15,-3-14 2 16,-8-10-32-16,-4-7 30 16,-12-6-7-16,-5-3 9 0,-7-3-2 15,0 1 3-15,-7 4-5 16,-8 7 4-16,-1 9 0 15,2 10 15 1,8 9-14-16,0 3 5 16,3 9-6-16,2 18 2 0,1 6-2 15,0 5 0-15,0 3 4 16,8-2-7-16,0-3 9 16,1-6-6-16,-1-5 0 15,0-8 2-15,0-4-8 16,1-8-23-16,1-5-145 0,1 0-281 15</inkml:trace>
  <inkml:trace contextRef="#ctx0" brushRef="#br0" timeOffset="15205.2495">7264 5209 1194 0,'0'0'6'15,"0"0"-6"-15,0 0-91 16,0 0-51-16,0 0-594 16</inkml:trace>
  <inkml:trace contextRef="#ctx0" brushRef="#br0" timeOffset="15538.5274">7450 5006 1135 0,'0'0'47'0,"0"0"-45"15,0 0-4 1,0 0 2-16,99 105 0 0,-83-52 0 16,-1 3 4-16,-7-4-7 15,-5-7 3-15,1-9 0 16,0-10-3-16,1-10 6 15,7-11-3-15,3-5 5 0,0-3-2 16,7-19 23 0,-1-11 37-16,-4-6-10 15,-3-7 14-15,-2-6-36 0,-1-2-6 16,-1-2 11-16,-2 7-16 16,1 6-3-16,1 7-17 15,-4 13-8-15,-3 11-15 16,-3 10-135-16,0 2-168 15</inkml:trace>
  <inkml:trace contextRef="#ctx0" brushRef="#br0" timeOffset="25264.7713">9542 4859 1191 0,'0'0'41'0,"0"0"-41"0,0 0 8 16,0 0-17-16,0 0 14 15,0 0-5 1,14 88 14-16,-4-38-7 0,2-1-7 16,0-3 0-16,6-4 3 15,-1-10-8-15,2-8 5 16,3-9-4-16,0-7-15 16,2-8-27-16,2 0 41 15,-6-18-1-15,-3-4 5 16,-5-3-7-16,-8-4 8 15,-4 4 0-15,0 5 12 16,0 7-12-16,0 6 22 0,-1 7 4 16,1 0-20-16,0 14-6 15,6 12 2-15,19 6 3 16,11 1 2-16,10-6 0 16,6-4-7-16,5-11 0 15,-2-8 1-15,-8-4 5 16,-9-2-4-16,-15-18 4 15,-13-9 24-15,-10-4 27 0,-6-10 15 16,-28-2-34 0,-8-3-28-16,-10 2 3 15,4 4-13-15,9 6 0 0,11 6 0 16,12 7-48 0,11 8-93-16,5 6-83 15,22 3-188-15</inkml:trace>
  <inkml:trace contextRef="#ctx0" brushRef="#br0" timeOffset="25640.7484">10270 4645 1102 0,'0'0'53'0,"0"0"-16"16,0 0-22-16,0 0-11 15,0 0 12-15,0 0 1 0,3 102 13 16,21-47-19-16,6 2-3 15,0-5-11-15,-2 3 3 16,-3-8-7-16,-2-7 4 16,-8-9-43-16,1-11-16 15,-7-13 25 1,-1-7 18-16,-1 0 19 0,-4-14 4 16,1-10-1-16,1-7 18 15,2-2-12-15,5 1 31 16,2 3-4-16,2 7-20 15,4 5 6-15,3 9-2 16,3 6 2-16,3 2 8 16,3 7-30-16,1 15 13 0,-4 3-7 15,-2 6 0 1,-4 2-6-16,-4 2 0 0,-5-2-6 16,-4-3-6-16,-7-4-113 15,0-13-175-15</inkml:trace>
  <inkml:trace contextRef="#ctx0" brushRef="#br0" timeOffset="26495.8708">10923 5010 1015 0,'0'0'58'0,"0"0"-50"16,96-34 0-16,-54 19 70 15,-2 0-58-15,3-2-17 16,-8-2 2-16,-13 0 3 0,-16 1-8 16,-6 0 21-16,-16 4 3 15,-14 7 2-15,-1 7-21 16,-1 0-4-16,4 6 3 16,8 15 3-16,4 6-6 15,7 4 8-15,6 1-8 16,3 1 9-16,3-2-10 15,16-4 5-15,4-8-1 16,5-8 2-16,2-9-6 16,1-2 0-16,4-8 2 15,-1-16-9-15,0-2 7 16,-1-5 0-16,-6 3 1 16,0 0 3-16,4 5-4 15,3 5 0-15,2 3 6 16,-2 6-9-16,2 9 3 0,2 0 0 15,-2 1-7-15,-7 19 7 16,-8 2 0-16,-16 5 0 16,-5 3-7-16,-15-2 4 15,-12 0 3-15,-3-2 0 16,11-5 0-16,7-4 9 16,10-3-5-16,2-3 14 15,8-6-16-15,17-4 34 0,8-1-15 16,3 0-16-16,4-10-2 15,6-4 5-15,2-3-16 16,0-3-21 0,-11-2-108-16,-13-4 12 15,-20 2 8-15,-4 3 27 16,-3 2 74-16,-4 6 16 0,5 4 21 16,2 6 73-16,0 3-50 15,15 0 3-15,6 0 7 16,6 3-3-16,3 3-7 15,3-3-30-15,4-3 13 16,8 0-8-16,10 0-16 16,2-12 40-16,-7-6-39 15,-15-4-4-15,-22-5 23 16,-13-3-22-16,-10 1 50 0,-26 2-32 16,-12 8-19-16,-3 15 26 15,2 4-21-15,6 20 5 16,11 20 5-16,13 6-7 15,15 6-3-15,4 3 8 16,9-4-9-16,16-8 5 16,2-12-8-16,4-9-1 15,-1-12 0-15,-5-4-11 16,-8-6-126-16,-14 0-101 16,-3-14-630-16</inkml:trace>
  <inkml:trace contextRef="#ctx0" brushRef="#br0" timeOffset="27096.846">8883 5464 1176 0,'0'0'32'0,"0"0"-32"16,0 0 0 0,0 0 3-16,0 0 7 15,0 0-11-15,-8 0 1 0,2-3 0 16,-3-7 18-16,-1-3-14 16,1 0-3-16,4 1 20 15,5 2-5-15,0 4 26 16,0 4-12-16,11 2-28 15,10 0 10-15,7 11-9 16,2 12-3-16,-8 9 1 16,-11 7 0-16,-11 5-2 15,-38 0-28-15,-33-6-260 0</inkml:trace>
  <inkml:trace contextRef="#ctx0" brushRef="#br0" timeOffset="29756.8486">13487 4666 1060 0,'0'0'85'0,"0"0"-58"16,0 0 37-16,0 0 20 15,0 0-65-15,0 0-14 16,0 0 6-16,-48 88-7 16,44-44 6-16,4 2-10 15,0-2 9-15,0-3 2 16,16-4-11-16,5-5 0 15,9-8 7-15,7-10-1 16,6-10-12-16,6-4 4 0,1-6-58 16,-1-19 13-16,-9-5 14 15,-10-7 33-15,-11-4-9 16,-11-6 18-16,-8-1-4 16,0 1 32-16,-8 8 4 15,-6 7 31-15,5 11-17 16,2 13 11-16,6 4-16 15,1 4-49-15,0 14-1 16,0 17-7-16,9 10 7 16,12 3 7-16,0 1-6 0,9-2-1 15,-3-3 0 1,1-3-19-16,-1-3-68 16,-2-5-55-16,0-8-92 0,-2-13-210 15</inkml:trace>
  <inkml:trace contextRef="#ctx0" brushRef="#br0" timeOffset="30246.1364">15016 4573 1079 0,'0'0'58'15,"-87"-20"-47"1,38 20 8-16,4 8 49 0,2 21-42 16,12 8 5-16,13 3-25 15,12 3 5-15,6-5-5 16,6-7 4-16,22-6-10 15,9-9 0-15,12-8 1 16,1-8-7-16,-4 0-32 16,-9-14 15-16,-10-11 16 15,-10-7 13-15,-9-7-6 16,-8-6 7-16,0-1 13 0,-2 3 36 16,-12 7-26-16,1 11 11 15,6 15 33-15,4 4-32 16,3 6-4-16,0 3-38 15,0 18-15-15,7 9 13 16,11 11 2-16,0 2 0 16,0 0-1-16,1 1 3 15,-2-9-5-15,-3-4-69 16,3-5-88-16,-2-10-68 16,0-12-396-16</inkml:trace>
  <inkml:trace contextRef="#ctx0" brushRef="#br0" timeOffset="31012.8278">15265 4527 1143 0,'0'0'68'0,"0"0"-51"0,0 0-12 16,0 0-4-16,0 0 4 15,43 95 1-15,-23-51-6 16,-5 0 0-16,-1-9-9 15,-4-8-11-15,-3-7-43 16,-2-10-4-16,-4-8 34 16,3-2 22-16,-1-6 11 15,2-19 20-15,1-4 39 0,1-8 2 16,1-3-28 0,5 1 27-16,2 3-4 15,5 10-33-15,0 8 19 0,2 8-14 16,0 10-8-16,0 0 5 15,0 10-20-15,-4 15 4 16,2 9-9-16,-5 6 9 16,1 3-14-16,1 1 5 15,0-5 0-15,4-3-8 16,3-9-1-16,11-6-59 16,6-5 2-16,10-8-22 15,9-7 30-15,5-1 20 0,-2-9-9 16,-5-14 41-16,-7-10 6 15,-11-6 2-15,-7-10 30 16,-14-1 26 0,-13-1 20-16,-6 7-5 0,-12 8-5 15,-19 13 3-15,-11 11-45 16,-7 12 3-16,-2 0-26 16,6 28 6-1,8 11-14-15,15 9 5 0,13 2 0 16,9-4-3-16,7-9 11 15,22-7-7-15,8-14-1 16,3-13-2-16,3-3-4 0,-5-17-22 16,-7-15 23-1,-7-15 0-15,-10-8 10 0,-10-7-4 16,-4-4-1-16,0-2 6 16,-6 1-4-16,-6 2 11 15,-1 2-1-15,-1 11 21 16,1 15-23-16,2 18 30 15,5 12-4 1,5 7-31-16,1 10-5 0,0 22-12 16,12 15 12-16,12 20-6 15,4 6 11-15,5 6-5 16,-3-1 0-16,-5-1-15 16,-4-7-43-16,-2-9-135 15,-1-15-69-15,0-17-422 16</inkml:trace>
  <inkml:trace contextRef="#ctx0" brushRef="#br0" timeOffset="31335.7223">16795 4425 1264 0,'0'0'58'0,"0"0"-58"16,0 0 6-16,0 0-6 15,64 103 30-15,-38-45-1 16,1 4-29-16,-3-6 0 16,0-9-2-16,-3-13 4 0,-3-17-3 15,-6-15 1-15,1-2 0 16,-4-23 29 0,2-17-18-16,0-11 0 15,-3-5 51-15,-1-2-22 0,2 2-6 16,-1 0-29-16,1 3 10 15,1 8-17-15,2 4 2 16,-3 9-10-16,-1 12-22 16,-1 8-151-16,-3 10-45 15,-4 2-385-15</inkml:trace>
  <inkml:trace contextRef="#ctx0" brushRef="#br0" timeOffset="32095.9901">18424 4391 984 0,'0'0'110'15,"0"0"-52"-15,-108-59-18 16,64 58 29-16,0 1-36 16,1 14-2-16,9 14-31 15,12 4 8-15,11 4-6 16,11-3 0-16,4-3 2 15,28-7 2-15,12-7 2 16,8-8-16-16,4-8-9 16,-4 0-26-16,-6-19 40 0,-9-9 0 15,-10-8 3 1,-12-3 15-16,-10-1-12 16,-5 5 27-16,0 7 18 15,-9 13-4-15,3 7 27 0,3 8-32 16,3 4-33-16,0 21-6 15,3 16-8-15,15 7 8 16,6 9 0-16,4 0-2 16,-3 0-6-16,-1-4-96 15,-3-8-77-15,-2-13-309 16</inkml:trace>
  <inkml:trace contextRef="#ctx0" brushRef="#br0" timeOffset="32528.4885">18772 4432 1126 0,'0'0'73'0,"0"0"-73"16,119-71 0-16,-76 51 3 15,-10 2 19-15,-15 4 7 16,-8 1-2-16,-10 3-10 15,0 3 33-15,-6 4-43 16,-13 3-1-16,-1 0-12 16,5 1 3-16,8 14 3 15,7 6 0-15,1 5 1 16,27 1-2-16,10 1 1 0,5-1-5 16,-1-3-7-16,-13-5-17 15,-15-1 12-15,-14-4 17 16,-10 0-20-16,-27-1 17 15,-11-1 3-15,-4 2 5 16,7-2 41 0,10 3-21-16,19 1 1 0,16-2-4 15,0 2-13-15,28-3 26 16,13-1-12-16,8-6-17 16,6-4 6-16,-4-2-12 15,0-2-2-15,-8-15-48 16,-9-3-110-16,-7-10-134 15</inkml:trace>
  <inkml:trace contextRef="#ctx0" brushRef="#br0" timeOffset="32828.6202">19322 4460 787 0,'0'0'73'0,"0"0"-60"15,83 6 110-15,-42-6-30 16,5-3-22-16,-6-12-48 15,-2-5-1-15,-12-3 32 16,-11-3-6-16,-13 0-5 16,-2 2 11-16,-26 4-22 15,-13 7 6-15,-8 12-30 16,-3 1-4-16,3 20 11 16,8 13-14-16,12 14-1 0,18 6 22 15,9 3 0-15,17-7 10 16,23-10-28-16,12-11 4 15,8-16 11-15,4-10-18 16,10-2-2-16,9-14-83 16,2-14-189-16,-11-7-620 15</inkml:trace>
  <inkml:trace contextRef="#ctx0" brushRef="#br0" timeOffset="35145.4808">20898 3857 1469 0,'0'0'49'0,"0"0"-27"15,0 0-8 1,0 0-14-16,0 0-2 0,0 0-6 16,50 67 3-1,-23 16 5-15,1 14 0 0,-6 8 5 16,-6 2-7-16,-6-2 2 15,-7-3-2-15,-2-2 1 16,1-7-59-16,-1-12-8 16,2-13 26-16,3-13 12 15,2-8 27-15,7-9-42 16,6-8 4 0,7-11 16-16,9-10-35 0,5-9-45 15,7 0-37-15,1-23-44 0,-1-7-112 16</inkml:trace>
  <inkml:trace contextRef="#ctx0" brushRef="#br0" timeOffset="35628.0208">21324 4629 758 0,'0'0'111'15,"-160"-118"-5"1,74 68-39-16,8 8 36 0,18 11-55 16,23 10-2-16,19 10-12 15,18 6-19-15,13 2 9 16,31 3-24-16,22 0-9 15,16 0 0-15,5-2-65 16,-4-3 11-16,-10-7-43 16,-19-4 29-16,-17-2 69 15,-19-4 8 1,-12 3 75-16,-6-1 51 0,0 3-73 0,0 7 2 16,-3 2-13-16,0 5-13 15,3 3-12-15,0 0-17 16,0 14-8-16,3 10-5 15,12 2 19-15,3 0-6 16,10-1 1-16,6-4 1 16,8-7 14-16,-2-6-16 15,-5-5 12-15,-9-3-4 16,-6 0-1-16,-10-12 8 16,-4-5 11-16,-4-2 5 15,-2 1 15-15,0 3-37 16,0 2 4-16,0 4 13 15,0 8-26-15,0 1 0 16,0 0 0-16,0 6-23 0,0 8 20 16,8 9-1-16,0 0 4 15,1-1 0-15,0-2-4 16,1-3-16-16,-1-1-73 16,4-6-59-16,3-7-95 15,3-3-454-15</inkml:trace>
  <inkml:trace contextRef="#ctx0" brushRef="#br0" timeOffset="36070.8732">22007 4171 1103 0,'0'0'91'0,"0"0"-57"15,0 0 12-15,0 0 19 16,0 0-39-16,0 0-21 16,18 30-5-16,-3-2 0 15,-3 3 5-15,-4-2-9 16,-4-1 4-16,-1-3 0 16,-3-8-5-16,0-6 2 15,0-7-20-15,3-4-2 16,3 0 25-16,3-15-6 0,4-8 6 15,-1-4 0 1,2-3-2-16,0 1 10 0,3 0-5 16,1 7 14-16,1 5 5 15,-2 6 14-15,0 7 11 16,-1 4-16-16,3 0-7 16,-1 10-21-1,-2 8-3-15,-2 7 0 0,-6 1-4 16,-3 4-2-16,-1-5 6 15,6-3-59-15,6-3-36 16,9-8-71-16,9-5-101 16,8-6-233-16</inkml:trace>
  <inkml:trace contextRef="#ctx0" brushRef="#br0" timeOffset="36461.9733">22726 4137 954 0,'0'0'122'16,"0"0"-32"-16,0 0-21 15,-62-73 13-15,35 73-45 16,-1 7-9-16,4 24-25 16,6 8 4-16,7 4 14 15,11-3-20-15,0 0 7 16,26-9 2-16,5-9-4 16,5-7-6-16,4-12 4 15,3-3 7-15,11-7-11 16,6-18 0-16,2-5 0 15,-5-9-3-15,-14-7 12 16,-11-6-9-16,-15-6 0 0,-12-4 1 16,-5 1 15-16,-9 8-10 15,-13 8 32-15,-2 15 19 16,3 12-33-16,7 10 2 16,7 8-26-16,2 12-11 15,5 21 10-15,0 16-1 16,0 11 2-16,8 6 1 15,6 2 5-15,0-6-12 16,-5-6 0-16,-1-7-103 16,-2-13-67-16,-2-11-103 0,1-13-604 15</inkml:trace>
  <inkml:trace contextRef="#ctx0" brushRef="#br0" timeOffset="36763.9807">22908 4121 1192 0,'0'0'119'0,"0"0"-96"15,0 0-23-15,106-9-7 16,-50 7 2-16,0-1-1 16,-1-2-102-16,-8-4-30 15,-11 1-7-15,-16 1 111 16,-9 0 34-16,-7 3 101 0,-4 4 55 15,0 0-64-15,0 0-49 16,1 3-20-16,4 15-16 16,0 6 67-16,2 2-20 15,2 2-50-15,-2-2 5 16,2-2-9 0,-2-4-15-16,-1-4 1 0,1-11-197 15,-4-5-314-15</inkml:trace>
  <inkml:trace contextRef="#ctx0" brushRef="#br0" timeOffset="36943.72">23353 3717 1371 0,'0'0'0'0,"0"0"-130"16,0 0-120-16,0 0 62 16,101 99-615-16</inkml:trace>
  <inkml:trace contextRef="#ctx0" brushRef="#br0" timeOffset="37278.9881">23751 4028 1150 0,'0'0'48'0,"0"0"-41"15,0 0-4-15,-82 27 18 16,58 2 19-16,5 7-18 16,8 3 6-16,10-3-10 15,1-3-9-15,12-9 0 16,18-10-7-16,6-9 3 15,2-5 18-15,-2-5-14 16,-5-19 12-16,-5-5 52 16,-11-3-14-16,-9-5-10 0,-6-3-17 15,-5 1-28-15,-20 2-3 16,-5 7-1-16,2 10 0 16,2 9-2-1,5 11-47-15,8 4-117 16,10 17-48-16,3 5-213 15</inkml:trace>
  <inkml:trace contextRef="#ctx0" brushRef="#br0" timeOffset="37927.5735">23881 4013 883 0,'0'0'286'15,"0"0"-253"-15,0 0-30 0,0 0 46 16,0 0-3-16,0 0-45 15,75 19-1-15,-69 8 0 16,-5 1 6-16,-1-2-6 16,0-1 0-16,0-2 4 15,2-5-10-15,5-4 8 16,9-8-2 0,7-6 0-16,2 0 9 0,4-7-14 15,-1-14 6-15,-4-4-1 16,-3-5 10-16,-5-1-7 15,0 3 4-15,-3 5 4 16,-2 9 6-16,-5 8 55 16,-1 6-41-16,-1 0-28 15,-1 9-3-15,0 12-14 0,0 5 14 16,-3 0 0-16,0-4 5 16,2-2-7-16,4-2 2 15,4-8-3-15,9-3 2 16,13-7-89-16,11 0-14 15,15 0-18-15,8-13-119 16,-2-9 85-16,-7-2-46 16,-14-5 149-16,-14-2 53 15,-15-2 110-15,-14 4 42 16,0 3 16-16,-11 6-53 16,-12 11-43-16,-2 6-34 15,1 3-28-15,6 3 12 16,12 15-20-16,6 5 16 15,0 2-17-15,22 4 6 16,5-2 9-16,1-2-8 0,-2 0 23 16,-5-4 18-16,-3-1-13 15,-6-3 12-15,-4-5-4 16,-6 0-24-16,-2-4 22 16,-2 0-19-16,-23-2 5 15,-11-2 4-15,-10-4-29 16,-6 0-2-16,6 0-1 15,4-7-146-15,6-15-130 16</inkml:trace>
  <inkml:trace contextRef="#ctx0" brushRef="#br0" timeOffset="38794.3327">25640 4007 1073 0,'0'0'43'0,"-85"-65"-33"16,37 46 25-16,6 8 59 15,4 8-49-15,6 3-30 16,11 0-15-16,12 11 4 0,9 1-11 16,11-3-33-1,23-5-64-15,14-4-20 0,4-3-37 16,1-18 32-16,-7-5-5 16,-15-10 134-16,-11-3 159 15,-10-5 19-15,-7 2-9 16,-3 3-31-1,0 12-22-15,0 13 48 0,0 11-68 16,1 3-87-16,1 11-9 16,2 28-29-16,5 22 29 15,3 23-1-15,2 19 5 16,-2 12-3-16,-4 3-1 16,-3 3 9-16,-5-7-12 15,0-8 3-15,-8-3-13 16,-6-13 10-16,5-11-44 15,9-20-13-15,0-20-18 16,18-16 12-16,19-16 51 0,11-7-13 16,7-3-15-16,3-20 25 15,0-7-8-15,-8-11 26 16,-9-12-5-16,-13-6 11 16,-19-6-6-16,-9-5 14 15,-28-3-7-15,-28-2 0 16,-22-3-4-16,-16 7 11 15,-4 8 32-15,12 15-22 16,25 15 21-16,24 13-22 16,27 12-11-16,10 5 13 15,20-2-20-15,30 1-4 0,20 2-1 16,9-3-10 0,-3-4-57-16,-15-6-61 15,-25-6 15-15,-23-4 26 16,-13-4 4-16,-23 3-53 15,-25 1 16-15,-15 4-81 0</inkml:trace>
  <inkml:trace contextRef="#ctx0" brushRef="#br0" timeOffset="40910.8111">26858 3917 357 0,'0'0'1000'0,"0"0"-936"15,0 0-48-15,0 0 54 0,52-78-3 16,-7 76-44-16,10 2-14 16,4 9-9-16,-4 21 0 15,-11 8-7-15,-13 7 7 16,-16 6-3-16,-15-1-3 15,-6-3-22-15,-26-8 2 16,-7-7 14-16,-5-11 5 16,7-9 3-1,8-4 5-15,13-8-1 0,15 0 14 16,1-9-4-16,25-10-10 16,14-8-39-16,10-3-28 15,0-6 39-15,-4-2 13 16,-9-5 15-16,-11 4-2 15,-11 0 7-15,-10 12 5 16,-4 7 44-16,0 7-13 0,-1 10 11 16,-5 3-46-16,0 3-3 15,1 25-3-15,4 11-1 16,1 13 1-16,0 3 0 16,10-4 9-16,9 1-7 15,3-9-2-15,6-8-16 16,5-6-81-16,4-14-139 15,0-11-191-15</inkml:trace>
  <inkml:trace contextRef="#ctx0" brushRef="#br0" timeOffset="41221.1755">27818 4250 1078 0,'0'0'56'0,"0"0"-41"16,0 0-15-16,14 86 41 15,-14-59 3-15,-3-1-19 16,-15-4-24-16,-3-4-1 16,-2-6 0-1,-2-8 0-15,1-4-56 0,4-4-221 16</inkml:trace>
  <inkml:trace contextRef="#ctx0" brushRef="#br0" timeOffset="41525.1625">28558 3732 1384 0,'0'0'42'0,"0"0"-32"16,0 0 16-16,0 0 12 15,0 0-24-15,0 0-9 16,42 123 4-16,-12-61-1 16,-6 2-2-16,-3-5-6 15,-11-6 0-15,-8-5 1 16,-2-8-18-16,0-8-13 16,-15-6-105-16,-3-9-19 15,0-10-164-15,-1-7-215 16</inkml:trace>
  <inkml:trace contextRef="#ctx0" brushRef="#br0" timeOffset="42551.0989">28319 4014 1152 0,'0'0'48'16,"81"-5"-48"-16,-17 5-10 15,9 0 9-15,5 0-2 16,-4 0-7-16,-6 0-2 15,-17-11-53-15,-13-12 54 16,-17-6 11-16,-12 0 2 16,-9 0 64-16,0-2-10 0,-15 5-14 15,2 5 15-15,-2 2-10 16,3 8 5-16,6 5 11 16,3 5-61-1,3 1 0-15,0 3-2 0,0 19-10 16,0 12 5-1,6 9 9-15,3 3-4 0,2 4 0 16,-1-3 6-16,-4 0-12 16,-2-8 6-16,-1-7-33 15,0-11 6-15,0-8-17 16,3-7 18-16,1-6 2 16,4 0 9-16,4-10 11 15,1-10 2-15,2-3 2 0,-3-2 10 16,1-2-8-1,-3 4 22-15,0 7 31 0,-3 4-15 16,-2 6 10-16,1 6-25 16,4 0-21-16,4 10-7 15,5 10 3-15,2 0 0 16,0 0-3-16,1-2 9 16,9-2-6-16,10 0 0 15,9-6 0-15,4-3-3 16,-6-5 3-16,-2-2 0 15,-13-7-4-15,-8-16 9 16,-9-5-5-16,-11-6 0 16,-8 1 2-16,0 3 11 15,-18 3-11-15,-5 11 19 0,1 9-7 16,-1 7-8-16,2 5-7 16,1 20 1-16,2 9 0 15,9 8-2-15,9 0 4 16,0 0-2-16,15-7 1 15,11-7 8-15,5-10-8 16,10-9 2-16,9-7-1 16,8-2-1-16,3-1-1 15,-6-19 0-15,-10-7-1 16,-12-7 4-16,-10-4-4 16,-10-5 1-16,-7 6 0 15,-6 9 14-15,0 11-11 16,0 11 21-16,0 6-24 15,0 6-11-15,1 19 8 16,-1 7-5-16,0 5 8 0,0 0 3 16,0-5-3-16,2-3 0 15,1-8-1-15,1-8-40 16,1-4 18-16,-4-8-22 16,1-1 38-16,-2-2 2 15,1-16 5-15,4-7-3 16,1-3 3-16,4 0 0 15,5 0-1-15,9 3 1 0,6 2 0 16,6 2 2 0,4 7 3-16,-4 6 24 15,-3 5 5-15,-8 3-15 0,-7 6 23 16,-2 18-40-16,-2 11-2 16,-8 3 15-1,-5 2-9-15,-1 4-6 16,-12-1 0-16,-15-1-13 15,-5-5 12-15,-10-8-158 0,-9-12-169 16</inkml:trace>
  <inkml:trace contextRef="#ctx0" brushRef="#br0" timeOffset="45323.1389">3239 7328 1026 0,'0'0'173'0,"0"0"-129"16,0 0-43-16,-80-76 47 16,39 70 18-16,-1 6-39 15,3 0 9-15,1 20-32 16,6 6 1-16,8 6-1 15,11 1 2-15,7-2-6 16,6-2 5-16,0-7 6 16,19-7-10-16,12-8 0 15,11-7 3-15,7 0 6 0,2-18-10 16,-2-12-10-16,-10-9-3 16,-9-7-4-16,-12-10 12 15,-12-6 3 1,-6-8 2-16,-2-10 4 0,-18-2 1 15,-7 4 3-15,-3 9 27 16,5 16-11-16,5 14 30 16,4 13-21-16,10 16-13 15,3 7 10-15,3 3-30 16,0 17-9-16,7 19 8 16,16 20 1-16,5 10-7 15,5 12 7-15,1 4 0 16,-4 2 1-16,-3-4-1 15,-9-11-1-15,-3-8-23 16,-6-8-105-16,1-13-55 0,-1-15-139 16,0-15-441-16</inkml:trace>
  <inkml:trace contextRef="#ctx0" brushRef="#br0" timeOffset="45827.8069">3585 6928 1113 0,'0'0'65'0,"0"0"-19"0,0 0-27 15,0 0 2-15,0 0 30 16,0 0-24 0,-27 106 6-16,34-61-27 15,13-4-5-15,4-2 4 0,1-10-2 16,3-7-3-1,-1-7 0-15,1-11-39 0,-5-4 16 16,-2-7 1-16,-5-18 22 16,-4-9-2-16,-6-9 11 15,-6-5-9-15,0-4 23 16,-1-1-15-16,-13 8 37 16,-2 8-9-16,2 12-5 15,4 12 24-15,4 7-42 0,6 6 6 16,0 6-19-16,13 22-19 15,14 16 15-15,9 14 4 16,1 5 0-16,-4 1-1 16,-9-5 2-16,-9 0-1 15,-9-4 0 1,-6-1-13-16,0-4 6 16,-18-4 3-16,-9-4 4 0,-9-5-5 15,-8-7 6-15,-6-5-1 16,-5-4 0-16,-3-11 1 15,6-2-1-15,7-5 0 16,6-3-2-16,12 0-36 16,11 0-146-16,16 0-164 15</inkml:trace>
  <inkml:trace contextRef="#ctx0" brushRef="#br0" timeOffset="46060.9453">2864 7781 1113 0,'0'0'128'15,"142"13"-103"-15,-24-13 38 16,28 0 27-16,14-1 2 16,2-15-45-16,4-4-41 15,-5 3 0-15,-7-3-6 16,-17 0-12-16,-28-4 11 15,-35 2-127-15,-44 2-65 16,-30 2-118-16,-24 5-611 16</inkml:trace>
  <inkml:trace contextRef="#ctx0" brushRef="#br0" timeOffset="46728.6778">3313 8345 1071 0,'0'0'74'0,"0"0"-54"15,-107-28-7 1,56 28 79-16,-3 5-24 0,1 22-39 16,5 6 7-16,12 7-27 15,15 1 9-15,11 0-16 16,10-5 12-16,10-8-13 16,23-9 2-16,15-13-2 15,10-6-2-15,6-6-7 16,-3-21-20-1,-10-9 12-15,-9-10-6 0,-14-6 16 16,-10-3 5-16,-15-6 1 16,-3-2-2-16,-10-2 8 15,-13 7-6-15,-1 8 23 0,2 14 14 16,7 16 19-16,8 11-13 16,4 9-20-16,1 2-23 15,2 28 0-15,0 13 0 16,3 17 5-16,15 9 3 15,9 0-13-15,-2 0 5 16,8-2 0-16,0-6-4 16,0-4-28-16,1-10-115 15,0-12-69-15,-1-16-461 16</inkml:trace>
  <inkml:trace contextRef="#ctx0" brushRef="#br0" timeOffset="47186.0861">3612 8243 1259 0,'0'0'77'0,"0"0"-23"16,89-33-21-16,-44 33 31 16,-2 3-10-16,-2 22-50 15,-7 7 5-15,-9 8-9 16,-16 5-3-16,-9 3-1 15,-10-2 0-15,-17-7-3 16,-3-5 1-16,6-12-13 16,8-9-1-16,8-7-5 0,8-6-11 15,0-2 28-15,15-21-31 16,17-9-24-16,6-7 56 16,1-8-7-16,-2-2 14 15,-7-3 0-15,-8 5 4 16,-8 3 21-1,-11 10 21-15,-3 14 14 0,0 9 18 16,0 11-51-16,0 5-21 16,0 26-6-16,0 11 0 15,0 9 29-15,16 0-11 16,8 0-10-16,0-4 1 16,0-7-3-16,1-7-6 15,-1-7 0-15,4-9 4 0,-3-5-17 16,-2-7 10-1,-5-5-72-15,-7 0-61 16,-8-20-65-16,-3-8-246 16</inkml:trace>
  <inkml:trace contextRef="#ctx0" brushRef="#br0" timeOffset="47677.2166">5326 7435 1085 0,'0'0'122'0,"0"0"-100"16,0 0 36-16,0 0 25 16,0 0-32-16,128 0 8 15,-59 0-52-15,11 0 2 16,-6 0-9-16,-6 0-6 15,-14 0-101-15,-18 0-142 16,-23 0-242-16</inkml:trace>
  <inkml:trace contextRef="#ctx0" brushRef="#br0" timeOffset="47857.8488">5393 7666 894 0,'0'0'91'0,"0"0"31"15,0 0 17-15,127 54-41 16,-61-52-15-16,2-2-61 16,-1 0-7-16,-4 0-15 15,-14-8-10-15,-10-2-54 16,-18-1-170-16,-11-3-328 16</inkml:trace>
  <inkml:trace contextRef="#ctx0" brushRef="#br0" timeOffset="52642.8492">7459 7205 744 0,'0'0'392'0,"-37"-81"-343"16,-12 46-42-16,-4 5 59 16,-9 5 14-16,-4 13-28 15,1 12 7-15,4 0-40 16,8 22-11-16,10 6 0 16,19 3-5-16,14 0-3 15,10-2 0-15,25-3 8 16,21-6-8-16,10-14 0 15,9-6-31-15,5 0 15 0,-4-22-27 16,-10-8 8-16,-12-9 30 16,-16-10 0-16,-12-10 5 15,-13-10 0-15,-3-2 0 16,0-2 7-16,-11 1-6 16,-1 2 17-16,-3 8 21 15,4 9-25-15,-1 12 23 16,1 13 2-16,0 11-12 15,8 9 17-15,-2 8-30 16,2 1-12-16,2 27-2 16,1 16-6-16,0 15 5 15,7 11 1-15,13 7 0 0,5 3-4 16,2 7 6-16,-3 1-4 16,0 0-48-16,-9-9-137 15,-6-16-106-15,-9-13-584 16</inkml:trace>
  <inkml:trace contextRef="#ctx0" brushRef="#br0" timeOffset="52876.8729">6704 7470 1046 0,'0'0'144'0,"0"0"-110"15,84 9-21 1,14-9 43-16,26 0 6 16,21 0 6-16,12 0-39 0,2 0-17 15,-4-5-3-15,-20-5-9 16,-24-1-35-16,-24-3-89 16,-20 0-73-16,-28-1-102 15</inkml:trace>
  <inkml:trace contextRef="#ctx0" brushRef="#br0" timeOffset="53659.0886">7385 8213 1137 0,'0'0'70'0,"0"0"-58"0,-130-82 29 32,70 66 64-32,-1 12-20 0,-2 4-37 0,7 25-11 15,5 11-35-15,17 5 8 16,16 2-10-16,18 0 6 15,13-5-6-15,26-7 6 16,19-13-6-16,9-10 0 16,12-8-53-16,-1-12-7 15,-5-21-14-15,-12-15 12 16,-13-14 44-16,-15-11-8 16,-18-7 26-16,-15 1 0 15,-12 1 11-15,-24 5 5 16,-9 3 13-16,-4 12 14 0,10 16 45 15,8 15-20 1,10 13-23-16,12 12-20 0,6 2-22 16,3 14-6-1,0 25-2-15,20 15 5 0,15 10 7 16,7 11-4-16,0 8 1 16,2 2-4-16,-9 0-8 15,-10-8 3-15,-7-9-86 16,-6-12-115-16,-3-17-181 15</inkml:trace>
  <inkml:trace contextRef="#ctx0" brushRef="#br0" timeOffset="54082.9191">7829 7903 1315 0,'0'0'64'0,"0"0"-39"0,0 0-25 16,87 0 7-16,-65 35-7 16,-4 16 0-16,-9 14 5 15,-9 2-7-15,-2-7 7 16,-15-8-7-16,-1-15 2 16,7-14-41-16,5-10 2 15,5-13-1-15,1 0-14 0,0-20 51 16,7-15-31-16,13-10 34 15,-4-11-7-15,2-4 11 16,-3-2-4-16,-5 6 25 16,-5 10 20-16,-5 13 26 15,0 15-21 1,0 10 12-16,0 8-21 0,0 7-41 16,0 22-4-16,0 12 4 15,3 8 0-15,15 5 12 16,10 0-9-16,4-8-3 15,6-9 0-15,-2-14 2 16,1-8-5-16,4-9-79 16,0-6-92-16,-3-7-187 15</inkml:trace>
  <inkml:trace contextRef="#ctx0" brushRef="#br0" timeOffset="55909.0519">8375 6424 1152 0,'0'0'20'0,"-86"-33"1"15,36 33-17-15,-3 0 72 16,2 28-29-16,6 17-18 0,9 16-2 16,13 11-14-16,11 9 28 15,12 7-25-15,7 1-3 16,26-5 3-16,9-9-10 16,5-17-5-16,3-17-1 15,2-16-25-15,0-10-50 16,-4-14-90-16,1-1-222 15</inkml:trace>
  <inkml:trace contextRef="#ctx0" brushRef="#br0" timeOffset="56308.7403">8711 6495 1088 0,'0'0'51'16,"0"0"-32"-16,0 0-9 15,0 0-9-15,37 84 45 16,-22-27-34-16,2 7-5 16,2-1-7-16,-4-3 0 15,4-8-6-15,1-10 6 0,5-11-8 16,-1-12-2-1,3-15-20-15,-5-4 24 0,-1-17 4 16,-3-18 4-16,1-5 29 16,-4-8 18-16,-4-4 19 15,-4-2 9-15,-7-5-44 16,0-2 14-16,0 3-17 16,0 6-30-16,-7 10 11 15,4 11-11-15,-2 12 0 16,4 8-10-16,-1 11-101 15,1 5-48-15,1 17-123 16,0 5-239-16</inkml:trace>
  <inkml:trace contextRef="#ctx0" brushRef="#br0" timeOffset="56958.6567">9029 6479 223 0,'0'0'667'15,"0"0"-630"1,0 0 26-16,0 0 33 15,0 0 0-15,0 0-17 0,0-33-52 16,0 33-19-16,0 8-6 16,0 13 3-16,0 10 10 15,0 7 4-15,0 9-10 16,0 5 21-16,0-1-25 16,6-1 9-16,12-8-7 15,2-6-5-15,3-8 7 0,4-9-9 16,0-9 1-1,1-10 9-15,2 0-10 0,1-6-2 16,-1-12-83-16,-5-3-63 16,-10-3-91-16,-10 0-193 15</inkml:trace>
  <inkml:trace contextRef="#ctx0" brushRef="#br0" timeOffset="57216.5029">9515 6525 1146 0,'0'0'19'0,"0"0"-13"16,0 0-6-16,0 0-8 15,0 0-70-15,0 0-392 16</inkml:trace>
  <inkml:trace contextRef="#ctx0" brushRef="#br0" timeOffset="57626.0158">9912 6410 1202 0,'0'0'0'0,"0"0"11"0,0 0-13 16,0 0 4 0,61 109 1-16,-44-54 2 15,-1 3-1-15,-5-4-4 0,0-9 0 16,1-13-19-16,2-11 12 16,5-11-9-1,-3-10 16-15,1 0 8 0,-2-10-7 16,0-18 20-1,-2-7 19-15,-1-8 1 0,-1-3 37 16,-3-4-28-16,-2 3 2 16,-1-2 3-16,1 5-43 15,2 8-2-15,3 7-10 16,0 8-13-16,1 11-6 16,6 10-160-16,-1 0-166 15</inkml:trace>
  <inkml:trace contextRef="#ctx0" brushRef="#br0" timeOffset="57909.7409">10549 6098 1260 0,'0'0'26'0,"0"0"-9"15,85 86-17-15,-40-26 54 16,1 7 40-16,-1 10-34 16,-6 4-40-16,-13 3 6 15,-15-2-26-15,-11-6 0 0,-6-5 17 16,-24-8-14 0,-19-5 6-16,-12-4-6 0,-12-7 1 15,-2-6-8-15,1-7-85 16,2-9-154-16,8-10-299 15</inkml:trace>
  <inkml:trace contextRef="#ctx0" brushRef="#br0" timeOffset="58490.4042">11935 6918 1157 0,'0'0'94'15,"0"0"-61"-15,0 0-1 0,112-5 66 16,-60 3-43-16,6 2-43 16,8 0-4-16,3 0-2 15,1 6-6-15,-3 2 0 16,-15 1-82 0,-16-4-122-16,-18-2-218 0</inkml:trace>
  <inkml:trace contextRef="#ctx0" brushRef="#br0" timeOffset="58669.8783">11919 7186 1175 0,'0'0'83'16,"80"17"-36"-16,-17-11 72 0,10-5 10 15,6 0-98-15,-1 1-13 16,1-2-18-16,-11 0-16 15,-14 0-138-15,-20-4-379 16</inkml:trace>
  <inkml:trace contextRef="#ctx0" brushRef="#br0" timeOffset="67545.9319">13488 6492 983 0,'0'0'44'0,"0"0"-11"15,0 0-4-15,0 0 39 16,0 0 7-16,0 0-66 16,0 0-5-16,0 0-8 0,0 5 9 15,0 21-5-15,-3 5 15 16,0 4-5-16,0 5 17 16,3 3-13-16,0-2-4 15,0 2-10-15,0-3 8 16,6-4-8-16,8 1 0 15,2-6 3-15,6-6-3 16,-1-6 4-16,5-6-4 16,-1-7 0-16,5-6-14 15,-3 0 2-15,-1-4-5 16,-3-11-6-16,-1-5 22 0,-1-2-12 16,-1-5 13-16,1-1 0 15,-1-2 2 1,-3-3-5-16,-1 2 3 15,-4-1 0-15,-3-1-1 16,-3 1 5-16,-6 1-4 0,0 3 22 16,-2-1-8-16,-9 3 20 15,2 5-10 1,0 1-11-16,0 3 18 0,4 2-8 16,1 6-4-16,-1 1 6 15,-1 3-16-15,-1 4 23 16,-2-1-24-16,0 2-2 15,-4 0-8-15,-1 12 4 16,2 9-2-16,2 8 6 0,5 7-2 16,5 7 15-16,0 3-8 15,2 1-7-15,13 0 19 16,1-5-20-16,7-2 9 16,0-6-12-16,4-5 9 15,0-2-18 1,3-5 8-16,0-6-141 0,-5-7-189 15</inkml:trace>
  <inkml:trace contextRef="#ctx0" brushRef="#br0" timeOffset="71474.8189">15078 6614 1048 0,'0'0'102'0,"0"0"-63"16,-38-76-16 0,2 53 51-16,-4 5-7 0,-9 5-25 15,1 8-1-15,-3 5-29 16,6 0 5-16,8 19-7 16,10 5-2-16,8 4-2 15,13 3-6-15,6-1 0 16,0-5 6-16,9-4 2 0,16-5-5 15,8-8-3 1,4-5 6-16,5-3-12 0,-2-6-31 16,-2-15 2-16,-6-2 25 15,-6-8-20-15,-8-6 29 16,-7-7-1-16,-7-6 2 16,-4-5 2-16,0-2-1 15,-10-5 2-15,-4 4 30 16,3 3-15-1,2 6 19-15,2 10-9 16,7 7-20-16,0 8 35 0,0 5-24 16,0 7 6-16,0 6-4 15,0 6-16-15,7 0-10 16,1 9-2-16,4 14-5 16,2 16 12-16,3 11 0 15,-2 11 1-15,-3 6-2 16,-1 2 1-16,-1-2 0 0,-4 0 0 15,-2-7 3-15,-1-7-15 16,0-8 4-16,3-12-57 16,3-10-56-16,3-9-45 15,1-12-108-15,1-2-372 16</inkml:trace>
  <inkml:trace contextRef="#ctx0" brushRef="#br0" timeOffset="71916.6582">15356 6109 1127 0,'0'0'44'0,"0"0"-29"15,0 0 1-15,0 0-12 16,0 0 30-16,0 0 17 16,91 116-46-16,-65-63 3 15,-6 0-8-15,-3 0 0 0,-2-7-2 16,1-4 2 0,-1-11 0-16,6-8 0 15,0-10-8-15,3-10 6 16,0-3 2-16,-2-8 0 15,-1-17 14-15,0-9-9 0,-4-7 13 16,-3-7 29-16,-1-7-7 16,-4-4 7-1,0 0-9-15,1 5-36 0,-3 5 18 16,0 12-20-16,1 11 3 16,-2 10-3-16,2 7-5 15,3 9-4-15,1 7-113 16,3 21-47-16,-2 12-81 15,-5 6-564-15</inkml:trace>
  <inkml:trace contextRef="#ctx0" brushRef="#br0" timeOffset="72240.5714">14728 7042 806 0,'0'0'454'16,"0"0"-435"-16,124 2-17 15,-23-2 12-15,14-19 55 16,14-2-1-16,6-2-50 16,3 1-16-16,-4-1 3 15,-19 5-5-15,-17 6-64 16,-23 4-87-16,-26 6-88 16,-28 2-323-16</inkml:trace>
  <inkml:trace contextRef="#ctx0" brushRef="#br0" timeOffset="72856.6203">15208 7713 1167 0,'0'0'22'0,"0"0"-18"15,-111-34 18-15,67 34 80 16,-2 7-63-16,1 18-5 0,1 11 2 16,9 3-24-16,9 4 10 15,10-5-15-15,13-5-4 16,3-7 9-16,9-9-12 16,20-10 2-16,10-7 13 15,7-3-9-15,6-20-7 16,5-15 1-16,-4-8-27 15,-4-9 25-15,-10-6-5 16,-12-6 7-16,-13-4 2 0,-11-2 5 16,-3 2-7-16,-5 3 17 15,-11 10 4-15,-2 14 38 16,1 12-38-16,1 12-1 16,7 10 11-16,2 10-30 15,2 0 3-15,4 22-4 16,1 18-1-16,0 14-4 15,1 12 5-15,15 6 0 16,3 0 1-16,0-4 2 16,3-4-6-16,-2-8-2 15,1-8-56 1,-1-9-46-16,-3-12-105 0,4-16-207 16</inkml:trace>
  <inkml:trace contextRef="#ctx0" brushRef="#br0" timeOffset="73341.2286">15593 7385 1288 0,'0'0'74'0,"0"0"-9"15,0 0-39-15,103-32 18 16,-61 47 18-16,2 18-48 15,-3 9-6-15,-7 6-8 0,-8 4 2 16,-13-3-4 0,-7 0 2-16,-6-9 0 15,-1-8-11-15,-16-11 12 16,-4-8-1-16,5-9 0 0,0-4 2 16,8-2-8-16,5-19 6 15,3-7-50-15,6-9 14 16,15-7-5-16,3-3 33 15,1-7 3-15,-1-4-7 16,-3-2 9-16,-3 4 1 16,-2 11 2-16,-7 10 10 15,-3 15-1-15,-4 12 40 16,-2 8 0-16,0 0-49 0,0 18-3 16,1 16-4-16,1 14 7 15,3 6 37-15,3 0-33 16,3 1 10-16,2-9-7 15,5-6 2-15,4-9-12 16,5-9 3-16,4-7-15 16,4-11-35-16,1-4-124 15,-1 0-99-15,-2-16-416 16</inkml:trace>
  <inkml:trace contextRef="#ctx0" brushRef="#br0" timeOffset="74425.4917">16727 6798 874 0,'0'0'196'0,"0"0"-172"15,0 0 27-15,0 0 55 16,0 0-21-16,0 0-24 15,-4 4-37-15,35-3 26 16,18 2 10-16,11 0-42 16,10-1 15-16,3 0-19 15,3-2-5-15,-7 0-7 16,-5 0 2-16,-7 0-4 16,-12 0 0-16,-7 0-6 15,-12 0 0-15,-8 0-30 0,-9 0-49 16,-8 0-17-16,-1 0-43 15,0-4-65-15,-4-5-336 16</inkml:trace>
  <inkml:trace contextRef="#ctx0" brushRef="#br0" timeOffset="74692.423">17024 6582 1072 0,'0'0'119'0,"0"0"-64"0,0 0 54 15,0 0-16 1,0 0-35-16,0 0-44 0,-18 35 5 16,23 5 40-16,2 6-41 15,1 4 0-15,-5 4-3 16,-2 4-7-16,-1 5-10 15,0 2 2-15,0-3-47 16,-9-8-71-16,0-14-212 16</inkml:trace>
  <inkml:trace contextRef="#ctx0" brushRef="#br0" timeOffset="77674.9714">17830 6410 1122 0,'0'0'44'0,"0"0"-28"16,0 0-14-16,0 0 35 0,0 0-5 15,0 0-23-15,104 81 12 16,-67-41-20-16,1 3-1 15,-4 4 0-15,-1 2 3 16,-3 0-3-16,-4-2 0 16,-4-6-16-16,-2-6 9 15,1-7-38-15,-3-8 22 16,0-7 23-16,-3-10-31 16,-2-3 28-16,-4-2 3 15,5-16 0-15,-5-5 26 16,0-5-14-16,1-3 19 15,-2-6 17-15,-1-3-34 16,1-7 19-16,-2-2 2 16,-1-3-23-16,-2 1 46 15,0 1-22-15,-3 2 6 16,0 4-14-16,0 5-24 0,0 6-4 16,0 11 0-16,0 8-2 15,0 7-12-15,0 7-52 16,0 0-100-16,0 18-94 15,0 6-173-15</inkml:trace>
  <inkml:trace contextRef="#ctx0" brushRef="#br0" timeOffset="80179.9799">19593 6406 806 0,'0'0'240'0,"0"0"-148"15,-43-82-61-15,8 56 29 16,-6 3 24-16,-7 3-43 15,-7 6 5-15,-5 5-14 16,-2 9-20-16,2 0 15 16,6 10-15-16,14 15-11 15,12 5 8-15,17 3-8 0,11 3-1 16,11-3 10 0,23-4-7-16,14-7 7 0,4-8-7 15,8-6-3-15,2-8 7 16,7 0-7-16,-5-4-13 15,-5-14-10-15,-12-8-26 16,-11-5 32-16,-11-8 10 16,-10-8 7-16,-11-7-3 15,-4-7 8-15,0-4-5 0,-7-3 21 16,-11 0-18 0,-1 0 28-16,-1 5-16 0,-2 7 1 15,3 6 16-15,4 13-9 16,1 11-3-1,7 8 8-15,4 12-17 0,3 5 16 16,0 1-27-16,0 4-11 16,6 24-2-16,12 16 7 15,0 19 6-15,1 7 0 16,-3 5 3-16,-5 0-7 16,-2-2 4-16,-1 0 0 15,-1-3-5-15,-3-4 5 16,2-9-21-16,0-10-65 0,4-10-67 15,1-10-6-15,1-13-149 16,1-11-257-16</inkml:trace>
  <inkml:trace contextRef="#ctx0" brushRef="#br0" timeOffset="82805.4277">19960 5897 319 0,'0'0'771'16,"0"0"-709"-16,0 0-58 15,0 0 40-15,0 0 39 16,0 0-59-16,-10-36-22 0,7 45-2 15,-4 13-12 1,1 8 8-16,-1 8 8 0,3 5-2 16,2 4 11-16,2 3-12 15,0-1 12-15,0-1-13 16,5-5 1-16,11-8 9 16,4-7-6-16,8-7-3 15,7-5 6-15,3-9-7 16,5-7-2-16,-1 0-23 15,0-3-8-15,-5-13 31 16,-1-8-12-16,-3-3 14 16,-5-8-1-16,-4-3 2 15,-6-3-1-15,-6 0 1 16,-5-3 0-16,-7 2 28 16,0 2-13-16,0 3 18 15,-10 3-1-15,-6 1-11 0,0 7 16 16,0 6-31-16,6 6-4 15,3 8 33-15,4 5-21 16,3 1-9-16,0 11-6 16,0 17-21-16,0 13 19 15,0 8 2-15,1 6 0 16,11 1 0-16,0 1 6 16,-1 3-5-16,0-4-1 15,0-1 3-15,-1-6-9 16,0-5 6-16,1-6-76 15,-2-6-44-15,-3-10-138 0,-3-8-451 16</inkml:trace>
  <inkml:trace contextRef="#ctx0" brushRef="#br0" timeOffset="83173.0674">19272 6772 1251 0,'0'0'42'0,"81"0"-38"16,9 0-3-16,29 0 47 15,18 0 46-15,5-2-33 16,1 1-31-16,-12-2-1 16,-17-2-28-16,-22 0 2 15,-23-2-3-15,-17 1-1 16,-19 2-2-16,-15 1-78 15,-12 3-58-15,-6 0-115 16,-10 0-370-16</inkml:trace>
  <inkml:trace contextRef="#ctx0" brushRef="#br0" timeOffset="83805.1605">20084 7422 931 0,'0'0'112'0,"-89"-23"-100"15,38 23 28-15,-3 0 70 16,-4 12-40-16,0 16-6 16,4 9-36-16,11 4 3 15,10 2 15-15,12-3-44 16,15-4 11-16,6-4-11 15,12-8 5-15,20-9 11 0,11-8-16 16,5-7 4 0,7-6-6-16,-2-17-11 0,-1-7 0 15,-8-8 10 1,-10-9 1-16,-12-5-5 16,-8-10 5-16,-9-4 0 15,-5 0 2-15,0 2 9 0,-8 7-5 16,-4 5 35-16,-1 10-17 15,2 7 16-15,2 8-18 16,0 10 0-16,5 9 15 16,2 4-34-16,2 4 1 15,0 10-4-15,0 21-10 0,5 14 10 16,13 14 0-16,4 7 0 16,1 4-1-16,0 1 8 15,0 1-9 1,-4-3 2-16,-4-6-17 0,1-8-21 15,-2-8-110-15,-4-12-108 16,2-14-294-16</inkml:trace>
  <inkml:trace contextRef="#ctx0" brushRef="#br0" timeOffset="84300.1785">20423 7289 614 0,'0'0'591'15,"0"0"-503"-15,0 0-66 16,0 0 6 0,100-42 36-16,-62 59-45 0,1 11-5 15,-3 8-14-15,-8 6 0 16,-11 3-9-16,-16 0 9 15,-1-4-9-15,-21-4 5 16,-4-9-29-16,-2-8 30 16,11-7-6-16,7-8 5 15,8-5 3-15,1 0 1 16,11-10-24-16,16-12-35 16,7-8-17-16,2-8 37 15,-3-6 13-15,-6-3 18 0,-9-3 7 16,-5 2 2-16,-5 5 34 15,-5 11 34-15,-3 9-16 16,0 12 13-16,0 10-14 16,0 1-27-16,1 14-25 15,2 17 11-15,3 11-11 16,3 8 21-16,5-2-16 16,2-3 3-16,2-8-8 15,4-9 0-15,2-9-11 16,4-7-30-16,4-11-97 15,-1-1-227-15</inkml:trace>
  <inkml:trace contextRef="#ctx0" brushRef="#br0" timeOffset="84947.3816">19473 6767 545 0,'0'0'440'0,"0"0"-380"16,0 0-38-16,0 0 77 15,0 0-18-15,0 0-49 16,-36 0-12-16,83 0-7 16,16 2 15-16,13-2-5 15,14 0-18-15,10 0 28 16,14 0-8-16,13-2-4 16,0-2 11-16,-11 0-25 0,-18-2 17 15,-23 0-2-15,-22 0-18 16,-15-1 6-16,-13 1-10 15,-11 0-4-15,-8 5-10 16,-6-1-128-16,0 2-61 16,0 0-348-16</inkml:trace>
  <inkml:trace contextRef="#ctx0" brushRef="#br0" timeOffset="89973.4347">12403 12537 1025 0,'0'0'19'16,"0"0"-7"-16,-91-19-4 16,47 19-1-16,-4 14 39 15,0 12-6-15,8 9-25 16,12-1-5-16,10-1-6 0,15 1 1 15,3-6 0-15,24 1 2 16,13-5-6-16,11-5 8 16,5-4-6-1,0 0-3-15,-1-2 1 0,-9 1 4 16,-7 0-6 0,-17 2 1-16,-14-3-4 0,-5 3 1 15,-11 1 6-15,-23 1 8 16,-12 1 47-16,-5-5-29 15,-3-6 10-15,7-4-14 16,8-4-7-16,11 0 1 16,9 0-16-16,12-1-6 15,7-10-10-15,20-8-110 16,20-4-231-16</inkml:trace>
  <inkml:trace contextRef="#ctx0" brushRef="#br0" timeOffset="90147.6997">12580 12676 328 0,'0'0'842'16,"0"0"-776"-16,0 0-56 16,0 0-10-16,0 0 84 15,56 88-32-15,-35-49-12 16,0-1-29-16,-4 3-10 16,-1-7 1-16,-4 0-2 15,-6-9-72-15,-3-10-106 16,1-12-346-16</inkml:trace>
  <inkml:trace contextRef="#ctx0" brushRef="#br0" timeOffset="90316.8489">12659 12401 1151 0,'0'0'5'0,"0"0"-5"15,0 0-7-15,0 0-89 16,0 0-87-16,0 0-199 16</inkml:trace>
  <inkml:trace contextRef="#ctx0" brushRef="#br0" timeOffset="90597.9117">12869 12682 952 0,'0'0'14'0,"0"0"32"16,0 0 38-16,0 0 14 15,0 0-21-15,22 74-47 16,-8-65 3-16,4-5-10 16,1-4-16-16,2 0 19 15,3-1-17-15,-5-11 7 16,-1 3 22-16,-6 3-22 16,1 6 22-16,-2 0-22 15,4 0-10-15,-2 18 0 16,5 6-6-16,-4 2 0 0,2 6-4 15,-2 2 8-15,3-1-4 16,1 0 0-16,5-5-45 16,3-6-97-16,6-7-136 15,5-11-365-15</inkml:trace>
  <inkml:trace contextRef="#ctx0" brushRef="#br0" timeOffset="91006.1437">13587 12628 1041 0,'0'0'23'16,"0"0"50"-16,0 0-52 15,0 0 21-15,-85 46 13 0,77-4-49 16,7 6 19-16,1-4-14 16,0-3-7-16,16-6 9 15,5-5-11-15,7-11 10 16,7-5-5-16,5-10 2 15,3-4-9 1,3-4 0-16,-4-16 2 0,-6-7-9 16,-6-5 9-16,-9-8-2 15,-12-7 1-15,-9-6 6 16,0-6-7-16,-26 1 0 16,-9 7-1-16,-9 10-3 15,-6 17 4-15,-3 16 0 16,8 8 0-16,8 14-9 15,9 19 7-15,12 14 1 16,11 7 1-16,5 4 4 0,16-5-2 16,17-8 15-16,9-7 27 15,0-10-31-15,4-10 15 16,-3-9-22-16,3-6-4 16,1-3-4-16,-3 0-35 15,-5-12-217-15</inkml:trace>
  <inkml:trace contextRef="#ctx0" brushRef="#br0" timeOffset="91162.9619">14219 12768 1241 0,'0'0'51'0,"0"0"-51"16,0 0-49-16,0 0-24 0,0 0-276 15</inkml:trace>
  <inkml:trace contextRef="#ctx0" brushRef="#br0" timeOffset="91386.8518">14816 12576 1163 0,'0'0'25'0,"0"0"-2"16,0 0-15-16,0 0 3 0,-100 71 12 16,82-22-19-1,8-2 7-15,8-3-11 16,2-7 0-16,9-10 2 16,18-9-2-16,6-9-49 0,6-6-100 15,5-3-127-15,4-3-327 16</inkml:trace>
  <inkml:trace contextRef="#ctx0" brushRef="#br0" timeOffset="91673.7334">15119 12672 748 0,'0'0'183'0,"0"0"-87"0,0 0-26 16,0 0 5-16,0 0-30 16,0 0 4-16,-52 96-15 15,52-61 14-15,21-4-26 16,10-7-9-16,9-7 6 15,9-8-18 1,5-6 5-16,-3-3-3 0,-8-1 5 16,-15-17-5-16,-14-5 5 15,-14-7-7-15,0-3 18 16,-28-3-18-16,-11 4 3 16,-7 7-4-16,1 10-1 15,6 13-4-15,10 2 3 16,16 11-50-16,13 12-34 15,8-1-103-15,29-3-196 0</inkml:trace>
  <inkml:trace contextRef="#ctx0" brushRef="#br0" timeOffset="91957.4297">15647 12622 731 0,'0'0'41'0,"0"0"-22"15,-85-11 50-15,76 27 30 16,9 11-75-16,5 8 10 16,21-1-18-16,7 1 10 15,3-4 18-15,-5-6-33 16,-4-2 39-16,-8-5-3 16,-9-2-8-16,-9-5 3 15,-1-2-24-15,-9-2 4 0,-24-5 25 16,-10 0 9-1,-3-2-32-15,0 0-24 16,11 0 7-16,13-2-18 0,13 0-79 16,9-2-94-16,28-1-309 15</inkml:trace>
  <inkml:trace contextRef="#ctx0" brushRef="#br0" timeOffset="92409.8071">16399 12614 866 0,'0'0'64'0,"0"0"-1"15,-34-87 30-15,-5 75-15 16,-9 12-37 0,-7 8-5-16,1 27-16 0,8 18 8 15,10 6 22-15,18 4-26 16,15-3 38-16,3-8-17 15,23-10-32-15,17-9 18 16,6-12-25-16,6-11-6 16,-1-10 10-16,-2 0-3 15,-3-15-7-15,-7-13 0 0,-9-7 3 16,-13-7-1 0,-9-8-2-16,-8-10 0 0,-7-3-6 15,-21-1 2-15,-17 9 0 16,-8 13-3-1,-6 17-10-15,7 18 11 0,7 7 4 16,16 18 0-16,13 17-3 16,15 7-2-16,1 7 7 15,27 0 0-15,10-5 1 16,3-7 3-16,-1-17 2 16,-2-7-6-16,-5-9 0 15,-4-4-3-15,-4 0-73 16,-8 0-90-16,-14-10-140 15,-4-5-406-15</inkml:trace>
  <inkml:trace contextRef="#ctx0" brushRef="#br0" timeOffset="93238.0377">11343 12859 414 0,'0'0'594'0,"-142"-32"-555"16,71 32-29-16,6 0 33 15,16 20 20-15,16 11-7 0,17 7-25 16,16 3-30-16,0-4 11 16,27-3-11-16,13-10-1 15,8-15 16-15,7-9-13 16,0-3-2-16,0-23 2 15,-6-15 3-15,-8-6-4 16,-10-10-2-16,-10-8 0 16,-7-6 4-16,-8-10-1 15,-6-2-3-15,0 1 0 16,-3 8 7-16,-11 12-5 16,5 15 42-16,-1 20-25 15,2 13 40-15,5 12-48 16,0 2-11-16,3 30-11 15,0 20 11-15,0 22-2 0,3 13 2 16,9 7 0-16,3 2 9 16,2-2-8-16,-1-8-1 15,-3-3 0-15,2-7-14 16,-6-12-107-16,-3-16-203 16</inkml:trace>
  <inkml:trace contextRef="#ctx0" brushRef="#br0" timeOffset="93437.172">10831 13255 1111 0,'0'0'113'16,"0"0"-87"-16,100 9-23 0,-6-7 74 16,25-2 48-1,19 0-65-15,8 0-9 16,0 0-39-16,-9 0-8 15,-17 0-4-15,-28 0 0 0,-31 11-98 16,-34 1-112-16,-27 2-270 16</inkml:trace>
  <inkml:trace contextRef="#ctx0" brushRef="#br0" timeOffset="94036.8833">10949 14183 1010 0,'0'0'66'15,"-88"-62"-9"-15,34 37 10 0,-2 3 26 16,-1 9-18-16,7 11-37 16,9 2-5-16,11 12-33 15,10 16 8 1,10 6-11-16,9 3 7 0,1-2-4 15,7-4 5-15,11-5 3 16,4-11-7-16,4-8-1 16,0-7 0-16,6-10 17 15,2-19-16-15,5-12-1 16,0-10 0-16,-5-6 5 16,-4-5-9-16,-8-1 4 15,-8-3 0-15,-2-3 11 16,-9 1-8-16,-3 8 19 15,0 11 23-15,0 18-29 16,-2 14 19-16,-1 10-19 0,0 7-15 16,2 1-2-16,-1 27-1 15,-2 16 2-15,4 13 3 16,0 9 7-16,0 0-11 16,6 1 1-1,3-5 0-15,1-3-11 0,5-1 11 16,3-4-62-16,4-6-132 15,2-11-157-15</inkml:trace>
  <inkml:trace contextRef="#ctx0" brushRef="#br0" timeOffset="94595.4253">11400 13808 1066 0,'0'0'0'16,"0"0"5"-16,-108-39-5 15,68 42 29-15,4 27 61 16,3 14-21-16,11 11-50 15,10 5 10-15,10 3-20 0,2-1-6 16,11-3 10-16,20-8-8 16,8-8-5-16,6-14 7 15,8-11 0-15,7-14-14 16,6-4-11 0,-1-10-31-16,-8-18 22 0,-9-10 5 15,-17-10 22-15,-13-4 5 16,-15-8 4-16,-3-4-7 15,-9-4 5-15,-18 0 7 16,-9 7 41-16,-7 15-25 16,-5 13 1-16,-1 21 4 15,4 12-33-15,7 2 22 16,9 30-24-16,13 9 3 0,10 8 16 16,6 3-17-16,9 2 6 15,22-5 19 1,14-6-27-16,6-7 15 0,4-10-15 15,0-10 3-15,0-9 2 16,-8-5-5-16,-10-2-26 16,-7-3-93-16,-14-15-50 15,-13-6-131-15,-3-5-543 16</inkml:trace>
  <inkml:trace contextRef="#ctx0" brushRef="#br0" timeOffset="95336.8">17661 12868 925 0,'0'0'204'0,"0"0"-146"16,0 0-51-16,0 0 50 0,87 18 62 15,-20-15-32-15,7-3-29 16,-3 0-56-16,-6 0 9 15,0 0-11-15,-7 0-1 16,-6 0-8-16,-18 4-96 16,-18 0-99-16,-16 2-275 15</inkml:trace>
  <inkml:trace contextRef="#ctx0" brushRef="#br0" timeOffset="95517.2753">17733 13154 1004 0,'0'0'109'0,"116"4"-70"16,-44-4 34-16,1 0 11 15,1 0-13-15,0 0-57 16,-6-4-4-16,-5-2-20 16,-12-1-90-16,-16-2-185 15,-12-7-658-15</inkml:trace>
  <inkml:trace contextRef="#ctx0" brushRef="#br0" timeOffset="96386.8753">19944 12676 616 0,'0'0'463'15,"0"0"-461"-15,0 0-2 16,-112-57 12-16,68 57-5 0,3 16 8 16,5 9-14-16,12 6 14 15,15 3-15-15,9 0 0 16,15 0 11-16,27 0-3 16,11-3-1-16,2-2-7 15,-2 0 3-15,-7-1-3 16,-12-3 2-16,-15-4-2 15,-13-2 0-15,-6-6-6 16,-17-3 6-16,-19-3 33 16,-11-6 20-16,-8-1 10 15,2 0-37-15,5-3-5 16,13-7-21-16,12-1 10 16,14-2-20-16,9-4-15 15,14-5-168-15,30-6-388 0</inkml:trace>
  <inkml:trace contextRef="#ctx0" brushRef="#br0" timeOffset="96562.7181">20165 12721 1232 0,'0'0'45'16,"0"0"-33"-16,0 0-11 16,0 0 41-16,12 90 39 0,2-46 6 15,1 1-69 1,2-1 2-16,-5-5-20 0,-3-3-3 15,-1-7 0 1,-4-11-149-16,-4-11-160 0</inkml:trace>
  <inkml:trace contextRef="#ctx0" brushRef="#br0" timeOffset="96713.6179">20214 12470 1274 0,'0'0'6'16,"0"0"-6"-16,0 0-106 15,0 0-27-15,0 0-122 0</inkml:trace>
  <inkml:trace contextRef="#ctx0" brushRef="#br0" timeOffset="97037.1358">20430 12698 898 0,'0'0'4'16,"0"0"76"-16,0 98-11 16,6-61 7-16,3-2-19 15,2-3-39-15,2-6 0 16,0-8-18-16,0-9 0 16,3-9 11-16,1-2-8 15,2-18-1-15,1-8-2 16,4-3 8-16,-1-2-6 15,2 2 0-15,2 1 11 16,0 11 56-16,-5 7-27 16,1 11 9-16,-4 1-20 0,0 9-31 15,-1 17 20-15,0 4-19 16,-3 6 3-16,0 6-8 16,-5 0 4-16,5-1-2 15,-1-5-36-15,7-7-122 16,3-11-158-16,10-11-559 15</inkml:trace>
  <inkml:trace contextRef="#ctx0" brushRef="#br0" timeOffset="97471.3134">21306 12625 931 0,'0'0'94'0,"0"0"-39"16,0 0-21-1,0 0-9-15,-97 62 14 0,82-13-12 16,8 5 9-16,7 0 1 16,0-2-14-16,15-8 13 15,10-7-31-15,6-10 1 16,9-11 5-16,4-12-5 16,5-4-5-16,0-10 0 0,0-17 8 15,-4-7-5 1,-9-9-4-16,-9-5 0 0,-14-6 0 15,-13-8 6 1,-4-2-6-16,-28 0 0 0,-14 10-3 16,-9 12-1-1,-7 21 4-15,-1 17 0 0,9 4-9 16,14 31 9-16,18 18 0 16,19 7 0-16,6 7 5 15,35-6 25-15,13-10 1 16,7-13 7-16,3-15-9 15,-3-10-26-15,-1-9 3 16,-6 0-6-16,-12-7 2 16,-13-11-10-16,-18-3-57 15,-8 3-51-15,-24-2-98 0,-18 6-301 16</inkml:trace>
  <inkml:trace contextRef="#ctx0" brushRef="#br0" timeOffset="99929.769">22859 12489 1012 0,'0'0'25'15,"-37"-93"-10"1,-4 59 12-16,-5 5 67 16,-5 12-21-16,-1 11-5 0,-1 6-46 15,6 17-21-15,7 14 9 16,17 8-6-16,16 5-4 15,7 2 7-15,24-5 0 16,22-3-1-16,14-10-4 16,6-14-2-16,1-11 12 15,-3-3-12-15,-3-20-4 16,-9-13 4-16,-13-11-29 16,-11-6 27-16,-15-5-2 0,-10-6 4 15,-3-4-5-15,-3-8 10 16,-14 0-5-16,-4 0 0 15,0 5 10-15,2 9 11 16,1 13 10-16,6 17 14 16,2 13 21-16,5 13-44 15,4 3-12-15,1 26-10 16,0 19-15-16,1 16 15 16,20 13 0-16,7 11 2 15,1 7-1-15,-3 2 1 16,-4 2-2-16,-5 2 0 15,-5-9-101-15,-1-10-64 16,-2-16-238-16</inkml:trace>
  <inkml:trace contextRef="#ctx0" brushRef="#br0" timeOffset="100361.2174">23663 12130 830 0,'0'0'127'16,"0"0"-110"-16,0 0-13 16,-110-28 42-16,72 47 13 0,3 15 8 15,4 13-8 1,6 8-35-16,9 4 9 0,10 2-21 15,6-5-7-15,0-5 11 16,17-7-14-16,11-8 4 16,6-13-6-1,12-7-12-15,8-13-55 16,7-3-104-16,5-9-72 0,1-16-207 16</inkml:trace>
  <inkml:trace contextRef="#ctx0" brushRef="#br0" timeOffset="100720.6959">24148 12141 788 0,'0'0'87'0,"0"0"-3"16,0 0-18-16,0 0-22 16,-92 12 8-16,66 25-8 15,7 7-28-15,7 5 8 16,12 0-18-16,0-4 0 15,27-7 8 1,7-10-13-16,8-10 3 0,0-9-4 16,-3-9-11-16,-5 0 10 15,-9-20-3-15,-9-8 4 16,-11-5 8-16,-5-3-3 16,0-3 4-16,-19 2 17 15,-10 1-19-15,-3 11 32 16,-4 6-31-16,4 12-1 15,9 7-6-15,10 0-1 0,13 20-1 16,0 7-2 0,30 4-55-16,11-2-48 0,9-4-201 15,0-7-277-15</inkml:trace>
  <inkml:trace contextRef="#ctx0" brushRef="#br0" timeOffset="100986.1949">24706 12173 843 0,'0'0'38'16,"0"0"63"-16,0 0-43 15,0 0-23-15,0 0-20 16,0 0-8-16,22 63 27 0,-1-22-3 16,-3-2-29-1,-4 1 12-15,-8-5-5 16,-6-5 10-16,-2-8 19 0,-22-7-18 15,-9-7 30-15,-5-8-17 16,-2 0-21-16,4-1 25 16,7-10-33-16,14 0-1 15,14-4-3-15,1 3-25 16,28-5-134-16,14-3-205 16</inkml:trace>
  <inkml:trace contextRef="#ctx0" brushRef="#br0" timeOffset="101386.2758">24954 12153 1024 0,'0'0'32'16,"0"0"14"-16,0 0-36 15,0 0 0-15,-11 81 50 16,11-38-25-16,0-1-19 16,12-3 9-16,17-6-22 15,7-6 1-15,7-11 2 16,2-7-3-16,2-9-3 15,-2 0 0-15,-3-21 8 16,-7-6-4-16,-3-9 0 16,-7-4-4-16,-10-4 2 15,-9-4 2-15,-6-1-4 0,-6 1 0 16,-19 7 1 0,-9 8 3-16,-8 14-4 0,-3 15 2 15,3 4 5-15,6 16 0 16,11 18-3-16,10 5-4 15,11 7 0-15,4 0 22 16,24-4-5-16,11-5 27 16,10-5 2-1,-3-11-46-15,4-5 8 0,-4-3-8 16,-6-3-10-16,-9-2-21 16,-21 1-90-16,-8-2-66 15,-37 2-110-15</inkml:trace>
  <inkml:trace contextRef="#ctx0" brushRef="#br0" timeOffset="101670.0349">22998 12958 1312 0,'0'0'48'16,"121"0"-40"-16,-6 0-8 15,38 0 9-15,32 0 85 16,21-1-24-16,11-3-44 16,-7-2-15-16,-24-1-4 15,-43 0-5-15,-49 1-4 16,-47 6-39-16,-46 0-109 15,-23 0-90-15,-54 14-153 0</inkml:trace>
  <inkml:trace contextRef="#ctx0" brushRef="#br0" timeOffset="102186.7778">23174 13534 581 0,'0'0'585'16,"-103"-32"-523"-16,36 27-59 15,-2 5 40-15,-2 0 31 16,7 11-26-16,16 8 3 16,16 3-38-16,16 4-12 0,16-1 11 15,0-3-10 1,31-3 7-16,17-8 10 0,12-10-15 16,2-1-8-16,-1-19-18 15,-2-15 17-15,-11-10-2 16,-7-7 11-16,-12-5-4 15,-12-3 2-15,-9-2 7 16,-8 6 4-16,0 9 18 16,-6 15 0-1,-2 12 22-15,4 12-31 0,2 7 10 16,2 4-32-16,0 26-3 16,0 13-5-16,0 16 8 15,11 3 0-15,10 4 5 16,3-1-2-16,6-1-6 15,8-6-1-15,9-8-105 0,6-11-138 16,8-14-342 0</inkml:trace>
  <inkml:trace contextRef="#ctx0" brushRef="#br0" timeOffset="102636.4057">23845 13330 1252 0,'0'0'109'15,"0"0"-87"-15,0 0-8 16,0 0-8-16,0 0 46 16,-89 99-5-16,86-35-25 0,3 4-2 15,3-2-20 1,19-4 11-16,10-8-12 16,6-8 2-16,10-13-2 15,6-15-4-15,1-14-70 0,2-4 33 16,-1-25 33-1,-8-14 4-15,-8-10 1 0,-10-5 4 16,-9-9 0-16,-11-7-2 16,-10-5 4-16,0 0-2 15,-26 6 0-15,-16 9 3 16,-15 16 15-16,-12 12 19 16,-8 18-28-16,-1 14 1 15,10 4 1-15,15 25-5 16,21 10 12-16,17 7-15 0,15 1 22 15,7 0-19 1,35-5-3-16,19-6 27 0,11-11-24 16,10-11 4-1,-3-9-10-15,-5-5-7 0,-9 0 4 16,-16-12-88-16,-12-8-50 16,-19-2 16-16,-18-4-60 15,0 2-94 1</inkml:trace>
  <inkml:trace contextRef="#ctx0" brushRef="#br0" timeOffset="104652.6282">26121 12828 1190 0,'0'0'63'0,"0"0"-22"16,0 0-38 0,0 0 9-16,0 0 56 15,153-4-22-15,-47 4-12 0,9 0 2 16,1-3-34-16,-11-3 14 16,-11 2-16-16,-21-1 0 15,-18-1-7-15,-22-1-105 16,-27-4-136-16,-8-6-466 15</inkml:trace>
  <inkml:trace contextRef="#ctx0" brushRef="#br0" timeOffset="104864.3461">26507 12456 754 0,'0'0'497'0,"0"0"-413"16,0 0-84-16,0 0 7 15,-3 80 77 1,16-20 3-16,1 8-56 0,-4 9-5 16,-4-3-22-16,-4 0-3 15,-2-4-1-15,0-2-21 16,0-6-151-16,0-17-171 16</inkml:trace>
  <inkml:trace contextRef="#ctx0" brushRef="#br0" timeOffset="109338.7076">27742 12422 1105 0,'0'0'32'15,"0"0"16"-15,0 0-42 16,-86-23 38-16,56 40-12 16,0 19 13-16,5 13-16 15,5 8-23-15,10 6 16 16,10-4-19-16,0-4-2 15,18-4 12-15,11-6-5 16,7-5-3-16,8-9-5 16,3-11-25-16,7-8-61 15,4-12-122-15,-2 0-145 16</inkml:trace>
  <inkml:trace contextRef="#ctx0" brushRef="#br0" timeOffset="109653.5119">28062 12572 968 0,'0'0'38'16,"0"0"27"-16,0 0-29 0,0 0 25 16,-93-38 2-16,84 72-39 15,7 12-1-15,2 2-9 16,8-2-8-16,19-3-2 16,7-5-4-16,5-9 2 15,9-8 9-15,-3-11-11 16,-4-10 0-16,-8 0 6 15,-13-15 3-15,-9-13-9 16,-11-6 0-16,0-5 0 0,-20-3 13 31,-12 1 14-31,-5 5-2 0,-1 6-14 16,2 10-6-16,8 10-10 16,12 9 5-16,15 1-16 0,1 8 1 15,31 15-51-15,22 2-68 16,16-5-84-16,4-4-177 15</inkml:trace>
  <inkml:trace contextRef="#ctx0" brushRef="#br0" timeOffset="109919.0718">28578 12507 883 0,'0'0'62'0,"0"0"-6"0,-112-30-36 15,88 30 48-15,9 17-5 16,15 16-62-16,0 10 19 15,25 5-19-15,7 0 1 16,1 1 7-16,-7-2-4 16,-7-3-5-16,-11-3 0 15,-8-5 4-15,-3-5-4 16,-22-11 0-16,-11-9 25 16,-4-9 22-16,0-2-30 15,5-6-4-15,13-14-11 16,17-3-2-16,7-3-50 15,32-5-209-15,18-1-326 16</inkml:trace>
  <inkml:trace contextRef="#ctx0" brushRef="#br0" timeOffset="110328.7106">28834 12501 1032 0,'0'0'83'0,"0"0"-33"15,0 0-48-15,0 0 33 16,-67 122 40-16,54-65-41 15,10 2-23-15,3-8 4 16,15-4-14-16,18-7 8 16,11-11-2-16,7-9-6 15,6-10 8-15,2-10-9 16,1-6-3-16,-2-22 1 16,-10-10 4-16,-9-10 1 0,-15-3-3 15,-11-8 6-15,-13-6-7 16,-2 0 1-1,-26 4 0-15,-12 10 12 16,-12 15-9-16,-3 22 16 0,-1 14-2 16,1 5-10-16,6 26-9 15,10 14 2-15,11 7 0 16,16 7 6-16,12-5-3 16,24-5 7-16,23-12 2 15,13-11-12-15,4-9 15 16,3-13-14-16,1-4-1 15,-4-3 0-15,-6-16-75 0,-13-6-8 16,-20-3-34-16,-20-3-151 16,-8-2-357-1</inkml:trace>
  <inkml:trace contextRef="#ctx0" brushRef="#br0" timeOffset="111862.0141">30931 12607 886 0,'0'0'138'16,"-87"-79"-93"-16,33 54-36 15,-2 6 59-15,-3 9 22 16,1 8-62-16,0 2 1 16,10 15-29-16,15 10 4 15,16 6-4-15,17 3 10 16,3 0-10-16,31-4 9 0,17-7-5 16,11-15 4-1,5-8-8 1,1 0 0-16,-7-25-3 0,-8-8-13 15,-11-10 2-15,-10-5 14 0,-12-5-11 16,-6-5 7-16,-7-2 4 16,-5-5 0-16,-2 5 8 15,0 2 10-15,0 7 25 16,-9 9 5-16,-5 7 5 16,5 13 1-16,2 12-9 15,0 8-26-15,4 2-19 16,-2 21-1-16,1 22 1 15,-1 16-1-15,3 11 10 0,2 9-10 16,0 4 1 0,0-2 0-16,4 4-9 0,3-6 9 15,2-6-85-15,4-12-64 16,3-15-120 0,0-19-429-16</inkml:trace>
  <inkml:trace contextRef="#ctx0" brushRef="#br0" timeOffset="113136.096">31654 12243 692 0,'0'0'0'0,"0"0"-28"16,0 0 15-16,0 0 13 15,0 0-5-15,0 0 12 16,-55-15-7-16,43 15 34 15,-1 0 0-15,-1 2 16 16,1 7-16-16,1-1-11 0,1 7 13 16,3 2-18-16,4 3 19 15,4 1 1-15,0 3-15 16,21 3 2-16,8-1-8 16,0 2-15-1,0-3 20-15,-7-1-21 0,-7-1 5 16,-10-2-6-16,-5-3 9 15,-9-6 2-15,-20-2 39 16,-7-10 13-16,-8 0 13 16,-3 0-47-16,0-10 3 15,9-2-15-15,12 1-6 16,15 2-19-16,11 0 8 0,11-3-110 16,29-2-212-1,15-5-583-15</inkml:trace>
  <inkml:trace contextRef="#ctx0" brushRef="#br0" timeOffset="113295.6017">31811 12328 1033 0,'0'0'96'15,"0"0"-56"-15,0 0-38 16,0 0 12-16,0 0 55 16,0 74-9-16,1-40-45 15,4 1-6-15,-2-1-8 16,-2-2 2-16,-1-3-6 15,0-6-153-15,0-15-295 0</inkml:trace>
  <inkml:trace contextRef="#ctx0" brushRef="#br0" timeOffset="113432.2377">31827 12068 359 0,'0'0'0'0</inkml:trace>
  <inkml:trace contextRef="#ctx0" brushRef="#br0" timeOffset="113762.7737">32027 12214 982 0,'0'0'19'0,"0"0"-14"16,-34 82 37-16,25-44-8 16,2 1-23-16,2 0 3 15,5-8-14-15,0-6 5 16,8-6-3-16,9-9-2 16,2-10-9-16,3 0 8 15,3-6 1-15,-1-13 0 16,3-3 1-16,-1-2 0 15,-1 3 24-15,-3 5-2 16,-3 5 19-16,-5 8 18 16,-3 3-33-16,-5 6-12 15,2 16-15-15,-5 8 0 0,-2 3 0 16,1 3 2-16,3-1-2 16,9 0 0-16,15-1-9 15,11-7-107-15,12-11-267 16</inkml:trace>
  <inkml:trace contextRef="#ctx0" brushRef="#br0" timeOffset="114169.0289">32623 12257 980 0,'0'0'44'0,"0"0"-17"15,-91 2 17 1,69 30 10-16,8 10 9 0,9 6-54 15,5 3 6 1,14-2-8-16,23-7-4 0,9-7 9 16,6-9-8-16,5-9-3 15,1-11 7-15,-2-6-1 16,-4-6-7-16,-9-17 1 16,-8-8 2-16,-13-4 8 15,-11-7-8-15,-11-3 2 16,0-7 28-16,-16 1-28 15,-17 6 13-15,-7 7-9 0,-12 13-2 16,0 11 7-16,4 14-14 16,5 6 3-16,15 24-8 15,15 12 4-15,13 7 1 16,9 5 7-16,25-1-4 16,11-3 24-16,3-6-27 15,1-8 3 1,0-3-3-16,-4-1-18 0,-2-3-73 15,-11-5-127-15,-19-8-286 16</inkml:trace>
  <inkml:trace contextRef="#ctx0" brushRef="#br0" timeOffset="114447.0304">30701 13137 1149 0,'0'0'184'16,"0"0"-179"-16,165 9-2 16,-28-9 8-16,32 0 13 15,28 0 80-15,15 0-86 16,10-3 10-16,-13-3-28 15,-20 2-3-15,-36 3-5 16,-47 1-109-16,-48 0-44 16,-51 1-170-16</inkml:trace>
  <inkml:trace contextRef="#ctx0" brushRef="#br0" timeOffset="114934.7146">31157 13708 1050 0,'0'0'77'15,"-135"-24"-65"1,54 24 37-16,0 9 44 0,10 14-40 16,11 9 2-16,24 5-27 15,24 0-26-15,12-1 17 16,26-5-16-16,24-11 16 16,13-11-9-16,6-9-10 15,-1-9-3-15,-2-23-15 16,-6-15 6-16,-10-10 6 15,-14-5 6-15,-20-2 0 0,-14-3 0 16,-2 1 7-16,-16 5-7 16,-8 9 14-1,1 15 32-15,6 16 21 0,4 14-33 16,5 7-7-16,-3 14-27 16,1 26 3-16,3 17-6 15,7 17 3-15,0 5 0 16,16 5-2-1,9-2 2-15,3-5-13 0,4-9-59 16,10-14-128-16,10-16-149 16</inkml:trace>
  <inkml:trace contextRef="#ctx0" brushRef="#br0" timeOffset="115356.0013">31757 13544 1239 0,'0'0'53'15,"0"0"50"1,0 0-102-16,0 0 7 0,-103 8 14 16,76 48 5-16,11 13 15 15,16 9-37-15,0 0 3 16,25-6-2-16,10-15 3 16,8-16-18-16,9-11-3 15,13-17-100-15,10-13-10 16,0-5-39-16,-5-27 106 15,-14-16 55-15,-20-17-1 16,-13-12 1-16,-17-12 24 16,-6-6 21-16,-33 6 26 15,-24 11-24-15,-14 15 36 0,-8 22 4 16,-3 17-19-16,10 23-38 16,9 2-26-16,19 31-1 15,21 18 22-15,23 11-22 16,11 3 16-16,35 4-5 15,21-9-11-15,11-7 9 16,11-13-12-16,1-14-1 16,-7-9-1-16,-13-10-101 15,-18-6-42-15,-22 0-48 16,-22-9-105-16</inkml:trace>
  <inkml:trace contextRef="#ctx0" brushRef="#br0" timeOffset="115858.2241">26241 15336 1246 0,'0'0'248'15,"109"0"-248"-15,51-9-25 16,76-9-64-16,62-8 89 16,51-3 47-16,38 4-35 0,3 2 23 15,-5 4-8-15,-27 4-24 16,-40 4 25-16,-51 5-19 15,-52 5 3-15,-54 1-12 16,-49 0-50-16,-45-2-88 16,-40 2-5-16,-27 0-47 15,-40 0-93 1</inkml:trace>
  <inkml:trace contextRef="#ctx0" brushRef="#br0" timeOffset="116114.6408">26289 15452 1440 0,'0'0'102'15,"134"0"-102"-15,50-4-122 16,68-17 42-16,55-8 80 15,35-4 52-15,22 1-28 16,2 7 25-16,-13 3-34 16,-31 7-10-16,-47 5-1 15,-54 4-4-15,-62 6-1 16,-51 0-96-16,-50-3-191 0,-36-1-195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4:36:26.2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8736 5934 754 0,'0'0'35'0,"0"0"-35"16,0 0 3-16,0 0-3 15,0 0 3-15,0 0 2 16,0 0-5-16,51 77 0 15,-41-63 0-15,-2 0-6 16,-5-3-94-16,-3-1-220 16</inkml:trace>
  <inkml:trace contextRef="#ctx0" brushRef="#br0" timeOffset="1099.0078">9946 5760 840 0,'0'0'10'16,"0"0"19"-16,0 0-24 15,0 0 11-15,0 0 35 16,0 0-22-16,35-50-19 16,-21 50-10-16,0 0 1 15,-3 0-3-15,-3 12 2 16,-3 5-6-16,-5 4 6 15,0 4-5-15,0 1-2 16,-9-1-7-16,2-5-7 16,4-4 21-16,3-3-5 15,0-3 5-15,3-1-1 0,13-6 4 16,5-3-1-16,9 0 3 16,1 0 0-16,3-9-8 15,2 1 3-15,-5-4-51 16,-2-5-274-16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4:37:03.07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1190 3214 383 0,'0'0'49'0,"0"0"11"15,0 0-24-15,0 0 19 16,0 0-8-16,0 0-14 16,0 0 0-16,0 0 18 15,-13-39-3-15,13 33 0 16,-3 2-2-16,1-3-10 15,1 1-13-15,-1 0 33 16,2 1-9-16,-1-1-15 16,1 2 40-16,0 0-21 15,0 0 5-15,0 1 4 16,0 3-12-16,-2-1 2 16,2 1-7-16,0 0-24 15,0 0 15-15,0 0-22 0,0 0-8 16,0 2-4-16,11 14-30 15,11 7 30-15,5 11 0 16,0 0 1-16,1 7-5 16,-1-1 4-16,-3-1-4 15,-2 0 0-15,-1-5-39 16,-4-5 15-16,-1-6 7 16,-7-4-15-16,0-9 29 15,-6-5-5-15,-1-5 12 16,-2 0 2-16,0-6 8 15,0-18 23-15,0-12-29 16,0-7 0-16,0-4 46 16,0-2-32-16,0 1-5 15,0 1 26-15,-5 6-20 16,2 6 2-16,3 5-21 0,-3 9 7 16,3 8-3-16,0 6-4 15,0 7-37-15,0 0-54 16,6 7-124-16,13 14-70 15,2-1-108-15</inkml:trace>
  <inkml:trace contextRef="#ctx0" brushRef="#br0" timeOffset="437.2719">1707 3189 960 0,'0'0'113'15,"0"0"-30"-15,0 0-30 16,0 0 18 0,0 0-50-16,0 0-21 0,0-5-5 15,1 23-11-15,9 8 16 16,-1 3 0-16,-1 2 4 15,2 0-6-15,-7 0 2 16,3-2 0-16,-1-1-1 16,-4-3 5-16,2-5-8 15,0-1 2-15,-3-6-95 16,0-8-118-16,0-5-243 16</inkml:trace>
  <inkml:trace contextRef="#ctx0" brushRef="#br0" timeOffset="775.6061">1675 2946 835 0,'0'0'7'0,"0"0"-4"0,0 0-3 16,-15 73 21-1,15-63 1-15,2-1 3 16,11-3 5-16,2-6 8 0,-6 0 33 16,3 0-7-16,-8-7 19 15,-2-5-29-15,-2 1-47 16,0-1 7-16,-10 4-14 15,-7 2-7-15,-1 6-8 16,0 0-100-16,3 0-140 16,5 0-464-16</inkml:trace>
  <inkml:trace contextRef="#ctx0" brushRef="#br0" timeOffset="1071.792">1923 2894 1053 0,'0'0'37'0,"0"0"-37"16,0 0 0-16,86 64 28 15,-40-15 64-15,1 7-57 0,-1 13-18 16,-7 8 6 0,-8 6-16-16,-13 7-7 0,-14 5 0 15,-4-5 1-15,-25-5-5 16,-21-6-44-16,-21-19-123 16,-21-12-458-16</inkml:trace>
  <inkml:trace contextRef="#ctx0" brushRef="#br0" timeOffset="5962.0045">3261 3151 1183 0,'0'0'7'0,"0"0"62"16,0 0 6-16,0 0 0 15,-31-72-4-15,31 72-31 16,0 0-34-16,0 15-6 15,12 18-13-15,10 10 10 16,3 10 3-16,-1 3-8 0,-3 3-8 16,-3-3-21-16,-6-4-1 15,-6-7-2-15,-6-6 5 16,0-9 11-16,-6-8-3 16,-9-13 8-16,-6-9 17 15,-4 0 0-15,-5-14 2 16,0-11 3-16,-1-4 0 15,-2 1 1-15,8 1 2 16,5 3 6-16,4 9 7 16,11 3-6-16,2 8 4 15,3 4-3-15,6 0-14 16,20 19-11-16,11 6 7 16,3 5 4-16,2-1-8 15,0 1 7-15,-2-5-13 0,-1-5-2 16,-2-6-14-16,-1-10 12 15,-3-4-13-15,-6-7 14 16,-8-17 14-16,-7-9 3 16,-9-7 0-16,-3-5 5 15,-6-8-1-15,-21-6 17 16,-12 0-13-16,-8-1 7 16,-9 8 11-16,-9 6-5 15,4 11 2-15,0 8 13 0,8 12-4 16,10 12-7-16,9 3-25 15,7 11-2-15,12 17-1 16,7 10-2-16,8 7 5 16,2 6-2-1,22 0 5 1,13-2-9-16,9-3 6 0,8-7-44 0,6-4-20 16,-2-8-51-16,-7-9-141 15,-2-9-281-15</inkml:trace>
  <inkml:trace contextRef="#ctx0" brushRef="#br0" timeOffset="6295.2522">3777 3365 384 0,'0'0'678'0,"0"0"-600"16,0 0-9-16,0 0 6 15,0 0-43-15,0 0-31 16,9 0-1-16,3 20 0 15,3-1 6-15,0 4-6 16,-5-2 0-16,-2-1 4 0,-2 0-3 16,-5-1-2-16,-1-6-5 15,0-3-99-15,0-10-187 16</inkml:trace>
  <inkml:trace contextRef="#ctx0" brushRef="#br0" timeOffset="6457.8174">3592 3086 1096 0,'0'0'115'0,"0"0"-115"16,0 0-30-16,0 0-57 15,0 0-2-15,0 0-219 16</inkml:trace>
  <inkml:trace contextRef="#ctx0" brushRef="#br0" timeOffset="6795.918">4040 3321 891 0,'0'0'3'0,"0"0"-6"0,46 74 6 16,-31-46 0-16,1-1 13 16,-2-1-11-16,-1-7 4 15,1-7-6 1,-8-3-1-16,-2-9 39 0,-1 0 58 16,3-13 56-16,-2-11-96 15,1-5-24-15,-2-4 28 16,0-2-21-16,0-1-4 15,0 3-5-15,2 2-31 16,0 8-2-16,0 3 0 16,2 7-15-16,1 7-53 15,5 5-109-15,2 1-214 0</inkml:trace>
  <inkml:trace contextRef="#ctx0" brushRef="#br0" timeOffset="7018.3172">4471 3265 986 0,'0'0'133'16,"0"0"-133"-16,0 0 7 16,0 0 3-16,0 0 42 15,52 75-4-15,-40-52-39 16,-3-2-4-16,0-2-2 15,-6-1-3-15,3-3 0 16,-6-5-1-16,0 0-30 0,0-10-144 16,0 0-551-16</inkml:trace>
  <inkml:trace contextRef="#ctx0" brushRef="#br0" timeOffset="7174.898">4305 3045 1117 0,'0'0'0'0,"0"0"-272"16,0 0-94-16</inkml:trace>
  <inkml:trace contextRef="#ctx0" brushRef="#br0" timeOffset="7546.0915">4905 3229 475 0,'0'0'411'0,"0"0"-403"0,0 0-5 16,-97 25 18-1,70-10 36-15,8 1-40 0,7 0-13 16,12-1-4 0,0-1 1-16,10-3-2 0,13 2 2 15,11-3 8-15,2-1 15 16,-5 2-19-16,-1-1 17 16,-7-1-5-1,-6 4 6-15,-5-2 11 0,-7 1-21 16,-5-1-10-16,0-1 12 15,-14-3-11-15,-17-1 38 16,-8-3-23-16,-1-3-17 16,0 0 4-16,7 0-6 15,6-3 0-15,6-6-110 0,12-5-252 16</inkml:trace>
  <inkml:trace contextRef="#ctx0" brushRef="#br0" timeOffset="7785.4445">5087 3281 1080 0,'0'0'62'16,"0"0"-53"-16,0 0 12 15,0 0 34-15,0 0-38 16,0 0-7-16,54 63-4 15,-47-42-6-15,-2 1 0 16,2-5 0-16,-4-1-9 0,2-2-15 16,-5-8-137-16,0-6-275 15</inkml:trace>
  <inkml:trace contextRef="#ctx0" brushRef="#br0" timeOffset="7954.9881">4959 3038 1188 0,'0'0'0'0,"0"0"-159"15,0 0-50-15,0 0-122 16</inkml:trace>
  <inkml:trace contextRef="#ctx0" brushRef="#br0" timeOffset="8297.2879">5365 3241 1045 0,'0'0'29'15,"0"0"-27"-15,0 0-2 0,0 0 0 16,0 0 21 0,-2 97-3-16,2-71-17 0,15-3 11 15,0-3 2-15,6-7-13 16,-3-6 24-16,3-5-6 16,-4-2 16-16,-3-3 8 15,-5-11-10-15,-2-4 36 16,-7-3-28-16,0-2-18 15,-1-1 9-15,-20-1-23 16,-1 1-8-16,-5 8-2 16,-1 3 1-16,-1 10-37 15,5 3-91-15,6 0-99 0,12 7-180 16</inkml:trace>
  <inkml:trace contextRef="#ctx0" brushRef="#br0" timeOffset="8713.0357">5617 3276 1014 0,'0'0'29'0,"0"0"-25"16,0 0-1-16,0 0 19 16,0 0 17-16,82 87-35 15,-73-65 0-15,-2 0-4 16,-4-3 3-16,-3-5-7 15,3-4 5-15,-3-6-1 16,0-2 8-16,0-2-8 0,0 0 23 16,0-13-4-16,-6-6-15 15,-4-2-4-15,7-3 0 16,3-1 0-16,0-2-1 16,9-2 2-16,15 2 10 15,1 2 15-15,3 6 2 16,-4 9 18-16,-3 5-15 15,-3 5-10-15,-3 0-9 16,3 7-12-16,-2 11 0 16,1 4-1-16,-1 4 5 0,-4-1-6 15,6 0 2 1,-2 3 0-16,2-4 0 16,-1 1 0-16,-1 1-45 15,-1-3-74-15,-5-6-169 0</inkml:trace>
  <inkml:trace contextRef="#ctx0" brushRef="#br0" timeOffset="10963.6221">6646 3298 1151 0,'0'0'32'16,"0"0"21"-16,0 0 29 16,0 0 12-16,-19-79-25 15,25 70-5-15,21 3-61 16,9 6 1-16,10 0-4 0,2 16-1 15,-1 10-9 1,-6 10 10-16,-10 5-4 0,-7 3-16 16,-14-2-33-16,-7-5 11 15,-3-4 6-15,-6-9 17 16,-9-8 17-16,-4-10 3 16,-2-6-1-16,-3-2 16 15,2-19-14-15,1-8 34 16,9-8 12-16,6-1-13 15,4-5 11-15,2 0-16 16,12 0-7-16,17 0-12 16,2 7-9-16,5 9-3 0,-2 9 1 15,-1 11-26-15,1 7-42 16,0 0-80 0,2 20-17-16,-3 4-101 0,-3 1-283 15</inkml:trace>
  <inkml:trace contextRef="#ctx0" brushRef="#br0" timeOffset="11585.2126">7295 3221 1079 0,'0'0'83'0,"0"0"-36"0,0 0 22 15,0 0-33 1,0 0-36-16,0 0-7 0,-19 58 7 16,19-23 0-16,0-1 2 15,10-3-8-15,5-6 8 16,6-5-2-16,3-4 0 16,3-10-1-16,3-6-18 15,1 0 2-15,-4-14-7 16,-3-9 20-16,-11-4 1 15,-3-3 3-15,-8-1 2 16,-2 2 3-16,0 3 18 16,0 8 6-16,-6 5-4 15,0 10 16-15,6 3-17 0,0 0-24 16,0 9-3-16,0 15-15 16,15 6 18-16,10-1 0 15,7-2 0-15,2-5-5 16,8-4 2-16,2-7-28 15,3-9 8-15,-3-2-5 16,-6-3 9-16,-7-17 0 16,-13-7 13-1,-6-6 5-15,-6-4 2 0,-6-6 0 16,0 0 24 0,-11-2-7-16,-11 8 19 0,-3 4 5 15,5 10-7-15,4 9 7 16,8 9 8-16,5 5-29 0,3 0-21 15,0 16-17 1,5 13 14-16,19 11-2 0,0 5 7 16,3 5-3-16,-2 0 1 15,0-4 0-15,-4 1 0 16,0-7-55-16,0-1-9 16,-4-6-24-16,0-14-78 15,-3-9-146-15</inkml:trace>
  <inkml:trace contextRef="#ctx0" brushRef="#br0" timeOffset="11950.3383">8101 3330 1019 0,'0'0'15'0,"0"0"-15"0,88-6 0 16,-49 3 14-1,0-2-9-15,-1-4-5 0,-7-3 1 16,-8-4 4-16,-8-2 0 16,-11-2 5-16,-4-1 55 15,0 1-4-15,-15 4-29 16,-12 1-10-16,-4 6-3 16,-2 7-15-16,2 2 8 15,1 0-12-15,5 18 2 0,4 8-3 16,9 4 1-1,9 3 0-15,3 3 3 0,12-3-1 16,16-2 8-16,5-2 0 16,3-4-9-16,0-5 12 15,7-8-12 1,-3-4 0-16,4-8-1 16,5 0-78-16,0-9-132 15,-3-15-690-15</inkml:trace>
  <inkml:trace contextRef="#ctx0" brushRef="#br0" timeOffset="12120.8812">8725 3127 540 0,'0'0'664'0,"0"0"-657"15,0 0-7-15,0 0-6 16,0 0 6-16,0 0 0 15,1 62-216-15,12-44-358 16</inkml:trace>
  <inkml:trace contextRef="#ctx0" brushRef="#br0" timeOffset="12261.5048">8814 3395 1016 0,'0'0'59'0,"0"0"-58"15,0 0 1-15,0 0-2 16,0 0-7-16,0 0-212 16</inkml:trace>
  <inkml:trace contextRef="#ctx0" brushRef="#br0" timeOffset="12455.9846">9153 3357 1109 0,'0'0'43'0,"0"0"-37"16,80 0-6-16,-44 2 0 0,3 2-16 16,2-3-151-1,-6-1-411-15</inkml:trace>
  <inkml:trace contextRef="#ctx0" brushRef="#br0" timeOffset="13547.0279">3364 4140 776 0,'0'0'42'0,"0"0"-15"16,0 0 3-16,0 0 49 16,0 0 7-16,0 0-3 15,3-30-43-15,54 27-37 16,26 3-3-16,22-4 0 15,22 2 2-15,17-1 5 0,13 0-6 16,17-1 14 0,10 1 2-16,10-3-17 0,10-1 13 15,-1-1 2 1,-9 4-8-16,-25-2 12 0,-28 3-16 16,-32 0 5-16,-25 2-7 15,-26 1 3-15,-19 0-8 16,-18 0 1-16,-14 0 3 15,-7 0 2-15,0 0-2 16,0 0 0-16,0 0-5 16,-4 0-1-16,-11 1 5 15,0 8-65-15,7-2-109 0,8-3-137 16</inkml:trace>
  <inkml:trace contextRef="#ctx0" brushRef="#br0" timeOffset="13906.1719">6088 4032 366 0,'0'0'566'0,"0"0"-558"16,0 0-7-16,0 0-1 16,-80 18 0-16,59-3 5 15,4 4-3-15,1-5-2 16,4 0 1-16,3-6-1 15,3-2 0-15,3-4 0 0,3-2 11 16,-1 0 39-16,1-8 25 16,0-5-72-16,0-3-1 15,0 2 53-15,0 1-24 16,4 3-8-16,3 4 15 16,-2 3-19-16,4 3 0 15,4 0-19-15,2 6 3 16,8 10-8-16,0 5 5 15,2 1-6-15,3 2 6 16,0-1-65-16,-1-3-68 16,0-8-82-16,-2-6-356 15</inkml:trace>
  <inkml:trace contextRef="#ctx0" brushRef="#br0" timeOffset="14281.2583">6297 4098 853 0,'0'0'77'0,"0"0"-69"15,0 0 1-15,0 0 7 0,133 6 51 16,-54-3-51-1,12-3-6-15,18 0-6 16,16 0-4-16,18 0 27 0,20-9 16 16,14-1-13-16,4-1-25 15,-2 1-5-15,-12-2 9 16,-15 1-9 0,-23-1 6-16,-25 3 19 0,-22-1-9 15,-24 1 5-15,-20 3 5 16,-18 3-20-16,-9 0 5 15,-11 3-7-15,0 0-8 16,0 0-1-16,-3 0-72 16,-10 3-71-16,-4 4-150 15</inkml:trace>
  <inkml:trace contextRef="#ctx0" brushRef="#br0" timeOffset="29837.1061">10274 3209 1160 0,'0'0'31'16,"0"0"-31"-16,0 0 1 16,124-50-3-16,-73 39 2 15,3 0-60-15,-1-3-207 16</inkml:trace>
  <inkml:trace contextRef="#ctx0" brushRef="#br0" timeOffset="30593.2843">10470 3189 1061 0,'0'0'57'0,"0"0"1"0,0 0 13 16,0 0 9-16,0 0-24 16,0 0-15-16,-36-40-41 15,36 49-5-15,-1 15-2 16,1 10 4-16,0 5 2 15,0 7 1-15,0 1 0 16,4 4-2-16,4 1 3 16,-2 0-2-16,2-3-5 15,-2-3-33-15,-4-10-1 16,1-8-15-16,-3-10 11 16,0-7 29-16,-3-4 3 15,-9-4 11-15,-1-3 1 0,-1 0-2 16,2-1 2-1,5-9 0-15,4-2 2 16,3 1 12-16,0 0-2 16,6-3 13-16,13 6-9 0,4-3-4 15,5 4 8-15,5 0-13 16,5 0-4-16,4 0 5 16,6-1-8-16,1-3-44 15,-1-8-144-15,-6-4-391 16</inkml:trace>
  <inkml:trace contextRef="#ctx0" brushRef="#br0" timeOffset="31142.3189">10788 3045 1247 0,'0'0'33'15,"0"0"-13"-15,0 0-19 16,0 0-1-16,0 0 6 16,30 88 9-16,1-23 13 15,2 8-21-15,-5 11-3 16,-7 11-1-16,-6 1-2 16,-6 4-1-16,-3-4 1 15,-3-4-1-15,-2-8-1 16,1-6-24-16,1-10-8 0,3-11 31 15,4-11-21-15,5-10-2 16,3-11 2-16,7-14 2 16,7-11 16-16,5 0 3 15,11-15-8-15,4-10 3 16,2-7-28-16,-6-1 19 16,-4-8 16-16,-11-4-3 15,-11-2 3-15,-11-6 0 16,-11 0 2-16,-6-3 19 15,-32 1-14-15,-15 2-1 16,-16 0-1-16,-13 4 1 16,-1 5-6-16,2 7 12 15,11 8-12-15,16 8 16 16,17 5-6-16,16 7-4 0,9 0 9 16,12-3 8-16,3 0 0 15,27-2-23-15,10-3-2 16,5 3-4-16,1-2-6 15,-10 0-40-15,-6-3-18 16,-21-1-60-16,-9-2-154 16</inkml:trace>
  <inkml:trace contextRef="#ctx0" brushRef="#br0" timeOffset="34742.9353">12929 3160 1287 0,'0'0'26'16,"0"0"-11"-16,0 0-1 16,0 0 15-16,0 0-14 15,0 0-15-15,-3 26 0 16,12 2-4-16,3 2 5 15,1-1-1-15,2-1 0 0,3-6 8 16,0-5-7-16,1-6-1 16,0-3-27-16,0-8 10 15,0 0 2-15,-1-8 15 16,-3-11-2-16,-3-9 1 16,-2-1 1-16,-9-2 4 15,-1 0 4 1,0 3 35-16,-1 2-14 0,-9 5-4 15,1 6 32-15,3 6-28 16,1 3-13-16,4 6-16 16,1 0-3-16,0 5-8 15,0 15-5-15,1 12 16 16,14 5-2-16,3 5-17 16,-1 0-1-16,2 4-2 0,-1-1-4 15,-5-1 11-15,-1 1-17 16,-2-2 12-16,-5-4 7 15,-5-5-7-15,0-7 15 16,0-9-2 0,-3-6 7-16,-13-5 1 0,-8-5 0 15,-3-2 9-15,-9 0 12 16,-1 0 0-16,1-13-5 16,6-1-3-16,6 2-14 15,8-1 0 1,4-1-11-16,11-1-84 0,1-4-140 15,13 0-451-15</inkml:trace>
  <inkml:trace contextRef="#ctx0" brushRef="#br0" timeOffset="34957.8961">13643 3281 1107 0,'0'0'198'0,"0"0"-157"15,0 0-41-15,0 0 0 16,112-16 12-16,-55 16-12 16,4 0-6-16,-6 8-83 15,-10-2-177-15</inkml:trace>
  <inkml:trace contextRef="#ctx0" brushRef="#br0" timeOffset="35118.4652">13760 3451 1061 0,'0'0'41'15,"79"0"-40"-15,-25 0 23 16,1-7 23-16,0-3-47 15,-3-1-17-15,-3-5-220 16</inkml:trace>
  <inkml:trace contextRef="#ctx0" brushRef="#br0" timeOffset="35765.3445">14581 2714 1118 0,'0'0'48'0,"0"0"-18"16,0 0-5-16,0 0-4 15,0 0-21-15,0 0-8 16,-5 62 8 0,5-28 0-16,12 2 0 0,3-3 2 15,2-1 0-15,2-5-2 16,3-3 3-16,2-4-2 15,2-8 2-15,4-5-3 0,0-6 2 16,0-1-3 0,-4-2 1-16,-4-14-2 15,-3-5-3-15,-8-6 7 16,-5-2-2-16,-5-2 0 0,-1-3 2 16,0 0 18-16,0 4-10 15,-9 4 16-15,-3 4 21 16,-3 5-30-16,2 7 17 15,0 3-22-15,2 7-12 16,0 0 2-16,1 2-2 16,1 14-10-16,3 10 9 15,6 4-10-15,0 5 11 16,5 4-2-16,14-1 2 16,5-1-1-16,1-3 2 15,-1-3-1-15,0-1 2 16,-4-5-2-16,-3-4-47 15,-1-4-66-15,-3-10-129 16,-9-7-380-16</inkml:trace>
  <inkml:trace contextRef="#ctx0" brushRef="#br0" timeOffset="35999.7102">14485 3252 1212 0,'0'0'36'0,"91"-1"-27"15,-36-9 71-15,0 1 1 16,-1-2-18-16,-2 2-43 16,-1 3-19-16,-5 0-1 15,-7 4 0 1,-9 2-30-16,-8 0-46 0,-5 0-45 15,-10 4-85-15,-7 6-318 16</inkml:trace>
  <inkml:trace contextRef="#ctx0" brushRef="#br0" timeOffset="36470.3282">14643 3587 1265 0,'0'0'27'16,"0"0"-15"-16,0 0-12 15,0 0 36-15,0 0 7 16,84 61-19-16,-47-32-21 16,-2 4-2-16,-6-2-1 15,-5-3 3-15,-5-1-4 16,-5-6 1-16,-1-1 0 0,-4-8-3 16,-3-4-11-16,-3-6 12 15,-1-2 0-15,2 0 4 16,0-4 6-16,5-14-1 15,2-9-6-15,2-4 2 16,-1-9 2-16,-1-5-4 16,0-3 11-16,-1-2 3 15,-3 6 46-15,-4 5-3 16,0 5-21-16,-3 11-20 16,0 6-17-16,1 7-4 15,-1 5-57-15,0 5-139 0,0 0-277 16</inkml:trace>
  <inkml:trace contextRef="#ctx0" brushRef="#br0" timeOffset="41810.3885">16002 3389 1172 0,'0'0'69'0,"0"0"-69"0,0 0-33 16,0 0 30-16,0 0 3 15,0 0 0-15,0 0 2 16,-18 21-2-16,15-21 0 15,0 0 1-15,-1 0 12 16,-3 0 22-16,2-8-17 16,2-3 0-16,3 1-17 15,0 0 10-15,0 2 16 16,0 4 4-16,1-3 2 16,13 6-33-16,1 1 1 15,5 0-1-15,3 6 0 0,-5 10-2 16,-2 7 1-1,-10 5-3-15,-6 4-2 0,0 1 6 16,-27 1-3 0,-7-5 2-16,-6-7-35 0,-5-7-10 15,5-8-39-15,4-7-117 16,6 0-374-16</inkml:trace>
  <inkml:trace contextRef="#ctx0" brushRef="#br0" timeOffset="42474.5989">16894 3220 1303 0,'0'0'39'0,"0"0"-39"15,0 0-1 1,0 0-6-16,0 0 0 0,0 0 7 16,-19 75-1-16,19-44 2 15,3-3 1-15,15-5-2 16,3-4 0-16,6-5-1 16,4-8 4-16,3-5-5 15,1-1 2-15,-4-4-26 16,-6-11 26-16,-7-2-3 15,-7-1 3-15,-7-1 6 16,-4 1-3-16,0 4 16 16,0 4 21-16,0 4-10 0,0 5 5 15,0 1-30 1,0 0-5-16,0 8-9 0,0 10 0 16,0 5 9-16,12-6 0 15,6-1-4-15,7-6 3 16,5-5 1-16,1-5 0 15,-1 0 3-15,-4-5-1 16,-10-11 22-16,-6-1 28 16,-8-7 6-16,-2-2-9 15,-3-5-24-15,-18 0-17 16,-7 2 0-16,-4 0-7 16,3 4-2-16,5 4 0 15,7 3-46-15,11 2-62 16,6 2-74-16,3-2-242 15</inkml:trace>
  <inkml:trace contextRef="#ctx0" brushRef="#br0" timeOffset="42926.4669">17444 2870 1153 0,'0'0'63'0,"0"0"-22"15,0 0-39-15,0 0-2 16,0 0 5-16,0 0 3 0,25 93 2 16,-6-49-10-16,-1 3 1 15,-2 0 1-15,-3-3-1 16,-3-3-1 0,-1-7 0-16,-3-6 2 0,0-7-4 15,-3-11 2-15,-1-4 0 16,0-6-5-16,-1 0 10 15,2 0 0-15,2-16 7 16,1-4-9-16,2-2-2 16,0-1-1-16,1 3 6 15,0 1 14-15,-1 6 41 16,-1 3-9-16,1 6-3 16,-1 3-31-16,5 1-4 15,2 0-14-15,3 16 1 16,1 4-1-16,0 7 0 0,0 1 0 15,-1 5 2-15,-2 2-2 16,1-1-2-16,-4 0-3 16,1-4-69-16,-1-4-19 15,-1-5-58-15,1-8-199 16</inkml:trace>
  <inkml:trace contextRef="#ctx0" brushRef="#br0" timeOffset="43841.1395">17940 3344 1149 0,'0'0'58'0,"0"0"-55"16,0 0 0-16,118-34 46 16,-70 20-31-16,4 0-13 15,-1-4-2-15,-5-4-3 16,-9 0 2-16,-11-2 7 15,-16 1-9-15,-8 1 68 16,-2-1 3-16,-11 1-34 16,-13 5-16-16,-7 2-13 15,0 7-7-15,-2 6 2 16,4 2-1-16,6 0-4 16,4 7 2-16,5 11-9 15,6 1 7-15,5 2-1 0,3 3 3 16,17-1-2-1,20-4 6-15,6-7-4 0,1-5 1 16,-1-4 9 0,-7-3-9-16,-4 0 1 0,-2 0 0 15,-6 0-1-15,-6 0 2 16,-6 0-3-16,-8 0 0 16,-4 0-11-16,0 4 8 15,-1 10-8-15,-18 5 9 16,-5 2-3-16,3 2-1 15,0-2 6-15,7-2-2 16,6-2 1-16,8-2-1 16,0-3 1-16,5 0 1 0,15-5 32 15,8-1-6-15,5-6 11 16,9 0-17-16,4 0-17 16,5 0 4-16,-2-4-7 15,-4-5-2 1,-9-4 1-16,-11-1-30 0,-8-1-38 15,-9 1 15 1,-5-1 4-16,-3 2 27 0,0 5 3 16,0 2 1-16,0 4 18 15,0 2 2-15,0 0 1 16,0 0 5-16,0 0-6 16,9 0 26-16,8 0 25 15,7 0-14-15,5 0 15 16,7 0-18-16,10 0-15 0,8-9-13 15,0-5-5-15,1 0 2 16,-10-4-3-16,-16-2 0 16,-12-4 9-16,-11-2-4 15,-6 1 2-15,0 0-6 16,-18 2-2-16,-10 6-1 16,-8 5-1-1,-6 9-5-15,5 3 2 0,0 5 0 16,5 16 5-16,5 8 0 15,10 4-5-15,9 5 5 16,8-1 2-16,2-3 9 16,20-6 18-16,3-8-13 15,5-6 0-15,1-9-8 16,5-3-3-16,2-2-10 0,2 0-1 16,5-6-84-16,1-5-142 15,-3-4-179-15</inkml:trace>
  <inkml:trace contextRef="#ctx0" brushRef="#br0" timeOffset="46221.1509">17931 3202 659 0,'0'0'287'0,"0"0"-267"16,0 0-16 0,0 0 67-16,0 0 4 15,0 0-23-15,2 0-26 0,5 0-7 16,-4 0 10-16,0 0-14 16,0-2 8-16,-3-2-3 15,0 3 6-15,0 0 12 16,0-1-19-16,0 2-4 15,0 0-8-15,-9 0-5 16,-4 0-4-16,-1 10-1 16,-1 5-1-16,5 2 4 15,2-2 0-15,8 0 1 16,0 0 6-16,2 0-5 16,16-3 5-16,7-1-4 15,11-2-3-15,10-3-9 0,2-4-94 16,-2-2-165-16</inkml:trace>
  <inkml:trace contextRef="#ctx0" brushRef="#br0" timeOffset="49274.042">20248 3002 1202 0,'0'0'60'16,"0"0"-39"-16,0 0 71 15,0 0-10-15,0 0-64 16,0 0-16-16,0 0-4 15,0 0 0-15,-31 81 2 0,31-47 0 16,0-2 4 0,4 3-4-16,16-5 0 15,7-3 0-15,10-4 0 16,9-10 0-16,1-4-10 0,2-9 2 16,-4 0-24-16,-7-5 13 15,-7-13 0-15,-11-7 10 16,-8-3 9-16,-6-5 3 15,-6 1 11-15,0-2 31 16,-9 3-13-16,-8 4 19 16,2 6-19-16,2 6-6 15,6 6 3-15,2 6-15 0,3 3-6 16,2 0-8-16,0 15-8 16,0 10 7-16,0 9-1 15,13 3 2 1,6-1-4-16,5 0 4 0,7-3-12 15,6-2-31 1,8-4-65-16,6-5-2 0,1-7-56 16,4-8-163-16</inkml:trace>
  <inkml:trace contextRef="#ctx0" brushRef="#br0" timeOffset="49715.704">21482 3088 1054 0,'0'0'66'16,"0"0"-16"-1,0 0 27-15,0 0 5 0,0 0-41 16,-106-47-37-16,73 50 0 16,0 13-4-16,7 8 0 15,6 3-3-15,11 4 3 16,8 2 0-16,1-4 0 15,4-1 2-15,16-9-2 16,8-4 0-16,3-8-4 16,2-5 1-16,1-2-3 15,-4-6-3-15,-4-14 7 16,-7-3 0-16,-4-5 2 16,-9-1 8-16,-4 1 9 15,-2 0 33-15,0 5 13 0,-7 4-22 16,-2 8 21-16,2 5-39 15,3 5 0-15,2 1-23 16,2 0 0-16,-1 13-2 16,1 10-5-16,0 5 6 15,0 4 0-15,4 3-29 16,11-3-24-16,2-3-47 16,2-5-13-16,3-7-14 15,-1-8-147-15,3-9-434 16</inkml:trace>
  <inkml:trace contextRef="#ctx0" brushRef="#br0" timeOffset="50117.7213">21663 3106 927 0,'0'0'117'16,"0"0"-78"-16,0 0-29 15,0 0-5-15,0 0-5 16,0 0 5-16,31 83 1 15,-16-51-6-15,-2-2 3 16,-1-5-6-16,-6-6 3 16,-1-8-6-16,-5-7 2 15,0-4 5-15,0 0-1 0,0-8 28 16,0-12-26 0,0-3 4-16,0-4 45 15,1-1-9-15,5 1-1 0,4 3-9 16,1 2 1-16,1 7 12 15,3 6-22-15,1 6-4 16,5 3-18 0,1 0 0-16,2 16-2 15,-4 6 1-15,-1 5-3 0,-4 2 3 16,-5 2-2-16,-2 3-2 16,0-2-3-16,2-3-26 15,9-3-3-15,8-5-47 16,11-1-27-16,9-7-114 15,6-5-197-15</inkml:trace>
  <inkml:trace contextRef="#ctx0" brushRef="#br0" timeOffset="50527.0058">22598 3216 996 0,'0'0'98'0,"0"0"-10"15,0 0 2-15,0 0-15 16,-109-64-21-16,66 65-44 15,-2 21-4-15,6 9-6 16,6 5 1-16,13 1-2 16,9 1 4-16,11-9-2 15,0-4-1-15,18-5 3 16,16-13-4-16,8-7 1 16,6 0-8-16,-3-16 1 15,-8-12-5-15,-6-7 12 0,-8-11 3 16,-10-3 0-16,-4-6 3 15,-9-7 12-15,0-3 0 16,-19 0 3-16,-7 4 9 16,-2 12 31-16,4 14 1 15,5 12-39-15,10 13 4 16,4 9-23-16,5 1 0 16,0 9-8-16,0 22-6 15,0 15 10-15,15 12 1 16,6 7 3-16,0-1-4 15,1 2 0-15,-2-5-18 16,-5-4-28-16,-1-6-98 16,2-9-47-16,3-13-155 15</inkml:trace>
  <inkml:trace contextRef="#ctx0" brushRef="#br0" timeOffset="50891.8707">23195 2980 906 0,'0'0'382'16,"0"0"-382"-16,0 0 4 0,0 0-10 15,67 77 7-15,-39-32-1 16,-1 6 0-16,-5 2 2 15,-6-5-4-15,-3-6 3 16,-6-11-1-16,-2-10 0 16,-4-10 2-16,-1-7-3 15,2-4 2-15,2-4 5 16,4-21 52-16,1-11-35 16,1-5 10-16,0-9 23 15,-1-2-28-15,-4-3 2 16,0 1 7-16,-1 4-26 15,3 10-11-15,-1 10-3 16,2 11-69-16,-4 11-93 0,-2 8-219 16</inkml:trace>
  <inkml:trace contextRef="#ctx0" brushRef="#br0" timeOffset="54525.0145">24470 3070 845 0,'0'0'109'15,"0"0"-44"-15,0 0 21 16,15-82 35-16,-15 63-41 16,-4 1 0-16,-12 2-41 15,-1 2 1-15,-2 7-25 16,-1 2-8-16,-5 5 0 15,-4 0-7-15,-3 16 0 0,2 10-2 16,3 6-7 0,6 4 8-16,11 2 1 15,7-1-4-15,3-4 1 16,0-3 3-16,18-7 0 0,7-7-1 16,8-6-7-16,3-9-8 15,4-1-11-15,-4-5-9 16,-5-12 18-16,-9-5 2 15,-7-8 16-15,-7 3-1 16,-7-3 6-16,-1 3-5 16,0 5 22-16,-4 5 2 15,-5 3 10-15,6 9 0 0,1 4-6 16,2 1-18 0,0 0-10-16,2 18-20 0,13 9 20 15,7 8-1 1,5 3-2-16,1 2 3 0,1-2-16 15,0-1-36-15,0-5-28 16,-2-3-22-16,0-10-92 16,-3-10-291-16</inkml:trace>
  <inkml:trace contextRef="#ctx0" brushRef="#br0" timeOffset="54955.8633">24885 3076 874 0,'0'0'168'16,"0"0"-154"-16,0 0-13 15,99-86 43-15,-74 69 47 16,-7 2-51-16,-9 8-16 16,-9 0 15-16,0-1 0 15,0 4 25-15,-15-1-47 16,-3 5-12-16,-4 0-5 15,1 0-2-15,7 5-3 16,7 7 2-16,7 1-12 16,0 3 12-16,19 1-3 15,10-2-21-15,4 1 5 16,-5-2 0-16,-7-1 17 16,-12-1 5-16,-9 2-12 15,0 1 11-15,-8 0-2 0,-11 1 3 16,1-1 21-16,0-2-4 15,7-2-3-15,7 0-4 16,4-1-9-16,0 0 6 16,1 0-5-16,19-1 5 15,10-4 3-15,8-2-7 16,7-3-6-16,6 0-13 16,-2 0-77-16,-3-10-113 15,-8-7-244-15</inkml:trace>
  <inkml:trace contextRef="#ctx0" brushRef="#br0" timeOffset="55290.0659">25334 3054 987 0,'0'0'122'15,"0"0"-71"1,0 0 31-16,0 0 36 0,0 0-74 16,0 0-32-16,45-15-11 15,-8 13-1-15,3-3 1 16,-7-2 0-16,-7 1-2 15,-4-6-2-15,-9 0 0 16,-7-1 3-16,-6-3 1 16,0 2 0-16,-14 1 9 15,-13 1-1-15,-2 8 3 0,-5 4-7 16,1 0-2 0,5 9-1-16,7 12-2 0,9 4-3 15,12 7 0-15,0 0 6 16,29 0-3-16,14-2 10 15,8-5-9 1,10-8 3-16,6-4-4 16,7-6-21-16,4-7-63 15,3 0-164-15,-4-13-706 0</inkml:trace>
  <inkml:trace contextRef="#ctx0" brushRef="#br0" timeOffset="55690.0323">26489 2730 1133 0,'0'0'144'0,"0"0"-144"0,119-57-10 15,-61 35 10-15,-1-1 5 16,-9 2 0-16,-5-4 0 15,-12 1-6-15,-14-2 2 16,-12 0 0-16,-5-3 33 16,-12 4-3-16,-17 2 12 15,-4 8-16-15,0 8-22 16,5 7 4-16,1 1-9 16,7 26-3-16,3 11-6 15,9 9 7-15,8 8 2 0,0 5 2 16,16 4 1-16,7 1-5 15,3-2 2-15,-1-1 0 16,-4-5 1-16,-3-8 0 16,-8-5-1-16,-5-9 0 15,-5-5-18-15,0-8-60 16,-11-9-35-16,-14-8-177 16,-5-5-616-16</inkml:trace>
  <inkml:trace contextRef="#ctx0" brushRef="#br0" timeOffset="55865.0659">26452 2885 1148 0,'0'0'65'0,"0"0"-64"16,125-46 6-16,-62 36 37 0,2 2-13 15,3 6-28-15,1-1-3 16,-1 3-78-16,-10-1-211 15,-12-5-493-15</inkml:trace>
  <inkml:trace contextRef="#ctx0" brushRef="#br0" timeOffset="56222.4512">27065 2771 838 0,'0'0'184'0,"0"0"-166"15,0 0-15-15,0 0 32 16,0 0 18-16,0 0-20 15,-27 85-8-15,41-62-12 16,8 0 1-16,3-4 6 16,7-7-18-16,0-4 2 15,3-7-4-15,-4-1 5 16,-4 0-5-16,-8-15 1 16,-7-3 2-16,-7-3 11 15,-5-5 8-15,0-3 23 16,-5 3-10-16,-12 0-9 15,0 7 26-15,2 3-18 0,6 12-2 16,6 2 21-16,3 2-53 16,-1 4-4-16,1 15-7 15,0 7 11-15,0 5-2 16,10 1 2-16,6 0-2 16,-1-2-5-16,2-3-80 15,-2-5-16-15,1-7-32 16,2-8-162-16</inkml:trace>
  <inkml:trace contextRef="#ctx0" brushRef="#br0" timeOffset="56626.5715">27469 2827 1006 0,'0'0'79'0,"0"0"-63"0,0 0-16 16,0 0 0-1,0 0 16-15,0 0-4 0,33 82-8 16,-25-58-3-16,-4-1 1 16,0-5-2-16,-4-4 0 15,0-6-2-15,0-4 0 16,0-4 2-16,0 0 0 16,0-9 8-16,2-9-5 15,1-7-3-15,1-2 4 16,2 0-4-16,3-1 3 15,3 4 29-15,2 2 23 16,5 9-11-16,-2 2-9 0,2 9 0 16,0 2-20-1,-1 0-3-15,1 13-12 16,-3 7 1-16,-2 3-3 16,-5 3 5-16,-3 0-2 15,1 1-1-15,-3 0-3 0,0-3-5 16,4-2-53-16,2-4-43 15,8-6-53-15,4-6-142 16</inkml:trace>
  <inkml:trace contextRef="#ctx0" brushRef="#br0" timeOffset="57076.3755">28062 2807 828 0,'0'0'98'0,"0"0"11"15,0 0-57-15,0 0 8 16,0 0-46-16,0 0-9 16,-71 29-2-16,62 2-3 15,2 1 0-15,7 0 11 16,0-5-3-16,10-1 3 16,13-5 9-16,8-6-15 15,5-8 12-15,6-7-4 16,3 0-9-16,4 0 8 15,0-13-8-15,-7-7 5 16,-8-10 8-16,-10-2-10 0,-7-5 28 16,-6-4-22-16,-5 0-8 15,-6 1 13 1,0 6 3-16,0 5 34 0,-13 10-32 16,-4 5-18-16,4 8 5 15,0 6-9-15,3 0-1 16,1 16-4-16,4 10 0 15,3 7 4 1,2 4-3-16,0 5 3 0,10-1-2 16,1-5 2-16,1-3 0 15,4-5-7-15,-2-6-18 16,2-2-30-16,-1-5-31 16,0-6-79-16,-1-5-166 15</inkml:trace>
  <inkml:trace contextRef="#ctx0" brushRef="#br0" timeOffset="57250.8918">28378 2898 804 0,'0'0'295'15,"0"0"-279"-15,0 0-12 16,98-4-3-16,-62 4 2 15,0 0-3-15,-2-3-71 0,-4-4-205 16</inkml:trace>
  <inkml:trace contextRef="#ctx0" brushRef="#br0" timeOffset="57443.3823">28684 2823 879 0,'0'0'112'16,"0"0"-101"-16,0 0 20 15,0 0 29-15,0 0 3 16,0 0-30-16,40 93-18 16,-33-70 0-16,1-2-14 15,-4-1 1-15,0-4-2 16,-4-2 0-16,0-9-116 0,0-5-319 16</inkml:trace>
  <inkml:trace contextRef="#ctx0" brushRef="#br0" timeOffset="57615.9153">28747 2598 1010 0,'0'0'0'0,"0"0"-284"15,0 0 20-15</inkml:trace>
  <inkml:trace contextRef="#ctx0" brushRef="#br0" timeOffset="57980.5723">29018 2766 794 0,'0'0'36'0,"0"0"-30"15,0 0-2-15,0 0 39 16,-17 96 10-16,17-67-26 16,0-1 22-16,17-5-18 15,5-5 0-15,5-7 0 0,3-5 7 16,0-6-5-16,-2 0 10 15,-7-7-4-15,-5-11 38 16,-5-5-9-16,-8-2-13 16,-3-3 11-16,0-3-33 15,-17-1-6-15,-11 4-20 16,-6 9-5-16,-1 5-4 16,5 12-7-16,5 2-50 15,6 8-46-15,8 12-59 16,8 0-83-1,3-5-628-15</inkml:trace>
  <inkml:trace contextRef="#ctx0" brushRef="#br0" timeOffset="58426.821">29322 2808 426 0,'0'0'648'16,"0"0"-620"-16,0 0-28 15,0 0-11-15,0 0 7 16,0 0 4-16,21 65 1 16,-18-39-1-16,0 0 0 15,0-5 0-15,-3-4 0 0,0-7 0 16,0-3 0-16,0-5 0 16,0-2 2-16,0 0 9 15,0-8 15 1,2-8-26-16,1-4-1 0,1-3 1 15,3 0 0-15,1 0 0 16,1-1 38-16,3 0 14 16,1 5-8-16,5 2 29 15,2 6-23-15,2 6-10 16,2 5-18-16,-2 0-22 16,1 1 11-16,-4 11-8 15,-6 7-2-15,-1 1 0 16,-4 5 2-16,-5 0-5 15,-2 2 2-15,-1-4 0 16,0 1-1-16,0-5 1 0,6-1-37 16,6-5-28-16,5-3-42 15,8-7-77-15,6-3-89 16</inkml:trace>
  <inkml:trace contextRef="#ctx0" brushRef="#br0" timeOffset="58744.97">30049 2776 249 0,'0'0'634'0,"0"0"-618"16,0 0-9-16,0 0 39 16,-87 0-1-16,83 7-37 15,2 4-3-15,2-4-2 0,0 1 2 16,2 2 10-16,10 1-6 15,7 3 36-15,1-1 17 16,2 3-24-16,-1-1-12 16,-6 2-9-16,-1 1 12 15,-6 3-7-15,-5-3-13 16,-3 2 29-16,0-4-2 16,-15 0 24-16,-13-5 19 15,-12-3-18-15,-5-3-24 16,-9-5-37-16,-9 0 0 15,-2-19-170-15,-6-22-549 0</inkml:trace>
  <inkml:trace contextRef="#ctx0" brushRef="#br0" timeOffset="63128.756">2549 5281 884 0,'0'0'189'16,"0"0"-95"-16,0 0-42 0,0 0 22 15,0 0 8-15,0 0-49 16,-107-53-21 0,74 57-12-16,0 16 0 0,5 6-2 15,13 0 2-15,9-1-3 16,6 1 3-16,0-6 0 16,1-5 1-16,16-7 2 15,7-4-1-15,7-4 7 16,2 0-4-16,3-16-5 15,-6-4-26-15,-8-7-84 16,-7-5-51-16,-12-3-247 16</inkml:trace>
  <inkml:trace contextRef="#ctx0" brushRef="#br0" timeOffset="63655.3477">2524 4964 1015 0,'0'0'83'15,"0"0"-65"-15,0 0 27 16,0 0-24 0,0 0 10-16,0 0 21 0,79 102-38 15,-55-54 6-15,4 5-12 16,-2 9-4-16,-4 3 3 16,-4 2-7-16,-3 3 0 15,-6-3 1-15,-3 2 2 16,4-7-6-16,-2-7 3 15,4-5 0-15,1-7-4 0,-1-4 4 16,4-3-1 0,-1-7-1-16,6-1-7 0,6-8-2 15,3-4-8-15,1-9-6 16,8-6 19-16,1-1-9 16,0-4-3-16,-2-13 12 15,-7-4-4-15,-6-4 10 16,-8-1 0-16,-8-2 0 15,-5-1-3-15,-4-2 6 16,-13-5-2-16,-18 0-1 0,-20-3-1 16,-10-2 0-1,-9 3-1-15,-2 3 1 16,8 5 1-16,6 8 17 16,17 3 10-16,13 8-3 0,16 5 3 15,11 2 23-15,1 2-19 16,7-3-30-16,23 1 0 15,15-2-1-15,11 2-3 16,7 1-19-16,1 0-66 16,3 0-65-16,-4 0-153 15</inkml:trace>
  <inkml:trace contextRef="#ctx0" brushRef="#br0" timeOffset="64161.8187">3631 5363 1065 0,'0'0'120'16,"0"0"-80"-16,0 0 20 16,0 0 26-16,0 0-32 15,0 0-54-15,82-43 6 16,-49 61-7-16,-5 9 1 15,-7 3 0-15,-9 3-6 16,-9 4 1-16,-3-2-3 16,-3-3 0-16,-13-4-16 0,-1-9 15 15,4-7 2 1,4-6 5-16,4-5-1 0,5-1 6 16,0-3 3-16,5-14-6 15,17-7-4-15,4-2 3 16,5-6-15-16,2 0-5 15,-3-3 9-15,-5 2 8 16,-4-2 4 0,-9 5 3-16,-9 6 5 0,-3 3 25 15,0 11 7-15,-6 6-22 16,-6 4-5-16,0 2-13 16,3 20 0-16,9 5 0 15,0 6 1-15,3-3-1 16,18 0 14-16,4-7 18 15,5-3 13-15,4-6-25 0,2-5-8 16,0-3-12-16,-2-6-80 16,-8 0-152-16,-10-7-633 15</inkml:trace>
  <inkml:trace contextRef="#ctx0" brushRef="#br0" timeOffset="71162.8041">4850 5639 549 0,'0'0'273'0,"0"0"-271"16,0 0-2-16,0 0 12 16,0 0 60-16,0 0 30 15,0 0-67-15,-60 11 1 16,47-11 8-16,2 0-30 16,4 0 14-16,-2 0-4 15,6-3-19-15,3-2 15 16,0 2-14-16,0-2-1 15,0 0 0-15,0-1-2 16,13 0-3-16,1 2 0 16,-2 1 0-16,-2 2-2 15,-2 1 2-15,-5 0 0 16,-2 0-2-16,2 2-4 0,-1 10 5 16,1 4-3-1,2 2 4-15,0 0-1 0,-2 4 1 16,0-4 0-16,-3 1-2 15,0-3 2-15,-6 0 0 16,-18-3 0-16,-9-1-27 16,-3-4-98-16,-2-2-94 15,4-2-165-15</inkml:trace>
  <inkml:trace contextRef="#ctx0" brushRef="#br0" timeOffset="71548.6758">5723 5343 1034 0,'0'0'144'0,"0"0"-136"0,0 0 1 16,0 0 51-16,0 0 5 16,0 0-55-16,4-32-10 15,8 56 0-15,6 7-3 16,0 3 4-16,-3 1-1 15,1 3 0-15,-4 0 0 16,-1-1 0-16,-1-1 0 16,-4-6-16-16,-3-3-40 15,-3-5-65-15,0-10-126 16</inkml:trace>
  <inkml:trace contextRef="#ctx0" brushRef="#br0" timeOffset="72121.5245">5473 5511 1014 0,'0'0'62'15,"0"0"-59"-15,96-33 4 16,-48 26-2-16,1 0 35 16,6 2-38-16,-1-3 4 15,-8-2-9-15,-10-2 6 16,-8 0-3-16,-13-1 10 15,-9 1-8-15,-6-1 33 16,0-1-5-16,0 2 2 16,0 2 19-16,-3 6-13 0,0 1-2 15,3 3-15 1,0 0-21-16,0 9-11 16,3 13 1-16,9 9 6 15,4 6 4-15,-2 1 0 16,4 2 1-16,-5-3-5 0,2-2 8 15,0-4-9-15,-1-6 2 16,2-3-36-16,-1-10 17 16,0-6-15-16,-3-6 20 15,3 0 15-15,-9-8 0 16,-2-11 2-16,-2-4 0 16,-2-2 4-16,0-2 14 15,0 1 5-15,1-2-2 0,8 6 16 16,0 4-20-16,8 5 7 15,0 7-10-15,1 5-11 16,5 1 1-16,-1 1-4 16,3 18 0-1,-1 6-1-15,0 5 1 16,0 1 0-16,-2 1 0 0,-1-1 0 16,-4-5-8-1,-3-2-35-15,-3-8-22 0,1-5-7 16,0-5-90-16,-3-6-71 15,0 0-178-15</inkml:trace>
  <inkml:trace contextRef="#ctx0" brushRef="#br0" timeOffset="72731.9347">6494 5636 532 0,'0'0'254'0,"0"0"-162"0,0 0-28 16,0 0 45-16,75-75-31 16,-56 62-29-16,-4-1-16 15,-2 2 13-15,-4-3-23 16,-6 3 23-16,-3-2 7 15,0 0-11-15,-1 6-6 16,-14 0-21-16,-3 6-8 16,-4 2-7-16,4 5-4 15,0 16 1-15,4 7-1 16,8 3 2-16,5 2-1 16,1 0 3-16,0-4 0 15,13-7-6-15,5-5 3 16,6-7 3-16,5-7 0 15,5-3-2-15,9-2-11 0,12-16-21 16,6-4 16-16,-4-4 3 16,-9-2-8-16,-14-2 21 15,-13 0-5-15,-12 3 14 16,-9 7-6 0,0 6 11-16,0 5 12 0,0 9 5 15,0 0-29-15,0 14-17 16,3 10 16-16,0 6-3 15,0 0 3-15,0-2 1 16,3-3-8-16,-2-5-5 16,2-5-27-16,-1-6 12 15,-1-6 13-15,-2-3-2 16,1 0 17-16,-3-9 0 16,0-9 2-16,0-5-3 0,0-3 1 15,0-1 0 1,0-1 1-16,4 1 1 0,7 3-2 15,-1 4 1-15,5 4 9 16,2 8 27-16,2 5-7 16,3 3-21-16,-1 0 5 15,3 11-12-15,1 10 5 16,-1 7-7-16,-4 1 0 16,-4 2-2-16,-7 3 5 15,-1 1-3-15,-5 2 0 0,-3-1-58 16,0-3-51-16,0-7-171 15</inkml:trace>
  <inkml:trace contextRef="#ctx0" brushRef="#br0" timeOffset="73691.7263">9059 5223 824 0,'0'0'194'0,"0"0"-147"15,0 0 27-15,-5-91 19 16,-20 68 12-16,-8 2-45 16,-4 7-22-16,-9 6-33 15,1 6 1-15,-1 2-5 0,7 8 9 16,10 15-20-16,11 10 7 15,8 5 0-15,10 1-2 16,0-1 7-16,19-3-2 16,13-10 0-16,8-8-8 15,5-9 4-15,0-7-21 16,-4-1 4-16,-5-6 20 0,-6-17-6 16,-6-7 7-1,-6-6-1-15,-8-7 5 0,-4-3-4 16,-6-5 0-16,0-1 1 15,-4-1 17-15,-8 4 2 16,-6 4 13-16,7 9-14 16,1 5-6-16,0 10 29 15,4 9-9 1,3 5-4-16,1 5 1 0,2 2-21 16,0 0-9-16,0 12-4 15,3 14-6-15,13 9 10 16,4 4 0-16,4 5 2 15,1 6-3-15,0 0 4 16,-5 0-3-16,4-3 0 16,-7-5-19-16,-3-2-42 15,-2-8-57-15,-5-5-15 0,-1-10-73 16,0-10-436-16</inkml:trace>
  <inkml:trace contextRef="#ctx0" brushRef="#br0" timeOffset="74270.2013">9427 4845 1161 0,'0'0'51'0,"0"0"-28"15,0 0-12-15,0 0 29 0,0 0-40 16,0 0-4-16,24 52 4 16,-12-21 0-16,3 0 3 31,-2 1-4-31,4-3 1 0,-1-1 0 0,2-4 0 16,2-8 2-16,0-5-3 15,0-7 1-15,-2-4 0 16,1 0 2-16,-1-18-1 15,-3-4 4-15,-3-5 0 16,-2-3 3-16,-7 0 6 16,-3 1 41-16,0 1-21 15,-1 4 20-15,-11 4-13 16,1 4-14-16,2 4 0 16,5 6-23-16,-2 3 7 15,5 3-11-15,1 2-18 0,0 17 12 16,0 7 1-16,0 6 5 15,0 5-2-15,10 2-3 16,0 4-2-16,-2-1-6 16,1-1-10-16,-3 0 23 15,0-3-10-15,-3 0 10 16,0-2-1-16,-3-4-2 16,0-2 3-16,0-5 0 15,0-5 0-15,-9-7-4 0,0-1 5 16,-5-5-1-16,1-1 11 15,-8-1-7-15,-4-3-8 16,-7 1-1-16,-8-2-146 16,-6-1-176-16</inkml:trace>
  <inkml:trace contextRef="#ctx0" brushRef="#br0" timeOffset="74547.4719">8692 5607 1287 0,'0'0'52'0,"116"0"-52"0,-19-3 31 16,19-8 60-16,19-3-11 15,9 0-49-15,1 0-21 16,-6-1-8-16,-12 4-2 15,-17 0 0-15,-19 3 0 16,-28 2 0 0,-32 4-18-16,-19 2-97 0,-12 0-61 15,-27 4-77-15</inkml:trace>
  <inkml:trace contextRef="#ctx0" brushRef="#br0" timeOffset="75253.4721">9239 6097 1106 0,'0'0'15'16,"0"0"3"-16,-115-44 27 15,64 38 0-15,-2 6 7 16,4 0-35-16,11 13 7 0,12 7-16 16,10 4-7-1,12 0 3-15,4 1-1 0,3-3-3 16,21-5 19-16,13-3-15 15,5-9 8 1,3-5-12-16,-2 0 1 0,-7-11-6 16,-8-11-1-1,-6-7 6-15,-8-6-3 0,-6-6 10 16,-7-5-6-16,-1-5-1 16,0-3 1-16,-15 0 14 15,0 5 15-15,-1 5 15 16,1 8-3-16,3 10-15 15,4 10 10-15,2 5-2 16,5 7-21-16,1 4 15 16,0 0-29-16,0 10-1 0,1 20-1 15,14 12-4 1,3 9 5-16,2 4 0 0,2 3 2 16,-1-2-1-16,0-2 0 15,0-3-11-15,-1-4-40 16,-3-4-98-1,1-11-18-15,-3-11-101 0,6-11-357 16</inkml:trace>
  <inkml:trace contextRef="#ctx0" brushRef="#br0" timeOffset="75720.1894">9448 5885 1123 0,'0'0'82'0,"0"0"-10"16,0 0-35-16,0 0 29 16,0 0-22-16,97-31-30 15,-63 59-3-15,-2 5-11 16,-7 4 4-16,-10-1-8 16,-8 3 4-16,-7-5 0 15,0-3-5-15,-10-4-1 16,-5-5-11-16,3-10 5 15,5-6-12-15,4-6 11 16,3 0-11-16,0-6-6 16,3-15-50-16,13-7 39 15,2-6 30-15,1-2 0 0,-2-4-11 16,-4 0 17 0,-5 3 5-16,-4 4 23 15,-4 8 37-15,0 7-7 16,0 6 9-16,0 6 0 0,0 6-34 15,0 0-19-15,2 15-9 16,8 11-1-16,5 11-3 16,4 1 8-16,5-1-3 15,-1-4-1-15,2-4 6 16,0-7-8-16,2-3 2 16,0-6-24-16,0-5-32 0,-5-6-83 15,-1-2-64-15,-2-4-321 16</inkml:trace>
  <inkml:trace contextRef="#ctx0" brushRef="#br0" timeOffset="76248.8288">10779 5355 1007 0,'0'0'139'0,"0"0"-83"16,0 0-21-16,0 0 59 15,0 0-29-15,0 0-29 16,72-4 51-16,-23 4-37 16,4 0-30-16,-2 0-11 15,0 0-9-15,-9 0 0 16,-5 0-2-16,-10 0-49 15,-11 2-80-15,-13 5-59 16,-3 0-144-16</inkml:trace>
  <inkml:trace contextRef="#ctx0" brushRef="#br0" timeOffset="76432.3254">10819 5588 1006 0,'0'0'172'0,"0"0"-140"16,103 0 25-16,-58 0-1 16,4 0-20-16,-3-4-36 15,-3-1-6-15,-10-1-68 16,-15 0-149-16,-13-2-390 16</inkml:trace>
  <inkml:trace contextRef="#ctx0" brushRef="#br0" timeOffset="82099.4841">12137 5241 458 0,'0'0'361'15,"0"0"-289"-15,0 0 14 16,0 0 56-16,0 0-17 16,0 0-37-16,61-80-23 15,-61 64-29-15,-8-1-1 16,-13 0-14-16,-4 4-18 0,-8 1 9 16,-6 7-10-1,-1 3 0-15,-3 2-2 0,7 0 2 16,3 6-2-16,8 8 0 15,7 2-5-15,6 3 2 16,6 0 1-16,6-2-1 16,0 1-1-16,5-3 7 15,17-3-3-15,5-4 0 16,4-4-3-16,8-4 1 16,-2 0-8-16,2-7-14 15,-6-12 20-15,-9-4-11 16,-5-4 15-16,-8-8 4 15,-3-3 1-15,-5-5-5 16,-1-1 0-16,-2-5 1 16,0 2 1-16,0-3 0 15,0 2 0-15,-6-2 18 0,-3 6-12 16,0 6 12-16,0 9 1 16,0 11-9-16,5 9 33 15,2 4-25-15,2 5-3 16,0 0-17-16,0 5-11 15,0 18 5-15,2 11-4 16,8 10 9 0,-1 5-3-16,3-1 5 0,0 0-1 15,-2 1 1 1,1 4 0-16,2-1-2 0,-1-2-49 16,3-3-40-16,-3-2 15 0,-1-10-31 15,-3-6-75 1,-2-10-165-16</inkml:trace>
  <inkml:trace contextRef="#ctx0" brushRef="#br0" timeOffset="82379.3243">11781 5373 1027 0,'0'0'88'0,"0"0"-86"0,0 0 62 16,0 0 47-1,117 3-20-15,-31-7-49 0,8-9-16 16,2-1-15-16,-7 1 22 16,-7 1-29-16,-13 1 0 15,-12 3-4 1,-18 4-15-16,-14 4-69 0,-18 0-69 15,-7 0-119-15,-9 9-325 16</inkml:trace>
  <inkml:trace contextRef="#ctx0" brushRef="#br0" timeOffset="83089.2184">12135 5895 797 0,'0'0'451'0,"0"0"-442"15,0 0-9-15,-108-50 0 16,73 50 25-16,-4 0-13 16,-1 18-5-16,4 5-4 15,7 5-3-15,10-1 0 16,10-1-3-16,8-3 3 16,1-3 1-16,7-5 3 0,20-6-3 15,9-5 4 1,6-4-5-16,1-2 0 15,-4-14-18-15,-6-7-6 16,-10-8 24-16,-6-6 0 0,-2-8 1 16,-8-5 3-16,-5-7 1 15,-2 2-2-15,0 1 16 16,-5 6 6-16,-5 6 34 16,-4 9-15-1,2 6 14-15,2 7 5 0,1 8-34 16,5 7 7-16,2 3-22 15,2 2-11-15,0 0-6 16,0 14-4-16,0 15 7 16,0 9-3-16,6 5 6 15,4 5-5-15,1 4 2 0,-1 5-11 16,7-1-15 0,-1 0-65-16,7-11-19 15,5-8-21-15,2-13-96 16,1-10-242-16</inkml:trace>
  <inkml:trace contextRef="#ctx0" brushRef="#br0" timeOffset="83586.8883">12399 5693 1126 0,'0'0'66'0,"0"0"-18"15,0 0 63-15,0 0-23 16,0 0-55-16,87-37-30 16,-60 51-3-16,-2 9 0 15,-3 9 6 1,-5 3-13-16,-6 3 8 0,-6 0-1 16,-5-6 0-16,0-5 1 15,0-7-2-15,0-8 0 16,-3-7 0-16,1-3 1 15,2-2 2-15,0 0 7 16,0-7 15-16,0-13-24 16,0-9-11-16,2-3 3 0,9-8-20 15,0 1 17 1,-3 0 2-16,-2 2 9 0,-3 6-4 16,-3 7 15-16,0 8-6 15,0 7 24-15,0 7-18 16,0 2 1-16,0 0-12 15,0 10-19-15,0 13 17 16,1 10-4-16,7 5 4 16,7 2 2-16,0-1 0 15,1-3-2-15,1-7 4 16,3-8-2-16,1-7 0 16,6-8-82-16,4-6-43 0,2-3-127 15,0-22-712 1</inkml:trace>
  <inkml:trace contextRef="#ctx0" brushRef="#br0" timeOffset="84579.0731">13411 4617 599 0,'0'0'254'16,"0"0"-165"-16,0 0 12 0,0 0 21 15,0 0-50 1,0 0-16-16,-81-64-17 0,65 60-24 16,-2 3 11-1,-2 1-6-15,0 0-18 0,-2 3 9 16,0 7-8-16,-2 3 0 15,6 3-3-15,2 1-1 16,5 2 1-16,4 2 0 16,0 2 1-16,4 5-3 15,0 2 2-15,3-1 0 16,0 3-2-16,0 3 2 16,0 0 0-16,0 3 0 0,0-1 1 15,0 5-1 1,0 1 0-16,0 1 0 15,0 2 0-15,4-3 1 16,1 0-1-16,2 3 0 0,-1-3 1 16,0 2-3-16,2 2 2 15,-2-1 0-15,-1-2-1 16,0-1 1-16,-1-4 0 16,2-1-1-16,-1-1 4 15,4-3-7-15,-2 0 7 16,2-2-3-16,2-2 0 15,2-2 2-15,2-4-3 16,3-1 1-16,4-5 0 0,1-3 0 16,7-4 3-16,1-1-3 15,2-2 0 1,1-3 0-16,-3-2-41 16,-7-3-70-16,-4 0-117 0,-13-12-482 15</inkml:trace>
  <inkml:trace contextRef="#ctx0" brushRef="#br0" timeOffset="89335.7698">13791 4484 1118 0,'0'0'51'0,"0"0"-38"16,0 0 36-16,0 0 42 16,0 0-38-16,0 0-32 15,0 0-21-15,-6-17-9 16,6 34 9-16,0 5-4 15,0 7 2-15,3 5 2 16,1 6 0-16,4 4 9 16,1-2-7-16,4-2-1 15,2-4-1-15,6-6 4 0,-2-7-4 16,3-5 0 0,-2-6 0-16,3-7 1 15,1-5 3-15,4 0-6 16,-1-6 2-16,-3-11-21 0,-2-3 13 15,-7-4 1-15,-2-4 1 16,-5-7-2-16,-7-2 14 16,-1 2-6-16,0 1 1 15,0 3 4-15,-9 8-1 16,-2 3 9-16,2 6 2 16,-1 2 15-16,2 6-4 15,5 4-6-15,1 1 0 0,2 1-19 16,0 0-1-16,0 3-8 15,0 15 0-15,0 7 4 16,0 4 5-16,6 4-1 16,4 4 0-16,0-1 3 15,0 3-4-15,2-1 1 16,0-4-9-16,3-2-26 16,-2 0-60-1,0-7-38-15,-2-6-157 0</inkml:trace>
  <inkml:trace contextRef="#ctx0" brushRef="#br0" timeOffset="89644.9417">13672 5111 1010 0,'0'0'37'0,"0"0"29"15,124 4 52-15,-62-4-38 16,8 0-6-16,6 0-39 16,-1-4-7-16,1 2-3 0,-9-2-23 15,-9 2 0 1,-10 0-2-16,-12 0-6 15,-11 2-19-15,-8 0-74 16,-14 0-42-16,-3 6-133 0,-9 0-324 16</inkml:trace>
  <inkml:trace contextRef="#ctx0" brushRef="#br0" timeOffset="90135.4755">13882 5416 1146 0,'0'0'59'0,"0"0"-59"16,0 0 0-16,0 0 16 16,0 0 9-16,63 72-17 15,-42-42-8-15,0 3 5 0,-2 0-7 16,-3-3 2-16,-1-3 0 15,-1-4-1-15,-4-8 3 16,-4-5-2-16,-3-6 0 16,2-2 4-16,1-2-4 15,1-2 23-15,5-13 31 16,0-6-31-16,1-6-16 16,-2-3 20-16,-2-3-10 15,-2-2-9-15,-6 1 7 16,-1 1-15-16,0 2-11 15,0 3 10-15,-8 2-61 16,-6 2-68-16,1 2-191 16</inkml:trace>
  <inkml:trace contextRef="#ctx0" brushRef="#br0" timeOffset="90926.4299">14522 4405 1182 0,'0'0'33'0,"0"0"-28"16,0 0 3 0,0 0-7-16,106-7 14 15,-64 13-15-15,1 1 3 16,-6 1-3-16,-5-2 0 0,-12 0 0 15,-7-2 0-15,-9-3 5 16,-2 1-5-16,-2-2 0 16,0 0 3-16,0 1 1 15,0 2-4-15,0 3 0 16,0 5 1-16,3 4 5 16,4 5-6-16,-1 6 1 15,0 7 3-15,1 11 4 0,1 7-8 16,1 8 0-16,-2 3 3 15,2 0-1 1,1 4-2-16,1 1 0 0,0-1 3 16,-1 3-3-16,0-1 0 15,1-3 0-15,-1-3-1 16,-1-1 4-16,-1-2-3 16,-4-1 0-16,1-5 2 15,0-6-3-15,1-3 3 16,-1-9-2-16,0-2 7 15,-2-7 35 1,-3-4-10-16,0-7-8 0,0-3-7 16,-17-4 17-16,-17-3-3 15,-15-2-19-15,-13-3-12 0,-5-3-91 16,6-21-196-16</inkml:trace>
  <inkml:trace contextRef="#ctx0" brushRef="#br0" timeOffset="92107.5154">15531 5045 873 0,'0'0'118'0,"0"0"-77"15,0 0 85-15,0 0-37 16,0 0-1-16,0 0-28 15,-11-9-22-15,11 9 14 16,0 0-19-16,6-1 1 16,15 0-12-16,9-3-21 15,4 3 2-15,5 1-3 0,4 0 2 16,1 0-6-16,-3 0-1 16,-1 0-66-1,-7 0-25-15,-10 5-43 0,-8 1-30 16,-14 0-66-1,-1-4-192-15</inkml:trace>
  <inkml:trace contextRef="#ctx0" brushRef="#br0" timeOffset="92515.4201">15525 5243 646 0,'0'0'151'15,"0"0"-151"-15,0 0 66 16,0 0 85-16,0 0-62 0,0 0-8 16,56 31-27-16,-32-26 8 15,4-3 11-15,5 1-33 16,5-1 9-16,4-2-24 15,1 3-24-15,-1-2-1 16,-5-1-12-16,-7 0-113 16,-11 0-288-16</inkml:trace>
  <inkml:trace contextRef="#ctx0" brushRef="#br0" timeOffset="123447.7339">16636 4409 1071 0,'0'0'63'15,"0"0"-16"-15,0 0 27 16,0 0 39-16,0 0-36 16,0 0-57-16,0 0-15 15,-10-14-5-15,22 23-5 16,4 4 4-16,-1 4 1 15,0 1 0-15,-3 4-2 16,1 4 4-16,1 2-2 16,-2 5 0-16,3 3 3 15,-2-1-5-15,2 0 2 16,0-2-1-16,0-5-6 16,-2-3 7-16,0-5-11 0,-2-1-4 15,-2-5-13-15,-4-6 16 16,-1-2-3-16,-3-4 5 15,-1-1 7-15,0-1 6 16,0 0-1-16,2 0 14 16,1-10-14-16,-2-5 3 15,2-2-5-15,0-3 3 16,0 1 2-16,0-5-5 16,2 1 5-16,-2-6 1 15,0-2 0-15,0-1 0 16,-2-2 7-16,2 0 1 15,0 3 25-15,-1 1-26 0,1 4 7 16,-2 3 12-16,2 5-22 16,-1 2-1-16,-2 7-9 15,0 6-6 1,0 3 0-16,0 0-109 0,-5 6-150 16,-17 4-737-16</inkml:trace>
  <inkml:trace contextRef="#ctx0" brushRef="#br0" timeOffset="203870.0741">18013 4409 1093 0,'0'0'105'0,"0"0"-62"16,0 0 25-16,29-77 33 16,-29 60-20-16,0 3-34 15,-11-1-23-15,-7 5-9 16,-9 1-14-16,-4 8-1 15,-8 1 0-15,-2 1 2 16,2 14-5-16,3 8 3 16,8 1 0-16,7 3 0 15,9-1-9-15,7 3 8 16,5-4 1-16,0-4-1 16,14-4-4-16,11-5 8 0,8-6-3 15,4-6 0 1,5 0-16-16,-2-6-6 15,-2-13 11-15,-7-7 7 0,-3-8-1 16,-5-5 5-16,-10-6 0 16,-6-5 0-16,-7-2 4 15,0 2-1-15,-7 0 10 16,-6 8-5-16,-2 4 23 16,3 6-11-16,1 5-13 15,1 6 17-15,2 5-12 16,5 8 3-16,2 3 10 15,1 5-24-15,0 0 3 0,0 0-4 16,0 6-7 0,0 17 7-16,0 12-8 0,6 7 8 15,2 8 0 1,0 2 5-16,1 3-9 16,-1-2 4-16,-1-2-3 0,5-2 0 15,-1-6-64-15,3-6-30 16,5-6-19-16,1-10-57 15,2-10-143-15</inkml:trace>
  <inkml:trace contextRef="#ctx0" brushRef="#br0" timeOffset="204442.5681">18389 4087 1162 0,'0'0'36'16,"0"0"-27"-16,0 0 53 0,0 0 15 15,0 0-55-15,0 0-22 16,0 20-12-16,0 13 11 15,0 3 1-15,8-1 0 16,0 4-2-16,2-4 2 16,-1-1 0-16,4-2 2 0,-1-9 2 15,4-2-4-15,2-7 0 16,8-6 0-16,2-4-5 16,6-4-16-16,-1 0 17 15,-2-17-2-15,-4-5 8 16,-6-7-7-16,-6-3 10 15,-6-4-4-15,-2 1 31 16,-7 0 5-16,0 5 9 16,0 5-3-16,-4 5-13 15,-5 8 17-15,3 4-12 16,3 5-21-16,3 3-3 16,0 0-11-16,0 3-5 15,0 18 1-15,0 8-3 16,0 6 7-16,0 2 0 0,8 5-2 15,2-3 2 1,-1 2 0-16,1-2 0 0,0-3-1 16,0-2-24-16,0-3-34 15,-1-4-10-15,5-1-37 16,-4-5-29-16,-1-9-161 16</inkml:trace>
  <inkml:trace contextRef="#ctx0" brushRef="#br0" timeOffset="204709.8057">17918 4673 896 0,'0'0'314'0,"0"0"-309"16,0 0 9-16,0 0 27 15,124 16 50-15,-30-16-37 16,19 0-20-16,11 0-28 16,1-1 6-16,-7-8-9 15,-8-1 0 1,-14 0 1-16,-17-1-4 0,-21 2-13 16,-16 4-67-16,-15 3-72 15,-20 2-110-15,-7 0-527 0</inkml:trace>
  <inkml:trace contextRef="#ctx0" brushRef="#br0" timeOffset="205406.3963">18330 5161 1028 0,'0'0'38'0,"0"0"8"15,-102-45 25-15,62 38 0 16,-2 7-8-16,3 0-37 16,3 2-10-16,5 18-7 15,4 3-7-15,5 7 5 16,10-5-6-16,4 0 2 15,8-6 1-15,0 0-3 0,3-7 9 16,15-4 5-16,8-6-10 16,8-2 1-16,9-3-3 15,1-15 5-15,-1-7-10 16,-5-3 4-16,-12-7-2 16,-7-2 3-16,-8-2 1 15,-7-4 8-15,-4-1 0 16,0 4 2-16,-5 5 32 15,-6 8-12-15,0 6-13 0,1 6 18 16,4 4-27 0,0 5 2-16,5 6-9 0,1 0-5 15,0 0 0 1,0 0 0-16,0 14-12 16,0 11 12-16,0 9-8 15,7 7 8-15,6 3-2 0,1-1 6 16,2 0-7-16,-1-1 3 15,3-3-23-15,-1 0-29 16,0-7-48-16,0-4-18 16,2-6-98-16,0-12-166 15</inkml:trace>
  <inkml:trace contextRef="#ctx0" brushRef="#br0" timeOffset="205879.0839">18535 4997 1161 0,'0'0'56'0,"0"0"-6"15,0 0-7 1,0 0 26-16,0 0-14 0,107-12-34 16,-73 36-12-16,-3 5-4 15,-7 6-2-15,-11 3-1 16,-8-1-2-16,-5 1 0 15,0-3-2-15,-15-8 5 16,1-6-3-16,1-9 0 0,7-4 3 16,2-6-2-16,2-2-1 15,2 0 0-15,0-5 9 16,6-15-9-16,16-11-15 16,5-4 8-16,3-6-5 15,-2-3 11-15,-2 1-5 16,-4 1 6-16,-5 9 5 15,-7 7-5-15,-4 9 17 16,-4 7 15-16,-2 8 4 16,0 0 0-16,0 2-36 15,0 0-10-15,0 20-2 16,0 11 3-16,1 8 9 16,6 1 0-16,4-1 2 0,3-5-3 15,5-3 1 1,2-5 0-16,4-6 2 15,2-4-2-15,3-7-76 16,-2-7-121-16,-7-2-356 0</inkml:trace>
  <inkml:trace contextRef="#ctx0" brushRef="#br0" timeOffset="208939.2112">19635 4570 737 0,'0'0'266'0,"0"0"-232"15,0 0-31-15,0 0 91 16,0 0 3-16,0 0-27 16,-10 0-23-16,8 0 0 15,1 0-18-15,-1 0 10 16,2 0-7-16,0 0-16 15,0 0 18-15,0 0-12 16,0 0-10-16,11 2 14 16,14-2-19-16,15 1-1 15,11 2-6-15,3-1 0 16,4 0 2-16,-2 0 0 16,-2-2-2-16,0 0 1 15,-5 0 3-15,-4 0-4 16,-2 0 0-16,-9-4 1 0,-8 0 3 15,-10 2-4-15,-7 2 1 16,-6 0-1-16,-3 0 6 16,0 0-12-16,0 0-17 15,0 0-154-15,-22 0-185 16</inkml:trace>
  <inkml:trace contextRef="#ctx0" brushRef="#br0" timeOffset="221789.6203">20754 4361 775 0,'0'0'128'15,"0"0"-81"-15,0 0 44 0,0 0 33 16,0 0-22-16,0 0-2 15,0 0-47-15,0-70 9 16,0 65-24-16,0 4 3 16,0 1-3-16,0 0-26 15,0 0-8-15,0 0-1 16,0 0-3-16,0 0-3 16,0 14-1-16,0 6-5 15,0 9 6-15,3 1 3 16,1 1 0-16,3 1 0 15,1-1 0-15,4-3 0 16,0 0 0-16,5-3-1 16,-1-2 1-16,5-2 0 15,0-4-7-15,-2-3 5 0,2-6-34 16,-2-2 21-16,1-5-3 16,1-1-9-16,1 0 9 15,3-7 1-15,1-11 1 16,-1-6 12-16,1-3 5 15,-4-2-1-15,-2 1 6 16,-4 0-2-16,-4-2 1 16,-2-1 0-16,-2 5 5 15,-5 1 17-15,0 1-10 16,-3 4 7-16,0 3 5 16,0 0-16-16,0 4 8 0,-5 4-2 15,1 3-15 1,1 2 13-16,1 3-11 15,0 1-1-15,2 0-4 0,0 0-1 16,0 0 0 0,0 0-6-16,0 1-7 0,-3 12 12 15,-1 5-2-15,0 7 3 16,4 7 0-16,0 2 2 16,0 1-4-16,3 5 2 15,9-3 0-15,1 1 0 16,2-1 0-16,-2 0 0 15,4-2 1-15,-2-4-1 0,-1-5-21 16,0-6-48-16,1-4-34 16,-2-12-68-16,0-4-187 15</inkml:trace>
  <inkml:trace contextRef="#ctx0" brushRef="#br0" timeOffset="223189.9877">22347 4409 804 0,'0'0'154'0,"0"0"-67"15,-28-80-7-15,3 54 23 0,-4 1-1 16,1 6-60-16,1 2 12 15,3 4-15-15,2 4-23 16,-4 5 3-16,0 4-15 16,-1 0-4-16,-1 12 0 15,1 10-3-15,4 6 0 16,5 3 0-16,6 2 4 16,11 3-1-16,1-5 0 15,3-4 0-15,16-6 0 16,7-4 4-16,3-7-4 15,6-6 0-15,4-4-8 16,4 0 7-16,-1-8-16 16,2-13-3-16,-5-6 13 15,-5-4-6-15,-7-6 13 0,-8-1 4 16,-9-6-3-16,-9-2 15 16,-1 2-11-16,0 2 5 15,-11 4 5-15,-3 3 3 16,0 3-11-16,0 4 20 15,3 3-10-15,1 6 4 16,5 5 7-16,1 3-15 16,2 4 18-16,1 4-26 15,1 0 9 1,0 3-9-16,0 0-4 0,0 0-1 16,0 0 0-16,0 0-7 15,0 3 2-15,0 14-2 16,7 9 7-16,3 6 0 0,-1 5 1 15,2 4-7-15,1 2 6 16,-2 1 0 0,2 4 2-16,2-1-2 0,-2 1-33 15,1-5-41-15,-3-2-35 16,1-8-62-16,-1-8-75 16,-4-10-384-16</inkml:trace>
  <inkml:trace contextRef="#ctx0" brushRef="#br0" timeOffset="223911.4881">22676 3966 1097 0,'0'0'76'0,"0"0"-30"16,0 0 65-16,0 0-25 15,0 0-29-15,0 0-57 16,-11-13-3-16,14 36-15 15,9 10 18-15,7 4 0 16,4 6 0-16,0 2 0 16,-1-6-1-16,-2 1 2 15,0-3-1-15,-4-5 0 0,1-5-7 16,-2-7-18-16,-1-4 7 16,-3-8-3-16,-3-2 0 15,-4-5-1-15,-1-1 17 16,-1 0 5-16,2 0 2 15,2-12 13-15,-2-4-15 16,2-5 3-16,0-5 6 16,-1-2-7-16,-1-3 0 15,1-3 12-15,-1-2 0 16,1-3 3-16,1 1-3 16,0 1 8-16,1 7 11 0,0 2-20 15,0 5 4 1,-3 7-8-16,1 5-5 15,-4 5-1-15,3 6-3 16,-2 0-27-16,4 0-73 0,4 21-84 16,4 11 48-16,-4 4-168 15</inkml:trace>
  <inkml:trace contextRef="#ctx0" brushRef="#br0" timeOffset="224394.9548">22068 4660 1215 0,'0'0'51'0,"0"0"-48"0,0 0 58 16,0 0 27-16,105 0-37 15,-22 0-20-15,17-1-4 16,12-3 3-16,2 2-18 16,-1-3-5-16,-8-1 6 15,-16 2-7-15,-15 0-9 16,-18 2 3-16,-13-2-5 15,-16 3 4-15,-11 1-59 16,-6 0-44-16,-10 0-43 16,0 5-170-16</inkml:trace>
  <inkml:trace contextRef="#ctx0" brushRef="#br0" timeOffset="225034.7473">22394 5173 527 0,'0'0'651'16,"0"0"-641"-16,0 0-2 16,-94-50 16-16,64 48 59 15,-3 2-36-15,-1 0-35 16,-2 13 1-16,0 6-7 15,3 6-4-15,6 0 8 0,9 0-7 16,11-4-3 0,7-1 0-16,0-5 1 15,14-8 3-15,14-2-4 0,8-5 0 16,5 0-3-16,1-16-15 16,-3-7 12-16,-6-5 6 15,-6-7 0 1,-7-5 3-16,-4-5-2 0,-6-5 4 15,-7 0 14-15,-3 4-3 16,0 7 31-16,-11 7-6 16,-5 5-5-16,0 6-3 15,4 7-7-15,3 7-9 16,6 6 7-16,1 1-24 16,2 0 0-16,-2 13-10 15,1 15 6-15,1 10 1 0,0 7 3 16,0 2 0-16,6 5-2 15,6-2 3-15,1-2-2 16,1-3-19 0,4-2-80-16,4-8-38 0,7-9-118 15,-1-9-407-15</inkml:trace>
  <inkml:trace contextRef="#ctx0" brushRef="#br0" timeOffset="225568.0319">22665 4942 1182 0,'0'0'37'0,"0"0"-26"15,0 0-11-15,108-10 44 16,-68 24 1-16,-3 6-37 15,-4 6-4-15,-8 4-4 16,-13 2 3-16,-10-1-6 16,-2 0 3-16,-3-4 0 15,-12-6 4-15,0-5-2 16,3-6 1-16,4-5 1 16,4-3 2-16,3-2-5 15,1 0 2-15,0 0 6 16,11-16-9-16,11-6-26 15,4-6 7-15,4-4 11 0,-1-4-14 16,-6-1 16 0,-2 0 5-16,-7 7 1 0,-4 5 14 15,-4 4 18-15,-5 7 20 16,-1 4 10-16,0 6-29 16,0 4 10-16,0 0-31 15,0 0-12-15,0 12-16 16,0 11 5-16,-3 11 11 15,3 4 0-15,0 2 2 0,3 0-2 16,13-3 16 0,4-5-4-16,4-6 1 0,0-5-11 15,6-4-2-15,4-5-19 16,2-6-132 0,-8-6-170-16</inkml:trace>
  <inkml:trace contextRef="#ctx0" brushRef="#br0" timeOffset="227493.2374">16793 5630 806 0,'0'0'238'16,"0"0"-210"-16,0 0-27 15,0 0-1-15,0 0 81 16,0 0-48-16,-6-8-25 15,6 8-8-15,9 0 0 16,12 0 7-16,7 0-4 0,11 0 2 16,7 1 17-1,5 2-19-15,6-1 5 0,-1-1-8 16,-1 1 3 0,5 1-1-16,1-1-2 0,3-2 4 15,5 0-9-15,1 0 6 16,2 0-1-16,-2 0 7 15,-1 0-4-15,-1 0 12 16,1-2-8-16,-2-1 12 16,-3 1 4-16,-1 1-12 15,1-1-5-15,5 0 3 16,5 1-7-16,2 0 2 0,2-1-4 16,-1 2 0-1,4 0-5-15,-3 0 8 0,1 0-3 16,-8 0 0-16,-2 0 2 15,-2 0-2-15,-3 0 0 16,0 0 0 0,2 2-2-16,-2-1 2 0,2 2 0 15,1-1 3-15,6-2 0 16,2 1-6-16,-1-1 2 16,-4 1 1-16,-4 0-3 15,-3 2 5-15,2-3-2 16,3 2 0-16,3-2 2 15,1 0-4-15,-2 0 2 0,4 0 0 16,1 0-3 0,4 0 4-16,-3 0-1 0,1 0 3 15,-6 0-1 1,-6-2-2-16,1-1 0 0,-2 2 0 16,1-1-1-1,-1-2 1-15,-5 0 0 0,1 0 0 16,0-1 0-16,1 1-1 15,3 0 1-15,3-1 0 16,3-1 7-16,0-1-6 16,4 1-1-16,0-1 4 15,-2 2-1-15,-4-2-1 16,-5 1-2-16,-2 0 0 16,-1 3 2-16,-2 0-2 0,2 1 0 15,-2 0 0-15,-3-1 1 16,-2-1-2-16,-3 1-2 15,1 0 3-15,-2 1 1 16,0-1-1-16,-5-1 0 16,-3 1-3-16,-2-1 6 15,-5 1-3-15,1 0 0 16,-2 0 1-16,1 1-4 16,1 0 6-16,1-2-3 15,0 1 0-15,2-1-2 16,-1 0 2-16,3-1 0 15,-3 2 0-15,-2 1 3 16,1 0-2-16,-4 0-1 16,0 2 0-16,-2 0 2 15,-4 0-2-15,-5 0 4 0,-4 0-4 16,-4 0 18-16,-7 0-10 16,-3-1 0-16,-3 1-5 15,0 0-3-15,0 0-3 16,-9 0-63-16,-16 0-105 15,-5 0-264-15</inkml:trace>
  <inkml:trace contextRef="#ctx0" brushRef="#br0" timeOffset="231143.5453">18726 6076 1013 0,'0'0'34'0,"0"0"4"16,0 0 81-16,0 0-8 16,0 0-15-1,0 0-35-15,0 0-22 0,-6-45-33 16,6 45-6-16,0 0-2 15,2 12-9-15,13 15 3 16,9 10 8-16,4 7 0 16,3 3 1-16,4 5-2 15,-1-2 5-15,3-3-8 16,-1-5 1-16,-3-7-59 16,-3-5 22-16,-5-9-2 0,-5-7 3 15,-6-5 10-15,-8-4-1 16,-4-5 25-16,-2 0 5 15,0-12 23-15,0-7-4 16,-3-6 13 0,-6-5-5-16,0-2 0 0,2-6-7 15,1-2 0-15,2-3 6 16,1-3-7-16,3 0 10 16,0 3-3-16,0 8-2 15,0 6-1-15,0 7-22 16,5 10-2-16,0 4 1 15,-4 7-23-15,2 1-48 16,0 0-86-16,5 13-105 16,3 1-25-16</inkml:trace>
  <inkml:trace contextRef="#ctx0" brushRef="#br0" timeOffset="231556.2173">19489 5947 1173 0,'0'0'60'0,"0"0"-46"15,0 0-10-15,92-57 24 16,-56 57 9-16,-2 0-17 15,-1 10-20-15,-9 12 0 16,-9 6-1-16,-9 6-11 16,-6 2 11-16,-7 0-1 15,-23 2-9-15,-6-4 6 16,-4-3-4-16,2-8 9 16,8-7 0-16,11-4 0 15,12-8 0-15,7 0 0 16,1-2 1-16,32-2 0 15,19 0 40-15,20 0-6 0,11 0-10 16,1 0-23 0,-2-6 6-16,-13 2-5 0,-13 1 4 15,-13 2-14 1,-17 1-10-16,-14 0-102 0,-12 0-128 16</inkml:trace>
  <inkml:trace contextRef="#ctx0" brushRef="#br0" timeOffset="267212.5436">6260 11176 534 0,'0'0'818'0,"-14"-75"-802"16,-17 50 10-16,-12 6-24 16,-5 8 39-16,-6 9 10 15,-5 2-48-15,1 20 11 16,1 11-14-16,15 6 0 16,12 1-1-16,18-1 1 15,12-5 0-15,2-5-4 16,26-7 2-16,9-12-2 15,11-8-29-15,6-7-10 16,1-24 30-16,-3-11-5 0,-10-10 14 16,-12-7-2-16,-11-10 4 15,-8-3 2-15,-8-1 0 16,-3-2 4-16,0 2 0 16,-6 6 13-16,-9 7 25 15,1 12 3-15,1 13-32 16,1 11 16-16,3 13 4 15,7 8-10-15,1 3-13 16,1 16-10-16,0 24-1 16,6 15-8-16,15 16 10 15,3 5-1-15,3 5 0 0,-2-3 3 16,0-1-7 0,-1-6 4-16,-3-3-82 0,0-10-80 15,1-13-149-15</inkml:trace>
  <inkml:trace contextRef="#ctx0" brushRef="#br0" timeOffset="267445.9205">5521 11509 1264 0,'0'0'20'0,"0"0"-5"0,127-3 27 15,3-11 40-15,31-9-31 16,19-3-9-16,10-3-32 16,-5 2-8-1,-12 5 0-15,-22 3-2 0,-32 7-36 16,-34 6-97 0,-43 6-115-16,-42 0-402 0</inkml:trace>
  <inkml:trace contextRef="#ctx0" brushRef="#br0" timeOffset="267957.5535">6103 12168 1196 0,'0'0'0'15,"-94"-18"3"-15,33 18 1 16,-5 7 39-16,-4 17 27 16,3 9-34-16,6 9-5 0,15 1-17 15,17-1-12 1,17-2 2-16,12-7-4 15,17-11 0-15,27-10 9 0,9-12-7 16,12-2 3-16,-2-26-5 16,-6-15-2-16,0-7 0 15,-13-11 2-15,-8-6 0 16,-18-2 1-16,-12 3 4 16,-6 4 25-16,-21 8 18 15,-9 11-20-15,-1 12 16 16,7 12-5-16,7 12-24 15,9 7 9-15,2 0-24 16,3 23 0-16,3 16-3 16,0 15 7-16,7 9-7 0,17 5 3 15,10 3-2-15,1-1-6 16,-1-4-51 0,0-8-96-16,0-15-147 15,-4-19-819-15</inkml:trace>
  <inkml:trace contextRef="#ctx0" brushRef="#br0" timeOffset="268362.9105">6403 12003 1394 0,'0'0'20'0,"0"0"38"15,0 0-58-15,85-20 3 16,-51 46 22-16,-1 12-21 15,-6 9-2-15,-15 6-4 16,-9-3 0-16,-3-3 1 16,-9-8-2-1,-9-13-24-15,3-10 16 0,2-11-9 16,2-5 20-16,5-8-7 16,6-21 8-16,0-11-2 15,9-9-6-15,18-4-2 16,0-2 9-16,-2 4-1 15,-8 7 3-15,-4 9 7 16,-8 16 14-16,-4 9 17 16,1 10 5-16,-1 0-37 15,4 23-8-15,5 14-7 0,5 10 7 16,10 5 2-16,2-3 0 16,7-4-2-16,2-7 0 15,8-9-4-15,11-11-20 16,3-12-113-16,5-6-162 15</inkml:trace>
  <inkml:trace contextRef="#ctx0" brushRef="#br0" timeOffset="270395.2022">7886 10290 1022 0,'0'0'9'0,"-82"-30"7"16,37 26-2-16,-1 4 75 15,3 0-49-15,5 6-23 16,7 10 4-16,12 6-21 16,8 3 7-16,10 4-7 0,1 7 1 15,0 5-2 1,7 6 1-16,7 8 0 0,-4 11 0 16,-1 4 1-16,-6 8 0 15,-3 3-1-15,0 3 3 16,-12 3-6-16,-3 1 3 15,3-1 0-15,0 4-3 16,3-1 5-16,2 2-2 16,1 2 0-16,1 1 1 15,2-3-3-15,3 3 2 16,0-3 0-16,3-4 11 16,17-10-10-16,13-12 19 0,10-10-10 15,8-13-9 1,10-16 15-16,12-13-9 0,3-12-6 15,6-2-2-15,9-18-26 16,0-12-57-16,-5-8-177 16,-15-6-356-16</inkml:trace>
  <inkml:trace contextRef="#ctx0" brushRef="#br0" timeOffset="274641.0493">8654 10199 1019 0,'0'0'8'0,"0"0"-5"15,0 0 1-15,0 0-4 16,0 0 3-16,21 86 14 15,-13-34-12-15,-4 2 2 0,1-2-6 16,-1-1-1-16,-1-2-1 16,1-4-3-16,-1-2 8 15,0-7-2-15,-1-7-2 16,-2-5-3-16,0-8-9 16,0-5-3-16,0-7-3 15,-5-4 18-15,-8 0 0 16,1-7 0-16,-4-13 4 15,4-8-1-15,0-5 0 16,2-2-1-16,-1-5 1 16,8 1 10-16,-2-7-1 15,4 2 22-15,1-3 12 16,0 1-9-16,1 4-12 16,13 2-2-16,7 7-16 15,4 8 6-15,5 6-13 16,3 8 2-16,1 8-2 15,2 3-8-15,-2 0 6 0,-7 14-1 16,-10 8-12-16,-9 3 13 16,-8 5-9-16,-1 1 11 15,-23-2-4-15,-7-3 9 16,-2-8-5-16,0-2 0 16,3-5 0-16,8-4 8 15,4-1-7-15,9-2-1 16,5 1 0-16,2-2-2 0,2 6-1 15,0 2-58-15,0 1-153 16,0-2-147-16</inkml:trace>
  <inkml:trace contextRef="#ctx0" brushRef="#br0" timeOffset="274877.1392">8332 10903 991 0,'0'0'2'0,"0"0"1"15,0 0 20-15,127 44 65 16,-29-44-13-16,20-3-49 16,9-13 4-16,0-3-7 0,-11-1 6 15,-17 3-2-15,-23 4-26 16,-22 7 3-16,-20 6-4 15,-21 0-31-15,-13 12-129 16,-27 12-143-16</inkml:trace>
  <inkml:trace contextRef="#ctx0" brushRef="#br0" timeOffset="275410.7163">8872 11259 1216 0,'0'0'80'0,"0"0"-80"15,-118-9 0-15,67 23 0 16,1 6 4-16,6 4 9 15,9 3 2-15,18-1-15 16,13-3-1-16,4-4 1 16,4-8 0-16,22-10 1 15,8-1 10-15,8-7-10 16,1-14 8-16,-4-1-9 16,-8 0 11-16,-6 3 27 15,-8 4 4-15,-7 7-14 16,-7 4-9-16,-1 4-15 15,-2 0-4-15,0 4-18 16,-2 21 6-16,-17 17 6 0,-8 12 8 16,-7 11-4-16,-2 7 2 15,2 1-19-15,4-4 8 16,9-3-4-16,12-8 3 16,9-9 11-16,3-12-1 15,22-11 2-15,8-13 4 16,9-12-3-16,10-1 10 15,8-11-10-15,4-15 3 16,2-7-4-16,-1-4-48 0,0-6-67 16,-4-5-123-16,-3-10-406 15</inkml:trace>
  <inkml:trace contextRef="#ctx0" brushRef="#br0" timeOffset="275900.9048">9663 9855 1130 0,'0'0'4'0,"79"-4"-4"16,-15 8-3-16,11 16 2 15,-1 8 1-15,-8 9 0 16,-11 5 2-16,-13 7 0 16,-15 5 2-16,-14 7-2 15,-13 9 2-15,0 11-2 16,-18 9 13-16,-1 7 5 15,3 6 13-15,6 4-7 16,7 2 7-16,3 2-15 16,3-3-15-16,17-4 0 0,7-2-3 15,4 7 0-15,-2-1 1 16,-7 5 2-16,-10 4-3 16,-12-3 8-16,0-3 18 15,-31-8 7-15,-20-13-19 16,-18-15-7-16,-10-17 4 15,-1-22-5-15,2-20 0 16,5-16-6-16,19-17-59 16,14-26-82-16,26-16-433 15</inkml:trace>
  <inkml:trace contextRef="#ctx0" brushRef="#br0" timeOffset="276156.3919">10928 10746 1327 0,'0'0'0'0,"118"0"-4"15,-43 0 0 1,5 1 0-16,-4 2 3 0,-7 3-77 16,-20-1-145-1,-25 2-375-15</inkml:trace>
  <inkml:trace contextRef="#ctx0" brushRef="#br0" timeOffset="276306.987">10880 11225 1099 0,'0'0'113'0,"106"12"-58"16,-33-12 26-16,14-4 8 15,4-14-60-15,1-1-29 16,-5-5-24-16,-20-5-214 16</inkml:trace>
  <inkml:trace contextRef="#ctx0" brushRef="#br0" timeOffset="279388.5466">13123 10987 1045 0,'0'0'2'16,"-121"0"-2"-16,88 4 0 16,24 2 6-16,26 0-6 15,69 2 16 1,57-1-4-16,69-3-12 0,68-4-50 15,61 0-168-15,62-5-94 16,56-11 312-16,48 2 61 16,42 1 67-16,30 7-55 15,20 2-24-15,12 4-42 16,4 0 20-16,-6 8 75 16,-19 11-37-16,-20 1 3 15,-39 0-10-15,-31-4 10 16,-40 1-12-16,-56-3-17 0,-61 1-20 15,-83-5-19-15,-93-8-10 16,-87-2-184-16,-72-20-644 16</inkml:trace>
  <inkml:trace contextRef="#ctx0" brushRef="#br0" timeOffset="286515.9458">13740 9668 1165 0,'0'0'3'0,"0"0"7"16,0 0-5-16,-106-61 57 15,59 58 5-15,-1 3-33 16,-1 0-14-16,8 9-7 16,7 10-12-16,4 3 11 15,5 3-8-15,1 0 3 0,5-1-1 16,7-1-1-1,4 0-4-15,8-3-1 16,0 0 0-16,0-3-1 0,14-4 3 16,8-6 2-16,8-2-1 15,4-5 3-15,5 0-12 16,4-5-2 0,-2-9-4-16,-7-4 10 15,-6 0 2-15,-9-1 0 0,-6 0 1 16,-7 2 8-16,-5 3-1 15,-1 4 17-15,0 3-7 16,0 4 7-16,0 2-8 16,0 1-5-16,2 0-12 15,-1 0-7-15,1 0 4 16,-1 8-11-16,-1 12 14 0,0 6-5 16,0 5 6-16,0 2-1 15,0 6 0-15,0 1-1 16,-6 2 0-16,-1 0 1 15,-1 0 0-15,-2 0-2 16,-1 0 2-16,2-4-2 16,2-6 2-16,1-4-13 15,3-2 7-15,3-4 2 16,0-2 3-16,0-4-3 16,5-4 4-16,9-3 0 15,3-5 0-15,8-4 5 16,5 0-6-16,6 0 1 15,7-8-7-15,3-4-3 16,3-2-38-16,-4-3-100 16,-8-4-176-16</inkml:trace>
  <inkml:trace contextRef="#ctx0" brushRef="#br0" timeOffset="289225.8553">14815 9297 791 0,'0'0'355'0,"0"0"-337"16,0 0-13-16,-101-69 21 15,63 65 42-15,-5 4-38 16,-2 8-21-16,-3 17 3 15,6 11-8-15,2 7 6 16,13 2-4-16,9 0-1 16,14-3-9-16,4-5 4 15,9-9 0-15,22-10 5 16,5-11-2-16,8-7 3 16,4-4 1-1,-2-19-7-15,-4-12-4 0,-3-4 1 16,-6-8 3-16,-9-6-2 15,-3-7 8-15,-9-7-6 16,-4-2 0-16,-5 2 6 16,-3 5-5-16,0 4 2 0,0 8 11 15,0 4 17-15,0 10-17 16,-1 11 16-16,-1 9 7 16,1 9-20-16,1 6 8 15,0 1-16-15,0 0-9 16,0 12-2-16,0 21-15 15,0 16 17-15,0 11 0 16,0 11-1-16,0 7 1 16,-7 5 0-16,-8 1 0 15,-3-3-4-15,1-10 7 16,3-14-6-16,3-7-12 16,6-9-75-16,5-9-19 15,8-9-35-15,19-12-114 0,10-11-414 16</inkml:trace>
  <inkml:trace contextRef="#ctx0" brushRef="#br0" timeOffset="289778.609">15346 9008 1148 0,'0'0'50'0,"0"0"-46"0,0 0-4 16,0 0-4-16,0 0 4 16,0 77 0-16,0-24 1 15,0 6 0-15,0 4-1 16,-8-7 3-16,-1-7-6 16,-1-8 3-16,4-9 0 15,1-8-4-15,4-11-4 16,1-6-27-16,0-5 11 15,0-2 24-15,0-8 6 16,0-15-5-16,0-10-1 16,3-6 2-16,-3-8 8 15,0-9 3-15,0-7 0 16,0-1 1-16,0 3 25 0,0 6-6 16,6 7-21-16,6 5 14 15,0 9-19-15,7 4 15 16,2 7-10-16,6 8-3 15,1 5-9-15,5 10 0 16,0 0-6-16,0 9 3 16,-3 13-3-16,-10 9 5 15,-9 4-1-15,-11 4-10 16,-6-1 12-16,-25 1-2 16,-11-2-2-1,-10-3 2-15,-7-1 4 0,3-6 0 16,5-3-1-16,6-3 4 15,15-5-9-15,15-3 4 16,9-2-7-16,6 2-35 0,6 1-129 16,14-1-132-16</inkml:trace>
  <inkml:trace contextRef="#ctx0" brushRef="#br0" timeOffset="290017.949">14516 9765 1085 0,'0'0'24'0,"0"0"9"15,0 0-29-15,0 0 91 0,120 59 31 16,-1-59-80 0,25-6-20-16,18-12-23 0,-1-6 1 15,-15 3 6-15,-21-1-7 16,-23 4 2-16,-22 4-5 15,-21 4-4 1,-24 5-53-16,-24 3-107 0,-11 2-185 16</inkml:trace>
  <inkml:trace contextRef="#ctx0" brushRef="#br0" timeOffset="290767.7065">14976 10171 1087 0,'0'0'28'16,"0"0"2"-16,-84-33-24 15,49 29 56-15,-1 4 2 16,-2 0-48-16,-1 15-6 16,2 7 8-16,3 6-16 15,7 1 10-15,6 3-12 16,10 2 2-16,9-2-3 15,2-4 1-15,10-6 0 16,10-8-2-16,5-8-14 0,2-6 4 16,3-6 6-16,-2-14 6 15,0-7-2-15,-4-1 3 16,-4-2-1-16,-3 2 5 16,-5 2-4-16,-1 0 9 15,-7 3 12-15,-2 3-9 16,-2 2 4-16,0 4 1 15,0 3 19-15,0 5-6 16,0 3-14-16,0 2 4 16,0 1 0-16,0 0-21 15,0 0-4-15,0 4 0 0,4 13-5 16,4 6 9 0,-1 6 0-16,0 4-1 0,-2 2 1 15,0 3 0-15,-2 3-2 16,0 1 2-1,0-1-3-15,1-3-2 16,0-4-74-16,1-5-34 0,2-5-93 16,2-10-171-16</inkml:trace>
  <inkml:trace contextRef="#ctx0" brushRef="#br0" timeOffset="291241.5406">15194 10149 1016 0,'0'0'228'16,"0"0"-174"-16,0 0-46 16,86-23-1-16,-50 23-1 15,1 17 15-15,-4 8-21 16,-11 6 0-16,-8 7-3 15,-14 1 1-15,0 4 0 16,-17-6 0-16,-4-7-13 16,2-10 15-16,7-11-2 15,5-6-1-15,5-3 3 16,2-3 2-16,5-21-2 0,16-11-36 16,5-9-16-16,0-3 37 15,-5 1 9-15,0 2 6 16,-5 5-2-16,-7 3 6 15,-3 11 15-15,-3 9 39 16,-2 11-1-16,1 4-3 16,0 1-33-16,3 4-21 15,3 20-7-15,-1 7 4 16,5 7 3-16,3 0 2 16,-1 0-1-16,2-2-1 15,1-3 0-15,3-3-8 16,4-6-51-16,4-5-80 15,-4-13-197-15</inkml:trace>
  <inkml:trace contextRef="#ctx0" brushRef="#br0" timeOffset="291776.1212">14773 9943 811 0,'0'0'72'0,"0"0"-7"16,0 0 15-16,0 0 55 16,39-78-31-16,-35 70-21 15,-2 7-7-15,-1 0-27 16,-1 1-19-16,0 0-30 16,3 1-7-16,2 22 5 15,5 10-1-15,-1 12 3 16,2 4 2-16,-3 2-2 15,-2 4-1-15,-1-2 0 16,-1 1-4-16,-2-2-52 16,-1-4-115-16,1-11-146 15</inkml:trace>
  <inkml:trace contextRef="#ctx0" brushRef="#br0" timeOffset="295442.3114">16561 9643 811 0,'0'0'108'16,"0"0"-66"-16,0 0 24 16,0 0 26-16,0 0-36 15,0 0-24-15,-22 0-12 16,30 0 9-16,20 0 6 16,8 0-26-16,10-6 9 15,-1-2 3-15,1 0-12 16,-1-2 9-16,1 0-11 15,0 3-4-15,-1-2-3 0,-6 2 2 16,-8 3-2-16,-9 1 0 16,-6 2-6-1,-9 1 4-15,-3 0-94 0,-4 0-72 16,-5 12-82-16,-21 1-398 16</inkml:trace>
  <inkml:trace contextRef="#ctx0" brushRef="#br0" timeOffset="299808.3143">17991 9038 434 0,'0'0'423'0,"0"0"-308"15,0 0-50-15,0 0 38 16,0 0-37-16,0 0-35 15,0 0-31-15,-11 5 0 16,11 26 1-16,-1 13 1 16,1 4 13-16,-3 10-12 0,1 0-2 15,-1 0 2-15,-2 2-1 16,0 0-3-16,2-4 1 16,0-4 0-1,3-9-5-15,0-8 4 0,0-11-20 16,0-8-2-1,0-8-10-15,0-5 14 0,0-3 14 16,0 0 5 0,0-18-2-16,0-7 2 0,0-8 0 15,0-6 3-15,0-5 3 16,0-3-6-16,-1-4 6 16,-6-4-4-16,1-6 20 0,1 2-3 15,2 1 8 1,3 8-8-16,0 9-7 0,8 7 14 15,11 8-13-15,6 5-9 16,3 5 2-16,7 7-4 16,-1 3-2-16,-1 6 0 15,0 0-1-15,-5 4-1 16,-7 14 0-16,-9 6-12 16,-9 8 13-16,-3 5-8 15,-11 5 9-15,-16 1 0 16,-4-3-1-16,-2-6-3 15,2-9 4-15,0-8 0 16,1-5 1-16,3-1 0 16,0-5 1-16,7-2 3 15,3-1-5-15,5-2-1 0,5-1-114 16,2 0-186-16</inkml:trace>
  <inkml:trace contextRef="#ctx0" brushRef="#br0" timeOffset="300796.6446">19601 9033 1024 0,'0'0'33'0,"0"0"-6"15,-76-96 36-15,35 66 6 16,-3 7-15-16,-4 7-23 16,0 6-10-16,3 10-18 15,4 0 9-15,5 17-10 16,4 15-2-16,7 5 0 16,9 7 1-16,11 1-1 15,5 0 0-15,11-5 1 16,17-7 4-16,8-9-4 15,3-13 1-15,5-9-2 16,-2-2-9-16,3-14 4 0,-8-11 2 16,-3-8 3-1,-5-7 0-15,-11-7 0 16,-6-6 0-16,-9-5 4 0,-3-4 0 16,0-3 3-16,0 0 6 15,-11-1-3-15,-2 2 12 16,-1 2-8-16,1 7 12 15,2 7 5-15,5 10-22 16,-1 13 17-16,4 8 0 16,2 11-21-16,-1 4 20 15,2 2-24-15,0 0 0 16,0 6-2-16,0 23-23 0,0 15 24 16,9 10 0-1,0 8 0-15,-3 3-1 0,-3 0 1 16,-2 3 0-16,-1 1-6 15,0 0 10 1,0-2-9-16,0-4 0 16,0-2-76-16,0-7-8 0,2-2-65 15,11-11-107-15,2-13-237 16</inkml:trace>
  <inkml:trace contextRef="#ctx0" brushRef="#br0" timeOffset="301594.0496">20252 8632 397 0,'0'0'504'0,"0"0"-495"0,-38-92 6 15,21 68 35-15,1 1 26 16,1 5-5-16,-3 5-25 16,3 5-27-16,-1 5-3 15,1 3-14-15,-3 8 1 16,0 20-3-16,0 7 3 16,1 6-4-16,4 3 1 15,4-2 0-15,6-4 0 16,3-4 2-1,0-8-1-15,17-5-1 0,5-10 0 16,5-6-15-16,0-5 9 16,1 0 6-16,-4-13 2 15,-1-7-2-15,-4-3 0 16,-2-4 8-16,-3 0-6 16,-3 3 45-16,-2 0-10 0,-1 7-4 15,-1 4 13-15,-4 5-26 16,-2 3 6-16,1 4-12 15,-1 1-10-15,2 0-8 16,2 14-14-16,-2 9 17 16,-2 7-1-16,-1 3 3 15,0 9-2-15,-4 2 1 16,-14 1-1-16,-5 2-5 0,-2-3 6 16,1-4 0-1,5-2-3-15,4-8 3 16,9-9 0-16,6-3 0 15,0-4-3-15,3-5 0 16,18-5 6-16,8-4-3 16,9 0 6-16,8 0-5 0,5-6-1 15,-2-3 0-15,-4 3-1 16,-2 0-3-16,-9 5-42 16,-4 0-26-16,-7 1-55 15,-10 0-127-15,-7 0-283 16</inkml:trace>
  <inkml:trace contextRef="#ctx0" brushRef="#br0" timeOffset="301899.7928">19330 9625 480 0,'0'0'746'0,"0"0"-725"15,0 0-7-15,0 0 3 16,81 4 87-16,10-4-52 16,27 0-17-16,15 0-35 0,7-4 1 15,3-8-1 1,-8 0 6-16,-13-2-6 0,-17 1 0 15,-21 1-5-15,-19 3-12 16,-22 3-74-16,-22 6-55 16,-21 0-118-16,-5 0-318 15</inkml:trace>
  <inkml:trace contextRef="#ctx0" brushRef="#br0" timeOffset="302611.2896">19568 10216 959 0,'0'0'201'0,"0"0"-170"16,-92-42-20 0,53 39-3-16,-6 3 60 0,-4 3-26 15,1 19-26-15,3 10 6 16,8 4-17-16,11 7 1 16,13-1 1-16,11-4-1 15,2-7-5-15,23-10 1 16,14-10 4-16,11-11-6 15,4 0-7-15,1-18 7 16,0-13-2-16,-5-7 5 16,-11-4-4-16,-9-4 1 0,-12 0 0 15,-9-2 8-15,-7-1-5 16,0 2 13-16,0 6 19 16,-10 6-16-1,-3 9 1-15,0 8-5 0,3 8-3 16,4 5 16-16,3 4-21 15,3 1-3 1,-2 0-4-16,0 13-25 0,-1 14 24 16,-1 10-1-16,4 5 0 15,0 3 0-15,0 0 2 16,0 2 0-16,0-2 0 16,3 2 5-16,6 0-12 15,3-1 3-15,7-4-108 0,1-9-60 16,2-10-155-16,-2-11-470 15</inkml:trace>
  <inkml:trace contextRef="#ctx0" brushRef="#br0" timeOffset="303087.0116">19807 10146 1094 0,'0'0'86'15,"0"0"-37"-15,0 0-44 16,0 0 39-16,105-36 17 16,-73 42-50-16,0 12-3 15,-2 6-8-15,-8 3 0 16,-8 4-2-16,-8 3-2 0,-6-2 2 16,-1-2 0-16,-17-4 2 15,1-7-1-15,3-8 1 16,6-5 0-16,7-6-1 15,1 0 9-15,1-6-11 16,20-18 3-16,6-8-65 16,4-5 45-16,-3-1 16 15,-3-3 4-15,-6 1-2 16,-7 0 6-16,-5 5 0 0,-7 8 33 16,0 7 9-1,0 10 3-15,0 6-17 16,0 4-9-16,-4 1-23 15,-2 24-18-15,1 11 18 0,2 8 0 16,3 6 3-16,2-1-3 16,17-6 0-16,4-4 0 15,8-6 2-15,6-5-2 16,5-9 0-16,7-9-130 16,-3-10-261-1</inkml:trace>
  <inkml:trace contextRef="#ctx0" brushRef="#br0" timeOffset="312929.8793">16050 11646 842 0,'0'0'46'15,"0"0"92"-15,83-89-70 0,-66 53 30 16,-4 2 1 0,-11 2-23-16,-2 1-8 15,-9 3-34-15,-18 5-15 16,-13 9 1-16,-10 11-19 0,-9 3-2 16,-7 22 1-16,2 10-3 15,7 8 3-15,11-1 0 16,16-2-5-16,20 1 4 15,10-9-6-15,0-2 6 16,28-8-3-16,6-10 8 16,5-7-4-16,4-2 0 15,-2-8 1-15,-4-14 1 16,-3-1 5-16,-1 1-7 0,-4 0 0 16,-4 5 2-1,-9 5-2-15,-8 7 0 0,-5 5-6 16,-3 7 1-1,0 23-3-15,-12 14 8 16,-17 18-1-16,-7 12-1 16,1 9 0-16,4 4-1 15,8-3 1-15,5-6-2 0,9-12-8 16,6-10 1-16,3-13 8 16,0-12-5-16,12-8 5 15,4-8 1-15,1-5 2 16,4-6 3-16,6-1-3 15,5-3 7-15,6 0-7 16,2-3 4-16,2-5-12 0,-2-4-50 16,1-5-42-16,2-3-57 15,0-6-197-15</inkml:trace>
  <inkml:trace contextRef="#ctx0" brushRef="#br0" timeOffset="313310.9803">16823 11422 1251 0,'0'0'2'15,"0"0"24"1,0 0-9-16,0 0 1 0,0 0-7 15,0 0-5-15,101 25-9 16,-61 9 3-16,-13 5-9 16,-18 0 8-16,-9 5-6 15,-25 4 7-15,-26 2 0 16,-10-3 5-16,1-5-5 16,16-11 0-16,20-13 18 15,24-6 38-15,7-1-24 16,38-3 49-16,32-4-5 15,23-4-59-15,14 0-3 16,1-10-14-16,-7-3 0 16,-9-1-3-16,-11-1 3 15,-15 0 0-15,-15-1-30 16,-13 8-83-16,-18-1-40 0,-18 2-140 16</inkml:trace>
  <inkml:trace contextRef="#ctx0" brushRef="#br0" timeOffset="338720">5371 15218 989 0,'0'0'18'15,"-117"-14"-17"-15,50 14 0 16,0 8 8-16,6 13 18 16,8 8 42-16,13 7-34 0,14 2-20 15,9 0-9 1,17-5-6-16,0-7 0 0,6-5 15 16,24-10-14-16,7-8 11 15,14-3-8-15,5-8 0 16,7-18 5-16,-3-7-8 15,-8-7 3-15,-6-6 0 16,-11-10-1-16,-10-4 0 16,-8-5-2-16,-9-4 18 15,-8-2 25-15,0 0-19 16,-3 2-1-16,-13 4 14 16,-3 8-27-16,1 14 15 15,-2 12-15-15,7 13-11 16,4 8 18-16,6 7-7 15,2 3-9-15,1 17-2 16,-2 20-15-16,2 18 8 0,0 11 7 16,0 9 0-16,2 2-2 15,9-2 5-15,0 0-3 16,-2-7 0-16,1-3-3 16,-4-6-51-16,2-7-64 15,-4-9-65-15,1-11-117 16</inkml:trace>
  <inkml:trace contextRef="#ctx0" brushRef="#br0" timeOffset="338958.3626">4659 15629 817 0,'0'0'257'0,"0"0"-205"0,0 0-42 15,0 0 64-15,127 25 33 16,-29-25-30-16,20 0-49 16,21-14 3-16,5-3-30 15,-3-1 3-15,-10 0 1 16,-22 2-5-16,-21 4-5 16,-22 3-73-16,-29 5-49 15,-16 2-67-15,-21 2-280 16</inkml:trace>
  <inkml:trace contextRef="#ctx0" brushRef="#br0" timeOffset="339661.4493">5163 16394 1180 0,'0'0'32'0,"0"0"29"16,-101-51-56-16,53 45 9 16,-3 6 62-16,-2 0-28 15,0 23-16-15,4 9-7 16,10 5-24-16,8 5 10 15,9-1-11-15,11 1 5 0,8-6-4 16,3-3 0 0,17-8-1-16,11-8 0 0,15-7 6 15,2-10-8-15,10 0 2 16,-4-17-17-16,-3-11 14 16,-11-8-7-16,-6-4 10 15,-11-9 3-15,-8-7-1 16,-9-5-2-16,-3-4 3 15,-3-2 1-15,-14 4 2 16,-2 8 2-16,4 9 18 16,0 9 21-16,6 11-27 15,7 9 1-15,2 10-6 16,0 6-11-16,0 1 3 16,0 6-7-16,17 22-2 15,7 13-4-15,4 10 7 0,-1 9-1 16,-3 4 0-1,-5-1-7-15,-2 0 5 0,-5-4-64 16,1-8-36-16,-4-10-44 16,3-11-118-16,1-19-306 15</inkml:trace>
  <inkml:trace contextRef="#ctx0" brushRef="#br0" timeOffset="339936.8701">5454 16030 1087 0,'0'0'70'16,"0"0"-25"-16,0 0-6 15,0 0-24-15,0 0-7 16,0 0-6-16,30 91 16 16,-27-31-4-16,-3 7-12 15,0-3-2-15,0 0 0 16,0-9 2-16,0-9-3 15,12-9 1-15,3-11 0 16,7-10-1-16,9-5 6 16,13-10-5-16,8-1 0 15,11-3-31-15,-5-14-21 0,-7-4-40 16,-8-5-68-16,-13-2-77 16</inkml:trace>
  <inkml:trace contextRef="#ctx0" brushRef="#br0" timeOffset="340142.2983">5362 16343 958 0,'0'0'117'0,"0"0"-98"16,140-13-8-16,-73 1-9 15,8-2 21-15,-8-3-23 16,-3 3-18-16,-18-5-291 0</inkml:trace>
  <inkml:trace contextRef="#ctx0" brushRef="#br0" timeOffset="340942.0386">6776 14508 995 0,'0'0'36'16,"0"0"-34"-16,-124 64 7 16,72 7-1-16,-2 22 67 15,8 20-8-15,10 12 18 16,14 12-31-16,17-1-10 15,5-2-5-15,18-4-28 16,21-12 9-16,9-8-15 0,10-4-2 16,6-8 3-16,3-7-4 15,2-12 1-15,-2-15-3 16,3-18-53-16,0-19-83 16,0-21-204-16</inkml:trace>
  <inkml:trace contextRef="#ctx0" brushRef="#br0" timeOffset="342612.6662">7328 14609 1084 0,'0'0'15'15,"0"0"13"-15,0 0-9 16,0 0-17-16,0 0 14 16,0 0 12-16,-6 76-13 0,9-27-1 15,12 6-11-15,1-5-1 16,-4-2 0-16,0-8-1 16,-6-11-1-16,-1-5 0 15,-4-10 2-15,-1-6-4 16,0-6 2-1,0-2 0-15,0-5 22 0,-12-14-16 16,0-9-1-16,5-6-5 16,4-4 1-16,3-2 7 15,1 4-8-15,17 2 2 16,6 7 12-16,6 7 8 16,-2 9-3-16,1 7-11 15,-4 4-2-15,0 0-4 16,-1 19-2-16,-3 6 0 15,3 9-7-15,-3 3 5 16,-3 2 2-16,-2-4-3 0,-5-5-11 16,-4-5 9-1,-5-6-30-15,-2-8-7 0,0-6 21 16,0-5-12-16,0 0 29 16,-3-21 0-16,-2-9 8 15,2-4 1-15,3-9-5 16,0 0 4-16,15-1 8 15,6 4-2-15,6 5 28 16,3 10 6-16,1 11-4 0,-1 6-11 16,0 8-4-1,-2 0-14-15,-3 14 1 0,-5 11-8 16,1 13-4-16,-7 5 0 16,-3 6 2-16,-8 4-8 15,0-4 6 1,-3-2 0-16,3-4-39 0,-3-5-95 15,0-7-172-15</inkml:trace>
  <inkml:trace contextRef="#ctx0" brushRef="#br0" timeOffset="342874.5566">7067 15377 1058 0,'0'0'198'0,"0"0"-183"16,116 14-12-1,-23-14 105-15,20 0-28 0,11 0-17 16,9-7-22-16,-9-2-32 16,-16 2 3-1,-21 0-11-15,-30 1 3 0,-17 3-4 16,-22 3-15-16,-16 0-82 15,-2 0-95-15,-28 12-87 16,-16 5-470-16</inkml:trace>
  <inkml:trace contextRef="#ctx0" brushRef="#br0" timeOffset="343341.3776">7574 15623 1374 0,'0'0'60'0,"0"0"-60"16,0 0 1-16,0 0-1 16,0 0 11-16,0 0 1 0,39 79 0 15,-27-40-12-15,-5 0 0 16,-5-3 0-1,-2-3-3-15,0-8 2 16,0-7-6-16,0-10-11 0,0-8 7 16,0 0 7-16,7-21-2 15,4-9 5-15,8-5-19 16,-1 0 19-16,-3 1 1 16,1 1 0-16,-1 9 19 15,3 6 8-15,-1 6 8 16,2 6-2-16,3 6-19 15,1 0-2-15,4 16-12 16,-2 4 0-16,-3 7 4 16,-5 1-2-16,1 2-2 15,-5 1 0-15,2-4 1 0,-1-3-5 16,3-2-11-16,3-10-88 16,4-9-84-1,1-3-280-15</inkml:trace>
  <inkml:trace contextRef="#ctx0" brushRef="#br0" timeOffset="343670.5384">8554 14325 441 0,'0'0'773'16,"75"72"-773"-16,-11-8-1 15,9 14 1-15,3 15 44 16,-4 18-2-16,-5 10-14 16,-16 8-24-16,-10 0 0 15,-19-8-4-15,-14-5 5 16,-8-10-10-16,-19-10 5 15,-23-14 0-15,-15-16 11 16,-5-13-6-16,-1-17 7 16,2-10 0-16,6-13-12 15,9-7-14-15,16-6-113 0,22-13-233 16</inkml:trace>
  <inkml:trace contextRef="#ctx0" brushRef="#br0" timeOffset="344014.5973">9987 14816 1314 0,'0'0'69'0,"0"0"-69"16,0 0 7-16,0 0 51 16,141 25 33-16,-64-10-75 15,-2-1-2-15,-7-1-14 16,-12-3 2-16,-14 2-8 15,-12-4-48-15,-14 2-49 16,-16 2-85-16,-8-4-151 0</inkml:trace>
  <inkml:trace contextRef="#ctx0" brushRef="#br0" timeOffset="344182.1506">10003 15157 1045 0,'0'0'136'15,"103"20"-74"-15,-29-13 49 16,3-7-23-16,-7 0-47 16,-2 0-30-16,-11 0-11 15,-8-7-24-15,-16-4-160 16,-21-6-248-16</inkml:trace>
  <inkml:trace contextRef="#ctx0" brushRef="#br0" timeOffset="422328.3175">6388 17218 378 0,'0'0'395'0,"0"0"-393"16,-84 86-2-16,65-56 0 16,4-5 5-16,5-5 3 15,4-5-2-15,1-5-2 16,4-5-2-16,-1-5 2 15,-1 0 3-15,0-5 4 0,-2-16-7 16,-3-8-1 0,-1-4-5-16,1 0 4 15,-3 0 7-15,0-1 22 0,2 1 18 16,-1 3 12-16,2 3 1 16,2 5-28-16,3 8 0 15,2 6 2-15,1 4-17 16,0 4-8-1,4 0-11-15,17 4-7 0,5 13 6 16,5 4-5-16,2 2 2 16,4-3 4-16,0 0 0 15,2-4-1-15,2-3 1 16,3-5-52-16,-5-4-47 16,-3-4-71-16,-8 0-205 0</inkml:trace>
  <inkml:trace contextRef="#ctx0" brushRef="#br0" timeOffset="422718.2691">6260 17217 931 0,'0'0'15'16,"0"0"32"-16,0 0 4 15,0 0-10-15,0 0-10 16,0 0-28-16,58 28 14 16,-6 4 23-16,6 8-28 15,3 6-9-15,-1 3-2 16,1 2 5-16,-8 4-7 16,-3-2 1-16,-5-6-7 15,-2-5-97-15,-5-13-99 16,-10-9-189-16</inkml:trace>
  <inkml:trace contextRef="#ctx0" brushRef="#br0" timeOffset="433111.6626">10048 14891 479 0,'0'0'111'0,"0"0"-23"16,0 0-30-16,0 0 22 16,0 0-15-16,0 0-4 15,0 0 13-15,0 0-26 16,-33-25 30-16,27 22-22 15,-2-1-29-15,2-1 11 0,-4 1-8 16,1 1-24-16,0 2 9 16,-1 1-15-16,5 0 2 15,4 0-1-15,1 0 0 16,0 0-2-16,0 0 0 16,0 0-6-16,9 0 5 15,15 0 4-15,9 0-2 16,4 0 8-16,6 0-5 15,0 0-3-15,0 0 0 16,-2 0 6-16,-1 0-7 16,-4-5 1-16,-6 3 0 15,-5-3 2-15,-7 4 1 16,-7-3-3-16,-5 2 0 0,-5 2 3 16,1 0-8-1,2 0 5-15,-1 0-121 0,-2 0-155 16,-1 0-308-16</inkml:trace>
  <inkml:trace contextRef="#ctx0" brushRef="#br0" timeOffset="462354.0218">12108 14166 842 0,'0'0'40'0,"0"0"-30"15,0 0 9-15,0 0 57 16,0 0-36-16,0 99-7 15,0-64-13-15,6 2-9 16,4-1 26-16,1-1-14 16,1-3-3-16,1-4-9 15,-2-3-7-15,-5-6-1 16,3-5-3-16,-5-7 1 16,-2-3-1-16,-2-2 1 15,0-2-1-15,0 0 18 0,0-9-3 16,0-7-7-1,-2-7-8-15,-5 0 0 16,-2-5 9-16,3-1 1 0,-2 1 1 16,4 2 15-16,-3-1-4 15,5 1 9 1,1 0-6-16,1 6-13 0,0 1 11 16,1-1-14-16,12 5-4 15,-1 2-4-15,6 4-1 16,2 1 0-16,7 6 0 15,1 2-2-15,3 0-4 16,2 0 6-16,0 14 0 16,2 7-1-16,0 6-1 0,1 5 0 15,-5 4 1 1,-4 2 1 0,-9-1-5-16,-3 2 5 0,-9 0 0 15,-6-1-3-15,0-1-2 16,-11-3-41-16,-13-7-99 0,-7-6-175 15</inkml:trace>
  <inkml:trace contextRef="#ctx0" brushRef="#br0" timeOffset="463831.056">8090 16308 228 0,'0'0'893'0,"0"0"-816"16,0 0-61-16,0 0 59 16,0 0-18-16,0 0-39 15,11-17-16-15,20 31-1 16,8 4-1-16,4 4 0 15,-1 6 0-15,4 4-4 16,4 4 4-16,2 4 0 16,4 2-1-16,4-3 3 15,1-1-4-15,0-2 1 16,-7-4-12-16,-6-1-21 0,-6-3-15 16,-6-4-17-1,-5-4-59-15,-3-10-111 0</inkml:trace>
  <inkml:trace contextRef="#ctx0" brushRef="#br0" timeOffset="464271.1416">9102 17249 1082 0,'0'0'104'16,"0"0"-70"-16,0 0-25 15,48-73-7-15,-23 73-1 16,3 0 4-16,-8 16-5 16,1 10-3-16,-12 5 2 15,-8 7-2-15,-1-4 2 0,-6 1 1 16,-7-7 0 0,1-6 4-16,6-5-2 0,6-7 25 15,0-6 1-15,15-4-2 16,22 0 9-16,21-7-20 15,14-14-13-15,8-8-2 16,0-3-50-16,-6-1-82 16,-11-2-220-1</inkml:trace>
  <inkml:trace contextRef="#ctx0" brushRef="#br0" timeOffset="465048.5724">7758 13635 156 0,'0'0'910'16,"0"0"-791"-16,0 0-84 15,0 0 35-15,0 0-31 0,0 0-26 16,0 0-13 0,0 59 2-16,0 4 19 0,0 8-16 15,0 7-5-15,-2 3 7 16,-7 1-5-16,2-2-2 15,2-4 0-15,2-8 2 16,2-12-3-16,1-11 1 16,0-9-3-16,0-14-14 15,4-9-101-15,8-13-58 16,-1 0-115-16</inkml:trace>
  <inkml:trace contextRef="#ctx0" brushRef="#br0" timeOffset="465631.7957">8201 13337 440 0,'0'0'552'0,"0"0"-510"16,0 0-26-16,0 0-9 15,0 0 11-15,0 0-17 16,-3 27 18-16,16 6 12 16,2 3-30-16,0 3 0 15,-3 0-1-15,0-3 4 16,-2-1-4-16,-4-3 1 16,-3-9 0-16,0-5 0 15,-1-8 1-15,-2-7-2 16,0-3 3-16,0 0-3 0,0-10 30 15,0-14-28-15,-11-6-2 16,-3-5 8-16,-3-3-4 16,-4 1 25-16,-1 1 16 15,4 5-3 1,0 7 0-16,4 7-4 16,3 5-19-16,6 7 14 0,2 2-28 15,3 3-5-15,0 0-1 16,0 18-35-16,0 9 31 15,8 9-62-15,0 4-85 16,0-3-156-16</inkml:trace>
  <inkml:trace contextRef="#ctx0" brushRef="#br0" timeOffset="478051.0759">13709 13877 911 0,'0'0'115'0,"0"0"-85"0,0 0-1 16,0 0 39-16,-61-75-12 16,27 69-19-16,-5 6-13 15,0 0-2-15,-3 12-22 16,5 6 9-16,4 5-5 15,9 5-2-15,11-3 10 16,4 1-11-16,9 0-1 16,0-5 6-16,4-1-2 15,14-4-4-15,9-8 3 16,3-8-2-16,3 0 11 16,1-8-12-16,-4-14 2 0,-3-9 0 15,-5-11-2 1,-5-8-4-16,-4-6-3 0,-6-6 7 15,-4-3-3 1,-3 2 5-16,0 7-2 0,-3 7 13 16,-10 12-4-16,3 11 35 15,0 10-2 1,4 8-20-16,3 5 11 0,1 3-8 16,2 0-25-16,0 10 0 15,0 14-16-15,0 10 16 16,0 12-1-16,4 5 3 15,2 6-4-15,2-1 2 16,-2-4 0-16,0-4 0 0,1-7-2 16,2-2-63-1,3-8-46-15,9-9-82 0,2-10-107 16</inkml:trace>
  <inkml:trace contextRef="#ctx0" brushRef="#br0" timeOffset="478692.1856">14010 13534 971 0,'0'0'82'16,"0"0"20"-16,0 0-82 16,0 0-5-16,0 0-8 15,0 0 26-15,54 64-19 0,-43-19-13 16,-2-1 10-16,-2 0-11 15,-3-6 1-15,-2-5-3 16,-2-7 1 0,0-8-1-16,0-7 1 0,0-9-38 15,0-2 26-15,0-4 12 16,3-17 0-16,1-8-7 16,2-7-1-16,-1 1 9 15,-2-2 0-15,1 2 3 16,-1 4 6-16,2 8 14 15,1 6 3-15,0 9 4 16,5 8-20-16,2 0-10 16,2 4 0-16,1 17-9 15,-1 5 3-15,0 5 4 0,-8 1 2 16,-1 1-4-16,0-5 0 16,-3-1 4-16,-2-4 0 15,-1-9-14-15,0-4 4 16,0-5-19-16,0-5 22 15,0 0 4-15,0-15 3 16,2-8-1-16,1-7-2 16,3-3 2-16,2-4 0 15,2-3 2-15,2 2 3 16,3 1 17-16,0 9 9 16,2 8 14-16,3 9-14 15,2 7-5-15,4 4-1 16,2 0-18-16,0 20-1 15,1 7 4-15,-8 8-9 16,-2 5 0-16,-5 1 0 0,-4 3 5 16,-4 3-9-16,-2 0 4 15,-2 0-4-15,-2 0-39 16,0-3-98-16,0-5-127 16,-16-6-314-16</inkml:trace>
  <inkml:trace contextRef="#ctx0" brushRef="#br0" timeOffset="478975.0519">13435 14351 1134 0,'0'0'49'0,"0"0"-43"16,0 0-4-16,132 10 118 16,-33-10-37-16,26 0-55 15,23-9-12-15,8-2-10 16,2-2 10-16,-8 1-15 0,-24 4 2 16,-22 0-6-1,-34 4-14-15,-30 2-97 0,-28 2-56 16,-12 0-179-16</inkml:trace>
  <inkml:trace contextRef="#ctx0" brushRef="#br0" timeOffset="479635.1169">13928 14764 1026 0,'0'0'50'15,"-80"-25"-28"-15,34 22 5 16,2 3 43-16,3 0-13 16,6 8-22-16,7 14-27 0,8 5-2 15,6 7-1 1,6 1-5-16,8-4 0 15,0-3 5-15,8-8-5 0,14-6 5 16,2-8-3-16,2-6 7 16,4 0-5-16,2-12-4 15,-1-10 0-15,-1-12-16 16,-3-5 16-16,-3-4-3 16,-5-4 3-16,-5-3 0 15,-4 0 7-15,-9 4-7 16,-1 3 8-16,0 7 13 15,-1 6 39-15,-9 7-8 0,4 10-12 16,3 5 5-16,1 7-14 16,2 1-10-1,0 0-21-15,0 4-15 0,0 18 9 16,3 12 4-16,8 7 2 16,2 5-1-1,-1-2 1-15,1 5 0 0,1-1-1 16,2 1-9-16,2-3-79 15,3-9-71-15,1-13-114 16,-2-16-333-16</inkml:trace>
  <inkml:trace contextRef="#ctx0" brushRef="#br0" timeOffset="479939.7924">14315 14459 1168 0,'0'0'96'16,"0"0"-81"-16,0 0-15 16,0 0 1-16,0 0 9 15,46 80 21-15,-36-33-22 16,-2 6-9-16,-4-1 0 16,-1 3 5-16,2-5-7 15,0-6 2-15,5-8 0 16,3-10 0-16,10-6 0 0,5-9 2 15,3-7 7 1,5-4-7-16,0 0-1 16,-2 0-1-16,-4-12-33 15,-2-4-15-15,-5-2-19 0,-8-1-86 16,-2-6-91-16,-8 3-499 16</inkml:trace>
  <inkml:trace contextRef="#ctx0" brushRef="#br0" timeOffset="480166.1991">14260 14718 1014 0,'0'0'106'0,"0"0"-83"0,0 0-15 16,0 0 48-1,94-14 8-15,-38 5-56 16,8 1-8-16,1-2-10 0,-6-1-164 16,-8-3-210-16</inkml:trace>
  <inkml:trace contextRef="#ctx0" brushRef="#br0" timeOffset="481036.9989">15416 14145 608 0,'0'0'231'16,"0"0"-190"-16,0 0-23 0,0 0 89 16,0 0-14-16,0 0-23 15,-54 20-45-15,54-19-11 16,0 3 33-16,15-2 8 16,18 0 13-16,19-2 3 15,11 0-37-15,9 0-8 16,3 0-4-16,-3-2 0 15,-9-4 3-15,-13 6-18 0,-14-1-6 16,-14 1-1-16,-12 0-2 16,-10 0-27-16,-2 1-166 15,-35 5-280 1</inkml:trace>
  <inkml:trace contextRef="#ctx0" brushRef="#br0" timeOffset="486452.9046">16608 13869 1111 0,'0'0'36'0,"0"0"-20"15,0 0-8-15,0 0 25 16,0 0 43-16,0 0-52 0,0 0-19 15,19 26 14 1,-10 2-11-16,-1 7 7 0,2 1-15 16,-2 2 0-1,-2 0 6-15,1-3-6 0,0-4 2 16,-1-3 1-16,-1-10 1 16,-1-6-5-16,1-4 1 15,-2-6 0-15,3-2 10 16,0 0 4-16,4-18-5 15,-1-6-6-15,1-5 0 16,-5-6-3-16,-3-2 0 16,-1 3 1-16,1 1 2 15,1 5-2-15,1 6 1 16,5 5 9-16,1 8-8 16,3 3 6-16,1 6-9 15,3 0-2-15,2 3-6 16,2 12 7-16,-2 7 1 0,2 4-2 15,-3 4-4 1,-3 2 5-16,-4 0 1 0,-3 1-12 16,0-3 2-16,-5-7-32 15,0-7 6-15,0-6 20 16,-2-5-9-16,-1-5 23 16,0 0 0-16,0 0 2 15,0-15 16-15,0-4-15 16,-6-7-1-16,0-2 2 15,0-4 3-15,1-1-5 0,5 2 8 16,0 1-2-16,0 1 23 16,10 4-9-16,7 0-8 15,5 7-2 1,2 2-7-16,2 6-3 0,0 6 0 16,-1 3-1-16,2 1-2 15,1 2 4-15,2 14-1 16,0 5 0-16,0 4 2 15,-3 4-5-15,-4 3 2 16,-4 3 1-16,-5 1-1 16,-3 2 4-16,-7-1-3 15,-4 0 0-15,0-3-4 16,-3-5-69-16,-12-3-100 16,-7-8-223-16</inkml:trace>
  <inkml:trace contextRef="#ctx0" brushRef="#br0" timeOffset="489558.8658">18506 13603 894 0,'0'0'103'16,"0"0"-67"-16,0 0 38 16,-45-85 21-16,27 69-13 15,-1 8-39-15,-1 3-20 16,-1 5-18-16,-4 0 0 16,-2 0-3-16,-1 19 0 15,-2 4-2-15,2 10 0 16,5 5 2-16,4 1-4 0,7-1 3 15,6-6-1-15,6-4 0 16,0-8 2-16,12-4-2 16,7-8 0-16,5-5 2 15,8-3 9-15,2-8-8 16,6-17-3-16,-3-8-3 16,1-13-19-16,-4-6 20 15,-6-4-6-15,-4-1 4 16,-9 6 4-16,-6 1 2 15,-9 6-2-15,0 1 12 16,-3 3-2-16,-10 5 9 16,1 3 1-16,1 5 4 0,4 4 11 15,4 6-22 1,0 9 0-16,3 3 14 0,0 5-18 16,0 0 6-16,0 0-15 15,0 12-13-15,0 13 8 16,0 13-1-16,7 11 6 15,-2 7 0-15,2 4 2 16,-2 2-4-16,-1 0 2 16,-1 1 0-16,0-4-6 15,-1 0 5-15,1-5-107 16,-2-9-74-16,1-11-171 16</inkml:trace>
  <inkml:trace contextRef="#ctx0" brushRef="#br0">18895 13228 1073 0,'0'0'77'16,"0"0"-36"-16,0 0-12 16,0 0 48-16,0 0-41 15,0 0-19-15,0 0-17 16,21 20 0-16,-11 9-1 16,1 2 3-16,-1 1-2 15,-2 4 0-15,1 0 1 0,-5 1-3 16,1-3 2-1,-1-5 0-15,2-6-1 16,0-5 2-16,-3-7-1 16,0-6 0-16,-3-2-19 0,0-3 6 15,0 0 13-15,0-10 1 16,-12-8-1-16,0-4 6 16,1-3-6-16,4-3 0 15,4-2 1-15,3-6 2 16,0 5-3-16,0-2 0 15,9 2 9-15,5 4 1 16,2 4 2-16,0 8 4 0,7 2-11 16,-1 8 10-16,4 3-11 15,2 2-1 1,3 0 1-16,2 10-4 0,-3 10 0 16,-2 7-2-16,-2 5 4 15,-6 6-4 1,-4 3 1-16,-8 3 1 0,-5-3-5 15,-3-1 1-15,0-4 4 16,0-1 0-16,-10-2-9 16,-1-4-61-16,-5-4-65 15,-2-2-127-15</inkml:trace>
  <inkml:trace contextRef="#ctx0" brushRef="#br0" timeOffset="492468.3308">18200 13961 860 0,'0'0'279'0,"0"0"-255"15,0 0-17-15,0 0 3 16,161 16 70-16,-42-16-5 16,32 0-44-16,25-2-17 15,10-8 1-15,-5 0-6 16,-17 3-2-16,-29 5-7 0,-30 2-3 16,-33 0-40-16,-32 4-138 15,-28 6-192-15</inkml:trace>
  <inkml:trace contextRef="#ctx0" brushRef="#br0" timeOffset="493103.1198">18598 14543 1125 0,'0'0'18'0,"0"0"-18"0,-99-10 0 15,67 10 31-15,0 10 28 16,2 15-36-16,4 4-14 16,6 7-3-1,7-1 5-15,8 2-9 0,5-5 3 16,0-5 1-16,17-5-3 15,8-11 3-15,5-11 1 16,3 0-3-16,4-13 6 16,1-17-9-16,0-8-2 15,-5-6-6-15,-10-4 1 16,-7-4 4-16,-9-2 2 16,-5 5 0-16,-2 2 16 15,-2 9 35-15,-11 7 7 16,0 11-5-16,1 7-31 0,5 7 24 15,4 6-18-15,2 0-27 16,1 1-1-16,-2 23-17 16,-2 9 15-16,3 11-3 15,1 9 9-15,0 0-5 16,0 3 1-16,1-1 0 16,9-4-3-16,4-6-55 15,5-8-66-15,5-12-53 16,7-15-169-16</inkml:trace>
  <inkml:trace contextRef="#ctx0" brushRef="#br0" timeOffset="493382.3406">19061 14290 1134 0,'0'0'61'0,"0"0"-46"15,0 0-13-15,0 0-1 16,0 0 0-16,0 0 22 16,55 99-2-16,-45-51-19 15,-2 2 6-15,-7 0-8 16,-1-2 0-16,0-6 0 16,0-7 0-16,0-8 0 15,0-11 0-15,0-6 2 16,2-4-6-16,10-6 4 0,3 0-38 15,2-6-52 1,-1-12-129-16,-5 0-112 16</inkml:trace>
  <inkml:trace contextRef="#ctx0" brushRef="#br0" timeOffset="493577.8184">18892 14520 1039 0,'0'0'82'0,"0"0"-65"16,127-21-17-16,-59 13 70 0,3 2-6 15,-3 1-40-15,-6 2-18 16,-6 3-6-16,-7 0-50 16,-13 0-150-1,-12-4-177-15</inkml:trace>
  <inkml:trace contextRef="#ctx0" brushRef="#br0" timeOffset="495187.5468">12499 15413 515 0,'0'0'101'0,"0"0"-43"0,0 0-35 16,0 0 20-16,-80-22 28 15,72 18-18-15,0 2 4 16,4 0 11 0,-2 0-25-16,2-2 9 0,2 0 1 15,2-1-2-15,0 1-22 16,8-2-24-16,16 2 1 15,10-1-6-15,12 4 1 16,8 1-4-16,5 0 5 16,7 0-2-16,4 0 1 15,3 4 0-15,5-1-1 16,3 0 0-16,5-3 1 0,8 0-2 16,7-6 1-16,7-6 0 15,7-2-1-15,8-3 1 16,10-1-3-16,7 2 3 15,1 2 0-15,2 1-1 16,3 2 4-16,-1 1-2 16,4 3-1-16,2 3-1 15,-5 0 1-15,2 4 0 16,-5 0-6-16,-4 0 4 16,-6 0-10-16,-7-4 12 15,-8 0-2-15,-3-4 2 0,-6 1 0 16,1-2-1-1,4 1 2-15,2 1-4 16,4 0 4-16,-1 1-1 16,-3 1 0-16,-3-1 3 0,-3 0 0 15,-5 0-3-15,-2-1 1 16,2 1 0-16,2 2-1 16,4 2 0-16,8 2 1 15,3-2 2-15,-2 2 1 16,-7 0-2-16,-8-2 3 15,-10 0-1-15,-4-5-1 16,-4-2 4-16,-2 1-4 0,-3 0-1 16,4-1 6-16,7 3-5 15,8-2 6 1,1 2 8-16,-1 0-5 0,-2 0-1 16,-8 0 8-16,-6 0-5 15,-11 2 7-15,-7 1-7 16,-9 0 2-1,-5-1 0-15,-4 1-4 16,-7-1 6-16,-3 0-12 0,-8 1-2 16,-4-2-8-16,-5 2 4 15,-4-1-3-15,-5 1-20 16,-3 3-87-16,-5-2-98 16,-5 2-161-16</inkml:trace>
  <inkml:trace contextRef="#ctx0" brushRef="#br0" timeOffset="501211.4899">14721 15727 1103 0,'0'0'26'0,"0"0"-16"15,0 0-10-15,0 0 0 0,0 0 5 16,0 71 34-1,7-32-18-15,3 10-1 16,1 5-19-16,-2 2 3 16,-1 0-4-16,0-4 4 0,-3-4-7 15,-1-8 3-15,-1-8 0 16,-1-6-1-16,-1-10-1 16,-1-6-20-16,0-7-10 15,0-3-19-15,0 0 45 16,0-17 4-1,-6-8 1-15,-1-6-1 0,4-5 2 16,3-5 3-16,0-4 3 0,0-5-6 16,10 2 12-1,6 3 4-15,3 6 1 0,0 10 13 16,1 10 3-16,-1 6-2 16,-2 9-5-16,0 4-20 15,4 0 0-15,-1 0-6 16,5 19 0-1,0 5 3-15,-1 8-1 0,0 7 0 16,-6 2-2-16,-4 3 1 16,-7-1-2-16,-6-1 1 15,-1-5-1-15,0-4-2 16,-3-5 4-16,-3-5-3 16,-3-6-20-16,2-5-71 15,2-4-61-15,5-8-166 16</inkml:trace>
  <inkml:trace contextRef="#ctx0" brushRef="#br0" timeOffset="501716.4642">15365 15683 615 0,'0'0'238'0,"0"0"-194"16,0 0-29-16,0 0 54 15,0 0-2-15,0 0-30 16,88-43-21-16,-70 44-14 16,1 14-1-16,-2 3-2 15,-7 4 1-15,-4 3-1 16,-6 0-1-16,0 2 4 16,-19 2-1-16,-7-2-1 15,1-2 1-15,3-2 0 0,7-7 1 16,6-3-3-1,9-1 1-15,0-3-4 0,21-5 4 16,18-2 28 0,13-2 35-16,9 0-24 15,8 0-8-15,1-2-6 16,-2-2-16-16,-7 3-6 0,-11 1-6 16,-13 0 3-16,-19 0-100 15,-18 0-334-15</inkml:trace>
  <inkml:trace contextRef="#ctx0" brushRef="#br0" timeOffset="512869.8061">7765 13610 75 0,'0'0'745'16,"0"0"-725"-16,0 0-16 15,0 0 5-15,0 0 46 16,0 0 10-16,-88 81-37 16,78-58-14-16,-1-4-4 15,7-6-9-15,1-6 6 0,3-1-5 16,0-3 0-16,0-1 0 16,0-2 0-16,0 0 14 15,0-11 15-15,10-9-14 16,5-7-13-16,3-2-2 15,-3 3 0-15,1 3-2 16,-2 5 3-16,-1 5 23 16,-2 6-6-16,-4 4-2 15,2 3 0-15,3 0-14 0,5 0 0 16,5 7-3 0,3 7 2-16,2 2-1 0,1 1-2 15,5 0 0-15,3 2 0 16,3 0 0-1,-1-1-57-15,-5-8-235 16</inkml:trace>
  <inkml:trace contextRef="#ctx0" brushRef="#br0" timeOffset="514231.5077">8668 16851 991 0,'0'0'65'0,"0"0"-50"16,0 0 37-1,0 0 15-15,0 0-22 0,0 0-40 16,46-40-2-16,-16 38 0 15,1 2-3 1,-1 0 0-16,-2 0-1 0,-4 0 4 16,-1 0-4-16,-4 0 1 15,-1 2 0-15,-6-1-2 16,-2 3 0-16,-1-2 2 16,-4-2 0-16,-2 0 2 15,-2 0 1-15,1 0 2 16,-1-6 1-16,1-10 7 15,-2-1-3-15,0-6 36 16,0 1-15-16,0-3-16 16,-8 1 13-16,-5 0-13 15,5 3-3-15,-2 1-6 0,1 6-6 16,3 6-2-16,0 2 1 16,3 4-75-1,0 2-58-15,3 0-138 0,0 4-264 16</inkml:trace>
  <inkml:trace contextRef="#ctx0" brushRef="#br0" timeOffset="515783.4725">8736 13175 559 0,'0'0'288'16,"0"0"-283"-16,80-34-1 16,-51 21 19-16,-5 0 52 15,-5 0 3-15,-8 1-42 16,-5 3 21-16,-6-1-8 15,0 1-28-15,-3 2-6 16,-9 2-14-16,-4 2 2 16,-1 3-1-16,1 0-2 15,4 6 0-15,3 12-3 0,8 7-1 16,1 7 4-16,3 4 0 16,16 5-1-1,6 0-2-15,3 3 5 0,1-1-2 16,-1 1 0-16,-4-2 0 15,-3-1 0-15,-8-4 0 16,-7-3 0-16,-6-4-9 16,0-7-55-16,-16-3-78 15,-14-10-109-15</inkml:trace>
  <inkml:trace contextRef="#ctx0" brushRef="#br0" timeOffset="516265.1967">8794 13415 802 0,'0'0'41'0,"0"0"-27"15,99-46-9-15,-59 31 17 16,2 4-6-16,-2 1-6 16,-2 2 1-16,-7 1-11 15,-9 3 0-15,-7 4-2 16,-10 0 0-16,-2 0 1 15,-3 0-7-15,0 4 8 16,0 5 4-16,0 4-3 16,4-3 1-16,1 0 10 15,2 0-6-15,4-6 17 0,3 0 16 16,2-4-7-16,1 0 7 16,0 0-31-16,1-8 11 15,-5-6-1-15,0-2-13 16,-5-1 21-16,-2-1-5 15,-4 0-13-15,-2 1 18 16,0 5-7-16,0 1 7 16,0 5 4-1,0 4-20-15,-2 0 8 0,2 2-18 16,0 0-3-16,0 0 1 16,9 13-6-16,6 2 8 15,4 1 0-15,4 0 4 16,-1-1-5-16,-1 0 1 0,-6 1-8 15,1-3-58-15,-7-3-104 16,-4-4-174-16</inkml:trace>
  <inkml:trace contextRef="#ctx0" brushRef="#br0" timeOffset="516646.4816">9476 13252 845 0,'0'0'27'0,"0"0"-24"0,0 0-3 15,0 0 0 1,0 0 21-16,0 0-19 16,81 38 1-16,-71-28-3 15,-4-3 4-15,-3-3-8 0,0-3 4 16,0-1 0-16,-1 0 35 15,1-4 67-15,4-10-68 16,1 0 3-16,-2-2 15 16,-2 5-20-16,2 2-11 15,-1 4-16-15,-1 2 15 16,2 3-20-16,0 0 0 16,5 0-1-16,2 3-12 15,2 6 13-15,4 1-8 16,5 0-14-16,4-1-17 0,5-2-43 15,1-4-17-15,-1-3-8 16,-3 0-47-16,-5 0-54 16,-6-7 17-1</inkml:trace>
  <inkml:trace contextRef="#ctx0" brushRef="#br0" timeOffset="517030.6075">9951 13236 203 0,'0'0'210'0,"0"0"-92"16,0 0-36-16,3-74 22 15,-3 60-29-15,-2 6-25 16,-4 5 8-16,-4 3-17 15,-2 0-29-15,0 0-12 16,3 11 4-16,3 6-4 16,6 3 5-16,0 0 1 15,0-2 13-15,15-1 6 0,7-3 3 16,1-4-12-16,4-4-15 16,3-6 13-16,-1 0-11 15,1 0-2 1,-3-12 9-16,-5-7-9 0,-7-2 2 15,-3-6 5-15,-4 0-3 16,-7-1-7-16,-1-2 2 16,0 5 0-16,0 5 17 15,-4 6 12-15,-5 7 2 16,6 6 0-16,1 1-30 16,2 0-2-16,0 16-7 15,0 7 8-15,12 2-3 16,8 2 8-16,2 1-5 15,2-3 0-15,1 0 1 0,-2 0-1 16,-1-3 0-16,-1 0-60 16,-9-5-93-16,-8-8-158 15</inkml:trace>
  <inkml:trace contextRef="#ctx0" brushRef="#br0" timeOffset="517325.8152">10149 13199 865 0,'0'0'23'0,"0"0"-22"15,82-18 2-15,-52 12-1 16,-3 0-3 0,-2 2 1-16,-4-3 0 15,-10 2-1-15,-4-1 3 0,-4 2 11 16,-1 2 99-16,1 1-50 15,1 1 8-15,3 0-61 16,4 0-6-16,5 4 7 16,-1 6-5-16,5 2 8 15,-4 3-11-15,0-1 3 16,0 2-7-16,-5-2 2 16,-3 0-10-16,-8-5-101 15,0-4-152-15</inkml:trace>
  <inkml:trace contextRef="#ctx0" brushRef="#br0" timeOffset="517502.3454">10304 12931 711 0,'0'0'0'15,"0"0"-347"-15</inkml:trace>
  <inkml:trace contextRef="#ctx0" brushRef="#br0" timeOffset="517972.613">10561 13068 784 0,'0'0'59'0,"0"0"-59"15,0 0 0-15,0 0 46 16,0 0 4-16,14 84-28 16,-3-75 3-16,1-2-20 15,-1-6 11-15,2-1-3 16,-4 0 0-16,-1-5 61 16,0-11-34-16,-3-2-26 15,-2 0 11-15,0 1-23 16,-1 5 12-16,2 2-4 15,1 8-5-15,2 2-2 0,0 0-3 16,1 10-8-16,1 5 4 16,-3 4-1-16,0-1 4 15,0-4-3-15,0-3-19 16,5-4 13-16,-3-6-16 16,1-1 18-16,2 0 6 15,0-7 4-15,0-8-6 16,-1-1 3-16,2-2 1 15,-1 3 7-15,-1 3-5 16,-1 4 11-16,2 4 15 16,-4 4-24-16,5 0 9 0,0 0-12 15,4 0 1 1,1 8 11-16,2 3-11 16,6 2-1-16,2 2-1 15,3 0-3-15,1-2-99 0,-1-4-230 16</inkml:trace>
  <inkml:trace contextRef="#ctx0" brushRef="#br0" timeOffset="519779.3864">9979 17205 604 0,'0'0'89'0,"0"0"-59"15,0 0 32-15,0 0 24 16,0 0 25-16,0 0-46 16,0 0-15-16,85-76 8 15,-70 59-21-15,0 0 5 16,-4-1-16-16,-7 1 0 16,-4 0-1-16,0 3-22 15,-3 2 10-15,-14 1-13 16,-3 6 1-16,-3 3-4 0,5 2-4 15,4 0 7-15,3 9-1 16,8 7-11 0,3 9 10-16,0 6-3 0,17 6 5 15,11 4 2-15,6 0 1 16,2 2-3-16,3 2 3 16,-5-2 2-16,2 1 10 15,-6 0-15-15,-5-1 3 16,-5-4-3-16,-12-5 0 15,-8-6-25-15,0-3-83 16,-28-10-128-16,-8-9-138 16</inkml:trace>
  <inkml:trace contextRef="#ctx0" brushRef="#br0" timeOffset="520329.0214">10042 17377 870 0,'0'0'21'15,"82"-35"-21"-15,-31 20 3 16,4 0 0-16,0 4 2 16,-4 3-4-16,-8 2-1 15,-6 3 0-15,-8 3 0 16,-10 0-1-16,-8 0 1 16,-7 3-3-16,-2 3 4 15,-2 2-1-15,0-1 0 16,0 0 2-16,1-1-2 15,2-3 0-15,3-2 1 0,1-1 12 16,4 0 60-16,2-1-27 16,-1-11-11-16,0 0-32 15,0-1 6-15,-3 0-6 16,-3 4 1-16,-1 2 25 16,-1 0-9-16,-1 5 18 15,0 1-17-15,-2 1-19 16,2 0-2-16,2 3-1 15,1 8 1-15,4 0 2 16,-1-1-2-16,3 0 0 16,6-5 6-16,-1-2-1 0,0-3-2 15,3 0 7 1,-8 0-6-16,-2-8 33 16,0-5-13-16,-5 0 3 15,1 1 3-15,-3 5-11 0,-1 0 10 16,-1 3-8-16,1 4-18 15,4 0 0-15,4 0-3 16,3 0 0-16,5 6-5 16,-1 5 1-16,2 0 3 15,-1 1-2-15,0-2-23 16,1 1-37-16,-4-3-28 16,1-2-43-16,-3-4-67 0,-2-2-184 15</inkml:trace>
  <inkml:trace contextRef="#ctx0" brushRef="#br0" timeOffset="521028.7225">10991 17209 750 0,'0'0'78'16,"0"0"-64"-16,0 0-13 15,0 0 36-15,0 0 26 16,0 0-32-16,42 16 13 15,-31-10-29-15,1 2 0 16,-1-4 4-16,-1-2-18 0,-1 1 6 16,0-3 1-1,0 0-3-15,-2 0 14 0,1 0-7 16,-2-5-6-16,3 1-5 16,-3 2 1-16,3 0-4 15,0 2-2-15,4 0-19 16,4 0 0-16,2 0-35 15,6 0-44-15,5 0 36 16,4 0 4-16,5 0 3 16,2 0 12-16,-3-6 4 15,-5-6 31-15,-3-4 12 16,-10-1 2-16,-6-2 14 16,-8-3 14-16,-6 2 29 15,0 1 8-15,-4 3-31 16,-11 5 24-16,0 4-37 15,-3 5 4-15,2 2-4 0,-1 0-18 16,5 11-2-16,3 5-2 16,4 2 0-16,5 2 9 15,0-1 1-15,1-3 12 16,15 2 9-16,1-6-13 16,7-4 9-1,-2-3-4-15,0-5-13 0,1 0 15 16,4 0-20-16,0-10-2 15,1-7 5-15,-6-5-8 16,-5-3-1-16,-7-3 0 16,-7-1 0-16,-3 3 0 15,0 2 1-15,0 9 1 16,0 6-1-16,0 5 4 16,0 4-5-16,0 0 0 0,1 6-12 15,12 10 12-15,0 9 5 16,0 2-1-16,2 1-3 15,-3 1 1-15,3-3-4 16,3-1 2-16,0-3-45 16,-5-3-122-16,-5-7-231 15</inkml:trace>
  <inkml:trace contextRef="#ctx0" brushRef="#br0" timeOffset="521330.9307">11732 17133 960 0,'0'0'35'15,"0"0"-35"-15,94-21 1 16,-64 11-1-16,-5 3 0 16,-5-1 2-16,-4 1-6 15,-8 1 8-15,-4 4-4 16,-4 0 8-16,0 2-5 15,0 0 8-15,0 0-11 16,2 7-1-16,5 8 1 16,2-1 12-16,3 3 17 0,1-1-7 15,-1 0-21-15,-4-4 2 16,2 1-3-16,-5-3-11 16,-2-2-97-16,-3-7-253 15</inkml:trace>
  <inkml:trace contextRef="#ctx0" brushRef="#br0" timeOffset="521478.5198">11826 16879 424 0,'0'0'0'0</inkml:trace>
  <inkml:trace contextRef="#ctx0" brushRef="#br0" timeOffset="521979.1815">12143 17039 819 0,'0'0'188'15,"0"0"-178"-15,0 0-10 16,0 0-1-16,0 0 1 16,0 0 18-16,0 37-18 0,3-26 5 15,4-3-5 1,-1-1 1-16,-2-7 4 0,4 0-4 16,2 0 12-16,-1 0 8 15,0-10-12-15,-1-2 5 16,0 0-3-16,0 3 2 15,-2 2 9-15,0 3-22 16,0 2 4-16,0 2-4 16,0 0-7-16,3 3 4 15,-3 7-6-15,4-1 9 16,-1 2-4-16,-1-3 6 16,2-3-2-16,-3-4 4 0,4-1-4 15,1 0 9 1,-2-5-4-16,-1-7-4 0,-1-2 11 15,2 4-11-15,-4 1 16 16,0 3 19-16,0 0 0 16,-1 4-16-1,0 2 1-15,1 0-16 0,4 0 7 16,0 0-4-16,5 0 0 16,3 0-4-16,1 1-2 15,8 2-4-15,4-3-40 16,2 0-128-16,-4-3-195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4:46:14.1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8635 4570 659 0,'0'0'714'0,"0"0"-653"16,76-84-17-16,-33 71-22 16,11 6 46-16,7 7-28 15,3 12-38-15,-1 25 8 0,-6 14-9 16,-15 15-1-1,-16 5 0-15,-21 1-3 0,-5-7 1 16,-24-12-3-16,-15-10-13 16,3-11 17-16,7-12-5 15,10-10 6-15,9-7 0 16,9-3 9 0,1-12-8-16,0-17 2 0,19-17 6 15,15-5-14-15,4-10 9 16,-1-3-4-16,-4 5 1 15,-8 7 5-15,-10 17-6 16,-9 13 4-16,-3 13 8 16,-3 8 17-16,0 1-29 15,5 13 0-15,2 20 0 16,5 20-8-16,3 6 7 0,4 4 1 16,3-3 0-16,3-6-8 15,3-7 3-15,9-7-50 16,5-6-76-16,6-11-112 15,2-14-261-15</inkml:trace>
  <inkml:trace contextRef="#ctx0" brushRef="#br0" timeOffset="183.5008">9863 4761 1311 0,'0'0'63'16,"80"-38"-18"-16,-26 28-11 0,7 3 76 15,3 3-62 1,5 4-35-16,4 0-8 0,-1 0-5 16,-2 0-9-16,-3 0-94 15,-10 0-146-15,-17 0-298 16</inkml:trace>
  <inkml:trace contextRef="#ctx0" brushRef="#br0" timeOffset="408.8308">10158 4473 1265 0,'0'0'77'0,"0"0"-76"0,-1 72-1 16,7-25 75-16,11 10 6 16,6 4-40-16,2 1-28 15,4-4-13-15,-4-9 0 16,3-8-87-16,1-13-139 15,-1-13-186-15</inkml:trace>
  <inkml:trace contextRef="#ctx0" brushRef="#br0" timeOffset="792.3253">10831 4432 1333 0,'0'0'10'16,"0"0"-5"-16,0 0-10 16,21 83 10-16,6-49 10 15,9-1-6-15,10-5-8 16,6-6 11-16,-1-13-11 16,-5-9 2-16,-7 0-3 15,-8-21-3-15,-10-13 3 16,-7-5 4-16,-8-10-3 15,-6-1 17-15,0 3 10 16,-8 6 9-16,-4 12-6 16,3 11 6-16,5 14-12 15,2 4-18-15,2 8-7 0,3 31-31 16,18 16 31-16,7 20 0 16,2 9 0-16,-5 5 2 15,-8 0-3-15,-5-3 1 16,-11-9 0-16,-1-4 1 15,-8-11 2-15,-24-9-3 16,-17-10 6-16,-27-15-6 16,-21-13 0-16,-36-15-101 15,-27-12-254-15</inkml:trace>
  <inkml:trace contextRef="#ctx0" brushRef="#br0" timeOffset="1251.6208">8128 3981 1137 0,'0'0'0'15,"-82"139"10"-15,43-29-3 16,6 19 39-16,9 18-12 16,15 7 37-16,9 8-45 15,30-6-15-15,37-17-3 16,35-22-8-16,38-34-82 0,32-35-166 15,23-29-248-15</inkml:trace>
  <inkml:trace contextRef="#ctx0" brushRef="#br0" timeOffset="1594.704">11720 3625 1301 0,'0'0'0'0,"144"141"0"15,-66-31 0-15,-9 15 5 16,-20 10 15-16,-26 5 13 16,-20 5-30-16,-3 6-3 15,-30 3 0-15,-24 4 1 16,-22-7-2-16,-15-13-47 16,-9-17-37-16,-10-23-39 0,-8-25-83 15,-18-22-180 1</inkml:trace>
  <inkml:trace contextRef="#ctx0" brushRef="#br0" timeOffset="3858.215">7019 4911 419 0,'0'0'699'0,"14"-114"-609"16,-14 53-69-16,-23 3 37 15,-20 3-8-15,-17 8 6 16,-10 12-9-16,-9 15-31 16,0 14 6-16,9 6-20 15,7 23-1-15,8 17 0 16,19 8 2-16,12-1-3 15,15-2 0-15,9-8-4 16,21-11 2-16,27-10 1 16,18-15 1-16,13-1-3 15,9-29-12-15,-2-16-6 16,-10-18 19-16,-15-8-3 0,-20-9 5 16,-16-5 0-16,-11-1 4 15,-10 1 11-15,-4 1-15 16,-1 6 14-16,-19 12 15 15,-1 13-10-15,-4 18 24 16,10 18-5-16,5 13-28 31,2 4-8-31,-1 32-2 0,-4 22 0 0,7 21-7 16,6 14 2-16,4 11 3 16,25 3 1-16,4 1-21 15,1 1-53-15,-3-11-83 16,-7-12-123-16,-15-17-403 15</inkml:trace>
  <inkml:trace contextRef="#ctx0" brushRef="#br0" timeOffset="4050.2293">6185 5160 1213 0,'0'0'65'0,"141"0"-59"16,-19-18 52-16,33-9 53 15,21-6-20-15,9-1-40 16,5 2-47-16,-13 7 0 16,-19 10-4-16,-24 12-76 15,-37 3-92-15,-47 20-190 16</inkml:trace>
  <inkml:trace contextRef="#ctx0" brushRef="#br0" timeOffset="4542.4356">6727 6138 1231 0,'0'0'0'0,"-78"-16"-22"0,17 16 21 16,-5 16 1-16,-8 11 12 16,2 10 35-16,11 3-28 15,12 0 2 1,18-6-21-16,17-8 5 0,11-8-4 16,3-11 2-16,33-7-3 15,16-6 0-15,12-25-53 16,3-14-14-16,-4-12 28 15,-12-10 39-15,-11-9 1 16,-8-8 8-16,-13-3 34 16,-12 1 18-16,-4 12 3 15,0 19 16-15,-4 23-9 0,-2 18-20 16,2 9-6 0,2 5-38-16,1 22-7 0,-2 25-4 15,3 25-1-15,0 19 5 16,6 7 0-16,14 2 1 15,6-7-4-15,5-7 3 16,8-13-62-16,8-17-83 16,6-19-127-16,4-21-258 15</inkml:trace>
  <inkml:trace contextRef="#ctx0" brushRef="#br0" timeOffset="4769.0534">7223 5752 1208 0,'0'0'83'0,"0"0"-43"16,0 0-27-1,0 0-13-15,0 0 0 0,14 128 40 16,1-52-19-16,1 2-20 16,-2-3-1-16,-1-6 5 15,-2-9-5-15,0-7 0 16,3-13-9-16,7-11-12 15,4-17-124-15,12-12-37 16,1-3-120-16</inkml:trace>
  <inkml:trace contextRef="#ctx0" brushRef="#br0" timeOffset="4924.6397">7170 6084 1139 0,'0'0'35'0,"0"0"-23"0,0 0 34 16,112 29 52 0,-36-29-49-16,9 0-49 0,3-7 0 15,-3-21-134-15,-3-15-339 16</inkml:trace>
  <inkml:trace contextRef="#ctx0" brushRef="#br0" timeOffset="5525.0994">13247 4566 706 0,'0'0'541'0,"0"0"-478"15,83-32-61-15,-10 25 5 16,14 1 34-16,8 2-15 15,5 4-20-15,-4 0-6 16,-14 0-60-16,-27 6-132 16,-34 2-226-16</inkml:trace>
  <inkml:trace contextRef="#ctx0" brushRef="#br0" timeOffset="5673.4561">13321 4855 1037 0,'0'0'23'0,"0"0"10"15,143 49 44-15,-47-40 1 16,19-8-1-16,9-1-64 16,-1 0-13-16,-15-3-65 15,-34-15-423-15</inkml:trace>
  <inkml:trace contextRef="#ctx0" brushRef="#br0" timeOffset="9519.321">15292 4411 1294 0,'0'0'23'0,"-19"-96"2"16,-17 60-11-16,-13 9 22 15,-11 9-1-15,-9 16-3 16,-1 2-24-16,3 31-6 16,13 13 0-16,14 6-2 0,24 2 0 15,16-2 0-15,1-8 1 16,35-9-1-16,13-14 0 16,12-15-7-16,8-4-1 15,-2-23-15-15,-7-17-4 16,-13-11 11-16,-17-8 12 15,-16-8 4 1,-14 0 9-16,0-1 2 0,-15 4 29 16,-8 13-17-16,1 18 15 15,8 13 34-15,4 15-33 16,6 5-37-16,-1 19-2 16,2 24-9-16,3 20 6 15,0 16 3-15,14 11 0 0,11 5-1 16,5-3-83-1,3-8-79-15,3-17-139 0,2-18-446 16</inkml:trace>
  <inkml:trace contextRef="#ctx0" brushRef="#br0" timeOffset="9913.2886">15696 4179 1122 0,'0'0'349'16,"0"0"-314"-16,0 0-28 16,0 0-7-16,0 0-1 15,100 28 1-15,-56 32 6 16,-7 9-6-16,-12 4 2 0,-10-4-6 16,-12-12-3-16,-3-12-25 15,0-14-20-15,0-13-31 16,-3-15-13-16,0-3 11 15,3-28 70-15,0-10-14 16,0-8 19-16,9-7 10 16,5-3 20-16,2-1 18 15,0 4 40-15,-4 9-40 16,-4 13 36-16,-5 12-12 16,0 13-16-16,-2 6-5 15,5 6-41-15,5 26-26 16,4 15 26-16,7 15-1 15,6 7 1-15,2-2 1 16,3-2-1-16,1-3-20 16,-1-8-154-16,-8-13-213 15</inkml:trace>
  <inkml:trace contextRef="#ctx0" brushRef="#br0" timeOffset="10108.0518">14753 5056 1477 0,'0'0'88'0,"148"7"-75"0,9-7-12 15,38 0 34 1,30-15 13-16,7 1-37 0,2 6-7 16,-6 8-4-16,-17 4-54 15,-39 23-136-15,-61 2-357 16</inkml:trace>
  <inkml:trace contextRef="#ctx0" brushRef="#br0" timeOffset="10530.4849">15404 5832 1309 0,'0'0'210'0,"0"0"-210"16,-127-62-37-16,55 62 37 15,-5 7 2-15,4 25-1 16,11 9 12-16,15 9-10 16,23 0 3-16,14-4-5 15,10-10-1-15,23-12-3 16,29-14 3-16,19-10-57 15,7-25-25 1,0-26 0-16,-10-18 43 0,-19-14 39 16,-20-8 5-16,-16 0 12 15,-13 5 20-15,-5 11 13 0,-14 16 27 16,1 21 2 0,3 20-12-16,13 14-27 0,2 4-29 15,0 19-11-15,2 24-3 16,20 23-6-16,10 15 9 15,6 7 0-15,8 2-9 16,3-5-27-16,-5-10-144 16,-7-20-165-16</inkml:trace>
  <inkml:trace contextRef="#ctx0" brushRef="#br0" timeOffset="10747.8937">15909 5397 1410 0,'0'0'76'16,"0"0"-76"-1,0 0-16-15,-13 75 16 0,13-15 1 16,0 14 4-16,8 2 6 16,11 3-11-16,5-5 1 15,6-14-6-15,9-12-31 16,10-17-73-16,5-19-96 15,1-12-277-15</inkml:trace>
  <inkml:trace contextRef="#ctx0" brushRef="#br0" timeOffset="10921.4268">15777 5602 237 0,'0'0'1161'15,"0"0"-1090"1,0 0-68-16,88 9-3 16,0-7 32-16,18-2-32 0,18 0-50 15,2-13-129-15,-7-15-328 16</inkml:trace>
  <inkml:trace contextRef="#ctx0" brushRef="#br0" timeOffset="11154.8028">17421 5045 1426 0,'0'0'13'0,"182"0"-13"16,-69 0 5-16,1-3-5 15,-13-11 1-15,-11-9-1 16,-20-5-48-16,-24-7-153 16,-34-9-317-16</inkml:trace>
  <inkml:trace contextRef="#ctx0" brushRef="#br0" timeOffset="11322.3547">17651 4802 981 0,'0'0'76'0,"22"91"37"16,-1-27-42-16,-2 4 16 16,-1 5-39-16,-6 3-7 15,-1-2-28-15,-4-4-13 16,-2-3-5-16,1-13-135 16,3-11-251-16</inkml:trace>
  <inkml:trace contextRef="#ctx0" brushRef="#br0" timeOffset="11999.5767">19389 4497 1429 0,'0'0'15'0,"0"0"-15"0,-131-40-11 16,73 40 7-1,5 2-3-15,5 17 5 0,17 6-1 16,14 4-2-16,16-1 1 16,2-2 4-16,34-5 0 15,14-11-2-15,14-10-10 16,1 0-21-16,-3-19-10 16,-5-7 14-16,-14-12 29 15,-16-6 4-15,-14-10 16 16,-12-4 38-16,-12-7-43 15,-19 0 16-15,-3 5-9 16,4 10 26-16,10 19 22 16,8 12-22-16,8 13-27 15,4 6-17-15,0 0-4 16,0 28-7-16,0 18-3 16,14 17 10-16,5 13-2 0,6 7 4 15,2 2-4-15,-2-6-5 16,0-5-131-16,0-15-41 15,3-17-227-15</inkml:trace>
  <inkml:trace contextRef="#ctx0" brushRef="#br0" timeOffset="12441.3954">19796 4134 1294 0,'0'0'67'0,"0"0"-67"16,0 0-27-16,30 76 27 16,-3-29 2-1,7 1 1-15,9 0-3 0,7-7 0 16,-2-8 2-16,-2-13-5 16,-8-15-50-16,-8-5 36 15,-7-10 12-15,-10-18 10 16,-8-10 0-16,-5-6 16 15,0-6 19-15,-15 4 5 16,-5 1-7-16,2 10 8 16,3 11-11-16,6 10-22 0,5 12 15 15,4 2-28-15,0 12 0 16,7 20-22 0,19 15 22-16,7 10 1 0,1 7-1 15,-3-1 3-15,-8-1-5 16,-14-1 2-16,-9-2 0 15,0 2-3-15,-20 0 3 16,-12-5 0 0,-12-4 0-16,-10-8 4 0,-10-10-8 15,-6-8 4-15,-9-7-102 16,0-11-104-16,1-8-384 16</inkml:trace>
  <inkml:trace contextRef="#ctx0" brushRef="#br0" timeOffset="12642.0341">18955 4986 1303 0,'0'0'152'15,"152"0"-134"-15,-28 0-2 16,25 0 95-16,15 0-29 16,9-8-46-16,12 0-34 15,9 1-1-15,3 3-1 16,-6-1-11-16,-27 1-23 15,-46 0-71-15,-60 0-175 16,-58 2-242-16</inkml:trace>
  <inkml:trace contextRef="#ctx0" brushRef="#br0" timeOffset="13220.249">19407 6082 1073 0,'0'0'92'16,"-28"-84"-75"-1,-11 42 6-15,-10 0 60 0,-10 2 10 16,-3 13-28-16,1 14-41 16,5 13 1-16,8 7-20 15,11 24-2-15,9 11 3 16,10 7-5-16,14 1 2 15,4-6 0-15,28-5 1 16,18-12-1-16,16-11-1 16,9-14-2-16,4-2-5 0,-3-25-14 15,-12-18 19-15,-10-14 0 16,-18-18 4-16,-12-12-2 16,-17-3 5-16,-3 4 0 15,-20 12 16-15,-4 18 14 16,0 19 14-16,14 19-14 15,1 13-30-15,8 5-4 16,1 14-3-16,-2 24-10 16,2 20 3-16,0 17 11 15,13 15-4-15,13 3 0 16,8 0-1-16,2-11-32 16,4-17-91-16,4-19-99 15,5-19-153-15</inkml:trace>
  <inkml:trace contextRef="#ctx0" brushRef="#br0" timeOffset="13463.625">19929 5532 1206 0,'0'0'135'15,"0"0"-134"-15,0 0 0 16,0 0-1-16,33 104 32 15,-20-43 6-15,2 9-29 16,0 5-9-16,0-3 9 16,-3-8-8-16,1-11 0 15,1-12-1-15,2-13-1 16,5-9-19-16,2-11-89 16,6-8-42-16,0-5-142 0</inkml:trace>
  <inkml:trace contextRef="#ctx0" brushRef="#br0" timeOffset="13630.1517">19824 5725 1372 0,'0'0'128'16,"88"-6"-110"-16,-5 2 14 15,12-1 41-15,5 1-46 16,-2-2-21-16,-2-1-12 15,-5 0 1-15,-13-6-178 0,-23-6-342 16</inkml:trace>
  <inkml:trace contextRef="#ctx0" brushRef="#br0" timeOffset="16922.7675">7025 10337 767 0,'0'0'399'0,"49"-105"-320"0,-37 60-45 16,-7 0 45-16,-5-2-3 15,0 8-30-15,-17 3 8 16,-13 12-50 0,-14 10-2-16,-10 11-2 0,-16 3-5 15,-2 18-4-15,7 17 9 16,14 8 0-16,17 2-8 16,16-3 0-16,18-9 5 15,12-6-2-15,31-17-2 16,23-10 2-16,17-14-22 15,4-28-11-15,-11-10 32 16,-15-13-4-16,-19-7 10 0,-23-11 1 16,-10-6 2-16,-9-8 14 15,-2-9-10-15,-18 1 9 16,-7 8 16 0,-6 17 1-16,0 24-1 0,8 22-13 15,11 20 6-15,7 14-9 16,4 37-16-16,0 26-9 15,3 29 1-15,2 16 9 16,26 9-3-16,13 5-6 16,3-1-68-16,1-4-46 15,-10-13-160-15,-15-12-357 16</inkml:trace>
  <inkml:trace contextRef="#ctx0" brushRef="#br0" timeOffset="17108.3227">6373 10629 943 0,'0'0'380'0,"0"0"-367"16,0 0-2-16,184-17-10 15,-26-3 10-15,27-9 49 16,22-2-34-16,6 0-16 16,-9 4-10-16,-15 8-9 15,-22 13-21-15,-31 6-129 16,-45 10-210-16</inkml:trace>
  <inkml:trace contextRef="#ctx0" brushRef="#br0" timeOffset="17573.7359">7064 11964 1197 0,'0'0'13'0,"0"0"-4"0,-128-52-6 16,65 52 17-16,-6 6 22 15,5 21-17-15,9 8-9 16,18 4-11-16,11 1-4 15,16-3-1-15,10-6 0 16,10-13 2 0,31-12 3-16,14-6-10 0,9-23-8 15,3-19-47 1,-7-16 35-16,-11-12 20 0,-15-10 5 16,-19-4 16-16,-15 1 18 15,0 4 22-15,-24 8 17 16,-4 14 5-16,4 21-4 15,5 18-23-15,11 13-46 16,5 7 1-16,0 34-6 0,3 20 0 16,0 19 0-16,11 10 2 15,19 3-5-15,4 1 3 16,3-1-57-16,5-17-103 16,0-19-192-16</inkml:trace>
  <inkml:trace contextRef="#ctx0" brushRef="#br0" timeOffset="17798.7826">7483 11341 1341 0,'0'0'40'15,"0"0"-40"-15,0 0-9 16,-1 130 9-16,10-58 0 0,10 7 0 15,6 0 13-15,-2 3-11 16,4-7-2-16,-2-10 0 16,6-12-3-16,4-14-80 15,6-17-95-15,0-22-137 16</inkml:trace>
  <inkml:trace contextRef="#ctx0" brushRef="#br0" timeOffset="17971.3224">7397 11694 1274 0,'0'0'54'15,"0"0"-42"1,88 0-12-16,-2 0 55 0,22-16-17 16,11-9-38-16,5-13-18 15,-5-20-187-15,-10-20-527 16</inkml:trace>
  <inkml:trace contextRef="#ctx0" brushRef="#br0" timeOffset="18273.515">9206 9687 1405 0,'0'0'0'0,"-92"-13"-2"16,20 64-16-16,-19 34 12 15,-13 31 2-15,11 36 8 16,17 26-4-16,32 17 21 16,36 11-12-16,17-10 12 15,46-15-15-15,18-26-3 16,11-26 0-16,5-32-3 15,7-29-62-15,5-29-98 16,1-31-100-16,-4-12-156 0</inkml:trace>
  <inkml:trace contextRef="#ctx0" brushRef="#br0" timeOffset="19234.0963">10290 9432 1079 0,'0'0'180'0,"0"0"-178"16,103-51 2-16,-48 51-1 15,4 2-2-15,4 30 11 16,-6 15-11-16,-15 15 2 0,-23 8-3 15,-19 0-2 1,-14-8-2-16,-24-12 0 0,2-14 4 16,3-13-1-1,15-12 0-15,9-11 1 0,9 0 1 16,9-25 6-16,25-16-7 16,16-11-22-16,11-10 10 15,2-4 12 1,-5 1 0-16,-12 6 0 0,-16 13 3 15,-14 12 24-15,-10 16 59 16,-4 8-15-16,-2 10-15 16,0 0-47-16,0 19-9 15,0 20-7-15,8 19 6 16,8 14 1-16,10 5-3 16,9 1 3-16,9-3-2 15,3-7-88-15,-3-10-106 16,-9-16-254-16</inkml:trace>
  <inkml:trace contextRef="#ctx0" brushRef="#br0" timeOffset="19428.1154">10269 10486 1338 0,'0'0'81'16,"124"-33"-56"-16,-20 6-21 15,18-5 65-15,11-4 0 16,0 4-38-16,-11 7-31 0,-21 17-8 16,-29 8-108-16,-33 7-179 15,-37 21-411 1</inkml:trace>
  <inkml:trace contextRef="#ctx0" brushRef="#br0" timeOffset="19891.9126">10803 10571 1449 0,'0'0'25'0,"0"0"-25"16,0 0-12-16,0 0 6 15,-2 100 8-15,14-51-2 16,15 3 0-16,9-5 2 15,7-10-2 1,3-12 0-16,8-13-12 16,4-12-26-16,-5-2-10 0,-4-24-28 15,-13-9 20-15,-14-8 35 16,-13-1 21-16,-9 0 4 16,0 4 29-16,-18 9 20 15,0 11 0-15,6 9 1 16,3 11-38-16,9 6-16 15,0 25-8-15,15 18 5 16,15 15 3-16,7 7 0 0,1 4 0 16,-6 0-2-1,-9 1-4-15,-14 1 6 0,-9-4-1 16,-12-10 1-16,-23-12 0 16,-14-15 13-16,-12-16 11 15,-8-19 6 1,-2-1 0-16,4-33-18 0,13-17-9 15,11-17-3 1,23-15-191-16,20-14-349 0</inkml:trace>
  <inkml:trace contextRef="#ctx0" brushRef="#br0" timeOffset="20196.0925">11599 9101 1507 0,'0'0'0'0,"141"85"-43"15,-28 18 40-15,14 28-4 16,-2 17 13-16,-9 16-9 16,-14 14 4-16,-17 5-1 15,-28-2 0-15,-31-6 3 16,-26-9-3-16,-32-16 0 15,-37-14 2-15,-16-18 0 0,-15-20-2 16,0-22 1-16,8-24 4 16,15-19 1-16,21-18-12 15,27-15-68 1,29-13-214-16,39-28-804 0</inkml:trace>
  <inkml:trace contextRef="#ctx0" brushRef="#br0" timeOffset="20402.0548">13015 10019 741 0,'0'0'714'0,"108"-20"-714"16,-23 20-6-1,6 0-6-15,-5 0 12 0,-10 0-3 16,-14 5-81 0,-27 4-94-16,-30-2-257 0</inkml:trace>
  <inkml:trace contextRef="#ctx0" brushRef="#br0" timeOffset="20548.3808">13011 10342 1156 0,'0'0'72'15,"128"34"-31"-15,-37-23 47 16,1-11 10-16,-8 0-63 0,-11-3-19 16,-15-7-16-16,-20-8-176 15,-31-10-501-15</inkml:trace>
  <inkml:trace contextRef="#ctx0" brushRef="#br0" timeOffset="26074.1924">14386 9032 1312 0,'0'0'2'16,"0"0"-2"-16,0 0-16 15,0 0 14-15,0 0-1 16,-3 78 3-16,27-27 5 0,9 1 0 16,7-5-6-16,6-7 1 15,1-6 0-15,0-10 2 16,0-10-2-16,2-11 0 16,-6-3 0-16,-5-8-1 15,-10-18-2-15,-10-8 0 16,-14-5 1-16,-4-5 1 15,-10-2 1-15,-17 0 0 16,-3 8 13-16,3 9 3 16,8 13 2-16,9 12 7 15,7 4-24-15,3 29-1 16,1 19-10-16,23 21 10 16,13 9 0-16,12 7 0 15,1 4 0-15,0 1 0 16,-11-2-1-16,-13-8-2 0,-16-12 3 15,-10-13 0-15,-14-14 0 16,-30-10-7-16,-17-12 5 16,-15-8 0-16,-5-7 2 15,5-4-5-15,10-4-23 16,16-12-98-16,18-6-171 16</inkml:trace>
  <inkml:trace contextRef="#ctx0" brushRef="#br0" timeOffset="26662.3511">16348 9085 1109 0,'0'0'37'0,"0"-79"21"0,-22 53-38 15,-6 9 23-15,-10 7 2 16,-8 10-11-16,-2 10-14 15,-1 24-18-15,7 12-2 16,11 4 0-16,15 2 0 16,16-3-3-1,0-6 5-15,30-11-2 16,9-13 0-16,9-14-1 0,5-5-6 16,0-15-12-16,-5-19-10 15,-6-13 23-15,-13-9-3 16,-10-7 9-16,-13-2 0 15,-6-1 4-15,-3 1-4 16,-21 2 7-16,-3 4 5 0,-2 5 18 16,2 11 3-16,5 10 0 15,7 16 20-15,5 10-26 16,7 7 3-16,3 1-30 16,0 26-18-16,0 15 18 15,8 17 0-15,12 7 1 16,4 7-1-16,4 2-1 15,2 1-1 1,3 0-5-16,-2-3-99 16,-1-10-44-16,-2-15-129 0,-1-19-366 15</inkml:trace>
  <inkml:trace contextRef="#ctx0" brushRef="#br0" timeOffset="27573.5494">16873 8596 1134 0,'0'0'11'0,"0"0"9"16,0 0-9-16,0 0-10 15,96-30 26-15,-43 45-17 16,3 17-2-16,-8 9-8 0,-9 10 2 16,-16 4-6-16,-14 2 1 15,-9-4 1-15,-6-6-4 16,-19-10 2-16,-3-9 2 16,2-10-3-16,2-10 7 15,8-4-7-15,8-4 5 16,7 0 0-16,1-18 22 15,7-8-19-15,23-9 4 16,8-4-7-16,3-5-2 16,-2-2 1-16,-8-1-1 15,-5 1 2-15,-11 2 11 16,-7 6 20-16,-8 8 31 16,0 12 1-16,0 8-21 15,0 8 1-15,-3 2-43 16,-2 14-4-16,3 19-5 0,2 14 9 15,0 9 2-15,13 4-2 16,13 3 2-16,5-2-6 16,0-5 4-16,4-5-20 15,-1-8-56-15,-4-6-36 16,-5-8-58-16,-11-10-140 16</inkml:trace>
  <inkml:trace contextRef="#ctx0" brushRef="#br0" timeOffset="27831.8414">16016 9538 1176 0,'0'0'35'0,"0"0"-26"15,0 0-1-15,150 32 107 16,-32-32-24-16,30 0-30 15,19-14-19-15,15-2-24 16,-5 0-4-16,-14 1-14 16,-21 5-1-16,-32 4-4 15,-31 6-7-15,-38 0-66 16,-41 8-70-16,-29 15-113 0,-47 4-138 16</inkml:trace>
  <inkml:trace contextRef="#ctx0" brushRef="#br0" timeOffset="28305.5759">16505 10201 1183 0,'0'0'24'16,"0"0"0"-16,-81-86 10 0,33 67 52 16,-10 10-35-16,-7 9-6 15,-1 3-17-15,6 23-26 16,10 7 4-16,15 1-6 16,16 4 0-16,18-2-3 15,1-2 10-15,23-3-6 16,25-11-1-16,13-13 4 15,12-7-8 1,2-20-17-16,-7-18-7 0,-9-10 24 16,-14-6 4-16,-14-5 1 15,-16-4 10-15,-13 0-11 16,-2 3 13-16,-13 9 10 16,-9 9 2-16,5 17 27 15,6 13-23-15,5 10-9 16,6 2-19-16,0 10-1 0,0 24-5 15,4 17 0-15,17 13 5 16,7 5 0-16,8-2 3 16,3 0-6-16,4-5-28 15,4-5-94-15,2-16-107 16,-3-17-353-16</inkml:trace>
  <inkml:trace contextRef="#ctx0" brushRef="#br0" timeOffset="28554.9068">17099 9807 1228 0,'0'0'90'16,"0"0"-90"-16,0 0-3 16,0 0 3-1,30 97 3-15,-16-40 10 0,1 6-12 16,2 0 0-16,-4-1-1 15,5-8 0-15,0-6 2 16,3-5 1-16,6-9-3 16,2-9 0-16,6-10-36 15,4-15-66-15,-2 0-158 16,-4-22-346-16</inkml:trace>
  <inkml:trace contextRef="#ctx0" brushRef="#br0" timeOffset="28749.1815">17011 10112 1181 0,'0'0'81'0,"0"0"-76"16,134 1-3-16,-68-1 52 15,4 0-36-15,0-7-17 16,-2-3-1-16,-12-1-83 15,-13-3-141-15,-16-3-441 16</inkml:trace>
  <inkml:trace contextRef="#ctx0" brushRef="#br0" timeOffset="30218.1591">18488 9401 765 0,'0'0'70'0,"0"0"-42"16,0 0 40-16,0 0 39 0,0 0-36 16,0 0-29-1,-36 0-11-15,36 0-15 0,22 0 23 16,17 0 5-1,16 0-2-15,12 0-8 0,8 0-14 16,0 0 8-16,-2 0-6 16,-7-1-8-16,-11-3 8 15,-14 1-10-15,-15-2-9 16,-10 2 1-16,-10 0-2 16,-4 3-4-16,-2 0-16 15,0 0-152-15,-6 0-189 16</inkml:trace>
  <inkml:trace contextRef="#ctx0" brushRef="#br0" timeOffset="32969.8606">19799 9038 365 0,'0'0'723'16,"0"0"-648"-16,27-79-54 15,1 61 51-15,7 3-5 16,0 6-6-16,4 3-16 16,3 6-33-16,1 0-8 15,1 6-4-15,-1 12-6 16,-7 6 4-16,-10 7 2 16,-10 7 0-16,-13 6-6 0,-3 0 0 15,-6-3 1 1,-11-7-3-16,-1-11-6 0,6-9 14 15,5-7-8-15,4-7-5 16,3 0 8-16,5-9-5 16,18-17 0-16,10-12-61 15,1-8 38-15,0-8 33 16,-6 2 0-16,-9 5 3 16,-9 5 4-16,-6 6 5 15,-4 11 40 1,0 8-10-16,0 11-4 0,-2 6 22 15,0 0-44-15,2 14-16 16,0 16-10-16,2 11 2 0,16 9 7 16,4 3 1-1,5 4 0-15,4-1-1 16,5-6 2-16,3-6-2 0,7-11-16 16,5-8-102-16,5-11-48 15,3-8-202 1</inkml:trace>
  <inkml:trace contextRef="#ctx0" brushRef="#br0" timeOffset="33688.1812">21883 8851 979 0,'0'0'261'0,"-27"-85"-240"15,-6 51-7-15,-6 7-11 16,-2 9 42-16,-1 9 8 15,2 9-35-15,3 11-12 16,2 22-6-16,6 7-2 16,9 3-3-16,14-2 8 15,6-6-3-15,8-5 4 16,20-6 4-16,8-9-8 16,3-9 0-16,1-6-17 15,-3-7 2-15,-8-21-4 16,-7-9 17-16,-11-10-1 0,-7-9 0 15,-4-4 1-15,-1-7 2 16,-18-2 0-16,-3-4 2 16,-2 0 1-16,3 5 7 15,0 7 8-15,2 13-1 16,4 17 20-16,6 13-10 16,2 11-10-16,5 7-1 15,-1 10-16-15,3 23 0 16,0 17-4-16,0 16 7 15,20 8-5-15,6 5 2 0,7 2 0 16,0-5-1 0,1-2 2-1,-1-6-2-15,0-9-24 0,-3-3-125 16,-5-14-89-16,-4-16-268 0</inkml:trace>
  <inkml:trace contextRef="#ctx0" brushRef="#br0" timeOffset="34604.4502">22255 8211 1068 0,'0'0'29'0,"0"0"-29"0,0 0 0 16,0 0-3-16,-10 102 7 16,23-58 3-16,17 3 11 15,7 0-5-15,5-6-3 16,4-7-7-16,-3-10 2 16,2-8-3-16,-5-13 4 15,-5-3-2-15,-9-6-1 16,-9-16 6-16,-5-11 3 15,-11-4-8-15,-1-6 32 0,0 1-8 16,-17 3-18 0,-2 5 14-16,2 7 4 15,5 10-11-15,1 10 22 0,8 5-32 16,3 2-7 0,0 14-2-16,0 13-13 15,18 15 14-15,10 11 1 0,5 5 0 16,0 4-1-16,-3-2 2 15,-3 0-1-15,-11-3 1 16,-4-3 2-16,-12-2-6 16,0-5 2-16,-16-3 1 15,-12-6-1-15,-8-4 2 16,-6-8-1-16,-6-6 0 0,-1-3 3 16,-5-4-6-16,2-5-21 15,6-5-208-15,6-3-454 16</inkml:trace>
  <inkml:trace contextRef="#ctx0" brushRef="#br0" timeOffset="34829.8467">21417 9221 933 0,'0'0'329'15,"0"0"-286"-15,107 20 9 16,-7-17 60-16,33-3-19 15,19 0-38-15,12 0-29 16,3-1-9-16,-13-7-17 0,-16 3 0 16,-21 1 0-16,-26 4 0 15,-31 0-16-15,-38 2-44 16,-22 20-148-16,-45 3-67 16,-28 7-151-16</inkml:trace>
  <inkml:trace contextRef="#ctx0" brushRef="#br0" timeOffset="35288.8464">22067 9951 1263 0,'0'0'95'0,"0"0"-72"15,-130-54-19-15,58 50 7 0,-5 4 45 16,1 0-26-16,13 17-8 16,14 5-20-16,18 5 1 15,16 1-1-15,12-3-2 16,3-5 1-16,21-2-1 16,22-7-4-16,12-11-13 15,6 0-59-15,-4-15 18 16,-6-18 48-16,-12-8 10 15,-11-10 4-15,-12-5 3 0,-13-5 7 16,-3 0 33-16,-1 6-8 16,-13 10 7-1,4 15 9-15,4 14-15 16,3 9-9-16,0 7-18 16,0 4-13-16,1 24 0 0,1 18-6 15,1 11 6-15,0 5 0 16,7 0 2-16,8-1-4 15,8-4 2-15,5-8-4 16,9-8-14-16,11-11-88 16,4-14-97-16,5-16-220 15</inkml:trace>
  <inkml:trace contextRef="#ctx0" brushRef="#br0" timeOffset="35535.188">22450 9479 1204 0,'0'0'38'16,"0"0"-12"-16,0 0 9 0,0 0-11 15,0 0-10-15,0 0 34 16,15 138-4-16,11-65-23 16,-1 0-19-16,-1-4-2 15,-6-7 1-15,0-7 3 16,-2-10-8-16,1-8 2 15,2-11-20-15,0-11-70 16,5-12-56-16,-3-3-140 0,-7-19-475 16</inkml:trace>
  <inkml:trace contextRef="#ctx0" brushRef="#br0" timeOffset="35717.7">22394 9828 1079 0,'0'0'99'0,"0"0"-99"16,120 0 63-16,-49 0 52 16,2 0-70-16,-2 0-30 15,-2 0-11-15,-8-6-4 16,-12-2-73-16,-14-5-163 16,-22-1-309-16</inkml:trace>
  <inkml:trace contextRef="#ctx0" brushRef="#br0" timeOffset="36529.7478">14564 10800 1146 0,'0'0'114'0,"143"0"-111"0,-9 0-3 16,50 0 0 0,44 0 0-16,41 0 0 0,37-3 0 15,34 3 3-15,30 0-1 16,22 0-2-16,23 2 2 15,13 0 6-15,6-2-7 16,14 2-1-16,-8 2 1 16,-9 1 5-16,-15-1-6 15,-26-2 0-15,-35-2-1 16,-30 0 4-16,-28 0-5 16,-30-2 3-16,-25-5-1 0,-29 1 5 15,-28-1-4 1,-26 1-2-16,-26 0-1 15,-19 3-14-15,-27 0-51 16,-25 0-116-16,-25-3-200 0</inkml:trace>
  <inkml:trace contextRef="#ctx0" brushRef="#br0" timeOffset="37481.2523">17372 11567 1465 0,'0'0'0'0,"0"0"-10"16,0 0-25-16,0 0 34 15,17 104 1-15,9-61 0 16,11 1 0-16,5-7 2 16,7-6-4-16,2-10-24 15,3-14-31-15,-1-7 28 16,-6-7 5-16,-7-19-11 15,-17-10 18-15,-15-6 12 0,-8-4 5 16,-10 2 13-16,-18 1 5 16,-7 5 22-16,-1 12 7 15,8 6-13-15,10 15-3 16,8 5-31-16,10 16-4 16,0 22-1-16,28 15 5 15,15 8-3-15,10 4 3 16,0 4 0-16,-5 2 0 15,-17 0 0-15,-13-7-4 0,-13-4-3 16,-5-8 4 0,-17-10-6-16,-20-9 9 0,-17-9 0 15,-12-7 12-15,-8-9-12 16,-1-8 23 0,7 0-2-16,11-4-17 0,14-11 3 15,16-4-7-15,26-4-118 16,11-9-176-16</inkml:trace>
  <inkml:trace contextRef="#ctx0" brushRef="#br0" timeOffset="37789.4589">18276 11471 1385 0,'0'0'10'0,"0"0"-4"15,106-21-6-15,-50 28 0 16,2 19 7-16,-6 7-3 16,-10 8-3-16,-20 7-1 15,-22 1-4 1,-5 5 2-16,-31-4-4 0,0-8 6 16,7-11 11-16,14-9-7 15,15-5 11-15,27-4 44 16,42-3 5-16,35-7-15 15,28-3-42-15,21-2-3 16,5-11-1-16,3 2-3 0,-12 1-52 16,-22 1-132-1,-30-1-290-15</inkml:trace>
  <inkml:trace contextRef="#ctx0" brushRef="#br0" timeOffset="43453.7898">1075 5076 1408 0,'0'0'23'16,"0"0"-23"-16,0 0-13 16,0 0 10-16,-13 87-7 15,-8-15 9-15,-3 9 1 16,-1 5 0-16,1-2-1 15,6-10 1-15,6-20-6 16,8-20-41-16,2-16 1 16,2-18 39-16,0-2 7 0,0-31 12 15,9-14-12-15,3-15 4 16,-3-6-4-16,-3-4 2 16,0 0 2-16,-3 3 8 15,1 12 37-15,1 14-8 16,1 17 9-16,-3 14-8 15,4 12-2-15,8 3-40 16,9 29-11-16,12 14 11 16,7 12-3-16,5 11 2 15,-3 6-6-15,-2 3 7 16,-7-2-28-16,-5-7-115 16,-7-10-138-16,-15-17-365 0</inkml:trace>
  <inkml:trace contextRef="#ctx0" brushRef="#br0" timeOffset="43970.404">977 5606 1275 0,'0'0'23'16,"0"0"-21"-16,49-74 3 16,6 56-8-16,17 4 3 15,13 6 0-15,12 2-3 16,10 5 0-16,-7-2-73 15,-7-1-57-15,-13-5-48 16,-14-5 86-16,-14-6 53 0,-15-2 41 16,-23-2 1-1,-14-2 78-15,-6 2 82 0,-27 3-46 16,-7 6-49-16,-11 6-17 16,-1 9-26-16,-3 0-12 15,10 12 19 1,6 11-26-16,11 7 3 0,13-3-6 15,12 1 2-15,3-6-3 16,22-3 2-16,16-10-1 16,11-9 14-16,7 0-14 15,-3-23-8-15,-4-9 1 16,-10-7 3-16,-14-8 4 16,-14-4 6-16,-11-7 9 15,-5-3 17-15,-25 2 8 16,-4 10 3-16,6 13 8 0,4 12 8 15,13 16 1-15,5 8-47 16,2 5-13-16,1 30-4 16,0 21 3-16,3 17 1 15,0 9 0-15,9 4-2 16,13 2-3-16,5-6-32 16,9-7-83-16,12-12-57 15,5-14-53-15,10-17-116 16</inkml:trace>
  <inkml:trace contextRef="#ctx0" brushRef="#br0" timeOffset="44563.2305">2502 5334 1042 0,'0'0'45'0,"-45"-78"30"0,13 57-31 15,-2 11 22-15,3 10-22 16,-1 9-42-16,4 24-2 15,6 14-1-15,6 6 1 16,8 2-2-16,8-5 4 16,0-9-2-16,24-12 0 15,6-11-2-15,4-14-2 16,5-4-47-16,-3-17 6 16,-11-19 41-16,-4-9-1 15,-14-8 5-15,-7-7 9 16,-6-7 13-16,-19-2 13 15,-8 0 13-15,2 3-14 16,4 13 25-16,6 15-30 0,6 18 2 16,6 13 3-16,6 7-13 15,0 9-21-15,-4 27-21 16,4 16 20-16,3 15-4 16,3 5 6-16,28 1-1 15,12-1 0-15,7-10-3 16,5-8 1-16,-3-17-17 15,0-11-28-15,-7-16 9 16,0-10-8-16,1-4 12 16,-9-23 25-16,-4-11 5 15,-6-9 4-15,-9-4 14 16,-11 0 9-16,-5-1 18 16,-2 5-12-16,-5 14 1 0,-8 8-2 15,4 14-14 1,6 11 6-16,3 0-20 0,0 25-18 15,3 15 18-15,15 8 0 16,-2 5 1-16,2-2-1 16,0-5 2-16,-3-6-4 15,-3-5-13-15,0-8-84 16,-6-9-42-16,-2-13-143 0</inkml:trace>
  <inkml:trace contextRef="#ctx0" brushRef="#br0" timeOffset="44719.5069">2736 4953 1177 0,'0'0'12'16,"0"0"-12"-16,0 0-132 15,128-33-25-15,-76 33-150 16</inkml:trace>
  <inkml:trace contextRef="#ctx0" brushRef="#br0" timeOffset="44925.024">3264 4903 1111 0,'0'0'46'16,"0"0"-46"-16,0 0 0 15,0 0 29-15,-9 86 33 16,27-30-4-16,7 4-45 15,1 3-10-15,-3-2-2 16,-6-4-1-16,-5-7-5 16,-9-4-101-16,-3-11-71 15,-3-11-152-15</inkml:trace>
  <inkml:trace contextRef="#ctx0" brushRef="#br0" timeOffset="45241.4785">3134 5314 1088 0,'0'0'75'15,"0"0"-75"-15,114-11 0 16,-61 6 1-16,1-3 1 16,4-2-4-16,-3-3-8 15,-4-3-66-15,-3-4 33 16,-15 2 23-16,-11 0 20 15,-13 4 2-15,-6 5 52 16,-3 4 27-16,0 2-31 0,0 3 3 16,0 0-30-1,6 9-22-15,6 10 0 16,0 9 6-16,0 1-5 16,-2 3 0-16,1 3 0 0,-4-3 0 15,-1 0-4 1,1-3-3-16,-2-9-154 0,-5-8-207 15</inkml:trace>
  <inkml:trace contextRef="#ctx0" brushRef="#br0" timeOffset="45431.9582">3603 4732 1307 0,'0'0'0'16,"0"0"-20"-16,0 0-219 15,0 0 71-15,89 59-12 16</inkml:trace>
  <inkml:trace contextRef="#ctx0" brushRef="#br0" timeOffset="45919.6535">4043 5111 1027 0,'0'0'17'15,"0"0"-10"-15,0 0-12 16,-12 84 10-16,12-58 6 16,0-4 13-16,0-5-23 15,0-7 7-15,7-4-8 16,8-6 3-16,3 0 26 15,6-12-8-15,6-5-9 16,-5-3 6-16,2 3-13 16,-9 4 19-16,1 6 11 15,-7 7-17-15,0 0-14 16,-1 11-4-16,-4 11-2 16,-4 6 0-16,-3-1-5 15,0-2 7-15,0-5 0 16,0-9-1-16,-1-4-5 15,-1-7 0-15,1 0-8 16,1-10 7-16,0-12-16 0,0-8-22 16,4-2 43-16,11-1 2 15,5 0 6-15,2 4 13 16,6 3 10-16,2 9 12 16,3 7 4-16,-2 10 19 15,-1 0-30-15,-5 12-28 16,-1 13 4-16,-6 6-7 15,-6 3-3-15,-6 3 0 16,-6 1-1-16,0 2-2 0,-12-1-2 16,-19-2-154-1,-20-5-149-15</inkml:trace>
  <inkml:trace contextRef="#ctx0" brushRef="#br0" timeOffset="46946.7048">907 10674 1400 0,'0'0'0'0,"0"0"-11"15,0 0-18 1,0 87 17-16,0-18 8 0,0 10 6 16,0 7-2-16,7 1 0 15,5-3-85-15,-6-11-29 16,-4-11-58-16,-2-17 28 16,-6-19 8-16,-21-16-39 15,-6-10 20-15,-3-10 155 16,-6-19 209-16,-2-10 4 15,-3-3-128-15,4 3 36 16,0 10 14 0,10 11-22-16,17 11-39 0,10 7-27 0,6 3-47 15,34 23-8 1,24 9 7-16,11 8 2 0,14-5-3 16,-1-6 2-1,2-9 0-15,7-9-1 16,0-11-3-16,-6-3-63 0,-5-13-10 15,-20-17-17-15,-18-15 67 16,-17-10 27-16,-22-10 4 16,-3-6 35-16,-31-8-8 15,-18-5 17-15,-12 5-24 16,-14 7 2-16,-4 11 13 0,3 19 6 16,-3 17-17-1,15 17 5-15,7 8-32 16,15 14 2-16,11 23-3 15,10 14-2-15,15 14-1 0,6 6 5 16,22-1-2-16,22 2 0 16,14-9 4-16,6-9-4 15,7-8 0 1,1-11-55-16,0-14-138 16,-5-17-305-16</inkml:trace>
  <inkml:trace contextRef="#ctx0" brushRef="#br0" timeOffset="47114.8732">1500 11009 1209 0,'0'0'23'0,"0"0"-23"16,0 0-7-16,0 0 7 16,39 81 10-16,-18-46-8 15,0 2-2-15,-6-1 0 16,-6-8-94-16,-6-9-288 15</inkml:trace>
  <inkml:trace contextRef="#ctx0" brushRef="#br0" timeOffset="47276.4459">1417 10608 1255 0,'0'0'15'15,"0"0"-15"-15,0 0 0 0,0 0-61 16,0 0-177-16,0 0-15 16</inkml:trace>
  <inkml:trace contextRef="#ctx0" brushRef="#br0" timeOffset="47603.5652">1815 10972 889 0,'0'0'9'0,"0"0"-9"16,9 92 3-16,-4-53 11 0,8-5 17 16,5-1-11-1,3-7-1-15,3-11-18 0,-2-8 6 16,-7-7 15-16,3-4 16 16,-3-18 70-16,0-10-69 15,0-5-6-15,-2-2 7 16,-4-1 5-16,3 3-6 15,-4 9-10-15,0 8-28 16,0 11 6-16,-2 8-7 16,3 1-19-16,6 13-36 15,4 14-23-15,2 9 12 16,6 3-31-16,1 0-28 0,5-2 44 16,0-5 6-16,-2-3-21 15,-2-7-10 1,-7-5-202-16</inkml:trace>
  <inkml:trace contextRef="#ctx0" brushRef="#br0" timeOffset="48117.1898">2306 10957 1169 0,'0'0'103'0,"0"0"-68"15,0 0-28-15,0 0-7 16,0 0 8-16,0 0 17 16,36 91-14-16,-25-61-7 15,0-1-2-15,-2-3-2 16,-1-3-61-16,-5-10-130 15,-3-10-329-15</inkml:trace>
  <inkml:trace contextRef="#ctx0" brushRef="#br0" timeOffset="48286.4476">2154 10655 890 0,'0'0'0'0,"0"0"-26"15</inkml:trace>
  <inkml:trace contextRef="#ctx0" brushRef="#br0" timeOffset="48620.6058">2723 10793 848 0,'0'0'127'16,"0"0"-127"-16,0 0-5 16,0 0 5-16,-87 81 0 15,87-50-2-15,0 1 1 16,21 0 1-16,6-2 0 15,-2-3 5-15,0-3-4 16,-5-3 1-16,-7-1 21 16,-5-4 9-16,-8-1 16 0,0 0 1 15,-11-5 9 1,-17 2 4-16,-8-5 8 0,-9-4-18 16,2-3-23-16,4 0-27 15,9 0-1-15,8-5-1 16,16-9-148-16,6-7-206 15</inkml:trace>
  <inkml:trace contextRef="#ctx0" brushRef="#br0" timeOffset="48800.1205">2954 10885 727 0,'0'0'341'0,"0"0"-341"16,0 0 2-16,28 79 64 15,-13-44 2-15,0 0-35 0,-8 4-15 16,-1-1-14-16,-4-5-5 16,-2-3 1-16,0-7-4 15,0-12-131-15,0-11-190 16</inkml:trace>
  <inkml:trace contextRef="#ctx0" brushRef="#br0" timeOffset="48981.636">2873 10472 1281 0,'0'0'0'15,"0"0"-166"1,0 0-192-16</inkml:trace>
  <inkml:trace contextRef="#ctx0" brushRef="#br0" timeOffset="49471.4095">3386 10814 902 0,'0'0'82'0,"0"0"-79"0,0 0 0 16,-42 95 21-1,37-67 23-15,5 0-18 0,0-4-13 16,4-6-7-16,11-8-4 16,9-10 12-16,1 0-1 15,-1-18 5 1,-3-12 10-16,1-5 12 0,-5-3 18 16,-1 4-41-16,-2 6-3 15,-3 12 18-15,-3 10-1 16,1 6-17-16,4 7-17 15,-4 18-17-15,-3 9 15 16,-3 4-5-16,-3-3 6 16,0-1-3-16,2-8 4 0,5-9 0 15,5-8-35 1,2-9-1-16,2 0 20 0,3-20-2 16,-2-8-4-16,-1-7 20 15,-2 0 2-15,-1 3 0 16,2 4 10-16,-1 13 15 15,-3 7 33-15,3 8-22 16,-1 0-26-16,2 17-1 16,1 5 3-16,-2 6 8 15,2 3-13-15,-4 0 0 16,-1 1-9-16,5-1 2 16,-2 1-7-16,2-1-9 15,-1-5-158-15,0-11-225 0</inkml:trace>
  <inkml:trace contextRef="#ctx0" brushRef="#br0" timeOffset="50175.3553">638 15316 1374 0,'0'0'25'0,"0"0"-18"16,0 0-7-16,0 0-8 15,3 117 6-15,5-45 0 16,1 9 2-16,1 3 1 15,-4 5 0-15,0 4 1 16,-6 1-2-16,0-6-3 16,0-6-24-16,0-14-102 15,-3-19-67-15,3-18-113 16</inkml:trace>
  <inkml:trace contextRef="#ctx0" brushRef="#br0" timeOffset="50453.3693">677 15495 1120 0,'0'0'24'16,"45"-77"38"-16,-10 57-61 16,6 9 4-16,-1 11-2 15,-1 0-2-15,-2 22-1 16,-7 17 0-16,-12 8-6 15,-15 8 4-15,-3 3 1 16,-33-1-1-16,-12-1 0 16,-8-4-2-16,-7-5 1 15,5-9-28-15,7-7-60 0,5-11-72 16,19-15-21-16,24-5-457 16</inkml:trace>
  <inkml:trace contextRef="#ctx0" brushRef="#br0" timeOffset="50924.0948">1123 15533 1197 0,'0'0'42'0,"0"0"-40"16,0 0-2-16,0 0-9 0,0 0 7 16,76 88 2-1,-55-39 0-15,-6 5 0 0,3-7 0 16,-2-8 0-16,-1-14 0 15,-3-11-34 1,-3-11 21-16,1-3 6 0,4-12 7 16,2-18 12-16,1-8-10 15,5-3-2-15,2-3 18 16,1 5 1 0,1 3 5-16,4 8-6 0,-2 10 7 15,-3 12 7-15,-1 6-32 16,-6 11-4-16,-3 20-6 15,-3 10 0-15,1 6 10 16,-2 0-1-16,5-1 1 16,8-9-2-16,8-10 2 0,3-11-5 15,2-10-26-15,-4-6 21 16,-3-10 10-16,-3-14 14 16,-12-7 1-16,-3-5 40 15,-12-1-25-15,-9 0 16 16,-16 5-25-16,-8 6-7 15,0 11-13-15,6 7-1 16,3 8-5-16,8 0-14 16,10 22-76-16,6 8-16 15,28 3-32-15,24-2-136 16</inkml:trace>
  <inkml:trace contextRef="#ctx0" brushRef="#br0" timeOffset="51353.5447">2518 15721 960 0,'0'0'157'16,"6"-78"-74"-16,-6 41-21 15,-28 7 2-15,-13 6 3 16,-11 11-44-16,-9 11-14 16,1 2-3-16,4 19-6 15,12 11-1-15,16 5-3 16,13 4 0-16,15 0 1 15,0-2 3-15,27-7 0 16,13-12-3-16,5-12 0 16,7-6-41-16,-4-6-14 15,-5-22-17-15,-4-9 48 0,-12-8 22 16,-15-4 5 0,-9-5 5-16,-3 1 2 15,-6-4 13-15,-12 4 19 16,0 4 0-16,0 10 4 0,6 12 1 15,6 13 19-15,3 10-17 16,3 4-46-16,0 12 0 16,0 24-19-16,0 14 18 15,0 11 1-15,12 3 0 16,3 2 1-16,3 0-1 16,3-2-6-16,4-6-47 15,3-6-70-15,5-13-54 16,0-13-138-16</inkml:trace>
  <inkml:trace contextRef="#ctx0" brushRef="#br0" timeOffset="52069.6712">2764 15560 1046 0,'0'0'100'16,"0"0"-56"-1,0 0 25-15,0 0-43 0,0 0-26 16,0 0 1-16,12 69 18 15,9-30 3-15,3-1-21 16,0-5-1-16,3-9 0 16,-2-8 3-16,-3-11 2 15,-2-5-4-15,1-3 3 0,-5-19-4 16,-4-10 6-16,-6-4-7 16,-3-1 1-16,-3 4 0 15,0 10 5-15,-6 11-2 16,0 10 16-16,3 2-19 15,1 12-1-15,-1 15 1 16,3 6-5-16,0 2 5 16,5-2-1-16,17-5 1 15,7-8-1-15,11-6-3 16,8-10-50-16,4-4-16 16,6-4 8-16,-4-19-20 0,-11-6 55 15,-10-7 25 1,-12-3 2-16,-9-2 21 15,-9 0 25-15,-3 5-1 16,0 10-19-16,-11 10 3 0,-5 12 9 16,-2 4-21-16,-1 14-17 15,-1 18 2-15,2 11 1 16,8 4 8-16,8 6 2 16,2-6-10-16,12-2 13 15,18-11-11-15,9-10-5 16,12-11 16-16,10-11-14 15,6-2 5-15,8-15-7 16,-4-15 1-16,-10-13 2 16,-14-9 0-16,-14-5-2 15,-14-8 7-15,-13-1-5 16,-6-1-3-16,0 4 0 16,-8 13 1-16,-4 17 4 15,2 15 20-15,4 18 13 16,3 0-38-16,0 30-22 0,1 16 22 15,2 12-3-15,0 9 3 16,8 1-5-16,6 2 6 16,2-5-1-16,-4-4 0 15,4-8 0-15,-4-6-56 16,0-12-105-16,-6-16-224 0</inkml:trace>
  <inkml:trace contextRef="#ctx0" brushRef="#br0" timeOffset="52251.1349">3582 15475 1349 0,'0'0'38'0,"0"0"-36"16,125 9-2-16,-65 4 8 15,-2-3-2-15,0-2-6 16,-9-2-3-16,-7-6-98 15,-6 0-157-15,3-10-321 16</inkml:trace>
  <inkml:trace contextRef="#ctx0" brushRef="#br0" timeOffset="54119.7478">6740 15004 811 0,'0'0'98'0,"81"-93"39"16,-54 40-33-16,-14-1-37 15,-10 4 28-15,-3 7-18 0,-18 9-26 16,-18 9-20-16,-10 7-18 16,-12 14-8-16,-12 4-3 15,3 11 0-15,4 18-4 16,15 5-1-16,15 5 3 15,20 2-3-15,13-3 4 16,15-6-1-16,30-6 0 16,16-13-1-16,15-13-13 15,6-7-27-15,0-25-5 16,-7-11 30-16,-14-10 4 16,-15-4 12-16,-13-8 0 0,-21-3 4 15,-12-4-4 1,0 2 8-16,-12 6 2 15,-12 10 30-15,3 15-10 16,5 15 0-16,5 12 0 0,4 12-24 16,1 8-6-16,0 28-14 15,1 20 14-15,5 14-2 16,0 10 4-16,11 5-2 16,11 2 0-16,5 4-3 15,-6-4-13-15,-3-5-94 16,-9-6-48-16,-9-16-92 15,0-15-248-15</inkml:trace>
  <inkml:trace contextRef="#ctx0" brushRef="#br0" timeOffset="54303.2382">6354 15241 906 0,'0'0'194'16,"0"0"-114"-16,0 0-70 15,0 0 19 1,106 0 114-16,22 0-61 0,35-5-35 15,10-1-17-15,-3 3-12 16,-6 2-15-16,-30 1-6 16,-22 0 2-16,-33 8-27 15,-36 13-129-15,-41 3-238 16</inkml:trace>
  <inkml:trace contextRef="#ctx0" brushRef="#br0" timeOffset="54803.1761">6770 16092 1080 0,'0'0'31'0,"-88"-74"-14"16,27 48 17 0,-11 11 34-16,-1 11 1 15,-3 4-29-15,9 25-17 0,13 8-14 16,17 5-8-16,16 1 0 16,15-1-1-16,6-4 0 15,28-8 6-15,17-11-6 16,16-14 2-16,8-1-2 15,2-30-13 1,-5-14 11-16,-11-13-3 0,-14-11 5 16,-16-6 9-16,-16 4 1 15,-6 3 24-15,-3 11 7 16,-6 11-4-16,-9 13-5 16,5 13 5-16,2 13-7 0,4 6-10 15,-1 2-20 1,1 25-8-16,1 15 7 15,3 12 2-15,7 10-5 16,19 5 3-16,12 2 0 0,3-2-3 16,4-12-74-16,1-14-58 15,-3-15-94-15,-3-21-159 16</inkml:trace>
  <inkml:trace contextRef="#ctx0" brushRef="#br0" timeOffset="55028.1932">7132 15597 1060 0,'0'0'113'16,"0"0"-31"-1,0 0-69-15,0 0-13 0,0 0 0 16,0 0 32-16,26 114 10 16,-5-51-22-16,4 6-15 15,2-1 2 1,6 0-7-16,-3-9 1 15,-2-10 0-15,-3-10-1 0,-5-15-99 16,-10-16-124-16,-4-8-193 16</inkml:trace>
  <inkml:trace contextRef="#ctx0" brushRef="#br0" timeOffset="55183.7775">6961 15815 1157 0,'0'0'36'0,"0"0"-31"16,88 12-4 0,-24-2 85-16,6-2-44 0,9-2-41 15,-1-3-1-15,-2-3-98 16,-12-11-241-16</inkml:trace>
  <inkml:trace contextRef="#ctx0" brushRef="#br0" timeOffset="55654.522">8541 14658 1120 0,'0'0'32'15,"-79"-6"2"-15,36 26-31 16,5 20-1-16,7 18 21 16,9 12 15-16,11 13 16 15,11 5-11-15,3 3-27 16,27-2-5-16,13-1-2 15,10-9-7-15,12-11 4 16,13-15-6-16,11-17-116 0,4-22-190 16</inkml:trace>
  <inkml:trace contextRef="#ctx0" brushRef="#br0" timeOffset="56114.2867">8951 14883 1069 0,'0'0'109'16,"0"0"1"-16,0 0-78 15,0 0-22-15,128 10-6 16,-74 28 24-16,-6 8-12 0,-9 4-12 16,-12 5-5-1,-14 0 1-15,-13-2-3 0,0-6 1 16,-21-11-7-16,-1-13-15 15,7-10-4-15,3-10-20 16,8-3 28-16,4-10 10 16,0-19-23-16,13-8-20 15,11-9 14-15,3-4 36 16,1-3 0-16,-3-1 6 16,-5 0 20-16,-8 6 32 15,-6 8 17-15,-3 12-5 16,-3 14-23-16,0 9 2 15,0 5-33-15,1 15-13 16,2 17-18-16,1 13 15 16,4 10 3-16,6 1 0 15,2 5 5-15,2-4-5 0,4-4 0 16,-1-5 1-16,1-8-5 16,1-8 6-16,2-5-4 15,2-9-32-15,3-12-169 16,0-6-348-16</inkml:trace>
  <inkml:trace contextRef="#ctx0" brushRef="#br0" timeOffset="56711.1849">9990 14756 1226 0,'0'0'69'15,"0"0"-52"-15,0 0-14 16,0 0-3-16,44 106 26 16,-24-56-15-16,4 0-3 15,3-4-8-15,-1-7 4 0,4-9-3 16,3-9-1-16,3-7 0 16,3-10 5-16,2-4-5 15,-2-12-1 1,-9-15-2-16,-3-9 3 0,-9-8 3 15,-8-7-1 1,-10-2-2-16,0 3 5 0,-6 8 1 16,-10 12-5-16,4 15 11 15,3 13-8-15,6 2-1 16,3 27-3-16,0 17 0 0,7 11-7 16,11 6 8-16,5 6-1 15,-5-2 0-15,-2 5 1 16,-5 3-1-16,-7 0 0 15,-4 0 0 1,0-5-2-16,-9-7 4 0,-9-12-2 16,-3-10 0-16,-3-13 0 15,-4-12 0-15,-6-10 0 16,-4-4 2-16,2-17-2 16,10-16-33-16,8-13-157 15,18-10-552-15</inkml:trace>
  <inkml:trace contextRef="#ctx0" brushRef="#br0" timeOffset="56968.4983">10849 14453 1298 0,'0'0'0'16,"116"87"-7"-16,-42-19 7 15,0 13 8-15,-10 13-5 16,-9 6 22-16,-14 5 3 16,-13 0-27-16,-14-5 8 15,-14-4-7-15,-2-6-2 0,-31-9 2 16,-18-11-2 0,-17-12-4-16,-8-16-93 15,-5-16-110-15,2-20-187 16</inkml:trace>
  <inkml:trace contextRef="#ctx0" brushRef="#br0" timeOffset="57332.5241">9715 15002 1148 0,'0'0'32'0,"0"0"-32"16,0 0-29-16,0 0-74 16,0 0-281-16</inkml:trace>
  <inkml:trace contextRef="#ctx0" brushRef="#br0" timeOffset="57965.3177">12347 14852 1071 0,'0'0'112'0,"0"0"-61"16,0 0-20-16,0 0 83 0,89 10-44 16,-20-8-17-16,4 2-25 15,3 2-7 1,-3 2-10-16,-3-3-8 16,-7 1-6-16,-11 5-60 0,-16 0-149 15,-21-3-223 1</inkml:trace>
  <inkml:trace contextRef="#ctx0" brushRef="#br0" timeOffset="58130.8776">12523 15062 898 0,'0'0'139'0,"0"0"-118"16,94 26 120-16,-24-17-19 15,13-2-34-15,3-3-49 0,0 2-27 16,-5 0-5-16,-8-1-7 15,-15-3-156-15,-22-2-305 16</inkml:trace>
  <inkml:trace contextRef="#ctx0" brushRef="#br0" timeOffset="61158.4198">14024 14670 1333 0,'0'0'119'15,"0"0"-87"-15,0 0-12 16,0 0-19-16,86-55 8 15,-35 76 11-15,6 18-20 16,-3 15 0-16,-4 10-2 0,-14 3 1 16,-14-2 0-1,-16-11-26-15,-6-11-31 0,-4-13 15 16,-12-14-4 0,2-7 34-16,3-9 13 0,4-3 0 15,7-19 7 1,0-9-7-16,20-10-26 0,14-6 20 15,6-9 4 1,2-2 2-16,-5 0 0 0,-5 6 0 16,-12 14 0-16,-11 11 39 15,-4 15 28-15,-5 7 4 16,0 5-28-16,0 0-31 16,0 20-12-16,0 17-9 0,3 15 9 15,10 9 1-15,8 2-1 16,9-7 4-16,9-6 0 15,6-11-1-15,10-7-3 16,7-11-43-16,6-13-141 16,-1-8-239-16</inkml:trace>
  <inkml:trace contextRef="#ctx0" brushRef="#br0" timeOffset="62151.2519">16045 14637 789 0,'0'0'299'0,"9"-82"-203"15,-9 49-60-15,-21 0 18 16,-10 6 21-16,-12 6-17 0,-7 10-23 16,-9 11-20-1,-9 0-12-15,-1 23 0 0,11 11-3 16,16 9-6-16,18 2 6 15,21 1-2-15,3-6 2 16,33-6 0-16,20-11 2 16,13-9 0-16,6-14-2 15,2 0-4-15,-4-23-13 16,-7-11-8-16,-6-11 11 16,-15-10 13-16,-14-6 2 15,-13-10-1-15,-15-4 5 16,0-3-3-16,-17 0 3 15,-9 5 7-15,-6 10 7 16,4 11 13-16,4 17-9 16,5 12 15-16,8 15 6 15,4 8-22-15,5 3-22 16,2 33-13-16,0 21 12 0,3 24-3 16,20 13 4-16,8 8 0 15,5 1 0-15,1-4 2 16,-4-8-4-16,-4-6-27 15,-3-10-71-15,-1-13-77 16,1-20-69-16,-1-22-263 16</inkml:trace>
  <inkml:trace contextRef="#ctx0" brushRef="#br0" timeOffset="62621.5072">16494 14283 989 0,'0'0'49'16,"0"0"51"-16,-10-75-40 0,9 72 19 16,1 3-19-16,0 11-60 15,0 18-4-15,13 10 4 16,10 2 0-16,8 0 2 16,6-5-2-16,2-7 0 15,-2-8-2-15,-6-8-14 16,-5-12-39-16,-6-1 32 15,-1-14 21-15,-6-16 4 16,-6-5-1-16,-5-5 5 0,-2-5-4 16,0 4 30-16,-18-2 4 15,-2 8-14 1,1 7 25-16,6 12-23 0,6 12 22 16,7 4-40-16,0 21-6 15,5 20-5-15,16 13 2 16,6 10 3-16,1 5 5 15,-1 5-5-15,-9 0-1 16,-3 0-1-16,-10 0 3 16,-5-2-3-16,-2-5 2 15,-20-7 0-15,-8-10-1 16,-4-11 1-16,-7-10 0 16,-5-10 0-16,-2-6 2 15,-2-5-4-15,-3-8 2 0,1 0-43 16,3 0-106-16,6-2-164 15</inkml:trace>
  <inkml:trace contextRef="#ctx0" brushRef="#br0" timeOffset="62827.9607">15571 15024 1224 0,'0'0'93'0,"81"17"-83"0,21-6-8 15,33-4 82-15,26-1 6 16,21-5-33-16,14-1-27 16,2 0-27-16,-13 0-1 15,-27 0 0-15,-30 0-2 16,-34 0-76-16,-43 0-88 0,-44 0-167 16</inkml:trace>
  <inkml:trace contextRef="#ctx0" brushRef="#br0" timeOffset="63400.4193">16080 15752 968 0,'0'0'309'0,"-85"-64"-273"15,34 48-30-15,-4 4-6 16,-5 8 67-16,0 4 2 15,8 9-43-15,13 16-12 16,14 8-14-16,19 2 0 16,6 3 5-16,24-3 0 15,22-3-5-15,15-8 0 0,8-9-3 16,3-13 1 0,-4-2-21-16,-5-20 2 0,-9-10 10 15,-16-14-5-15,-14-8 10 16,-15-8 6-1,-9-9 0-15,0 1 2 0,-13 4 4 16,-8 4 28-16,0 12 7 16,3 11 3-16,3 14 5 15,6 10-22-15,6 9-14 16,2 4 0-16,1 15-13 16,0 22 0-16,0 17-6 0,9 11 8 15,13 6-2-15,6 4 0 16,2-2-4-16,3-3-2 15,1-7-41-15,1-4-80 16,-2-12-99-16,-2-17-199 16</inkml:trace>
  <inkml:trace contextRef="#ctx0" brushRef="#br0" timeOffset="63701.6133">16624 15318 1184 0,'0'0'74'16,"0"0"2"-16,0 0-76 16,0 0-14-16,0 0 14 15,28 115 8-15,-15-55-1 16,0 4 6-16,-3 0-10 15,2-6-2-15,0-8-1 16,2-11 1-16,5-9-1 16,2-7 1-16,9-7 0 15,7-10 4-15,3-6-5 16,4 0-5-16,0-6-88 16,-6-17-104-16,-10-7-164 0</inkml:trace>
  <inkml:trace contextRef="#ctx0" brushRef="#br0" timeOffset="63893.1242">16506 15590 786 0,'0'0'453'0,"0"0"-401"15,82 0-45-15,-18 0-7 16,8 0 29-16,9 0-21 15,1 0-8-15,-6 0-150 16,-13-13-403-16</inkml:trace>
  <inkml:trace contextRef="#ctx0" brushRef="#br0" timeOffset="64566.9207">17903 15125 1131 0,'0'0'111'0,"0"0"-91"16,0 0-11-16,146 2 13 15,-58-2 67-15,12 0-50 16,6 0-12-16,0 0-20 0,-6 0-5 16,-9 0-2-16,-17 0-20 15,-27-11-164-15,-30-3-232 16</inkml:trace>
  <inkml:trace contextRef="#ctx0" brushRef="#br0" timeOffset="64745.442">18231 14883 1300 0,'0'0'21'16,"0"0"-21"-16,51 100 1 16,-23-49 52-16,-4 9-17 15,0 9-33-15,-3 2-3 16,-3 0 0-16,0-11-102 15,-2-14-184-15</inkml:trace>
  <inkml:trace contextRef="#ctx0" brushRef="#br0" timeOffset="65776.2174">19428 14540 1384 0,'0'0'5'0,"0"0"-5"16,0 0 0-16,0 0-11 15,0 0 11-15,0 0 0 16,-29 69 4-16,29-24 5 15,11 2-5-15,17-2-1 16,10-5-2-16,5-5 1 16,3-10 3-16,2-9-3 15,-2-14-2-15,-1-2-1 16,-5-20-17-16,-6-13 18 16,-5-7 0-16,-9-7 2 15,-9 0 5-15,-11-1-7 0,0 0 0 16,-12 4 26-16,-12 9-9 15,0 8 16-15,6 11-8 16,7 12-18-16,6 4 1 16,5 20-8-1,0 21 0-15,8 14 1 0,15 11 0 16,4 9-1-16,0 6 0 16,-5 0 1-16,-10-1-2 15,-7-10 1-15,-5-11 0 16,-9-9 0-16,-21-10 1 15,-16-9-2-15,-17-8 1 16,-26-12-43-16,-27-11-156 16,-25-15-248-16</inkml:trace>
  <inkml:trace contextRef="#ctx0" brushRef="#br0" timeOffset="67700.6699">21226 14714 803 0,'0'0'160'0,"0"0"-130"0,81-99-7 16,-76 69 16-16,-5 2 86 15,-14 5-55-15,-24 5-36 16,-9 12-8-16,-11 6-18 16,-7 0 8-16,3 24-2 15,7 6-11-15,16 2 11 16,16 1-14-16,14-4 3 16,9-3 2-16,7-3-4 15,27-8 3-15,19-7 8 16,11-8-12-16,8-3 0 15,-4-22-7-15,-8-11-16 0,-16-9 21 16,-15-10 1 0,-13-5 1-16,-10-6 0 0,-6-3 4 15,0-2-4-15,-12 0 0 16,-10 4 1-16,-5 4 28 16,0 13-27-16,2 12 12 15,5 16 20-15,11 13-21 16,5 9 0-16,4 7-13 15,0 29-16-15,15 19 15 16,9 17 2-16,4 11-1 16,2 2 0-16,-2 5 0 0,0 2-2 15,-5-3-2-15,-2 1-109 16,-5-9-59 0,-2-12-217-16</inkml:trace>
  <inkml:trace contextRef="#ctx0" brushRef="#br0" timeOffset="71201.3971">21657 14325 846 0,'0'0'16'15,"0"0"23"-15,0 0 31 0,0 0-6 16,80-56-3-16,-44 56-28 15,3 0-25-15,2 17-6 16,-6 5 3-16,-9 9-4 16,-9 2-2-16,-12 3-5 15,-5 2 5-15,-3-4-1 16,-16-2 4-16,2-7-1 16,5-5 0-16,3-8 3 15,6-6-7-15,3-3 3 16,0-3 0-16,0 0 20 15,15-6 8-15,7-13-14 16,10-4-14-16,-2-5 6 16,-4-5-9-16,0 0 3 15,-6-5 0-15,-4 5 0 16,-6 2 1-16,-7 7 3 0,-3 7 10 16,0 7 1-16,0 5 13 15,0 5-28-15,-5 6-9 16,-3 20 4-16,1 11 3 15,4 6 2-15,3 3 1 16,0 1 2-16,0-4-6 16,13-3 1-16,1-4 2 15,3-5-4-15,4-6-46 16,2-4-72-16,1-9-81 16,-4-6-322-16</inkml:trace>
  <inkml:trace contextRef="#ctx0" brushRef="#br0" timeOffset="71451.2553">21005 15014 1047 0,'0'0'71'15,"0"0"-62"-15,0 0 11 16,174 27 49-16,-46-27 13 15,29 0-19-15,21 0-41 16,11 0-4-16,-8-4-17 0,-14-4 2 16,-23-2-4-16,-26 2 2 15,-27 5-2-15,-31 3-51 16,-37 0-142-16,-23 0-187 16</inkml:trace>
  <inkml:trace contextRef="#ctx0" brushRef="#br0" timeOffset="72006.2298">21619 15658 757 0,'0'0'405'0,"0"0"-355"16,-127-72-45-16,71 62 43 15,-5 10 25-15,-4 0-24 16,3 8-9-16,10 13-34 15,13 7 5-15,15 1-11 16,15 3 0-16,9-1 2 16,12-2-2-16,28-6 7 15,16-9-7-15,13-7-26 16,6-7-27-16,-2-2 1 0,-6-21 15 16,-16-11 19-16,-12-9 14 15,-15-8 4-15,-11-4 9 16,-8-5-2-16,-5 1 36 15,-5 1-3-15,-11 4 11 16,-1 11 9-16,1 12-20 16,5 12 9-16,7 12-11 15,1 7-25-15,3 3-13 16,0 28-6-16,0 19 5 16,0 15-3-16,12 6 5 0,6 2-1 15,0-2 0 1,3-3-6-16,2-3-38 15,7-6-79-15,0-11-91 0,3-13-178 16</inkml:trace>
  <inkml:trace contextRef="#ctx0" brushRef="#br0" timeOffset="72278.5031">22186 15299 1200 0,'0'0'44'0,"0"0"22"16,0 0-66-16,0 0-13 0,0 0 13 15,0 76 20-15,11-18-9 16,4 4-3-16,5 3-7 16,1-6 1-16,-1-4 1 15,1-5-1 1,-1-11-4-16,3-8 2 0,1-11-48 15,0-7-42-15,1-13-58 16,-2 0-49-16,-6-19-229 16</inkml:trace>
  <inkml:trace contextRef="#ctx0" brushRef="#br0" timeOffset="72457.0266">22022 15513 1057 0,'0'0'139'16,"0"0"-109"-16,0 0-19 16,146 0-11-16,-62 0 73 15,1 0-48-15,6 0-16 16,-1 0-9-16,-13 0-83 16,-16-12-287-16</inkml:trace>
  <inkml:trace contextRef="#ctx0" brushRef="#br0" timeOffset="78050.7231">2803 2225 1172 0,'0'0'11'15,"0"0"-11"-15,-94-94 0 16,45 76 6-16,1 6 20 15,0 12 23-15,2 0-24 0,0 20-19 16,4 14-3 0,12 3-3-16,11 4 0 15,16-3-1-15,3-2 6 16,22-10-3-16,17-7 0 0,13-12-1 16,9-7 11-1,5-10-11-15,1-18-2 16,-4-10-6-16,-11-8-4 0,-12-6 8 15,-13-6 3-15,-11-2 0 16,-11-5 3-16,-5-1-1 16,0 0 6-16,-13-2 16 15,-14 4-13-15,1 8 21 16,-1 12-1-16,5 14 1 16,7 16 1-16,8 10-23 0,4 4-10 15,3 12-1 1,0 30-22-16,0 19 21 0,13 15 0 15,2 8 2 1,3 3 0-16,-3 5 0 0,0-3-12 16,-5-1-62-1,-2-3-51-15,2-11-64 0,-7-12-198 16</inkml:trace>
  <inkml:trace contextRef="#ctx0" brushRef="#br0" timeOffset="78267.7119">2242 2685 1189 0,'0'0'43'0,"0"0"-35"15,0 0-1-15,112-4 21 0,-8-7 47 16,29-2-2-16,16 0-36 16,8 3-11-1,0 3-3-15,-19 3-22 0,-21 2-1 16,-29 2-3-1,-30 0-38-15,-28 17-87 0,-30 6-175 16,-24 4-319-16</inkml:trace>
  <inkml:trace contextRef="#ctx0" brushRef="#br0" timeOffset="78765.4291">2754 3448 1180 0,'0'0'52'0,"0"0"-43"15,-91-41 6-15,46 35 52 16,-4 4-8-16,-2 2-5 15,5 11-37-15,4 13-9 16,9 3-6-16,9 4 4 16,12 0-5-16,11-2-1 15,1-4-1-15,12-8 1 16,19-12 0-16,11-5-5 0,9-17-18 16,1-19-6-16,-4-11 20 15,-10-6 7-15,-15-5 2 16,-10-4 3-16,-10-3-2 15,-3-1 4-15,-13 2 10 16,-5 9-2-16,-3 8 22 16,4 14-4-16,4 14-4 15,7 9-6-15,3 7-7 16,0 3-5-16,3 13-9 16,0 23-17-16,0 17 17 15,12 10 0-15,12 8 2 16,6 0-4-16,7 2 2 0,4-5-13 15,0-4-91-15,1-10-92 16,-6-16-155 0</inkml:trace>
  <inkml:trace contextRef="#ctx0" brushRef="#br0" timeOffset="79015.6959">2982 3063 989 0,'0'0'127'16,"0"0"-62"-16,0 0-18 0,0 0-39 16,0 0-7-1,0 0-1-15,34 74 24 0,-20-16-2 16,2 4-22-16,-1 0 1 16,3-4-1-16,4-8 0 15,1-7 6-15,5-11-5 16,4-9 4-16,3-13-5 15,4-10-36-15,6-1-33 16,-2-24-163-16,-6-7-453 16</inkml:trace>
  <inkml:trace contextRef="#ctx0" brushRef="#br0" timeOffset="79192.4712">3010 3229 983 0,'0'0'22'0,"0"0"-22"16,0 0 1-16,0 0 25 16,81 19 32-16,-10-19-44 15,9-9-14-15,0-14-220 16,-5-9-655-16</inkml:trace>
  <inkml:trace contextRef="#ctx0" brushRef="#br0" timeOffset="79686.3474">3816 2575 1316 0,'0'0'48'16,"0"0"-29"-16,94-54-6 15,-45 54 24-15,5 0 15 16,1 14-28-16,0 20-20 16,-4 5-2-16,-15 13-2 15,-15 4-5-15,-14-1 4 16,-7-3-14-16,-21-8-25 16,-10-10 11-16,3-12-13 0,7-10 17 15,9-8 5 1,7-4 7-16,5-8 6 0,0-19 4 15,20-11-70 1,10-9 52-16,5-5 14 16,-2-5 7-16,-7-3-1 15,-10-1 5-15,-5 1 7 0,-11 7 31 16,0 9 18-16,-2 16 6 16,-7 14-20-16,3 10 0 15,1 4-33-15,2 22-13 16,-1 18-4-16,4 11 3 15,0 5 2-15,10-1-1 16,13-1 0-16,7-5 0 0,5-6-3 16,0-10 2-1,-1-9-72-15,-1-12-106 0,-3-12-190 16</inkml:trace>
  <inkml:trace contextRef="#ctx0" brushRef="#br0" timeOffset="80105.1978">4601 2119 1154 0,'0'0'0'15,"0"0"-5"-15,10 75 5 0,5-40 0 16,3-1 1-16,0 3-2 15,-2-5 1-15,-2-7 0 16,-4-8-1-16,-5-9-2 16,-2-8-29-16,-3 0 22 15,0-19 5-15,0-12-19 16,0-1-7-16,-2-2 31 16,2 0 2-16,0 1 3 15,3 5 20-15,16 5 9 16,4 4 3-16,4 9 5 15,1 10-11-15,2 0-7 16,4 8-3-16,-2 17-18 16,-4 7 5-16,0 5-8 15,-4 6 2-15,-7 1 0 16,-1 1-1-16,-4-2-1 0,-2-1 0 16,-1-5 0-16,0-5-21 15,3-7-143-15,6-13-193 16</inkml:trace>
  <inkml:trace contextRef="#ctx0" brushRef="#br0" timeOffset="80362.5096">5817 2416 1318 0,'0'0'21'0,"113"0"-16"16,-41 0-7-16,-4 0 7 16,-2-2 8-16,-11 2-13 15,-13 0-6-15,-17 0-65 16,-23 3-187-16,-5 6-285 15</inkml:trace>
  <inkml:trace contextRef="#ctx0" brushRef="#br0" timeOffset="80508.1177">5930 2681 1051 0,'0'0'126'16,"82"6"-81"-16,-24-6 17 15,2 0 22-15,3 0-50 16,-4 0-27-16,-2-4-7 15,-9-4-120-15,-11-2-307 16</inkml:trace>
  <inkml:trace contextRef="#ctx0" brushRef="#br0" timeOffset="82532.9377">7210 2326 854 0,'0'0'354'16,"0"0"-309"-16,0 0-45 15,0 0-3-15,0 0-4 16,0 0-1-16,0 0 6 16,27 100 2-16,-6-49 0 15,-5 0 3-15,-4-5-2 16,0-10-1-16,-4-8 0 0,-5-9-10 16,-3-7-13-16,0-10-15 15,0-2 11-15,0-1 27 16,-9-18 4-16,-9-8-2 15,6-3 0-15,3-6 0 16,0-2 4-16,9-2 22 31,0 2-8-31,0 3 11 0,18 4-1 0,4 7-14 16,6 5 4-16,4 9-16 16,4 6 10-16,7 4-3 0,6 0-4 15,5 12 22-15,1 14-22 16,5 13-1-16,-3 6-6 15,-8 9-1 1,-12 2-2-16,-21 1-34 16,-16-1-182-16,-27-7-319 0</inkml:trace>
  <inkml:trace contextRef="#ctx0" brushRef="#br0" timeOffset="83815.6058">8232 2469 1143 0,'0'0'54'0,"0"0"-30"15,106-52-4-15,-58 48 56 16,1 4-9-16,3 1-45 16,-1 23-9-16,-3 9-13 15,-11 8 0-15,-9 4-2 16,-17 0-4-16,-11-1 2 16,0-2-1-16,-24-7-15 15,-3-8 1-15,2-8 2 0,7-9 11 16,9-6 4-16,7-4 3 15,2-2-1-15,0-19 0 16,12-10-40-16,12-6 26 16,3-5 8-16,0-5 6 15,-6-4-4-15,-3 1 9 16,-11 5-5-16,-4 7 33 16,-3 11 5-16,0 11 10 15,0 9-27-15,-1 7-7 16,-2 5-14-16,3 27-22 15,0 15 22-15,10 12 0 16,16 0 4-16,14-3-1 16,9-9 0-16,8-8-2 15,8-8 6-15,11-9-7 16,-4-11-69-16,-2-11-180 16</inkml:trace>
  <inkml:trace contextRef="#ctx0" brushRef="#br0" timeOffset="85688.4274">8978 1974 480 0,'0'0'740'16,"0"0"-675"-16,0 0-59 16,0 0 18-16,0 0-2 15,0 0-20-15,9-8-2 16,3 25-6-16,6 10 6 15,-3 3 0-15,6 1 1 16,-2 0-1-16,-4-4 0 16,3-1 0-16,-8-8 0 15,-1-7-1-15,-4-4 1 16,-5-4-18-16,0-3 5 16,0 0 13-16,0 0 7 0,0-14-4 15,-3-6-1 1,-8-4-2-16,2 1 0 15,2-3 0-15,4 1 5 0,3 1-4 16,0-1 0 0,3 4 5-16,12 3-3 0,0 5-1 15,4 3 3-15,0 5 2 16,4 5-7-16,4 0 3 16,3 4-3-16,0 13 0 15,-2 3-1-15,-4 2-1 16,-5 4 2-16,-7 1-1 15,-6-2-4-15,-4 1 5 16,-2-4-1-16,0-1 0 16,0-3-2-16,-2-4-4 0,-1-1-67 15,0-6-40-15,3-2-93 16,0-5-178-16</inkml:trace>
  <inkml:trace contextRef="#ctx0" brushRef="#br0" timeOffset="85974.6606">9678 1994 1122 0,'0'0'92'16,"0"0"-78"-16,0 0-14 15,88 0 8-15,-36 0 51 16,3 0-38-16,-2 0-21 16,-6 0 1-16,-5 0-1 15,-8 0-144-15,-8 0-261 16</inkml:trace>
  <inkml:trace contextRef="#ctx0" brushRef="#br0" timeOffset="86209.0334">10140 1730 1033 0,'0'0'177'16,"0"0"-153"-16,0 0-24 16,0 0-12-16,0 0 12 15,39 94 18-15,-13-44 6 16,2 0-14-16,-4 3-7 16,-5-1-3-16,-7-4-55 0,-7-6-203 15</inkml:trace>
  <inkml:trace contextRef="#ctx0" brushRef="#br0" timeOffset="91784.0974">2966 3269 694 0,'0'0'79'0,"0"0"-60"16,0 0 19-16,0 0 81 16,0 0-55-16,0 0-21 15,0 0 34-15,0 0-42 16,-30-21-5-16,30 21-8 15,0 0 0-15,0 0 5 16,-3 0-17-16,3 0 0 16,0 0-2-16,0 0-7 0,0 0 5 15,0 0-6 1,0 0 0-16,6 0-3 0,10 0 5 16,6 0-2-16,5 0 11 15,-4 0-8-15,1 0 0 16,-5 0-1-16,-7 0-1 15,0 0 4-15,0 0-5 16,-5 0-3 0,1 0-109-16,2 0-183 0,-7 0-512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4:48:16.79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1117 2176 1046 0,'0'0'131'0,"0"0"-57"16,0 0-8-16,0 0 32 16,0 0-14-16,0 0-48 15,0 0-20-15,-4-24-16 16,10 46-3-16,2 9-8 16,-5 9 8-16,-3 6 1 15,0 5 1-15,-8 1 2 0,-3-2-6 16,5-2 5-1,6-5 0-15,0-7-2 16,9-4-15-16,9-11-4 0,6-7 9 16,7-8-4-16,5-4 13 15,7-2-4 1,8 0-22-16,7-5-4 0,2-9-24 16,-3 0-6-16,-4-4-72 15,-10-2-141-15,-13-3-406 16</inkml:trace>
  <inkml:trace contextRef="#ctx0" brushRef="#br0" timeOffset="186.4932">1224 2473 995 0,'0'0'117'16,"0"0"-97"-16,0 0-16 15,90-15 25-15,-42 8 19 16,7 0-44-16,-6 1-4 16,-4 0-17-16,-14-2-193 15,-16-6-417-15</inkml:trace>
  <inkml:trace contextRef="#ctx0" brushRef="#br0" timeOffset="352.0526">1122 2235 1119 0,'0'0'24'0,"0"0"-23"15,135-39 12-15,-57 32-8 16,10 7-2-16,0 0-3 16,-3 0-148-16,-9 0-192 15</inkml:trace>
  <inkml:trace contextRef="#ctx0" brushRef="#br0" timeOffset="533.5658">2057 2296 888 0,'0'0'101'0,"0"0"-100"16,-54 71 24 0,26-32 12-16,-2 4 11 15,-1 6-33-15,-8-2-9 0,6-3 0 16,5-7-3-1,4-11-6-15,10-7-48 0,1-13-163 16,1-6-394-16</inkml:trace>
  <inkml:trace contextRef="#ctx0" brushRef="#br0" timeOffset="721.113">1717 2406 1004 0,'0'0'33'0,"0"0"-32"16,88 65 35-16,-39-34 17 15,2 2-34-15,4 1-19 16,-10-4-9-16,1-8-223 16</inkml:trace>
  <inkml:trace contextRef="#ctx0" brushRef="#br0" timeOffset="853.8069">2367 2582 1107 0,'0'0'60'0,"0"0"-60"0,0 0-322 15</inkml:trace>
  <inkml:trace contextRef="#ctx0" brushRef="#br0" timeOffset="1618.4789">3970 2164 1277 0,'0'0'37'0,"0"0"-10"15,0 0-27 1,0 0-11-16,0 0 11 0,6 74-3 16,0-24 6-1,-2 1-3-15,-1 2 0 0,-3-3-13 16,0-6-14-16,-7-10-21 15,-7-10 21 1,-2-10 18-16,-2-11-3 0,-6-3 12 16,2-7 0-16,-5-13 1 15,7-1 4-15,1 0 0 16,7 5 6-16,3 6 32 16,8 7-17-16,1 3-2 15,0 2-24-15,19 18-14 16,14 8 11-16,9 1 3 0,8 0 0 15,7-5-1-15,-2-7-21 16,3-9-1 0,-5-8-3-16,-6 0-11 0,-8-19-2 15,-9-15 0-15,-6-13 33 16,-12-10 0-16,-12-10 12 16,-5-6 2-1,-29-2 7-15,-15 0 5 0,-12 4 19 16,-14 13 17-16,-2 12 6 15,0 15-26-15,10 15-14 16,15 16 4-16,16 1-26 16,15 30-2-16,12 16 0 15,9 12 0-15,11 10 2 0,27 5 0 16,13 0 3-16,9-3-8 16,7-6-36-16,-4-9-98 15,-5-16-151-15</inkml:trace>
  <inkml:trace contextRef="#ctx0" brushRef="#br0" timeOffset="1815.9567">4671 2364 1163 0,'0'0'69'16,"0"0"-49"-16,0 0-20 0,0 0 0 15,0 0 11 1,21 94-2-16,-2-57-4 0,0-4-3 16,-2-3-2-16,-1-13-122 15,-8-11-293-15</inkml:trace>
  <inkml:trace contextRef="#ctx0" brushRef="#br0" timeOffset="1964.5521">4559 2056 1155 0,'0'0'27'0,"0"0"-27"0,0 0-131 16,88-58-93-16,-36 58-134 16</inkml:trace>
  <inkml:trace contextRef="#ctx0" brushRef="#br0" timeOffset="2406.4036">5023 2002 375 0,'0'0'763'15,"0"0"-704"-15,0 0-53 16,0 0-2-16,0 0 11 16,-3 81 65-16,14-26-46 15,2 8-27-15,-4 7-4 0,-6 8 0 16,-3 5-6-1,0-2-18-15,0-2-43 0,0-8 15 16,0-10-27-16,0-6 16 16,3-5 46-16,15-9-2 15,4-7 15-15,1-6-5 16,3-9-26-16,6-8 11 16,2-6 16-16,2-5 5 15,4 0 0-15,-6-4 4 16,-4-11-4-16,-12 0 1 15,-6-3 5-15,-9-1 20 16,-3-1-3-16,-5-4-7 16,-18 2 9-16,-10 0-13 15,-3 1 6-15,3 4 0 16,6 5 5-16,8 4-2 0,7 4-20 16,9 2 0-16,3-2 1 15,0 0 3-15,0-3-7 16,6-3 2-16,15-6-139 15,0-5-106-15,9-7-298 16</inkml:trace>
  <inkml:trace contextRef="#ctx0" brushRef="#br0" timeOffset="2889.6077">5338 2052 868 0,'0'0'59'0,"0"0"32"16,0 0-33-1,0 0 43-15,0 0-43 0,0 0-23 16,15-14-31-16,1 30-3 16,5 12 5-16,0 9-2 15,-3 13-4-15,0 8 0 16,-5 11 1-16,-3 11-4 15,-5 5 5-15,-2 0-2 16,-3-3 0-16,0-8 1 16,0-7-2-16,3-11 1 15,11-7-13-15,2-10 8 0,6-14-24 16,6-10 10-16,8-8 15 16,0-7 0-16,0 0 0 15,-5-14 4-15,-8-7-9 16,-11-6 7-1,-11-7 1-15,-1-5-3 16,-18-8-2-16,-19-4-7 0,-12-5 13 16,-11-1 0-16,5 0 0 15,7 6 16-15,11 11 2 16,19 12 3-16,12 11 5 16,6 4-13-16,3 5 1 15,25 2-14-15,20 1-12 16,19-1-8-16,3-3-145 0,-3-8-312 15</inkml:trace>
  <inkml:trace contextRef="#ctx0" brushRef="#br0" timeOffset="3433.3553">5936 2523 1047 0,'0'0'52'0,"91"-27"-51"0,-33 10 2 15,5-4 86-15,-8-4-46 16,-6 2 1-16,-11-3-21 15,-13 1-22-15,-10-2 15 16,-14 2-8-16,-1 1-4 0,-22 4 18 16,-9 6-20-16,-8 9-1 15,-6 5-2-15,0 0 3 16,1 16-4-16,6 12 2 16,7 5 0-16,12 9-2 15,13 7 2-15,6 2 0 16,7 3 1-16,23-6 3 15,10-6-4-15,11-9 0 16,7-9-24-16,8-11-48 16,5-9-112-16,-2-4-280 15</inkml:trace>
  <inkml:trace contextRef="#ctx0" brushRef="#br0" timeOffset="3839.2784">6530 2399 1037 0,'0'0'47'16,"0"0"1"-16,0 0-20 15,118-82 6-15,-69 63 23 16,-6 4-46-16,-10 1-7 16,-12 3 1-16,-14 5-4 15,-7 2 9-15,-4 1 18 16,-20 2-26-16,-6 1-2 0,0 0 0 15,5 8-5-15,13 7-1 16,7 4 5-16,5 2 1 16,11 4 0-16,22 2 5 15,3 2-6-15,1-3 1 16,-10 2-32 0,-14-1 18-16,-13-2-18 0,-18-5 27 15,-19 0 1-15,-9-2 1 16,7-3 3-16,17-5 0 15,11 0 17-15,11-3 8 16,11 0-10-16,27-4 49 16,19 0-10-16,12-3-51 15,4 0-3-15,-1-6-12 16,-9-8-66-16,-13-6-91 0,-14-5-242 16</inkml:trace>
  <inkml:trace contextRef="#ctx0" brushRef="#br0" timeOffset="4629.4519">7097 2433 740 0,'0'0'97'0,"0"0"-72"16,0 0 58-16,0 0 67 15,0 0-55-15,82 8-50 16,-49-8 4-16,-2-2-22 16,-4-11 2-16,-6-3-2 15,-9-5-18-15,-8-2 20 16,-4-1-11-16,-1 2-9 15,-19 2 22-15,-4 6-19 16,-4 5-5-16,3 8 3 0,1 1-8 16,9 14-4-16,2 15 0 15,8 6-3-15,5 10 1 16,0 1 5-16,9-2-1 16,10-6 0-16,7-11 0 15,2-12-3-15,6-7-15 16,-1-8-23-16,-3 0 26 15,0-14 1-15,-6-11 14 16,-5-11 5-16,-4-1-2 0,-1-2 9 16,-7 1-6-1,-4 7 18-15,-3 13 17 16,0 6-19-16,0 12 4 0,1 0-26 16,2 10-6-16,3 17-21 15,2 11 24-15,7 5-7 16,-2-5-1-1,5-8-42-15,-1-9 26 0,2-7 18 16,-4-10-24-16,6-4 20 16,-4-3 1-16,0-20 5 15,-1-9 5-15,-7-7 4 16,-3-2 5-16,-4 4 19 16,-2 9-2-16,0 8 14 15,0 12-3-15,0 7-18 0,0 1-17 16,3 7-12-1,12 18 3-15,1 6-1 16,5 2 12-16,7-4-4 0,5-3 2 16,8-5 0-16,9-9-4 15,8-8 5-15,2-4-1 16,-5-4 0-16,-7-21 5 16,-12-9-5-16,-8-9 9 15,-12-5-8-15,-14 0 19 16,-2-1 1-16,-13 1 5 15,-13 9 3-15,-2 11-26 16,4 12 6-16,6 15-9 16,9 1-11-16,3 27 4 15,6 10-4-15,0 13 11 0,5 2 0 16,10 3-20-16,1 1-15 16,-2-3-33-16,-4-6-25 15,-6-8-3-15,-4-11-128 16,0-12-359-16</inkml:trace>
  <inkml:trace contextRef="#ctx0" brushRef="#br0" timeOffset="4944.0925">7952 2383 1062 0,'0'0'74'16,"0"0"-70"-16,127-9-1 15,-72 9-1-15,0 0-2 0,0 0 0 16,-7-5 0 0,-8-4 1-16,-14 0 1 15,-10-3-1-15,-10 4 44 0,-6 1 4 16,0 3 25-16,1 4-17 16,-1 0-30-16,3 0-23 15,2 4-4-15,2 13 0 16,1 5-5-16,-1 3 11 15,-2 1-8-15,-1 2 2 16,0 1 0-16,-4-4-8 16,2-1-39-16,-2-10-88 0,0-7-183 15</inkml:trace>
  <inkml:trace contextRef="#ctx0" brushRef="#br0" timeOffset="5097.6789">8353 2105 641 0,'0'0'271'16,"0"0"-271"-16,130 37-179 16,-66-12-104-16</inkml:trace>
  <inkml:trace contextRef="#ctx0" brushRef="#br0" timeOffset="5638.4492">8842 2286 624 0,'0'0'369'0,"0"0"-327"0,0 0 2 0,-110 0 50 16,71 12-52-16,6 10-14 16,7 2-26-16,12 2 0 15,9 0-1-15,5-3 4 16,5-4-5-16,22-6 0 15,6-9-9-15,4-4-8 16,2-4-35-16,-3-18-8 16,-8-3 32-16,-9-6 22 15,-11 0 6-15,-5 0 1 16,-3 4 20-16,0 9 29 16,-8 6-6-16,-1 9 6 0,0 3-39 15,1 6-11-15,3 15 0 16,5 9 1-16,0 3 3 15,13-1 14-15,10-3-16 16,7-7 3-16,7-8 2 16,11-7-6-16,8-7 7 15,4-1-8-15,0-22 5 16,-9-6 3-16,-10-9-2 16,-11-3 12-16,-10-8 27 15,-10-4-23-15,-10-3 9 16,0-1-9-16,-15 8-11 15,-3 13 17-15,0 11-20 16,6 14-1-16,5 11-7 16,4 4-4-16,3 24-25 0,0 15 22 15,0 10 7-15,18 6-6 16,4 1 6-16,-1-2 0 16,3-5-3-16,-2-4-57 15,-2-5-17-15,-1-9-8 16,-1-12-100-16,-6-14-228 15</inkml:trace>
  <inkml:trace contextRef="#ctx0" brushRef="#br0" timeOffset="5784.1944">9184 2269 794 0,'0'0'400'15,"0"0"-328"-15,0 0 30 0,0 0-53 16,0 0-30-16,110-31-19 15,-52 31-21-15,-2 0-114 16,-10 0-227-16</inkml:trace>
  <inkml:trace contextRef="#ctx0" brushRef="#br0" timeOffset="6076.0017">9630 2258 662 0,'0'0'340'15,"0"0"-292"-15,103-9 28 0,-52-3-30 16,1-6 3 0,-6 0-10-16,-13-1-12 0,-15 0 25 15,-18 1 10-15,-9 2-17 16,-27 6-31-16,-17 6-8 16,-10 4-8-1,-1 17 2-15,7 18-1 16,15 9 1-16,15 5 20 0,17-1 18 15,10-2-5-15,18-4-14 16,28-6 10-16,18-15-23 16,8-11-5-16,8-10-2 15,-3-4-91-15,-6-14-105 16,-20-7-156-16</inkml:trace>
  <inkml:trace contextRef="#ctx0" brushRef="#br0" timeOffset="7894.7136">11121 1995 1243 0,'0'0'57'0,"0"0"-19"0,0 0 66 16,0 0-31-16,0 0-10 15,0 0-63-15,-29-29-2 16,38 61 2-16,12 14-1 16,4 5 1-16,-1 5 0 15,-3 0-1-15,-3 0 0 16,-9 1-67-16,-6-4-55 15,-3-6-38-15,0-14-169 16</inkml:trace>
  <inkml:trace contextRef="#ctx0" brushRef="#br0" timeOffset="8555.3504">10909 2248 1046 0,'0'0'74'0,"0"0"-62"15,104-31-9-15,-37 23-3 16,9 0 20-16,3-4-17 16,-8-1-1-16,-12-6-2 15,-15 0 2-15,-19-4 3 16,-13 2 3-16,-12 0 36 16,0 0 56-16,-9 5-54 15,-3 3 25-15,1 6-48 0,3 7-21 16,2 0-4-1,1 19 0-15,-1 12 0 16,6 8-7-16,0 7 3 0,0 1-15 16,3-1-9-16,8-4-18 15,2-7 19-15,2-10-13 16,3-7-4 0,4-12 8-16,4-6-32 0,0 0 27 15,1-19 29-15,-3-5 9 16,-4 1 5-16,-3 1 4 15,-6 3 47-15,1 7 29 16,-5 3-44-16,-1 9 6 16,3 0-42-16,3 0 5 15,6 12-7-15,3 4 2 0,1 2 0 16,3 1-2 0,4-3 3-16,4-7-1 0,4-3 0 15,6-6-2-15,3 0-1 16,-1-11-8-16,-2-9 6 15,-8-7-1-15,-8-4 11 16,-11-1-5-16,-7-3 14 16,-6 5 9-16,-3 4 29 15,-9 8-20-15,-10 9-8 16,-5 9-24-16,-3 0-5 16,3 22 1-16,5 9-1 15,7 9-3-15,12 5 3 16,0-5 6-16,25-3-1 15,11-6 4-15,10-6 0 16,12-5-6-16,12-4 2 0,14-9-100 16,6-7-85-1,-1-6-538-15</inkml:trace>
  <inkml:trace contextRef="#ctx0" brushRef="#br0" timeOffset="9421.1332">13685 1869 896 0,'0'0'312'16,"-37"-81"-259"-16,20 56 6 16,7 13 57-16,6 6-25 15,2 6-44-15,2 6-47 0,0 26-1 16,15 19-7-16,7 16 8 15,4 9 0-15,-4 7 3 16,-5 6-3-16,-9 7 0 16,-6 10 1-16,-2 1-6 15,0 0 3-15,0-5-40 16,0-12-22-16,0-12-13 16,0-9 50-16,10-15 16 15,7-11 1-15,2-15-23 16,10-15-15-16,8-11-7 15,9-2-34-15,8-21-26 16,0-12-62-16,-2-12-54 16,-10-12-38-16,-14-8-45 15,-13-8 314-15,-15-6 269 16,-30-4-129-16,-30-3 17 0,-22 10 8 16,-16 10-76-16,-5 17-34 15,10 18 3-15,20 13 10 16,28 13-29-16,26 5-39 15,19 0 3-15,12 10-7 16,34 1 4-16,23-1-5 16,17-4-16-16,7-6-63 15,-5 0-12-15,-11-11 24 16,-17-10 72-16,-17-4 8 16,-16 2 119-16,-13 5 2 15,-11 7-23-15,-3 6-42 16,0 5-33-16,0 0-31 15,0 15-13-15,-8 14 11 16,5 5 2-16,3 4 0 16,12-5-3-16,18 1 0 15,5-13-3-15,1-9-1 0,-6-6 7 16,-9-6 2-16,-7-10 28 16,-10-15 46-16,-4-4 13 15,-7-7-47-15,-26-4-10 16,-13-1-31-16,-5 4 4 15,5 9-10-15,8 8 4 0,13 13-64 16,19 5-75 0,6 2-262-16</inkml:trace>
  <inkml:trace contextRef="#ctx0" brushRef="#br0" timeOffset="9651.8655">14419 1952 1185 0,'0'0'48'0,"0"0"-4"16,0 0-31-16,0 0 1 15,0 0-8-15,0 0 53 16,51 84-28-16,-33-38-24 16,-3 5-7-16,-3 4 2 15,-4-1-2-15,-2-2 0 0,-1-2-19 16,0-5-33-16,1-8-69 15,7-14-104-15,3-14-273 16</inkml:trace>
  <inkml:trace contextRef="#ctx0" brushRef="#br0" timeOffset="9848.9574">14682 2035 1054 0,'0'0'119'15,"0"0"-52"-15,0 0-27 16,0 0-40-16,0 0-1 16,0 0-1-16,21 106 4 15,-5-55 4-15,-1 2-6 16,0-4-38-16,-3-5-95 0,3-11-90 16,0-10-182-16</inkml:trace>
  <inkml:trace contextRef="#ctx0" brushRef="#br0" timeOffset="10157.1543">15086 2157 855 0,'0'0'154'0,"0"0"-121"16,0 0-18-16,0 0 11 15,-83-11 3-15,69 38 4 16,5 5-24-16,8 1-7 15,1-2 10-15,10-6-10 16,14-6 37-16,10-8 6 0,0-8-8 16,-1-3 13-1,-4 0-2-15,-10-16 24 0,-6-4 32 16,-10-2-58-16,-3-3-19 16,-3-2-22-16,-19-1 1 15,-3 8-12-15,-2 6-4 16,6 8-47-16,3 6-95 15,12 7-86-15,6 10-179 16</inkml:trace>
  <inkml:trace contextRef="#ctx0" brushRef="#br0" timeOffset="10605.9823">15328 2163 1071 0,'0'0'61'0,"0"0"-16"15,0 0 6-15,0 0-23 0,0 0-28 16,0 0-4-16,-32 50 0 16,32-22 7-16,0-5-3 15,5-1 2-15,10-7 1 16,3-3-3-16,4-6 0 16,2-5 1-16,3-1 8 15,0 0-7-15,-3-10 4 0,-8-6 11 16,-3-1 9-1,-7-2 33-15,-3 2-14 0,-3 0-12 16,0 4 9 0,-1 4-38-16,-7 8-1 0,-1 1-3 15,4 7-23-15,5 14 8 16,0 3-18-16,7-1 3 16,17-3 23-16,10-5-4 15,11-5 11-15,5-5 5 16,-2-5-3-16,-10 0 5 15,-13-7 8-15,-13-12 48 16,-8-4 15-16,-4-5-38 16,-4-2-19-16,-20-1-17 15,-9 1 0-15,-4 8-8 16,-2 7-37-16,5 7-97 0,7 8-78 16,15 0-324-16</inkml:trace>
  <inkml:trace contextRef="#ctx0" brushRef="#br0" timeOffset="10812.3841">15934 2180 1205 0,'0'0'53'0,"0"0"-51"0,0 0-2 15,0 0 34 1,0 0 16-16,44 72-34 15,-33-50-14-15,-4-2 7 16,0-3-9-16,-4-1-3 0,-3-6-40 16,0-6-128-16,0-4-279 15</inkml:trace>
  <inkml:trace contextRef="#ctx0" brushRef="#br0" timeOffset="10965.5493">15896 1880 1158 0,'0'0'0'15,"0"0"-21"-15,0 0-236 16,0 0 170-16,0 0-276 16</inkml:trace>
  <inkml:trace contextRef="#ctx0" brushRef="#br0" timeOffset="11886.7902">16133 2170 800 0,'0'0'2'0,"0"0"0"16,0 0 13-16,8 82 17 15,-2-64-13-15,-1-4-18 0,2-4 2 16,-1-6 1-16,0-4-4 15,1 0 18-15,5 0 92 16,0-7-69-16,0-6 8 16,1-3-12-1,-2 0-9-15,1 3 5 0,-5 1-23 16,-1 6 6-16,-1 4 0 16,1 2-16-16,2 0-2 15,3 8-16-15,5 9 2 16,1-1-26-16,5 1-22 15,8 2 28-15,9-2 33 16,11 0-7-16,9-4 10 16,3-2-23-16,2-5 13 15,-1-3 7-15,-3-3 3 16,-6-4 0-16,-7-16-2 0,-8-3 7 16,-9-4 20-16,-12 1 13 15,-12 2 31-15,-6 5-4 16,-3 1-18-16,-25 10-20 15,-5 2-27-15,-8 6-2 16,0 0 1-16,8 19-2 16,6 4-2-16,12-2 1 15,9 0 7-15,6-1-3 16,0-5 6-16,18-2-2 16,7-6-1-16,8-5 1 15,2-2-1-15,1-2 1 16,5-15-4-16,-2-3-5 15,-6-6 3-15,-6 0 3 16,-11-4-1-16,-6 2 8 16,-5 6 29-16,-5 5 34 15,0 8-13-15,0 8-2 0,0 1-56 16,0 6-5-16,0 20-21 16,0 12 22-16,0 12 4 15,3 6-1-15,4 10 2 16,5 9-1-16,2 6 0 15,8 3 3-15,2 1-3 16,-1-1 6-16,-3-2-2 16,-6-1 18-16,-7-10-13 0,-7-14 0 15,0-13-9-15,-12-14 8 16,-12-14-8-16,-10-14 7 16,-12-2-5-16,-17-21 18 15,-19-21-14-15,-10-12 2 16,-7-10-8-1,11 0-27-15,22 6 20 16,32 11 7-16,34 8 0 0,19 3 19 16,41-3-13-16,27-4 11 15,21 1 3-15,12 1-17 16,-6-1 3-16,-16 3-6 16,-25-1-8-16,-28 2-4 15,-24 2-44-15,-21 3-76 0,-39-4-85 16,-32-7-344-16</inkml:trace>
  <inkml:trace contextRef="#ctx0" brushRef="#br0" timeOffset="14370.3957">18255 2126 973 0,'0'0'59'15,"94"0"-57"-15,-39 0 5 0,1-7 77 16,-6-5-16-16,-4-1-14 16,-9 1-26-16,-10-3-14 15,-13 0 27-15,-13 1 6 16,-1-3-1-16,-9 3-12 16,-16-1-23-16,-6 4 1 15,-2 6-12-15,0 5 3 16,0 0-6-16,6 20-4 15,5 11 6-15,8 13 1 16,10 11-5-16,4 10 3 16,3 7 2-16,20 7 0 15,4 5-1-15,1-2 1 0,-1-2-1 16,-5-13-59-16,-5-13-61 16,-7-19-96-16,-9-19-484 15</inkml:trace>
  <inkml:trace contextRef="#ctx0" brushRef="#br0" timeOffset="14841.0623">18182 2399 1081 0,'0'0'108'0,"86"-30"-91"15,-23 24-16-15,13 0 32 16,5 0-11-16,5 0-5 15,1 0-17-15,-9-2 6 16,-16-3-5-16,-17-2-1 16,-18 0 0-16,-15-3 9 15,-9 5-1-15,-3 1 54 0,0 4-14 16,0 3-30-16,-6 3-2 16,-5 0-16-16,-1 12-13 15,2 11 11-15,1 4-5 16,7 1 7-16,2-2 0 15,0 0-7-15,17-3 5 16,11-4 0-16,7-6-5 16,6-9 4-16,-2-4-12 0,-5-3 13 15,-5-16 0-15,-10-6 4 16,-9-4 21 0,-5-2 8-16,-5 0 8 0,0 2 22 15,-9 5-20 1,-1 11-8-16,4 6-6 15,4 7-21-15,2 0-6 0,0 10-2 16,0 15-12-16,12 8 5 16,3 3-11-16,4 1-51 15,4 0-46-15,1-7-20 16,1-5-36-16,-1-10-108 16</inkml:trace>
  <inkml:trace contextRef="#ctx0" brushRef="#br0" timeOffset="15210.6709">19371 2310 1048 0,'0'0'77'0,"0"0"-31"15,0 0 21-15,0 0 11 16,0 0-78-16,0 0-15 16,14 19 10-16,0 15 2 15,-2 3 2-15,3 0-21 16,-4-3-35-16,-4-9 15 15,-1-9-39-15,-5-8 12 16,1-8 5-16,-1 0 46 16,1-14 18-16,1-12 6 15,3-5 3-15,2-1 51 0,5 3-5 16,2 0 22 0,3 3-15-16,0 7-18 0,-1 5 17 15,0 5-7-15,-4 6-37 16,1 3 4-16,2 0-21 15,-2 16 0-15,3 7-4 16,-3 2 0-16,1 3 2 16,-2 4 1-16,2 0-47 15,3-3-13-15,6 0-55 16,7-5-63-16,7-6-110 16</inkml:trace>
  <inkml:trace contextRef="#ctx0" brushRef="#br0" timeOffset="15641.6032">20117 2323 848 0,'0'0'94'15,"0"0"21"-15,-33-78-15 0,8 65-20 16,-3 8-21-16,2 5-57 16,1 10 3-16,5 16-5 15,10 7-1-15,8 8 0 16,2 1 2-16,2-1-1 15,17-4 3-15,7-9 4 16,2-9-7-16,5-9 1 16,3-10 1-16,5 0 11 15,6-14-8-15,8-15-2 0,1-10 8 16,-1-3-6-16,-10-4-2 16,-12-4 25-16,-16-3 9 15,-13 0-2 1,-4 6-18-16,-8 5 26 0,-12 14 17 15,-1 9-43-15,6 11-13 16,3 8-4-16,5 6-12 16,2 22 5-16,4 15 0 15,1 10 7-15,10 5-3 16,15 4 0-16,2-3 0 16,0 0-38-16,-2-6-60 15,-3-10 22-15,-5-7-21 0,-5-15-65 16,-3-15-112-1</inkml:trace>
  <inkml:trace contextRef="#ctx0" brushRef="#br0" timeOffset="15827.0878">20388 2331 1080 0,'0'0'74'0,"0"0"-74"16,129 0 0-16,-73 0-10 16,4 0 4-16,7 0-76 15,-1 0-91-15,-8-5-21 0,-16-4-193 16</inkml:trace>
  <inkml:trace contextRef="#ctx0" brushRef="#br0" timeOffset="15982.8152">20902 2286 611 0,'0'0'218'15,"0"0"-70"-15,0 0-6 16,0 0-63-16,0 0 11 15,0 0-51-15,0-24-38 16,0 35-1-16,3 10 6 16,4 4 22-16,2 4 4 15,3-1-30-15,-2 2-2 16,0-1 0-16,1-1-31 16,-3-3-43-16,-2-14-128 15,-3-11-318-15</inkml:trace>
  <inkml:trace contextRef="#ctx0" brushRef="#br0" timeOffset="16151.4339">20918 2013 1177 0,'0'0'0'15,"0"0"-137"-15,0 0-47 16,0 0 8-16</inkml:trace>
  <inkml:trace contextRef="#ctx0" brushRef="#br0" timeOffset="16469.2069">21320 2263 897 0,'0'0'148'15,"0"0"-105"-15,0 0-33 16,0 0-1-16,0 0 38 16,0 0-26-16,-72 74-9 15,64-42 1-15,8 1 13 16,0-6 16-16,9-3-7 16,12-6-8-16,3-9 9 15,3-9-6-15,-2 0 18 0,-2-11 12 16,-8-12-15-1,-5-4 4-15,-9-6-37 0,-1-1-5 16,-10 1-4-16,-14-2-3 16,-3 8-6-16,0 2-34 15,5 10-70-15,7 9-45 16,6 6-97-16,9 0-206 16</inkml:trace>
  <inkml:trace contextRef="#ctx0" brushRef="#br0" timeOffset="17099.093">21475 2251 998 0,'0'0'104'15,"0"0"-81"-15,0 0-20 16,0 0-2-16,0 0 30 0,0 0 25 16,46 75-47-16,-31-49-7 15,-2-1-2-15,-2-3 3 16,-4-7-3-16,2-5 1 15,-6-5-1-15,-2-5 7 16,4 0-5-16,1 0 16 16,5-10 20-16,3-7-38 15,1-2 14-15,0-1-9 16,-4 1 8-16,-4 2 10 16,0 7-18-16,-4 4 13 0,-3 5-10 15,0 1-8 1,0 0-6-16,2 11-22 0,1 5 28 15,3-1 0 1,3-3-2-16,6-2 2 0,5-4-3 16,12-3-3-1,11-3 2-15,14 0-20 0,7 0 15 16,0-13-17-16,-7-3-2 16,-12-3 27-16,-17-3 1 15,-13-1 0-15,-14 3 12 16,-1 2 12-16,-10 4-15 15,-9 3-9-15,-4 9-2 16,3 2-1-16,4 2-7 16,7 15 0-16,9-1 6 0,0 4 0 15,3-2 4 1,17 3-1-16,5-2 0 0,1 0 1 16,-3-3 0-1,-3-1 0-15,-7-1-3 0,-5-3 3 16,-4-1 0-1,-4-1 1-15,0-2 3 0,0-1-4 16,-9-2 5-16,-4-2-1 16,-2-2 41-16,-1 0-10 15,2 0-5-15,0 0-15 16,3-9-15-16,5-1-24 16,6-3-124-16,4-4-413 15</inkml:trace>
  <inkml:trace contextRef="#ctx0" brushRef="#br0" timeOffset="17233.7665">22458 2235 1039 0,'0'0'0'16,"0"0"0"-1,0 0-57-15,0 0-189 0</inkml:trace>
  <inkml:trace contextRef="#ctx0" brushRef="#br0" timeOffset="17370.4053">22521 2502 995 0,'0'0'102'0,"0"0"-57"16,0 0 66-16,0 0-29 16,0 0-64-16,0 0-18 0,4 50-21 15,6-50-239-15</inkml:trace>
  <inkml:trace contextRef="#ctx0" brushRef="#br0" timeOffset="19667.1286">1566 4529 1019 0,'0'0'93'16,"0"0"-35"-16,0 0-25 16,0 0 34-16,0 0-5 15,0 0-42-15,0 0-20 16,0 0-3-16,11 12 3 0,-5 7 1 16,-1 3 5-16,-2 0-3 15,2 2-3-15,-2 1 1 16,0-2-2-16,0-1 1 15,-3 2-27-15,0-8-63 16,0-7-111-16,-3-9-268 16</inkml:trace>
  <inkml:trace contextRef="#ctx0" brushRef="#br0" timeOffset="19847.6453">1502 4232 1119 0,'0'0'3'16,"0"0"-3"-16,0 0-187 16,0 0-153-16</inkml:trace>
  <inkml:trace contextRef="#ctx0" brushRef="#br0" timeOffset="20136.607">1784 4260 1024 0,'0'0'47'16,"0"0"-43"-16,0 0-4 15,0 0 0-15,106 82 48 16,-39-28 19-16,6 10-32 16,-9 7 7-16,-7 7-3 15,-15 2-17-15,-14-2-12 16,-20-5-8-16,-8-10-2 16,-26-12 0-16,-26-10-3 15,-15-7-7-15,-15-9-86 0,-11-12-145 16,2-10-535-16</inkml:trace>
  <inkml:trace contextRef="#ctx0" brushRef="#br0" timeOffset="22244.6779">3085 4242 891 0,'0'0'388'0,"0"0"-335"15,0 0-1-15,0 0 38 16,0 0-37-16,0 0-40 15,0 0-13-15,0-6-16 16,13 38 12-16,2 3 5 16,3 0-1-16,5-2 0 15,2 0-2-15,2-5-7 0,3-6-49 16,-2-6-9 0,3-8 31-16,-2-8-8 0,-3 0 12 15,-6-19 17-15,-4-6-1 16,-5-8 16-1,-8-4 3-15,-3 1-2 0,0 0 30 16,0 4 6-16,-9 8-3 16,1 7 5-16,4 9-7 15,4 8-14-15,0 0-18 16,0 13-33-16,7 16 19 16,14 9 5-16,0 5-9 15,0 1-10-15,0 3 2 16,-6-2 11-16,-6-2-9 0,-5-7 13 15,-4-3 8 1,0-5 2-16,-4-6 1 16,-14-5 0-16,-6-6 6 0,-6-5-6 15,-1-6 17-15,1 0 3 16,5 0 15-16,5-7-27 16,10-9-8-16,10 1 0 15,0-3-151-15,22-8-433 16</inkml:trace>
  <inkml:trace contextRef="#ctx0" brushRef="#br0" timeOffset="22445.9633">3858 4321 905 0,'0'0'337'0,"85"-22"-326"16,-30 18-11-16,8 2 0 16,-5 2-5-16,-6 0 5 15,-10 0-146-15,-21 5-211 16</inkml:trace>
  <inkml:trace contextRef="#ctx0" brushRef="#br0" timeOffset="22596.1328">3995 4501 1034 0,'0'0'55'0,"0"0"12"15,106 8 28-15,-57-8-27 0,6 0-68 16,4 0-10-16,2-2-106 16,7-13-306-16</inkml:trace>
  <inkml:trace contextRef="#ctx0" brushRef="#br0" timeOffset="23090.8413">4821 4278 1275 0,'0'0'73'0,"0"0"-65"16,97-7-1-16,-44 21 6 15,-1 8 15 1,-10 3-22-16,-11 3-9 0,-16 1 3 16,-15-1-15-16,-3 0 0 15,-24-5 7-15,-3-5 8 16,2-3-3-16,6-3-5 16,8-8 7-16,8-4-1 15,6 0 2-15,8 0 7 16,17-16-7-16,12-5-2 15,5-5-1-15,1-3-4 16,-2-2 5-16,-7-3 0 0,-7 2 2 16,-8 0 5-16,-11 6 11 15,-5 6 27-15,-3 6 8 16,0 8-31-16,0 6 9 16,0 0-29-16,0 12-22 15,4 14 18-15,5 9 2 16,3 1 2-16,3-1 0 15,1 0 2-15,1-6-5 16,1-4 3-16,1-6-47 16,-1-7 3-16,1-8-32 15,-2-4-54-15,2 0-146 16,-1-18-616-16</inkml:trace>
  <inkml:trace contextRef="#ctx0" brushRef="#br0" timeOffset="23282.2828">5120 3991 326 0,'0'0'901'15,"0"0"-871"-15,82-20-29 16,-27 18-2-16,2 2 7 15,5 0-12-15,1 0-49 0,-3 0-158 16,-8 0-429 0</inkml:trace>
  <inkml:trace contextRef="#ctx0" brushRef="#br0" timeOffset="23668.4337">5854 3910 1137 0,'0'0'23'0,"0"0"-20"16,0 0 26 0,88-30 33-16,-64 30-54 0,-6 5-7 15,-5 8-1-15,-8 5-3 16,-5-2 1-16,0 5-2 15,-2-3-7 1,-7 3 9-16,5 1-17 0,4-1 11 16,4 3 7-16,19-4-4 15,5 2 4-15,-1-2 1 16,-5-1 0-16,-8 0 21 16,-7-5-2-16,-7 2 3 15,0 0 27-15,-18-4-20 16,-22 1 40-16,-14-4-18 15,-10-4-40-15,-9-3-11 16,0 0-29-16,-2-2-185 0,7-6-598 16</inkml:trace>
  <inkml:trace contextRef="#ctx0" brushRef="#br0" timeOffset="25963.6128">10503 4166 980 0,'0'0'79'0,"0"0"-3"15,0 0-14-15,0 0 3 0,0 0 17 16,0 0-58-16,0 0-17 16,16-15-7-16,-13 18 0 15,2 10-4-15,2 8 4 16,-1 2 0-16,0 6 0 15,3 2 1-15,-3 1-1 16,5-1 0-16,-1-2 3 16,-1-3-7-16,1-4-6 15,-2-4-49-15,5-4 2 16,-4-9-73-16,1-5-88 16,-2 0-333-16</inkml:trace>
  <inkml:trace contextRef="#ctx0" brushRef="#br0" timeOffset="26256.8477">10803 4137 494 0,'0'0'534'16,"0"0"-471"-16,0 0-59 15,0 0-3-15,0 0 14 16,0 0 12-16,18 48 19 16,-5-22-36-16,-1-1-9 0,-3 0 3 15,0-1 0-15,-5-4-4 16,1 0 1-16,-2-4-1 16,-3-3-2-16,0-3-70 15,0-7-62-15,0-3-93 16</inkml:trace>
  <inkml:trace contextRef="#ctx0" brushRef="#br0" timeOffset="26429.1834">10741 3963 961 0,'0'0'20'0,"0"0"-20"16,0 0-43-16,0 0-27 16,0 0-83-16,0 0-356 15</inkml:trace>
  <inkml:trace contextRef="#ctx0" brushRef="#br0" timeOffset="26580.8266">10246 3939 781 0,'0'0'103'0,"0"0"-99"15,0 0-3-15,0 0-2 16,0 0-5-16,0 0-99 16</inkml:trace>
  <inkml:trace contextRef="#ctx0" brushRef="#br0" timeOffset="26868.5675">10848 3857 1043 0,'0'0'58'16,"0"0"-56"-16,80 56 8 15,-20-8 82-15,7 9-27 0,-1 6-7 16,-8 2-19 0,-12 2-27-16,-16-2-2 0,-14-1-6 15,-16-2 2-15,-6-6-6 16,-38-5 0-16,-22-5-2 16,-22-11-34-16,-15-10-120 15,-10-14-246-15</inkml:trace>
  <inkml:trace contextRef="#ctx0" brushRef="#br0" timeOffset="28801.8382">12465 3896 1131 0,'0'0'50'16,"0"0"-27"0,0 0 10-16,0 0 36 0,0 0-21 15,0 0-10-15,0 0-38 16,-78-7 0-16,47 41-8 16,1 9 7-16,10 5 1 15,7 2 0-15,12-4 0 0,1 0-1 16,13-7 1-1,17-6 0-15,12-8 0 0,6-8 0 16,5-9-12-16,1-7-12 16,-9-1-13-16,-8-2 24 15,-16-12 9-15,-9-5 4 16,-12-4 7-16,0 1-3 16,-24-1 20-16,-11 0 2 15,-6 7-25-15,1 7 10 16,7 5-11-16,7 4 0 15,13 0-4-15,7 16-46 16,6 3-52-16,9-1-90 16,24-4-153-16</inkml:trace>
  <inkml:trace contextRef="#ctx0" brushRef="#br0" timeOffset="29234.7164">12886 3981 1227 0,'0'0'38'0,"0"0"-18"15,0 0 16-15,0 0 10 16,92-14-41-16,-53 39-1 16,-4 11-4-16,-6 0-5 15,-11 1 3-15,-9-1 2 16,-9-6-14-16,0-2 11 0,-9-8-29 15,0-9 21-15,3-5 0 16,1-6-2 0,2 0 13-16,3-8 0 0,0-13-17 15,8-4-9-15,16-7 5 16,0 0 6-16,1 0 5 16,-4 1 8-16,-9 4 2 15,0 4 10-15,-9 6 26 16,-3 8 38-16,0 5-27 15,0 4-2-15,0 0-45 16,6 13-16-16,3 12 10 16,7 6 4-16,-1 2 2 0,1 1-1 15,1-1 2-15,-1-6-1 16,-2-2 0-16,0-6-61 16,0-7-28-16,-2-9-105 15,-2-3-240-15</inkml:trace>
  <inkml:trace contextRef="#ctx0" brushRef="#br0" timeOffset="29617.3965">13532 3619 981 0,'0'0'1'0,"0"0"-1"0,0 0 0 16,0 0 2-16,0 0 3 15,-75 81-5-15,75-60 0 16,7 1 3-16,14-3 1 16,6-1-2-16,4-2 4 15,1-3 36-15,-4 1-19 16,-1 1-1-16,-6 0 7 15,0 2-16-15,-6 2 10 16,-4 1-12-16,-4-2-9 16,-7 1 1-16,0-2 5 15,0-1-8-15,-21-4 16 0,-9-5-12 16,-6-2 21 0,-10-4-20-16,-3-1-5 0,-2-9-98 15,8-17-297-15</inkml:trace>
  <inkml:trace contextRef="#ctx0" brushRef="#br0" timeOffset="29780.1521">13588 3546 1182 0,'0'0'25'0,"0"0"-22"16,118-11-2-16,-74 11 3 0,2 7-8 15,-3 11-121 1,-5-4-230-16</inkml:trace>
  <inkml:trace contextRef="#ctx0" brushRef="#br0" timeOffset="30878.3619">14258 4095 575 0,'0'0'165'16,"0"0"-128"-16,0 0 7 15,0 0 75-15,0 0-11 16,0 0-31-16,25 9-7 15,-1-6 0-15,7-3-24 16,8 0 17-16,5 0-27 16,3 0-4-16,-2 0 4 15,1 0-35-15,-5 0 6 16,-4 0-7-16,-4 0-1 16,-3-3-8-16,-6-3-45 15,-14-1-53-15,-10-5-30 0,0-2-148 16,-21-5-563-16</inkml:trace>
  <inkml:trace contextRef="#ctx0" brushRef="#br0" timeOffset="31080.7464">14366 3857 263 0,'0'0'809'15,"0"0"-699"-15,0 0-109 16,0 0 7-16,0 0 30 15,0 0 48-15,8 114-31 16,15-61-43-16,-1 1-11 16,-3 0 7-16,-3-1-8 15,-8-4-34-15,-2-5-70 0,-1-9-154 16,-4-9-619 0</inkml:trace>
  <inkml:trace contextRef="#ctx0" brushRef="#br0" timeOffset="31985.3352">15368 3982 1287 0,'0'0'40'0,"0"0"-31"0,0 0-3 16,0 0-12-16,0 0 6 16,0 0-7-16,3 69 7 15,-11-32 0-15,-12-1 0 16,-2-1-1-16,0-6-4 16,5-6 5-16,8-2 0 15,5-7-6-15,4-1-1 16,7-5-3-16,22-4 10 15,12-2-5-15,8 1-5 16,4-3-34-16,0 0 1 16,-2-3 18-16,-5-7 22 15,-9-7 6-15,-13-5-2 16,-9 1 32-16,-14-6 8 16,-1 1 11-16,-4 4-11 0,-14 1-19 15,4 7 25-15,3 6-2 16,6 5-1-16,4 3-19 15,1 0-25-15,0 11-9 16,0 13-3-16,0 5 12 16,10 7 1-16,5-2-1 15,4 2 0-15,-1-4-39 16,2-3-62-16,-1-3-23 16,-2-9-130-16,0-13-470 15</inkml:trace>
  <inkml:trace contextRef="#ctx0" brushRef="#br0" timeOffset="32406.1957">15926 4041 1217 0,'0'0'53'0,"0"0"-7"0,0 0-21 15,0 0 25-15,102-7-25 16,-72 36-20-16,-7 4-3 15,-5 5-2-15,-13-5 0 16,-5 3-7-16,-2-9-1 16,-14-4 3-16,-1-6-16 0,2-8 6 15,8-3-21-15,5-6 18 16,2 0 14-16,2-3-3 16,19-18 6-1,5-6-44-15,3-2 37 0,-3-3 2 16,-4-4 12-16,-5 0-6 15,-6-1 34-15,-8 1 5 16,-3 0 34 0,0 10-14-16,0 8-3 0,-1 8 8 15,-2 7-36-15,1 3-17 16,2 7-11-16,0 22-21 16,0 12 19-16,15 6 2 15,6 1 0-15,4-2-3 16,2-7 7-16,-2-3-8 0,1-10-57 15,-1-7-102-15,-2-10-66 16,-8-9-530-16</inkml:trace>
  <inkml:trace contextRef="#ctx0" brushRef="#br0" timeOffset="34535.6196">16368 3666 789 0,'0'0'180'0,"0"0"-76"16,0 0 22-16,0 0-29 0,0-84-8 15,5 65-15 1,2 2-29-16,3 3-26 0,8 2 10 15,6 5-27-15,7 3-1 16,0 4-2-16,-1 0-6 16,-7 11 4-16,-7 7-4 15,-8-2-37-15,-7 4 21 16,-1 0-23-16,0-3 20 16,-14-2 17-16,1 0-18 15,4-5 9-15,3-1 3 16,5 1-12-16,1 2 20 15,0-3-11-15,13 2 16 16,10 1-4-16,-3-3 5 16,-6 0 1-16,-5-2 0 15,-8-1 0-15,-1-2-3 0,0 0 6 16,-12 0 7-16,-8 1 45 16,-7-1-20-16,1 0-9 15,1 2-26-15,7 0 6 16,9 2-14-16,7 3-32 15,2-1-102-15,16-1-225 16</inkml:trace>
  <inkml:trace contextRef="#ctx0" brushRef="#br0" timeOffset="34810.8707">16885 3957 1052 0,'0'0'147'16,"0"0"-147"-16,0 0 16 16,0 0 25-16,0 0 68 15,137 35-65-15,-62-26-9 16,4-4-26-16,-6-1 1 15,-7-1-7-15,-12-3 1 16,-18 0-8-16,-17 0-6 0,-16 0-98 16,-3 0-57-1,-21 0-417-15</inkml:trace>
  <inkml:trace contextRef="#ctx0" brushRef="#br0" timeOffset="37069.3704">17958 3867 1061 0,'0'0'111'16,"0"0"-72"-16,0 0-21 16,0 0 65-16,0 0-3 15,91-73-63-15,-57 70-9 16,4 3-8-16,-1 0 0 16,-7 1-4-16,-9 9 4 15,-8 1-15-15,-7 2-11 0,-6-1-17 16,0 3 19-1,0 1-1-15,0 0-1 0,0 1 13 16,17-1-21-16,10 3-3 16,7-1-12-16,3 0 2 15,-6 0 39-15,-8-3 7 16,-12-1 1-16,-11-2-1 16,0-3 3-16,-22 0 57 15,-18-4 30-15,-12-1-12 16,-5-3-13-1,8 0-25-15,9-1-18 0,17 2 2 16,11 0-23-16,11 3-4 16,1 3 3-16,16 3-92 15,21 2-23-15,10-3-162 16</inkml:trace>
  <inkml:trace contextRef="#ctx0" brushRef="#br0" timeOffset="37541.484">18607 3869 1234 0,'0'0'51'0,"0"0"-7"0,0 0-30 15,0 0 36 1,107-9-20-16,-74 31-28 0,2 6 0 15,-7 1 2-15,-8 3-4 16,-9-5 0-16,-9-1-18 16,-2-4 14-1,0-5-10-15,-8-7 6 0,0-2 3 16,3-7 1-16,3-1 4 16,2 0 5-16,0-7-5 15,11-13-20-15,13-5-7 16,3-4 14-16,1-5 11 15,-3 2 4-15,-7-1-2 16,-4 4 37-16,-8 7 6 16,-5 5 26-16,-1 9-5 0,0 5-30 15,0 3-5-15,0 0-29 16,0 22-15 0,2 12 11-16,5 13-1 0,5 0 3 15,5 1 2-15,2-4 0 16,4-5-9-16,3-3-20 15,1-9-58-15,0-6-19 16,0-11-62-16,-4-10-204 16</inkml:trace>
  <inkml:trace contextRef="#ctx0" brushRef="#br0" timeOffset="37883.1902">19073 3396 1246 0,'0'0'12'0,"0"0"-12"16,80-11 5-16,-36 14 4 16,2 16 16-16,-3 6-25 15,-7 3 7-15,-12 3-12 16,-17-2 5-16,-7 1-2 15,-13-3-2-15,-19-6 2 16,-4-4-2-16,3-6 4 16,13-5 0-16,11 1 9 15,9 2-8-15,6 3 1 0,30 2 31 16,20 2 18 0,18-2-20-16,9-3-31 0,2 1-4 15,-7-2-1-15,-10-5-101 16,-15-4-156-16</inkml:trace>
  <inkml:trace contextRef="#ctx0" brushRef="#br0" timeOffset="38971.3316">19719 3988 833 0,'0'0'185'0,"0"0"-176"16,0 0 30-16,0 0 84 15,0 0-22-15,0 0-33 16,79 13-25-16,-30-12 9 16,5-1-6-16,-2 0-17 15,-6 0 2-15,-3 0-17 16,-4-4-7-16,-3-2 12 15,-6-2-19-15,-6 2 3 0,-8-1-2 16,-6 3-1 0,-7 2-1-16,-3 0-39 0,0 2-70 15,0 0-21 1,-3 0-22-16,-11 0-76 0,-4 0-141 16</inkml:trace>
  <inkml:trace contextRef="#ctx0" brushRef="#br0" timeOffset="40817.9581">19938 3853 795 0,'0'0'152'0,"0"0"-58"16,0 0 14-16,0 0 3 15,0 0-7-15,0 0-41 16,0-16-21-16,0 16-37 16,0 0-5-16,0 6-6 15,0 14 3-15,2 7-1 16,3 7 7-16,1 5-3 15,3 5 0-15,4-1 3 16,0 0-7-16,-1-2 4 0,-1-2-77 16,0-5-19-16,0-7-66 15,2-11-170 1</inkml:trace>
  <inkml:trace contextRef="#ctx0" brushRef="#br0" timeOffset="41244.8191">20467 3875 1169 0,'0'0'52'16,"0"0"-30"-1,0 0 66-15,0 0-7 16,0 0-62-16,87-30-15 0,-63 36-4 16,0 8-8-16,-4 5 6 15,-9 1-9-15,-6 5 6 16,-5 3-15-16,-8 0-13 15,-13-1 28-15,2-5-6 16,2-3 11-16,8-5-3 16,8 0 3-16,1-2-1 15,9-3 1-15,18-1 0 16,12-2 8-16,11-2-6 0,5-4-2 16,2 0-44-16,-5 0-149 15,-10-11-202-15</inkml:trace>
  <inkml:trace contextRef="#ctx0" brushRef="#br0" timeOffset="41675.2584">21033 3848 1190 0,'0'0'68'15,"0"0"-52"-15,0 0 24 16,0 0 8-16,95 5-31 15,-65 17-17-15,-7 5-2 0,-11 0 0 16,-8 5-7-16,-4-4 7 16,-3-1 1-16,-14-5-6 15,-2-3 3-15,2-5-17 16,3-6-3-16,5-3 24 16,6-2-17-16,3-3 6 15,0 0 9-15,0-16-7 16,13-4 1-16,7-3-1 15,-4-2 9-15,2-2-4 16,-4 0 9-16,-4 5-5 0,-6 5 20 16,-1 9 21-1,-3 4 17-15,0 4-24 0,0 0-34 16,0 14-14 0,5 9-15-16,-1 9 29 15,6 3-1-15,3-3 5 16,0-1 1-16,5-4 0 0,4-3-4 15,1-4-1-15,4-3-2 16,1-4-50-16,2-9-102 16,1-4-273-16</inkml:trace>
  <inkml:trace contextRef="#ctx0" brushRef="#br0" timeOffset="41862.755">21594 3978 1214 0,'0'0'86'0,"0"0"-86"16,102 14-2-16,-55-4 2 16,5-5 0-16,2-3-110 15,0-2-189-15</inkml:trace>
  <inkml:trace contextRef="#ctx0" brushRef="#br0" timeOffset="42233.2889">22148 3763 1226 0,'0'0'78'15,"0"0"-42"-15,0 0 5 16,0 0-23-16,120-21-11 16,-62 21-7-16,-4 0 0 15,-12 0 0-15,-14 0 0 16,-14 0 0-16,-9 0 0 16,-5 0-8-16,0 9 8 15,0 13-26-15,0 7 26 16,0 11-2-16,-8 4 7 15,0 2-5-15,-1 0 16 0,2-6-13 16,-2-1 16-16,5-7-10 16,0-4-7-16,1-4 0 15,3-4 4-15,-1-3-12 16,-1-4-28-16,-4-8-80 16,-7-5-117-16,-5 0-531 15</inkml:trace>
  <inkml:trace contextRef="#ctx0" brushRef="#br0" timeOffset="42396.833">22283 4053 1384 0,'0'0'61'16,"127"-13"-28"-16,-54 11 56 15,0-4-43-15,0 2-19 0,-9-1-27 16,-10 2-2-16,-14 0-52 15,-16-2-176-15,-19-5-231 16</inkml:trace>
  <inkml:trace contextRef="#ctx0" brushRef="#br0" timeOffset="50698.1228">1350 6491 703 0,'0'0'177'15,"0"0"-117"-15,0 0 64 16,0 0-17-16,0 0-8 16,0 0-11-16,0 0-25 15,0-18-2-15,0 18-45 16,0 0-4-16,0 0-12 16,0 8-15-16,0 9 12 0,3 7 3 15,0 2 0 1,0 5 0-16,0 1 3 0,0 1-5 15,0-1 2-15,1-1-9 16,2-4-1-16,2-5-64 16,-2-4-24-16,1-6-48 15,-1-8-155-15</inkml:trace>
  <inkml:trace contextRef="#ctx0" brushRef="#br0" timeOffset="50979.371">1517 6516 820 0,'0'0'167'0,"0"0"-100"0,0 0 25 15,0 0 3 1,0 0-50-16,0 0-41 0,15 1-4 15,-9 17 0-15,1 4 0 16,-2 2 4-16,2 0-4 16,-1 0 0-16,2 0 3 15,-4-3-8-15,2-1 5 16,1-3-10-16,-1-1-40 16,-1-7-61-16,1-3-92 15,0-6-209-15</inkml:trace>
  <inkml:trace contextRef="#ctx0" brushRef="#br0" timeOffset="51249.664">1729 6509 943 0,'0'0'94'16,"0"0"-50"-16,0 0 31 15,0 0-12-15,0 0-49 16,0 0-11-16,0 0 5 16,36 48-5-16,-25-23 1 0,0 2-4 15,-2-4 0-15,-2 1-3 16,-2-4 6-16,-1-2-3 16,1-2 0-16,-1-5-14 15,-1-4-60-15,-1-4-104 16,-2-3-163-1</inkml:trace>
  <inkml:trace contextRef="#ctx0" brushRef="#br0" timeOffset="51442.6608">1641 6302 1029 0,'0'0'21'0,"0"0"-21"16,0 0-53-16,0 0-107 15,0 0-83-15</inkml:trace>
  <inkml:trace contextRef="#ctx0" brushRef="#br0" timeOffset="51577.7985">1423 6369 805 0,'0'0'208'0,"0"0"-208"0,0 0-195 16,0 0-346 0</inkml:trace>
  <inkml:trace contextRef="#ctx0" brushRef="#br0" timeOffset="51714.4344">1138 6366 926 0,'0'0'0'0,"0"0"-63"0,91 1-126 16</inkml:trace>
  <inkml:trace contextRef="#ctx0" brushRef="#br0" timeOffset="51991.9496">1917 6269 1220 0,'0'0'4'0,"101"41"-1"16,-41-1 17-16,-3 7 10 16,-8 9-1-16,-10 7-18 0,-17 9 0 15,-19 4-6 1,-6 1 1-16,-39-2-10 0,-18-7 4 16,-20-8-22-16,-8-11-9 15,-6-12-59-15,3-17-192 16</inkml:trace>
  <inkml:trace contextRef="#ctx0" brushRef="#br0" timeOffset="54110.0235">2827 6444 1171 0,'0'0'72'0,"0"0"-30"16,0 0-36-16,0 0-5 16,0 0 9-16,0 0-5 15,0 0-5-15,13 71 0 16,5-38 7-16,-1-2-9 15,5-3 2-15,0-4 0 0,2-8-5 16,2-6 5-16,-4-6-24 16,0-4 3-16,-5 0 1 15,-4-14 18-15,-8-5 1 16,-5-8 1-16,0-2-1 16,0-2 3-16,-15 1 12 15,1 1 19 1,-1 6-10-16,-1 4 32 0,10 8-14 15,1 6-3-15,5 5-8 16,0 0-30-16,2 10-20 16,16 13-4-16,10 11 16 15,10 4 4-15,3 1-44 16,0 2 10-16,-2-3 3 0,-8-1-5 16,-4-4 10-1,-5-1 12-15,-8-3-7 0,-7-5 10 16,-7-7 6-16,0 0 9 15,-21-4 5-15,-15-3 2 16,-16-3 40-16,-3-4 1 16,4-3-16-16,6 0-5 15,11 0-21-15,13 0-3 16,12-9-6 0,9 2-27-16,2-10-111 0,26-1-378 15</inkml:trace>
  <inkml:trace contextRef="#ctx0" brushRef="#br0" timeOffset="54327.4417">3655 6515 1310 0,'0'0'80'0,"0"0"-55"15,0 0-19-15,85-33 8 16,-28 33-7-16,4 0-7 16,3 6-31-16,-10 11-86 15,-17 3-88-15,-22 1-106 16</inkml:trace>
  <inkml:trace contextRef="#ctx0" brushRef="#br0" timeOffset="54463.08">3828 6678 729 0,'0'0'256'15,"0"0"-213"-15,0 0-25 0,0 0 56 16,0 0 30-16,0 0-26 16,91 26-58-16,-25-26-20 15,2 0-10-15,-2-3-93 16,-5-14-176-16</inkml:trace>
  <inkml:trace contextRef="#ctx0" brushRef="#br0" timeOffset="56513.3097">4699 6323 1052 0,'0'0'95'15,"0"0"-55"-15,0 0 30 16,0 0-4-16,0 0-23 0,0 0-32 16,-83-19-7-16,56 56-4 15,3 7 0-15,12 3 6 16,12 0-3-16,0 3-1 16,15-4-1-16,18-2-2 15,13-6 0-15,9-9-21 16,12-6-65-16,-1-17-91 15,3-6-225-15</inkml:trace>
  <inkml:trace contextRef="#ctx0" brushRef="#br0" timeOffset="56931.7686">4951 6378 1136 0,'0'0'72'15,"0"0"-21"-15,0 0-37 0,99-11 32 16,-46 29 6-16,0 6-42 16,-1 3 1-16,-16 5-11 15,-9-1 2-15,-18 1-7 16,-9-2 5-16,-12-5 0 16,-17-2-7-16,-2-7-11 15,7-9-3-15,9-4 9 16,9-3-9-16,6-3 21 15,0-18-46-15,11-4-5 16,17-7 47-16,5-1-16 0,0-3 20 16,-8 1 0-1,-3 4 2-15,-10 4 19 16,-6 8 47-16,-4 9-4 16,-2 6 1-16,0 4-27 0,0 0-37 15,1 12-1 1,4 14-12-16,7 7 10 0,3 4 2 15,4-1 0-15,5 2-3 16,4-7-1-16,5 0-72 16,0-7-62-16,1-10-195 15</inkml:trace>
  <inkml:trace contextRef="#ctx0" brushRef="#br0" timeOffset="57148.4489">5721 6509 1102 0,'0'0'94'15,"97"0"-86"-15,-40 0 63 16,-2 0 39-16,-4 0-77 16,-2 0-20-16,-7-3-13 15,-9 0-25-15,-11-3-48 16,-11-7-121-16,-11-4-188 15</inkml:trace>
  <inkml:trace contextRef="#ctx0" brushRef="#br0" timeOffset="57326.9705">5900 6284 1047 0,'0'0'91'0,"0"0"-76"16,0 0-6-16,-7 91 81 15,14-50-37-15,14 3-12 16,3 1-38-16,3-2 6 16,-2-2-18-16,-4-5-12 15,0-7-113-15,-2-9-132 16,-4-13-412-16</inkml:trace>
  <inkml:trace contextRef="#ctx0" brushRef="#br0" timeOffset="57631.1584">6382 6379 1317 0,'0'0'56'0,"0"0"0"16,0 0-55-16,112-31 56 15,-69 34-40-15,-1 18-12 16,-12 4-10-16,-15 6 4 15,-15 1-47-15,-8 1-1 0,-25 0 14 16,-8-2 33-16,7-6-9 16,8-3 11-16,16-7 0 15,10-3 0 1,0-7 0-16,25-3 32 0,12-2 8 16,12 0 3-1,4-11-43-15,5-7-2 0,-4-5-78 16,-2-3-156-16,-6-8-456 15</inkml:trace>
  <inkml:trace contextRef="#ctx0" brushRef="#br0" timeOffset="57844.5883">6953 6247 1059 0,'0'0'186'16,"96"59"-141"-16,-29-15 51 15,-4 3-21-15,-11 3-9 16,-12 6-33-16,-11 0-13 16,-19 2-9-16,-10 3-8 15,-31-7-3-15,-27-6 0 16,-14-5-52-16,-13-10-101 16,-4-13-150-16</inkml:trace>
  <inkml:trace contextRef="#ctx0" brushRef="#br0" timeOffset="59956.7375">7935 6259 1114 0,'0'0'52'16,"0"0"-45"-16,-85-9 16 15,55 30 23-15,-1 12-28 16,4 11 10-16,8 5-19 15,11 6-4-15,8-4 4 16,5-1-2-16,25-4-4 16,13-4-3-16,9-11 7 15,11-8-16-15,5-8-30 16,1-8-79-16,-2-7-166 16</inkml:trace>
  <inkml:trace contextRef="#ctx0" brushRef="#br0" timeOffset="60401.5633">8159 6413 1051 0,'0'0'76'0,"0"0"-39"16,0 0 7-16,94-28 25 15,-40 28-29-15,-3 12-6 16,-2 13-29-16,-9 5-3 15,-15 2-2-15,-14 3-2 16,-11-2-1-16,-3-3-4 0,-21-5-8 16,-5-5 12-1,4-8-3-15,4-7 5 0,9-5-5 16,8 0 0-16,4-8 3 16,0-13-22-16,13-5-20 15,13-2 33-15,0-2-5 16,0-3 14-16,-5 4-6 15,-8 2 18-15,-5 8 15 16,-5 5 34-16,-3 4-14 16,0 8 28-16,1 2-45 15,2 0-24-15,6 14-3 0,9 11-13 16,7 7 13 0,5 1 0-16,0 0 2 15,4-1-7-15,-1-6 5 16,-3-1-14-16,1-7-63 15,-5-10-85-15,-5-8-233 16</inkml:trace>
  <inkml:trace contextRef="#ctx0" brushRef="#br0" timeOffset="60713.7767">8703 5961 267 0,'0'0'867'0,"0"0"-867"16,0 0 3-16,0 0-3 15,114-1 19-15,-74 22-6 16,-9 5-13 0,-12 1 0-16,-15 0-2 0,-4 2 2 15,-17-1 0-15,-14-1 2 16,-5-3 6-16,5-1-7 15,7-4 20-15,8-2 7 16,16 0-4-16,0-1-18 16,25 2 7-16,18 0 23 15,13-4-31-15,8 3-5 16,9-3-11-16,-9-2-107 16,-12-5-198-16</inkml:trace>
  <inkml:trace contextRef="#ctx0" brushRef="#br0" timeOffset="60941.1718">9314 6450 1167 0,'0'0'30'16,"107"0"-12"-16,-55 0 50 15,-10-2-26-15,-6 0-30 16,-3-2-12-16,-5 2-9 16,-9-4-58-16,-8 1-130 15,-9-7-133-15</inkml:trace>
  <inkml:trace contextRef="#ctx0" brushRef="#br0" timeOffset="61137.8721">9451 6259 128 0,'0'0'999'16,"0"0"-957"-16,0 0-37 15,0 0 13-15,0 0 40 16,-22 102-17-16,33-63-32 16,3 0 1-16,4-3-8 0,-6-2-2 15,3-5-23 1,-3-6-54-16,0-6-92 15,2-13-167-15</inkml:trace>
  <inkml:trace contextRef="#ctx0" brushRef="#br0" timeOffset="61344.3191">9808 6240 1229 0,'0'0'64'0,"0"0"-64"16,0 0-5 0,0 0 5-16,25 111 31 0,-7-65-30 15,-3-1 4-15,-2-3-5 16,-5-5-91-16,-4-12-139 16,1-14-386-1</inkml:trace>
  <inkml:trace contextRef="#ctx0" brushRef="#br0" timeOffset="61619.6048">10164 6143 1279 0,'0'0'17'16,"118"66"-13"-16,-51-18-3 15,-9 2 37 1,-14 10-36-16,-14 5 9 0,-19 4-11 16,-11-1 5-16,-17-1-9 15,-28-8 4-15,-18-10-9 16,-14-7-9-16,-3-6-58 16,0-15-79-16,8-9-237 15</inkml:trace>
  <inkml:trace contextRef="#ctx0" brushRef="#br0" timeOffset="62834.1229">12366 6156 1058 0,'0'0'85'0,"0"0"-17"16,0 0 38-16,0 0-48 15,0 0-47-15,0 0-11 16,34 26 0-16,-21 2-3 15,-1 2 5-15,-1-1-2 0,-2-1 0 16,-3-2 4-16,-1-3-11 16,-2-3-17-16,-3-4-61 15,0-6-30-15,0-9-170 16</inkml:trace>
  <inkml:trace contextRef="#ctx0" brushRef="#br0" timeOffset="63018.6588">12328 5882 551 0,'0'0'596'0,"0"0"-596"0,0 0-222 16,0 0 98-16,86 47-189 15</inkml:trace>
  <inkml:trace contextRef="#ctx0" brushRef="#br0" timeOffset="63314.8616">12720 6147 875 0,'0'0'2'0,"0"0"2"16,52 97-4-16,-32-59 0 16,3-2 3-16,1-3-1 15,-2-7 0-15,-2-10-2 0,-4-6 2 16,-4-10 6-16,-1 0 118 16,1-12 35-16,0-12-93 15,-1-5 23-15,-3-5-16 16,-3-3-2-16,-2 2-5 15,-3 3-53-15,0 4-2 16,0 5-13-16,0 5-17 16,0 4-45-16,11 4-112 15,4 0-154-15</inkml:trace>
  <inkml:trace contextRef="#ctx0" brushRef="#br0" timeOffset="63564.1838">13082 5909 1221 0,'0'0'39'16,"0"0"-26"-16,88 81 16 16,-27-24 30-16,2 9-5 15,-9 5-36-15,-11 4-16 16,-16-4 0-16,-16-4 2 15,-11-1-4-15,-10-7 0 0,-27-9-1 16,-21-5-10-16,-21-10-38 16,-15-9-78-16,-8-14-145 15</inkml:trace>
  <inkml:trace contextRef="#ctx0" brushRef="#br0" timeOffset="65557.0494">14731 5970 1348 0,'0'0'25'16,"0"0"-5"-16,0 0-3 15,0 0 6-15,0 0-19 16,0 0-4-16,0 41 0 0,15-3-7 16,5-1 12-1,5-4-5-15,5-3 0 0,1-4-22 16,0-10 1-16,2-10-12 15,-3-6 2-15,-2 0 29 16,-2-19 2-16,-6-8 0 16,-6-6 1-16,-6-1 11 15,-8-3-11-15,0 3 16 16,0 1 5-16,-10 7 12 16,1 11-12-16,3 5 0 15,2 10-12-15,4 0-10 16,0 23-27-16,9 13 7 15,16 11 7-15,8 8 3 16,6 3-29-16,0 0 4 16,-3-5-4-16,-8-6-9 0,-10-9 23 15,-11-4 16-15,-7-8 7 16,-4-1-2-16,-26-6 8 16,-9-1-1-16,-15-6 36 15,-5-4-16-15,-4-5 13 16,2-3-4-16,9 0-11 15,13 0-1-15,12 0-18 16,16 0-4-16,11-4-65 16,14-8-157-16,34-2-720 15</inkml:trace>
  <inkml:trace contextRef="#ctx0" brushRef="#br0" timeOffset="65791.008">15669 6047 1337 0,'0'0'43'0,"0"0"-43"15,93-12-2-15,-38 12 2 16,6 0 0-16,3 10-3 15,-4 1 3-15,-9 0-79 0,-17 1-68 16,-17-2-140-16,-17-1-219 16</inkml:trace>
  <inkml:trace contextRef="#ctx0" brushRef="#br0" timeOffset="65959.3161">15730 6245 524 0,'0'0'373'0,"0"0"-352"16,0 0 33-16,0 0 86 15,0 0-6-15,113 62-47 16,-42-60-79-16,2-2 0 16,-4 0-8-16,-6 0-46 15,-17-6-86-15,-20-6-275 16</inkml:trace>
  <inkml:trace contextRef="#ctx0" brushRef="#br0" timeOffset="68025.222">17318 5581 1121 0,'0'0'70'0,"0"0"-69"16,0 0 62-16,104-34 22 15,-65 34-40-15,5 0-35 16,-1 14-6-16,-4 11-8 16,-10 5 3-16,-8 7-11 15,-12 2 4-15,-9 4-27 16,0-3 2-16,-19-4 11 15,-2-9-18-15,2-11 28 16,5-6 9-16,5-7 3 16,9-3 0-16,0 0 3 15,10-20 5-15,20-5-8 16,11-8-24-16,8 0 4 16,-4-4-34-16,-6 0 49 15,-11 1 5-15,-12-1 26 16,-11 1 33-16,-5 5 14 15,0 3-7-15,-13 7 10 16,2 9-23-16,2 4-20 0,3 8 0 16,0 0-33-16,2 12-2 15,1 16-1-15,3 10-6 16,0 4 9-16,6 5 0 16,17-2 1-16,7 4-12 15,3-8 8-15,-2-1-42 16,1-8-25-16,-1-7-47 15,-1-12-45-15,-5-12-196 0</inkml:trace>
  <inkml:trace contextRef="#ctx0" brushRef="#br0" timeOffset="68481.0034">18097 5260 1062 0,'0'0'43'0,"0"0"-39"0,0 0 8 15,82-31 37-15,-51 31-47 16,-5 9 1-16,-7 7-3 15,-10 4-2-15,-9 2-5 16,0-1 9-16,-8 0-2 16,-9 0 0-1,1-2 3-15,2-1-4 0,9-3 1 16,5 1 0-16,5 1-3 16,22-2 8-16,7 2-5 15,0-2 0-15,-4-6 3 16,-11 0-5-16,-11-5 2 15,-8-3 0-15,0 2 21 16,-22 0 42-16,-17-1 35 16,-16 0-35-16,-2 2-48 15,3 0-9-15,11 2-6 0,17 4-10 16,15 3-2-16,11-1-130 16,10-1-79-1,32-7-423-15</inkml:trace>
  <inkml:trace contextRef="#ctx0" brushRef="#br0" timeOffset="68726.3437">18645 5607 1200 0,'0'0'71'0,"91"0"-54"15,-29 0-15-15,5-1 88 16,-3-3-32-16,-1-1-54 16,-8-3 8-16,-7 0-12 15,-12-3-5-15,-14-2-3 16,-11-3-52-16,-11-1-52 16,0-5-104-16,-26-4-499 15</inkml:trace>
  <inkml:trace contextRef="#ctx0" brushRef="#br0" timeOffset="68919.3654">18775 5314 1045 0,'0'0'101'0,"0"0"-101"16,0 0 0 0,0 0 81-16,-10 114-19 0,31-66-11 15,4 4-38-15,5 1-9 16,-2-4 4-16,-5-4-8 15,-1-4-9-15,-7-5-63 16,-4-6-97-16,-7-9-104 16</inkml:trace>
  <inkml:trace contextRef="#ctx0" brushRef="#br0" timeOffset="72212.4576">19584 5398 863 0,'0'0'106'15,"0"0"1"-15,0 0-3 16,0 0 6-16,0 0-36 16,0 0-67-16,8-33-7 15,-8 44-6-15,-3 11 2 16,-11 5-1-16,-2 4 6 15,-1 1-1-15,0-3 0 16,-1-1 4-16,4-2-6 16,5-6 2-16,2-4 0 15,7-3-3-15,0-2 5 16,0-1-2-16,19 0 0 16,10-1-1-16,3-1 1 15,7-1 0-15,0-1 1 0,-2-1-6 16,-2-2 4-16,-7-1 1 15,-4-2-2 1,-11 0 2-16,-4 0 0 0,-4-7 4 16,-3-6-3-16,-2-1 10 15,0-1-10-15,0 2 10 16,-4 0 1-16,-6 0-8 16,1 5 15-16,1 1-6 15,1 3-1-15,4 4 11 16,3 0-23-16,0 0-5 15,0 14-11-15,0 11 8 16,12 9 3-16,4 6 5 16,7 2 0-16,-1 5-1 15,-2 2 1-15,-1 0-27 0,-7-1-40 16,-2-7-73-16,-9-8-153 16</inkml:trace>
  <inkml:trace contextRef="#ctx0" brushRef="#br0" timeOffset="72815.9071">17770 6255 811 0,'0'0'157'0,"-86"4"-118"16,42 2 40-16,4 1 27 16,9-1-13-1,13-2-41-15,10 0-12 0,8-1-12 16,0-1-7-16,9-2 24 15,33 0-6-15,28 0-29 16,32 0 4-16,23-5-10 16,24-6-4-16,14-3 4 15,19-2 1-15,15-5-8 16,10-3 3-16,0-1 0 16,-5 1 2-16,-15 0-1 15,-21 4 0-15,-17-1-1 0,-28 7 3 16,-25 1-3-16,-29 4 0 15,-23 6 0-15,-22-1-5 16,-13 3-6-16,-8 1-60 16,-1 0-76-16,0 8-47 15,-9 3-110-15</inkml:trace>
  <inkml:trace contextRef="#ctx0" brushRef="#br0" timeOffset="74796.8032">17977 6667 389 0,'0'0'754'0,"0"0"-707"16,0 0-9-16,0 0 75 15,0 0-50-15,0 0-29 16,105-50-11-16,-55 52-21 16,2 15 4-16,-6 4-6 15,-9 3 4-15,-12 4-9 16,-14-2 5-16,-10 0 0 15,-1-1-6-15,-16-1-2 16,-13-7 8-16,-2-5-3 16,4-4 7-16,8-7-10 15,10-1 6-15,7 0 0 16,2-1-2-16,3-15-1 16,24-5-48-16,8-5 16 0,8-4-17 15,-1 1 25 1,-8-1 4-16,-7 1 23 0,-9 4 5 15,-6 3-3-15,-8 8 44 16,-4 6 9-16,0 5-19 16,0 3 12-1,0 0-46-15,0 3-2 0,0 15-3 16,-6 6-11-16,0 3 14 16,6 1 0-16,0-1 2 15,0-4-3-15,12 0 1 16,7-4 0-16,6-1 2 15,4 0-2-15,6-5-26 0,5-1-82 16,-3-6-127-16,0-6-280 16</inkml:trace>
  <inkml:trace contextRef="#ctx0" brushRef="#br0" timeOffset="75008.787">18719 6760 308 0,'0'0'729'0,"0"0"-677"16,130-4-35-16,-74 2 104 15,-2 1-10-15,-5-2-62 16,-3 0-26-16,-5-2-23 16,-8-1 3-16,-8-1-6 15,-8-3-63-15,-13-4-70 0,-4-3-189 16</inkml:trace>
  <inkml:trace contextRef="#ctx0" brushRef="#br0" timeOffset="75241.1578">18885 6550 1111 0,'0'0'111'0,"0"0"-94"16,0 0-6-16,0 0 13 0,0 0 57 15,0 0-35 1,29 106 1-16,-9-65-33 16,-5 0-12-16,-2 1 0 15,-7 0-2-15,0-5-9 0,-1-4-86 16,5-7-56-16,0-12-106 16,6-14-600-16</inkml:trace>
  <inkml:trace contextRef="#ctx0" brushRef="#br0" timeOffset="75462.563">19432 6519 1284 0,'0'0'30'16,"0"0"0"-16,0 0-30 0,0 0 0 15,0 0 11 1,42 86 18-16,-18-37-21 0,-5 1-8 16,-7-1-5-16,-6-4-34 15,-6-4-71-15,0-10-135 16,0-11-425-16</inkml:trace>
  <inkml:trace contextRef="#ctx0" brushRef="#br0" timeOffset="79253.5817">17819 6491 1029 0,'0'0'97'16,"0"0"-76"-16,0 0 30 15,0 0-2-15,0 0-48 0,0 0 31 16,-76 81-3-16,70-32-15 16,0 2 29-16,2 2-24 15,-2 1-4-15,5 1-13 16,1-1 6-16,0-1-11 16,8-8 3-16,18-6-7 15,14-7-13-15,9-8-87 16,11-11-123-16,4-10-430 15</inkml:trace>
  <inkml:trace contextRef="#ctx0" brushRef="#br0" timeOffset="80066.6486">19631 6410 1027 0,'0'0'58'0,"0"0"-23"16,0 0-33-16,0 0 41 15,0 0-23-15,0 0 21 16,102 99 0-16,-61-51-30 16,-4 6 4-16,-8 3 6 15,-10 2-15-15,-13 0-3 16,-6 5-3-16,-6 0 0 15,-18-6-7-15,-6-10-10 0,-1-8-17 16,-4-11-12-16,1-8-135 16,1-9-379-16</inkml:trace>
  <inkml:trace contextRef="#ctx0" brushRef="#br0" timeOffset="80886.7555">17146 5254 1132 0,'0'0'30'0,"0"0"-27"0,0 0-2 16,0 0 22-16,-86 85 27 16,74-29 11-16,6 10-14 15,6 8 0-15,0 5-35 16,18-1 1-16,9-4-11 16,7-6 0-16,6-11 5 15,10-7-7-15,6-15-66 16,7-13-115-1,4-11-407-15</inkml:trace>
  <inkml:trace contextRef="#ctx0" brushRef="#br0" timeOffset="81662.6077">19699 4960 839 0,'0'0'228'0,"0"0"-166"16,0 0-56-16,0 0 22 16,0 0 23-16,79 51-21 15,-43-9 1-15,3 8 14 16,-2 3-27-16,-1 6-2 16,-2 2 9-16,-2 1 7 15,-6 2-12-15,-6-1-14 16,-13 2-2-16,-7-2 1 15,-14 1-5-15,-27-4-75 16,-17-9-94-16,-12-13-436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4:50:24.40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1626 3306 1045 0,'0'0'147'16,"0"0"-66"-16,0 0-4 16,0 0-22-16,0 0 19 15,0 0-26-15,10-27-38 16,-2 36-13-16,5 12 7 15,5 5 14-15,-3 6 7 16,-3 2-22-16,0 1 6 0,-3 2-9 16,-2 3 11-16,-2 1-12 15,2 0 1-15,-1-2-1 16,-3-5-1-16,-3-7-73 16,0-5-84-16,-3-12-30 15,-19-10-174-15</inkml:trace>
  <inkml:trace contextRef="#ctx0" brushRef="#br0" timeOffset="372.7414">1641 3035 1019 0,'0'0'18'15,"0"0"-5"-15,0 0-8 0,0 0-5 16,0 0 36-16,0 0-14 15,-11 22 13-15,28-19 21 16,-2-1-31-16,-8-2 18 16,-5 0-5-16,-2 0 16 15,0 0 5-15,0 0-57 16,0 0-1-16,-14 1-1 16,-2 5-144-16,4 1-34 15,3 0-202-15</inkml:trace>
  <inkml:trace contextRef="#ctx0" brushRef="#br0" timeOffset="644.8704">1756 3042 1096 0,'0'0'86'15,"0"0"-86"-15,0 0 1 16,131 91 19-16,-60-30 47 16,3 14-7-16,-15 11-34 15,-11 16-23-15,-18 5-1 16,-18-3-2-16,-12-10 11 16,-21-18-10-16,-24-10-1 15,-15-11-4-15,-17-7 4 16,-8-10-127-16,0-16-208 15</inkml:trace>
  <inkml:trace contextRef="#ctx0" brushRef="#br0" timeOffset="5943.1307">3380 3177 1239 0,'0'0'57'16,"0"0"-33"-16,0 0 46 15,0 0 10-15,0 0-43 16,0 0-37-16,0 0 0 16,-7-1-1-16,17 32-11 15,4 4 16-15,4 0-4 0,0 0 0 16,1-3 0 0,5-6-13-16,-2-7 9 0,1-5-24 15,-1-7 11-15,0-5-24 16,-5-2 12-16,-4 0 10 15,1-16 9-15,-7-9 10 16,-1-2 0-16,-6-7 5 16,0 0 12-16,0-1-16 15,-9 3 30-15,2 3 2 16,2 6-25-16,2 7 21 16,3 7-25-16,0 8 6 15,0 1-10-15,3 4-12 16,16 20-2-16,6 9 14 0,3 9-12 15,5 5-26 1,-5 0-5-16,0 2-6 0,-5 1 25 16,-7 0-15-16,-7-2 11 15,-9-3 15-15,0-6 3 16,-13-12 8 0,-14-6 4-16,-9-7 0 15,-9-7 29-15,-4-3 8 0,4-4-1 16,8 0-16-16,10-2-15 15,11-4 11-15,10-2-18 16,6-4-21-16,10-7-139 16,25-9-524-16</inkml:trace>
  <inkml:trace contextRef="#ctx0" brushRef="#br0" timeOffset="6157.1865">4155 3259 1219 0,'0'0'69'16,"0"0"-54"-16,0 0-7 15,131-20-8-15,-61 20 5 16,6 0-1-16,-6 5-8 15,-10 5-86-15,-17 0-186 16</inkml:trace>
  <inkml:trace contextRef="#ctx0" brushRef="#br0" timeOffset="6320.7513">4368 3487 1009 0,'0'0'144'0,"0"0"-137"15,103 0 19-15,-42-3 27 16,3-5-52-16,4-4-2 16,-2-6-185-16,-3-5-770 15</inkml:trace>
  <inkml:trace contextRef="#ctx0" brushRef="#br0" timeOffset="6759.8633">5133 3192 1202 0,'0'0'75'0,"0"0"-40"15,0 0-11-15,109-15 46 16,-71 28-30-16,-3 9-34 16,-9 3-8-16,-7 3 2 15,-13 2-1-15,-6-2-11 16,0-1 12-16,-7-6 0 15,-7-3-3-15,2-5-11 0,6-8-1 16,5-2-19-16,1-3 4 16,0 0 24-16,9-11 2 15,12-11-41-15,2-7-7 16,0-5 24-16,-4-1 28 16,-1-2-2-1,-3 2 4-15,-4 4 1 16,-3 7 22-16,-6 9 39 0,-2 7-10 15,0 7-14-15,0 1-29 16,3 5-11-16,3 19-31 16,3 8 31-16,3 5 0 15,3-2 3-15,6 2-3 16,2-7 4-16,6-4-6 0,2-7 2 16,0-3-8-16,2-9 8 15,-6-5-139-15,-6-2-175 16</inkml:trace>
  <inkml:trace contextRef="#ctx0" brushRef="#br0" timeOffset="7042.1028">5429 2911 1172 0,'0'0'74'16,"0"0"-50"-16,0 0-21 16,101-23 71-16,-53 17-49 15,1 1-21-15,1 4-4 16,-4-1-61-16,-12-1-163 15,-9-1-483-15</inkml:trace>
  <inkml:trace contextRef="#ctx0" brushRef="#br0" timeOffset="7481.9254">6054 2744 1034 0,'0'0'14'16,"0"0"9"-16,0 0 8 0,0 0 21 15,97-31-19-15,-69 31-33 16,-2 4 0-16,-7 9-1 16,-6 3 3-16,-5 4-5 15,-7-1 0-15,-1-1 2 16,0 0-3 0,-3-1 4-16,0-1 0 0,3 1-1 15,0 0 6-15,18 2-5 16,11 0 0-16,2 1 3 15,-4 0 27-15,-8-1 3 16,-10 0 4-16,-9 0 7 16,-16 0-12-16,-32-2 26 15,-22-2-1-15,-17-1-45 16,-11-4-4-16,-3-6-8 0,2-4-319 16</inkml:trace>
  <inkml:trace contextRef="#ctx0" brushRef="#br0" timeOffset="12719.0113">1019 5692 925 0,'0'0'181'15,"0"0"-115"-15,0 0-33 16,0 0 8-16,0 0-32 16,0 0-6-16,-102-26-2 15,68 41-1-15,-3 1 0 16,8-3 0-16,8 0 0 15,12-1 0-15,9 0 4 16,0 1-8-16,9 1 4 0,15 1 0 16,4 2 0-16,4 3 7 15,2 1-9-15,-1 4 2 16,-6 1 0-16,-9-1-3 16,-15 2 3-1,-3-4-3-15,-5-4 1 0,-23-2 2 16,-9-9 10-16,-8-4-4 15,-6-4 2-15,5 0 18 16,10-7-21-16,8-4 2 16,14-4-7-16,11 0-7 15,3-1-45-15,27-6-159 16,21-3-278-16</inkml:trace>
  <inkml:trace contextRef="#ctx0" brushRef="#br0" timeOffset="13019.2112">1375 5728 1031 0,'0'0'25'16,"0"0"-25"-16,0 0 6 16,-77 71 0-16,74-36 51 15,3 3-26-15,12-5 12 16,16-4-26-16,9-7-12 15,5-11 13-15,0-6-12 16,-2-5 26-16,-7-2 20 16,-12-15-10-16,-8-8 41 0,-13-5-18 15,0-4-27-15,-16-2-15 16,-14 3-23-16,-6 4-2 16,0 5 2-16,5 7-11 15,10 5 7-15,9 6-126 16,9 4-106-16,3 0-139 15</inkml:trace>
  <inkml:trace contextRef="#ctx0" brushRef="#br0" timeOffset="13254.2428">1699 5573 996 0,'0'0'208'0,"0"0"-156"0,0 0-52 16,0 0 9-1,0 0 19-15,0 88 55 16,6-34-36-16,7 3-38 0,-2 7 6 16,-2 1-15-16,-2-5 1 15,-1-4 2-15,-3-14-3 16,0-9-1-16,0-8-71 16,2-8-55-16,-4-10-40 15,5-7-106-15</inkml:trace>
  <inkml:trace contextRef="#ctx0" brushRef="#br0" timeOffset="13659.1164">1953 5367 1129 0,'0'0'69'0,"0"0"-60"0,0 0-9 16,0 0-9-16,0 0 5 16,0 0 4-16,19 106 0 15,-7-70 3-15,-3-7-6 16,-3-6 3-16,-3-7-10 16,-3-9 7-16,0-5-10 0,0-2 13 15,3-4 14-15,-2-11-11 16,4-8 1-16,2 1-4 15,-1 0 0-15,3 4 19 16,2 5-11-16,2 5 29 16,2 2-11-16,3 6-23 15,-3 0-6-15,3 1 3 16,-2 14 0 0,-4 3-1-16,0 2 6 0,3 1-5 15,-8 2 0-15,2 1 3 0,-4 1-8 16,2-1-21-1,4-6-151-15,4-8-191 16</inkml:trace>
  <inkml:trace contextRef="#ctx0" brushRef="#br0" timeOffset="13837.6406">2566 5599 1244 0,'0'0'46'16,"0"0"-42"-16,0 0-4 16,0 0-12-16,0 0-11 15,0 0-55-15,10 52-325 16</inkml:trace>
  <inkml:trace contextRef="#ctx0" brushRef="#br0" timeOffset="13983.2498">2607 5857 318 0,'0'0'813'15,"0"0"-773"-15,0 0-31 0,0 0-14 16,0 0 5-16,0 0-263 16,5 0-575-16</inkml:trace>
  <inkml:trace contextRef="#ctx0" brushRef="#br0" timeOffset="14166.7605">2916 5815 1219 0,'0'0'70'16,"0"0"-57"-16,78 0-13 15,-39 4 21-15,7 2-18 16,6 0-6-16,6-2-123 15,-8-1-238-15</inkml:trace>
  <inkml:trace contextRef="#ctx0" brushRef="#br0" timeOffset="14694.0475">286 6759 1155 0,'0'0'73'16,"0"0"-73"-16,0 0 41 16,103-17 1-16,-9 4 23 0,25 1-15 15,8-1-44 1,6 0 4-16,-8 0-10 0,-13 1 4 15,-9 3-10-15,-15-1 6 16,-18 4-57-16,-19-1-83 16,-17-2-124-16,-26 1-321 15</inkml:trace>
  <inkml:trace contextRef="#ctx0" brushRef="#br0" timeOffset="14958.3352">382 6867 879 0,'0'0'197'0,"0"0"-197"16,0 0 3-16,125 9 80 16,-19-9 27-16,16 0-78 15,11-4-4-15,-6-8 14 16,-8 1-16-16,-13 0-11 15,-19-2-15-15,-19 1 7 16,-17 3-14-16,-18 1 7 16,-6-2-78-16,-11 8-48 15,-7-6-72-15,-3 2-166 16</inkml:trace>
  <inkml:trace contextRef="#ctx0" brushRef="#br0" timeOffset="36858.2532">9349 2689 837 0,'0'0'217'0,"-96"-20"-212"16,46 20 4-16,3 13-8 15,2 21 41-15,6 13-14 16,5 11-13-16,13 10 21 15,8 6-15-15,13-4-2 0,0-2-7 16,26-9-3-16,17-9-9 16,10-9 0-16,10-8-9 15,6-14 5-15,3-12-149 16,-2-7-144-16</inkml:trace>
  <inkml:trace contextRef="#ctx0" brushRef="#br0" timeOffset="37488.5966">9742 2789 1191 0,'0'0'12'16,"0"0"-12"-1,0 0-16-15,0 0 16 0,40 119 1 16,-19-63 2-16,-3 3-3 15,-3-2 0-15,-6-6-2 16,-6-7-61-16,-3-13-6 16,0-10 19-16,-12-9 20 15,-8-10-10-15,-5-2 6 16,-3-9 31-16,-2-16 2 16,2-3 1-16,1-3 21 0,3 3-17 15,9 4 62 1,7 8-3-16,8 5 2 0,0 6 4 15,22 5-69 1,9 0 0-16,9 16-7 0,0 8 2 16,2 1-3-16,-2 1 7 15,-2-5 1-15,-1-2 0 16,2-7-11-16,-1-5-5 16,0-7-18-16,-7 0 3 15,-4-7 26-15,-6-15-3 16,-6-5 8-16,-5-8-3 15,-8-5 11-15,-2-5-1 16,0-5-4-16,-12-5 17 16,-10-2 11-16,-5-4-25 15,-6 4 19-15,-6 6-1 0,-6 9-11 16,-1 12 13-16,-6 11-7 16,7 10-14-16,-1 9 22 15,12 7-22-15,5 20-4 16,10 13-2-16,7 8-5 15,12 4 5-15,0 5-3 16,22-1 4-16,13-5 0 16,6-6 2-16,7-6-1 15,3-8 1-15,-3-5-2 16,-1-8-49-16,-3-9-115 16,-7-8-239-16</inkml:trace>
  <inkml:trace contextRef="#ctx0" brushRef="#br0" timeOffset="38409.6415">10398 3010 1191 0,'0'0'56'0,"0"0"-56"0,0 0-4 16,0 0 4-16,0 0 5 16,0 0 2-16,23 60-4 15,-7-39-3-15,-2-1 0 16,-3-3-7-16,-3-3-51 15,-2-7-97-15,-6-7-158 16</inkml:trace>
  <inkml:trace contextRef="#ctx0" brushRef="#br0" timeOffset="38599.6887">10336 2567 1202 0,'0'0'0'15,"0"0"-108"-15,0 0-176 16,0 0 87-16,79 4-232 16</inkml:trace>
  <inkml:trace contextRef="#ctx0" brushRef="#br0" timeOffset="38989.8696">10595 2709 758 0,'0'0'5'0,"0"0"30"0,-10 72 20 16,10-34 9 0,0 5 5-16,0 4-46 0,4 1-15 15,2 0-1-15,2-4-1 16,-2-3-6-16,1-4 0 15,-1-1 2-15,0-4-2 16,5-6 0-16,5-2 1 16,5-5-1-16,3-6 0 0,11-2 0 15,1-5-3-15,0-5-22 16,-3-1 9-16,-3 0-6 16,-9 0 1-16,-11-7 21 15,-5-6 1-15,-5-3 5 16,-6-1 16-16,-23-1-15 15,-11 0 6-15,-11 1-11 16,-1-1 5 0,9 5 11-16,10 1-9 15,11 4 0-15,13-1-4 0,9 1-5 16,0-3-5-16,28-5-130 16,12-8-110-16</inkml:trace>
  <inkml:trace contextRef="#ctx0" brushRef="#br0" timeOffset="39381.8426">10865 2670 1105 0,'0'0'41'15,"0"0"-24"-15,0 0 34 16,0 0 31-16,0 0-74 16,0 0-8-16,0 0 0 15,45 99 0-15,-12-42 0 16,0 2 1-16,-6 2-3 15,-8 0 2-15,-7-1-10 16,-12-1-19-16,0-3-23 16,-1-4 24-16,-13-7 6 15,6-5-17-15,3-9 18 16,5-8-6-16,0-7 18 16,11-4 7-16,15-6 4 15,5-6 0-15,6 0 10 0,-1-3-10 16,-1-12 9-16,-7-5 9 15,-7-5 31-15,-9-6 20 16,-11-3 1-16,-1-6-12 16,-12-1-20-16,-18 0-38 15,-5 0 7-15,-5 5-9 16,2 7-7-16,8 5 6 16,8 10-76-16,7 6-71 15,12 5-119-15,3 3-298 16</inkml:trace>
  <inkml:trace contextRef="#ctx0" brushRef="#br0" timeOffset="40000.7504">11161 3041 292 0,'0'0'732'0,"0"0"-649"0,0 0-62 15,0 0-7-15,91-4 54 16,-47-4-38-16,3 0-27 15,-3 0 4-15,-6-4-4 16,-10-1-2-16,-11-2 10 16,-9-4 2-16,-8 3 38 15,0-3-21-15,-7 1-22 0,-12 5-7 16,-4 4-1-16,0 8-4 16,3 1 0-16,2 10-13 15,5 11 16-15,1 8-6 16,9 3 3-16,3 3-1 15,0 2 7 1,3-5-2-16,16-5 0 0,2-7-5 16,3-8 0-16,4-6-19 15,2-6-2-15,0 0 19 16,-2-7-9-16,-5-11 16 16,-8-7-4-16,-4-2 10 15,-3-2-5-15,-5 1 8 16,2 1 11-16,-1 5 4 15,3 5-12-15,4 3 3 0,1 5 4 16,3 6-19-16,1 3 0 16,2 0-3-16,3 6-8 15,-3 13 10-15,-2 1-5 16,-5 4 0-16,2-6 3 16,-4-3-28-16,-3-5 16 15,0-4 10-15,-4-5 5 16,-1-1 1-16,1 0 9 15,3-12 35-15,3-10-26 16,1-5-17-16,0 0 25 16,4-2 0-16,2-1-22 15,3 1 10-15,0 0-15 16,3 7-6-16,-3 4-43 16,-3 10-68-16,-4 7-72 15,-5 1-263-15</inkml:trace>
  <inkml:trace contextRef="#ctx0" brushRef="#br0" timeOffset="45421.9058">12198 2948 1174 0,'0'0'126'0,"0"0"-126"15,0 0 0-15,0 0 13 16,0 0 18-16,0 0-14 16,86-7-17-16,-56 2 0 15,4-4 2-15,-5 1 1 16,-6-6-3-16,-6 0 6 15,-9-1 7-15,-4 1 33 16,-4-3-24-16,-3 2-10 16,-15 4 1-16,-6 5-8 0,-6 3-3 15,1 3-2-15,-1 3-2 16,3 14-1 0,7 7 3-16,4 6 0 15,10 1-7-15,6 0 10 0,0 0-3 16,19-4 0-1,13-6-1-15,5-5 0 0,8-9 1 16,2-7-12-16,-3 0-8 16,-4-10-16-16,-9-9 19 15,-8-6 9-15,-7 1 8 16,-8-2 6-16,-5 3 4 16,-3 6 24-16,0 4-13 15,0 7-15-15,0 6 11 16,0 0-17-16,0 6-24 15,4 14 6-15,5 5 15 0,0 2 2 16,2-2-29-16,-1-5-14 16,2-7 8-16,-2-5 1 15,5-6 1-15,-1-2 24 16,2-4-1-16,1-10 11 16,-3-5-8-16,-2-4 12 15,-4 5-4-15,1 1 7 16,-3 4 16-16,-3 6 8 15,-2 5-11-15,2 2-9 16,6 0-11-16,6 7-28 16,6 10 28-16,1-1 0 15,5 0 0-15,5-3-1 16,2-2 1-16,10-9-3 16,0-2 0-16,0 0-24 15,-5-8 25-15,-3-13 1 16,-4-5 2-16,-6-6 8 0,-5-4 8 15,-10-4 23-15,-8 1 31 16,-3 2-34-16,0 6 1 16,-3 9-4-16,-3 10-15 15,1 8 11-15,4 4-30 16,1 0-6-16,0 21-18 16,0 10 11-16,12 7 13 15,0 4 0-15,4 1 3 16,2-1-13-16,0-2 4 0,1-3-48 15,-1-6-38 1,-2-6-58-16,-3-10-152 0</inkml:trace>
  <inkml:trace contextRef="#ctx0" brushRef="#br0" timeOffset="45721.1075">13173 2892 1114 0,'0'0'15'0,"0"0"-15"16,111-14 0-16,-65 10 3 0,-3-3-2 15,0 0 1-15,-5-3-1 16,-7 0 3-16,-10 5-4 16,-9 0 29-16,-6 4 17 15,-1 1 2-15,-1 0-47 16,6 10 6-16,-1 9-10 15,2 5 6-15,1-1 8 16,-2 3-7-16,-1-3 0 16,-2 1 6-16,-1-2-9 15,-4-3-1-15,-2-5-30 16,0-3-89-16,0-10-176 16</inkml:trace>
  <inkml:trace contextRef="#ctx0" brushRef="#br0" timeOffset="45895.1725">13573 2707 1118 0,'0'0'0'15,"0"0"-235"-15,97 59 162 16,-42-34-40-16</inkml:trace>
  <inkml:trace contextRef="#ctx0" brushRef="#br0" timeOffset="46446.6982">14009 2864 962 0,'0'0'91'0,"0"0"-54"15,-84-16 3-15,53 16-1 16,3 6-15-16,8 14-21 0,5 4-5 15,11 3 2-15,4 0 0 16,0-5 3-16,9-5-3 16,13-6 0-16,5-6-1 15,6-5 1-15,-2 0-19 16,-4-11-9-16,-2-7 19 16,-10-4 9-16,-7-5 3 0,-8 0 21 15,0 2 23 1,0 4-10-16,-3 7 2 0,-3 7-8 15,1 5-17-15,4 2-14 16,1 7-8-16,0 15 1 16,0 4 1-16,6 1 8 15,13-3-2 1,4-6 0-16,7-5 1 0,1-5 7 16,4-6-5-16,3-2 3 15,2 0 2-15,2-14-6 16,-2-6 2-16,-7-5 5 15,-8-4-9-15,-10-3 19 16,-7-3 2-16,-6-1-12 16,-2 3 7-16,0 4-15 15,-13 9 15-15,3 9-10 0,1 6-5 16,6 5-2-16,0 1 0 16,2 21-23-16,1 10 20 15,0 4-5-15,0 5 7 16,4-1 0-16,8-2 2 15,-3-3-2-15,0-4 2 16,1-4-61-16,-1-7-53 16,-3-7-90-16,0-5-144 15</inkml:trace>
  <inkml:trace contextRef="#ctx0" brushRef="#br0" timeOffset="46636.1902">14153 2819 1297 0,'0'0'24'0,"86"-6"-19"16,-25 6 1-16,5 0 29 16,3 0-25-16,-1 0-10 15,-7 0-14-15,-15 0-136 16,-10-11-247-16</inkml:trace>
  <inkml:trace contextRef="#ctx0" brushRef="#br0" timeOffset="47425.3655">15678 2616 953 0,'0'0'252'0,"0"0"-252"16,0 0-9-16,0 0 9 0,0 0 7 15,35 82 18-15,-18-36-11 16,-1 2-6-16,0-1-11 16,-1-4 3-16,1-6 0 15,1-10 4-15,1-6-2 16,2-10-2-16,-2-7 0 15,3-4-9-15,-3-6 9 16,0-14 2-16,-6-7 0 16,-2-3 14-16,-5 0-3 15,-4 0 9-15,-1 4 14 16,0 11-4-16,0 6-7 16,0 8-24-16,5 1-1 15,6 10-17-15,5 13 6 16,7 8 11-16,4-1 0 15,-1-4-1-15,4-5 0 0,0-5-4 16,-2-8-25-16,-3-5 22 16,-6-3 8-16,-5-3 3 15,-8-15 25-15,-4-6 5 16,-2-5 2-16,-6-7-3 16,-18 0-16-16,-5 5 5 15,-5 6-18-15,1 10-3 16,8 9 0-16,1 6-15 15,8 7-72-15,10 16-108 16,6 1-244-16</inkml:trace>
  <inkml:trace contextRef="#ctx0" brushRef="#br0" timeOffset="47602.8874">16533 2879 1383 0,'0'0'40'0,"0"0"-40"15,0 0 6-15,0 0-13 16,0 0-53-16,0 0-296 16,24-13-402-16</inkml:trace>
  <inkml:trace contextRef="#ctx0" brushRef="#br0" timeOffset="48108.5596">16994 2783 1208 0,'0'0'211'0,"0"0"-200"16,0 0-2 0,109-56-15-16,-55 45 12 0,-2-1-5 15,-9 6-1-15,-13-1 0 16,-14 3 5-16,-13 0-4 16,-3 2 11-16,-6-2-12 15,-19 2-6-15,-6 2-2 16,-4 0-2-16,7 2 7 15,10 10-4-15,11 2 7 16,7 3-10-16,1 2 6 16,20-1-12-16,7-1 13 15,1-3 3-15,-5-1-13 16,-11-5 10 0,-11-1-18-16,-2 2 0 0,-21 1 17 15,-10 4 1-15,-4 1 3 16,10 0 0-16,10 4 1 15,13 2 2-15,2-2 15 0,12-3 28 16,17-1 19-16,8-7-33 16,11-2 9-16,1-6-37 15,3 0 6-15,-4 0-20 16,-5-10-31-16,-7-10-160 16,-11-7-302-16</inkml:trace>
  <inkml:trace contextRef="#ctx0" brushRef="#br0" timeOffset="48264.1205">17646 2777 1170 0,'0'0'5'0,"0"0"-5"0,0 0-228 15,0 0-46 1</inkml:trace>
  <inkml:trace contextRef="#ctx0" brushRef="#br0" timeOffset="48564.1147">18230 2496 1347 0,'0'0'34'15,"0"0"-34"1,0 0-24-16,0 0 24 0,46 83 0 16,-27-42 0-16,-4-1 3 15,-6-1-2 1,-4 0-1-16,-4-1 0 16,1-1 5-16,1-5-10 0,1-7 5 15,1-3 0-15,3-5 4 16,1-1-4-16,5-3 6 15,2-3-2-15,5-4 4 16,-1-3-16-16,2-3-16 16,0 0-98-16,-7-16-167 0</inkml:trace>
  <inkml:trace contextRef="#ctx0" brushRef="#br0" timeOffset="49004.0686">18219 2695 1315 0,'0'0'68'15,"0"0"-59"-15,105-6-11 16,-49 6 5-16,7 0-6 16,3-1 3-16,-5-4-93 15,-6-1 17-15,-13 0-45 16,-14-1 18-16,-10 3 33 15,-14-1 70-15,-4 4 4 0,0 1 51 16,0 0-46-16,-1 0-9 16,-11 13 6-16,-3 8 26 15,0 7 16-15,5 2 10 16,4 3 8-16,6 1-34 16,0-7-14-16,4-3 16 15,18-6-17-15,10-5 11 16,5-9 9-16,4-4-27 15,2 0 8-15,-6-11-6 16,-6-6-7-16,-8-4 34 0,-11 0-3 16,-9-1 22-16,-3-3-42 15,-8 5-16 1,-20 2-2-16,-6 3-14 16,-9 5-60-16,1 5-37 0,1 5-45 15,10 0-122-15</inkml:trace>
  <inkml:trace contextRef="#ctx0" brushRef="#br0" timeOffset="49826.5132">19752 2788 1117 0,'0'0'75'16,"0"0"-27"-16,0 0 56 16,0 0 0-16,0 0-18 15,0 0-59-15,71-67-10 0,-34 67-17 16,4 13-4-1,-2 7 0-15,-4 3 4 0,-11 3 0 16,-5 3-2-16,-11 1-7 16,-8-3 3-16,-1 0-34 15,-16-4 5-15,-4-5 23 16,3-5-6-16,8-5-8 16,4-3 1-16,6-5-29 15,0 0 43-15,6-5 7 16,16-11-10-16,5-5-9 15,3-6 11-15,-5-3 12 16,-2-2 6-16,-4-1-1 0,-5-3 8 16,-6 7 7-1,-2 7-1-15,-4 10 26 16,-1 6-20-16,1 6 3 16,-2 0-28-16,1 12-30 15,4 14 17-15,1 5 12 0,4 7 1 16,4 3-4-16,2-7 6 15,0-1-2-15,1-6 0 16,1-6-1-16,-3-4-20 16,0-10-95-16,-1-7-90 15,-3 0-226-15</inkml:trace>
  <inkml:trace contextRef="#ctx0" brushRef="#br0" timeOffset="50238.0099">20741 2249 1207 0,'0'0'0'0,"80"78"0"16,-20-9 58-16,1 8 27 15,2 7 4-15,-10 0-48 16,-9-2-11-16,-16-3-23 15,-19-2-5-15,-9-2-2 16,-28-4 0-16,-23-8 2 16,-18-12-11-16,-10-10-12 15,-4-15-46-15,-5-12 3 16,1-11-38-16,0-3-96 16,7-9-412-16</inkml:trace>
  <inkml:trace contextRef="#ctx0" brushRef="#br0" timeOffset="50567.6865">20210 2524 1100 0,'0'0'0'0,"0"0"-392"15</inkml:trace>
  <inkml:trace contextRef="#ctx0" brushRef="#br0" timeOffset="55019.8104">2491 7439 806 0,'0'0'384'0,"0"0"-359"15,0 0 1-15,0 0 64 0,0 0-25 16,0 0-14-1,0 0-51-15,0 0-13 16,24 8 10-16,-12 19 3 0,4 7 0 16,-5 0 0-16,1 3 2 15,-2-2-4-15,2-4 2 16,3-4-5-16,-3-6 5 16,3-6-43-16,1-5 15 15,1-10-12-15,5 0 8 16,2-8 17-16,1-14-9 15,-1-3 4-15,-1-3 16 16,-7 1 3-16,-4 1 1 16,-6 5 11-16,-2 5 13 15,-2 7 11-15,-2 5-5 0,1 4-13 16,4 0-17-16,7 18-26 16,12 7 26-1,7 3-3-15,11-3 9 0,7-4-6 16,3-5 0-16,-1-9 1 15,-8-5-6-15,-7-2 10 16,-14-3-5-16,-13-14 12 16,-7-5 30-1,-2-3 31-15,-9-2-42 0,-21 0-21 16,-10 2 1-16,1 7-11 16,9 5-3-16,11 7 1 15,8 6-26-15,11 0-120 16,0 9-134-16,24 4-148 15</inkml:trace>
  <inkml:trace contextRef="#ctx0" brushRef="#br0" timeOffset="55341.8098">3474 7616 947 0,'0'0'148'0,"0"0"-136"16,0 0-7-16,115-37 39 15,-81 21-4-15,-2 2-8 16,-11-4-4-16,-3-2 2 16,-14 0 30-16,-4 1-4 0,-3-1-24 15,-19 1-2 1,-5 8-29-16,-4 8 8 16,-2 3-9-16,3 6 1 0,7 16-5 15,7 10 2 1,15 6 2-16,1 2 3 15,10 2 3-15,17-3-5 0,6-6-1 16,3-8 4-16,4-8-4 16,2-8 0-16,2-7-14 15,6-2-59-15,6-8-101 16,10-15-184-16</inkml:trace>
  <inkml:trace contextRef="#ctx0" brushRef="#br0" timeOffset="56106.7853">4444 7166 1059 0,'0'0'73'15,"0"0"-28"-15,0 0 67 16,0 0-26-16,0 0-86 16,0 0-16-1,13 50 11-15,10-2 5 0,1 5 0 16,-2 2 2-16,-3-3-2 15,-8-7 0-15,3-7 0 16,-4-9-5-16,-3-9-30 16,-1-9-10-16,-1-6 24 15,-2-5 9-15,4-2 12 0,-1-13 15 16,0-9-11-16,0-3 2 16,2-1-5-16,0-1 2 15,3 4 25-15,1 7 11 16,1 5-1-16,1 6 5 15,1 7-28-15,-2 0-4 16,5 4-11-16,3 15-1 16,-3 2-7-16,1 3 9 15,1 2-1 1,2-4 0-16,3 0-8 16,8-1-24-16,3-5-26 0,10-1-19 15,8-7 25-15,1-5-2 16,5-3 19-16,-5 0 2 15,-3-11 18-15,-7-13 15 16,-14-4 5-16,-13-4 38 0,-7-4 46 16,-11-1-20-16,0 4-2 15,-21 5-13-15,-6 7-33 16,-4 8 7-16,-5 12-24 16,0 1-3-16,6 17-2 15,5 12-2-15,10 7 3 16,10 3-2-16,5 0 9 15,5-2-3-15,17-6 2 16,5-5-3-16,5-9 10 16,-1-9-10-16,4-5 4 0,-2-3-2 15,-3-4 0-15,-3-15 3 16,-9-5-1 0,-3-4-3-16,-6-1 12 15,-3 2-5-15,-3 5 10 0,0 10-5 16,-3 7-11-1,3 5 7-15,7 0-12 0,1 6-18 16,6 9 11-16,0 5 8 16,2-2-2-16,-4 3 1 15,2-3-33-15,-1 0-26 16,8-2-69-16,6-3-22 16,4-6-206-16</inkml:trace>
  <inkml:trace contextRef="#ctx0" brushRef="#br0" timeOffset="56670.276">5787 7286 1168 0,'0'0'61'0,"0"0"-22"16,0 0 33-16,0 0-66 15,0 0-6-15,0 0 0 16,61 104 8-16,-37-66-8 15,-6-6 0-15,0-6-1 16,-9-9 1-16,-5-9-1 16,-2-6 1-16,-2-2 0 15,0 0 5-15,0-19 11 0,0-8-12 16,0-2 9 0,0-5-11-16,0 2 5 0,0 3 5 15,0 5-9-15,4 10 23 16,8 6-20-16,6 8-3 15,9 0-6 1,9 4-12-16,2 10 10 0,0 3 2 16,-1-3 1-16,-1-3 0 15,10-5 2-15,2-5 0 16,1-1-2-16,-4-3 2 16,-4-15 0-16,-11-6 3 15,-7-7 1-15,-8-3 11 16,-9-1-15-16,-6 2 0 15,0 4 10-15,-27 6-4 16,-6 9-6-16,-7 13 0 0,-2 1-11 16,3 21 3-16,11 14 5 15,13 10 3-15,13 7 16 16,2-3-3-16,17-6 16 16,17-7 14-16,6-11-24 15,4-8-2-15,6-9-6 16,7-6-7-16,-3-2-4 15,-5 0-26-15,-12-5-113 16,-22-9-185-16</inkml:trace>
  <inkml:trace contextRef="#ctx0" brushRef="#br0" timeOffset="59385.4462">7110 7413 960 0,'0'0'62'0,"0"0"-62"16,0 0-27-16,0 0 25 16,17 75 2-16,-17-55 0 15,-8-3 4-15,-7-3 0 16,-4 0-4-16,-3-7 0 16,2-1-31-16,2-5-87 0,6-1-165 15</inkml:trace>
  <inkml:trace contextRef="#ctx0" brushRef="#br0" timeOffset="60019.3021">8059 7034 1172 0,'0'0'50'15,"0"0"-39"-15,0 0-9 16,0 0-2-16,0 0 10 15,0 0-9-15,3 66 16 16,6-32-17-16,9-2 0 16,3-6 5-16,4-3-4 15,2-8-1-15,4-7 0 16,1-4-4-16,-1-4-9 16,0-4-11-16,-2-14 11 15,-6-5 9-15,-6-7 5 0,-5-3-1 16,-6 2 9-1,-3-3-6-15,-3 5 35 16,0 5-7-16,0 7 8 0,-3 6 2 16,1 9-29-16,2 2-8 15,0 6-4-15,0 18-25 16,12 7 23-16,8 6 2 16,-2 3-40-16,4-1 18 15,-1-2-4-15,-6 1 6 16,0-1 18-16,-9-3-6 15,-5 0 7-15,-1-3-1 16,-4-2 2-16,-19-4 4 16,-6-6 5-16,-7-3 25 0,-8-7-2 15,-3-5-6 1,-1-4 5-16,2 0-23 16,13 0-3-16,14 0-1 0,14-2-4 15,5-8-75 1,36-7-165-16,19-6-746 15</inkml:trace>
  <inkml:trace contextRef="#ctx0" brushRef="#br0" timeOffset="60230.7375">8990 7142 1253 0,'0'0'34'16,"0"0"-26"-16,108-6 13 0,-64 6 57 16,-2 0-50-16,-6 0-26 15,-5 0-4-15,-13 10-125 16,-9 0-152-16,-9 0-438 16</inkml:trace>
  <inkml:trace contextRef="#ctx0" brushRef="#br0" timeOffset="60395.3499">9129 7344 351 0,'0'0'924'0,"0"0"-874"15,0 0-45-15,112 2 90 0,-62-10-39 16,8-2-39 0,10-1-17-16,5 0-78 0,6-3-131 15,-4 0-249-15</inkml:trace>
  <inkml:trace contextRef="#ctx0" brushRef="#br0" timeOffset="60841.6705">9866 7071 427 0,'0'0'814'0,"0"0"-759"15,0 0-44-15,0 0 74 0,0 0-20 16,107-17-46-1,-74 37-9-15,-2 3-9 0,-10 0-1 16,-12 1 0 0,-9 1-3-16,0 3 0 0,-16-6 0 15,-7 1 3-15,1-5-5 16,6-6 6-16,5-3-1 16,7-5 0-16,4-3-15 15,0-1 5-15,0 0 5 16,15-17 1-16,10-5-41 15,3-6 7-15,-1-5 37 16,-5-2-4-16,-5-2 7 16,-4 2-2-16,-5 1 23 15,-5 7 26-15,0 8 16 16,-3 8-16-16,1 8 1 0,4 3-20 16,2 3-30-1,10 19-15-15,2 9 15 16,2 6 0-16,0-2 6 15,-2-2-5-15,-2-2-1 0,0-5 0 16,0-3-1-16,-1-7-7 16,-4-4-67-16,2-8-60 15,-5-4-38-15,0 0-164 16</inkml:trace>
  <inkml:trace contextRef="#ctx0" brushRef="#br0" timeOffset="61092.986">10051 6694 1243 0,'0'0'95'16,"0"0"-87"-16,0 0-2 15,107-31 46-15,-53 25-33 16,0 3-15-16,1 1-4 16,-6 0-85-16,-9-1-107 15,-8-1-300-15</inkml:trace>
  <inkml:trace contextRef="#ctx0" brushRef="#br0" timeOffset="61452.5476">10706 6517 1214 0,'0'0'27'0,"0"0"-10"16,0 0 6-16,0 0 23 15,89-49-9-15,-53 49-37 0,-6 4 0 16,-9 8-1-1,-9 1-3-15,-11-1 3 16,-1 2-6-16,-3 2 2 0,-12 1 1 16,5-1 5-16,2 1-1 15,8 3 0-15,0 0-1 16,18 3 1-16,8 3 0 16,-1 0 7-16,-3-1 27 15,-8-1-10-15,-8-1 7 16,-6-2-7-16,-2-2-9 15,-26-6 21-15,-15-1 2 16,-17-6-4-16,-16-5-16 16,-8-1-16-16,-5 0-2 15,1 0-128-15,9-13-398 16</inkml:trace>
  <inkml:trace contextRef="#ctx0" brushRef="#br0" timeOffset="71442.0095">2232 9151 1071 0,'0'0'79'15,"0"0"-79"-15,0 0 2 16,0 0-2-16,-100 50 38 16,68-8-28-16,9 3 15 15,9 4-10-15,14 1-11 16,3-2 11-16,30-7-10 0,19-6-5 15,12-14 20 1,6-13-20-16,2-8 4 0,-12-4-1 16,-16-20 2-16,-12-7 14 15,-19-6 6-15,-13-2 28 16,0-3 12-16,-28-1-36 16,-14 4-20-16,-6 5-9 15,-1 11 4-15,3 12-10 16,10 10 3-16,11 1-17 15,10 13-107-15,15 11-52 16,9-4-81-16,31-1-222 0</inkml:trace>
  <inkml:trace contextRef="#ctx0" brushRef="#br0" timeOffset="71785.6635">2576 9279 1074 0,'0'0'72'0,"0"0"-72"15,0 0-20 1,0 0 20-16,0 0 0 0,67 86 5 16,-53-52-3-16,2-3-2 15,-1-4 0-15,-2-6 0 16,-5-8-46-16,-2-5 23 16,-3-8 15-16,0 0 8 15,0-18 22-15,6-7-21 0,0-3 4 16,7-4 13-16,7 4-13 15,2 3 11 1,5 2 0-16,0 7-9 0,-2 8 18 16,0 5-20-16,-1 3-1 15,-6 1-4-15,0 17-5 16,-6 4 4-16,-6 5 1 16,-2 1 0-16,-4 1-1 15,-1 2 1-15,-2-4 0 16,0 2-1-16,0-1-15 15,0-4-127-15,0-7-178 16</inkml:trace>
  <inkml:trace contextRef="#ctx0" brushRef="#br0" timeOffset="72624.8046">4656 9331 864 0,'0'0'19'0,"0"0"-5"16,0 0 40-16,21-81 79 15,-27 56-37-15,-15 3-47 16,-9 4 13-16,-6 7-25 15,-8 9-28-15,-9 2 23 16,-5 13-16-16,0 14-1 0,9 6-15 16,10 3 3-1,22-3-5-15,10-1 2 0,7-7 0 16,21-3 0 0,28-9 4-16,14-9 5 0,4-4-2 15,5-7-7-15,-10-17-10 16,-8-9-21-16,-14-9 8 15,-13-5 20 1,-15-7 3-16,-12-2 0 0,0 1 4 16,-27 6 4-16,-3 10-8 15,-7 11 9-15,6 11 2 16,7 12 35-16,0 5-39 16,11 5-7-16,2 20-2 15,5 9-21-15,6 10 20 0,6 8 3 16,21 8-1-16,12-6-1 15,7-4 2-15,0-9 0 16,5-13-17-16,-3-10-53 16,1-8-5-16,-7-9-5 15,-4-1-21-15,-12-13 77 16,-7-12 15-16,-8-7 9 16,-7-3 23-16,-4-4 23 15,0 4 40-15,0 9-62 16,0 6 29-16,0 12 21 15,0 6-45-15,0 2-7 16,0 6-22-16,3 16-28 16,11 9 28-16,5 1 0 15,-4-1 1-15,3-4-1 0,-3 1 3 16,-2-6-3-16,-1-4 0 16,-3-1-81-16,-2-10-103 15,-7-7-293-15</inkml:trace>
  <inkml:trace contextRef="#ctx0" brushRef="#br0" timeOffset="72765.0393">4935 8884 1114 0,'0'0'0'15,"0"0"-88"-15,0 0-140 16,0 0-244-1</inkml:trace>
  <inkml:trace contextRef="#ctx0" brushRef="#br0" timeOffset="73200.5918">5277 8878 309 0,'0'0'846'0,"0"0"-775"16,0 0-71-16,0 0-1 15,0 0 1-15,31 86 17 16,-1-32 13-16,-2 10-30 0,-4 11 3 16,-8 3-1-16,-8 1 3 15,-7-6-5-15,-1-7 0 16,0-3-1-16,0-5-2 16,0-8 0-16,0-11-3 15,5-8 4-15,14-8-3 16,8-9 5-1,12-7-1-15,4-6-24 0,9-1 1 16,3 0-25-16,-5-15-33 16,-4-5 35-16,-15-4 2 15,-14-3 45-15,-14-1 15 16,-3-2 27-16,-30-2 57 16,-21 1-64-16,-18 0-23 15,-11 6 17-15,7 7 5 0,9 6-15 16,22 6-7-16,18 4-6 15,14 2-9-15,10 0 3 16,0 0-7-16,12 0-14 16,25-6-58-16,17-11-69 15,10-11-142-15</inkml:trace>
  <inkml:trace contextRef="#ctx0" brushRef="#br0" timeOffset="73609.6728">5749 8987 1013 0,'0'0'106'0,"-3"-80"-5"15,-5 55 10-15,6 13-29 16,2 6-10-16,0 6-7 16,0 0-65-16,13 12-20 0,14 22 17 15,3 12-9 1,3 11 9-16,-7 8 3 0,-4 6 0 16,-9 5-7-16,-2 2 7 15,-8-6-12 1,-3-9-16-16,1-7-17 0,2-7 25 15,3-10 0-15,6-4 7 16,0-10 9-16,7-8-13 16,1-7 5-16,5-8 11 15,-1-2-9-15,-3 0 7 0,-9-11 3 16,-6-9 0 0,-6-8 13-16,-2-4-10 15,-24-5-3-15,-15-5 0 16,-9-2 1-16,-10-4-1 0,6 0 0 15,5 5 0 1,16 10 28-16,18 8 0 0,12 6 1 16,3 3-21-16,12 3-8 15,21 0-8-15,9 2-9 16,10 2-65-16,0 1-120 16,-7 0-223-16</inkml:trace>
  <inkml:trace contextRef="#ctx0" brushRef="#br0" timeOffset="74852.1623">6051 9149 811 0,'0'0'141'0,"0"0"-114"0,88-4-22 16,-43-6 31-16,-2-1 8 15,0-3-25 1,-7-2 17-16,-9 1-7 0,-11-2-7 15,-8 0 14-15,-8 0 21 16,0 2-17-16,-14 1-1 16,-11 2-38-16,-3 7-2 15,-2 5-6-15,7 0-6 16,1 17 12-16,6 10-10 16,7 10 11-16,4 7 0 15,5 4 2-15,0 1-4 0,14-3 2 16,5-11 0-16,8-11 1 15,-2-9-1-15,2-10 0 16,3-5 0-16,0-3-16 16,4-17 13-16,-7-8 0 15,-3-7 3-15,-5-7 9 16,-5-2-9-16,-4 0 6 16,-1 5 19-16,8 4-10 15,3 9 34-15,7 9-33 16,3 8-13-16,6 9-3 15,-2 0-1-15,-4 14-3 16,1 11 0-16,-5 5-7 16,-10 2 6-16,-10-1 2 15,-6-3-11-15,0-7-26 0,-9-8-22 16,-4-8 41-16,-1-5 13 16,-1 0 8-16,2-14 1 15,4-7 10-15,8 2 1 16,1 1 18-16,7-2-28 15,15 2-2-15,10 1 0 16,6 1 5-16,4 1-5 16,6 0 0-16,1 1 0 15,-1-5-3-15,-11-1 8 16,-10-1-5-16,-15 0 24 16,-9 3 4-16,-3-1 22 15,0 4-31-15,-9 2-6 16,-6 6-4-16,2 7-9 0,-1 0-6 15,4 22-13 1,2 9 12-16,7 5 2 0,1 3 5 16,0-3 0-16,9-3-6 15,7-7 3-15,2-7 3 16,0-7-1-16,3-9-14 16,0-3 13-16,0-3 1 15,1-15 1-15,1-4-1 16,-1-1 3-16,-3-2-2 15,-1 0 0-15,-3 7 4 16,-6 5-2-16,-1 7 0 0,-5 6 0 16,1 0-2-16,0 14-28 15,2 9 21-15,2 6 5 16,1-4 1-16,0-1-1 16,1-7 2-1,1-3 0-15,2-9-2 16,-4-5 2-16,3 0 0 0,-2-8 7 15,-1-13-4 1,-4-5 12-16,2-4-14 0,-7 0-1 16,0 3 3-16,3 9 4 15,-3 8-7-15,3 7 33 16,2 3-33-16,4 0 0 16,7 16-23-16,2 6 23 15,7 0-4-15,5 0 4 0,5-4 0 16,6-5-1-16,7-5 7 15,3-8-6-15,1 0 6 16,-1-6-4-16,-4-16 9 16,-9-9-5-16,-9-6-2 15,-9-5-3 1,-5-1 10-16,-9 1-6 0,-6 7-2 16,0 8 10-1,0 12 13-15,-6 9-25 0,-2 6-2 16,0 11-11-16,2 17-2 15,1 11 6-15,5 4 8 16,0 3 0-16,11 0-4 16,5-3 9-16,-1-3-11 15,4-4-26-15,0-5-42 16,-2-8-34-16,-1-8-110 0,-7-10-620 16</inkml:trace>
  <inkml:trace contextRef="#ctx0" brushRef="#br0" timeOffset="75167.1863">7774 8972 1198 0,'0'0'67'16,"0"0"-67"-16,87-3-8 0,-37 3 8 15,5 0 0-15,-2 1-11 16,-1-1-5-16,-6 0-30 15,-9 0-5 1,-5-4 8-16,-7-3 31 0,-8 1 12 16,-6 2 34-16,-3 1 20 15,-5 3 24-15,0 0-31 16,3 0-13-16,2 7-11 16,0 14-22-16,3 1 20 15,-2 4-20-15,3 1 6 16,-3-1 1-16,1-1-8 15,0-4-4-15,1-7-115 16,-3-12-247-16</inkml:trace>
  <inkml:trace contextRef="#ctx0" brushRef="#br0" timeOffset="75341.7199">8261 8795 986 0,'0'0'0'0,"97"38"-203"15,-33-14-65-15</inkml:trace>
  <inkml:trace contextRef="#ctx0" brushRef="#br0" timeOffset="75869.0249">8759 8968 450 0,'0'0'583'15,"0"0"-503"-15,0 0-45 16,0 0 13-16,0 0 9 16,-102 0-30-16,68 19-27 15,7 4 2 1,5 0 19-16,14 0-19 0,5-4 7 16,3-4-9-16,0-5 3 15,15-4 9-15,11-6-7 16,5 0 7-16,2-9-7 15,1-9-5-15,-7-6-2 16,-8-5-9-16,-11 0 6 16,-8 2 3-16,0 7 4 15,0 9 18-15,0 9 31 0,-5 2-48 16,-2 10-3-16,1 17-8 16,6 2 8-16,0 0 7 15,7-4-7-15,17-6 11 16,6-7 6-16,7-8-14 15,10-4 13-15,11-2-8 16,13-16-5-16,-2-5 6 16,-2-7-8-16,-15-3 3 15,-13-9 5-15,-14-2-4 16,-11-7 14-16,-12-1 5 16,-2-1-15-16,-11 4 15 0,-14 10-24 15,-2 13 0 1,7 14 3-16,1 12-3 15,4 6-13-15,2 23 2 16,8 11 11-16,5 10-6 16,9 1 8-16,15 1-2 0,4-4 0 15,2-5-3-15,-3-6 2 16,-2-5-54-16,-4-7-77 16,-3-7-56-16,-9-7-259 15</inkml:trace>
  <inkml:trace contextRef="#ctx0" brushRef="#br0" timeOffset="76525.2586">9084 9003 1129 0,'0'0'126'0,"0"0"-55"15,0 0 13-15,0 0 15 16,94-39-51-16,-60 37-25 16,7 0-16-16,3 1-2 0,4 1-10 15,4 0 4-15,2 0-99 16,-2 0-88-16,1 0-183 15</inkml:trace>
  <inkml:trace contextRef="#ctx0" brushRef="#br0" timeOffset="76761.2491">9733 8871 739 0,'0'0'415'15,"0"0"-362"1,0 0-36-16,0 0 38 0,0 0 18 16,0 0-45-16,18 32 8 0,-6-13 17 15,-3 2-48-15,6-1 1 16,-6-1-6-16,-2 3-1 16,-2-2-18-16,-1-6-97 15,-4-6-134 1,0-8-487-16</inkml:trace>
  <inkml:trace contextRef="#ctx0" brushRef="#br0" timeOffset="76923.8079">9727 8606 1268 0,'0'0'43'16,"0"0"-43"-16,0 0-44 15,0 0-34-15,0 0-89 16,85 28-196-16</inkml:trace>
  <inkml:trace contextRef="#ctx0" brushRef="#br0" timeOffset="77823.4051">9993 8841 863 0,'0'0'7'15,"0"0"2"-15,0 0-4 16,0 0 36-16,40 76-7 16,-25-61-7-16,0-1-23 15,-2-7-2-15,-1-3 10 16,-3-4-10-16,3 0 53 0,1-4 58 16,1-12-53-16,-1-6-1 15,2 2-18-15,0 1-17 16,-6 7 15-16,3 4-30 15,1 5-7-15,1 3-2 16,7 0-17-16,1 13 4 16,4 6-4-16,2 3-10 15,2 4-28-15,1-2 12 0,5 1 3 16,4-4-23 0,2-7-23-16,1-6 52 0,3-5 1 15,-2-3 25 1,-1-3 6-16,-4-15 4 15,-8-7 24-15,-6-1 27 16,-8-4 57-16,-7 3-32 0,-8 2-23 16,-2 4 3-16,-8 6-5 15,-16 5-38-15,-9 7-15 16,-5 3-5-16,5 3-5 16,5 16 8-16,10 5-7 15,12 4 5-15,6-3 3 16,0-5 1-16,16 0 0 15,14-8 0-15,9-6-13 16,1-6-4-16,0 0-21 16,-5-8 9-16,-10-12 25 0,-4-3 4 15,-12-3 4-15,-9-1 16 16,0 3 25-16,-6 3-35 16,-7 9-9-16,2 6 27 15,3 6-24-15,-2 7-4 16,1 21-9-1,5 15 2-15,4 10 7 0,0 13 5 16,7 8-4-16,11 9 4 16,0 5 7-16,0 4-5 15,1-1 4-15,-4-2 5 16,0-1 1-16,-6-4 6 16,-1-9-18-16,-7-12 5 15,-1-14-2-15,0-12-6 0,-24-12 7 16,-12-14-6-16,-15-11 3 15,-21-4 21-15,-13-27-25 16,-2-11 3 15,6-7-5-31,25 0-40 0,27 1 34 0,29 0 2 16,15-2 3-16,39 1-8 0,25-4-7 16,18 0 16-16,9-3 18 15,-2-4-10-15,-10 4 29 16,-15 4-15-16,-18 6-14 15,-17 13-2-15,-20 6-6 16,-18 6 0-16,-6 3-71 16,-23 3-107-16,-17 2-114 15,-11 4-396-15</inkml:trace>
  <inkml:trace contextRef="#ctx0" brushRef="#br0" timeOffset="82713.9059">11750 8553 1247 0,'0'0'76'0,"0"0"-26"0,-27-75 57 16,20 65-19-16,7 5-38 15,0 5-29-15,0 2-21 16,0 21-10-16,19 15 6 15,3 12 4-15,5 6-1 16,-4 5 2-16,4-3-2 16,-2-2-26-16,-6-5-38 15,-5-6 16-15,-8-10-24 0,-3-10-9 16,-3-9 16 0,0-9 23-16,0-7 38 0,0 0 5 15,0-12 5 1,0-11 3-16,0 0-2 0,0-1-4 15,21 2 24 1,7 4-24-16,9 5 8 0,5 6-8 16,0 7 3-16,0 0-10 15,-2 6 4-15,-4 12-6 16,-10 4 1-16,-12 1 3 16,-12-1 3-16,-4-3 0 15,-31-1 2-15,-19-6 8 0,-17-3 23 16,-8-5-8-1,-5-4 20-15,7 0-29 0,20 0-5 16,20-3-11-16,22-4-3 16,13-4-57-16,33-1-137 15,30-6-362-15</inkml:trace>
  <inkml:trace contextRef="#ctx0" brushRef="#br0" timeOffset="83000.1627">12471 8801 1188 0,'0'0'106'0,"0"0"-106"16,0 0-3-16,0 0 3 15,0 0 22-15,-72 75 0 16,63-41-19-16,9-3-3 0,7-3 1 16,21-4 3-1,12-10-4-15,3-8 0 0,5-6 5 16,-11 0 5-16,-7-12-5 15,-15-7 54-15,-9-7 28 16,-6-2-37-16,-12-3-18 16,-19 2-32-16,-10-1 0 15,-2 9-9-15,6 3 5 16,10 6-14-16,18 4-52 16,9 3-94-16,19-1-97 15,20-2-486-15</inkml:trace>
  <inkml:trace contextRef="#ctx0" brushRef="#br0" timeOffset="83188.9264">12851 8589 1022 0,'0'0'300'0,"0"0"-274"16,0 0 3-16,0 0 44 16,0 0-47-16,0 0-26 15,43 71 0-15,-8-20 17 16,-1 0-17-16,-7-1 2 15,-9-2-2-15,-5-4-110 16,-8-5-22-16,-5-12-64 16,-2-11-219-16</inkml:trace>
  <inkml:trace contextRef="#ctx0" brushRef="#br0" timeOffset="83640.6894">12742 8849 1005 0,'0'0'89'0,"0"0"-68"15,0 0-13 1,97-24 0-16,-33 17-5 0,5-2-3 16,-5-6-3-16,-6-7-16 15,-12-3 19-15,-13-6 16 16,-16-2-4-16,-14 3 74 16,-3 1 6-16,-3 4-17 15,-8 9-4-15,2 7-46 16,4 7 3-16,5 2-28 15,0 13-1-15,0 20-9 0,14 9 10 16,0 5-2-16,5 3-9 16,-1-6-5-1,-3-4-23-15,-3-11 1 0,1-11-8 16,-4-7 18-16,-1-10 12 16,2-1 16-1,1-10 13-15,5-12-8 0,-1-8 1 16,1-1 17-16,-1 2-20 15,2 5 36-15,-5 6 22 16,2 7-25-16,0 7 9 16,4 4-31-16,3 0-10 15,6 9-4-15,1 11-2 16,0 6-3-16,1 5 4 16,-6-1-5-16,-3-1 4 15,1 0-62-15,0-3-54 0,1-4-65 16,5-6-243-16</inkml:trace>
  <inkml:trace contextRef="#ctx0" brushRef="#br0" timeOffset="84316.5611">14667 8568 1080 0,'0'0'24'16,"0"0"-19"-16,0 0 58 15,-112-15-9-15,70 19-27 16,3 11 12-16,7 6-31 16,8 0-4-16,15 2-4 15,9 2 2-15,13-4-3 16,23 1 1-16,13-3 0 15,2-3-1-15,0-2 1 16,-2 0 0-16,-7-3-2 0,-9 3 0 16,-11-6 2-16,-11-2-1 15,-11 2-11-15,-5-1 5 16,-22 2 7-16,-12-2 9 16,-9-4 22-16,-4-2-9 15,2-1 15-15,8 0-18 16,13 0-18-1,13 0 0-15,15 0-1 0,1-7-48 16,28-3-98-16,15-6-187 16,10 0-197-16</inkml:trace>
  <inkml:trace contextRef="#ctx0" brushRef="#br0" timeOffset="84475.1161">14909 8683 1002 0,'0'0'60'0,"0"0"-58"0,0 0 1 15,0 0 67-15,0 0-9 16,44 77-37-16,-38-52-8 16,0 1-16-16,-1-4 2 15,-1-1-5-15,2-5-86 16,0-10-173-16</inkml:trace>
  <inkml:trace contextRef="#ctx0" brushRef="#br0" timeOffset="84644.6617">14719 8355 1103 0,'0'0'0'15,"0"0"-71"-15,134 39-158 16,-62-7-34-16</inkml:trace>
  <inkml:trace contextRef="#ctx0" brushRef="#br0" timeOffset="85066.5351">15514 8646 1106 0,'0'0'34'0,"0"0"-31"0,-109-16 19 15,66 16 27-15,0 14-11 16,6 9-34 0,7 3 0-16,12 0-7 0,9 2 4 15,9-3-1-15,3-3 3 16,24-7 0-16,13-5 7 16,6-8-1-16,6-2-8 15,-1-6-1-15,-3-14-13 16,-9-7 13-16,-12-9 2 15,-14-3 2-15,-12-10 4 16,-1-2 21-16,-8-6 13 0,-9 3-6 16,-1 6 1-1,3 11 4-15,5 14 7 0,5 10-13 16,2 8 0-16,3 5-27 16,0 0-8-1,0 20-20-15,11 16 3 0,7 11 17 16,4 12 0-16,6-1 5 15,-1 2-14-15,3-5-11 16,-6-4-56-16,-2-9-66 16,-2-9-95-16,-5-17-247 15</inkml:trace>
  <inkml:trace contextRef="#ctx0" brushRef="#br0" timeOffset="85652.6234">15782 8696 947 0,'0'0'201'0,"0"0"-185"0,0 0-9 0,101-7-5 15,-56 6 10-15,4-2-1 16,-3-3-11-16,-4-5 0 16,-14-3 9-16,-11-6-5 15,-13 0 29-15,-4-1 47 16,0 3-3-16,-14 3-53 15,-9 5-24-15,-7 9 0 16,0 1-2-16,2 11-8 16,4 14 9-16,10 8 0 0,10 2-7 15,4 0 7 1,4 1 1-16,22-7 0 0,5-7 2 16,5-6 6-16,4-8-7 15,3-6-1-15,1-2-5 16,6 0-3-16,4-14-34 15,10-7-12-15,2-3 25 16,-5-5 1-16,-15-5 28 16,-14-1 2-16,-18 0-1 15,-14 0 33-15,0 5 5 0,-14 4 6 16,-11 8-4 0,0 9-35-16,5 6-3 0,6 3-3 15,8 4-18 1,6 16 15-16,0 6-2 15,20 4 5-15,8 1 1 16,5 0 0-16,-2-4-1 16,-3-3 0-16,-4-4 2 15,-9 0-2-15,-4-5 0 0,-7-1 0 16,-4-1-3-16,-3-2 5 16,-24 0-2-16,-23-1 0 15,-22-1-12-15,-21-6-59 16,-14-3-103-16,-11-6-312 15</inkml:trace>
  <inkml:trace contextRef="#ctx0" brushRef="#br0" timeOffset="86257.9583">14721 8345 872 0,'0'0'122'16,"0"0"-104"-16,0 0-13 0,0 0 26 16,0 0 48-16,0 0-52 15,-78 89-21-15,77-66 3 16,1 1-6-16,10-8 0 15,14-5 3-15,1-6-5 16,4-5 31-16,-6-1 16 16,-3-18 20-16,-8-3 20 15,-9-4-46-15,-3-1-11 0,0 2-31 16,-14 4 0 0,-7 6-2-16,-2 11-39 0,-4 4-111 15,0 4-97 1,3 14-326-16</inkml:trace>
  <inkml:trace contextRef="#ctx0" brushRef="#br0" timeOffset="100416.7674">17564 8457 1255 0,'0'0'64'0,"0"0"-47"16,0 0 7-16,0 0-7 16,0 0-15-16,0 0 0 15,26 99-2-15,-10-61 2 16,2 0 1-16,1-4-3 16,-1-7 0-16,3-8-20 15,-2-3-4-15,0-9-4 16,-2-6-5-16,0-1 29 15,1-4 5-15,-4-12-1 16,-2-5 0-16,-6 0 1 0,-3-2 7 16,-3 4 0-16,0 6 11 15,0 3 11-15,0 5-28 16,0 5 9-16,0 0-11 16,0 9-22-16,12 10 18 15,3 7-1-15,8-2 0 16,6-3 4-16,6-5-27 15,1-7 24-15,-1-7 0 16,-3-2 2-16,-7-1 2 16,-9-13 7-16,-8-6 26 15,-8-4 28-15,0-1-30 16,-27-2-1-16,-10 2-30 16,-11 6-11-16,-3 4 7 15,5 8-40-15,7 7-78 16,15 0-87-16,20 1-376 0</inkml:trace>
  <inkml:trace contextRef="#ctx0" brushRef="#br0" timeOffset="100581.1535">18334 8591 1398 0,'0'0'53'0,"0"0"-53"16,0 0 0-16,0 0-1 0,0 0-128 15,0 0-254 1</inkml:trace>
  <inkml:trace contextRef="#ctx0" brushRef="#br0" timeOffset="101056.3974">18626 8620 1272 0,'0'0'112'0,"0"0"-95"0,0 0-5 16,97-53 1-16,-53 35 19 0,-1-3-30 15,-9 3 4-15,-10 1-6 16,-15 3 1-16,-9 2 5 16,0 2-4-1,-11 2-4-15,-14 4 0 0,-2 4-9 16,4 0 7-16,7 14-2 16,8 5 6-16,8 2-5 15,0-2-8-15,19 0 13 16,6 0-11-16,2-7-12 15,-7-1 9-15,-9-2-4 16,-11-1 0-16,0 3 13 0,-28 6-9 16,-16 3 14-16,-9 5 6 15,1 1 10-15,12 0 15 16,17-3-2-16,22 1-8 16,4-1 0-1,33-3 5-15,17-6 12 0,12-6-15 16,8-6-20-16,3-2 4 15,0 0-7-15,-6-11-79 16,-13-9-167-16,-14-5-492 16</inkml:trace>
  <inkml:trace contextRef="#ctx0" brushRef="#br0" timeOffset="101192.0346">19192 8649 753 0,'0'0'486'0,"0"0"-427"15,0 0-57-15,0 0 16 16,0 0-18-16,0 0-99 16,106-17-445-16</inkml:trace>
  <inkml:trace contextRef="#ctx0" brushRef="#br0" timeOffset="101488.2417">19739 8210 1365 0,'0'0'76'16,"0"0"-76"-16,0 0-15 16,0 0 15-16,29 97 8 15,-11-43-6-15,0 3 7 0,-5-1-13 16,0-4 7-16,-3-6-3 15,1-8 0-15,0-8 3 16,1-7-4-16,3-5 1 16,1-4 0-16,3-4 7 15,4-4-3-15,-1-2 0 16,4-4-4-16,-4 0-124 16,-1-3-118-16,-9-16-433 15</inkml:trace>
  <inkml:trace contextRef="#ctx0" brushRef="#br0" timeOffset="101922.1779">19717 8512 1307 0,'0'0'114'16,"0"0"-114"-16,93-12 0 15,-35 11 33-15,3-1-32 16,3-2-1-16,-3 2-8 15,-6-4-122-15,-8-1-21 16,-6-2-97-16,-9-3 69 0,-13 4 89 16,-5-4 90-16,-10 3 24 15,-4 5 138-15,0 2 23 16,0 2-61-16,0 0-90 16,0 0-31-16,-1 13 2 15,-1 9-3-15,2 8 30 16,0-1-7-16,12 2-13 15,13-4 17-15,8-4 7 16,5-4-15 0,0-9 16-16,0-4-32 0,-6-6 22 15,-5-2 40-15,-6-15-7 16,-9-7 14-16,-7-4-42 16,-5-3-21-16,-2-2 1 15,-20-1-10-15,-5 6-2 16,-4 9 0-16,1 9-50 15,-1 10-100-15,8 0-164 0,7 7-554 16</inkml:trace>
  <inkml:trace contextRef="#ctx0" brushRef="#br0" timeOffset="102089.2459">20885 8597 1372 0,'0'0'83'16,"0"0"-83"-16,0 0-51 0,0 0-4 15,0 0-149-15,0 0-760 16</inkml:trace>
  <inkml:trace contextRef="#ctx0" brushRef="#br0" timeOffset="103016.1072">21067 8467 1136 0,'0'0'97'0,"0"0"-72"16,0 0 47-16,0 0 30 16,0 0-35-16,107-47-43 15,-62 47-2-15,0 6-22 16,-3 12 3-16,-11 1-3 16,-9 6-3-16,-8 5 1 15,-12 3-6-15,-2 1 3 16,-13-1-2-16,-10-4 3 15,1-5-1-15,3-7 4 16,8-4-6-16,6-8 3 16,5-4-2-16,0-1 6 0,8 0 3 15,19-11-3 1,10-11-6-16,4-6-2 0,-2-5-5 16,-6-2 11-1,-9-5-1-15,-9 1 3 0,-8 2 5 16,-7 6 17-16,0 12 11 15,0 10-5-15,0 6-19 16,0 3-9-16,0 7-3 16,0 18-11-16,0 11 14 15,3 4 0-15,17 2 5 16,4-4-2-16,4-6 1 16,2-5-8-16,0-6-24 15,-2-10-143-15,-4-11-348 0</inkml:trace>
  <inkml:trace contextRef="#ctx0" brushRef="#br0" timeOffset="105626.2459">22099 8649 277 0,'0'0'887'0,"0"0"-829"15,0 0-51-15,0 0 32 16,0 0 53-16,0 0-59 16,58 60-8-16,-45-34-19 15,-9 1-4-15,-4 0-4 16,0 1 11-16,-22-3-9 16,-18-4 0-16,-22-6-118 15,-18-12-162-15</inkml:trace>
  <inkml:trace contextRef="#ctx0" brushRef="#br0" timeOffset="107102.0259">2388 10344 1175 0,'0'0'52'0,"0"0"-27"16,0 0-10-16,0 0-15 0,0 0-5 15,0 0 5 1,9 73 0-16,5-35 20 0,-1 1-20 16,2-1 0-16,3-2-1 15,-3-5 3 1,7-6-2-16,-1-6 0 0,-6-9-11 16,0-6 9-16,-6-4 4 15,-3-2 4-15,-3-15 8 16,-2-3-12-16,-1-2-2 15,0 2 6-15,0 6-6 16,0 3 27-16,0 9-17 16,0-1-5-16,0 3-5 15,9 0-20-15,12 13 18 16,6 4 0-16,4 0 4 16,2-3-4-16,-3-6 2 0,0-5 0 15,-11-3 10 1,-2 0-10-16,-10-12 78 0,-7-4 10 15,0-5-32-15,-3 1-24 16,-15-3-32 0,-1 4 0-16,4 4 0 15,0 5-36-15,6 4-75 16,6 6-89-16,3 0-226 0</inkml:trace>
  <inkml:trace contextRef="#ctx0" brushRef="#br0" timeOffset="107389.2576">3191 10587 1089 0,'0'0'106'15,"0"0"-94"-15,0 0-5 16,110-62 45-16,-78 44-50 16,-7-2 2-16,-4 2-3 15,-11-1 4-15,-10 2 2 16,0 2 4-16,-15 4 10 15,-13 1 11-15,-12 9-5 16,1 1-4-16,-3 3-2 16,12 13-20-16,11 8 11 15,10 3-12-15,9 7 3 16,18-1-6-16,22 5 8 0,18-1-5 16,14-4 0-1,19-6-103-15,9-11-56 16,13-8-174-16</inkml:trace>
  <inkml:trace contextRef="#ctx0" brushRef="#br0" timeOffset="107810.1797">4399 10390 1152 0,'0'0'80'16,"0"0"-16"-16,-67-77-49 15,27 71 55-15,-3 6-13 16,-1 4-44-16,6 19-1 15,8 9-12-15,15 2 0 16,13-1-2-16,2-1-1 0,15-9 3 16,17-4 0-1,6-9-5-15,1-9 2 0,-3-1-35 16,-2-10 3-16,-8-10 25 16,-10-3-14-16,-7-2 24 15,-8 6-1-15,-1 4 7 16,0 6 31-16,0 9-9 15,5 0-28-15,10 9-8 16,6 14-13-16,7 11 21 16,2 6 0-16,-6 0-1 15,-9 4-2-15,-5 3 3 16,-10 0 0-16,0-4 13 16,-4-6-12-16,-14-8 25 0,-15-10 10 15,-13-9-13-15,-8-10 23 16,-7 0-31-16,1-16-8 15,11-9-7-15,13-6-31 16,18-3-139-16,18-1-213 16</inkml:trace>
  <inkml:trace contextRef="#ctx0" brushRef="#br0" timeOffset="108312.8353">4584 10614 908 0,'0'0'273'15,"0"0"-257"-15,87 1-6 0,-39-1 9 16,4-7-2-16,4-5-12 16,-9-6-1-16,-6-4-4 15,-16-2 0-15,-17-1 18 16,-8 0-17-16,-7-1 23 16,-20 7 1-16,-10 6-7 15,-2 10-5-15,0 3-11 16,3 14-2-16,11 14 20 15,10 9-16-15,15 6 9 16,0-2-2-16,30 1 15 16,18-1 18-16,8-11-39 15,7-9 0-15,4-11 3 16,2-10-2-16,-2-2-11 16,0-21 5-16,-10-8-21 15,-2-9 15-15,-12-6-5 16,-10-11 11-16,-15-7 6 15,-10-5 1-15,-8-2 3 0,-2 8 5 16,-18 16-9-16,-2 15 43 16,0 18-32-16,8 14-9 15,7 0-8-15,1 30-28 16,6 14 27-16,0 14-1 16,10 9 2-16,7 2 6 15,5-7-3-15,0-10-3 16,0-7 0-16,0-13 1 15,2-9-3-15,-2-9-33 16,-2-10-57-16,0-4-26 0,-2-4-52 16,-4-18-259-16</inkml:trace>
  <inkml:trace contextRef="#ctx0" brushRef="#br0" timeOffset="108507.8896">5138 10418 754 0,'0'0'427'16,"116"0"-367"-16,-41-1 17 15,2-5 41-15,-5 1-45 16,-8-4-33-16,-4-2-39 0,-12-1-1 16,-11 2-43-16,-21-1-150 15,-16 1-283-15</inkml:trace>
  <inkml:trace contextRef="#ctx0" brushRef="#br0" timeOffset="111078.8821">3143 12454 925 0,'0'0'92'16,"0"0"-81"-16,-3-73 40 16,-22 49 52-16,-11 1-48 15,-3 5-1-15,-4 5-30 0,0 7 1 16,2 5 4 0,1 1-29-16,9 4 29 0,8 16-23 15,4 6-5 1,11 5 2-16,8 3 0 0,0-1-3 15,14-2 2-15,13-3 2 16,7-6 5-16,2-8-2 16,7-9-6-1,-4-5 6-15,-3 0-7 0,-5-21-2 16,-7-5-6-16,-3-9-6 16,-8-2 10-16,-8-7 4 15,-5-3 0-15,0-4-3 16,-2-4 5-16,-8 2-2 15,-8-2 3-15,3 3 0 0,2 5 16 16,2 8-3-16,2 7-8 16,2 11 14-16,4 8-19 15,3 8 12-15,0 5-15 16,0 0 1-16,0 11-2 16,0 20-21-16,0 13 22 15,3 10-1-15,10 5 5 16,1 0-4-16,2 3 0 15,4-2 3-15,2-1-5 16,0-3 2-16,-1-4-46 16,-6-9-50-16,1-5-60 15,-5-13-94-15,-5-12-282 16</inkml:trace>
  <inkml:trace contextRef="#ctx0" brushRef="#br0" timeOffset="111810.8364">3431 12098 1039 0,'0'0'65'0,"0"0"-30"15,0 0 14-15,0 0-6 16,0 0-43-16,0 0 0 15,10 29-3-15,1 3 3 16,5 2 2-16,-1 0 1 16,0-4-3-16,3-4 0 15,3-4 2-15,1-7-2 0,1-5 0 16,7-7 0-16,3-3-4 16,5-3-10-16,-2-15-5 15,-2-5-3-15,-10-4 15 16,-6-2 7-16,-9-5 5 15,-9 0 9-15,0 0 34 16,-4 1-25-16,-13 6 5 16,-1 2 11-16,3 10-28 15,2 5 24-15,4 4-25 16,6 6-6-16,0 0-4 16,3 0-4-16,0 11-15 15,0 12 17-15,0 9-2 16,12 1 4-16,3 6 0 15,3 2 0-15,4 2-4 16,0 1 2-16,4 0-1 0,-5-3-1 16,3-1-3-16,-5 0 2 15,-7-3 4-15,-6-4 1 16,-6-3-4-16,0-4-1 16,-12-2 5-1,-15-6 0-15,-7-5 6 0,-11-5-3 16,-1-3 12-16,-5-2-14 15,0 0 3-15,1 0-4 16,1 1-54-16,7 1-137 16,6-3-257-16</inkml:trace>
  <inkml:trace contextRef="#ctx0" brushRef="#br0" timeOffset="112079.6964">2772 12944 997 0,'0'0'197'0,"83"0"-179"16,1 0-8-16,26 0 49 16,17-11 42-16,22-4-35 15,14-1-24-15,2 0-33 16,-5-1-5-16,-14 0-3 0,-32-1 2 15,-31 3-6 1,-32 4 1-16,-27 1-64 0,-21 5-60 16,-3 1-123-1,-31 2-489-15</inkml:trace>
  <inkml:trace contextRef="#ctx0" brushRef="#br0" timeOffset="112745.9211">3316 13487 1045 0,'0'0'187'0,"0"0"-150"15,0 0-37-15,-91-68 1 16,48 67 64-16,-8 1-24 0,-1 4-25 16,3 17-8-16,10 4 0 15,9 0-6-15,12 0-2 16,8-2 0-16,10 0 0 16,0-5 2-16,6-3-2 15,18-7 7-15,12-5 1 16,14-3 0-16,10-5-8 15,4-16-43-15,-4-8 23 16,-15-5 1-16,-14-5 19 16,-12-2 1-16,-16-4 4 15,-3 0-5-15,-12-1 19 16,-13 3 1-16,-5 2 29 0,0 5-28 16,3 6 9-1,7 9 23-15,6 7-40 16,8 6 21-16,4 7-27 15,2 1-2-15,0 5-10 0,2 20-22 16,16 13 27-16,7 13-4 16,5 4 10-16,-3 3-8 15,3 2 2-15,-8-3-10 16,3-3 7-16,-8-4-76 16,4-7-51-16,-3-7-49 15,-2-13-250-15</inkml:trace>
  <inkml:trace contextRef="#ctx0" brushRef="#br0" timeOffset="113212.5171">3546 13297 1219 0,'0'0'88'0,"0"0"-54"0,0 0 17 16,88-37 3-16,-52 37-25 15,1 18-27-15,2 11-1 16,-8 4-1-16,-10 7-1 16,-12 2-1-16,-9 0 1 15,0-6-18-15,-15-3 0 16,0-11-26-16,5-6 7 16,4-10 15-16,6-6-20 0,0 0 37 15,6-12 2-15,18-14-45 16,4-5-3-16,-1-9 8 15,-5-5 10 1,-4-2 30-16,-6 0 8 0,-9 5-4 16,-3 5 59-16,0 10-10 15,0 11 25-15,0 8-26 16,-2 6-10 0,2 2-38-16,0 11-11 0,0 14 3 15,5 10 7-15,15 4 1 16,5 1 11-16,2-1-7 15,4-3-4-15,0-5 4 0,2-4 1 16,3-5-10 0,1-10-23-16,0-7-93 0,2-5-133 15,-1-4-557-15</inkml:trace>
  <inkml:trace contextRef="#ctx0" brushRef="#br0" timeOffset="113620.4993">5123 12581 1253 0,'0'0'82'0,"0"0"-82"0,0 0 4 15,0 0 35 1,0 0 44-16,101 3-62 0,-44-3-1 16,0 0-19-16,-2 0-1 15,-3-1 0-15,-10 1-26 16,-8-2-98 0,-11-1-146-16,-16 2-275 0</inkml:trace>
  <inkml:trace contextRef="#ctx0" brushRef="#br0" timeOffset="113803.0106">5296 12791 1071 0,'0'0'92'16,"0"0"-79"-16,88 7 101 0,-48-7-5 15,5 0-42-15,1 0-51 16,3 0-12-1,-4 4-8-15,-6-2 4 0,-7 2-97 16,-10-1-62-16,-9 0-243 16</inkml:trace>
  <inkml:trace contextRef="#ctx0" brushRef="#br0" timeOffset="114899.1503">6928 12434 1070 0,'0'0'99'16,"0"0"-61"-16,0 0 21 0,-70-87 25 15,30 74-31-15,-2 6-41 16,0 6 6-16,-4 1-16 15,4 1 4-15,5 13 2 16,10 4-5-16,6 6-3 16,12-2 0-16,6 4 0 15,3-3 3-15,5-2 1 16,17-5 0-16,5-2 1 16,10-8-4-16,5-6 5 15,3 0-6-15,1-20-11 16,-7-3 6-16,-5-6-15 15,-5-5 12-15,-9-7-1 0,-8-8-21 16,-10-5 20 0,-2-7 2-16,0 0 8 0,-14-3-7 15,-3-2 9-15,0 4-2 16,2 5 13-16,5 4-4 16,-1 11 22-16,4 11 1 15,2 10-15-15,2 10 12 16,3 10-15-16,0 1-14 15,0 6-2-15,2 22-16 16,16 15 16-16,0 11 2 16,7 5 0-16,-3 2-1 15,-5 1 4-15,-4 0-3 16,-5 0 0-16,-2-3-3 16,-2-3-1-16,6-5-59 15,-2-7-26-15,1-4-21 16,0-10-81-16,-5-6-242 15</inkml:trace>
  <inkml:trace contextRef="#ctx0" brushRef="#br0" timeOffset="115138.6365">6519 12614 1052 0,'0'0'128'0,"0"0"-116"16,0 0 9-16,133-2 100 0,-51-10-21 16,17-2-65-16,8-1-13 15,2 2-2 1,4 3-16-16,-8 2-4 16,-7 4 0-16,-10 1-13 15,-16 3-76-15,-23 0-138 16,-28 1-287-16</inkml:trace>
  <inkml:trace contextRef="#ctx0" brushRef="#br0" timeOffset="115801.2708">6861 13339 1175 0,'0'0'31'0,"0"0"-29"16,-82-50 16-16,49 39 63 15,-3 7-11-15,-3 4-37 16,-4 0-24-16,0 13 21 16,7 7-29-16,12 0 4 15,11 3-5-15,12-1 4 16,1-1-6-16,4-5 2 15,17-3 0-15,10-7 13 16,7-6-9-16,5 0-8 16,0-13 2-16,3-9-45 15,-1-7 33-15,-6-8-6 16,-5-5 20-16,-10-3-4 16,-8-4 6-16,-11-2-2 15,-5 0 0-15,-3-1 1 0,-18 4 13 16,0 6-11-1,-3 9 14-15,3 8 30 0,8 11-30 16,3 7 1-16,7 7-18 16,1 0 5-16,2 10-12 15,0 20 2-15,0 13 5 16,12 8 6-16,7 4-3 16,8 2-3-16,0-5 0 15,3 1 5-15,-8-7-15 16,2-2 10-16,-6-6-78 15,-4-4-32-15,0-7-87 0,-3-10-193 16</inkml:trace>
  <inkml:trace contextRef="#ctx0" brushRef="#br0" timeOffset="116249.6217">7183 13052 1170 0,'0'0'67'0,"0"0"-23"16,0 0 15-16,103-58 28 16,-67 58-31-16,-2 14-51 15,-1 12-4-15,-11 9-2 16,-11 6-1-16,-11 3 1 0,-3 3-1 16,-18-5-1-16,-7-4-3 15,7-8-18-15,0-8-28 16,12-8 14-16,6-9-21 15,3-5 12-15,1-6 28 16,19-19-25-16,8-11-49 16,1-8 64-16,-4-3 29 15,-1-7-5-15,-9 3 12 16,-6-1 27 0,-5 9 47-16,-4 13-15 0,0 9 17 15,0 12-14-15,0 6-10 16,3 3-35-16,3 9-24 15,2 17-5-15,2 12 1 16,5 6 8-16,0-1 12 16,3 2-16-16,1-4 2 0,2-7-2 15,3-5 5 1,3-5-12-16,1-8-1 0,5-5-88 16,4-9-50-16,-4-2-233 15</inkml:trace>
  <inkml:trace contextRef="#ctx0" brushRef="#br0" timeOffset="116729.4404">8204 11800 1044 0,'0'0'1'15,"0"0"5"-15,-106 71-5 0,64-13 81 16,8 10-10-16,14 10-36 15,16 5 32-15,4 3-24 16,18-3-7-16,18-7-11 16,11-9-25-16,10-15 7 15,7-8-8-15,3-13-4 16,-1-12-70-16,-3-13-148 16,-7-6-425-16</inkml:trace>
  <inkml:trace contextRef="#ctx0" brushRef="#br0" timeOffset="122180.2853">8645 12058 1123 0,'0'0'83'16,"0"0"-22"-16,0 0-32 0,0 0 22 15,0 0 59-15,90-76-80 16,-54 76-15-16,1 0-12 16,-4 2-3-16,-5 15 0 15,-7 6-4-15,-12 4-6 16,-6 5 3-16,-3 0 6 15,0 0-25-15,-12-6 10 16,0-5-17-16,8-6 28 16,2-8 3-16,2-3-27 15,0-4 26-15,9 0-2 16,15-14 5-16,4-10 0 16,5-6-2-16,0-6 2 0,-2-2 0 15,-5-3 4 1,-7 1-8-16,-10 5 8 0,-3 6-4 15,-6 8 18-15,0 10-2 16,0 7 15-16,0 4-29 16,0 0-2-1,0 14-14-15,0 12-2 0,0 9 16 16,3 2-3 0,12 1 6-16,6-1-3 0,3-3 0 15,1-5-3-15,3-4-4 16,-1-7-15-16,-3-2-37 15,-4-8-7-15,-4-4-53 16,-6-4-87-16,-7 0-100 16</inkml:trace>
  <inkml:trace contextRef="#ctx0" brushRef="#br0" timeOffset="122503.4119">8872 11719 1123 0,'0'0'70'15,"0"0"-59"-15,0 0-9 16,0 0 17-16,0 0 71 16,0 0-44-16,110 3-18 15,-69-3-2-15,-4 0-22 16,-7 0-4-16,-8 0 0 16,-8 0-58-16,-7 0-46 15,-2 0-116-15,-5 0-277 16</inkml:trace>
  <inkml:trace contextRef="#ctx0" brushRef="#br0" timeOffset="123089.9655">9496 11573 1056 0,'0'0'65'0,"0"0"-11"0,0 0-38 16,0 0 32-16,88-40-31 15,-49 40-13-15,1 4-8 16,-7 10 4-16,-8 3 0 16,-13-2 0-16,-6 1-9 15,-6 0 9-15,0-3-3 16,-17 2 2-16,1-4-3 16,6-1 5-16,4 0-1 15,6 0 0-15,6 1-4 16,19-1 2-16,8 0 2 15,-3-2-4-15,-8 0 0 16,-10-2 4-16,-9 1 0 16,-3 5-1-16,-3 0 4 0,-24 5 48 15,-10 1 13-15,-9 0-30 16,2-6 13-16,10-2-27 16,12-4-14-16,13-2-6 15,9-1-6-15,0-3-100 16,19 0-105-16,23-10-436 15</inkml:trace>
  <inkml:trace contextRef="#ctx0" brushRef="#br0" timeOffset="123345.2814">10088 11373 1162 0,'0'0'123'0,"0"0"-109"16,0 0-14-16,82 17 0 15,-21 19 15-15,11 16 33 16,-2 6-29-16,-6 3-9 16,-13 4-4-16,-12 4-3 15,-16 1-5-15,-12 5 2 16,-11 0 0-16,-11-4 1 15,-27-7 2-15,-4-10-1 0,-7-11 8 32,-1-10-3-32,0-6-5 0,5-8-2 0,8-4-71 15,16-9-92-15,16-6-344 16</inkml:trace>
  <inkml:trace contextRef="#ctx0" brushRef="#br0" timeOffset="123972.6484">11395 11893 1087 0,'0'0'111'0,"0"0"-85"16,0 0-22-16,0 0 25 15,88 10 34-15,-31-4-26 0,-3-1-35 16,-1-1 1-16,-7-3 6 16,-7 1-7-16,-9-1-4 15,-6-1 0-15,-9 0-101 16,-12 0-87-16,-3 0-272 16</inkml:trace>
  <inkml:trace contextRef="#ctx0" brushRef="#br0" timeOffset="124170.3182">11404 12144 1078 0,'0'0'80'0,"85"8"-39"16,-25-8 61-16,2 0 32 15,-2 0-95-15,1-5-29 16,-6-2-10-16,-10 0-15 0,-9-4-120 15,-17-1-230-15</inkml:trace>
  <inkml:trace contextRef="#ctx0" brushRef="#br0" timeOffset="125878.1044">11492 11991 581 0,'0'0'208'0,"0"0"-169"16,0 0-21-16,0 0 77 16,0 0 22-16,0 0-33 15,0 0-30-15,-70-15 1 16,70 15-45-16,7 0-4 16,16 0-6-16,8 0 0 15,5 0 36-15,3-4-19 16,4 1 0-16,-1-1 11 15,-2 1-28-15,0 0 16 16,-4 3-15-16,-3 0 2 16,-8 0 3-16,-10 0-6 15,-7 0 0-15,-8 0-22 16,0 3-123-16,-6 4-27 0,-12-4-143 16</inkml:trace>
  <inkml:trace contextRef="#ctx0" brushRef="#br0" timeOffset="126728.8279">11419 11982 737 0,'0'0'80'0,"0"0"-64"0,0 0 54 16,0 0 55-16,0 0-40 16,0 0-26-16,-27 0-47 15,38 0 3-15,17 0-10 16,9 0 4-16,8-2 21 15,0-3-16-15,-1-1 3 16,-6 1 7-16,-10 0-9 16,-7 1 4-16,-12 2-16 15,-8 2 0-15,-1 0-6 16,0 0-50-16,-22 0-76 16,-9 5-176-16</inkml:trace>
  <inkml:trace contextRef="#ctx0" brushRef="#br0" timeOffset="128327.4616">3655 15025 1072 0,'0'0'70'0,"0"0"-45"15,0 0-23-15,0 0 23 16,-126-54 26-16,76 48-18 16,-4 2-12-16,5 2-15 15,3 2-2-15,8 0 5 16,4-1-7-16,15 1 3 15,5 0 0-15,11 0-4 16,3 0-2-16,0 8-3 16,0 10 4-16,12 6-1 0,4 2 2 15,1 5-1-15,-1 2 0 16,-4 4 0-16,-4 5 0 16,2 5 0-1,-7 4 1-15,0 4-6 0,-3 6 5 16,0 2 0-16,0 4 0 15,0 0 3-15,0 3-6 16,11-4 2-16,5-3-21 16,2-3 21-16,6-5-10 15,-2-8 11-15,1-4 0 16,-1-9-1-16,5-8 1 16,1-4 0-16,2-3 0 15,7-1 3-15,4-3-1 0,3-3 10 16,1 0 0-16,1-6-8 15,-7 2-4-15,-3-7 0 16,-3-1-30-16,-2 0-39 16,5-1-65-1,-2-15-59-15,5-6-172 0</inkml:trace>
  <inkml:trace contextRef="#ctx0" brushRef="#br0" timeOffset="129143.8506">5132 15273 1013 0,'0'0'61'0,"0"0"-17"16,0 0-1-16,-54-84-21 0,14 78 14 15,-9 6-22-15,-2 0-12 16,0 21 22-16,2 9-24 16,16 2 9-1,11 0-9-15,17-3 10 0,5-2-10 16,8-6 0-1,23-5 1-15,11-6 12 0,7-9-8 16,6-1 7-16,-1-5-5 16,-2-17 0-16,-10-5-5 15,-6-9-2-15,-12-5 1 16,-11-7 6-16,-7-4-7 16,-6-5 0-16,-4 0 4 0,-14-1-1 15,-6 6-5-15,-3 7 4 16,3 7-2-16,3 13 46 15,8 11-24 1,5 10 9-16,4 4-30 0,4 4-1 16,0 23-14-16,0 11 3 15,3 13 11-15,12 7 5 16,10 8-2-16,-1 2-1 16,7 3-2-16,1-2-4 15,-1-4-35-15,-1-6-76 16,-3-12-79-16,-4-11-164 15</inkml:trace>
  <inkml:trace contextRef="#ctx0" brushRef="#br0" timeOffset="129377.2902">4636 15658 987 0,'0'0'159'0,"83"0"-141"15,11 0-6-15,30-12 71 16,22-4 19-16,6-1-16 16,-3 3-41-16,-10 2-30 15,-27 5 9-15,-32 4-24 16,-26 3-4-16,-29 0-18 16,-22 10-119-16,-4 11-80 15,-35 4-269-15</inkml:trace>
  <inkml:trace contextRef="#ctx0" brushRef="#br0" timeOffset="129950.7873">5226 16377 263 0,'0'0'851'0,"-84"-54"-837"15,32 33 0-15,0 6 25 16,-5 8 52-16,5 7-19 15,3 0-48-15,13 17-3 16,11 7-13-16,11 4-7 16,11 2 7-16,3-3-5 15,15 0 2-15,21-5 3 16,9-9-6-16,7-8 4 16,-1-5-6-16,-1-1 0 0,-9-19 0 15,-10-7-9 1,-9-11-2-16,-7-6 11 0,-12-6-12 15,-3-3 10-15,0-3-1 16,-15-1 3-16,-7 5 0 16,1 7 2-1,0 8 29-15,2 13 8 0,8 11-18 16,5 8 16-16,5 5-14 16,1 0-23-16,0 22-5 15,1 15 1-15,13 12 4 16,13 7 2-16,6 3 4 15,5 0-6-15,4-1 0 16,0-6-34-16,-2-7-62 16,-6-10-80-16,-7-16-104 15,-6-13-396-15</inkml:trace>
  <inkml:trace contextRef="#ctx0" brushRef="#br0" timeOffset="130387.6048">5496 16064 1058 0,'0'0'129'16,"0"0"-45"-16,0 0-62 15,79-38-21-15,-45 43 51 16,1 16-24-16,-2 8-21 16,-7 8-5-16,-14 0-1 15,-6 1-1-15,-6-1 0 16,-3-5 0-16,-10-4-7 15,1-12 5-15,4-4-22 0,3-11 3 16,5-1-15 0,0-6 34-16,5-20-4 0,15-7-77 15,5-9 58-15,-1-3 21 16,-3-1 4-16,-8 0 8 16,-2 2 1-16,-8 9 51 15,-3 7 4-15,0 11-10 16,0 9 15-16,0 6-29 15,0 2-35-15,7 14-5 0,4 16-13 16,4 9 13 0,7 4 3-16,3-1 7 0,1-1-11 15,2-6 1 1,3-2 0-16,2-8-3 0,6-6-3 16,3-8-95-16,4-11-80 15,6-9-324-15</inkml:trace>
  <inkml:trace contextRef="#ctx0" brushRef="#br0" timeOffset="137459.776">6370 15327 1245 0,'0'0'112'0,"0"0"-29"0,44-79-59 15,-21 63 12-15,4 2 33 16,6 8-24-16,9 4-35 16,2 2-3-16,0 4-9 15,-7 16 2-15,-7 3 0 16,-11 3-5-16,-8 3 1 15,-8 2 4-15,-3-3 0 16,-3-2-9-16,-14-7 6 16,1-5-1-16,1-6 4 15,6-3-8-15,6-5 9 16,3 0-1-16,0 0 0 16,0-9-4-16,21-12-8 15,7-5-51-15,5-7 22 16,0-3 24-16,-5-3-21 0,-5 1 21 15,-10 1 15-15,-7 6 0 16,-6 5 2-16,0 9 20 16,0 7-7-16,0 6 24 15,0 4-31-15,-3 0-2 16,-1 4-4-16,2 16-6 16,2 8 5-16,0 6 1 15,5 0 0-15,14 1 9 16,11-2-4-16,3-4-5 15,4-7 0-15,-1-2 6 16,7-8-14-16,-4-4-16 16,0-5-84-16,-6-3-69 15,-10-9-221-15</inkml:trace>
  <inkml:trace contextRef="#ctx0" brushRef="#br0" timeOffset="138009.3758">7064 14729 1095 0,'0'0'75'0,"0"0"-51"15,0 0-24-15,0 0-9 16,0 0 9-16,0 0 12 16,30 96-5-16,-14-67 0 15,-5-1-4-15,-4-8-3 16,-1-7 0-16,-5-5 3 15,1-2-4-15,-2-6 2 0,0 0-1 16,0 0 26 0,0-10-17-16,-2-7-5 0,-2-8-4 15,1-3 5 1,3 0-7-16,0-3 2 0,0 1 0 16,12 3 3-16,3 6 7 15,3 4 1-15,1 6 28 16,2 7-22-1,3 4 13-15,3 0-27 0,1 7 0 16,-1 13 6-16,-3 3-8 16,-5 8-1-16,-4 5 0 15,-4 0 2-15,-7 1-4 16,-1-2 2-16,-1-3-5 16,4-1-58-16,5-3-58 0,6-9-156 15,5-9-330 1</inkml:trace>
  <inkml:trace contextRef="#ctx0" brushRef="#br0" timeOffset="139202.3463">9153 14912 1217 0,'0'0'15'0,"0"0"-10"0,97-13-5 16,-54 11 4-1,-1 1 8-15,-3 1 0 16,-8 0-12-16,-3 0-6 0,-15 0-95 16,-13 0-195-16,-6 0-318 15</inkml:trace>
  <inkml:trace contextRef="#ctx0" brushRef="#br0" timeOffset="139350.9529">9196 15131 947 0,'0'0'90'0,"91"37"0"16,-33-26-29-16,5-7 23 0,-2-4 6 16,-4 0-33-16,-4 0-57 15,-5-6-11-15,-9-6-167 16,-14-2-394-16</inkml:trace>
  <inkml:trace contextRef="#ctx0" brushRef="#br0" timeOffset="149532.661">10395 14807 922 0,'0'0'29'0,"0"0"-29"15,0 0-6-15,0 0-1 16,0 0 7-16,15 72 21 16,-4-43-9-16,1 2 3 15,0 1-10-15,-3-5-5 16,1-1 0-16,-4-5 4 16,2-3-3-16,-4-4-1 0,-1-5 0 15,0-5 1-15,-3-4 10 16,0 0-11-16,0 0 17 15,0-4-13-15,0-10 4 16,0-3-7-16,0-3-1 16,-4-4 2-16,2 0 4 15,2-1-6-15,0-1 23 16,0 2-6-16,0 0 15 16,3 2-22-16,13 5 4 15,2 1 4-15,0 5-18 16,3 3 16-16,-1 3 6 15,2 4-17-15,3 1 21 16,0 0-15-16,4 8-3 16,1 10 4-16,-4 4-9 0,-1 2 4 15,-3-2-2-15,-4 5 0 16,-6-2 11 0,-6 1-14-16,-3 2-1 0,-3-1 3 15,0 3-4-15,-3-1-41 16,-14-1-116-16,-7-7-266 15</inkml:trace>
  <inkml:trace contextRef="#ctx0" brushRef="#br0" timeOffset="150485.2593">11361 14876 1055 0,'0'0'76'0,"0"0"-59"15,0 0-9-15,113-64 24 16,-74 64 54-16,3 0-35 15,2 10-33-15,-3 14-10 16,-7 4-11-16,-10 5 3 16,-9 5 0-16,-12 3-8 15,-3 2 8-15,-9-4-2 16,-13-1-19-16,-1-10-28 16,5-8 48-16,9-9-8 0,5-7 1 15,4-4 1-15,0 0 7 16,1-15 0-16,16-9 0 15,5-6-24-15,5-2 3 16,-5-5-7-16,-2-3 16 16,-6 0 6-16,-3-2 8 15,-5 5-2-15,-3 8 0 16,0 8 12-16,-3 13-11 16,0 5 5-16,0 3-2 15,0 4-8-15,0 15-17 0,0 11 21 16,0 5 6-1,4 2 7-15,8-1-13 0,8 0 11 16,4-7-2 0,7-4 24-16,9-7-25 15,2-5-1-15,6-4-7 0,-3-7-2 16,-2-2-70-16,-6-2-316 16</inkml:trace>
  <inkml:trace contextRef="#ctx0" brushRef="#br0" timeOffset="151178.4879">12049 14486 900 0,'0'0'73'15,"0"0"-22"-15,0 0 44 16,0 0-27-16,0 0-38 16,0 0-30-16,-8 10-1 15,14 14 1-15,2-1 0 16,2 2 0-16,-3-2 0 16,1-2 3-16,-2-4-3 15,0-3 0-15,-5-5 5 16,-1-3-10-16,2-3 5 15,-2-3 0-15,0 0 9 16,0 0-9-16,0-1 17 16,0-12-17-16,0-2 5 15,0-3-10-15,0-5 3 16,0 0-3-16,0-2 2 16,0 4 5-16,6 1-2 0,4 3 0 15,5 5-3-15,2 7-1 16,2 2 1-16,2 3-2 15,0 0-3-15,1 0 8 16,2 7 0-16,-3 6 0 16,0 4 5-16,-4 3-7 15,-3 1 2-15,-2 1 0 16,-6 2 7-16,-2-5-4 0,-2-5-2 16,-2 0 0-1,0-3 3-15,0-3-6 16,0 1 2-16,0-2-4 0,0-1-20 15,-6-3-112-15,0-3-160 16</inkml:trace>
  <inkml:trace contextRef="#ctx0" brushRef="#br0" timeOffset="151389.6268">12656 14487 916 0,'0'0'89'0,"0"0"-89"16,103-10 4-16,-62 5 29 16,-2 1-17-1,-3 0-9-15,-5-1-7 0,-7-2-157 16,-9-4-366-16</inkml:trace>
  <inkml:trace contextRef="#ctx0" brushRef="#br0" timeOffset="151668.6725">13111 14262 686 0,'0'0'276'16,"0"0"-186"-16,0 0-68 15,0 0-7-15,0 0 26 16,0 0-15-16,18 40 18 16,-8-14-7-16,-1 1-26 15,3 1-5-15,1 0 8 16,-2 2-13-16,-2 0-1 15,-2 2 0-15,-4-3-84 16,-3-8-218-16</inkml:trace>
  <inkml:trace contextRef="#ctx0" brushRef="#br0" timeOffset="152407.6973">13714 14043 1138 0,'0'0'15'0,"0"0"-15"15,0 0-2-15,95-27 1 16,-47 27 1 0,4 0 0-16,-1 11 0 0,-4 2 2 15,-6-1-2 1,-10-4 0-16,-10-2 5 0,-12-3-7 15,-5-2 2-15,-4 0 0 16,0 2 17-16,0 3-14 16,0 5-3-16,2 7 14 15,3 6-13-15,2 8 24 16,2 5-18-16,3 6-1 16,1 5 5-16,1 4-9 0,-1 7-2 15,-4 5 0-15,1 5 4 16,4 5-7-16,2 4 3 15,7 3 0-15,2 3 2 16,2-5 2-16,-5-3-4 16,-1-2 0-16,-8-5 0 15,-5-5 0-15,-8-3 0 16,0-9 0-16,-15-7 14 16,-18-8 5-16,-10-8 22 15,-17-7-8-15,-19-7-30 16,-16-5 19-16,-17-7-22 15,-12-3-125-15,-4-16-414 16</inkml:trace>
  <inkml:trace contextRef="#ctx0" brushRef="#br0" timeOffset="156339.3713">12605 11962 1126 0,'0'0'23'0,"0"0"-19"0,0 0 24 16,0 0 44-16,0 0-26 15,109 4-32-15,-45-4-12 16,6 3 19-16,-4-3-17 15,0 0 2-15,-11 0 8 16,-8 0-5-16,-12 0-9 16,-16 0 0-16,-10 0-8 15,-4 0 8-15,-4 0-119 16,1 0-180-16</inkml:trace>
  <inkml:trace contextRef="#ctx0" brushRef="#br0" timeOffset="156856.9859">13745 11770 1015 0,'0'0'5'0,"0"0"13"16,88-33-17-16,-51 32 4 15,-1 1 57-15,-9 0-39 16,-3 8-15-16,-10 6-8 15,-6 2 3 1,-8 1-5-16,0 6 2 0,-19-3 0 16,-1 4 0-16,2-6 0 15,11 0 0-15,7-3 0 16,4-1 6-16,26 0-8 16,6 0 2-16,3 1 0 15,-5-1 2-15,-5 3 0 16,-9 0-2-16,-7 2 0 0,-11 0 6 15,-2 0-3-15,-18 0 22 16,-18-3 19-16,-11-2 2 16,-3-3-9-16,0-2-17 15,2-2-12-15,2-2-8 16,2-5-129-16,6 0-575 16</inkml:trace>
  <inkml:trace contextRef="#ctx0" brushRef="#br0" timeOffset="158014.2843">15035 11866 1028 0,'0'0'99'16,"0"0"-41"-16,0 0-5 15,-6-72 45-15,29 52-28 16,8 2-18-16,9 5-20 15,4 6-32-15,2 5 13 16,0 2-13-16,-1 8 8 16,-5 14-14-16,-7 8 6 0,-9 8 0 15,-9 4-6-15,-14 2 2 16,-1-2-6 0,-4-4-19-16,-10-5-29 15,2-11 38-15,2-6 0 0,6-9 20 16,1-5-4-16,3-2 8 15,3-3-4-15,17-16 0 16,10-6-1-16,5-6-4 16,-3-4 5-16,1-4-22 15,-4 0 18-15,-9 2-5 16,-6 3 9-16,-10 9 6 16,-4 6-3-16,0 11 35 15,0 2-21-15,0 6-5 16,-6 0-12-16,0 18-15 15,0 13 15-15,5 3 0 16,1 5 6-16,4 0 2 16,18-3-7-16,7-4 2 15,10-5 2-15,0-6 2 16,3-5-7-16,2-8 0 0,-5-3-50 16,-6-5-76-16,-8 0-164 15,-14-11-367-15</inkml:trace>
  <inkml:trace contextRef="#ctx0" brushRef="#br0" timeOffset="158337.4192">15458 11378 1024 0,'0'0'78'15,"0"0"-44"-15,0 0 34 16,0 0 22-16,0 0-64 15,0 0-23-15,116-16 21 16,-77 16-24-16,-3 0 0 0,-4 0-1 16,-3 0-16-16,-7 0-101 15,-7 0-154 1,-5 0-420-16</inkml:trace>
  <inkml:trace contextRef="#ctx0" brushRef="#br0" timeOffset="158840.0756">16066 11166 840 0,'0'0'43'0,"0"0"17"16,0 0-30-16,0 0 17 15,102-54 4-15,-68 54-31 16,-1 0-16-16,-9 11-4 0,-11 3 0 15,-11 3 0 1,-2 1-2-16,-8 2 2 0,-11-4 0 16,-1 1 0-1,6-3 1-15,9 0-4 16,5 1 3-16,9 1 0 0,22 3 3 16,6 0-1-16,4 4-2 15,-4 0 0-15,-8-2 1 16,-10-2-1-16,-10-3 1 15,-9-5 7-15,0 1 34 16,-25-2-6-16,-19 0 17 16,-12-2-31-16,-9 1-14 15,-2 4-16-15,3-4-100 0,4-5-418 16</inkml:trace>
  <inkml:trace contextRef="#ctx0" brushRef="#br0" timeOffset="160661.1098">16746 11231 870 0,'0'0'98'0,"0"0"-75"16,0 0 18-16,0 0 89 16,0 0-67-16,0 0-51 15,83-9 4-15,-43 5 22 16,-4 1-25-16,-3-1 21 16,-7 1-21-16,-9 2-10 15,-7 0 0-15,-2 1-3 16,-2 0-9-16,7 0-106 15,2 0-169-15,7 0-392 16</inkml:trace>
  <inkml:trace contextRef="#ctx0" brushRef="#br0" timeOffset="160996.4539">17361 11046 892 0,'0'0'120'0,"0"0"-49"15,0 0 32-15,0 0-16 16,0 0-45-16,0 0-42 15,9 16 0-15,-3 4 7 0,4 7 12 16,0 4 5-16,0 5-21 16,2 5 6-16,0-1-7 15,2 3-2 1,2-4-19-16,-1-7-172 0,-5-11-377 16</inkml:trace>
  <inkml:trace contextRef="#ctx0" brushRef="#br0" timeOffset="161907.0193">18510 11807 681 0,'0'0'415'16,"0"0"-361"-16,0 0-49 15,94 0 17-15,-31 0 44 0,4 0-22 16,3-2-19 0,-3-2-15-16,-6 0 14 0,-6 1-24 15,-8 0 5-15,-10 3-13 16,-9 0-49-16,-11 0-125 15,-17 0-181-15</inkml:trace>
  <inkml:trace contextRef="#ctx0" brushRef="#br0" timeOffset="162120.8027">18561 12059 1001 0,'0'0'154'0,"0"0"-152"0,0 0-2 16,116 9 95-16,-38-9-30 15,7 0-35-15,1 0-26 16,-8 0 5-16,-9 0-18 16,-14 0-8-16,-13 0-139 15,-17 0-189-15</inkml:trace>
  <inkml:trace contextRef="#ctx0" brushRef="#br0" timeOffset="162901.4209">19836 11849 709 0,'0'0'248'0,"0"0"-235"16,0 0-5-16,0 0 119 16,0 0-2-16,0 0-76 15,90 15-48-15,-29-15 14 16,3 0 18-16,-3 0-32 16,-8 0 4-16,-13 0-5 15,-9 0-8-15,-7 0-63 16,-3 0-152-16,-8-8-314 15</inkml:trace>
  <inkml:trace contextRef="#ctx0" brushRef="#br0" timeOffset="163450.952">20776 11694 1059 0,'0'0'38'0,"0"0"-18"16,0 0-18 0,0 0 70-16,117-62-29 15,-71 62-26-15,-3 0-14 0,-4 8-1 16,-9 6-2-16,-12 0 0 16,-8 3-6-16,-10 1 1 15,0 4 5-15,-13 1 0 16,-11 0-1-16,-1 1-22 15,5-4 16-15,10 2 6 16,10-1-21-16,7-3 18 16,24 4-1-16,8-2 5 15,6 1-1-15,-2 0 3 0,-7-1-2 16,-11 1 0-16,-9-3 0 16,-15 0-5-16,-1-3 10 15,-21 1 6 1,-22-3 50-16,-14-3-26 0,-4-3-2 15,0-2-12-15,11 0-19 16,13-3 10-16,15 3-12 16,14 1-19-16,8-3-194 15,21-3-464-15</inkml:trace>
  <inkml:trace contextRef="#ctx0" brushRef="#br0" timeOffset="163989.644">21554 11812 724 0,'0'0'465'0,"0"0"-444"0,0 0-15 16,114-45 4-16,-75 45 38 15,-3 0-25-15,-3 16 7 16,-5 2-29-16,-7 10-1 16,-9 3 0-16,-7 5-2 15,-5 1 2-15,-2 2 0 16,-19 1-1-16,-3-8-2 16,-3-4 3-16,8-7 0 15,7-10-2-15,8-3 1 0,4-8-12 16,0 0-3-16,16-4 8 15,16-18 7-15,5-8-48 16,3-4 31-16,-4-8 17 16,-2-5-7-16,-6-5 8 15,-2 0 5-15,-7-1-2 16,-5 9 48-16,-7 8-12 16,-5 14 5-16,-2 10 16 15,0 12-36-15,0 0-24 16,0 21-10-16,0 12 4 15,0 13 6-15,0 1 3 0,7 3-2 16,12-3 3 0,7-8 4-16,4-8-8 15,4-6 0-15,3-7 3 16,4-4-10-16,2-10-57 0,-3-4-106 16,1 0-236-16</inkml:trace>
  <inkml:trace contextRef="#ctx0" brushRef="#br0" timeOffset="166651.5839">21842 11211 1154 0,'0'0'38'15,"0"0"-37"-15,0 0 56 0,0 0 97 16,0 0-80-16,0 0-49 16,0 0-24-16,71-2 6 15,-23 2-9-15,1 0 2 16,-7 0 0-16,-8 0-5 16,-2 0 1-16,-6 0-81 15,3 0-57-15,-5 0-109 16,-5-1-338-16</inkml:trace>
  <inkml:trace contextRef="#ctx0" brushRef="#br0" timeOffset="167155.678">22595 10985 1085 0,'0'0'42'0,"0"0"-42"16,0 0-2-16,0 0 2 15,0 0 7-15,0 0 3 16,6 88 5-16,-6-58-14 16,-6-1 5-16,-9-1 3 15,3-2-8-15,0-4 10 16,5-4-11-16,7-4 1 15,0-1 8-15,7-2-7 16,22-5 4-16,5 2 0 16,11-4-2-16,0-4-5 15,2 0 1-15,-3 0-10 0,-6 0 7 16,-12-10-3 0,-7-3 6-16,-11-3 4 0,-8-2 8 15,0-1 25-15,0-3-5 16,-8 4-25-16,-4 2 13 15,-1 6-6-15,5 4 4 16,2 4-3-16,5 2-14 16,-1 0-1-16,2 5-1 15,0 17 1-15,0 8 9 0,11 2 2 16,5 2 9-16,-1 3 5 16,1 0-18-16,-4 5 7 15,-1 5-14 1,-5 2-6-16,-6 2-49 0,0-10-193 15</inkml:trace>
  <inkml:trace contextRef="#ctx0" brushRef="#br0" timeOffset="167841.2548">20324 13039 939 0,'0'0'278'16,"0"0"-255"0,0 0-19-16,0 0 6 0,132 4 21 15,-21-4 43 1,25 1-43-16,18 1 0 0,13-1-22 16,-1-1 10-16,-2 0 1 15,-9 0-14-15,-16-8-4 16,-23-3-2-16,-24 3 7 15,-23 0-5-15,-22 0-2 16,-18 3-35-16,-14 2-62 16,-13 3-68-16,-2 0-135 15,-24 0-270-15</inkml:trace>
  <inkml:trace contextRef="#ctx0" brushRef="#br0" timeOffset="168099.5668">20663 13209 271 0,'0'0'902'0,"0"0"-891"15,136 9-9-15,-37-8 5 16,25-1 73-16,24 2 28 0,22-1-52 15,3 0-26 1,-12 1-9-16,-17 0-15 0,-25-1-6 16,-25-1 0-16,-21 2-12 15,-28 0 11-15,-21-2-131 16,-20 0-53-16,-4 0-186 16</inkml:trace>
  <inkml:trace contextRef="#ctx0" brushRef="#br0" timeOffset="177274.0053">14682 2876 662 0,'0'0'117'16,"0"0"-34"-16,0 0 25 15,0 0 4-15,0 0-23 16,0 0-65-16,0 0 17 16,48-10-9-16,-40 7-17 15,-3 0 23-15,1 1-21 0,0 0 5 16,0-2-4-16,6 0-10 15,-3-4-5-15,0 1-3 16,-1 0 0-16,-2 0 12 16,-3 1-10-16,-3-2 3 15,0 1 3-15,0-2 2 16,-9 1-16-16,-5 3 6 16,-1 3-4-16,-3 2-6 15,0 0 10-15,0 0 0 16,2 7-1-16,1 7-12 15,0 4 13-15,7 4-8 16,1-1 5-16,4 5 1 0,3-3 4 16,0-1 10-1,0 2 11-15,7-5-22 0,7-1 18 16,4-4-15-16,5-2-3 16,4-5 12-1,9-3-11-15,9-4-4 0,7 0-32 16,2 0-142-16,-8-12-187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4:54:04.60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1951 2504 892 0,'0'0'104'0,"0"0"-71"16,0 0 78 0,0 0-14-16,0 0-55 15,0 0-23-15,0-9-19 0,3 16-3 16,6 12-1-16,0 6 8 16,0 6-4-16,-2 0 8 15,-1 5-4-15,0-1-5 16,-1 0 1-16,-2 0 0 15,0-6-3-15,4-4 3 16,-4-2-4-16,3-4-78 16,2-6-82-16,-2-8-101 15</inkml:trace>
  <inkml:trace contextRef="#ctx0" brushRef="#br0" timeOffset="458.7669">1696 2514 958 0,'0'0'129'16,"0"0"-74"-16,0 0-36 15,0 0 17-15,0 0-18 16,0 0-17-16,6 34-1 16,3-1 0-16,-2 0 0 15,-1 3 9-15,2-3-9 16,-5-2 2-16,0-1-2 16,-3-1 3-16,4-6-6 15,-4-3 3-15,0-4-1 0,0-4-5 16,3-7-68-16,0-5-116 15,-3 0-183-15</inkml:trace>
  <inkml:trace contextRef="#ctx0" brushRef="#br0" timeOffset="693.1427">1672 2294 745 0,'0'0'325'16,"0"0"-320"0,0 0-5-16,0 0-2 0,0 0-41 15,0 0-128-15,-21-12-370 16</inkml:trace>
  <inkml:trace contextRef="#ctx0" brushRef="#br0" timeOffset="844.7347">1951 2320 1200 0,'0'0'34'16,"0"0"-34"-1,0 0-26-15,0 0-21 0,0 0-213 16,0 0-593-16</inkml:trace>
  <inkml:trace contextRef="#ctx0" brushRef="#br0" timeOffset="1824.207">2242 2351 1037 0,'0'0'52'16,"0"0"-4"-16,0 0-14 15,0 0 22-15,0 0 12 16,0 0-27-16,-54-38-39 16,54 49-2-16,2 13-11 15,20 11 11-15,11 6 0 16,9 6 0-16,7 8-2 15,-1-2-10-15,-7 3 2 0,-9-4 5 16,-17-1-8 0,-12-1 12-16,-3 0-8 0,-28 0 9 15,-14-3 7-15,-5-4-6 16,0-6 7-16,8-4-6 16,9-4 3-16,12-2-10 15,15-4-3-15,6-8-225 16,30-8-250-16</inkml:trace>
  <inkml:trace contextRef="#ctx0" brushRef="#br0" timeOffset="2277.9926">4180 2407 1196 0,'0'0'9'0,"0"0"-9"15,0 0-6 1,-93 28 6-16,55 14 1 16,9 9 3-16,4 10 0 15,6 4 2-15,13-6-7 16,6-2 1-16,4-7 0 0,26-8 1 16,9-8-1-16,7-9 0 15,2-13-1-15,-4-10-18 16,-6-2 19-16,-10-8 1 15,-13-11-1-15,-9-4 41 16,-6-4 10-16,-16-1-33 16,-22 1-9-16,-9 3-6 15,-3 9-3-15,3 8 0 16,14 7-18-16,14 0-106 16,19 9-226-16</inkml:trace>
  <inkml:trace contextRef="#ctx0" brushRef="#br0" timeOffset="2837.0433">4644 2565 1177 0,'0'0'44'0,"0"0"-19"16,0 0 4-16,103-45 23 16,-64 45-18-16,4 14-32 15,-6 15-2-15,-7 6 0 16,-16 8-3-16,-14 4-3 15,0 3 6-15,-30-6-2 16,-4-5 0-16,-2-8-17 16,7-14 19-16,13-9-4 15,7-8 8-15,9 0-4 16,0-10 11-16,15-13-11 16,15-8-14-16,4-5-5 15,8-3 15-15,-1-3 4 16,-6 1-1-16,-10 2 0 0,-7 5 2 15,-6 10 7-15,-9 10 39 16,-2 8-25-16,-1 6 3 16,0 0-25-16,2 20-27 15,1 14 25-15,3 8 2 16,7 3 0-16,4-1 0 16,2-4 1-16,5-5-1 15,3-6 0 1,3-6-6-16,1-7-36 0,-1-11-69 15,-5-5-136-15,-7-2-350 16</inkml:trace>
  <inkml:trace contextRef="#ctx0" brushRef="#br0" timeOffset="3295.6079">5299 2152 1003 0,'0'0'49'16,"0"0"-36"-16,0 0-13 15,0 0 32-15,-83 30-7 16,75-13-24-16,8 3-1 16,0 0 0-16,9-1 3 15,15 0 8-15,7 0 32 16,5 1 4-16,1-4-11 15,-3 3-18-15,-5-4-4 0,-8 1 2 16,-5-2-12-16,-7-2 10 16,-7-1-14-16,-2-3 0 15,-11 0 9-15,-26-2-4 16,-18-2-5-16,-17-4 0 16,-1 0-159-16,7-17-174 15</inkml:trace>
  <inkml:trace contextRef="#ctx0" brushRef="#br0" timeOffset="3473.6789">5404 2139 1231 0,'0'0'118'16,"0"0"-83"-1,111-43 3-15,-75 34-10 0,-4 2-27 16,-6 4-1-16,-8 2-92 15,-15-1-149-15,-3-2-671 16</inkml:trace>
  <inkml:trace contextRef="#ctx0" brushRef="#br0" timeOffset="5648.4585">5854 2635 993 0,'0'0'106'15,"0"0"-65"-15,0 0 38 16,0 0 13-16,0 0-39 16,0 0-24-16,0 0-22 15,36 6 6-15,19 8 39 16,14 0-44-16,8-4 10 15,-2 0-15-15,-9-3 0 16,-10-1-1-16,-7-1-2 0,-11-5-42 16,-10 0-32-1,-7 0-78-15,-11 0-76 0,-8-9-260 16</inkml:trace>
  <inkml:trace contextRef="#ctx0" brushRef="#br0" timeOffset="5876.8504">6184 2475 997 0,'0'0'106'0,"0"0"-51"16,0 0-51-16,0 0-2 16,0 0-1-16,-5 84 40 0,14-33-13 15,-1 2-27-15,-2 0 6 16,1 0-7-1,-1-2 0-15,0-2-2 0,6-7 2 16,6-8-42-16,4-13-188 16,6-11-342-1</inkml:trace>
  <inkml:trace contextRef="#ctx0" brushRef="#br0" timeOffset="6320.3609">6864 2567 1165 0,'0'0'72'0,"0"0"-34"16,0 0-38-16,0 0-15 16,0 0 11-16,0 0-1 15,-30 103 4-15,11-63 1 16,4-1 0-16,0-5-2 15,6-4 2-15,9-10 0 16,0-3 0-16,0-7-2 16,11-6 2-16,12-2 0 15,10-2 1-15,10 0-2 16,5-4 1-16,3-6-33 16,-5-3 7-16,-3-3 6 15,-10 0 19-15,-9-3 1 0,-15 1 0 16,-3 0 25-16,-6 2 27 15,0 0 2-15,-6 3-14 16,-6 5-11-16,5 4 7 16,2 4-3-16,4 0-22 15,1 4-11-15,0 17-26 16,0 11 26-16,0 5-1 16,10 4 2-16,5 2-3 15,3-1 2-15,0-3-97 16,-2-8-44-16,1-11-255 15</inkml:trace>
  <inkml:trace contextRef="#ctx0" brushRef="#br0" timeOffset="6771.7103">7406 2688 1195 0,'0'0'68'15,"0"0"-21"-15,0 0-46 16,0 0 13-16,101 3 2 16,-67 25-11-16,-5 5-4 15,-11 6-1-15,-10-1 0 0,-8 0 0 16,0-6-7 0,-14-5 3-16,-3-5-5 0,2-10-16 15,6-6-3 1,5-5-10-16,4-1 38 0,0-9-6 15,10-11 2-15,13-10-24 16,2-4 22-16,-2-1 6 16,-1-3 7-1,-6 1 4-15,-4 2 15 0,-6 5 19 16,-4 5 5-16,-2 5 20 16,0 7-15-16,0 7-22 15,0 5 3-15,0 1-36 16,0 16-20-16,0 13 11 15,0 13 6-15,0 8 3 0,7 0 0 16,5 2 1-16,3-6-2 16,6-7 1-16,3-3-67 15,5-15-77-15,3-13-177 16</inkml:trace>
  <inkml:trace contextRef="#ctx0" brushRef="#br0" timeOffset="8865.4624">7955 2219 946 0,'0'0'114'0,"0"0"-74"16,0 0 57-16,0 0 32 0,-60-77-52 15,57 64-21 1,3 3-7-16,0 2-34 16,2 0 5-16,15 4-20 15,4 3 3-15,9 1-10 0,-3 0 7 16,-5 5 0 0,-7 7-2-16,-4 0-33 0,-8 5 15 15,-3-3 7-15,0 4-6 16,0-3 14-16,-5 1-11 15,2-2 0-15,3 0 7 16,0 0-35-16,8 0 30 16,9 0-2-16,2 0 16 15,-2 2-2-15,-5-2 2 16,-4-3 0-16,-8-2-2 16,0-2 1-16,-5-1 1 0,-20-1 12 15,-11 0 24-15,-7 1 23 16,-2-2-45-16,6 4-8 15,11 0-6-15,10 4-3 16,6 5-30-16,12-1-171 16,10-2-241-1</inkml:trace>
  <inkml:trace contextRef="#ctx0" brushRef="#br0" timeOffset="9123.7515">8316 2660 1086 0,'0'0'215'16,"0"0"-215"-1,0 0 11-15,0 0 52 0,0 0 14 16,97 17-19-16,-30-12-23 15,15-2-35-15,-2-3 3 16,-8 0-3-16,-12 0-6 16,-17 0-56-16,-15-2-83 15,-23-4-117-15</inkml:trace>
  <inkml:trace contextRef="#ctx0" brushRef="#br0" timeOffset="11380.9965">9277 2587 838 0,'0'0'123'0,"0"0"-83"15,0 0 44 1,0 0 46-16,0 0-49 16,0 0-16-16,-11-67-49 15,38 57-16-15,9 0 12 0,6 5-12 16,4 5 2-16,-9 0-1 16,-3 3-1-16,-10 11 0 15,-9 1-5-15,-8 3-8 16,-5 0 7-16,-2 0 0 15,0-1 5-15,-9-2-5 0,2-1 4 16,4 0 2-16,3 0 0 16,1 2-5-16,18 1-3 15,4-1-5-15,2 0 12 16,-4-2-7-16,-7-2 8 16,-7-2-1-16,-7-3-2 15,0-1 2-15,-18-1 1 16,-12-1 38-16,-9-1 20 15,-5-2-15-15,8 0-39 16,8 4 2-16,11 1-6 16,7 2-21-16,10 0-83 15,21-3-178-15,25-5-339 16</inkml:trace>
  <inkml:trace contextRef="#ctx0" brushRef="#br0" timeOffset="11831.7944">9858 2613 1123 0,'0'0'180'0,"0"0"-103"15,0 0-48-15,0 0 25 16,106-26-35-16,-55 46 0 16,3 6-18-16,-8 4 8 15,-9 2-12-15,-16-3 3 16,-12-1 0-16,-9-3-8 15,-2-3 0-15,-15-2 8 0,-1-7 0 16,7-6-1-16,5-4-3 16,5-1 4-16,1-2 0 15,0 0-4 1,7-12-9-16,16-7-60 0,6-5 3 16,0 1 33-16,-8-4 30 15,-3 1 1-15,-14-2 6 16,-4 1 19-16,0 7 21 15,0 8 9-15,-4 5 6 16,1 5-18-16,1 2-22 16,2 0-15-16,0 18-15 15,0 11 7-15,2 5 8 0,11 2 0 16,5 0 0-16,3-3 3 16,-2-1-4-16,-1-5 1 15,-1-5-20-15,-4-4-68 16,-4-6-58-1,-4-10-173-15</inkml:trace>
  <inkml:trace contextRef="#ctx0" brushRef="#br0" timeOffset="12184.3817">10409 2246 1228 0,'0'0'28'16,"0"0"38"-16,0 0-65 15,0 0 2-15,86-14 0 16,-44 36 4-16,-1 4-8 16,-10 1 1-1,-16-2-2-15,-15 0-3 0,-3 0 3 16,-26-5 2-16,-2 2 0 15,4-7 2-15,8-3 4 16,10-2-6-16,9 0 0 16,1-1 5-16,29 3 2 15,19-2 51-15,14-2-17 16,9-2-29-16,2-2-6 16,-7 0-6-16,-9-1-11 15,-13-1-99-15,-19-2-98 0,-25 0-248 16</inkml:trace>
  <inkml:trace contextRef="#ctx0" brushRef="#br0" timeOffset="14240.1148">11343 2740 1178 0,'0'0'77'15,"0"0"-75"-15,0 0 64 0,0 0 24 16,0 0-36-16,0 0-32 0,118-4-16 16,-53 4 9-16,1 3-9 15,-3 2 1-15,-7-3-1 16,-2 2-1-16,-5-2-5 0,-7-2 0 16,-6 0-89-16,-15 0-31 15,-14 0-68-15,-7 0-177 47</inkml:trace>
  <inkml:trace contextRef="#ctx0" brushRef="#br0" timeOffset="14408.8798">11559 2571 1040 0,'0'0'127'15,"0"0"-114"-15,0 0 4 16,0 0 0-16,0 0 13 15,0 0 28-15,46 90-43 16,-29-52-2-16,1 2-13 16,-5 0 1-16,0 2 0 15,1 0 2-15,1-6-6 16,0-3-72-16,3-11-147 16,-2-10-304-16</inkml:trace>
  <inkml:trace contextRef="#ctx0" brushRef="#br0" timeOffset="14747.9764">12099 2644 1227 0,'0'0'36'0,"0"0"-36"0,0 0 4 15,105-11-4-15,-64 26 0 16,-3 8-1-16,-13 1-6 16,-16 1 3-1,-9 4-27-15,-25-4 14 0,-14 0-2 16,-2-4 19 0,6-2 0-16,17-6 2 0,8-1 0 15,10-2-2-15,0-2 22 16,14-1 26-1,19 2-13-15,15-3 4 0,7-2-39 16,5-1 0-16,0-3-11 16,-7 0-169-16,-8-6-436 15</inkml:trace>
  <inkml:trace contextRef="#ctx0" brushRef="#br0" timeOffset="15179.8175">12669 2679 1279 0,'0'0'76'15,"0"0"-67"-15,0 0 10 16,0 0 4-16,91 8-20 16,-54 15 5-16,-11 6-8 15,-11 3 0-15,-15-1-2 16,0-3-9-16,-21-1 0 15,-4-6-8-15,2-7-5 0,5-4 12 16,9-7-22-16,9-3 8 16,0 0 18-16,11-10-4 15,14-12-71-15,8-5 11 16,-2-4 70-16,-4-2 2 16,-2 0 14-16,-10 0 21 15,-7 4 30-15,-4 0 14 16,-4 9 10-16,0 3-22 15,0 10-16-15,0 6 8 16,0 1-52-16,0 15-7 16,0 20-23-16,6 9 21 15,8 11 1-15,8-4 1 16,3 0 0-16,2-6 2 16,0-8-2-16,2-9-43 15,2-8-81-15,-3-12-169 0</inkml:trace>
  <inkml:trace contextRef="#ctx0" brushRef="#br0" timeOffset="16952.9824">13506 2746 1171 0,'0'0'89'0,"0"0"-74"16,0 0 71-16,0 0 17 15,0 0-46-15,0 0-50 16,0 0 3-16,21-6 3 16,21 6-13-16,10 2 16 15,6 0-9-15,-1 0-6 16,-10-2 6-16,-11 0-5 0,-16 0-2 16,-8 0 0-16,-11 0-43 15,-1 0-33-15,0 0-69 16,-10 0-149-16</inkml:trace>
  <inkml:trace contextRef="#ctx0" brushRef="#br0" timeOffset="17379.6789">14159 2512 1165 0,'0'0'40'0,"0"0"-28"16,0 0 3-16,0 0 24 16,0 0-28-16,118-29 3 15,-49 29-14-15,-2 0 1 16,-6 2-2-16,-16-2 1 15,-16 0 0-15,-15 0 3 0,-11 0 2 16,-3 0 37-16,0 0-19 16,0 0-18-16,0 1-5 15,-3 15-4-15,-8 9-7 16,-6 13 6-16,-1 9 10 16,2 2-6-16,-2 3 1 15,4 2 0-15,0-2 0 16,0-4 3-16,2-4-3 15,3-7 0-15,3-5-2 16,5-7 2-16,1-5 0 16,0-4-4-16,0-6-96 15,0-10-136-15,7 0-301 16</inkml:trace>
  <inkml:trace contextRef="#ctx0" brushRef="#br0" timeOffset="17594.3076">14227 2719 1187 0,'0'0'104'16,"0"0"-98"-16,111-9 2 16,-33 9 40-16,9 0-9 15,-2 0-22-15,-9 0-15 16,-15 3-2-16,-13-3 0 0,-16 0-74 15,-16-6-76-15,-16-12-274 16</inkml:trace>
  <inkml:trace contextRef="#ctx0" brushRef="#br0" timeOffset="19149.9964">1122 4910 869 0,'0'0'157'0,"0"0"-70"16,0 0-37 0,0 0 18-16,-44-80-12 15,1 74-45-15,-9 6-10 0,-6 0 3 16,1 6-5-16,6 9 1 15,14 3 0-15,17 0-9 16,10 0 6-16,10 5-9 16,21 1 3-16,21 1 18 15,16 1-9-15,13-1 0 16,-2 1 0-16,3 2-11 16,-8 1 11-16,-15 1-8 15,-19 1 4-15,-24-2-41 16,-9-3 15-16,-33-5 18 0,-25-7 12 15,-12-6 7 1,-8-3-4-16,-4-5 10 16,5 0 9-16,14-2-18 15,17-8-1-15,22-2-3 16,25-2-7-16,13-3-103 0,41-6-228 16</inkml:trace>
  <inkml:trace contextRef="#ctx0" brushRef="#br0" timeOffset="19425.7083">1414 4999 962 0,'0'0'46'0,"0"0"-38"16,0 0-8-16,0 0 26 0,-85 92 2 16,85-60 4-1,18 1 1-15,16-5 17 16,16-8 3-16,5-10-22 15,1-9 15-15,-8-1-9 0,-14-5-9 16,-17-13 21-16,-11-2-9 16,-6-7-8-16,-12-4-19 15,-21-4-12-15,-9 4-2 16,2 3-5-16,6 6-57 16,10 2-64-16,16 3-107 15,8 3-382-15</inkml:trace>
  <inkml:trace contextRef="#ctx0" brushRef="#br0" timeOffset="19657.0899">1707 4675 977 0,'0'0'209'0,"0"0"-123"15,0 0-39-15,0 0 6 16,0 0-20-16,0 0-33 15,4 53 0-15,20 16 16 16,1 1-13-16,-4 5-1 16,-6-1-2-16,-8-4 0 15,-7 0-2-15,0-6 2 16,0-8-56-16,5-9-80 16,5-15-125-16,14-17-273 15</inkml:trace>
  <inkml:trace contextRef="#ctx0" brushRef="#br0" timeOffset="20217.5935">2066 4907 776 0,'0'0'426'15,"0"0"-397"-15,0 0-29 16,0 0-24-16,0 0 24 0,6 88 21 15,16-45-18 1,2-3 4-16,0-7-7 16,0-6 3-16,0-9-1 15,-2-10-2-15,0-8-18 0,-5 0 6 16,1-12 6-16,-8-12 6 16,-2-7 0-16,-8-3 9 15,0 3 37-15,0 4-20 16,-2 8 17-16,-4 11 34 15,3 7-37-15,2 1-40 16,1 11-17-16,0 16-4 16,0 8 14-16,3 1 12 15,19-1-5-15,6-5 0 16,7-8-6-16,2-9 5 16,2-5-25-16,4-8-1 0,-7-4 19 15,-2-19-11 1,-7-8 19-16,-10-8 12 15,-7-6-6-15,-9-4 8 16,-1 0-4-16,-3 4 1 0,-10 7 30 16,-2 11-8-16,8 13-8 15,4 10 17-15,3 4-42 16,0 8-10-16,0 17-30 16,13 11 40-16,4 8-3 15,2 2 3-15,3-1 0 16,-4 1 0-16,0-5-20 15,-4-2-60-15,-8-9-65 0,-6-9-200 16</inkml:trace>
  <inkml:trace contextRef="#ctx0" brushRef="#br0" timeOffset="20588.162">2527 4939 1213 0,'0'0'151'0,"0"0"-110"16,0 0-38-16,94-17-3 15,-31 17 1-15,1 12-3 16,3 2-33-16,-10-1-68 16,-14-6-46-16,-22-4-72 15,-11-3 48-15,-10 0 171 0,0-7 2 16,0-9 104-16,-3 2 17 15,-1-3 16-15,1 4 1 16,3 4-27-16,0 5-43 16,0 4-14-16,0 0-49 15,0 0-5-15,0 18-23 16,13 9 23-16,2 5-3 16,0 3 4-16,-3 2-1 15,-1-4 0-15,-3-2 7 16,-3-4-14-1,-4-10-97-15,-1-8-163 0,0-9-501 16</inkml:trace>
  <inkml:trace contextRef="#ctx0" brushRef="#br0" timeOffset="20743.2746">2900 4676 1197 0,'0'0'0'0,"0"0"-27"16,82 9-151-16,-46 13-77 15</inkml:trace>
  <inkml:trace contextRef="#ctx0" brushRef="#br0" timeOffset="21029.0256">3240 4963 861 0,'0'0'226'0,"0"0"-226"0,0 0 0 15,-40 85 12-15,40-55 61 16,7 1-49-16,19-9-8 16,5-5 20-16,0-9-19 15,-1-8 28-15,-6 0-11 16,-9-8 12-16,0-14 35 15,-11-6-26-15,-4-6-6 0,0-1-24 16,-22-2-23 0,-6 5-4-16,-4 8-5 0,4 8-26 15,5 12-35-15,9 4-147 16,12 0-194-16</inkml:trace>
  <inkml:trace contextRef="#ctx0" brushRef="#br0" timeOffset="21430.9507">3397 4960 1153 0,'0'0'54'15,"0"0"-54"-15,0 0 3 16,0 0 0-16,0 0 9 16,61 101-8-16,-51-70-4 15,-4-2 0-15,-3-7 0 16,-1-6-1-16,-2-8 3 0,0-5-2 15,0-3 0-15,0 0-3 16,0-9-2 0,0-10 0-16,0-7 2 0,0-2-1 15,1 0 4-15,10 0 0 16,7 5 15-16,-2-1-2 16,5 7 28-16,0 6-13 15,-3 4 7-15,1 7 1 16,-1 0-31-16,-3 1 1 15,1 14-5-15,-4 4 5 0,-4 5-6 16,2 2 3 0,-7 0-2-16,0 1 23 15,-3 0-15-15,3-3-8 0,-3-3 4 16,2-1 1 0,1-3-12-16,1-4-82 0,5-9-177 15,9-4-604-15</inkml:trace>
  <inkml:trace contextRef="#ctx0" brushRef="#br0" timeOffset="21593.5151">4018 4848 1246 0,'0'0'43'0,"0"0"-43"0,0 0-4 16,0 0-8-16,0 0-10 15,0 0-83 1,22 66-561-16</inkml:trace>
  <inkml:trace contextRef="#ctx0" brushRef="#br0" timeOffset="21722.1707">4089 5103 1206 0,'0'0'41'0,"0"0"-37"15,0 0 23-15,0 0-27 0,0 0-136 16,0 0-405 0</inkml:trace>
  <inkml:trace contextRef="#ctx0" brushRef="#br0" timeOffset="21879.0965">4413 5067 1209 0,'0'0'204'15,"0"0"-194"-15,0 0-1 16,0 0 15-16,0 0-24 16,0 0-65-16,63 34-162 15,-63-34-554-15</inkml:trace>
  <inkml:trace contextRef="#ctx0" brushRef="#br0" timeOffset="22449.6684">962 5729 969 0,'0'0'74'0,"0"0"-73"16,0 0 6-1,127-3 18-15,-23-4 43 16,29-2-19-16,22-1-2 0,18-1-19 16,12 1 15-1,0-2-26-15,0 1-17 0,-16-3 24 16,-20 1-14-16,-19 0 0 16,-26 1-6-16,-29 3 3 15,-25 3-14-15,-23 3-51 16,-16 3-74-16,-11 0-132 15,-6 0-209-15</inkml:trace>
  <inkml:trace contextRef="#ctx0" brushRef="#br0" timeOffset="22763.8318">1314 5753 1056 0,'0'0'43'15,"0"0"-29"-15,0 0-10 16,0 0 79-16,0 0 17 16,115 13-78-16,13-12 19 0,36-1-5 15,18 0-10-15,5 0 20 16,-10-8-36-16,-23-1 3 15,-26-1 16-15,-28-1-18 16,-28 1 13-16,-26 2-24 16,-25 4-9-16,-15 4-16 15,-6 0-108-15,-5 0-100 16,-11 0-511-16</inkml:trace>
  <inkml:trace contextRef="#ctx0" brushRef="#br0" timeOffset="28167.9546">5496 4970 910 0,'0'0'119'0,"0"0"-25"16,0 0-24-16,0 0 26 16,0 0 2-16,0 0-49 15,0 0-21-15,16-67-28 16,-16 67-6-16,0 16-3 16,0 11-1-16,0 11 8 15,0 8 2-15,-7 5-1 16,-3 4-1-16,2-1 4 0,8-6-1 15,0-6-1-15,9-5-1 16,13-9 0-16,8-7 1 16,9-8 0-16,4-6-4 15,2-7 4 1,-2 0-2-16,-1 0-22 16,-5-4-84-16,-4-13-94 15,-6-6-301-15</inkml:trace>
  <inkml:trace contextRef="#ctx0" brushRef="#br0" timeOffset="28728.5734">5863 5210 1085 0,'0'0'69'0,"0"0"-63"15,0 0 10-15,0 0 8 16,113-12-2-16,-62-1-15 15,-5 0-1-15,-10-3-6 16,-9-1 0-16,-12-3 1 16,-9 0 8-16,-6-1 16 15,0 0 11-15,-12 3 5 16,-9 4-31-16,0 6 14 16,-4 8-12-16,4 0-10 15,-3 11-4-15,6 14-6 16,8 8 5-16,8 6-1 15,2 0 0-15,17-2 2 16,20-4 2-16,11-8 0 16,10-10 5-16,3-5-4 0,5-10 2 15,-4 0-3-15,-5-10 5 16,-5-12-7-16,-13-7 2 16,-8-9 0-16,-13-5 7 15,-9-7-5-15,-9-3 8 16,0-1 16-16,-9 3-24 15,-10 8 20-15,0 9-5 16,5 11-6-16,6 12 27 16,4 8-28-16,4 3-4 15,0 8-6-15,0 24-43 0,0 11 43 16,6 13 0-16,18 4 2 16,0 2-5-1,4-1 3-15,-4-9-16 16,0-5-12-16,-6-9-23 0,1-8-14 15,-1-11-38-15,-3-9-97 16,-4-10-135-16</inkml:trace>
  <inkml:trace contextRef="#ctx0" brushRef="#br0" timeOffset="28924.0493">6460 5022 1137 0,'0'0'47'0,"79"0"-38"15,-30 1 2 1,8 2 21-16,-2 1-32 16,-1-2 0-16,1-2-24 0,-9 0-226 15</inkml:trace>
  <inkml:trace contextRef="#ctx0" brushRef="#br0" timeOffset="30661.9213">8665 4826 979 0,'0'0'232'16,"0"0"-154"-16,0 0-62 16,0 0 58-16,0 0-3 15,0 0-71-15,-6 4-13 16,6 26 8-16,13 8 5 16,4 0-1-16,3 3 2 15,4-3-1-15,-1-5 0 16,5-3 2-16,-1-9-4 0,1-6 1 15,4-8-25-15,-1-7 7 16,0 0 2-16,-2-6-2 16,-4-14 16-16,-5-7-3 15,-7-6 6-15,-7-3 2 16,-6-2 4 0,0 0 7-16,-2 3 20 15,-10 4-1-15,-2 5 5 16,1 6-17-16,3 7 1 0,6 8 3 15,1 4-15-15,3 1-5 16,0 0-4-16,0 17-28 16,6 12 27-16,10 11-4 0,1 8 3 15,5 5 2 1,-1 3-34-16,-2 0 7 16,2-1-13-16,-5-6 10 0,-4-3 10 15,-4-7-4-15,-8-6 21 16,0-8-3-16,0-7 6 15,-14-7 3-15,-14-5-1 16,-9-6 12-16,-9 0 46 16,-4 0-37-16,1-6 8 15,7-2-20 1,9-2-5-16,8 2-12 0,17 1-11 16,8-4-98-16,8-1-160 15</inkml:trace>
  <inkml:trace contextRef="#ctx0" brushRef="#br0" timeOffset="30985.7561">9702 4950 1018 0,'0'0'217'0,"0"0"-162"0,0 0-51 16,0 0 28 0,80-10 19-16,-29 10-32 15,4 2-5-15,-3 6-14 16,-7 1 0-16,-7-2 8 0,-10 0-8 15,-4-1-1-15,-11 6-56 16,-12 0-103-16,-1-4-187 16</inkml:trace>
  <inkml:trace contextRef="#ctx0" brushRef="#br0" timeOffset="31158.2959">9727 5220 1029 0,'0'0'118'0,"0"0"-111"16,0 0 76-16,97 21 20 0,-34-17-54 15,7-1-45-15,1-2-4 16,-5 1-14-16,-15-2-168 16,-14-2-334-16</inkml:trace>
  <inkml:trace contextRef="#ctx0" brushRef="#br0" timeOffset="34550.5395">11113 4881 398 0,'0'0'503'0,"0"0"-376"16,0 0-33-16,0 0 22 0,28-80 20 16,-28 71-68-16,-4 3-38 15,-8 5-3-15,-5 1-25 16,-6 0-1-16,-3 13-1 15,-2 11-7-15,4 7 5 16,6 7 2-16,5 5 0 16,10 2-3-16,3 1 6 15,9-1-3-15,16-6 0 16,14-6-1-16,4-8-5 16,6-8 1-16,-2-7-20 15,-3-6 14-15,-11-4-28 16,-15 0 27-16,-9-4 12 15,-9-10 4-15,-3-3 21 16,-21-3-18-16,-10 5 3 16,-5 3-9-16,3 5-1 0,8 7 0 15,10 0-2-15,8 6-112 16,10 8-40-16,4 0-138 16,22-3-455-16</inkml:trace>
  <inkml:trace contextRef="#ctx0" brushRef="#br0" timeOffset="34994.349">11471 4873 1230 0,'0'0'52'0,"0"0"-41"16,0 0-2-1,103-39 63-15,-61 41-55 0,1 22-15 16,-6 7-1-16,-10 6-1 16,-13 5-1-16,-14 1-6 15,0 0-10-15,-26-5 14 16,-3-7-31-16,0-8 1 16,10-8 33-16,5-8-9 15,11-7 9-15,3 0 5 16,0-7-1-16,18-14 0 0,9-7-3 15,7-5-1-15,4-6 0 16,-5 2-9-16,-4 2 9 16,-9 1 3-16,-10 9 24 15,-4 7 51 1,-3 7-19-16,-1 8 0 0,-1 3-14 16,5 0-45-16,1 16-12 15,4 12-2-15,5 10 14 16,-2 4-2-16,-5 3 2 15,4-7-3-15,-4-3-56 16,3-5-56-16,0-14-48 16,-1-10-210-16</inkml:trace>
  <inkml:trace contextRef="#ctx0" brushRef="#br0" timeOffset="35327.4588">12190 4576 909 0,'0'0'0'16,"0"0"0"-16,0 0-3 15,-86 63 3-15,81-37 37 16,5-1-23-16,8 1 9 15,17-3 40-15,5-3-2 16,4-1-15-16,1 1-5 16,-1-4-16-16,-3 4 13 0,-4-3-21 15,-8 2-1-15,-5-1-9 16,-11-2-6-16,-3 3-1 16,-2-3 3-16,-26 1 1 15,-14-5 20-15,-11-3-14 16,-7-7-10-16,-1-2-83 15,4-12-216-15</inkml:trace>
  <inkml:trace contextRef="#ctx0" brushRef="#br0" timeOffset="35509.4995">12248 4553 1193 0,'0'0'86'0,"81"-12"-82"15,-35 12 6 1,-2 0 17-16,-3 1-25 0,-2 11-4 16,-3 1-59-16,-14-7-249 15</inkml:trace>
  <inkml:trace contextRef="#ctx0" brushRef="#br0" timeOffset="36439.1075">12921 5111 783 0,'0'0'283'0,"0"0"-237"15,0 0-7-15,0 0 62 16,0 0-53-16,118 5 2 16,-52-4-23-1,2 1-1-15,4-2 24 16,-8 0-32-16,-7 2-15 0,-10-2-3 16,-8 0 0-16,-7 1-45 15,-10-1-117-15,-8 0-190 16</inkml:trace>
  <inkml:trace contextRef="#ctx0" brushRef="#br0" timeOffset="36672.1586">13209 4961 1135 0,'0'0'59'0,"0"0"-59"15,0 0-5-15,0 0 5 16,0 0 69-16,-3 107-30 16,11-61-26-16,2-1 0 15,5-3-13-15,-3-4 0 16,4-5-2-16,1-7 1 16,5-7-77-16,2-9-108 15,3-10-264-15</inkml:trace>
  <inkml:trace contextRef="#ctx0" brushRef="#br0" timeOffset="37151.1948">13839 4873 1291 0,'0'0'57'16,"0"0"-43"-16,0 0-14 15,0 0-27-15,0 0 27 16,0 97-1-16,-5-45 3 16,-8 2 2-16,-5-8-4 15,1-7 0-15,3-8-1 16,2-9 3-16,6-7-2 16,2-6 0-16,4-5 2 15,0-1 3-15,17-3 1 0,18 0 7 16,12 0-8-16,7 0-5 15,4-3 0-15,-1-7-2 16,-5-1-18-16,-10-1 10 16,-14-5 4-16,-12 1 6 15,-11-4 13-15,-5-1 4 16,0 0 14-16,-5-1-4 16,-8 6-14-16,3 4 17 15,2 5 6-15,5 6 2 16,3 1-14-16,0 0-24 15,0 4-9-15,0 17-16 16,0 9 25-16,6 7 1 0,5 1-1 16,2 1 1-1,-1-1-2-15,2-3 1 0,0-4-70 16,1-7-97-16,2-12-213 16</inkml:trace>
  <inkml:trace contextRef="#ctx0" brushRef="#br0" timeOffset="37609.9652">14438 4986 1316 0,'0'0'70'16,"0"0"-66"-16,0 0 3 15,0 0 9-15,107 11-5 16,-81 15-4-16,-5 5-7 15,-10 3 0-15,-10 3-5 16,-1-1 6-16,0-3-1 16,-13-6 0-16,-1-7-9 15,5-8-16-15,5-5-16 16,4-7-7-16,0 0 41 16,6-7 2-16,16-14-72 15,2-8 18-15,-3-6 49 16,-3-2 10-16,-9-6 23 15,-3 1 32-15,-6 1 26 16,0 7-14-16,0 9 2 16,0 11-12-16,0 8-16 0,0 6 11 15,0 0-52-15,0 10 0 16,7 18-1-16,4 11-8 16,2 6 9-16,5 1 0 15,1-1 2-15,-1-6-4 16,2-6 2-16,-2-6-3 15,0-8-21-15,-5-4-65 16,0-7-13-16,-4-8-59 16,-1 0-211-16</inkml:trace>
  <inkml:trace contextRef="#ctx0" brushRef="#br0" timeOffset="38026.8519">14955 4528 785 0,'0'0'459'16,"0"0"-393"-16,0 0-10 16,0 0 9-16,0 0-31 15,0 0-25-15,68-42-9 16,-33 60-5-16,-9 3-2 15,-10 1-7-15,-9-2-16 16,-7 3 24-16,0-2-9 0,-18 2 15 16,-1-2-7-16,2-1 7 15,7 0-7-15,10 1 3 16,0 2-1 0,16 3 4-16,13 1 2 0,2-1-1 15,-3-2 0-15,-8-5 0 16,-9-7 16-16,-7-6-2 15,-4-4 8-15,-4-1 41 16,-21-1-4-16,-14 0-9 16,-7 0-27-16,1 0-22 15,6 2 4-15,8 5-5 16,6 1-113-16,7-4-207 0</inkml:trace>
  <inkml:trace contextRef="#ctx0" brushRef="#br0" timeOffset="39241.1527">15517 5066 1015 0,'0'0'80'0,"0"0"-70"16,0 0 33-16,0 0 69 15,0 0-32-15,0 0-52 0,5-5 0 16,35 5-14 0,17 0 8-16,5 0 6 15,0 0-3-15,-13 0 25 0,-13 0-36 16,-14 0-10-16,-12 0-4 15,-4 0-1-15,-3 0-8 16,8 0-68-16,2 3-86 16,9-3-75-16,7 0-247 15</inkml:trace>
  <inkml:trace contextRef="#ctx0" brushRef="#br0" timeOffset="39743.8095">16447 4959 1078 0,'0'0'65'0,"0"0"-38"16,0 0 37-16,0 0 11 16,86-52-61-16,-39 52-11 15,0 0 0-15,-6 0 3 16,-12 9-8-16,-6 5 2 0,-14 4-11 16,-9 2 7-16,0 3 0 15,-22 1 4-15,-6-1-3 16,1-5 4-16,7 0-1 15,11-3 0-15,9 0-9 16,6 0 7-16,22 0 4 16,11-1-1-16,5-1-1 15,-5-1-2-15,-9-1 2 16,-12-7 0-16,-11 0 2 16,-7-1-7-16,0 0 4 15,-26 2 1-15,-14-1 45 16,-11 0 6-16,-4 2-30 15,6-2-21-15,10 4 2 16,10 1-8-16,11 1-32 16,10-5-167-16,8-5-338 0</inkml:trace>
  <inkml:trace contextRef="#ctx0" brushRef="#br0" timeOffset="40196.889">17055 4936 1291 0,'0'0'44'15,"0"0"-26"1,0 0-14-16,96-19 28 0,-63 28 11 16,0 13-43-16,-4 9 0 0,-6 5-3 15,-13 2 3-15,-10-2-2 16,0 0-2-16,-13-7-4 15,-8-5 4-15,5-7-2 16,5-7-3-16,7-5 9 16,4-5-3-16,0 0 3 15,15-6 0-15,16-14-51 16,7-7 1-16,1-4 36 16,-7-3 14-16,-9-1-5 15,-10 1 15-15,-9 4-5 16,-4 7 53-16,0 7-4 0,-1 9-2 15,-4 4-25-15,4 3-12 16,1 2-15-16,0 20-28 16,0 11 28-1,0 8 0-15,13 2 0 16,6 3-2-16,2-4 3 0,0-2-1 16,2-6 0-16,-3-5 0 15,-3-7-34 1,-1-4-59-16,-5-8-61 0,0-10-148 15</inkml:trace>
  <inkml:trace contextRef="#ctx0" brushRef="#br0" timeOffset="40557.5163">17482 4473 1190 0,'0'0'17'0,"0"0"-4"15,0 0 53-15,0 0-51 16,84-7-11-16,-34 27-4 16,-2 7 5-16,-14-1-10 15,-12 1 5-15,-17-1-11 16,-5 0 9-16,-13 3 1 15,-15-4 1-15,-1-2 12 16,4-4-9-16,10-4-2 16,9 0-1-16,6 0-8 0,0-1 6 15,25 2 4-15,13-2 2 16,11-4 2-16,12 0-6 16,3-3-18-16,-2-3-139 15,-13-4-191-15</inkml:trace>
  <inkml:trace contextRef="#ctx0" brushRef="#br0" timeOffset="40825.3212">18077 5056 1319 0,'0'0'36'0,"93"0"-35"15,-24 0-1-15,6 0 77 16,-4 0-40-16,-4 0-26 16,-7 0-11-16,-8-4 0 15,-12-3-3-15,-10-2-77 16,-14-4-53-16,-14-1-75 0,-2-6-354 15</inkml:trace>
  <inkml:trace contextRef="#ctx0" brushRef="#br0" timeOffset="41034.7584">18298 4841 1128 0,'0'0'108'0,"0"0"-108"15,0 0 0-15,0 0 22 16,-13 95 47-16,34-46-16 16,6 6-47-16,-1 2-5 15,1-3-1-15,-6-4 0 16,-4-6-95-16,-4-10-127 0,-4-13-280 16</inkml:trace>
  <inkml:trace contextRef="#ctx0" brushRef="#br0" timeOffset="41394.4478">18852 4851 1307 0,'0'0'24'0,"0"0"12"16,0 0-14-16,0 0-12 16,105-27 9-16,-60 41-19 0,-4 12 2 15,-10 2-5-15,-13 3 0 16,-18 3-24-16,-2 1 17 16,-26 2-6-16,-8-3 3 15,2-5 12-15,7-5-12 16,12-5 9-16,11-2 0 15,4-3-6-15,13-2 10 16,23-5 1-16,13-2 28 16,14-5-9-16,4 0-20 15,-6 0-32-15,-4-12-111 16,-9-7-251-16</inkml:trace>
  <inkml:trace contextRef="#ctx0" brushRef="#br0" timeOffset="41849.2209">19398 4928 1239 0,'0'0'117'15,"0"0"-101"-15,0 0 21 16,0 0 48-16,109-18-63 16,-66 22-19-16,-6 14-3 15,-8 4-9-15,-13 2 8 16,-9 3-3-16,-7 2-20 0,-1-2 20 15,-21 0-16-15,-5-6-6 16,3-4 8 0,9-5 0-16,9-7 16 0,4-3-13 15,2-2-29-15,3 0 30 16,17-4 4-16,10-12 6 16,3-6-12-16,-3-3-21 15,-4-5 18 1,-6-5 19-16,-8 1 0 0,-8 1 29 15,-4 3 11-15,0 5 12 16,0 7 15-16,0 10-27 16,0 7-4-16,0 1-36 15,0 7-13-15,0 17-2 16,0 9 10-16,0 7 5 0,0 3 0 16,9 3-1-16,4-4 0 15,7 0 1-15,-1-7 0 16,5-6-6-16,1-3-48 15,4-8-58 1,2-10-78-16,3-8-234 0</inkml:trace>
  <inkml:trace contextRef="#ctx0" brushRef="#br0" timeOffset="42085.2593">20106 4997 325 0,'0'0'909'0,"0"0"-849"15,0 0-52-15,0 0 39 16,96 33 52-16,-47-24-61 16,-3-6-22-16,-2 3-15 15,-7-6-1-15,-6 0 0 16,-8 0-25-16,-7 0-80 15,-7 0-79-15,-6-13-405 16</inkml:trace>
  <inkml:trace contextRef="#ctx0" brushRef="#br0" timeOffset="42518.0303">20830 4831 561 0,'0'0'673'0,"0"0"-612"16,0 0-53-16,0 0 8 15,0 0-3-15,101-14-13 16,-51 14 0-16,-4 7 0 0,-12-1-1 15,-17-2-1-15,-8-4 4 16,-9 0-1-16,0 1 29 16,0 0-10-16,0 3-12 15,0 3-8-15,0 5-22 16,0 6 10 0,-4 8 9-16,-3 7 3 0,-2 4-1 15,0 3 3-15,-4 3-1 16,2-2-1-16,1 0 6 15,0-3-6-15,2-4 0 16,4-5 0-16,1-4 0 16,3-5 1-16,0-6-2 15,0-3-44-15,6-11-134 16,10 0-171-16</inkml:trace>
  <inkml:trace contextRef="#ctx0" brushRef="#br0" timeOffset="42718.4932">20793 5042 1325 0,'0'0'84'16,"0"0"-78"-16,140-6 6 16,-68 6 88-16,1 0-72 15,0 3-24-15,-9 0-4 16,-12 1-6-16,-16-2-78 15,-15-2-73-15,-15 0-107 16,-6-6-541-16</inkml:trace>
  <inkml:trace contextRef="#ctx0" brushRef="#br0" timeOffset="44014.7466">2858 7415 1206 0,'0'0'14'15,"0"0"-6"-15,-110-30-1 16,68 30 13-16,3 22 10 15,-4 14-25-15,12 11 18 16,4 4-13-16,15 4 0 0,12 0-5 16,4-6-3-16,32-8-2 15,15-13 4-15,10-14-1 16,8-12 4-16,-5-2-7 16,-12-18 1-1,-13-9 1-15,-20-7 3 0,-19-6 0 16,0-2 43-16,-27-2-26 15,-16 2-3-15,-6 4-19 16,-2 7 0-16,9 9-5 16,14 13-17-16,20 9-88 15,8 0-71-15,8 9-221 16,31 4-208-16</inkml:trace>
  <inkml:trace contextRef="#ctx0" brushRef="#br0" timeOffset="44400.602">3222 7463 729 0,'0'0'466'0,"0"0"-394"16,0 0-52-16,0 0-15 15,0 0-5-15,0 0-5 16,0 36 2-16,3-2 3 16,8 2-2-16,3-5 4 15,3-4-2-15,1-7 0 16,-6-10-32-16,-6-4 25 15,0-6-9-15,1 0 16 16,-4-14 12-16,5-10-9 16,1 1-3-16,4-4 0 0,5 1 6 15,7 1 3-15,7 4 4 16,2 6 12-16,2 7-1 16,2 7-24-16,-2 1 12 15,-1 3-11-15,-1 18 6 16,-4 7-7-16,-8 4 0 15,-8 2 0-15,-10 1-3 16,-4-1 1-16,0-1 2 16,-10-4-2-16,-4 0-4 15,-1-5-41-15,3-6-48 16,4-8-160-16,3-9-414 16</inkml:trace>
  <inkml:trace contextRef="#ctx0" brushRef="#br0" timeOffset="46347.712">5299 7668 816 0,'0'0'76'15,"0"0"-30"-15,22-90 70 16,-29 61-15-16,-19 1-24 16,-8 6-23-16,-6 4-26 15,-3 6 17-15,-8 7-22 16,0 5-3-16,-4 0-9 0,6 15-3 16,13 6-12-16,14 3 4 15,14 1-11-15,8-4 10 16,16 1 2-16,25-7 1 15,17-6 2 1,17-9-4-16,7 0-13 0,-6-13-23 16,-6-11 14-16,-19-6 22 15,-15-9-5-15,-16-5 5 16,-9-5 6-16,-11-5 1 16,0 2-5-16,-6 1 3 15,-11 8 6-15,-5 11 25 16,0 8-21-16,2 9 6 15,4 9-2-15,2 6-16 16,-2 2-6-16,4 23-5 0,3 11-6 16,5 10 10-16,4 4 1 15,1 5 3-15,17 1 0 16,10-7 2 0,2-5-6-16,3-12 1 15,4-8-47-15,4-8 14 0,0-12-7 16,-2-4-6-16,-6-1 27 15,-6-18-3-15,-11-2 22 16,-4-4 3-16,-9 3 0 16,-3 1 34-16,0 5 11 15,0 6 2-15,0 5 2 16,0 5-30-16,0 0-19 0,0 0-8 16,5 15-6-16,4 9 11 15,4-1 5-15,1 4-2 16,-1-2 0-16,2-3-30 15,-2-5-104-15,-1-10-218 16</inkml:trace>
  <inkml:trace contextRef="#ctx0" brushRef="#br0" timeOffset="46487.3145">5545 7065 1093 0,'0'0'0'0,"0"0"-255"16,0 0-469-16</inkml:trace>
  <inkml:trace contextRef="#ctx0" brushRef="#br0" timeOffset="46909.185">5909 7097 1138 0,'0'0'52'0,"0"0"-52"15,0 0-5-15,-9 72 5 0,18-25 29 16,9 9-24-16,3 5 7 16,0 0-11-1,-8-5-1-15,-4-6 0 16,-6-5-10-16,-3-8-6 0,0-1 6 15,0-3 7-15,0-3-3 16,0-1 6-16,0-4 0 16,3 1 0-16,15-4-34 15,9-1-5-15,9-1-10 16,4-8 5-16,-1-5-16 16,-3-6-19-16,-8-1 31 15,-10-1 48-15,-14-16 0 16,-4-5 74-16,-3-3 32 0,-25-1-11 15,-12-5-6-15,-8 2-30 16,-7 2-3-16,3 5-11 16,11 5-25-16,13 6-9 15,17 3-11-15,11 4 0 16,0-3-7 0,33-4-113-16,19-8-241 0</inkml:trace>
  <inkml:trace contextRef="#ctx0" brushRef="#br0" timeOffset="47405.2881">6281 7103 1198 0,'0'0'7'0,"0"0"33"16,-36-75 37-16,36 69 10 0,0 6-9 16,0 6-78-16,18 25-11 15,12 14 11-15,7 14-1 16,0 10-3-16,-6 4 0 15,-4 6 5-15,-12-2-4 16,-10-2 0-16,-5-5-49 16,0-11 10-16,0-6 1 15,-2-11 18-15,2-8 21 16,8-6-3-16,19-10 5 16,13-7 5-16,8-8-2 15,8-3 1-15,1-4-4 16,-2-16 0-16,-10-7 4 15,-9-4-1-15,-17-7 31 0,-17-5 17 16,-4-5-41-16,-32-5 0 16,-21-1-10-16,-14 4-15 15,-13 6-21-15,0 9-59 16,9 12-43-16,15 9-77 16,23 11-104-16</inkml:trace>
  <inkml:trace contextRef="#ctx0" brushRef="#br0" timeOffset="48511.7985">6716 7472 1055 0,'0'0'150'0,"0"0"-92"16,0 0 16-16,0 0-15 16,96-87-31-1,-53 72-28-15,3 2 0 16,0 0-2-16,-8 0 2 0,-13-1 0 15,-8 0-1-15,-11-1 4 16,-6-1-3-16,0 2 7 16,-14 2-5-16,-8 2 2 15,-3 6-3-15,3 4-1 16,3 0 0-16,4 10-13 16,5 12 4-16,2 8 2 15,4 7 4-15,4 2-3 16,1-2 6-16,20 0 0 15,5-7 1-15,4-7 0 0,1-10-2 16,6-7 1-16,-7-6 0 16,-6-3-1-16,-3-18 1 15,-8-4 0 1,-4-7 2-16,-3-3 2 0,-6-2-2 16,0 0-2-16,3 5 2 15,0 4 12 1,10 6 2-16,2 7-6 0,6 6-10 15,4 9 2-15,3 0-4 16,3 9-1-16,-4 12-4 16,-8 6 3-16,-7 1-2 15,-6 0-1-15,-6-3-8 16,0-2-18-16,0-5 11 0,-7-10-18 16,2-2-2-16,2-4 26 15,3-2 15-15,0 0 1 16,22-14 1-16,5-6 3 15,9-1-8-15,9-1 4 16,10-3 0-16,5 1 1 16,-2-1-1-16,-9 1 0 15,-15-1 11-15,-17-2 2 16,-13 0 43-16,-4 0-8 16,0 3-25-16,-16 5 14 15,-5 6-27-15,3 7 0 16,3 6-10-16,-1 0-5 15,8 20-1-15,2 8-3 16,6 8 4-16,0 1 0 16,0 2 8-16,8-4-3 0,13-5 0 15,1-11-18-15,1-7-5 16,2-9 6-16,-3-3 6 16,-1-12 7-16,-6-13 7 15,1-6-3-15,-4-2 4 16,-4 0-3-16,2 2-1 15,-4 5 3-15,-3 10-2 16,0 5 12-16,0 11-13 0,0 0 0 16,2 9-15-1,2 13 5-15,-1 5 9 16,3 2 1-16,-1-1 0 0,5-6-2 16,0-4 2-16,7-7-1 15,3-9-20 1,2-2-1-16,1-7 22 15,-2-13 0-15,-6-2 3 16,-9-4 5-16,-6-1-6 0,-3 4 17 16,0 3 10-16,0 10 0 15,0 6 12-15,0 4-35 16,0 0-6-16,8 2-2 16,14 12-11-16,9 4 13 15,10-2 0-15,8-3 5 16,9-5-10-16,3-2 5 0,3-6 0 15,-9 0 0-15,-7-11 8 16,-10-14-8-16,-12-4 0 16,-9-11 8-1,-10-5-3-15,-7-5 1 0,0 2-2 16,-12 7 14-16,-9 11-11 16,1 11 9-16,4 14-11 15,2 5-5-15,5 16-4 16,4 22-11-16,5 11 15 15,0 10-5-15,15 4 5 16,11-3 0-16,2-2 0 16,0-8-46-16,-4-2-34 15,-3-9-26-15,-8-11-95 16,-11-14-481-16</inkml:trace>
  <inkml:trace contextRef="#ctx0" brushRef="#br0" timeOffset="48799.6507">8438 7161 1172 0,'0'0'12'0,"106"-2"-12"16,-39 0 5-16,-1 1 6 16,-4-4 10-16,-5 0-17 15,-12-3-1-15,-15-1-3 16,-14 0 0-16,-10 2 20 15,-5 4 46-15,-1 3 6 16,0 0-68-16,0 3-4 16,2 15-8-16,4 7 7 0,3 3 1 15,1-2-5-15,1 0 6 16,-2-2-1-16,-2-6 0 16,-1-1-7-16,-6-7-78 15,0-10-179-15</inkml:trace>
  <inkml:trace contextRef="#ctx0" brushRef="#br0" timeOffset="48989.1478">8896 6898 1164 0,'0'0'0'0,"0"0"-26"15,122 41-39-15,-56-5 44 0,1 0-84 16,-1 0-40-16,-8-6-215 16</inkml:trace>
  <inkml:trace contextRef="#ctx0" brushRef="#br0" timeOffset="49497.7889">9360 7103 804 0,'0'0'127'0,"0"0"-68"15,0 0 18-15,-79-44 26 16,61 44-71-16,0 8-27 15,5 14-5-15,1 8 2 0,9 0 15 16,3-2-1 0,0-5-11-16,12-6 16 0,1-5-19 15,5-9 7-15,2-3 4 16,0 0-10-16,3-15 11 16,-7-3-12-16,-3-10 0 15,-8-1 6-15,-2 3-6 16,-3 2-2-16,0 9 9 15,0 7-1-15,0 8 45 16,0 0-53-16,0 20-17 16,0 8 9-16,0 2 10 15,6 0-2-15,13-4 0 16,4-7 8-16,4-6-2 0,4-8-1 16,6-5 8-16,5 0 8 15,7-8-20-15,2-13 0 16,1-6-1-16,-7-7 6 15,-8-6 3-15,-10-7-8 16,-12-9 3-16,-12-4 2 16,-3 1-3-16,-11 7 5 15,-17 16 0-15,0 14-6 16,1 11 29-16,8 11-28 16,4 6-2-16,0 21-2 15,7 15-7-15,7 14 8 16,1 9 0-16,9 6 0 15,12-5-2-15,1-5 2 16,-2-5-3-16,0-7-36 16,-5-9-49-16,-1-8-61 0,-2-14-159 15</inkml:trace>
  <inkml:trace contextRef="#ctx0" brushRef="#br0" timeOffset="49826.428">9681 7147 1222 0,'0'0'55'0,"0"0"-55"0,94-1 3 16,-33 1-1-16,2 4-1 16,-2 0-1-1,-6-4-51-15,-16 0 9 0,-14 0-10 16,-10-7 34-1,-12-4 18-15,-3 5 33 0,0 2 30 16,0 2-1-16,0 2 7 16,0 0-23-16,0 0-42 15,3 5-3-15,3 8-1 16,3 8 0-16,1 1 6 16,-2-1-2-16,-1 2-4 15,2-2 0-15,-3-2 2 16,-1-2-11-16,-4-4-100 15,-1-13-159-15</inkml:trace>
  <inkml:trace contextRef="#ctx0" brushRef="#br0" timeOffset="49986.9932">10043 6790 1166 0,'0'0'0'0,"0"0"-358"16,0 0-139-16</inkml:trace>
  <inkml:trace contextRef="#ctx0" brushRef="#br0" timeOffset="62682.4738">10379 7136 1160 0,'0'0'107'0,"0"0"-84"16,0 0-20-16,0 0-2 15,0 0 2-15,0 0 16 16,34 41-16-16,-26-19-2 16,2 1-1-16,-2-3 2 15,-1-6-2-15,2-4 0 16,1-4 3-16,1-6 0 16,4 0 2-16,0-8 3 15,1-10 5-15,-1-2-10 16,-3-3-3-16,-3 2 6 0,-1 2-6 15,-1 5 42-15,-2 1-27 16,3 8-6-16,0 4-8 16,4 1 1-1,6 0-4-15,4 14 2 0,2 5-7 16,6 0 1-16,8 2 3 16,3-5-35-16,4-3 18 15,5-5-36-15,4-6 30 16,0-2-3-1,-3-4 15-15,-5-12 14 16,-12-3 2-16,-6-3 10 0,-13 0 36 16,-10-1-4-16,-5 6 17 15,0 2-7-15,-11 5-39 16,-14 8 3-16,-6 2-18 16,-4 0 0-16,7 17 0 15,6 4-6-15,10-1-1 0,9-2 7 16,3-2-10-16,1-7 6 15,20-2-28-15,6-7 0 16,4 0-7 0,-4-7-11-16,-3-9 17 0,-6-4 20 15,-12-1 13-15,-3 2 9 16,-3 5 14-16,0 2 19 16,0 7 9-16,0 5-35 15,0 0-16-15,0 20-14 16,0 14 12-16,3 10 0 15,7 12 2-15,-1 10 0 16,3 10 0-16,3 9 0 16,2 5 0-16,3 7 0 15,-3 2 3-15,1-5-6 16,-12-5 4-16,-6-10-1 0,-8-16 0 16,-28-13 3-16,-19-18-3 15,-17-20 0-15,-8-12-2 16,1-16-4-16,6-21 5 15,13-7 1 1,18-3 2-16,22-4 5 0,20-2-7 16,11-4 0-16,31-3 3 15,15 3-3-15,5 3 1 0,3 5 9 16,-6 4 3-16,-5 2-13 16,-11 0-28-16,-8-3-56 15,-2-2-148 1,-2-4-388-16</inkml:trace>
  <inkml:trace contextRef="#ctx0" brushRef="#br0" timeOffset="63293.8881">12499 6760 1035 0,'0'0'107'0,"0"0"-86"0,0 0 33 16,0 0 4-16,0 0-36 16,0 0 11-16,-79 36-24 0,72 7 0 15,0 10-2 1,7 8-3-16,0-1-5 16,7-2 1-16,13-9 0 15,3-9-7-15,-2-14-25 0,-4-9 1 16,-6-14 2-16,-3-3 10 15,-5-3 19-15,1-16 0 16,0-8 4-16,-1-2 6 16,2-2-4-16,2 3 18 15,5 9 22-15,3 4-24 16,6 10-1-16,7 5-21 16,5 4 7-16,1 17-9 0,-1 6 4 15,-6 2-2 1,-13 2 0-16,-11 1-2 15,-3-6 1-15,-18-4-1 0,-21-8 2 16,-6-6 11 0,-7-8-5-16,6 0 3 15,7 0-6-15,12-8 0 16,12-3-6-16,15-4-66 0,5 0-57 16,33-2-166-16,15-4-233 15</inkml:trace>
  <inkml:trace contextRef="#ctx0" brushRef="#br0" timeOffset="63574.1148">12894 6982 1065 0,'0'0'101'15,"0"0"-98"-15,0 0-2 0,0 0 29 16,0 0 4-16,-71 103-3 16,71-57-26-1,13 2 13-15,20-5 16 16,9-9-23-16,7-9 12 0,6-11 5 15,-4-12-14-15,-6-2 25 16,-13-12 2-16,-13-15 20 16,-12-6 11-16,-7-8-54 15,-18-7 1-15,-18 1-19 16,-8 0-4-16,3 7-3 16,10 10 6-16,10 13-17 15,14 10-44-15,7 7-101 16,7 0-65-16,30 13-188 0</inkml:trace>
  <inkml:trace contextRef="#ctx0" brushRef="#br0" timeOffset="63783.5553">13399 6792 1210 0,'0'0'40'0,"0"0"10"15,0 0-11-15,0 0 85 16,0 0-81-16,0 0-38 15,-21 21 13-15,51 32 20 16,0 9-25-16,-1 2-13 16,-2-2 3-16,-6-6-7 15,-7-7-33-15,-10-9-74 16,-4-9-45-16,-6-15-183 0,-18-15-563 16</inkml:trace>
  <inkml:trace contextRef="#ctx0" brushRef="#br0" timeOffset="64240.9706">13282 7054 1056 0,'0'0'44'15,"100"-14"-37"-15,-40 5 55 16,5-2-28-16,-5-5-9 16,-6-3 8-16,-11-7-23 15,-10-2 15-15,-15-1 11 0,-8-3 14 16,-8 4 23-1,-2 4-15-15,0 6-24 16,-5 6 0-16,0 8-22 0,3 4 4 16,1 0-16-1,-1 25-15-15,2 11 12 0,0 13 3 16,0 5 0-16,0-2 0 16,9-5 0-16,1-10 0 15,1-14 0-15,4-8-10 16,-2-11-8-16,5-4-15 15,2-2 22-15,2-18 11 16,2-10-14-16,-2-6 13 16,-4 0 1-16,1 1 0 15,-2 9 4-15,-2 7 15 16,-5 10 30-16,3 6-12 0,1 3-32 16,7 8-5-16,0 16 0 15,4 9 0-15,-4 3 0 16,-3 3 0-1,0-3 0-15,-2 0-20 16,-1-5-101-16,0-6-62 16,2-4-178-16</inkml:trace>
  <inkml:trace contextRef="#ctx0" brushRef="#br0" timeOffset="64831.8546">15140 6945 1017 0,'0'0'98'16,"0"0"-98"-16,0 0 0 15,-103-23 5-15,70 23 8 16,5 2 0-16,10 12-13 16,4 3 0-16,11 3-3 15,3 2-3-15,14 3 6 16,21 0 16-16,12 0 22 15,7 2-21-15,-2-4-10 16,-12-1-5-16,-13-3 19 0,-14-5-13 16,-13-3-4-1,0-2 2-15,-28-3-6 0,-15-4 62 16,-14-2-4-16,-3 0-25 16,5-2-13-16,13-9-17 15,17 0-3-15,16-2 0 16,9-1-97-1,24-2-108-15,27 2-429 0</inkml:trace>
  <inkml:trace contextRef="#ctx0" brushRef="#br0" timeOffset="64999.6387">15402 7000 1171 0,'0'0'50'15,"0"0"-47"-15,0 0 4 16,60 84 76-16,-42-48-42 15,-5 3-26 1,-5-5-11-16,-5-2-3 0,-3-7-2 16,0-7-63-16,0-9-85 15,-9-9-195-15</inkml:trace>
  <inkml:trace contextRef="#ctx0" brushRef="#br0" timeOffset="65158.2142">15268 6672 1088 0,'0'0'0'16,"0"0"-139"-16,124 87-4 16,-58-43-104-16</inkml:trace>
  <inkml:trace contextRef="#ctx0" brushRef="#br0" timeOffset="65564.657">16172 7110 219 0,'0'0'896'0,"0"0"-808"0,0 0-46 16,0 0 7 0,0 0 16-16,-121-60-37 15,70 60-23-15,-4 9 8 0,5 10-13 16,11 3 0-16,14 2-3 15,14-4 1-15,11-1 2 16,3-1 0-16,27-7 1 16,13-8 5-16,8-3-4 15,0-6-1-15,-4-17-2 16,-11-9-14-16,-12-9 15 16,-13-8 0-16,-11-7 3 15,0-1 3-15,-23 1 0 16,-7 4 0-16,-1 11 29 15,4 12-6-15,9 11 16 0,11 12-23 16,5 6-22 0,2 15-15-16,0 21 5 15,5 15 10-15,17 8 3 0,6 5-1 16,2-2-2-16,-4-4 0 16,-2-10-9-16,-8-9-50 15,-4-8-66-15,-3-10-87 16,3-6-208-16</inkml:trace>
  <inkml:trace contextRef="#ctx0" brushRef="#br0" timeOffset="65890.7877">16366 7116 492 0,'0'0'633'16,"0"0"-567"-16,0 0-64 15,91-45 70-15,-49 35 15 16,1-2-78-16,2-3-3 15,-6-2-6-15,-10-4 4 16,-10-2 1-16,-11-1 0 16,-8 0 41-16,-4 2 8 15,-23 3-50-15,-11 5-1 16,-6 9-3-16,1 5-1 16,4 5-6-1,8 19 7-15,13 10-4 0,12 9 1 0,6 3 6 16,15 0 1-1,18-3 27-15,2-11-14 0,3-7 1 16,3-10-17-16,4-5-1 16,9-7-21-16,7-3-95 15,2 0-65-15,-2-16-135 16</inkml:trace>
  <inkml:trace contextRef="#ctx0" brushRef="#br0" timeOffset="66696.7084">17822 6786 1281 0,'0'0'65'0,"0"0"-65"16,0 0-9-16,0 0 8 15,0 0 1-15,-4 81 24 0,11-37-16 16,5 0-3-16,4-2-2 16,1-5 2-16,5-8-5 15,2-10 0 1,6-7 2-16,3-7-8 0,4-5 0 15,-1-6 6 1,-5-16-7-16,-7-7 8 0,-6-4-1 16,-12-1 2-16,-6 1 1 15,0 9 27-15,-5 8 3 16,-5 6-7-16,6 10-26 16,-1 0 0-16,5 19-23 15,0 12 17-15,15 8 6 16,22-3-3-16,11-2 5 15,9-7-4-15,0-12-1 16,-8-8-16-16,-9-7 18 0,-15 0-1 16,-11-18 2-16,-13-10 28 15,-1-8 5-15,-19-4-10 16,-18-3-14-16,-14 2-8 16,-7 8-2-16,1 8-24 15,10 11-71-15,15 5-138 16,23 7-633-16</inkml:trace>
  <inkml:trace contextRef="#ctx0" brushRef="#br0" timeOffset="66865.2447">18739 6988 1334 0,'0'0'44'0,"0"0"-44"16,0 0-15-16,0 0-74 16,0 0-163-16</inkml:trace>
  <inkml:trace contextRef="#ctx0" brushRef="#br0" timeOffset="67839.6317">19070 6902 1195 0,'0'0'124'16,"0"0"-120"-16,97-30 6 0,-50 17 7 16,1-3 30-1,-2 2-8-15,-7-2-39 0,-12 5 18 16,-15 1 4-16,-12 2 11 15,0-2 31-15,-17 5-59 16,-17 2-3-16,-9 3-4 16,1 0-2-16,11 8-1 15,12 8 5-15,17 5-19 16,2 3 17-16,27 4-17 16,16 1-8-16,6-2 7 15,2 1-16-15,-9-4 25 0,-12-3-1 16,-16-4 2-1,-14-1 7-15,-11 1-2 16,-25 1 5-16,-6 1 8 0,6-1-3 16,11-4 7-16,16-1 20 15,9 1-31-15,9 1 30 16,28-5 43-16,20 1-23 16,13-7-20-16,6-4-29 15,-1 0-4-15,-7 0-1 16,-8-3-47-16,-11-12-106 15,-15-9-104-15,-17-3-532 16</inkml:trace>
  <inkml:trace contextRef="#ctx0" brushRef="#br0" timeOffset="68014.1669">19905 6909 1323 0,'0'0'3'15,"0"0"-3"-15,0 0-240 0,0 0-17 16</inkml:trace>
  <inkml:trace contextRef="#ctx0" brushRef="#br0" timeOffset="68307.3817">20368 6578 1294 0,'0'0'87'0,"0"0"-79"15,0 0-1-15,0 0-7 16,0 0 10-16,64 75 31 15,-45-24-27-15,-1 2-10 16,-8 3-2-16,-3-2-1 16,-4 1-1-16,-3-4 15 15,0-6-12-15,4-6-2 16,6-10 0-16,5-6 4 16,9-8-7-16,6-8 2 0,9-7-82 15,1 0-98-15,-6-17-238 16</inkml:trace>
  <inkml:trace contextRef="#ctx0" brushRef="#br0" timeOffset="68706.3167">20345 6828 1106 0,'0'0'129'0,"0"0"-122"0,112 7 32 16,-45-4 18-16,8-3-55 15,1 0 6 1,-2-4-8-16,-5-11-8 16,-14-1-12-16,-16-1 4 15,-15 7 16-15,-17 1 3 0,-7 6 19 16,0 3 35-16,0 0-37 16,-1 5-20-16,-10 16-4 15,3 8 4-15,6 8 3 16,2-1 11-16,9 0-11 15,18-5 34-15,13-6-2 16,8-10-15-16,4-10 4 16,-1-5-19-16,-9-7 25 15,-16-15 15-15,-10-8-20 0,-16-4 2 16,0-1-13-16,-33 0-12 16,-18 4-4-16,-19 5-13 15,-11 8-33-15,-8 8-71 16,-4 8-172-16,5 2-483 15</inkml:trace>
  <inkml:trace contextRef="#ctx0" brushRef="#br0" timeOffset="75044.2417">22027 6873 1074 0,'0'0'123'15,"0"0"-100"-15,0 0 45 16,0 0 25-16,0 0-15 15,0 0-48-15,85-66-22 16,-48 66-5-16,-1 10-1 16,-2 9-2-16,-5 6 0 15,-6 10-2-15,-8 3 1 16,-10 3 1-16,-5 0-4 16,0-6 1-16,-17-7-32 15,-1-7 17-15,2-10 6 16,5-3 0-16,4-5 12 0,4-3 0 15,3 0 2-15,0-8-2 16,16-9-1-16,14-3-18 16,9-4-12-16,4-4 1 15,-2-4 7-15,-9-2 13 16,-6-1 10-16,-13 3 9 16,-7 1 4-16,-6 8 25 15,0 3-2-15,0 8-3 16,-6 4-9-16,0 7 0 15,0 1-11-15,-1 5-13 16,0 16-15-16,4 15 13 16,3 3 0-16,0 8 2 15,20 0-3-15,7-5 4 16,4-5-1-16,4-11 0 16,1-6-79-16,0-9-33 15,-7-11-209-15</inkml:trace>
  <inkml:trace contextRef="#ctx0" brushRef="#br0" timeOffset="75320.485">22831 6513 1132 0,'0'0'73'0,"0"0"-73"16,0 0 0 0,0 0 0-16,0 0 0 0,64 82-6 15,-55-49-43-15,-9-2-174 16,-3-6-328-16</inkml:trace>
  <inkml:trace contextRef="#ctx0" brushRef="#br0" timeOffset="75632.2858">21764 6442 1056 0,'0'0'16'16,"0"0"-16"-16,0 0-5 16,-12 94 5-16,12-56-1 15,9 5-7-15,21-3-222 16</inkml:trace>
  <inkml:trace contextRef="#ctx0" brushRef="#br0" timeOffset="76053.1562">23511 7264 1195 0,'0'0'43'0,"0"0"-37"16,0 0-2-16,-24 83 3 16,2-55 6-16,-16 2-13 15,-15-10-56-15,-19-10-593 16</inkml:trace>
  <inkml:trace contextRef="#ctx0" brushRef="#br0" timeOffset="79643.4619">2825 9878 1139 0,'0'0'85'16,"0"0"-59"-1,-10-88 34-15,-8 64 46 16,-3 1-35-16,-4 5-38 0,1 5 17 16,-6 7-34-16,-7 6-12 15,-2 0-4-15,-3 18 4 16,5 9-10-16,8 4 5 15,9 4-1-15,9-1 1 16,11-2 2-16,0-3 0 16,15-3-1-16,15-7 5 15,9-7-6-15,7-10 1 16,2-2-28-16,1-10 12 16,-4-19-13-16,-2-7 11 0,-12-9 17 15,-11-7-5-15,-5-8 6 16,-14-5 0-16,-1-2 2 15,-9-4 1 1,-13 4 2-16,-5 4 4 0,-3 8 34 16,2 7-31-1,7 13 27-15,3 12-27 0,7 12-2 16,6 9 20-16,5 2-30 16,0 12-6-16,0 23 4 15,0 15-3-15,7 10 1 16,5 5 4-16,4 3 0 15,1 3-3-15,-1-2 5 16,-4-7-2-16,-1-6 0 0,-1-7-46 16,-4-7-34-16,0-9-34 15,3-9-80-15,1-12-111 16,-1-11-582-16</inkml:trace>
  <inkml:trace contextRef="#ctx0" brushRef="#br0" timeOffset="80273.2996">3189 9422 1045 0,'0'0'98'16,"0"0"-89"-16,0 0 6 16,0 0-15-16,0 0 8 15,0 0 1-15,0 63-1 16,2-27-2-16,4 0 2 16,0 1-6-16,3-2-3 15,4-5 1-15,2-5 0 16,6-6 2-16,4-10-1 15,5-6 3-15,3-3-4 0,1 0-21 16,-2-15 5-16,-7-9 8 16,-10-2 8-1,0-6 5-15,-11-4 4 16,-2-2 19-16,-2 3 19 16,0 1-16-16,0 5 9 15,0 5 18-15,-5 2-47 0,2 10 31 16,-1 5-16-16,3 5-5 15,1 2-19-15,0 3-2 16,0 18-18-16,5 11 16 16,12 7 2-16,7 6-2 15,-2 4 3-15,-4 1-1 0,0-2 0 16,-6-1-11-16,-2-3 8 16,-4-2-20-1,-6-7 4-15,0-3 17 0,-6-5 0 16,-12-6 2-16,-7-4 3 15,-8-5 5-15,-6-4-3 16,-5-2 2-16,-3-6-7 16,-2 0 17-1,4 0-17-15,4 0-1 0,5 0-68 16,13 0-136-16,4 0-317 16</inkml:trace>
  <inkml:trace contextRef="#ctx0" brushRef="#br0" timeOffset="80567.4987">2376 10278 1231 0,'0'0'105'16,"106"0"-99"-16,-9-4 1 15,22-8 90-15,16-3-22 16,14 0-18-16,6 4-22 16,-7-3-26-16,-17 0-8 15,-19-1-2-15,-20 1 4 16,-17 1-5-16,-18 2 2 16,-20 3-9-16,-18 0-21 15,-14 0-69-15,-5-2-81 0,-6 0-292 16</inkml:trace>
  <inkml:trace contextRef="#ctx0" brushRef="#br0" timeOffset="81385.368">2822 10937 608 0,'0'0'473'0,"0"0"-427"16,-89-52-24-16,49 42 41 16,-4 6 15-16,2 4-13 15,4 0-41-15,8 14-5 16,9 11-10-16,9 4-8 15,8 3 6-15,4 0-5 16,0 2-1-16,16-6 3 0,9-3 3 16,1-8-7-16,9-7 8 15,1-9-7-15,2-1 3 16,-1-11-2-16,-1-18-2 16,-5-6 0-16,-4-9-7 15,-8-5-10-15,-5-6-3 16,-8-6 3-16,-6 1 16 15,0 2 1-15,-8 7 0 16,-13 8 17-16,-1 9 3 16,-2 9 19-16,5 8-14 15,8 8-6-15,5 5 19 16,6 4-27-16,0 0-11 16,0 22-14-16,0 9 7 15,8 12 7-15,8 6 0 0,4 4 0 16,-1 3 0-16,0-1 1 15,-2-2-1-15,-5-2 0 16,1-4-3-16,-2-6-62 16,2-4-51-16,-1-11-104 15,7-12-197-15</inkml:trace>
  <inkml:trace contextRef="#ctx0" brushRef="#br0" timeOffset="81872.1867">3143 10681 1219 0,'0'0'87'16,"0"0"-31"-16,0 0-1 0,0 0-18 16,115-19-20-1,-73 47-17-15,-3 8 1 0,-9 10-7 16,-11 2 6-16,-12 0 0 15,-7 0 0-15,-1-7-4 16,-16-7 2-16,-5-10-21 16,10-11-5-16,3-4 26 15,6-9-3-15,3 0 5 0,0-15 0 16,21-13-30-16,7-8-3 16,7-4 4-1,-1-6 22-15,-6 0 2 16,-7-4 8-16,-4 2-3 0,-11 7 12 15,-3 5 15 1,-3 7 12-16,0 13 13 0,0 6-27 16,0 7 24-16,0 3-26 15,0 0-23-15,0 17-7 16,10 16-3-16,10 7 10 16,-1 7 0-16,0-1 0 15,-2 0-1-15,-1-6 3 16,-1-1-2-16,0-8 2 15,-2-4-2-15,2-5 0 16,2-6-47-16,5-6-82 0,3-10-86 16,2 0-452-16</inkml:trace>
  <inkml:trace contextRef="#ctx0" brushRef="#br0" timeOffset="83624.5307">4672 10046 981 0,'0'0'115'15,"0"0"-61"-15,0 0-8 16,0 0 57-16,0 0-21 15,0 0-37-15,84-3-21 16,-23 6-12-16,6 0-1 0,-3-1-3 16,-4 1-7-1,-9-1-2-15,-7-1-1 0,-9 1-77 16,-17 0-106 0,-14-1-178-16</inkml:trace>
  <inkml:trace contextRef="#ctx0" brushRef="#br0" timeOffset="84860.6184">4723 10274 1022 0,'0'0'104'0,"0"0"-65"0,98 10 78 0,-51-10-28 0,5 0-54 0,3 0-12 0,1 0-23 0,0 0-7 0,-2 3 6 0,-5-2-134 0,-9-1-142 0,-8 0-723 0</inkml:trace>
  <inkml:trace contextRef="#ctx0" brushRef="#br0" timeOffset="116983.5771">6103 9941 478 0,'0'0'123'15,"0"0"-54"1,0 0 32-16,87-26 27 15,-72 14 4-15,-5-3-8 0,-4 2-38 16,-3-1 5-16,-3-2-32 16,0 2-8-16,-9 0-26 15,-9 3 7-15,-7 2-28 16,-5 5 3-16,-6 4-7 16,-3 0 0-16,2 11-6 15,9 9 6-15,7 1 0 16,10 3-3-16,10 1 1 15,1-1 2-15,12-2 0 0,15-5 2 16,7-7-4-16,9-6 2 16,5-4-20-16,-2-2 10 15,-1-16-25-15,-6-9 15 16,-5-7 13 0,-8-7-17-16,-6-8 20 0,-6-6-3 15,-7-8 7-15,-7-2-5 16,0-2 12-16,-3 4-7 15,-18 2 2-15,-4 7 0 16,0 6 53-16,-5 5-36 16,9 9 8-16,3 11 11 15,7 12-25-15,6 6 29 16,5 5-42-16,0 6-2 16,0 25-8-16,0 17 3 0,2 16 7 15,12 5-4-15,0 6 3 16,0 2-3-16,0 1-26 15,4-1-50-15,1-3 7 16,-4-6-54-16,3-11-116 16,-9-8-363-16</inkml:trace>
  <inkml:trace contextRef="#ctx0" brushRef="#br0" timeOffset="117207.9765">5839 10244 1188 0,'0'0'80'0,"0"0"-79"0,82-15 13 16,-3 5 7-16,18 2 23 16,16 0-24-16,7 4-11 15,-5 1-9-15,-11 3-1 16,-23 0-64-1,-23 0-99-15,-28 7-127 0</inkml:trace>
  <inkml:trace contextRef="#ctx0" brushRef="#br0" timeOffset="117870.3851">6307 10732 729 0,'0'0'419'0,"-80"-28"-403"0,32 24-4 15,-1 4 59-15,-6 0-13 16,5 14 2-16,4 10-32 15,9 5-18-15,15 1-5 16,10-1-5-16,12 1 0 16,0-7 0-16,13-3-4 15,17-5 1-15,10-10-16 16,2-5-19-16,6-1 19 0,-2-21-13 16,-4-6 18-16,-2-8-3 15,-9-9 7-15,-8-2 10 16,-8-6 2-16,-9-2 0 15,-6 1 31-15,0 4-3 16,-6 6 28-16,-12 9 1 16,4 10-14-16,1 7 2 15,4 9-32-15,3 5 16 16,6 4-14-16,0 0-17 16,0 14 0-16,0 19-9 15,0 13 7-15,0 6 0 0,9 4 2 16,4 5 0-1,1 0-2-15,2-2-67 16,2-2-20-16,3-8-43 16,4-11-90-16,-2-14-316 0</inkml:trace>
  <inkml:trace contextRef="#ctx0" brushRef="#br0" timeOffset="118286.3722">6478 10608 1171 0,'0'0'50'0,"0"0"19"0,0 0-37 15,0 0-1 1,0 0-27-16,88-4-4 0,-55 35 0 16,-5 6-1-16,-9 4 1 15,-8-1 0 1,-10-6-22-16,-1-5 16 15,0-8-16-15,-1-7 19 0,-5-8-10 16,1-6-12-16,4 0 24 16,1-10 1-16,0-13-14 15,0-8-4-15,7-5 8 16,4-3 10-16,-1-1 0 16,-4 6 4-16,-3 8 7 15,-3 7 25-15,0 8 8 16,0 7 22-16,0 4-40 0,0 0-18 15,0 8-8-15,0 15-12 16,0 11 10-16,0 4 2 16,18 1 0-16,3-2-1 15,9-4 1 1,7-7-8-16,9-8-79 0,8-8-98 16,1-10-257-16</inkml:trace>
  <inkml:trace contextRef="#ctx0" brushRef="#br0" timeOffset="118674.3232">7494 9407 1064 0,'0'0'22'16,"-86"36"-4"-1,45 20-17-15,2 20 75 16,15 17-11-16,14 7-9 16,10 8 16-16,4 3-50 0,20-1-4 15,6-4-18-15,7-14 8 16,7-13-20-16,11-21-18 16,6-18-73-16,6-19-83 15,0-17-333-15</inkml:trace>
  <inkml:trace contextRef="#ctx0" brushRef="#br0" timeOffset="121012.5652">7988 9540 1168 0,'0'0'32'15,"0"0"-20"-15,0 0 11 16,0 0 56-16,0 0-63 16,0 0-2-16,-108 13-14 15,83 27 10-15,1 4-5 0,12 1-5 16,10 1 0-1,2-2 4-15,12-4 1 16,15-6-5-16,6-5 0 0,6-8 2 16,4-7-11-16,5-9-2 15,-5-5-18-15,-7 0 26 16,-17-3-15-16,-7-9 18 16,-12-4 13-16,-1-2 1 15,-23 1 26-15,-12 0-25 16,-6 4 8-16,1 6-4 15,6 3-17-15,13 4-2 16,11 0 0-16,8 0-21 16,3 7 8-16,0 9-80 0,24-2-54 15,9-3-125 1</inkml:trace>
  <inkml:trace contextRef="#ctx0" brushRef="#br0" timeOffset="121457.4099">8419 9622 1196 0,'0'0'78'0,"0"0"-58"16,0 0-11-16,89-32 52 15,-53 32-44-15,1 15-17 0,-4 11 0 16,-10 6 2-16,-10 5-4 15,-12 2 1-15,-1-2-2 16,-7-1-6-16,-11-7 8 16,1-7-9-16,3-6 7 15,8-8-30-15,4-7 19 16,2-1 7-16,0-1-7 16,15-17 13-16,9-8-51 15,1-5 52-15,1-5-9 16,-7-1 10-16,-4 2-1 15,-3 2 5-15,-7 6 11 16,-1 8 36-16,-4 7 2 16,0 9-13-16,0 3 11 15,3 0-52-15,1 9-10 16,5 15-1-16,2 9 8 16,7 2 3-16,-6 1 0 0,1-1 0 15,-1-2 0-15,3-4-27 16,0-5-65-16,3-9-48 15,-5-11-172-15</inkml:trace>
  <inkml:trace contextRef="#ctx0" brushRef="#br0" timeOffset="121833.3706">9051 9263 570 0,'0'0'433'0,"0"0"-433"0,0 0 3 16,0 0-3-16,-80 38 7 16,78-15 7-16,2 3-6 15,9 0-6-15,14-1-2 16,8-2 0-16,6-4 2 15,0-2 3-15,-4-1-2 16,-5 1 3-16,-5-4 13 16,-4 3-11-16,-5-2 7 0,-5 1 9 15,-9-1-14 1,0 3 11-16,-12-2-13 16,-16 0 19-16,-11-3 8 0,-8-4-24 15,-6-3 2-15,-1-5-13 16,6 0-7-16,4-15-112 15,9-12-275 1</inkml:trace>
  <inkml:trace contextRef="#ctx0" brushRef="#br0" timeOffset="122012.579">9075 9282 1176 0,'0'0'76'0,"0"0"-58"15,0 0-13-15,122-19 1 16,-74 19-6-16,9 8-1 16,1 6-131-16,-6-3-240 15</inkml:trace>
  <inkml:trace contextRef="#ctx0" brushRef="#br0" timeOffset="122646.9211">9520 9707 956 0,'0'0'97'16,"0"0"-91"0,0 0 54-16,0 0 29 0,0 0-9 15,0 0-47 1,74 4 9-16,-18-4 2 15,5 0-29-15,0 0 14 0,-4 0-9 16,-7-1-19-16,-11-6 9 16,-11 0-10-16,-10-1-2 15,-4 0-45-15,-10-1-64 16,-4 0-50-16,0-2-216 16</inkml:trace>
  <inkml:trace contextRef="#ctx0" brushRef="#br0" timeOffset="122896.2537">9708 9488 1120 0,'0'0'67'16,"0"0"-37"-16,0 0-27 15,0 0 18-15,0 0 53 16,-5 74-16-16,5-35-37 15,0 6-19-15,0 0 2 16,0 1 5-16,5-4-9 16,1-4 0-16,4-4-5 15,-1-3-93-15,3-10-43 16,3-10-180-16</inkml:trace>
  <inkml:trace contextRef="#ctx0" brushRef="#br0" timeOffset="123386.4637">10379 9360 1280 0,'0'0'24'0,"0"0"-24"16,0 0-9-16,0 0 8 0,0 0 1 15,-15 119 1 1,5-62-1-16,-5 1 0 16,-3-5-1-16,1-7 3 0,6-11-2 15,6-8 0-15,5-10-6 16,2-7 3-16,23-5-7 16,9-5 10-16,8 0-4 15,7-5 3-15,2-9-12 16,-8-4-7-16,-2-4 13 15,-7-2 7-15,-9 0 1 16,-7-2 16-16,-9 3 20 16,-9-1 2-16,0 5 15 15,0 5-14-15,-9 3-12 16,1 5 18-16,5 5-19 0,3 1-7 16,-2 0-20-16,0 6-2 15,-1 12 2-15,2 9-2 16,1 3 5-16,0 7-4 15,0-1 1-15,11 0 0 16,0 0-1-16,1-3-48 16,-3-3-39-16,0-9-71 15,3-8-221-15</inkml:trace>
  <inkml:trace contextRef="#ctx0" brushRef="#br0" timeOffset="123833.3856">10956 9478 940 0,'0'0'330'0,"0"0"-227"16,0 0-73-16,0 0 6 16,81-42-21-16,-41 53 1 15,-6 16-16 1,-5 5 0-16,-13 5-4 0,-11 4 4 15,-5-1 0-15,0-2-4 16,-8-6-1-16,-5-7 4 16,0-7-2-16,5-9-8 15,5-4 7-15,3-5 0 16,0 0 4-16,9-5 0 16,13-16-10-16,8-5-7 0,-3-7 16 15,0-2-1-15,-9-3 0 16,-5 1 4-16,-8 3 3 15,-5 6 35-15,0 8-11 16,0 8 8-16,0 7-7 16,0 5-12-16,0 0-18 15,0 19-3-15,0 12 3 16,4 9-1-16,10 4 5 16,2 2-4-16,5-7 0 15,0-2-9-15,1-5-4 16,2-8-57-16,-2-6-38 0,-1-8-38 15,-1-8-162-15</inkml:trace>
  <inkml:trace contextRef="#ctx0" brushRef="#br0" timeOffset="124282.2194">11692 9057 913 0,'0'0'292'0,"0"0"-288"16,0 0-4-16,0 0 3 0,0 0 24 15,0 0-27-15,85-8 0 16,-72 28-1-16,-11-1-1 15,-2 3 2-15,-6-1-4 16,-12-3-1-16,1-1-2 16,4 0 6-16,12 0 1 15,1 1-5-15,9-1 0 16,19 2 4-16,2-1 1 16,4 0 0-16,-5-4 0 15,-12 1 3-15,-6-8-1 16,-11 3 11-16,0-5-8 0,-24 1 10 15,-18-4 77-15,-8-1-24 16,0-1-11-16,7 0-45 16,13 3-4-16,15 2-8 15,12 5-12-15,3 3-113 16,22-1-73-16,22-4-432 16</inkml:trace>
  <inkml:trace contextRef="#ctx0" brushRef="#br0" timeOffset="124561.4752">12075 9591 396 0,'0'0'812'0,"0"0"-764"15,0 0-37-15,0 0 92 16,97 13-20-16,-40-12-65 16,1 1-18-16,-1-2 9 15,-6 0-18-15,-4 0 9 16,-3 0-77-16,-9-3-31 16,-12-8-128-16,-11-6-543 15</inkml:trace>
  <inkml:trace contextRef="#ctx0" brushRef="#br0" timeOffset="125626.79">12823 9410 959 0,'0'0'93'16,"0"0"-19"0,0 0 5-16,0 0 8 0,21-81-35 15,9 71-31-15,7 4-13 16,6 5-3-16,-6 1-5 16,-4 0 0-16,-12 0 4 15,-12 7-10-15,-9 0 6 16,0 4-1-16,-2 3-3 15,-12 0-2-15,0 3 6 16,8 1 0-16,6 2-13 16,5 3-7-16,26 2-10 15,9 0 1-15,3 0 17 16,-11-5-16-16,-14-2 28 0,-15-6-2 16,-3-4 2-16,-23 0 7 15,-20-2 57 1,-12-2 7-16,1-3-25 15,8 1-38-15,16 1 2 0,15 1-10 16,12 2-26-16,3-1-80 16,21-2-117-16,17-3-276 15</inkml:trace>
  <inkml:trace contextRef="#ctx0" brushRef="#br0" timeOffset="126068.6108">13341 9336 1236 0,'0'0'52'16,"0"0"7"-16,0 0-19 15,94-35 17-15,-51 35-22 16,0 19-34-16,-1 7 8 16,-9 4-10-16,-11 3 1 15,-14 2 0-15,-8 0-2 16,0 1-2-16,-12-5 4 15,-4-3-14-15,3-9-7 16,7-7 19-16,3-6-14 16,3-6-8-16,2 0 22 15,20-12-8-15,11-13-58 16,4-3 30-16,1-7-4 16,-4-5 24-16,-6-3 10 0,-9-6 8 15,-11 1 16-15,-8 0 8 16,0 8 42-16,-6 7-19 15,-6 11 0-15,6 16 28 16,5 6-37-16,-1 1-36 16,2 26-2-16,0 13-11 15,2 7 11-15,15 6 0 16,5-4 0-16,1-2-5 16,0-5 5-16,0-4-46 15,-3-7-29-15,-1-8-61 0,-3-13-72 16,-5-10-369-16</inkml:trace>
  <inkml:trace contextRef="#ctx0" brushRef="#br0" timeOffset="126422.6567">13968 8809 1202 0,'0'0'12'16,"0"0"-7"-16,86-10-5 0,-39 16 12 15,-6 15-11 1,-8 4 6-16,-13 4-3 0,-17-2-4 16,-3-2 0-16,-15-4-3 15,-16-5 3-15,-1-3 0 16,3-2 1-1,8-1 20-15,16 0-5 0,5 3-2 16,22 4 15-16,21 2 16 16,13-1-12-16,8 1-29 15,4-2 5-15,-7-4-18 16,-6-1-8-16,-18-4-91 16,-14-8-111-16,-19 0-413 15</inkml:trace>
  <inkml:trace contextRef="#ctx0" brushRef="#br0" timeOffset="127057.1295">14622 9368 1067 0,'0'0'115'16,"0"0"-109"-16,0 0 66 15,0 0 12-15,0 0-12 16,0 0-28-16,57 0-42 16,-3 0 28-16,5 0-12 15,1 0-15-15,-2 0 1 0,-4 0 5 16,-5-5-18 0,-3 0-25-16,-7 0-80 0,-9-2-29 15,-14-1-42-15,-13-4-102 16</inkml:trace>
  <inkml:trace contextRef="#ctx0" brushRef="#br0" timeOffset="127289.5071">14880 9151 1062 0,'0'0'125'16,"0"0"-99"-16,0 0-17 0,0 0 39 15,0 0-34-15,0 0 38 16,2 116-6-16,5-69-37 16,2 0-6-16,-1 1-3 15,-2 0 4-15,4-4-11 16,-1 1-19 0,4-7-80-16,8-10-85 0,4-14-285 15</inkml:trace>
  <inkml:trace contextRef="#ctx0" brushRef="#br0" timeOffset="127631.5927">15398 9206 1149 0,'0'0'27'15,"0"0"-11"-15,0 0-6 16,110-23 9-16,-74 34 14 16,-3 10-23-16,-6 5-9 15,-14 2-1-15,-13 2 0 16,-1 1-2-16,-28-1-5 0,-6-2 8 16,2-1-1-1,6-4 0-15,13-3 2 16,10-3-3-16,4-4 1 15,15-2 0-15,19-4 3 16,15-4-2-16,8-3 3 16,3 0-4-16,1-8-51 15,-6-9-113-15,-1-5-368 0</inkml:trace>
  <inkml:trace contextRef="#ctx0" brushRef="#br0" timeOffset="128100.5871">16000 9188 1068 0,'0'0'92'15,"0"0"-83"1,0 0 17-16,0 0 27 0,111 19-27 16,-72 6-17-16,-9 6-5 15,-9-1-6-15,-15 1 2 16,-6-1 0-1,-9-5-6-15,-18-3 6 16,-5-1 0-16,6-8-4 16,6-4 8-16,8-3-4 0,11-6 0 15,1 0-9-15,4-1 8 16,20-18-49-16,9-5-3 16,1-4-2-16,2-3 5 15,-3-6 30-15,-6-4 10 16,-8 0 10-16,-10 4 12 0,-7 3 65 15,-2 14-1-15,0 8 19 16,0 6-35-16,0 6 1 16,0 3-61-1,0 19-7-15,0 10 4 0,0 10 6 16,0 1-2-16,10 0 3 16,5-3 2-16,3-3-6 15,1-3 0-15,4-6-8 16,0-6 7-16,4-5-64 15,1-6-42-15,4-11-82 16,2 0-345-16</inkml:trace>
  <inkml:trace contextRef="#ctx0" brushRef="#br0" timeOffset="128280.1052">16718 9224 1168 0,'0'0'125'16,"0"0"-86"-16,0 0-18 16,0 0 42-16,0 0-27 15,119-6-36-15,-60 6 0 16,-2-6-82-16,2-10-134 16,-2-6-429-16</inkml:trace>
  <inkml:trace contextRef="#ctx0" brushRef="#br0" timeOffset="128630.0124">17257 8992 1161 0,'0'0'48'0,"0"0"-46"16,0 0 2-16,94-45 31 15,-36 39-34-15,2 2 3 16,-4 2-4-16,-12-1-7 16,-17 3 2-16,-14 0 7 0,-12 0-2 15,-1 0 0 1,0 1-3-16,-16 17 2 16,-1 7 0-16,1 7 1 0,4 6 14 15,5 6-2-15,5 4 10 16,2 2 11-16,0 0-23 15,0-6-1-15,3-6-9 16,3-9 1-16,-3-9-9 16,-1-6-8-16,-2-7-74 15,0-7-146-15</inkml:trace>
  <inkml:trace contextRef="#ctx0" brushRef="#br0" timeOffset="128790.5812">17372 9204 1136 0,'0'0'62'0,"98"-13"-44"15,-32 7-17 1,5-3 34-16,0-1-35 0,9-5-11 16,4-2-118-16,-5-7-170 15</inkml:trace>
  <inkml:trace contextRef="#ctx0" brushRef="#br0" timeOffset="129031.9348">17979 8649 378 0,'0'0'626'0,"0"0"-588"0,0 0 18 15,109 69 75-15,-49-15-37 16,2 12-2-16,-5 9-17 15,-8-1-23-15,-16 5-9 16,-18-1-34-16,-15-1-2 16,-9-4-7-16,-39-7 8 15,-25-10-17-15,-27-9 4 16,-22-11-173-16,-18-20-146 16</inkml:trace>
  <inkml:trace contextRef="#ctx0" brushRef="#br0" timeOffset="131583.6729">4965 12364 390 0,'0'0'625'0,"0"0"-560"16,0 0-5-16,0 0 43 15,0 0 7-15,0 0-10 16,0 0-45-16,3 4-1 16,27-4-34-16,11 0-15 15,6 0-5-15,3-2 0 16,0 2 7-16,-1 0-17 16,-4 0-12-16,-7 0-78 15,-11 0-45-15,-10 0-90 16,-13 0-182-16</inkml:trace>
  <inkml:trace contextRef="#ctx0" brushRef="#br0" timeOffset="131763.1755">4957 12566 870 0,'0'0'200'16,"0"0"-189"-16,0 0 41 15,0 0 68-15,102 28-32 16,-47-28-38-16,6 0-29 16,-3 0-14-16,-3 0-14 15,-10 0-56-15,-12 0-187 0,-15-1-441 16</inkml:trace>
  <inkml:trace contextRef="#ctx0" brushRef="#br0" timeOffset="191414.7537">6795 12037 879 0,'0'0'54'0,"0"0"10"15,0 0-55-15,-27-73 28 16,-2 58 72-16,-9 5-75 15,-6 8 2-15,-10 2-26 16,-3 3 0-16,2 17 5 16,9 6-8-16,13 2 4 15,15 2 4-15,9-2-8 16,9 0-7-16,6-4 0 16,20-7 5-16,12-3 9 15,7-7-9-15,7-7-3 16,3 0 6-16,-2-7-8 0,0-14-2 15,-2-7-4-15,-8-7-6 16,-4-10 5-16,-7-5 7 16,-9-5 0-16,-8-4-2 15,-9-2 6-15,-6 4-4 16,0 8 1-16,-6 8 6 16,-6 9 15-16,3 13-9 15,3 9-7-15,3 6 34 16,3 4-40-16,0 4-15 15,0 17 3-15,0 11 10 16,2 9 0-16,10 6 2 16,0 4 0-16,6 4-5 0,-6 1 5 15,-1-2-2-15,-6 0-62 16,-5-5-93 0,0-5-100-16,-15-8-590 15</inkml:trace>
  <inkml:trace contextRef="#ctx0" brushRef="#br0" timeOffset="191607.2397">6337 12340 1041 0,'0'0'71'16,"0"0"-58"-16,108 7 10 16,-11-7 71-16,27 0-18 15,14 0-31-15,4 0-30 16,-9 0 4-16,-14 0-19 15,-28 0-10-15,-28 0 5 0,-30 5-90 16,-33 7-133-16,-17 5-268 16</inkml:trace>
  <inkml:trace contextRef="#ctx0" brushRef="#br0" timeOffset="192146.7858">6718 13026 299 0,'0'0'861'0,"-88"-36"-833"16,34 30-8-16,-3 6-1 16,4 0 40-16,5 12-2 15,12 11-52-15,11 4 8 16,17 2-13-16,8 1 0 16,0-2 2-16,20-6 7 0,14-6-8 15,18-9 4 1,5-7-5-16,1 0-20 15,-4-20-17-15,-8-10 5 0,-12-9 30 16,-11-7-2-16,-8-7 4 16,-12-3 0-1,-3-5 7-15,0 2 3 0,-14 3 10 16,-1 5-3-16,3 8 27 16,2 12-6-16,4 14 4 15,6 9 12-15,0 8-28 16,0 1-26-16,0 25-17 15,15 13 11-15,1 14 0 16,2 3 8-16,-1 2-2 16,-1 5 0-16,-2 1-6 0,0 0-72 15,1-6-58-15,6-11-132 16,3-15-366-16</inkml:trace>
  <inkml:trace contextRef="#ctx0" brushRef="#br0" timeOffset="192582.3913">7097 12735 1244 0,'0'0'67'16,"0"0"-38"-16,0 0-10 15,0 0-17-15,106-23 33 0,-78 52-35 16,-7 12 0-16,-6 8-7 15,-11 4 8-15,-4 2-1 16,0-5 0-16,-12-7-25 16,-1-11 12-16,7-11-20 15,3-10-15-15,3-8 27 16,0-3 17-16,12-13-5 16,12-15 9-16,6-11-53 15,-2-7 39-15,-6-3 7 16,-7-2 7-16,-10 3 7 15,-5 7 21-15,0 8 22 16,0 11 13-16,-3 11-16 16,0 11-3-16,1 0-44 15,2 23-28-15,0 14 25 16,3 6 6-16,18 4 0 0,4-1 1 16,4-5 0-16,4-2-4 15,-2-7 0-15,2-6-7 16,1-10-24-16,-1-9-124 15,-2-7-211-15</inkml:trace>
  <inkml:trace contextRef="#ctx0" brushRef="#br0" timeOffset="195023.3462">8341 11847 1081 0,'0'0'9'0,"0"0"-9"15,-82-10 0-15,42 22 4 16,-1 13 7-16,4 9 22 15,6 7-15-15,13 6-16 16,9 1 16-16,9-1-18 16,0 2 2-16,25-7 8 15,15-8-2-15,10-7-2 16,5-13-6-16,0-7-19 16,-10-7 17-16,-12 0-2 0,-12-5 4 15,-12-10 7-15,-9-2-2 16,-8-1 8-1,-20-1 26-15,-11 4-26 16,-7 4 16-16,4 4-24 0,6 7-5 16,11 0 0-1,11 0-1-15,12 11-39 0,2 3-100 16,23-2-107-16,20-3-340 16</inkml:trace>
  <inkml:trace contextRef="#ctx0" brushRef="#br0" timeOffset="195457.1855">8702 11956 514 0,'0'0'651'16,"0"0"-579"-16,0 0-53 16,0 0-18-16,94-33 30 15,-68 53-16-15,-1 9-7 16,-7 7-8-16,-8 3 3 15,-10 3-7-15,0-4 3 16,-7-6 1-16,-11-4-4 16,7-12 8-16,5-5-4 15,3-9 0-15,3-2 7 16,0 0-7-16,12-14 0 16,14-11-30-16,5-7 16 15,-3-5 7-15,-2 0 7 16,-7 0 0-16,-4 1 2 0,-6 8-2 15,-6 8 18-15,-1 10 16 16,-1 7 20-16,-1 3-28 16,2 0-26-16,1 18-19 15,2 9 14-15,0 5 3 16,-1 5 2-16,1-2 0 16,-1 0-5-16,4-4 7 15,4-2-4-15,3-7-52 16,1-9-83-16,9-8-133 15,-2-5-489-15</inkml:trace>
  <inkml:trace contextRef="#ctx0" brushRef="#br0" timeOffset="195765.3627">9303 11553 889 0,'0'0'13'16,"0"0"-10"-16,0 0-3 16,0 0 31-16,0 0-5 15,-37 95 7-15,65-62-23 16,5 1-9-16,6-3 17 16,-3-3-11-16,2-2 12 15,-9-4 22-15,-7-1-3 16,-4-2-6-16,-9-1-15 0,-6-1-6 15,-3 1 19 1,-1 0-23-16,-26-4 8 16,-12 1 3-16,-13-5-13 0,-9-6-10 15,-2-4-7-15,2 0-157 16,11-21-197-16</inkml:trace>
  <inkml:trace contextRef="#ctx0" brushRef="#br0" timeOffset="195923.9362">9402 11451 1271 0,'0'0'29'15,"0"0"-15"-15,115-37 24 16,-79 37-11-16,1 0-15 16,4 8-12-1,0 13-39-15,-7-3-245 0</inkml:trace>
  <inkml:trace contextRef="#ctx0" brushRef="#br0" timeOffset="196514.8739">10434 12135 1017 0,'0'0'85'0,"0"0"-59"0,0 0-25 15,90-17 75 1,-25 11-19-16,13 4-5 15,6 0-11-15,-1-2-32 0,-4 4 17 16,-1 0-26 0,-10 0 3-16,-11 0-16 0,-17 0 13 15,-17 0-82-15,-19 0-111 16,-4-2-222-16</inkml:trace>
  <inkml:trace contextRef="#ctx0" brushRef="#br0" timeOffset="196748.7628">10779 11933 1074 0,'0'0'79'0,"0"0"-79"16,0 0 5-16,0 0 9 16,0 0 46-16,-2 86 14 15,13-41-49 1,1 3-18-16,-2-1-2 0,2 2 1 15,1-4-6-15,1-1 0 16,2-2-31-16,1-8-60 16,2-8-176-16,-1-10-343 15</inkml:trace>
  <inkml:trace contextRef="#ctx0" brushRef="#br0" timeOffset="198016.4859">12314 11998 1014 0,'0'0'24'0,"0"0"26"15,-18-83-42-15,-12 58-4 16,-7 5 62-16,-3 6-25 15,-5 8-24-15,-1 6-8 16,0 0 1-16,7 16-10 16,9 7 0-16,13 2 7 15,12 1-1-15,5 0-6 0,10-3 0 16,21-6 4-16,11-8 5 16,7-6-9-16,2-3 0 15,1-6-1-15,-4-17-7 16,-9-10 9-16,-8-9-1 15,-10-8 1-15,-11-9 7 16,-10-2-8-16,0-5 0 16,-17-4 7-16,-6 1 4 15,-1 3 1-15,3 13 15 16,5 15 19-16,3 15-24 16,5 11 28-16,6 10-33 15,2 2-17-15,0 19-4 16,0 20-14-16,0 16 18 0,8 9 0 15,8 7 6-15,2-5-6 16,3 6 0-16,1-3-20 16,0 2-21-1,-3-2-60-15,-7-8-136 0,-12-13-389 16</inkml:trace>
  <inkml:trace contextRef="#ctx0" brushRef="#br0" timeOffset="198228.4765">11858 12190 1029 0,'0'0'21'15,"146"0"26"-15,-46 0-17 16,14-6 53-16,6-1-4 16,1-4-33-1,-9 3 1-15,-15 1-40 16,-20 3-5-16,-25 2-2 0,-28 2-16 15,-24 0-75-15,-13 10-166 16,-39 6-318-16</inkml:trace>
  <inkml:trace contextRef="#ctx0" brushRef="#br0" timeOffset="198748.5613">12184 12847 818 0,'0'0'235'0,"0"0"-151"15,-115-54-72 1,71 52 44-16,-3 2-8 16,1 12-19-16,7 12-4 15,10 7-18-15,12 4-7 16,11 2 0-16,6-1 7 16,18-5-3-16,19-6-4 0,14-11 0 15,6-13-8-15,2-1-36 16,-6-15 8-16,-6-20 3 15,-9-7 4-15,-16-9 27 16,-7-8 4-16,-15-4-1 16,0-6 48-16,-6 2-14 15,-11 7 21-15,1 11 11 16,4 16-16-16,2 14-10 16,7 12-21-16,3 7-9 15,0 3-11-15,0 27-24 16,0 17 24-16,3 16 0 0,13 6 5 15,5 2-7-15,3-8 2 16,3-2-48 0,3-8-34-16,1-9-80 0,2-16-169 15</inkml:trace>
  <inkml:trace contextRef="#ctx0" brushRef="#br0" timeOffset="206755.8009">12557 12676 1045 0,'0'0'153'16,"0"0"-63"-16,0 0-45 15,0 0-24-15,0 0 57 16,109-53-14-16,-70 55-44 15,1 22 7-15,1 5-25 16,-9 9-1-16,-6 2-1 16,-16 2-2-16,-10 1-2 15,0-2 0-15,-16-5-46 16,-8-7 27-16,2-8-20 16,8-10 21-16,5-6 17 15,6-5-20-15,3 0 25 16,0-19 0-16,9-13-31 15,18-7 9-15,3-6-5 0,-2-2 27 16,-4-6-9-16,-3 1 8 16,-6 1-2-16,-9 5 5 15,-5 7-2-15,-1 14 49 16,0 10-9-16,0 9-5 16,0 6-12-16,0 3-23 15,0 22-27-15,-3 12 26 16,3 8 1-16,0 2 10 15,0-4-7-15,17-2-3 16,8-4 6-16,9-5 4 16,8-5-20-16,9-6 3 15,1-7-119-15,-7-11-159 0</inkml:trace>
  <inkml:trace contextRef="#ctx0" brushRef="#br0">13397 11551 1139 0,'0'0'48'15,"0"0"-42"-15,0 0-6 16,0 0-2-16,0 0 2 0,0 0 11 15,-22 95 3 1,8-47-9-16,0 2-4 16,2-3 5-16,-1-5-6 0,2-9 0 15,0-6 4-15,5-12-7 16,-1-5 3-16,4-5 0 16,3-5 16-16,0 0-11 15,0 0 23-15,12-7-28 16,9-6 6-16,9 3-13 15,5-2 7-15,4 3 0 16,1 3-6-16,1 2 4 16,-4 0 2-16,-9-1 0 0,-8 1-3 15,-7-2 1-15,-9 0 2 16,-2-2 0-16,-2-2 5 16,0-2 0-16,0-4-5 15,-8 3 16-15,-3 0-13 16,2 2 30-16,1 4-9 15,3 4 0-15,3 3 22 16,2 0-42-16,0 0-4 16,0 18-13-16,2 7 0 15,8 10 12-15,-1 3 1 16,0 0 0-16,-1-1-1 16,-2 0 3-16,-4-2-4 15,3-1-32-15,-4-4-78 16,1-8-129-16</inkml:trace>
  <inkml:trace contextRef="#ctx0" brushRef="#br0" timeOffset="214015.0796">13968 11695 1162 0,'0'0'32'15,"0"0"21"-15,0 0-45 16,0 0-7-16,80-19 4 0,-55 48 2 16,-1 10-10-16,-8 6 3 15,-7 3 0 1,-9-2-9-16,0-6 9 16,0-7-31-16,0-11-5 0,0-9-17 15,0-8 15-15,0-5 35 16,0-5 3-16,5-16 8 15,4-8-6-15,3-6-2 16,4-7 7-16,-1 0-3 16,3-2 10-16,0 3 14 15,-3 5-13-15,-3 7 27 16,-4 10-5-16,-3 8 17 16,-5 8 7-16,6 3-61 15,0 4-6-15,4 17-7 16,2 11 13-16,2 6-6 0,1 3 10 15,0 0-4-15,3 1 0 16,1-6 4 0,-3-5-8-16,1-5-57 0,-4-7-94 15,-4-11-98-15,-2-8-389 16</inkml:trace>
  <inkml:trace contextRef="#ctx0" brushRef="#br0" timeOffset="215238.6413">14454 11131 826 0,'0'0'93'0,"0"0"-51"16,0 0-35 0,0 0 5-16,0 0 28 0,0 0-39 15,99-12 10-15,-87 37-11 16,-6 3 3-16,-6 1-3 16,0-1 0-16,-9-6 0 15,-7-1 2-15,4-9 4 0,4-6-6 16,7-3 0-1,1-3 1-15,14 0 9 0,14 0-5 16,6 0 3-16,-1 3-2 16,-5 2-1-16,-4 3-5 15,-10 5 0-15,-6 0 4 16,-8 3-5-16,0 1 2 16,-14 2 34-16,-16 1 40 15,-12-2-41-15,-4 1 11 16,-2-5-17-16,5-3-15 15,6-2 11-15,8 0-24 16,10-2 0-16,7 0-39 16,10-4-196-16,2-3-404 0</inkml:trace>
  <inkml:trace contextRef="#ctx0" brushRef="#br0" timeOffset="216771.5033">15183 11774 902 0,'0'0'126'0,"0"0"-85"15,0 0-23-15,0 0 43 16,0 0 27-16,0 0-66 16,0 0-22-16,48 15 14 15,26-15-6-15,11 0-8 16,-2 0 13-16,-4-4-2 15,-14-5 34-15,-11 4-30 16,-20-1-11-16,-15 5-1 16,-11-1 3-16,-8 2-12 0,0 0-44 15,-3 0-127 1,-15 0-140-16</inkml:trace>
  <inkml:trace contextRef="#ctx0" brushRef="#br0" timeOffset="217654.1802">16994 11559 929 0,'0'0'25'16,"0"0"2"-16,-74-91-19 15,33 67 25-15,-1 5 62 16,3 12-34-16,1 7-41 15,4 0 3-15,4 15-23 0,5 9 6 16,6 3 3-16,11 3-3 16,8-3-3-16,0-1-3 15,13-6 0-15,17-7 12 16,9-4-12-16,7-9 7 16,0 0-7-16,0-8-31 15,-5-14 5-15,-8-9 2 16,-7-7-4-16,-6-8 25 15,-7-6-4-15,-8-7 7 16,-5 2 1-16,0 0 7 16,-5 2-7-16,-8 5 8 0,2 5-3 15,4 4 34 1,4 10-23-16,3 9 10 16,0 11 14-16,0 6-13 15,0 5-8-15,3 5-20 16,12 18-16-16,4 13 7 0,2 11 11 15,-3 7-2-15,0 5 0 16,-3 6-1-16,3 2-1 16,-3 4 2-16,1-2 0 15,-2-4-10-15,-3-10-58 16,-3-10-111-16,-4-11-93 16</inkml:trace>
  <inkml:trace contextRef="#ctx0" brushRef="#br0" timeOffset="217865.7949">16721 11758 827 0,'0'0'89'15,"0"0"-46"-15,0 0-18 16,0 0 44-16,99 6 43 16,-20-6-46-16,9 0-36 15,3 0-19-15,-1 0 28 16,-6-6-34-16,-8 4-2 15,-15 2-3-15,-17 0-3 16,-19 8-49-16,-19 8-175 16,-6 1-409-16</inkml:trace>
  <inkml:trace contextRef="#ctx0" brushRef="#br0" timeOffset="218472.3402">16829 12485 1060 0,'0'0'0'16,"0"0"9"-16,-100-33-5 15,64 33 16-15,0 1 31 16,2 20-24-16,7 8-22 15,9 7 2-15,12 2-7 16,6-1 0-16,2-6 7 16,20-10-6-16,6-4 2 15,5-11-3-15,1-6-27 16,-1-3-1-16,-3-21-9 16,-3-10 5-16,-5-8 32 15,-8-10-8-15,-7-1 8 0,-5 0 10 16,-2 2 13-1,0 4 33-15,-5 6-3 0,-2 10-15 16,1 9 26-16,1 8-19 16,1 10 2-16,4 4 1 15,0 0-48-15,0 12-10 16,0 11-32-16,3 13 42 16,7 7 1-16,1 4 3 0,3 5-4 15,2 0 0 1,1 5-7-16,3 0-38 0,4-8-64 15,1-12-150-15,2-17-489 16</inkml:trace>
  <inkml:trace contextRef="#ctx0" brushRef="#br0" timeOffset="218909.7611">17109 12341 996 0,'0'0'39'0,"0"0"65"16,0 0-85-16,0 0 26 16,106-44 13-16,-75 66-55 15,1 3 5-15,-5 4-8 0,-12 6-1 16,-8-2-6-16,-7 3 7 16,0-2 0-16,-15-5-1 15,1-5-6-15,3-11-7 16,6-10-6-16,5-3 0 15,0-3 20-15,9-20 0 16,14-9-38-16,5-7-14 16,0-4 10-16,-2-2 42 15,-7 2-1-15,-7 1 1 16,-6 1 11-16,-6 9 10 16,0 7 49-16,0 10-6 15,-5 9-35-15,1 6 16 16,1 0-45-16,0 23 9 15,0 10-12-15,3 11 4 0,0 4-1 16,15-1 2-16,12-2 8 16,7-5-10-16,5-4 0 15,5-10 0-15,1-5-1 16,0-11-110 0,-3-10-164-1</inkml:trace>
  <inkml:trace contextRef="#ctx0" brushRef="#br0" timeOffset="220121.8526">18046 11425 729 0,'0'0'204'16,"0"0"-129"-16,8-88-53 16,18 65 3-16,12 5 45 15,8 8-40-15,3 6-15 16,0 4-15-16,-13 0 5 16,-13 0-10-16,-16 11 5 0,-7 5-10 15,-4 4-2 1,-19 2 18-16,-2 2-6 0,1-2 4 15,6-1 3-15,12-2-5 16,6 2-2-16,14 0 0 16,20 0 16-16,8 0-10 15,-2-1-5 1,-9-3-1-16,-12-3 2 0,-12-3-13 16,-7-1 8-16,-5-3 3 15,-25 1 74-15,-13-2-17 16,-3-1-25-16,-2-2-23 15,11 1 1-15,13-2-12 16,15 4 2-16,9 0-52 16,16 0-105-16,26-5-133 15</inkml:trace>
  <inkml:trace contextRef="#ctx0" brushRef="#br0" timeOffset="220553.6865">18701 11356 1180 0,'0'0'64'0,"0"0"-44"15,0 0-15-15,93 1-4 16,-62 26 36-16,-1 7-33 16,-9 5 0-16,-12-2-7 15,-9-1 3-15,0-4 0 16,-9-5 0-16,-9-7-10 15,3-7 9-15,6-3-14 0,3-8-5 16,6-2 17-16,0-2 1 16,12-18-34-16,14-9-78 15,7-4 38-15,2-5 18 16,-4-6 23-16,-9 1 35 16,-7 5 3-16,-7 6 41 15,-8 9 33-15,0 9 37 16,0 8-50-16,0 6-6 15,0 0-41-15,3 7-11 16,6 19-6-16,1 7 2 16,5 7 4-16,3-3-6 0,3-3 8 15,-1-3-10 1,3-3 3-16,-2-1-1 16,1-5 0-16,-4-3-71 15,-1-9-99-15,-2-8-176 0</inkml:trace>
  <inkml:trace contextRef="#ctx0" brushRef="#br0" timeOffset="221104.8212">19156 10957 897 0,'0'0'32'0,"0"0"23"16,0 0-31-16,93-39-1 15,-64 39 42-15,-3 0-45 16,-10 0-18-16,-6 12-4 15,-10 5 0-15,0 4 2 16,-11 0-2-16,-10 2 10 16,-3-2-8-16,3-3 1 15,7-1 0-15,10-4 27 16,4 0-24-16,1-2 8 16,24-2 27-16,15-2-20 15,11-2 4-15,7-2-18 16,-2 0-3-16,-5-3 6 15,-11 1-8-15,-13-1-4 0,-8 0-41 16,-9 0-131-16,-6 0-300 16</inkml:trace>
  <inkml:trace contextRef="#ctx0" brushRef="#br0" timeOffset="221756.8191">19996 11634 838 0,'0'0'166'0,"0"0"-161"16,87 9 5-1,-28-8 101-15,10-1-27 0,5 0-19 16,0 0-6-16,-6 0-51 15,-5 0 13-15,-6-2-21 16,-8-7-5-16,-12-2 4 16,-10-2-106-16,-16-6-131 15,-11-3-395-15</inkml:trace>
  <inkml:trace contextRef="#ctx0" brushRef="#br0" timeOffset="221967.2584">20265 11422 1065 0,'0'0'24'0,"0"0"-23"16,16 90 5-16,-1-49 46 16,4 3 16-16,-1 2-42 15,0 0-11-15,-1 1-12 16,-3-3 2-16,2-3-10 15,1-4-109-15,0-12-193 16</inkml:trace>
  <inkml:trace contextRef="#ctx0" brushRef="#br0" timeOffset="222664.3912">21596 11421 1001 0,'0'0'18'16,"0"0"3"-16,-88-66 6 16,50 56 24-16,-2 8 12 15,-2 2-34-15,6 1-27 0,5 14 16 16,11 7-18 0,7 1 3-16,10 1-3 0,3-2 8 15,3-3-8-15,22-5 0 16,11-8 1-16,9-6 14 15,1 0-14-15,2-20 2 16,-6-12-3-16,-5-8-2 16,-8-6 2-16,-12-5 0 15,-9-6 3-15,-8-8-5 16,0-1 3-16,-15 0-1 16,-9 5 13-16,-3 8 0 15,3 10 41-15,4 16-9 16,7 11-24-16,6 10 16 15,2 6-37-15,4 16-10 0,1 21-5 16,0 13 10-16,0 12 5 16,12 9 0-16,9 7 2 15,0 5-2-15,1 2 0 16,0 1-46-16,-5-5-45 16,-2-14-162-16,-9-15-409 15</inkml:trace>
  <inkml:trace contextRef="#ctx0" brushRef="#br0" timeOffset="222878.2169">21190 11705 1042 0,'0'0'89'0,"82"-22"-53"16,0 7-3-1,21 0 64-15,9-1-14 16,-2 1 6-16,-8 3-33 15,-15 2-28-15,-18 6-20 0,-17 3-4 16,-22 1-8-16,-18 0-2 16,-12 20-125-16,-23 11-29 15,-26 4-135-15</inkml:trace>
  <inkml:trace contextRef="#ctx0" brushRef="#br0" timeOffset="223398.8262">21646 12328 1128 0,'0'0'35'0,"-89"-37"-22"16,38 29 0-16,2 4 67 16,3 4 5-16,7 0-48 15,9 12-15-15,11 9-6 0,9 1-11 16,10 1-5-16,0-1 0 16,15-2 3-16,21-4 11 15,9-9-14-15,10-7-4 16,3 0-10-16,-4-20-32 15,-11-13 29-15,-8-8 4 16,-15-8 8-16,-12-6 2 16,-8-7 6-16,-5-3 2 15,-17-1 25-15,-5 5-24 16,5 7 51-16,1 12-8 16,6 12-29-16,6 14 32 15,5 9-31-15,4 7 2 16,0 0-21-16,0 19-2 15,3 19-13-15,14 17 9 0,8 12 8 16,4 4-4-16,3 2 0 16,-2-1-3-16,-2-3-15 15,-4-6-109-15,-4-8-19 16,-1-14-118-16,0-17-419 16</inkml:trace>
  <inkml:trace contextRef="#ctx0" brushRef="#br0" timeOffset="223808.8049">21977 12072 1146 0,'0'0'115'16,"0"0"-46"-16,0 0-47 0,91-46 49 16,-60 57-45-16,1 14-14 15,-6 9-3-15,-7 4-9 16,-12 1 0-16,-7 2-1 15,0-8-5-15,-3-3-2 16,-9-7-14-16,1-7-34 16,3-7 35-16,5-8-42 15,3-1 15-15,0-10 45 16,5-16-56-16,14-7-28 16,1-8 67-16,3-2 20 15,-4 0 10-15,-5 0-7 0,-5 5 64 16,-5 7 3-1,-4 10-13-15,0 10 20 0,0 7-27 16,2 4-15-16,1 8-35 16,4 18-29-16,5 13 29 15,3 3 10-15,4 2 0 16,0-2-6-16,1-4-4 16,4-3-2-16,3-8-22 15,3-8-109-15,2-12-133 16</inkml:trace>
  <inkml:trace contextRef="#ctx0" brushRef="#br0" timeOffset="224638.1034">22602 11329 975 0,'0'0'52'0,"0"0"-29"0,0 0 8 16,0 0 41 0,107-31-20-16,-58 31-21 0,-4 3-29 15,-8 11 3-15,-16 2-5 16,-14 4 0 0,-7 1 0-16,-18 5-3 0,-13 1 7 15,-4-1-4-15,9-4 8 16,11-5-6-16,12-1 17 15,3-3-14-15,19-4 13 16,20 0 0-16,16-5-14 16,11-2-2-1,7-2-2-15,-2 0-136 0,-6-10-255 0</inkml:trace>
  <inkml:trace contextRef="#ctx0" brushRef="#br0" timeOffset="225058.9829">23278 11260 987 0,'0'0'73'0,"0"0"-60"15,0 0 16-15,96 9 51 16,-69 15-25-16,-8 7-20 16,-6 9-34-16,-11 2 5 15,-2-1-6-15,-19-1 0 16,-8-9 3-16,4-9 1 15,4-6-2-15,8-10-2 0,8-4-30 16,3-2-21-16,6-6 29 16,21-16-76-16,6-11-27 15,1-8 57-15,1-3 48 16,-7-5 17-16,-7 2 6 16,-6 11 60-16,-9 6 45 15,-4 13 15-15,-2 6-11 16,0 8-33-16,0 3-12 15,0 6-67-15,0 18 11 16,0 10-11-16,13 8 29 0,5 3-18 16,6 1 17-16,2-4-26 15,3-7 4 1,-1-8-3-16,2-6-3 16,3-7-42-16,3-8-118 15,3-6-246-15</inkml:trace>
  <inkml:trace contextRef="#ctx0" brushRef="#br0" timeOffset="226445.715">22083 13552 1150 0,'0'0'69'0,"0"0"-52"16,-53-82-10-16,14 67 18 15,-8 5 35-15,0 8 4 0,3 2-42 16,6 12-13-16,11 13-8 16,10 4 6-16,8 1-11 15,9-1 4-15,0-6 0 16,22-3 9-16,12-9-8 15,10-8 3-15,7-3-4 16,-3-11-41-16,-6-14 20 16,-8-11-15-16,-13-5 10 15,-5-7 19-15,-10-8 8 16,-6-2-1 0,0-1 0-16,-3 0 11 0,-13 4-8 15,1 6 32-15,-1 11-15 16,2 10 44-16,5 12-27 15,2 9 3-15,7 7 10 0,0 0-50 16,0 20-6-16,0 17-13 16,12 15 19-16,4 8-1 15,3 4 5-15,2 5-4 16,-1 2 0-16,-1-5-8 16,-4-3-45-16,-2-6-61 15,-5-8-23-15,-2-10-116 16,-4-11-307-16</inkml:trace>
  <inkml:trace contextRef="#ctx0" brushRef="#br0" timeOffset="226711.0016">21685 13840 1012 0,'0'0'88'15,"94"12"-55"-15,-27-12 53 16,11 0-14-16,2 0 7 16,4-6-17-16,1-4-49 0,-3 2 2 15,-3 6-13-15,-9 2-4 16,-12 0-28-16,-13 8-136 15,-18 7-172-15</inkml:trace>
  <inkml:trace contextRef="#ctx0" brushRef="#br0" timeOffset="227244.5796">22067 14418 802 0,'0'0'272'0,"-101"-12"-214"16,38 9-48-16,-3 3 82 15,2 0-20-15,10 3-47 16,14 12 7-16,13 4-32 16,15 0 2-16,12 1-2 15,0 0 6-15,23-3-6 16,17-5 5-16,9-6-5 16,9-6-1-16,4 0-26 15,-1-19 7-15,-6-10 12 0,-10-6 1 16,-10-8 5-1,-12-4 2-15,-8-9 0 0,-12-4 1 16,-3-3 1-16,0 3 15 16,-20 9 32-16,4 10-3 15,-4 12 7-15,5 11-20 16,7 7-5-16,3 10 10 16,4 1-38-16,1 20-6 15,0 16 0-15,0 18 4 16,16 6 1-16,7 8 1 15,3 5-14-15,1-4 3 16,0-4-108-16,-3-8-15 0,-1-12-119 16,2-16-432-16</inkml:trace>
  <inkml:trace contextRef="#ctx0" brushRef="#br0" timeOffset="227636.6561">22417 14170 741 0,'0'0'512'0,"0"0"-382"16,0 0-99-16,0 0-6 15,0 0 1-15,97-43-22 16,-74 75 11-16,-8 8-15 16,-5 5 0-16,-10-3-6 15,0-3 3-15,-10-5-13 16,-5-9-31-16,2-6-17 0,3-11-6 15,7-8-26-15,3 0 10 16,0-17 83-16,18-11-85 16,3-8 35-16,3-5 53 15,-2-2 46 1,-5 5 40-16,-4 7 24 0,-4 10-9 16,-3 8 6-16,-1 10-30 15,2 3-19-15,5 1-58 16,6 17 7-16,5 5-5 15,5 2-1-15,0 1-1 16,5-4 1-16,1-5 3 16,5-3-8-16,0-7-89 0,0-6-96 15,0-1-184-15</inkml:trace>
  <inkml:trace contextRef="#ctx0" brushRef="#br0" timeOffset="234279.8533">20538 13802 878 0,'0'0'159'0,"0"0"-123"16,-85-13 12-16,65 9 60 15,10 2-55-15,8 2 2 16,2 0-44-16,0 0-4 16,27 0 3-16,18 0-4 15,22 0 5-15,11 0 0 16,2 0-1-16,-5 0-17 0,-9 0 7 15,-10 0 0-15,-5-3 11 16,-9 1-6-16,-6-1 4 16,-13 1-9-1,-11 1 4-15,-4-2-9 0,-8 3-21 16,0 0-79-16,0 0-93 16,-12 0-266-16</inkml:trace>
  <inkml:trace contextRef="#ctx0" brushRef="#br0" timeOffset="235273.4931">23383 13374 1123 0,'0'0'30'0,"0"0"-18"16,0 0 13 0,0 0 44-16,0 0-1 0,0 0-65 15,0 0 13-15,88-16-22 16,-22 24 8-16,1-2-2 15,-8-4 0-15,-13-2 5 0,-17 0-5 16,-13 0 0 0,-9 0 0-16,-7-2 22 15,0-6 1-15,0 3 2 0,-7 0-13 16,-5 5-3-16,0 0-18 16,-6 8 5-16,-1 14-11 15,4 13 7-15,-1 6 7 16,7 7 1-16,4 5 0 15,5 0 1-15,0 6-2 16,0-1 1-16,6 0 0 16,3-8-9-16,3-8-3 15,0-8-26-15,0-8-45 16,-6-12-124-16,-6-11-101 16</inkml:trace>
  <inkml:trace contextRef="#ctx0" brushRef="#br0" timeOffset="235482.0256">23430 13709 583 0,'0'0'381'0,"136"0"-328"16,-45 0-48-16,9 0 111 15,-1 0-25-15,-11 0-49 16,-11 0-27-16,-12-6-15 15,-19-1-3-15,-24-6-143 16,-22-2-235-16</inkml:trace>
  <inkml:trace contextRef="#ctx0" brushRef="#br0" timeOffset="237691.8948">4043 15616 747 0,'0'0'370'16,"0"0"-354"-16,0 0-13 0,132-10 3 15,-66 1 15-15,10-1 45 16,6-1-44-16,-1 3-10 16,-5 1-2-16,-13 3-10 15,-13 1-10-15,-17 3-136 16,-19 0-186-16</inkml:trace>
  <inkml:trace contextRef="#ctx0" brushRef="#br0" timeOffset="237883.3853">4117 15847 946 0,'0'0'49'0,"0"0"-18"16,93 16 38-16,-34-16 52 15,10 0-54-15,6-12-8 16,1-2-57-16,-6 4-2 16,-10-5-51-16,-14-1-189 15,-12-6-398-15</inkml:trace>
  <inkml:trace contextRef="#ctx0" brushRef="#br0" timeOffset="244303.5302">5642 15194 707 0,'0'0'135'0,"0"0"-88"16,0 0-11-16,0 0 17 16,0 0 23-16,0 0-10 15,0 0-46 1,-88-65 2-16,60 77-14 0,-2 12-4 15,-1 8 19-15,1 8-14 16,3 8 16-16,3 4-1 16,6 2-23-16,8 3 15 15,5 0-15-15,5-6 7 16,0-8 1-16,20-3-8 16,8-11 5-16,8-7 3 0,4-8 1 15,5-9-5 1,-1-5-5-16,-3 0 4 0,-8-11 0 15,-13-11 1-15,-12-2-3 16,-8-5-2-16,-6 2 6 16,-22 1-8-16,-13 4 2 15,-6 4-2-15,2 7-9 16,5 7 14-16,10 4-6 16,10 0-31-16,4 8-162 15,13 2-132 1</inkml:trace>
  <inkml:trace contextRef="#ctx0" brushRef="#br0" timeOffset="246804.2763">6855 15236 919 0,'0'0'30'0,"0"0"2"16,-70-74-9-16,30 57 38 15,-8 9 22-15,-4 8-77 16,-2 0 1-16,5 21-7 16,13 4-1-16,12 2-3 15,15-1 4-15,9-1 0 16,6-6 1-16,26-4 5 15,11-8 2-15,5-7-2 16,4 0-2-16,-2-19 10 16,-2-10-13-16,-6-7 1 15,-11-9 6-15,-7-4-2 16,-9-7-6-16,-9-3 0 0,-6-4 3 16,0-1 12-16,-3 0-3 15,-9 10 1-15,0 11 14 16,3 19-14-16,5 12 14 15,2 12-5-15,2 0-22 16,0 20-3-16,0 18-8 16,11 16 11-16,6 5-2 15,3 4 5-15,1 0-3 16,-2-4 0-16,-4 4-8 16,-6 1-44-16,-9-5-84 15,0-7-115-15,-18-11-258 16</inkml:trace>
  <inkml:trace contextRef="#ctx0" brushRef="#br0" timeOffset="246983.8733">6472 15474 1054 0,'0'0'5'16,"128"-6"4"-16,-27-2-2 15,16 0 107-15,5 2-39 16,-2 1-22-16,-10 5-38 15,-19 0-6-15,-21 17-18 16,-15 6-44-16,-30 4-153 0,-25 2-142 16</inkml:trace>
  <inkml:trace contextRef="#ctx0" brushRef="#br0" timeOffset="247452.6163">6994 15890 1059 0,'0'0'29'15,"-103"-16"-19"1,46 16-5-16,2 16 1 0,10 11 82 15,11 7-44-15,10 5-38 16,18 0 13-16,6-4-16 16,9-6 0-16,22-6 3 15,10-10-3-15,8-9-1 16,2-4-2-16,-1-7-24 16,-5-20 19-16,-12-10-6 15,-14-10 11-15,-10-12 1 16,-9-1 7-16,-4-2-2 15,-16 5 16-15,-5 11 19 16,4 13 18-16,3 11-16 16,8 8 2-16,8 11 0 15,2 3-41-15,0 3-4 16,0 22-30-16,2 12 30 0,17 11-1 16,2 11 1-16,5 4-16 15,2 4-74-15,7-4-26 16,3-12-93-16,-1-13-285 15</inkml:trace>
  <inkml:trace contextRef="#ctx0" brushRef="#br0" timeOffset="247863.5043">7252 15806 1096 0,'0'0'90'0,"0"0"-15"0,0 0-73 15,87-61 16-15,-56 61 10 16,-1 7-6-16,0 17-21 16,-8 8 4-16,-10 5-10 15,-5 1 2-15,-7-1-4 16,0-5 6-16,-4-5-39 16,-2-11-9-16,3-5-52 15,0-11-15-15,3 0 19 16,0-14 80-16,3-17-44 15,10-9 24-15,-1-4 37 16,-3 0 18-16,0 4 53 0,-3 6 50 16,-3 10-29-16,0 8-2 15,0 8-14 1,2 8-4-16,2 0-65 0,6 5-1 16,4 16-12-16,7 8 10 15,1 3-7-15,2 3 3 16,0-1 0-16,4-2-5 15,2-5 5 1,3-10-104-16,-2-11-165 0</inkml:trace>
  <inkml:trace contextRef="#ctx0" brushRef="#br0" timeOffset="248277.6261">7923 15255 1210 0,'0'0'30'0,"0"0"-18"15,0 0-3-15,85-3-7 16,-52 28 9-16,-3 8 3 16,-2 5-7-16,-10 5-12 15,-13-2 5-15,-5-7-9 16,-5-5-3-16,-11-9-28 15,-2-8-14-15,6-9-15 16,6-3-6-16,6-7 64 16,0-18 1-16,11-8 7 15,9-5-2-15,1-4 10 16,0 0 0-16,-3 3 38 0,-7 4 18 16,0 12 11-16,-6 9-23 15,-4 8-24-15,7 6 33 16,1 6-58-16,6 14 0 15,1 11-4-15,2 4 9 16,-6 5-7-16,1-5 2 16,-1-2 0-16,-1-4-4 15,2-3 4-15,-1-8-46 16,4-10-128-16,1-8-263 16</inkml:trace>
  <inkml:trace contextRef="#ctx0" brushRef="#br0" timeOffset="248599.4159">8517 14890 970 0,'0'0'7'15,"0"0"-14"-15,0 0 8 16,0 0-1-16,-48 72 0 15,72-47 6-15,12-1-6 16,13-2 3-16,2-1 0 0,-3-3 28 16,-8-3 6-16,-7 2 17 15,-8 1-7-15,-11-3-38 16,-6 2 13-16,-8-6-17 16,-3 1 1-16,-23 0 46 15,-14-2-35 1,-10-5 0-16,-11-1-10 15,1-4-7-15,-1 0-16 16,11-12-123-16,11-10-179 0</inkml:trace>
  <inkml:trace contextRef="#ctx0" brushRef="#br0" timeOffset="248751.0106">8702 14866 1118 0,'0'0'74'0,"0"0"-22"16,98-73-48-16,-66 59 52 15,-4 5-22-15,-1 9-25 16,0 0-18-16,-6 11-62 16,-8 1-345-16</inkml:trace>
  <inkml:trace contextRef="#ctx0" brushRef="#br0" timeOffset="251725.6962">9423 15477 1193 0,'0'0'61'0,"0"0"-61"16,0 0 17-1,80 0-6-15,-16-3 63 0,8 0-32 16,8-2 6-16,-3 3-42 16,-4-1-2-16,-8 0 2 15,-14-1-2-15,-12 0-8 16,-9 2 4-16,-14-2-81 15,-10 1-18-15,-6-2-101 16,-6-4-118-16</inkml:trace>
  <inkml:trace contextRef="#ctx0" brushRef="#br0" timeOffset="251927.1585">9684 15258 1170 0,'0'0'95'16,"0"0"-95"-16,0 0 8 16,0 0-8-16,0 0 48 15,18 115-29-15,-2-61 2 16,-1 4-21-16,1-2 0 16,-1 1 0-16,0-5-15 15,5-9-91-15,-1-13-226 16</inkml:trace>
  <inkml:trace contextRef="#ctx0" brushRef="#br0" timeOffset="260882.3063">10737 15173 1093 0,'0'0'112'15,"0"0"-25"-15,0 0-17 16,0 0-2-16,0 0-19 16,0 0-31-16,0-28-18 15,0 52-13-15,-2 11-1 16,-11 4 18-16,-3 1-7 0,-4-3 3 15,1-5-1 1,2-7-7-16,4-5 8 0,7-6 0 16,5-7 0-1,1 1-12-15,1-2 6 0,26-2 3 16,9 0-11-16,11-1 12 16,7-2-34-16,3-1-3 15,0 0 19-15,-5 0-17 16,-6 0 33-16,-9 0-2 15,-11-6 5-15,-10-2 0 16,-10-4 2-16,-6 2 9 16,0-7 17-16,-9 3-24 15,-10-4 17-15,-1 5 5 16,1 1 5-16,5 5 31 16,6 4-26-16,5 3-11 0,3 0-15 15,0 2-9-15,0 18-11 16,3 8 8-16,13 7 6 15,4 4 7-15,2 4-7 16,-1-1-2-16,-6 1-1 16,-1-1-18-16,-9-2-86 15,-2-7-75-15,-3-10-274 16</inkml:trace>
  <inkml:trace contextRef="#ctx0" brushRef="#br0" timeOffset="262225.8506">12107 15358 902 0,'0'0'128'0,"0"0"-96"16,9-72 37-16,-17 48 6 16,-14 3-10-16,-8 4 8 0,-9 5-45 15,-7 9-23-15,-8 3 8 16,1 3-12-16,3 14-2 15,12 6-3-15,16 0-5 16,11 2 6-16,11-1 3 16,4-4 0-16,26-5 6 15,15-8 1-15,13-7-4 16,6 0-3-16,5-14-30 16,-7-11 23-16,-8-9-19 15,-9-7 4-15,-11-5 22 16,-13-8-20-16,-15-1 20 0,-6-1 0 15,-12 2 4 1,-13 4 5-16,-1 9 23 16,3 8 13-16,3 11 7 15,12 14-34-15,1 8 12 16,4 0-30-16,3 19-9 16,0 16 1-16,0 15 6 0,0 10 2 15,18 8-2-15,2 4 2 16,5-1 0-16,5 0-59 15,1-7-52-15,0-12-69 16,-5-14-242-16</inkml:trace>
  <inkml:trace contextRef="#ctx0" brushRef="#br0" timeOffset="262416.874">11807 15576 1085 0,'0'0'146'15,"0"0"-127"-15,137 0-13 16,-38 0-5-16,15-10 76 16,9 3-35-16,2 0-13 15,-3 5-29-15,-16 2-5 16,-21 0-65-16,-30 11-210 16,-33 5-502-16</inkml:trace>
  <inkml:trace contextRef="#ctx0" brushRef="#br0" timeOffset="262956.4243">12232 16246 1024 0,'0'0'64'0,"0"0"-46"16,-109-65 52-16,69 57 4 15,0 5-14-15,1 3-24 0,-1 5-36 16,4 15 16-16,6 9-12 15,15 3 0-15,10 3 5 16,5-1-6-16,8-5 0 16,17-9 7-16,8-6-8 15,4-10 9-15,2-4-11 16,1-11-15-16,-4-14 6 16,-6-10-20-16,-10-9 26 15,-9-3-2-15,-11-6 7 16,0-2-4-16,-13 0 4 0,-8 0-1 15,0 8 50 1,2 12-11-16,8 11 11 0,7 14 10 16,4 10-43-1,0 0-16-15,0 16-2 0,18 21-13 16,9 14 8-16,7 8 6 16,3 3-2-16,2 1-29 15,0 1-93-15,0-8-11 16,-2-10-171-16,-13-16-594 15</inkml:trace>
  <inkml:trace contextRef="#ctx0" brushRef="#br0" timeOffset="263331.1291">12439 16042 1096 0,'0'0'92'0,"0"0"-40"16,0 0-39-16,103-57 28 15,-70 61-15-15,-3 19-16 16,-2 14-10-16,-7 5 2 16,-10 1-5-16,-10 0 3 15,-1-5-19-15,-4-7-18 16,-10-10-26-16,1-8-19 16,1-13-12-16,4 0-15 15,5-21 64-15,3-14-4 16,0-5 20-16,3-7 29 15,8 1 24-15,-2 1 59 0,1 5 56 16,-1 9-47 0,0 10 5-16,-3 8-30 0,4 13-18 15,1 0-31-15,5 14-17 16,4 12-1-16,4 3 5 16,1 3 1-16,2-3-9 15,1-2 3-15,-2-3-5 16,5-6-12-16,-1-8-126 15,4-10-170-15</inkml:trace>
  <inkml:trace contextRef="#ctx0" brushRef="#br0" timeOffset="263940.7134">13267 15316 1125 0,'0'0'52'16,"0"0"-35"-16,0 0-17 16,0 0 1-16,0 0 12 15,80 30 21-15,-60-2-32 16,-5 5 2-16,-10-2-4 15,-5 1 8-15,0-5-12 16,-3-8 4-16,-6-5 0 16,4-8-2-16,4-5 2 15,1-1 0-15,0-4-3 16,18-18 3-16,4-5-25 0,5-5 13 16,0-2 11-16,-3 0-3 15,-8 2 4-15,-4 3 0 16,-4 5 19-16,-5 8-12 15,-3 8 33 1,1 6 8-16,1 2-26 16,5 2-22-16,2 16-14 0,4 7 14 15,5 3 8-15,-1 0-3 16,2 0-7-16,2-1 2 16,-2-2 0-16,4-6-10 15,-1-5-39-15,-2-2-124 16,-1-10-121-16</inkml:trace>
  <inkml:trace contextRef="#ctx0" brushRef="#br0" timeOffset="264370.5594">13808 14911 982 0,'0'0'14'0,"0"0"3"16,0 0-3-16,98-47-2 15,-76 47 23-15,-2 2-15 0,-8 14-19 16,-8 1-2-16,-4 5 0 15,0-2-1-15,-15 1-3 16,-1-1 8-16,4-3-3 16,4-1 0-16,8 2 1 15,0-2-1-15,6 3 0 16,12-1 1-16,-3 0 6 16,-3-2 11-16,-5-3 1 15,-5-5 32-15,-2-2-26 16,-10-2 32-16,-23-1 17 0,-6 0-46 15,-13-1-5 1,9 1-21 0,2 1-4-16,13 2-53 0,12-6-214 15,14 0-665-15</inkml:trace>
  <inkml:trace contextRef="#ctx0" brushRef="#br0" timeOffset="265081.5237">14413 15433 872 0,'0'0'138'0,"0"0"-119"15,0 0-6-15,0 0 28 16,0 0 96-16,100 5-65 16,-42-5-36-16,7 0 8 15,-1 0-7-15,-5 0-7 16,-2-1-12-16,-9-2-15 16,-11 2-3-16,-10 1 0 15,-14 0-41-15,-8 0-53 16,-5-1-134-16,0-4-241 0</inkml:trace>
  <inkml:trace contextRef="#ctx0" brushRef="#br0" timeOffset="266420.5382">15508 15116 1095 0,'0'0'92'16,"0"0"-42"-16,0 0 4 16,-7-85 44-16,32 69-28 15,13 6-26-15,12 4-31 16,8 6-2-16,-1 0-17 15,-9 6 6-15,-17 8-10 0,-13 2 2 16,-15 1-1-16,-3 3 9 16,-8-1-5-16,-14 1 1 15,-3-1 4-15,7-2 0 16,6-3 3-16,12 2-10 16,0 0 7-1,15 1 0-15,9 3 1 0,3-1 6 16,-5 1-9-16,-10-3 2 15,-12 1-11-15,0-2 5 16,-34 0 4-16,-20-3 2 16,-16 0 10-16,-5-4-1 15,3-3-11-15,16-2 2 16,17-1-16-16,20 0 14 16,17-1-100-16,8-2-43 15,43 0-163-15</inkml:trace>
  <inkml:trace contextRef="#ctx0" brushRef="#br0" timeOffset="266931.7308">17072 15124 1100 0,'0'0'70'0,"-5"-77"-27"16,-20 46-25-16,-12 5 57 0,-15 4-17 15,-8 12-31 1,-9 8-3-16,4 2-21 0,5 10-3 16,13 12 0-16,15 5-2 15,12 5-1-15,17 0 1 16,3-1 2-16,16-6 0 15,20-5 1-15,8-10 6 16,5-10-7-16,-1 0-22 16,-2-20 14-16,-10-14-12 15,-8-9 19-15,-13-10-6 0,-9-11 8 16,-6-13-1 0,-3-8 0-16,-12-3 9 0,-1 5-9 15,-1 13 0-15,0 15 6 16,3 14 46-16,-1 17-25 15,9 14 29 1,3 8-5-16,3 2-51 0,0 24-6 16,0 19-23-16,12 17 29 15,15 13 3-15,9 13 0 16,5 5-6-16,1 0 2 16,-1-3-125-16,-7-13-27 15,-15-16-209-15</inkml:trace>
  <inkml:trace contextRef="#ctx0" brushRef="#br0" timeOffset="267130.8302">16591 15275 1120 0,'0'0'128'16,"0"0"-97"-16,123 0-31 15,-26-6 87-15,16-2 33 16,1-4-52-16,-3 1-39 15,-14 2-18-15,-15 4-3 16,-16 5-16-16,-23 0 2 16,-22 16-121-16,-21 9-128 15,-19 3-264-15</inkml:trace>
  <inkml:trace contextRef="#ctx0" brushRef="#br0" timeOffset="267600.2178">17005 15811 1048 0,'0'0'94'0,"-106"-11"-62"0,43 11-12 15,0 0 74 1,8 14-21-16,8 5-41 0,17 3 2 16,13 4-28-16,13-1-3 15,4 0 2 1,13-2 4-16,22-9-4 0,11-9 3 16,6-5-6-16,5-10-4 15,-7-19-17-15,-5-11 17 16,-10-9-6-16,-12-5 10 15,-15-2-2-15,-8 0 0 16,-3 0 2-16,-17 9 46 16,-2 7-3-16,3 13 6 15,5 11-9-15,7 8-38 16,5 8 14-16,2 0-18 16,0 13-18-16,0 18 12 0,9 14 6 15,6 10 0-15,9 7 0 16,1 5-7-16,4 4-10 15,1-2-67 1,1-9-107-16,-3-12-102 16</inkml:trace>
  <inkml:trace contextRef="#ctx0" brushRef="#br0" timeOffset="267990.1216">17249 15655 1098 0,'0'0'170'0,"33"-75"-74"0,-10 54-57 16,3 8-7-16,1 10 15 16,-1 3-26-16,1 7-21 15,-5 17-1-15,-10 6-1 16,-6 5-7-16,-6-1-2 16,-6-1 8-16,-9-2-44 15,-1-6-3-15,5-8-31 16,5-8-13-16,3-9-28 15,3 0 31-15,0-20 48 16,5-11-43-16,7-4 86 16,-1-7 48-16,-5 3 63 15,-1 2 25-15,-2 7-35 16,0 9-8-16,0 11 15 16,0 5-25-16,1 5-49 15,4 0-34-15,5 18-15 0,8 8 15 16,4 8 0-16,1-1 2 15,-1-4-10-15,2-3 8 16,1-5-120-16,-1-7-47 16,2-9-228-16</inkml:trace>
  <inkml:trace contextRef="#ctx0" brushRef="#br0" timeOffset="268517.5466">17898 15087 1222 0,'0'0'42'0,"0"0"-22"16,0 0-20-16,0 0 6 0,88-33 7 15,-58 44 7 1,-1 14-20-16,-7 6 0 0,-12 6-7 16,-10-1 2-1,0-3 5-15,-16-5-1 0,0-4-30 16,1-13 10-16,9-2-22 15,4-9-11-15,2 0 26 16,9-13 24-16,14-14-36 16,2-8 18-1,0-6 20-15,-8-5 2 0,-4 0 29 16,-8 7 42-16,-5 6 7 16,0 12-30-16,0 10 24 15,0 10 21-15,3 1-58 16,3 10-35-16,7 16-21 15,3 13 21-15,5 4 8 0,0 2-2 16,-3-1-6-16,0-4 0 16,-3-7-48-16,0-8-56 15,-2-10-143-15,-1-15-446 16</inkml:trace>
  <inkml:trace contextRef="#ctx0" brushRef="#br0" timeOffset="268888.0598">18364 14591 1019 0,'0'0'93'0,"0"0"-60"0,0 0-30 16,0 0 1-16,80-52 35 15,-53 59-4-15,0 15-25 16,-7 6-10-16,-7 5 0 16,-13 2-3-16,-2 3 2 15,-21 0 1-15,-4-1-2 16,3-5 4-16,10-8-2 16,10-7 0-16,4-5 7 15,7-8-5-15,25 0 54 16,13-4 2-16,11 0-4 0,5 0-34 31,-2-2-4-31,-4-6-16 0,-9 2 5 16,-6 1-10-16,-7 2-63 0,-9 1-90 15,-11 1-190-15</inkml:trace>
  <inkml:trace contextRef="#ctx0" brushRef="#br0" timeOffset="270202.7554">19153 15271 864 0,'0'0'115'0,"0"0"-98"16,0 0 4-16,0 0 57 15,0 0 23-15,0 0-70 16,0 0-14-16,118-5 23 16,-48 4-28-16,5-2 25 15,4-1-23-15,-6 1-11 16,-6 0 10-16,-13 3-10 0,-10 0-4 16,-14-3 1-16,-12 2-91 15,-9-4-70-15,-9 0-102 16,0-3-340-16</inkml:trace>
  <inkml:trace contextRef="#ctx0" brushRef="#br0" timeOffset="270880.6006">19413 15137 814 0,'0'0'59'16,"0"0"43"-16,0 0-50 15,0 0 47-15,0 0-11 16,0 0-60-16,0-26-28 16,0 42-6-16,1 9 5 15,5 9-1-15,-2 6 4 16,1-1 0-16,3 2 0 15,-2-1 3-15,1-1-5 16,2-2 0-16,1-4-101 16,7-7-107-16,-1-10-321 15</inkml:trace>
  <inkml:trace contextRef="#ctx0" brushRef="#br0" timeOffset="273315.9132">20135 15180 1038 0,'0'0'31'0,"0"0"32"16,0 0-49-16,0 0 20 15,86-58 21-15,-42 58-47 16,3 0 8-16,-2 18-16 16,-7 4 0-16,-10 3-4 0,-14 2 4 15,-10 2 0 1,-4-3 0-16,-18 1-8 0,-15-3 5 15,-7-1-2-15,-2-7 5 16,8-4-2-16,12-4 4 16,11-6-2-16,8 0 9 15,3-2-5-15,10 0 14 16,27 0-7-16,14 0-8 16,12 0 10-16,7 1-11 15,2 2-4-15,4 1-83 16,3-4-258-16</inkml:trace>
  <inkml:trace contextRef="#ctx0" brushRef="#br0" timeOffset="274196.2416">21574 15279 906 0,'0'0'81'16,"0"0"19"-16,-40-88-78 16,12 66 32-16,-6 2 7 15,-7 6-27-15,-8 10 0 16,-2 4-30-16,-1 3-4 16,5 17 9-16,11 3 1 0,12 6-7 15,12-2-3-15,10 1 5 16,2-4-3-16,12-3-1 15,21-4 3-15,12-7 2 16,7-6 4-16,2-4-14 16,-4 0 4-16,-8-14-26 15,-9-10 25-15,-9-9-11 16,-9-4 12-16,-11-9-7 16,-4-4 8-16,0-4-1 15,-13-1 0-15,-4-1 1 16,-2 3-3-16,-1 2 5 0,1 9-2 15,3 10 35 1,7 12-29-16,3 14 13 0,4 6-3 16,2 0-17-1,0 12-1-15,0 21-21 0,11 16 22 16,7 6 1 0,5 6 2-16,3 2-3 0,3 2 0 15,-1-1-28-15,-4 2-31 16,-2-9-97-16,-8-8-115 15</inkml:trace>
  <inkml:trace contextRef="#ctx0" brushRef="#br0" timeOffset="274420.9813">21130 15533 1100 0,'0'0'93'15,"0"0"-84"-15,127 0-9 16,-47 0 83-16,8 0-18 16,3 0-16-16,-7 0-44 15,-8 0 0-15,-13 0-5 16,-15 11-47-16,-19 9-122 16,-20 2-246-16</inkml:trace>
  <inkml:trace contextRef="#ctx0" brushRef="#br0" timeOffset="274897.708">21506 16073 837 0,'0'0'270'16,"-111"-25"-212"-16,61 25-49 15,8 0 58-15,12 4-8 0,11 15-17 16,11 2-40 0,8 3 11-16,0 2-13 15,18-4 1-15,16-5 1 16,7-5 13-16,2-6-14 0,0-6 0 15,-4-2-1-15,-8-21 0 16,-7-11-2-16,-9-11 2 16,-9-10 0-16,-6-12 2 15,0-2 3-15,-10 0-5 16,-9 10 43-16,2 12-2 16,-1 12 18-16,5 11-28 15,5 12-6-15,5 8 10 16,3 4-35-16,0 8-1 0,0 21-16 15,14 14 17 1,8 11-1-16,6 13 1 0,7 5-12 16,2 1-31-1,2-2-98-15,-2-13-1 0,-7-14-217 16</inkml:trace>
  <inkml:trace contextRef="#ctx0" brushRef="#br0" timeOffset="275306.7186">21768 15843 1100 0,'0'0'111'16,"0"0"-72"-16,0 0-22 0,99-39 11 16,-63 45 14-16,0 17-20 15,-5 6-19-15,-9 9-3 16,-11 5 0-16,-11-1-5 15,0 0 2-15,-15-8-1 16,-4-6-33-16,3-8 3 16,2-11-30-16,8-5-22 15,4-4 5-15,2-7 52 16,0-17-50-16,15-9 29 16,-2-7 50-16,1-1 7 15,-5-3 71-15,-5 4 8 16,-2 10 41-16,-1 10-48 15,-1 11 2-15,3 6-18 0,5 3-34 16,4 4-29-16,4 19-8 16,6 8 8-16,2 4 1 15,0 0 5-15,-1-1-11 16,-3-5 5-16,3-5-33 16,-4-6-63-16,4-8-120 15,0-10-229 1</inkml:trace>
  <inkml:trace contextRef="#ctx0" brushRef="#br0" timeOffset="275652.8749">22367 15298 1152 0,'0'0'6'0,"0"0"34"16,0 0-40-16,0 0 0 16,118-23 14-16,-78 44-13 15,-3 6 3-15,-13 4-4 16,-11 4-2-16,-13-1-6 16,-6 1 8-16,-19-6 0 15,0-4 0-15,6-4 2 16,8-5-6-16,11-3 4 0,0-1 0 15,21-3 24 1,16-5 7-16,15-4 14 0,8 0-22 16,4 0-20-1,3-1-6-15,-1-8-13 16,-6-4-121-16,-7-7-281 16</inkml:trace>
  <inkml:trace contextRef="#ctx0" brushRef="#br0" timeOffset="276794.1196">23374 15359 416 0,'0'0'333'0,"0"0"-272"15,0 0-36-15,0 0 67 16,0 0 50-16,0 0-79 15,4-1-22-15,31-5-32 0,15 2 0 16,11-1 35-16,7 2-23 16,0 0 23-16,-2 2-4 15,-6 1-37-15,-10 0 0 16,-11 0-3-16,-12 0-31 16,-12 1-80-16,-15-1-193 15</inkml:trace>
  <inkml:trace contextRef="#ctx0" brushRef="#br0" timeOffset="313281.231">24878 15133 880 0,'0'0'19'16,"0"0"-8"-16,0 0-8 15,-90-50 5-15,66 40 95 16,2 5-62-16,4 3-6 0,0 2-2 16,3 0-30-1,-3 5 9-15,0 10 5 16,-4 7-1-16,-2 3 17 0,2 4-5 16,4 2-13-16,2 5 0 15,5-2-12-15,3 3 5 16,3 0-2-16,5-3-1 15,0 2 5-15,11-6-10 16,9-2 1-16,2-2 3 16,7-4 0-16,2-2-4 15,3-7 2-15,4 0 4 16,2-6-9-16,2-3 3 16,1-4 0-16,-4 0-6 15,-2 0 8-15,-3-9-2 16,-1-3 0-16,-3-4 3 15,-5-1-8-15,-2-1 5 0,-8-5 0 16,-5 2 15-16,-4-7-14 16,-6 1 5-16,0-1 19 15,0 0-16 1,0 3 17-16,-9-3-14 0,2 4 5 16,-1 4 10-16,1-3-21 15,-4 4 11-15,4-2 0 16,-4 3-13-16,-2 0 15 15,-2 2 0-15,-4 1-17 16,1 3 5-16,-5 2-6 16,0 2 0-16,-4 2-1 15,-2 3-7-15,0 3 1 16,-1 0-127-16,-2 2-70 0,7 5-228 16</inkml:trace>
  <inkml:trace contextRef="#ctx0" brushRef="#br0" timeOffset="314929.1456">4007 17526 1081 0,'0'0'248'0,"0"0"-223"0,0 0-24 15,0 0-1-15,0 0 70 16,0 0-18-16,0 0-21 16,94 0-18-16,-45 0-6 15,1 0-3-15,-4-2-4 16,-6 2-1-16,-1 0-9 16,-2 0-28-16,-9 0-110 15,-7 6-71-15,-6 0-140 16</inkml:trace>
  <inkml:trace contextRef="#ctx0" brushRef="#br0" timeOffset="315148.4307">3974 17825 974 0,'0'0'123'0,"0"0"-70"16,0 0-36-16,0 0 26 15,0 0 103-15,130 49-57 16,-66-49-58-16,6 0-24 16,5-8-7-16,-2-3-1 15,-3-5-187-15,-16-3-282 16</inkml:trace>
  <inkml:trace contextRef="#ctx0" brushRef="#br0" timeOffset="316538.787">5669 17198 1135 0,'0'0'35'0,"0"0"-35"0,-80-22-2 16,51 22 2-16,-5 10 23 15,3 16 23-15,-1 13-18 16,1 8-1-16,8 10 11 15,1 5-15-15,10 2 18 16,5 3-17-16,7-9-15 16,1-6 6-16,20-6-15 15,10-14 4-15,8-8-2 16,9-8 4 0,5-9-4-16,3-7-2 0,-7 0-5 15,-10-10 4-15,-12-9-3 16,-17-2 4-16,-10-3 5 15,0-1-2-15,-27-4-1 16,-13 8-2-16,-8 0 0 0,-1 9 0 16,9 6-1-16,11 3-1 15,10 3 1-15,10 0-16 16,9 17-126-16,6 1-98 16,24-1-169-16</inkml:trace>
  <inkml:trace contextRef="#ctx0" brushRef="#br0" timeOffset="316818.0379">6197 17420 1227 0,'0'0'38'0,"0"0"-38"16,0 0 0-16,0 0 10 16,91 17 52-16,-39 8-14 15,6 3-34-15,-1 5 2 16,-1-2-16-16,-7 0 4 16,-9-3-4-16,-7-4 0 15,-5-3-67-15,-7-5-73 16,-10-10-132-16,-8-6-240 0</inkml:trace>
  <inkml:trace contextRef="#ctx0" brushRef="#br0" timeOffset="317035.5016">6475 17337 1156 0,'0'0'56'0,"0"0"-56"15,0 0 7-15,0 0 30 16,-106 114 40-16,79-65-8 16,3 2-13-16,3-1-53 15,6-3 2-15,3-2-5 16,8-5-65-16,4-9-112 16,0-11-158-16</inkml:trace>
  <inkml:trace contextRef="#ctx0" brushRef="#br0" timeOffset="331439.9011">7074 17229 266 0,'0'0'837'0,"0"0"-766"0,0 0-68 15,0 0 35-15,0 0 84 16,0 0-33-16,-31-5-41 16,55 5-42-16,16 0-5 15,14 0 20-15,3 5-19 16,-1-3 2-16,-7 6-4 16,-14 2-21-16,-13 0-91 15,-14 1-54-15,-8-2-119 0,-18-4-77 16</inkml:trace>
  <inkml:trace contextRef="#ctx0" brushRef="#br0" timeOffset="331873.4876">7031 17242 1094 0,'0'0'61'0,"0"0"-61"15,0 0-4-15,0 0 4 16,-82 38 23-16,63-14-15 0,5 1 0 16,7-2-8-16,7-2 3 15,0-1-1 1,7-7 0-16,13 1-2 0,5-5 3 15,8-4 1-15,3-1-5 16,1 0 1-16,2-1 0 16,1 6-3-1,-1 2 6-15,-3 3-3 0,-6 3 0 16,-10 1 0-16,-12 1 0 16,-8 0-3-16,0 2 3 15,-27-3 31-15,-10 0 11 16,-11-4 4-16,-6-3-9 0,5-1-29 15,7-9-1 1,9-1-7-16,8 0-31 0,19-1-134 16,6-16-593-16</inkml:trace>
  <inkml:trace contextRef="#ctx0" brushRef="#br0" timeOffset="332606.0635">7837 17430 274 0,'0'0'938'15,"0"0"-880"1,0 0-48-16,34-78 7 0,-8 68 80 16,2 5-14-16,9 5-61 15,0 0-17-15,4 14-3 16,-7 8-4-16,-7 5 1 15,-11 6-4-15,-11 2 0 16,-5 2 5-16,-17-4 0 16,-9-3 0-16,-3-7-3 15,8-9 3 1,8-6 0-16,7-5-2 0,6-3-1 0,0 0 3 16,12-11-1-16,28-13-16 15,15-9-94-15,9-5 45 16,-1-3-13-16,-12-2 18 15,-10 0 33-15,-12 7 27 16,-16 4 1-16,-10 9 66 16,-3 8 6-16,0 5-19 15,-7 10-24-15,-4 0-20 16,1 6 11-16,1 19-13 16,6 7 16-16,3 7 25 15,0 2-34-15,9-2-3 16,10-1-7-16,5-5 2 0,3-8-12 15,9-6 6 1,3-12-145-16,-2-7-162 16</inkml:trace>
  <inkml:trace contextRef="#ctx0" brushRef="#br0" timeOffset="335490.9612">8598 16676 1052 0,'0'0'10'0,"0"0"-6"16,0 0-4-16,0 0 13 15,-102 20 61-15,80-6-35 16,8 0-24-16,4 2 5 16,6-2-7-16,4-1-12 15,0-4 8-15,1 2-4 16,18 0 2-16,7-3 13 15,2 2-17-15,3-2 2 16,-4 4-2-16,2 0 1 16,-5 1-4-16,-4 1 0 15,-6 0 0-15,-2-1 0 16,-8 0 2-16,-4-2-2 0,0 0 7 16,-9 0-4-1,-12-3 6-15,-10 3 0 0,0-8-6 16,-4-3-3-16,-1 0-21 15,1-9-105-15,2-16-227 16</inkml:trace>
  <inkml:trace contextRef="#ctx0" brushRef="#br0" timeOffset="335658.418">8505 16656 645 0,'0'0'487'0,"0"0"-443"15,99-7-43-15,-58 7 24 0,-2 0 6 16,2 7-20-16,-3 6-11 16,1-1-160-16,-5-1-324 15</inkml:trace>
  <inkml:trace contextRef="#ctx0" brushRef="#br0" timeOffset="335814.9987">8935 16816 1158 0,'0'0'69'0,"0"0"-63"16,88 0-3 0,-51 0 58-16,-1 0-44 0,-3 0-17 15,1 0-20-15,-5-1-168 16,-6-8-384-16</inkml:trace>
  <inkml:trace contextRef="#ctx0" brushRef="#br0" timeOffset="336047.9673">9329 16616 1220 0,'0'0'89'0,"0"0"-89"16,0 0 0 0,0 0 70-16,0 0 13 15,40 94-47-15,-24-55-25 16,-2 4-5-16,-1 1-12 0,-2-1 6 16,-2-4-91-16,-3-3-138 15,-1-13-530-15</inkml:trace>
  <inkml:trace contextRef="#ctx0" brushRef="#br0" timeOffset="336955.414">10131 17542 1080 0,'0'0'109'16,"0"0"-94"-16,0 0-14 15,88 0 10-15,-28 0 68 16,6 2-16-16,2 2-17 0,1 0-4 16,-2 2-32-16,-7-3-3 15,0-3-7-15,-13 0-2 16,-9 0-68-1,-15-2-101-15,-14-12-149 16</inkml:trace>
  <inkml:trace contextRef="#ctx0" brushRef="#br0" timeOffset="337168.3476">10442 17342 1169 0,'0'0'63'0,"0"0"-63"16,0 0 0-16,0 0 37 0,25 105 40 16,-4-59-43-16,-2 5-12 15,2-2-20-15,-4-2-2 16,-1-6-10-16,-1-5-114 16,1-11-116-16,-2-11-629 15</inkml:trace>
  <inkml:trace contextRef="#ctx0" brushRef="#br0" timeOffset="338288.7238">11358 17248 1354 0,'0'0'67'15,"0"0"-4"-15,0 0-63 16,0 0 0-16,0 0-2 15,0 0-18-15,9 29 19 16,-9 18 0-16,0 5 1 16,-9 1 2-16,-6-6-1 15,6-3 1-15,1-10-2 0,7-9 1 16,1-6-4 0,0-6 3-16,9-8-7 0,15-3 3 15,10-2 4 1,11 0-6-16,10 0-24 0,-1-1-5 15,-6-8 27-15,-4-3-1 16,-11 0-8-16,-5-4 13 16,-11 0-4-16,-8-3 8 15,-9 0-1-15,0 1 4 16,0 1-2-16,-15 0 8 16,1 2-4-16,1 5 27 15,4 6-9-15,3 0-1 0,6 4-3 16,0 0-19-1,0 13-11-15,0 12 4 16,14 7 7-16,5 3 14 0,3 0-13 16,2 1-1-1,3-5 0-15,1-3-4 16,1-5-57-16,4-4-39 16,-1-8-128-16,0-11-298 0</inkml:trace>
  <inkml:trace contextRef="#ctx0" brushRef="#br0" timeOffset="338520.1043">12095 17473 1177 0,'0'0'113'0,"0"0"-109"0,86 20 5 16,-38 1-3-16,4 3 56 15,-1-1-41-15,0 1-5 16,-4 0-12-16,-5-3-8 16,-3-1-2-16,-3-5-82 15,-5-6-28-15,-10-9-176 16,-12 0-438-16</inkml:trace>
  <inkml:trace contextRef="#ctx0" brushRef="#br0" timeOffset="338728.5573">12389 17342 1126 0,'0'0'129'15,"0"0"-126"-15,0 0 12 16,0 0-4-16,-58 105 71 16,47-57-27-16,2 1-23 15,0 0-31-15,2-5-1 16,1-4 0-16,1-8-15 15,1-8-95-15,4-9-148 16,0-14-519-16</inkml:trace>
  <inkml:trace contextRef="#ctx0" brushRef="#br0" timeOffset="341127.6144">12787 17306 1138 0,'0'0'130'16,"0"0"-92"-16,0 0 25 0,-37-82 47 15,37 62-38 1,6 3-46-16,19 4-5 0,9 6-21 16,5 7 0-16,4 0 0 15,-4 1-6-15,-9 15 0 16,-8 5 2-16,-13 3-27 16,-9-2 6-16,0-1 4 15,-10-3 21-15,-3-2-1 16,2 1-3-16,8-5-2 15,3 1 3-15,9 2 0 16,19 5-3-16,7 1-1 16,2 2 5-16,-4 2 1 15,-11-1-6-15,-14-1 2 16,-8-4 5-16,-20 1 0 16,-23 0 24-16,-11-5 11 15,-6-4 9-15,1-2-19 16,7-1-20-16,17-1-4 0,15-3-1 15,17 0-6-15,3-4-118 16,35 0-224-16,21-4-530 16</inkml:trace>
  <inkml:trace contextRef="#ctx0" brushRef="#br0" timeOffset="342208.1755">13435 17301 1170 0,'0'0'70'0,"0"0"-43"16,0 0 4-16,0 0 28 15,0 0-13-15,0 0-20 16,113 39-10-16,-58-10-2 16,-4 6-14-16,-2-3 2 0,-10 5-8 15,-6-6-7-15,-9-4-80 16,-8-4-57-16,-9-12-118 15,-7-8-182-15</inkml:trace>
  <inkml:trace contextRef="#ctx0" brushRef="#br0" timeOffset="342429.5676">13722 17277 1175 0,'0'0'68'0,"0"0"-68"16,0 0-5-16,0 0 5 0,-62 75 21 16,48-38 1-16,7 7-4 15,1-4-17-15,4 3-1 16,2-7 0-16,0-3-3 16,8-6-66-16,13-10-111 15,4-9-308-15</inkml:trace>
  <inkml:trace contextRef="#ctx0" brushRef="#br0" timeOffset="342888.6756">14166 17345 1335 0,'0'0'98'0,"0"0"-87"15,84-27 1-15,-42 27-2 16,6 0 20-16,-2 17-11 16,-1 9-9-16,-8 6-10 15,-13 5 0-15,-15 2 0 16,-9-2-9-16,-10-4 5 16,-16-3 4-16,-5-7 0 15,6-7-3-15,7-10-6 0,9-3 5 16,9-3-6-1,0 0-22-15,12-18-5 0,19-12-94 16,12-6 43-16,1-8 71 16,-1-3-38-16,-10-2 7 15,-12 3 43 1,-7 7 5-16,-9 10 88 0,-3 9 3 16,-2 10-11-16,0 9-10 15,0 1-26-15,0 4-44 16,1 21 8-16,7 6 6 15,3 9 22-15,4 1-20 16,3-1-11-16,3-1 4 16,2-3-9-16,3-7 0 15,3-4-49-15,1-9-132 16,-1-11-141-16</inkml:trace>
  <inkml:trace contextRef="#ctx0" brushRef="#br0" timeOffset="343521.5574">14623 16768 938 0,'0'0'60'0,"0"0"-36"16,0 0-18-16,81-56 35 16,-54 56 36-16,-2 0-47 15,-5 6-24-15,-8 10-5 0,-9 4-2 16,-3 2 0-16,-2 3 1 15,-14 0-1-15,-1 0 4 16,5-3-3-16,9-2 0 16,3 0 1-16,9 3-1 15,21-1 0-15,5 0 0 16,-3-1-1-16,-5-3 1 16,-9-3 0-16,-12-1 0 15,-6-3 5-15,-5-2-1 16,-26 0 33-16,-16 0 15 15,-7-3 5-15,4-5-26 0,7 3-13 16,15-3-3-16,11 0-15 16,13 2 0-16,4-3-6 15,8 0-112 1,27 0-84-16,19-9-573 16</inkml:trace>
  <inkml:trace contextRef="#ctx0" brushRef="#br0" timeOffset="343719.0279">15064 16887 1195 0,'0'0'34'15,"92"2"-34"-15,-35 1 0 16,-1-2 8-16,-4 1-5 15,-6 0-3-15,-9-2-64 16,-10 0-343-16</inkml:trace>
  <inkml:trace contextRef="#ctx0" brushRef="#br0" timeOffset="343930.4628">15454 16620 1197 0,'0'0'69'0,"0"0"-69"15,0 0-10-15,0 0 10 16,47 76 11-16,-26-32-7 16,-2 5-8-16,-5 4-9 15,-5-8-170-15,-6-8-223 16</inkml:trace>
  <inkml:trace contextRef="#ctx0" brushRef="#br0" timeOffset="345261.0274">15478 16733 541 0,'0'0'76'0,"0"0"-30"0,0 0 29 16,0 0 21-16,0 0-15 16,0 0 10-16,-5-40-51 15,5 39 12-15,1-2 1 16,5 3-23-16,-3 0 1 15,0 0-11-15,1 0-8 16,1 0 0-16,1 4-8 16,0 9-2-16,-2 3 8 15,1 5-10-15,-1 5 13 16,2 3-10-16,6 4 2 16,0 0 11-16,3 1-15 15,4-1 7-15,1-2-5 0,-4-2 3 16,-3-7-4-1,-3-4-2-15,-7-6 0 16,-3-3 0-16,0-5 0 0,0 0-14 16,0-2-41-16,-3-2-43 15,-7 0-151-15,3-8-355 16</inkml:trace>
  <inkml:trace contextRef="#ctx0" brushRef="#br0" timeOffset="346043.0446">16320 17427 896 0,'0'0'183'0,"0"0"-180"0,0 0 1 16,0 0 39-16,0 0 63 15,0 0-36-15,21 0-45 16,13 0-9-16,9 0-11 16,8 0 2-16,-3 0 12 15,0 0-15-15,-5 0-1 16,-3 0-3-16,-7 0-84 16,-5 0-126-16,-7-1-234 15</inkml:trace>
  <inkml:trace contextRef="#ctx0" brushRef="#br0" timeOffset="346587.7836">17333 17214 982 0,'0'0'92'15,"0"0"-61"-15,30-85-25 16,-2 61 5-16,6 6 73 16,4 10-24-16,2 8-31 15,-1 0-25-15,-7 11-2 16,-9 11-4-16,-11 2-2 16,-12 2 0-16,0 0 0 15,-16 0 3-15,-6-5 1 0,5-5 0 16,8-2-1-1,7-5-1-15,2 4-3 0,9 0 5 16,18 4-1-16,6 3 1 16,1 1 0-1,-1 0 2-15,-9-1 5 0,-12-3-5 16,-11-3 7 0,-1-4-1-16,-18-3 23 0,-20-5 9 15,-10-2 9-15,-4 0-30 16,1 0-17-16,6 0-4 15,12-2-125-15,16-7-203 16</inkml:trace>
  <inkml:trace contextRef="#ctx0" brushRef="#br0" timeOffset="348169.2473">18057 17070 1278 0,'0'0'37'0,"0"0"-33"16,0 0-4-16,0 0 0 15,0 0 13-15,105 48 12 16,-55-17-6-16,3 6-19 16,1-4 2-16,-4-3-2 15,-4-2 2-15,-6-5-4 16,-4-2-1-16,-6-7-91 16,-5-6-53-16,-9-8-159 0,-10 0-399 15</inkml:trace>
  <inkml:trace contextRef="#ctx0" brushRef="#br0" timeOffset="348377.6849">18389 16983 1046 0,'0'0'53'16,"0"0"-53"-16,0 0 0 15,-86 76 75-15,62-31-17 16,-2 6-34-16,4 0-16 0,1-2-4 15,8-10-6 1,5-6 2-16,4-9-97 0,4-8-170 16,0-14-418-16</inkml:trace>
  <inkml:trace contextRef="#ctx0" brushRef="#br0" timeOffset="351921.9061">18695 17066 801 0,'0'0'319'0,"0"0"-268"16,0 0-48-16,0 0 42 15,0 0 43-15,0 0-8 16,-18-73-26-16,32 67-46 16,2-1 1-16,3 4-9 15,2 0 1-15,-3 3 3 16,0 0-2-16,-1 0-2 15,-3 0 0-15,-3 7-3 0,-2 2 2 16,-5 2-1-16,-4 5-3 16,0 3-1-16,0 5 6 15,-11 2-7-15,-5 0 6 16,-3 4-23 0,4-7 10-16,0-1 1 0,5-4 3 15,4-4 6-15,4-2 4 16,2-2 0-16,0-3-1 15,18-1 3-15,9-2-2 16,6-4 0-16,3 0 4 16,4 0 9-16,0 0-13 15,2 0 1-15,4 0-1 0,1-6-54 16,-3-3-161 0,-3-3-379-16</inkml:trace>
  <inkml:trace contextRef="#ctx0" brushRef="#br0" timeOffset="352569.5137">19468 17048 1032 0,'0'0'56'16,"0"0"-26"-16,0 0 16 16,31-81 34-16,-10 70 16 15,4 6-59-15,4 5-16 16,3 0-21-16,0 11 2 16,-4 10-7-16,-7 5 5 15,-8 9 0-15,-8 7-3 16,-5 1 0-16,-1 0 3 15,-19-6 0-15,1-7-4 0,1-8 2 16,9-9 2-16,3-4-8 16,6-5 3-16,0-4-25 15,18 0 26-15,9-8-16 16,9-10-41-16,0-9 42 16,-4-8 12-16,-2-4 7 15,-6-6 2-15,-8 2 2 16,-7 1 13-16,-6 10 26 15,-3 11-8-15,0 6 4 0,0 11-9 16,0 4-4-16,0 0-26 16,0 15-8-1,0 16 8-15,2 13 12 0,7 5-5 16,2-3 1-16,3-2-8 16,5-2 0-16,1-13 0 15,5-7-52-15,4-8-105 16,-1-14-235-16</inkml:trace>
  <inkml:trace contextRef="#ctx0" brushRef="#br0" timeOffset="353462.5821">19996 16515 949 0,'0'0'75'0,"0"0"-68"15,0 0 36-15,0 0 61 16,0 0-49-16,0 0-35 15,-13-7-11-15,13 30-3 16,0 8 37-16,0 0-21 16,0 2-2-16,0-1-14 15,0-1-5-15,0 2 8 0,0-3-8 16,0-1-1-16,0-4 0 16,0-4 6-16,0-3-13 15,4-5 6-15,4-3-71 16,2-4-9-16,-3-5-69 15,1-1-119-15</inkml:trace>
  <inkml:trace contextRef="#ctx0" brushRef="#br0" timeOffset="354020.0945">19696 16527 928 0,'0'0'30'16,"0"0"-29"-16,81-44 13 15,-50 35 69-15,1 7 10 0,-3 2-43 16,1 0-41-16,-3 8 5 16,0 10-11-1,-4 5-1-15,-4 3 8 16,-6 1-10-16,-7 3 0 15,-6 2 1-15,0-3 4 0,-6-1-7 16,-13-3 2-16,-2 0 0 16,3-5 2-16,2-2-2 15,3-1 0-15,7-4 0 16,3-2 3-16,3-2-3 16,0-2 0-16,0-1 1 15,11 1 5-15,10-6 29 16,8 3 6-16,6 1-5 15,5-4-27-15,2 4 4 16,3-1-13-16,0 0 3 0,-1-2-10 16,0 0-5-16,-4-2-101 15,-2 0-130-15,-8-17-641 16</inkml:trace>
  <inkml:trace contextRef="#ctx0" brushRef="#br0" timeOffset="354230.5239">20393 16643 831 0,'0'0'367'0,"0"0"-320"15,0 0-41-15,0 0-6 16,0 0 40-16,106 12-14 15,-74-6-26-15,3-2-8 16,-1-4-109-16,-4 0-273 16</inkml:trace>
  <inkml:trace contextRef="#ctx0" brushRef="#br0" timeOffset="354452.4925">20733 16468 1056 0,'0'0'95'0,"0"0"-95"15,0 0 0-15,0 0 46 16,25 73 1-16,-11-35-13 16,1 4-29-16,-5 0-5 15,-1 1 0-15,-3-3-89 16,-4-11-185-16,-1-8-612 15</inkml:trace>
  <inkml:trace contextRef="#ctx0" brushRef="#br0" timeOffset="355339.3338">21352 17383 1024 0,'0'0'80'16,"0"0"-75"-16,0 0 25 0,101 1 62 15,-49 1-19-15,6-1-13 16,4 2-22-16,3 0-6 16,-6-2-17-16,-5 3-13 15,-5-3-4-15,-10-1-6 16,-5 0-105-16,-12 0-77 15,-14-1-321-15</inkml:trace>
  <inkml:trace contextRef="#ctx0" brushRef="#br0" timeOffset="355579.6904">21677 17229 1216 0,'0'0'41'0,"0"0"-41"16,0 0 0-16,0 0 30 15,17 85 49-15,-5-50-49 16,1 3-12 0,1 2-17-16,-1 0 5 0,0-1-12 15,4-1-51-15,2-3-105 16,4-13-117-16,5-7-320 15</inkml:trace>
  <inkml:trace contextRef="#ctx0" brushRef="#br0" timeOffset="355987.3532">22398 17254 1135 0,'0'0'38'0,"0"0"-35"15,103-19 6-15,-60 19 23 16,-2 0 32-16,-4 7-27 15,-9 9-20-15,-10 0-15 0,-12 8-4 16,-6-4 0-16,-12 5 0 16,-19 2-4-16,-8 2 7 15,-1-1-1-15,9-3 0 16,9-2 6-16,11-5-6 16,11-2 4-16,0-3 1 15,25-4 43-15,12-2 3 16,14-3-20-16,10-4-11 15,6 0-20-15,7 0-1 16,-2 0-65-16,-4-9-134 16,-13-12-292-16</inkml:trace>
  <inkml:trace contextRef="#ctx0" brushRef="#br0" timeOffset="362024.6456">22229 15312 1268 0,'0'0'69'0,"0"0"-43"16,0 0-19-16,0 0 31 15,0 0 17-15,0 0 2 16,0 0-36-16,113-60-8 0,-76 60-10 15,-3 3 1-15,-3 11-4 16,-1 3 0-16,-6 6-6 16,-4 4 2-16,-7 6 4 15,-7 6 0-15,-6 1-2 16,0-3 1-16,-6-1 1 16,-11-3 0-16,-2-4-1 0,1-6-4 15,2-6 5-15,5-5 0 16,4-7 3-16,5-4 0 15,2-1-3 1,0 0 0-16,0 0 4 0,21-5-7 16,15-13 3-16,7-4-10 15,4-4 7 1,-3-4-16-16,-2-3 14 0,-2-3 4 16,-4-2 1-16,-3 0-1 15,-3 1 2-15,-2-3-1 16,-4 2 1-16,-1 4 3 15,-6 2-4-15,-5 5 0 16,-4 5 4-16,-5 6 11 16,-3 4-5-16,0 9 4 0,0 2-3 15,0 1-11-15,0 0-1 16,-8 0-7-16,-7 16-4 16,-4 12 8-16,1 7 4 15,2 5 0-15,4 4 4 16,4 1-3-16,4 1-1 15,4-6 0-15,0-2 6 16,1-6-1-16,16-6-3 16,2-1-2-16,7-7 0 15,2 2-1 1,6-9-63-16,6-3-114 0,-4-8-156 16</inkml:trace>
  <inkml:trace contextRef="#ctx0" brushRef="#br0" timeOffset="362989.093">22243 15312 643 0,'0'0'443'16,"0"0"-413"-16,0 0-20 15,0 0-5-15,0 0 61 16,94-55-7-16,-56 55-32 16,3 5-8-16,-2 12-17 15,-2 3 0-15,-5 4-1 16,-9 2 2-16,-10 6-6 15,-9 0-1-15,-4 3 0 16,-12-3-1-16,-11-1 5 16,-5-5-1-16,1-3-1 15,6-3 0-15,6-7 0 0,5-7 2 16,6-1 0-16,4-5-1 16,0 0 4-16,4 0-3 15,20 0 6-15,9-13-5 16,7-4-2-16,6-3-4 15,6 0-20-15,1-2 11 16,-1-3 4-16,-3 0 10 16,-9-1-2-16,-5-1 3 15,-9-1-3-15,-7-1 2 16,-6 1 0-16,-6 0 5 16,-5 1-1-16,-2 4 13 0,0 1 13 15,0 6-26 1,0 2 23-16,0 7-14 15,0 4 14-15,0 3 7 0,0 0-30 16,0 0 1-16,-8 0-5 16,-4 16 2-16,-4 11 5 15,-3 4 12-15,7 6-9 16,4 0 19-16,8-1-3 16,0 0-3-16,3-4 3 15,14-2-25-15,7-3 9 16,-1-2-10-16,4-6 1 15,0-2-7-15,-3-5 1 16,3-2-88-16,-2-6-124 0,-7-4-317 16</inkml:trace>
  <inkml:trace contextRef="#ctx0" brushRef="#br0" timeOffset="365162.5431">23063 17198 1177 0,'0'0'39'0,"0"0"-39"15,0 0 8-15,0 0-8 0,108 0 51 16,-66 19-23-16,1 1 1 15,3 1-21-15,-1 0-1 16,-5-2-6-16,0-2 4 16,-5 1-8-16,-5-4 3 15,-5-3-65-15,-5-4-33 16,-7-3-59-16,-4-4-72 16,-6 0-270-16</inkml:trace>
  <inkml:trace contextRef="#ctx0" brushRef="#br0" timeOffset="365431.1466">23501 17084 1037 0,'0'0'59'0,"0"0"-43"15,0 0-10-15,0 0 7 16,0 0 68-16,0 0-42 15,-77 93-5-15,61-56-8 16,-2 0-19-16,3-1 5 16,2-5-12-16,0-1 1 15,3-5 3-15,4-2-4 16,5-3-38-16,1-3-79 0,0-10-186 16,0-7-489-16</inkml:trace>
  <inkml:trace contextRef="#ctx0" brushRef="#br0" timeOffset="369438.1382">23187 14796 715 0,'0'0'4'0,"0"0"0"15,0 0-1-15,0 0 49 16,0 0 0-16,0 0 14 15,-20-13-27-15,20 23-37 16,0 4-2-16,0 6 13 16,0 7 38-16,4 5-21 15,-1 0-30-15,1 1 12 16,-1 0-12-16,2 4 0 0,-1 1-1 16,4 1-139-16,2-4-68 15</inkml:trace>
  <inkml:trace contextRef="#ctx0" brushRef="#br0" timeOffset="371514.1384">23910 16902 1068 0,'0'0'118'0,"0"0"-70"15,0 0-30-15,0 0 97 16,0 0-29-16,0 0-62 0,-6-21-24 16,6 42-5-16,0 11 5 15,6 11 8-15,7 3-7 16,-1 1 5-16,3-4-5 15,-2 2 0 1,-1-8-1-16,3-1 0 0,-1-2-7 16,2-5-68-16,5-3-67 15,1-9-67-15,7-5-289 16</inkml:trace>
  <inkml:trace contextRef="#ctx0" brushRef="#br0" timeOffset="372147.8855">24617 17056 1237 0,'0'0'44'0,"0"0"-39"15,0 0 8 1,0 0 29-16,0 0 21 15,92-32-35-15,-60 56-26 0,-4 7-2 16,-6 2 0-16,-7-2-1 16,-11 3-2-16,-4 0 3 15,-5-6 0-15,-13-4-5 16,-2-6 2-16,4-6 3 16,6-5-1-16,5-3-7 15,5-4-6-15,0 0-16 16,13 0 14-16,17-12-23 15,7-8-44-15,5-9 38 16,-4-3 8-16,-8-5 2 0,-7-6 35 16,-5 2 12-16,-9 0 32 15,-4 4 22-15,-5 8-16 16,0 7 8-16,0 12 1 16,0 7-20-1,0 3 0-15,0 0-39 16,0 13-9-16,0 13 9 0,0 13 0 15,1 2 7-15,7 0-6 16,3-1 2-16,2-9-4 16,0-5 1-16,2-2-22 15,3-10-97-15,-2-3-57 16,3-11-198-16</inkml:trace>
  <inkml:trace contextRef="#ctx0" brushRef="#br0" timeOffset="372681.8431">25206 16556 941 0,'0'0'96'15,"0"0"-72"1,0 0 3-16,0 0 24 15,0 0-35-15,0 0 12 16,0 0 20-16,-3 92-37 0,3-54 13 16,0 2-17-16,0-1 8 15,0 0-9-15,0-6 0 16,0-1-12-16,0-4 4 16,6-3-78-16,-2-9-48 15,4-6-129-15,1-10-570 16</inkml:trace>
  <inkml:trace contextRef="#ctx0" brushRef="#br0" timeOffset="372975.0598">25433 16724 486 0,'0'0'536'0,"0"0"-493"16,0 0-43-16,0 0 0 0,100 0 74 16,-67 0-42-16,-2 0-25 15,-1 0-7-15,-2 0-28 16,-3 0-108-16,-7 0-207 15</inkml:trace>
  <inkml:trace contextRef="#ctx0" brushRef="#br0" timeOffset="373294.2453">25917 16448 888 0,'0'0'73'0,"0"0"-32"15,0 0-41-15,0 0 0 0,0 0 49 16,0 0 54-16,-2 58-68 15,2-27 3-15,2 3-20 16,4-1-3-16,-1 6-4 16,1 4-11-16,-3 1-7 15,-3-6-202-15,0-8-736 16</inkml:trace>
  <inkml:trace contextRef="#ctx0" brushRef="#br0" timeOffset="393270.4152">26091 5653 1072 0,'0'0'116'15,"0"0"-112"-15,0 0 6 16,-69-72 10-16,44 61 40 16,-4 2-16-16,-2 9-29 15,-9 0-15-15,-8 6-1 16,0 13-1-16,1 2 0 15,11 6-3-15,10-4 5 0,14-1 0 16,11-1-4-16,1-2 7 16,12-3-3-16,18-5 0 15,10-5 5-15,6-6 2 16,-1 0-5-16,-3-12-2 16,-10-8 0-16,-6-7 0 15,-8-2 0-15,-6-6 0 16,-6-5 4-1,-5-2 3-15,-1-2-7 0,0 0 0 16,-3 2 5-16,-7 5-2 16,1 6 8-16,1 5 12 15,1 7-17-15,4 7 25 16,-1 6-4-16,2 6-4 0,2 0-9 16,0 0-14-1,0 15-20-15,0 13 12 0,6 12 7 16,6 8 1-16,0 4 0 15,3 3 0-15,-3-1-4 16,-1-3 3-16,0-7-18 16,0-2-66-16,3-7-56 15,0-8-54-15,1-13-176 16</inkml:trace>
  <inkml:trace contextRef="#ctx0" brushRef="#br0" timeOffset="393732.1851">26212 5455 610 0,'0'0'440'16,"0"0"-425"0,0 0-15-16,0 0-10 0,0 0 10 15,0 0 15-15,47 69 5 16,-19-45-15-16,4-1-3 15,-2-5 6-15,-2-7-7 16,-2-4 6-16,-4-5-1 16,-6-2-5-16,-7 0 14 15,-1-17 3-15,-5-5 28 16,-3-7-8-16,0-2-5 0,-5 0 2 16,-8 3-1-16,-1 2-24 15,2 8 14-15,5 6-12 16,3 7 7-16,2 4-13 15,2 1-6 1,0 7-16-16,7 17 0 0,10 11 12 16,4 6 4-1,1 5 0-15,-2 3 0 0,-1 0-3 16,-4 2 3-16,-5-3-2 16,-7 1-11-16,-3-3-6 15,0-6 19-15,-19-5-6 16,-8-8 2-16,-3-4 0 15,-6-6-3-15,-1-7-10 0,-3 0-57 16,-3-6-89-16,-1-3-78 16</inkml:trace>
  <inkml:trace contextRef="#ctx0" brushRef="#br0" timeOffset="393924.6676">25704 6031 439 0,'0'0'606'0,"0"0"-589"15,0 0-14-15,0 0 64 16,79 45 98-16,8-37-39 16,22-6-83-16,7 2-30 15,10-4 10-15,-3 0-17 16,-8 0-1-16,-18 0-5 0,-21 0-58 16,-29 0-128-1,-33 0-192-15</inkml:trace>
  <inkml:trace contextRef="#ctx0" brushRef="#br0" timeOffset="394442.1826">26073 6794 1232 0,'0'0'22'0,"0"0"-17"16,-114-71 71-16,77 61 20 16,3 6-31-16,4 4-55 0,4 4-4 15,9 14-12-15,3 4 4 16,10 4 2-16,4-2 0 15,3-4 5-15,19-2-7 16,11-9 2-16,1-6-7 16,3-3 4-16,1-11-16 15,-2-15 6-15,-6-12 3 0,-7-11-12 16,-9-6 21-16,-8-8 1 16,-6-1 0-1,-8 2 7-15,-10 7 5 0,-1 10 31 16,4 11 30-16,2 13-48 15,4 8-4-15,4 9-10 16,2 4-6 0,2 0-5-16,1 21-4 0,0 12 4 15,0 13-6-15,3 10 9 16,16 4-8-16,5 3 5 16,3-1-14-16,1-1-40 15,2-6-72-15,0-9-94 16,1-19-192-16</inkml:trace>
  <inkml:trace contextRef="#ctx0" brushRef="#br0" timeOffset="394879.5386">26368 6535 1130 0,'0'0'121'16,"0"0"-75"-16,0 0-10 15,97-44 31-15,-65 44-14 16,1 12-21-16,-4 13-24 16,-2 7-5-16,-12 6-3 15,-14 2 0-15,-1-2-2 16,-11-5-4-16,-11-8-12 16,0-6 9-16,6-11-12 15,5-3-11-15,5-5 4 0,6-2-2 16,0-18 23-16,5-9-34 15,14-5 18-15,4-4 19 16,1 2 6-16,-4 1-2 16,-6 5 14-16,-4 7 2 15,-5 7 44-15,-4 6-6 16,-1 8-25-16,0 2-9 16,0 0-20-16,0 8-20 15,3 15 17-15,3 7 0 16,6 0 3-16,3 3 0 0,4-5 5 15,2-3-2 1,3-3-3-16,5-7 0 0,2-7-104 16,3-8-97-1,2 0-357-15</inkml:trace>
  <inkml:trace contextRef="#ctx0" brushRef="#br0" timeOffset="395148.8166">27265 5966 1148 0,'0'0'147'15,"0"0"-127"-15,0 0-17 16,89-5 50-16,-44 1-5 16,0 1-37-1,-3 3-11-15,-4 0-3 0,-9 0-43 16,-17 0-120-16,-12 0-183 16</inkml:trace>
  <inkml:trace contextRef="#ctx0" brushRef="#br0" timeOffset="395326.896">27308 6172 1048 0,'0'0'104'15,"85"3"-60"-15,-33-3 80 16,2 0-29-16,0 0-77 16,-6-4-18-16,-9-2-69 15,-14-3-213-15,-17-2-708 16</inkml:trace>
  <inkml:trace contextRef="#ctx0" brushRef="#br0" timeOffset="399424.9476">28272 5872 1206 0,'0'0'62'16,"0"0"-34"-16,0 0 39 16,0-77 23-16,6 63-11 15,10 3-44-15,5 2-23 16,6 5-12-16,1 4-1 0,-2 0-1 15,-6 3 1-15,-6 12-15 16,-8 8 14-16,-6 2-25 16,0 4 6-16,-10 0 7 15,-13-3-10-15,5 1 15 16,2-4-13-16,8-2-7 16,8 2 15-16,0-2-12 15,0 0 9-15,14 1 12 16,2-3-13-16,-7-1 16 15,-3-2-2-15,-6 0 0 0,0-2 0 16,-7-3 8-16,-14-5-3 16,-6-5 20-1,-3-1-12-15,-3 0 9 16,3-3-18-16,5-7-6 16,7-2-41-16,14-2-140 0,4-4-341 15</inkml:trace>
  <inkml:trace contextRef="#ctx0" brushRef="#br0" timeOffset="400187.9611">29307 5863 1273 0,'0'0'60'0,"0"0"-47"0,0 0-10 16,111 5 75-16,-56 18-27 16,2 3-39-16,-5 4 4 15,-9-3-16 1,-10-1 0-16,-8-3-3 16,-5-1-15-16,-5-7-76 0,-6-2-84 15,-5-6-120-15,-4-7-328 16</inkml:trace>
  <inkml:trace contextRef="#ctx0" brushRef="#br0" timeOffset="400392.4123">29655 5734 1168 0,'0'0'104'15,"0"0"-83"-15,0 0-21 16,0 0 0-16,-82 75 64 15,64-20 13-15,0 8-43 16,4 1-27-16,3 0-6 16,-1-3 1-16,-1-2-2 15,2-6-134-15,-4-14-164 16</inkml:trace>
  <inkml:trace contextRef="#ctx0" brushRef="#br0" timeOffset="404568.397">30010 5875 1320 0,'0'0'37'16,"0"0"-25"-16,0 0 43 16,0 0-1-16,0 0-13 15,118-52-33-15,-72 64-7 16,-4 14-2-16,-5 8 0 16,-8 5 1-16,-13 0 0 15,-13 1-14-15,-3-4 4 16,-9-5-12-16,-15-5-10 15,-1-9 23-15,4-5-3 16,6-8 12-16,7-4-2 16,4 0-8-16,4-8 5 15,4-16-23-15,19-7-36 16,8-7 25-16,2-6 13 0,-3-3 25 16,-6-6 1-1,-8 4 4-15,-7 7 38 16,-6 9 18-16,-3 13 0 0,0 6 11 15,0 12-45-15,0 2 6 16,0 0-32-16,5 13-31 16,-1 18 15-16,6 14 14 15,-1 4 2-15,5 1 0 16,4-2 3-16,1-7-3 16,1-5 0-16,2-5-26 15,0-11-98-15,-2-9-59 16,-5-11-246-16</inkml:trace>
  <inkml:trace contextRef="#ctx0" brushRef="#br0" timeOffset="405038.0967">30671 5396 910 0,'0'0'386'16,"0"0"-386"-16,0 0-7 16,0 0-17-16,0 0-3 15,0 0 27-15,0 71-2 16,0-35 2-16,-3-3 1 0,-9-2 4 16,3-6-8-16,0-7 3 15,6-2 0 1,3-6-2-16,0 0 2 0,14-2 0 15,14-2-4-15,8-3-4 16,8-3-11-16,-2 0-10 16,-1 0 9-1,-4-7 16-15,-13-9 6 0,-6-1-2 16,-12-2 34-16,-6 0 16 16,0-2 1-16,-5 1-11 15,-7 1-13-15,0 7 21 16,5 5-22-16,2 5 11 15,4 2-18-15,1 0-19 0,0 6-9 16,0 16-9 0,0 10 18-16,0 4-1 0,3 4 3 15,6 2-2-15,2 4 0 16,0-2-13-16,0 5-100 16,-4-9-57-1,-3-10-356-15</inkml:trace>
  <inkml:trace contextRef="#ctx0" brushRef="#br0" timeOffset="407609.3213">31180 6027 288 0,'0'0'851'0,"0"0"-809"16,96-7-39-16,-48 4 6 16,6 3 69-16,1 0-28 15,1 0-29-15,-3 0-7 16,-2 0-13-16,-9 0 1 0,-8 0-2 15,-5 0-31-15,-10-4-70 16,-6-8-101-16,-13-3-243 16</inkml:trace>
  <inkml:trace contextRef="#ctx0" brushRef="#br0" timeOffset="407807.4879">31438 5778 1012 0,'0'0'110'0,"0"0"-80"16,0 0 6-16,0 0-2 16,0 0 1-16,0 0 15 15,-6 86 21-15,18-39-19 0,1 1-49 16,-1 4 5 0,-3 3-8-16,-3 4-6 0,-4 0-102 15,-2-8-145-15,0-8-394 16</inkml:trace>
  <inkml:trace contextRef="#ctx0" brushRef="#br0" timeOffset="410147.5701">31994 5752 1181 0,'0'0'36'0,"0"0"-24"0,0 0 2 16,0 0 55 0,0 0-28-16,0 0-23 0,-10-10-18 15,10 29 0-15,0 6 31 16,0 6-19-16,0 5-1 15,1 1-11-15,1 1 6 16,-1 0-2-16,-1-3-3 16,0 0 3-16,2-2-4 15,2-5-76-15,2-3-50 16,2-5-79-16,3-9-204 16</inkml:trace>
  <inkml:trace contextRef="#ctx0" brushRef="#br0" timeOffset="410519.5755">32185 5811 1178 0,'0'0'114'16,"0"0"-99"-16,0 0-15 15,0 0 0-15,88-69 62 16,-59 69-29-16,0 0-25 16,1 14-8-16,-5 9-6 15,-6 12 3-15,-9 1-12 16,-10 5-33-16,-9 3 27 16,-22-3-3-16,-7-4 11 15,4-9-5-15,7-9-5 16,12-3 23-16,8-6-3 15,7-2-4-15,0-2 5 0,12 0 4 16,22-1 27-16,17-2 6 16,16-1-33-16,6-2 0 15,7 0-2-15,-2 0-92 16,-7 0-159-16</inkml:trace>
  <inkml:trace contextRef="#ctx0" brushRef="#br0" timeOffset="413712.3176">32751 5748 1242 0,'0'0'45'0,"0"0"-40"16,0 0 10-16,0 0 52 16,0 0 5-16,83-31-57 0,-45 33-15 15,2 14 8 1,-6 5-7-16,-7 4-1 0,-12 3 0 16,-7 4-4-1,-8-1 3-15,0 4-3 0,-8-3-4 16,-13-7 6-16,0-5-11 15,2-10 13-15,8-4-3 16,7-2 0-16,2-4 2 16,2 0 0-16,2 0-10 15,17-13 2-15,10-8-61 16,2-6 49-16,-3-5 21 16,-5-1-2-16,-7-3 2 15,-3 8 5-15,-10 2 6 16,-1 6 32-16,-2 6 0 0,0 5-7 31,0 4-16-31,0 4-14 0,0 1 2 0,0 0-8 16,0 9-28-16,1 15 23 15,7 8 5-15,2 6 0 16,2 1 4-16,0-3 0 16,3-1-4-16,-1-6 0 15,0-4-10-15,2-6-30 16,6-5-95-16,-2-8-47 15,5-6-216-15</inkml:trace>
  <inkml:trace contextRef="#ctx0" brushRef="#br0" timeOffset="414108.2566">33265 5390 1186 0,'0'0'84'0,"0"0"-56"16,0 0-28-16,0 0 37 15,0 0 53-15,0 0-61 16,43-51-26-16,-14 55-3 15,1 14-6-15,-3 7 4 16,-11 3-5-16,-13 5-25 0,-3 2 3 16,-7 1 0-16,-19-3 10 15,4-6 13-15,4-6-18 16,11-6 22-16,7-1-8 16,8-6 8-16,22 0 2 15,12-2 2-15,15-5 11 16,5 1 8-16,7-2-19 15,0 0-2-15,-6 0 0 16,-8 0-55-16,-16 0-115 16,-19-9-222-16</inkml:trace>
  <inkml:trace contextRef="#ctx0" brushRef="#br0" timeOffset="415540.0979">27615 7274 1079 0,'0'0'78'0,"0"0"-73"15,0 0-5-15,0 0 42 16,0 0 12-16,0 0-9 15,27 14-28-15,23-10 29 16,11-2-5-16,1-2-29 0,-5 0 23 16,-9 0-11-16,-13 0-13 15,-9 0-7-15,-13 0-4 16,-4 0-38-16,-7 0-116 16,-2 0-199-16</inkml:trace>
  <inkml:trace contextRef="#ctx0" brushRef="#br0" timeOffset="417050.7406">28627 6988 723 0,'0'0'351'0,"0"0"-305"16,0 0-26-16,0 0 2 15,0 0-4-15,0 0-9 16,-65 32-9-16,48 1 9 15,2 2-3-15,8 3 1 16,4-1 12-16,3 3-14 16,0-3-2-16,4 1 1 15,12-5 1-15,6-3-5 16,6-8 0-16,6-5 4 16,5-5-2-16,-4-7-2 15,-5-5-2-15,-7 0-2 16,-10 0 8-16,-8-12-2 15,-5-1 4-15,0-5-3 16,-5 2 14-16,-12-1-6 16,-5 2 2-16,0 3-4 0,3 6-8 15,7 3-2-15,6 3-4 16,6 0-7-16,0 9-24 16,3 6-56-16,20 2-68 15,10-5-187-15</inkml:trace>
  <inkml:trace contextRef="#ctx0" brushRef="#br0" timeOffset="417553.0669">29127 7114 1214 0,'0'0'44'0,"0"0"-40"16,0 0-4-16,88-21 39 16,-53 25-38-16,3 16 6 15,-4 5-7-15,-8 4-3 16,-11 0-4-16,-10 3 7 16,-5-3-3-16,0-4 2 15,-17-2-22-15,1-7 23 16,3-6-9-16,6-4 7 0,4-4 2 15,3-2 0-15,0 0 19 16,4-12-19 0,11-12-37-16,5-1 27 0,-1-5 6 15,-4-3-5-15,0-5 8 16,-6-1 2 0,-5 3 8-16,-4 1 37 0,0 5-6 15,-3 7 11-15,-6 9-11 16,6 7 2-16,2 6-14 15,-2 1-28-15,3 10-15 16,0 18 4-16,0 10 6 16,0 4 2-16,18 3 3 15,5-4 0-15,4 1-2 0,3-5 2 16,1-3-33 0,1-5-65-16,-1-11-80 0,-4-14-208 15</inkml:trace>
  <inkml:trace contextRef="#ctx0" brushRef="#br0" timeOffset="418280.1494">29694 6743 630 0,'0'0'209'16,"0"0"-127"-16,0 0 22 15,0 0 21 1,0 0-54-16,0 0 1 16,-12-42-15-16,12 42-35 15,-2 0 10-15,2 0-32 0,0 2 0 16,-1 10-7-16,1 8-14 15,-2 5 21-15,2 3 0 16,0 3 7-16,0 3-6 16,6 3-1-16,8 4-6 15,0-3-132-15,2-10-249 0</inkml:trace>
  <inkml:trace contextRef="#ctx0" brushRef="#br0" timeOffset="422389.8149">30216 7151 929 0,'0'0'78'15,"0"0"-48"-15,0 0 48 16,0 0 6-16,0 0-15 16,0 0-41-16,0 0-2 15,106-13-8-15,-39 19-2 16,2 0 9-16,-5 0-19 15,-8-1 6-15,-11 0-5 16,-6-3-2-16,-11 1-10 16,-10-3-18-16,-3 0-69 15,-9 0-23-15,-3 0-126 16,-3-12-198-16</inkml:trace>
  <inkml:trace contextRef="#ctx0" brushRef="#br0" timeOffset="422620.2014">30547 7011 702 0,'0'0'267'16,"0"0"-249"-16,0 0-18 16,0 0 0-16,0 0 43 15,-5 86 9-15,9-45 3 16,8 2-50-16,2 2-2 0,0 3-2 15,1-1 4-15,0-1-10 16,4-3-41-16,-1-6-139 16,4-10-167-16</inkml:trace>
  <inkml:trace contextRef="#ctx0" brushRef="#br0" timeOffset="423019.133">31030 7129 1057 0,'0'0'146'0,"0"0"-108"15,0 0-37-15,96-66 22 16,-42 66 21-16,3 0-12 15,-1 6-11-15,-2 13-21 16,-12 2 4-16,-11 4-7 16,-13 2 3-16,-15 5 0 15,-3 7 0-15,-26 1-12 16,-14-5 2 0,-8-4-8-16,3-6 12 0,10-6 4 15,11-4 2-15,15-2 0 16,9-2-1-16,6 0 2 15,30 0-1-15,19 2 26 0,12-3-18 16,8-2 7 0,-1-2-13-16,-7-4-2 0,-5 0 0 15,-9-2-54-15,-12 0-64 16,-15 0-219-16</inkml:trace>
  <inkml:trace contextRef="#ctx0" brushRef="#br0" timeOffset="426743.8876">32196 7317 827 0,'0'0'100'16,"0"0"-42"-16,0 0-18 15,0 0 58-15,0 0-12 16,-60-79-17-16,60 66-18 0,0-2 9 16,0 4-30-1,0-4-8-15,7 5 5 0,5 3-20 16,3 3-2-16,3 4-5 16,5 0-8-16,3 8 7 15,1 10-4-15,-1 8-1 16,-5 3 3-16,-7 4-2 15,-8 1-12-15,-6 1-12 16,0-3-4-16,-14-3 20 16,-4-7-5-16,3-4 4 15,6-6 12-15,3-5-6 16,4-3-6-16,2-4 4 16,0 0-2-16,9-9 11 15,15-9-49-15,3-6 18 16,0-1 31-16,-5-5-1 0,-5 2 2 15,-7-1 16-15,-4 3 2 16,-4 5 30-16,-1 3-7 16,-1 9-22-1,0 5 30-15,3 3-22 0,-3 1-23 16,3 1-4-16,3 17-29 16,3 9 23-16,4 5 6 15,2 5 0-15,6 1 1 16,0-2 2-16,3 0-3 15,1-7 0-15,1-4-1 16,-1-7-34-16,-2-8-88 16,-3-10-84-16,-2 0-135 15</inkml:trace>
  <inkml:trace contextRef="#ctx0" brushRef="#br0" timeOffset="427226.8975">32761 6828 835 0,'0'0'27'0,"0"0"-20"16,0 0 62-16,0 0 10 0,0 0-35 16,0 0-40-16,-52 7-3 15,41 18 7-15,1 7-1 16,4 4 9-16,5 1 7 16,1 1-20-16,0-5 10 15,11 0-9-15,4-8 1 16,6-5 4-16,0-8-9 15,5-8 7-15,-3-4-6 0,1 0 0 16,-3-8 14 0,0-11-7-16,-6-6 15 0,-8-4 37 15,-5-6-14-15,-2 2-6 16,0-4-9 0,-13 4-25-16,-5 6 11 0,-3 2-6 15,1 7-5-15,1 4-6 16,3 5-9-1,4 7-7-15,1 2-91 0,-2 0-125 16,1 7-279-16</inkml:trace>
  <inkml:trace contextRef="#ctx0" brushRef="#br0" timeOffset="428548.5576">25719 9801 1035 0,'0'0'10'15,"0"0"-7"-15,0 0 40 16,-69-86 31-16,41 75-20 15,-3 7 4-15,1 4-30 16,0 0-10-16,3 11-2 16,7 7-15-16,6 2 12 15,9 1-13-15,5-3 0 0,2 0 11 16,19-5-10-16,12-3 5 16,7-7 9-16,9-3-11 15,1 0-4-15,-1-14 0 16,-7-10-21-16,-10-5 16 15,-9-10-7-15,-14-6 12 16,-9-7-4-16,0-6 6 16,-11-1-5-16,-11 1 3 15,0 4 0-15,0 5 28 16,3 5-3-16,6 8 13 16,1 9 6-16,6 9-18 15,1 10 26-15,4 5-32 16,1 3-20-16,0 5-1 15,0 20-24-15,6 12 25 16,9 10-2-16,1 5 8 16,2 2-9-16,-4 2 3 0,-1 2 0 15,-3 0-5-15,1-2 5 16,4-4-50-16,0-4-43 16,2-8-81-16,3-11-42 15,-2-10-260-15</inkml:trace>
  <inkml:trace contextRef="#ctx0" brushRef="#br0" timeOffset="429083.9731">26031 9471 1064 0,'0'0'33'0,"0"0"-9"15,0 0 41-15,0 0-25 16,0 0-35-16,0 0-5 16,28 18 0-16,-4 8 0 15,1-3 4-15,4 2-4 16,-1-6 0-16,-2-4-2 16,-2-7-14-16,-7-6-13 15,-5-2 15-15,-4-7 13 0,-2-17 2 16,-5-5 3-16,-1-5 0 15,0-3 3-15,-5-1-1 16,-6 3 13 0,0 3 15-16,-2 7 13 0,3 3-3 15,0 10-5-15,3 6 8 16,6 6-34-16,1 0-13 16,0 18-17-16,0 15 16 15,13 11-4-15,9 8 10 16,2 6-5-16,2 2 0 15,-2 1 1-15,-7 0-6 16,-3-5 4-16,-5-6-9 16,-6-8 0-16,-3-5-9 15,0-9 19-15,-11-8 0 0,-8-3-2 16,-4-9 2-16,-3-2 0 16,-6-6 0-16,1 0 9 15,0 0-9-15,-2 0-6 16,3-7-123-16,-1 1-167 15,1-1-450-15</inkml:trace>
  <inkml:trace contextRef="#ctx0" brushRef="#br0" timeOffset="429296.1454">25531 10125 900 0,'0'0'90'0,"0"0"-48"16,82 26 87-16,-6-21-5 15,21-4-28 1,15-1-56-16,10 0 7 0,2 0-29 16,-7 0-7-16,-16-6-11 15,-19 4 1-15,-26 2-4 16,-19 0-88-16,-25 8-155 16,-12 11-298-16</inkml:trace>
  <inkml:trace contextRef="#ctx0" brushRef="#br0" timeOffset="429793.3646">26119 10868 752 0,'0'0'445'16,"0"0"-427"-16,-105-75-16 16,56 60 63-16,-6 5 2 15,-6 9-1-15,0 1-31 16,8 9-27-16,9 15 3 16,14 4-8-16,15 2-3 15,12 1 0-15,3-5 1 0,18-2-1 16,18-6 0-16,10-7 0 15,5-11-9-15,-2 0-16 16,-1-11-10-16,-8-14 4 16,-6-6-21-16,-8-11 22 15,-11-5 23-15,-10-8 7 16,-5 1 0-16,-1 0 1 16,-15 6 18-16,-2 6 44 15,1 9-4-15,3 10 1 16,3 10 1-16,5 7-38 15,4 6 1-15,2 0-24 16,0 6-5-16,0 19 0 16,5 13 1-16,13 9 4 15,3 6 0-15,4 6 5 0,4-2-15 16,-3 0-27-16,1-1-67 16,0-10-98-16,3-15-243 15</inkml:trace>
  <inkml:trace contextRef="#ctx0" brushRef="#br0" timeOffset="430242.7772">26262 10629 1162 0,'0'0'51'0,"0"0"13"15,0 0-28-15,97-39 22 16,-55 39-12-16,3 17-38 15,-5 10-1-15,-10 7-5 16,-12 5-2-16,-15 3 0 16,-3-4-1-16,-14-3-12 15,-7-10 5-15,-1-7-14 16,6-9-2-16,7-5 7 16,3-4-26-16,6-3 30 15,0-15-9-15,7-11-63 16,14-6 36-16,0-2 19 15,1-3 30-15,-5 2 2 16,-5 9 20-16,-5 5 42 16,-4 7 0-16,-1 8-16 0,-1 4 12 15,2 5-22-15,-2 0-38 16,4 9-8 0,1 14 7-16,2 10 1 0,3 4 11 15,0 1-6-15,2-1-8 16,2-5 5-16,0-3-2 15,3-4 0-15,4-8 6 16,7-4-13-16,6-7-38 16,7-6-124-16,4-4-232 15</inkml:trace>
  <inkml:trace contextRef="#ctx0" brushRef="#br0" timeOffset="430520.0534">27083 10093 1142 0,'0'0'52'0,"0"0"-47"16,0 0 2-16,109-19 25 16,-63 19-8-16,2 0-24 15,-5 0-10-15,-3 0-26 0,-13 0-132 16,-20 4-132-16</inkml:trace>
  <inkml:trace contextRef="#ctx0" brushRef="#br0" timeOffset="430693.5897">27066 10268 828 0,'0'0'55'0,"0"0"35"15,96 27 53-15,-43-22-43 16,4-5-22-16,2 0-16 16,-1 0-54-16,-6 0-8 0,-9-1-1 15,-11-8-130-15,-13-1-152 16,-13-2-381-16</inkml:trace>
  <inkml:trace contextRef="#ctx0" brushRef="#br0" timeOffset="432477.1194">27906 9931 802 0,'0'0'335'0,"0"0"-274"15,0 0-32-15,35-72 11 16,1 54 46-16,8 3-17 16,4 7-56-16,0 5 0 15,-11 3-13-15,-13 0 0 16,-15 7-6-16,-9 10 2 16,-6 5 4-16,-21 1-2 15,-6 1 0-15,0 0 1 16,8-5 1-16,10-1 0 15,10-3-6-15,5 0 6 16,16 4 0-16,19-3-1 16,11 4-1-16,1 1 0 0,-7-1-9 15,-16-3-7 1,-15 0 9-16,-9-2-7 0,-26-1 16 16,-16 0 5-16,-10-4 1 15,-3-1 13-15,3-4-17 16,13 0 1-1,14-1-2-15,16-4-1 0,9 0-70 16,21-6-48-16,25-17-307 16</inkml:trace>
  <inkml:trace contextRef="#ctx0" brushRef="#br0" timeOffset="433316.3734">29276 9897 1369 0,'0'0'34'16,"0"0"-34"-16,0 0 0 15,81 7 0-15,-64 17 3 16,-6 7 0-16,-11 4-3 15,0 2-3-15,-21-3 3 0,-2-4 0 16,3-9 3-16,6-7-3 16,6-8 0-16,4-4 0 15,4-2-3-15,2-2 3 16,23-18-10 0,7-9-33-16,2-5 4 15,-3-3 37-15,-5 0 2 0,-9 2 0 16,-5 3 31-16,-4 8 17 15,-3 10 18-15,-1 5-2 16,-1 7-12-16,0 2-11 16,0 0-41-16,3 13-14 15,1 10 13-15,2 8-2 16,-1 6 3-16,-2-1 0 16,-3-1-4-16,1-4-1 0,5-3-32 15,0-5-83-15,3-11-85 16,3-12-242-16</inkml:trace>
  <inkml:trace contextRef="#ctx0" brushRef="#br0" timeOffset="433714.3112">29786 9306 1307 0,'0'0'32'0,"0"0"-32"16,0 0-9-16,0 0 2 15,0 104 7-15,0-61 0 16,-7-1 5-16,1-4-7 16,3-8 2-16,3-8-6 15,0-6 2-15,6-10-29 16,13-6 5-16,7-2 5 15,0-18-7-15,-2-2 26 16,-7-1 4-16,-5 4 19 16,-8 4 47-16,-1 8-14 15,-3 2 16-15,2 5-14 16,-1 0-50-16,2 7-4 0,3 20-4 16,4 5 4-16,-1 8 8 15,1 2-8 1,0 2 0-16,-6-1-1 15,1-2-115-15,-2-8-86 0,-2-11-354 16</inkml:trace>
  <inkml:trace contextRef="#ctx0" brushRef="#br0" timeOffset="434753.5352">30298 10122 1032 0,'0'0'94'0,"0"0"-59"16,0 0-15-1,0 0 64-15,0 0-8 0,109-35-34 16,-52 30 1-1,2-1-23-15,-1-1-8 0,1 3-7 16,-1 0 0-16,-7 0-10 16,-7 0-42-16,-8-2-132 15,-17-3-126-15,-11 0-611 16</inkml:trace>
  <inkml:trace contextRef="#ctx0" brushRef="#br0" timeOffset="435002.9859">30552 9872 1121 0,'0'0'107'0,"0"0"-95"16,0 0-9-16,0 0 14 16,0 0 78-16,0 0-18 15,22 103-60-15,-9-60 4 16,2 0-21-16,-4 1 0 15,-1-3 1-15,0-5-1 16,-3-3-4-16,3-5-51 16,5-7-99-16,1-10-72 15,11-11-406-15</inkml:trace>
  <inkml:trace contextRef="#ctx0" brushRef="#br0" timeOffset="435306.2028">31068 9793 1169 0,'0'0'31'0,"0"0"-21"15,0 0-7-15,0 0-3 16,0 0 59-1,0 0 9-15,36 52-29 0,-27-22-10 16,-3 2-27-16,-1 1 9 16,-3 1-3-16,1-4-7 15,0 2 8-15,0-3-6 16,-2-1-3-16,2-2 0 16,-1-2-13-16,1-5-81 15,2-3-58-15,6-9-201 16</inkml:trace>
  <inkml:trace contextRef="#ctx0" brushRef="#br0" timeOffset="435642.3042">31366 9826 1306 0,'0'0'43'16,"0"0"-3"-16,0 0-28 16,0 0 24-16,95-38 7 15,-56 44-41-15,-3 17-1 16,-7 3-1-16,-17 5-7 16,-12 1-14-16,-8 3-14 0,-22 0 13 15,-3-1 14-15,4-4-1 16,8-7 9-16,12-1 0 15,9-6-9-15,3-1 6 16,25-6 3-16,17-5 3 16,7-3 19-16,9-1-22 15,5 0-5-15,-2-5-118 16,-3-8-215-16</inkml:trace>
  <inkml:trace contextRef="#ctx0" brushRef="#br0" timeOffset="436099.6005">31954 9878 1136 0,'0'0'129'0,"0"0"-79"16,0 0 3-16,0 0 32 16,0 0-39-16,0 0-19 15,109-32-27-15,-70 52 0 16,-11 4-5-16,-10 1-2 15,-12 5 6-15,-6-1-4 16,-5-2-13-16,-17-2 12 16,-3-4-10-16,5-6 15 15,6-8-6-15,7-4 0 16,7-3-8-16,0 0-23 0,21-7 0 16,4-11-4-16,3-8 6 15,-6-3 36 1,-4-4 7-16,-6-1-5 15,-6 2 39-15,-3 1 11 16,-3 7-2-16,0 7 12 16,0 8-13-16,0 5-1 0,0 4-23 15,1 0-25-15,6 13-9 16,4 12-9-16,1 11 18 16,3 0 10-16,-4 3-10 15,0-2 0-15,0-1-2 16,-1-4-5-16,4-4-63 15,-2-8-79-15,4-11-139 16,1-9-522-16</inkml:trace>
  <inkml:trace contextRef="#ctx0" brushRef="#br0" timeOffset="436475.6759">32409 9356 1350 0,'0'0'26'15,"0"0"-19"-15,0 0-6 16,81 0 0-16,-35 23 15 16,3 10-16-16,-8 1 0 0,-18-1-3 15,-17 0-26-15,-6-1-3 16,-26-2 26-16,-12 0 2 15,-1-5 0-15,6-5 4 16,13-5 0-16,12-3 10 16,8 0-2-16,12 0 35 15,27 0 22-15,16 0-27 16,13-1-5-16,9-3-30 16,0-5 3-16,-7-2-5 15,-7-1-1-15,-14 0-35 16,-18 0-100-16,-14-10-131 15,-17-8-519-15</inkml:trace>
  <inkml:trace contextRef="#ctx0" brushRef="#br0" timeOffset="437202.2331">28140 11544 1131 0,'0'0'53'15,"0"0"-46"-15,133-11 7 16,-67 9 53-16,1 1 11 16,3 1-29-16,-4 0-47 15,-4 0 0-15,-6 0-2 16,-10 0-161-16,-10 0-207 15</inkml:trace>
  <inkml:trace contextRef="#ctx0" brushRef="#br0" timeOffset="437592.1905">29076 11278 966 0,'0'0'145'0,"0"0"-94"16,0 0-51-16,0 0 0 15,0 0 37-15,0 0-12 16,-88 95 7-16,84-50-3 0,4 1-24 16,0-1 8-1,25-3-13-15,9-4 3 16,10-12 6-16,8-9-7 15,-2-12 9-15,-2-5-4 0,-6 0-2 32,-11-9 4-32,-13-9-4 0,-9-2-3 0,-9 1 52 15,0-2 0-15,-19 1-11 16,-17 4-18-16,-9 11-21 16,-3 5-1-16,4 0-3 15,9 19-10-15,16 6 8 16,12 5-14-16,7 3-54 15,20-2-77-15,22-7-165 0</inkml:trace>
  <inkml:trace contextRef="#ctx0" brushRef="#br0" timeOffset="438018.2774">29683 11434 1115 0,'0'0'87'15,"0"0"-16"-15,0 0-14 16,0 0 42-16,96-68-54 16,-71 68-12-16,-4 6-32 15,0 15-1-15,-8 6 0 0,-10 6-6 16,-3 7 4-16,0 3 2 16,-15-4 0-16,0-5-4 15,4-10 5-15,6-10-1 16,2-7 0-16,3-7-7 15,2 0 5-15,18-6 1 16,10-16-11-16,3-11 12 16,-3-7-9-16,-5-1 9 15,-10-2-1-15,-6 7 10 16,-6 4-9-16,-3 9 10 16,0 10 11-16,0 7 38 15,0 6-36-15,0 0-19 16,4 10-4-16,4 15-26 15,3 11 24-15,3 5 2 16,3 0 0-16,5 0-8 16,2-1 5-16,4-7-70 15,2-6-84-15,4-11-115 0,2-7-399 16</inkml:trace>
  <inkml:trace contextRef="#ctx0" brushRef="#br0" timeOffset="438517.0451">30514 11487 1067 0,'0'0'139'0,"0"0"-95"16,0 0-9-16,0 0 64 15,96-16-43 1,-37 12-22-16,4-1-14 15,-3 1-20-15,-8-1 17 0,-9-1-17 16,-1 2 0-16,-6-2-3 16,-1-3 3-16,-6 1-47 15,-11 0-79-15,-10-4-58 16,-8-2-182-16</inkml:trace>
  <inkml:trace contextRef="#ctx0" brushRef="#br0" timeOffset="438737.4543">30743 11212 1100 0,'0'0'134'0,"0"0"-111"16,0 0-3-16,0 0 35 16,-8 81 55-16,8-30-56 15,11 3-27-15,2 7-23 16,-4 0 1-16,-1-6-7 0,-4-4 2 15,5-12-47 1,-3-5-90-16,1-12-125 0,2-11-393 16</inkml:trace>
  <inkml:trace contextRef="#ctx0" brushRef="#br0" timeOffset="442402.7208">32218 7883 736 0,'0'0'45'16,"0"0"-15"-16,0 0 10 15,0 0 84-15,0 0-18 0,0 0-26 16,0 0-37-16,31 0-11 15,1-1-12-15,1-3 9 16,7 3-20-16,-3 1-8 16,0 0 1-16,-1 0 4 15,-4 0-12-15,-1 2-37 16,-4 7-145-16,-7-4-129 16</inkml:trace>
  <inkml:trace contextRef="#ctx0" brushRef="#br0" timeOffset="442624.5434">32193 8011 816 0,'0'0'91'0,"0"0"-91"16,0 0 0-16,0 0 137 15,0 0-27-15,107 14-62 16,-60-14-24-16,0 0-24 15,-3 0 4-15,-9 0-4 16,-6 0-10-16,-9-7-61 16,-10-4-181-16,-10-2-292 0</inkml:trace>
  <inkml:trace contextRef="#ctx0" brushRef="#br0" timeOffset="450582.8967">31447 11300 1050 0,'0'0'55'0,"0"0"-24"16,0 0 28-16,0 0 17 16,0 0-14-16,0 0-45 15,103-67-7-15,-72 67-10 16,-1 0 1-16,-5 6 6 15,-1 1-4-15,-6 3-3 16,-3 3 0-16,-4 0 1 16,-4 6-6-16,-4 2 4 15,-3 3 1-15,0 2-5 16,0 2 7-16,-12 0-2 16,-6 1 0-16,-6-2 0 0,0-1-2 15,-1 0-5-15,4-9 2 16,3-1-1-1,3-4 9-15,-1-4-3 0,4 0 0 16,0 0 2-16,1-1-7 16,2-3 5-16,-1 0 0 15,3 1-3-15,2-4 6 16,4 1-3-16,1-2 0 16,0 0 4-16,0 0-9 15,0 0 1-15,0 0 4 16,0 2-3-16,0 0 7 15,0-2-4-15,0 0 0 16,0 0 4-16,0 0-4 16,0 0 0-16,0 0 1 0,0 0 8 15,0 0-8 1,0 0 10-16,0 0 6 0,0 0-16 16,0 0 19-16,0 0-3 15,0 0-8-15,0 0 20 16,0 0-19-16,6 0 3 15,11 0 2-15,13 0-10 16,12 0 4-16,10 0-9 16,11 0 4-16,3 0 13 15,1 0-9-15,-3 0 5 16,-4 0 0-16,-5 0-8 16,-12 0 0-16,-13 0-5 0,-11 0 4 15,-13 0-3-15,-4 0-1 16,-2 0-4-16,-8 0-111 15,-20-6-305-15</inkml:trace>
  <inkml:trace contextRef="#ctx0" brushRef="#br0" timeOffset="453077.4875">24872 8729 951 0,'0'0'7'0,"0"0"-7"16,0 0 0-1,-14 139 10-15,14-38 31 0,8 31-3 16,10 30 21-16,-1 26-25 15,5 24-4-15,0 19-2 16,-1 19-27-16,-6 6 22 16,-6-3-23-16,-5-5 2 15,-4-6 2-15,0-17-2 16,0-12-2-16,-4-26 0 0,-2-32 3 16,3-32-9-16,3-35 6 15,0-33-56-15,6-34-110 16,16-21-367-16</inkml:trace>
  <inkml:trace contextRef="#ctx0" brushRef="#br0" timeOffset="454889.9514">24921 8732 779 0,'0'0'43'0,"0"0"-36"15,0 0-1-15,0 0 34 16,0 0 51-16,0 0-42 16,131-2 3-16,-44-4-17 15,23-3-14-15,14-3-10 0,16 0-11 16,14-4 19-16,7 3-1 16,2 0-8-16,-4 0-5 15,-3 3 2-15,-3 0-7 16,-4 1 0-16,0 1 1 15,1-3 1-15,-1 1-2 16,3-1 2-16,8 0-4 16,-1-1 2-1,7 2 0-15,1 2 0 0,2 4 1 16,-2 2 1-16,-5 2 1 16,1 0-1-16,-2 0-4 15,6 4 2-15,3-2 0 16,3 2-3-16,2 0 10 0,-8 0-7 15,-6 1 0 1,-6 2 0-16,-8 0-4 0,-4-3 4 16,-4 2 0-16,-1-2-3 15,3 3 7-15,5 0-3 16,3 1-1-16,6-2 2 16,0-1-5-16,-7-2 2 15,-5 0 1-15,-7-3 0 16,-11 0 4-16,-6 0-4 15,-5 2 0-15,-4-1 0 16,-2 2 4-16,1-1-2 16,-5 0-2-16,4 2 0 15,-2-2 4-15,-7-2-4 16,-5 3 0-16,-7-3 4 16,-8 1-2-16,-9 1 2 15,-10 0-4-15,-6 1 0 0,-4 0 6 16,-3 0-5-16,2 0-1 15,-3 1 2-15,0-3-3 16,-7 1 5-16,-3-2-4 16,-9 0 10-16,-7 0-4 15,-6 0 26-15,-5 0 2 16,0 0-2-16,-2 0 1 16,-2 0-29-16,1 0 9 15,-1 0 4-15,-4 0-9 0,5 0 11 16,-2 0-18-1,1 0 0-15,-1 0 3 0,-1 0 0 16,0 0-4-16,-1 0 0 16,-2 0 1-1,0 0-3-15,0 0 2 16,0 0 0-16,0 0 0 0,0 0 0 16,0 0 0-16,0 0-2 15,0 0-10-15,3 10 1 16,2 10 3-16,-1 9 8 15,-3 8-4-15,-1 3 6 16,0 12-2-16,0 6 0 0,0 9-2 16,0 8 0-1,3 5 2-15,2 9 0 0,-4 5 2 16,-1 1-2-16,0 5 0 16,-1-2 0-16,-8-1 4 15,1 3-6-15,4-1 2 16,-1 2 0-1,4 1-1-15,-1 1 2 0,1-1-1 16,-1 4 0-16,2-1 4 16,-3-5-8-16,2-2 4 15,-4-7 0-15,-5-1 3 16,-1-7-2-16,1-7 6 16,-3-9-2-16,4-10 0 15,1-6 5-15,3-7-5 16,-2-7-2-16,4-8 5 15,0-5-4-15,-1-2-4 0,1-6 0 16,-2 2 1-16,-1 2-4 16,-1 2-59-16,-2 4-62 15,-3-6-28-15,-4-2-194 16</inkml:trace>
  <inkml:trace contextRef="#ctx0" brushRef="#br0" timeOffset="457061.2709">24976 11976 434 0,'0'0'243'0,"0"0"-213"16,0 0-25-1,0 0 23-15,0 0 0 16,0 0-28-16,2 0 9 0,-2 18-8 16,0 3 5-16,0 5 15 15,0 5-12-15,0 5 14 16,0 3 8-16,4 3-30 15,-4 2 14-15,0 1-13 16,0 2 1-16,-6-4 0 16,-4-2-1-16,-1-6-2 15,7-4 0-15,2-6 4 16,2-4-6-16,0-5 2 0,0-5 0 16,0-1 1-16,5-7-1 15,-1 0 0-15,2-3 4 16,-1 0-2-16,2 0 22 15,2 0 11-15,4 0-13 16,4 0 2-16,5 0-23 16,5 0 8-16,4 0-9 15,4 0 8-15,5 0-9 16,6 0 1-16,4 0 0 16,6-3 2-16,1-2 1 15,1 1-3-15,2-1 0 16,1 1 3-16,6 2-6 0,11 1 3 15,2 1 0-15,10 0 0 16,2 0 1-16,2 0-1 16,3-1 0-16,3-2 0 15,-3-2-5-15,0-1 5 16,0-1 0 0,2-2 6-16,1 3-4 0,5 0 20 15,3 3 2-15,2 0-22 16,2 3 3-16,-1 0-5 15,2 0 0-15,8 0-3 16,6 0 6-16,1 0-3 16,5 0 2-16,4 0 0 15,4 0 3-15,-1 3-5 16,-1 5 7-16,-2 1 4 0,-9-1-8 16,0 1-1-1,-2-3-2-15,-2-1 2 0,-2-3-2 16,-1 1 0-16,-4-3 0 15,-6 0-2-15,-10 0 4 16,-5 0-2-16,-5-3 0 16,1-2 2-16,-1 1-4 15,5 0 2-15,1 1 0 16,1 1 0-16,2 1 0 16,0 1 4-16,0 0-4 15,0 0 3-15,1 0-8 16,-2 0 5-16,-2 0 0 15,0 0-4-15,-1 0 7 0,-4 0-3 16,-6 0 0 0,-5-1 1-16,-8-2-2 15,-6-3 1-15,-2 1 0 16,-3-1 4-16,5-1-3 0,8 3 5 16,8-2-1-16,1 3 1 15,1 3-2-15,-6-1-4 16,-4 1 0-16,-4 0-1 15,-2 0 4-15,-5-2 0 16,0 1 17-16,0-1-19 0,0 1 9 16,-1-3-10-1,-5 0 1-15,-3 2 16 0,-10-2-8 16,-6 2 20-16,-6-3 11 16,-9 0-22-16,-2 4 13 15,3-2-19-15,1 3-2 16,2-1 7-16,-1-1-14 15,2 1 4-15,0-2 4 16,-2 2-8-16,1-1 2 16,-2 0-5-16,-7 1 0 15,-2-2 4-15,-7 0 0 16,0-1-1-16,-1-1-3 16,5 0-23-16,-1-4-52 15,5-2-102-15,2-2-116 16</inkml:trace>
  <inkml:trace contextRef="#ctx0" brushRef="#br0" timeOffset="458056.1394">33476 11322 414 0,'0'0'77'0,"0"0"-37"16,0 0 51-16,0 0-29 15,0 0-30-15,0 0 32 16,24-53-1-16,-23 49-24 15,-1-1 19-15,0 1-25 16,0 1 0-16,0 0 17 16,0 2-22-16,0-1 4 15,0 2-3-15,0 0-24 0,0 0 0 16,0 0-5-16,0 0-7 16,0 0 3-16,0 13-17 15,-5 5 21-15,-6 8-5 16,2 2 8-16,-3 6-3 15,2 6 0 1,2 7-2-16,2 8 2 0,1 2 4 16,-2 0-2-16,-3-3-1 15,-4-2 0-15,-4-2-1 16,-2 3 5-16,1-3-5 16,0 0 16-16,1-3-11 15,3-4-1-15,3-2 14 16,8-5-17-16,4-1 5 0,0-4 0 15,0-1-4 1,3-2 10-16,0 0-10 0,-3-3 7 16,0-1 10-16,0-3-15 15,0-1 0-15,-2-1 6 16,-4-3-8-16,2-2 8 16,4 0-8-16,0-3 0 15,0-3 4-15,0 1 0 16,0-6-2-16,0 0-4 15,4-1 2-15,-4-2 5 16,0 0-6-16,0 0 5 16,0 0 1-16,0 0 0 0,0 0-8 15,0 2 1-15,0 1-5 16,0 1 0 0,0 4 5-16,0-3-9 15,0-1-44-15,0-3-66 0,-5-1-151 16</inkml:trace>
  <inkml:trace contextRef="#ctx0" brushRef="#br0" timeOffset="482570.5329">28943 5904 845 0,'0'0'76'0,"0"0"-31"16,0 0 53-16,0 0 37 15,-1-75-73-15,-9 63 10 16,0 6-30-16,0 0-22 16,-3 4 19-16,-4 0-32 15,-4 2 11-15,-1 0 0 16,-1 0-16-16,-4 8 8 16,1 5-6-16,-3 3-2 15,4-1 12-15,3 4-9 16,5 1 2-16,5-1-4 0,3 4 0 15,8 0-6 1,1 4 3-16,0 2 0 0,0 3-1 16,3-1 2-16,10 2-1 15,2-3 1-15,4 0 5 16,2-3-6-16,2-5 0 16,4 0-3-16,1-7-4 15,3-3 7-15,4-7-7 16,-2-5 4-16,1 0-11 15,-1-3 14-15,-3-13 0 16,-4-9 0-16,-3-3 7 0,-7-6-4 16,-5-5 15-16,-8-3 20 15,-3-4-32-15,0-1 16 16,-2 4-11 0,-13 3-10-16,-3 5 6 15,-6 8-7-15,-5 9-12 16,-10 8-92-16,-7 7-182 0,-2 3-575 15</inkml:trace>
  <inkml:trace contextRef="#ctx0" brushRef="#br0" timeOffset="483770.0185">28739 9954 835 0,'0'0'54'15,"0"0"-1"-15,0 0 61 16,0 0-18-16,0 0-34 16,0 0 3-16,-36-62-30 15,27 53 4-15,-4 1-6 16,-4 2-12-16,-4 2 7 0,-4 4-23 16,-3 0 10-16,0 0-1 15,2 3-12-15,3 8 10 16,4 2-10-16,7 1 1 15,1 1-1-15,3 4 3 16,2 0-5-16,0 3 0 16,3 1 4-1,1 3-7-15,2 1 3 0,0 1 0 16,0 0 0 0,0-3 3-16,12-1-3 15,3-1 0-15,3-5 2 0,6-2-3 16,3-3 1-16,1-2 0 15,5-3-3-15,0-3 3 16,-2-3 0-16,0 0-3 16,-1-2-7-16,-3 0 8 0,0 0-16 15,-3-4 1-15,1-6 16 16,-1-4-4-16,-3 0 5 16,-4-3 0-16,-6-3 8 15,-5-2-8-15,-4 0 0 16,-2-2 9-16,0 4 17 15,-3-2-17-15,-7 4 15 16,-2 2-14-16,-2 3-8 16,-2-1-4-16,-3 3 1 15,-4-1-43-15,-7 3-65 16,-4 0-83-16,-3-1-169 16</inkml:trace>
  <inkml:trace contextRef="#ctx0" brushRef="#br0" timeOffset="485336.8735">28909 9972 610 0,'0'0'106'0,"0"0"-67"16,0 0 43-16,0 0 26 16,0 0-13-16,0 0-39 15,-43-62 5-15,35 55-12 16,-1 0-36-16,-1 3 13 15,-2 0-11-15,-2 3-12 16,0 1 5-16,0 0-8 0,-1 0 1 16,3 0-5-16,-1 6 4 15,2 4 0 1,1 1-3-16,-2 1 4 0,2 5-3 16,-1-3 2-16,-2 4 0 15,2-3-2-15,2 1 3 16,-1-1-1-1,5 0 0-15,4 0 1 0,1-1-5 16,0 0 4-16,0 2 0 16,1-4-2-16,9 3 3 15,3-1-1-15,0-1 0 16,2-3 4-16,2-1-9 16,2-2 5-16,2-3-8 0,0-2 8 15,1-2-12-15,0 0 12 16,1 0-3-16,-2-5 2 15,-1-3-1-15,-3-2 2 16,-5 1 0-16,-5-3 5 16,-2 1-4-1,-5-2 3-15,0 0 4 0,0-2-6 16,0-1 3-16,-6-2 0 16,-5-2-4-16,-2-1 10 15,-1-2-6-15,-6 1 8 16,-3 2-3-16,1 1-5 15,-4 5 17-15,3 3-9 16,-3 4-13-16,3 3 11 16,1 2-9-16,0 2-2 0,0 0 0 15,2 0 0-15,-2 2-2 16,0 8 0-16,0 2 2 16,0 1-4-16,0 2 8 15,3-4-4-15,2 3 0 16,3-3 1-16,3 0-4 15,5-1 3-15,3 2-5 16,0 3-1 0,3-2 7-16,0 4-1 0,0 0 0 15,7-1 3-15,5 2-3 0,5-3 0 16,1-1 0 0,4-2-2-16,2-2 4 15,1-2-4-15,3-1-37 16,2-4-71-16,-2-3-75 15,1 0-170-15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5:02:27.95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1505 2882 656 0,'0'0'298'16,"0"0"-224"-16,0 0 10 16,0 0-6-16,0 0 9 15,0 0-11-15,0-52-5 16,0 52-5-16,0 0-35 15,0 0-5-15,0 0-26 16,0 0-4-16,0 12-1 16,0 10-4-16,0 8 9 0,3 3-1 15,0 6 4-15,0-1-6 16,0 3 0-16,3 2 3 16,1-4-2-16,1-1 2 15,1-1 0-15,1-7-17 16,-1-3-41-16,-1-4-4 15,-2-7-43-15,1-5-70 16,-7-8-58-16,0-3-223 16</inkml:trace>
  <inkml:trace contextRef="#ctx0" brushRef="#br0" timeOffset="362.469">1735 2895 980 0,'0'0'64'16,"0"0"-48"-16,0 0 13 15,0 0 21-15,0 0-40 16,0 0-10-16,10 13-7 15,1 6 7-15,-2 5 27 16,1 1-18-16,-4 0 0 16,0 1 2-16,0 0-7 15,-3 0 1-15,0-4-5 16,-1-2 0-16,2-2 0 16,0-4 2-16,1-1-2 0,-1-4 2 15,-1-2-2-15,0-1-27 16,2-2-81-16,-1-2-47 15,5-2-1-15,0 0-247 16</inkml:trace>
  <inkml:trace contextRef="#ctx0" brushRef="#br0" timeOffset="698.9782">2082 2852 769 0,'0'0'233'16,"0"0"-193"-16,0 0-27 16,0 0 26-16,0 0-16 15,0 0-23-15,3 8-11 16,5 10 11-16,1 8 9 15,1-1-2-15,-1 0-2 16,-1 1 8-16,-1-2-13 16,2-1 6-16,-6-4-6 0,3-2 2 15,-3-4-2 1,0-3 1-16,-3-2-2 0,0-6-20 16,0-2-116-1,0 0-95-15,-6-7-279 0</inkml:trace>
  <inkml:trace contextRef="#ctx0" brushRef="#br0" timeOffset="897.4499">1969 2717 1017 0,'0'0'77'15,"0"0"-71"-15,0 0-3 0,0 0-3 16,0 0-20-16,0 0-186 16,-8-10-423-16</inkml:trace>
  <inkml:trace contextRef="#ctx0" brushRef="#br0" timeOffset="1055.0585">1647 2778 1025 0,'0'0'58'0,"0"0"-58"16,0 0-43-16,0 0-154 16,0 0-126-16</inkml:trace>
  <inkml:trace contextRef="#ctx0" brushRef="#br0" timeOffset="1215.597">1360 2714 844 0,'0'0'16'0,"0"0"-14"15,0 0-4-15,0 0-12 16,0 0-120-16,0 0-222 15</inkml:trace>
  <inkml:trace contextRef="#ctx0" brushRef="#br0" timeOffset="1517.2063">2039 2594 1105 0,'0'0'65'0,"0"0"-62"0,97-3 2 15,-46 26 21-15,2 11 23 16,4 12 3-16,-6 6-38 16,-2 10 9-16,-13 4-10 15,-9 2-12-15,-17 3 10 16,-10 0-10-1,0 2 1-15,-19-4 3 0,-11-6-1 16,-3-8-8-16,-4-7-36 16,0-11-88-16,1-14-128 15</inkml:trace>
  <inkml:trace contextRef="#ctx0" brushRef="#br0" timeOffset="3451.5545">3922 2655 1353 0,'0'0'61'0,"0"0"-55"0,0 0 11 15,0 0 8-15,0 0-10 16,0 0-15-16,2 30-12 16,12 5 11-16,0 2 1 15,5-2 0-15,0-2-2 16,1-6 4-16,7-3-4 16,0-9-12-16,-2-7-51 15,0-8 31-15,-5 0 5 16,-7-4 20-1,-1-15 9-15,-6-7 6 0,-4-1-2 16,-2 0 32-16,0 5-28 16,0 2 22-16,-2 8 11 15,-1 3-20-15,3 5-8 16,0 4-13-16,0 0-12 16,2 17-20-16,14 13 15 0,4 9 16 15,-1 3 1-15,0 2-17 16,-4 1 13-16,-4-3 0 15,-4-5 4-15,-7-5 0 16,0-7-4-16,-10-6 2 16,-13-4-2-16,-5-5 4 15,-7-4 11-15,-5-5 5 16,3-1-6-16,6 0-4 16,5-1-6-16,11-10-31 15,7-8-145-15,8-4-249 16</inkml:trace>
  <inkml:trace contextRef="#ctx0" brushRef="#br0" timeOffset="3774.6975">4796 2720 472 0,'0'0'782'15,"0"0"-716"-15,0 0-66 16,0 0 0-16,0 0 69 15,130 3-17-15,-66 0-40 16,2 0-12-16,-5 1-14 16,-6 1-143-16,-16-3-212 15</inkml:trace>
  <inkml:trace contextRef="#ctx0" brushRef="#br0" timeOffset="3954.5996">4863 2939 1162 0,'0'0'69'0,"0"0"-68"15,93 7 9-15,-32-7 10 16,12 0-7-16,9 0-13 16,-4-14-102-16,-7-10-427 15</inkml:trace>
  <inkml:trace contextRef="#ctx0" brushRef="#br0" timeOffset="4209.2396">6166 2461 1055 0,'0'0'166'0,"0"0"-158"15,-93 12-7-15,65 23-1 16,5 11 66-16,7 7 1 16,12 7-35-16,4 2-14 15,0 1-17-15,16-3-1 16,11-4 2-16,9-11 3 16,7-8-10-16,2-12-56 15,7-13-136-15,-3-12-312 16</inkml:trace>
  <inkml:trace contextRef="#ctx0" brushRef="#br0" timeOffset="4634.0985">6445 2613 468 0,'0'0'821'15,"0"0"-714"-15,0 0-85 16,0 0 14-16,110-39 9 15,-74 47-37-15,-2 17-1 16,-4 6-7-16,-9 4 2 16,-12-4-7-16,-6 1 5 0,-3-5-2 15,0-3 0-15,-9-6-5 16,0-7-12-16,3-6-20 16,3-3-5-1,3-2 35-15,0 0 6 0,0-13 0 16,10-9-42-16,7-8-19 15,4 1 62-15,-6-1-1 16,0 4 3-16,-8 3 5 16,-2 7 22-16,-4 5 52 15,-1 7-23-15,2 4-14 16,-2 0-27-16,3 1-15 16,4 17-31-16,2 9 31 15,6 6 0-15,4-1 2 16,4 1-1-16,3-2 2 0,4-4-5 15,0-2 2 1,3-8-123-16,0-10-162 16</inkml:trace>
  <inkml:trace contextRef="#ctx0" brushRef="#br0" timeOffset="4849.53">7200 2701 1342 0,'0'0'110'0,"0"0"-110"15,106 0 11-15,-54 0 28 16,1 0-13-16,0 0-23 16,-1 0 4-16,-6 0-7 0,-10-7-40 15,-13-6-119-15,-15-4-140 16,-8-3-360-16</inkml:trace>
  <inkml:trace contextRef="#ctx0" brushRef="#br0" timeOffset="5034.1076">7349 2523 649 0,'0'0'465'15,"0"0"-428"-15,0 0-14 16,0 0 8-16,-3 79 69 0,13-47-41 15,4 4-9 1,5 1-32-16,-4 0-9 0,0-3-9 16,2 1-11-1,-4-4-131-15,-1-11-174 0</inkml:trace>
  <inkml:trace contextRef="#ctx0" brushRef="#br0" timeOffset="5333.8436">7855 2583 449 0,'0'0'904'0,"0"0"-848"16,0 0-51-16,0 0 0 15,0 0-10 1,88-34 5-16,-75 54-11 15,-7 7 9-15,-6 4-9 0,-15 2-6 16,-12-4-4-16,4-2 0 16,6-4 20-16,5-5-1 15,12-2 1-15,0-6-1 16,7-2 4-16,22-5 2 16,13-3 20-16,14 0-24 15,7-7-4-15,3-13-181 0,-5-7-495 16</inkml:trace>
  <inkml:trace contextRef="#ctx0" brushRef="#br0" timeOffset="5572.7952">8174 2341 1423 0,'0'0'58'16,"0"0"-56"-16,116 105 6 15,-48-45 71-15,-2 5-27 16,-3 2-50-16,-13 2 7 16,-18 0-9-16,-20-1 0 15,-12-4 1-15,-37-5-1 16,-24-9-7-16,-18-10-40 16,-20-13-91-16,-13-15-130 0,-2-12-537 15</inkml:trace>
  <inkml:trace contextRef="#ctx0" brushRef="#br0" timeOffset="7384.7565">9288 2310 1117 0,'0'0'71'0,"0"0"-57"16,0 0-11-16,0 0-3 15,-107 17 10-15,76 25 2 0,2 10 7 16,11 10-17-16,10 6 3 16,8 0 0-16,3-6-2 15,23-5-2-15,13-10 2 16,10-7 0-16,8-9-6 15,13-11-59-15,3-14-151 16,-4-6-446-16</inkml:trace>
  <inkml:trace contextRef="#ctx0" brushRef="#br0" timeOffset="7817.1123">9572 2527 1188 0,'0'0'114'0,"0"0"-76"16,0 0-27 0,0 0 2-16,0 0 0 0,103-23-11 15,-51 45-3-15,-7 6 1 16,-4 3-3-16,-16 0 0 16,-14-1-1-16,-11-1 3 15,0-5-1-15,-7-6-13 16,-6-5 7-16,5-7-9 0,3-4 7 15,5-2 9-15,0 0-12 16,2-12 12-16,18-11-75 16,5-5 7-16,-1-6 50 15,-1-3 17-15,-7 0 4 16,-6 2 10-16,-6 2 31 16,-4 7 39-16,0 11-5 15,0 6-37-15,0 8 33 16,0 1-56-16,2 0-17 15,5 23-19-15,4 12 2 16,8 7 17-16,3 5 0 16,1-4 2-16,2-2-2 0,-2-1 0 15,-1-5-7 1,-2-6-41-16,-1-4-87 0,0-14-99 16,-2-11-425-16</inkml:trace>
  <inkml:trace contextRef="#ctx0" brushRef="#br0" timeOffset="8146.2263">10175 2138 1205 0,'0'0'46'0,"0"0"-28"15,0 0-14-15,0 0-2 16,116-25 10-16,-68 33-11 16,-8 12-2-16,-7 1-3 15,-14 5-7-15,-14-1-7 0,-5 0-38 16,-12-1 16-16,-11-3 31 16,-2-2-9-16,7-1 16 15,8-3 0-15,7 1-6 16,3 2 5-16,3 1 6 15,20 1 0-15,10 4 17 16,9-3-17-16,9 2 3 16,4-3-6-16,-4-4-120 0,-2-9-463 15</inkml:trace>
  <inkml:trace contextRef="#ctx0" brushRef="#br0" timeOffset="8380.5998">10724 2665 1066 0,'0'0'212'0,"0"0"-203"16,128-13-7-16,-73 5 25 15,0-1 8-15,-3 2-16 0,-5 2-19 16,-7-1 0-1,-10 1-23-15,-11-3-122 0,-11-1-160 16</inkml:trace>
  <inkml:trace contextRef="#ctx0" brushRef="#br0" timeOffset="8599.078">10874 2457 1182 0,'0'0'55'0,"0"0"-55"15,0 0 0-15,0 0 15 16,20 94 32-16,-8-54-18 16,1-1-23-16,-4 2-2 0,0-3-2 15,-1-3-2-15,2-5-17 16,-1-8-104-16,3-10-245 15</inkml:trace>
  <inkml:trace contextRef="#ctx0" brushRef="#br0" timeOffset="8839.4378">11395 2388 1334 0,'0'0'80'0,"0"0"-80"16,0 0-22-16,0 0 13 15,3 71 8 1,12-18 1-16,1 0 0 0,5-4 0 16,-4 0-3-16,-3-11-133 15,-1-12-177-15</inkml:trace>
  <inkml:trace contextRef="#ctx0" brushRef="#br0" timeOffset="9083.0929">11822 2332 1478 0,'0'0'33'0,"98"45"-32"16,-35 4 1 0,-8 10 19-16,-12 7 6 0,-10 9-26 15,-15 2 4-15,-18 5-5 16,-5-3-1-16,-45-4 0 16,-32-13-47-16,-24-15-87 15,-21-19-64-15,-13-20-311 16</inkml:trace>
  <inkml:trace contextRef="#ctx0" brushRef="#br0" timeOffset="21517.5666">859 4514 1182 0,'0'0'103'0,"0"0"-101"16,0 0-4-16,0 0-4 16,0 0-1-16,-97-3 4 0,67 24-10 15,8 4 10-15,13 0-3 16,9 3 6-16,0 0-8 15,28 0 11-15,8 1-3 16,6-1 0-16,4-2 4 16,-6 2-5-16,-10-7 1 15,-12 1-3-15,-18-4 1 16,0 3 2-16,-34-5 0 16,-14-2 5-16,-16-5-3 15,-12-8 15-15,-2-1-8 0,11 0 1 16,16-13 0-16,23-6-8 15,28-6-4-15,19-3-41 16,41-9-138-16,16-8-84 16,9 1-94-16</inkml:trace>
  <inkml:trace contextRef="#ctx0" brushRef="#br0" timeOffset="21779.8716">1078 4515 701 0,'0'0'153'15,"0"0"-45"-15,0 0-93 16,0 0-13-16,0 0 35 15,-22 71 26-15,10-31-5 16,7-3-45-16,5 0 15 16,2-5-3-16,22-7-15 0,3-10 27 15,7-10-16 1,-4-5 33-16,-6 0 8 16,-8-16 3-16,-10-10 18 0,-6-3-17 15,-6-8-57-15,-21 0-4 16,-10-3-5-16,1 8-8 15,9 4 8-15,11 3-70 16,16 4-60-16,12 2-113 16,22 4-284-16</inkml:trace>
  <inkml:trace contextRef="#ctx0" brushRef="#br0" timeOffset="21963.3789">1426 4414 653 0,'0'0'571'0,"0"0"-560"15,0 0 19-15,3 72-30 16,4-31 100-16,1 5-25 16,2 9-25-16,2 9-36 15,0 3-4-15,-1-2-10 16,-1-7 4-16,-1-10-5 16,0-11 1-16,4-7-66 15,-2-14-64-15,-2-9-73 16,1-7-274-16</inkml:trace>
  <inkml:trace contextRef="#ctx0" brushRef="#br0" timeOffset="22315.4556">1641 4277 1267 0,'0'0'76'0,"0"0"-76"15,0 0-30-15,0 0 20 16,16 83 10-16,2-36 3 16,0 0-3-16,0-1 3 15,-5-10-3-15,1-8 0 16,-4-8-38-16,-2-14 14 16,-1-6 4-16,2-1 20 15,0-21 4-15,0-7 2 0,2-5 8 16,-4-3 16-16,-3 5 24 15,-1 4-29-15,0 7 4 16,0 13 45-16,-1 3-29 16,1 5-21-16,0 0-24 15,4 3-30 1,10 16 18-16,2 5 10 0,2 5-42 16,1-4-111-16,-1-8-94 15</inkml:trace>
  <inkml:trace contextRef="#ctx0" brushRef="#br0" timeOffset="22473.017">2184 4467 1055 0,'0'0'176'16,"0"0"-151"-16,0 0-22 15,0 0-3-15,0 0-161 16,0 0-327-16</inkml:trace>
  <inkml:trace contextRef="#ctx0" brushRef="#br0" timeOffset="22613.6388">2160 4769 993 0,'0'0'60'0,"0"0"26"15,0 0-16-15,0 0-40 16,0 0-30-16,0 0-40 0,-9 29-376 15</inkml:trace>
  <inkml:trace contextRef="#ctx0" brushRef="#br0" timeOffset="22763.2388">2502 4726 1351 0,'0'0'144'0,"0"0"-139"15,0 0 24-15,0 0 0 16,89 0-27-16,-73 0-4 0,-5-3-84 16,-8-10-217-16</inkml:trace>
  <inkml:trace contextRef="#ctx0" brushRef="#br0" timeOffset="31248.2487">3885 4490 1168 0,'0'0'56'16,"0"0"-39"-16,0 0-4 15,0 0 10-15,0 0-22 16,0 0 6-16,52 76 18 16,-30-31-23-16,-5 3 12 15,-1-1-14-15,-4-5 1 16,4-5 1-16,-2-11 2 15,-2-7-4-15,1-11 0 16,-2-6-4-16,-1-2 4 16,2-9 0-16,3-15 0 15,1-8-6-15,-5-4-7 0,-5 3 10 16,1 5 3 0,-7 7 0-16,0 9 3 0,0 5-1 15,0 7 4 1,0 0-6-16,9 5-18 0,6 15 2 15,9 6 14-15,9-1 4 16,7-4-6-16,3-5 4 16,8-10-1-16,-3-6-4 15,-5-4 6-15,-10-17-1 16,-12-4 15-16,-11-6 30 0,-10 0 39 16,0-3-40-1,-24 1-20-15,-12 6-21 0,-5 4-3 16,-4 8-1-16,9 8-28 15,8 7-137-15,10 0-67 16,15 1-266 0</inkml:trace>
  <inkml:trace contextRef="#ctx0" brushRef="#br0" timeOffset="31563.9656">4880 4660 816 0,'0'0'317'16,"0"0"-285"-16,98-50-29 16,-62 32 11-16,-5-2 34 0,-7-1-9 15,-6-1-20-15,-9-1-15 16,-6 1 29-16,-3-2-4 16,-13 6-12-16,-14 4 1 15,-9 7-14-15,-1 7-6 16,-1 6 2-16,1 18-4 15,13 9 4-15,8 11 2 16,14 6 3-16,4 7 20 16,32 0-17-16,18-7 12 15,14-10-19-15,16-19 0 16,10-14-2-16,4-7-84 16,7-8-79-16,-4-19-183 15</inkml:trace>
  <inkml:trace contextRef="#ctx0" brushRef="#br0" timeOffset="32271.549">5966 4223 1035 0,'0'0'56'0,"0"0"23"16,0 0-34-16,0 0 24 16,0 0-59-16,0 0 9 15,-27 59-19-15,41 0 9 16,5 3-6-16,0 1 5 15,-2-6-6-15,-1-7-2 16,-4-9 0-16,-1-10-8 16,0-10-22-16,-2-11-13 15,-1-10 18-15,5 0 25 16,1-16 5-16,-1-12 0 0,-1-4 7 16,-3-1-11-1,-3 2 9-15,1 6 14 16,-2 6 0-16,-2 11 6 0,1 4 11 15,4 4-30-15,5 4-11 16,4 16-18-16,5 10 16 16,2 2 1-16,-3 0 0 15,7-1-1-15,5-3 2 16,7-9-2-16,10-5 1 16,9-6-32-16,7-8-8 15,5 0 8-15,-2-13 21 0,-5-11 12 16,-9-5 0-16,-11-6 1 15,-14-1 15 1,-14-2 19-16,-16 3 6 0,0 4-5 16,-30 6-21-16,-10 10-3 15,-5 7-12-15,0 8 0 16,7 6-6 0,6 18 5-16,11 5 1 0,8 6 0 15,10 0 1-15,3-1 3 16,9-4 4-16,16-6 4 15,5-7 13-15,9-7-19 16,1-10 11-16,-3 0-10 16,-2-11-5-16,-7-8 31 0,-4-4 3 15,-11-3 5-15,-5 3-3 16,-4 4-32-16,-1 8 13 16,-3 7-6-16,0 4-8 15,8 0-10-15,2 10-9 16,6 11 14-16,3 5-11 15,0 4 5 1,-3 1-42-16,-1-1-19 0,-1 1-64 16,2-5-73-16,-1-12-160 15</inkml:trace>
  <inkml:trace contextRef="#ctx0" brushRef="#br0" timeOffset="32803.1262">7377 4460 775 0,'0'0'438'16,"0"0"-410"-16,0 0-28 15,0 0-8-15,0 0 4 16,3 81 4-16,8-46 0 16,-2-2 3-16,-3-7-8 15,-2-8-40-15,-1-11-49 16,-2-7 43-16,1 0 45 15,7-22 6-15,0-10 0 16,3-5 2-16,1 0 17 16,-1 2 68-16,3 5-20 15,-4 6 5-15,-1 8-29 16,-1 6 10-16,3 7-5 16,9 3-48-16,6 0-1 15,4 5-8-15,6 7 8 0,-2-2-3 16,-2-3 4-16,-2-7 0 15,-3 0 0-15,1-3 5 16,-6-17-3-16,-5-4 0 16,-6-1-1-16,-12-3 16 15,0 5-12-15,-22 1-5 16,-14 8 0-16,-6 10-12 0,-2 4 8 16,3 13-9-1,8 20 6-15,8 9 7 0,16 6 4 16,9-1 18-16,3-2 6 15,28-10 3-15,8-9 6 16,4-8-20-16,4-10-8 16,0-8 4-16,0 0-13 15,-7 0-6-15,-6-11-85 16,-7-5-160-16,-12-4-469 16</inkml:trace>
  <inkml:trace contextRef="#ctx0" brushRef="#br0" timeOffset="33264.064">8496 4520 1425 0,'0'0'2'16,"0"0"0"-16,0 0-4 15,-33 77 2-15,8-40 0 16,-5 4-2-16,-1 0 2 16,-7 0-103-16,-3-10-191 15</inkml:trace>
  <inkml:trace contextRef="#ctx0" brushRef="#br0" timeOffset="34804.0721">9511 4107 1031 0,'0'0'177'16,"0"0"-141"-16,0 0-36 0,0 0 0 16,0 0 8-16,0 0 21 15,16 66 18-15,-1-28-29 16,3 1-2-16,3-4-11 15,1-4-5-15,5-5 0 16,4-7 2-16,5-9 4 16,5-8 1-16,-4-2-4 15,1-10 5-15,-8-14-5 16,-9-4-1-16,-7-5-2 16,-8-3 5-16,-6 1 7 0,0 1-3 15,-8 7 1 1,-7 4 9-16,3 10-15 15,2 7 4-15,4 6-8 0,2 0-3 16,2 17-4-16,2 16 0 16,0 9 7-16,28 6-7 15,11 4 7-15,9 3-6 16,-2-3-17-16,-3-3-12 16,-8-3 26-16,-10-5-1 15,-13-4 4-15,-10-6 2 16,-2-6-5-16,-11-8 4 15,-17-5 5-15,-15-6 1 16,-8-4 30-16,-11-2-5 0,-2 0-8 16,8-9-3-1,8-2-15-15,15-2 0 16,17 0-23-16,16-4-151 0,6-3-300 16</inkml:trace>
  <inkml:trace contextRef="#ctx0" brushRef="#br0" timeOffset="35037.8998">10509 4279 1439 0,'0'0'57'0,"0"0"-18"16,0 0-34-16,0 0 24 15,0 0-14-15,125-25-15 16,-50 25-7 0,-7 2-11-16,-14 12-116 0,-24 5-78 15,-24 3-115-15,-11 1-324 16</inkml:trace>
  <inkml:trace contextRef="#ctx0" brushRef="#br0" timeOffset="35170.548">10501 4559 1028 0,'0'0'90'16,"0"0"-88"-16,132 0 32 16,-65 0 33-16,1-6-42 0,-1-4-25 15,-2-2-3-15,-9-2-178 16,-11-6-528-16</inkml:trace>
  <inkml:trace contextRef="#ctx0" brushRef="#br0" timeOffset="36029.5678">11790 4050 1145 0,'0'0'153'15,"0"0"-153"1,0 0-8-16,0 0 8 0,-111 54 4 16,69-12 1-16,4 8 18 15,7 6-7-15,10 1-8 16,11 1 6-16,10 0-14 15,0-7 4-15,25-6-4 16,18-9 0-16,8-13-48 16,9-11-97-16,0-12-289 15</inkml:trace>
  <inkml:trace contextRef="#ctx0" brushRef="#br0" timeOffset="36470.9103">11917 4185 1226 0,'0'0'90'15,"0"0"-66"-15,0 0-23 16,81-34 22-16,-32 34 15 16,6 16-13-16,2 13-25 15,-6 5 10-15,-10 4-14 16,-14 3 4-16,-16-2-8 15,-11-5 2-15,-9-1-34 16,-17-7 27-16,1-10 9 16,4-5-2-16,9-6 6 15,8-5 2-15,4 0 9 0,0-12 0 16,7-11-11 0,17-6-16-16,4-2 11 15,2-5-3-15,-5 3 5 0,-3 1 3 16,-9 1 0-16,-4 9 15 15,-8 8 24-15,-1 7 24 16,0 7-22-16,0 0-31 16,2 0-10-16,1 10-16 15,3 13 6-15,6 12-2 16,0 3 14-16,4 1-2 16,4-2 0-16,3-1-56 15,6-4-41-15,-1-7-118 0,0-13-244 16</inkml:trace>
  <inkml:trace contextRef="#ctx0" brushRef="#br0" timeOffset="36687.3296">12793 4295 1291 0,'0'0'66'0,"0"0"-61"16,109 0-5-16,-60 0 80 16,-4 1-37-16,4 2-29 15,-3-3-11-15,-1 0-3 16,-6 0-11-16,-12-10-115 0,-15-6-127 16,-12-5-294-16</inkml:trace>
  <inkml:trace contextRef="#ctx0" brushRef="#br0" timeOffset="36892.9265">12933 4107 1190 0,'0'0'88'16,"0"0"-88"-16,0 0 0 15,0 0 41-15,19 86 52 16,4-43-48-16,1 3-21 15,-5 1-19-15,-4 0 1 0,-6-2-12 16,-2-5-30-16,-2-5-114 16,1-14-96-16,2-10-385 15</inkml:trace>
  <inkml:trace contextRef="#ctx0" brushRef="#br0" timeOffset="37219.7238">13554 4146 570 0,'0'0'845'16,"0"0"-829"0,0 0-16-16,0 0-12 15,0 0 12-15,98 40-11 16,-80-9 4-16,-13 4-56 0,-5-3-31 15,-18-1 44-15,-6-4 20 16,0-6 29-16,13-6 1 16,4-4 6-16,7-2 37 15,0-3 2-15,26-1 45 16,11-3 17-16,18-2-53 0,6 0-38 31,5 0-6-31,0-10-10 0,3-5-25 0,-1-4-132 16,-9-9-287-16</inkml:trace>
  <inkml:trace contextRef="#ctx0" brushRef="#br0" timeOffset="37479.0309">14124 4028 1375 0,'0'0'32'0,"79"53"-18"16,-27-16 11-16,3 9 27 16,-7 1-25-16,-9 10-17 0,-11 4-8 15,-15 4-2-15,-13 1 0 16,-16-3-3-16,-24-4-1 16,-12-7-21-16,-2-6-24 15,-4-9-72-15,-1-12-159 16,6-10-770-16</inkml:trace>
  <inkml:trace contextRef="#ctx0" brushRef="#br0" timeOffset="38230.2708">15117 3878 1152 0,'0'0'93'0,"0"0"-81"15,0 0-8-15,0 0 40 16,-105 1 4-16,69 27-10 16,1 10-7-16,7 8-5 0,10 4-6 15,11 5-3 1,7 3 8-16,8-1-3 0,22 3-12 16,11-3-10-16,8-7 0 15,5-9-40-15,5-9-100 16,1-16-146-16</inkml:trace>
  <inkml:trace contextRef="#ctx0" brushRef="#br0" timeOffset="38681.1153">15434 4136 1424 0,'0'0'71'0,"0"0"-47"16,0 0-24-16,98-33 0 16,-44 34 17-16,4 21-17 15,-1 9 4-15,-9 5-4 16,-15 5-16-16,-17 1-45 16,-16-5-36-16,-5-4 5 15,-23-8 61-15,-5-7 2 16,2-8 21-16,7-8 4 15,10-2 5-15,9 0-1 16,5-15 6-16,0-5-6 0,22-7-2 16,2-3 2-1,1-3 6-15,-4-1 42 0,-3 5-29 16,-11 1 49 0,-2 9 28-16,-5 4-41 15,0 6 9-15,0 8-30 16,0 1-23-16,0 0-11 0,2 19-21 15,3 10 0-15,4 10 21 16,2 4 0-16,3 1 0 16,-1-2 3-16,0-3-6 15,-1 0-8-15,3-7-72 16,4-8-57-16,8-11-50 16,6-13-252-16</inkml:trace>
  <inkml:trace contextRef="#ctx0" brushRef="#br0" timeOffset="39012.7368">16080 3707 1318 0,'0'0'12'0,"0"0"-6"15,0 0-6-15,0 0 0 16,110 0-1-16,-65 25 1 16,-9 5 0-16,-14-1-6 0,-19 3-3 15,-4 2 6 1,-32 1-1-16,-12 0 8 0,-3-3-6 16,6 0 2-16,9-6 0 15,14-2 20-15,13-2-20 16,6-1 7-16,14-1-6 15,23-1 5-15,20-4-12 16,13-2 4-16,6-10-168 16,-1-3-357-16</inkml:trace>
  <inkml:trace contextRef="#ctx0" brushRef="#br0" timeOffset="39282.0263">16457 4273 1209 0,'0'0'125'0,"0"0"-111"15,104 0-4-15,-42 0 115 16,0 0-50-16,-2-6-56 15,0-1 9-15,-6 1-24 16,-4-2-2-16,-6 2-4 16,-9-2-27-16,-11 0-64 15,-9-1-71-15,-15-1-172 16</inkml:trace>
  <inkml:trace contextRef="#ctx0" brushRef="#br0" timeOffset="39511.4078">16666 4050 1231 0,'0'0'174'0,"0"0"-148"16,0 0-26-16,0 0-5 15,0 0 5-15,0 0 24 0,27 109-19 16,-13-65 3-16,-3 1-8 15,-2-4-2-15,-3-4-69 16,0-6-64-16,-2-9-61 16,1-7-204-16</inkml:trace>
  <inkml:trace contextRef="#ctx0" brushRef="#br0" timeOffset="39788.672">17166 4055 1315 0,'0'0'66'0,"0"0"-66"15,0 0-10-15,0 0 7 16,0 0 3-16,37 83 1 15,-23-37 10-15,-5 0-11 16,-6 0 0-16,-3-5-1 16,0-1 0-16,0-8-52 15,0-4-62-15,0-13-157 16,0-12-455-16</inkml:trace>
  <inkml:trace contextRef="#ctx0" brushRef="#br0" timeOffset="40033.2198">17444 3934 1374 0,'0'0'19'15,"113"73"-19"-15,-43-19 0 16,-7 3 36-16,-11 7 15 15,-16 4-45-15,-20 5-4 16,-16 0-2-16,-27-2-5 16,-36-9-68-16,-23-12-53 0,-19-13-54 15,-11-17-137-15</inkml:trace>
  <inkml:trace contextRef="#ctx0" brushRef="#br0" timeOffset="51295.1808">1823 6611 980 0,'0'0'105'0,"0"0"-70"0,0 0-7 15,0 0 67-15,0 0 11 16,0 0-39-16,0 0-13 15,0 0-27-15,-8-37-27 16,8 41-4-16,0 13-11 16,3 13 12-16,5 11 1 15,-1 6 4-15,2-1 0 16,8 1-2-16,5-5 4 16,2-5-5-16,1-4 1 15,3-7 0-15,-5-9-10 16,7-7-3-16,-2-10-9 15,-1 0 6-15,3-18-28 16,-8-11 31-16,2-3 0 0,-9-7 12 16,-6-1 1-1,-3-3 5-15,-6 1 18 0,0 5 25 16,-6 5-13-16,0 9 0 16,0 8 5-16,3 9-11 15,3 5 6-15,0 1-35 16,0 3-3-16,0 22-17 15,9 11 7-15,10 7 13 16,5 3 0-16,3 0-8 16,3-3 0-16,0 1-63 0,-2-6-52 15,5-9-35 1,4-11-150-16</inkml:trace>
  <inkml:trace contextRef="#ctx0" brushRef="#br0" timeOffset="51610.8532">2728 6591 562 0,'0'0'578'0,"0"0"-555"16,-98-25-21-16,71 25 6 16,3 3 4-16,11 16 11 15,13 8-21-15,0 2-1 16,28 5 7-16,12-2-5 0,7-4-6 15,2-5-2-15,-7 0-24 16,-11-3 22-16,-6-2-13 16,-14-2 16-16,-11-1 1 15,0-5-2 1,-27-1 5-16,-12-3 8 0,-7-4-5 16,-2-2 24-16,6 0-18 15,11 0 1-15,12-10-6 16,8-1-4-1,11-5-61-15,0-4-196 0,27-1-249 16</inkml:trace>
  <inkml:trace contextRef="#ctx0" brushRef="#br0" timeOffset="51785.3837">3022 6623 1139 0,'0'0'57'0,"0"0"-57"16,0 0 0-16,0 0 39 15,30 84-7-15,-19-53 6 16,-1 0-31-16,5-2-4 16,-2-2-3-1,1-4-55-15,-8-8-116 0,-3-12-244 16</inkml:trace>
  <inkml:trace contextRef="#ctx0" brushRef="#br0" timeOffset="51965.9402">2872 6357 1216 0,'0'0'13'0,"0"0"-13"16,0 0-90-16,0 0 19 15,83 62-135-15,-41-41-496 16</inkml:trace>
  <inkml:trace contextRef="#ctx0" brushRef="#br0" timeOffset="52783.4652">3327 6614 962 0,'0'0'23'0,"0"0"-21"15,0 0-2 1,-8 80 18-16,8-59-8 15,0-2-3-15,0-6-5 0,12-7-1 16,3-5 0-16,0-1 6 16,6-4-7-16,-3-12 9 15,1-7-5-15,-5 0 78 16,-1 1-26-16,-7 4-9 16,0 8 4-16,-1 3-23 15,0 7-15-15,6 0-13 16,4 4-29-16,10 15 25 15,5 5 2-15,3-1-19 16,5-1-22-16,6-3-15 0,5-7-13 16,5-6 17-1,7-6-28-15,-4 0 31 0,-7-10 46 16,-9-12 5-16,-13-6 104 16,-7-4 9-16,-14 2-4 15,-7 3-25 1,0 7-21-16,-17 7-13 0,-9 9-27 15,-8 4-21-15,-2 8-2 16,3 19-7-16,5 2 3 16,14 3 4-16,8-1-11 15,6-5 7-15,3-6 1 0,20-11-6 16,11-5-1 0,0-4-29-16,-1-4 0 0,-3-14 6 15,-7-5 19-15,-10-1 14 16,-9 1 2-16,-4 7 17 15,0 6 38-15,0 7-27 16,0 3-26-16,0 18-4 16,0 20-20-16,5 14 20 15,16 14 1-15,2 18 0 16,3 12 2-16,-1 10-3 16,1 10 0-16,-4 1 6 15,-2 4-4-15,-6 1 21 16,-11-9-5-16,-3-19 4 15,-31-20-10-15,-38-27-4 16,-36-28 0-16,-28-19 9 16,-12-19-13-16,11-28 14 0,25-12-17 15,34 0 3-15,39-4 15 16,36-4-16-16,27-8 8 16,48-8-11-16,29-4 3 15,23-1 3-15,0 5-6 16,-15 10 5-16,-14 8 17 15,-32 13-20-15,-26 13 6 16,-19 11-8-16,-18 9-5 16,-3 3-22-16,-6 4-102 15,-13 2-115-15,5-1-449 16</inkml:trace>
  <inkml:trace contextRef="#ctx0" brushRef="#br0" timeOffset="53274.157">5244 6475 1217 0,'0'0'75'0,"0"0"-49"16,0 0-12-16,0 0 18 16,0 0 5-16,0 0 28 15,74 119-35-15,-56-59-26 16,-6 7-2-16,-4 4-2 15,-5 6 1-15,-3-1-3 16,0-5-49-16,6-13-102 16,5-15-77-16,6-19-222 15</inkml:trace>
  <inkml:trace contextRef="#ctx0" brushRef="#br0" timeOffset="53548.0312">5233 6513 1341 0,'0'0'63'0,"0"0"-46"0,24-87 1 16,18 71 26-16,18 12-14 16,10 4-23-16,10 16 1 15,-2 16-7-15,-11 7-1 16,-19 6 0-16,-27-1-13 15,-21 2-8-15,-32-2-3 16,-29-7 7-16,-16-8 9 16,-1-11-7-16,7-8 13 0,15-7 2 15,15-3-75 1,18 0-63-16,19-9-197 0</inkml:trace>
  <inkml:trace contextRef="#ctx0" brushRef="#br0" timeOffset="54067.9509">5806 6539 1211 0,'0'0'53'16,"0"0"-53"-16,0 0-16 16,0 0 16-16,17 76 5 15,-3-37 0-15,0-2-3 16,-5-5-2-16,-3-8-8 0,0-10-32 15,-5-9 28-15,1-5 12 16,2 0 2-16,4-19 24 16,5-9-12-1,2-5-8-15,4-1 34 0,4 1-15 16,4 3-18 0,3 5 4-16,1 7-8 0,-1 7-3 15,-2 10 0 1,-1 1-9-16,-3 8 1 0,-2 14-19 15,2 5-12-15,0-1 17 16,1-2-24-16,-1-6 11 16,-3-9 15-16,0-5 7 15,-3-4 10-15,-5 0 6 16,-2-13-3-16,-4-7 21 16,-4-2 27-16,-3-3 5 0,0 2-2 15,-16 6-34-15,-2 3 10 16,-6 7-15-16,2 5-10 15,1 2-1-15,6 3-1 16,4 15 0-16,8 4-1 16,3 5-4-16,11 1 2 15,20-5 2-15,11-3-55 16,7-6-18-16,3-10-90 16,-1-4-119-16</inkml:trace>
  <inkml:trace contextRef="#ctx0" brushRef="#br0" timeOffset="54482.7608">7200 6550 433 0,'0'0'560'0,"0"0"-426"16,0 0-44-16,-15-91 18 16,-16 72-31-16,-16 3-33 15,-11 9-9-15,-9 7-22 16,-3 0 0-16,7 19 10 15,17 9-23-15,16 5 5 16,15 2-5-16,15 0-3 16,6-4-1-16,27-4 4 15,15-8 0-15,10-10-7 16,0-9 2-16,-3-3-32 0,-13-20 3 16,-9-12 15-16,-14-5 16 15,-13-9 4-15,-6-8-1 16,-7-5 18-1,-19-4 1-15,-5 7 7 0,-2 4 10 16,3 16-8-16,10 15 20 16,9 14-23-16,8 10-21 15,3 4-4-15,0 28-15 16,0 17 15-16,14 12-3 16,5 4 2-16,0 6-1 15,-1-2-19-15,1-3-45 16,-3-3-20-16,1-8-91 15,3-14-65-15,4-13-352 0</inkml:trace>
  <inkml:trace contextRef="#ctx0" brushRef="#br0" timeOffset="55198.8671">7461 6440 1176 0,'0'0'84'0,"0"0"-62"15,0 0-4-15,0 0-4 16,0 0-14-16,-15 81 19 16,15-41-16-16,10-2 5 15,11-5-3-15,4-9 1 16,1-8-6-16,4-10 1 16,1-6-3-16,3 0-15 0,-8-22-1 15,-1-5 18-15,-7-4 0 16,-12-3 14-16,-6 1 28 15,0 3-9-15,-3 7-9 16,-9 11 18-16,0 7-38 16,3 5-4-16,-1 14-15 15,4 14 11-15,6 8 0 16,0 0-4-16,13-2 3 16,14-4-37-16,9-8 8 15,6-9 0-15,5-7-19 0,3-6 21 16,2 0 24-1,-2-17-7-15,-5-5 13 16,-10-8 4-16,-10-3-1 16,-14-6 53-16,-11-2-10 0,0 0-12 15,-11 6 11-15,-7 10-18 16,0 10 10-16,2 12-35 16,2 3-5-16,3 14 2 15,6 19-11-15,5 7 14 16,0 3-2-16,19-4 8 15,10-3-6-15,8-9 0 16,9-9 2-16,15-9 12 16,8-8-12-16,4-1 2 0,-4-8-4 15,-5-14-3 1,-15-12 3-16,-14-3 5 0,-15-10-4 16,-14-8 17-16,-6-4 10 15,-7-5-12-15,-20 5 17 16,-1 12-23-1,2 15 13-15,10 18-7 0,4 14-14 16,3 10-2 0,3 26-25-16,3 18 25 0,3 13-1 15,0 4-3-15,6-1 3 16,15-3 1-16,-3-6-37 16,1-11-56-16,-4-17-85 15,-2-18-143-15</inkml:trace>
  <inkml:trace contextRef="#ctx0" brushRef="#br0" timeOffset="55375.3741">8362 6375 1400 0,'0'0'115'0,"0"0"-115"0,113-2 13 16,-56 2-13-16,7 6 0 15,-1-3 0-15,-5-3-12 16,-7 0-184-16,-14-9-272 16</inkml:trace>
  <inkml:trace contextRef="#ctx0" brushRef="#br0" timeOffset="56386.9578">9943 6434 1242 0,'0'0'127'0,"0"0"-103"15,74-100 1-15,-63 60 34 16,-11 1 10-16,0 1-28 16,-8 6-30-16,-14 6-7 15,-3 10-8-15,3 9 3 16,7 7-11-16,6 0 6 15,9 17-3-15,2 11-24 16,24 7 31-16,12 2-14 16,3 1 14-16,-3-1 1 15,-10-2-10-15,-10-1 11 16,-17-2-8-16,-1-1 8 0,-19-3 0 16,-12-3 0-16,-2-2 0 15,3-6 0 1,14-4 0-16,11-7 0 15,5 0 0-15,21-6 0 16,24 0 11-16,23-6-11 0,12-18-10 16,1-3-53-16,-9-9-30 15,-15-3 74-15,-18-4 16 16,-20-3 3-16,-11 3 37 16,-8 7-7-16,-13 12 32 15,-13 12-34-15,-4 12-26 16,0 3-4-16,6 27-4 0,11 6 4 15,10 7-3-15,3-2 10 16,18-4-5-16,15-8 0 16,4-9 2-16,6-10-5 15,2-10 3-15,-1 0-6 16,-3-19 6-16,-5-9-7 16,-9-5 7-1,-8-3 7-15,-10-3-7 16,-8 0 21-16,-1 3-2 0,0 11 13 15,-3 11 2-15,-1 8-19 16,2 6-11-16,2 4-4 16,0 20-35-16,0 9 33 15,0 0 3-15,17 1-1 16,8-7 0-16,10-6 6 16,9-9-6-16,9-5 6 0,12-7-3 15,2 0 6-15,-3-8-9 16,-10-16 2-16,-14-7 13 15,-14-8-14-15,-14-6 7 16,-12-6-7-16,0-1 9 16,-17 5-13-16,-7 13 3 15,5 13 0-15,7 12 13 16,7 9-13-16,4 11-8 16,1 22-9-16,0 14 15 15,0 8 2-15,12 3 0 16,2-1 0-16,-1-2-2 15,-3-10 1-15,4-3-2 0,-1-10-77 16,6-8-95 0,7-18-121-16</inkml:trace>
  <inkml:trace contextRef="#ctx0" brushRef="#br0" timeOffset="56686.1587">11638 6297 992 0,'0'0'422'0,"0"0"-379"16,0 0-42-16,124-25-1 15,-67 20 32-15,-5-3-29 16,-6-4 2-16,-19-1 1 0,-15-3 2 16,-12 1 34-1,-17 0-39-15,-27 5-3 0,-14 10-2 16,-9 0-13-1,4 20 10-15,12 16 2 16,14 5 3-16,14 4 11 0,16-1-6 16,7-5 0-16,21-8 14 15,19-8-13-15,12-12 7 16,8-7-13-16,6-4-7 16,1-5-117-16,0-14-327 15</inkml:trace>
  <inkml:trace contextRef="#ctx0" brushRef="#br0" timeOffset="56854.7127">12523 6255 1461 0,'0'0'96'16,"0"0"-65"-16,0 0-30 15,0 0-2-15,0 0 0 16,0 0-124-16,19 30-163 15,2-9-339-15</inkml:trace>
  <inkml:trace contextRef="#ctx0" brushRef="#br0" timeOffset="56936.4996">12560 6467 1105 0,'0'0'102'0,"0"0"-102"16,0 0-360-16</inkml:trace>
  <inkml:trace contextRef="#ctx0" brushRef="#br0" timeOffset="58781.8443">5493 8082 403 0,'0'0'442'0,"0"0"-362"16,76-79 5-16,-73 48 58 16,-3 2-24-16,-3-3-44 0,-16 6-20 15,-8 1-23 1,-3 5-13-16,-4 8-1 0,-5 6-15 15,-6 6 1-15,-6 2-4 16,2 21 3-16,10 5-8 16,11 3 5-16,19 5 0 15,9-3-4-15,3 1 4 16,25-5 0-16,14-7 0 16,10-10-8-16,5-8 6 15,1-4-51-15,2-13 6 0,-8-15 13 16,-7-8-15-1,-9-9 28-15,-14-4 20 16,-13-7 1-16,-9-2 3 16,0-2 3-16,-13 7 31 0,-13 6 29 15,2 10-27-15,2 10 9 16,8 13-8-16,7 4-19 16,6 10 17-16,1 0-38 15,0 14-17-15,4 21 7 16,14 18 3-16,9 9 7 15,7 6 0-15,4 1-14 16,-7-2-24-16,2 0-79 16,-11-9-46-16,-4-12-152 15</inkml:trace>
  <inkml:trace contextRef="#ctx0" brushRef="#br0" timeOffset="59000.26">4984 8263 1133 0,'0'0'38'15,"0"0"-27"-15,0 0 31 16,157 50 67-16,-41-41 7 16,26-7-65-16,15-2-16 15,-5 0-14-15,-6-6-21 16,-16-9 0-16,-17-3-31 0,-14-2-70 15,-25 2-29 1,-29 4-111-16,-37 6-453 0</inkml:trace>
  <inkml:trace contextRef="#ctx0" brushRef="#br0" timeOffset="64152.306">5979 7600 364 0,'0'0'858'0,"0"0"-774"16,0 0-40-16,0 0 60 0,0 0-26 15,0 0-30 1,0 0-48-16,-28-50-10 0,28 72 3 15,0 6 4 1,0 3 3-16,6-1 0 0,7-3 4 16,1-1-6-16,8-5 2 15,2-5 0-15,4-6-9 16,2-10 2-16,1 0-18 16,-2-6 6-16,-5-14-12 15,-5-7 30-15,-8-2-3 16,-8-3 4-16,-3-1 4 15,0 1 1-15,-12 7 23 0,-2 9 15 16,4 6-31-16,8 8 3 16,1 2-15-16,1 12-16 15,0 17 3-15,13 14 12 16,10 5 1 0,-1 4 0-16,0 2 2 0,-8-5-2 15,-8-2 0-15,-2-7 0 16,-4-7-4-1,-12-1 4-15,-17-5 0 0,-16-1 0 16,-15-1-7-16,-9-1-36 16,-7-1-93-16,5-5-100 15,5-1-402-15</inkml:trace>
  <inkml:trace contextRef="#ctx0" brushRef="#br0" timeOffset="64759.6869">5608 8951 1107 0,'0'0'115'15,"0"0"-81"-15,0 0 7 16,-91-36 75-16,49 36-29 15,-6 3-51-15,-3 20-16 16,-1 6-9-16,6 7-9 16,10-1 20-16,15-1-21 0,8-2 9 15,13-4-10 1,3-6 7-16,25-7-10 0,14-12 3 16,10-3-26-16,5-16 2 15,3-17-37-15,-10-5 35 16,-11-9 25-1,-12-7 1-15,-15-2 0 0,-12-1 11 16,0 4 5 0,-14 7 42-16,-8 9-18 0,3 11-5 15,4 9-1-15,3 9-22 16,6 4 11-16,3 4-23 16,3 5 2-16,0 20-6 15,0 15 4-15,0 11 0 16,9 7-1-16,12 2 0 15,1 0-9-15,5-3-34 16,3-4-82-16,1-10-104 0,5-15-242 16</inkml:trace>
  <inkml:trace contextRef="#ctx0" brushRef="#br0" timeOffset="65192.2968">5936 8851 1436 0,'0'0'82'0,"0"0"-65"15,0 0-12-15,0 0-5 16,109 12 7-16,-66 19-3 16,-7 6-3-16,-12 4-1 0,-17-1-3 15,-7-6-7-15,-4-2-18 16,-17-10 22-16,2-8 0 15,5-6 5-15,5-6-5 16,6-2 0-16,3-6 5 16,0-18-16-16,23-8-78 15,5-6 33-15,2-6 41 16,-3-1 21-16,-5 4 1 16,-5 7 13-16,-7 12 48 15,-6 8 36-15,-4 8-20 16,0 6-25-16,0 0-53 15,0 20-2-15,2 12 2 16,2 11 6-16,4 1-2 16,10-1-3-16,0-5 2 15,4-7-3-15,6-10 0 16,5-8-50-16,10-10-34 0,2-3-142 16,6-20-377-16</inkml:trace>
  <inkml:trace contextRef="#ctx0" brushRef="#br0" timeOffset="65423.679">7063 8379 1319 0,'0'0'74'16,"0"0"-69"0,132-11-5-16,-69 0 0 0,-1 3-1 15,-9-3-30-15,-13 1-137 16,-23 4-262-16</inkml:trace>
  <inkml:trace contextRef="#ctx0" brushRef="#br0" timeOffset="65573.2767">7116 8603 990 0,'0'0'52'0,"0"0"7"0,94 29 77 15,-39-29 8-15,5 0-88 16,6-6-54-16,-5-8-2 16,-5-5-74-16,-12-2-125 15,-14-2-482-15</inkml:trace>
  <inkml:trace contextRef="#ctx0" brushRef="#br0" timeOffset="67913.8279">8651 8150 875 0,'0'0'93'16,"0"0"-23"-1,-42-80-42-15,14 60 61 16,-3 5-10-16,-2 8-32 0,-4 5-6 16,3 2-15-16,-1 10-26 15,2 14 13-15,5 2-12 16,10 3-1-16,9-2 0 16,9-1 3-16,0-4-3 15,21-6 0-15,15-9 0 16,11-7 1-16,9-2-1 15,2-18-20-15,-1-10-1 16,-13-6-19-16,-11-7 29 0,-13-7 10 16,-10 0 2-16,-10-3 3 15,0-4-3-15,-18 3 0 16,-4 4 29-16,2 7-3 16,3 12 16-16,4 12-6 15,5 9-19 1,3 6 11-16,5 4-22 15,0 4-7-15,0 22-11 0,0 14 0 16,3 14 11-16,15 8 0 16,9 6-11-16,4 1-22 15,-1 1-58-15,-2-5-55 16,-4-10-156-16</inkml:trace>
  <inkml:trace contextRef="#ctx0" brushRef="#br0" timeOffset="68101.8838">8247 8381 1154 0,'0'0'33'15,"0"0"-18"-15,0 0-5 16,97 4 45-16,-6-4 5 16,22 0-31-16,7 0-25 15,8 0 4-15,-10 0-8 16,-14-3-57-16,-20 2-133 15,-27 1-225-15</inkml:trace>
  <inkml:trace contextRef="#ctx0" brushRef="#br0" timeOffset="68627.1364">8615 9039 1153 0,'0'0'62'16,"-95"-17"-55"-1,43 17 48-15,-2 0 23 0,5 11-19 16,6 12-15-16,10 6-32 16,12 2-11-16,14 2-1 15,7-4 0-15,3-1 0 16,25-8 0-16,12-9-7 16,6-11-20-16,5-9-26 15,-3-19 18-15,-8-10 26 16,-13-6 2-16,-11-4 7 15,-11-5 8-15,-5-1 9 0,-6 2 27 16,-15 5-6-16,0 9 5 16,2 11 23-16,1 7-30 15,10 12-1 1,4 6-4-16,4 2-30 0,0 0-2 16,0 20-7-16,3 16 8 15,13 14-3-15,5 8 3 16,3 5-3-16,6 0-10 15,0-1-63-15,-2 0-56 16,3-11-109-16,-2-13-203 16</inkml:trace>
  <inkml:trace contextRef="#ctx0" brushRef="#br0" timeOffset="69033.0459">8819 8922 1113 0,'0'0'138'0,"0"0"-60"16,0 0-36-16,0 0 23 16,104-69-19-16,-56 70-25 15,2 20-16-15,-3 11-2 16,-13 4-6-16,-15 0 3 16,-16-2-9-16,-3 2-3 15,-13-10-11-15,-17-5 0 16,3-10 0-16,2-8 8 15,5-3 13-15,4-9 1 16,5-14-26-16,10-10-11 16,1-5 10-16,0-5 28 15,9 1 5-15,6 5-3 16,-3 6 26-16,-3 10 20 0,-3 7 15 16,-3 8 1-16,0 6-20 15,7 0-44-15,2 18-5 16,9 9 4-16,6 10-1 15,-2 1 2-15,6-1 0 16,2-7-3-16,3-9-1 16,5-9-72-16,6-12-74 15,3 0-135-15</inkml:trace>
  <inkml:trace contextRef="#ctx0" brushRef="#br0" timeOffset="69299.8703">9733 7857 1167 0,'0'0'24'0,"0"0"-8"15,0 0-11-15,-86 92 11 16,78-34 51-16,8 9-2 15,0 2-34-15,9-1 15 0,15-9-29 16,6-5-10-16,6-10-6 16,1-6 6-1,9-10-14-15,2-11-38 0,7-7-114 16,-3-10-164-16</inkml:trace>
  <inkml:trace contextRef="#ctx0" brushRef="#br0" timeOffset="69736.8026">10179 7936 1221 0,'0'0'65'0,"0"0"-33"15,0 0-32-15,0 0-6 16,0 0 6-16,6 71 2 15,12-18 3-15,4 0 2 16,2-5-7-16,0-5 6 16,-1-14-9-16,2-7 3 15,-1-12-13-15,-2-10 4 16,-1 0-9-16,-3-12 18 16,-3-15 1-16,0-6 4 15,-8-9-5-15,-2-2 3 16,-5-5-3-16,0 6 36 15,0 7-3-15,-5 10 3 16,-2 9 3-16,1 11-23 16,0 5 3-16,6 1-19 15,0 11-12-15,0 17 5 16,0 11 7-16,13 8 0 0,2 0 0 16,3-1 4-16,0-7-4 15,-2-6 0-15,1-5-2 16,-4-6-5-16,2-6-81 15,-3-9-112-15,0-7-349 16</inkml:trace>
  <inkml:trace contextRef="#ctx0" brushRef="#br0" timeOffset="69874.4331">10712 8064 1176 0,'0'0'0'0,"0"0"-251"16,0 0-167-16</inkml:trace>
  <inkml:trace contextRef="#ctx0" brushRef="#br0" timeOffset="70192.7746">11022 7903 1270 0,'0'0'59'0,"0"0"-59"0,0 0-18 15,0 0 18-15,33 81 0 16,-11-33 1 0,-1 2 1-16,-3-7-2 0,-4-11 0 15,-3-11-2-15,-3-13 6 16,-1-6-4-16,2-2 18 15,2-10 8-15,4-15 79 16,1-10-42-16,-2-3-5 16,-3-1-24-16,-3-1-34 15,-1 7 8-15,-2 1-8 16,5 6-9-16,4 5-92 16,3 6-150-16,5 4-254 0</inkml:trace>
  <inkml:trace contextRef="#ctx0" brushRef="#br0" timeOffset="70449.0786">11538 7666 1296 0,'0'0'72'0,"0"0"-61"15,0 0 1-15,100 44 44 16,-56 0 10-16,-3 6-48 0,-8 6-4 15,-10 3-14 1,-10 4 5-16,-12-1 0 16,-1 1-5-16,-17-10 0 15,-16-6 3-15,-11-11 3 16,-5-7-6-16,0-8 0 0,4-8 0 16,6-6-19-16,8-3-134 15,16-4-174-15</inkml:trace>
  <inkml:trace contextRef="#ctx0" brushRef="#br0" timeOffset="70718.3563">12397 7794 1438 0,'0'0'43'15,"90"-5"-40"-15,-33-1-3 16,1 2 2-16,-6 0 18 16,-5 3-20-16,-9 1-15 15,-17 0-130-15,-21 0-181 16,-13 5-349-16</inkml:trace>
  <inkml:trace contextRef="#ctx0" brushRef="#br0" timeOffset="70853.9941">12484 8057 1102 0,'0'0'127'0,"103"-1"-69"16,-39-9 28-16,0-4 24 15,-4 1-93-15,-5-1-17 16,-11 2-2-16,-15-2-146 15,-20 1-207-15</inkml:trace>
  <inkml:trace contextRef="#ctx0" brushRef="#br0" timeOffset="74092.1171">13554 7506 1168 0,'0'0'79'0,"0"0"-65"16,0 0-13-16,0 0 23 16,0 0-20-16,-31 80 44 0,23-32-12 15,3 4-36-15,5-3 7 16,0-3-7-1,11-7 2-15,14-8 1 0,11-7-3 16,8-11 0 0,8-8-1-16,4-5-17 0,-2-5 3 15,-8-14-1-15,-11-4 1 16,-11-7 12-16,-8-4 6 16,-9-1-1-16,-7-4 16 15,0 5 18-15,0 3 11 16,-10 4 0-16,0 10-14 15,2 6 20-15,5 8-20 16,1 3-14-16,2 0-19 0,0 17-16 16,0 10 0-16,11 13 12 15,8 4 8-15,8 0-2 16,4 1-1-16,4-4-1 16,2-6 0-16,4-4-83 15,2-5-54-15,5-11-86 16,4-9-310-1</inkml:trace>
  <inkml:trace contextRef="#ctx0" brushRef="#br0" timeOffset="74551.8858">15104 7529 1233 0,'0'0'25'0,"0"0"-10"15,0 0-11-15,-87-30 16 16,47 37 13-16,-2 19-8 16,2 8-16-16,7 3-7 15,9 1 7-15,13-4-6 16,9-6-2-16,2-6 1 16,13-6 1-16,19-7-3 15,7-9 0-15,1 0-6 16,-2-19 3-16,-6-9 1 15,-5-7 2-15,-11-8 12 16,-1-6-7-16,-9-6 4 0,-6-6 16 16,0-5-2-1,0 0 22-15,-12 2-13 16,-1 5 5-16,-3 11 16 16,0 13-34-16,3 10 10 0,6 13 2 15,2 9-21-15,5 3 3 16,0 0-13-16,0 25-21 15,0 17 19-15,2 15-7 16,12 11 9-16,3 2 0 16,1 3-18-16,0-4-15 15,1-5-60-15,-1-7-73 16,-3-15-77-16,1-15-443 16</inkml:trace>
  <inkml:trace contextRef="#ctx0" brushRef="#br0" timeOffset="74921.4521">15377 7258 1192 0,'0'0'118'16,"0"0"-51"-16,0 0-67 15,0 0-1-15,0 0 1 16,0 0 2-16,85 122 13 15,-55-61-11-15,-3-3-4 0,-4-8 0 16,-4-9-2 0,-6-12-10-16,-4-12-15 0,-6-9 8 15,0-8 19-15,3-1 2 16,3-23 46-16,1-9 18 16,2-11-44-1,1-6 47-15,-5-7-30 0,-2-4-14 16,3 2 5-16,-2 5-15 15,2 13-1-15,1 12-14 16,-3 10 6 0,-3 14-13-16,1 5-17 0,4 8-88 15,4 26-124-15,-2 13-18 16,-11 4-290-16</inkml:trace>
  <inkml:trace contextRef="#ctx0" brushRef="#br0" timeOffset="75165.4947">14676 8122 1030 0,'0'0'407'0,"0"0"-327"15,88-11-78-15,6-5 15 16,28-4 38-16,18-2-19 15,8-3-17-15,-3 2-19 16,-8 3 2-16,-18 4-2 16,-20 8-27-16,-26 5-29 15,-30 3-100-15,-35 2-87 0,-14 13-261 16</inkml:trace>
  <inkml:trace contextRef="#ctx0" brushRef="#br0" timeOffset="75849.6664">15186 8547 1165 0,'0'0'86'15,"0"0"-46"-15,-33-84 30 16,6 66 6-16,-2 7-28 16,-3 8 1-16,-1 3-43 15,1 8 2-15,0 18-5 16,5 6 2-16,8 5-5 15,9 0 0-15,7-2 1 16,3-3-2-16,7-7 2 16,21-7-2-16,14-11-11 15,7-7-30-15,5-6 1 16,-2-22-28-16,-11-8 31 16,-10-10 37-16,-16-8 2 15,-8-3 11-15,-7-4 28 0,0 2-4 16,-13 5 14-16,-1 12 11 15,1 10-15-15,4 15-5 16,5 9-21-16,2 8 6 16,2 0-26-16,0 18-10 15,0 17 0-15,0 14 5 16,14 12 5-16,6 6-2 16,3 2 2-16,-2 0-19 15,-2-5-57-15,-1-6-105 16,-5-14-69-16,0-13-425 15</inkml:trace>
  <inkml:trace contextRef="#ctx0" brushRef="#br0" timeOffset="76292.0493">15513 8322 1381 0,'0'0'82'0,"0"0"-74"15,0 0 41-15,76-79 22 16,-26 79-38-16,7 0-30 16,1 14 1-16,-5 11-8 15,-12 5-2-15,-15 1-10 16,-16 4 0-16,-10 0-20 16,-10 1 17-16,-21-3 6 0,-7-7-4 15,1-4 15 1,4-8 0-16,11-7 2 0,11-4 1 15,11-3 2-15,0 0 16 16,8-18-13-16,16-6 0 16,2-5-10-1,0 0 4-15,-5 1 0 0,-5 6 23 16,-5 6 6-16,-5 7-2 16,-3 5 11-16,-2 4-32 15,3 0-6-15,2 6 0 16,3 16-5-16,6 7-4 15,-1 7 12-15,3-3-3 0,0 0 1 16,1-6-1-16,3-5-13 16,4-6-64-16,5-8-65 15,4-8-90-15,1-4-480 16</inkml:trace>
  <inkml:trace contextRef="#ctx0" brushRef="#br0" timeOffset="76565.5354">16435 7929 1233 0,'0'0'141'0,"0"0"-102"15,91 0-37-15,-24-5 17 16,9-3 31-16,5-2-39 16,-1 1-6-16,-2-2-8 15,-11-1 3-15,-13-2-67 16,-19-2-93-16,-17-2-129 16,-18-2-368-16</inkml:trace>
  <inkml:trace contextRef="#ctx0" brushRef="#br0" timeOffset="76752.0361">16702 7592 1350 0,'0'0'122'16,"0"0"-116"-16,0 0-6 0,0 0 19 15,18 79 52-15,4-22-36 16,-2 9-26-16,-1 6-9 15,-5 0-2-15,-7 3-78 16,-4-8-164-16,-3-15-265 16</inkml:trace>
  <inkml:trace contextRef="#ctx0" brushRef="#br0" timeOffset="78030.0071">17357 7374 1284 0,'0'0'57'0,"0"0"-56"0,0 0 3 15,0 0 14-15,0 0-16 16,97 85 16-16,-54-36-18 15,0 4 0-15,-4 2 1 16,-5-6-1-16,-2-6-30 16,-4-8-18-16,-4-11-21 15,-8-12 28-15,-4-9 17 16,-7-3 24-16,-2-15 33 0,1-17 5 16,-1-7 21-1,-1-6 11-15,-2-6-33 16,0-2 18-16,0-2-32 0,0 2-12 15,0 4 1-15,0 5-12 16,0 9-15-16,10 12-88 16,11 14-78-16,6 9-137 15,4 5-576-15</inkml:trace>
  <inkml:trace contextRef="#ctx0" brushRef="#br0" timeOffset="78641.0131">19200 7366 1020 0,'0'0'66'0,"0"0"-20"16,-38-89 12 0,-4 68 10-16,-13 7-30 15,-12 10 6-15,-3 4-28 0,0 4-14 16,12 20 19-16,14 7-18 15,16 3 5-15,14 1-8 16,14-1 1 0,3-5-1-16,30-5 0 15,11-8 0-15,11-7 2 0,4-9-2 16,0 0-17-16,-7-14 1 16,-12-11 3-16,-7-9 9 15,-12-7 4-15,-11-6 0 16,-8-3 12-16,-2-6-10 15,-8 2 16-15,-13 0 15 16,-1-2-14-16,2 6 13 0,0 8 0 16,2 11-6-16,7 13 17 15,4 8-17 1,4 8 3-16,3 2-29 0,0 17-14 16,0 21-13-16,0 13 24 15,10 10 3-15,8 2 1 16,2-3-1-16,4 0-2 15,1-1-13-15,-1-5-68 16,-3-4-40-16,-2-10-90 16,-3-17-223-16</inkml:trace>
  <inkml:trace contextRef="#ctx0" brushRef="#br0" timeOffset="79076.8514">19460 7035 1142 0,'0'0'121'0,"0"0"-83"16,0 0-38-16,0 0-12 16,0 0 2-16,0 0 10 15,-22 105 26-15,25-57-22 16,15-3 2-16,3-6-1 15,1-8 0-15,5-9-5 16,3-11 0-16,1-9 0 0,1-2-7 16,-3-9 9-1,-3-16-2-15,-6-7 16 16,-7-5-14-16,-6-6 31 16,-4-3-11-16,-3-1 30 0,0 2-5 15,-1 5-28-15,-11 11 21 16,2 9-8-16,2 12-21 15,5 6 5-15,0 2-16 16,1 17-19-16,2 18 1 16,0 15 16-16,0 4 2 15,8 4 0-15,8 1-2 16,-1-5-3-16,0-3-62 16,-3-3-46-16,-2-7-58 0,-4-10-143 15</inkml:trace>
  <inkml:trace contextRef="#ctx0" brushRef="#br0" timeOffset="79310.7549">18800 7781 1281 0,'0'0'172'16,"131"-3"-145"-16,-28-7-21 15,22-3 55-15,11-1 4 0,1-3-28 16,-7-1-28 0,-11 0-8-16,-19 4-2 0,-16 5-34 15,-20 9-16-15,-25 0-87 16,-27 9-140-16,-16 9-295 16</inkml:trace>
  <inkml:trace contextRef="#ctx0" brushRef="#br0" timeOffset="79844.3483">19508 8357 274 0,'0'0'980'0,"-84"-53"-940"15,34 37-39-15,-4 4 20 16,0 8 80-16,-1 4-51 16,6 2-20-16,9 20-15 15,7 7-11-15,11 3-4 16,9 4 0-16,12-3 0 0,1-2 0 15,15-5 1 1,16-9 1-16,8-10-2 0,6-7-1 16,1-1-1-1,0-23-9-15,-1-11 11 16,-2-9 2-16,-5-8 0 16,-10-9-2-16,-7-8 2 0,-11-2 7 15,-5 3-5-15,-5 10 25 16,0 11-3-16,-2 14 19 15,-5 13-16-15,1 9-9 16,0 8 3-16,5 3-22 16,-2 0-2-16,1 25-8 15,2 15 3-15,0 20 3 16,3 10 4-16,16 3-1 16,4-1 0-16,1-5-25 15,0-9-33-15,-1-8-76 16,0-10-120-16,-5-14-208 0</inkml:trace>
  <inkml:trace contextRef="#ctx0" brushRef="#br0" timeOffset="80280.2337">19791 8060 1298 0,'0'0'80'0,"0"0"-41"15,87-65-7-15,-45 61 45 0,0 4-29 16,2 10-31 0,0 17-17-16,-8 8-3 0,-10 7-4 15,-11 2 7-15,-15 0-2 16,-2-2-1-16,-24-5-16 16,-6-6-14-16,3-8 0 15,3-6-1-15,9-9 17 16,9-4-15-16,8-4-3 15,0-4 35-15,8-19-31 16,15-11-18-16,4-5 43 16,2-9 6-16,-7 1 4 15,-6 4 35-15,-8 6 40 16,-3 11 5-16,-5 13-13 16,0 7-13-16,2 6-23 15,1 3-35-15,5 25-5 0,2 13 3 16,8 10 2-16,0 1 0 15,4-9 6-15,1-8-6 16,2-10 0-16,3-6-16 16,5-8-49-16,3-11-93 15,1 0-199-15</inkml:trace>
  <inkml:trace contextRef="#ctx0" brushRef="#br0" timeOffset="81564.4277">13957 5847 1190 0,'0'0'64'0,"0"0"14"15,0 0-40-15,0 0 14 16,0 0-37-16,0 0-15 15,0-25-7-15,0 66 7 16,4 11 18-16,5-1-18 16,5-3 3-16,6-7-3 15,7-7 5-15,3-7-8 16,3-8 3-16,3-7-31 16,-5-12-2-16,0 0-1 15,-8-9 22-15,-8-15 11 0,-9-5-11 16,-6-7 12-16,0-2 0 15,-14 1 3 1,-4 5 8-16,2 7-3 16,4 12 14-16,8 7 0 15,4 6-22-15,0 13-10 0,7 19-14 16,18 13 24-16,10 9-3 16,5 7 3-16,-3-1-8 15,-7-1-4-15,-5-2-15 16,-16-6 21-16,-9-10-3 15,0-9 3-15,-28-9-3 0,-12-9 14 16,-17-7-5-16,-10-7 22 16,-9 0-19-16,6-1 18 15,10-9-20 1,18 2 3-16,20-1-8 0,20-1-11 16,7-4-171-16,37-6-562 15</inkml:trace>
  <inkml:trace contextRef="#ctx0" brushRef="#br0" timeOffset="81782.3743">14780 6109 1369 0,'0'0'38'0,"0"0"-27"0,124-11-14 15,-55 11 3-15,4 0-2 16,-2 4-12-16,-11 7-122 16,-20-2-112-16,-23 0-401 15</inkml:trace>
  <inkml:trace contextRef="#ctx0" brushRef="#br0" timeOffset="81915.0186">14931 6377 945 0,'0'0'67'16,"0"0"-47"-16,122 11 61 0,-61-11 2 16,3 0-72-1,4 0-11-15,-3-13-38 0,-2-8-272 16</inkml:trace>
  <inkml:trace contextRef="#ctx0" brushRef="#br0" timeOffset="82373.3431">15856 5917 813 0,'0'0'349'16,"0"0"-309"-16,0 0-40 0,0 0 0 15,0 0 26-15,-25 89 29 16,25-46-20-16,0 4-20 15,12-1-8-15,5-2-1 16,4-2-6-16,2-11 0 16,1-6 5-16,4-11-3 15,3-3-2-15,2-10-3 16,1-1 0-16,-4-1-24 16,-3-16 19-16,-8-8 0 15,-7-4 6-15,-4-6 2 16,-6-2 1-16,-2 0 7 15,0 4 16-15,0 6-22 0,-3 8 35 16,-5 8-7-16,2 7-18 16,3 4 12-16,1 0-24 15,1 12-23 1,1 11 15-16,0 10 8 0,0 5 5 16,9 3 0-16,5-1 3 15,-1-5-4-15,0-4-4 16,2-6 0-16,-1-4-2 15,0-8-16-15,0-9-100 16,-1-4-147-16</inkml:trace>
  <inkml:trace contextRef="#ctx0" brushRef="#br0" timeOffset="82536.2447">16529 6072 1279 0,'0'0'59'16,"0"0"-59"-16,0 0-74 15,0 0-64-15,0 0-326 16</inkml:trace>
  <inkml:trace contextRef="#ctx0" brushRef="#br0" timeOffset="82894.9597">16911 5923 1091 0,'0'0'152'0,"0"0"-152"0,0 0-9 15,0 0 1-15,28 80 2 16,-7-36 6-16,0 1 0 15,1-3-1-15,-4-7 6 16,-3-10-9-16,1-8 4 16,-4-11 0-16,3-6 17 15,2-1 83-15,0-21 20 16,6-9-46-16,-1-5-37 0,-1-6 14 16,-4-5-36-16,-2-1-3 15,-5-4 8-15,-2 0-20 16,-4 8 3-1,-3 8-3-15,-1 16-9 0,0 13-34 16,0 7-136 0,-16 7-156-16,-3 18-466 0</inkml:trace>
  <inkml:trace contextRef="#ctx0" brushRef="#br0" timeOffset="88468.1307">12808 3316 990 0,'0'0'35'0,"0"0"-29"16,0 0-10-16,0 0 4 15,0 0-8-15,0 0 3 0,0 0 0 16,1 38 5-16,5-21 0 16,2 1 0-16,7 0 5 15,1-4 0-15,5 1-4 16,1-5 1-16,2-2 5 16,-1-5-10-16,-1-3 3 15,-3 0-11-15,-4-7 10 16,-7-11-10-16,1-2 11 15,-6-3 2-15,-3 3 2 16,0 1 7-16,0 3 8 16,-5 5-3-16,-2 4 31 15,5 4-4-15,2 3-26 16,0 0-17-16,0 0-11 16,0 17 3-16,0 8 3 15,17 8-2-15,6 5 4 16,6 0-143-16,-5-4-242 0</inkml:trace>
  <inkml:trace contextRef="#ctx0" brushRef="#br0" timeOffset="91688.6762">15595 3004 776 0,'0'0'234'0,"0"0"-192"16,0 0-27-16,0 0 44 0,0 0-16 15,0 0-14 1,0 0-29-16,0 0-13 0,18 21 13 15,2 7 0-15,5 2 0 16,0 0 1-16,0-4 3 16,-1-2-5-16,-6-5 1 15,-2-5 0-15,-5-6 0 16,-2-3 2-16,-3-4-2 16,0-1 13-16,3 0-11 15,2-8 11-15,0-10-8 16,0-3-4-16,-1-3 45 15,-3-1-24-15,-1 1-6 0,-1 1 27 16,-5 4-13 0,0 2-18-16,1 3-12 0,-1 5 8 15,2 3-8-15,1 4 0 16,4 0-49 0,2 2-44-16,6 0-117 15,0 2-118-15</inkml:trace>
  <inkml:trace contextRef="#ctx0" brushRef="#br0" timeOffset="94688.7827">4083 11322 740 0,'0'0'100'0,"0"0"-14"0,0 0 33 16,49-76 21-16,-49 53-26 16,0 1-42-16,0 1-19 15,-13 5-14-15,-8 1-23 16,-3 6 14-16,-7 8-28 0,-8 1-2 15,-6 4 0 1,2 17-2-16,7 7 0 0,9 1-2 16,12 1-1-1,12 1 0-15,3-5 8 16,15-3-3-16,20-8 0 16,12-8 8-16,6-7-16 0,3 0 6 15,-5-14-19-15,-6-11 18 16,-11-11-13-16,-7-3 16 15,-8-11-1-15,-8-6 12 16,-5-3-11-16,-6-3 0 16,0-1 0-1,0-1 8-15,-11 5 3 0,-2 4 7 16,-5 10 23-16,6 9-34 0,2 15 24 16,2 9-14-1,5 6-14 1,3 6 5-16,0 0-8 0,0 23-14 0,0 15 9 15,2 13-2-15,7 10 6 16,1 6 1 0,-1 0 0-16,-6 1-2 0,-3-1 2 15,3-7-8-15,0-4-57 16,6-8-82-16,3-9-36 16,7-14-177-16</inkml:trace>
  <inkml:trace contextRef="#ctx0" brushRef="#br0" timeOffset="95239.9604">4577 10857 1075 0,'0'0'81'16,"0"0"-24"-16,0 0-14 15,0 0-6-15,0 0-37 16,0 0-7-16,6 53 7 16,-2-13 0-16,4-1 9 15,-2 0-9-15,7-5 4 0,-1-5-6 16,4-8 2 0,4-5 0-16,7-10-10 15,3-6-2-15,1 0-1 16,0-15 11-16,-4-10-5 0,-8-4 7 15,-5-4 4-15,-9-2-4 16,-5-3 33-16,0 3-1 16,0 2 2-16,-11 6 16 15,0 7-24-15,3 8 1 16,5 6-16-16,1 6-8 16,2 0-6-16,0 20-7 15,0 10 10-15,0 10-10 16,13 6 12-16,-2-1-4 15,3 2-13-15,-4-1-26 16,-3-2 32-16,-4 2-6 0,-3-5 5 16,0-4 9-16,0-4-14 15,-7-6 14-15,-14-4 0 16,-4-3 1 0,-11-5 0-16,-6-4 0 15,-4-4 5-15,-2-4 1 0,2-3-2 16,7 0-8-16,3 0-20 15,11-6-178-15,10-1-360 16</inkml:trace>
  <inkml:trace contextRef="#ctx0" brushRef="#br0" timeOffset="95494.2729">3822 11725 798 0,'0'0'481'0,"0"0"-421"15,0 0-60-15,125-3 0 16,-16-5 83-16,27-1-38 16,25 1-20-16,3 4-16 15,-1-2-9-15,-14 0 0 16,-19 1-12-16,-24 1-77 15,-23 1-37-15,-29 3-97 16,-33 0-227-16</inkml:trace>
  <inkml:trace contextRef="#ctx0" brushRef="#br0" timeOffset="96094.9243">4268 12264 1098 0,'0'0'76'0,"0"0"-65"15,-104-27 15-15,63 27 38 16,-2 0 4-16,4 16-11 16,8 10-42-16,10 4 3 15,11 2-10-15,10 0-5 16,0-2 5-16,14-5-8 15,16-6 0-15,11-8 11 16,8-11-11-16,2 0-9 0,1-15-20 16,-6-14 12-16,-7-13 13 15,-11-4 4-15,-7-8 0 16,-12-4 3 0,-9-5 2-16,0 2-3 0,-15 4 20 15,-7 4-5-15,2 12 32 16,1 10-14-16,8 13-3 15,3 9-2-15,5 9-22 16,0 0-8-16,0 27-6 16,0 14 3-16,3 11-2 0,0 9 5 15,3 2 0 1,14 2 1-16,5 2-1 0,3-4-14 16,3-6-66-16,2-8-99 15,3-13-89-15,-3-15-273 16</inkml:trace>
  <inkml:trace contextRef="#ctx0" brushRef="#br0" timeOffset="96506.1249">4616 12151 1079 0,'0'0'99'15,"0"0"-4"-15,0 0-21 16,0 0-5-16,0 0-22 15,92-7-43-15,-62 34 7 16,0 5-11-16,-12 4 4 16,-5 3-9-16,-11-1 5 0,-2-2 0 15,-8-5-5-15,-11-11 5 16,1-5-5-16,3-11 3 16,9-4-11-16,6 0 13 15,0-8 0-15,6-20-41 16,19-6-22-16,8-9 14 15,3-2 40-15,-2-3 5 16,-8 7 7-16,-10 5-3 16,-4 7 39-16,-9 10 36 15,-3 11 1-15,0 7-37 0,0 1-14 16,0 9-25 0,0 16-20-16,0 11 20 15,9 5 0-15,9 2 7 16,7-4-3-16,8-4-2 0,3-8-4 15,4-7 0-15,6-8-77 16,7-12-87-16,5 0-118 16</inkml:trace>
  <inkml:trace contextRef="#ctx0" brushRef="#br0" timeOffset="96817.8141">6085 11546 1225 0,'0'0'54'16,"0"0"-31"-16,0 0-23 16,118-36 70-16,-75 35-24 15,1 1-30-15,2 0-16 16,-7 0-1-16,-5 5-26 0,-12 3-114 16,-13 1-112-16,-9-1-296 15</inkml:trace>
  <inkml:trace contextRef="#ctx0" brushRef="#br0" timeOffset="96984.3692">6151 11764 1040 0,'0'0'136'0,"81"0"-108"16,-25 0 16-16,5 0 52 15,-1 0-58-15,1 0-20 16,-6-6-18-16,-7-1-15 15,-11 2-113-15,-14-2-219 16</inkml:trace>
  <inkml:trace contextRef="#ctx0" brushRef="#br0" timeOffset="97865.5834">7686 11255 1061 0,'0'0'64'16,"0"0"-47"-16,-30-73-11 15,-3 57 24-15,-5 6-3 16,-4 8 22-16,-4 2-19 0,-2 14-13 16,-1 14 12-16,2 4-18 15,10 2 3-15,10 0-2 16,14-4-11-16,13-3 15 15,6-4-16-15,31-7 9 16,12-10 0-16,16-6-9 16,9-1-6-16,-2-24-40 15,-7-8-19-15,-14-9 47 16,-14-6 5-16,-17-5 13 16,-16-6-6-16,-4-5 2 15,-3-2 4-15,-18-2 0 16,-1 3 4-16,-1 5 31 15,0 8-11-15,3 14 4 16,5 8 20-16,4 14-24 16,6 10 8-16,5 6-13 0,0 6-19 15,0 24-7-15,2 19 0 16,12 13 7-16,3 8 1 16,1 3 1-16,-2 2-2 15,-1 5 0-15,-1 0-10 16,-1 1-55-16,-6-6-79 15,-4-4-76-15,-3-14-352 16</inkml:trace>
  <inkml:trace contextRef="#ctx0" brushRef="#br0" timeOffset="98072.0728">7209 11674 983 0,'0'0'161'15,"0"0"-117"-15,149 2-42 16,-49-2 94-16,16-1-1 16,11-12-42-16,1 1-17 15,-5-1-32-15,-18-2-2 16,-24 5-2-16,-20-2-11 16,-23 5-100-16,-25 4-91 15,-13 3-376-15</inkml:trace>
  <inkml:trace contextRef="#ctx0" brushRef="#br0" timeOffset="98665.7119">7479 12409 1150 0,'0'0'42'0,"0"0"-41"15,-120-41 38-15,74 41 29 16,1 0-11-16,6 18-1 16,8 10-40-16,10 2-1 15,11 4-5-15,7 2-1 16,3-2-9-16,9-2 0 16,19-9 5-16,11-8 3 15,7-11-8-15,2-4 3 16,-2-14-3-16,-1-17-2 15,-3-7 1-15,-7-7-3 16,-9-5-1-16,-11-5 2 16,-11-4 3-16,-4-3 0 0,-4 0-1 15,-17 3 9-15,0 10-8 16,-1 13 31-16,2 9 7 16,7 13-5-16,4 8-21 15,6 6 8-15,2 3-20 16,1 23-9-16,0 13 9 15,0 12 0-15,11 5 4 16,9 5-5 0,5 2 1-16,2-2-3 0,3-3-51 15,1-2-91-15,-4-12-98 16,3-11-247-16</inkml:trace>
  <inkml:trace contextRef="#ctx0" brushRef="#br0" timeOffset="99089.6017">7849 12203 1193 0,'0'0'119'0,"0"0"-62"0,0 0 14 16,83-32-22-16,-49 40-36 15,-1 19 4-15,-3 7-17 16,-10 5 0-16,-10 4-1 0,-10-3-2 15,0-5 2 1,-15-4-10-16,0-11-12 0,2-6 6 16,4-8-24-16,6-6-7 15,3 0 30 1,0-14 1-16,15-12-81 0,9-11 43 16,1-7 54-16,2-4 0 15,-9-1 2-15,-5 2 34 16,-7 8 37-16,-6 9-10 15,0 10 21-15,0 9-29 16,0 10-21-16,0 1-29 16,0 14-4-16,0 20 0 15,11 9-4-15,11 7 10 16,8 0-10-16,6-3 4 0,1-8-2 16,5-7-1-16,1-10-94 15,3-11-77-15,4-11-178 16</inkml:trace>
  <inkml:trace contextRef="#ctx0" brushRef="#br0" timeOffset="99429.6699">9087 10950 1121 0,'0'0'11'15,"-91"74"2"-15,43-7-7 16,13 14 60-16,16 17 17 15,18 16 1-15,1 6-8 16,17-2-61-16,11-12-6 16,6-20-4-16,9-17 2 15,5-17-14-15,6-15-46 0,1-15-103 16,2-15-102 0,-3-7-447-16</inkml:trace>
  <inkml:trace contextRef="#ctx0" brushRef="#br0" timeOffset="101860.2718">9308 11362 1186 0,'0'0'87'0,"0"0"-67"0,0 0 29 15,0 0 15-15,91-53-34 16,-48 53-3-16,3 3-27 16,3 17 0-16,-7 10-1 15,-10 9 1-15,-12 5-4 16,-12 3-4-16,-8-3-23 15,0-7 11-15,-6-7-17 16,-4-11 10-16,2-8 19 16,4-8-7-16,2-3 15 15,2 0 5-15,0-17 7 16,0-9-12-16,16-9-9 16,4-7 4-16,4-2 1 15,-5 0-2-15,-2 6 2 16,-7 7 8-16,-3 9-4 0,-5 7 34 15,-2 5 8-15,0 7 11 16,0 3-17-16,0 0-36 16,0 6-7-16,0 20-3 15,-2 8 10-15,2 6 1 16,0 6 1-16,8 2-2 16,16-4 0-16,4-1 0 15,6-7-7-15,2-6-91 16,6-9-65-16,1-11-150 15</inkml:trace>
  <inkml:trace contextRef="#ctx0" brushRef="#br0" timeOffset="102063.6863">10072 11499 1080 0,'0'0'81'0,"0"0"-80"16,111 1 1-16,-51 3 62 16,4 0-10-16,0-2-43 15,-1-2-3-15,-6 0-8 16,-14 0-53-16,-10-2-127 0,-18-13-141 16,-15-6-409-16</inkml:trace>
  <inkml:trace contextRef="#ctx0" brushRef="#br0" timeOffset="102263.1528">10325 11246 871 0,'0'0'133'0,"0"0"-78"16,0 0 5-16,0 0 16 16,0 0 15-16,0 0-27 15,-26 105-18-15,26-63 6 16,14 4-41-16,0 2 2 15,1-5-13-15,1-2 0 16,-1-7-24-16,0-7-121 16,0-11-86-16,-2-10-237 0</inkml:trace>
  <inkml:trace contextRef="#ctx0" brushRef="#br0" timeOffset="102558.4215">10695 11287 1262 0,'0'0'68'15,"0"0"-54"-15,0 0 0 16,103-9-1-16,-73 25 6 16,-7 5-19-16,-10 8-3 0,-13 3-4 15,0 4 3 1,-24 2 4-16,0-1 1 0,3-6 3 15,11-8-7-15,8-5 3 16,2-6 0-16,15-5 5 16,16-4 25-16,10-3 11 15,5 0-35-15,9-9-6 16,2-10-22-16,-2-10-182 16,-7-8-274-16</inkml:trace>
  <inkml:trace contextRef="#ctx0" brushRef="#br0" timeOffset="102821.9157">11061 10962 1096 0,'0'0'116'0,"0"0"-107"15,94 78-8-15,-47-33 28 16,-3 9 1-16,-7 8 10 15,-7 5-28-15,-12 4-7 16,-15 5-3-16,-3-1 0 16,-24-4-2-16,-12-13 1 15,-4-13 2-15,-2-14-6 16,5-12-7-16,3-10-22 0,7-7-38 16,13-2-145-16,14-14-468 15</inkml:trace>
  <inkml:trace contextRef="#ctx0" brushRef="#br0" timeOffset="103056.3024">11729 11260 811 0,'0'0'579'0,"0"0"-579"15,0 0-19-15,0 0-22 16,0 0-22-16,0 0-301 16</inkml:trace>
  <inkml:trace contextRef="#ctx0" brushRef="#br0" timeOffset="103705.0567">12729 10781 1111 0,'0'0'33'16,"0"0"-11"-16,0 0-12 15,-79-28 3-15,46 43 27 16,1 17 6-16,1 12-10 15,7 8 11-15,8 5-13 16,7 4-24-16,9 0 18 16,0 1-17-16,15-3 4 15,16-5-9-15,8-7-1 16,6-7-10-16,7-12-36 16,6-10-151-16,5-12-174 15</inkml:trace>
  <inkml:trace contextRef="#ctx0" brushRef="#br0" timeOffset="104355.3252">13011 11001 1060 0,'0'0'78'15,"0"0"-20"-15,0 0-51 16,103-42 17-16,-64 42 38 0,-2 0-45 16,-3 16-4-16,-8 8-13 15,-13 3-1-15,-12 4-6 16,-1 1 6-16,-16 0 1 15,-11-4-4-15,2-5 4 16,4-6 0 0,9-9-2-16,8-4-1 0,4-4 0 15,0 0-8-15,19-8-2 16,8-13-17-16,7-5-9 16,-1-5 29-16,-8-2 7 15,-5-1 1-15,-9 3 2 16,-6 1 8-16,-5 2 32 15,0 11 23-15,0 5-18 16,0 8 21-16,0 4-11 0,0 0-55 16,0 17-8-16,0 11 3 15,5 8 5-15,4 3 5 16,-2-1-5-16,0 0 0 16,1-3 2-16,-2-5-2 15,6-3-32-15,0-8-95 16,5-7-73-16,2-12-281 15</inkml:trace>
  <inkml:trace contextRef="#ctx0" brushRef="#br0" timeOffset="104705.3182">13463 10490 1154 0,'0'0'2'0,"0"0"3"15,0 0 6-15,0 0-5 16,107 9 7-16,-73 13-13 16,-7 3 2-16,-15 3-3 15,-12 2 1-15,-1 5 0 0,-27 2-3 16,-8 1 3-1,-2-1 0-15,7-5 1 0,10-1 7 16,15-3-3-16,6-3 9 16,12-1-9-16,24-3 17 15,13-5-5-15,8-1-4 16,2-7-5-16,3-2-8 16,-4-4-43-1,-4-2-170-15,-7 0-519 0</inkml:trace>
  <inkml:trace contextRef="#ctx0" brushRef="#br0" timeOffset="104931.6744">14006 11019 1185 0,'0'0'72'0,"86"2"-55"16,-36-1 1-16,2-1 104 15,-4 0-83-15,-1 0-21 16,1 0-18-16,-5-3-3 16,-8-5-7-16,-7-4-134 15,-16-2-75-15,-12-3-98 16</inkml:trace>
  <inkml:trace contextRef="#ctx0" brushRef="#br0" timeOffset="105118.1746">14242 10801 1070 0,'0'0'128'0,"0"0"-123"15,0 0 30-15,0 0 64 16,-8 75-3-16,8-36-51 16,0 0-32-16,5 1 12 15,-1-2-25-15,0-2 0 16,2-6 0-16,4-2-30 15,4-5-86-15,4-8-90 16,6-10-209-16</inkml:trace>
  <inkml:trace contextRef="#ctx0" brushRef="#br0" timeOffset="105335.5937">14659 10772 1198 0,'0'0'85'16,"0"0"-85"-16,0 0 0 15,0 0 26-15,32 110 27 16,-22-62-40-16,2-2-8 16,-4 2-4-16,-1-8-1 15,2-3-50-15,-2-12-107 0,2-14-220 16</inkml:trace>
  <inkml:trace contextRef="#ctx0" brushRef="#br0" timeOffset="105589.8124">14977 10669 1254 0,'0'0'17'15,"88"45"-9"-15,-27 3 102 16,2 10-2-16,-5 3-50 16,-10 5-5-16,-12 6-33 15,-20 6 0-15,-16 1-18 16,-13 5 5-16,-47-5-14 0,-34-6-2 16,-28-14-97-16,-18-20-193 15,-10-23-448-15</inkml:trace>
  <inkml:trace contextRef="#ctx0" brushRef="#br0" timeOffset="109377.6835">1875 14543 1192 0,'0'0'0'15,"0"0"8"-15,-100-50-6 16,63 47-2-16,-2 3 46 16,0 1-5-16,0 22-35 15,6 3 19-15,8 2-20 0,12 0-5 16,13 0 8-16,0-4-6 15,10-4 0-15,17-7 8 16,9-10-10-16,10-3 0 16,9-7-17-16,5-20-42 15,4-9-8-15,-6-12-26 16,-11-4 32-16,-10-9 56 16,-18-2 5-16,-10-3 0 15,-9 0 43-15,0 1 13 16,-12 7 12-16,-7 9-8 15,1 10 4-15,-1 14 2 16,8 11-11-16,2 7-2 16,6 5-26-16,3 2-27 15,-4 10-1-15,4 22-24 0,0 16 25 16,0 8 0-16,16 7 2 16,2 1-3-16,3 4 1 15,-2-6-5-15,-2-5 4 16,5-2-101-16,-6-11-56 15,1-11-83-15,-2-9-408 16</inkml:trace>
  <inkml:trace contextRef="#ctx0" brushRef="#br0" timeOffset="109876.4956">2285 14169 1134 0,'0'0'63'0,"0"0"-63"15,0 0-7-15,0 0 7 16,0 0 0-16,8 83 9 16,2-46-4-16,5-2-3 15,0-2 8-15,3-8-4 16,4-7-6-16,2-7 3 15,6-8 4-15,0-3-14 16,-2-4-1-16,-4-17-1 16,-6-6 9-16,-3-5 0 0,-9-4 3 15,-6 0 14 1,0 2 10-16,0 3 20 16,-15 4 2-16,3 7-27 0,4 7 10 15,1 7-19-15,6 6 4 16,-1 0-17-16,2 19-22 15,0 12 9-15,0 11 7 16,6 8 6-16,6 2-3 16,-3 1 7-16,0 3-4 15,-3-3 0-15,-5-2-1 16,-1-2-1-16,0-5-1 16,-3-5 3-16,-16-6-2 0,-3-5 2 15,-10-8 0-15,-5-1 5 16,-8-5-1-16,-1-3-8 15,1-5-44-15,2-1-119 16,1-5-253-16</inkml:trace>
  <inkml:trace contextRef="#ctx0" brushRef="#br0" timeOffset="110095.8961">1315 15072 767 0,'80'0'407'16,"30"0"-377"-16,26-10-21 15,28-7-6-15,6-6 102 0,9 0-22 16,-5 0-57-16,-20 2-10 16,-18-1-16-16,-27 5-2 15,-33 6-61-15,-34 8-88 16,-32 3-73-16,-17 0-385 15</inkml:trace>
  <inkml:trace contextRef="#ctx0" brushRef="#br0" timeOffset="110695.6069">2115 15731 1043 0,'0'0'82'16,"0"0"-40"-16,-131-43 37 16,70 38-2-16,-5 5 11 0,2 0-22 15,9 11-44 1,19 9 14-16,13 3-24 0,10 3-6 16,10-2-3-16,3-1 3 15,6-3-6-15,18-5 0 16,15-5 3-1,5-6 1-15,9-4-4 16,2-8-2-16,-3-18 0 0,-10-9-33 16,-12-7 12-16,-8-7 3 15,-10-4 20-15,-9 0-2 16,-3-1 4-16,-3 2-2 16,-18 8 24-16,-4 6 2 0,-2 10 11 15,9 10-7-15,8 8-8 16,5 9 26-16,5 1-41 15,0 1-7-15,0 25-7 16,14 12-2-16,5 13 9 16,6 8 0-16,5 2-5 15,3 3-4-15,4-1-32 16,4-3-74-16,2-10-54 16,-1-13-126-16,-5-16-390 15</inkml:trace>
  <inkml:trace contextRef="#ctx0" brushRef="#br0" timeOffset="111110.0972">2357 15530 1118 0,'0'0'161'0,"0"0"-72"16,0 0-46-16,0 0-9 15,0 0-15-15,90-23 4 16,-59 45-21-16,-3 9 0 15,-7 2-4-15,-12 4 3 16,-7 1-3-16,-2-2 0 16,-11-5-9-16,-4-5-1 15,-1-10-19-15,8-7-18 16,5-7 28-16,3-2-21 16,3-11 17-16,21-15-75 15,7-11-44-15,2-5 94 0,-3-1 33 16,-9-2 17-1,-5 5 41-15,-8 8 50 16,-7 10 9-16,-1 7 13 0,0 10-46 16,0 5 0-16,0 0-67 15,5 20-14-15,1 11 14 16,9 8 10-16,1 5-3 16,5 1-7-16,6-3 7 15,4-4-8-15,5-8 1 16,7-9-71-16,2-11-86 15,4-10-181-15</inkml:trace>
  <inkml:trace contextRef="#ctx0" brushRef="#br0" timeOffset="111452.1803">3695 14899 1263 0,'0'0'27'16,"0"0"-19"0,0 0-4-16,106-35 8 0,-60 35 51 15,1 0-49-15,3 0-12 16,1 10-2-16,-5 4-12 16,-4 0-68-16,-12-1-59 15,-17-3-161-15,-13 0-280 16</inkml:trace>
  <inkml:trace contextRef="#ctx0" brushRef="#br0" timeOffset="111633.6955">3783 15137 903 0,'0'0'86'16,"0"0"-8"-16,0 0-7 16,99 60 31-16,-47-53 7 15,4-7-45-15,0 0-50 16,5 0-14-16,-4-10-3 15,-11-5-186-15,-12-9-281 16</inkml:trace>
  <inkml:trace contextRef="#ctx0" brushRef="#br0" timeOffset="133309.2852">6164 14856 980 0,'0'0'149'16,"0"0"-126"-16,126-6-12 15,-71-4 58-15,0 0 20 16,-4 2-49-16,1 4-40 16,-6 0 5-16,-4 1-5 15,-8 0-23-15,-10 0-76 16,-10 2-71-16,-13-4-54 0,-1 3-183 16</inkml:trace>
  <inkml:trace contextRef="#ctx0" brushRef="#br0" timeOffset="133560.6134">6333 14702 1034 0,'0'0'149'0,"0"0"-95"15,0 0-3-15,0 0 53 16,0 0-25-16,0 0-69 15,-27-7-7-15,27 33-3 16,6 9 0-16,9 6 9 16,1 5-8-16,-2 1 0 15,4-2-1-15,-2-3-15 16,-4-5-106-16,3-8-58 0,0-7-163 16</inkml:trace>
  <inkml:trace contextRef="#ctx0" brushRef="#br0" timeOffset="133905.6893">6851 14650 1421 0,'0'0'39'15,"0"0"-29"1,92-23-15-16,-43 23 11 0,0 0-4 16,-2 14 0-16,-11 9-2 15,-11 4 0-15,-16 6-16 16,-9 1-49-16,-6 1 62 16,-15-5-9-16,0-3 12 15,5-9-2-15,10-4 6 16,6-6-5-16,0-2 1 15,21-4 0-15,16-1 37 16,12-1-28-16,11 0-2 16,4-2-7-16,-3-8-74 0,-7-3-128 15,-17 2-389-15</inkml:trace>
  <inkml:trace contextRef="#ctx0" brushRef="#br0" timeOffset="134583.7236">5530 14864 1052 0,'0'0'228'0,"0"0"-167"16,0 0-11-16,0 0 24 15,0 0-8-15,0 0-16 0,94-63-44 16,-61 66-4-16,-3 18-4 16,-6 8-15-16,-11 5 13 15,-10 1 4-15,-3 3-7 16,-9-3 0-16,-13-4 7 15,1-7 0-15,4-9-6 16,9-8 4-16,5-3 1 16,3-4-10-16,0 0-5 15,10-9 5-15,14-18 7 0,10-5-20 16,-1-5 17 0,-5 0-3-16,-7-1 10 0,-6 1 0 15,-7 7 2 1,-5 8 2-16,0 10 27 0,-3 9 1 15,0 3 16 1,1 0-48-16,2 3-3 0,4 16-21 16,4 10 14-16,4 9 8 15,3 2 2-15,-3 0 0 16,3 0-4-16,-1-3-20 16,5-3-80-16,-2-5-62 15,-6-10-176-15</inkml:trace>
  <inkml:trace contextRef="#ctx0" brushRef="#br0" timeOffset="134912.4363">5196 14630 1033 0,'0'0'123'0,"0"0"-101"16,-82 114-19-1,63-47 31-15,8 5 22 0,11 4 17 16,0 2 21-16,21-3-67 15,19 0-14-15,17-7-7 16,13-7 1-16,17-12-14 16,19-12-8-16,20-18-165 15,10-18-234-15</inkml:trace>
  <inkml:trace contextRef="#ctx0" brushRef="#br0" timeOffset="135375.4337">7665 14357 978 0,'0'0'128'0,"0"0"-128"0,0 0 9 15,75 104 33-15,-32-57 56 16,2 6-10-16,-5 7-19 16,-4 6-36-16,-15 7-30 15,-14 6 2-15,-7 0-5 16,-28-3 0-16,-30-8-68 15,-26-9-96-15,-16-15-141 16,-9-18-506-16</inkml:trace>
  <inkml:trace contextRef="#ctx0" brushRef="#br0" timeOffset="138083.4263">8899 14546 416 0,'0'0'278'0,"88"0"-227"16,-37-6 2-16,4-1 22 16,-7-4 50-16,-8 1-22 15,-9 0-36-15,-10-1 15 16,-7 3 0-16,-10-4-10 16,-4-1 11-16,0-2-33 15,0-2-23-15,-16 1-15 16,-8 2-8-16,-9 2-7 15,-4 5 3-15,-11 7-6 16,-7 0 0-16,1 12 6 16,5 9 0-16,13 3-3 15,14 0-3-15,13 1 5 16,7-3-1-16,2-3 1 16,9-2-1-16,15-6 4 0,12-6 2 15,10-5-1-15,3 0-3 16,5-18-3-1,-2-11-15-15,-10-4-14 0,-6-10 27 16,-8-8 2-16,-9-5 3 16,-11-7-4-16,-5-7 6 15,-3-2-2-15,-3 2 0 16,-12 3 2-16,2 8 23 16,1 8-4-16,0 8 4 15,6 7 10-15,-2 13-33 16,4 12 23-16,2 7-20 15,2 4 4-15,0 7-18 0,0 27-5 16,0 16 14-16,0 20-7 16,8 10 12-1,4 7-5-15,0 1 0 0,-2 2-2 16,-1-7-13-16,3-6-42 16,3-6-80-16,3-17-56 15,-3-12-243-15</inkml:trace>
  <inkml:trace contextRef="#ctx0" brushRef="#br0" timeOffset="138329.7719">8845 14687 1046 0,'0'0'80'0,"0"0"-70"16,0 0 40-16,140 25 55 15,-57-25-33-15,18 0-8 16,13 0-46-16,3 0-17 16,-2-1-1-16,-12-2-81 15,-15-4-187-15,-22-1-744 0</inkml:trace>
  <inkml:trace contextRef="#ctx0" brushRef="#br0" timeOffset="139015.9461">9281 15564 997 0,'0'0'128'16,"0"0"-72"-16,-81-85-18 15,44 64 42-15,-8 7 10 16,0 8-32-16,-1 6-40 0,4 0 8 15,5 20-17 1,9 6-2-16,7 2 3 0,13 1-7 16,8 0-3-1,0-3 0-15,20-6 3 0,10-6 2 16,11-8-3-16,7-6-2 16,3-3 0-16,1-19-34 15,-4-9 13-15,-12-10-6 16,-5-8 3-16,-13-8 19 15,-7-3 7-15,-11-3-2 16,0 5 13-16,-16 2 6 16,-4 11 34-16,-1 8-23 0,6 14-4 15,4 11 19-15,4 6-19 16,6 6-6-16,1 0-20 16,0 17-12-16,6 18 3 15,14 17 7-15,9 9 2 16,4 6 1-16,-1-3-1 15,0 0-27-15,-4-4-61 16,-3-5-77 0,-1-13-84-16,-4-16-468 0</inkml:trace>
  <inkml:trace contextRef="#ctx0" brushRef="#br0" timeOffset="139434.1642">9557 15269 1323 0,'0'0'51'16,"0"0"-18"-16,0 0 9 15,0 0 18-15,87-53-24 16,-50 64-36-16,4 17-3 16,-6 8-1-16,-8 6 1 15,-15-1-15-15,-11-4-11 16,-1-5-24-16,-4-9 12 15,-10-6 9-15,2-9-35 16,5-6 18-16,2-2 16 16,5-10 33-16,0-15 0 15,0-10-48-15,11-4 48 16,2-1-9-16,1 0 19 16,-4 5 7-16,-3 9 25 0,-2 9 3 15,-4 7 45-15,-1 6-28 16,0 4-22-16,2 0-40 15,4 20-27-15,2 7 18 16,8 9 8-16,2 3 2 16,6-2 2-16,4-3-1 15,5-6 0-15,6-3-2 16,7-12-102-16,6-9-82 16,-1-4-503-16</inkml:trace>
  <inkml:trace contextRef="#ctx0" brushRef="#br0" timeOffset="140182.4756">10388 14071 931 0,'0'0'94'0,"0"0"-58"16,0 0 1-16,0 0 59 15,-84-7-57-15,57 37-2 16,2 9 0-16,3 8-14 15,8 4 18-15,8 0-21 16,6 0-2-16,0-4 8 16,5 0-21-16,13-5-5 15,9-2 0-15,9-3-13 16,11-8-46-16,7-7-102 16,1-11-163-16</inkml:trace>
  <inkml:trace contextRef="#ctx0" brushRef="#br0" timeOffset="140653.2318">10589 14276 1101 0,'0'0'92'16,"0"0"-53"-16,0 0 3 15,0 0 32-15,0 0-56 16,90-48-10-16,-44 65-12 15,3 10 4-15,-10 9 0 16,-12 1-7-16,-13 4-3 16,-14-1-7-16,0-5-34 0,-23-5 4 15,-4-6 26-15,5-11 8 16,8-5 13-16,6-8-4 16,8 0 16-16,0-4-9 15,5-18-3-15,13-5-37 16,9-9 24-16,-2 0 12 15,2-4 1-15,-4 0 11 16,-4 0-11-16,-4 4 49 16,-6 5 15-16,0 6-14 15,-6 12 26-15,0 5-14 16,-1 7-20-16,-2 1-21 16,4 0-21-16,0 20-22 15,4 10 17-15,4 8 4 0,3 5 1 16,1 2 0-16,2-1 0 15,4 0-3-15,1-2-8 16,2-9-62-16,-1-2-65 16,6-13-82-16,-2-14-167 15</inkml:trace>
  <inkml:trace contextRef="#ctx0" brushRef="#br0" timeOffset="140999.4058">11156 13730 1132 0,'0'0'56'16,"0"0"-55"-16,90-10 2 15,-51 12 0-15,-2 15 18 16,-9 6-16-16,-11 4 0 16,-13 0-10-16,-4 6 5 15,-25 1 0-15,-9 1-1 16,-8 1 3-16,3 1-2 16,9-1 0-16,11-3 5 15,14-2-8-15,5-4 3 16,14-2 0-16,20-3 4 0,12-5-4 15,6-3-21 1,2-6-128-16,-2-4-312 0</inkml:trace>
  <inkml:trace contextRef="#ctx0" brushRef="#br0" timeOffset="141222.8093">11625 14340 1139 0,'0'0'77'0,"85"-1"-63"15,-33-5-4-15,-1 0 78 16,-8-1-31-16,-3 2-55 16,-8 0-4-16,-13 0-24 15,-7-3-100-15,-12-2-102 16,-4-3-303-16</inkml:trace>
  <inkml:trace contextRef="#ctx0" brushRef="#br0" timeOffset="141444.2186">11693 14116 1170 0,'0'0'101'0,"0"0"-101"0,0 0-3 15,0 0 3-15,0 0 70 16,15 86-5-16,0-47-45 16,-1 2-5-16,-5-2-14 15,1 1-1-15,-4-3 0 16,0 1-16-16,0-5-60 16,3-5-94-16,1-9-165 15</inkml:trace>
  <inkml:trace contextRef="#ctx0" brushRef="#br0" timeOffset="141793.8529">12296 14111 1091 0,'0'0'167'16,"0"0"-120"-16,0 0-31 15,0 0-15-15,0 0 3 0,0 0 0 16,13 97 31-16,-5-53-35 16,-2 1 3-1,0-1-3-15,3-2-28 0,-3-7-112 16,0-10-225-16</inkml:trace>
  <inkml:trace contextRef="#ctx0" brushRef="#br0" timeOffset="142033.2631">12553 13948 1465 0,'0'0'42'16,"98"57"-26"-16,-26-3-16 0,-5 9 66 15,-10 6-46-15,-18 9 1 16,-20 4-20-16,-19 6-1 16,-22-5 0-16,-49 0-86 15,-36-14-96-15,-29-16-169 16</inkml:trace>
  <inkml:trace contextRef="#ctx0" brushRef="#br0" timeOffset="143454.3259">13533 14314 132 0,'0'0'679'16,"0"0"-574"-16,0 0-37 16,0 0 60-16,0 0-16 15,0 0-38-15,-10 0-5 16,16 0-30-16,17 0-10 15,15 0-14-15,11 0-14 16,9 0 13-16,8 0-7 16,2 0-5-16,1 0 2 15,-1 0-2-15,-9 0-4 16,-8 0 0-16,-9 1-91 16,-10 0-22-16,-9-1-46 0,-9 0-110 15,-8 0-231 1</inkml:trace>
  <inkml:trace contextRef="#ctx0" brushRef="#br0" timeOffset="143743.0877">13791 14078 920 0,'0'0'119'0,"0"0"-86"16,0 0 47-16,0 0 25 15,0 0-26-15,0 0-65 16,-15 13-11-16,15 15 24 16,0 6 17-1,5 7 3-15,2 4-25 0,-1 2-7 16,0 4-15-16,2 2-2 15,2 3-11-15,0-5-202 16,1-8-301 0</inkml:trace>
  <inkml:trace contextRef="#ctx0" brushRef="#br0" timeOffset="146302.256">14733 14199 755 0,'0'0'401'15,"0"0"-323"-15,0 0-24 16,0 0-5-16,20-72 47 16,6 66-33-16,8 6-55 15,6 0 5-15,5 2-13 16,-2 15 0-1,-5 7-8-15,-8 5 9 0,-8 3-1 16,-7 7 0-16,-11-1-12 16,-4-1 3-16,0-4-22 15,-7-5-15-15,-4-7 35 16,2-5-26-16,5-10 17 16,1-2 10-16,3-4-12 15,0 0 20-15,7-6-4 16,12-13-23-16,1-6 18 0,-1-6-2 15,-3-4 13-15,-6-5 0 16,-3 0 7-16,-4-2-7 16,0 5 29-16,-3 5 0 15,0 8 27-15,0 10-25 16,0 8 21-16,0 3-7 16,0 3-42-16,0 0-3 15,2 14-19-15,4 15 12 16,6 9-2-16,1 6 16 15,6 2-7-15,3-2 0 16,3-1 5-16,2-4-11 16,0-1 6-16,-1-7-26 15,3-5-59-15,-4-9-59 16,-4-10-89-16,-5-7-275 16</inkml:trace>
  <inkml:trace contextRef="#ctx0" brushRef="#br0" timeOffset="146671.7223">15368 13611 593 0,'0'0'486'0,"0"0"-469"0,0 0-17 16,0 0 0-16,97-9 0 16,-55 29 9-16,-5 5-8 15,-6 2-1-15,-9 1 0 16,-12-2-4-16,-10-1 2 16,-2 2 1-16,-23 1 0 15,-3-2-3-15,1-2 7 16,9-1-3-16,6-3 7 15,9 0-2-15,3-1 15 16,4 1-2-16,20 0-15 16,9-3 28-16,9 0-27 15,9-1 1-15,2-2-5 16,-2-4-46-16,-2-4-243 0</inkml:trace>
  <inkml:trace contextRef="#ctx0" brushRef="#br0" timeOffset="146940.1263">15868 14162 820 0,'0'0'208'0,"0"0"-186"0,94 10-4 15,-54-10 99-15,-1 0-37 16,1 0 5-16,2 0-73 16,-2 0-1-16,-2-2-11 15,-6 1-3-15,-5-2 2 16,-6 2-85-16,-10 0-114 16,-11-3-131-16</inkml:trace>
  <inkml:trace contextRef="#ctx0" brushRef="#br0" timeOffset="147180.4809">16054 14012 1051 0,'0'0'106'0,"0"0"-86"15,0 0 20-15,0 0-24 16,0 0-4-16,0 0 54 15,-7 91-44-15,11-53 7 16,7 3-15-16,-4-4-6 16,-1 0-8-16,-3-3 7 15,0-4-14-15,2-5-1 16,2-2-100-16,4-8-23 0,4-7-206 16</inkml:trace>
  <inkml:trace contextRef="#ctx0" brushRef="#br0" timeOffset="147440.7875">16423 13966 1149 0,'0'0'68'0,"0"0"-68"15,0 0-1-15,0 0 1 16,58 75 29-16,-37-30 12 16,-6-1-37-16,-5 2-1 0,-7-4-3 15,-3-4-10-15,0-3 4 16,0-4-72-16,0-8-134 16,0-10-330-16</inkml:trace>
  <inkml:trace contextRef="#ctx0" brushRef="#br0" timeOffset="147699.0956">16739 13748 1297 0,'0'0'39'0,"98"20"-37"0,-29 22 3 15,0 9 53-15,-6 11 9 16,-13 6-58-16,-12 11 2 16,-15 1-11-16,-11 3 3 15,-12-4-9-15,-6-1 6 16,-31-6-77-16,-21-7-13 16,-21-9-62-16,-12-15-111 15,-11-10-134-15</inkml:trace>
  <inkml:trace contextRef="#ctx0" brushRef="#br0" timeOffset="148157.8702">14710 13808 842 0,'0'0'22'0,"0"0"-9"16,-60 93 60-16,49-36 6 15,8 7-2-15,3 8-7 16,0 3-14-16,17 0 12 15,6-4-30-15,4-2-8 16,7-4-13-16,3-2-10 16,5-7-14-16,9-6 3 0,1-10-157 15,3-15-154-15</inkml:trace>
  <inkml:trace contextRef="#ctx0" brushRef="#br0" timeOffset="149257.4829">9882 10067 1072 0,'0'0'90'0,"0"0"-36"16,0 0 25 0,0 0 33-16,0 0-67 0,0 0-28 15,0 0-17-15,-19 9-3 16,19 21-1-16,1 2 8 15,8 5-8 1,0 3-69-16,2-1-95 0,0-2-146 16</inkml:trace>
  <inkml:trace contextRef="#ctx0" brushRef="#br0" timeOffset="150094.2621">13256 9726 1057 0,'0'0'80'0,"0"0"-10"0,0 0-24 15,0 0 18-15,0 0 5 16,0 0-44-16,0 0-18 15,52-38-7-15,-38 53-10 16,-6 3 4-16,-8 4-2 16,0 0 8-16,-2 0-1 15,-8-3 7-15,7-4-9 16,3-1 3-16,0 0 0 16,26-2 13-16,11-1-1 15,18-4 6-15,11-3-18 16,4-4-106-16,-8 0-309 15</inkml:trace>
  <inkml:trace contextRef="#ctx0" brushRef="#br0" timeOffset="153947.9655">18201 13922 771 0,'0'0'406'16,"0"0"-342"-16,-1-86-42 15,-23 55 6-15,-9-3 48 16,-7 3-36-16,-9 7 10 15,-5 7-30-15,-9 9-20 16,1 8 18-16,6 0-18 16,9 20 0-16,15 10 3 15,15 4 3-15,10 1-6 0,7-1 0 16,7-3 3 0,24-5 0-16,15-5-2 0,7-9-1 15,6-6 0-15,-2-6-2 16,-5 0-10-16,-6-17-2 15,-10-12-2-15,-10-13 12 16,-9-11 2-16,-9-12 2 16,-8-7-2-1,0 0 2-15,0 1 0 0,-6 7 0 16,-3 6 4-16,-1 7 19 16,0 8-2-16,-2 8-12 15,2 8 27-15,0 11-28 16,5 7 18-16,2 8-16 15,3 1-7-15,0 4-6 0,0 21-30 16,0 18 33-16,0 13-5 16,0 9 7-16,3 4-2 15,2 6 0-15,-2 1-8 16,4 0-33-16,2-2-57 16,3-9-54-16,6-14-40 15,0-15-264-15</inkml:trace>
  <inkml:trace contextRef="#ctx0" brushRef="#br0" timeOffset="154165.3829">17731 13995 775 0,'0'0'410'15,"0"0"-352"1,0 0-55-16,132 14 8 0,-37-11 93 15,20 0-41-15,3 0-41 16,-5 0-6-16,-5-1-14 16,-14 2-4-16,-15 3-85 15,-15 0-142-15,-29 2-301 16</inkml:trace>
  <inkml:trace contextRef="#ctx0" brushRef="#br0" timeOffset="154848.5609">18282 14662 1067 0,'0'0'99'0,"-82"-33"-70"15,31 26-28 1,-1 6 62-16,-2 1 32 0,7 1-60 16,11 14-11-16,12 6-19 15,12-4 1-15,7 3-8 16,5-1 2-16,0-3 0 15,21-2 2-15,10-2-2 0,10-8 10 16,5-4-10-16,2 0-7 16,-3-6 3-16,-7-14-7 15,-11-3 6-15,-3-9-2 16,-6-8 7-16,-11-6 0 16,-2-4 0-16,-5 0 6 15,0 3-6-15,-14 4 24 16,-6 8 12-16,-4 6 16 15,3 8-30-15,3 8 6 16,7 8 12-16,8 5-39 16,3 0-1-16,0 8 0 15,0 18-13-15,0 11 7 16,11 8 8-16,7 5-2 16,1 2 0-16,1 1-23 15,-4-3-38-15,0-7-56 16,1-3-66-16,4-11-89 0,3-10-320 15</inkml:trace>
  <inkml:trace contextRef="#ctx0" brushRef="#br0" timeOffset="155287.9447">18534 14447 1197 0,'0'0'83'0,"0"0"-40"15,0 0 2 1,103-41 3-16,-67 41 0 0,-2 18-48 16,-2 11 5-16,-9 7-12 15,-8 3 7 1,-14 1 0-16,-1-4-1 16,-10-6-46-16,-8-6 26 0,1-8-10 15,6-7-17-15,6-7 21 16,5-2 1-16,0 0 20 15,14-19 1-15,13-10-125 16,3-9 66-16,-2-4 47 16,-4-3 17-16,-8-1 50 15,-4 4 28-15,-9 8-39 0,-3 8 76 16,0 7-44 0,0 11 4-16,0 5-39 0,0 3-30 15,0 6-6-15,0 19-25 16,0 7 25-16,0 8 7 15,5 0-3 1,5-3-6-16,5-5 2 0,2-7-8 16,3-5-19-1,9-7-76-15,0-8-38 0,4-5-162 16</inkml:trace>
  <inkml:trace contextRef="#ctx0" brushRef="#br0" timeOffset="155569.7986">19457 13522 1162 0,'0'0'47'0,"0"0"-27"16,0 0-20-16,-88 122 3 15,74-42 57-15,8 12 19 16,6 4-42-16,0-3 15 16,16-5-44-16,5-11-3 15,6-12-3-15,6-14-2 16,4-13-11-16,5-13-73 16,4-12-76-16,5-11-161 0</inkml:trace>
  <inkml:trace contextRef="#ctx0" brushRef="#br0" timeOffset="157063.947">19889 13830 1090 0,'0'0'157'0,"0"0"-103"15,0 0-30-15,0 0 22 16,0 0 25-16,0 0-14 15,107-69-50-15,-74 79 2 16,1 14-9-16,-5 5-8 16,-7 5 6-16,-7 4 2 15,-12-1-8-15,-3 1 8 16,0-1-37-16,-15-5-4 16,0-6 1-16,3-2 2 15,5-11 12-15,4-5-33 16,3-5 25-16,0-3 34 15,12-6 0-15,13-16-6 0,8-10-6 16,0-4-3-16,-3-5 15 16,-4-4 1-16,-5-2 12 15,-7 3 18-15,-6 8 21 16,-6 6 14-16,-2 8 7 16,0 13-36-1,0 4-1-15,0 5-32 0,0 0-4 16,0 10-8-16,4 16-12 15,2 11 20-15,5 3 0 16,2 2 6-16,2 0-8 16,3-1 2-16,-1 0-3 15,5-1-5-15,2-2-42 16,4-7-57-16,0-8-68 16,-1-11-266-16</inkml:trace>
  <inkml:trace contextRef="#ctx0" brushRef="#br0" timeOffset="157280.3663">20857 13972 1120 0,'0'0'68'0,"0"0"-54"16,116 0-14-16,-68 0 77 0,-5 0 3 15,4 0-52-15,-3 0-13 16,-5 0-15-16,-9 0-13 16,-9-10-83-1,-11-6-140-15,-10-8-319 0</inkml:trace>
  <inkml:trace contextRef="#ctx0" brushRef="#br0" timeOffset="157497.7863">20969 13657 1119 0,'0'0'92'15,"0"0"-92"-15,0 0 0 16,0 0 18-16,6 80 68 16,6-37-32-16,3 5-30 0,-5 1 7 15,2 0-29-15,-6 2 3 16,-3-1-5-16,0 0-9 15,3-4-56 1,4-4-96-16,4-14-170 0</inkml:trace>
  <inkml:trace contextRef="#ctx0" brushRef="#br0" timeOffset="157854.8313">21466 13728 1312 0,'0'0'55'15,"0"0"-55"-15,0 0-2 16,104-20 1-16,-67 31 2 16,-2 11 6-16,-9 6-6 15,-12 2-1-15,-14-1 0 16,-2 1-23-16,-24-3 7 15,-6-3 8-15,2-1 7 16,8-7-6-16,10 0 10 16,9-6-3-16,3-1 12 0,6-2-8 15,24-3 42 1,9-1 19-16,8-3-47 16,4 0 18-16,2-6-27 15,3-5-4-15,4-4-5 16,2-3-48-16,-2-2-118 0,-8-5-93 15,-14-5-399-15</inkml:trace>
  <inkml:trace contextRef="#ctx0" brushRef="#br0" timeOffset="158086.4071">21865 13439 1221 0,'0'0'66'0,"96"51"-49"16,-29-2 48-16,4 5 47 0,-12 6-22 16,-10 7-52-16,-14 2-6 15,-13 3-32-15,-18 1 10 16,-4 5-8 0,-37 0-1-16,-29-4-1 15,-32-7 0-15,-25-12-95 0,-23-14-88 16,-14-21-151-16</inkml:trace>
  <inkml:trace contextRef="#ctx0" brushRef="#br0" timeOffset="161256.1939">4010 16855 1095 0,'0'0'115'0,"0"0"-97"16,0 0-9-16,0 0 38 16,0 0 30-16,0 0-39 15,134 0-33-15,-70 0 14 16,0 0-19-16,-7 0 10 15,-1 1-13-15,-9 7 3 16,-8 1-104-16,-9-3-77 16,-14-1-225-16</inkml:trace>
  <inkml:trace contextRef="#ctx0" brushRef="#br0" timeOffset="161476.6061">4023 17109 973 0,'0'0'97'16,"0"0"-89"-16,0 0 41 15,0 0 48-15,84 36 22 16,-32-32-55-16,9 1-29 16,2-1-28-16,3 0-7 15,-5 0-32-15,-12-4-180 0,-9 0-229 16</inkml:trace>
  <inkml:trace contextRef="#ctx0" brushRef="#br0" timeOffset="162587.8039">5639 16795 1120 0,'0'0'57'0,"0"0"-38"16,0 0 29-1,0 0 26-15,0 0-10 0,112-52-47 16,-66 52 4-16,5 6-14 16,-3 12-2-16,-5 4-2 15,-10 4-3-15,-14 2-2 16,-11 2 2-16,-8 1-11 16,-8-1 7-16,-13-2 1 15,-4-3 0-15,6-6-2 16,7-7 3-16,6-7 2 15,4-4 0-15,2-1-12 16,0 0 9-16,18-12-2 0,14-9-45 16,6-6 20-16,7-3 7 15,-3-2 5-15,-2-2 9 16,-9 0 2-16,-7 4 7 16,-9 5 0-16,-9 5 15 15,-6 7 41-15,0 5-24 16,0 6 2-16,0 2-11 15,0 0-23-15,-3 13-8 16,-4 17 8-16,-1 3 1 16,5 6 14-16,3 1-14 15,0 0 7-15,3 3-6 16,12-2 4-16,4-4-12 16,5-5 4-16,5-7-58 15,8-5-49-15,3-13-88 16,1-7-226-16</inkml:trace>
  <inkml:trace contextRef="#ctx0" brushRef="#br0" timeOffset="162845.6497">6605 16909 1169 0,'0'0'66'16,"0"0"-63"0,89 3 0-16,-41 2 78 15,4-2 17-15,-1 1-71 0,-1 1-11 16,-3-1-16-16,-6 0 3 16,-9 1-9-16,-9-3-19 15,-12 2-60-15,-8-4-37 16,-3 0-88-16,-6 0-148 15</inkml:trace>
  <inkml:trace contextRef="#ctx0" brushRef="#br0" timeOffset="163080.0275">6897 16755 1118 0,'0'0'70'16,"0"0"-60"-16,0 0 11 15,0 0 37-15,0 0-5 16,0 0 6-16,-6 74-15 16,10-38-14-16,5 1-28 15,-1 1 6-15,2-1-8 16,-1-1 0-16,2 1-6 16,2-4-51-16,4-4-88 15,6-6-75-15,6-6-240 16</inkml:trace>
  <inkml:trace contextRef="#ctx0" brushRef="#br0" timeOffset="163469.8008">7505 16871 1104 0,'0'0'112'16,"0"0"-95"-16,0 0-17 15,84-16 0-15,-36 22 0 16,1 8 27-16,-6 3-23 16,-8 2-1-16,-15-1-3 15,-15 1-6-15,-5 0 4 16,-19-3-1-16,-19 3 3 0,-4-1 7 15,4 1-4-15,15-4 2 16,9-1 24-16,9-1 4 16,5-1-1-16,6 0-20 15,22-4 11-15,14-2 32 16,12-2-33-16,14-4-12 16,4 0-10-16,3-11-8 15,-8-9-124-15,-2-10-131 16,-20-8-572-16</inkml:trace>
  <inkml:trace contextRef="#ctx0" brushRef="#br0" timeOffset="163703.4203">7968 16618 1050 0,'0'0'25'0,"0"0"-21"15,103 92 98-15,-57-47-4 16,-4 4-45-16,-6 2-3 16,-12 7-24-16,-14 6-18 15,-10 2 8-15,-6 3-13 16,-28-7-6-16,-20-7-20 16,-16-7-79-16,-18-14-27 15,-11-10-130-15,-11-12-220 0</inkml:trace>
  <inkml:trace contextRef="#ctx0" brushRef="#br0" timeOffset="164249.5436">5561 16588 806 0,'0'0'246'16,"0"0"-243"-16,-99 55-2 15,72-2 44-15,12 6 44 16,12 13 18-16,3 12-14 16,15 7-48-16,26 0-6 15,9-4-24-15,11-12-5 16,9-13-8-16,3-10-2 15,6-12-3-15,3-12-118 16,5-20-196-16</inkml:trace>
  <inkml:trace contextRef="#ctx0" brushRef="#br0" timeOffset="169029.9953">9348 16517 1166 0,'0'0'94'16,"0"0"-61"-16,0 0-31 15,0 0 24-15,0 0 14 16,-95 10 5-16,57 31-22 0,1 12 6 16,7 7 6-16,6 5-27 15,12-5 17-15,12 1-2 16,0-4-20-16,17 2 19 15,17-8-21-15,9-6 3 16,11-11-3-16,12-5-1 16,10-9-50-16,4-9-143 15,-3-11-265-15</inkml:trace>
  <inkml:trace contextRef="#ctx0" brushRef="#br0" timeOffset="174495.9085">9736 16649 680 0,'0'0'154'16,"0"0"-69"-16,0 0 68 15,0 0-10-15,0 0-23 16,0 0-31-16,0 0-27 16,-28-81 8-16,28 67-29 15,3 0-22-15,13 3-3 0,6 0-9 16,1 7-5-16,10 4-2 15,1 0-2-15,0 9-9 16,-3 10 11-16,-2 7 0 16,-11 4-2-16,-5 6-3 15,-8 3-11 1,-5-3-19-16,-5-2-9 0,-16-4 20 16,-7-5-7-16,0-7 4 15,-5-7 23-15,0-7-3 16,0-4 4-16,2 0 3 15,4 0 0-15,8-7 3 16,7-5-1-16,6 5 1 0,6-3 11 16,0 4-11-16,0 0 9 15,15 4 3-15,7 2-15 16,6 0 14-16,7 0-13 16,4 2 5-16,-2 8-5 15,6 3 4-15,2 1-7 16,-2 0 2-16,-1 0-21 15,-2 0-91-15,-3-1-113 16,-4-7-223-16</inkml:trace>
  <inkml:trace contextRef="#ctx0" brushRef="#br0" timeOffset="177155.3859">10395 16577 1123 0,'0'0'79'15,"0"0"-66"-15,0 0 38 16,26-72 10-16,-7 61 31 16,-1 3-23-16,3 6-62 15,4 2 8-15,5 0-15 16,0 14 4-16,-3 9-1 0,-5 4-3 15,-10 4 0-15,-4 2-1 16,-8 2-1-16,0-5 1 16,0-1 1-16,-11-9-3 15,4-4-5-15,-2-9 8 16,6-2 0-16,3-5-6 16,0 0-8-16,0 0 13 15,12-11-2-15,16-8-55 16,6-9 14-16,2-1 16 15,-6-5-4-15,-5 1 11 16,-8 0-9-16,-7 1 30 16,-4 7 0-16,-4 5 4 0,-2 9 32 15,0 5-2-15,0 5-1 16,0 1-20-16,0 0-13 16,0 20-15-16,0 6 11 15,-8 8 8 1,4 2 8-16,4 2-9 0,0-2-1 15,7-2 9-15,8-3-5 16,4-3-6-16,3-4 0 16,6-4-8-16,2-7-82 15,3-7-94-15,2-6-289 16</inkml:trace>
  <inkml:trace contextRef="#ctx0" brushRef="#br0" timeOffset="180955.1482">11030 16087 610 0,'0'0'130'0,"0"0"-67"16,0 0-5-16,0 0 75 15,0 0-40-15,0 0-14 16,0 0-59-16,0-3-19 16,0 10-1-16,0 8 20 15,-2 3-5-15,-1 6 9 16,3-1-23-16,0 5 6 0,0 4-5 16,0 4-2-16,14 1-27 15,2-4-167 1,-4-5-369-16</inkml:trace>
  <inkml:trace contextRef="#ctx0" brushRef="#br0" timeOffset="181662.1809">11401 16698 515 0,'0'0'555'15,"0"0"-478"1,0 0-67-16,0 0 38 0,0 0 48 16,0 0-50-16,113-15-2 15,-50 15-27 1,0 0 9-16,-2 0 2 0,-6 0-23 15,-7 0-1-15,-2 0-4 16,-10 3-4-16,-8-3-3 16,-11 0-82-16,-9 0-62 15,-8-3-134-15,0-15-379 16</inkml:trace>
  <inkml:trace contextRef="#ctx0" brushRef="#br0" timeOffset="181869.542">11650 16458 1020 0,'0'0'112'15,"0"0"-112"-15,0 0 8 16,0 0 23-16,0 0 37 16,-9 96 23-16,11-50-63 15,7 3-17-15,-1 0-3 16,0-4-8-16,1-2 0 15,-1-6-81-15,2-8-106 16,-3-10-164-16</inkml:trace>
  <inkml:trace contextRef="#ctx0" brushRef="#br0" timeOffset="186735.1182">12417 16531 834 0,'0'0'150'16,"0"0"-81"-16,0 0 3 16,0 0 16-16,0 0-22 15,5-75-2-15,-19 65-29 16,1 3-17-16,-7 1 15 15,-7 4-23-15,-4 2 1 16,0 0 15-16,-1 15-26 16,6 7 17-16,3 8-4 0,8 3-12 15,8 8 29 1,1 1-18-16,6 2-1 0,0-3 1 16,15-3-5-1,8-6-9-15,6-5 2 0,5-5 0 16,8-4 5-1,4-9-4-15,1-3 3 0,-4-6 1 16,-5 0 4-16,-8-18-6 16,-7-9 3-16,-8-6-4 15,-12-9 10-15,-3-3-12 16,-9-1 0-16,-20 4-1 16,-2 2-2-16,-2 9 0 15,5 6-7-15,7 11-38 16,9 6 10-16,5 5-57 15,7 3-102-15,0-1-162 16</inkml:trace>
  <inkml:trace contextRef="#ctx0" brushRef="#br0" timeOffset="187071.2763">12720 16142 23 0,'0'0'1002'16,"0"0"-973"-16,0 0-29 0,0 0 0 15,121 95 32-15,-76-39 57 16,-1 10-33-16,-5 4-3 15,-8-1-22-15,-10 5-4 16,-13 1-19-16,-8 1-5 16,-15 3 6-16,-22 0-8 15,-13-4-1-15,-10-7 0 16,-2-13-12-16,-5-21-69 16,0-16-34-16,6-16-165 15</inkml:trace>
  <inkml:trace contextRef="#ctx0" brushRef="#br0" timeOffset="188500.288">13569 16593 872 0,'0'0'111'0,"0"0"-104"16,0 0 27-16,0 0 72 16,0 0-45-16,91 0-21 15,-37 0-19-15,10 0-8 16,7 0 27-16,4 0-12 16,1 0 6-16,-8 0 7 0,-6 0-33 15,-13 0-2-15,-6 0-6 16,-10 0-14-16,-6 0-25 15,-11 0-79-15,-5-1-67 16,-11-8-154-16</inkml:trace>
  <inkml:trace contextRef="#ctx0" brushRef="#br0" timeOffset="188738.6502">13912 16355 1037 0,'0'0'76'0,"0"0"-49"16,0 0 16-16,0 0-4 15,0 0 10-15,0 0 24 16,-18 107-30-16,30-55-17 16,-5 2-21-16,1-1-3 15,-4-1-2-15,1-1-6 16,2-4 0-16,2-6-104 15,2-9-82-15,2-11-189 16</inkml:trace>
  <inkml:trace contextRef="#ctx0" brushRef="#br0" timeOffset="190094.6336">15103 16399 1142 0,'0'0'77'15,"0"0"-41"-15,0 0 5 0,0 0 24 16,0 0 18-16,98-70-27 16,-53 70-50-1,1 0 6-15,-3 16-12 0,-8 7 3 16,-9 6-8-16,-10 3 5 16,-11 4 0-16,-5-1-4 15,0-4-29-15,-18-4 1 16,-2-8 15-16,1-6-6 15,5-5 20-15,8-5 1 16,6-3 0-16,0 0-4 16,7-5 6-16,22-15-30 15,7-5-37-15,5-5 23 16,-1-3 32-16,-5 0-5 16,-8-1 17-16,-8 3 6 0,-12 3 8 15,-7 5 45-15,0 5-2 16,0 3-13-16,0 8 17 15,0 5-36-15,-1 2-12 16,-1 1-13-16,-1 19-11 16,3 11 11-16,0 6 0 15,0 3 7-15,0 2-6 16,8-2 0-16,4-3-1 16,4-2 0-16,2-4 0 15,6-5-63-15,3-8-63 16,4-8-132-16,1-10-415 15</inkml:trace>
  <inkml:trace contextRef="#ctx0" brushRef="#br0" timeOffset="190435.6907">15723 15831 1120 0,'0'0'35'0,"0"0"-30"15,95-13-5-15,-50 19 4 16,1 15 26-16,-8 5 1 0,-11 3-29 16,-15 1-1-16,-12-1-1 15,-9-1 3-15,-23 2-3 16,-8-3 4-1,1-2 13-15,4-2 11 0,6-4-18 16,16-1 14-16,10-3-6 16,3 2-18-16,16 3 11 15,19 0-11-15,9 0 0 16,6 1-2-16,3-3-146 16,-2-5-333-16</inkml:trace>
  <inkml:trace contextRef="#ctx0" brushRef="#br0" timeOffset="190670.0643">16236 16486 1220 0,'0'0'46'0,"103"-9"-46"16,-40 3 27-16,-2-3 70 15,-2 5-47-15,-3 0-29 16,-4-1-20-16,-8 2-1 16,-11 0-3-16,-11 1-95 15,-11-4-46-15,-8 0-55 16,-3-5-361-16</inkml:trace>
  <inkml:trace contextRef="#ctx0" brushRef="#br0" timeOffset="190903.4401">16477 16264 1024 0,'0'0'186'0,"0"0"-121"16,0 0-39-16,0 0 47 16,0 0-8-16,0 0-37 15,17 40 8-15,1-5-29 16,0 3 3-16,-6 0-9 15,-3 2-1-15,-2-1 0 16,-4-3-20-16,1-4-66 0,0-6-76 16,2-8-81-1,2-12-206-15</inkml:trace>
  <inkml:trace contextRef="#ctx0" brushRef="#br0" timeOffset="191151.7956">16836 16237 1214 0,'0'0'84'0,"0"0"-84"0,0 0 0 0,0 0 1 15,39 74 82-15,-18-33-47 16,-2 3-30-16,-1-3-5 15,-6 2-1 1,-4-6-47-16,-4-3-87 0,-3-9-82 16,-1-9-251-16</inkml:trace>
  <inkml:trace contextRef="#ctx0" brushRef="#br0" timeOffset="191391.0469">17155 16142 1245 0,'0'0'111'0,"0"0"-107"16,127 43 8-16,-75-4 61 16,-8 8-53-16,-8 7 7 15,-8 5-26-15,-12 6 2 16,-13 3-3-16,-3-1-18 15,-28 3-74-15,-23-8-48 16,-17-7-69-16,-12-14-138 16</inkml:trace>
  <inkml:trace contextRef="#ctx0" brushRef="#br0" timeOffset="191871.765">15089 16012 679 0,'0'0'100'16,"0"0"-58"-16,0 0 21 16,-79 112 80-16,70-46-36 0,1 8-15 15,4 10-25 1,1-1-10-16,3 0 1 0,0-3-26 16,6-1 0-16,21-9-20 15,13-1-3-15,17-6-18 16,13-8 6-1,12-15-139-15,6-17-93 16,3-23-574-16</inkml:trace>
  <inkml:trace contextRef="#ctx0" brushRef="#br0" timeOffset="214066.6118">19016 15943 1196 0,'0'0'93'15,"0"0"-69"-15,0 0-24 16,0 0 7-16,0 0-7 15,0 0 31-15,0 0-24 16,37 100 1-16,-22-56-8 16,-2-1 6-16,-4 0-9 15,-3-4 3-15,-4 0-11 16,-2-3-37-16,0-2-62 16,-5-9-66-16,-7-9-170 0</inkml:trace>
  <inkml:trace contextRef="#ctx0" brushRef="#br0" timeOffset="214431.6381">18628 15715 905 0,'0'0'52'15,"-76"87"0"-15,40-18 33 16,6 15 27-16,12 10-30 15,10 9 5-15,8 6-28 16,4 0-40-16,20-3-2 16,10-8-17-16,9-9 4 15,7-10-10-15,5-13 0 16,1-10-94-16,4-11-84 16,3-16-229-16</inkml:trace>
  <inkml:trace contextRef="#ctx0" brushRef="#br0" timeOffset="215190.5577">19817 16154 365 0,'0'0'457'0,"0"0"-371"0,0 0-15 15,0 0-4-15,0 0 45 16,0 0-46 0,-6-6-32-16,6 6 12 0,6 0-18 15,15-4-5-15,10 2 9 16,8-4-11-16,7 1 18 15,5 1-21-15,3 1-15 16,6 1 15-16,2 2-18 16,1 0 0-16,-3 0 0 15,-8 0-44-15,-9 0-73 16,-10 0-37-16,-12 0-101 16,-12-10-102-16</inkml:trace>
  <inkml:trace contextRef="#ctx0" brushRef="#br0" timeOffset="215434.4756">20193 15871 481 0,'0'0'560'0,"0"0"-461"16,0 0-72-16,0 0-1 15,0 0 7-15,0 0 19 16,-18 35 17-16,18 6-26 16,0 1-11-16,3 2-30 0,5 0 5 15,0-3-7 1,1 1-16-16,1-4-68 16,1-5-116-16,-2-8-257 0</inkml:trace>
  <inkml:trace contextRef="#ctx0" brushRef="#br0" timeOffset="217116.2363">20210 15894 672 0,'0'0'317'0,"0"0"-242"15,0 0-36-15,0 0 54 16,0 0-5-16,0 0-11 0,0-71-7 16,1 71-48-16,-1 0-11 15,0 0-9 1,2 0 5-16,-2 0-6 16,0 4-1-16,0 12 0 0,0 6 1 15,-2 6 2-15,-3 8-3 16,-1 4 0-16,2 1 8 15,1 4-5-15,1-2-3 16,2 1 0-16,0-2-2 16,0 0 6-16,11-2-4 15,1-5 0-15,1-3 5 16,-2-5-9-16,-2-3 4 16,0-7 0-16,-3-4-2 15,-3-6-4-15,-2-3-8 0,-1-4-24 16,2 0-29-16,-2-7-9 15,0-15-151-15,0-12-835 16</inkml:trace>
  <inkml:trace contextRef="#ctx0" brushRef="#br0" timeOffset="222875.5972">21255 15894 1118 0,'0'0'33'16,"0"0"3"-16,0 0-21 16,0 0-6-16,-95-47 65 15,62 47-46-15,-1 18-26 16,-1 11 18-16,4 11-13 16,7 5 4-16,5 0-3 15,10 4-2-15,9-1-3 16,0-4-3-16,9-1 2 0,18-8 0 15,7-8 0-15,8-7-2 16,-1-9 0-16,3-10-2 16,-4-1 2-16,-6-9 0 15,-7-16 0-15,-7-4 21 16,-6-6 5-16,-8-5 9 16,-6-2 3-16,0-1-36 15,-13-3 4-15,-11 6-6 16,0 5-10-16,4 11 8 15,7 11-79-15,6 9-38 16,7 4-137-16,0 0-753 0</inkml:trace>
  <inkml:trace contextRef="#ctx0" brushRef="#br0" timeOffset="223147.5449">21586 15629 1184 0,'0'0'33'16,"0"0"18"-16,101 36-46 16,-48 11 7-16,2 13 85 0,-5 13-24 15,-9 11-60-15,-11 4 15 16,-13 0-22-16,-17-2-5 15,-5-1-1-15,-35-5-3 16,-23-1 2-16,-20-12-59 16,-21-13-132-1,-10-18-178-15</inkml:trace>
  <inkml:trace contextRef="#ctx0" brushRef="#br0" timeOffset="234653.5929">23181 4507 1051 0,'0'0'156'0,"0"0"-142"16,0 0-11-16,6-88 25 16,-25 70 4-16,-4 3 36 15,-5 7-31-15,-9 6-33 16,-6 2 11-16,-11 6-15 16,-7 16 0-16,0 9 2 0,4 4 5 15,12 4-7 1,17-5 0-16,16-3 8 0,12-7-10 15,10-2 4-15,26-8 0 16,18-6 8-16,8-7-6 16,6-1-4-16,-3-8 0 15,-9-14-14 1,-11-7 12-16,-13-10-9 16,-9-9 11-16,-12-6-2 0,-8-5 2 15,-3-2 0-15,0 2 0 16,-10 2 5-16,-4 3 2 15,1 3 2-15,-3 9 2 16,2 5 19-16,2 10-18 16,5 9 14-16,2 6-2 0,2 9-20 15,3 3 16-15,0 0-20 16,0 0-15-16,0 22 6 16,0 14-13-16,8 14 22 15,1 11 0-15,1-1 3 16,-2 2-7-16,-1 0 4 15,1 0 0-15,0-5-1 16,-2-4-70-16,2-6-42 16,3-6-21-16,0-11-110 15,3-13-221-15</inkml:trace>
  <inkml:trace contextRef="#ctx0" brushRef="#br0" timeOffset="235237.0639">23499 4209 996 0,'0'0'63'0,"0"0"-7"15,0 0-56-15,0 0 0 16,0 0 0-16,0 0 1 16,11 64 22-16,-3-26-13 15,3 2-9 1,7-5 3-16,3-2 0 0,6-4-4 16,3-5 0-16,1-10 7 15,-1-3-7-15,-2-8 1 16,-4-3-1-16,-6 0 0 15,-3-14 3-15,-5-9-3 16,-4-2 7-16,-4-4-1 16,-2-2 10-16,0 4 10 15,-3 1-7-15,-6 6 18 16,1 4-30-16,2 9 15 16,2 2-6-16,2 5-11 0,2 0-10 15,0 5-3-15,0 16-8 16,0 10 9-16,11 8 5 15,5 5 2-15,3 3 0 16,-2 2 2-16,-2-3-4 16,-8 1 2-16,-4 0 0 15,-3-2 0-15,-6-1 3 16,-19-2-3-16,-9-8 0 16,-5-4 5-16,-3-7-3 15,-1-3-2-15,2-5-4 16,4-4-28-16,2-5-166 15,7-3-245-15</inkml:trace>
  <inkml:trace contextRef="#ctx0" brushRef="#br0" timeOffset="235454.4837">22804 5152 928 0,'0'0'255'0,"0"0"-197"15,119 26-4-15,-10-23 30 16,24-3 21-16,16 0-39 16,9-3-35-16,-2-9-7 15,-12-3-21-15,-11-2-3 16,-17 0 0-16,-20 5-9 16,-27 5-9-16,-31 4-122 15,-33 3-111-15,-17 0-295 16</inkml:trace>
  <inkml:trace contextRef="#ctx0" brushRef="#br0" timeOffset="236078.4359">23371 5991 851 0,'0'0'312'0,"0"0"-288"16,-127-35-23-16,73 32 40 16,1 3 42-16,2 0-3 15,8 10-40-15,8 11-30 16,10 1 11-16,11 3-18 16,8 1 0-16,6 3 4 0,0-4-2 15,19-1-5-15,9-6 5 16,8-6 1-16,7-10 2 15,-1-2-8-15,1-4 0 16,0-18 0 0,-7-10-6-16,-8-11 0 0,-7-9 6 15,-9-8-3-15,-9-3-4 16,-3 4 8-16,0 9-1 16,-10 13 14-16,-5 11-7 15,3 10 17-15,3 6 4 16,3 6-12-16,5 4 2 15,-1 0-18-15,2 2-12 16,0 16 9-16,0 12-2 16,0 10 5-16,7 13 0 0,8 3 0 15,1-1-5-15,0-2 6 16,0-8-2-16,1-4-29 16,0-7-82-16,1-8-95 15,5-9-170-15</inkml:trace>
  <inkml:trace contextRef="#ctx0" brushRef="#br0" timeOffset="236513.1228">23611 5834 1180 0,'0'0'113'0,"0"0"-32"15,0 0-47-15,0 0 36 16,0 0-21-16,95-39-37 15,-65 63-2-15,-3 9-10 16,-9 6 0-16,-6 2-1 16,-12-1 1-16,0-6-3 15,-9-6-17-15,-3-7-5 16,3-7 10-16,3-7-24 16,5-5 1-16,1-2-1 15,10-8-15-15,14-15-28 16,9-7 15-16,-5-6 58 15,-1-7 4-15,-3-4 10 16,-6 2 12-16,-5 5 29 0,-5 9 4 16,-5 10 26-16,-3 9-10 15,0 6-5-15,0 6-10 16,0 0-35-16,0 6-16 16,0 19-15-16,0 7 15 15,0 10 4-15,0-3-4 16,13-2 2-16,4-7-2 15,5-9 0-15,5-5-22 16,7-8-75-16,4-8-93 16,3 0-140-16</inkml:trace>
  <inkml:trace contextRef="#ctx0" brushRef="#br0" timeOffset="236924.0521">24884 4998 1060 0,'0'0'123'0,"0"0"-116"15,0 0 1-15,0 0 54 16,0 0 0-16,124 8-50 16,-74-8-7-16,-3-3-10 15,-4-3 2-15,-5-2-94 16,-9 1-93-16,-17 1-206 16</inkml:trace>
  <inkml:trace contextRef="#ctx0" brushRef="#br0" timeOffset="237096.5618">24910 5214 921 0,'0'0'231'0,"0"0"-175"16,0 0 22-16,132 14 16 16,-74-14-51-16,2 0-39 15,1 0-4-15,-5-5-78 16,-12-7-186-16,-16-5-773 15</inkml:trace>
  <inkml:trace contextRef="#ctx0" brushRef="#br0" timeOffset="240087.5124">26411 4831 1065 0,'0'0'22'16,"-86"11"-21"-16,41 14 18 15,6 11 44-15,5 9-39 0,9 13 14 16,10 9-11-16,12 5-25 16,3-2 15-16,24-6-13 15,22-12-2-15,12-11-2 16,11-11-11-16,1-10-58 16,1-15-138-16,-5-5-321 15</inkml:trace>
  <inkml:trace contextRef="#ctx0" brushRef="#br0" timeOffset="240523.4163">26729 4951 148 0,'0'0'1014'0,"0"0"-967"15,0 0-25-15,0 0 28 16,0 0-25-16,84-5-17 15,-39 38 16-15,2 10-24 16,-11 1 6-16,-9-1-8 16,-15-7 2-16,-12-5-14 15,0-9-3-15,-2-6-11 16,-11-7 22-16,0-9-8 16,0 0 4-16,3 0 10 0,6-16 4 15,4-7-4-15,0-5 0 16,14-3-26-16,12-5 9 15,-1 1 2 1,1 3 11-16,-7 3 4 0,-8 9 0 16,-7 10 19-16,-2 3 47 15,-2 5-33-15,0 2 2 16,0 0-35-16,0 0-7 16,4 19-3-16,2 9 10 15,3 7 11-15,5 3 2 16,3-1-6-16,1-2-7 15,2-3 0-15,3-6 2 16,4-1 1-16,6-3-3 16,6-6-56-16,4-9-116 0,0-7-349 15</inkml:trace>
  <inkml:trace contextRef="#ctx0" brushRef="#br0" timeOffset="240733.7866">27516 4971 1032 0,'0'0'51'0,"104"0"-46"16,-43 2 44-16,-1 1 45 16,-2-2-42-16,-4-1-32 15,-5 0-11-15,-7 0-9 16,-11-6-29-16,-13-8-111 15,-17-4-184-15</inkml:trace>
  <inkml:trace contextRef="#ctx0" brushRef="#br0" timeOffset="240926.8428">27775 4797 926 0,'0'0'156'0,"0"0"-133"16,0 0-15-16,0 0-3 15,0 0 83-15,-2 100-40 0,15-55-19 16,3 8 13-16,0 0-40 16,1-3 0-16,-1-3-2 15,4-8-87-15,2-12-86 16,1-10-265 0</inkml:trace>
  <inkml:trace contextRef="#ctx0" brushRef="#br0" timeOffset="241257.9669">28233 4899 1182 0,'0'0'61'0,"0"0"-9"15,0 0-44-15,0 0-1 16,0 0 1-16,88 4-8 15,-64 22 0-15,-5 6-3 16,-11 5-3-16,-8-3-12 16,-3 0-14-16,-14-6 24 15,4-7 7-15,4-2 1 16,9-5-2-16,0-2-3 16,6 0 10-16,21 0 29 15,12-6 27-15,8-2-33 16,4-4-5-16,6 0-23 15,0-3-38-15,-4-18-140 16,-12-10-370-16</inkml:trace>
  <inkml:trace contextRef="#ctx0" brushRef="#br0" timeOffset="241482.6625">28639 4653 958 0,'0'0'230'16,"0"0"-230"-16,100 70 2 16,-46-15 63-16,2 9 46 15,-8 7-64-15,-6 9-7 16,-20 5-9-16,-13 4-27 16,-9-2-3-16,-27-7-1 15,-20-12-8-15,-18-11-22 16,-18-13-54-16,-14-12-62 15,-8-10-186-15</inkml:trace>
  <inkml:trace contextRef="#ctx0" brushRef="#br0" timeOffset="243768.9572">29818 4648 667 0,'0'0'562'16,"0"0"-560"-16,0 0-2 15,-113-5 0-15,78 35 5 16,4 11 4-16,6 12 13 0,8 6-1 16,9 4-17-1,8 2 11-15,0 1-12 16,17-2-1-16,8-3-2 15,2-9 4-15,1-8-8 16,4-11-7-16,3-6-105 0,3-11-57 16,6-10-253-16</inkml:trace>
  <inkml:trace contextRef="#ctx0" brushRef="#br0" timeOffset="244107.0572">30140 4897 1281 0,'0'0'15'0,"0"0"-12"16,0 0 4-16,0 0 15 15,97-13 11 1,-66 30-26-16,-4 5-4 0,-14 2-6 15,-11 5-2-15,-2 0-14 16,-25 1 13-16,-7-1-2 16,3-7 8-16,7-3-1 15,9-8 4-15,10-4-3 16,3-1 0-16,8 0 5 0,22 0 29 16,16-2-18-16,12-1-7 15,9-3-9 1,0 0-50-16,-1-6-99 0,-13-17-338 15</inkml:trace>
  <inkml:trace contextRef="#ctx0" brushRef="#br0" timeOffset="244537.3839">30699 4814 1106 0,'0'0'101'15,"0"0"-71"-15,0 0-30 0,0 0 0 16,94 47 17 0,-55-13 3-16,-6 3-15 0,-12 1-5 15,-15-3 0-15,-6-4-8 16,-9-3 7-16,-18-7-15 16,2-7 16-16,4-4 0 15,9-8 2-15,10-2-2 16,2 0 0-16,14-12-4 15,20-8-53-15,8-3-57 16,1-4 34-16,-1-3-13 16,-8-2 91-16,-9-3 2 15,-10 1 106-15,-10 0-3 16,-5 4 23-16,0 3-46 16,-5 8-3-16,-1 8-1 15,2 6-34-15,1 5-23 16,0 3-19-16,0 20-29 15,2 14 27-15,1 7 2 16,0 5 0-16,13-1 0 0,4-4-2 16,3-1-29-16,4-5-133 15,1-13-57-15,1-13-240 16</inkml:trace>
  <inkml:trace contextRef="#ctx0" brushRef="#br0" timeOffset="244809.6574">31389 4598 1279 0,'0'0'55'16,"0"0"-55"-16,0 0 8 15,120 119-2-15,-61-52 43 16,-1 4 5-16,-12 3-37 15,-10 0 5-15,-18-1-16 16,-17-3-2-16,-4-6-8 16,-37-10 0-16,-23-9-30 15,-22-12-16-15,-18-12-79 16,-13-12-115-16,-9-9-313 16</inkml:trace>
  <inkml:trace contextRef="#ctx0" brushRef="#br0" timeOffset="245403.7192">27174 6916 1303 0,'0'0'32'16,"0"0"-21"-16,151-6-8 15,-54 6 34-15,13 0 26 16,2 0-16-16,-8 1-39 0,-8 1-1 15,-17-2-7-15,-20 0-41 16,-17 0-46 0,-21-9-74-16,-20-7-75 15,-2-9-361-15</inkml:trace>
  <inkml:trace contextRef="#ctx0" brushRef="#br0" timeOffset="245601.2027">27572 6647 1001 0,'0'0'194'0,"0"0"-194"16,0 0 15-16,0 0 32 15,-1 110 63-15,12-51-28 16,-1 9-33-16,-4 7-41 0,-3 2 4 16,-2-2-9-16,2-9-6 15,4-11-35-15,2-12-167 16,0-14-216-16</inkml:trace>
  <inkml:trace contextRef="#ctx0" brushRef="#br0" timeOffset="248429.0255">28836 6604 1024 0,'0'0'112'16,"0"0"-58"-16,-82-22-32 15,58 22-2-15,5 21 25 16,5 15-28-16,8 16 16 15,6 10 17-15,0 7-40 16,9 3-2 0,16-3-7-16,8-4 1 0,8-14-4 15,6-10-42-15,1-15-88 16,1-16-72-16,-5-10-303 16</inkml:trace>
  <inkml:trace contextRef="#ctx0" brushRef="#br0" timeOffset="248837.7296">29216 6713 1149 0,'0'0'54'16,"0"0"-29"-16,0 0-1 16,83-9 8-16,-51 34-31 15,4 7 4-15,-9 7-5 16,-5 2 3-16,-13-2-7 15,-9-5 4-15,0-6-2 16,-10-5-2-16,-2-9-20 16,2-7 17-16,5-7-12 0,3 0 10 15,2-11 0 1,0-11 9-16,0-7-9 16,14-1 6-16,-1-1-2 0,-1 2 5 15,-2 2 0 1,-3 4 8-16,-4 6 43 0,-2 7 2 15,-1 7 20-15,2 3-11 16,1 0-62-16,3 20-22 16,4 10 6-16,3 9 16 15,5 6 0-15,0 1 1 16,2 1-1-16,-1-4 0 16,0-4-3-16,2-8-80 0,0-11-72 15,-1-12-169-15</inkml:trace>
  <inkml:trace contextRef="#ctx0" brushRef="#br0" timeOffset="249160.282">29667 6434 1192 0,'0'0'18'0,"0"0"-18"16,0 0-7-16,83 5-1 15,-48 13 9-15,-5 3-1 0,-8 2 0 16,-16-1-1-16,-6-1 0 16,-9-1-2-16,-16-2 3 15,-4-2 3-15,5-3-2 16,9-1 2-16,12 3 5 15,3 1 0-15,15 6-8 16,26 2 1-16,14-1 4 16,6 1-10-16,2-4-38 15,-8-3-187-15,-13-11-336 16</inkml:trace>
  <inkml:trace contextRef="#ctx0" brushRef="#br0" timeOffset="249368.482">30117 6892 693 0,'0'0'371'16,"0"0"-352"-16,120 0-8 15,-72-4-7-15,1-2 21 16,-6-1-16-16,-1-3-9 15,-10 0-82-15,-13-3-155 16,-14-4-375-16</inkml:trace>
  <inkml:trace contextRef="#ctx0" brushRef="#br0" timeOffset="249562.9642">30315 6703 336 0,'0'0'690'16,"0"0"-644"-16,0 0-43 15,0 0 18-15,0 0 60 16,-25 89-8-16,25-49-22 16,0 4-20-16,2 2-19 15,5 3-6-15,-1-4-10 16,4-2 4-16,4-11-92 16,0-13-103-16,4-15-383 0</inkml:trace>
  <inkml:trace contextRef="#ctx0" brushRef="#br0" timeOffset="249830.2454">30769 6561 1286 0,'0'0'23'0,"0"0"-23"16,0 0 0-16,115 87 34 16,-67-30 43-16,-3 7-52 0,-6 5-7 15,-13 2-15-15,-13 1 7 16,-13-2-8 0,-26-5-2-16,-34-13 0 0,-28-11-61 15,-19-14-173-15,-5-17-471 16</inkml:trace>
  <inkml:trace contextRef="#ctx0" brushRef="#br0" timeOffset="250752.7309">30669 6741 825 0,'0'0'74'0,"0"0"-32"16,0 0 14-16,0 0 46 15,0 0-28-15,0 0-32 16,33-22-40-16,-24 31 1 15,3 6-2-15,0 6 5 16,0 3-6-16,0 4 0 16,-6 1 5-16,0 2-3 15,-3-1-2-15,-3-4 1 0,0-4-1 16,0-7 2-16,0-6-2 16,0-5 0-16,0-4 0 15,0 0 0-15,-2-1 8 16,-1-15 4-16,2-8-12 15,-4-3 3-15,-1-5-3 16,-2-2 0-16,-3-1 2 16,0 2 4-16,0 3 29 15,5 5 16-15,1 7 9 16,4 8-22-16,-1 4-2 16,2 6-9-16,0 0-25 15,0 0-2-15,0 9-15 0,0 14 11 16,5 11-9-1,5 3 12-15,4 3-78 16,-7-4-81-16,-2-3-115 0</inkml:trace>
  <inkml:trace contextRef="#ctx0" brushRef="#br0" timeOffset="252976.0037">32130 6664 1012 0,'0'0'57'15,"0"0"12"-15,0 0-54 16,0 0 5-16,0 0 14 16,0 0-29-16,18 6 5 15,-6 18 8-15,3 5-8 16,-3 2 2-16,1 1-12 0,-4 1 0 16,-3 1-3-1,-3-1 1-15,-3 3-63 0,0-1-74 16,0-10-120-16,-12-7-535 15</inkml:trace>
  <inkml:trace contextRef="#ctx0" brushRef="#br0" timeOffset="253269.253">31853 6475 871 0,'0'0'9'16,"0"0"-9"-16,0 0 0 0,-93 119 8 16,86-52 78-16,7 13-43 15,0 10 13 1,16 7-22-16,8-5-12 15,7-9-22-15,12-18-1 0,10-16-18 16,8-16-103-16,9-15-86 16,0-14-527-16</inkml:trace>
  <inkml:trace contextRef="#ctx0" brushRef="#br0" timeOffset="253526.6254">32637 6598 991 0,'0'0'22'16,"91"59"-21"-16,-37-6 4 15,3 10 16-15,-8 11 53 16,-13 7-56-16,-19 5 3 15,-17 0-9-15,-13-8-10 16,-33-10 1-16,-21-13-3 16,-21-12-102-16,-12-12-113 15,-6-12-301-15</inkml:trace>
  <inkml:trace contextRef="#ctx0" brushRef="#br0" timeOffset="255276.4469">23035 9537 1210 0,'0'0'9'15,"0"0"-9"-15,-103-32 0 16,76 32-3-16,6 13 3 15,8 15 15-15,4 7-15 16,9 6 10-16,0-1-8 16,16-5 7-16,13-7-10 0,5-10 1 15,4-12 0-15,0-6 0 16,1-4 0 0,-3-20-15-16,-5-10 11 0,-7-10-17 15,-7-8 21-15,-11-6-1 16,-6-4 1-16,0-3 7 15,-11-3 10-15,-8 1 10 16,1 6 13-16,-2 12-7 16,5 12 19-16,7 14 9 15,2 12-49-15,4 7 36 16,2 4-17-16,0 0-28 0,5 11-3 16,15 21-26-1,7 20 24-15,4 10 2 16,-1 5 0-16,-6 5-5 15,-4-1 6-15,-6-3-2 16,-3-4-7-16,0-6-92 16,2-10-31-16,-3-11-87 0,2-16-175 15</inkml:trace>
  <inkml:trace contextRef="#ctx0" brushRef="#br0" timeOffset="255773.6352">23502 9285 1055 0,'0'0'34'0,"0"0"-34"16,0 0-18-16,0 0 17 15,0 0 1-15,38 89 17 16,-12-63-15-16,6-2 4 15,1-6-5-15,1-7-1 16,-3-7-12-16,-5-4-15 16,-7 0 2-16,-9-17 23 15,-5-7 4-15,-5-4 4 16,0-4 27-16,-9-3 28 16,-8 2 9-16,-1 2-27 0,5 5 11 15,0 8 3 1,5 8-27-16,5 7 5 0,3 3-21 15,0 1-14-15,0 24-18 16,12 14 3-16,9 10 15 16,3 4-2-16,0 2 6 15,-3 2-4 1,-4 2 0-16,-3 2-2 0,-6-4-1 16,-7-5-4-16,-1-5-11 15,-3-8 15-15,-12-8 3 16,-6-7 0-16,0-8-1 15,-1-3 0-15,-5-4 1 16,-4-3-25-16,-5-2-116 16,-4-4-98-16,-2 0-272 0</inkml:trace>
  <inkml:trace contextRef="#ctx0" brushRef="#br0" timeOffset="255970.6968">22743 10044 1088 0,'0'0'55'0,"0"0"-41"16,158 7 69-16,-31-7 13 15,26 0-7-15,10-8-61 16,3-1 7-16,-13 1-27 16,-19 8 0-16,-23 0-16 15,-28 0-66-15,-24 6-136 0,-31 9-123 16,-28 1-407-1</inkml:trace>
  <inkml:trace contextRef="#ctx0" brushRef="#br0" timeOffset="256502.8976">23450 10663 1167 0,'0'0'59'0,"-134"-20"-44"15,46 20 38-15,0 0 14 16,13 2 7-16,21 14-37 15,26 1-34-15,17 5 3 16,11 2-5-16,11-2-1 16,25-5 6-16,18-5 2 15,7-11-8-15,6-1 0 16,-3-7-1-16,-7-15-6 16,-11-9-2-16,-13-7-7 15,-14-8 12-15,-9-4-8 0,-10-4 10 16,0-5-1-16,-14-1 3 15,-6 8 8-15,-1 8 8 16,2 12 22-16,5 9 23 16,7 11-52-16,2 8 18 15,3 2-13-15,2 2-7 16,0 2-14-16,2 20-6 16,15 15 13-16,4 18 0 15,1 6 5-15,2 4-5 16,-2-2 0-16,1-1-18 15,-1 0-3-15,7-3-87 16,4-8-114-16,4-16-222 16</inkml:trace>
  <inkml:trace contextRef="#ctx0" brushRef="#br0" timeOffset="256923.2661">23738 10492 1208 0,'0'0'94'0,"0"0"-92"16,0 0 19-16,92-27 31 15,-53 34-34-15,2 18 4 16,-9 6-22-16,-8 4 0 0,-16 3-2 16,-8-4-3-1,-3-2 0-15,-15-7-24 0,-2-9-11 16,7-6 24-16,3-10-11 15,5 0 21 1,5-8 0-16,0-14-17 16,10-5-6-16,8-6 21 0,2-2 1 15,-2-1 7-15,-5 4 5 16,-4 3 19-16,-3 7 35 16,-4 5-10-16,-1 7 19 15,-1 8-2-15,0 2-46 16,0 0-20-16,3 21-10 15,6 10 10-15,4 9 5 16,8 1-3-16,9-1-2 16,4-1 0-16,4-4-9 0,2-6 9 15,2-6-93-15,1-10-82 16,3-11-171-16</inkml:trace>
  <inkml:trace contextRef="#ctx0" brushRef="#br0" timeOffset="257178.7797">24810 10074 843 0,'0'0'357'0,"0"0"-326"16,102-17-22-16,-51 13-9 15,1 0 0-15,0-1-1 16,-8 4-46-16,-13-1-247 16</inkml:trace>
  <inkml:trace contextRef="#ctx0" brushRef="#br0" timeOffset="257334.365">24858 10251 765 0,'0'0'121'0,"0"0"-49"15,0 0 28-15,0 0 6 16,106 36-34-16,-59-35-46 16,5-1-19-16,-1 0-14 15,-2 0-83-15,-9-13-237 16</inkml:trace>
  <inkml:trace contextRef="#ctx0" brushRef="#br0" timeOffset="259401.1923">26152 9967 1114 0,'0'0'75'0,"0"0"-43"15,0 0 50-15,-8-73-8 16,19 65-17-16,11 4-29 15,8 4-25-15,4 0-4 16,2 6 1-16,-9 12-3 16,-9 2-2-16,-17 8-2 15,-1 1-1-15,-16 4 7 16,-14 0-8-16,-1-6 7 16,3-4 2-16,11-4 0 15,8-5-6-15,9-2 6 16,7 0 0-16,28-4 9 0,11-1-8 15,14-3 5-15,10-4-6 16,1 0-7-16,1 0 0 16,0-1-144-16,-12-15-227 15</inkml:trace>
  <inkml:trace contextRef="#ctx0" brushRef="#br0" timeOffset="259838.5522">26764 9920 1085 0,'0'0'59'0,"0"0"-30"15,0 0-10-15,0 0 48 16,104-10-29-16,-74 30-16 16,-3 5-8-16,-8 4-10 15,-13 3-4-15,-6 1 0 16,-4-4 5-16,-16-2-10 15,2-6 5-15,2-7 0 16,7-5-2-16,7-5 3 16,2-4-1-16,8 0 0 15,20-9-21-15,11-11-10 16,7-8-9-16,-5-5 18 16,-6-1 20-16,-8-5 2 15,-9 3 0-15,-7 3 17 0,-7 4 18 16,-4 8 29-16,0 7-16 15,0 8-2 1,0 6 12-16,2 0-38 16,1 5-20-16,4 20-7 0,0 6 7 15,4 2-1-15,2 3 1 16,-1-3 0-16,2 0-4 16,2-4 4-16,3-4-43 15,5-4-87-15,8-11-57 16,6-10-252-16</inkml:trace>
  <inkml:trace contextRef="#ctx0" brushRef="#br0" timeOffset="260091.6198">27806 9568 1031 0,'0'0'40'15,"0"0"-18"-15,0 0-14 16,-94 98 55-16,81-38 14 16,10 11-23-16,3 6 4 15,0-1-14-15,16-2-31 16,7-11 7-16,2-10-15 16,8-12-1-16,12-11-4 0,8-9-29 15,8-9-94 1,5-9-107-16,1-3-291 0</inkml:trace>
  <inkml:trace contextRef="#ctx0" brushRef="#br0" timeOffset="260926.9966">28426 9814 964 0,'0'0'194'16,"0"0"-148"-16,0 0-38 16,0 0 66-16,0 0 5 15,98-42-25-15,-52 42-36 16,-1 15-11-16,-7 4-14 16,-12 0 6-16,-13 7 0 0,-13 1-4 15,0 3 8-15,-16 0-3 16,-6-1 0-16,-1-6 6 15,7-1-10-15,5-8 4 16,7-2 0-16,4-4-5 16,0-3 10-16,0-3-10 15,1-2-46-15,12 0-90 16,1-7-64-16,1-10-284 16</inkml:trace>
  <inkml:trace contextRef="#ctx0" brushRef="#br0" timeOffset="261269.0954">28861 9740 1046 0,'0'0'96'0,"0"0"-60"15,0 0-30-15,0 0 45 16,0 0-19-16,0 0-14 0,-72 66 30 16,61-35-26-1,6 3-2-15,5 1 11 16,0-1-27-16,10-3 7 0,13-3-11 15,10-3 5 1,4-9-14-16,5-5-8 16,3-9-143-16,-2-2-177 15</inkml:trace>
  <inkml:trace contextRef="#ctx0" brushRef="#br0" timeOffset="261475.5319">29185 9876 1140 0,'0'0'66'15,"0"0"-65"-15,124 18 63 16,-72-13 50-16,6-3-81 16,-1 0-21-16,-5-2-12 15,-9 0-1-15,-10 0-95 16,-13-7-79-16,-11-10-230 15</inkml:trace>
  <inkml:trace contextRef="#ctx0" brushRef="#br0" timeOffset="261707.9119">29437 9711 1165 0,'0'0'101'15,"0"0"-101"-15,0 0 0 16,0 0 46-16,-3 81 22 16,3-47-21-16,11 6-28 15,-2 1-16-15,-1 1 6 16,-3-4-9-16,-2-4 0 16,3-2-37-16,3-7-119 15,7-7-84-15,6-11-382 16</inkml:trace>
  <inkml:trace contextRef="#ctx0" brushRef="#br0" timeOffset="262029.9323">29815 9740 1291 0,'0'0'53'0,"0"0"19"15,0 0-51-15,0 0 18 16,114-25-15-16,-72 39-14 16,-4 7-10-16,-10 5 0 15,-12 2-7-15,-14 3-10 16,-2 0-14-16,-23-1 16 16,-3-4 1-16,0-3 14 15,8-5 0-15,11-6-4 0,5-3-2 16,2-1 12-16,8-4-6 15,20 0 39 1,12-4-36-16,12 0 3 16,7 0-6-16,3-13-111 0,-1-12-143 15,-2-5-501-15</inkml:trace>
  <inkml:trace contextRef="#ctx0" brushRef="#br0" timeOffset="262278.2676">30322 9535 1074 0,'0'0'90'0,"0"0"-82"0,104 70 25 16,-65-29 12-16,-4 6-2 16,-9 3 22-16,-10 3-43 15,-9 2 10-15,-7 1-32 16,-8-2 7-16,-20-6-7 15,-7-7 6-15,-3-9-6 16,0-7 0-16,4-7-18 16,3-11-48-16,7-5-103 15,15-2-321-15</inkml:trace>
  <inkml:trace contextRef="#ctx0" brushRef="#br0" timeOffset="262698.1456">30934 9750 1131 0,'0'0'119'16,"0"0"-92"-16,0 0-9 15,107 0 71-15,-51 0-32 16,4 0 0-16,-2 0-39 16,-8 0-7-16,-3 0-2 15,-8-7-5-15,-7-3-8 16,-6-1-6-16,-10-1-95 0,-8-4-50 16,-8-4-195-16</inkml:trace>
  <inkml:trace contextRef="#ctx0" brushRef="#br0" timeOffset="262880.6545">31093 9537 953 0,'0'0'49'16,"0"0"-1"-16,-12 88 42 15,12-43 6-15,0 4-48 16,13 4-19-16,3-1-29 15,0-2 9-15,0-6-20 16,1-7-22-16,-2-8-101 0,-1-7-191 16</inkml:trace>
  <inkml:trace contextRef="#ctx0" brushRef="#br0" timeOffset="265021.3974">31826 9590 1366 0,'0'0'48'0,"0"0"-39"16,0 0 29-16,113-32 9 15,-75 32-9-15,1 10-31 16,-4 10-2-16,-8 9-7 15,-11 3 2-15,-11 3-7 0,-5 2 5 16,-11-2-20 0,-14-3 1-16,-3-6-3 0,4-5-8 15,7-7 15-15,8-6-4 16,8-3-2-16,1-5-3 16,1 0-2-16,23-6 18 15,8-13-8-15,3-6-7 16,-2-7 23-16,-9-3 2 15,-6 0 0-15,-11 1 17 16,-3 4 42-16,-4 6 9 16,0 7-7-16,0 9-17 15,0 4 12-15,0 4-30 16,0 0-25-16,0 4-2 0,0 18-17 16,0 13 18-1,3 7 0-15,7 2 5 0,0 1-7 16,1-6 2-16,4-4-12 15,-5-4-25 1,5-7-60-16,-2-6-40 16,4-7-13-16,1-11-180 0</inkml:trace>
  <inkml:trace contextRef="#ctx0" brushRef="#br0" timeOffset="265373.4504">32299 9157 1227 0,'0'0'47'0,"0"0"-47"15,0 0 19-15,0 0-1 16,90-26 8-16,-60 29 5 15,-5 10-26-15,-9 1-2 16,-10 4-3-16,-6 2-5 16,0 1 5-16,-24 4 1 15,-3 2 0-15,-2 1 10 16,7-2-6-16,12 1 1 16,10-4 11-16,0 2-14 15,15 3 3-15,16-4-6 16,8-2 2-16,6-1-5 0,1-2 1 15,0-3-114 1,-3-7-115-16,-8-5-378 0</inkml:trace>
  <inkml:trace contextRef="#ctx0" brushRef="#br0" timeOffset="265596.8538">32675 9703 1275 0,'0'0'64'0,"80"0"-50"15,-32 1 26 1,1 1 49-16,-2-2-41 0,-1 0-48 16,-6 0 9-16,-6 0-9 15,-8 0-51-15,-9 0-30 16,-11-7-88-16,-6-4-163 15</inkml:trace>
  <inkml:trace contextRef="#ctx0" brushRef="#br0" timeOffset="265830.2266">32827 9557 1172 0,'0'0'129'15,"0"0"-128"-15,0 0 8 16,0 0 6-16,0 0 39 16,-2 75 19-1,8-33-54-15,2-3-8 0,-1 3-7 16,-1-5 1-16,-1-4-10 16,1-3-9-16,1-6-89 15,6-7-62-15,1-10-204 16</inkml:trace>
  <inkml:trace contextRef="#ctx0" brushRef="#br0" timeOffset="266077.8045">33275 9484 1312 0,'0'0'88'0,"0"0"-88"16,0 0 0-16,0 0 17 16,0 0 66-16,20 110-31 15,-7-60-32-15,-2 2-15 16,-6-1-7-16,-4-1 2 16,-1-3-43-16,0-5-119 15,-6-10-198-15</inkml:trace>
  <inkml:trace contextRef="#ctx0" brushRef="#br0" timeOffset="267606.6546">22076 8662 995 0,'0'0'19'0,"0"0"-19"16,0 0-5-16,-8 114 5 15,8-28 25-15,11 26 0 16,5 27 12-16,7 23 28 16,0 25-42-16,0 8 3 15,-5 4-6-15,-2 2-14 16,-4-9-6-16,-3-12 0 16,1-13 1-16,1-20 2 15,4-21-3-15,1-23-11 0,4-22-41 16,-1-23-95-16,0-23-95 15</inkml:trace>
  <inkml:trace contextRef="#ctx0" brushRef="#br0" timeOffset="268967.0846">22249 8678 744 0,'0'0'12'0,"104"-24"4"16,-37 13-12-16,4 0 29 16,-2 3 6-16,0 0-31 15,-3 4 0-15,0 1-8 16,-2 3 7-16,-1 0-8 0,-1 0 1 15,2 0 0-15,8 0-1 16,4 3 5 0,6 1-4-16,-6 0 0 0,-6 0-1 15,-13-2 0-15,-6-2 1 16,-4 0 0-16,1 0-1 16,6 0 3-16,4 0-2 15,6 0 0-15,5 0 3 16,6 0 3-16,5 0 1 15,5 11-7-15,0-1 4 16,-4 3-2-16,-2-4-2 16,-11 1 0-16,-5-4 3 15,-6-3-3-15,-8-3 0 16,0 0 0-16,-1 0 0 0,3-7 2 16,7-6-2-16,5 1 0 15,2 0 4-15,5 2 0 16,-4 2-1-16,-4 4 20 15,0 4 12-15,-1 0-32 16,1 0-2-16,3 0-1 16,2 8 6-16,2 2-11 15,3-3 5-15,6 0 0 16,3-3 4-16,-2 0 1 0,-6-4-5 16,-9 0 0-1,-6 0 2-15,-4 0 4 0,4 0-5 16,2 0 0-16,3 0 4 15,2 0-1 1,8 1-4-16,2 7 0 16,4-1 1-16,-1 3-6 0,-6-2 5 15,-6-1 0-15,-8-3 5 16,-1 0-3-16,-2-4-2 16,7 0 0-16,7 0 0 15,3-2-2-15,3-8 4 16,2-4-2-16,1 3 15 15,3 0 7-15,0 1 10 16,2 3-1-16,2 1-18 16,3 4 8-16,3 2-20 0,0 0 0 15,6 0 1-15,6 12 3 16,6 1-5-16,0 3 0 16,-4 1-11-16,-9 2-9 15,-11-4-72-15,-12-5-111 16</inkml:trace>
  <inkml:trace contextRef="#ctx0" brushRef="#br0" timeOffset="270250.0323">28640 8729 933 0,'0'0'62'0,"0"0"-50"15,84-4-6-15,-41 4-6 16,8 11 15-16,1 3-12 0,6-1 7 15,4 0-10 1,2-2 0-16,4-5-3 0,1-6-23 16,1 0 15-16,7-2 0 15,6-13 11-15,6-1-3 16,4-2 6-16,-4 0-3 16,-4-1 32-16,-5 2-28 15,-2 3 12-15,-3 3-14 16,0 8 7-1,-5 3-9-15,-5 0 0 0,-2 3 0 16,0 9-1-16,0 1 4 16,1 0-3-16,5-2 0 15,5-2 4-15,5-4-7 16,3-3 3-16,3-2 0 16,-3 0-2-16,-4 0 2 15,-3-9 0-15,-1-3 0 0,-4 1 6 16,-2 0-8-16,0 1 2 15,-1 3 0-15,5 5-3 16,2 2 5-16,1 0-2 16,0 0 0-16,-3 9 4 15,2 4-9-15,6 0 5 16,2 1-8-16,2-4 7 16,1-3-17-16,-3-1 14 15,-3-1 1-15,1-4-5 16,-3-1 3-16,-2 0 5 15,-1 0 0-15,-6-4-2 0,-5-7 2 16,-11 0 0 0,-7-4 18-16,-8 3-4 15,-6-3 8-15,-2 6-15 16,-1 2-6-16,2 4 1 0,6 3 0 16,9 0-2-16,11 0 0 15,9 11-3-15,2 2-2 16,3-3 5-16,-9-2 0 15,-9-2-1-15,-4-5 4 16,-11-1-3-16,-5 0 5 16,-9-7 19-16,-2-9 50 15,-6 1-14-15,-3 1-19 16,0 0 11-16,-3 4-48 16,3 4 12-16,1 1-7 0,5 4-4 15,0 1-10-15,4 0 1 16,-1 14-6-16,-7 8-15 15,-8 3-106 1,-6 1-168-16</inkml:trace>
  <inkml:trace contextRef="#ctx0" brushRef="#br0" timeOffset="275008.1616">22256 10905 331 0,'0'0'249'16,"0"0"-249"-16,0 0 0 15,0 0 0-15,0 92 2 16,3-61 10-16,5 5 16 16,-1 3-26-16,2-2 12 0,0-3-14 15,0-2 0 1,-1-6 13-16,-1-3-7 0,-3-6 4 15,-2 1 16-15,-1-5-25 16,-1-1 8-16,0 1 0 16,2 0-2-16,-2-1 16 15,0 4-21-15,1-3 3 16,-1 1-4-16,3 0 5 16,1-3-8-16,-1-2 2 15,0-2 0-15,0-1 2 16,1-4-1-16,0-2 14 15,2 2 21-15,5-2-22 0,1 0 23 16,3 3-35 0,4-2 1-16,5 1 6 0,1 0-7 15,5 1-2 1,5-3 2-16,0 1 3 0,1-1-7 16,1 0 2-16,1 0 0 15,5 0-6-15,3 0 10 16,8-2-4-16,8-5 3 15,7-2 4-15,10-2-11 16,9-1 4-16,8 1 0 16,1 1 36-16,0 2 13 15,-3 2-9-15,-2 1-9 16,2 3-28-16,0 1 19 0,3 1-22 16,3 0 2-1,3-2 11-15,-3 2-13 16,-3 0 7-16,-4 0-4 0,-5 0 4 15,-7 0-6-15,-6 0-1 16,-2 3 0-16,-3 2-1 16,2 0 5-1,5-1-4-15,3 0 0 16,3-1 4-16,4 0-7 0,1-2 3 16,-5 2 0-16,1 0 4 15,-9 4 1-15,0-3-2 16,-1 0-3-16,5 0 5 15,3 0-6-15,-2 1 1 16,2 0-1-16,-2 2-5 0,2 1 10 16,-2-1-4-16,-2-1 0 15,-1-1 3-15,-1-2-6 16,3 0 3-16,-1-1 0 16,2 0-3-1,4-2 7-15,1 4-3 0,5-2-1 16,2-1 1-16,-2 2-7 15,-2 0 3-15,-3 0-8 16,-4 1 6-16,2 1 1 16,-3-3 3-16,0 0 1 15,2-2-21-15,1 0 18 16,2 0-13-16,0 0-5 16,2 0 19-16,-2 0-2 0,3 0 4 15,-3 0-1 1,0 0 2-16,-2 0-4 0,1 0 3 15,-2 0 0-15,3 2-5 16,-2 2 7-16,-2-1-2 16,3-2 0-16,-1-1 4 15,-2 0-8-15,-4 0 4 16,-3 0 0-16,0 0-1 16,-1-1 3-16,5-2-2 15,-2-3 0-15,-3 2 2 16,0-1-3-16,-6 1 1 15,-1-1-1-15,-2 0-5 16,-4-3 10-16,-1 0-4 16,1 0 0-16,1-2 5 0,2 2-10 15,1 2 5 1,5 0 0-16,-1 1 1 16,1-1 1-16,-2 2-2 0,0-1 2 15,4 2 5-15,0-5-11 16,-5 1 4-16,-5 2 0 15,-5-3 0-15,-5 2 2 16,4 3-2-16,2-3 1 16,1 3 6-16,2 1-8 15,1-3 1-15,0 2 0 16,0-2 1-16,-1 1 1 16,0 0-2-16,-5-2 3 15,0 0 0-15,2 0-3 0,-2-1 0 16,5 3-1-16,5-1-1 15,7 3 4-15,7 1-2 16,-1-2 0-16,-5 1 3 16,-2-1-6-1,-2-1 3-15,2 2 0 0,1-3-1 16,-3-2 3-16,-2-1 0 31,1 2 4-31,1 0 3 0,3 2-12 0,4-1 3 16,-4 1 0-16,-1 0 6 15,1 1-4-15,-1 2 1 16,9 1 21-16,2 0-6 0,0 0 11 16,-6 0-29-1,-9 0 7-15,-3 0 3 0,-10 0-9 16,-4 0 10-16,-5 0-8 16,-5 0 6-16,-11 0-9 15,-13 0 0-15,-8 0 0 16,-1-8 1-16,-7-1-1 15,0-1-3-15,0-1-65 16,0-4-66 0,0-7-235-16</inkml:trace>
  <inkml:trace contextRef="#ctx0" brushRef="#br0" timeOffset="278174.6102">24133 13044 996 0,'0'0'33'15,"0"0"-2"-15,0 0 12 16,-83-54 15-16,54 53 10 15,-2 1-41-15,-2 7-18 16,-3 13-4-16,3 10 4 0,5 1-9 16,7 1 0-16,12-2 2 15,9-5 3-15,3-4-4 16,26-9 0-16,10-8 7 16,13-4-2-16,3-7-5 15,0-19-1 1,-3-9-17-16,-8-9 14 0,-9-8-14 15,-9-7 17 1,-7-3-3-16,-8-2 6 0,-7 2-3 16,-4-1 0-16,0 2 3 15,-15 6 34-15,-3 8-3 16,3 11 17-16,2 15 8 16,3 9-41-16,5 8 13 15,5 4-26-15,0 0-5 16,0 30-5-16,0 15-4 0,0 22 9 15,6 3 0 1,4 5 4-16,-4-6-4 0,-1-2 0 16,-2-4-12-16,1-8-36 15,2-9-89-15,3-10-34 16,3-16-105-16,0-13-506 16</inkml:trace>
  <inkml:trace contextRef="#ctx0" brushRef="#br0" timeOffset="278665.2948">24590 12733 1085 0,'0'0'18'0,"0"0"35"16,0 0-29-16,0 0-17 15,0 0 5-15,0 0-8 16,-31 42-4-16,31-5 4 15,5 2-4-15,16-4 0 16,5-5 0-16,4-3-11 16,-1-11-2-16,1-7-31 15,-5-9-8-15,-5 0 43 16,-5-9 2-16,-6-11 7 16,-6-8 9-16,-2-2 16 0,-1-4 36 15,0 2-18-15,0 1-2 16,0 6 9-16,0 5-15 15,-1 9 1 1,-1 5 2-16,2 6-28 16,0 0-10-16,0 14-8 15,5 15 5-15,14 9-10 16,6 6 18-16,1 7-5 0,-5 4 0 16,-2 1-15-16,-7 0 14 15,-8-1-6-15,-4-4 7 16,-5-6-7-16,-18-7 6 15,-5-3 1-15,-5-10 0 16,-4-5 3-16,-3-2-5 0,-1-6 2 16,-3-6-15-16,0-2-74 15,-3-4-98-15,-1 0-188 16</inkml:trace>
  <inkml:trace contextRef="#ctx0" brushRef="#br0" timeOffset="278865.5823">23719 13591 1208 0,'0'0'82'0,"111"0"-63"16,-6-1-19-16,26-9 7 16,21 1 72-16,9-1-30 0,-9 4-31 15,-11 4-12 1,-19 2-6-16,-23 0-12 0,-22 9-150 15,-27 4-98-15,-31 1-242 16</inkml:trace>
  <inkml:trace contextRef="#ctx0" brushRef="#br0" timeOffset="279382.2911">24502 14172 1106 0,'0'0'56'0,"-121"-20"-50"15,63 20 2-15,4 0 43 16,6 14 18-16,11 9-16 16,14 2-45-16,10 0 3 15,13 1-10-15,0-4 11 16,24-7-9-16,9-5-1 0,7-10 1 16,6 0 8-1,-1-10-7-15,0-15-2 16,-5-8-2-16,-5-12 10 15,-4-4-17-15,-10-7 7 0,-9-5 0 16,-12 2 3-16,0 3 4 16,-18 3-4-1,-6 12 31-15,3 12 8 16,7 11 25-16,10 10-28 0,1 8-28 16,3 0-11-16,0 26-14 15,9 15 14-15,9 14-7 16,6 9 15-16,0 4-19 15,2 3 10-15,0-1-65 16,1-5-80-16,7-12-215 0</inkml:trace>
  <inkml:trace contextRef="#ctx0" brushRef="#br0" timeOffset="279795.6506">24872 13937 1258 0,'0'0'37'0,"0"0"59"16,0 0-67-16,0 0-24 15,104-59 29-15,-56 78-22 0,-5 14-10 16,-10 7-2 0,-12 2-4-16,-14-1-12 15,-7-3-25-15,0-6-21 16,-9-9 22-16,-2-9-5 0,1-9-9 15,3-5 35-15,5-6 19 16,2-17 0-16,0-8 0 16,5-2-1-16,10 0-1 15,3 2 3-15,-6 6-1 16,0 4 39-16,-5 9 4 16,-2 6 25-16,-2 5-1 15,1 1-52-15,6 4-15 16,4 15 0-16,5 10 0 15,2 5 10-15,3 1-5 16,1 0-5-16,5 1 0 16,6-5-22-16,5-6-120 0,6-11-169 15</inkml:trace>
  <inkml:trace contextRef="#ctx0" brushRef="#br0" timeOffset="280026.0351">25939 13394 1156 0,'0'0'44'0,"0"0"-44"16,107 9 15-16,-64-4 38 15,0-1-38-15,-4-1-15 16,-5 3-30-16,-13-2-149 16,-16-1-186-16</inkml:trace>
  <inkml:trace contextRef="#ctx0" brushRef="#br0" timeOffset="280230.4887">25955 13572 889 0,'0'0'102'16,"0"0"5"-16,0 0-36 15,88 63 21-15,-36-54 0 16,6-2-53-16,4-3-23 0,-3-4-16 16,-4 0-112-16,-8-15-155 15,-9-14-690-15</inkml:trace>
  <inkml:trace contextRef="#ctx0" brushRef="#br0" timeOffset="282330.3436">27095 13303 1266 0,'0'0'52'0,"0"0"-15"16,0 0-9-16,0 0 50 16,85-71-31-16,-33 67-24 15,9 4-18-15,0 0 0 16,-9 9-8-16,-13 9 3 16,-16 5-19-16,-22 4-5 15,-1 5-12-15,-31 3 24 0,-17 0 12 16,-3-3-13-16,2-5 10 15,13-4 3 1,16-4 0-16,14-6-2 0,6 0 6 16,16-6-4-1,26 1 14-15,16-4-8 0,12-4-4 16,7 0-2-16,3 0-11 16,0-1-28-16,-4-10-191 15,-10-5-500-15</inkml:trace>
  <inkml:trace contextRef="#ctx0" brushRef="#br0" timeOffset="282775.1104">27914 13247 403 0,'0'0'813'0,"0"0"-731"0,0 0-62 16,0 0 47-16,88-44-1 15,-48 50-50-15,-1 19-1 16,-6 7-15-16,-13 9 0 16,-12-1 0-16,-8 3-23 15,-10-5-14-15,-11-7-3 16,0-6 2-16,7-11 30 16,6-4-15-16,6-10-7 15,2 0 3-15,12-14-20 16,16-14-134-16,6-9 14 0,7-6 125 15,-2-4 41-15,-5-2 2 16,-2 2 11-16,-10 9 65 16,-6 8 60-16,-7 10 24 15,-4 12-51-15,-4 7-16 16,1 1-41 0,5 12-52-16,5 17-1 0,6 7 34 15,7 5-22-15,2-2-3 16,4-3-9-16,7-5 0 15,5-10-9-15,9-10-37 16,10-11-176-16,3-8-248 16</inkml:trace>
  <inkml:trace contextRef="#ctx0" brushRef="#br0" timeOffset="283687.7965">28471 12637 1207 0,'0'0'38'0,"0"0"-20"0,0 0 5 16,0 0 19-1,0 0 27-15,84-47-55 0,-55 68-11 16,-9 4-3-16,-13 5 0 16,-7-2-3-1,-10 1 3-15,-15 0 0 0,-2-5 1 16,5-4 0-16,12-7 2 15,8-3-3-15,2-1 0 16,33-3 2-16,20-5 18 16,21-1-17-16,11-1 0 15,9-17-3-15,1-4-71 16,-4-8-137-16,-10-15-554 16</inkml:trace>
  <inkml:trace contextRef="#ctx0" brushRef="#br0" timeOffset="286675.5235">29130 13168 1246 0,'0'0'15'0,"0"0"19"15,0 0-24 1,83-18-5-16,-26 12 68 16,10 3-29-16,6 3-41 15,1 0 7-15,0 0-10 0,-10 0 4 16,-12 0-12-16,-16 5 9 15,-15-1-2-15,-9-1-23 16,-9-2-90-16,-3-1-20 16,0 0-132-16,-19-4-257 15</inkml:trace>
  <inkml:trace contextRef="#ctx0" brushRef="#br0" timeOffset="286860.0304">29452 12941 1038 0,'0'0'101'16,"0"0"-36"-16,0 0-63 16,0 0-2-16,0 0 90 15,0 0-20-15,-24 103-28 16,24-58-26-16,6 2-8 16,8-2-10-16,3-4 2 15,3-3-10-15,4-4-71 16,1-10-119-16,0-12-333 0</inkml:trace>
  <inkml:trace contextRef="#ctx0" brushRef="#br0" timeOffset="289063.8751">30120 12887 541 0,'0'0'681'0,"0"0"-629"16,0 0-52-16,0 0 4 15,0 0-4-15,0 0 2 0,-4 54 2 16,-11-9 15-16,0 5-15 16,-1-3-2-16,2 0 0 15,4-6 1-15,3-4-3 16,7-9 0 0,0-9 2-16,0-4-4 0,14-8 2 15,6-4 0-15,8-3 0 16,8 0 0-16,4-6-4 15,2-7 0-15,-2-2 3 16,-7-3-3-16,-10 2 5 16,-7-2-1-16,-10-1 12 15,-6 2-10-15,0-1 13 16,0 3 17-16,-2 2-14 0,-2 6 13 16,2 2-5-16,1 4-2 15,1 1-8-15,0 0-16 16,0 4-8-1,0 15 0-15,0 7 8 0,7 5-1 16,2 2 2-16,0-1-1 16,-1 1 0-16,-2-2-1 15,0 0-97 1,-2-6-71-16,2-9-260 16</inkml:trace>
  <inkml:trace contextRef="#ctx0" brushRef="#br0" timeOffset="289507.6876">30660 13085 1212 0,'0'0'47'0,"0"0"-23"15,0 0-16-15,89 0 4 16,-62 23 14-16,-4 5-21 15,-8 5-4-15,-9 0-1 16,-6-1 0-16,0-2-3 16,-9-7-1-16,2-5 3 15,4-5-10-15,3-6-13 16,0-5 3-16,0-2-7 16,13 0 20-16,10-2 4 15,0-14-19-15,3-4 11 16,-4-5 7-16,-4-7 5 0,0-3 0 15,-8 2 3-15,0 2 12 16,-5 3 47-16,-2 8-21 16,-1 7 26-16,-2 7 3 15,0 5-38-15,1 1-1 16,-1 0-31-16,2 21-6 16,2 9-3-16,2 6 13 15,6 1-4-15,-1 1 0 16,2-1 1-16,5-4-10 15,3-1 8-15,1-3-108 0,5-9-70 16,4-8-239 0</inkml:trace>
  <inkml:trace contextRef="#ctx0" brushRef="#br0" timeOffset="290403.2566">31390 13099 1069 0,'0'0'104'0,"0"0"-71"16,0 0 12-1,0 0 48-15,112 0-19 16,-54 0-27-16,5 4-28 16,-5 2-16-16,-4-1 8 15,-8-1-11-15,-9-3 1 0,-8 0 0 16,-9-1-1-16,-8 0-48 15,-5 0-84-15,-7-6-46 16,0-13-206-16</inkml:trace>
  <inkml:trace contextRef="#ctx0" brushRef="#br0" timeOffset="290602.726">31715 12928 853 0,'0'0'173'0,"0"0"-130"16,0 0-30-16,0 0 10 16,0 0 59-16,-19 86-24 15,19-47-7-15,8 3-33 16,5 0-17-16,-1-4 6 16,1-1-7-16,1-2-10 15,-4-5-111-15,3-7-217 16</inkml:trace>
  <inkml:trace contextRef="#ctx0" brushRef="#br0" timeOffset="291097.1662">32091 13008 1078 0,'0'0'176'15,"0"0"-96"-15,0 0-42 16,0 0-5-16,82-46 19 16,-54 61-39-16,1 10-9 15,-6 7-4-15,-6 2-1 16,-11 0-1-16,-6 0 1 16,0-5-7-16,-13-3 0 0,-10-2-26 15,0-7-3 1,2-6 6-16,9-4-20 15,7-4 24-15,5-3-22 0,2 0 15 16,18-6-9-16,6-9-76 16,3-5 96-16,-3-3 21 15,-3-5 4-15,-4-5 4 16,-7 2 47-16,-3 2 30 16,-4 7 0-1,-1 8-30-15,-3 4 37 0,-1 7-31 16,2 3-24-16,-1 0-33 15,2 11-2-15,3 12-7 0,0 10 5 16,3 3 4 0,-2-3 0-16,0 1-1 15,0-4 1-15,1-1-2 16,3-3 0-16,-2-3-45 0,4-5-55 16,1-6-60-1,1-10-194 16</inkml:trace>
  <inkml:trace contextRef="#ctx0" brushRef="#br0" timeOffset="291435.251">32438 12472 1174 0,'0'0'29'0,"0"0"3"16,0 0-4-16,0 0 8 16,0 0-26-16,87-32-10 15,-54 50-3-15,-1 4 1 16,-12-1-3-16,-11 1 3 16,-9 2-10-16,-6 3 9 15,-26 2-12-15,-9 1 15 16,0-3 0-16,8-1 3 15,13-3-8-15,13 1 7 16,7-1-2-16,15 3 7 0,18 0 0 16,9-1 9-16,7-3-9 15,0-4-2-15,2 0-10 16,-2 1 2-16,-7-5-140 16,-8-4-202-16</inkml:trace>
  <inkml:trace contextRef="#ctx0" brushRef="#br0" timeOffset="291692.5623">32755 13040 1241 0,'0'0'57'0,"0"0"-49"15,102 12 9 1,-59-6 71-16,3 1-33 0,1 0-44 15,-1 0-7-15,-5-3-4 16,-8-2-18-16,-7-2-77 16,-14 0-61-16,-12-7-139 15,0-12-186-15</inkml:trace>
  <inkml:trace contextRef="#ctx0" brushRef="#br0" timeOffset="291874.5842">32961 12812 959 0,'0'0'121'0,"0"0"-59"16,0 0-53-16,0 0-4 15,0 0 73-15,-3 75 0 16,3-29-22-16,3 0-38 16,2 1 2-16,-4-2-13 15,3-4-7-15,2-5 7 16,0-3-7-16,8-5-11 15,5-5-119-15,5-9-119 16,9-13-424-16</inkml:trace>
  <inkml:trace contextRef="#ctx0" brushRef="#br0" timeOffset="292139.4009">33477 12721 1214 0,'0'0'88'16,"0"0"-29"-16,0 0-45 15,0 0 23-15,0 0-7 16,0 0-25-16,23 91 27 16,-10-42-18-16,2-2-11 15,-6 4 3-15,-3 0-3 16,-4 3-3-16,-2 0 0 15,0-3-70-15,-14-4-134 16,-4-9-205-16</inkml:trace>
  <inkml:trace contextRef="#ctx0" brushRef="#br0" timeOffset="293128.5883">25892 15375 979 0,'0'0'173'0,"0"0"-140"15,0 0-25-15,0 0 59 16,0 0 15-16,93 0-30 16,-29 0-27-16,5 0-23 15,-2 4-2-15,-8 4 0 0,-8 2-96 16,-17-5-109-16,-22-2-230 15</inkml:trace>
  <inkml:trace contextRef="#ctx0" brushRef="#br0" timeOffset="293318.0812">25876 15599 917 0,'0'0'85'0,"0"0"-36"16,0 0 74-16,116 49-17 15,-52-47-40-15,7-2-25 0,4 0-36 16,-1 0-10-16,-7 0-76 16,-9-9-191-16,-10-9-757 15</inkml:trace>
  <inkml:trace contextRef="#ctx0" brushRef="#br0" timeOffset="302788.8616">27026 15330 1121 0,'0'0'108'0,"0"0"-60"15,0 0 28-15,0 0-4 16,0 0-21-16,48-78-40 16,-8 72-9-16,6 3-4 15,1 3 3-15,-9 0-1 16,-11 0 0-16,-13 6-10 16,-13 6 7-16,-1 2-4 0,-4 1 7 15,-16 1-6-15,4-4 4 16,1-1 2-1,9-2 0-15,6 1-4 0,0 3 3 16,22 5-3-16,7-4 1 16,3 6-3-1,-2 0-1-15,-10 1 6 16,-10-2 1-16,-10 1-5 0,-4-4 3 16,-26 2 4-16,-12-4 19 15,-4-1 35-15,-2-3-20 16,9-3-5-16,11-2-25 15,14 0 3-15,12 2-18 16,2 1-16-16,25-3-104 0,20-4-127 16,13-1-595-16</inkml:trace>
  <inkml:trace contextRef="#ctx0" brushRef="#br0" timeOffset="303248.7343">27612 15374 1261 0,'0'0'101'15,"0"0"-47"-15,89-28-31 0,-45 28 46 16,1 0-39-16,3 12-23 16,-8 7 1-16,-9 5-6 15,-13-1-2-15,-16 1 0 16,-2 1-8-16,-20-1 8 15,-9-5-6-15,2-2 6 16,6-7-12-16,7-4 14 16,10-3-2-16,2-3 0 15,2 0-14-15,3 0 4 16,17-12-9-16,6-7-13 16,-1-4 32-16,-2-5-3 15,-5 1 3-15,-4-1 0 16,-6 2 5-16,-2 6 16 15,-3 6 21-15,-1 7 0 16,0 3-2-16,-1 4-15 16,4 0-17-16,5 11-8 0,5 13-7 15,3 5 4-15,1 3 3 16,-3 2 0-16,1 0-4 16,1-2 4-16,-3-1-12 15,3-4-36-15,-3-2-60 16,7-9-60-1,0-9-105-15,5-7-561 0</inkml:trace>
  <inkml:trace contextRef="#ctx0" brushRef="#br0" timeOffset="303591.8155">28332 14843 1301 0,'0'0'15'0,"0"0"3"0,0 0 3 15,0 0 6-15,0 0 3 16,0 0-15-16,107 15-13 16,-86 20-1-16,-13 3-1 0,-8-1 0 15,-16-3-1 1,-15-1 1-16,-2-7 0 0,9-5 1 15,12-5 3-15,11-3-4 16,1-2 24-16,24 0-8 16,17-3 13-16,19-4-23 15,10-4-2 17,11 0-8-32,4 0-27 0,0-12-130 0,-2-3-160 15</inkml:trace>
  <inkml:trace contextRef="#ctx0" brushRef="#br0" timeOffset="304094.4714">28991 15430 1206 0,'0'0'99'16,"0"0"-51"-16,0 0-46 15,130-12 72-15,-65 6-8 16,6 2-19-16,2 1-34 16,4 0-12-16,-5 0 5 15,-8-1-6-15,-12 0-6 16,-16-4-51-16,-14-2-99 16,-17-2-60-1,-5-3-224-15</inkml:trace>
  <inkml:trace contextRef="#ctx0" brushRef="#br0" timeOffset="304355.7169">29295 15172 1083 0,'0'0'145'0,"0"0"-85"0,0 0-54 0,0 0 47 0,0 0 26 16,0 58 1-16,14-15-34 0,-2 2-38 15,0 3 4-15,1 1-12 16,-2-6 0-16,-1 0 1 16,2-8-1-16,2-5-26 15,5-5-75-15,4-11-142 16,7-10-212-16</inkml:trace>
  <inkml:trace contextRef="#ctx0" brushRef="#br0" timeOffset="304787.0867">29949 15118 1280 0,'0'0'88'0,"0"0"-88"0,0 0 7 15,0 0-7-15,0 0 25 16,0 79-5-16,-9-38-9 15,-6 0-11-15,-3-8 1 16,1-2-1-16,4-9 4 16,6-4-2-16,7-6-2 15,0-3 0-15,18-5-4 16,19-4 4-16,9 0-17 16,5 0-11-16,-2-7-20 15,-4-7 29-15,-12-4 15 16,-8-2 8-16,-11 1 9 15,-8-3 33-15,-6-1-1 16,0 3 4-16,0 4-17 16,-5 5 21-16,2 7-11 0,2 3-25 15,1 1 1-15,0 0-18 16,0 5-9-16,0 14 8 16,0 7-2-16,0 7 3 15,0-1 1-15,1-1 4 16,4 1-10-16,-1-3 5 15,3-1-51-15,2-3-38 16,2-6-129-16,4-8-198 16</inkml:trace>
  <inkml:trace contextRef="#ctx0" brushRef="#br0" timeOffset="305254.8345">30546 15266 1279 0,'0'0'74'0,"0"0"9"16,0 0-20-16,0 0 15 15,0 0-54-15,79-54-20 16,-42 71-8-16,-3 6 4 16,-7 2 0-16,-13-3 0 15,-14 2-16-15,0-1 1 16,-14-3-9-16,-13 1-1 0,-1-4 10 15,3-8-24-15,11-1 14 16,7-7 16-16,7-1-17 16,0 0 22-1,19 0 0-15,11-14-11 0,6-3 13 16,0-6-10-16,-2-2 12 16,-4-3-3-1,-6-2 11-15,-8 0-8 16,-9 4 37-16,-5 3-5 15,-2 4 22 1,0 9-5-16,0 6-16 16,0 4-16-16,0 0-17 0,0 11-11 0,-2 14-3 15,-1 6 14-15,3 2 1 0,0 3 1 16,0-4-2-16,0-2 0 16,0-3 5-16,8-4-9 15,3-6 4 1,3 0-22-1,6-2-32 1,8-2-60-16,14-5-90 0,9-2-315 16</inkml:trace>
  <inkml:trace contextRef="#ctx0" brushRef="#br0" timeOffset="305503.6859">31369 15348 1090 0,'0'0'139'0,"0"0"-87"0,88-8-33 0,-34 8 99 16,3 0-37-16,-1 0-25 15,-2 0-42-15,-5-3-4 16,-4-1-10-16,-6-3 1 16,-8-1-2-16,-7-1-64 15,-9-4-101-15,-12-3-75 16,-3-2-276-16</inkml:trace>
  <inkml:trace contextRef="#ctx0" brushRef="#br0" timeOffset="305785.7363">31701 15129 962 0,'0'0'145'0,"0"0"-117"0,0 0-6 15,0 0 93 1,0 0-9-16,-19 100-22 0,19-61-35 15,0 3-32-15,0 0 2 16,0-3-19-16,6-3 0 16,2-5 1-16,4-2-1 15,0-8-31-15,4-5-44 16,7-4-117-16,5-11-108 16</inkml:trace>
  <inkml:trace contextRef="#ctx0" brushRef="#br0" timeOffset="306018.9716">32245 15100 1186 0,'0'0'86'0,"0"0"-9"0,0 0 20 0,0 0-34 16,0 0-53-16,0 0-6 15,6 47-4-15,6-7 9 16,-2 3-9-16,-2 4 9 16,-1-2-6-16,-1-1-3 15,-3 5 0-15,-3-3-96 0,0-5-152 16,0-6-339-16</inkml:trace>
  <inkml:trace contextRef="#ctx0" brushRef="#br0" timeOffset="308044.7626">24220 15591 1024 0,'0'0'5'15,"0"0"-5"-15,0 0 6 16,-105-32 12-16,71 32 52 15,0 14-56-15,-1 11 12 16,10 6-20-16,7-1 7 16,15-2 10-16,3-3-22 0,13-2 17 15,19-7-18 1,10-8 7-16,7-8 5 16,0 0-12-16,-1-7 4 15,-6-14-4-15,-8-8-26 16,-6-11 12-16,-10-3 3 0,-7-5 11 15,-8 0 3-15,-3-2-2 16,0 1 13-16,-5 4 31 16,-5 4-9-16,-4 8 34 15,4 5-32-15,1 6-15 16,-1 7 12-16,5 8-8 16,2 6-3-16,1 1-24 0,-1 6-4 15,-1 19-5 1,-2 14 2-16,0 7 7 0,6 3-4 15,0 2 6-15,0-2-2 16,0-3 0-16,7-3-1 16,9-6-24-1,7-8-71-15,7-5-41 0,4-9-42 16,4-10-224 0</inkml:trace>
  <inkml:trace contextRef="#ctx0" brushRef="#br0" timeOffset="308565.4604">24630 15298 1055 0,'0'0'48'0,"0"0"-4"15,0 0-26-15,0 0-12 16,0 0 1-16,0 0 2 15,1 54 1-15,10-17 2 16,1 0-5-16,0-3-11 16,0-7 4-1,4-3 0-15,2-8-8 0,3-9-14 16,4-7-26-16,-1 0 7 16,0-5 19-16,-3-13 19 15,-6-6 3-15,-8-2 0 16,-5-2 5-16,-2 2 29 15,0 0 9-15,-9 4 3 16,-6 6-33-16,1 3 17 16,6 7-4-16,2 6-11 0,3 0-5 15,1 6-10-15,2 16 0 16,0 9-4-16,0 4 2 16,8 7 0-16,6 3 2 15,2 0 0-15,-2 2-2 16,-5-3 5-16,-3-2-3 15,-6-6 0-15,0-3 1 16,-4-5-2-16,-17-3 1 16,-3-1 0-16,-4-6 6 15,-4-4-4-15,1-3 0 16,-3-2-2-16,-5-1-165 16,-4-5-299-16</inkml:trace>
  <inkml:trace contextRef="#ctx0" brushRef="#br0" timeOffset="308767.3672">23927 16187 1086 0,'0'0'112'16,"0"0"-75"-16,143 26 31 16,-44-22 43-16,20-4-47 15,14 0 7-15,10-2-47 16,-2-7-9-16,-16 0-15 0,-21 2-7 15,-20 4 1-15,-23 3-78 16,-21 0-96-16,-25 8-65 16,-15 9-347-16</inkml:trace>
  <inkml:trace contextRef="#ctx0" brushRef="#br0" timeOffset="309277.5802">24645 16805 1020 0,'0'0'148'31,"-95"-29"-135"-31,35 26-2 0,-1 3 71 0,1 0 7 16,8 3-17-16,9 16-54 16,13 1-8-16,15-1-5 15,10 1 0-15,5-3-6 16,5-3 1-16,21-4 0 16,13-7 9-16,6-3-8 15,6 0 1-15,1-19-2 16,-7-5-27-16,-6-9 1 15,-11-8-4-15,-10-3 4 0,-11-7 21 16,-7-1 9 0,0 1-4-16,-7 3 20 0,-11 7 6 15,1 9 22-15,1 7-4 16,6 13 10-16,4 2 0 16,4 9-34-16,2 1 0 15,0 0-20-15,0 23-8 16,8 14 6-16,5 13 1 15,3 7 1-15,4 5-5 16,1 5 5-16,6-4-30 16,1-5-45-16,2-10-122 15,3-12-113-15</inkml:trace>
  <inkml:trace contextRef="#ctx0" brushRef="#br0" timeOffset="309725.382">24929 16573 1182 0,'0'0'97'15,"0"0"-71"-15,108-49 8 16,-54 48 57-16,-3 1-57 16,-5 11-16-16,-13 11-18 0,-14 8 1 15,-17 2-3 1,-2-1 0-16,-26-1 2 0,-10-3-8 15,-1-7 8-15,6-8 0 16,8-4-1-16,12-6-5 16,9-2 3-1,2-5-8-15,13-18-63 0,17-7-12 16,3-4 56-16,1-1 30 16,-2 0-3-16,-7 3 12 15,-5 3-7 1,-6 6 59-16,-4 11 39 0,-6 6-17 15,-2 6-23-15,1 0-31 16,7 12-29-16,6 15 10 16,8 8-1-16,8 1-9 15,2-1 7-15,9-6-5 16,3-6-2-16,9-2-33 0,10-11-91 16,3-10-161-16,1-6-261 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3T05:08:54.22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5268 3521 1209 0,'0'0'25'0,"0"0"-8"0,0 0-17 16,0 0-3-1,12 90-4-15,-2-44 11 0,5 1-4 16,4-2 0-16,2-6 3 15,3-7 3-15,6-9-5 16,3-7 1 0,8-10 3-16,0-6-2 0,-2-8-3 15,-8-15 0-15,-7-10 0 16,-11-5 7-16,-13-4-5 16,0-2 9-16,0 2 10 15,-16 5 40-15,5 10-38 16,4 15 16-16,6 7-32 0,1 5-5 15,0 16-2-15,14 18-13 16,13 10 1-16,6 10 15 16,1 1-3-16,-1 1 0 15,-3-2-2-15,-8-3-1 16,-7-6 3-16,-12-10 0 16,-3-5-1-16,-12-7-2 15,-24-3 3-15,-19-6 3 16,-12-3-3-16,-7-3 27 15,5-3-23-15,14-2 2 16,19-1-6-16,14-2-1 16,19 0-22-16,4 0-157 15,41-4-230-15</inkml:trace>
  <inkml:trace contextRef="#ctx0" brushRef="#br0" timeOffset="192.4839">6161 3816 1316 0,'0'0'55'0,"0"0"-46"16,0 0 0-16,0 0 8 16,94-20-15-16,-37 20-4 15,6 0-28-15,-11 0-155 16,-21 6-169-16</inkml:trace>
  <inkml:trace contextRef="#ctx0" brushRef="#br0" timeOffset="337.0979">6193 4040 859 0,'0'0'41'0,"0"0"-12"16,0 0 76-16,122 41 32 15,-53-41-87-15,10 0-35 16,-3 0-15-16,0-11-151 15,-15-13-364-15</inkml:trace>
  <inkml:trace contextRef="#ctx0" brushRef="#br0" timeOffset="931.9245">8022 3477 1282 0,'0'0'2'0,"0"0"-4"0,-100 4-8 15,61 25 10-15,2 11 21 16,8 8-12-16,12 10 12 15,12 3-8-15,5 6-3 16,13-3 10-16,16-3-12 16,12-9 5-16,6-10-3 15,5-11-5-15,11-10-10 16,7-9-98-16,7-9-176 16,7-3-495-16</inkml:trace>
  <inkml:trace contextRef="#ctx0" brushRef="#br0" timeOffset="6678.1444">8452 3702 1211 0,'0'0'150'0,"0"0"-149"0,0 0-1 16,0 0 0-16,85-20 0 16,-48 40-3-16,3 12-14 15,-4 3 16-15,-9 6-3 0,-11-2-17 16,-11-2-10-16,-5-7 7 15,0-8 19 1,-14-7 1-16,2-5 4 0,2-6-1 16,7-4 2-16,1 0 8 15,2-16 20-15,0-11-26 16,18-7-1-16,5-1-4 16,1 3 5-16,-4 1-5 15,-6 8 4-15,-2 7 13 16,-8 8 43-16,-2 5-13 15,-2 3-8-15,0 0-37 16,0 3-15-16,0 18 6 0,4 7 5 16,4 5 4-16,5 3-2 15,7-3 5-15,6 0-3 16,9-3 0-16,5-5-24 16,5-11-135-16,1-9-173 15</inkml:trace>
  <inkml:trace contextRef="#ctx0" brushRef="#br0" timeOffset="6868.6289">9186 3771 1195 0,'0'0'89'0,"80"-12"-84"15,-20 7 4 1,2 2 47-16,1-5-31 0,1 2-25 15,-4-4-4-15,-10-4-36 16,-12-3-108-16,-20-2-205 16</inkml:trace>
  <inkml:trace contextRef="#ctx0" brushRef="#br0" timeOffset="7042.158">9442 3539 1076 0,'0'0'79'0,"0"0"-73"16,0 0 2-16,0 0 75 16,6 106 3-16,12-66-66 15,0 4-2-15,-3-2-13 0,4 1-1 16,-3-2-8-16,-2-4-49 16,-2-9-160-16,1-13-293 15</inkml:trace>
  <inkml:trace contextRef="#ctx0" brushRef="#br0" timeOffset="7327.3961">9912 3566 1386 0,'0'0'17'16,"0"0"-13"-16,0 0-4 15,0 0-9 1,102 23 1-16,-82 9 8 0,-11 4-12 16,-9-1-2-16,0 0 3 15,-12-8-1-15,1-5 9 16,8-6 1-16,3-2 2 16,4-4-3-16,23-6 11 15,10-3-1-15,15-1 0 16,8-4-7-16,6-11-115 0,-2-7-280 15</inkml:trace>
  <inkml:trace contextRef="#ctx0" brushRef="#br0" timeOffset="7563.1569">10354 3441 1168 0,'0'0'91'16,"0"0"-58"-16,0 0-26 15,80 82 33-15,-33-23 62 16,-1 4-70-16,-12 5-9 16,-12 5-15-16,-20 7-4 15,-4 3-5-15,-31-4 1 16,-11-9-3-16,-8-14-3 16,-2-11-12-16,-4-12-48 15,-2-15-75-15,0-15-176 0</inkml:trace>
  <inkml:trace contextRef="#ctx0" brushRef="#br0" timeOffset="8121.5909">11510 3340 413 0,'0'0'740'16,"0"0"-740"-16,-101 62-3 16,71-8 3-16,15 11 14 15,10 10 32-15,5 0 0 16,9-4-1-16,20-11-32 15,11-9-7-15,15-14 0 16,8-11-4-16,10-13-4 0,3-13-162 16,1-1-332-16</inkml:trace>
  <inkml:trace contextRef="#ctx0" brushRef="#br0" timeOffset="10195.1374">12083 3548 374 0,'0'0'821'16,"0"0"-763"-16,0 0-44 15,58-80 30-15,-16 73 32 16,4 7-42-16,8 0-22 16,-2 17-12-16,-9 12 0 15,-13 9-4-15,-12-1-6 16,-15 2 10-16,-3-4-18 15,-23-6-3-15,-8-3 21 16,1-10-4-16,8-4 4 16,10-6-3-16,7-3 9 15,5-3-6-15,0 0 5 16,8-14-5-16,19-11-40 0,10-10-34 16,2-3 37-16,-3-2 25 15,-3 3 4-15,-11 5 8 16,-7 12 16-16,-9 5 17 15,-5 11 23-15,-1 4-21 16,0 0-29-16,0 14-6 16,0 18-15-16,5 8 14 15,4 7 1-15,6-2 0 16,1-4 1-16,2-5 2 16,6-5-3-16,0-5 0 15,6-9-35-15,4-5-140 0,0-12-223 16</inkml:trace>
  <inkml:trace contextRef="#ctx0" brushRef="#br0" timeOffset="10511.3287">12805 3116 1058 0,'0'0'1'0,"0"0"21"16,0 0-22-16,124-10 4 0,-71 27 1 16,-3 6-5-16,-7 4-3 15,-19 4-1-15,-12 4 3 16,-12 1-2 0,-18-4 0-16,-12-4-5 0,2-3 8 15,7-6 3-15,6-3-1 16,12-2 27-16,3 0-4 15,1 3 11-15,23 0 17 16,9 2-26-16,18-2 10 16,7 3-34-16,7-1-3 15,0-3-56-15,-13-1-323 16</inkml:trace>
  <inkml:trace contextRef="#ctx0" brushRef="#br0" timeOffset="10689.3318">13324 3684 1188 0,'0'0'47'16,"106"0"-43"-16,-37 0-3 16,1 0 36-16,-5-7-37 15,-4-4-9-15,-8-4-157 16,-13-9-300-16</inkml:trace>
  <inkml:trace contextRef="#ctx0" brushRef="#br0" timeOffset="10888.8135">13579 3495 1071 0,'0'0'22'0,"0"0"-17"15,-3 106 12-15,3-61 55 16,2 0-45-16,8-1-17 16,3-5-4-16,3-6-6 15,1-9-88-15,3-12-184 16</inkml:trace>
  <inkml:trace contextRef="#ctx0" brushRef="#br0" timeOffset="11087.285">14006 3417 1214 0,'0'0'76'0,"0"0"-76"16,0 74-3-16,0-23 1 15,4 6 4-15,2 3 2 16,0-6-4-16,5-13-3 0,1-11-281 15</inkml:trace>
  <inkml:trace contextRef="#ctx0" brushRef="#br0" timeOffset="11327.6419">14383 3321 1446 0,'0'0'0'0,"0"0"-12"16,135 113 12-16,-80-49 32 15,-8 9-20-15,-11 8 13 16,-12 4-25-16,-15-5 0 16,-9-1 0-16,-19-6 0 15,-28-12-51-15,-28-9 9 0,-28-14-56 16,-32-12-158-16,-27-11-783 15</inkml:trace>
  <inkml:trace contextRef="#ctx0" brushRef="#br0" timeOffset="12331.5892">5757 5772 1325 0,'0'0'16'0,"0"0"1"16,0 0-17-16,0 0-16 15,0 0 14-15,-9 102 3 16,12-47-1-16,14-3 0 16,5-11 3-16,5-8-5 0,1-12 2 15,8-11-3-15,3-10 1 16,1 0-29-16,-1-25-4 15,-8-9 12-15,-6-9 19 16,-16-10 3-16,-9-4 2 16,0 2 6-16,-22 4 14 15,-2 13 3-15,0 13 26 16,8 12-20-16,7 10-25 16,4 3-5-16,5 17-11 15,0 22 5-15,15 14 3 16,14 10 1-16,5 5 2 15,9-1 0-15,-4-7-13 16,-8 0 11-16,-10-10-1 16,-9-6 1-16,-12-9-1 0,0-9 3 15,-12-6-1-15,-13-7 2 16,-8-1-1 0,-7-6 30-16,4-2-7 0,6-4-16 15,9 0-5-15,14 0-2 16,7-15-121-16,28-12-302 15</inkml:trace>
  <inkml:trace contextRef="#ctx0" brushRef="#br0" timeOffset="12508.6455">6633 5921 1406 0,'0'0'39'0,"0"0"-8"15,0 0-31-15,131-40 0 16,-50 34-4 0,7 5 3-16,-11 1-169 0,-27 0-201 15</inkml:trace>
  <inkml:trace contextRef="#ctx0" brushRef="#br0" timeOffset="12667.2247">6688 6131 1024 0,'0'0'32'0,"0"0"-18"0,91 44 82 16,-21-40 35-16,14-2-39 16,2-2-59-16,1 0-33 15,-11-3-45-15,-10-14-243 16,-7-8-508-16</inkml:trace>
  <inkml:trace contextRef="#ctx0" brushRef="#br0" timeOffset="14300.233">8352 5678 1401 0,'0'0'56'15,"0"0"-38"-15,135-68-9 16,-74 60 15-16,3 5 38 16,-4 3-34-16,1 14-22 15,-8 17-4-15,-9 9-4 16,-17 4 1-16,-10 2-8 0,-17-5 7 15,0-6-9 1,-6-7 7-16,-9-15 3 0,4-6-29 16,4-7 9-16,2 0 9 15,4-24-10-15,1-12-62 16,4-11-16-16,20-4 59 16,3 3 37-1,-1 7 2-15,-6 12 2 0,-9 9 13 16,-8 11 33-16,1 8 31 15,-4 1-63-15,0 8-14 16,0 21-4-16,0 10 0 16,9 8 4-16,6 5 0 15,12-2-1-15,9-7-1 16,16-9 2-16,17-17-106 16,17-14-121-16,14-3-482 15</inkml:trace>
  <inkml:trace contextRef="#ctx0" brushRef="#br0" timeOffset="14500.6721">9896 5353 1162 0,'0'0'3'0,"-121"22"0"16,73 23-1-16,20 16 26 15,17 11-1-15,11 14 15 16,20 7 21-16,24 0-39 15,12-7-12-15,5-11-7 0,12-23-1 16,3-15-8 0,9-18-41-16,3-15-135 15,-9-4-251-15</inkml:trace>
  <inkml:trace contextRef="#ctx0" brushRef="#br0" timeOffset="14927.5607">10500 5567 1416 0,'0'0'47'0,"0"0"-42"0,91-22-5 16,-38 22-2-1,3 19 1-15,-4 8-2 0,-16 6 3 16,-9 6 0-16,-20 1-1 15,-7-3-14-15,-15-2-9 16,-13-9 3 0,0-11 5-16,7-6 16 0,7-9-12 15,11 0 12-15,3-20 3 16,12-13-3-16,21-7-3 16,9-3-1-16,-5 1 4 15,-1 2 5-15,-8 6 13 16,-9 12 39-16,-8 7-14 15,-6 11-3-15,-4 4 10 16,4 0-50-16,5 21-8 0,3 10 6 16,4 9 0-16,-1 9 2 15,0 1 0-15,0 2-1 16,0-4 0-16,3-10-133 16,4-17-74-16,2-17-180 15</inkml:trace>
  <inkml:trace contextRef="#ctx0" brushRef="#br0" timeOffset="15244.6871">11238 5146 1484 0,'0'0'23'0,"0"0"-21"0,0 0 25 15,0 0-1-15,0 0-26 16,112-5-2-16,-65 34-10 16,-12 6-64-16,-21 2-53 15,-14 0 18-15,-27-3 82 16,-21 0 16-16,-1-5 12 16,3-2 1-16,13-5 0 15,14 0 6-15,11-4 21 16,8 2-15-16,8 1 22 15,23 1 8-15,18 0-17 16,17-1-12-16,8-3-13 16,-1-9-199-16,-10-8-648 0</inkml:trace>
  <inkml:trace contextRef="#ctx0" brushRef="#br0" timeOffset="15435.1771">11744 5673 908 0,'0'0'562'16,"93"-5"-511"-16,-32 3-44 15,5 0 39-15,-5-2-10 16,-5 0-36-16,-5-2 0 16,-6-3-68-16,-10-2-163 0,-16-8-293 15</inkml:trace>
  <inkml:trace contextRef="#ctx0" brushRef="#br0" timeOffset="15622.2743">11958 5420 1209 0,'0'0'53'0,"0"0"-48"15,0 103 27-15,11-55 48 16,7 1-8-16,5 2-44 0,2-2-15 15,2-2-11 1,3-8-4-16,1-10-60 0,2-18-207 16,1-11-516-16</inkml:trace>
  <inkml:trace contextRef="#ctx0" brushRef="#br0" timeOffset="15787.8326">12483 5475 1417 0,'0'0'89'16,"0"0"-89"-16,0 0-3 15,31 75 3-15,-13-33-2 16,-3 6 5-16,3-2-6 16,-6-7-142-16,-2-16-265 15</inkml:trace>
  <inkml:trace contextRef="#ctx0" brushRef="#br0" timeOffset="16028.2046">12921 5311 1444 0,'0'0'22'15,"0"0"-22"-15,120 100 0 16,-73-40 6-16,-9 4-2 15,-11 8 9-15,-18 6-13 0,-9 4 3 16,-23-3-8 0,-26-8 5-16,-14-12-4 15,-7-15-19-15,-7-15-97 16,3-13-117-16,7-15-656 0</inkml:trace>
  <inkml:trace contextRef="#ctx0" brushRef="#br0" timeOffset="16922.017">13676 5589 1221 0,'0'0'107'15,"0"0"-72"-15,0 0-17 16,0 0 21-16,90 0 11 16,-17 0-23-16,16 0-26 15,4 0 15-15,-7 0-16 16,-8 0-1-16,-14 0-13 16,-16 0-129-16,-17-10-142 15,-18-10-397-15</inkml:trace>
  <inkml:trace contextRef="#ctx0" brushRef="#br0" timeOffset="17120.0649">14006 5343 1128 0,'0'0'47'16,"0"0"-47"-16,0 0 0 15,24 92 16-15,1-49 48 16,5 4-32-16,-2 5-25 15,-2 1-1-15,-4 2-6 16,0 0-47-16,-2-4-161 0,4-8-374 16</inkml:trace>
  <inkml:trace contextRef="#ctx0" brushRef="#br0" timeOffset="17453.6947">14703 5445 1138 0,'0'0'218'0,"0"0"-177"16,0 0-41-16,122-42 1 15,-64 42 9-15,2 19-6 16,-8 8-1-16,-13 9-6 0,-21 3-6 15,-18 4-39-15,-20 0-5 16,-23-2 26-16,-6-6 23 16,5-6-8-16,15-9 12 15,14-8-4-15,15-5 11 16,0-1-7-16,31-5 28 16,23-1 43-16,18 0-24 15,16-9-39-15,10-7-6 16,5-3-2-16,-3 0-111 15,-11-2-178-15</inkml:trace>
  <inkml:trace contextRef="#ctx0" brushRef="#br0" timeOffset="17715.0161">15863 5141 1166 0,'0'0'15'16,"-88"4"-5"-16,47 29-8 16,5 21 32-16,9 17 3 15,18 16-1-15,9 11 24 16,18 3-11-16,21 1-12 0,8-12-13 16,4-18-24-1,3-22 1-15,10-25-1 0,12-18-12 16,12-7-89-16,12-10-122 15,0-23-237 1</inkml:trace>
  <inkml:trace contextRef="#ctx0" brushRef="#br0" timeOffset="19441.944">16383 5461 1362 0,'0'0'21'0,"0"0"-20"16,114-39 5-16,-58 39-6 16,2 3 0-16,-4 23-3 15,-10 9-1-15,-17 9-1 16,-13 3-1-16,-14-2 2 15,-8-6-33-15,-16-9 5 16,-1-11 13-16,10-7 8 16,5-8 4-16,10-4 14 15,0-6 1-15,7-17-8 16,18-11-30-16,7-7 2 0,-1-4 24 16,-3-1 4-1,-7 6 25-15,-10 5 21 0,-7 10 6 16,-4 11 11-16,0 7-5 15,0 6-9-15,0 1-41 16,0 5-8-16,0 20-8 16,3 12 3-16,9 11 5 15,3 1 0-15,9 0 1 16,1-5-3-16,5-7 2 16,3-4-46-16,1-6-63 15,2-13-110-15,3-13-337 16</inkml:trace>
  <inkml:trace contextRef="#ctx0" brushRef="#br0" timeOffset="19764.628">17057 4979 1283 0,'0'0'12'0,"0"0"15"16,0 0-27-16,0 0-17 16,95 2 17-16,-36 27-1 15,-1 9-5-15,-13 0 3 16,-17 1-9-16,-20-1-18 0,-8-4 24 16,-19-3-2-16,-12-5 8 15,0-4 0-15,7-7 1 16,13-2 1-16,11-1-2 15,3-1 1-15,32 1 19 16,17 0 10-16,13-3-12 16,9 1-18-16,5-1 0 15,-2-3-96-15,-8-6-288 16</inkml:trace>
  <inkml:trace contextRef="#ctx0" brushRef="#br0" timeOffset="19950.1089">17812 5475 1147 0,'0'0'39'16,"101"0"-31"-16,-32 0-2 16,3 0 27-16,3 0-3 15,0-3-30-15,-4-5-49 16,-10-5-256-16,-18-7-347 15</inkml:trace>
  <inkml:trace contextRef="#ctx0" brushRef="#br0" timeOffset="20148.5812">18129 5201 1113 0,'0'0'44'16,"0"0"-35"-16,0 0-9 15,-1 103 24-15,15-58 24 16,3 3-19-16,0 0-29 16,-1-2 11-16,-1-7-11 15,1-8 0-15,1-7-169 16,4-12-202-16</inkml:trace>
  <inkml:trace contextRef="#ctx0" brushRef="#br0" timeOffset="20322.4123">18538 5241 1267 0,'0'0'43'0,"0"0"-43"16,0 0-5-16,33 85 5 0,-17-41 5 15,3 4-4-15,-3 0-2 16,-3-8-78-16,-2-15-333 15</inkml:trace>
  <inkml:trace contextRef="#ctx0" brushRef="#br0" timeOffset="20564.7847">18955 5042 1360 0,'0'0'55'0,"110"21"-53"16,-40 20-2-16,2 12 4 16,-5 7 15-16,-14 7 1 15,-12 2-20-15,-16 2 0 16,-20 1 0-16,-7-4-8 16,-42-3 7-16,-24-6-77 15,-26-7-63-15,-20-10-76 16,-19-9-375-16</inkml:trace>
  <inkml:trace contextRef="#ctx0" brushRef="#br0" timeOffset="21442.8848">5963 7586 1418 0,'0'0'2'16,"0"0"5"-16,0 0-7 15,0 0-14-15,0 0 8 0,0 0-5 16,-2 85 11 0,20-22 0-16,11 0 2 0,10-9-4 15,10-12 2-15,10-15-54 16,4-12 3-16,-5-15-29 15,-11 0 6-15,-16-20 30 16,-16-13 32-16,-15-8 12 16,-5-6 6-16,-25 0 28 15,-8 2 30-15,-1 6-24 16,6 12 18-16,9 13-9 16,15 11-22-16,9 3-27 15,11 25-5-15,24 17 5 16,16 15-5-16,7 7 6 15,2 6-1-15,-8 3 0 16,-16 2-4-16,-15 0 4 0,-21-7-5 16,-6-11 1-16,-31-10 1 15,-15-15 4-15,-14-8-1 16,-7-9 16-16,-3-5 9 16,4-6 0-16,20-4-23 15,18 0-2-15,32-6-39 16,18-17-197-16</inkml:trace>
  <inkml:trace contextRef="#ctx0" brushRef="#br0" timeOffset="21620.4085">7149 7853 1497 0,'0'0'18'15,"0"0"-18"-15,103-15-7 16,-13 15 2-16,12 0-27 16,-5 2-118-16,-23 9-218 15</inkml:trace>
  <inkml:trace contextRef="#ctx0" brushRef="#br0" timeOffset="21787.9608">7212 8125 1175 0,'0'0'22'0,"0"0"-10"0,0 0 27 16,104 49 90-16,-19-45-18 16,21-4-74-16,8 0-23 15,-3-4-14-15,-12-14-70 16,-17-7-172-16,-21-13-325 16</inkml:trace>
  <inkml:trace contextRef="#ctx0" brushRef="#br0" timeOffset="24308.7045">9030 7809 979 0,'0'0'312'16,"0"0"-312"-16,127-30 2 15,-67 30-4-15,7 18 5 16,0 13-3-16,-10 9 0 15,-8 10-6-15,-22 0 5 16,-23 4-6-16,-4-4-7 16,-20-11 12-16,-2-12-7 15,6-14 9-15,7-10 0 0,9-3 7 16,0-13 13 0,0-23-9-16,24-12-4 0,4-6-8 15,5 0 3-15,-3 2-2 16,-4 5 0-16,-7 11 6 15,-6 15 17 1,-7 11 45-16,-3 8 12 0,0 2-40 16,3 8-40-1,7 19-2-15,4 11-4 0,5 8 8 16,5 7-6-16,3 3 1 16,3 3-3-16,4-6-10 15,1-10-145-15,-1-16-137 16</inkml:trace>
  <inkml:trace contextRef="#ctx0" brushRef="#br0" timeOffset="24709.4338">10051 7306 1440 0,'0'0'4'16,"0"0"-4"-16,85-38-23 16,-24 38 23-16,3 4-1 15,-7 18-1-15,-17 8-3 16,-19 3 2-16,-21 2-9 16,-3 2 10-16,-25-3-5 15,-1-3 7-15,7-3 0 0,15-1 2 16,7-6-6-16,19 1 4 15,18 2 0-15,5-4 16 16,0 0-13-16,-17-2 6 16,-10-4 1-16,-15 1-6 15,0 4 0-15,-34 2 15 16,-23 1 21-16,-9 2 5 16,-4-2-36-16,10-1-1 15,17-3-8-15,22-2-7 16,21-5-84-16,17-9-172 15,44-2-506-15</inkml:trace>
  <inkml:trace contextRef="#ctx0" brushRef="#br0" timeOffset="24902.4639">10865 7893 1505 0,'0'0'34'0,"142"-12"-30"16,-39 2-1-16,6-1 24 16,0-3-11-16,-11-1-8 15,-10 0-8-15,-20-2-53 0,-25-1-87 16,-30-6-113-16,-13-2-284 16</inkml:trace>
  <inkml:trace contextRef="#ctx0" brushRef="#br0" timeOffset="25086.5224">11189 7713 1189 0,'0'0'62'16,"3"111"-7"-16,6-50 13 16,2 4 9-16,1 1-39 15,4-1-26-15,3-7-12 16,2-11-7-16,6-20-124 15,1-22-216-15</inkml:trace>
  <inkml:trace contextRef="#ctx0" brushRef="#br0" timeOffset="26377.2443">12208 7634 1299 0,'0'0'22'0,"0"0"37"15,0 0-2-15,24-74 10 16,15 67-7-16,12 7-43 15,8 0-14-15,2 10-3 16,-4 17 2-16,-12 5-3 16,-12 7 1-16,-17 6-7 15,-16 0 3-15,0-3-11 16,-25-6-3-16,-5-11 4 16,2-8-1-16,5-10 14 15,11-7 0-15,8 0 1 16,4-12-5-16,12-18-30 0,26-13-65 15,12-6 21-15,5-4 10 16,-6-6 40 0,-12 3 29-16,-13 4 4 0,-12 10 51 15,-9 14 41-15,-3 13-21 16,0 9-6-16,0 6-35 16,-1 10-34-16,-5 25-2 15,4 14 2-15,2 10-4 16,3 9 4-16,18-2 0 15,6-3 5-15,6-6-3 16,5-6 0-16,0-12-2 16,1-6-69-16,0-12-97 15,-1-16-191-15</inkml:trace>
  <inkml:trace contextRef="#ctx0" brushRef="#br0" timeOffset="26633.1234">13551 7661 1274 0,'0'0'83'15,"98"0"-79"-15,-11 0 2 16,10-6 56-16,0-2 0 15,-8-1-55-15,-8-1 1 16,-15-1-8-16,-14-2-6 0,-15-3-18 16,-12-2-131-16,-16-5-101 15,-9-7-331-15</inkml:trace>
  <inkml:trace contextRef="#ctx0" brushRef="#br0" timeOffset="26824.6118">13913 7346 1155 0,'0'0'42'15,"0"0"-28"-15,-3 95 21 16,3-50 67-16,14 8-27 0,7 7-51 16,2 2-10-1,-1 1-14-15,-5-1-2 0,-3-7-105 16,-8-11-156-16,-6-13-449 15</inkml:trace>
  <inkml:trace contextRef="#ctx0" brushRef="#br0" timeOffset="29163.1321">14904 7513 1374 0,'0'0'27'0,"0"0"4"16,125-59-30-16,-59 52 0 0,4 4 14 16,0 3-9-16,-10 9-10 15,-17 16 4-15,-22 5-9 16,-21 9 8-16,-15 2-11 15,-30 3 12-15,-5-2-3 16,5-8-2-16,15-8 4 16,18-5 0-16,12-5 1 15,21-4 1-15,31-4 0 16,21-6-1-16,17-2-72 16,10-5-105-16,-1-16-245 15</inkml:trace>
  <inkml:trace contextRef="#ctx0" brushRef="#br0" timeOffset="29565.5948">15801 7476 993 0,'0'0'264'0,"0"0"-207"16,0 0-48-16,0 0-6 15,116-22 12-15,-61 48 11 16,-4 7-24-16,-12 7 0 15,-21 1-4-15,-18 0-6 16,-6-2 6-16,-24-9-4 16,-1-6-6-16,7-11 12 15,9-5-3-15,6-8 3 0,9 0 0 16,0-13 0 0,16-13-31-16,14-9-48 15,9-6 45-15,-2-3 29 0,-5 1 6 16,-7 3-1-16,-9 7 31 15,-8 12 36-15,-4 10 21 16,-2 7 5-16,1 4-54 16,5 6-39-1,8 20-5-15,7 11 5 0,4 6 4 16,-3 3-1-16,-1-1-5 16,-1-3 2-16,3-3-5 15,3-8-14-15,5-13-160 16,6-14-209-16</inkml:trace>
  <inkml:trace contextRef="#ctx0" brushRef="#br0" timeOffset="29872.4963">16550 6829 1193 0,'0'0'166'15,"0"0"-144"-15,0 0-22 16,0 0 3-16,113-33-7 16,-64 56 3-16,-11 11-2 15,-15 5 2-15,-18 4-13 16,-5 0 10-16,-30-4-1 0,-4-1 4 16,2-5-7-1,12-7 13-15,15-2-5 16,5-3 2-16,24-2-1 0,22 0 19 15,22-3-7-15,18 0-10 16,11-3-3-16,0-2-136 16,-11-10-287-16</inkml:trace>
  <inkml:trace contextRef="#ctx0" brushRef="#br0" timeOffset="30117.3653">17340 7497 1339 0,'0'0'19'0,"157"-1"-11"16,-60-11 1-16,-1-3 81 15,-7-2-39-15,-8-2-42 16,-8 1-9-16,-10 2-4 15,-13-1-91-15,-14 3-57 16,-21 2-142-16,-15-1-428 16</inkml:trace>
  <inkml:trace contextRef="#ctx0" brushRef="#br0" timeOffset="30339.7664">17607 7235 1331 0,'0'0'75'0,"0"0"-75"16,0 0 0-16,-3 78 69 15,21-24-2-15,6 10-30 16,3 1-27-16,0-4-7 16,0-5-3-16,-5-12 0 15,5-9-43-15,3-17-77 16,3-17-134-16,1-4-451 15</inkml:trace>
  <inkml:trace contextRef="#ctx0" brushRef="#br0" timeOffset="31041.919">18819 7154 1224 0,'0'0'217'16,"0"0"-191"-16,91-25-26 15,-52 25 1-15,1 13-2 0,-7 14 0 16,-12 13-13-16,-18 11 12 16,-8 8-8-16,-34 3-30 15,-4-4 13-15,5-11-8 16,19-12 34-16,19-7 0 15,16-8 2-15,39-7 44 16,26-9 52 0,26-4-27-16,20 0-26 0,8-16-40 15,2-1-4-15,-1-5-3 16,-12-2-101-16,-12-3-88 16,-21-6-387-16</inkml:trace>
  <inkml:trace contextRef="#ctx0" brushRef="#br0" timeOffset="32647.8206">9769 8944 785 0,'0'0'368'0,"-88"0"-365"16,73 0-5-16,15 0 4 0,42 0 11 16,52-1 6-16,55-9-17 15,54-1 0-15,44-4-1 16,34-1 0-16,31-1 4 16,23 0-4-16,19-2-1 15,19-1 12-15,15-3-12 16,13-4 0-16,8-3 2 15,6-1-2-15,-11 2-1 16,-23 2 1-16,-31 0 3 16,-43-3-3-16,-38 2-2 15,-32-4 2-15,-28-2 0 16,-16 1 2-16,-8-2-3 16,3 2 1-16,8 0 0 15,9-2 4-15,2-2-2 16,-3-1 3-16,-6-1-5 0,-19-4 3 15,-24 1 2-15,-38-4-5 16,-34 6 3-16,-27 3 5 16,-17 6-8-16,0 6 0 15,3 8-4-15,5 7-167 16,-5 6-101-16</inkml:trace>
  <inkml:trace contextRef="#ctx0" brushRef="#br0" timeOffset="33988.1003">5685 11182 1014 0,'0'0'21'0,"26"-81"11"0,-26 38-18 15,-6 2 52 1,-27-2-8-16,-12 1-30 0,-7 9 5 15,-6 5-3-15,0 10-13 16,1 14 8-16,6 4-24 16,5 10 1-1,9 22-2-15,11 5-3 0,11 7 1 16,14-1 2-16,2-8 0 16,35-10 4-1,16-16-3-15,11-9 4 0,6-16 0 16,-4-20-2-16,-5-9-6 15,-11-10 2-15,-12-5 1 16,-14-3 6-16,-14 0-3 16,-9 0-3-16,0 6 10 0,-5 15 20 15,-3 13 15-15,0 15-4 16,8 10-5-16,0 4-30 16,0 18-6-16,0 28-8 15,3 21 1-15,13 15 11 16,4 7-8-16,7 0 4 15,4-3-16-15,5-9-84 16,10-15-82-16,14-19-154 16</inkml:trace>
  <inkml:trace contextRef="#ctx0" brushRef="#br0" timeOffset="34377.4998">6136 10699 1206 0,'0'0'1'16,"0"0"-2"-16,0 0 0 16,0 0-15-16,0 0 16 15,-14 88 0-15,47-51 0 16,15-4 10 0,9-11-10-16,10-10 7 0,0-10-6 15,-3-2 3-15,-11-21-8 16,-15-8-11-16,-15-8 15 15,-18-6 2-15,-5 0 3 16,-14 1 25-16,-15 2 6 0,-2 10-1 16,3 12 7-1,4 10-9-15,12 8-15 16,4 4-18-16,7 28-10 16,1 18 10-16,10 12 0 15,22 9 6-15,8 2-8 0,3-1 2 16,-4-3 0-16,-3-3-1 15,-9-4 2-15,-10-7-2 16,-12-3-26-16,-5-6-123 16,0-13-169-16</inkml:trace>
  <inkml:trace contextRef="#ctx0" brushRef="#br0" timeOffset="34558.6228">5293 11579 1199 0,'0'0'27'0,"0"0"-12"16,146 20-14-16,4-20 69 16,42 0 22-16,33 0-25 15,21-9-25 1,2 2-41-16,-9 5 9 16,-39 2-10-16,-47 4-48 0,-50 17-178 15,-61 9-267-15</inkml:trace>
  <inkml:trace contextRef="#ctx0" brushRef="#br0" timeOffset="35013.2705">5999 12539 1323 0,'0'0'0'16,"-136"-25"2"-16,45 25-7 15,-4 5 10-15,5 15 23 16,20 7 16-16,25 4-40 16,23 0-2-16,17-1-1 15,5-5-1-15,25-10 8 16,25-10-5-16,17-5 3 15,9-20-6-15,3-26-21 16,-7-11 17-16,-16-11 1 16,-15-1 3-16,-15-1 9 0,-18 5-1 15,-8 3 43-15,0 7 13 16,-14 14-25-16,-3 13 6 16,6 14-24-16,4 9-5 15,4 5-11-15,0 5-5 16,3 27 0-16,0 18-2 15,6 19 3-15,19 8-7 16,11 3 6-16,7-1-4 0,5-2-37 16,3-9-128-1,-2-15-84-15,-6-23-345 16</inkml:trace>
  <inkml:trace contextRef="#ctx0" brushRef="#br0" timeOffset="35382.282">6467 12204 1255 0,'0'0'37'16,"0"0"77"-16,0 0-76 15,82-54-4-15,-59 54-19 16,2 19-6-16,-3 12-9 16,-8 10 0-16,-4 5-4 15,-8 0 3-15,-2-6 1 16,0-4 0-16,-5-11-13 0,1-9-23 15,4-10-54-15,0-6-12 16,18-10 70-16,10-20-21 16,3-9-44-16,1-5 81 15,-9-2 16 1,-12 9 12-16,-3 9 83 16,-8 12 11-16,0 7-7 0,0 9-39 15,0 0-50-15,0 17-10 16,3 16-6-16,13 10 6 15,8 6 3-15,7-5-2 16,12-5 9-16,8-3-5 16,4-9-10-16,9-9-31 0,5-13-188 15,9-5-412-15</inkml:trace>
  <inkml:trace contextRef="#ctx0" brushRef="#br0" timeOffset="35622.6395">8250 11490 1162 0,'0'0'267'16,"118"-11"-267"-16,-34 11-23 15,7 0 6-15,0 2 5 0,-14 1-6 16,-16 3-111-16,-28 1-98 16,-33 0-268-16</inkml:trace>
  <inkml:trace contextRef="#ctx0" brushRef="#br0" timeOffset="35758.2962">8365 11708 657 0,'0'0'225'0,"0"0"-69"16,67 79-9-16,14-63-34 15,18-7-25-15,11-9-50 16,-2 0-21-16,-5-1-17 16,-13-16-16-16,-18-5-114 15,-23-4-135-15,-23-6-317 0</inkml:trace>
  <inkml:trace contextRef="#ctx0" brushRef="#br0" timeOffset="37411.6464">10006 11362 997 0,'0'0'71'0,"0"0"47"15,0 0-58-15,0 0 22 16,14-90-5-16,17 73-41 16,12 1-18-16,8 2-18 15,7 4 2-15,-3 7-3 16,-10 3 3-16,-14 0-2 15,-14 13 0-15,-16 7-18 16,-1 4 16-16,-12 3-4 16,-13-1 0-16,-2-1 1 0,8-3 6 15,11-2-1 1,8-1 0-16,19 3-8 0,23 1 7 16,9-3-24-16,4-1-13 15,-13-1 36-15,-14-4-6 16,-17 2 6-16,-11 0 2 15,-15 0-12-15,-27 2 12 16,-13 1 33-16,-12 0-9 16,3-3 2-16,11-1-26 15,19 0 5-15,18-4-5 16,16-1-85-16,25-10-186 16,33 0-471-16</inkml:trace>
  <inkml:trace contextRef="#ctx0" brushRef="#br0" timeOffset="37798.5902">10873 11292 1269 0,'0'0'139'0,"0"0"-103"16,0 0-19-16,0 0-17 16,98-27-1-16,-47 51-7 15,-3 11 8-15,-5 10 0 16,-16 4-4-16,-18 1-3 15,-9-6-7-15,0-9-8 16,-6-11-2-16,-2-12 19 16,3-6-25-16,5-6 7 0,0-4 20 15,5-22 3-15,18-13-32 16,5-9 8-16,4-4 16 16,-6 1 6-16,-6 8 4 15,-10 14 21-15,-5 10 33 16,-4 13 5-16,-1 3 12 15,0 3-61-15,3 9-12 16,3 20-1-16,3 13 0 16,5 10 1-16,2 4 0 15,2-3 0-15,6-2 0 16,1-9 0-16,5-6-5 16,6-10-74-16,1-10-86 15,3-14-199-15</inkml:trace>
  <inkml:trace contextRef="#ctx0" brushRef="#br0" timeOffset="38130.0121">11616 10539 1332 0,'0'0'0'15,"0"0"-5"-15,109-74 4 16,-41 74-10-16,6 4 11 16,-9 26 0-16,-14 10-11 15,-24 11 10-15,-27 4-6 0,-8 1-4 16,-30-1 9-16,-4-7 2 16,6-8 0-16,12-6 9 15,20-6-9 1,4-4 15-16,23-1 5 0,24-4 3 15,14 0 2-15,16-5-21 16,8-1-4-16,1-3-37 16,-1-6-178-16,-4-4-329 15</inkml:trace>
  <inkml:trace contextRef="#ctx0" brushRef="#br0" timeOffset="38365.89">12669 11315 1225 0,'0'0'22'15,"0"0"-17"-15,142 3 2 16,-60-3 84-16,5-10-47 15,2-4-38-15,-2-2-3 16,-12-5-3-16,-13-5-148 16,-25-8-190-16</inkml:trace>
  <inkml:trace contextRef="#ctx0" brushRef="#br0" timeOffset="38563.9969">12921 10916 1147 0,'0'0'43'0,"0"0"-39"16,15 89 48-16,3-40 43 15,-3 8-38-15,0 4-38 16,-5 7-12-16,-2 0-7 16,-4 0-1-16,1-5-51 15,4-15-207-15,3-14-477 16</inkml:trace>
  <inkml:trace contextRef="#ctx0" brushRef="#br0" timeOffset="39290.7849">14195 11024 1390 0,'0'0'6'0,"0"0"-4"16,0 0-4-16,0 0-16 16,0 0 18-16,0 0 0 15,27 120 3-15,-6-64-5 16,3 3 2-16,3 0-45 16,0-6-101-16,-2-10-186 15</inkml:trace>
  <inkml:trace contextRef="#ctx0" brushRef="#br0" timeOffset="39537.8335">14922 11194 1226 0,'0'0'83'0,"133"-18"-56"16,-60 12-17-16,4 0-2 0,-2-2 62 16,-5 1-59-1,-4 1 1-15,-11 2-12 0,-6-2-7 16,-11-1-83-16,-16-5-105 16,-16-9-193-1</inkml:trace>
  <inkml:trace contextRef="#ctx0" brushRef="#br0" timeOffset="39748.2708">15119 10806 1123 0,'0'0'8'0,"-3"81"39"0,3-26-11 15,15 4 43 1,10 2-23-16,4 0-22 0,2 3-15 15,-1-2-15 1,-3-5-8-16,-8-6 2 0,-6-7-131 16,-8-11-60-16,-5-14-207 15</inkml:trace>
  <inkml:trace contextRef="#ctx0" brushRef="#br0" timeOffset="41614.6608">16256 10631 1244 0,'0'0'18'16,"0"0"24"-16,0 0-42 15,0 0-23-15,0 0 10 16,3 81 10-16,-14-21 3 16,-5 4 4-16,1-4-2 0,0-6-2 15,6-9 0-15,6-9 1 16,3-10-6-16,0-9 5 16,18-7 0-16,12-7 5 15,7-3-4-15,12 0-1 16,5-13 0-16,4-8-14 15,-4-4 1-15,-5-2 6 16,-10 1 5-16,-14-2 2 16,-11 3 0-16,-14 2 0 15,0 0 8-15,-12 4 11 16,-6 6 13-16,-3 3-1 16,3 8-7-16,6 2 3 15,5 0-25-15,2 18-2 16,5 11 0-16,0 7 3 15,5 6-3-15,16 2 0 16,7-1-2-16,5 2-13 0,4-8-124 16,-3-9-171-16</inkml:trace>
  <inkml:trace contextRef="#ctx0" brushRef="#br0" timeOffset="42056.4785">17018 10769 1295 0,'0'0'4'0,"0"0"63"0,0 0-67 16,0 0-10-16,102 25 8 16,-64 18-2-1,-3 7 1-15,-8 3 3 16,-13-2-9-16,-8-8-39 0,-4-9-13 15,-2-11 24-15,0-11 21 16,1-10-6-16,4-2 22 16,7-11-1-16,10-18 1 15,7-5-32-15,5-8-1 16,2-7 2-16,-2-2 31 16,-5-2-4-16,-7 1 4 15,-13 11 29-15,-5 11 45 16,-4 14 34-16,0 11-24 0,0 5-45 15,0 12-39-15,0 24-5 16,0 11 5-16,9 10 3 16,8 0 2-1,5-4-2-15,2-4-3 0,2-8 0 16,6-7 3 0,5-5-3-16,5-8-83 0,4-12-143 15,-2-9-387-15</inkml:trace>
  <inkml:trace contextRef="#ctx0" brushRef="#br0" timeOffset="42599.0266">18279 10847 1143 0,'0'0'68'0,"0"0"-64"15,87 10 9-15,-13-8 44 16,12 1 23 0,1-3-53-16,1 0-5 15,-12 0-16-15,-10 0 1 16,-13-9-1-16,-9-1-6 0,-11-7-36 15,-13 0-103-15,-17-8-107 16,-3-2-291-16</inkml:trace>
  <inkml:trace contextRef="#ctx0" brushRef="#br0" timeOffset="42786.524">18579 10675 1033 0,'0'0'94'0,"0"0"-86"16,-2 84 32-16,2-37 40 16,10 3-16-16,7 1-42 15,4 4-9-15,3 1-13 16,0-6-5 0,6-7-78-16,3-14-253 0</inkml:trace>
  <inkml:trace contextRef="#ctx0" brushRef="#br0" timeOffset="43573.7265">19995 10513 1161 0,'0'0'28'16,"0"0"-22"-16,0 0-2 16,-96 0 8-16,68 38 6 15,3 14 35-15,3 14-23 16,8 8-17-16,12 2 4 16,2-6-11-16,21-10-2 15,18-12-3-15,11-17 3 16,12-12 7-16,6-13-6 0,7-6-2 15,1-16-2 1,-9-16 4-16,-12-9-5 16,-17-8 8-16,-16-8-5 0,-16-7 83 15,-6-2-35 1,-21 0-16-16,-25 4-20 0,-20 11-15 16,-22 10-1-16,-16 17-6 15,-13 20-23-15,-11 4-115 16,-2 23-138-16,3 11-649 15</inkml:trace>
  <inkml:trace contextRef="#ctx0" brushRef="#br0" timeOffset="44215.0202">8662 14044 1252 0,'0'0'5'16,"86"0"-1"-16,-18-3 0 15,15-5-4-15,11-1 4 0,-3 8-3 16,-12 1-2-1,-19 1-128-15,-29 14-419 0</inkml:trace>
  <inkml:trace contextRef="#ctx0" brushRef="#br0" timeOffset="44337.6798">8877 14328 1051 0,'0'0'44'0,"125"2"-44"16,-29-2 0-16,17 0-14 15,15-2-80-15,8-10-214 16</inkml:trace>
  <inkml:trace contextRef="#ctx0" brushRef="#br0" timeOffset="44716.3988">10506 13950 1376 0,'0'0'72'16,"0"0"-67"-16,100-55-5 15,-43 49-1-15,-2 3 1 16,-8 3 0-16,-11 0 0 16,-15 10-2-16,-11 6 0 15,-10 4-20-15,-4 3 13 16,-18 7 2-16,-2 3 7 15,9 1-7-15,11 0 7 16,4-1 0-16,14 0-2 16,18-2 2-16,2 0-2 0,0-1 2 15,-10-5 0-15,-12-1-3 16,-12-3-1-16,-4-1 4 16,-35-1 2-16,-22 0 15 15,-14-4 23-15,-7-4-31 16,15-3-9-16,15-4 0 15,22-3-3-15,25-1-132 16,10-3-191-16</inkml:trace>
  <inkml:trace contextRef="#ctx0" brushRef="#br0" timeOffset="45115.3326">11108 13968 1356 0,'0'0'120'0,"0"0"-79"16,0 0-37-16,0 0 17 16,116-15-5-16,-66 34-12 15,-11 10-4-15,-14 6-3 16,-20 5-3-16,-5 3-4 16,-14 0-15-16,-11-6 13 15,3-5-27-15,8-10-14 16,13-7 2-16,1-11-43 0,23-4 39 15,16-16 30-15,6-15-9 16,0-8 34-16,-5-4 20 16,-8 3 52-16,-9 11 37 15,-9 8-27-15,-5 11 10 16,-6 7-21 0,0 3-50-16,4 1-16 0,4 22-5 15,2 9 0-15,1 5-3 16,-1 6-1-16,0-1 4 15,7-2 0-15,-1-5-27 16,8-8-100-16,4-13-126 16,5-14-352-16</inkml:trace>
  <inkml:trace contextRef="#ctx0" brushRef="#br0" timeOffset="45412.5388">11776 13295 1502 0,'0'0'2'0,"0"0"-2"16,110-14-10-16,-46 33 7 16,-4 8 3-16,-17 8 0 15,-18 8-5-15,-20 5-2 0,-5 1 5 16,-23 1 1-1,-18-6-1-15,2-3-2 16,6-4 4-16,18 0 0 16,15-4-1-16,12-2 1 0,33-6 0 15,13-3 0-15,12-3-7 16,11-6-55 0,1-3-155-16,-6-8-206 0</inkml:trace>
  <inkml:trace contextRef="#ctx0" brushRef="#br0" timeOffset="45605.0208">12422 14103 1339 0,'0'0'71'0,"122"0"-41"0,-48 0-23 15,-2 0 99-15,-3-1-49 16,-2-3-57-16,1 0 9 15,-10 1-9-15,-11-2-56 16,-17-7-150-16,-18-4-243 16</inkml:trace>
  <inkml:trace contextRef="#ctx0" brushRef="#br0" timeOffset="45806.4932">12627 13789 1147 0,'0'0'30'16,"0"0"-12"-16,20 112 72 0,8-60-3 16,3 6-13-1,2 1-53-15,-2 1-3 16,-8 0-18-16,-2-9 1 0,-5-3-4 16,-2-10-110-16,2-10-197 15</inkml:trace>
  <inkml:trace contextRef="#ctx0" brushRef="#br0" timeOffset="46356.4432">14178 13596 1322 0,'0'0'38'0,"0"0"-24"0,0 0-14 15,0 0 0-15,7 124-3 16,-23-59 5-16,0 2-5 16,5-3 3-16,6-6 0 15,5-10 1-15,3-12-1 16,21-16-15-16,6-15-18 15,4-5 1-15,-2-23 30 16,-4-14 0-16,-7-5 2 0,-9-2 8 16,-3 3 0-1,-5 11 35-15,0 12 13 0,-1 11 8 16,2 7-21 0,9 11-43-16,6 21-4 0,6 11 0 15,2 11 6 1,3 6-2-16,-2 4 0 0,2-3-6 15,0-3-40-15,1-11-94 16,-3-16-142-16,-6-17-537 16</inkml:trace>
  <inkml:trace contextRef="#ctx0" brushRef="#br0" timeOffset="46739.2668">14753 13846 667 0,'0'0'663'0,"0"0"-571"16,0 0-83-16,81-27-4 16,-53 42 5-1,-4 12 16-15,0 11-22 0,-8 6-4 16,-7 4 0-16,-4 0-3 16,-4-7-2-16,1-7-46 15,4-12-54-15,3-12-24 16,4-10-28-16,6-9-12 15,3-20 27-15,1-13 64 16,-2-2 78-16,-4-6 80 16,-7 4 45-16,-5 4 23 0,-5 10-19 15,0 13 14-15,0 8-43 16,0 11-27-16,0 0-71 16,0 25 5-16,6 12-7 15,8 5 31-15,3 4-30 16,5 0 8-16,5-3-9 15,0-1 0 1,4-6-4-16,2-9-33 0,0-11-170 16,1-15-307-16</inkml:trace>
  <inkml:trace contextRef="#ctx0" brushRef="#br0" timeOffset="46945.7182">15811 13989 1101 0,'0'0'347'0,"87"0"-309"15,-20-4-35-15,10-1-3 16,7-7 55-16,3 2-51 16,5-5-4-16,1 0-56 15,-13 1-76-15,-23-9-162 16,-34 0-342-16</inkml:trace>
  <inkml:trace contextRef="#ctx0" brushRef="#br0" timeOffset="47138.2">15972 13679 1004 0,'0'0'20'0,"0"106"38"16,6-39 40-16,16 0-15 15,6-3-14-15,3-1-48 16,4-6-18-16,-2-5-3 16,0-14-7-16,0-19-241 15,-3-17-446-15</inkml:trace>
  <inkml:trace contextRef="#ctx0" brushRef="#br0" timeOffset="47333.6762">16739 13539 1395 0,'0'0'22'0,"0"0"-22"16,0 0 0-16,43 106 41 16,-19-40 13-16,-3 6-8 15,-4 3-41-15,-8-3-4 16,-9 0-2-16,0-8-141 15,-9-9-296-15</inkml:trace>
  <inkml:trace contextRef="#ctx0" brushRef="#br0" timeOffset="54905.455">22235 3502 1499 0,'0'0'8'0,"0"0"-3"0,0 0-5 15,0 0-11-15,0 0-7 16,26 87 15-16,-3-19 3 16,2 9 0-16,0-1-2 15,3-4 4-15,7-8-2 16,11-9 0-16,16-22 7 16,26-23-3-16,29-14 11 15,35-44 14-15,35-24-1 16,22-20-20-16,11-13 7 15,-3-1-15-15,-16 8 2 16,-24 13-2-16,-24 15 0 16,-22 15 0-16,-22 10-3 0,-19 8 3 15,-21 8-49 1,-24 8-62-16,-21 7-82 0,-24 4-185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4T04:35:59.44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1927 2941 1153 0,'0'0'60'0,"0"0"-22"15,0 0-30-15,0 0 44 16,0 0-5-16,0 0-47 16,0 4-1-16,6 21-3 15,-3 6 4-15,3 5 0 16,-3 0 4-16,2 1-4 16,-1-2 0-16,2-3 2 15,-3 0-2-15,0-6 0 16,3-2-11-16,-3-8 0 15,0-5-69-15,-3-6-59 0,0-5-68 16,0-5-282 0</inkml:trace>
  <inkml:trace contextRef="#ctx0" brushRef="#br0" timeOffset="157.0704">1851 2724 1162 0,'0'0'5'0,"0"0"-5"0,0 0-193 15,0 0-74-15</inkml:trace>
  <inkml:trace contextRef="#ctx0" brushRef="#br0" timeOffset="525.0854">2172 2905 938 0,'0'0'0'0,"0"0"-1"15,0 0 1-15,40 83 3 16,-28-56 6-16,1 2 26 15,-2-3 1-15,4-2-35 0,-2-7 5 16,-4-5-6-16,-1-4 0 16,-1-6 15-16,-4-2-2 15,5 0 37-15,-2-1 42 16,4-14-42-16,-1-6-6 16,0-6-2-16,-1-5-9 15,-1-5 14-15,-3 0-12 16,1 1-10-16,-2 4-19 15,0 4 1-15,-2 7-14 16,2 5 2-16,-1 7-72 16,5 7-58-16,-1 2-241 15</inkml:trace>
  <inkml:trace contextRef="#ctx0" brushRef="#br0" timeOffset="775.5431">2573 2774 1193 0,'0'0'41'16,"0"0"-32"-16,0 0-9 16,111 42 24-16,-80-6 32 15,5 8-27-15,-11 11-9 16,-4 5-14-16,-15 3 1 0,-6 2-12 15,0-6 5 1,-25-5-30-16,-13-8-13 0,-11-6-71 16,-5-11-96-1,-10-14-272-15</inkml:trace>
  <inkml:trace contextRef="#ctx0" brushRef="#br0" timeOffset="1080.727">1484 2704 798 0,'0'0'6'15,"-92"121"15"-15,51-44 37 16,10 5 50 0,16 7-2-16,15 4 3 0,6-2-69 15,34-4 14-15,17-12-21 16,12-15-32-16,11-13 20 16,7-17-21-16,17-15-44 15,1-15-83-15,-7 0-288 16</inkml:trace>
  <inkml:trace contextRef="#ctx0" brushRef="#br0" timeOffset="6354.4729">4335 2835 1022 0,'0'0'128'16,"0"0"-83"-16,0 0-9 16,0 0 20-16,0 0-41 15,0 0-7-15,0 0-8 16,39 41-6-16,-23-3 5 0,-2 1 1 15,2-1 0-15,1-2-5 16,2-6 9 0,-1-4-4-16,6-7 0 0,1-2 5 15,3-10-11-15,5-6 3 16,0-1-17-16,-3-4 14 16,0-17-18-16,-8-5 21 15,-8-6-5-15,-10-5 13 16,-4-3-5-16,0 0 4 15,-7 4 19-15,-8 3 11 16,1 8-5-16,2 8-3 16,2 6 8-16,4 5-32 0,6 6-2 15,0 0 0-15,0 20-34 16,0 10 34-16,19 15-7 16,4 6 5-16,8 4-14 15,3 2-33-15,-8-3 27 16,1-2-22-16,-11-2-1 15,-10-6 23 1,-6-6-6-16,0-7 26 0,-19-6-3 16,-14-7 8-16,-6-10-3 15,-6-4 26-15,-7-4 4 16,1 0 25-16,2-10-40 16,6 0 2-16,10-3-11 15,16 0 7-15,17 1-26 16,3-5-54-16,36-4-234 15,16-3-581-15</inkml:trace>
  <inkml:trace contextRef="#ctx0" brushRef="#br0" timeOffset="6576.9469">5100 3010 1247 0,'0'0'82'0,"0"0"-57"16,0 0-5-16,0 0-5 15,108-34-11-15,-45 34 9 0,1 0-11 16,-6 12-4 0,-9 4-24-16,-18 3-102 15,-17 3-103-15,-14-3-167 0</inkml:trace>
  <inkml:trace contextRef="#ctx0" brushRef="#br0" timeOffset="6710.5918">5211 3239 837 0,'0'0'6'16,"0"0"13"-16,134 2 45 16,-71-2-9-16,7-4-40 15,5-6-15-15,-1-7-119 16</inkml:trace>
  <inkml:trace contextRef="#ctx0" brushRef="#br0" timeOffset="7250.8927">6243 2738 1068 0,'0'0'38'0,"0"0"28"0,0 0-43 16,87-74 11-16,-53 70 33 16,5 4-36-16,1 1-30 15,2 20 6-15,-8 6-3 16,-11 8-4-1,-5-1 0-15,-15 4-6 16,-3 2 6-16,-11-4-21 0,-13-3-13 16,-1-10 19-16,7-5-5 15,5-10 20-15,7-4-2 16,4-4-7-16,2 0 1 16,3-4-3-16,19-14-13 15,7-6-27-15,-1-4-1 16,2-3 51-16,-9-2-6 15,-5-2 5-15,-7 1 1 0,-6 2 2 16,-3 2 10 0,0 8 52-16,0 8-23 0,0 6 0 15,0 8 11-15,0 0-51 16,0 12-7-16,3 12-7 16,5 7 14-16,4 4-2 15,0 3 6-15,4-1-4 16,1-1 0-16,2-3 4 15,0-3-9-15,-1-8-89 16,-2-9-115-16,-5-12-200 0</inkml:trace>
  <inkml:trace contextRef="#ctx0" brushRef="#br0" timeOffset="7679.6876">6807 2396 987 0,'0'0'29'16,"0"0"34"-16,0 0-43 15,0 0 21-15,66-75 14 16,-30 73-47-16,4 2-2 15,-6 0-6-15,-10 7-3 16,-10 6-5-16,-10 5 5 16,-4-1 3-16,-6 3 0 15,-13-1-3-15,2 0 2 0,1 1 1 16,7-1 0-16,6 0-6 16,3 4 7-16,0 2-1 15,9 1 0-15,9 2 4 16,-2-1-7-16,-4-2 3 15,-4-6-2-15,-7-5-7 16,-1-6 13-16,-12-1-4 16,-16-3 44-16,-14-1-32 0,-6-1-1 15,1-2-11-15,6 0-74 16,10-10-293-16</inkml:trace>
  <inkml:trace contextRef="#ctx0" brushRef="#br0" timeOffset="9439.2764">7203 2710 897 0,'0'0'111'0,"0"0"-106"15,0 0 4-15,98-3 19 0,-40 3 38 16,5 0-15-16,3 2-40 16,-4-1 15-16,-5 2-20 15,-12-3 4-15,-10 0-8 16,-12 1-2-16,-7-1-13 16,-11 0-82-16,-5 0-171 15</inkml:trace>
  <inkml:trace contextRef="#ctx0" brushRef="#br0" timeOffset="9660.6822">7456 2564 758 0,'0'0'256'15,"0"0"-182"-15,0 0-74 16,0 0 5-16,0 0-5 0,0 0 52 15,11 94-24-15,-2-57-7 16,-3 0-12-16,0-3-9 16,1-4 0-16,6-3-69 15,1-10-87-15,4-8-275 16</inkml:trace>
  <inkml:trace contextRef="#ctx0" brushRef="#br0" timeOffset="10106.1034">7980 2473 1227 0,'0'0'63'0,"0"0"-63"16,0 0 1-16,0 0-2 15,0 0-3-15,0 78 4 16,-6-31 0-16,-9-1 3 15,-1-3-3-15,-4-7 3 16,7-7-3-16,4-4 0 16,9-8-10-16,0-4 9 0,1-7-13 15,19 0 14-15,11-6-7 16,12 0 7-16,4 0-3 16,2-4-22-16,-4-6-4 15,-9-3 28-15,-10 0-3 16,-11 0 4-16,-9-1 16 15,-6-2 12-15,0 1 19 16,-4 4-6-16,-8 4-17 16,9 5 2-16,1 2-25 15,2 0-1-15,0 18-7 16,0 9-3-16,5 5 10 16,13 3 0-16,1 2 6 15,-4 2-7-15,-3 1 1 16,-3-2-43-16,-9-5-78 15,0-10-237-15</inkml:trace>
  <inkml:trace contextRef="#ctx0" brushRef="#br0" timeOffset="10563.578">6303 3190 933 0,'0'0'132'15,"0"0"-114"-15,0 0-12 16,0 0 68-16,0 0 13 16,0 0-55-16,130 8-32 15,-21-2 0-15,37 0 14 16,22-2-11-16,10 2 10 0,11-3-3 15,2-2-5 1,2-1-10-16,-5 0 8 0,-3 0-3 16,-22 0 6-1,-32 0-6-15,-36-4-1 0,-40-2-30 16,-32-1-95-16,-23 0-119 16,-12-3-315-16</inkml:trace>
  <inkml:trace contextRef="#ctx0" brushRef="#br0" timeOffset="12580.0728">6628 3540 1079 0,'0'0'70'0,"0"0"-15"16,0 0-13-16,0 0-32 15,0 0 41-15,85-47-25 16,-44 47-26 0,2 14 14-16,-3 9-14 0,-4 13 0 15,-8 7-6-15,-10 4 0 16,-13-1 5-16,-5-3-4 16,-15-8-18-16,-3-8-1 15,-6-8-4-15,10-8 27 0,3-9-11 16,5-2 4-1,6 0 8-15,0-8 0 0,3-10-6 16,19-7 5-16,6-6-18 16,5-5 19-16,0-7-1 15,-6 0-7-15,-6 2 8 16,-6 6 12-16,-6 8 10 16,-5 8 26-16,-2 9-14 15,-2 5 3-15,0 5-4 16,0 0-33-16,0 5-3 15,0 17-21-15,-5 9 20 16,1 8-1-16,2 2 7 16,2 0-2-16,0-4 0 15,12-5 4-15,6-2-4 16,9-5 0-16,1-3-13 16,0-4-21-16,4-6-96 0,-4-6-172 15</inkml:trace>
  <inkml:trace contextRef="#ctx0" brushRef="#br0" timeOffset="12791.511">7370 3670 1043 0,'0'0'40'16,"94"0"-33"-16,-33 0 43 0,0 4 41 15,-1-1-32-15,-2 0-43 16,-7-1-4-16,-11-2-12 16,-9 0 0-1,-13 0-48-15,-15-5-141 16,-3-9-184-16</inkml:trace>
  <inkml:trace contextRef="#ctx0" brushRef="#br0" timeOffset="13009.9236">7601 3509 1095 0,'0'0'102'16,"0"0"-101"-16,0 0 10 0,0 0-11 16,0 0 66-16,6 112-28 15,5-66-12-15,-1-2-25 16,-3-3 8-16,1-5-4 15,-2-7-5-15,1-5-4 16,5-6-66 0,0-7-122-16,6-10-135 0</inkml:trace>
  <inkml:trace contextRef="#ctx0" brushRef="#br0" timeOffset="13240.3082">8010 3517 1093 0,'0'0'115'0,"0"0"-109"16,0 0 0-16,0 0-6 16,24 72 6-16,-12-32 22 15,1 5-28-15,-1 1 6 16,3-6-15-16,-6 0-45 15,0-8-170-15,-5-9-271 16</inkml:trace>
  <inkml:trace contextRef="#ctx0" brushRef="#br0" timeOffset="35126.2115">1277 5259 1114 0,'0'0'36'15,"0"0"-34"-15,-87-61 0 16,50 54 2-16,-2 7 9 16,-4 0 5-16,-5 12-18 15,5 8 4-15,4 5-5 0,12-1 1 16,14 0-7-16,13 0 6 16,0-1-7-16,30 1 8 15,13 1 5-15,9-3-1 16,6-1-8-16,-4 3 3 15,-5 1 1-15,-12 1 1 16,-13 5-1-16,-16 0-4 16,-8-1-4-16,-24-4-9 15,-25-8 16-15,-7-10-3 16,-12-5 4-16,-1-3 7 16,7-1 25-1,5-15 6-15,12-5 4 0,17 0-27 16,10-4 9-16,18 2-22 15,7-4-2-15,29-1-107 16,12-2-180-16,13 3-275 16</inkml:trace>
  <inkml:trace contextRef="#ctx0" brushRef="#br0" timeOffset="35426.4083">1484 5390 872 0,'0'0'174'0,"0"0"-160"16,-92 27-13-16,65-9 27 0,13 3 10 16,10 5-14-1,4-1-17-15,9 0 6 16,21-4 13-16,7-7-14 16,6-10 12-16,-1-4 6 15,-3-7 7-15,-6-16 16 0,-14-5-4 16,-16-6-5-16,-3-6-8 15,-18-2-22 1,-21 0-10-16,-6 3-4 0,1 3-23 16,8 8-33-16,15 7-37 15,15 7-55-15,6 7-151 16,21 4-273-16</inkml:trace>
  <inkml:trace contextRef="#ctx0" brushRef="#br0" timeOffset="35609.049">1729 5217 915 0,'0'0'275'16,"0"0"-219"-16,0 0-56 16,0 0 4-16,0 0 20 15,3 101 52-15,0-46-43 16,0 7-7-16,1 6-19 16,-1 1 0-16,3-1-6 15,3-5-1-15,0-6-39 16,6-6-46-16,-3-12-142 15,-2-15-350-15</inkml:trace>
  <inkml:trace contextRef="#ctx0" brushRef="#br0" timeOffset="35993.0286">1978 5054 678 0,'0'0'546'0,"0"0"-499"16,0 0-37-16,0 0-10 15,0 0-3-15,0 0 3 16,43 55-3-16,-25-1 3 16,-5-2-6-16,-5-1 6 15,1-7 0-15,0-11-6 16,1-9 2-16,1-9-25 0,-5-11 1 15,4-4 11 1,-2 0 17-16,-4-14 7 0,1-5 0 16,-1 0 32-16,-1 2-18 15,3 3 8-15,-3 3 8 16,0 8-16-16,0 0 11 16,0 3-32-16,3 0-21 15,3 8 20-15,3 9-5 16,-2 4 4-16,5 0-74 15,3-2-182-15,3-6-426 16</inkml:trace>
  <inkml:trace contextRef="#ctx0" brushRef="#br0" timeOffset="36135.6472">2408 5347 1083 0,'0'0'51'0,"0"0"-47"15,0 0-8-15,0 0 1 16,0 0-188-16,0 0-614 16</inkml:trace>
  <inkml:trace contextRef="#ctx0" brushRef="#br0" timeOffset="36279.7913">2561 5578 1174 0,'0'0'116'0,"0"0"-84"0,0 0-15 16,0 0 33-16,0 0-50 16,0 0-41-16,-25 0-227 15,10 0-627-15</inkml:trace>
  <inkml:trace contextRef="#ctx0" brushRef="#br0" timeOffset="36560.0312">820 5957 1047 0,'0'0'37'16,"0"0"-31"-16,0 0 0 15,161 0 1-15,-53 0 55 16,29 0-30-16,18 0-18 16,9 0-3-16,3 0-3 15,-7 0-13-15,-21 0 5 16,-23 0-96-16,-34 0-80 16,-49 0-318-16</inkml:trace>
  <inkml:trace contextRef="#ctx0" brushRef="#br0" timeOffset="36784.9623">893 6245 699 0,'109'0'103'16,"18"0"-63"-16,15-10-11 15,7-1 89-15,-3 1-63 16,-5 2-1-16,-6 2-38 16,-23 3-14-16,-19 0-4 15,-28 0-110-15,-35-3-269 0</inkml:trace>
  <inkml:trace contextRef="#ctx0" brushRef="#br0" timeOffset="37626.6928">4216 5619 1196 0,'0'0'90'0,"0"0"-75"16,0 0-10-16,0 0 11 15,0 0 19-15,0 0-35 16,12-17-17-16,-9 61 9 16,-3 9 8-16,3 2 0 0,4 0-3 15,7-7-4 1,5-7-5-16,8-11-11 0,4-13-7 15,5-12-19 1,-2-5 40-16,-1-18 7 16,-6-17 4-16,-3-8 10 0,-9-2-4 15,-6 0 20-15,-9 7 20 16,0 9-32-16,0 9 14 16,0 10-8-16,0 7-22 15,0 3 0-15,0 9-4 16,0 16 1-16,0 12-9 15,13 3 17-15,9 1-5 16,3-3 0-16,3-7-2 16,5-7-3-16,-5-12 5 15,-4-11 0-15,-5-1 7 16,-7-12-3-16,-7-16 12 16,-5-8-1-16,0-4-9 15,-17 1 17-15,-7 2-23 16,-1 5-3-16,4 7-4 0,6 9-73 15,9 7-31 1,6 9-137-16,3 0-241 0</inkml:trace>
  <inkml:trace contextRef="#ctx0" brushRef="#br0" timeOffset="37919.9135">5023 5834 825 0,'0'0'108'0,"0"0"-49"0,85-13 7 15,-57 1 11-15,-8-8-29 16,-5 1-7-16,-8-3-19 16,-7-1-1-16,0-2 4 15,-22 4-25-15,-11 5 14 16,-6 7-4-16,-1 6-8 16,2 3 13-16,7 12-13 15,10 14 2-15,14 8-4 16,7 9 9-16,9 2-7 15,27 1 6-15,16-5-6 16,12-11 14-16,15-13-10 16,9-9-6-16,5-8-64 15,2 0-148-15,5-24-223 16</inkml:trace>
  <inkml:trace contextRef="#ctx0" brushRef="#br0" timeOffset="38653.2345">5924 5176 1003 0,'0'0'112'0,"0"0"-6"16,0 0-54-16,0 0 12 15,0 0-48-15,0 0-16 16,-39 49 0-16,47 24 8 16,8 7-6-16,2-2-1 15,0-2 1-15,-6-6-1 16,-3-9-1-16,-5-11 0 15,-2-10 3-15,1-14-11 16,3-10 7-16,7-10 1 16,4-6-2-16,5-3 4 0,8-18 4 15,-2-6-6-15,-3-3 2 16,-2-2 7-16,-4 3-8 16,-5 4 1-16,2 4 12 15,-5 11-11-15,0 7 16 16,0 3-19-16,5 9-16 15,-1 16 13-15,3 4-4 16,0 5 7-16,-2-1-7 16,1-2 1-16,4-1-11 15,7-5-31-15,8-2-8 0,13-6-4 16,7-7-49 0,3-8 51-16,-1-2 35 15,-7-12 23-15,-9-16 0 16,-12-9 20-16,-11-6 15 15,-10-2 24-15,-9 2-4 16,-3 2 1-16,-21 6 4 0,-7 6-13 16,-5 10-24-16,0 11-3 15,-1 8-16-15,2 2 3 16,4 22-7-16,9 7 0 16,9 6-4-16,10 4 6 15,3-1-2-15,11-3 2 0,16-2 1 16,4-7 5-1,4-9-6-15,-2-7 5 0,-2-11 6 16,-3-1-12-16,-1-9 10 16,0-14-2-16,-6-8-5 15,0 1 3-15,-6-3-7 16,-5 3 6-16,1 7 25 16,-5 6 2-1,-3 7 5-15,1 7-10 0,2 3-17 16,0 0-11-16,3 8-9 15,7 12 9-15,1 8-7 16,-1 5 5-16,-4 0-7 16,-1 3-68-16,-1-4-92 15,2-6-123-15,6-9-748 16</inkml:trace>
  <inkml:trace contextRef="#ctx0" brushRef="#br0" timeOffset="39185.8076">7152 5579 1050 0,'0'0'111'15,"0"0"-86"-15,0 0-19 16,0 0-6-16,0 0 11 16,21 110 7-16,-9-67-14 15,1-5 0-15,-4-5-6 0,-1-10 2 16,-2-11-22-1,-1-9-32-15,0-3-14 16,4-19 66-16,3-9 2 16,0-9-2-16,0-3 2 0,-2 2 5 15,2 3 28-15,0 5 7 16,0 8-12-16,0 8 15 16,3 7-4-16,3 7-28 15,9 0-9-15,4 15-2 16,3 5 0-16,2 0-1 15,0-2 4-15,-2-6-3 16,-1-5 1-16,-3-7 3 16,-9 0 0-16,0-4-4 15,-12-16 6-15,-5-5 7 16,-4-1-11-16,0-1 12 16,-18 2 4-16,-12 9-18 15,-4 6 2-15,-5 10-2 16,4 0-4-16,3 15 1 15,8 14-2-15,8 8 5 16,10 2 0-16,6 4 3 0,0-3-3 16,12-3 2-16,13-3 1 15,5-9 5-15,9-5-8 16,13-7-10-16,14-7-146 16,11-6-338-16</inkml:trace>
  <inkml:trace contextRef="#ctx0" brushRef="#br0" timeOffset="39337.402">8167 5829 1149 0,'0'0'124'15,"0"0"-110"-15,0 0 5 16,0 0 79-16,-69 98-36 16,53-57-39-16,2 7-23 15,2-4-63-15,-4-7-303 16</inkml:trace>
  <inkml:trace contextRef="#ctx0" brushRef="#br0" timeOffset="42802.3316">9957 5451 1199 0,'0'0'87'0,"0"0"-40"0,0 0 12 16,0 0-12-16,0 0-47 15,0 0-10-15,44 22-6 16,-21 22 16-16,2 4-3 15,-1 0 8-15,0-4-5 16,1-8 0-16,-2-6-11 16,5-8-17-16,-1-10-10 15,3-10-16-15,-2-2 41 16,-1-14 1-16,0-16 10 16,-9-4-1-16,-5-7 2 15,-10-2 1-15,-3-3 2 0,0 4 10 16,-12 8 35-1,0 10-6-15,5 9-5 0,4 11-6 16,3 4-27-16,0 6-3 16,6 22-40-16,19 16 40 15,5 10 1-15,7 8 3 16,-1 5-4-16,-6 3 0 16,-6-1-27-16,-9-9 15 15,-6-7-19-15,-9-12 12 16,0-11 13-16,-27-11 1 15,-16-7 5-15,-16-10 0 16,-12-2 6-16,-2-2-5 16,4-16 2-16,14-1 3 15,16-1 3-15,18-3-9 16,21-3-72-16,8-4-244 0</inkml:trace>
  <inkml:trace contextRef="#ctx0" brushRef="#br0" timeOffset="42985.8719">11034 5678 1266 0,'0'0'61'16,"0"0"-19"-16,0 0-42 15,0 0 0-15,113-15-4 0,-59 15 4 16,0 10-39-16,-8 5-186 15,-18-4-345-15</inkml:trace>
  <inkml:trace contextRef="#ctx0" brushRef="#br0" timeOffset="43119.517">11155 5866 860 0,'0'0'131'0,"0"0"-125"15,0 0 14-15,0 0 63 16,0 0 31-16,121 26-77 15,-54-26-37-15,13-2-75 16,5-22-393-16</inkml:trace>
  <inkml:trace contextRef="#ctx0" brushRef="#br0" timeOffset="43792.2308">12805 5459 1341 0,'0'0'29'0,"0"0"7"15,25-83-2-15,8 67 22 16,7 7 10-16,12 7-54 16,7 2-3-16,5 18-9 15,0 17 4-15,-13 8-10 16,-10 8 3-16,-22 3-16 0,-19-2-29 16,-11-4-44-16,-26-10 25 15,-8-11 7 1,6-13 19-16,11-9 41 0,7-5-6 15,12-11 6-15,8-13 17 16,1-8-16-16,10-7 3 16,17-5 3-16,11-4-7 15,-2 4 0-15,-1 1 7 16,-10 10 16-16,-8 3 34 16,-10 13-3-16,-1 7-7 15,-5 7-5-15,1 3-18 0,1 3-24 16,3 20-25-16,3 12 18 15,9 14 4-15,-2 7 3 16,4-1 0-16,0-3 4 16,0-8-4-16,1-4 0 15,1-7-85-15,-1-13-67 16,4-14-230-16</inkml:trace>
  <inkml:trace contextRef="#ctx0" brushRef="#br0" timeOffset="44216.0986">13512 4916 1251 0,'0'0'27'0,"0"0"2"16,0 0-20-16,0 0 11 15,0 0-19-15,95-43-1 16,-53 65 0-16,-4 7-4 16,-14 1 1-16,-17 1-2 15,-7-3-30-15,-4-1 17 16,-18-3 5-16,0-3 10 16,4-1-1-16,9-2-1 15,8 1 4-15,1 2 1 16,6 1-1-16,12 0-1 15,-3-1 3-15,-2-2-1 16,-7-3 3-16,-6 1 2 16,0-1 4-16,-24 1 19 0,-15-2 6 15,-13-2 27-15,-1-3-22 16,6-1-20-16,14 0-16 16,14 2-3-16,15 1-13 15,4 0-87-15,26-2-127 16,28-8-508-16</inkml:trace>
  <inkml:trace contextRef="#ctx0" brushRef="#br0" timeOffset="44438.106">14081 5442 1386 0,'0'0'76'15,"0"0"-47"1,140-18-22-16,-66 18 46 0,5 0-11 16,-2 0-42-16,-10 3 8 15,-15 1-8-15,-15-1-8 16,-16-3-97-16,-16 0-146 16,-5-14-329-16</inkml:trace>
  <inkml:trace contextRef="#ctx0" brushRef="#br0" timeOffset="44622.7898">14294 5280 1009 0,'0'0'154'16,"0"0"-147"-1,0 79-7-15,4-40 69 0,8 5-13 16,-1 3-26-16,-1 0-22 15,3-2-8-15,3-10-81 16,4-15-252-16</inkml:trace>
  <inkml:trace contextRef="#ctx0" brushRef="#br0" timeOffset="45025.7192">14885 5276 1180 0,'0'0'64'16,"0"0"-48"-16,0 0-16 15,0 0-6-15,0 0 6 16,-27 73 13-16,13-36-8 16,5 2 1-16,6-3-4 0,3-4 0 15,0-3-1 1,11-6 7-16,14-4-6 0,8-10 2 15,3-5 5 1,0-4-5-16,-3 0 8 16,-7-16-7-16,-5-1 2 0,-7-2 17 15,-7 3 15-15,-4 3 22 16,-3 6-9-16,0 4-11 16,0 3-17-16,0 0-24 15,0 17-24-15,0 10 24 16,0 7-3-16,3 2 3 15,3 0 0-15,3 1-9 16,-3-4-49-16,-6-3-103 0,0-3-90 16,-4-12-405-1</inkml:trace>
  <inkml:trace contextRef="#ctx0" brushRef="#br0" timeOffset="45625.1205">12584 5907 945 0,'0'0'148'16,"0"0"-111"-16,0 0-31 15,0 0 104-15,0 0 12 16,0 0-105-16,133-12-17 15,-8 12-2-15,30 0 2 16,20 0 7-16,16 0-7 16,15 0 0-16,8 8-3 15,16 4 7-15,7 2 0 16,-4-1-4-16,-16-8 0 16,-28-2-1-16,-32-3 5 15,-29 0-4-15,-31-11 5 16,-28-5-1-16,-25 2-8 15,-27-3-67-15,-17 5-73 0,-3 0-136 16</inkml:trace>
  <inkml:trace contextRef="#ctx0" brushRef="#br0" timeOffset="46692.2576">12702 6509 993 0,'0'0'93'15,"0"0"-41"1,101-50 7-16,-56 37 45 16,1 7-8-16,-2 6-51 0,0 0-9 15,-2 7-33-15,-1 15 2 16,-7 7-5-16,-12 4-10 16,-11 0 8-16,-11 2-10 15,0-3 1-15,-14-4 5 16,-5-9-41-16,5-7 28 15,7-8 17-15,1-4-11 16,6 0 13-16,0-10 0 0,16-13-6 16,14-3-11-1,12-4 2-15,1-3 12 0,-1 2 1 16,-9-1-2 0,-12 4 4-16,-11 6 2 0,-5 7 18 15,-5 7 35-15,0 6-23 16,0 2-6-16,0 5-26 15,-6 17-36 1,-2 10 34-16,2 9 0 0,5 0 2 16,1 3 4-16,3-3-3 15,15-3 5-15,10-4-6 16,5-6-4-16,11-6-64 16,3-14-160-16,-1-8-384 15</inkml:trace>
  <inkml:trace contextRef="#ctx0" brushRef="#br0" timeOffset="46888.3226">13585 6566 1079 0,'0'0'101'0,"0"0"-86"15,133 8-5-15,-63 3 90 16,3 1-29-16,-4-2-54 15,-1-3-11-15,-12-4-6 16,-10-3-15-16,-12 0-129 16,-15-12-202-16</inkml:trace>
  <inkml:trace contextRef="#ctx0" brushRef="#br0" timeOffset="47085.7911">13925 6393 993 0,'0'0'79'16,"0"0"-67"-16,0 0 2 16,0 0 95-16,-18 99-28 15,18-56-44-15,14 1-16 16,2 0-13-16,-1-3-6 16,1-2-4-16,0-8-37 0,4-11-158 15,-2-8-235 1</inkml:trace>
  <inkml:trace contextRef="#ctx0" brushRef="#br0" timeOffset="47317.1815">14661 6369 1278 0,'0'0'58'16,"0"0"-58"-16,0 0 0 16,0 88 35-16,0-39 8 0,0 6 0 15,0 3-42-15,0 1 5 16,0-8-12-16,0-8-138 16,-2-17-366-16</inkml:trace>
  <inkml:trace contextRef="#ctx0" brushRef="#br0" timeOffset="55390.6195">2339 8629 1048 0,'0'0'36'16,"0"0"-20"-16,0 0-3 15,-102-68 3-15,61 67 28 16,-7 1-7-16,-1 8-32 16,4 18 9-16,2 10-14 0,13 3 1 15,18 5 3 1,12-3-2-16,6-2-2 0,28-7 8 15,11-10-4-15,6-9-6 16,10-9 2-16,-3-4-15 16,-1-1 14-16,-10-15-4 15,-12-3 5-15,-17-5 7 16,-11-4-4-16,-7 1 2 16,-10 0 6-16,-23 1-7 15,-6 5 8-15,-4 4-10 16,9 9-2-16,11 4 0 15,13 4-9-15,10 0-80 16,0 5-86-16,28 7 4 0,18 0-349 16</inkml:trace>
  <inkml:trace contextRef="#ctx0" brushRef="#br0" timeOffset="55774.0993">2579 8620 856 0,'0'0'195'0,"0"0"-143"15,0 0-19-15,0 0 36 16,0 0-52-16,0 0-17 16,11 27-3-16,2 5 3 15,2 4 0-15,-3-4 0 16,0-5 0-16,-3-4-7 0,-3-9-48 16,0-8 9-16,-2-6-8 15,-4 0 34-15,3-12 14 16,-3-12 7-16,6-3-1 15,0-2 0 1,3-1 2-16,3 3 15 0,3 6 20 16,4 4 21-16,-2 5-16 15,7 6-14-15,1 6-3 16,3 0-15-16,4 10-9 16,-1 12 11-16,-1 8-12 15,-5 2 1-15,-5 4-1 16,-4-2-2-16,-2 2 2 15,-7-2 0-15,-6-5-7 0,-1 0-3 16,0-7-99 0,-3-5-118-16,-10-10-318 0</inkml:trace>
  <inkml:trace contextRef="#ctx0" brushRef="#br0" timeOffset="56557.53">4402 8811 604 0,'0'0'369'0,"0"0"-290"15,0-79-31-15,-28 60 41 16,-11 2-27-16,-4 6-33 15,-5 8 18-15,-4 3-28 16,0 6-15-16,7 12-1 0,11 4 0 16,11 0-3-1,14 0 0-15,9-1 0 16,14-5 0-16,26-4 5 16,17-9 0-16,17-3 7 0,7-2-12 15,1-19-4-15,-6-6-10 16,-19-7 1-16,-11-5 12 15,-19-6-4-15,-17-5 5 16,-10 0 0-16,-3 1 5 16,-25 9-3-16,-5 8 10 15,0 11 0-15,2 11 10 16,9 10 3-16,-1 0-25 0,4 14-1 16,4 17-8-16,6 11 9 15,9 7 0-15,3 4 0 16,27 1 0-1,7-2 1-15,9-8 0 16,2-9 0-16,1-8-1 0,-5-11-18 16,-1-11-2-16,-6-5-5 15,-4-2 6-15,-9-21 2 16,-9-6 17-16,-8-1-6 16,-7-3 12-16,0 5-6 15,0 7 6-15,-3 7 11 16,-1 6 18-16,4 8-28 15,0 0-7-15,0 12-3 0,0 13-7 16,0 7 10 0,10 3 0-16,1-2 4 15,-2-3-7-15,1-4 3 0,-1-7-37 16,2-7-120-16,-1-12-268 16</inkml:trace>
  <inkml:trace contextRef="#ctx0" brushRef="#br0" timeOffset="56703.143">4763 8313 1184 0,'0'0'41'16,"0"0"-34"-16,0 0-7 15,0 0-150-15,102-41-130 16</inkml:trace>
  <inkml:trace contextRef="#ctx0" brushRef="#br0" timeOffset="57106.6376">5111 8349 742 0,'0'0'310'16,"0"0"-310"-16,0 0 6 15,-3 85 21-15,9-38 37 16,9 9-14-16,-3 7-12 15,-3 4-34-15,-6 1 3 16,0-2-7-16,1-1 6 16,-1-3-9-16,-3-3 3 15,5-5 0-15,1-7 2 16,3-7-1-16,5-5-2 16,5-7-1-16,4-7-14 0,6-8 6 15,2-7-9-15,2-6 9 16,-3 0 7-16,-5-7 4 15,-4-13-1-15,-9-2 0 16,-6-3-1-16,-6-7-4 16,-3-5 5-16,-27-2 0 15,-10-7 0-15,-11 2 3 16,-4 3 6-16,5 5 10 0,9 8-5 16,17 9-3-1,9 3-11-15,9 2-5 0,6 3 4 16,22-5-80-16,17-4-195 15,12-6-323-15</inkml:trace>
  <inkml:trace contextRef="#ctx0" brushRef="#br0" timeOffset="57529.6193">5475 8391 1064 0,'0'0'66'15,"0"0"37"-15,0 0-11 16,0 0-14-16,0 0-31 15,0 0-47-15,73 16-1 0,-38 39-8 16,-1 13 9-16,-4 5 0 16,-8 5 0-16,-7-1 0 15,-12 0 0-15,-3-5-1 16,-3-3-4-16,-12-6-9 16,9-10-10-16,6-10 5 15,0-10 15-15,18-9-5 16,6-12 5-16,9-6 3 15,1-6-7-15,6 0 4 16,-4-13-2-16,0-8 0 16,-6-6 3-16,-8-6 6 15,-13-5-3-15,-9-8 0 16,-18-6 1-16,-33-6-5 16,-23-6-1-16,-17 5 1 0,1 4-2 15,11 12 7-15,21 14-1 16,25 13 0-16,21 7-2 15,12 9-2-15,20 0-15 16,29 7-34-16,18 11 37 16,8 3-71-16,-4-7-168 15,-13-5-484-15</inkml:trace>
  <inkml:trace contextRef="#ctx0" brushRef="#br0" timeOffset="58756.2963">5942 8709 982 0,'0'0'59'0,"0"0"-59"16,108 0 5-16,-61-6 1 16,-5-2 11-16,-9-2 15 0,-11-3-21 15,-9 1 4-15,-11-6 10 16,-2 0-4-16,-12 0 2 15,-13 3-19-15,-2 5-1 16,-3 7 7-16,3 3-7 16,2 3-3-16,4 17 0 15,6 11-4-15,2 3 2 16,7 3 2-16,6 3 0 16,0-4 4-16,17-3-2 0,8-7 3 15,3-10-5-15,5-7-33 16,2-9-30-16,3 0 6 15,-4-13-4-15,-4-11 7 16,-12-5 54-16,-3-6 8 16,-6-3 59-16,-2 1-23 15,3 3 21-15,6 5-2 16,4 6-26-16,7 9 15 16,6 8-40-16,3 6 3 15,1 0-15-15,2 19-1 16,-8 7-1-16,-5 5-2 15,-10-1-2-15,-10-2 0 16,-6-5-4-16,-6-7-20 16,-15-7 5-16,-7-8-8 0,4-1 10 15,0 0 15-15,9-14 8 16,8-4 0-16,7 2 2 16,3 1 4-16,22-1-6 15,11 3 2-15,7-1-3 16,0 2 1-16,4-2 0 15,-3 0 5-15,-3-4 2 16,-8 0 8-16,-10-3 12 16,-9 0 1-16,-10-1-4 15,-4 1 0-15,0 3-4 16,-12 6 19-16,2 8-35 16,-3 4-1-16,-1 8-3 15,3 18-9-15,-2 8 8 0,3 4 1 16,5 2 0-16,5-3-7 15,0-5 9-15,8-5-4 16,11-7 0-16,-1-7-40 16,6-11 20-16,-2-2 10 15,1-2 7-15,4-17 0 16,-1-4 2-16,1-4 3 16,0 0 0-16,-2-3 1 15,-8 3-3-15,-7 8 2 16,-2 6 0-16,-5 7 10 15,-3 6 0-15,0 0-10 16,0 10-7-16,0 12-3 0,0 3 10 16,0 0 0-1,0-4 0-15,1-4-1 16,7-6 3-16,3-7-2 16,3-4 5-16,4 0 1 0,-2-10-5 15,1-11-1-15,-4-4 0 16,-4-1 2-16,-2 7 0 15,-2 5 1-15,-2 7 16 16,0 7-12-16,6 0-7 16,4 3-4-16,2 12 1 15,8 3 0-15,2-1 3 16,8 0 0-16,3-4-1 0,4-6 11 16,3-7-9-16,-1 0-1 15,0-10 3-15,-2-14 7 16,-4-9-7-1,-5-6 16-15,-9-4 6 16,-11-1-13-16,-8 1 9 16,-3 5-4-16,-11 7-7 0,-12 8 14 15,2 13-19-15,4 10-1 16,4 0-4-16,4 17-19 16,6 15 19-16,3 6-1 15,0 6 3-15,6 1 1 16,12 4-3-16,0-4 0 15,1-3-2-15,-2-4-61 16,-7-9-44-16,-10-13-177 16</inkml:trace>
  <inkml:trace contextRef="#ctx0" brushRef="#br0" timeOffset="59056.491">7356 8526 1213 0,'0'0'30'16,"0"0"-22"-16,129-12-5 15,-70 11-3-15,1 1 2 16,1 0 1-16,-7 0-5 16,-14 0 2-16,-13 0-10 0,-10 0 7 15,-10 0 4-15,-6 0-1 16,1 0 0-16,1 11 9 15,3 3-4-15,-2 8 13 16,4 0-2-16,-1 2 19 16,1 2-25-16,-1-2 0 15,-1-2-8-15,-1-1 2 16,2-4-8-16,-3-5-47 16,1-10-235-16</inkml:trace>
  <inkml:trace contextRef="#ctx0" brushRef="#br0" timeOffset="59236.1643">7792 8211 1301 0,'0'0'50'15,"0"0"-50"-15,0 0-38 16,0 0-47-16,0 0-112 15,0 0-599-15</inkml:trace>
  <inkml:trace contextRef="#ctx0" brushRef="#br0" timeOffset="60107.1948">8333 8501 1153 0,'0'0'84'0,"0"0"-80"16,0 0 44-16,0 0 0 16,0 0-24-16,-89-39-10 15,49 45-13-15,7 14 3 16,5 5-4-16,11 0-5 0,11 0 5 15,6-3 0-15,15-4 0 16,20-3-4-16,9-7 1 16,1-5-14-16,-2-3-9 15,-7-5-3-15,-11-15 24 16,-11-3 0-16,-11-4 5 16,-3 1 4-16,0 5-3 15,-14 5 8-15,-2 4 22 16,4 8-25-16,0 4 5 15,5 1-11-15,4 17-1 16,3 6-3-16,3 5 8 16,22-2-1-16,11-2 0 15,11-5 1-15,9-7-8 0,8-8-5 16,0-5-15-16,-7 0 20 16,-3-21-11-16,-17-8 15 15,-12-9 0-15,-12-10 3 16,-13-2-1-16,0-1-2 15,-11 2 1-15,-12 10 24 16,4 9-5-16,3 11 6 16,5 11 9-16,8 8-27 15,3 4-8-15,0 23-32 16,0 12 32-16,8 10 5 0,12 5-3 16,6 5 2-16,2-3-4 15,-2-5-28-15,-3-5-62 16,-3-12-138-16,-10-13-295 15</inkml:trace>
  <inkml:trace contextRef="#ctx0" brushRef="#br0" timeOffset="60423.3484">8683 8497 1097 0,'0'0'88'0,"0"0"-70"15,0 0-4-15,122-16 1 16,-55 16 4-16,2 0-17 0,-1 0 4 16,-14 0-12-16,-14 0 6 15,-17 0-12-15,-11 0 7 16,-9 0 10-16,-3-5-2 16,0 4 11-16,0 1 9 15,0 0-8-15,0 3-15 16,0 13 0-16,0 6 9 15,1 3 0 1,4 1 5-16,1 0-9 0,0-1-1 16,-1-5-3-16,1-1-1 15,-1-5-12-15,-2-6-76 16,3-8-153-16,-4 0-519 16</inkml:trace>
  <inkml:trace contextRef="#ctx0" brushRef="#br0" timeOffset="60572.9524">9106 8170 1096 0,'0'0'52'16,"0"0"-18"-16,0 0-34 16,0 0-70-16,0 0-30 15,114 69-164-15</inkml:trace>
  <inkml:trace contextRef="#ctx0" brushRef="#br0" timeOffset="61424.4302">9388 8432 756 0,'0'0'115'16,"0"0"-108"-16,0 0 12 16,0 0 46-16,0 0 16 0,0 0-37 15,20 31-4-15,-10-29-4 16,-1-2-24-16,0 0 1 15,-2 0 5-15,1 0-14 16,-2-8 25-16,-1 0-13 16,-1 3-14-16,-1 2 18 15,3 3-16-15,3 0-4 16,3 0-2-16,7 10-10 0,3 7 8 16,1 0 2-16,2-1-13 15,2 1 13-15,3-1-7 16,4-3-4-1,5-4 13-15,7-4-7 16,3-3 4-16,-1-2 3 16,-2 0 0-16,-7-10 12 0,-6-9-11 15,-8-3 14-15,-9-5 18 16,-10-1-10-16,-6-1 19 16,0 4-14-16,-11 4-20 15,-10 8 3-15,0 7-7 16,-4 6-3-16,1 2-1 15,2 15-9-15,5 7 7 0,4 2-1 16,7 3 1 0,6 1-2-16,0-3 5 0,6-5-1 15,16-5 0-15,2-7-4 16,4-8-3-16,1-2-10 16,-1-2 4-16,-1-16 10 15,-9-5 6-15,-3-6-3 16,-12 1 8-1,-3 2-6-15,0 3 5 0,-9 7-3 16,1 9-3-16,2 7 12 16,3 3-13-16,3 25-6 15,0 16 1-15,3 10 5 16,11 11-1-16,5 7 1 16,2 5 0-16,-1 9-1 15,0 6 4-15,-2 3 0 0,-6 2 4 16,-4 1-4-16,-4-5 14 15,-4-9-11-15,0-18-5 16,-4-21 11-16,-23-19-10 16,-12-20 4-16,-18-8 17 15,-14-33 0-15,-13-26-10 16,-4-19-13-16,9-9 3 16,16 2 4-16,29 10-4 15,29 13 4-15,16 7-7 16,47 3 2-16,27 6-4 15,21 0-1-15,15 7 3 16,-2 6-2-16,-19 10 5 16,-28 7-2-16,-33 7-1 15,-32 4-4-15,-14 0-49 16,-39-3-170-16,-19-4-232 16</inkml:trace>
  <inkml:trace contextRef="#ctx0" brushRef="#br0" timeOffset="63506.0512">11137 7989 1200 0,'0'0'65'0,"0"0"-30"0,0 0 21 0,0 0 28 0,0 0-69 16,0 0-15-1,0 32-7-15,0 28 7 0,0 10 4 31,1 4-4-31,1-5 3 0,-2-4-6 0,0-6 3 16,0-8-14-16,0-8-13 16,4-15-14-16,2-11 11 15,2-8 9-15,5-9 0 16,-1 0 21-16,6-16-3 16,2-8 3-16,2-1-1 15,3 3 4-15,0 4-3 16,1 6 0-16,1 7 2 0,4 5-4 15,3 0 2-15,-5 17 0 32,-2 4-1-17,-11 5 1 1,-10 2 0 0,-6-1-2-1,-8-2 5-15,-23-7-2 0,-12-4 0 0,-5-8 23 0,-5-6 20 0,-1 0-7 0,9-2-4 0,11-9-21 16,10-2-9-16,16-4-6 15,8 0-43 1,27-5-93-16,24 0-151 0,15 0-277 16</inkml:trace>
  <inkml:trace contextRef="#ctx0" brushRef="#br0" timeOffset="63758.1429">11649 8357 1174 0,'0'0'84'0,"0"0"-78"16,0 0 3-16,0 0 57 15,-109 42-44-15,83-7 3 16,12 5-19-16,11 4 2 16,3-5 0-16,16-3-5 15,18-5 1-15,7-12-4 16,2-9-16-16,-6-10 15 16,-7 0 1-16,-12-17 3 0,-5-10 5 15,-13-7-2-15,0-4 12 16,-9-5 4-16,-18 0-16 15,-3 2 3-15,1 3-9 16,8 5-20-16,16 11-82 16,5 5-199-16</inkml:trace>
  <inkml:trace contextRef="#ctx0" brushRef="#br0" timeOffset="63969.1495">11952 8232 1258 0,'0'0'64'16,"0"0"-14"-16,0 0-45 16,0 0 26-16,0 0-5 15,49 81 18-15,-7-26-17 16,-2 1-27-16,-9 1 0 16,-7-2 0-16,-11-4-95 15,-8-9-19-15,-5-8-69 16,0-9-76-16,-3-14-274 0</inkml:trace>
  <inkml:trace contextRef="#ctx0" brushRef="#br0" timeOffset="64427.941">11819 8416 962 0,'0'0'53'0,"0"0"-31"15,0 0-21-15,100-34 1 16,-36 31 29-16,3-2-11 15,0-6-13-15,-7-3-5 16,-8-3 3-16,-13-3-4 16,-11-2 10-16,-15 2 55 15,-8 1 13-15,-5 6-26 16,0 4-9-16,0 6-10 16,-6 3-34-16,-4 13-6 15,2 16 0-15,4 7 6 0,2 3-2 16,2 0 6-16,0-1-4 15,6-7 0-15,10-7-6 16,6-11-2-16,3-9-12 16,3-4 10-16,4-10 4 15,-1-15 4-15,2-4 2 16,-2 0 2-16,-1 1 5 16,-3 4-7-16,-5 6 19 15,-7 7 4-15,-2 6 36 16,-2 5-23-16,-1 0-19 15,4 18-7-15,-4 6-8 16,1 3 5-16,-1 1-7 0,-2 3 0 16,-1-3-5-1,5 0 5-15,3-7-64 16,12-1-38-16,10-7-124 16,15-7-260-16</inkml:trace>
  <inkml:trace contextRef="#ctx0" brushRef="#br0" timeOffset="64773.0006">13521 8269 1012 0,'0'0'196'0,"0"0"-148"16,-94-50-43-1,63 49 18-15,1 1 22 0,8 0-15 16,8 11-28-16,12 7 0 15,2 4-2-15,11-3 0 16,19 3 2-16,4-1 5 16,5-1-5-16,-2 0-2 15,-7 0 0-15,-9-4 2 16,-6-1-2-16,-12 0 0 16,-3-1-4-16,-5 0 1 15,-23-3 6-15,-8 0-1 16,-7-7 24-16,0-3-24 15,5-1 5-15,10 0-7 16,9 0-11-16,13-9-27 16,6-3-106-16,16-5-203 0</inkml:trace>
  <inkml:trace contextRef="#ctx0" brushRef="#br0" timeOffset="64969.752">13639 8322 1122 0,'0'0'110'0,"0"0"-107"16,0 0 37-16,0 0 70 16,0 0-37-16,83 81-33 15,-69-54-36-15,-5 0-3 16,0-3-1-16,-9-4-45 16,0-5-75-16,0-7-113 15,-9-8-310-15</inkml:trace>
  <inkml:trace contextRef="#ctx0" brushRef="#br0" timeOffset="65117.7035">13609 7985 1169 0,'0'0'0'15,"83"39"-253"-15,-35-5-67 16,1 8-188-16</inkml:trace>
  <inkml:trace contextRef="#ctx0" brushRef="#br0" timeOffset="65539.7227">14181 8347 825 0,'0'0'126'15,"0"0"-73"-15,0 0-18 16,0 0 27-16,-119-22 6 16,70 22-46-16,0 10-8 15,7 6-4-15,8 7-4 16,10-1 13-16,14-2-14 0,10-2 0 16,0-3 7-16,22-7-8 15,15-8 5-15,7 0-5 16,6-6-4-1,-3-19-4-15,-7-5-9 16,-9-10 13-16,-8-6-1 16,-10-8 1-16,-5-8 0 0,-8-1 2 15,0 4 0-15,-2 12 38 16,-7 13 28-16,0 15 1 16,5 10-24-16,1 9-31 15,3 0-14-15,0 19-3 16,0 17 3-16,0 14-1 15,10 7 2-15,7 4-1 0,0 0 0 16,1-9-21-16,-1-8-69 16,-2-8-44-16,-2-11-145 15,-7-11-316 1</inkml:trace>
  <inkml:trace contextRef="#ctx0" brushRef="#br0" timeOffset="66073.8255">14321 8362 738 0,'0'0'340'0,"0"0"-288"15,0 0-45-15,117-19 44 16,-75 14 11-16,4-4-31 16,-5-2-19-16,-7-4 0 15,-12-2-1-15,-11-4-11 16,-11-1 26-16,0 0-1 0,-18 2-14 15,-13 5-2-15,-8 7-6 16,0 8-2-16,0 0-1 16,6 21-5-16,8 4 1 15,9 6-1-15,11 0 5 16,5 0 4-16,17-3-3 16,19-4 4-16,7-7 1 15,8-7-6-15,2-6-7 16,1-4-35-16,7 0-4 0,5-4 25 15,-2-11-20 1,-3-5 19-16,-12-6 17 16,-13-3 5-16,-15-3-3 15,-15-3 3-15,-6 3 0 16,-4 6 19-16,-15 8 11 16,0 8-14-16,5 10-13 0,6 0 1 15,8 21-8-15,0 9 4 16,6 4 0-16,13 2 1 15,2-2 5-15,-1 1-6 16,-3-4 0-16,-6-1 1 16,-5-2 2-16,-6-3-3 15,0-1 6-15,-15-8 26 16,-20-9-12-16,-14-7-5 0,-13 0-15 16,-10-7-19-16,-4-21-223 15</inkml:trace>
  <inkml:trace contextRef="#ctx0" brushRef="#br0" timeOffset="68563.781">15821 8101 1021 0,'0'0'88'15,"0"0"-7"-15,0 0-11 16,0 0-44-16,0 0-26 16,0 0-4-16,23 62 4 15,-13-21-2-15,-1-2 8 16,1-2-6-16,0-4 0 0,0-8 1 16,2-6-9-16,5-7 6 15,-2-6-19 1,1-6 6-16,-2 0 9 0,0-12 6 15,-3-4 0-15,-1-3 4 16,-4 3-6-16,-5 1 4 16,1 6 2-16,-2 7 6 15,0 2-7-15,2 0-3 16,4 8-3-16,7 11-2 16,5 6 2-16,9-1 3 15,3-5 0-15,4-8 5 16,0-7-5-16,-2-4 2 15,-9-3 7-15,-6-16-3 16,-11-6 12-16,-6-7 25 16,0-3-16-16,-21 0 1 0,-12 1-27 15,-4 7 1-15,-1 5-2 16,4 14-18-16,10 8-66 16,8 0-196-16</inkml:trace>
  <inkml:trace contextRef="#ctx0" brushRef="#br0" timeOffset="68738.3111">16503 8300 1338 0,'0'0'11'16,"0"0"-11"-16,0 0-2 0,0 0-59 15,0 0-55-15,0 0-433 16</inkml:trace>
  <inkml:trace contextRef="#ctx0" brushRef="#br0" timeOffset="69188.6627">16830 8276 1026 0,'0'0'126'0,"0"0"-101"15,91-54-18-15,-40 35-3 16,1-3 11-16,-7-1-14 16,-11 3 2-16,-11-1-1 15,-14 3 2-15,-9 1 7 16,0 7 2-16,-20 2 3 15,-10 7-9-15,-1 1-4 16,3 5-3-16,5 15 1 16,14 5-1-16,9 5 0 15,2 1 1-15,23-2-6 16,8-1-2-16,0-3-26 0,-7-2 21 16,-9-5-11-16,-9-2 11 15,-8-5 6-15,-2 2-13 16,-18-1 19-16,-2 0 12 15,0 3 18-15,10 0 12 16,10 2-26-16,2 1 7 16,16 1 27-16,15-2-22 15,10-4-6-15,7-5-20 16,9-3-2-16,3-5-42 16,1 0-238-16</inkml:trace>
  <inkml:trace contextRef="#ctx0" brushRef="#br0" timeOffset="69334.7937">17569 8300 1043 0,'0'0'128'16,"0"0"-70"-16,0 0-55 16,0 0-3-16,0 0-40 15,0 0-341-15</inkml:trace>
  <inkml:trace contextRef="#ctx0" brushRef="#br0" timeOffset="69608.0641">17930 7975 1106 0,'0'0'102'0,"0"0"-70"16,0 0-32-16,0 0 3 0,0 0 35 15,39 111-7-15,-28-56-20 16,-3 0-8-16,-5-4 4 16,-2-2-9-16,-1-6 2 15,2-4 0-15,3-9-1 16,2-6 6-16,3-5-5 16,9-7 8-16,7-3-4 15,13-6-8-15,4-3-3 16,-1 0-138-16,-4-12-180 15</inkml:trace>
  <inkml:trace contextRef="#ctx0" brushRef="#br0" timeOffset="69781.3141">17900 8218 909 0,'0'0'156'0,"0"0"-114"15,91-8-42-15,-31 8 5 16,5 0-5-16,8-3 0 16,0 2-109-16,1-4-99 15,-12-3-78-15,-13-1-24 16</inkml:trace>
  <inkml:trace contextRef="#ctx0" brushRef="#br0" timeOffset="70038.6588">18491 8151 547 0,'0'0'208'0,"0"0"-110"15,0 0-3-15,0 0-16 16,0 0-45-16,0 0-8 15,-47 10-1-15,41 15-19 16,6 2 18 0,0 5 8-16,9-1-21 0,15-1 12 15,8-5-16-15,6-5 2 16,6-5-1-16,0-7-2 16,-5-8-6-16,-7 0 6 15,-12-11 0-15,-9-9 74 16,-9-10-30-16,-2-3-5 15,-11-4-9-15,-19-5-35 16,-4 7 2-16,1 8-3 16,8 12-11-16,10 12 10 0,10 3-113 15,5 15-134-15,9 6-215 16</inkml:trace>
  <inkml:trace contextRef="#ctx0" brushRef="#br0" timeOffset="70488.4207">19213 8153 53 0,'0'0'1192'0,"0"0"-1093"16,0 0-35-16,0 0-5 0,0 0 6 15,100-46-44 1,-66 74-11-16,-1 5-10 0,-9 5 0 15,-11-3-1-15,-9-2-2 16,-4-3-1-16,-1-5-5 16,-14-3 7-16,2-2-26 15,1-10 8-15,6-5-34 16,4-3 23-16,2-2 7 16,0 0 24-16,14-6-7 15,10-8-16-15,6-7-3 0,-1-4 24 16,-2-9-10-1,-3-3 11-15,-7-1 1 16,-6-1 0-16,-3 0 7 0,-5 8 12 16,-2 8 16-1,3 10 11-15,-4 11-18 16,4 2-11-16,3 6-17 16,4 22-22-16,2 8 15 0,7 4 12 15,-3 2-5-15,1-4 0 16,3-6-33-16,-3-7-49 15,0-7-101-15,0-12-213 16</inkml:trace>
  <inkml:trace contextRef="#ctx0" brushRef="#br0" timeOffset="70706.8363">19920 7872 1089 0,'0'0'82'16,"0"0"-17"-16,0 0-59 15,0 0-6-15,0 0 13 16,0 0-11-16,66 95 2 16,-66-65-4-16,-3-3-76 15,-30-8-180-15,-12-9-441 16</inkml:trace>
  <inkml:trace contextRef="#ctx0" brushRef="#br0" timeOffset="70913.7959">18929 7761 1132 0,'0'0'51'16,"0"0"-51"-16,0 0-7 16,0 0 7-16,-5 92 0 15,21-62-141-15,-1-7-668 16</inkml:trace>
  <inkml:trace contextRef="#ctx0" brushRef="#br0" timeOffset="73179.7847">20581 8451 926 0,'0'0'38'16,"0"0"-35"-16,0 0 7 15,0 0 38-15,-34 89-5 16,5-72-43-16,-11-7-3 16,-18-10-569-16</inkml:trace>
  <inkml:trace contextRef="#ctx0" brushRef="#br0">2640 10419 1288 0,'0'0'8'16,"0"0"15"-16,0 0-22 15,0 0-2-15,0 0-4 16,0 0 5 0,30 87 3-16,-15-28 6 0,3 0-9 15,0-5 0-15,4-6-8 16,4-12 6-16,5-11-27 16,3-15 6-16,5-10 12 15,0 0-25-15,-5-18 32 16,-6-12 3-16,-5-9 1 0,-8-4 2 15,-6-3 0 1,-6 1 4-16,-3 2 19 0,0 7-12 16,-12 9 15-16,2 10-9 15,5 11-9-15,5 6 6 16,0 12-16-16,12 22-4 16,12 12-8-16,11 12 15 15,0 4-5-15,-4 3 2 16,-6-2-23-16,-8-7 19 15,-4-6-20-15,-13-9 11 16,0-7 12-16,-30-13-14 16,-16-7 15-16,-13-6 0 15,-10-8 2-15,3 0-1 16,2-6 3-16,6-5-3 16,19-2-1-16</inkml:trace>
  <inkml:trace contextRef="#ctx0" brushRef="#br0" timeOffset="94398.8253">3570 10649 1302 0,'0'0'54'0,"0"0"-51"15,127-30 2-15,-62 29 9 0,6 1-6 16,-5 0-16-16,-10 0-8 16,-18 8-135-16,-27 0-197 15</inkml:trace>
  <inkml:trace contextRef="#ctx0" brushRef="#br0" timeOffset="94549.4234">3637 10859 788 0,'0'0'33'0,"0"0"18"16,0 0 51-16,118 63-9 16,-57-55-39-16,11-1-24 15,2-4-30-15,-2-3-45 16,-14-4-300-16</inkml:trace>
  <inkml:trace contextRef="#ctx0" brushRef="#br0" timeOffset="95140.9854">5177 10097 1189 0,'0'0'14'16,"0"0"12"-16,0 0-24 15,0 0 1-15,0 0 7 16,0 0-7-16,-30 68 12 16,31-22-12-16,25 0 12 15,5-2-14-15,11-3 5 16,7-9-2-16,3-9 4 15,-1-13-14-15,-2-10 6 16,-10-1-23-16,-9-25 11 0,-11-10-8 16,-13-3 20-16,-6-4-4 15,-6 2 4-15,-18 3 0 16,-1 9 14-16,1 5 5 16,6 13 29-16,5 10-25 15,8 1-19-15,4 16-4 16,1 18-8-16,0 10 8 15,16 9 0-15,12 7-3 0,2 1 2 16,-4-2-79-16,-4-8-110 16,-14-12-161-1</inkml:trace>
  <inkml:trace contextRef="#ctx0" brushRef="#br0" timeOffset="95344.4227">4904 10675 1073 0,'0'0'64'0,"119"1"-45"15,-28 1 68-15,14-2 0 16,5 0-44-16,0 0 14 0,-11 5-43 16,-16 0-14-16,-24 7 0 15,-24 1-61 1,-23-2-188-16,-12 1-507 0</inkml:trace>
  <inkml:trace contextRef="#ctx0" brushRef="#br0" timeOffset="95702.3327">5193 10919 1061 0,'0'0'229'0,"0"0"-229"16,0 0-7-16,0 0 7 0,87 88 0 15,-50-44 0-15,-6 5-4 16,2 0 4-16,-8-5 0 16,-2-8-1-16,-2-8-4 15,-2-9 4-15,-4-11 0 16,6-8 2-16,-3 0 1 15,6-24 3-15,-2-13 2 16,8-6 19-16,-2-9 3 16,0-2 11-16,-5-1-4 15,-5 4-23-15,-9 3 3 16,-6 7-16-16,-3 12-5 16,0 7 0-16,0 12-87 15,-3 8-52-15,-9 2-229 16</inkml:trace>
  <inkml:trace contextRef="#ctx0" brushRef="#br0" timeOffset="96284.7749">7579 10561 368 0,'0'0'754'0,"0"0"-671"15,0 0-66-15,0 0-10 16,140-6 36-16,-46 6 27 15,10 0-50-15,-2 0-8 0,-8 2-11 16,-15 9-1-16,-21 2-74 16,-27-4-225-1,-29-2-509-15</inkml:trace>
  <inkml:trace contextRef="#ctx0" brushRef="#br0" timeOffset="96414.427">7803 10734 860 0,'0'0'28'0,"0"0"-24"0,135 4 13 16,-54-4 41-16,10 0-58 15,3-12-5-15,-11-13-462 16</inkml:trace>
  <inkml:trace contextRef="#ctx0" brushRef="#br0" timeOffset="96627.8574">8076 10307 1016 0,'0'0'93'16,"0"0"-81"-16,0 0-5 15,113 57 57-15,-46-14 9 16,6 10-34-16,-3 4-31 16,-9 4 8-16,-14 4-16 15,-16-2 2-15,-22-1-6 0,-12-4 8 16,-42-5-4-1,-30-7 0-15,-33-6-10 0,-28-8-91 16,-22-12-258-16</inkml:trace>
  <inkml:trace contextRef="#ctx0" brushRef="#br0" timeOffset="98934.8827">10519 10322 982 0,'0'0'24'0,"-12"-84"-17"16,-16 53-3-16,-8 5 35 15,-7 4 45-15,-8 10-19 16,-8 9-15-16,-6 3-23 16,6 13-11-16,11 13 0 15,15 9-16-15,23 5 2 0,10 1-1 16,10-6 1 0,29-6 8-16,13-12-10 0,15-15 11 15,5-2-10 1,-5-11-1-16,-7-16-11 15,-13-10-7-15,-14-6 16 16,-13-5-4-16,-10-3 5 0,-10-1 1 16,0 1 1-16,-16 1 2 15,-8-1-3-15,4 4 8 16,1 9 2-16,4 11 12 16,5 9-7-16,7 12 3 15,1 6 21-15,2 0-39 16,0 21-10-16,6 14 3 15,7 10 5-15,3 11-1 0,-2 3 3 16,-2 1 0-16,-1 4 0 16,2 0 0-16,-5 1-13 15,-2-5-54-15,-2-7-96 16,0-15-92-16,1-15-297 16</inkml:trace>
  <inkml:trace contextRef="#ctx0" brushRef="#br0" timeOffset="99410.1303">10848 10004 973 0,'0'0'17'0,"0"0"52"0,0 0-54 16,0 0-14-16,0 0-2 15,0 0 2-15,23 59-1 16,-14-23 10-16,6 1-7 16,2-4-2-16,7-3 4 15,4-3-3-15,5-6 3 16,0-6-5-16,-1-9-4 16,-2-6 2-16,-9 0-10 15,-3-18 12-15,-11-7 0 16,-5-4 5-16,-2-2-8 15,-2 0 6-15,-12 3-1 16,-2 3 30-16,0 5-6 16,4 8 16-16,6 6-3 15,2 6-30-15,1 0-9 0,3 18-3 16,0 10 3-16,12 9 1 16,10 6 2-16,7 6-3 15,-1 3 0-15,-1 3-5 16,-8-2-9-16,-4-3-22 15,-9-8-2-15,-6-9-8 16,-3-8 15-16,-25-7-1 16,-8-3-11-16,-9-5-65 15,-1-7-14-15,-2-3-280 16</inkml:trace>
  <inkml:trace contextRef="#ctx0" brushRef="#br0" timeOffset="99638.5224">10017 10651 1007 0,'0'0'23'15,"0"0"-16"-15,0 0 28 16,165 62 96-16,-48-51-56 16,27-4-25-16,22-1-22 15,7-5-26-15,0-1 4 16,-15 0-6-16,-19-2-9 0,-24-10 8 15,-29-2-61-15,-32 4-69 16,-33 3-177-16,-21 1-540 16</inkml:trace>
  <inkml:trace contextRef="#ctx0" brushRef="#br0" timeOffset="100434.4481">10515 11322 670 0,'0'0'332'0,"0"0"-258"16,-53-83-44-16,15 55 56 15,1 6-4-15,-5 5-25 16,0 7-12-16,-1 10-36 16,2 0-8-16,7 8 6 15,7 14-3-15,11 5-4 16,11 3 0-16,5 3-1 16,3-3-1-16,23-1 2 0,8-5-12 15,11-8 11 1,1-7-20-16,3-9-5 0,-4 0-4 15,-6-12-5-15,-8-13 13 16,-5-7 13-16,-12-7 9 16,-8-4 1-16,-6-6 2 15,0-4 6-15,-7-2 12 16,-9 5-9-16,0 7 32 16,2 7-11-16,5 11-14 15,3 12 21-15,3 7-21 0,3 6 2 16,0 0-21-1,0 17-20-15,1 15 20 0,11 11-6 16,4 4 6-16,1 5 1 16,1 1-1-16,0 2-20 15,0-4-35-15,-2-3-75 16,-1-10-71-16,-1-10-199 16</inkml:trace>
  <inkml:trace contextRef="#ctx0" brushRef="#br0" timeOffset="104904.2031">10858 11157 270 0,'0'0'663'16,"0"0"-587"-16,0 0-19 15,0 0-22-15,0 0 17 16,0 0-13-16,115-60-20 15,-66 60 8-15,-4 8-24 16,-2 10-2-16,-16 6-2 16,-12 5 1-16,-12 3 0 15,-3 3 0-15,-14-3-4 16,-14-4 1-16,1-7 2 16,3-6 1-16,6-7 0 15,8-4 2-15,6-4-2 0,4 0 4 16,0-7-4-1,10-13-8-15,12-6-20 16,4-6 13-16,-1-5 14 0,-3-2-1 16,-7-2 2-16,0 4 4 15,-6 3-2-15,-3 7 18 16,-1 10 4-16,-4 8 10 16,1 6 6-16,-1 3-31 15,1 3-9-15,5 18-8 0,-1 8 1 16,6 5 7-16,4 4 0 15,2 1 0 17,6-6 4-32,3-3-1 0,6-7-6 0,4-3-3 0,5-11-113 15,-2-9-241-15</inkml:trace>
  <inkml:trace contextRef="#ctx0" brushRef="#br0" timeOffset="108079.9903">12172 10474 1089 0,'0'0'62'0,"0"0"-24"15,0 0-32-15,0 0 44 16,0 0 22-16,0 0-54 16,0 0-9-16,63-17-5 15,-12 25-2-15,4-3-2 16,-3 1 5-16,0 0-16 16,-4 2-32-16,-12-4-178 0,-18-2-370 15</inkml:trace>
  <inkml:trace contextRef="#ctx0" brushRef="#br0" timeOffset="108244.5492">12221 10708 1050 0,'0'0'39'15,"84"16"-32"-15,-30-10-7 16,9 1 59-16,-2 2-44 0,3-2-15 15,-1-4-87 1,-7-3-456-16</inkml:trace>
  <inkml:trace contextRef="#ctx0" brushRef="#br0" timeOffset="108900.5015">13866 10317 801 0,'0'0'230'15,"1"-75"-144"-15,-17 45-65 0,-20 5 26 16,-13 3 3-1,-11 10 2-15,-3 8 0 0,2 4-33 16,12 4-4-16,13 12-13 16,17 8 4-16,8-4-8 15,11 1 2-15,0 1 0 16,29-7 4-16,14-4-3 16,11-9 5-16,5-2-6 15,-2-16-31-15,-8-14 21 16,-11-5-12-16,-12-6 10 15,-14-5 6-15,-10-3 4 16,-2-6 2-16,-14-3 0 16,-11 0 3-16,-3 1-4 15,-2 6 1-15,0 9 0 16,5 9 29-16,7 14-19 0,6 12 8 16,10 7-3-1,2 12-15-15,0 22-10 0,2 20 7 16,19 15 3-16,4 7 1 15,6 8-1-15,1-1-1 16,-3 0-40-16,-3-1-98 16,-8-8-119-16,-9-11-490 15</inkml:trace>
  <inkml:trace contextRef="#ctx0" brushRef="#br0" timeOffset="109110.2501">13214 10549 1082 0,'0'0'48'16,"130"-10"-36"-1,-22 8 41-15,21 0 53 0,15-2-53 16,4 2-24-16,-9-1 0 16,-23 2-29-16,-25 1 4 15,-28 0-4-15,-27 0-13 16,-27 6-56-16,-14 9-187 15,-40 2-219-15</inkml:trace>
  <inkml:trace contextRef="#ctx0" brushRef="#br0" timeOffset="109619.8975">13536 11093 1145 0,'0'0'39'0,"0"0"-31"16,-97-36-6-16,61 33 54 15,0 3-10-15,7 0-8 16,6 16-37-16,11 5 7 16,9 2-10-16,3 0 8 15,11-3-5-15,20-3 1 16,12-7-2-16,4-7-15 16,5-3-31-16,-4-11 2 15,-7-16 25-15,-8-7 13 16,-12-7 6-16,-8-5 0 15,-10-7 10-15,-3-3-3 16,0 1 19-16,-9 5-5 16,-4 8 39-16,1 14-19 15,7 10 6-15,2 13 2 16,2 5-38-16,1 0-11 16,0 26-11-16,0 11 1 0,0 18 8 15,0 5 4-15,6 0-2 16,2 2 0-16,1-1-49 15,4-4-33-15,3-7-93 16,8-14-227-16</inkml:trace>
  <inkml:trace contextRef="#ctx0" brushRef="#br0" timeOffset="110017.7886">13883 10889 1149 0,'0'0'68'0,"0"0"8"16,0 0-59-16,0 0-7 15,0 0-1-15,0 0-7 0,93 67-2 16,-79-24 0-16,-10 1 3 16,-4-6-17-16,0-8 1 15,0-9-36-15,-3-10-6 16,2-10-47-16,1-1 18 15,0-11 50-15,3-15-80 16,14-8 70-16,3-8 44 16,-2-4 8-16,-1 0 51 15,-3 3 47-15,-5 6 19 0,0 10-28 16,-5 11-31-16,1 9 7 16,1 7-37-16,2 0-36 15,5 21-2 1,3 11-15-16,5 9 17 0,0 5 0 15,0 0 2 1,3 1-6-16,3-5 4 0,2-4-78 16,6-10-88-16,-2-10-185 15</inkml:trace>
  <inkml:trace contextRef="#ctx0" brushRef="#br0" timeOffset="110650.1424">14858 9883 280 0,'0'0'849'0,"0"0"-825"16,0 0-24-1,-79 18 4-15,53 25 2 0,3 13 50 16,6 18-3-16,2 10-4 16,6 12-28-16,5 8 3 15,4-2 5-15,0-3-23 16,9-9 12-16,10-13-14 15,8-9-3-15,6-9 9 16,9-16-10-16,11-11-36 16,8-14-50-16,5-15-158 15,0-3-443-15</inkml:trace>
  <inkml:trace contextRef="#ctx0" brushRef="#br0" timeOffset="111116.8958">15523 9735 931 0,'0'0'32'0,"0"0"-32"15,0 0-3-15,-39 79 3 16,23-36 23-16,4 4-14 16,6 0 7-16,6-5-16 15,0-4 0-15,18-6 7 16,12-8-7-16,6-6 0 16,2-11-28-16,1-7-18 15,-3-3 25-15,-8-19 8 16,-7-8 13-16,-9-3 4 15,-9-7 0-15,-3 1 63 16,-3 4-4-16,-13 7-24 16,-1 9 39-16,7 11-21 15,4 8-37-15,3 0-17 16,3 16 0-16,0 14-3 16,0 12 0-16,6 2 6 15,12 3-9-15,4 0 3 0,2-2-26 16,0-3-53-16,-5-9-111 15,-6-5-208-15</inkml:trace>
  <inkml:trace contextRef="#ctx0" brushRef="#br0" timeOffset="111300.4024">15123 10432 1147 0,'0'0'65'15,"93"-10"-37"-15,-21 5-16 16,13-3 78 0,6 3-43-16,0 5-44 15,-5 0 8-15,-11 0-11 0,-17 9-16 16,-24 6-166-16,-22 0-438 16</inkml:trace>
  <inkml:trace contextRef="#ctx0" brushRef="#br0" timeOffset="111616.7221">15513 10634 214 0,'0'0'1046'0,"0"0"-1044"15,0 0-4 1,13 82 4-16,8-41-2 15,6 8 0-15,1-2 3 16,-1-1-6-16,0-9 3 0,-3-11 0 16,-6-12 1-16,-5-8 2 15,-1-6 3-15,0-3 21 16,2-20-8-16,2-11 35 16,-3-10-13-16,1-6-2 15,-4-2-7-15,-2-3-30 0,2 2 1 16,-1 0-3-16,3 4-103 15,4-2-121-15,7 2-472 16</inkml:trace>
  <inkml:trace contextRef="#ctx0" brushRef="#br0" timeOffset="111917.0149">16087 9637 1199 0,'0'0'3'16,"123"76"14"-16,-38 4 1 16,3 14 47-16,-2 15 10 0,-10 13-29 15,-18 9-19-15,-19 4-17 16,-22-1-4-16,-17-7-11 15,-30-10 5-15,-30-14 0 16,-16-14-7-16,-11-19 7 16,1-21-6-16,7-15-33 15,9-10-13-15,12-12-32 16,17-12-167-16</inkml:trace>
  <inkml:trace contextRef="#ctx0" brushRef="#br0" timeOffset="112342.8776">16900 10268 1026 0,'0'0'65'15,"0"0"-40"-15,0 0-4 16,0 0 29-16,106-19-34 16,-55 19-14-16,-3 0-2 15,-2 0-17-15,-6 0-199 0,-11 0-262 16</inkml:trace>
  <inkml:trace contextRef="#ctx0" brushRef="#br0" timeOffset="112505.6309">16945 10499 1067 0,'0'0'55'0,"125"4"-3"0,-62-1-33 15,-5-3-18-15,-7 0-2 16,-14 0-171-16</inkml:trace>
  <inkml:trace contextRef="#ctx0" brushRef="#br0" timeOffset="136712.9859">17700 9619 1028 0,'0'0'50'15,"0"0"60"-15,0 0-66 16,0 0 36-16,0 0-19 16,0 0-18-16,0 0-21 15,86-70-20-15,-63 85-4 0,-1 8 0 16,2 7-3-16,0 6-8 15,0 5 18 1,1 4-5-16,-1 2 2 0,1-1 3 16,-2-2-6-1,-1-6 1-15,-2-5-3 0,-5-6-1 16,-4-9-22-16,-5-6 6 16,-3-7 15-16,-1-5-7 15,-1-3 12-15,-1-21 2 16,0-13 9-16,0-11-11 15,0-6 1-15,0-9 12 16,0-4 19-16,0 1-24 0,0 4 23 16,0 8-17-16,8 10-12 15,-1 10 21 1,-2 13-23-16,-2 9 5 0,-2 8-5 16,-1 4-36-16,0 19-150 15,-21 10-146-15,-5 8-315 16</inkml:trace>
  <inkml:trace contextRef="#ctx0" brushRef="#br0" timeOffset="142030.8873">19117 9465 208 0,'0'0'521'16,"0"0"-433"-16,0 0-11 16,2-82 59-16,-23 53-20 15,-7 1-49-15,-5 1-2 16,-8 2-32-16,-5 6-13 0,-8 4-2 16,-4 10-16-1,-2 5-1-15,7 3 1 0,11 22 5 16,12 8-10-1,11 3 3-15,14 4 0 0,5-3 2 16,14-4 0 0,17-6 2-16,12-5-4 0,4-7 7 15,6-8-6 1,3-7-1-16,-5 0-23 0,-4-6 4 16,-8-14-18-16,-5-9 20 15,-8-7 12-15,-9-10-8 16,-8-6 13-16,-7-15 0 15,-2-2 0-15,-8-1 3 16,-17 5-3-16,-5 8 14 0,-1 5 21 16,0 11-12-16,5 6 5 15,10 13-4-15,6 9-7 16,7 11 29-16,3 2-25 16,0 0-21-16,19 20-1 15,12 16-13-15,6 6 12 16,-1 8 2-16,-7 3-4 15,-6 3-5-15,-3 7 9 16,-5 0-49-16,-1-2-2 16,-4-5-53-16,-3-11-87 15,-1-8-111-15</inkml:trace>
  <inkml:trace contextRef="#ctx0" brushRef="#br0" timeOffset="142621.8755">19392 9053 852 0,'0'0'66'0,"0"0"42"16,0 0-29-16,0 0 7 0,0 0-13 15,0 0-68-15,-10-27-2 16,10 51-6-16,7 12 2 15,3 6 1-15,4 2 0 16,4-1 3-16,4-3-3 16,5-8 0-16,4-6 3 15,0-7 1-15,4-8-4 16,-2-8-6-16,-2-3 3 16,-1-6-21-16,-5-15 19 15,-4-9 5-15,-5-6-2 0,-7-11 2 16,-7-2 0-16,-2 0 1 15,-3 3 14-15,-16 6-3 16,-1 10 12-16,1 6 14 16,2 7-20-1,4 10 15-15,7 7-15 16,3 0-18-16,3 22-6 0,0 11-2 16,0 9 8-16,15 10 0 15,4 6 0-15,0 6-3 16,-2-1-22-16,2-3-50 15,-2-8-55-15,1-7-122 16,-5-12-323-16</inkml:trace>
  <inkml:trace contextRef="#ctx0" brushRef="#br0" timeOffset="142847.2643">18782 9706 1203 0,'0'0'89'0,"0"0"-87"16,97 11 10-16,1-11 46 15,28 0 9-15,24 0-13 16,10 0-43-16,-5 0 2 16,-9-2-13-16,-22-2-7 0,-24 4-19 15,-18 0-85 1,-24 0-58-16,-31 11-146 15</inkml:trace>
  <inkml:trace contextRef="#ctx0" brushRef="#br0" timeOffset="143364.6199">19574 10257 656 0,'0'0'414'0,"0"0"-357"16,0 0-26-16,-117-46 59 15,77 42-10-15,0 4-40 16,3 0-29-16,5 12 0 15,7 5-11-15,10 1 0 16,6 3-4-16,9 1 4 16,0-2 0-16,13-5 11 15,19-7-4-15,7-8 2 0,8 0-9 16,0-19-27 0,-4-12 6-16,-11-9 3 15,-12-5 12-15,-8-6 1 0,-12-6 10 16,0 1 15-16,-6 2 15 15,-10 7 4-15,-1 7 34 16,4 12-25-16,5 12-29 16,4 9 13-16,4 7-22 15,0 0-4 1,0 8-6-16,6 19-19 16,12 14 13-16,7 8 6 0,0 3-2 15,2 3-1-15,0-2-31 16,-4 0-66-16,-1-8-53 15,-1-12-127-15,-9-11-409 16</inkml:trace>
  <inkml:trace contextRef="#ctx0" brushRef="#br0" timeOffset="143763.5559">19793 9949 1209 0,'0'0'125'0,"0"0"-79"15,0 0 12-15,0 0-5 16,0 0-41-16,97 1 4 16,-63 33-14-16,-5 8 1 15,-9 3-3-15,-9-6-4 16,-8-6 1-16,-3-8-31 16,0-8-26-16,0-9 11 15,0-8-8-15,-4 0 30 16,-1-8 23-16,5-18-8 15,0-3-1-15,0-8 5 16,5-3 7-16,7 1-1 16,-1 4 4-16,-3 6 17 0,-2 9 40 15,-3 10-8-15,0 5 14 16,-1 5-39-16,2 3-26 16,5 16-16-16,3 9 16 15,2 6 2-15,3 3-2 16,2-1 2-16,3-3-2 15,1-4 0-15,7-6-1 0,8-6-20 16,8-9-112 0,4-8-190-16</inkml:trace>
  <inkml:trace contextRef="#ctx0" brushRef="#br0" timeOffset="144075.7157">20912 9590 1133 0,'0'0'120'16,"0"0"-71"-16,0 0 69 16,0 0-17-16,0 0-34 15,0 0-65-15,112-8 1 16,-51 8 4-16,0 0-7 16,-7 2-1-16,-11 2-128 15,-22-4-281-15</inkml:trace>
  <inkml:trace contextRef="#ctx0" brushRef="#br0" timeOffset="148595.5874">21628 9224 879 0,'0'0'127'0,"0"0"-27"0,0 0-3 16,0 0-13-16,0 0-5 15,0 0-23-15,0-63-24 16,0 63-16-16,0 0-16 16,0 15-17-16,0 13 17 15,0 9-5-15,0 4 2 16,0 3 3-16,0 4 0 15,17 2 3-15,1-2-1 16,2-1 5-16,4-6-7 16,-2-7-1-16,0-7-4 0,-3-8-13 15,2-5-21 1,-3-6 30-16,3-6-9 0,2-2 8 16,0 0 1-1,2-5-13-15,-1-11 8 0,1-3-13 16,-5-4 1-16,-1-3 18 15,-8 0-2-15,-7-2 10 16,-4 0 0-16,0-2 7 16,-3 3-7-16,-6 1 3 15,0 4-1-15,3 3 28 16,1 6-19-16,3 1 5 16,-1 2 2-16,2 2-13 15,-1 6 6-15,2-1-1 0,0 3-10 16,0 0 10-16,0 0-9 15,0 0-2-15,0 8-2 16,0 13-11-16,0 7 11 16,8 6 3-1,3 1 0-15,0 0-4 16,2 4 10-16,-2-3-6 0,2 1 0 16,3 0 3-16,1-4-12 15,1 0 9-15,-1-4-90 16,0-8-108-16,2-9-387 15</inkml:trace>
  <inkml:trace contextRef="#ctx0" brushRef="#br0" timeOffset="152527.5068">22946 9215 820 0,'0'0'72'0,"0"0"54"16,20-83-53-16,-30 50 30 16,-20 0-15-16,-10 5-30 15,-6 7-12-15,-8 8-17 16,2 8-18-16,4 5 8 16,8 0-17-16,10 14 1 0,12 11-3 15,6 7-1-15,12 4-4 16,2 2 9-16,28 0-4 15,10-7 19 1,8-9-19-16,2-10 11 0,2-9-4 16,-2-3-6-16,-4-3-2 15,-6-18-9-15,-5-9-3 16,-7-11 5-16,-6-7 12 16,-7-6-4-16,-6-3 0 15,-9-1 2-15,0 0-7 16,-3 4 3-16,-10 4 2 15,-7 9 11-15,4 5-1 16,0 8 14-16,5 10 9 16,3 7-20-16,4 6 15 15,4 5-15-15,0 0-7 0,0 5-6 16,0 19-11-16,13 9 11 16,8 12-2-16,0 10 8 15,5-1-6-15,-1 4 0 16,-1 3 0-16,-2-5-3 15,-2 1 3-15,-6-4-9 16,-8-3-36-16,-4-6-90 16,-2-7 23-16,0-10-85 15,0-10-97-15</inkml:trace>
  <inkml:trace contextRef="#ctx0" brushRef="#br0" timeOffset="152989.4451">23413 8789 1033 0,'0'0'81'16,"0"0"-39"-16,0 0-7 15,0 0-7-15,0 0-28 0,0 0 0 16,25 69 0 0,0-20 0-16,2 1 0 0,-2 0 0 15,-2-7 3-15,-1-5-3 16,-2-8 0 0,-4-10-3-16,-1-7 1 15,0-7-13-15,-2-6 15 0,2 0 3 16,0-16-3-16,-1-9 8 15,-2-9-4-15,-1-5 5 16,-5-7 11-16,1-4-2 16,-3 3-10-16,1 0 30 15,2 6-32-15,-1 10 12 16,0 8 8-16,0 9-22 16,0 8 9-16,0 6-13 15,4 0-12-15,5 12-10 0,3 16-56 16,0 9-49-16,-9 2-121 15,-9 2-470-15</inkml:trace>
  <inkml:trace contextRef="#ctx0" brushRef="#br0" timeOffset="153261.7967">22673 9420 306 0,'0'0'805'0,"0"0"-724"0,149 0-76 16,-48 0 43-16,23 0 41 16,12-5-34-16,0-3 7 15,-5 1-49-15,-16 0-5 16,-20 3-8-16,-14 3-1 15,-22 1-4-15,-21 0-62 16,-26 1-82-16,-12 9-199 16</inkml:trace>
  <inkml:trace contextRef="#ctx0" brushRef="#br0" timeOffset="153861.1951">23234 9935 888 0,'0'0'91'0,"0"0"-72"16,-87-36 8 0,50 30 50-16,0 3-24 15,-1 3-8-15,1 0-4 0,4 7-25 16,6 8 5-16,5 4-12 15,10 4-9-15,10 1 10 16,2-2-7-16,12 2 4 16,17-8 11-16,8-7-17 15,9-8 1-15,5-1-2 16,3-9-19 0,-1-13 13-16,-5-10 6 0,-9-6 0 0,-11-7-1 15,-11-3 5-15,-8 0-4 16,-9 5 13-16,0 6 8 15,0 8 30-15,-8 9-8 16,-1 9-15-16,3 6 1 16,3 5-28-16,-4 0-2 15,2 11-11-15,2 16 6 16,2 10 3-16,1 7 4 16,3 2-1-16,13 4 1 15,4-4-1-15,-1 1-45 16,2-5-40-16,-5-4-52 15,4-10-182-15</inkml:trace>
  <inkml:trace contextRef="#ctx0" brushRef="#br0" timeOffset="154344.9033">23589 9785 1062 0,'0'0'100'0,"0"0"-55"16,0 0-30-16,0 0 2 15,101-26 1-15,-68 47-2 16,-2 6-16-16,-2 4 0 16,-10 3 0-16,-10 0-1 15,-9-2 0-15,0-1-1 16,-14-7-25-16,-6-5-7 15,2-7-7-15,6-5 9 16,6-4 1-16,6-3 16 0,0 0 14 16,6-10-17-16,18-13-39 15,4-2 17-15,5-6 33 16,-3-2 7-16,-5-3 6 16,-7 1 7-16,-6 2 46 15,-8 7 37-15,-4 6-20 16,0 4-9-16,0 8-30 15,0 3-13-15,-3 5 2 16,-4 4-26-16,0 15 0 16,2 12 0-16,5 7 3 0,0 5 0 15,11 1-2-15,12-5-1 16,6 0 8-16,2-8-8 16,3-3-7-16,2-8-85 15,1-7-167-15,-2-8-646 16</inkml:trace>
  <inkml:trace contextRef="#ctx0" brushRef="#br0" timeOffset="166060.4863">18168 10674 593 0,'0'0'203'16,"0"0"-149"-16,0 0-49 16,0 0 15-16,0 0-12 15,0 0-5-15,42-12-5 16,-13 12 8-16,0 6-6 16,6 1 0-16,1 0 6 15,4-1-4-15,2 0-2 16,7 1 2-16,5-1 1 15,9 0 3-15,5-1-6 16,0-5 2-16,6 0 2 0,-2 0-4 16,2 0 0-1,-4 0 0-15,-2 0 0 16,-4 0 3-16,1 0-3 16,0 0 0-16,9 0 3 15,6-10 0-15,6 1-3 0,4-3 0 16,1 0 18-16,-1 0 15 15,-1 2-10-15,-2 6-2 16,-5-2-15-16,-6 4-6 16,1 0 0-16,0 2 0 15,0-1-1-15,-1 0 2 16,3 1-1-16,2-5 2 16,6 1 2-16,-1-2-5 0,-3-1 1 15,-2 2 0-15,1-1 4 16,2 1-1-16,3-1 0 15,3-1-3-15,0 2 5 16,-1-2-8-16,4-1 3 16,-2-1 0-16,0 3 5 15,0 0-2-15,-2-1 0 16,1 1-3-16,-4 2 5 16,-6 0-5-16,-2 1 3 15,-3 1-3-15,3 1 17 16,-1 1-13-16,2-1 2 15,2-1-4-15,-3 2 6 16,0-2-10-16,-1 2 2 16,-5 0 0-16,-1-1 4 15,-6 1-2-15,3-4-1 0,0 2-1 16,1-3 9-16,-2 3-7 16,0-1-1-16,-1 3 12 15,-2 0 16-15,0 0-15 16,-1 0 6-16,-5 0-6 15,-3-2-9-15,-4-2-1 16,-9 0 9-16,-11-2-12 16,-7 2 13-16,-11 2-11 15,-8 0-3-15,-4 0 0 16,-1 2-74-16,-4-1-145 16,-13 0-226-16</inkml:trace>
  <inkml:trace contextRef="#ctx0" brushRef="#br0" timeOffset="168509.4002">20395 11071 243 0,'0'0'827'0,"0"0"-729"15,0 0-55-15,0 0 12 16,0 0-6-16,0 0-16 16,0 0-27-16,98-3-6 15,-55 42 0-15,-4 4-1 16,-3 8 0-16,-6-2 1 16,-5-1-3-16,-4-5-8 15,-5-8-20-15,1-7-9 0,-5-10 20 16,-3-7-27-1,-1-11 40-15,1 0 2 16,2-7 5-16,-1-13 16 0,-1-8-13 16,-4-4 7-16,-2-5 19 15,0 0-21-15,-3-3 13 16,0 0-3-16,0 1-8 16,1 5 21-16,5 5-27 15,2 7 4-15,-1 4-1 16,1 8-2-16,-1 4-8 15,-4 5 3-15,0 1-77 0,0 4-84 16,0 7-102 0,0 3-591-16</inkml:trace>
  <inkml:trace contextRef="#ctx0" brushRef="#br0" timeOffset="168888.9663">21099 10954 1055 0,'0'0'62'16,"0"0"-34"-16,0 0 10 16,88-45 12-16,-57 45-23 0,2 0-19 15,-2 5 3-15,-6 7-16 16,-8 5 5-16,-7-1-4 15,-10 4-2-15,-3 2 6 16,-24 2-9-16,-9-3 7 16,-2-2-35-16,5-3 27 15,10-3 9-15,9-4-2 16,11-1-3-16,3-2 8 16,19-4-2-16,23 2 22 15,15-2-17-15,8-2 9 16,4 0-14-16,-3 0 9 15,-7 0-13-15,-7 0 4 16,-14 0-150-16,-20-7-563 16</inkml:trace>
  <inkml:trace contextRef="#ctx0" brushRef="#br0" timeOffset="174658.8063">1941 13562 1029 0,'0'0'117'0,"0"0"-90"15,0 0 6-15,0 0 36 16,19-90-17-16,-34 74-18 16,-13 3-34-16,-14 5 9 15,-10 6-14-15,-3 2 5 16,1 2 0-16,9 18-7 15,9 3 5-15,8 4 0 0,13 1 1 16,8-2-3 0,7-2 1-16,4-3 4 15,23-4-1-15,10-7 7 0,8-7-6 16,7-3-2-16,5-9-5 16,-2-18-30-16,0-7 21 15,-12-14-8-15,-8-6 0 16,-17-7 16-16,-8-3-9 15,-10 1 16-15,0 0 0 16,-3 4 5-16,-10 6 1 16,-2 7 8-16,-3 12 22 0,6 9 0 15,-1 9-18-15,5 7 1 16,2 8-15-16,0 1-3 16,-1 11-2-16,7 19-8 15,0 13 9 1,0 5-2-16,3 6 4 0,13 3-2 15,-4 0 0-15,-2-2 1 16,-5 0-5-16,-2-4 4 16,-3-3-75-16,0-6-51 15,0-9-107-15,0-12-238 16</inkml:trace>
  <inkml:trace contextRef="#ctx0" brushRef="#br0" timeOffset="175293.0809">2236 13158 1009 0,'0'0'76'16,"0"0"-62"-16,0 0 25 15,0 0 17-15,0 0-40 16,0 0-16-16,1 16-3 16,7 13-2-16,1 4 7 15,0-1-2-15,1 1 0 0,-1-4 3 16,2-1-5-16,5-5 2 16,2-4 0-16,0-7-8 15,7-5 2-15,2-5-7 16,1-2 11-16,-1-2-18 15,-1-17 20-15,-4-5 0 16,-4-6 1-16,-6-2 10 16,-6-4-10-16,-6-1 15 15,0 1 24-15,0 2-24 16,-6 3 23-16,-3 6-7 16,0 6-17-16,-1 6 13 0,4 8-23 15,3 5 6-15,-2 0-11 16,2 11-20-16,3 15 19 15,0 7 0 1,0 8 1-16,6 4-9 0,9 6 9 16,3 0-10-1,0 2 2-15,-6-2-19 0,-2-2 15 16,-5-5-5-16,-5-8 9 16,0-5 4-16,-3-4 4 15,-15-7 0-15,-12-2-2 16,-6-4 5-16,-7-6-3 15,-8-4 6-15,-6-2-6 0,-2-2 16 16,2 0-13 0,5 0-6-16,4 0-17 0,8 0-192 15,9 3-251-15</inkml:trace>
  <inkml:trace contextRef="#ctx0" brushRef="#br0" timeOffset="175518.9793">1442 13987 1147 0,'0'0'62'0,"148"0"-60"16,-45 0 2-1,24-2 44-15,11-5 1 0,9 1-6 16,-4 2-43-1,-13 4 3-15,-12 0-1 0,-15 0-2 16,-17 15-29-16,-25-1-93 16,-32 1-195-16</inkml:trace>
  <inkml:trace contextRef="#ctx0" brushRef="#br0" timeOffset="176107.7848">2042 14421 512 0,'0'0'465'16,"0"0"-398"-16,-92-44-23 15,47 36 33-15,-4 4 1 16,1 4-49-16,5 0-13 16,10 12 1-16,12 9-11 0,3 5-6 15,9 2 0-15,6 0 5 16,3 0-2-16,0-4-2 15,12-4 4 1,7-7 3-16,4-6-2 16,8-7-4-16,-1 0-1 0,10-8 7 15,2-16 2-15,-6-7-7 16,-3-9-3-16,-11-5 1 16,-7-7 1-16,-6-5-2 15,-8-2 0-15,-1 1 3 16,0 5 0-16,-13 9 5 15,-5 9 28-15,6 15 15 0,5 8-40 16,2 8 18 0,4 4-29-16,1 0 0 0,0 20-7 15,0 13-3-15,0 11 10 16,4 11 1-16,8 2 2 16,6 2-6-16,-3 0 1 15,-2-5-62 1,-2-3-3-16,2-7-45 0,-2-10-112 15,-2-12-213-15</inkml:trace>
  <inkml:trace contextRef="#ctx0" brushRef="#br0" timeOffset="176542.2016">2251 14304 1016 0,'0'0'120'0,"0"0"-39"15,0 0-57-15,0 0 14 16,82-49 19-16,-70 49-52 16,4 11-4-16,-4 10-1 15,-7 7 0-15,-4 4-8 16,-1-2 11-16,0 1-3 16,-4-6 0-16,-4-6-8 15,5-5-14-15,3-7-14 16,0-7 17-16,0 0 17 15,12-7-1-15,9-16-4 16,7-6-3-16,-1-6 5 16,-4-4 1-16,-1 1 3 15,-6 1 1-15,-8 6 22 16,-5 8 15-16,-3 8 15 0,0 8-7 16,0 7-23-16,0 0-22 15,0 10-12-15,0 16 1 16,0 8 10-16,6 4 1 15,2 0 0-15,5 0 0 16,5-5 6-16,6-3-4 16,7-8-2-16,8-5-50 15,10-9-45-15,6-6-172 16,-5-2-372-16</inkml:trace>
  <inkml:trace contextRef="#ctx0" brushRef="#br0" timeOffset="176871.698">3574 13862 1113 0,'0'0'109'16,"0"0"-107"-16,0 0 4 16,0 0 8-16,112-28 23 15,-64 28-13-15,1 0-23 16,-7 10-1-16,-9 1 0 15,-8 0-37-15,-16 0-152 16,-9-5-134-16</inkml:trace>
  <inkml:trace contextRef="#ctx0" brushRef="#br0" timeOffset="177035.2623">3564 14054 862 0,'0'0'144'0,"0"0"-96"15,128 24 61-15,-71-21-25 16,1-3-49-16,-1 0-24 16,1 0-11-16,-4 0-93 15,-10-4-322-15</inkml:trace>
  <inkml:trace contextRef="#ctx0" brushRef="#br0" timeOffset="195425.1789">5123 13536 843 0,'0'0'100'0,"0"0"-49"15,0 0 31-15,0 0 25 16,0 0-53-16,-42-72 10 16,14 67-33-16,-8 5-15 15,0 0-10-15,-5 7-4 16,3 10-2-16,7 2 0 15,4 3-4-15,10-1 4 16,6-1 0-16,8-3 2 0,3-2-9 16,3-4 10-1,19-5-3-15,11-6 0 0,6 0 3 16,5-6-15-16,1-13 12 16,1-8-10-16,-7-7 10 15,-6-7-12-15,-3-6 11 16,-9-4-1-16,-8-4 4 15,-7-2-2-15,-6-1 0 16,0-2 1-16,-9 1 11 16,-9 2-9-16,0 3 13 15,-2 6 11-15,3 10-1 16,5 10 20-16,5 10-12 0,4 8-11 16,1 10 7-16,2 0-30 15,0 12-7-15,2 20-10 16,8 17 15-16,5 10 1 15,2 7 1-15,-1 3 0 16,-4 0-5 0,-2 0 5-16,-4-2-11 0,-1-5-61 15,-4-7-16-15,1-7-35 16,-2-11-90-16,0-13-152 16</inkml:trace>
  <inkml:trace contextRef="#ctx0" brushRef="#br0" timeOffset="195669.5165">4553 13716 992 0,'0'0'69'15,"0"0"-60"1,0 0-6-16,146 39 69 0,-49-37 5 15,21-2-45-15,18 0-11 16,13-5-11-16,0-4-4 16,-4 2-4-16,-17 5-2 15,-25 2-73-15,-28 0-272 16</inkml:trace>
  <inkml:trace contextRef="#ctx0" brushRef="#br0" timeOffset="196322.4737">5006 14616 872 0,'0'0'102'15,"0"0"-33"-15,-83-73-18 16,47 57 37-16,-4 5-31 16,0 5-13-16,2 6-26 15,7 0-17-15,12 12 13 16,7 9-12-16,7 7-2 0,5 0 0 16,0-1 10-16,15-5-10 15,12-6 0-15,9-8 1 16,1-8-4-16,3 0-13 15,-1-20 6 1,-6-11 0-16,-2-9-19 16,-7-5 26-16,-9-5-3 15,-10-2 6-15,-5-3 2 0,0 1-2 16,-15 3 3-16,-3 6 24 16,1 9 5-16,3 9 10 15,3 10-19-15,5 8 5 16,6 8 24-16,0 1-37 15,0 2-15-15,0 22-19 0,0 9 11 16,3 10 3 0,9 9 5-16,3 2 0 0,-3 7-2 15,1-3 2-15,4 2-43 16,-1-5-16-16,-4-6-85 16,3-11-112-16,-5-15-316 15</inkml:trace>
  <inkml:trace contextRef="#ctx0" brushRef="#br0" timeOffset="196739.3529">5265 14341 1054 0,'0'0'91'15,"0"0"-54"1,0 0-19-16,86-33 35 0,-65 33-26 15,-3 17-25-15,0 9-4 16,-6 6 2-16,-9 3 0 16,-3-1-3-16,0-3 3 15,0-5 0-15,0-8-2 16,0-8-34-16,-2-6-5 16,2-4-10-16,0-5 51 15,0-17-8-15,5-9 9 16,4-3-1-16,1-1 2 15,-2 0 7 1,-4 3-3-16,-2 6 29 0,-1 9 0 16,1 9 15-16,-2 3-8 15,3 5-18-15,4 3-24 16,2 17-16-16,6 7 15 16,7 6 1-16,4 4 0 0,2-2 4 15,8-4-3-15,1-2-2 16,8-8-20-16,3-7-128 15,2-12-177-15</inkml:trace>
  <inkml:trace contextRef="#ctx0" brushRef="#br0" timeOffset="197283.43">6666 13039 479 0,'0'0'368'0,"0"0"-336"16,0 0 27-16,-90-53 0 15,45 86-30-15,-8 25-1 16,0 23 0-16,3 21 16 16,8 12-17-16,12 16-6 15,11 13 20-15,14 6-18 16,5 5 4-16,15-7-3 0,18-13-24 15,12-13 12-15,8-12-12 16,3-15-3-16,5-12-15 16,-3-15-62-16,-3-25-135 15,-3-24-392-15</inkml:trace>
  <inkml:trace contextRef="#ctx0" brushRef="#br0" timeOffset="199055.2378">7119 13106 478 0,'0'0'517'15,"0"0"-431"1,0 0-22-16,0 0 17 0,0 0-17 15,58-72-4-15,-29 68-23 16,2 4-35-16,2 0 13 16,-2 4-15-16,-4 14 0 15,-8 5-4-15,-10 7-2 16,-9 4 6-16,0-1 0 16,-10 0-31-16,-11-6 7 15,-1-5 2-15,5-8 16 16,5-7 1-16,6-2 0 15,6-5 5-15,0 0-2 16,2-2 6-16,17-18-8 0,11-6-18 16,6-7-12-1,1-4 30-15,-4 0-2 0,-6 2 6 16,-12 6 2 0,-6 5 0-16,-9 6 53 0,0 7-21 15,0 5-2-15,0 4 8 16,-5 2-40-16,-2 8-2 15,2 14 0-15,2 9-2 16,3 5 4-16,0 4 0 16,8-3 0-16,8 0-3 0,5-4 3 15,0-2-39 1,3-3-51-16,1-6-73 0,0-10-98 16</inkml:trace>
  <inkml:trace contextRef="#ctx0" brushRef="#br0" timeOffset="199505.6161">7722 12625 1048 0,'0'0'4'0,"0"0"10"16,0 0 2-16,73-81 0 0,-37 76 43 15,5 5-23-15,-8 1-33 16,-10 19-6-16,-11 4-1 16,-12 3-1-16,0 1 2 15,-23-1 3-15,-8 1 0 16,0-3-1-16,5 1 4 15,10-3-6-15,13-1 3 16,3 2 0-16,13 1 1 16,16 0 1-16,-1 0 0 15,0 0-2-15,-11 0 2 16,-10-3-3-16,-7-4 1 16,-4-1-5-16,-20-1 5 15,-15-4 10-15,-3 0 28 16,-1-4-2-16,3 1-30 0,12-4 2 15,14 3-8-15,11-1-13 16,3 1-103-16,28-3-148 16</inkml:trace>
  <inkml:trace contextRef="#ctx0" brushRef="#br0" timeOffset="199748.9631">8102 13175 1245 0,'0'0'58'0,"0"0"-24"0,114 0-34 16,-43 0 0-16,10 0 42 16,0 0-24-16,-4 3-12 15,-4 0-6-15,-13-1 0 16,-16-2-4-16,-14 0-80 15,-16 0-55-15,-14-5-104 16,0-12-264-16</inkml:trace>
  <inkml:trace contextRef="#ctx0" brushRef="#br0" timeOffset="199954.4139">8411 12947 374 0,'0'0'677'15,"0"0"-630"-15,0 0-31 16,0 0 5-16,-1 94 89 16,10-54-55-16,1 5-8 15,-1 0-41-15,-1-1 0 16,-4-1 0-16,-1-6-6 16,0-3 0-16,1-4-27 15,2-11-154-15,8-8-164 16</inkml:trace>
  <inkml:trace contextRef="#ctx0" brushRef="#br0" timeOffset="200361.9129">9026 12891 1182 0,'0'0'51'0,"0"0"-27"15,0 0-24-15,0 0 0 16,0 0 7-16,-8 93 0 16,-1-44 4-16,1-4-11 15,5-4 6-15,3-6-6 16,0-8 1-16,1-7-1 16,14-9 0-16,3-7-7 0,4-4-2 15,2 0 6-15,-3-11 3 16,-3-5 0-16,-6-1 1 15,-2 3 1-15,-7 2 55 16,-3 5-17-16,0 5 15 16,0 2-25-16,0 0-30 15,5 16-9-15,1 8 9 16,1 6 2-16,5 2 7 16,-1 0-4-16,-2 4-5 15,2 0 0-15,0 1-24 16,-5 2-57-16,-3 1-46 15,-3-5-152-15,0-5-233 16</inkml:trace>
  <inkml:trace contextRef="#ctx0" brushRef="#br0" timeOffset="200757.4111">7097 13832 1074 0,'0'0'62'0,"0"0"-62"15,0 0 27 1,0 0 81-16,0 0-7 0,0 0-63 15,38 1-36 1,58-4-2-16,26-3 7 16,27-4-2-16,22-4 7 0,21 3-3 15,17-1 13 1,15 6 5-16,4 1-25 0,2 3 3 16,-14 2-1-16,-29 0-1 15,-35 0 5-15,-39 0-8 16,-43 0-8-16,-30 0-4 15,-32 0-63-15,-8 0-39 16,-21 0-88-16,-19-2-125 16</inkml:trace>
  <inkml:trace contextRef="#ctx0" brushRef="#br0" timeOffset="201547.8154">7804 14222 847 0,'0'0'244'0,"0"0"-153"16,0 0-54-16,0 0 12 16,0 0 52-16,85-45-69 15,-55 48-18-15,1 15-14 16,-7 5-6-16,-7 3 5 0,-10 4-3 16,-7-2-1-1,0-2-5-15,-10-5 10 16,-4-5-7-16,8-7 5 15,3-7-14-15,1-2 15 0,2 0-4 16,2 0 1-16,19-17 1 16,9-6-42-16,4-6 22 15,-2-1 19 1,-7 2-5-16,-9 4 8 0,-10 4 1 16,-6 5 0-16,0 6 25 15,0 5 11-15,-3 4-8 16,2 0-27-16,-1 14 3 15,2 11-4-15,2 7 0 0,17 0 1 16,11 0 2 0,4 0 0-16,5-2 0 0,3-1-3 15,1-5-83-15,-1-7-98 16,0-9-259-16</inkml:trace>
  <inkml:trace contextRef="#ctx0" brushRef="#br0" timeOffset="201754.8743">8514 14291 1040 0,'0'0'118'0,"82"-2"-85"16,-24 2-31-16,8 0 49 15,0 0 18 1,-5 0-56-16,-1 0-4 0,-13 0-9 15,-14 0-52-15,-16 0-177 16,-17-12-474-16</inkml:trace>
  <inkml:trace contextRef="#ctx0" brushRef="#br0" timeOffset="201955.3383">8741 14145 1030 0,'0'0'84'16,"0"0"-75"-16,0 0-9 0,0 89 81 16,0-55-43-16,0 2-10 15,3 1-28 1,3 2 5-16,0-3-11 16,4-5-26-16,1-9-161 0,4-8-266 15</inkml:trace>
  <inkml:trace contextRef="#ctx0" brushRef="#br0" timeOffset="202169.7722">9192 14158 1270 0,'0'0'93'0,"0"0"-93"16,0 0-4-16,0 0 4 15,0 0 10-15,35 81-4 16,-24-43-2 0,-2 0-4-16,-2-1-16 0,3-9-104 15,-2-6-195-15</inkml:trace>
  <inkml:trace contextRef="#ctx0" brushRef="#br0" timeOffset="202689.3829">9515 12709 865 0,'0'0'15'0,"69"132"69"16,-8-34-3-16,12 13 11 15,6 14-17-15,0 9 2 16,-10 9-27-1,-16 10-30-15,-20 1-5 0,-25-1-13 16,-10-1-2-16,-35-14 0 0,-20-7-25 16,-8-17 4-1,-10-15 16-15,-1-27-28 0,3-22 8 16,9-21-27 0,11-25-107-16,15-6-212 0</inkml:trace>
  <inkml:trace contextRef="#ctx0" brushRef="#br0" timeOffset="203158.1393">10476 13544 276 0,'0'0'714'15,"0"0"-646"1,0 0-38-16,0 0-7 0,118-48 77 15,-57 42-37-15,3 5-48 16,0 1-3-16,-10 0-12 16,-9 0-8-16,-11 5-13 15,-16-1-248-15,-18-4-430 0</inkml:trace>
  <inkml:trace contextRef="#ctx0" brushRef="#br0" timeOffset="203332.6552">10484 13746 907 0,'0'0'132'0,"0"0"-59"15,137 44-25-15,-67-29 35 16,0-4-56-16,-3 3-20 16,-15-5-7-16,-12-8-353 15</inkml:trace>
  <inkml:trace contextRef="#ctx0" brushRef="#br0" timeOffset="204805.1539">10534 13789 642 0,'0'0'118'16,"0"0"-99"-16,0 0 44 16,0 0 66-16,0 0-35 0,0 0-26 15,5-11-46-15,17 8-13 16,6 1 22-16,7 0-9 16,2-1 16-16,-1 0-8 15,-2 0-28-15,2 2 13 16,-8 1-15-16,-2 0 4 15,-7 0-5-15,-7 0 1 16,-6 0 0-16,-6 0 0 16,-6 0-21-16,-20 4-13 15,-17 2-7-15,-9-4-48 16,0 3 47-16,0 0 21 16,7 1 21-16,8 1-3 15,11-1 3-15,8-2-1 16,8-1 1-16,8 0 0 0,2 0 4 15,2-2 4-15,19-1 32 16,12 0 8-16,8 0-37 16,6 0 6-16,3 0-15 15,-2-6 5-15,-5-2-14 16,-8-4-131-16,-10-1-206 16</inkml:trace>
  <inkml:trace contextRef="#ctx0" brushRef="#br0" timeOffset="205137.7279">10494 13545 875 0,'0'0'50'15,"0"0"-16"-15,0 0-31 16,0 0 65-16,0 0 19 0,0 0-32 16,88 0-5-16,-31 1-21 15,4 0-19-15,-3 1 22 16,-7-2-21-16,-9 0-5 15,-13 0-4-15,-6 0-2 16,-14 0-41-16,-9-4-204 16,0-7-475-16</inkml:trace>
  <inkml:trace contextRef="#ctx0" brushRef="#br0" timeOffset="232335.2307">15241 12955 458 0,'0'0'74'15,"0"0"-32"1,87 3-5-16,-47-3 61 16,0-3-1-16,2-9-11 0,-6-4 46 15,-8 0-52-15,-11-1-20 16,-9 0 4-16,-8-3-31 15,0 0-3-15,-17-1-14 16,-10 5-10-16,-4 2 4 16,-5 4-10-16,-3 6 2 15,-3 4-9-15,0 0 12 16,6 14-5-16,7 6 0 16,8 3-5-16,12 3-1 0,9 1 6 15,0-5 0-15,22-5-6 16,15-5 10-16,8-9-4 15,6-3 0-15,-3-2-11 16,-7-18-11-16,-9-8-5 16,-8-9 10-16,-12-6 14 15,-6-8 2-15,-6-7 1 16,0-8 0-16,0-4 8 16,-3 0-8-16,-5 5 9 15,1 7-7-15,-2 12 29 16,0 11-16-16,1 10 9 15,2 13 10-15,5 6-9 16,1 6 5-16,0 3-30 16,0 23-20-16,1 15 15 15,10 9 8-15,-1 12-3 16,1 12 0-16,-5 3 2 0,0 4-8 16,1 0-44-16,2-9-76 15,-2-5-96-15,-5-12-346 16</inkml:trace>
  <inkml:trace contextRef="#ctx0" brushRef="#br0" timeOffset="232550.6543">14906 13137 1003 0,'0'0'137'0,"0"0"-104"16,141 9-22-16,-24-9-8 15,27 0 72 1,19 0-18-16,4 0-11 0,-13 0 5 16,-23 0-48-16,-31 2-3 15,-27 14-65-15,-28-1-147 16,-32 3-268-16</inkml:trace>
  <inkml:trace contextRef="#ctx0" brushRef="#br0" timeOffset="233101.7009">15453 13744 1015 0,'0'0'49'0,"-93"-44"-42"16,47 35 3-16,5 7 44 15,8 2 2-15,10 7-16 0,13 18-40 16,7 5-1-16,3 2 0 15,4-1 1-15,19-8 6 16,5-6-6-16,5-9 0 16,0-6 0-16,-2-2-19 15,-8-15-2-15,-3-12-9 16,-7-16-38-16,-8-6 53 16,-5-9 6-16,0-3 9 15,0-1 9-15,-5 3-8 16,-2 8 42-16,3 8 28 15,1 13-24-15,1 14 7 16,2 7-2-16,0 9-6 16,0 0-43-16,0 9-3 15,0 18-15-15,3 14 14 16,5 6 2-16,5 4-3 0,1 6 2 16,5 3 0-16,1 3 0 15,0 0-103-15,1-6-46 16,-3-15-208-16</inkml:trace>
  <inkml:trace contextRef="#ctx0" brushRef="#br0" timeOffset="233517.588">15684 13541 1120 0,'0'0'61'0,"0"0"15"15,0 0-71-15,82-48-2 16,-41 48 35-16,3 12-16 16,-2 16-17-16,-6 7-5 15,-11 7-1-15,-12 1-7 16,-13 1-41-16,-2-4-1 16,-18-9 6-16,0-9-59 15,-1-9 21-15,6-10-25 16,4-3 49-16,4-11 40 15,5-19-3-15,2-5 21 16,0-6 2-16,14-1 28 0,-1 5 40 16,3 3 33-16,-2 7-44 15,1 7 40-15,-2 7-56 16,2 8-11-16,-3 5 11 16,2 0-34-16,-1 8-2 15,1 12-7-15,0 3 5 16,-2 5-7-16,3 3 2 15,0 1 0-15,7-1 1 16,5-1-1-16,6-7-24 16,6-8-77-16,3-9-193 15</inkml:trace>
  <inkml:trace contextRef="#ctx0" brushRef="#br0" timeOffset="235150.8859">18491 12481 991 0,'0'0'183'15,"80"28"-161"-15,-25 21-22 16,7 14 0-16,-7 9 8 0,-7 4 7 16,-9 4-7-16,-11 2-2 15,-17-1-3-15,-11-4-3 16,-25-12 0-16,-22-8 5 15,-13-13-9-15,-6-9 4 16,2-10-5-16,5-10-59 16,9-9-151-16,17-6-225 15</inkml:trace>
  <inkml:trace contextRef="#ctx0" brushRef="#br0" timeOffset="235846.5975">20025 13300 979 0,'0'0'143'16,"0"0"-113"-16,0 0-14 15,0 0 64-15,92 0-6 16,-22 1 3-16,11 1-55 0,-3 0-1 16,-9 1-13-16,-17 1-8 15,-24 0 0-15,-28-4-193 16,-19 0-539-16</inkml:trace>
  <inkml:trace contextRef="#ctx0" brushRef="#br0" timeOffset="239958.7073">21113 12794 1006 0,'0'0'64'0,"0"0"-53"16,0 0-9-16,-89-12 42 15,64 17 14-15,1 17-36 16,5 10-5-16,6 9 6 16,6 4-9-16,5 1 10 15,2 3-13-15,3-2-9 16,17-2 12-16,8-7-14 16,11-5 0-16,4-4-1 15,6-7-65 1,1-6-113-16,-1-13-269 0</inkml:trace>
  <inkml:trace contextRef="#ctx0" brushRef="#br0" timeOffset="241350.1007">22937 12703 1165 0,'0'0'25'0,"120"48"-25"16,-45-2 0 0,-3 10 49-16,-7 9-5 15,-12 10-15-15,-17 7-15 16,-16 2-8-16,-20 1-9 0,-9-7 3 16,-35-10-9-16,-20-17 5 15,-10-12-39-15,-3-15-24 16,7-14-99-16,15-10-265 15</inkml:trace>
  <inkml:trace contextRef="#ctx0" brushRef="#br0" timeOffset="242034.7957">23978 12947 869 0,'0'0'40'15,"0"0"-3"-15,0 0 18 16,-60-89 17-16,27 78 16 15,-4 5-74-15,5 6 9 16,3 0-22-16,5 17-1 16,3 3 0-16,11 4-3 15,8 0 3-15,2-3 0 16,20-3 1-16,19-8 0 16,8-8-1-16,4-2 0 15,-5-16-1-15,-5-12-8 0,-10-11-5 16,-9-8 0-16,-8-9 5 15,-13-10 6-15,-1-7 5 16,-6-2-2-16,-10 1 13 16,-2 4 4-16,1 8 1 15,3 7 10-15,3 14-13 16,5 13 36-16,3 17-14 16,3 9-17-16,0 2-20 15,0 23-16-15,0 17 14 16,11 16 0-16,2 12 4 15,2 8-3-15,-3 10 1 16,1 1 0-16,-2-2-2 16,-1-6-4-16,5-5-81 15,-3-10-89-15,1-14-183 16</inkml:trace>
  <inkml:trace contextRef="#ctx0" brushRef="#br0" timeOffset="242240.7796">23665 13141 974 0,'0'0'90'0,"132"9"1"0,-30-9-39 16,16 0 37 0,4 0 9-16,0-13-51 15,-11 1-10-15,-13 2-36 0,-21 1 8 16,-27 5-18-1,-27 4-14-15,-23 0-138 16,-17 7-236-16</inkml:trace>
  <inkml:trace contextRef="#ctx0" brushRef="#br0" timeOffset="242749.9924">23866 13662 791 0,'0'0'348'0,"-86"-40"-274"16,47 34-70-16,6 6-4 15,5 0 61 1,4 12-36-16,6 9 3 0,8 7-18 16,10 3-4-16,0-2-6 15,16-1 0-15,15-7 0 16,10-7 8-16,6-11-7 0,3-3-2 16,-1-20-23-1,-9-17-24-15,-9-9 21 0,-10-7 4 16,-12-3 21-16,-9-4-2 15,0-3 8-15,-6 0 7 16,-9 5 46-16,3 12-5 16,3 11 14-16,-1 16-18 15,4 9-22-15,3 7 11 16,2 3-27-16,1 9-10 16,0 19-14-16,0 16 11 15,4 11 0-15,8 8 3 16,0 6 0-16,0 0-3 15,1 0-62-15,-1-1-72 0,6-11-111 16,2-12-445 0</inkml:trace>
  <inkml:trace contextRef="#ctx0" brushRef="#br0" timeOffset="242999.3239">24197 13493 1112 0,'0'0'69'0,"0"0"12"16,0 0-75-16,0 0-3 15,90-47 39-15,-60 51-8 0,-3 18-27 16,0 4-7 0,-11 5 1-16,-10 5-2 0,-6-3-19 15,0 2-58-15,-15-7 3 16,-1-6-67-16,2-8-17 15,2-9 18 1,6-5-182-16</inkml:trace>
  <inkml:trace contextRef="#ctx0" brushRef="#br0" timeOffset="243183.83">24332 13608 461 0,'0'0'195'0,"0"0"-14"16,25-104-34-16,-19 77-33 16,0 8 15-16,-1 8-42 15,-1 7-30-15,2 4 9 16,1 4-66-16,5 17 0 15,6 8 1-15,1 5 7 16,1 0-7-16,2 1-1 0,4-2 1 16,5-5-10-16,3-5 9 15,2-4-74-15,5-8-65 16,2-11-147-16,2 0-320 16</inkml:trace>
  <inkml:trace contextRef="#ctx0" brushRef="#br0" timeOffset="243444.1647">25209 12546 1059 0,'0'0'29'16,"0"0"-29"-16,-57 107 8 15,33-32 0-15,7 12 45 16,8 14-6-16,9 3 11 16,0 4-16-16,16-9-23 15,14-14-14 1,10-16 3-16,14-17-16 0,10-16-54 16,1-18-134-16,0-15-267 15</inkml:trace>
  <inkml:trace contextRef="#ctx0" brushRef="#br0" timeOffset="248357.2311">28035 12502 997 0,'0'0'12'15,"80"25"0"-15,-22 20-12 16,3 12 44 0,-1 8 28-16,-6 6-18 0,-9 5-18 15,-11 3-35-15,-10 1 6 16,-14-2-7-16,-10-4 0 16,-3-7 1-16,-31-6 4 15,-21-8-3-15,-24-12-2 16,-21-8-76-16,-12-12-140 15,-9-13-391-15</inkml:trace>
  <inkml:trace contextRef="#ctx0" brushRef="#br0" timeOffset="250048.8652">11844 14172 340 0,'0'0'454'16,"0"0"-343"-16,0 0-56 15,0 0 6-15,0 0-3 16,0 0-20-16,84-8-12 16,-38 3-26-16,2 2 5 15,1 0-2-15,0 0-2 16,-4 3 2-16,2 0-2 15,3 0-1-15,2 0 0 16,5 0 0-16,-2 0 4 16,3 0-7-16,2-3 6 0,4-1-3 15,6-2 2 1,2 2 0-16,1-4-2 0,1 2 0 16,-2 1 1-16,0 0-2 15,4 3 1-15,-3-2 0 16,3 3 1-16,-4 1 0 15,-2 0-2-15,3-1 1 16,3-1 0-16,6 0-1 16,3-1 1-16,-3-1 0 15,-3 0-1-15,-1 1 4 0,-5 0-3 16,-5 0 0-16,0 0 1 16,-1-1-1-16,4 0 0 15,1-1 1 1,4 2-4-16,0-2 5 0,-3-1-2 15,-3 3 0-15,-6-1 0 16,-8 1 0-16,-7 3 0 16,-6 0 0-16,0 0 0 15,1 0 2-15,8 0-2 16,8 0 0-16,8 0 1 16,10 0-3-16,2 0 2 15,4 0 0-15,-4 0 0 16,-3 0 5-16,0-3-4 15,-2-1-1-15,1 1 2 16,3-1-5-16,4 2 3 16,5 0 0-16,6 1 3 0,3 1-1 15,-3-2 3-15,-3 1-5 16,-3-2 4-16,-4 0-7 16,-3 1 3-16,0-2 0 15,6 2 5-15,8 0-4 16,6 0-1-16,5 0 12 15,-2-2-12 1,-1 4 5-16,-5-2-5 0,-10-4 0 16,-14 0 0-16,-18-5 3 15,-21 3-6 1,-16-3-14-16,-13 1-103 16,-6-1-119-16</inkml:trace>
  <inkml:trace contextRef="#ctx0" brushRef="#br0" timeOffset="251681.9398">17566 14040 175 0,'0'0'557'0,"0"0"-501"15,0 0-53-15,113 0 50 0,-71 0 14 16,3 0-5-16,0-4-23 15,2-3-22-15,0 2 0 16,0-1 12-16,-2 2-21 16,9-1 3-16,5 4-11 15,10 1 6-15,7 0-7 16,-1 0 1-16,-8 0 0 16,0 0 0-16,-10 0 0 15,-2 0 0 1,-5 0 0-16,-6 0 0 0,-1 0-3 15,-3 0 5-15,1 0-2 16,2 0 0-16,0 0 2 16,5 0-2-16,0 0 0 15,2 0 0-15,4 0-4 16,-2 4 8-16,5 0-3 0,0-1-1 16,2 1 1-16,4 0-1 15,-2-1 0-15,0 0 0 16,-4 0-2-16,-6-2 2 15,-2 2 0-15,-4 0 0 16,-1 0-1-16,0 0 1 16,3 0 0-16,0-2 1 15,3 2-2-15,4 0 1 0,3 2 0 16,-2-3 0-16,3 2 2 16,0-2-3-16,1 3 1 15,-3-2 0-15,-1 1-1 16,-4-1 1-16,-2 0 0 15,-4 1 2-15,3-1 1 16,-2-1-3-16,6 0 0 16,5-1-1-1,1-1-1-15,3 1 2 0,-1 3 0 16,3 0-1-16,-1 0 1 16,0-1 0-16,-3 1 0 15,-2-3 2-15,-5-1-5 16,-1 0 3-16,-3 0 0 15,2 0 1-15,4 0 0 16,3 0-1-16,2 0 0 0,2 0 2 16,1 0-4-16,2 0 4 15,3 2-1-15,3 0-1 16,-1 4-1-16,-1 0 1 16,-7-2 0-16,-3 0 2 15,0-1-7-15,4 2 5 16,8-1 0-1,3 2 0-15,5-1 2 16,-3-1-3-16,-2-1 1 0,-2-2 0 16,-1 1 0-16,-2 0 0 15,-3-1 0-15,0 0 2 16,-3 1-1-16,2-1-1 16,3 1 0-16,0-2 2 15,1 0-5-15,2 1 3 0,6-1 0 16,6 3-3-16,5 1 2 15,2-2 1-15,-4 1 0 16,-9-1 1-16,-10-2-5 16,-15 0 4-16,-17 0 0 15,-16 0-2-15,-17-5-40 16,-1-1-124-16,-21-5-396 16</inkml:trace>
  <inkml:trace contextRef="#ctx0" brushRef="#br0" timeOffset="253159.3575">20930 14129 476 0,'0'0'146'0,"0"0"-123"16,0 0-19-16,0 0 55 0,87 0 9 16,-52 1-28-16,4 4-4 15,6-3 20-15,7 1-22 16,8 0 14 0,7-1-30-16,6-1-14 0,8-1 12 15,4 0-7-15,-2 0 13 16,-1 0 3-1,-3 0-7-15,-5 0 11 0,-2 0-20 16,-3 0-6-16,-2 0 3 16,-3 0-4-16,2 0 1 15,3 0-3-15,4 0 6 16,0 0-6-16,3 1 0 16,-1 2 0-16,2 0 3 15,1 0-1-15,1-1 2 0,-5-2 1 16,-3 0-2-16,-6 0-2 15,1 0-1-15,1 0 2 16,0 0-6-16,2 2 9 16,-2 2-5-16,-4-2 0 15,-1 2 0-15,-2-2-4 16,-2 2 4-16,-1-3 0 16,-4 0-2-16,-3-1 5 15,2 0-3-15,0 0 0 16,3 0 3-16,-1 0-9 15,0 0 6-15,-1 0-5 0,-3 0 2 16,1 0-2 0,-1 0 5-16,-2 0 0 15,3-2 0-15,-2-2-2 16,-1 2 2-16,-2-2 0 0,-1 3-5 16,1-2 5-16,-1 3-5 15,2 0 4-15,3 0-18 16,6 0 10-16,4 0-18 15,7 0 18-15,2 0 3 16,1 0 9-16,-3 0-3 16,-3 0 0-16,-3 0 2 15,-3 0-3-15,-2 0 1 0,-5-4 0 16,1 1 4-16,0 0-3 16,2 1 4-16,5 2 4 15,4 0-2-15,3 0-7 16,1-3 0-1,-6 2 5-15,-2 0 12 16,0 1-15-16,2-2 5 0,4 0 3 16,4 0-4-16,-3-1-6 15,1 0 0-15,-1-1 0 16,1 2-1-16,0-3 4 16,0-1-3-16,-1 1 0 15,-4-1 5-15,-2 2-11 16,-3 1 6-16,-1-1 0 15,8 3 0-15,4 1 3 16,0 0-3-16,-3 0 0 0,-9-2-2 16,-5 0 0-16,-3-1 2 15,-2 0 0-15,-3 0-1 16,-1 1 3-16,0 2-2 16,0 0 0-16,1 0 3 15,2 0-3-15,5 0 0 16,6 0 0-16,9 0-5 15,4 0 7-15,-4 0-2 16,-5 0 1-16,-12 3 6 16,-11-3-7-16,-9 0 17 15,-7 0 13-15,0 0 27 16,1 0-38-16,4 0 3 16,10 0 3-16,7 0-20 15,6 0-7-15,2 0 2 0,-2 5 0 16,-7 0 0-16,-11 0 0 15,-8-3 0-15,-14 1 0 16,-5-2 5-16,-4 0-11 16,-4 1-39-16,-21-2-174 15,-8 0-385-15</inkml:trace>
  <inkml:trace contextRef="#ctx0" brushRef="#br0" timeOffset="257166.0462">17388 14602 853 0,'0'0'30'15,"-98"-16"19"1,51 16 23-16,3 11-28 16,3 21 23-16,6 14-6 0,5 18-40 15,9 12 8-15,12 5-7 16,9-1-14-16,1-2 18 15,22-7-23-15,10-5 3 16,5-8-5-16,13-11-1 16,10-13 0-16,8-15-117 15,11-13-218-15</inkml:trace>
  <inkml:trace contextRef="#ctx0" brushRef="#br0" timeOffset="257807.9415">17875 14887 920 0,'0'0'64'0,"0"0"19"16,0 0-41-16,82-60 17 15,-32 60 26-15,4 0-44 16,7 19-3-16,-2 7-36 16,-10 6 2-16,-15 3-5 15,-18 2 1-15,-16 1 0 16,-5-5 0-16,-27-1-21 16,-11-9 5-16,-5-9 2 15,3-5 7-15,8-5 2 16,12-4 6-16,11 0-1 0,11-11 14 15,3-5-14-15,20-6 0 16,17-1-15-16,12-5-27 16,6-4 25-16,2 1-8 15,-6-2 23-15,-11-1-8 16,-10 7 9-16,-14 5 1 16,-10 8 15-16,-6 7 21 15,0 5 10-15,0 2-41 16,-7 6 3-16,-6 15-8 15,2 7-9-15,5 6 9 16,6 4 0-16,0 2 0 16,6 0-3-16,15-3 3 15,4-4 0-15,5-3 0 16,4-5-77-16,2-7-75 0,0-9-172 16</inkml:trace>
  <inkml:trace contextRef="#ctx0" brushRef="#br0" timeOffset="258041.3178">18778 15027 824 0,'0'0'41'0,"108"6"-26"16,-42-4 42-16,-5 0 61 15,-6-2-43-15,-9 0-60 16,-8 0 2-16,-9 0-17 16,-9 0-1-16,-5 0-49 15,-8-6-129-15,-4-6-95 16</inkml:trace>
  <inkml:trace contextRef="#ctx0" brushRef="#br0" timeOffset="258271.7182">18993 14847 593 0,'0'0'259'16,"0"0"-236"-16,0 0-19 16,0 0 6-16,0 0 84 15,9 94-25-15,8-58-53 16,-1 1-3-16,0 0-13 15,-3-2 8-15,-4-5-12 16,-2-1 4-16,-1-6-60 16,0-8-120-16,3-9-242 15</inkml:trace>
  <inkml:trace contextRef="#ctx0" brushRef="#br0" timeOffset="258518.0476">19462 14815 916 0,'0'0'59'0,"0"0"-59"15,0 0 0-15,0 0 7 16,21 104 56-16,-5-64-32 15,5 3-11-15,-3-4-20 0,0 0-1 16,-4-3 1 0,-4-9-144-16,-7-8-113 0</inkml:trace>
  <inkml:trace contextRef="#ctx0" brushRef="#br0" timeOffset="258775.3503">19771 14687 973 0,'0'0'179'0,"111"27"-146"0,-48 7-4 16,-6 9 25-16,-8 6 1 15,-11 4-9 1,-12 8-24-16,-12-3-10 15,-14 7-12-15,-9 1 3 16,-30 0-7-16,-13 4-2 0,-12-6-75 16,-9-8-49-1,-2-12-213-15</inkml:trace>
  <inkml:trace contextRef="#ctx0" brushRef="#br0" timeOffset="261036.8456">20257 14495 857 0,'0'0'79'0,"0"0"5"0,0 0-45 15,0 0 37-15,0 0-6 16,0 0-37-16,108-74-7 16,-75 71-13-16,-5 1 7 15,-4 2 0-15,-4 0-14 16,-4 5 6-16,-5 8-12 15,-5 5-3-15,-3 2 3 16,-3 4-6-16,0 2 6 16,-7 1 0-16,-10 1-4 15,-5-4 1-15,1-3-10 0,-1-6 7 16,4-4 3 0,4-1-1-16,5-7 4 15,4-2 0-15,5 1 3 16,0-1-3-16,0-1 1 0,22 0-1 15,18 1 7-15,17-1-5 16,13 5 8-16,6 1-10 16,3 1 3-16,-7 2-6 15,-10 2-45-15,-20-6-251 16</inkml:trace>
  <inkml:trace contextRef="#ctx0" brushRef="#br0" timeOffset="265478.3044">2894 16426 924 0,'0'0'130'15,"0"0"-124"-15,0 0-4 16,0 0 105-16,0 0-26 16,0 0-17-16,0 0-43 15,60-1-17-15,-15-1 15 16,8 0-19-16,2 2 9 16,-1 0-9-16,-6 0 8 0,-5 0-17 15,-6 0 8-15,-7 4-98 16,-6 2-68-16,-9-2-140 15</inkml:trace>
  <inkml:trace contextRef="#ctx0" brushRef="#br0" timeOffset="265749.6276">2964 16647 777 0,'0'0'62'16,"0"0"-54"-16,0 0 36 16,0 0 122-16,0 0-26 15,112 16-86-15,-60-16-23 16,4 2-21-16,-4 1-10 15,-10-3-26-15,-17 0-304 16</inkml:trace>
  <inkml:trace contextRef="#ctx0" brushRef="#br0" timeOffset="299809.0416">16963 3151 1053 0,'0'0'42'0,"0"0"-18"0,-57-81-16 15,14 62 12-15,-9 3-3 16,-2 8 22-16,-3 8 8 16,2 0-32-16,4 15-5 15,7 5-10-15,14 1 4 16,15 0-2-16,15-4 1 16,0-1-2-16,22-5 4 15,14-7 0-15,7-4 1 16,6 0-6-16,1-15 0 15,-4-11 6-15,-9-8-1 16,-8-6-3-16,-9-9-2 16,-9-7 2-16,-8-6-4 15,-3-6 0 1,0-4 0-16,-7 5-3 0,-7 5 10 16,1 12-4-16,1 13 11 0,2 13-12 15,3 11 21 1,6 9-15-16,1 4-6 0,0 10 0 15,0 21-32 1,0 16 32-16,1 11-1 0,9 8 4 16,1 6-7-16,-2 3-15 15,0 0-89 1,0-4-19-16,-8-5-70 0,-1-14-293 16</inkml:trace>
  <inkml:trace contextRef="#ctx0" brushRef="#br0" timeOffset="300009.5069">16239 3364 1021 0,'0'0'123'16,"134"0"-119"-16,-24 0 4 16,16-7 38-16,11 1 36 15,1-1-19-15,-8 3-26 16,-12 4-14-16,-20 0-23 15,-20 0 0-15,-23 10-109 16,-26 9-116-16,-29 1-209 16</inkml:trace>
  <inkml:trace contextRef="#ctx0" brushRef="#br0" timeOffset="300475.776">16739 4109 388 0,'0'0'680'15,"0"0"-680"-15,-95-20-2 16,54 20 2-16,6 0 22 0,3 9 38 15,11 6-46 1,9 0 4-16,8-2-18 0,4-3 2 16,0-4-9-16,15-6 8 15,15 0-1-15,6-13 2 16,2-14-2-16,-7-11-4 16,-11-7 1-16,-10-10 3 15,-10-4 2 1,0-4 2-16,-10 4-4 0,-5 7 40 15,-1 10 14 1,4 11-7-16,4 10-18 0,3 14-16 16,3 4 16-16,0 3-29 15,2 6-5-15,0 22-7 16,0 16 6-16,0 9 6 16,4 9 0-16,13 7 0 0,5-2-8 15,4 2-18-15,3-8-101 16,4-12-68-16,3-14-317 15</inkml:trace>
  <inkml:trace contextRef="#ctx0" brushRef="#br0" timeOffset="300892.8576">16893 3801 1193 0,'0'0'34'0,"0"0"-32"16,0 0 14-16,98-34-7 16,-51 38 7-16,-1 21 3 15,-4 8-19-15,-11 7 0 16,-12 3-1-16,-14-2-4 16,-5-5-3-16,-3-9-33 15,-14-9 5-15,7-10-7 16,1-6-46-16,3-2 49 15,3-10 18-15,3-15-8 16,0-6 18-16,0-4 12 16,0 4 6-16,5 3 41 15,2 4 49-15,-4 10-21 16,-2 6-21-16,2 5-9 0,-1 3-1 16,2 0-44-1,4 16-1-15,2 9 1 16,2 5 4-16,3 2 1 15,0-3-3-15,7-4-2 16,4-4 0-16,5-10-30 16,5-9-94-16,0-2-177 0</inkml:trace>
  <inkml:trace contextRef="#ctx0" brushRef="#br0" timeOffset="303038.3186">20776 3108 1041 0,'0'0'128'0,"0"0"-82"15,83 0-39-15,-45 0-5 16,1 0 5-16,0 0-6 16,-3 0-2-16,-6 0-98 15,-16 5-278-15</inkml:trace>
  <inkml:trace contextRef="#ctx0" brushRef="#br0" timeOffset="303244.2899">20859 3303 970 0,'0'0'71'0,"101"0"-65"15,-33 0-5-15,9 0-1 16,5 0-47-16,-1-11-270 16</inkml:trace>
  <inkml:trace contextRef="#ctx0" brushRef="#br0" timeOffset="303626.2612">22012 3027 980 0,'0'0'80'0,"0"0"-44"15,-82-81-28-15,41 62 28 16,-3 8 6-16,0 10-16 15,5 1-7-15,10 6-16 16,8 11-3-16,12-1-1 16,9 1 1-16,0 0-3 15,18-7 9-15,15-3-4 0,10-5-2 16,3-2 1-16,-1-11 7 16,-5-12-8-16,-9-14 3 15,-7-7-1-15,-12-8 2 16,-10-6-4-16,-2-4 0 15,-2-6 1-15,-11-2 4 16,-5 2-3-16,-2 12 11 16,4 18 33-16,6 18 1 15,5 14-17-15,1 6-30 16,2 19-25-16,1 21 19 16,1 17 4-16,0 12 2 15,19 2 0-15,11 5 2 0,1 0-6 16,4 0-73-1,-7-3-72-15,-10-16-201 16</inkml:trace>
  <inkml:trace contextRef="#ctx0" brushRef="#br0" timeOffset="303824.7299">21609 3192 1144 0,'0'0'103'15,"89"-10"-38"-15,-17 4-55 16,13 3 59-16,7 3-13 16,-2 0-41-16,-9 0-15 15,-16 11 0-15,-20 7-38 0,-24 8-133 16,-21 1-184-16</inkml:trace>
  <inkml:trace contextRef="#ctx0" brushRef="#br0" timeOffset="304243.6953">21849 3737 873 0,'0'0'312'16,"-81"-35"-287"-16,32 31-18 0,0 4 0 15,3 0 49-15,8 15-10 16,12 7-26-16,10 3-4 16,12 1-16-16,4-2 8 15,21-7-4-15,21-6 0 16,12-8-2-16,7-3-2 16,-3-10-52-16,-6-19 18 15,-10-11 20-15,-12-12 14 16,-11-10 3-16,-14-7-1 15,-5 3 1-15,-6 4 10 16,-14 13 6-16,4 14 39 16,-1 12 1-16,8 11-52 15,2 7 2-15,3 5-9 16,1 7-9-16,0 19 0 16,1 12-1-16,2 8 9 0,2 12 1 15,15 6 0-15,6 5-7 16,4-4-92-16,0-11-76 15,-1-14-295-15</inkml:trace>
  <inkml:trace contextRef="#ctx0" brushRef="#br0" timeOffset="304625.2686">22129 3498 1067 0,'0'0'118'15,"0"0"-25"-15,0 0-58 16,0 0 28-16,0 0-18 0,0 0-42 16,99-13-2-16,-79 54-1 15,-6 6 0-15,-6-3-3 16,-8-1-18-16,0-9-29 16,-2-7-27-16,-7-11-15 15,-1-10-20-15,3-6-17 16,2-1 51-16,3-20 55 15,2-10-25-15,0-7 48 16,0 1 1-16,10 0 53 16,3 5 53-16,-3 9-8 0,-1 9 12 15,2 8-29-15,-2 6-23 16,1 0-26-16,8 16-33 16,4 11 8-16,1 9-6 15,1-1-2-15,1 2 2 16,-1-3-5-16,1-9-19 15,-1-4-99 1,2-10-167-16</inkml:trace>
  <inkml:trace contextRef="#ctx0" brushRef="#br0" timeOffset="306333.8886">24251 2894 1028 0,'0'0'149'0,"115"0"-118"16,-42 2 4-16,-1 3 41 15,-7-2 4-15,-5 0-49 16,-9-2-17-16,-11-1-11 16,-7 1-6-16,-11-1-104 15,-14 0-123-15,-8-15-335 16</inkml:trace>
  <inkml:trace contextRef="#ctx0" brushRef="#br0" timeOffset="306534.8706">24388 2671 1045 0,'0'0'149'0,"0"0"-140"15,0 0-1-15,0 0-8 16,11 106 69-16,16-47-8 15,4 6-36-15,-1 3-12 16,-6-6-13-16,-8-5-8 16,-7-10-37-16,-8-9-111 15,-1-13-222-15</inkml:trace>
  <inkml:trace contextRef="#ctx0" brushRef="#br0" timeOffset="307208.1676">25712 2803 865 0,'0'0'156'0,"0"-86"-83"16,-9 46-27-16,-15 7 3 16,-5 2 27-16,-3 10-19 15,-6 10-15-15,-3 11-16 16,2 0-25-16,1 18-1 0,7 11 0 15,10 3-8-15,15-1 7 16,6-5 1-16,20-1 0 16,20-9 2-16,14-5-2 15,7-10-8-15,1-1-19 16,-6-10-25-16,-10-17 22 16,-15-8 18-16,-16-11 11 15,-15-7-6 1,-3-7 8-16,-23 0-1 0,-9 4 4 15,4 10 3-15,7 14 25 16,8 14 6-16,8 14-14 16,5 4-24-16,3 10-12 15,0 23-1-15,0 15 8 16,9 13 8-16,15 5-9 16,7 5-28-16,2-6-81 0,-2-3-114 15,-8-12-174-15</inkml:trace>
  <inkml:trace contextRef="#ctx0" brushRef="#br0" timeOffset="307410.6356">25254 2973 597 0,'0'0'518'0,"94"4"-450"16,-8 1-45-16,19-3 50 15,11 2 5-15,-3-2-36 0,-10 2-25 16,-18-2-16-16,-22 4-1 16,-26 3-1-16,-20 3-136 15,-17-2-130-15,-18 2-225 16</inkml:trace>
  <inkml:trace contextRef="#ctx0" brushRef="#br0" timeOffset="307874.8739">25647 3291 834 0,'0'0'267'15,"0"0"-222"-15,-91-39-40 16,57 36 9-16,-2 3 29 15,5 0 8 1,4 16-16-16,8 4-26 0,8 2 0 16,8-1-9-16,3 1 4 15,12-5-3-15,17-5-1 16,7-4 1-16,2-8-2 16,-1 0-13-16,-2-10-15 15,-4-13 16-15,-7-5 5 16,-6-7 7-16,-9-5-3 0,-9-4 4 15,0 0 5 1,0 4-1-16,-9 6 16 0,0 11 33 16,0 9-32-16,3 7 4 15,5 6-9-15,1 1-12 16,-2 1-4-16,1 20-20 16,1 9 20-16,0 7 1 15,0 5 4-15,7 0-6 16,8 0 1-16,2-3-44 15,2-3-79-15,5-9-172 16,-1-9-583-16</inkml:trace>
  <inkml:trace contextRef="#ctx0" brushRef="#br0" timeOffset="308257.956">25831 3159 1082 0,'0'0'112'15,"0"0"-75"-15,0 0 3 16,0 0 1-16,0 0-17 16,102-2-5-16,-80 29-19 15,-7 2 2-15,-9 0-5 16,-6 0 3-16,0-5-7 16,0-6-36-16,-5-4-41 15,1-7 11-15,2-7-40 16,2 0-15-16,0-10 114 0,3-12-44 15,11-5 46 1,-2-3 12-16,0 2 16 16,-2 3 63-16,-4 4 45 15,-1 9-30-15,-2 6-2 0,-2 6-38 16,2 0-22-16,3 6-32 16,1 14-4-16,1 5 4 15,1 3 1-15,3-1 2 16,0-4-1-16,5-2 0 15,5-4-4-15,6-9-103 16,2-8-195-16,0 0-400 16</inkml:trace>
  <inkml:trace contextRef="#ctx0" brushRef="#br0" timeOffset="444995.7343">17875 2944 1210 0,'0'0'31'16,"0"0"-31"-1,0 0-11-15,-102 41 10 0,77 6 1 16,7 9 15-16,11 7 24 16,7 7-29-16,2-2-10 15,22-5 8-15,13-11-7 16,8-10 0-16,7-11-1 15,-2-10-65-15,0-10-113 16,-6-11-354-16</inkml:trace>
  <inkml:trace contextRef="#ctx0" brushRef="#br0" timeOffset="445423.1961">18082 3076 1102 0,'0'0'119'0,"0"0"-71"16,0 0-36-16,0 0 10 15,100-34 0-15,-49 54-14 16,-2 9 0-16,-7 11-8 16,-13 2 0-16,-13 2-2 15,-15-4 2-15,-1-8-8 0,-6-8-8 16,-8-7-9-16,5-9 9 15,2-8-14-15,7 0 27 16,0-17-9-16,2-9 9 16,11-6-25-16,2-4 23 15,0-1-1-15,-3 5 6 16,-5 2 0-16,-1 9 9 16,-5 8 33-16,1 8 3 15,-1 5-9-15,3 0-29 16,2 9-7-16,4 14-11 15,6 9 11-15,5 5 2 16,0 0 4-16,0-3-6 16,1-3 3-16,-2-6-3 15,-1-2-58-15,0-9-90 16,-2-8-166-16</inkml:trace>
  <inkml:trace contextRef="#ctx0" brushRef="#br0" timeOffset="445810.8057">18653 2660 1206 0,'0'0'21'0,"0"0"-20"16,0 0-1-16,83-39 0 15,-49 39 0-15,-6 11 2 16,-7 11-2-16,-13 1 0 16,-8 3-4-16,0-2-2 15,-13 1 6-15,-1-3-4 16,6-1-4-16,8 3 8 16,3 1-8-16,24 0 6 15,7 2-2-15,2 2 4 16,-6-1 0-16,-6-3 0 15,-10-1-5-15,-12-3 7 16,-2-6-2-16,-12-1 8 16,-19-3 5-16,-8-3 22 15,-4 1-19-15,0-1-15 0,11-2 6 16,13-2-7-16,13-2-88 16,6-2-250-16</inkml:trace>
  <inkml:trace contextRef="#ctx0" brushRef="#br0" timeOffset="446016.4005">19145 3116 1318 0,'0'0'47'15,"101"0"-43"-15,-34 0 20 0,6 0 32 16,3 0-19-16,-4 0-36 15,-8 0 3-15,-15-3-4 16,-18-4-85-16,-19-5-121 16,-12-6-200-16</inkml:trace>
  <inkml:trace contextRef="#ctx0" brushRef="#br0" timeOffset="446230.8316">19416 2944 1076 0,'0'0'40'0,"0"0"-35"0,-3 87 54 15,3-45 21-15,8 4-35 16,8-2-16-16,0 2-25 16,4-6 0-16,-1-3-4 15,1-7-58-15,3-12-124 16,2-12-243-16</inkml:trace>
  <inkml:trace contextRef="#ctx0" brushRef="#br0" timeOffset="446543.5855">19841 2948 1214 0,'0'0'71'0,"0"0"-71"0,0 0-13 15,0 0 13-15,-28 105 18 16,28-64-11-16,0-2-3 16,8-6 4-16,9-7-6 15,4-9 0-15,1-7-1 16,1-9 1-16,0-1-2 16,0 0 0-16,-5-10 1 15,-2-2 4-15,-4 4-2 16,-2 4 35-16,-2 4 1 15,-1 0-37-15,3 12-1 16,0 9-1-16,-1 5 0 16,-2 5-2-16,3 0 3 15,1 0-2-15,4-5-37 0,3-8-121 16,0-11-209 0</inkml:trace>
  <inkml:trace contextRef="#ctx0" brushRef="#br0" timeOffset="446784.9364">20119 2809 1213 0,'0'0'22'0,"86"68"-13"0,-32-10-7 15,-3 11 11-15,-7 11 8 16,-14 11-18-16,-15 7 2 15,-13 6-5-15,-2-2 2 16,-22-4-7-16,-14-12-6 16,-16-17-8-16,-12-17-2 15,-10-16-112-15,2-17-114 16</inkml:trace>
  <inkml:trace contextRef="#ctx0" brushRef="#br0" timeOffset="447739.5352">22737 2844 1314 0,'0'0'112'0,"0"0"-98"16,89-14-7-1,-57 14-6-15,-2 19 20 0,-4 6-11 16,-5 9 0-16,-10 6-9 15,-8 6-1-15,-3-3 0 16,-6-3-21-16,-11-6-1 16,2-8 8-16,5-8-1 15,4-10-5-15,6-8-22 16,0 0 12-16,6-6 29 16,10-16-30-16,5-7-2 15,-1-7 15-15,-6-3 16 16,-1-4 0-1,-6 3 4-15,-7 3 21 0,0 5 42 16,0 11-19-16,-9 9-1 16,5 6-20-16,0 6-13 15,3 0-8-15,1 22-4 16,0 10 0-16,0 7 12 16,3 5-7-16,15-1-5 15,3-4 0-15,4-2-8 0,4-6 8 16,0-7-120-16,4-6-53 15,3-16-278-15</inkml:trace>
  <inkml:trace contextRef="#ctx0" brushRef="#br0" timeOffset="448147.4558">23330 2386 1246 0,'0'0'36'15,"0"0"-31"-15,0 0 8 16,0 0-1-16,84-41 1 16,-44 55-13-16,-1 10 5 15,-9 3-13-15,-10 0 8 16,-12-1 0-16,-8-4-8 15,0-5-14-15,-4 2 14 16,-2-2-8-16,6-3-6 0,6 3 18 16,19 2-1-1,12 1 5-15,2 2 1 0,0 0 6 32,-6 1-7-32,-9-2 14 0,-12-4 7 0,-12-1 11 15,0-6-13 1,-33 0 43-16,-15-2 9 0,-13-3-49 15,-6-1-10 1,6-4-12-16,10 1-10 0,17 1-71 16,14-2-122-16,16 0-301 15</inkml:trace>
  <inkml:trace contextRef="#ctx0" brushRef="#br0" timeOffset="449799.1213">26887 2498 1123 0,'0'0'86'0,"0"0"-9"16,0 0-60-16,0 0 27 15,0 0-10-15,0 0-34 16,0 8 0-16,-4 34-4 15,-15 6 7-15,-8 0-4 16,-5-4 1-16,0-5 0 16,2-4 0-16,9-5 1 15,7-3 1-15,14-4-2 0,0-5-5 16,26-1 5-16,14-5 0 16,12-2-8-16,11-1 2 15,6-4-27-15,0-4 12 16,-4-1 19-1,-13 0-10-15,-9-3 11 0,-12-12 0 16,-15-4 0-16,-12-8 1 16,-4-2 3-16,-15-1-3 15,-15 1 1-15,-6 1 8 16,-1 8-9-16,0 7 0 16,11 6 4-16,7 7 8 15,13 0-10-15,6 22 2 0,0 14 4 16,15 10-7-16,13 6 20 15,2 6-2-15,2 0-16 16,-7-1 10-16,-3-1-11 16,-10-7-2-16,-7-6 0 15,-5-8-72-15,-2-12-105 16,-21-11-343-16</inkml:trace>
  <inkml:trace contextRef="#ctx0" brushRef="#br0" timeOffset="450705.9296">19067 5178 697 0,'0'0'503'16,"0"0"-467"-16,0 0-28 15,100 6-8-15,-32-6 35 16,7 0 2-16,1 0-24 16,-3 0-13-16,-15 0-26 0,-19 0-159 15,-21 0-284-15</inkml:trace>
  <inkml:trace contextRef="#ctx0" brushRef="#br0" timeOffset="450919.4468">19013 5363 555 0,'0'0'524'0,"0"0"-486"0,0 0-35 15,125 16 63-15,-58-16 18 16,5 0-54-16,3 0-30 15,2 0-6-15,-5-9-203 16,-6-5-344-16</inkml:trace>
  <inkml:trace contextRef="#ctx0" brushRef="#br0" timeOffset="458958.25">19874 4998 1194 0,'0'0'46'0,"0"0"-34"0,0 0-7 16,88-62 31-16,-44 54 35 0,3 0-29 16,0 8-19-1,-6 0-22-15,-10 0 4 0,-9 8-5 16,-13 6-2-16,-9 3 2 15,0 2-7-15,-19 2-2 16,-11 2 8-16,-2-3-37 16,2-2 1-16,7-2 34 15,10-7-15-15,8 0 18 16,5-4-14-16,5 2 3 16,20 2 10-16,9-1 1 15,7 3 0-15,0 1 0 16,-2 2 0-16,-6 2 0 15,-9 0 0-15,-10 1 0 16,-11-3 0-16,-3-1 1 16,-16 0 13-16,-18-3 21 15,-13-2-18-15,-5-1 2 0,0-1-17 16,6-2 7 0,9-2-13-16,12 2 4 0,11-3-73 15,11-1-156-15,3 0-595 16</inkml:trace>
  <inkml:trace contextRef="#ctx0" brushRef="#br0" timeOffset="460788.4022">20648 5010 217 0,'0'0'853'0,"0"0"-759"16,0 0-92-16,0 0 43 15,0 0 22-15,0 0-35 16,97-74 4-16,-60 74-29 16,-1 0-1-16,-3 0 3 15,0 12-6-15,-3 1 2 16,-7 4-5-16,-3 4 3 16,-5 5-4-16,-6 3 3 15,-5 6-2-15,-4 2 0 16,0 3-6-16,-15-1-1 15,-9-2-14-15,-2-5-12 16,-4-6 21-16,3-6-14 16,6-8 16-16,8-5 9 15,7-3-9-15,3-4 10 16,3 0 3-16,0 0 4 0,9-12-4 16,13-5-3-1,3-3-3-15,5-2 1 0,0-2-13 16,0-3 13-16,1-2-2 15,-1 0 4-15,3 0-3 16,-3 0 3-16,-1 2 0 16,-3 2-2-16,-4 2 2 15,-1 2 0-15,-6-2 0 16,-2 4 0-16,-3-1 7 16,-6 1 1-16,-2-2 13 0,-2 5 4 15,0 2-19-15,0 4 8 16,0 2-2-16,0 3-10 15,-2 2 9-15,-2 2-11 16,-3 1 0-16,-2 0-1 16,-4 10-12-1,0 9 13-15,-2 6-3 16,1 5 7-16,2 3-3 0,2 5 0 16,5 7 5-16,2 3 15 15,3 2-10-15,0-3 2 16,0-6-9-16,16-7 1 15,4-10-1-15,6-5-3 16,3-9 0-16,4-2-1 0,5-7-37 16,-1-1-30-16,0 0-46 15,-4-14-138-15,-9-7-190 16</inkml:trace>
  <inkml:trace contextRef="#ctx0" brushRef="#br0" timeOffset="462671.7312">21425 4404 978 0,'0'0'53'0,"0"0"-51"16,0 0 7-16,117-28 51 15,-71 28 1-15,-4 0-15 16,-5 2-30-16,-13 6-4 16,-9 4 3-16,-14 1-13 15,-1 1-2-15,-7 3 0 0,-19-2 1 16,-3 2 6-1,-3-3-6-15,7-1-1 0,7 0 1 16,11-2-1-16,7-1 0 16,0 2 0-16,13 1 1 15,7 0-2-15,2 0 1 16,-2 3 0-16,-6-4-1 16,-8 1 1-16,-6-1 0 15,0 0-2-15,-4-4 5 16,-16-1 6-16,-5-3 7 15,-5-1 0-15,2-1 1 16,2-1-13-16,12 1 5 16,6-1-9-16,8-1-6 15,0 0-11-15,15 0-118 0,15 0-256 16</inkml:trace>
  <inkml:trace contextRef="#ctx0" brushRef="#br0" timeOffset="462885.4955">21921 4517 1128 0,'0'0'67'0,"82"0"-67"0,-27 0 5 15,0 3 43-15,-3 2-2 16,-7 1-27-16,-2 1-15 15,-7-3-4-15,-8-1-34 16,-6-3-145-16,-8 0-184 16</inkml:trace>
  <inkml:trace contextRef="#ctx0" brushRef="#br0" timeOffset="463137.8204">22411 4291 1105 0,'0'0'78'16,"0"0"-78"-16,0 0-23 16,0 0 23-16,0 0 53 15,16 101-1-15,-2-58-20 16,0 4-19-16,0-4-9 15,-4-1-4-15,-6-2 0 16,-4-2-15-16,0-4-114 16,-4-7-278-16</inkml:trace>
  <inkml:trace contextRef="#ctx0" brushRef="#br0" timeOffset="463666.88">22729 5184 785 0,'0'0'461'0,"0"0"-410"16,0 0-49-16,94 0-2 0,-42 0 43 15,3 0 9-15,1 0-27 16,1 0-25-16,-2 0 5 15,-3 0-4 1,-3 0 0-16,-4-3-1 0,-9 0 0 16,-11-1-49-16,-11-2-75 15,-11-5-111-15,-3-4-333 16</inkml:trace>
  <inkml:trace contextRef="#ctx0" brushRef="#br0" timeOffset="463885.3251">22932 4934 771 0,'0'0'272'0,"0"0"-221"16,0 0-26-16,-4 108 32 16,6-65 35-16,11 3-40 15,-1 1-15-15,2-4-36 16,0-4 5-16,-1-7-8 15,-2-4 2-15,-2-7-64 16,0-7-66-16,-5-6-148 16,-1-6-214-16</inkml:trace>
  <inkml:trace contextRef="#ctx0" brushRef="#br0" timeOffset="466975.4625">23933 4950 913 0,'0'0'61'15,"0"0"-22"-15,0 0-36 16,0 0-6-16,0 0 6 15,0 0-2-15,-45-24 7 16,32 37-6-16,1 4-1 16,-3 3 5-16,3 2-1 15,0 0 0-15,1 4 16 16,3 0-14-16,0 1 7 16,5 3-11-16,3 0 3 15,0-1 5-15,0 0-3 16,0 3-1-16,11-3-7 0,3-3 5 15,2 1-4-15,5-3-1 16,3 0 2-16,4-5-2 16,5-1 4-16,1-6-4 15,5-4 0-15,-2 0 3 16,-2-5-3-16,-3-3 0 16,-5 0 0-16,-8 0-1 15,-5-3 8-15,-3-7-7 16,-3-4 0-16,3-3 2 15,-1-1-1-15,7-4 0 16,-2 1 0-16,1 0-1 16,-1 1 1-16,-3 3-3 15,-5 3 2-15,-2-2 0 0,-4 3 5 16,1-3-2-16,-2-2 10 16,0-3 1-16,0-1-14 15,-3-3 12-15,-6-3-5 16,-2 1-2-16,-3-4 16 15,-3 0-11-15,-5 0-1 16,-4 1 4-16,-2 3-10 16,-5-1 6-1,0 4-9-15,-1 2 5 0,1 2 0 16,5 8-4-16,2 0-1 16,4 7 0-16,4 5-3 15,-4 0 2-15,-2 3-81 0,-4 11-92 16,-1-4-175-16</inkml:trace>
  <inkml:trace contextRef="#ctx0" brushRef="#br0" timeOffset="488768.3461">4261 17379 569 0,'0'0'42'0,"0"0"-42"0,0 0-1 15,0 0-1-15,0 0 2 16,0 0 0-16,-30-16 0 16,25 11 1-16,-2 2 13 15,1-1 20-15,-2 0 19 16,-2 0-7-16,4 3-27 0,-2 1-7 16,1 0-8-16,0 0-4 15,2 0 0-15,4 0 2 16,-1 0-2-16,2 0 19 15,0 0 41-15,0 0-1 16,0 0-11-16,3 0-25 16,12 0-8-16,0 0-4 15,7 0 8-15,2 0-1 16,2 0-15-16,5 0 17 16,9 0-2-16,8 0 4 15,9 0 4-15,4 0-16 16,6 0 3-16,4 0-13 15,1 0 6-15,3 0 1 16,1 0-4-16,-3 0-2 16,0 0 4-16,-4-2-4 0,-2-1 6 15,0 0-2-15,2 0-5 16,5-1 12-16,4 0-8 16,10 1 13-16,1 0 3 15,-4 3-18-15,-7 0 3 16,-7 0-5-16,-5 0-1 0,1 0 1 15,2 0 0 1,4 3 0-16,5-2 0 0,5-1 3 16,10 0-3-1,7 0 0-15,1 0 0 0,-3 0-1 16,-8 0 7 0,-12 0-6-16,-8 0 0 15,-2 0 2-15,-4 0-4 0,1-1 2 16,6-1-5-16,11 1 5 15,9-2 0-15,11 0 0 16,4 2-3-16,1-1 9 16,-5 0-8-16,-8 2 2 15,-8 0 0-15,-2 0 3 16,-5-1-3-16,6 1 2 16,-2-1-2-16,-2-2 0 0,1 2-5 15,6-1 4 1,0 2 1-16,3-6-3 0,-5 1 7 15,-5 2-4-15,0 0 0 16,-7 2 0-16,1 0 0 16,-2-1 0-16,9 2 2 15,0 0 1-15,8 0-3 16,-4-3 0-16,-5 2-1 16,-11 0 0-16,-6-1 1 15,-1 2-1-15,-2-2 1 16,-3 1 0-16,5-1 0 15,1-1 2-15,5 3-2 16,6-1 0-16,3 1-1 16,-2 0 1-16,-3 0 0 0,-5 0-1 15,-6-2 3 1,-2 1 1-16,0 1-3 0,-2-4 2 16,1 2-5-16,1-2 3 15,4 1 0-15,-1-1-6 16,0-2 6-16,-1 0 0 15,-4 2 0-15,-4 0 6 16,-3 0-8-16,3-1 2 16,-1 1 0-16,2 1-4 15,5-1 7-15,3 2-3 16,1 1 2-16,3-2 1 0,2 3-3 16,-2 0 0-1,1 0-1-15,-5 0-1 16,-9-3 4-16,-5-3-1 15,-7 0-1-15,-4-1 1 16,-2 2-1-16,2-1 0 16,-2 2-2-16,4 0 0 0,6-1 3 15,-1 1-1-15,1 1 3 16,-1 0-1-16,1 1-2 16,2 2 0-16,1 0 1 15,2 0-5-15,1 0 7 16,3 0-3-16,0 5 0 15,-3-5 1-15,-2 1-2 16,-7-1 1-16,-4 0 0 0,-3 0 0 16,-2 0 4-16,2 0-4 15,4 0 0-15,3 0 2 16,11 0-2 0,1 0 0-16,1 0 0 0,-4 3-4 15,-5-3 6-15,-5 0-2 16,-4 0 0-16,-4 0-1 15,-1 0 0-15,0 0 1 16,2 0 0-16,4 0-1 16,6 2 1-16,9-1 0 15,4 2 1-15,0 0 1 16,0-2-3-16,-7-1 1 16,-2 0 0-16,-10 0-1 0,-5 0 2 15,-4 0-1-15,0 0 3 16,1 0-3-16,5 0 0 15,7 0 0-15,4 0 0 16,3 0-1-16,1 2 2 16,-5-2 1-16,-3 0-2 15,-5 0-3-15,-7 0 3 16,-4 0-1-16,-6 0 1 16,4 0-4-16,-4 0 4 15,6-2-13-15,1-2 4 16,2 4-14-16,0-4 16 15,0 2-1-15,-2 1 1 16,1 1-1-16,-3 0 8 16,-2 0 0-16,-2 0 0 0,1 0 6 15,1 0-11-15,3 0 5 16,3 3 0-16,-1 1 1 16,4 2-1-16,0-4 0 15,0 3 1-15,0-4 1 16,-3 0-4-16,1-1 0 15,-3 1 2-15,-1-1 2 16,-2 0-2-16,-1 0 0 16,3 0-2-16,-1 0 9 15,4 2-9-15,1 0 2 16,2-2-1-16,4 0 1 0,0 0 0 16,0 0 0-1,-1 0 4-15,0 0 0 16,-3 0 1-16,-3 0 4 15,-2 0-6-15,0 0 13 16,-1 0-16-16,0 0 7 16,-2 0-1-16,2 0-1 0,1 0-3 15,1 0-2-15,1 0 1 16,4 0-5-16,0 0 9 16,4 0-5-16,-2 1 0 15,-2-1 0-15,-1 0 0 16,0 0 6-16,-3 0 0 0,1-5 17 15,-1 2-17-15,1-2 9 16,3 1-6-16,2 2-5 16,1 0-2-16,2 2-2 15,2 0 0-15,0 0 2 16,-2-4-2-16,-3 2 2 16,-2-1 0-16,-2 2 2 15,-1-2-5-15,-3 3 1 16,0-2 0-16,4 1 3 15,-1 0-1-15,5-3-2 16,4 4 0-16,0 0 0 16,1 0 0-16,-3 0-3 15,-6 0 3-15,-5 0 1 16,-2 0-1-16,-1 0 0 16,-3 0-2-16,-2 0 6 0,1 0-4 15,0 0 0-15,2 0 0 16,3 0-2-16,3 0 3 15,2 0-1-15,3 0 0 16,1 0 2-16,-1 0-2 16,-2 0 0-16,-1 0 1 15,-3 0-4-15,-3 0 6 16,-4-5-3-16,-1 2 0 16,1-2 0-16,3 2 0 15,-1 0 0-15,4 0 0 16,2 0 1-16,3 2-1 15,4-2 0-15,1 3-3 16,0-4 3-16,-3 1 0 16,2 1-2-16,-2 1 4 0,2-1-4 15,1 0 2-15,-3 1 0 16,-3-3 0-16,-5 1 0 16,-3 0-2-16,-2-1 2 15,4 1 0-15,1 1 1 16,5 2-1-16,3 0 0 15,3 0-3-15,1 0 3 16,3 0 0-16,-2 0 0 16,-6 0 0-16,-3 0-2 15,-7 0 3-15,-7 0-1 16,-4 0 0-16,-1 0 2 16,0 0-4-16,4 0 2 15,1 0 0-15,2 0 1 0,2-4-1 16,1 2 0-1,-1 0 0-15,-2 1 0 16,-1 1-29-16,-3 0-80 16,-6 0-134-16,-7 0-369 0</inkml:trace>
  <inkml:trace contextRef="#ctx0" brushRef="#br0" timeOffset="497908.4247">1390 16479 798 0,'-45'-18'10'0,"-4"3"3"0,-6 6 8 0,1 7 42 0,2 2 22 0,6 0-35 0,13 13-5 0,13 7-7 0,12 5-30 0,8 0 5 15,3-1-2-15,22-3 2 16,11-7 7-16,4-5-11 16,2-7-1-16,-2-2-7 15,-1 0 3-15,-5-15-1 16,-4-7-1-16,-2-8-1 16,-8-5 8-16,-4-8-8 15,-8-3 0-15,-8-5-2 0,0-2 4 16,0 3-3-16,-14 2 0 15,-1 7 2 1,3 5 12-16,-1 9 12 0,7 9 6 16,3 6 8-16,3 7-19 15,0 5 6-15,0 0-27 16,0 5-4-16,0 19-6 16,3 12 10-16,6 8 3 15,1 6 4-15,-1 3-4 16,-1 4 3-16,-1-1-6 0,-4-2 0 15,-3-5 0 1,0-4 0-16,3-9-2 0,-3-5-70 16,6-9-67-16,0-9-154 15,2-7-292-15</inkml:trace>
  <inkml:trace contextRef="#ctx0" brushRef="#br0" timeOffset="498433.5563">1626 16140 928 0,'0'0'85'0,"0"0"-38"16,0 0-43-16,0 0-3 0,0 0 0 15,0 0 49-15,0 0-19 16,21 90-23-16,-6-53 1 15,2-2-8-15,0-4 1 16,4-8-1-16,-3-3 2 16,7-8-4-16,-1-7 1 15,3-5 0-15,-9 0-2 16,9-10 4-16,-11-11-2 16,-4-4 0-16,0-3 2 15,-12 0-6-15,0 1 4 16,0 3 0-16,-15 6 1 15,1 4 4-15,-2 6-5 16,1 3 11-16,5 5-9 16,7 0-1-16,1 5-1 15,2 11 0-15,0 9 5 16,2 5-4-16,14 7 5 0,7 2-1 16,-1 4-3-16,-3 0-3 15,-5-1 1-15,-8-2 0 16,1-4 2-16,-7-4-1 15,0-5-1-15,0-6 7 16,-13-5-6-16,-14-4 25 16,-12-5-8-16,-4-4-8 15,-14-1-3-15,2-2-7 16,-9 0-3-16,-2 0-176 0,0 0-257 16</inkml:trace>
  <inkml:trace contextRef="#ctx0" brushRef="#br0" timeOffset="498657.9659">975 16862 1057 0,'0'0'86'0,"138"-1"-75"15,-38-9-1-15,13-3 53 16,9 2 0-16,-1 2-13 0,-8 9-13 15,-14 0-34 1,-14 0 1-16,-24 0-4 0,-30 11-72 16,-29 2-48-16,-14-3-233 15</inkml:trace>
  <inkml:trace contextRef="#ctx0" brushRef="#br0" timeOffset="499216.4607">1290 17343 785 0,'0'0'125'0,"-100"0"-98"16,48 9-12-16,10 9 65 16,7 5 31-16,12 2-37 15,13 2-43-15,10 3-8 16,0-5-5-16,19-2-18 15,11-8 20-15,6-8-11 16,7-7-5-16,-3 0 6 16,2-7-7-16,-6-13-6 15,1-9-2-15,-7-5 4 16,-9-7-10-16,-5-4 6 0,-5-6 5 16,-8-5 0-16,-3 0 5 15,0 2-5-15,0 4 15 16,-6 7 9-16,-2 10 24 15,2 13-14-15,2 7 14 16,1 11-4-16,3 2-44 16,0 6-4-16,0 23-12 15,0 15 16-15,7 12 5 16,7 6-2-16,-2 2 2 0,1-1-10 16,-1-4 4-1,6 0-57-15,-5-7-112 16,-1-7-151-16</inkml:trace>
  <inkml:trace contextRef="#ctx0" brushRef="#br0" timeOffset="499635.3495">1696 17284 651 0,'0'0'596'0,"0"0"-516"0,0 0-70 15,91-39 37-15,-66 39 7 16,2 9-17-16,-2 10-33 16,-8 6 4-16,-11 8-5 15,-6 3-3-15,-15 1 0 16,-6-8-1-16,-1-6 3 16,11-6-3-16,4-9 1 15,4-3-31-15,3-5 6 16,0 0 5-16,10-13 9 15,22-15-65-15,5-8-12 16,-1-4 69-16,-5 2 14 16,-13 5 0-16,-9 7 5 15,0 8 11-15,-8 7 33 16,1 7 5-16,-2 4-13 16,0 3-34-16,0 20 3 15,0 10 16-15,0 2 36 0,9 5-26 16,10-4-11-16,9-3-4 15,5-8-12-15,6-7-6 16,13-3 2-16,9-9-136 16,8-6-311-16</inkml:trace>
  <inkml:trace contextRef="#ctx0" brushRef="#br0" timeOffset="511673.9415">20622 16833 1166 0,'0'0'51'0,"0"0"-47"16,99-13 6-16,-36 8 77 15,5-2-27-15,1 1-13 16,-3 2-39-16,-8 1-2 16,-12 0-5-16,-15 2-1 15,-15-1-19-15,-16 2-100 0,-2 0-131 16,-29 0-280 0</inkml:trace>
  <inkml:trace contextRef="#ctx0" brushRef="#br0" timeOffset="511900.3294">20693 16970 608 0,'0'0'467'0,"0"0"-377"0,0 0-62 0,124 7 61 16,-71-7 16-16,3 0-52 16,2 0-33-16,-5 0-20 15,-3 0-13-15,-15 0-166 0,-11 0-426 16</inkml:trace>
  <inkml:trace contextRef="#ctx0" brushRef="#br0" timeOffset="530558.1834">22774 16576 588 0,'0'0'100'0,"0"0"-51"15,0 0-21-15,0 0 28 16,0 0 4-16,0 0 29 16,23 1-38-16,20-1 4 15,8 0 6-15,7-1-31 16,7-3-7-16,10 0-19 16,7-1-3-16,9 0 8 15,0-2-7-15,0-1-1 16,-1 2 6-16,-4-1-4 0,-4 2 18 15,-7 4-17 1,-8 1-1-16,-6 0 0 0,-4 0-1 16,-2 0-2-16,-2 0 0 15,0 0 1-15,2 0-2 16,6 0 1 0,8 0 0-16,7 0 2 0,3 0 0 15,1 0 1-15,-5 0-3 16,0 0-4-16,-4 0 3 15,5 0 1-15,5 0 0 16,2 0-2-16,4 0 7 16,-3 0-5-16,-2 0 0 15,-11 0 2-15,-8 0-5 0,-11 0 3 16,-9 0 0-16,-5 0-1 16,-1 0 3-1,2 0-2-15,7 0 0 0,6 0 4 16,8 0-6-16,1 0 2 15,-1 0 0-15,-5-1-3 16,-7-4 4-16,-3 2-1 16,-5-1 0-16,1-1 2 15,1 3-2-15,6-1 0 16,4 0 0-16,8 1-2 16,10 2 4-16,5 0-1 15,1 0-1-15,1 0 0 16,-6-3-1-16,-6 2 1 15,-5-3 0-15,-5 2 0 0,-4-3 4 16,0 1-4-16,1 0 0 16,4-1 0-16,6-1-3 15,2 5 1-15,7-1 2 16,2-1-4-16,-2 1 10 16,-6 0-6-16,-4-2 0 15,-7 2 1-15,-2-2-3 16,-2 3 2-16,-3-4 0 15,3 2 0-15,2 1 2 16,3 0-2 0,4-2 0-16,1 2 2 0,-2-2-5 15,-2 2 3-15,-4 0 0 16,-2-1 3-16,-2 0-3 0,-5 2 0 16,-5-2-1-1,-2 0 1-15,0 2-1 16,3-1 1-16,7 2 0 15,4 0 0-15,3 0 0 0,0 0 0 16,-2 0-4-16,-8 0 7 16,-2-1-5-16,-6-1 2 15,-2 0 0 1,0 0 4-16,-2-2-4 16,3 0 0-16,5 1-1 0,3 1 2 15,6 0-2-15,-2-1 1 16,-1 1 0-16,-8-2 1 0,-7 1 0 15,-5-2-1 1,-4 0 0 0,-3 0 2-16,1 0-2 0,4 0 0 15,4 4 0-15,13-1-3 16,5 2 7-16,9 0-4 16,1 0 0-16,-6 0-4 15,-4 0 3-15,-11 0 1 16,-6 0 0-16,-5 0 3 0,-2 0 0 15,3 0-3-15,2-1 7 16,6-4-6-16,4 1 14 16,4 2-10-16,4-2-4 15,-2 1 15-15,-1 0-15 0,-3-1 17 16,-2-1-4-16,-1 1-14 16,0 0 24-16,8 2-12 15,5-1 1-15,6 1 6 16,0 2-18-16,-6-4 3 15,-5 1-4-15,-11 0 4 16,-12-1 1-16,-8 1-5 16,-11 0 0-1,-1 2 0 1,-10-1-105-16,-14-2-158 0</inkml:trace>
  <inkml:trace contextRef="#ctx0" brushRef="#br0" timeOffset="531447.3742">25515 17024 660 0,'0'0'545'0,"0"0"-531"16,-84-18-7-1,47 23-6-15,1 17 34 0,5 12 37 0,8 11-50 16,10 5 3-16,7 6-16 16,6-7-7-16,2-2 11 15,20-3-11-15,12-6 4 16,11-1-3-16,9-8-3 16,4-6-51-16,3-12-153 15,-3-11-374-15</inkml:trace>
  <inkml:trace contextRef="#ctx0" brushRef="#br0" timeOffset="531895.6767">25937 17084 1064 0,'0'0'104'16,"0"0"-37"-16,104-16-51 0,-57 31 30 15,2 14 10-15,-10 8-1 16,-11 6-48-16,-14 0-4 16,-14-5-4-16,0-6 4 15,-22-6-3-15,-6-6 0 16,1-6 3-16,5-6-3 16,7-8 0-16,3 0 1 15,9 0 4-15,3-12-1 16,0-7-4-16,16-3-19 0,7-4-15 15,2-1 18-15,1 3 5 16,-4 2 9-16,-7 3-1 16,-3 9 6-1,-8 2 1-15,-1 5 8 16,-1 3-6-16,1 0 6 16,3 11-12-16,4 11 2 0,2 3 30 15,0-1-25-15,4 1 6 16,3 1-11-16,3 0 4 15,3-3-12-15,3 1 6 16,4-1-100-16,-1-4-101 16,5-5-302-16</inkml:trace>
  <inkml:trace contextRef="#ctx0" brushRef="#br0" timeOffset="532130.1572">26781 17294 1016 0,'0'0'116'15,"91"-1"-85"-15,-32 1 2 16,5 0 62-16,-3 5-22 16,-9-5-18-16,-7 0-38 15,-12 0-12-15,-8 0-5 16,-10 0-6-16,-9 0-39 0,-4-6-64 15,-2-5-104-15,0 0-175 16</inkml:trace>
  <inkml:trace contextRef="#ctx0" brushRef="#br0" timeOffset="532349.1888">27056 17105 891 0,'0'0'106'15,"0"0"-88"-15,0 0 12 16,0 0 71-16,0 0-20 16,-6 87-8-16,18-50-38 0,-2-1-9 15,-2-1-13 1,1 0-13-16,-2-3 4 0,-1-5-4 16,2-1-3-16,2-6-71 15,1-8-91-15,2-6-173 16</inkml:trace>
  <inkml:trace contextRef="#ctx0" brushRef="#br0" timeOffset="532657.3669">27422 17109 1195 0,'0'0'51'0,"0"0"-51"0,0 0 2 16,0 0-2-16,55 90 7 15,-38-52 2-15,-1 2 1 16,-3-5-9-16,-4 0-1 16,-6-5 0-16,0-3 0 15,-2-8-2-15,1-4-71 16,-1-4-83-16,4-6-138 15</inkml:trace>
  <inkml:trace contextRef="#ctx0" brushRef="#br0" timeOffset="532934.6322">27781 17001 260 0,'0'0'792'0,"0"0"-747"16,119 48-26-16,-74-4 54 16,-3 5 7-16,-11 3-21 15,-10 3-9-15,-8-6-32 0,-9 1-5 16,-4-5-12-1,-13-2 2-15,-18-6 0 0,-12-6-2 16,-9-9 3-16,-2-9-4 16,2-4 1-16,8-8-3 15,12-1-18-15,11 0-103 16,10-10-181-16</inkml:trace>
  <inkml:trace contextRef="#ctx0" brushRef="#br0" timeOffset="533523.0255">28108 16818 901 0,'0'0'89'0,"0"0"-27"16,0 0-15-16,104-56 36 15,-68 53-28-15,0 3-12 16,-5 0-21-16,-4 4-21 31,-9 12 10-31,-9 1-11 16,-9 5 0-16,0 2-1 0,-11 2-1 0,-17-1 2 15,-8 0 0-15,-4-1 4 0,6-5-3 16,11-3-1-16,11-6 0 16,12 0-1-1,11-6 8-15,27 1-2 0,22-5 36 16,13 2-9-1,9-2-9-15,-1 1-23 0,1-1-4 16,-7 0-6-16,-5 0-179 16,-15-16-569-16</inkml:trace>
  <inkml:trace contextRef="#ctx0" brushRef="#br0" timeOffset="670493.4132">16035 11325 1083 0,'0'0'62'15,"0"0"-57"-15,0 0-4 16,0 0 25-16,0 0-4 15,0 0-1-15,0 0-21 16,0 0-12-16,52-33 11 16,-49 35-14-16,-3 7 3 15,0 3 12-15,0 1-13 16,-3 0 13-16,-1-3-1 0,2-4 1 16,2 1-2-16,0-3 4 15,9-1-2-15,12-1 3 16,9-2 0-16,4 0-6 15,4-1-24-15,3-15-198 16,-3-6-557-16</inkml:trace>
  <inkml:trace contextRef="#ctx0" brushRef="#br0" timeOffset="671076.6819">15769 9157 859 0,'0'0'93'16,"0"0"-93"-16,0 0-100 16,0 0 59-16,0 90-8 15,8-58-208-15</inkml:trace>
  <inkml:trace contextRef="#ctx0" brushRef="#br0" timeOffset="739230.737">11848 13010 945 0,'0'0'23'16,"0"0"-2"-16,-86-7-21 15,61 14 53-15,-1 16-8 16,1 6-14-16,4 9-7 16,2 5-5-16,7-1 8 15,6 1-10-15,6 1 0 16,0-2 4-16,4-3-5 16,14-5-10-16,8-5 2 15,3-4-8-15,4-2 11 0,6-7-11 16,7-9-132-1,5-7-240-15</inkml:trace>
  <inkml:trace contextRef="#ctx0" brushRef="#br0" timeOffset="739686.5257">12059 13118 1081 0,'0'0'26'0,"0"0"-15"16,90-32-9-16,-50 32 9 15,-1 0 31-15,-2 9-31 0,-6 14-11 16,-10 5 0-16,-13 4-3 16,-8 5-1-16,-13-2 4 15,-15-1 0-15,-3-6 1 16,4-7-2-16,8-8 0 15,10-6 1-15,4-7 0 16,5 0 2-16,0-4 5 16,17-15-7-16,11-4-52 15,5-6 38-15,2-2-8 16,-6 0 20-16,-7 2 0 16,-4 3 2-16,-9 8 6 15,-6 7 30-15,0 5 14 16,-3 5-8-16,0 1-41 15,0 0-1-15,0 15-8 16,0 7 8-16,0 5-1 16,0 0 1-16,0 0 0 0,10 0 0 15,4-3 3-15,5-3-3 16,8-2 0-16,4-4-58 16,4-10-208-1</inkml:trace>
  <inkml:trace contextRef="#ctx0" brushRef="#br0" timeOffset="739936.078">12778 13159 1076 0,'0'0'42'0,"0"0"-41"16,128 0-1-16,-71 0 27 15,3 5 19-15,-4-1-18 16,-5 0-26-16,-5-1 0 16,-10-1-1-16,-9-2-1 15,-10 0-14-15,-10 0-101 16,-7 0-117-16,-7 0-305 16</inkml:trace>
  <inkml:trace contextRef="#ctx0" brushRef="#br0" timeOffset="740148.514">12980 13032 993 0,'0'0'52'0,"0"0"-52"15,0 0-2-15,0 0 2 16,5 94 30-16,7-62-3 15,5 4-9-15,-7-2-14 16,-1 2 0-16,-1-5-3 16,-3-3-1-16,0-4-60 15,4-7-167-15</inkml:trace>
  <inkml:trace contextRef="#ctx0" brushRef="#br0" timeOffset="740404.8333">13396 12939 1132 0,'0'0'21'15,"0"0"-10"-15,0 0-11 16,0 0 0-16,0 0 11 0,64 87 1 15,-48-48-6 1,-5 4-6-16,-5 1 3 0,-5-2-6 16,-1-4-1-16,0-9-180 15,0-10-225-15</inkml:trace>
  <inkml:trace contextRef="#ctx0" brushRef="#br0" timeOffset="740652.7089">13709 12855 857 0,'0'0'262'0,"0"0"-259"15,127 59 4-15,-78-18 81 16,-1 6-21-16,-10 8-16 15,-8 10-28-15,-15 7-21 16,-15 8 2-16,-18 6-4 16,-45-1-6-16,-30-6-92 15,-24-10-254 1</inkml:trace>
  <inkml:trace contextRef="#ctx0" brushRef="#br0" timeOffset="747524.1511">16560 12669 787 0,'0'0'211'0,"0"0"-158"15,0 0-38-15,0 0 22 16,0 0 40-16,0 0-35 16,-91-36-35-16,67 53-3 15,-1 10-4-15,0 10 3 16,2 5 5-16,4 6-6 16,5 7 4-16,2 2 5 15,8 5-5-15,4-3 9 16,0-5-11-16,7-4-2 0,17-8 10 15,9-7-8-15,8-9-4 16,11-5-18 0,4-8-143-16,4-8-188 0</inkml:trace>
  <inkml:trace contextRef="#ctx0" brushRef="#br0" timeOffset="748038.3119">16851 12891 1053 0,'0'0'60'16,"0"0"-39"-1,0 0-21-15,0 0 44 16,90-19-10-16,-67 34-33 0,-3 9-1 16,-5 8 0-16,-9 2-5 15,-6 1 4-15,0-3 2 16,-6-3-1-16,-5-7 0 16,3-7-9-16,3-6-20 15,3-6-7-15,2-3 21 16,0 0 15-16,0-8 0 15,15-13-45-15,-1-3 26 16,-2-5-10-16,1-3-15 0,-4-3 9 16,-3 2 35-16,-4 3 2 15,-2 7 38-15,0 8 19 16,0 5 4-16,0 7-14 16,0 3-10-1,4 0-39-15,3 9-5 0,5 12 3 16,2 6 4-16,-1 4-2 15,3 5 0-15,0-5 1 16,-4 2-2-16,1-5 0 16,-3-3 1-16,2-5-2 15,2-8-158-15,0-10-156 16</inkml:trace>
  <inkml:trace contextRef="#ctx0" brushRef="#br0" timeOffset="748513.0312">17133 12421 1071 0,'0'0'31'0,"0"0"50"16,0 0-73-16,0 0 5 0,0 0 36 16,97-30-40-1,-61 30-3-15,-8 10-6 0,-10 5-3 16,-12 5 1-16,-6 2-7 16,-1 4 2-16,-22 2 3 15,-4-3 5-15,2-1-1 16,6-4 0-16,10-4-2 15,7-4 1-15,2 0-1 16,0 0 2 0,12-2 0-16,9 1 2 0,1 1-2 15,-1-1 0-15,-6-2 1 16,-7-1-3-16,-8 1 2 16,0-1-1-16,-10 3 1 15,-15 0 0-15,-3 1 8 16,-2-1 2-16,6 1-6 15,6 1-3-15,5-1-1 16,10 3-4-16,3-5-54 0,8-3-209 16</inkml:trace>
  <inkml:trace contextRef="#ctx0" brushRef="#br0" timeOffset="748764.6719">17469 12868 1197 0,'0'0'29'16,"0"0"-27"-16,127 1 2 16,-74-1 27-16,-2 0 40 15,-5 0-47-15,-8 0-18 16,-8 0-1-16,-10 0-5 15,-8 0 0-15,-5 0-3 16,-5 0-47-16,-2 0-60 16,0 0-89-16,-16-1-299 15</inkml:trace>
  <inkml:trace contextRef="#ctx0" brushRef="#br0" timeOffset="748967.2962">17681 12771 924 0,'0'0'149'16,"0"0"-146"-16,0 0-3 15,0 0 33-15,6 80 58 16,4-49-49-16,0 3-31 16,-1 3-4-16,0-1-2 15,-3-3-4-15,-3-2-2 16,0-5-71-16,3-12-238 15</inkml:trace>
  <inkml:trace contextRef="#ctx0" brushRef="#br0" timeOffset="749394.7089">18076 12741 1119 0,'0'0'43'0,"0"0"-36"16,0 0-7-16,0 0-3 0,0 0 3 16,-12 96 0-1,-1-56 1-15,4-3 1 16,1-4 1-16,8-3-1 0,0-8-1 16,0-5 1-16,11-7-1 15,8-8 1-15,7-2 2 16,3 0-2-16,4-6-1 15,0-10-1 1,-5-3 0-16,-7 1 1 0,-6 0 1 16,-9 4 3-16,-6 4 63 15,0 4 10-15,0 5-35 16,0 1-2-16,1 0-34 16,1 2-7-16,4 16 0 15,0 6 0-15,3 2 3 0,-3 6 0 16,-2-1-1-16,1 1-1 15,-2 2-1-15,-3 0-3 16,0-8-157-16,-3-8-274 16</inkml:trace>
  <inkml:trace contextRef="#ctx0" brushRef="#br0" timeOffset="750454.4236">20093 13274 780 0,'0'0'74'15,"0"0"-57"-15,0 0 0 16,-92 0 61-16,75 0 13 16,8 0-17-16,3 0-40 0,6 0 1 15,0 0-15-15,2 0-9 16,25 0 1-16,13 1-10 16,11-1-1-16,7 0 0 15,-3 0 4-15,-6 0 3 16,-12 0 39-16,-13 0-17 15,-15 0-15-15,-7 0-11 16,-2-1-1-16,-2 1-3 16,-20 0-8-16,-6 0 3 15,-1 0 5-15,13 0-4 16,10 0-27-16,6 6-63 16,0-2-75-16,19-4-143 15</inkml:trace>
  <inkml:trace contextRef="#ctx0" brushRef="#br0" timeOffset="751368.4989">21105 12841 863 0,'0'0'57'16,"0"0"-28"-16,0 0 15 16,0 0 33-16,0 0-25 15,0 0-34-15,-64-16-18 16,51 32-1-16,0 7 0 16,1 2 2-16,1 4 7 15,-2 4 23-15,3 0-4 0,-3-1 4 16,3 2-9-1,4-3-12-15,5-3 21 0,1 3-14 16,0 0 5-16,14 1 6 16,8 2-20-1,6 1 13-15,6 0-7 0,4-3-10 16,2-2 7-16,-3-6-10 16,-2-5 5-16,-6-4-6 15,-3-9-1-15,-10-3-46 16,-6-3-158-16,-10-8-381 15</inkml:trace>
  <inkml:trace contextRef="#ctx0" brushRef="#br0" timeOffset="757916.9629">21326 13153 1175 0,'0'0'32'0,"0"0"0"15,0 0-28-15,102-33-4 16,-66 33 54-16,0 0-9 15,-3 16-26-15,-6 6-19 16,-10 4 0-16,-12 4-3 16,-5-1-3-16,-12-1 5 15,-9-2 0-15,0-7-1 16,8-5-4-16,6-7 4 16,5-5-12-16,2-2 5 15,7 0-6-15,16-16 11 16,7-7-33-16,3-5 27 15,-4-4 10-15,-3 0 0 0,-6-1 1 16,-6 5 9-16,-4 6 8 16,-5 6 30-1,-2 7-9-15,-2 6-15 16,1 3 12-16,1 0-36 0,-2 0 0 16,5 13-5-16,0 10-3 15,3 3 7-15,-1 4 1 16,1-1 0-16,-3-3-2 15,1 0 2-15,0-6 0 16,0-2-62-16,0-5-74 16,3-7-111-16,-4-6-345 15</inkml:trace>
  <inkml:trace contextRef="#ctx0" brushRef="#br0" timeOffset="758352.3288">21888 12686 909 0,'0'0'52'0,"0"0"-21"16,0 0-25-16,94-30-2 0,-64 30 36 15,-5 0-11 1,-4 8-28-16,-9 8-2 0,-9 2-1 16,-3 2 1-16,-13 1-2 15,-16 1 3-15,-1-2 0 16,2-5 0-16,8-3 1 16,11-1-2-16,7-1 0 15,2 0 1-15,21-2-5 16,11 0 7-16,7-1-2 15,0 0 0-15,-8 2 4 16,-11-3-5-16,-9 1 1 16,-9 0-4-16,-2 3 4 15,-5-2 6-15,-21 3 27 16,-12 2 37-16,-8-2-44 16,1 0-9-16,7 0-17 0,15 3 7 15,8 2-11 1,12 3 4-16,3-4-86 0,9-4-190 15</inkml:trace>
  <inkml:trace contextRef="#ctx0" brushRef="#br0" timeOffset="758628.5728">22212 13172 1125 0,'0'0'41'0,"0"0"-39"15,107 17 2 1,-56-15 56-16,4 2 22 0,-3-2-55 16,-4-2-21-16,-5 2 13 15,-9-2-18-15,-4 0 5 16,-9 0-6-16,-7 0-20 15,-10-2-91-15,-4-6-107 16,-1-6-374-16</inkml:trace>
  <inkml:trace contextRef="#ctx0" brushRef="#br0" timeOffset="758827.134">22502 13052 837 0,'0'0'161'15,"0"0"-151"-15,0 0-9 16,-1 74 96-16,1-46-1 16,0 1-39-16,3 0-12 15,1-1-37-15,1-3-3 16,-4 0-5-16,3-3 0 16,-1-4-1-16,5-4-113 15,6-8-206-15</inkml:trace>
  <inkml:trace contextRef="#ctx0" brushRef="#br0" timeOffset="759249.8185">22897 13014 261 0,'0'0'877'0,"0"0"-843"16,0 0-34-16,0 0 0 15,0 0 0-15,0 0 14 16,-41 100-10-16,31-71 1 16,-1-3-3-16,8 0 0 15,2-6-2-15,1-7 0 16,0-2 0-16,3-6 0 16,12-2 3-16,5-3 1 0,3 0-4 15,4-4-14-15,-2-7 9 16,-1-3-7-16,-6-1 8 15,-3 3 2-15,-6 0 4 16,-5 4 3-16,-4 2 29 16,0 2-15-16,0 2 27 15,0 2-9-15,0 0-16 16,0 0-16-16,0 0-5 16,0 9 0-16,0 6 0 15,0-1 1-15,0 4 9 16,0-1-8-16,3 1 1 15,-1 3 1-15,-1 2-4 0,-1-1-22 16,0-4-238 0</inkml:trace>
  <inkml:trace contextRef="#ctx0" brushRef="#br0">25812 13022 1127 0,'0'0'54'0,"0"0"-41"15,0 0-12-15,91-22 10 16,-58 22 37-16,-1 10-42 16,-2 16-4-16,-6 6-2 15,-10 5-11-15,-9 2 11 16,-5-2-16-16,-7-3-13 16,-11-9 8-16,-1-5-21 15,4-9 16-15,6-5 14 16,4-6 6-16,5 0 6 0,0 0 17 15,6-13-14-15,15-8-3 16,6-3 3-16,3-1-3 16,-2-3 3-16,-4 3-1 15,-4 4 20-15,-7 3 36 16,-6 6-3-16,-4 7-11 16,-1 3-7-16,-2 2-12 15,1 0-25-15,1 3-11 0,1 16 2 16</inkml:trace>
  <inkml:trace contextRef="#ctx0" brushRef="#br0" timeOffset="763283.9669">26699 13141 1091 0,'0'0'115'0,"0"0"-107"0,132-2-2 15,-71 2 32-15,2 0 23 16,1 1-36-16,-6 3-18 15,-9 0-5-15,-13 0-4 16,-12-2-8 0,-12-2-104-16,-11 0-49 0,-1 0-96 15,-10-7-424-15</inkml:trace>
  <inkml:trace contextRef="#ctx0" brushRef="#br0" timeOffset="763495.9178">26947 13014 875 0,'0'0'110'16,"0"0"-104"-16,0 0-6 15,0 0 61-15,0 0 1 16,-11 96 5-16,16-67-38 16,7-3-22-16,1 0 3 15,2-2-8-15,2-3-1 16,-5-3-1-16,0-1-4 15,-1-5-154-15,-1-10-173 16</inkml:trace>
  <inkml:trace contextRef="#ctx0" brushRef="#br0" timeOffset="763762.2028">27480 12865 1158 0,'0'0'56'0,"0"0"10"16,0 0-66-16,0 0 0 16,0 0 0-16,41 85 42 15,-26-38-5-15,-1 4-14 16,-5 0-22-16,-6 0 3 15,-3 0-4-15,0-2-3 16,-16-4-46-16,-7-7-253 16</inkml:trace>
  <inkml:trace contextRef="#ctx0" brushRef="#br0" timeOffset="764657.9846">26381 13043 312 0,'0'0'518'0,"0"0"-497"16,0 0-15-16,0 0 53 15,0 0 57-15,-85-46-55 16,68 46-34-16,0 0-16 16,-4 0 1-16,2 9-5 0,2 5 9 15,0 5-15 1,2 3 4-16,0 3 6 0,3 4-9 16,3 0 18-16,4 1 1 15,3-1-7-15,2-2 11 16,0-3-11-16,14-3 7 15,12-2 4-15,6-4-15 16,10-3 3-16,7-6-5 16,2 0-6-16,3-3-4 15,-3-2-102-15,-12-1-190 16</inkml:trace>
  <inkml:trace contextRef="#ctx0" brushRef="#br0" timeOffset="769681.3064">4302 16468 1116 0,'0'0'89'15,"0"0"-55"-15,0 0-12 16,0 0 56-16,30-72-10 0,6 60-31 15,9 4-18-15,7 4-17 16,-3 4-2 0,-7 0 0-16,-6 12-3 0,-11 10 1 15,-8 7-3-15,-9 4 0 16,-8 0 1-16,0 1 4 16,-13-4 0-16,-8-8-1 15,3-5-2-15,3-7 0 16,2-6 2-16,10-4 1 15,3 0 1-15,0-2-1 16,0-16-10-16,11-7-25 16,9-3-1-16,1-3 27 15,0 1 9-15,-6 5-1 16,-6 3 1-16,-4 10 4 16,-4 4 5-16,-1 5 23 15,0 3-23-15,0 0-9 16,0 0-15-16,0 17 1 0,0 8 12 15,2 5 3-15,3-1-1 16,4 1 0 0,5-2 2-16,7-1-2 0,4-3 0 15,11-2-2-15,3-7-33 16,5-7-177-16,3-8-279 16</inkml:trace>
  <inkml:trace contextRef="#ctx0" brushRef="#br0" timeOffset="769929.0699">5156 16477 1184 0,'0'0'78'0,"0"0"-78"0,0 0 0 16,104 0 64-16,-62 4-5 15,1 1-21-15,-4-3-12 16,1 3-24-16,-5-2 4 16,-4-1-6-16,-1 1-1 15,-3-2-6-15,-5 2-24 16,-4-3-87-16,-8 0-110 0,-10 0-182 16</inkml:trace>
  <inkml:trace contextRef="#ctx0" brushRef="#br0" timeOffset="770193.2738">5459 16319 600 0,'0'0'467'16,"0"0"-364"-16,0 0-92 15,0 0-4-15,0 0 63 16,0 0-47-16,-6 17-20 15,6 12 23-15,0 3-4 16,0 2-7-16,0 0-13 0,0-1 1 16,6-2 3-16,1-5-6 15,2-4 2-15,0-1-2 16,2-7-112-16,2-3-79 16,-3-8-248-1</inkml:trace>
  <inkml:trace contextRef="#ctx0" brushRef="#br0" timeOffset="770462.1298">5882 16372 1143 0,'0'0'88'0,"0"0"-56"15,0 0-32-15,0 0-3 16,0 0 3-16,0 0 32 16,8 45-1-16,-2-19-19 15,1 4 0-15,-4-1-7 16,0 0-6-16,-1 1 1 16,-1-4 0-16,-1-2-5 15,2-4-115-15,-2-10-218 16</inkml:trace>
  <inkml:trace contextRef="#ctx0" brushRef="#br0" timeOffset="770744.8929">6254 16246 1140 0,'0'0'47'15,"82"41"-43"-15,-43-15-2 16,-11 3 26-16,-3 3-1 16,-8 8 6-16,-4 4-29 15,-11 3-2-15,-2 4 3 0,-20-1-4 16,-17 3-2-16,-17-3-107 15,-11-5-134 1,-17-8-161-16</inkml:trace>
  <inkml:trace contextRef="#ctx0" brushRef="#br0" timeOffset="771267.4992">4355 16174 1031 0,'0'0'0'0,"0"0"-2"16,-84 23-2-16,47 9 4 15,8 13 25-15,-1 10 48 16,5 10-2-16,4 3-27 16,11 1 13-16,10 4-19 15,0-8 4-15,31 0-4 16,14-7-14-16,16-6-3 15,15-11-17-15,12-11-1 0,9-12-3 16,5-14-195 0,-7-4-291-1</inkml:trace>
  <inkml:trace contextRef="#ctx0" brushRef="#br0" timeOffset="775784.7581">7574 15956 1106 0,'0'0'81'0,"0"0"-79"16,0 0-2-1,-110 5 0-15,65 32 5 0,-4 13 13 16,-1 13-8-16,6 10 9 16,13 4-4-16,11 2 8 15,13-1 7-15,7-4-16 16,13-5-7-16,20-10 0 15,10-11-6-15,14-10 7 16,13-14-3-16,12-11-5 0,9-8-111 16,0-5-220-1</inkml:trace>
  <inkml:trace contextRef="#ctx0" brushRef="#br0" timeOffset="778426.1158">7989 16173 630 0,'0'0'109'15,"0"0"-50"-15,0 0-12 16,0 0 55-1,0 0 2-15,0 0-52 0,30-68 14 16,-6 56-26-16,4 3-17 16,6 0 10-16,5 5-18 15,3 2-7-15,-6 2-8 16,-8 0-1-16,-6 10-1 16,-13 9-2-16,-6 4-11 0,-3 0 14 15,-4 4-11 1,-17-3-11-16,-4-2 1 15,-1-5-17-15,7-2 26 16,4-8 5-16,9-1 2 0,6-2 2 16,0-2-4-16,6 0 8 15,19 1-5-15,7 3 5 16,2 1-2-16,-1 3 2 16,-2 0 0-16,-7 5-3 15,-9 0 3 1,-9 3 0-16,-6 1-2 0,0 4 4 15,-22-2 1-15,-11-2 13 16,-8-3 13-16,-8-3 5 0,1-4-12 16,-1-3-13-16,4-5-9 15,7-1-3-15,5 0-173 16,16-10-455-16</inkml:trace>
  <inkml:trace contextRef="#ctx0" brushRef="#br0" timeOffset="780130.5096">8672 16184 1156 0,'0'0'40'16,"0"0"7"-16,0 0-32 15,0 0 28-15,39-79 21 16,-2 69-14-16,5 7-41 16,3 3-8-16,-3 3-2 15,-6 18-2-15,-11 9-1 16,-12 5-1-16,-13 5-9 15,0 0 9-15,-18 0-10 16,-8-6-8-16,2-9 18 0,9-9-3 16,4-6 4-16,7-8 4 15,4-2-9-15,0 0 9 16,4-4 4-16,17-12-4 16,6-6-34-16,3-6 12 15,-5-3 6 1,-1-2 7-1,-7-3 2-15,-7 5 7 0,-6 2 1 0,-4 7 0 16,0 8 23-16,0 5-8 16,0 7 6-16,0 2-16 15,-1 0-6-15,-6 18-10 16,1 9 7-16,3 8 3 16,3 3-2-16,0 0 5 15,11-3-3-15,10-4 0 16,11-5 4-16,4-8-1 0,4-3-3 15,3-10-15-15,6-5-149 16,-4 0-286-16</inkml:trace>
  <inkml:trace contextRef="#ctx0" brushRef="#br0" timeOffset="781506.0192">9217 15736 949 0,'0'0'89'0,"0"0"-61"16,0 0-8-16,85-31-9 16,-57 31 38-16,2 0-25 15,0 0-21-15,-8 7-3 16,-5 6 0-16,-13 1-12 15,-4 5 11-15,0 0-7 16,-21 4 8-16,-7 0-1 0,-7-3-1 16,4-2 2-16,9-5-1 15,7-4 3-15,9-5-2 32,5-1 3-32,1 0-2 0,3 2 10 0,25 1-2 31,15-1 25-31,11 0-14 0,9 2-19 0,1 3 4 15,1 2-5-15,-5 4-46 16,-2-2-176-16,-7-2-394 16</inkml:trace>
  <inkml:trace contextRef="#ctx0" brushRef="#br0" timeOffset="782511.8979">9782 16280 981 0,'0'0'86'0,"0"0"-84"0,0 0-2 0,87 0 62 0,-38 0 7 15,3 0-24-15,6 0-22 16,5 0-1-16,4 0 1 15,3 0-13-15,-2-3-5 16,-9 2-5-16,-13 1-3 16,-14-2-1-16,-20 1-96 0,-12-1-96 15,-3-3-184-15</inkml:trace>
  <inkml:trace contextRef="#ctx0" brushRef="#br0" timeOffset="782575.7256">10064 16127 1016 0,'0'0'93'0,"0"0"-44"0,0 0-24 0,0 0-1 0,0 0 0 0,0 0-13 0,-4 40-6 0,8-5 43 0,7 5-24 0,-1 1-16 0,2-1 4 0,-3-1-11 0,-1-3-1 0,-1-5 1 15,-3-2-1-15,1-8-80 16,-5-7-142-16,0-9-390 16</inkml:trace>
  <inkml:trace contextRef="#ctx0" brushRef="#br0" timeOffset="784162.3253">11059 16129 996 0,'0'0'29'16,"0"0"-20"-16,0 0-3 15,-79-11 37-15,66 11 27 16,1 4-42-16,-3 11-24 16,3 6 5-16,-3 2-9 15,5 5 6-15,2 0 3 0,5 1-9 16,3 1 15-1,0 0-8-15,15-1 4 0,6-4 5 16,9-4-15 0,3-5 5-16,4-8 6 15,2-8-11-15,1 0 9 0,-4-6-3 16,-8-12 4-16,-10-4 29 16,-6-7-3-16,-12-3-3 15,0-3-14-15,-21 0-12 16,-12 2 11-16,-10 5-13 15,-3 8-6-15,4 5 0 16,8 7-3-16,10 6 2 16,11 2-32-16,8 0-93 15,5 10-55-15,9 0-115 16</inkml:trace>
  <inkml:trace contextRef="#ctx0" brushRef="#br0" timeOffset="784458.2418">11313 15872 1169 0,'0'0'16'16,"0"0"21"-16,0 0-37 15,104 1 0-15,-54 32 7 16,6 15 5-16,-2 13-3 15,-2 8 5-15,-13 7-11 16,-12 6-3-16,-17-1 0 0,-10 0-2 16,-6-6 2-16,-28-9 0 15,-17-7 0-15,-8-15-1 16,-5-9 1-16,2-12 0 16,9-9 0-16,12-12-68 15,15-2-251 1</inkml:trace>
  <inkml:trace contextRef="#ctx0" brushRef="#br0" timeOffset="785248.7738">12223 16266 760 0,'0'0'157'0,"0"0"-73"15,0 0-54-15,0 0 38 16,0 0 27-16,0 0-49 15,-6-5-28-15,6 5 13 16,20 0 0-16,14 0 8 0,12 0 17 16,12 0-36-16,5 0 7 15,3 0-9-15,-5 0-13 16,-8 0 15-16,-12 0-20 16,-13 0 2-1,-13 0-4-15,-8 0-40 0,-7 0-121 16,-4 0-164-16,-20 0-645 15</inkml:trace>
  <inkml:trace contextRef="#ctx0" brushRef="#br0" timeOffset="786730.7788">13722 15927 1120 0,'0'0'28'16,"0"0"-4"-16,0 0-19 16,0 0 1-16,-98-28 0 15,75 49 24-15,-2 7-24 16,-2 10 3-16,5 6-5 0,5 3-1 15,4 0 19 1,4 3-6-16,6-3 6 16,2 0 6-16,1 0-24 0,0-6 7 15,1 1-11-15,10-5 3 16,5-4 2-16,2-1-3 16,6-3 0-16,7-4-2 15,7-3-58-15,5-5-50 16,3-6-119-16,2-9-231 15</inkml:trace>
  <inkml:trace contextRef="#ctx0" brushRef="#br0" timeOffset="787235.6489">14007 16308 1183 0,'0'0'22'16,"0"0"26"-16,41-79-41 15,-4 62 15-15,6 4 55 16,1 6-38-16,0 7-23 16,-5 0-15-16,-2 10-1 15,-8 12 0-15,-10 8-8 16,-13 0-3-16,-6 5 10 15,-12 0-9-15,-16-5 3 0,-6-3-1 16,2-9-14-16,10-6 17 16,8-7 2-16,8-3 3 15,6-2-4-15,0 0 4 16,20-12-8-16,9-9-50 16,9-6-14-1,4-2 44-15,-3-3 14 0,-1 2 10 16,-5 1 4-16,-9 10 0 15,-11 6 28-15,-7 6 5 16,-4 5-18-16,-2 2-11 16,1 0-4-16,1 0-15 15,-2 15 10-15,0 5 3 16,3 5 2-16,-3 3 0 16,0-1 2-16,0-3-5 0,-3-2 3 15,-11-2-24-15,0-5-35 16,0-5-47-16,3-6-88 15,0-4-111-15</inkml:trace>
  <inkml:trace contextRef="#ctx0" brushRef="#br0" timeOffset="787657.9848">14529 16198 862 0,'0'0'68'16,"0"0"-62"-16,0 0 4 15,0 0-9-15,0 0 77 16,-84 69-31-16,71-38-13 16,5 4-9-16,5-3 1 15,3-3 3-15,0-2-11 16,14-5-7-16,9 0 6 15,4-8-14-15,11-5 3 0,4-3-6 16,5-4 0-16,2-2-125 16,-3-6-222-16</inkml:trace>
  <inkml:trace contextRef="#ctx0" brushRef="#br0" timeOffset="788100.804">14733 15783 1026 0,'0'0'30'0,"0"0"-21"16,0 0-6-16,0 0 15 15,0 0 27-15,0 0-40 16,88 0-5-16,-84 21 0 16,-4 4-3-16,0 1 3 15,-9 0-2-15,-5 2 2 16,6-3 0-16,6-3 0 0,2-1 3 16,0-6-2-16,15-1 2 15,5 0 2-15,3-1-3 16,-2 1-1-16,-6-3-1 15,-5 2-1-15,-10-3-1 16,0 4 2 0,-10 0 18-16,-21 0 32 0,-9 0-10 15,-4-1 3-15,3-1-18 16,9-1-13-16,13 0-7 16,8 0-5-16,11 0 0 15,0 1-81-15,29-4-146 16,20-4-527-16</inkml:trace>
  <inkml:trace contextRef="#ctx0" brushRef="#br0" timeOffset="788408.236">15266 16327 1102 0,'0'0'104'0,"0"0"-102"16,0 0 4-16,96 4 109 15,-48-4-40-15,4 0-34 16,0 0-22-16,-1-1-2 0,-3-4 1 15,-6-1-17-15,-9 0-1 16,-10 4 0-16,-10-1-37 16,-8-1-75-16,-5-3-110 15,0-3-289-15</inkml:trace>
  <inkml:trace contextRef="#ctx0" brushRef="#br0" timeOffset="788695.995">15335 16152 977 0,'0'0'20'0,"0"0"-19"15,0 72 74-15,0-37 20 16,8 3-28-16,2 1-7 16,0-1-33-16,3-1-14 15,0-3-6-15,-1-3-5 0,0-5-2 16,0-3 0-16,-3-5-98 16,1-7-101-1,0-11-438-15</inkml:trace>
  <inkml:trace contextRef="#ctx0" brushRef="#br0" timeOffset="789212.6078">16058 16056 1003 0,'0'0'175'15,"0"0"-149"-15,0 0-26 16,0 0 0-16,0 0 0 16,0 0 5-16,26 48-2 15,-26-14-2-15,-3 8 1 16,-16-3-2-16,-8 1 0 15,0-6 2-15,5-4-2 16,8-8 0-16,9-7 3 16,5-7-6-16,0-4 10 15,19-4-7-15,14 0 0 0,10-10-16 16,3-9-18 0,-4-1-13-16,-4-5 36 15,-12 3 11-15,-8 0 4 16,-9 2 45-16,-3 7-1 15,-6 4-7-15,0 5 49 0,0 4-41 16,1 0-23-16,1 0-26 16,2 7-5-16,2 14 5 15,2 4 0-15,2 4 5 16,1-2-1-16,-1-1-4 16,3-1 0-16,1 1-3 15,1-5-39-15,0-5-129 16,-1-11-203-16</inkml:trace>
  <inkml:trace contextRef="#ctx0" brushRef="#br0" timeOffset="789501.8505">16378 15890 1004 0,'0'0'38'0,"0"0"-36"16,108 61-2-16,-62-20 32 15,-6 7 56-15,-6 4-25 16,-5 4-21-16,-12 2-25 0,-10 2-3 16,-7-1-11-16,-15-3-2 15,-20-2-1 1,-8-6 0-16,-8-7 1 15,-1-7-1-15,-2-8-1 16,2-6-96-16,6-16-229 0</inkml:trace>
  <inkml:trace contextRef="#ctx0" brushRef="#br0" timeOffset="799729.6762">17209 16044 958 0,'0'0'45'16,"0"0"14"-1,0 0-51-15,0 0-3 16,0 0 72-16,0 0-46 15,-66-13-20-15,47 46-3 0,-2 8-6 16,3 6 19-16,-1 6 5 16,5 2 2-16,4 0 12 15,4 0-26-15,5-6-3 16,1-6-8-16,0-3 3 16,16-7-3-16,8-6-1 15,11-8-4-15,7-8-7 16,9-10-123-16,5-1-141 15,-1-17-628-15</inkml:trace>
  <inkml:trace contextRef="#ctx0" brushRef="#br0" timeOffset="800027.8722">17630 16068 917 0,'0'0'127'16,"0"0"-31"-16,0 0-88 16,0 0 4-16,0 0-4 15,0 0-1-15,0 36 34 16,0 0-9-16,3 5-7 16,-3 7-12-16,0-1-3 0,0 0-1 15,0-4-1-15,0-5-8 16,0-3 0-16,0-3 2 15,0-7-1-15,0-3-1 16,0-5-15 0,4-1-80-16,8-6-101 0,6-9-111 15</inkml:trace>
  <inkml:trace contextRef="#ctx0" brushRef="#br0" timeOffset="800422.8152">18116 16379 811 0,'0'0'389'0,"0"0"-334"15,0 0-44 1,0 0-5-16,0 0 73 16,0 0-25-16,82-13-52 0,-22 9-1 15,4 1-1 1,-4-1 3-16,-7 1-2 15,-5-1 0-15,-7 1-1 0,-6 3 0 16,-7-2 0-16,-6 1-2 16,-8 1-42-16,-8 0-26 15,-3 0-15-15,-3-2-62 16,0-2-67-16,0-2-258 16</inkml:trace>
  <inkml:trace contextRef="#ctx0" brushRef="#br0" timeOffset="800719.623">18297 16190 1007 0,'0'0'131'0,"0"0"-95"15,0 0 2-15,0 0-2 16,0 0 18-16,0 0-44 16,4 33 0-16,6 0 30 15,-2 9-30-15,-2 2-5 0,-1 1 1 16,-2-1-5-16,-2-1-1 16,-1 0 0-16,0-5-4 15,0-3-54 1,5-9-144-16,2-12-290 0</inkml:trace>
  <inkml:trace contextRef="#ctx0" brushRef="#br0" timeOffset="801776.872">19104 16287 821 0,'0'0'189'0,"0"0"-144"15,0 0-45-15,0 0 19 16,0 0 53-16,0 0-43 16,-69-20-16-16,53 34-2 15,-1 4-10-15,4 6 5 16,0-1-2-16,4 3-3 15,4 0 14-15,5 1-11 16,0-4 0-16,0-3-2 16,8-5 3-16,9-2-5 15,4-7 6-15,8-3-6 0,1-3 15 16,-1 0-9 0,-3-7 7-16,-6-12 33 15,-7-2-12-15,-7-6 6 0,-6-3-15 16,0-1-19-16,-16 0 7 15,-9 3-5-15,-3 4-6 16,1 5-2-16,3 7-13 16,5 4-66-16,4 2-56 15,7 1-190-15</inkml:trace>
  <inkml:trace contextRef="#ctx0" brushRef="#br0" timeOffset="802092.0357">19335 15845 1022 0,'0'0'56'0,"0"0"-49"15,81 22-4-15,-35 10 24 0,4 10 56 16,0 9-27-16,-1 9-11 16,-6 3-25-16,-8 3 9 15,-13 4-27 1,-16 2 0-16,-6 1-2 16,-24-7 2-16,-24-4-5 0,-22-12-93 15,-16-8-56-15,-8-15-65 16,1-14-237-16</inkml:trace>
  <inkml:trace contextRef="#ctx0" brushRef="#br0" timeOffset="803120.0591">8979 17897 590 0,'0'0'11'0,"0"0"-3"16,0 0 24-16,75-82 85 16,-66 60-18-16,-3 5 58 15,-2 2-74-15,-4 4 18 16,0 4-21-16,0 4-29 15,-10 2-15-15,-8 1-32 16,-9 0-4-16,-6 15-1 16,-4 12-3-16,2 9 2 15,6 6 2-15,10 0 0 16,11 2 0-16,8-5 1 16,6 1-1-16,21-2 4 15,7-4 3-15,13 0-6 16,8-5-1-16,3-1-35 15,3-3-74-15,-3-8-181 16</inkml:trace>
  <inkml:trace contextRef="#ctx0" brushRef="#br0" timeOffset="803643.6597">9603 17976 927 0,'0'0'340'16,"0"0"-304"-16,0 0-33 0,88-58-3 16,-43 57-5-16,3 1 5 15,-2 6 0 1,-3 16 1-16,-6 7-4 0,-8 11 3 15,-13 0 0-15,-14 4-5 16,-2-3 0-16,-6-4 4 16,-12-7-1-16,0-9 2 15,9-9-4-15,3-6 6 16,5-6-2-16,1 0 15 16,0-19-15-16,13-7-29 15,11-5-20-15,4-5 19 16,5-1 13-16,-2 2-29 15,-5 3 1-15,-4 7 43 16,-9 5 2-16,-8 10 5 0,-5 2 28 16,0 6-4-16,0 2-9 15,-10 0-20-15,4 0 0 16,-2 13-4 0,5 4 7-16,3 3-5 0,0 3 4 15,9 3-1-15,12 3 17 16,10-1-7-16,5-5-2 15,3 3-6-15,6-6 0 16,3-3-6-16,1-3-128 16,-6-11-172-16</inkml:trace>
  <inkml:trace contextRef="#ctx0" brushRef="#br0" timeOffset="803868.4992">10462 18080 1120 0,'0'0'94'0,"0"0"-93"15,96-13 3-15,-33 10 2 16,1 2 60-16,0 0-8 16,-3 0-39-16,-3 1-19 15,-6 0 0-15,-10 0-1 16,-13 0-18-16,-13-3-85 15,-9-1-69-15,-7-2-53 16,0-5-267-16</inkml:trace>
  <inkml:trace contextRef="#ctx0" brushRef="#br0" timeOffset="804121.8252">10746 17935 918 0,'0'0'124'0,"0"0"-119"16,0 0-5-16,0 0 0 0,0 0 10 15,0 0 28-15,3 69 15 16,11-36-29 0,0 0-10-16,0 3-4 0,2 1-8 15,-2 0 0-15,0-5-2 16,0-2-3-1,-1-10-54-15,1-7-126 0,1-9-163 16</inkml:trace>
  <inkml:trace contextRef="#ctx0" brushRef="#br0" timeOffset="804374.153">11171 17884 486 0,'0'0'635'0,"0"0"-608"15,0 0-27-15,0 0-10 16,0 0 10-16,0 0-2 16,18 90 4-16,-3-53-2 15,2 3 1-15,0-1-1 16,-3-3-7-16,-1-3-130 15,-2-12-66-15,-2-5-410 16</inkml:trace>
  <inkml:trace contextRef="#ctx0" brushRef="#br0" timeOffset="804650.4456">11491 17835 1115 0,'0'0'29'0,"94"24"-23"16,-47 1-7-16,-3 9 2 16,-15 6-1-16,-12 7 18 15,-13 12-14-15,-4 8 5 16,-18 8-8-16,-22-2 0 15,-9-8 6-15,-9-11-6 16,1-12-1-16,6-13-24 0,9-15-136 16,10-10-211-16</inkml:trace>
  <inkml:trace contextRef="#ctx0" brushRef="#br0" timeOffset="805560.3944">11962 17665 806 0,'0'0'65'16,"0"0"-46"-16,0 0-6 15,0 0 29-15,0 0 27 16,93-28-30-16,-70 28-14 15,1 0-9-15,-5 0-4 16,-3 7-12-16,-6 3 0 0,-4 0 0 16,-5 0 0-16,-1 3 0 15,0 4-1-15,-14-1 2 16,-9 1-1-16,-1 0 0 16,0-5 9-16,5-2 23 15,7-2-16 1,9-5-1-16,1-1-6 0,2 0-8 15,0-1 11-15,22 0 14 16,15 1 44-16,6-2-14 16,14 0-32-16,4 0-7 15,3 0-9-15,0 0-7 16,-6 0-2-16,-14 0-96 0,-19-4-233 16</inkml:trace>
  <inkml:trace contextRef="#ctx0" brushRef="#br0" timeOffset="812261.1788">22693 15834 875 0,'0'0'164'0,"0"0"-83"16,0 0-28-16,0 0 30 15,0 0-13-15,0 0-27 16,23-73-15-16,13 71-28 16,7 2 4-16,3 0-6 15,-4 9 2-15,-9 4 0 16,-12 2 0-16,-12 0-12 16,-9 1 10-16,0 0-14 15,-12 0 4-15,-11-1 12 16,4-2-10-16,8 0-1 15,10-1 9-15,1 5-11 16,12 0 9-16,12 0 1 16,4 3 3-16,-1-1 1 15,-6-1-1-15,-8-1 0 16,-10-2 0-16,-3-5-9 0,-9 1 9 16,-24-5 0-16,-11 0 10 15,-7-2 21-15,-1-1-25 16,10 0-3-16,10 1-3 15,16 1-1-15,15 2-94 16,2-3-175-16,37-4-483 16</inkml:trace>
  <inkml:trace contextRef="#ctx0" brushRef="#br0" timeOffset="812709.5079">23214 15881 769 0,'0'0'448'16,"0"0"-369"-16,0 0-43 16,72-71-9-16,-44 67 20 15,2 4-18-15,1 5-29 16,-2 18-1-16,-9 6-6 16,-9 8-4-16,-11 4 11 15,0 1-8-15,-18-2-3 16,-4-5 6-16,-2-7-20 15,8-6 9-15,6-8-6 0,10-7-5 16,0-6 7 0,8-1-4-16,20 0 3 0,5-18-20 15,2-7-21-15,-3-7 57 16,-6-5 3-16,-10-2 2 16,-7 0 41-16,-6 5 15 15,-3 11 15-15,0 11-1 16,0 8-33-16,0 2 2 15,0 2-39-15,0 9-3 16,0 17-8-16,0 14 11 16,5 5 0-16,5 1 0 15,0 2 0-15,1-9-1 16,2-3 1-16,2-6-7 16,0-8-22-16,0-5-82 0,1-10-84 15,-2-7-216-15</inkml:trace>
  <inkml:trace contextRef="#ctx0" brushRef="#br0" timeOffset="813078.9562">23745 15466 972 0,'0'0'41'0,"0"0"-41"16,0 0 5-16,102 8-5 15,-83 9 7-15,-8 5-4 16,-11 5-4-16,0 3 3 16,-21 2-2-16,-11-3 0 15,-2-1 1-15,12-8-1 16,5-3 0-16,11-7 0 15,6 0 20-15,0-1 23 16,18-3 38-16,12-1-2 16,10-2-28-16,8-1-6 15,4 0-29 1,2 1-9-16,0 2-4 0,-5 0-3 16,-6 1-85-16,-12-3-149 0,-14-3-369 15</inkml:trace>
  <inkml:trace contextRef="#ctx0" brushRef="#br0" timeOffset="815178.2738">24647 15544 1074 0,'0'0'1'0,"0"0"-1"15,0 0 1-15,-111-15-1 16,71 35 28-16,1 11-10 16,6 8 3-16,8 7-17 15,8 1 2-15,6 3 9 16,11 2-6-16,0 2 12 15,4 2-5-15,17-1-16 16,3-8 8-16,4-6-6 0,6-9 1 16,5-7-3-1,6-9-109-15,3-12-179 0</inkml:trace>
  <inkml:trace contextRef="#ctx0" brushRef="#br0" timeOffset="815625.0327">24854 15702 1068 0,'0'0'64'16,"0"0"-20"-16,0 0-34 15,83-21-9-15,-48 21 21 16,-1 17-4-16,-4 8-16 15,-6 3-4-15,-12 1 1 16,-9 5 0-16,-3-3-5 16,-8-3 6-16,-11-3-3 15,2-12-2-15,6-4-9 16,5-5 14-16,4-4 0 16,2 0 0-16,0-1-5 15,13-16-1-15,8-3-77 16,2-4 64-16,-1-1 11 15,-4 0 7-15,-5 3 1 0,-4 5 0 16,-4 3 18-16,-5 4 33 16,0 6-5-16,0 0-6 15,0 4-39-15,0 0-1 16,0 13-10 0,0 9 10-16,0 6 0 0,0 5 4 15,7-1-3 1,8 3-1-1,2-3 3 1,5-3-4-16,3-2 1 0,7-7-31 0,-1-5-210 0,0-11-678 16</inkml:trace>
  <inkml:trace contextRef="#ctx0" brushRef="#br0" timeOffset="815856.9948">25519 15808 881 0,'0'0'137'0,"0"0"-110"15,108-2-24-15,-61 2 54 16,-2 2 32-16,0 1-39 16,-6 1-30-16,-8 1-18 15,-4-1-2-15,-9-1-3 16,-2-1-35-16,-8-2-87 15,-8 0-98-15,0-5-307 16</inkml:trace>
  <inkml:trace contextRef="#ctx0" brushRef="#br0" timeOffset="816107.0211">25713 15679 879 0,'0'0'63'0,"0"0"-63"16,0 0 0-16,0 0 75 0,11 72-9 15,3-43-43 1,0 5 0-16,2 3-12 0,-2-2-2 16,-1-1-4-16,-5-3-3 15,-2-5-4 1,-3-8-41-16,3-8-158 15,-2-9-190-15</inkml:trace>
  <inkml:trace contextRef="#ctx0" brushRef="#br0" timeOffset="816371.8268">26125 15640 850 0,'0'0'58'15,"0"0"-58"-15,0 0 0 16,24 83 10-16,-15-51 38 16,1 3 3-16,1 6-23 15,-1 1-15-15,3 3-12 16,-2-1 4-1,1-6-5-15,-2-7-13 0,1-10-163 16,4-9-211-16</inkml:trace>
  <inkml:trace contextRef="#ctx0" brushRef="#br0" timeOffset="816671.1189">26492 15616 1006 0,'0'0'32'0,"91"36"-30"16,-43-7 1-16,-6 6 14 15,-10 5 5-15,-6 8-2 16,-11 7-18-16,-8 3 1 0,-7 0-3 15,-10-6 0 1,-18-10-1-16,-13-7 1 16,-4-8-8-16,-2-6-65 15,6-8-91-15,11-7-162 0</inkml:trace>
  <inkml:trace contextRef="#ctx0" brushRef="#br0" timeOffset="817335.9437">27150 15829 244 0,'0'0'516'15,"0"0"-463"-15,0 0-48 16,0 0 25-16,0 0 63 16,0 0-12-16,-21-6-50 0,30 6 11 15,13 0 6 1,7-2-7-16,3 2-9 0,7-1-13 15,4-1 1-15,4 0 8 16,-1 2-12-16,-6-1 12 16,-5 1-6-16,-9-1-7 15,-9 1 0 1,-7 0-15-16,-5 0 2 0,-5 0-5 16,0 0-36-16,0 0-106 15,-5 4-119-15</inkml:trace>
  <inkml:trace contextRef="#ctx0" brushRef="#br0" timeOffset="823165.4545">28463 15493 1044 0,'0'0'27'0,"0"0"5"0,0 0-22 16,0 0 51-16,0 0-25 15,-103-39-17 1,67 39 4-16,-2 21-21 0,2 8 1 16,1 6 1-1,8 7 0-15,6 7-4 0,8 2 1 16,7 2-1-16,6-4 8 15,0-3-4-15,18-6 2 16,9-3 2-16,8 0-4 16,9-7-8-16,8-3-57 15,5-10-120-15,0-11-218 0</inkml:trace>
  <inkml:trace contextRef="#ctx0" brushRef="#br0" timeOffset="823887.4922">28830 15574 875 0,'0'0'54'15,"0"0"31"-15,0 0-65 16,97-40 48-16,-66 40 1 16,1 0-40-16,2 3-14 15,0 16-14-15,-7 6-1 16,-8 5 0-16,-9 4-4 0,-10 1 4 31,0 0-5-31,-14-2 5 0,-5-5-2 0,0-6 4 16,5-5-2-1,3-7 0-15,7-4-3 0,4-4 3 16,0-2-11-16,0 0 6 16,12-4 0-16,8-10-14 15,4-3-3-15,-4-4 9 16,-1-2-18-16,-5-4 20 16,-1-2 4-16,-5-1 5 15,-4-2 0-15,-2 5 4 16,-2 5-2-16,0 5 12 15,0 8 13 1,0 5 10-16,0 4-15 0,0 0-20 16,-2 9-1-16,1 15-4 0,1 9 5 15,0 2 1-15,0 5 1 16,13-3-4-16,3 0 2 16,2-4 0-1,-1-1 3-15,2-1-3 0,-1-7 0 16,3-5-82-16,0-9-120 15,-5-10-204-15</inkml:trace>
  <inkml:trace contextRef="#ctx0" brushRef="#br0" timeOffset="824367.7579">29367 15275 886 0,'0'0'7'15,"0"0"51"-15,0 0 7 16,0 0-36-16,0 0 29 0,0 0-28 15,43-38-27 1,-25 53-6-16,-6 1 0 0,-7 3 1 16,-5 0 2-16,0 1-8 15,-17-3 8-15,-4-2 0 16,0 0 0-16,8-3 0 16,7 1 0-16,6 2 0 15,0 1 3-15,26 1 1 16,9 1 0-16,8 1-4 15,1 0 1-15,-6-2-3 16,-12-3 4-16,-13-4-2 16,-10-4 0-16,-3-1-12 0,-9-2 12 15,-24 1 6 1,-14-3 2-16,-8-1 20 0,4 0-12 31,9 0-1-31,15 4-10 16,12 1-5-16,9 7-1 0,6 3-13 0,12 0-111 15,26-1-156-15</inkml:trace>
  <inkml:trace contextRef="#ctx0" brushRef="#br0" timeOffset="824635.602">29785 15658 974 0,'0'0'56'0,"98"0"-47"0,-36 1-1 15,-1 2 80-15,-6 1-13 16,-6-4-24-16,-7 0-11 16,-8 0-16-16,-7 0-16 15,-9 0 0-15,-8-6-8 16,-2-4-13-16,-8-3-86 15,0-3-145-15,0-7-286 16</inkml:trace>
  <inkml:trace contextRef="#ctx0" brushRef="#br0" timeOffset="824919.8419">30028 15483 817 0,'0'0'84'0,"0"0"-82"15,0 0 63-15,0 0 41 16,16 93-36-16,-5-60-5 16,1 3-42-16,-2 0-16 15,-1 1 2-15,-3-3-9 16,-1-3 0-16,-1-6 4 16,3 0-4-16,1-9-64 15,4-7-168-15,6-9-356 16</inkml:trace>
  <inkml:trace contextRef="#ctx0" brushRef="#br0" timeOffset="825317.7768">30617 15471 1044 0,'0'0'10'16,"0"0"5"-16,0 0-15 16,0 0 0-16,0 0-1 15,0 0 4-15,-6 42-3 16,-11-7 1-16,-2 0 3 0,5-2-6 16,3-3 2-1,8-4 0-15,3-7 1 0,0-2 0 16,3-7 1-16,12-4-2 15,4-6-4-15,4 0 2 16,-4-1-19-16,4-14-3 16,-3-3 9-16,-4 0 8 15,-2 2 7-15,-5 5 8 16,-3 5 11-16,1 4 25 16,-4 2-24-16,0 0-20 15,-1 9 1-15,1 10-1 16,-1 2 10-16,-1-1 0 15,4 3-8-15,1-1 8 0,1-2-7 16,3-1-3-16,3 1 8 16,6-3-8-1,4-1-19-15,4-8-181 16,-6-8-196-16</inkml:trace>
  <inkml:trace contextRef="#ctx0" brushRef="#br0" timeOffset="825592.0434">31005 15263 892 0,'0'0'28'0,"81"42"-18"16,-35-3 49-16,-4 10 10 15,-8 6-20-15,-5 6-1 16,-9 4-6-16,-9-2-27 16,-11 2-6-16,0-2 2 15,-27-1-8-15,-19-2 0 16,-16 0-1-16,-8-7-2 16,-6-6 0-16,3-10-80 15,-1-15-171-15,3-10-315 16</inkml:trace>
  <inkml:trace contextRef="#ctx0" brushRef="#br0" timeOffset="826708.9552">30447 16306 407 0,'0'0'274'0,"0"0"-217"0,0 0-54 16,0 0 54-16,0 0 13 15,0 0-27-15,-3 0-9 16,3 0-13-16,0 0 16 15,0 0 5-15,0 0-13 16,0 0 23-16,0 0-22 16,0 0-10-16,0 0 12 0,7 0-9 15,10 0-6-15,8 0-14 16,5 0 2 0,9 3-2-16,6 1-3 15,1 1 0-15,6 0 8 16,-3-2-7-16,-4-3 10 0,-6 0 24 15,-6 0-7-15,-8-1 12 16,-4-5-5 0,-7 2-13-16,-6 2 4 15,-2 1-23-15,-4 1 1 0,-1 0-4 16,-1 0-11-16,2 0 0 16,-1 0-100-16,2 0-90 15,0 1-191-15</inkml:trace>
  <inkml:trace contextRef="#ctx0" brushRef="#br0" timeOffset="1.05413E6">16062 2621 635 0,'0'0'167'16,"0"0"-96"-16,0 0 64 0,0 0-61 16,0 0 29-16,49-75-7 15,-60 64-78-15,-9 0-7 16,-7 1-6-16,-9 2-3 15,-7 2 0-15,-8 5-2 16,-7 1 0-16,1 0 0 16,6 0 2-16,8 7-9 15,13 1 7 1,11 2-7-16,9 4 6 16,5 6-15-16,5 5 1 0,0 8 12 15,0 5 1-15,3 7-3 16,6 2 5-16,1 8 0 15,-1 0-5-15,3 2 8 16,2 1-3-16,-1 4 0 0,4 3 3 16,-4 6-5-16,-1 2 2 15,-6 4-1-15,-5 5-5 16,-1 2 11-16,0 1-5 16,0-3 0-16,0 1 0 15,0-4 0-15,0 3 0 16,0 1 1-16,0-1-4 15,0-2 5-15,3-8-2 16,7-9 0-16,4-13-2 16,1-10 1-16,5-10-4 15,2-5 5-15,3-4-1 16,6-6 4-16,5-4-3 16,5-1 2-16,-1-2 3 15,2-4-7-15,-3 0 2 16,1-1 0-16,3-2-1 15,2 1 1-15,2-2-47 16,1 0-122-16,2-2-320 0</inkml:trace>
  <inkml:trace contextRef="#ctx0" brushRef="#br0" timeOffset="1.05522E6">24308 4305 1042 0,'0'0'44'0,"0"0"-44"16,0 0 0-1,101-23 0-15,-40 23 33 0,8 0-19 16,3 6 6-16,-4 5-19 16,-8 1-1-16,-8-2 1 15,-11 0 2-15,-13-2-3 16,-10-5 0-16,-12 1 2 16,-3-2-11-16,-3-2 9 15,0 0 0-15,0 8-1 16,0 3 0-16,-3 6 0 15,-2 6 1-15,2 5 0 0,2 5 9 16,1 6-9 0,0 7 1-16,0 1-1 15,0 12 5-15,0 4-5 0,0 6 0 16,0 5 2-16,0 1-2 16,0 2 0-16,0 3 0 15,0-1 0-15,1 1 3 16,8-2-3-16,2-2 0 15,-1-4 2-15,-6-3 16 16,-1-3 5-16,-3-5-6 16,0-7 14-16,-3-8-21 15,-10-8 7-15,-2-8-1 16,-6-9 3-16,-8-6 16 0,-15-9-11 16,-23-6-1-16,-27-3 4 15,-27-16-27-15,-20-8-56 16,-13-1-220-16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4T04:53:45.23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2245 1928 1018 0,'0'0'187'15,"0"0"-158"-15,0 0-23 0,0 0 23 16,0 0-10-16,0 0-13 16,0 0-6-16,12 54-9 15,6 8 9-15,-3 5 0 16,-5 4 2-16,1 4-2 15,-5 0 2-15,-2 1-2 16,2 1 0-16,-2-5 0 16,1-12-1-16,-2-12-89 15,-3-14-57 1,0-16-29-16,0-14-229 0</inkml:trace>
  <inkml:trace contextRef="#ctx0" brushRef="#br0" timeOffset="210.4342">2209 1840 1176 0,'0'0'22'0,"84"-63"-11"15,-16 44-11-15,10 6 2 16,7 10 9-16,0 3-2 15,-4 19-8-15,-13 16-2 16,-20 9-124-16,-20-1-177 0</inkml:trace>
  <inkml:trace contextRef="#ctx0" brushRef="#br0" timeOffset="394.8214">2282 2280 1167 0,'0'0'20'0,"0"0"-17"0,106 0-3 16,-37 0 16-16,4 0 8 15,9 0-24-15,-3 0-4 16,-3 0-139-16,-12 0-290 16</inkml:trace>
  <inkml:trace contextRef="#ctx0" brushRef="#br0" timeOffset="739.4191">3024 2189 1091 0,'0'0'69'16,"0"0"-65"-16,-91-7-4 16,61 14 27-16,5 17-12 15,10 8 4-15,7 7-19 16,8 6 0-16,0 2 7 15,15-3-3-15,18-9-4 16,13-8 2-16,14-10 4 16,2-10 1-16,-2-7-5 0,-7 0 2 15,-15-18 8 1,-15-7-8-16,-12-3 30 0,-11-5 26 16,0-6-38-16,-22-1 8 15,-17 0-28-15,-8 8 3 16,-1 8-9-16,3 10 4 15,9 10-5-15,8 4-19 16,6 10-84-16,14 17 10 16,8 4-143-16,15 0-110 15</inkml:trace>
  <inkml:trace contextRef="#ctx0" brushRef="#br0" timeOffset="1067.055">3367 2301 1126 0,'0'0'85'0,"0"0"-39"16,0 0-46-16,0 0-10 16,97 3 8-16,-57 24 2 15,-1 6-3-15,-6 9-1 16,-9 0 4-16,-14-2-17 15,-10-8-54-15,0-10 22 16,0-9 42-16,0-9 1 0,-7-4 6 16,-1-4 28-1,-5-19 61-15,4-7-28 0,1-1 2 16,4-3-6 0,4 3-12-16,0-1-23 15,3 3-20-15,15 3-2 16,7 1-41-16,5 7-81 0,6 6-99 15,0 5-143-15</inkml:trace>
  <inkml:trace contextRef="#ctx0" brushRef="#br0" timeOffset="1699.5672">3891 2246 900 0,'0'0'155'16,"0"0"-88"-16,0 0-59 0,0 0-8 15,0 0 0-15,0 0 2 16,38 68 20-16,-21-36-2 16,-1-1-19-16,-1 0 0 15,-2-1-1-15,-2-5 2 16,-2-3-2-16,1-8 0 16,-7-7-4-16,0-7-6 15,-3 0 6-15,0-11 4 16,0-11 5-16,0-6-4 15,0-1-2-15,0-3 2 16,0 0 2-16,0 3 39 16,0 2-13-16,0 2 11 15,5 8 1-15,5 7-12 16,2 4-7-16,0 6-22 0,6 0-2 16,0 3-1-1,6 18-6-15,-2 5 9 0,-2 3-2 16,-4 3 0-16,-4-2 0 15,1-1-3-15,-5-4-20 16,-4-3-20-16,-2-8 1 16,-2-6-2-16,0-5 9 15,0-3-16-15,0 0 53 16,-2-14-6-16,-4-7 12 16,3-3-5-16,3-1-1 15,0-2 8-15,0 2 19 16,8 0-16-16,4 2 18 15,1 4 0-15,4 6-6 16,2 6 20-16,5 4-22 0,1 3-3 16,5 0 0-16,-1 16-16 15,-1 5 9-15,-1 4-11 16,-8 3-1-16,-5 1-3 16,-6 4 8-16,-5 0-4 15,0-1 0-15,-1 3-6 16,-1-6-69-16,4-3-60 15,4-8-97-15,1-10-212 16</inkml:trace>
  <inkml:trace contextRef="#ctx0" brushRef="#br0" timeOffset="2966.3543">4719 2307 1008 0,'0'0'78'0,"0"0"-34"15,0 0 46-15,0 0-69 16,0 0-21-16,0 0-3 16,-17 45-1-16,17-13 3 15,9-2 1-15,9-3 0 16,0-3-2-16,6-9 2 16,-2-6-6-16,2-8 5 0,-3-1-21 15,-2-5 20 1,-5-14 0-16,-5-6 2 0,-2-2 6 15,-4 1-4-15,-3-5 9 16,0 7 5 0,0 7 4-16,0 3 28 0,0 10-7 15,0 4-28-15,0 0-13 16,-3 10-5-16,0 14 3 16,3 7-11-16,0 2 19 15,0 3-10 1,11-3 4-16,8-4 0 0,2-4 6 15,7-6-5-15,8-8 7 16,6-5-4-16,4-6 1 16,0-4-4-16,-4-20-1 15,-6-7 1-15,-3-7 1 16,-8-6-2-16,-7-7 0 0,-9-4-4 16,-9-1 5-16,0 2-3 15,-9 7 2-15,-12 7 0 16,2 9 13-16,5 13 1 15,7 6 4-15,4 11 12 16,1 1-30-16,-3 14-21 16,0 18 5-16,5 14 16 15,0 8-2-15,3 8 6 16,10 0-4-16,1-2 0 16,-1-1-4-16,2-5-9 15,3-5-20-15,5-11-23 16,5-9-1-16,5-13-7 15,4-16-4-15,-3 0 43 16,2-12 1-16,1-17 22 16,-4-6-2-16,0-6 8 0,-8-5 16 15,-7 1 40-15,-6 0-16 16,-12 6 4-16,0 3-21 16,-6 9 5-16,-15 7 0 15,1 9-21-15,-2 11-4 16,-1 0-7-16,-1 16-6 15,4 16 2-15,4 3-5 16,7 3 9-16,9-1 0 0,0-4 3 16,3-4-1-16,14-7-2 15,2-8 2-15,0-10 4 16,5-4 1 0,3-6-5-16,1-17-2 0,-4-5 3 15,-3-5 6 1,-6-1-8-16,1 1-1 0,-8 5 1 15,-4 5 9-15,-1 9-6 16,-3 8 22-16,2 6-20 16,1 0-6-16,4 10-15 15,1 12 15-15,2 5-9 16,2 3 13-16,0-1-4 16,3-3 0-16,6 1 0 0,7-2-3 15,5-2 5 1,9-5-2-16,1-6 0 15,2-10-30-15,-1-2 2 0,-8-1 8 16,-3-17 9-16,-8-2 10 16,-8-3 2-16,-1-1 2 15,-5 2 17-15,-1-1-4 16,-2 3 16-16,-2 1-5 16,0 0-10-1,0 1 7-15,1 0-12 0,-1-2 11 16,-3 1-10-16,-3 3-11 15,0-1-2-15,0 6 1 16,0 3 7-16,-11 7-10 16,-6 1 2-16,-9 4-7 15,-5 19 3-15,1 8-8 16,2 3 12-16,13 5 0 0,6-1 0 16,9-1 0-16,0-2 5 15,21-4 10-15,12-5 27 16,10-7-21-16,8-8-4 15,7-5-17 1,3-6 0-16,0 0-15 0,-13-15-156 16,-27-13-215-16</inkml:trace>
  <inkml:trace contextRef="#ctx0" brushRef="#br0" timeOffset="5465.655">7122 1738 1250 0,'0'0'34'0,"0"0"37"16,0 0-71-16,0 0-7 15,0 0 0-15,0 0-14 16,54 85 20-16,-35-6-2 16,-1 17 3-16,-2 11-2 0,-5 9 3 15,-2 8-1-15,-6 4 0 16,-3-2-10-16,0 1-75 15,-6-8 16 1,-9-13 46-16,-3-13 15 0,5-21-6 16,5-23-18-16,8-18 26 15,11-18-10-15,20-13 15 16,14 0 0-16,13-15 1 16,6-14-3-16,2-5 2 15,-1-6 1-15,-9-2-1 16,-7-7 0-16,-10-5 1 15,-11-4 0-15,-12-3 2 16,-16 0-1-16,0-2 3 16,-28 1 0-16,-18-2 13 15,-9 3-17-15,-9 4 1 16,-2 10-3-16,6 9 4 0,6 9-2 16,13 7 1-16,11 1-1 15,16 7 6-15,10 2-1 16,4-1-3-16,13 1-2 15,23-1-5-15,10 2 4 16,9 3-2-16,1 0 3 16,-4-1 0-16,-3 2-9 15,-7 1 9-15,-11 5-1 16,-8 1 1-16,-10 0-6 16,-4 7 6-16,-5 12-4 15,-4 6 1-15,0 5-1 16,3 3 1-16,8 0 3 15,13-1 0-15,10-3 0 16,11-9 4-16,4-9-3 16,-4-9 3-16,-6-2-2 0,-13-8 3 15,-9-13 11-15,-12-6 52 16,-5-2 1-16,-11-5-21 16,-22-3-18-16,-14 3-18 15,-10 6-9-15,1 8-6 16,4 11 2-16,12 9-13 15,10 7-35-15,11 23-88 16,11 4-81-16,8 1-283 0</inkml:trace>
  <inkml:trace contextRef="#ctx0" brushRef="#br0" timeOffset="5800.5288">8057 2258 1182 0,'0'0'46'0,"0"0"-46"15,0 0-1-15,99 6-2 16,-57 26-5-16,-3 9 8 16,-8 11-6-16,-13 3 3 15,-9-5-2-15,-9-12-81 16,0-15 39-16,0-13 40 0,0-10 2 15,-9 0 5-15,-5-16 83 16,-5-17-25-16,3-10-6 16,2-3 27-16,7 2-24 15,5 5-18-15,2 3-24 16,5 2-8-16,15 4-5 16,8 1-9-16,3 6-71 15,10 8-65 1,0 5-107-16,1 1-271 0</inkml:trace>
  <inkml:trace contextRef="#ctx0" brushRef="#br0" timeOffset="6592.4104">9969 2402 869 0,'0'0'136'16,"0"0"-68"0,-18-94-16-16,-9 74 26 0,-7 2-29 15,-10 10-5-15,-6 8 4 16,-1 0-31-16,5 24-12 16,5 7-1-16,13 6-4 15,10 3-1-15,15-2 0 16,3-1 1-16,19-8 6 15,22-10-5-15,12-9 2 16,13-10-3-16,3-3-3 0,-2-22-8 16,-9-13-9-1,-12-9 9-15,-14-4 8 16,-14-6 2-16,-12-5 1 0,-6 0 3 16,-6 1-2-16,-18 10 7 15,0 10 9-15,-3 13 22 16,6 12-9-16,3 8-27 15,5 8-2 1,2 0-1-16,0 22-24 0,2 17 19 16,7 8 4-16,2 12 1 15,2 1-1-15,20 0 2 16,5-3-1-16,5-7 0 16,7-4-8-16,5-10-8 0,2-10-5 15,-1-9-12 1,-4-13 4-16,-8-4 10 0,-8-5 19 15,-8-19-7-15,-9-3 11 16,-3-4-7-16,-5-3 6 16,0 7-3-1,0 4 24-15,-4 10 15 0,1 5-23 16,3 6 0 0,0 2-10-16,0 0-6 0,0 7-15 15,0 13 4-15,15 11 7 16,0 1 7-16,1 5-3 15,1 1 0-15,-4-5-65 16,-1-3-27-16,-4-12-71 16,-3-15-288-16</inkml:trace>
  <inkml:trace contextRef="#ctx0" brushRef="#br0" timeOffset="6761.9569">10304 1971 1149 0,'0'0'0'0,"0"0"-21"15,0 0-164-15,0 0-142 16</inkml:trace>
  <inkml:trace contextRef="#ctx0" brushRef="#br0" timeOffset="7207.7553">10580 2015 1028 0,'0'0'84'0,"0"0"-84"15,0 0 0-15,0 0-3 16,0 0 3-16,8 111 9 16,5-59-4-16,2 5 6 15,-1 4-10-15,-1 6 0 16,-4-2-1-16,-3 1 3 15,-3-5-3-15,-3-3 0 16,0-7 1-16,-3-5-3 0,-8-4 2 16,5-7 0-16,1-3-1 15,5-5-1-15,0-3-3 16,13-6-14 0,11-8-25-16,7-6 19 15,3-4-12-15,-1 0 14 0,-3-14 16 16,-10-11-4-16,-7-6 10 15,-10-5 2-15,-3-4 25 16,-5-3 23-16,-21-6-7 16,-13 1 5-16,-9 1-12 15,-4 6-29-15,7 9 14 16,11 11 4-16,13 9-17 16,12 8 3-16,9 3-6 15,0 0 0-15,20-1-4 16,21-4-42-16,14-1-69 0,8-6-11 15,-5-4-73-15,-13-9-136 16</inkml:trace>
  <inkml:trace contextRef="#ctx0" brushRef="#br0" timeOffset="7648.8883">10920 2233 545 0,'0'0'203'0,"0"-88"-79"16,0 48 0-16,0 8-19 16,-5 9-16-16,2 8-34 15,1 7 7-15,2 7-17 16,0 1-15-16,0 0-30 15,3 16-22-15,12 13 21 16,9 13 0-16,-3 9 1 16,6 6 0-16,-8 4 1 15,-2 5-1-15,-9 5 0 16,-8 4-8-16,0-2 4 0,-1-2-45 16,-17-8 1-16,6-4 14 15,0-6-22-15,8-9 17 16,4-9-6-16,4-8 22 15,20-14 21-15,9-6 2 16,4-7 0-16,6 0 3 16,2-7 3-16,1-12-6 15,-7-5 7-15,-6-3 2 16,-11-6 27-16,-11-5-9 16,-11-3 15-16,-11-5-11 15,-27 0-23-15,-12-5-8 16,-8 2 0-16,-3 1-1 15,4 4 1-15,12 10 3 16,14 8-1-16,15 9 8 16,13 4-8-16,3 4 6 0,6 2-8 15,19 1-3-15,11 3 0 16,3 1-27-16,4 2-89 16,-3 0-101-16,-5-1-253 15</inkml:trace>
  <inkml:trace contextRef="#ctx0" brushRef="#br0" timeOffset="7998.9521">11255 2366 801 0,'0'0'156'0,"0"0"-124"16,0 0-32-16,0 0 61 16,0 0-7-16,115-9-24 15,-68 0-20-15,-3-4-7 16,-10-1 3-16,-7-3 2 15,-9-3-7-15,-9-2 17 16,-9-1 2-16,0 3 9 16,-18-1-29-16,-8 5 3 15,-5 5-7-15,1 7 4 16,3 4-1-16,5 0-6 16,4 21 3-16,8 4 3 15,4 6-4-15,6 3 6 16,0 4-2-16,13 3 1 0,11-2 0 15,3-3 5-15,3-2-5 16,1-6 0-16,5-5-1 16,4-5 0-16,2-4-6 15,1-4-133-15,0-8-151 16</inkml:trace>
  <inkml:trace contextRef="#ctx0" brushRef="#br0" timeOffset="8449.7471">11826 2288 963 0,'0'0'31'16,"0"0"-31"-16,87-39 0 15,-53 25 21-15,-3 0 16 16,-8 0-15-16,-8-1 7 15,-11 5-16-15,-4-2 15 16,0 4 12-16,-16 1-30 16,-10 4-10-16,-2 3-5 15,4 0-1-15,9 14 5 16,11 2-11-16,4 3 10 0,13 4 1 16,14-2-5-1,10 1 5-15,-2-1-5 16,-10-2 3-16,-10-2-1 15,-15-3-1-15,-13 1-12 16,-25 2 12-16,-14-1 5 16,-3-2 10-16,12-1-3 0,13 0 21 15,16-1 2-15,13 3-20 16,1 3-5-16,19 0 5 16,24-3 5-16,13-2 12 15,8-6-20-15,1-7-6 16,-9 0-1-16,-7-11-72 15,-10-14-181-15,-12-8-635 16</inkml:trace>
  <inkml:trace contextRef="#ctx0" brushRef="#br0" timeOffset="9333.1444">12232 2351 826 0,'0'0'127'0,"0"0"-83"15,94-20-10-15,-58 9 17 16,-3-2 36-16,-6-3-40 16,-5-2-15-16,-7-2 3 15,-11-1-15-15,-4 0 11 16,0 4 10-16,-16 3-15 16,-8 5-14-16,-4 8-12 15,-1 1-14-15,1 6 13 16,1 14-5-16,6 9 6 0,6 3-7 15,8 5 7-15,7 0 0 16,0-1-2 0,25 1 2-16,7-6-3 0,2-5 1 15,6-10-21-15,-3-8-20 16,-1-8-13-16,-3 0 27 16,-2-16-5-16,-1-11 9 15,-6-2 22-15,-6-2 6 16,-6-2-1-16,-8 4 24 15,-4 5 4-15,0 10 16 16,0 5-12-16,0 7-11 16,0 2-23-16,0 9-14 15,0 15 13-15,0 7-6 16,0 1 10-16,5 1-7 0,4-6 4 16,6-5-11-16,-3-6-12 15,1-10-1-15,1-6 6 16,-1 0 17-16,-1-14-4 15,-2-11 2-15,-1-3 3 16,-4-2 0-16,-2 0 8 16,-2 2 11-16,1 6 0 15,-2 4 4-15,0 9 1 16,0 6 6-16,0 3-30 16,6 3-12-16,4 14 0 15,10 9 10-15,2 1 2 16,5-1 0-16,2-1 3 0,7-3-3 15,8-4 0 1,5-7 0-16,3-6 10 16,0-5-8-16,-4-6 1 15,-9-19 0-15,-8-12 2 0,-9-7-6 16,-9-6 1-16,-7-8 0 16,-6-3 0-16,-3 0 4 15,-16 5-1-15,-7 8 18 16,-3 11 7-16,4 14 0 15,7 9-20-15,9 11-6 16,3 3-4-16,3 17-10 0,2 21 12 16,1 12-8-16,0 9 11 15,1 7-4 1,11-2 1-16,1-2 0 16,0-1-1-16,1-3 3 0,3-6-2 15,1-6 0-15,0-12-11 16,4-11-32-16,3-11-9 15,4-10-35 1,-3-2-41-16,-4-19-117 0,-9-14-603 16</inkml:trace>
  <inkml:trace contextRef="#ctx0" brushRef="#br0" timeOffset="9512.6808">13048 2177 1033 0,'0'0'147'0,"0"0"-90"15,0 0 11-15,102-19 8 16,-34 19-27-16,7 0-35 16,-5 0-14-16,-14 0 0 15,-14 0-75-15,-22 0-180 16,-20-3-376 0</inkml:trace>
  <inkml:trace contextRef="#ctx0" brushRef="#br0" timeOffset="11300.3717">14561 2227 981 0,'0'0'84'16,"0"0"-7"-16,0 0-39 15,0 0 18-15,-38-75 1 16,9 75-50-16,-13 0 4 15,-4 8-10-15,-2 14 4 16,8 7-2-16,10 4-2 16,11 1 3-16,14 5-1 15,5-2 3-15,13 3-1 16,25-5-4-16,15-3 1 16,16-7-2-16,7-7-10 0,5-8-80 15,-5-10-62 1,-2 0-108-16,-13-24-285 0</inkml:trace>
  <inkml:trace contextRef="#ctx0" brushRef="#br0" timeOffset="11567.6701">14937 2227 812 0,'0'0'86'0,"0"0"-42"16,0 0-43-16,0 0 26 15,-80 27 12-15,78 1-17 16,2 1 12-16,9 1-19 15,15-2-10-15,11-5 21 16,3-7-8-16,2-5 13 0,-4-9-13 16,-6-2-10-16,-8 0 0 15,-10-14 3-15,-6-5 22 16,-6-6 11 0,-10-6-28-16,-20 1-14 0,-8 2-2 15,-2 5-48-15,6 5-2 16,7 9-57-16,11 6-104 15,11 3-250-15</inkml:trace>
  <inkml:trace contextRef="#ctx0" brushRef="#br0" timeOffset="12281.8648">15302 2373 593 0,'0'0'262'0,"0"0"-176"0,96-29-36 16,-69 12 7-16,-5-2 21 15,-5-3-34-15,-7-2-18 16,-4-3-6-16,-6 1-7 16,0 5 9-16,-7 2-12 15,-10 5 1-15,-2 5 7 16,-1 8-15-16,-4 1-2 16,1 7-1-16,-1 19-16 15,6 10 16-15,4 7 0 16,10 2 1-16,4 2 11 15,4-4-10-15,22-8 2 16,8-9 9-16,11-8-11 16,6-9 9-16,13-9-11 15,9-1-46-15,-2-23-4 16,-3-8-50-16,-15-8 11 0,-17-5 4 16,-12-7 50-16,-14-5 35 15,-10-2 44-15,0 2 23 16,0 8 6-16,-9 11 25 15,2 13-15-15,2 11-7 16,1 8-24-16,4 6-29 16,0 0-23-16,0 8-23 15,3 20 8-15,10 13 14 16,5 12 1-16,-4 5 0 16,-2 4 1-16,-7 3-1 15,-5 2 0-15,0 7-1 16,0-1-4-16,-13 0 5 15,3-4-17-15,2-8-3 0,8-8-18 16,0-10 9-16,3-7 4 16,17-12 15-16,8-9 4 15,5-7 7-15,8-6-2 16,3-2 1-16,-1-6-16 16,-4-13 12-16,-11-10 0 15,-11-2 4-15,-14-5-1 16,-3-5 2-16,-23-2 9 15,-21-2-9-15,-12 0 4 16,-6 3-4-16,-1 5-1 0,11 12 1 16,13 9 2-1,19 8-3-15,12 8 0 0,8-2 0 16,10-2-26-16,27-4-87 16,20-7-93-16,13-7-150 15</inkml:trace>
  <inkml:trace contextRef="#ctx0" brushRef="#br0" timeOffset="12881.5644">16289 2025 1022 0,'0'0'56'15,"0"0"35"-15,0 0-49 16,0 0 20-16,0 0 9 0,0 0-67 16,-39-56-4-1,39 86-5-15,10 15 1 0,8 7 4 16,0 10-2-16,1 4 4 15,-4 0-2-15,-3 1 0 16,-6 2 0-16,-4-1 0 16,-2-5 1-16,0-6 0 15,0-8-1-15,0-10-2 16,0-8-1-16,0-8-3 16,12-9-5-16,7-7 9 15,5-7 1-15,7 0 1 16,3 0 0-16,1-13-3 15,-4-5-1-15,-7-7 0 16,-10-2 2-16,-11-4 2 16,-3-6 0-16,-11-7-1 15,-22-4-3-15,-11-4-5 16,-7 2 5-16,-6 4 4 0,3 9 0 16,12 12-3-16,14 9 3 15,15 9 0-15,10 6-3 16,3 1 2-16,7 0-32 15,20 0-19-15,15 0-15 16,7 0-11-16,3 0-71 16,-4 0-25-16,-11 0-65 15,-8-4 105-15,-11-8 134 16,-5-3 197-16,-5-2-27 16,-4 0-18-16,-1 3-17 0,0 7-44 15,-1 2 2 1,2 5-58-16,2 0-29 0,3 8-6 15,6 12-4 1,0 5 4-16,1 4 0 0,-4 3 2 16,-4-1-1-16,-4-1 0 15,-2-2-2-15,-2-8 1 16,0-8-128-16,0-12-196 16</inkml:trace>
  <inkml:trace contextRef="#ctx0" brushRef="#br0" timeOffset="13046.1337">16638 2001 549 0,'0'0'625'16,"0"0"-625"-1,0 0-135-15,80 37-4 16,-35-6 49-16,3 1-138 0</inkml:trace>
  <inkml:trace contextRef="#ctx0" brushRef="#br0" timeOffset="13475.9798">17079 2221 822 0,'0'0'140'0,"0"0"-70"15,0 0-24-15,0 0-3 0,0 0-29 16,-89-22-11-16,60 44-3 15,6 5 0-15,9 3 6 16,8 2-14-16,6 0 16 16,10-1-8-16,19-2 17 15,7-5-4-15,3-11 15 16,1-4-20-16,0-8-3 16,2-1 5-16,0 0-10 15,4-11 0-15,-4-7 0 16,-2-6 3-16,-11-1 0 15,-9-2 0-15,-7-1-2 16,-8 0 3-16,-5 0-1 16,0 7-1-16,0 7 6 15,0 8 3-15,0 4 26 0,0 2-18 16,0 0-18-16,0 2-2 16,0 11-22-16,8 8 23 15,1 2-2-15,-2-1 5 16,3 1-4-16,-2-3 1 15,1-2 0-15,0-3 0 16,-2-3-1-16,-2-4-5 16,-2-8-127-16,-3 0-212 15</inkml:trace>
  <inkml:trace contextRef="#ctx0" brushRef="#br0" timeOffset="13645.6875">17442 1946 1156 0,'0'0'0'0,"0"0"-5"16,0 0-225-16,0 0 177 16,0 0-15-16,64 84-225 15</inkml:trace>
  <inkml:trace contextRef="#ctx0" brushRef="#br0" timeOffset="14434.9634">17730 2276 547 0,'0'0'21'0,"0"0"6"16,89 4 43-16,-65-4 11 0,-4-2 10 16,-8-7 1-16,-8-6 20 15,-4 0-49-15,0 0 9 16,-19 2-48-16,-8 4-8 15,-3 6-16 1,0 3 0-16,2 5-1 0,8 15 1 16,4 7-4-16,8 0 4 15,8 3 0-15,0-1 3 16,15-3 3-16,11-5-5 16,4-5 3-16,5-8-4 0,0-8 2 15,-1 0-2-15,0-4 0 16,-7-14-1-16,-1-5 5 15,-9-3-4-15,-5-4 6 16,-1 3-5-16,-8 4 12 16,-2 7 7-16,1 7-1 15,-2 6 8-15,0 3-27 16,0 3 0-16,0 17-12 16,0 5 6-16,-3 2 4 15,1 0 1-15,2-4-6 16,0-3-6-16,9-5-6 15,5-8 13-15,4-7-1 16,2 0 2-16,-2-2 2 16,2-18 3-16,-5-1 0 15,-4-3 2-15,-4 1 1 16,-4 1-3-16,-3 5 11 0,0 7-2 16,0 7 18-16,0 3-27 15,0 0 0-15,3 10-9 16,6 8 4-16,5 1 5 15,5 1 1-15,4-4 5 16,9-1-5-16,8-4-1 16,6-5 0-16,5-5 4 15,-2-1-2-15,-3-6 3 16,-2-14-1-16,-7-8-2 16,-9-8 5-16,-7-6 0 0,-13-4-5 15,-8 0 33-15,0 2-22 16,-19 9 14-16,-6 7-11 15,0 10-12 1,4 12 7-16,1 6-11 16,4 8-10-16,4 21 9 0,5 13 0 15,7 8 1-15,0 2 0 16,9 1-2-16,10-6 1 16,5-5 0-16,1-6 1 15,1-3-5-15,-4-8-10 16,-5-11-62-16,-10-11-78 15,-7-3-140-15</inkml:trace>
  <inkml:trace contextRef="#ctx0" brushRef="#br0" timeOffset="14609.4745">18383 2191 1115 0,'0'0'160'0,"103"-9"-102"16,-33 7-8-1,0 2 29-15,-4 0-26 0,-9-2-10 16,-14 2-40-16,-12 0-3 16,-17 0-21-16,-14 0-133 15,-24-2-249-15</inkml:trace>
  <inkml:trace contextRef="#ctx0" brushRef="#br0" timeOffset="22264.8961">19899 2033 906 0,'0'0'137'0,"0"0"-30"16,-18-72 1-16,15 65-47 16,2 5-5-16,1 2-5 15,0 0-45-15,0 14-6 16,15 15-22-16,7 16 22 16,-1 11-3-16,0 8 9 15,-8 5-9-15,-4 9 3 16,-6 5 0-16,-3 0-3 15,0 2 6-15,0-2-3 0,0 0 0 16,0 2-27 0,0-3-8-16,0-3 3 0,3-8 16 15,9-8 10-15,9-10 4 16,6-10-2-16,4-11 3 16,5-9-22-16,3-7-6 15,1-12 4 1,-4-4-10-16,-3-2 20 0,-5-17 3 15,-5-8 12-15,-6-8-2 16,-1-8-5-16,-5-6 7 16,-5-10-1-16,-6-8-26 15,0-8-15-15,-22-5 11 16,-19 0 22-16,-17 1 9 16,-16 7 1-16,-13 4 35 15,2 5 19-15,10 8-29 0,17 13 32 16,24 13-15-16,15 14-12 15,14 6-7-15,5 3-18 16,6 1 18-16,27 3-24 16,18-4-15-16,14 6 12 15,9 0-30-15,-3 0-32 16,-15 0-64-16,-20 0-84 16,-22 0-123-1</inkml:trace>
  <inkml:trace contextRef="#ctx0" brushRef="#br0" timeOffset="22728.6587">19489 2195 971 0,'0'0'57'16,"0"0"-40"-16,-81-25-7 0,52 25 63 15,0 1-37-15,1 17-20 16,7 12-5-16,4 8-10 15,8 7-1 1,9 10 0-16,0 2 3 0,23-5 2 16,14-8 1-16,13-13-4 15,5-13 4-15,-2-13 0 16,-2-5-6-16,-11-15 10 16,-7-14 16-16,-8-8 44 15,-9-7-37-15,-9-3 4 16,-7-3 8-16,-6 2-40 15,-21 5-2-15,-10 9-3 16,-13 9-37-16,-11 15-54 0,-6 10-48 16,-1 0-180-16</inkml:trace>
  <inkml:trace contextRef="#ctx0" brushRef="#br0" timeOffset="25005.0611">21230 1982 927 0,'0'0'90'15,"0"0"-63"1,0 0 0-16,0 0 60 0,0 0-30 16,0 0-47-1,-14-15-10-15,17 42-10 0,7 9 10 16,-2 10 0-16,1 3 1 16,-1 3 7-16,1 4-5 15,1 2-3-15,1 2 1 16,2-1 2-16,-4-8-3 15,0-8 0-15,-3-9 0 0,-1-9 0 16,-1-7 3 0,-4-7-6-16,0-4-14 15,0-4-82-15,0-3-52 16,0 0-36-16,-7-13-579 0</inkml:trace>
  <inkml:trace contextRef="#ctx0" brushRef="#br0" timeOffset="25190.0719">21127 2294 397 0,'0'0'705'0,"0"0"-653"16,0 0-49-16,92-73 0 16,-33 66 21-16,9 2 0 15,3 5-24-15,-3 0-2 0,-5 12-28 16,-12 4-238-1,-8-1-462-15</inkml:trace>
  <inkml:trace contextRef="#ctx0" brushRef="#br0" timeOffset="25663.4722">21745 2360 1195 0,'0'0'62'0,"0"0"-47"16,0 0 4-16,17-72 42 0,9 64-16 15,11 8-33 1,8 0-12-16,4 10-2 16,-4 16 0-16,-8 7 0 0,-8 7-8 15,-13-1-2-15,-12-2-43 16,-4-7-11-1,0-9 23-15,0-8 4 0,-7-4 17 16,2-9 13-16,-3 0 9 16,3-6 2-16,-1-16 4 15,5-5-6-15,1-7 10 16,0-2-8-16,4 2 5 16,11 0 8-16,1 6 0 15,4 5 7-15,-2 6 2 0,3 7-10 16,1 6 2-1,1 4-12-15,5 0-3 16,2 14-1-16,4 7 2 16,0 8 0-16,-5 1-2 15,-4 3-1-15,-7-2 0 0,-9-3-2 16,-8-2 1-16,-1-6 0 16,-1-3-20-16,-17-6-37 15,-8-10-121-15,-3-1-379 16</inkml:trace>
  <inkml:trace contextRef="#ctx0" brushRef="#br0" timeOffset="25825.0405">22122 2121 884 0,'0'0'28'0,"91"10"-28"16,-34 11-143-16,-1 5-205 15</inkml:trace>
  <inkml:trace contextRef="#ctx0" brushRef="#br0" timeOffset="26653.3508">22841 2316 1059 0,'0'0'141'0,"0"0"-108"0,0 0-30 16,-92-47 31-16,47 47 14 15,-1 0-24-15,1 9-4 16,9 9-20 0,12 6 3-16,15 0-7 0,9 1 4 15,0 0 0-15,24-5 0 16,13-6-13-16,8-7-15 16,4-7-23-16,-1 0 7 15,-11-14 30-15,-11-8 11 16,-11-3 3-16,-11 0 5 15,-4 2 7-15,0-1 33 16,-12 6-10-16,-2 7-13 16,3 4-1-16,5 7-17 15,1 3-4-15,5 24-9 0,0 18-1 16,11 10 8 0,13 12 2-16,1-1 0 15,-2 6 0-15,-6-2 1 0,-3-2-1 16,-2 1 0-16,-6-3-16 15,-3-5-6-15,-3-5-6 16,0-8 9-16,-3-13 7 16,-13-13-7-16,-7-10 5 15,-7-12 8-15,-10-2 5 16,-5-25 0-16,-2-11 1 16,3-9 0-16,8-11 2 15,11-5 0-15,13-3 2 16,12 1 5-16,7 0-8 15,31 9 11-15,14 4-12 16,12 4-5-16,8 7 1 0,4 5-8 16,-3 5-10-16,-3 6 3 15,2 1-13-15,-7 5 22 16,-7 0 7-16,-13-3 1 16,-16 2 2-16,-15 2 5 15,-12 5 40-15,-2 1 6 16,0 3-28-16,-12 4 7 15,-1-1-30-15,-7 6 3 16,-3 0-10-16,-3 8 5 16,-4 20 2-16,2 9-2 0,7 6 4 15,13 4-5-15,8 1 3 16,13-7 0-16,24-4 4 16,10-9-3-16,5-14 3 15,-3-7-4-15,-11-7-1 16,-11-2 1-16,-11-20 10 15,-10-7-3-15,-6-11 49 16,-3-5-19-16,-25-3-13 16,-12 4-20-16,-6 9 0 15,2 11-8-15,4 11 0 16,16 10-27-16,9 3-85 16,15 4-92-16,9 12-169 15</inkml:trace>
  <inkml:trace contextRef="#ctx0" brushRef="#br0" timeOffset="27080.7309">23595 2288 1007 0,'0'0'108'0,"0"0"-77"16,0 0-16-16,0 0 50 15,0 0-49-15,0 0-16 16,-24 13-9-16,24 25 9 15,0 6-2-15,3-3 6 16,9-2-2-16,-2-10-2 0,2-7-10 16,-3-8-5-1,-1-4-19-15,-4-10-7 0,1 0 40 16,2-3 1-16,0-16 6 16,2-7-1-1,-1-3 3-15,-1-4-3 0,-1 1 23 16,-1 5-3-1,-1 4 15-15,1 8-1 0,-1 8 4 16,5 6 1-16,2 1-39 16,8 0-5-16,2 14-7 15,4 6 7-15,-3 7 4 16,-5 1-3-16,-4-1-1 16,-5-1 0-16,-2-2 2 15,1-3-2-15,-2-3 0 16,2-2-6-16,5-5-54 0,7-2-63 15,13-4-63-15,7-5-106 16</inkml:trace>
  <inkml:trace contextRef="#ctx0" brushRef="#br0" timeOffset="27405.855">24159 2335 732 0,'0'0'98'0,"0"0"-32"15,0-83 60-15,-8 72-35 16,-1 3-12-16,-4 8-52 15,-1 0-12-15,-1 11-15 16,-1 14-5-16,5 7 2 0,10 6 1 16,1 5 2-1,3-1 3-15,20-3-2 0,3-12 4 16,4-7 1-16,0-9-4 16,-3-11-1-16,-5 0 10 15,-7-4 2-15,-6-15 72 16,-6-10-22-16,-3-7-19 15,-3-3-8-15,-21-3-35 16,-9 4 0-16,-1 8-1 16,3 10-3-16,4 10-5 15,11 10-7-15,6 0-106 16,9 17-36-16,1 6-124 16,15 2-156-16</inkml:trace>
  <inkml:trace contextRef="#ctx0" brushRef="#br0" timeOffset="27962.9428">24481 2278 1041 0,'0'0'134'0,"0"0"-84"16,0 0-18-16,0 0 31 16,0 0-37-16,0 0-26 15,-9-14-6-15,21 48 5 16,6 9 1-16,0 5 0 15,-1 0-1-15,0-5-3 16,-2-9-16-16,-6-10-43 0,-3-13 34 16,-3-5-5-1,-2-6 34-15,2-3 3 16,3-15 1-16,-1-9 1 16,-1-5-2-16,4-5 1 0,-2 1 28 15,1 3-18 1,-1 5 11-16,-2 8 11 0,1 9-12 15,0 5 0-15,-1 6-24 16,6 0-2-16,2 15-1 16,3 12-10-16,0 6 13 15,-4 2-1-15,-1 0-4 16,-2-4 4-16,-2-5-1 16,-2-6-28-16,2-8-8 15,-3-5 0-15,-2-7 2 16,1 0 27-16,-1-7 9 0,4-18 3 15,-1-5-3-15,4-5 0 16,4-1 0-16,0 3 3 16,2 6 21-1,-2 8 23-15,-1 9-17 0,1 6 10 16,-2 4-18-16,2 0-21 16,3 19 0-16,0 10 1 15,1 10-2-15,-2 3 0 16,1 2-1-16,0-1 1 15,6-1-1-15,4-3-92 0,2-14-156 16,1-11-726-16</inkml:trace>
  <inkml:trace contextRef="#ctx0" brushRef="#br0" timeOffset="28513.6664">25069 2469 1118 0,'0'0'104'0,"0"0"-102"16,0 0-2-16,111-6 2 15,-69 6-7-15,-3 0 5 16,-6-5 0-16,-8-8 3 16,-8-4-2-16,-13-5 3 15,-4-5 10-15,0 0-10 0,-13 2 16 16,-11 4-6-16,-8 5-14 15,-5 9 9-15,0 7-8 16,3 0 4-16,2 18-5 16,6 12-3-16,9 8 3 15,8 5 0-15,9 3 2 16,12-2 6-16,22-5-5 16,11-6 9-16,4-11-3 15,3-8-6-15,-1-11 5 16,0-3-7-16,1-5-1 0,-1-16 10 15,-2-8-8-15,-8-10 4 16,-10-9 7 0,-10-11-10-16,-11-7 26 15,-8-2-16-15,-2 7-1 16,-5 7 14-16,-8 12-10 16,1 16 7-16,6 13 6 15,3 9-1-15,3 4-28 0,0 7-2 16,0 21-10-16,0 11 7 15,10 13 9-15,7 4-4 16,-1 8 0-16,0 1 1 16,0 1-2-16,-3-5 1 15,-6-10-8-15,-5-8 7 0,-2-7-106 16,0-8-70 0,-9-13-163-16</inkml:trace>
  <inkml:trace contextRef="#ctx0" brushRef="#br0" timeOffset="29162.9715">25527 2438 1181 0,'0'0'114'15,"0"0"-114"-15,79-19 2 16,-31 16-2-16,4 1 1 15,-1 0-1-15,-4-3 0 0,-9-2 2 16,-9-5-2-16,-11-5 0 16,-7-2 0-16,-8-4 4 15,-3 0-2-15,0-1-2 16,-11-1 19-16,-5 7-13 16,4 6 21-16,4 4 0 15,3 6-20-15,5 2 9 16,0 0-16-16,1 2-6 15,18 14 2-15,10 6 1 16,0 1 3-16,0 1 0 16,-7-2-2-16,-11-4-7 15,-10 1 7-15,-1-2-4 16,-21 3 2-16,-10 1-5 16,-6 0 9-16,2 0-2 15,9-1 2-15,10 1-1 0,12 1 1 16,4-3 0-16,15-1-1 15,15-6 5-15,7-5-2 16,9-4-2-16,4-3 1 16,3 0 6-16,-1-10-7 15,-5-10 0-15,-13-7 11 16,-11-6-5-16,-10-9-4 16,-4 1-2-16,-8 0 0 15,-1 9 4-15,0 9-4 16,0 8 0-16,0 10-1 0,0 5-1 15,0 0 1 1,0 11-18-16,0 15 16 0,0 10-1 16,3 3 4-1,5 1 0-15,-4-5 0 16,3-5 4-16,-3-5-7 16,-3-8 3-16,1-3-7 15,-2-8 6-15,0-6-172 0,0-1-259 16</inkml:trace>
  <inkml:trace contextRef="#ctx0" brushRef="#br0" timeOffset="29341.4937">26238 2096 1279 0,'0'0'0'0,"0"0"-7"15,0 0-93-15,100 25 6 16,-49-2-83-16,1-1-347 16</inkml:trace>
  <inkml:trace contextRef="#ctx0" brushRef="#br0" timeOffset="29584.8986">26722 2271 1022 0,'0'0'133'15,"0"0"-94"-15,0 0-22 16,0 0 11-16,-108-14-10 0,69 31-5 16,5 9 2-16,7 5-13 15,10 5-2-15,12 3 0 16,5-3 3-16,21-1 41 16,22-8 38-16,12-5-18 15,5-10-17-15,3-8-39 16,-5-4 4-1,-5 0-12-15,-8-4-1 0,-12-15-13 16,-18-5-126-16,-15-12-169 16</inkml:trace>
  <inkml:trace contextRef="#ctx0" brushRef="#br0" timeOffset="31612.13">27286 2476 882 0,'0'0'151'0,"0"0"-91"16,0 0-15-1,0 0 13-15,0 0-3 16,0 0-42-16,0 26 10 0,0 4 18 15,-6 1-26 1,-11 1-7-16,-11-3-5 16,-11-2-6-16,-13-9-108 0,-12-14-369 15</inkml:trace>
  <inkml:trace contextRef="#ctx0" brushRef="#br0" timeOffset="33297.1152">2044 4467 1166 0,'0'0'126'0,"0"0"-125"16,0 0 1-16,95-78-2 16,-61 48 10-16,-1-6 21 15,1-5-17-15,-1-5 7 16,-9-5-16-16,-4-8 0 15,-10-3-5-15,-10-4 3 16,0 5-2-16,-18 8 26 0,-7 7 10 16,-2 15-5-1,6 8-8-15,3 9-22 0,3 13 10 16,3 1-12-16,2 13-7 16,-2 18 0-16,3 13 9 15,6 11-2-15,3 4 0 16,0 5 2-1,6-3-6-15,9-7 1 0,3-6-1 16,12-10 3-16,1-10-36 16,9-10-11-16,2-11 9 15,0-7-41-15,-2 0 13 16,-4-16 18-16,-8-11 16 16,-7-2 32-16,-6-4 2 0,-6-1 13 15,-6 4 31 1,-3 6 6-16,0 6 4 15,0 7-10-15,0 9-27 0,0 2 1 16,0 0-19 0,0 16-19-16,0 7 14 15,6 7 6-15,10-3-4 0,11-3 3 16,9-6 0-16,6-6 2 16,10-8 0-16,0-4-2 15,-10-2 0-15,-11-12 7 16,-13-10-7-16,-12-1 9 15,-6-6-1-15,-6-1 41 0,-21 1-21 16,-10-1-15-16,-9 10-8 16,-5 8-3-16,0 10-4 15,2 4-1-15,10 4-11 16,14 17-9-16,16 7-53 16,9 2-27-16,30 6-5 15,26-5-102-15,18-6-67 16</inkml:trace>
  <inkml:trace contextRef="#ctx0" brushRef="#br0" timeOffset="34145.9058">3294 4082 1064 0,'0'0'148'0,"0"0"-114"0,-41-76 19 16,0 62 16-16,-4 6-31 15,-6 8 3 1,6 0-36-16,7 14 2 0,14 9-14 15,12 1 5-15,12 1 2 16,0-6-5-16,22-1 5 16,16-9-4-16,12-8-19 15,2-1-34-15,-7-3 15 16,-12-13-9-16,-14 0 42 16,-11-3 4-16,-8 0 10 15,0 1 13-15,-14 1 16 16,-5 6-12-16,0 5 18 15,5 6-19-15,7 0-20 16,5 24-1-16,2 10-16 16,8 12 15-1,14 9 1-15,5 9 0 0,0 6-1 0,-9 8 3 16,-6 2-2 0,-2 5 0-16,-7 4 0 0,-3-4 0 15,0-8 0-15,0-16 0 16,-15-16-1-16,-16-19 1 15,-17-11 0-15,-16-15 15 16,-18 0-14-16,-6-29 9 16,-6-17-10-16,9-16 0 15,10-7-6-15,23-2 10 16,27 0-4-16,25 2 0 16,31-2-4-16,29 1-25 0,20 11-7 15,10 10-27-15,7 12 20 16,4 12 18-16,2 6 25 15,0 4-3 1,-6 1-1-16,-9 0 4 0,-10-4 0 16,-13 1-1-16,-20-2 1 15,-21 1 0 1,-15 0 22-16,-9 2 45 0,-9-1-41 16,-16 0-13-16,-8 6-5 15,-3 4-2-15,0 7 14 16,1 0-18-16,5 6 2 15,7 12-3-15,8 3 1 0,11 2-4 16,4 1 2 0,9-5 0-16,24-4 4 0,10-7-4 15,2-8-2-15,2 0-3 16,-8-8-16-16,-12-12 20 16,-8-4 1-16,-11-4 0 15,-8 0 29-15,0 6 22 16,0 6 6-16,0 9-11 15,0 3-13-15,0 4 2 16,0 0-35-16,0 16-19 16,0 11 17-16,3 10 2 15,9 6 0-15,6 0 0 16,2 2-3-16,0-4-74 16,1-8-112-16,-6-12-159 15</inkml:trace>
  <inkml:trace contextRef="#ctx0" brushRef="#br0" timeOffset="36885.65">3982 4065 1004 0,'0'0'78'16,"0"0"-58"-16,0 0 4 16,0 0 61-16,0 0-29 0,119-6-35 15,-64-9-7-15,-1 1-5 16,-5-2-6-16,-9 3 1 15,-14 0-4-15,-11 1 4 16,-14 3 6-16,-1 1 10 16,-9 0 8-16,-12 0-28 15,-10 6-5-15,0 2 4 16,-5 0 1-16,6 0-5 16,8 5 0-16,8 6 5 15,11-1-2-15,3 4-5 16,3-3-30-16,24 3 10 0,6-3-10 15,-2-2 12 1,-1-1 25-16,-12 0-5 0,-9 3 5 16,-9 1-3-1,0 4-10-15,-9 1 12 16,-11 5 1-16,0-2 4 0,2 0 14 16,9-2-13-16,6-1 1 15,3-3-1-15,12 0-4 16,22-5 7-16,15-5-3 15,11-4-2-15,7 0 4 16,-1 0-7-16,-8-16 0 16,-9-1 0-16,-13-7-7 15,-12 1 7-15,-12-3 0 16,-9 0 0-16,-3 3 9 16,0 5 14-16,0 3 12 0,-3 8-3 15,1 4-17-15,2 3-6 16,0 0-9-16,0 2-23 15,0 15 21 1,5 4 0-16,1 2 2 16,1 0 0-16,-4-1-2 15,3-1-23-15,-1 0-53 0,-2-6-22 16,-2-8-143-16,-1-7-324 16</inkml:trace>
  <inkml:trace contextRef="#ctx0" brushRef="#br0" timeOffset="37041.759">4534 3779 1109 0,'0'0'63'0,"0"0"-54"16,0 0-9-16,0 0-97 15,113-38-14-15,-58 38-122 16</inkml:trace>
  <inkml:trace contextRef="#ctx0" brushRef="#br0" timeOffset="37262.1688">5014 3763 1166 0,'0'0'85'0,"0"0"-80"0,0 0-5 0,0 0 1 16,0 0 28-16,-18 96 15 0,18-51-31 15,0 8-7-15,2 0-3 16,9 0 2-16,-3-6-5 16,4-4 0-16,-2-5-6 15,-4-6-25-15,-1-5-78 16,-4-10-67-16,-1-11-245 16</inkml:trace>
  <inkml:trace contextRef="#ctx0" brushRef="#br0" timeOffset="37812.7048">4707 4063 1034 0,'0'0'106'15,"0"0"-106"1,83-22-2-16,-14 19 1 16,16 0 1-16,10 0-1 0,2-5 1 15,-7-3-7-15,-17-6-20 16,-19-4 1-16,-23-5 24 15,-13 0 2-15,-14-5 1 16,-4 2 64-16,-4-2 4 16,-11 5-15-16,-3 2 3 15,2 5-5-15,1 9-8 0,9 5-9 16,1 5-34 0,2 0-1-16,0 19-18 15,3 10 9-15,0 12 5 0,0 6 7 16,0 1-3-1,0 5 0-15,6-4 3 16,-1-2-8-16,1-8 5 0,4-8-20 16,-1-6-1-16,2-10-16 15,2-8-2-15,-1-7-3 16,3 0 19-16,-3-14 22 16,0-9-7-16,-2-4 4 15,2-6 3-15,-4-3 2 16,-1 3 13-16,-1 2 27 15,0 8-2-15,-3 8 33 16,5 5-26-16,0 5-11 16,3 5-11-16,8 0-23 0,2 7 1 15,3 14-2-15,-2 4 0 16,-2 2-1-16,-2 4-3 16,-6-1-2-16,-1 1-2 15,-3 0-84-15,3-4-71 16,-1-7-139-16,2-8-554 15</inkml:trace>
  <inkml:trace contextRef="#ctx0" brushRef="#br0" timeOffset="38532.8522">5851 3921 1103 0,'0'0'127'0,"0"0"-92"15,0 0-35-15,0 0-5 16,0 0 4-16,0 0-6 16,27 55 7-16,-15-22 0 15,-2-2 5-15,2-4-10 16,-1-5 5-16,0-7-10 16,3-6-2-16,1-8-12 15,0-1 8-15,-2-5 14 16,1-15 2-16,-4-2 0 15,0-5 3-15,-2 0-1 16,1 2 16-16,-3 2-7 16,1 9 8-16,-4 5 20 0,0 8-25 15,0 1-14-15,0 2-9 16,2 18-8 0,1 8 13-16,1-1 4 0,1 0 0 15,-1-2 0-15,4-7 2 16,2-5-4-16,4-7 2 15,2-6-10-15,0 0 0 16,4-4-6-16,-4-14 16 16,-5-4-2-16,-1-6 1 15,-6 2 1-15,-2 1 4 16,1 2 12-16,-2 5 14 16,-1 9-27-16,-3 7 3 0,5 2-6 15,1 0-3-15,3 10-11 16,5 7 6-16,2 3 8 15,-2-1-3 1,3-4 6-16,2-5-3 0,3-3 0 16,3-7 3-1,0 0-5-15,2 0 2 0,-2-10-1 16,-6-7 1-16,-2-5 7 16,-8-2-6-16,1-1 14 15,-7 2-1-15,-1 6 42 16,-2 9 5-16,0 3-30 15,0 5 10-15,4 0-41 0,1 1-12 16,6 17 5-16,0 8 1 16,1 3 4-16,0 2 2 15,-3-3 0-15,-5 0-4 16,-2-4 4-16,-2-1-55 16,0-7-50-16,-9-7-121 15,-12-9-344-15</inkml:trace>
  <inkml:trace contextRef="#ctx0" brushRef="#br0" timeOffset="38708.3462">6458 3542 1052 0,'0'0'0'0,"0"0"-7"15,108 32-185-15,-56-1 97 0,-3-1-170 16</inkml:trace>
  <inkml:trace contextRef="#ctx0" brushRef="#br0" timeOffset="38944.7168">6970 3782 548 0,'0'0'470'0,"0"0"-447"15,0 0-20-15,-103 16 11 16,70 9 12-16,6 5 13 0,10 7-17 16,12 2-15-1,5-1 9-15,5-4-13 16,23-11 10-16,12-7 22 16,8-10 7-16,4-4 10 0,0-2-29 15,-7 0-20-15,-6-10 4 16,-11-4-7-16,-10 2-94 15,-15-4-119-15,-3 1-392 16</inkml:trace>
  <inkml:trace contextRef="#ctx0" brushRef="#br0" timeOffset="40849.8322">8211 4071 825 0,'0'0'59'15,"0"0"28"-15,-79-69-23 16,40 53 38-16,-7 5-22 15,0 5-45-15,-2 6 2 16,2 0-13-16,3 9-17 16,8 11 13-16,16 0-17 15,9 4-3-15,10 1 5 16,3-1 1 0,25-6-5-16,12-3-1 0,9-5 5 15,5-6-11-15,1-4-19 16,-8 0-16-16,-13-12 10 15,-6-10 1-15,-13-3 30 0,-12-6-2 16,-3-3 4-16,0 1 31 16,-9 1-2-1,-1 7 15-15,1 10 18 0,6 8-18 16,3 5 4-16,0 2-45 16,0 0-5-16,0 13-8 15,4 11-2-15,8 8 10 16,6 5-1-16,4-3 0 15,1-3-46-15,2 0-25 16,2-7-58 0,7-6-39-16,-1-11-146 0</inkml:trace>
  <inkml:trace contextRef="#ctx0" brushRef="#br0" timeOffset="41668.255">8419 3888 1025 0,'0'0'71'0,"0"0"-44"16,0 0 36-16,0 0 18 16,0 0-64-16,0 0-17 15,3 19-11-15,16 16 11 16,5 1 0-16,-6-1-6 16,0-3-13-16,-8-6-33 15,-3-5-15-15,-4-9 23 16,-1-6-26-16,-2-6 6 0,0 0 64 15,0-8 46 1,0-12-17-16,0-5-3 0,0-4 27 16,3 3 8-1,6 0-32-15,4 3 16 16,-1 8-2-16,2 5-17 16,2 8 11-16,1 2-33 0,5 0-1 15,3 15-6-15,-1 9 2 16,1 3 1-16,-6 5-1 15,-2 1-3-15,-5-1 1 16,3-1 3-16,2-1-37 16,5-4-8-16,8-6-29 15,9-5-18-15,7-6-30 16,2-5 16-16,1-4 42 16,-1-1 27-16,-1-15 37 0,-6-10 9 15,-5-7 42-15,-8-3 30 16,-9-5 32-16,-10-2-26 15,-7-1 8-15,-2 2-26 16,-12 7-3-16,-15 7-7 16,-9 8-36-16,-7 12 12 15,1 8-30-15,2 2-1 16,7 24-8-16,6 9-1 16,15 6 5-16,12 2-8 15,0-3 10-15,15-8-2 16,18-9 0-16,4-9-27 15,1-14 8-15,-3 0-5 16,-1-14 24-16,-5-15-1 16,-8-11 4-16,-2-8-3 15,-11-7 1-15,-7-3 4 0,-1-9-4 16,-3 0-1-16,-10-2 0 16,-7 3 25-16,3 11-2 15,0 12 21-15,6 18 3 16,4 14-5-16,4 8-13 15,3 3-29-15,0 6-4 16,0 22-8-16,0 20 4 16,18 12 8-16,7 9 0 15,1 4 3-15,5-3-6 16,-2-1 3-16,-3-3 0 16,1-2 0-16,-3-7-56 15,1-8-64-15,-2-9-64 16,-4-15-162-16</inkml:trace>
  <inkml:trace contextRef="#ctx0" brushRef="#br0" timeOffset="42211.803">10257 3816 1027 0,'0'0'13'16,"0"0"-9"-16,82 1 20 16,-50-1 82-16,-2-3-58 0,0-11-33 15,-3-2 0-15,-6-2-12 16,-3-2-1-1,-11-3 10-15,-5 0-1 0,-2-3 36 16,-11 3-14-16,-14 1-31 16,-5 7 6-16,-4 10-6 15,-2 5 0-15,2 0 4 16,2 25-1-16,8 7-5 16,10 7 0-16,9 8 1 15,5-1-2-15,5 2 2 16,22-2-1-16,7-1 8 15,9-9-7-15,5-7-2 0,10-11-42 16,8-10-109 0,10-8-208-16</inkml:trace>
  <inkml:trace contextRef="#ctx0" brushRef="#br0" timeOffset="42394.7048">10955 3656 1190 0,'0'0'57'15,"0"0"-57"-15,0 0-4 16,0 0 4-16,-97 85 9 16,73-38-7-16,5 7 0 15,2 0 2-15,-2-1-4 16,1-10-23-16,3-9-109 16,0-18-140-16,3-14-458 15</inkml:trace>
  <inkml:trace contextRef="#ctx0" brushRef="#br0" timeOffset="42557.782">10606 3766 992 0,'0'0'219'15,"0"0"-167"-15,0 0-41 16,0 0-6-16,0 0 15 16,122 30 28-16,-71 2-30 15,-2 3-17-15,-1 0-2 16,-1 1 1-16,0-5-94 0,0-10-216 15</inkml:trace>
  <inkml:trace contextRef="#ctx0" brushRef="#br0" timeOffset="42808.1928">11189 3751 1106 0,'0'0'140'0,"0"0"-94"15,0 0-11-15,0 0-6 16,0 0-29-16,0 0 0 16,29 88 12-16,-9-37-5 15,1 4-5-15,-6 3-2 16,-3-1 2-16,-3-3-2 16,-6-1 0-16,-3-7-72 0,0-5-45 15,0-10-38-15,0-9-56 16,0-13-141-16</inkml:trace>
  <inkml:trace contextRef="#ctx0" brushRef="#br0" timeOffset="43102.926">11147 3738 590 0,'0'0'597'16,"0"-112"-545"-16,14 71-27 15,10 12 44-15,7 12-11 16,12 12-31-16,10 5-16 0,9 12-11 16,1 20-2-16,-8 5 1 15,-12 4-9-15,-20-2 9 16,-20-3-10-16,-3-3-3 16,-33-6 3-16,-6-5-6 15,-10-8 10-15,6-6 6 16,5-5-4-16,11-2-5 15,15-1-34-15,12 0-27 16,12-1-14-16,27-11-275 16</inkml:trace>
  <inkml:trace contextRef="#ctx0" brushRef="#br0" timeOffset="43401.1288">11710 3642 1051 0,'0'0'113'16,"0"0"-71"-16,0 0-38 15,0 0 23-15,0 0 24 16,-85 10-29-16,70 23-13 16,6 3-6-16,7 0 4 15,2-3-7-15,12-6 0 16,17-2 0-16,7-7 15 16,4-8-11-16,9-7 5 15,-4-3 1-15,-8-2-10 16,-13-12 9-16,-12-6 13 15,-12-4 36-15,0-5-5 16,-30-1-47-16,-7-1 6 16,-17 8-12-16,0 5-7 0,-2 7 4 15,8 11-7 1,10 0-41-16,16 14-49 0,16 11-44 16,6-1-75-16,15-5-154 15</inkml:trace>
  <inkml:trace contextRef="#ctx0" brushRef="#br0" timeOffset="45745.2429">11992 3582 863 0,'0'0'333'15,"0"0"-273"-15,0 0-58 16,0 0 6-16,0 0-5 0,0 0 13 15,41 66-8-15,-28-37-4 16,-3 5-7-16,3 0 3 16,-1 0 0-1,2-3 3-15,-1-3-3 0,0-6 1 16,-2-4-1-16,-5-7 0 16,-1-8-3-16,-4-3-19 15,1 0 22-15,-2-10 9 16,0-12-9-16,0-4-2 0,-2-6-4 15,-5 0 12-15,-1-1-4 16,8-2 10-16,0 4 8 16,0 5 21-16,0 4-22 15,3 8 8 1,11 4 11-16,5 9-30 16,6 1-3-16,6 0-5 15,2 16 0-15,2 5 1 0,-4 4 0 16,-4 3 0-16,-5 1-2 15,-5 2 7-15,-4 0-11 16,-9-3 5-16,-4-1-8 16,0-1-45-16,0-4-78 15,-8-8-80-15,0-6-212 16</inkml:trace>
  <inkml:trace contextRef="#ctx0" brushRef="#br0" timeOffset="46710.6472">12417 3794 1001 0,'0'0'64'0,"0"0"-55"16,0 0-7-16,103-18 56 15,-63 16-9-15,2 2-45 16,1-1 0 0,-7-3-4-16,-6-2 1 0,-12 0 2 15,-8-6-2-15,-7-2 8 16,-3-4 3-16,0-4 5 15,-10-1 0-15,-7 1 16 16,-6 2-11-16,-7 3 11 0,-5 3-14 16,1 8-8-16,4 6-1 15,5 0-8-15,8 16-2 16,4 10 0-16,7 2-2 16,3 4-1-16,3 2 5 15,6-2-2-15,15-1 3 16,9-5 2-16,2-8-5 15,6-4 0-15,-1-7-11 16,2-7-13-16,0 0-21 16,-7-5 23-16,-3-15 18 15,-10-6-2-15,-2-3 6 16,-11-5 14-16,-3 0 16 16,-3 2 14-16,0 4-6 15,0 6-8-15,0 10 7 16,0 6-23-16,0 6 7 15,0 0-21-15,6 4-15 0,8 14 9 16,2 7 2-16,1 5 4 16,-3-1 0-16,-4-2-33 15,-2-1 13-15,-2-4-3 16,-2-6-10-16,1-2 12 16,-4-9-19-16,2-5-2 15,0 0 42-15,1-1 0 16,1-15 8-16,4-4-8 15,-1-7 1-15,2 2 3 0,-1-3 5 16,0 0 15-16,0 0 15 16,0 6-22-1,-2 5 14-15,1 7-11 16,0 7-15-16,3 3-5 16,1 11-9-16,4 11 3 0,2 5 3 15,-1 1-6-15,2 1 9 16,1-3 0-16,5-1 0 15,5-3-2-15,7-6 2 16,5-4-28-16,-2-6 18 16,-1-6-13-16,-8 0 18 15,-4-9 5-15,-5-14 0 16,-5-8 0-16,-2-9 2 16,-5-7-2-16,-5-6 13 15,-5-1-9-15,0 4 23 0,0 4-4 16,-8 11 4-16,-4 7 13 15,-1 12-22-15,5 5-1 16,4 9-3-16,1 2-14 16,3 0-1-16,0 19-12 15,0 11 10-15,0 12 0 16,4 5 4-16,13 3-1 16,-2 0 0-16,-2-3 1 15,-1-5-1-15,-4-5 0 16,-2-5-9-16,-3-5-23 15,1-4-35-15,-1-5-14 0,-2-2-41 16,2-8-156 0,0-6-391-16</inkml:trace>
  <inkml:trace contextRef="#ctx0" brushRef="#br0" timeOffset="47077.6648">13402 3671 935 0,'0'0'278'0,"0"0"-207"16,0 0-71-16,0 0-5 15,95-8 4-15,-50 8 2 16,0 3-2-16,1-1-16 16,-6-2-106-16,-5 0-107 15,-9-4-16-15,-12-8-115 16,-8 1 355-16,-6-3 6 15,0 4 335-15,0 4-149 0,0 2-64 16,0 2-12-16,0 2 0 16,0 0-72-16,0 4-38 15,0 12-1-15,0 4 1 16,6 3 16-16,1 3-12 16,-1-3 3-16,-1 2-2 15,0-3 2-15,-2-2-7 16,-1-3 0-16,-2-1 0 0,0-6-73 15,0-8-185-15</inkml:trace>
  <inkml:trace contextRef="#ctx0" brushRef="#br0" timeOffset="47238.2348">13700 3360 920 0,'0'0'0'15,"0"0"-388"-15</inkml:trace>
  <inkml:trace contextRef="#ctx0" brushRef="#br0" timeOffset="47903.1176">14219 3621 941 0,'0'0'133'15,"0"0"-98"-15,0 0 2 0,0 0-17 16,-104-39 23-16,62 39-14 16,-4 16-28-16,4 9 8 15,11 3-9-15,12-2 0 16,12-1-2-16,7-4 3 15,0-2-1-15,17-7 0 16,9-3 3-16,6-6 6 16,5-3-9-16,1 0-22 0,-3-13-4 15,0-6-39-15,-8-5 38 16,-8-4 25-16,-9-6 2 16,-7 2 9-1,-3 3 2-15,0 4 41 0,0 9 6 16,-3 8-28-16,-3 8 2 15,0 0-32-15,2 8 0 16,-1 17-2-16,3 5 0 16,2 3 2-16,0-1 5 15,11-3 2-15,9-4-7 16,4-7 2-16,7-5 4 0,9-7 4 16,10-4-8-1,6-2 5-15,1-5-1 0,-9-15-5 16,-8-9-1-1,-15-9 2-15,-10-10 1 0,-9-8 8 16,-6-5-10-16,-6 2 6 16,-19 4 13-16,-5 11-3 15,0 7 24-15,2 14-21 16,13 10-10-16,6 8 12 16,5 5-22-16,1 3-1 15,3 22 0-15,0 11-7 16,1 9 8-16,18 7 0 0,4 5 1 15,-4 1 0-15,1-4-1 16,-5-2 2-16,-4-6-4 16,-2-8 4-16,-4-3-4 15,0-6-1 1,-5-5-66-16,0-3-6 16,0-5-66-16,0-7-65 0,0-6-97 15</inkml:trace>
  <inkml:trace contextRef="#ctx0" brushRef="#br0" timeOffset="48527.9672">15705 3385 1088 0,'0'0'143'15,"0"0"-143"-15,91-8 5 16,-40-4-4-16,1-1 26 15,2-1 10-15,-4-1 11 16,-8-4-25-16,-9 3 1 16,-11-3-19-16,-12 1-1 15,-9 2 6-15,-1 2-7 16,-14 3 2-16,-17 3-5 16,-10 4-17-16,-1 4 16 15,-2 6-2-15,6 19-10 16,5 15 8-16,6 10 5 15,12 15 0-15,13 15 1 0,2 15-1 16,14 6 0-16,11 3-1 16,2-5 3-16,-2-9-3 15,-6-5 1-15,-5-14 0 16,-9-13-1-16,-5-14-10 16,-8-15-93-16,-22-17-85 15,-8-12-182-15</inkml:trace>
  <inkml:trace contextRef="#ctx0" brushRef="#br0" timeOffset="49046.1778">15632 3810 1045 0,'0'0'126'0,"130"-22"-119"15,-45 16-2 1,7-2-5-16,1 1 0 0,-1-3 2 15,-3 1 1-15,-10-2-6 16,-18-5 1-16,-22 2-59 16,-17-3 54-16,-18-2 7 15,-4 0 10-15,-3 3 29 16,-13 1-34-16,0 5 24 16,-2 8 9-16,1 2-15 15,1 0-11-15,-1 17-12 0,4 8 0 16,6 4-2-16,5 1 8 15,2 2-6 1,6-3 0-16,18-2 4 0,9-4 3 16,4-9-3-16,3-6 1 15,-6-8 4-15,-5 0-6 16,-10-9 0-16,-4-14 4 16,-7-4-5-16,-7-8 9 15,-1-1-1-15,0-3 15 16,0 6 12-16,-6 6-16 15,2 9 22-15,1 11-5 16,3 6-26-16,0 1-4 0,0 0-8 16,0 13-17-16,0 12 14 15,3 8-1-15,9 0 4 16,0 2 0-16,1-5-19 16,-1-1-41-16,0-6-40 15,-2-5-57-15,3-8-107 16,0-10-451-16</inkml:trace>
  <inkml:trace contextRef="#ctx0" brushRef="#br0" timeOffset="49461.8052">16715 3634 1039 0,'0'0'91'16,"0"0"-58"-1,0 0 19-15,0 0-13 16,0 0-39-16,0 0 0 15,64 32-2-15,-52-10 0 0,0 0 2 16,-9-3 0-16,-1 1 0 16,-2-3-8-16,0-4 7 15,0-4-1-15,-5-5-18 16,1-2-12-16,0-2 32 16,0 0 0-16,0-10 6 15,-1-8-1-15,5-2 2 16,0-5-4-16,0 4 16 15,2-2-7-15,10 2 29 0,6 1-8 16,-2 5-8 0,4 7 12-16,-1 4-25 0,1 4 1 15,2 6-13 1,3 14 3-16,-1 4-7 16,-4 1 4-16,-4 4 0 0,-6-1-8 15,-4-2 8-15,-4 1-1 16,-2-4-3-16,0 1-73 15,0-8-44-15,8-3-80 16,8-7-50-16,4-6-321 16</inkml:trace>
  <inkml:trace contextRef="#ctx0" brushRef="#br0" timeOffset="49948.0526">17294 3646 745 0,'0'0'98'16,"0"0"4"-16,4-79 22 15,-4 69-8-15,-3 5-53 16,-5 5-17-16,-4 0-46 16,0 22-5-16,-2 11 2 15,5 6 3-15,6 3 2 16,3 1 3-16,0-4-4 16,8-5 5-16,11-6-3 15,5-7 4-15,8-7 1 16,8-5-7-16,5-7 13 15,4-2-9-15,-3-2 0 16,-1-17 4-16,-9-7-9 0,-7-11 11 16,-6-5 6-16,-7-10-15 15,-7-7 9-15,-6 0-10 16,-3 3 7-16,0 11 24 16,-13 10-13-16,-1 10-2 15,-2 11-11-15,4 6 0 16,-1 7-12-16,4 1 5 15,-2 4-14-15,-1 18 14 16,5 13-10-16,4 7 11 16,3 11 0-16,0 4 3 15,10 0-3-15,6-5 0 16,3-9 0-16,0-8-2 0,2-6 4 16,0-7-2-1,1-6 0-15,0-3-16 16,4-7-45-16,-1-6-57 15,-1 0-67-15,-6-6-124 0</inkml:trace>
  <inkml:trace contextRef="#ctx0" brushRef="#br0" timeOffset="50140.4891">17551 3667 1123 0,'0'0'106'0,"0"0"-106"0,79 0 1 16,-39-3-1-16,0-1 0 15,1 0-16-15,2 0-125 16,-3 0-114 0,-4-2-232-16</inkml:trace>
  <inkml:trace contextRef="#ctx0" brushRef="#br0" timeOffset="50307.0444">17954 3621 289 0,'0'0'746'16,"0"0"-625"-16,0 0-102 16,0 0 3-16,0 0 8 15,0 0-27-15,6 27 3 16,1-1 6-16,3 0-1 16,-1-1-8-16,-1 2 2 0,1-5-6 15,-3-4 1-15,-3-1-29 16,-2-9-141-16,-1-8-179 15</inkml:trace>
  <inkml:trace contextRef="#ctx0" brushRef="#br0" timeOffset="50493.5623">17955 3301 639 0,'0'0'0'0</inkml:trace>
  <inkml:trace contextRef="#ctx0" brushRef="#br0" timeOffset="50821.3607">18380 3532 963 0,'0'0'79'15,"0"0"-76"-15,0 0 27 16,0 0 11-16,0 0-28 16,-91 20 7-16,72 17-7 15,7 5 0-15,9-2 10 16,3 0-14-16,7-8 5 15,19-5 2-15,5-6-6 0,5-6 12 16,1-8-10-16,-1-7-9 16,-4 0 11-16,-9-9 3 15,-7-13 44-15,-9-7 1 16,-7-7-35-16,-5-10-10 16,-22-4-17-16,-9-1-6 15,-7 6 5-15,1 9-57 16,10 15-39-16,6 13-33 15,17 8-131-15,9 0-190 16</inkml:trace>
  <inkml:trace contextRef="#ctx0" brushRef="#br0" timeOffset="51296.3395">18540 3570 980 0,'0'0'119'0,"0"0"-84"16,0 0 4-16,0 0-14 15,0 0-25-15,0 0-25 16,0 51 25-16,1-16 2 16,2-3-1-16,1-3-1 15,-4-7 1-15,0-4 0 0,0-5-2 16,0-4 0 0,0-6 1-16,0-3 1 0,0 0 0 15,0 0 5-15,0-8-6 16,0-9-37-16,0-3 1 15,0-4-2 1,0-5 12-16,0 1 24 0,0-3 2 16,0 2 5-16,0 3 28 15,4 2-12-15,3 10 27 16,-1 1-2 0,3 7-7-16,4 6-8 0,3 0-31 15,7 0 1-15,6 13-1 16,-1 3 2-16,-1 8-2 15,-6-1 0-15,0 4 1 16,-6 2 1-16,-4-4 1 16,-6 3-3-16,-3-3 0 0,-2 3 0 15,0-2 0-15,0-2 0 16,-10-2 1-16,0-3-5 16,1-4 7-16,0-3-3 15,-2-3 0-15,-2-8-90 16,4-1-203-16</inkml:trace>
  <inkml:trace contextRef="#ctx0" brushRef="#br0" timeOffset="51437.951">19053 3845 1219 0,'0'0'0'0,"0"0"-113"15,0 0-648-15</inkml:trace>
  <inkml:trace contextRef="#ctx0" brushRef="#br0" timeOffset="355295.8106">17758 14616 1264 0,'0'0'3'16,"0"0"-6"-16,0 0-50 15,0 0-114-15,0 0 13 16,0 0-244-16</inkml:trace>
  <inkml:trace contextRef="#ctx0" brushRef="#br0" timeOffset="463458.966">1362 6454 301 0,'0'0'715'16,"0"0"-704"-16,0 0-11 16,0 0-2-1,0 0-1-15,0 0-3 0,0 0 5 16,-11 24 1-16,11-17 0 16,0-1 0-16,6-4 1 15,2 2-1-15,2-4 2 16,-1 0 2-16,-1 0 3 15,-4 0 1-15,-1-8 2 0,1 1 15 16,-4-2-7 0,0 4 1-16,0 0 1 0,0 2 3 15,0 0-5-15,0 3-12 16,0 0-6-16,0 0-3 16,0 0-4-16,0 2-5 15,0 6 7-15,-1 0 3 16,1 1-2-16,0-2-3 15,3-1 3-15,9-2 4 16,7-2-1-16,-2-2 1 16,-4 0-10-16,-1 0 6 15,-4-4 4-15,-4-4 3 16,-2-2 2-16,-2-2-1 16,0 3 4-16,0 2 3 15,0 1-2-15,-6 5-4 0,0-1-5 16,-2 2-2-16,2 0-3 15,2 2-6-15,1 6 3 16,3 2 6-16,0-2-5 16,0 2 0-16,10-1 5 15,7-3 2-15,-1-4 3 16,-1 0 3-16,-5-2-2 16,-5 0 3-16,-5 0 11 15,0-3 10-15,0-7-12 16,-9 0-6-16,-6-1-9 15,-3 4-1-15,0 3-1 16,0 4-31-16,6 0-200 16</inkml:trace>
  <inkml:trace contextRef="#ctx0" brushRef="#br0" timeOffset="464307.4683">3101 6228 1029 0,'0'0'29'0,"0"0"-9"16,-110-77 25-16,68 62 6 16,1 8-22-16,-1 7-7 15,-2 6-18-15,3 18-2 16,6 6-2-16,7 3 1 0,16-1-2 16,12-1 2-1,0-3 1-15,22-5-1 16,19-5 0-16,7-8 3 15,10-10-3-15,0 0-1 0,-6-11-14 16,-10-14-4 0,-9-10 17-16,-14-7 1 0,-5-9 1 15,-9-2 3-15,-5-2 2 16,0-2 1-16,0 3 8 16,-10 2 14-16,4 5 11 15,-3 7-7-15,1 12-3 16,3 8-4-16,0 8-10 15,5 8 0-15,0 4 1 16,0 0-17-16,0 8-19 16,0 22-13-16,0 11 31 15,0 11 1-15,0 2 0 16,0 3 1-16,0 2-1 0,0 0 0 16,0 0-30-16,0 1-38 15,0-3-14-15,-4-4-91 16,-1-10-104-16</inkml:trace>
  <inkml:trace contextRef="#ctx0" brushRef="#br0" timeOffset="464517.3778">2564 6528 1024 0,'0'0'71'0,"0"0"-52"0,0 0 1 15,99 3 82 1,-4 0-21-16,30 1-37 16,22 0-19-16,2 1-15 0,-6 1-9 15,-19-2-1-15,-21 0-30 16,-21 1-65 0,-19 1-49-16,-29-3-121 0</inkml:trace>
  <inkml:trace contextRef="#ctx0" brushRef="#br0" timeOffset="465157.5822">2939 7247 1019 0,'0'0'99'15,"0"0"-42"-15,-112-91-29 16,63 69 40-16,-5 7 2 16,3 9-14-16,8 6-28 15,9 3-16-15,7 21-12 16,7 7-3-16,4 3 2 16,10 3-1-16,6-4 2 15,3-3-6-15,27-6 1 16,9-9-8-16,10-7-5 15,9-8-12-15,0-8 5 16,-1-17 1-16,-8-12 8 0,-7-7 10 16,-11-10 6-16,-7-8 1 15,-9-6 3 1,-6 0 7-16,-9 4 26 0,0 8 2 16,-3 12-1-16,-8 10-3 15,-2 9-5-15,3 9-8 16,2 5-4-16,5 7 6 15,3 4-17-15,0 0-7 16,0 17-11-16,0 18-6 16,0 17 17-16,0 15 0 15,9 9 0-15,0 2-1 16,-1-1-14-16,0-11-45 16,-3-5-23-16,4-6-19 15,-1-8-61-15,5-16-83 16</inkml:trace>
  <inkml:trace contextRef="#ctx0" brushRef="#br0" timeOffset="465623.7363">3206 7028 1064 0,'0'0'92'16,"0"0"-35"-16,0 0-16 15,46-75 15-15,-19 75-12 0,7 1-32 16,5 23-12-16,-2 8-2 16,-5 8 1-16,-10 3-1 15,-16 2 2-15,-6 1-3 16,-6-5-3-16,-21-6-10 16,0-7-5-16,-1-9-7 15,11-9 12-15,6-6 6 16,8-4 5-1,3-10 5-15,7-12-19 0,20-9-64 16,9-7 43-16,4-7 25 16,-1-2 14-16,-6-2 1 15,-11 4 31-15,-10 3 34 16,-6 11 0-16,-6 11-3 16,0 8-9-16,0 8-24 15,0 4-16-15,-3 6-13 0,-3 22-15 16,6 12 11-1,0 5 4-15,3 2 1 0,24-4 4 16,6-8 0-16,6-4-2 16,2-5-3-16,4-6-14 15,1-8-98-15,-4-10-160 16</inkml:trace>
  <inkml:trace contextRef="#ctx0" brushRef="#br0" timeOffset="467990.9842">4262 5921 897 0,'0'0'109'16,"0"0"-93"-16,-91 28-14 16,54 4 8-16,1 7 41 15,6 4 12-15,5 8-13 16,10 6-18-16,5-3-11 16,10 0-9-16,0-7-7 15,16-6 1-15,17-5 1 16,7-9-5-16,8-5-2 15,5-8-50-15,-2-8-124 16,-2-6-211-16</inkml:trace>
  <inkml:trace contextRef="#ctx0" brushRef="#br0" timeOffset="468442.5044">4877 6057 452 0,'0'0'451'0,"0"0"-364"15,-114-36-71-15,71 32 16 16,0 4 8-16,4 0-12 16,2 8-12-16,14 10-16 0,10 4-1 15,10 3-1-15,3 2 0 16,8-2 2-16,17 2 0 16,8-4 0-16,10-2 6 15,2-3-6-15,2-4 4 16,-3 0-1-16,-10-1 0 15,-9-1-3-15,-14-2-2 16,-8 0-2-16,-3 0 0 16,-12 2 4-1,-24-2 5-15,-10-4 18 16,-5-1 20-16,-3-5-3 0,7 0-9 0,8 0-10 16,12-1-9-16,10-5-9 15,7 0-3-15,10-2-9 16,0-1-67-1,21-1-128-15,13-5-353 0</inkml:trace>
  <inkml:trace contextRef="#ctx0" brushRef="#br0" timeOffset="468698.7113">5084 6166 903 0,'0'0'223'16,"0"0"-182"-16,0 0-41 16,0 0 10-16,0 0 22 15,0 0-14-15,18 45 15 16,-15-16-12-16,0 0-15 16,-3 2-4-16,0-3-1 15,0-3-1-15,0-6 0 16,0-3 0-16,0-5-49 15,0-7-102-15,0-4-94 16</inkml:trace>
  <inkml:trace contextRef="#ctx0" brushRef="#br0" timeOffset="468853.4282">4984 5898 1155 0,'0'0'0'16,"0"0"-127"-16,0 0-66 15,0 0-207-15</inkml:trace>
  <inkml:trace contextRef="#ctx0" brushRef="#br0" timeOffset="469258.4195">5197 6185 1043 0,'0'0'0'0,"0"0"-3"16,0 0 3-16,32 88 0 16,-26-61 2-16,0-3 0 15,0-2 0-15,-3-8-2 16,-3-5 0-16,4-5 0 15,-4-2 1-15,3-2 5 0,5 0 21 16,2-16-10-16,8-7-17 16,0-2 0-16,3-1 1 15,-2-2 3-15,-1 1 22 16,0 3 8 15,1 7 10-31,-2 4 12 0,-1 9-8 0,-1 4-26 0,1 0-22 16,1 14 0-16,-1 10-3 15,-1 4 1-15,-3 5 2 16,-4-1-1-16,-5 1 2 16,-2-2-2-16,1-1-35 15,2 1-47-15,4-9-97 16,5-9-255-16</inkml:trace>
  <inkml:trace contextRef="#ctx0" brushRef="#br0" timeOffset="469706.443">5752 6147 1239 0,'0'0'44'0,"0"0"-44"0,0 0 5 0,102-5 7 16,-66 28 10-16,-2 8-15 15,-4 4-7-15,-12 1 0 16,-15 0-4-16,-3-5-21 16,-18-2 5-16,-8-8 8 15,3-5-1-15,3-7-1 0,11-5 2 16,8-4 0-16,1 0 12 16,1-6-1-16,16-9-35 15,8-8-46-15,2-2 51 16,-5-3 23-16,-5-2 8 15,-4 1 14-15,-5 0 16 16,-4 7 35-16,-2 7 2 16,-2 6 2-16,0 6-9 15,0 3-26-15,1 0-34 16,2 17-14-16,4 9 14 16,1 6 6-16,1 2 2 15,4 0-8-15,-1 0 1 16,2-5 2-16,2-4-3 0,3-3-9 15,1-7-71 1,5-6-58-16,7-9-138 16</inkml:trace>
  <inkml:trace contextRef="#ctx0" brushRef="#br0" timeOffset="469973.1174">6339 5921 1028 0,'0'0'59'0,"67"71"-59"0,-18-10 0 15,-1 4 17-15,-5 8 33 16,-9 3-7-16,-9 4-20 16,-14-3-15-16,-11-4-4 15,-6-9-3-15,-31-14 2 16,-12-9-2-1,-11-15 0-15,-4-12 5 0,1-11-4 16,5-3-2-16,8-7-46 16,12-17-98-16,23-5-458 15</inkml:trace>
  <inkml:trace contextRef="#ctx0" brushRef="#br0" timeOffset="470421.4025">7188 6159 946 0,'0'0'139'16,"0"0"-93"-16,0 0-20 15,98-8 58-15,-53 6-29 16,7 2-21-16,-1 0-27 16,-5 0-5-16,-10 0-2 15,-11 4-60-15,-16 4-96 16,-9-6-169-16</inkml:trace>
  <inkml:trace contextRef="#ctx0" brushRef="#br0" timeOffset="470634.661">7127 6381 560 0,'0'0'624'0,"0"0"-572"0,91 5-51 0,-35-2 40 16,1-1 24 0,1-1-40-16,-6 0-24 0,-10 1-1 15,-12 0-56-15,-15-2-172 16,-15 0-416-16</inkml:trace>
  <inkml:trace contextRef="#ctx0" brushRef="#br0" timeOffset="475957.8924">8498 6060 755 0,'0'0'83'0,"0"0"-43"16,-84-32 30-16,50 26 20 15,-5 5-31-15,0 1-24 16,1 0-6-16,5 17-9 16,6 6-2-16,9 8 2 0,6 4-2 15,11 3-7-15,1 0-2 16,7-3-5-16,12-4 0 16,8-3 0-16,3-7-3 15,9-3-2-15,4-3-4 16,5-3-66-16,7-8-68 15,5-4-96-15,1 0-322 16</inkml:trace>
  <inkml:trace contextRef="#ctx0" brushRef="#br0" timeOffset="476288.7541">8811 6153 924 0,'0'0'89'0,"0"0"-85"16,0 0-3-16,0 0 15 15,0 0 8-15,0 0 2 16,-61 82-11 0,61-48-5-16,1-3-4 0,23-3-2 15,9-3-1-15,9-7 3 16,10-5 0-16,5-5-6 16,-4-7-39-16,-8-1-1 15,-9-1 18 1,-14-16 22-16,-11-2 4 0,-11-7-1 15,0-6 15-15,-9 1 21 16,-21-4 6-16,-4 5-15 16,-4 3-11-16,2 7-12 15,5 7-7-15,10 7 1 16,12 5-1-16,9 1-2 16,5 0-95-16,31 14-7 0,17 3-47 15,10-4-148-15</inkml:trace>
  <inkml:trace contextRef="#ctx0" brushRef="#br0" timeOffset="476616.5032">9466 6114 878 0,'0'0'94'16,"-95"-22"-86"-16,42 19 16 0,4 0 19 15,16 3 4-15,12 0-26 16,15 6-21-1,6 15-1-15,18 1 1 0,21 6 0 16,18 3 9-16,8-1-6 16,-2-1 3-1,-5-5-6-15,-13-3-1 0,-15-2 1 16,-12-2 4-16,-11-3 6 16,-7-1-7-16,-3-3 0 15,-25-2 16-15,-14-1 41 16,-13-5-21-16,-5-2-13 15,2 0-9-15,16 0-7 0,12 0-7 16,17 0-2-16,9-2-1 16,4 1-48-16,13 0-65 15,23-4-169 1,16-2-441-16</inkml:trace>
  <inkml:trace contextRef="#ctx0" brushRef="#br0" timeOffset="477084.044">9736 6175 1060 0,'0'0'125'0,"0"0"-82"16,0 0-14-16,113-40 14 16,-69 40 6-16,2 0-15 0,-6 10-22 15,-4 6-8-15,-9 7-4 16,-9-1-5-16,-14 3 3 15,-4 3-3-15,-4 1 3 16,-19-3-1-16,-5-2 0 16,3-2-6-16,5-10 4 15,7-3 0-15,8-4-2 16,5-5-26-16,0 0 14 16,11-1 17-16,16-17-16 15,7-5-29-15,2-7 5 16,2-3 19-16,-5-4 16 15,-6-1 7-15,-7 3 5 16,-7 5 6-16,-10 8 27 16,-3 10 8-16,0 7 5 15,0 5-32-15,-2 0-19 16,-8 20-11-16,6 11 11 16,2 7 1-16,2 2 6 0,3 0-1 15,12-4 1-15,7-3 3 16,4-6-10-16,2-6 0 15,4-3-2-15,-1-7-105 16,-6-8-194-16</inkml:trace>
  <inkml:trace contextRef="#ctx0" brushRef="#br0" timeOffset="478206.8289">8965 6222 569 0,'0'0'75'0,"0"0"-62"0,0 0 51 15,0 0 17-15,0 0-5 16,0 0-9-16,-44-13-14 16,33 13-19-16,0 0-16 15,3 0-3-15,-2 7-15 16,3 1 1-1,-1 2-1-15,2 3-32 0,-1-3-136 16,4-3-235-16</inkml:trace>
  <inkml:trace contextRef="#ctx0" brushRef="#br0" timeOffset="479185.7854">8816 6278 489 0,'0'0'115'0,"0"0"-68"16,0 0 27 0,0 0-7-16,0 0-15 15,0 0-17-15,-2-13 7 0,2 9-2 16,0-2-4-16,0 2-8 15,0-2-15-15,0 1 3 16,2-3-5-16,6 0-6 16,1 1 1-16,0 0 2 15,-1 1 12-15,2 2 2 16,-1 0-13-16,0 2-9 16,1 2-2-16,-2 0-4 15,1 0-12-15,-1 0-60 16,0 4-99-16,-5-2-332 15</inkml:trace>
  <inkml:trace contextRef="#ctx0" brushRef="#br0" timeOffset="500827.9142">1356 9157 769 0,'0'0'251'0,"0"0"-182"0,0 0-47 16,0 0 38-16,0 0-9 16,0 0-30-16,0 0-16 15,-52 15-2 1,47 7-2-16,4 2 1 0,1 2 0 16,0-5-2-16,4-3-1 15,11-1 1-15,3-8 0 16,1-5-11-16,-1-4-7 15,-3 0 2-15,-3-14 12 16,-5-6 4-16,-4-2 0 16,-3-1 2-16,0 1 0 15,-4 3 17-15,-9 5 0 16,-1 4 4-16,-4 4-12 0,3 6-2 16,-1 0-3-16,4 5-6 15,7 12-5-15,4 2 2 16,1 3 3-1,0 3-1-15,12-5 1 0,9-4-2 16,0-7-5-16,3-4-4 16,-4-5 2-16,-6 0-2 15,-6-7 5-15,-4-11 6 16,-4-1 1-16,0-1 2 16,-12 1 2-16,-3 2 10 15,-3 4 0-15,3 7-5 16,0 2-10-16,5 4-2 0,4 0-24 15,4 0-71 1,2 10-127-16,0 1-328 0</inkml:trace>
  <inkml:trace contextRef="#ctx0" brushRef="#br0" timeOffset="501593.4253">1344 9272 186 0,'0'0'235'0,"0"0"-228"16,0 0-2 0,0 0 20-16,0 0 52 0,0 0-42 15,24-5-8-15,-14-9 12 16,-4 1 35-16,-6-1 7 16,0 2 18-16,0 4 5 15,-3 2-40-15,-10 3-17 16,-2 3-36-16,-3 0-11 0,3 4 0 15,6 10-5 1,0 3-27-16,6 1-80 16,3-5-117-16</inkml:trace>
  <inkml:trace contextRef="#ctx0" brushRef="#br0" timeOffset="503293.4279">1447 6485 0 0,'0'0'680'0,"0"0"-603"16,0 0-26-16,0 0 19 15,0 0 32-15,0 0-34 16,0-28-9-16,0 28-26 16,-3 0-13-16,-3 0-12 15,-9 0-6-15,1 7-1 16,-5 4-1-16,4 0 4 15,2 0-4-15,8-3-2 0,5 0-2 16,0 1 2-16,0-2 1 16,5-2 1-1,8-3 2-15,5-2-2 0,3 0-6 16,1 0-3-16,-2-7-15 16,-7-5 11-16,-1 1 10 15,-9-2 3-15,-3-1 3 16,0 2 0-16,0 1 1 15,-12 1 8-15,-4 0 5 16,1 8-4-16,-3 0-6 16,6 2-4-16,-1 0-3 15,4 2 0-15,4 10-4 16,2 1-1-16,3 1 2 0,0 1 2 16,11-4 1-16,8 1 0 15,1-4 0-15,2-2 0 16,-3-5-14-16,-5-1-12 15,-4 0 16-15,-7 0 7 16,-3 0 3-16,0-9 0 16,0-2 0-16,-10-2 2 15,-4 1-1-15,-2 3 13 16,1 1 4-16,-3 4-8 16,3 4-3-16,0 0-2 15,0 0-2-15,2 3-3 16,4 7-2-16,4 5 0 15,2 0-5-15,3 1 6 16,0 0 1 0,6-4-2-16,9 0 4 0,2-5 1 0,0-5-3 15,0-2-5-15,1 0 5 16,-8-1 3-16,-5-12 5 16,-5-2 1-1,0-5-3-15,0 0 6 0,-9 0 10 16,-12 4 5-16,1 1-3 15,0 3 1-15,2 10-10 16,6 0-5-16,4 2-9 16,4 0-1-16,1 4-7 15,0 8 2-15,3 4-8 0,0 1-13 16,6 0-9 0,9-4-28-16,4 1-27 15,-1-3-30-15,0-5-41 16,-3-1-151-16</inkml:trace>
  <inkml:trace contextRef="#ctx0" brushRef="#br0" timeOffset="521016.578">2883 8944 1026 0,'0'0'131'0,"0"0"-78"0,-99-44 17 15,57 35-1-15,0 8-24 16,-3 1-21-1,2 1-9-15,0 18-9 0,7 2 2 16,3 2-5-16,11-1 0 16,8-4-2-1,8-2-1-15,6-4 1 0,0-2-1 16,5-3 3-16,14-3 4 16,14-4 1-16,6 0-3 15,4-18-5-15,3-7-10 0,-5-11-11 16,-4-6 15-1,-7-5 2-15,-3-6 3 16,-11-1 1-16,-10-1 1 16,-6 2-1-16,0 0 9 0,0 3 14 15,-11 5-1-15,-3 2-5 16,0 9 9-16,7 9-2 16,1 9-5-16,6 10-5 15,0 4-1-15,0 2-13 16,0 7-7-16,3 22-19 15,10 20 25-15,4 14 2 16,-4 9 0-16,-4 4-1 16,-6 4-1-16,0-1-6 0,-3-5-27 15,3-5-58 1,2-8-31-16,-1-12-81 16,2-17-153-16</inkml:trace>
  <inkml:trace contextRef="#ctx0" brushRef="#br0" timeOffset="521247.6075">2388 9178 488 0,'0'0'642'16,"0"0"-595"-16,0 0-41 0,87 29 50 15,7-22 40 1,30-1-31-16,16-5-30 0,7 2-18 15,-6-3-9-15,-12 0-8 16,-24 0-37-16,-29-4-58 16,-28 2-60-16,-29-2-174 15</inkml:trace>
  <inkml:trace contextRef="#ctx0" brushRef="#br0" timeOffset="521884.545">2685 9963 1004 0,'0'0'94'0,"0"0"-24"15,-91-70-31 1,55 58 25-16,-4 5 3 0,7 7-30 16,5 1-19-16,1 18-14 15,6 11-4-15,9 5 0 16,9 0-1-16,3 1 3 16,17-9-2-16,11-5 3 15,8-12 3-15,4-9-1 16,0-1-1-16,1-16-4 15,-1-14-4-15,-6-11-3 32,-6-8-1-32,-8-6 8 0,-7-5 0 0,-10 0 1 0,-3-1 12 15,-6 7 10-15,-13 8 11 16,1 10 14 0,5 16 3-16,2 5-33 15,4 11-5-15,4 4-7 16,3 0-6-16,0 27-8 15,0 14 1-15,3 16 7 0,13 6 0 16,1 3-1-16,2 2 1 16,2-2-3-16,0-1-37 15,4-5-86-15,-1-11-42 16,3-14-219-16</inkml:trace>
  <inkml:trace contextRef="#ctx0" brushRef="#br0" timeOffset="522315.5893">3054 9719 1270 0,'0'0'79'16,"0"0"-48"-16,0 0-27 0,80-39-1 15,-41 45 7-15,0 20-10 16,-1 11 0-16,-12 8-4 15,-14 4 0-15,-12-2-1 16,-3-5-15-16,-18-7-4 16,0-10 1-16,3-10 6 15,8-8 0-15,4-7 2 16,6 0 15-16,0-17-1 0,3-11 1 16,15-7-5-16,5-5 5 15,-3-3 2-15,1 2 3 16,-9 0 10-16,-2 5 16 15,-7 10-2-15,-3 7 19 16,0 12 2-16,0 6-21 16,0 1-29-16,0 14-8 15,0 18-7-15,5 11 15 16,4 5 16-16,5 0-14 16,3-5-1-16,7-4 0 15,3-7-1-15,4-7-5 16,9-5-79-16,6-13-56 15,2-7-243-15</inkml:trace>
  <inkml:trace contextRef="#ctx0" brushRef="#br0" timeOffset="523717.7282">4137 8504 1094 0,'0'0'89'0,"0"0"-18"16,0 0-34-16,0 0 28 15,-105-55-8-15,66 65-26 16,-13 28-10-16,-7 16-5 16,-4 14 7-16,11 9-8 15,13 2-4-15,17 0 2 0,16-2-12 16,6-8 1 0,16-10 1-16,20-11-6 0,13-12-5 31,11-13-40-31,11-13-48 0,1-10-62 0,0-5-186 15</inkml:trace>
  <inkml:trace contextRef="#ctx0" brushRef="#br0" timeOffset="524046.3376">4578 8668 1062 0,'0'0'66'0,"0"0"-54"16,0 0-9-16,0 0 45 16,0 0-7-16,-94 37-19 0,78-4-17 15,10 4-2-15,6-1-1 16,0-3-1 0,12-3-1-16,15-5-3 15,6-7-39-15,8-10-82 0,3-8-95 16,5 0-288-16</inkml:trace>
  <inkml:trace contextRef="#ctx0" brushRef="#br0" timeOffset="524378.6869">4959 8663 943 0,'0'0'98'0,"0"0"-46"0,0 0-48 15,0 0 18-15,-97 40 20 16,79-11-15-16,12 7-16 15,6-3-8-15,0-2 3 16,25-5-1-16,8-8 1 16,9-4-6-16,-2-10-10 15,-1-4-3-15,-9 0 13 16,-12-16 0-16,-5-5 0 16,-10-4 13-16,-3-3 21 15,-9-4 7-15,-15 3-2 16,-10 2 6-16,-2 4-31 15,-1 8-13-15,10 5 0 16,11 8-1-16,13 2-8 16,3 0-38-16,28 3-68 15,27 10-21-15,14 0-82 0,7-7-271 16</inkml:trace>
  <inkml:trace contextRef="#ctx0" brushRef="#br0" timeOffset="524649.7309">5506 8613 982 0,'0'0'60'16,"0"0"-48"-16,-104-20 32 15,86 20 24-15,15 6-42 16,4 17-23-16,35 4 5 16,15 3-1-16,10 0-3 15,0-1 4-15,-7 1-8 16,-9-3 2-16,-14-3 1 0,-14-2 8 15,-16-3 6-15,-2-3 1 16,-37 1 15 0,-18-6 14-16,-19-2-31 15,-2-3-11-15,3-1-4 0,13-1-1 16,18 3-33-16,19-4-100 16,24-2-203-16</inkml:trace>
  <inkml:trace contextRef="#ctx0" brushRef="#br0" timeOffset="525040.6424">5733 8735 1189 0,'0'0'95'0,"0"0"-32"0,0 0-13 16,0 0-5-16,0 0-29 15,100-14-15-15,-67 36 2 16,-9 4-3-1,-8 2-1-15,-11 0-4 0,-5-3 3 16,0-1 1-16,-8-3-11 16,-5-6-16-16,7-6-6 15,3-4 6-15,3-5-3 16,0 0-5-16,22-6 6 16,6-13-35-16,1-6 9 0,-5-5 56 15,-6-1 5-15,-11 3 54 16,-4 6 15-16,-3 5 3 15,0 9-3-15,0 5-10 16,3 3-19 0,4 1-45-16,4 19-14 0,6 6 14 15,-1 10 8-15,-1 0-5 16,1 4-3-16,-1-3-4 16,3-4-80-16,3-5-61 15,0-13-148 1</inkml:trace>
  <inkml:trace contextRef="#ctx0" brushRef="#br0" timeOffset="525299.6202">6330 8467 1335 0,'0'0'17'0,"84"27"-16"16,-19 19-1-16,2 13 23 15,-3 9 32-15,-14 7-38 16,-17 2-12 0,-22-1-4-16,-11-3-1 0,-25-10 0 15,-26-12-1-15,-13-9 1 16,-11-12 3-16,0-9-1 16,6-11-2-16,15-9-23 15,21-1-30-15,26 0-44 16,10-14-142-16</inkml:trace>
  <inkml:trace contextRef="#ctx0" brushRef="#br0" timeOffset="525582.7346">7459 8719 1266 0,'0'0'44'0,"88"3"-18"16,-31 4-25-16,-2-4 18 16,-4 3 23-16,-8 0-34 15,-7 1-8 1,-5 2 0-16,-14-1-85 15,-13 2-102-15,-4-3-105 0,-28-3-282 16</inkml:trace>
  <inkml:trace contextRef="#ctx0" brushRef="#br0" timeOffset="525729.6514">7431 8922 306 0,'0'0'747'0,"0"0"-615"0,115 35-61 16,-48-26 14-16,0-3-39 15,0-4-34-15,-8 0-12 16,-12-2-70-16,-14 0-184 16,-17-10-727-1</inkml:trace>
  <inkml:trace contextRef="#ctx0" brushRef="#br0" timeOffset="531658.1463">8335 8736 402 0,'0'0'489'15,"0"0"-443"-15,0 0-44 16,92 0 9-16,-42 0 52 15,5 0-28-15,5 0-3 16,-5 0 4-16,-7 0-3 16,-5 0-8-16,-9 0-3 15,-9 0-5-15,-9 0-11 16,-5 0-4-16,-5 0-2 16,0 0-23-16,-1 0-77 0,-2 0-109 15,-2 2-286-15</inkml:trace>
  <inkml:trace contextRef="#ctx0" brushRef="#br0" timeOffset="532115.7164">9402 8600 974 0,'0'0'20'0,"0"0"-20"15,-88-26 2 1,55 24 32-16,-1 2-5 0,-2 0-15 16,3 7-9-16,6 7-3 15,9 0-2-15,9 3 2 16,9 2-2-16,0 0 1 15,24-2 2-15,14 3 6 16,11-4 2-16,7-2-3 16,5-1-4-16,-1-1-2 15,-7 2 0-15,-12-3-2 16,-14 3-2-16,-15 0 1 16,-12-3-4-16,0 0 5 15,-24-2 11-15,-18-1 19 16,-13-4 26-16,-6-3-22 0,7-1-8 15,9 0-6-15,16 0-13 16,11 0-4 0,13 0-3-16,5 0-17 0,3-5-69 15,29-4-175-15,15-7-390 16</inkml:trace>
  <inkml:trace contextRef="#ctx0" brushRef="#br0" timeOffset="532354.4392">9754 8658 1088 0,'0'0'78'0,"0"0"-55"15,0 0-14-15,0 0 33 16,0 0-27-16,0 0-8 16,31 64 16-16,-13-36-13 15,0 0-8 1,-3-2-1-16,-3-2 0 0,-5-3-1 15,-4-2-13-15,-3-6-83 16,0-6-156-16,-3-7-514 16</inkml:trace>
  <inkml:trace contextRef="#ctx0" brushRef="#br0" timeOffset="532507.4557">9752 8379 1171 0,'0'0'85'0,"0"0"-85"15,0 0-121-15,0 0-58 16,0 0 3-16,0 0-523 16</inkml:trace>
  <inkml:trace contextRef="#ctx0" brushRef="#br0" timeOffset="532865.522">10017 8693 906 0,'0'0'6'16,"0"0"-1"-16,0 76-1 16,6-51-1-16,10-7 3 15,-1-2 0-15,3-6-5 16,-5-7 1-16,2-3 0 15,-4 0 0 1,2-13 4-16,-1-8-5 0,1-4 5 16,2 1 24-16,4-2 17 15,0 1-6-15,1 6 15 16,-3 3 2-16,4 7-13 16,-4 8-15-16,0 1-9 15,2 0-4-15,-2 5-7 16,2 10-3-1,-3 4-2-15,-2 5-2 0,-2 1-2 16,0 1 2-16,-2 2-3 16,5-1-51-16,0-2-54 0,4-5-108 15,4-5-199 1</inkml:trace>
  <inkml:trace contextRef="#ctx0" brushRef="#br0" timeOffset="533331.6555">10713 8603 1214 0,'0'0'75'0,"0"0"-47"0,0 0-13 0,87-18 23 16,-47 30-8-16,-3 13-18 15,-2 4-12-15,-10 3 0 16,-12 3-2-16,-11-4 1 15,-2-2-6-15,-18-3-5 16,-10-5-4-16,-1-5 4 16,4-6 0-16,10-4 2 15,7-5 5-15,7-1 5 16,1 0 4-16,9-5-4 16,16-11-21-16,10-4 5 0,-1-4 12 15,-1-3-5 1,-5-1 7-16,-7-1 2 0,-9 3 2 15,-7 5 12-15,-5 3 23 16,0 10-1-16,0 4-10 16,0 4-16-16,0 6-10 15,-2 19-26-15,2 8 26 16,0 6 8 0,3-2-4-16,16-2 2 15,1-4-4-15,7-5 7 0,3-6-5 16,4-5-4-16,7-7-23 15,1-4-77-15,-3-4-149 0,-6-7-468 16</inkml:trace>
  <inkml:trace contextRef="#ctx0" brushRef="#br0" timeOffset="548922.2138">1332 11748 974 0,'0'0'38'0,"0"0"-38"15,0 0-3-15,0 0 3 16,0 0 7-16,0 0-5 16,0 0-1-16,-31 49 0 15,31-39-1-15,0-3 2 16,7-3 2-16,2-3-3 0,0-1 4 15,0 0-4-15,3 0 3 16,-5-5 0-16,-1-6-1 16,-1 2 8-16,-5 0-7 15,0 2 11-15,0 3 23 16,0 2-23-16,0 2 4 16,0 0-17-16,-8 0-2 15,-1 9-9-15,2 5 6 16,-2 2 0-16,6-2 1 15,3-2-2-15,0 0 2 0,0-5-5 16,9-1 5 0,6-4 2-16,0-2-2 15,3 0-8-15,-5 0 8 0,-1-8 2 16,-3-5 1-16,-6-2 5 16,-3-1 0-16,0 1 13 15,0 2 2-15,-3 1 1 16,-8 4-1-16,0 4-8 15,2 2 6-15,1 2-12 16,-1 0-5-16,2 2-2 16,2 8 0-16,2 0 0 15,3-1 0-15,0-1-4 16,0 0 4-16,0-2-1 16,8-1-19-16,-1 0-33 15,-4-1-33-15,-3-4-89 16,0 0-47-16</inkml:trace>
  <inkml:trace contextRef="#ctx0" brushRef="#br0" timeOffset="549846.637">2852 11628 986 0,'0'0'31'0,"0"0"-31"15,-113-88 0-15,67 70 2 16,-1 10 25-16,0 4 17 16,0 4-14-1,7 8-15-15,3 14-14 16,14 7-1-16,7 5 0 0,10-3-2 15,6-3-2-15,3-5 4 16,19-7 2-16,8-5 6 16,9-7 1-16,6-4-4 15,4-1-5-15,-4-18-7 16,-2-8-12-16,-4-6 17 16,-12-8 1-16,-10-8 2 15,-9-4 2-15,-5-5 2 16,-3-5-3-16,0-3 9 15,-5-1 2-15,-6-2 3 0,0 6 8 16,2 12 1-16,-1 6 0 16,4 12 3-16,0 11 3 15,4 8-8-15,1 6-1 16,1 6-18-16,0 2-4 16,0 15-26-16,0 20 20 15,0 15 6-15,0 9 0 16,0 9 0-16,0 5 0 15,1 7-4-15,2 1-36 16,0 1-55-16,2-7-65 0,-2-13-195 16</inkml:trace>
  <inkml:trace contextRef="#ctx0" brushRef="#br0" timeOffset="550063.26">2320 11684 1101 0,'0'0'33'0,"95"3"-28"16,-22 3 6-16,15-3 54 16,12 0-9-16,5-1-12 15,2 6-31-15,-1 2-11 16,-9 2-2-1,-15 0-34-15,-18 1-128 0,-19-5-192 16</inkml:trace>
  <inkml:trace contextRef="#ctx0" brushRef="#br0" timeOffset="550750.5375">2569 12437 1021 0,'0'0'54'15,"0"0"-30"-15,-91-54-22 0,52 48 27 16,-3 6 22-16,5 0-8 16,4 6-17-1,6 13-22-15,11 5-4 0,7 3 3 16,9 0-3-16,1-4 1 16,23-3-1-16,15-9 0 15,3-8-1-15,7-3-18 16,-1-6-6-1,-5-20 7-15,-7-5 7 0,-8-9-1 16,-3-5 11-16,-8-3 1 16,-4-4 1-16,-5 0 9 15,-8 4 3 1,0 4 21-16,0 11 4 16,-9 5 2-16,0 12-13 0,3 6 6 15,3 7-7-15,3 3-25 0,0 0-1 16,0 17-29-16,0 15 23 15,0 11 6-15,0 4 0 16,3 6 1-16,9 3-2 16,0-2-7-16,0-2-65 15,1-3-43-15,4-10-133 16,-1-5-341-16</inkml:trace>
  <inkml:trace contextRef="#ctx0" brushRef="#br0" timeOffset="551213.0182">2894 12228 1106 0,'0'0'80'0,"0"0"-26"0,0 0-33 15,0 0 3-15,0 0 10 16,100-41-22-16,-75 60-12 15,-4 11-2-15,-7 5 0 16,-10 6 1-16,-4 1-3 16,0-5 3-16,-15-2-22 0,-3-8-9 15,6-9-5-15,5-8-12 16,5-6 6-16,2-4 15 16,0-2 25-16,14-17-20 15,8-8-52 1,3-4 52-16,-2-6 22 0,-1-2 1 15,-8-2 14-15,-1-1 13 16,-7 7 15-16,-4 5 10 16,-2 10 9-16,0 9-19 15,0 7-17-15,0 4 3 16,0 6-28-16,0 20-14 16,0 9 14-16,0 8 3 15,0 2-1-15,6-1-1 16,7-4 1-16,5-4-2 15,6-5 0-15,6-9-45 0,7-8-115 16,9-14-147-16</inkml:trace>
  <inkml:trace contextRef="#ctx0" brushRef="#br0" timeOffset="551520.7816">4125 11245 911 0,'0'0'58'0,"0"0"-54"15,-121 127 33-15,69-49 33 16,7 9 27-16,14 4-28 15,11 6-24-15,14 0-10 16,6-1-12-16,8-10-6 16,22-15-9-16,13-15-6 15,12-14 7-15,15-9-9 16,9-11-30-16,5-10-84 16,-5-9-171-16,-9-3-671 15</inkml:trace>
  <inkml:trace contextRef="#ctx0" brushRef="#br0" timeOffset="554737.6088">4556 11376 1026 0,'0'0'33'15,"0"0"53"-15,0 0-75 16,0 0 7-16,0 0 11 16,0 0-22-16,0 0 3 15,-18 69 1-15,18-25-4 16,0 0-5-16,0 1-2 15,0-3 2-15,0 0-2 16,0-7 0-16,6 1-14 16,-5-2-58-16,-1-1-34 0,0-8-82 15,0-6-189 1</inkml:trace>
  <inkml:trace contextRef="#ctx0" brushRef="#br0" timeOffset="555294.941">4200 11689 826 0,'0'0'220'0,"0"0"-144"15,0 0-56-15,0 0 12 16,0 0-2-16,89-42-21 16,-12 42-3-16,8 4-6 15,5 4 0-15,0 1-3 16,1-3-14-16,-3-2-31 15,-2-3-36-15,-7-1-9 0,-15 0 1 16,-16-10 40-16,-18-6 52 16,-14-4 8-16,-13-3 63 15,-3 2 21-15,-10-6-38 16,-13 5 24-16,-8 3-31 16,-3 7-18-16,-6 6-13 15,-2 6-8-15,-3 0 0 16,5 13 8-16,1 12-8 15,11 6-3 1,7 3-3-16,15 3 3 0,6-5-2 16,6-4-3-16,22-6 1 15,11-10 3-15,7-7 2 16,5-5 1-16,-5 0-7 16,-3-11 0-16,-7-11 0 15,-9-3 1-15,-9-6 1 16,-9-3 6-16,-6 0-2 0,-3 2 16 15,0 7 5-15,-6 7-4 16,-3 7-2-16,6 6-3 16,0 5-18-16,0 2-5 15,3 22-13-15,-2 9 16 16,2 7-2-16,0-3-15 16,8-2-43-16,6-4-18 15,5-5-74-15,0-6-36 16,1-9-87-16</inkml:trace>
  <inkml:trace contextRef="#ctx0" brushRef="#br0" timeOffset="555687.7631">5353 11551 1002 0,'0'0'51'0,"0"0"-3"15,0 0-15-15,0 0 43 16,0 0-47-16,0 0-29 15,-20 14-2-15,28 21 2 16,7 1 0-16,-2-3 0 16,2-3-26-16,-3-6-14 0,0-5-20 15,-5-10 18 1,-2-2 3-16,-1-7 18 0,-1 0 21 16,-1-14 9-16,4-8-6 15,-2-6 3-15,4-7 10 16,1-2 31-16,4-2 6 31,2 0-9-31,6 4-3 0,0 7-14 16,1 8 11-16,-3 12 5 0,3 6-22 15,-2 2-21-15,4 16-2 16,0 10-2-16,-3 11 4 16,-3 5 0-1,-6 2-3-15,-2 2 1 0,-1-5-49 16,5-1-44-16,-1-8-89 15,9-7-175-15</inkml:trace>
  <inkml:trace contextRef="#ctx0" brushRef="#br0" timeOffset="556134.7934">5931 11472 1186 0,'0'0'88'16,"0"0"-57"-16,0 0-22 16,0 0 19-16,96 15-14 15,-62 14-9-15,-2 8-5 16,-10-1 0-16,-10 3-6 16,-9-2 1-16,-3-3-23 15,-6-5-14-15,-15-6 8 16,3-7-23-16,2-8 4 0,8-5 28 15,5-3 25-15,3-3-2 16,5-14 2-16,17-9-36 16,9-5 16-16,1-2 13 15,-4-5 7-15,-4 1 10 16,-6 0 38-16,-4 2 16 16,-7 7 5-16,-3 10-10 15,-2 7-1-15,-2 8-21 16,3 3-12-16,1 7-25 0,4 17-24 15,2 10 23-15,4 8 1 16,-2 0 1-16,-1-1 0 16,0-1-2-16,2-6-31 15,4-5-73 1,4-11-144-16,1-10-553 16</inkml:trace>
  <inkml:trace contextRef="#ctx0" brushRef="#br0" timeOffset="556408.5465">6412 11233 1149 0,'0'0'0'0,"0"0"-6"16,124 60 6-16,-69-7 0 15,-3 16 14 1,-10 10-2-16,-6 6-12 0,-14 1 2 15,-14-5-4-15,-8-5 5 16,-20-11-3-16,-15-13 19 31,-9-13 15-31,-6-11-8 0,0-12-11 0,4-5-1 16,9-9-8-16,11-2-6 16,13 0-59-16,13-14-182 15</inkml:trace>
  <inkml:trace contextRef="#ctx0" brushRef="#br0" timeOffset="556740.449">7343 11447 1321 0,'0'0'0'16,"0"0"-3"0,131-13 3-16,-71 13 4 15,-1 0 16-15,-6 0-11 0,-1 0-9 16,-10 6 4-16,-5 4-4 15,-11-1-30-15,-10 3-52 16,-10 0-74-16,-6-1-86 16,-14-4-228-16</inkml:trace>
  <inkml:trace contextRef="#ctx0" brushRef="#br0" timeOffset="556896.3219">7521 11662 883 0,'0'0'123'15,"0"0"-40"-15,80 21-14 16,-35-19 26-16,4 0-22 16,6 0-46-16,-1 0-23 15,-2 1-4-15,-6-1-57 16,-11-2-196 0</inkml:trace>
  <inkml:trace contextRef="#ctx0" brushRef="#br0" timeOffset="561377.5789">8962 11211 932 0,'0'0'71'16,"0"0"-17"-16,0 0-40 16,0 0 12-16,-102-18 31 15,61 28-24-15,-4 9-18 16,3 2-6-16,5-4-5 16,14 1 5-16,10-3-6 0,10-1-3 15,3-2 1-15,6 0 1 16,24 0 1-16,11-4 2 15,9 0 1-15,5-1 1 16,3 3-6-16,-3 3 1 16,-5 2-2-16,-7 5-2 15,-15 3 2 1,-13 1 0-16,-15-2 0 0,-8-1-12 16,-33-4-4-16,-13-7 16 15,-10-4 1-15,-3-6 4 16,6 0 0-16,13-1 2 15,15-12 10-15,12-2-14 16,17-4-3-16,4-2-3 16,25-2-84-16,20-1-158 15,16 3-288-15</inkml:trace>
  <inkml:trace contextRef="#ctx0" brushRef="#br0" timeOffset="561679.276">9260 11366 878 0,'0'0'149'0,"0"0"-128"16,0 0-17-16,0 0 15 16,0 0 48-16,117 12-52 15,-71-12-11-15,0 0 1 16,-3-7-5-16,-13-11 1 0,-8 0 1 16,-13-2-1-1,-9 1 4-15,0 1 6 0,-16 2 31 16,-14 5-9-1,-9 7-12-15,-3 4-8 0,-2 0-5 16,10 19-2-16,7 7 3 16,10 1-4-16,7 7 4 15,10 2-4 1,0-3-4-16,24 2 0 0,10-8 2 16,15-3-3-16,9-10-16 15,8-6-58-15,4-7-87 16,3-1-122-16</inkml:trace>
  <inkml:trace contextRef="#ctx0" brushRef="#br0" timeOffset="561891.5482">10031 11300 975 0,'0'0'64'16,"0"0"-31"-16,-113-14 42 15,80 15 13-15,5 18-42 16,9 6-27-16,5 6-14 15,11 3 2-15,3 1-7 16,8 2 2-16,21-2 3 16,6-5-4-16,6-6 4 15,0-9-5-15,-1-6-19 16,3-7-49-16,-4-2-96 16,1-11-125-16</inkml:trace>
  <inkml:trace contextRef="#ctx0" brushRef="#br0" timeOffset="562227.5998">10131 10942 1078 0,'0'0'103'0,"0"0"-52"16,82-16-47-16,-38 16 0 15,2 10-2 1,-6 8-1-16,-13 4-2 0,-18 1-1 16,-9 0 1-16,-9 1-35 0,-24-2 5 15,-5 0 27-15,-1-3 4 16,9 0-1 0,13-4 3-16,10 1-2 15,7-3 36-15,10 2-6 0,23-2-5 16,12-2 10-16,10 0 0 15,6-2-16-15,2 3-16 16,3-2-3-16,-2-1-51 16,-3-1-139-16,-10-3-287 15</inkml:trace>
  <inkml:trace contextRef="#ctx0" brushRef="#br0" timeOffset="562711.7074">10803 11260 1206 0,'0'0'47'16,"0"0"2"-16,0 0-41 16,97-1 21-16,-71 20 4 15,-2 6-26-15,-9 3-7 16,-10 3-3-16,-5 3 1 15,-5 1-4-15,-18-1-10 16,-3-5-4-16,5-5-19 16,5-12-7-16,8-5-8 0,8-7 22 15,0 0 10-15,27-7 13 16,9-15 6-16,6-5-68 16,4-7 25-16,-6-3 34 15,-2-2 12-15,-7-4 5 16,-6 2 16-16,-7 1 24 15,-9 7 24-15,-6 8 17 16,-3 8-20-16,0 11 0 16,0 6-8-1,0 0-22-15,0 24-36 0,0 12-6 16,0 10-1-16,0 1 7 16,3 2 2-16,10-7 8 15,3-5 0-15,1-5-9 16,7-5 4-16,0-7-5 15,8-6-5-15,6-10-88 0,7-4-143 16,9-4-720-16</inkml:trace>
  <inkml:trace contextRef="#ctx0" brushRef="#br0" timeOffset="567087.718">1411 14333 755 0,'0'0'116'16,"0"0"-108"-16,0 0-6 0,0 0 27 15,0 0 41-15,0 0-35 16,0 0-25-16,0 0-8 15,-36 49-1-15,36-42 2 16,0-2-1-16,0-2 0 16,6-2 0-16,2-1 4 15,-4 0-1-15,1 0-3 16,-1-2 8-16,-3-7 0 16,-1 1-9-16,0 1 6 15,0 3 2-15,0 2 34 16,0 2-21-16,0 0-22 15,0 0-1-15,-4 6-10 16,0 6 8-16,1 1-3 0,3-2 3 16,0 1 3-16,0-4-6 15,6-2-4-15,5-6 9 16,0 0-1-16,-5 0 2 16,3-7 6-16,-8-6 22 15,-1-5 26-15,0 1 10 16,-5 0-38-16,-12 2-17 15,-1 7-9-15,-3 3 0 16,-1 5-75-16,-2 0-183 16</inkml:trace>
  <inkml:trace contextRef="#ctx0" brushRef="#br0" timeOffset="568115.4177">1342 14382 794 0,'0'0'63'0,"0"0"-54"15,0 0 3-15,0 0 29 16,0 0-30-16,0 0-2 16,0 21-1-16,0-10-4 15,0-5-2-15,0-2 1 16,0-1 0-16,0-2 0 0,0-1-2 16,5 0 8-16,4 0 3 15,0-7-2-15,-2-3-9 16,-1 1 13-16,-6 0 20 15,0 0 11-15,0 5 4 16,0 1-9-16,0 3-13 16,-10 0-23-16,4 0-4 15,-2 3 0-15,2 10-3 16,2 0 1-16,4-3 1 16,0 2-2-16,0-1 2 15,3-4 0-15,12-4 1 16,1-3 0-16,-2 0 1 15,-1 0 0-15,-7-2 6 16,-3-2-3-16,0-3-3 16,-3-1-1-16,0 4-64 0,-18 1-163 15,-6 2-429-15</inkml:trace>
  <inkml:trace contextRef="#ctx0" brushRef="#br0" timeOffset="577245.355">2878 14078 854 0,'0'0'119'0,"0"0"-87"16,0 0-17-16,0 0 48 0,0 0 10 15,-83-75-35 1,46 69-10-16,-6 0-11 0,-5 6-12 16,-1 0-3-16,0 0 0 15,10 12 0-15,5 3 3 16,5 0 0-16,11 2-3 15,5-1 5-15,10-2-7 16,3-1 0-16,0-3 2 16,12-2 0-16,13-3 3 15,11-5-1-15,6 0-4 16,3-7-9-16,1-11-7 16,-6-3-8-16,-7-8 16 15,-2-1 7-15,-5-7-1 16,-7-7 0-16,-7-3 2 15,-3-8 8-15,-6 0 5 16,-3 3 12-16,0 5 7 16,0 8 11-16,0 6-17 15,-9 7-1-15,1 5 0 16,4 7-12-16,2 9 4 0,2 3-8 16,0 2-9-16,0 0-9 15,2 22-22-15,7 12 29 16,0 15-2-16,-1 6 4 15,-6 8 0-15,-2 0 3 16,0 1-6-16,-7-5-17 16,-2-5-23-16,3-2-45 15,4-8-81-15,2-12-90 0,0-10-419 16</inkml:trace>
  <inkml:trace contextRef="#ctx0" brushRef="#br0" timeOffset="577518.2378">2417 14239 890 0,'0'0'83'0,"0"0"-53"15,0 0-15-15,0 0 49 16,0 0 62-16,104 41-47 16,-18-38-30-16,19-2-27 0,11 2-12 15,5 0-5-15,1 1-5 16,-11 2-16-16,-14 2-105 16,-24-4-222-16</inkml:trace>
  <inkml:trace contextRef="#ctx0" brushRef="#br0" timeOffset="578258.919">2822 14946 1113 0,'0'0'41'16,"0"0"-26"-16,-95-69-14 15,47 54 37-15,-4 9 18 16,4 6-16-16,-1 0-22 16,16 12-10-16,8 11-7 15,11 2 3-15,8 2-4 16,5 2 0-16,1-4 0 0,1-3 1 16,17-4 0-16,8-8 2 15,5-8 6-15,5-2-5 16,5-2-4 15,0-20-2-31,-4-10-8 16,-4-10-2-16,-3-12 5 0,-11-7 2 15,-4-4 2-15,-12-1 3 0,-3 4 0 0,0 5 3 16,-12 8 12-16,-4 9 20 16,-1 11 2-16,1 8-4 15,4 11-6-15,6 6-5 16,6 4-3-16,0 0-19 15,0 25-19-15,0 14 13 16,3 16 6-16,9 4 2 16,6 4-2-16,-3 3 0 0,-2 2-1 15,2-2-50-15,-2-4-47 16,1-10-88-16,2-13-195 16</inkml:trace>
  <inkml:trace contextRef="#ctx0" brushRef="#br0" timeOffset="578775.6457">2999 14687 1129 0,'0'0'45'0,"0"0"-16"15,0 0-28 1,0 0 1-16,99-13 19 0,-76 30-10 16,-1 13-6-16,-3 3-5 15,-8 6-1-15,-11 2 0 16,0 1 1-16,-9-6-1 16,-12-5 0-16,-1-6-9 15,5-7-13-15,10-10 6 16,3-4 9-16,4-4 2 0,0 0 6 15,19-7 7-15,12-16-7 16,5-12-4-16,4-5 3 16,-4-1 2-1,-6-3 3-15,-6 2 6 16,-3 3 6-16,-5 5 12 0,-10 7-5 16,0 8 14-1,-6 6 3-15,0 6-10 0,0 6-6 16,0 1-24-16,0 1-4 15,0 22-26-15,0 10 29 16,0 8 1-16,3 7 0 16,6 3 1-16,4-2 0 15,1-5-1-15,7-5 0 16,1-7-14-16,5-7-66 16,0-8-114-16,4-9-299 0</inkml:trace>
  <inkml:trace contextRef="#ctx0" brushRef="#br0" timeOffset="600353.5292">4025 13666 1079 0,'0'0'101'0,"0"0"-48"15,0 0 16-15,0 0-11 16,0 0-4-16,0 0-29 16,-85-50-15-16,46 78-10 15,-6 10 3-15,2 7-1 16,0 7 11-16,4 1-7 16,6-2 3-16,8-1 1 15,11-2-6-15,11-2-2 16,3-4 0-16,15-3-2 15,21-6-3-15,12-4-22 0,7-6-48 16,3-7-17-16,6-6-69 16,-1-8-121-1</inkml:trace>
  <inkml:trace contextRef="#ctx0" brushRef="#br0" timeOffset="600723.3647">4568 13720 948 0,'0'0'66'0,"0"0"-43"15,0 0 23-15,0 0 40 16,0 0-44-16,-89-6-20 16,61 38-8-16,-3 7-1 15,7 3-2-15,5-1-7 16,7-1 2-16,9-5-3 16,3-6-1-16,0-4-1 15,12-3-2-15,15-7-7 16,7-3-39-1,10-9-75-15,3-3-96 0,4-2-233 0</inkml:trace>
  <inkml:trace contextRef="#ctx0" brushRef="#br0" timeOffset="601006.3657">4869 13799 408 0,'0'0'442'15,"0"0"-339"-15,0 0-53 16,0 0 19-16,0 0-15 15,0 0-24-15,-73-10-16 16,60 35-8-16,4 5 4 16,4 3-6-16,5-2 1 15,0-3-4-15,8-4 1 16,8-6 0-16,4-6 6 0,-1-7-7 16,2-5 2-16,-5 0 2 15,-5-11 4 1,-4-8-3-16,-7-3 2 15,0-2 8-15,-3-4 6 16,-13 3-1-16,-6 2-16 16,0 4-5-16,5 7 0 0,6 3-3 15,8 6-53-15,3 2-50 16,14-1-135-16,11 2-207 16</inkml:trace>
  <inkml:trace contextRef="#ctx0" brushRef="#br0" timeOffset="601269.3567">5080 13586 896 0,'0'0'78'0,"0"0"-17"16,0 0-26-16,0 0 0 15,0 0-25-15,0 0 10 16,40 78 17-16,-30-34-12 15,-4 1-12-15,-3 2-4 16,-3-3-1-16,0-4-5 16,0-3 0-16,0-6-2 15,0-3 0-15,0-6-1 16,0-3-30-16,8-8-94 16,5-9-132-16</inkml:trace>
  <inkml:trace contextRef="#ctx0" brushRef="#br0" timeOffset="601450.4175">5057 13751 1089 0,'0'0'97'0,"0"0"-66"15,106-21-28-15,-55 19 20 16,1 2-12-16,0 0-11 15,-5 0-4-15,-6 6-200 16,-12 0-402-16</inkml:trace>
  <inkml:trace contextRef="#ctx0" brushRef="#br0" timeOffset="601873.9465">5500 13766 996 0,'0'0'158'16,"0"0"-84"-16,0 0-64 16,0 0 11-16,0 0 2 15,93-1-15-15,-75 25-4 16,-5 2-4-16,-7 0 1 0,-6 1-2 16,0-1-2-16,-13-5 1 15,-1-4-13 1,2-6 2-16,2-4-6 0,4-4-8 15,6-3-1-15,0 0 28 16,18-12 0-16,10-8-33 16,1-6 10-16,-1-5 17 15,-3-3 6-15,-7 1 7 16,-6 2 42-16,-6 6 2 16,-4 6-2-16,2 11 7 15,-4 5 6-15,1 3-45 16,2 8-17-16,2 13-26 0,1 8 26 15,2 4 2-15,-1-1 1 16,-1-2-2-16,1-3-1 16,2-4 0-16,3-4-38 15,5-5-85-15,5-7-222 16</inkml:trace>
  <inkml:trace contextRef="#ctx0" brushRef="#br0" timeOffset="602140.2328">6017 13464 617 0,'0'0'364'0,"0"0"-335"16,80 29-29-16,-31 13 74 16,1 14 7-16,-1 17-32 15,-9 6-28-15,-10 5-6 16,-9 0 18-16,-15-4-16 15,-6-2-4-15,-8-7-4 16,-19-7-5-16,-7-12-1 16,-4-12-1-16,-6-14-2 15,2-9-10-15,-1-11-33 16,7-6-49-16,11-4-204 16</inkml:trace>
  <inkml:trace contextRef="#ctx0" brushRef="#br0" timeOffset="602725.5767">7162 13683 1037 0,'0'0'119'16,"0"0"-60"-16,0 0-3 16,0 0 13-1,87-36-22-15,-35 26-22 0,5 3-15 16,-4 1-7-16,-3 4-3 15,-3 1-2-15,-11 1-57 16,-12 0-54-16,-15 0-124 16,-9 1-257-16</inkml:trace>
  <inkml:trace contextRef="#ctx0" brushRef="#br0" timeOffset="602901.9574">7149 13855 891 0,'0'0'125'0,"0"0"-54"16,0 0 76-16,88 34-33 16,-31-34-32-16,5 0-34 15,1 0-32-15,-3 0-9 16,-8-5-7-16,-12-7-98 16,-12-2-138-16,-17-1-515 15</inkml:trace>
  <inkml:trace contextRef="#ctx0" brushRef="#br0" timeOffset="608510.5433">8170 13659 863 0,'0'0'130'15,"0"0"-106"-15,0 0-11 16,0 0 84-16,0 0 8 0,0 0-76 16,0 0-9-1,119 0 9-15,-55 0-2 0,3 0-8 16,-4 0 10-16,-5 0-8 15,-6 0-4-15,-11 3-7 16,-13-1-8-16,-6 2-2 16,-13-3 0-16,-4 2-10 15,-4 4-63-15,-1 0-72 16,0-3-144-16</inkml:trace>
  <inkml:trace contextRef="#ctx0" brushRef="#br0" timeOffset="609132.8844">9485 13497 979 0,'0'0'50'15,"0"0"-29"1,0 0 18-16,-95-39 37 0,68 39-26 16,2 0-13-16,1 14-26 15,4 7-2-15,3 5 6 16,4 4 2-16,9 3 2 15,4-1-10-15,0-1-2 16,6 1-3-16,15-5 2 16,1-3 3-16,11-4-9 15,7-3-23-15,5-7-72 16,6-2-103-16,-5-8-114 0</inkml:trace>
  <inkml:trace contextRef="#ctx0" brushRef="#br0" timeOffset="609458.9815">9675 13578 256 0,'0'0'582'0,"0"0"-475"16,0 0-40-16,0 0-3 15,0 0-3-15,0 0-31 16,-47-6-15-16,39 30-7 16,3 7 7-16,5 1-10 15,0 0-5-15,18-1 4 16,10-4 1-16,7-7 2 0,2-9-6 15,5-6 0-15,-4-5-1 16,-5-5 0-16,-10-14 1 16,-7-8 4-16,-8-4 3 15,-8-4 21-15,0 1 7 16,-15 3-11-16,-14 5-14 16,-2 8-8-16,1 8-2 15,6 6-1-15,11 4-1 16,6 0-5-1,7 11-64-15,0 8 9 0,22 2-52 16,14-2-57-16,10-1-81 16</inkml:trace>
  <inkml:trace contextRef="#ctx0" brushRef="#br0" timeOffset="609771.6344">10248 13508 822 0,'0'0'86'0,"0"0"-13"15,0 0-32-15,-103-50 8 16,70 48 1-16,6 2-10 16,11 0-25-16,10 16-14 15,6 6-1-15,1 3 0 16,24 5 0-16,10-1 3 16,4 4-2-16,0-1 1 15,-8-3 2-15,-1-1-4 16,-11-2-1-16,-5-5 0 15,-10-6 1-15,-4-2 9 0,-3-5-4 16,-24-2 27 0,-13-6 0-16,-10 0-9 15,-6 0-17-15,2-6-4 16,7-4-2-16,14-4-47 0,16-2-94 16,17-5-229-16</inkml:trace>
  <inkml:trace contextRef="#ctx0" brushRef="#br0" timeOffset="610124.3661">10446 13590 1076 0,'0'0'111'0,"0"0"-96"16,0 0-15-1,0 0 2-15,96-12 0 0,-62 10-1 16,8-3 3-16,-5-4-4 15,-7-4 2 1,-8-2 0-16,-10-1 0 16,-9 0 0-16,-3 3 4 0,0 1 22 15,-12 5-3-15,-12 6-17 16,-1 1-3-16,-3 0-4 16,-2 14-2-16,9 5 2 15,0 6 1-15,10-1 2 16,4 1 1-16,7 2-2 0,0-5 0 15,9 0-1-15,17-7-2 16,5-6-34-16,15-7-38 16,5-2-76-16,1 0-34 15,3-12-40-15,2-5-85 16</inkml:trace>
  <inkml:trace contextRef="#ctx0" brushRef="#br0" timeOffset="610348.261">11135 13502 475 0,'0'0'180'0,"0"0"-71"15,0 0-3-15,0 0 16 16,0 0-79-16,0 0-4 16,-85-62 4-16,63 75-5 0,3 10 2 15,4 3-14-15,9 5-4 16,6 1 4-16,0-3 7 16,0 1-7-1,13-3-14-15,5-4-6 16,3-1-2-16,1-8-3 0,5-3-1 15,0-5-15-15,7-6-57 16,4 0-40-16,3 0-87 16,3-13-120-16</inkml:trace>
  <inkml:trace contextRef="#ctx0" brushRef="#br0" timeOffset="610705.1288">11528 13223 1028 0,'0'0'86'16,"0"0"-32"-16,0 0-24 15,0 0-13-15,109-34-12 16,-75 36-5-16,-4 14-1 15,-9 2-3-15,-14 1 0 16,-7 2-20-16,-6 3-5 16,-21-2 20-16,-7-3 8 15,1 0 1-15,8-4 0 16,9-1-1-16,11 1 2 0,5-3 2 16,0 2 15-16,19 0 12 15,8-4-4-15,6 3-13 16,4-1-9-1,1-2-4-15,-5 3-20 16,-7-2-142-16,-6-5-192 16</inkml:trace>
  <inkml:trace contextRef="#ctx0" brushRef="#br0" timeOffset="611218.31">11956 13551 935 0,'0'0'210'0,"0"0"-126"15,0 0-63-15,82-46 13 16,-42 46 25-16,3 3-35 16,-5 14-24-16,-7 3-2 15,-11 1-3-15,-10 3 4 16,-10 4 1-16,0 5-5 15,-22 2 5-15,-7-2 2 16,0-3-2-16,3-7-7 16,10-6-5-16,4-9 7 15,12-3-7-15,0-5-3 16,12 0 15-16,13-7 0 0,9-15 0 16,2-4-8-16,0-5-5 15,-2-2 8 1,-5-1 3-16,-7-1 4 0,-5 1 0 15,-7 5 6-15,-7 6 9 16,-3 9 10-16,0 8 4 16,0 6-2-16,0 1-29 15,0 18-28-15,0 9 28 16,0 6 4-16,1 1 17 16,16 1 9-16,7-4 7 15,4-4 1-15,8-3-24 16,11-7-6-16,9-2-8 15,3-3-51-15,0-9-176 0,-12-4-905 16</inkml:trace>
  <inkml:trace contextRef="#ctx0" brushRef="#br0" timeOffset="615027.9584">1345 16399 996 0,'0'0'64'15,"0"0"-59"-15,0 0-2 16,0 0 0-16,0 0 51 16,0 0-33-16,0 0-18 15,0-6-3-15,8 9 1 16,1-1 6-16,1-1 1 16,2-1-2-16,-3 0 8 15,-4 0-9-15,-4 0 26 16,-1-1 20-16,0-1-9 15,0-2-15-15,-3 2-13 0,-6 2-6 16,0 0-3-16,-1 0 2 16,4 0-2-16,3 3 0 15,3 3-5-15,0 1 0 16,0 1 0-16,1 1-5 16,14-7-96-16,8-2-248 15</inkml:trace>
  <inkml:trace contextRef="#ctx0" brushRef="#br0" timeOffset="616020.4231">2751 16354 753 0,'0'0'111'16,"0"0"-64"-16,0 0 14 15,38-87 42-15,-42 59 8 16,-20 2-52-16,-6 4-17 15,-8 4-15-15,-6 5-3 0,-5 7-18 16,1 6 0 0,2 0-2-16,9 10 1 0,7 7-5 15,12 7-5-15,6 0 5 16,11-2 0-16,1 1 0 16,7-6 0-16,20-4 0 15,9-6 8-15,7-6-4 16,9-1-4-16,-1-6-5 15,-5-16 2-15,-4-6-6 16,-6-9-5-16,-8-8 14 16,-7-7 1-16,-9-8 1 15,-9-4-1-15,-3 3 0 16,0 5 1-16,-12 15 4 16,3 9 13-16,0 14 5 0,3 7 5 15,5 8 2-15,1 3-6 16,0 0-25-1,0 15-24-15,0 19 12 16,0 13 10-16,0 10 4 16,0 4-5-16,6 4 5 0,2 1-4 15,-2-6-25 1,-1 1-46-16,-5-6-57 0,0-12-94 16,0-10-248-16</inkml:trace>
  <inkml:trace contextRef="#ctx0" brushRef="#br0" timeOffset="616238.4351">2323 16488 1026 0,'0'0'31'16,"0"0"-31"-16,0 0 113 16,107 33 22-16,-19-25-34 15,24-7-22-15,12 0-30 16,1-1-21-16,-13 0-18 15,-18 0-7-15,-18 0-3 16,-25 0-29-16,-23 0-77 16,-28 6-67-16,-15 2-226 15</inkml:trace>
  <inkml:trace contextRef="#ctx0" brushRef="#br0" timeOffset="616857.6869">2615 17160 98 0,'0'0'983'15,"0"0"-924"-15,0 0-51 16,-88-54 31-16,46 50 37 15,-4 4-29-15,1 0-18 16,4 15-12-16,9 5-13 16,8 5 2-16,8-1-6 15,10-4 1-15,6-1-1 16,0-3 2-16,18-6-1 0,19-6 3 16,8-4-4-16,7-3-14 15,-1-18-30-15,1-11 1 16,-9-7 17-16,-9-9 17 15,-11-8 9-15,-7-3 0 16,-11 2 2-16,-5 4 5 16,0 8 21-16,-14 2 19 15,-5 6 7-15,5 11-10 16,0 7-3-16,3 8 1 16,8 11-4-16,0 0-23 15,3 0-15-15,0 25-15 16,0 13 12-16,0 11 3 15,6 4 0-15,12 7 1 16,3 6-1-16,3-7-28 0,-3 3-65 16,-2-10-26-1,-3-14-107-15,-2-12-282 16</inkml:trace>
  <inkml:trace contextRef="#ctx0" brushRef="#br0" timeOffset="617304.3249">2949 16904 1221 0,'0'0'90'0,"0"0"-50"16,0 0-20-16,0 0 20 16,0 0 4-1,102-36-44-15,-74 59 0 0,0 8-7 16,-11 5 6-16,-4 7-2 15,-13 0 3-15,0-1-8 16,-9-9 1-16,-7-6-10 16,4-11-9-16,3-6 1 15,6-8 3-15,3-2 4 16,0-1 9-16,13-17-7 16,14-14-47-16,7-4 40 15,-1-7 10-15,0 0 8 16,-6 3 3-16,-12 6 2 15,0 11 21-15,-11 8 31 0,-2 10 22 16,-1 2-28-16,1 3-23 16,-1 3-23-1,4 15-12-15,1 9 12 16,4 4 22-16,5 2-8 16,1-3-10-16,4 1 1 0,5-2-5 15,8-7-37-15,9-9-95 16,3-13-299-16</inkml:trace>
  <inkml:trace contextRef="#ctx0" brushRef="#br0" timeOffset="620239.5789">3844 16079 1085 0,'0'0'22'16,"0"0"-8"-16,-104-15-9 15,65 24 59-15,-1 14-2 16,-1 10-13-16,1 8-14 16,6 7-16-16,7 4 4 15,12 3-3-15,9-3 1 16,6-3-10-16,9-4-2 15,21-8-3-15,9-4-4 0,11-7-2 16,7-9-34-16,4-5-91 16,5-12-147-1,-5 0-743-15</inkml:trace>
  <inkml:trace contextRef="#ctx0" brushRef="#br0" timeOffset="620587.535">4474 16075 531 0,'0'0'489'0,"-88"-17"-464"16,42 17-22-16,4 6 29 16,5 14 40-16,7 2-35 15,13 6-14-15,10 0-19 16,7 1-1-16,3-2-2 15,21-2 3-15,14-1 0 16,6-4 3-16,8-1-4 16,0-2-2-16,-4-1 1 15,-9-1-2-15,-9-2 0 16,-14 0 0-16,-13-3-2 16,-3-1 0-16,-11 0 2 15,-24 0 23-15,-13-3 12 16,-9-4-15-16,-1-2-14 0,9 0-6 15,10 0-25-15,14-10-80 16,19-9-180-16</inkml:trace>
  <inkml:trace contextRef="#ctx0" brushRef="#br0" timeOffset="620921.3955">4672 16260 1066 0,'0'0'146'0,"0"0"-104"15,0 0-41-15,0 0 6 16,81-23 47-16,-53 20-41 16,5 0-11-16,6-2-2 15,-5-2-3-15,-1-4-24 0,-9-2 10 16,-11-1 16 0,-7 0 1-16,-6 1 1 0,0 1 3 15,-16 1 8-15,-11 6-12 16,-1 3 6-16,-2 2 1 15,3 2 2-15,6 15 0 16,3 4-2-16,8 5 3 16,5 3-5-16,5 2 7 15,0 0 0-15,9-1-9 16,12-4-2-16,6-7-1 16,12-3 0-16,7-9-53 15,9-7-68-15,5 0-154 0,2-13-337 16</inkml:trace>
  <inkml:trace contextRef="#ctx0" brushRef="#br0" timeOffset="621127.2718">5457 16079 932 0,'0'0'61'0,"0"0"-47"16,-86-18 3-16,48 18 61 15,1 12 5-15,9 13-33 16,4 6-25-16,10 4 2 15,8 6 1-15,6 0-10 16,6 0 0-16,21-1 5 16,4-5-12-16,2-4-4 15,-1-7-7-15,2-8-72 0,6-6-131 16,5-10-332-16</inkml:trace>
  <inkml:trace contextRef="#ctx0" brushRef="#br0" timeOffset="621543.1989">5733 16140 1136 0,'0'0'118'16,"0"0"-61"-16,0 0-51 16,107-22 21-16,-72 22 24 15,-7 16-33-15,-5 6-18 16,-10 6-2-16,-13 3 0 15,0 2-4-15,-16-1-15 0,-11-4 6 16,6-6 1-16,0-7-3 16,10-6-10-16,7-7 3 15,4-2 10-15,0 0 11 16,18-17-1-16,12-10-53 16,3-4 19-16,-5-4 29 15,0-2 9 1,-5 3 2-16,-7 5 26 15,-4 5 37-15,-6 8 12 0,-3 8-13 16,-3 6-1-16,3 2-25 16,3 5-38-16,0 16 4 15,3 7 7-15,0 3 6 16,-3 3-11 0,0 0-6-16,4-2-4 0,2-2-2 15,4-4-83-15,6-4-48 0,6-13-185 16</inkml:trace>
  <inkml:trace contextRef="#ctx0" brushRef="#br0" timeOffset="621817.3017">6384 15867 1220 0,'0'0'22'15,"0"0"-22"-15,113 81 0 0,-71-30 17 16,-2 6 22 0,-12 5-11-16,-11 5-17 15,-16 2-9-15,-1 0-2 16,-34-4 1-16,-11-7 0 0,-10-10-1 16,-2-11 3-16,5-7 0 15,9-10-3-15,8-3-15 16,16-7-47-16,18-7-111 15,2-3-278-15</inkml:trace>
  <inkml:trace contextRef="#ctx0" brushRef="#br0" timeOffset="622216.7868">7395 16052 1100 0,'0'0'125'0,"0"0"-77"16,0 0-47-16,0 0 18 15,96-22 62-15,-44 19-45 16,3 2-28-16,-1-1-6 15,-5 1-2-15,-7-2-52 16,-12 1-86-16,-19 0-160 16,-11 1-288-16</inkml:trace>
  <inkml:trace contextRef="#ctx0" brushRef="#br0" timeOffset="622379.1671">7370 16256 1009 0,'0'0'118'0,"85"23"-25"16,-24-21 4-16,6-2-18 16,-1 0-39-16,2-7-29 15,-8-6-11-15,-15-4-109 16,-15-4-314-16</inkml:trace>
  <inkml:trace contextRef="#ctx0" brushRef="#br0" timeOffset="625289.8779">8847 15894 932 0,'0'0'143'0,"0"0"-69"15,0 0-48-15,0 0 33 16,-93-69-1-16,50 68-10 0,-6 1-30 15,4 0-11-15,6 6-1 16,9 7-1-16,11 0-5 16,11 4 1-16,8 0-2 15,0 3 2-15,23 0-1 16,17 1 3-16,10 1 7 16,8-2-9-16,1-1 3 15,-2 3-4-15,-3-1 0 16,-14 1 0-16,-15-4-2 15,-14 0 0-15,-11-2-5 16,-14-3 5-16,-27-3 2 16,-13-2 0-16,-12-6 4 15,5-2 3-15,7 0-7 16,11 0 0-16,19 0-7 0,11 0-43 16,13-6-72-1,6 0-144-15,32-2-438 0</inkml:trace>
  <inkml:trace contextRef="#ctx0" brushRef="#br0" timeOffset="625613.4028">9035 16067 1039 0,'0'0'110'16,"0"0"-99"-16,0 0-9 16,0 0 48-16,94-8-17 15,-66 8-28-15,7 0-4 0,2 0 0 16,-5 0-1-1,-3-5-12-15,-11-11 5 0,-8-4 7 16,-10-3 0-16,0-3 2 16,-7 3 4-16,-17 4 11 15,-6 8-12 1,-4 6 4-16,8 5 1 16,1 5 0-16,3 16 5 15,5 10-1-15,4 5 6 0,8 0-8 16,5-1-5-16,0-1 1 15,18-5-3-15,12-3 1 16,7-5-6-16,11-7-6 16,13-4-64-16,7-7-47 15,3-3-167-15,-2-7-313 0</inkml:trace>
  <inkml:trace contextRef="#ctx0" brushRef="#br0" timeOffset="625853.2082">9818 15892 629 0,'0'0'184'0,"0"0"-118"16,0 0-16-16,-80-45 35 16,50 45-24-16,6 2 10 15,4 18-28-15,6 11-3 16,3 7-2-16,3 4-10 16,7 2-4-16,1-1-7 15,1-6-5-15,19-5-9 16,8-6 2-16,7-4-5 15,3-8-34-15,1-6-72 16,2-5-118-16,-4-3-289 0</inkml:trace>
  <inkml:trace contextRef="#ctx0" brushRef="#br0" timeOffset="626282.2886">10039 15899 1083 0,'0'0'115'16,"0"0"-66"-16,0 0-19 16,103-25 22-16,-66 34-17 0,-3 14-14 15,-4 7-15-15,-10 2-6 16,-10 4-1-16,-10-2-2 16,0-1 0-16,-10-5 2 15,-7-4-7-15,-2-7-1 16,5-5-1-16,6-6-9 15,5-3-9-15,3-3-10 16,0 0 13-16,16-7 5 16,9-10-40-16,-1-5-1 15,-1-8 36-15,-4-3 18 16,-6-7 6-16,1 1 1 16,-8 2 25-16,-2 7 26 15,-2 11-2-15,-1 9-10 16,-1 10 4-16,0 0-17 15,0 0-26-15,0 19-21 0,0 9 21 16,0 9 3-16,0 4 6 16,8 0 1-16,3-3 13 15,0-1-6 1,5-5-12-16,1-5-2 16,2-3-3-16,2-6-36 0,2-6-116 15,0-10-250-15</inkml:trace>
  <inkml:trace contextRef="#ctx0" brushRef="#br0" timeOffset="626445.3936">10837 15931 1209 0,'0'0'20'16,"0"0"-20"-16,0 0-173 15,0 0-14-15,0 0-356 16</inkml:trace>
  <inkml:trace contextRef="#ctx0" brushRef="#br0" timeOffset="626746.5591">11379 15640 957 0,'0'0'74'0,"0"0"45"16,0 0-82 0,0 0-36-16,0 0 0 0,0 0 63 15,40 84-14-15,-22-40-30 16,0 0-13-16,-6 5-3 15,1 1-2-15,-7 0-2 16,-1 1 0-16,-5-4 0 16,0-4-65-16,0-8-108 0,-17-8-144 15</inkml:trace>
  <inkml:trace contextRef="#ctx0" brushRef="#br0" timeOffset="627286.5084">11262 15852 1151 0,'0'0'74'0,"84"-12"-74"16,-23 12 0-16,7 0 0 16,0 9 0-16,-4 4 0 15,-3-1-1-15,-3-3-24 16,-7-3-14-16,-5-6 19 15,-8 0 16-15,-12-15 4 0,-12-5 9 16,-7-4 29 0,-7-2-8-16,0 3 9 0,-15 4 1 15,-10 3-19 1,-3 6-8-16,-2 9-13 0,3 1 0 16,1 8-7-1,6 17 7-15,5 5 2 0,6 7 2 16,7 2-1-16,2 1 2 15,5-2-4-15,14-5 3 16,5-8 1-16,3-8 0 16,1-10-3-16,-1-7-1 15,2 0-1-15,-4-19-2 0,-4-11-1 16,-6-3 3-16,-4-3 0 16,-6 0 0-16,-2 5 0 15,-1 6 2-15,-1 11 13 16,-1 6 20-16,3 6 21 15,-1 2-16-15,2 0-29 16,3 4-11 0,1 13-8-16,1 7 8 0,-3 2 0 15,6 2-2-15,-5 2 1 16,2-4-8-16,0-1-81 16,-2-1-12-16,0-12-75 15,0-5-120-15</inkml:trace>
  <inkml:trace contextRef="#ctx0" brushRef="#br0" timeOffset="627681.8706">12129 15825 870 0,'0'0'115'16,"0"0"-46"-16,0 0 16 16,0 0-22-16,0 0-53 15,0 0-10-15,39 33 0 16,-33-2 0-16,4 0 0 15,-4 1 0-15,-1-4-1 16,1-3 1-16,0-8-1 16,1-8 2-16,-1-4-2 15,3-5-2-15,2 0 2 0,5-7-1 16,-4-16-2 0,6-2-2-16,-5-5 6 15,0-3 1-15,0 4-1 0,0 1 2 16,-1 2 16-16,0 7 0 15,0 8 33-15,-3 4 3 16,-2 7-17-16,6 0-23 16,0 0-14-16,1 13-3 15,1 7-2-15,-1 3 5 16,-4 3 0-16,-2 3-1 16,-2 2 0-16,-2-2-6 15,0 0-40-15,-1-4-30 16,2-5-71-1,-2-7-97-15,3-5-334 0</inkml:trace>
  <inkml:trace contextRef="#ctx0" brushRef="#br0" timeOffset="628186.6513">12720 15798 911 0,'0'0'87'16,"0"0"-51"-16,0 0-13 16,0 0 31-16,85-15-40 15,-67 30-12-15,-2-1-2 0,-8 8-1 16,-8 2-3-16,0 2 3 16,-11 4 1-16,-13 2 0 15,-2-1 2-15,-4-4-2 16,3-4 0-16,12-4-1 15,7-6-3-15,8-4-13 16,0-6-9-16,18-3 12 16,14 0 9-16,5-17-5 15,2-6-1-15,-4-8 9 16,-2-6 2-16,-6-3 0 16,-6-3 12-16,-6 3 16 15,-6 4 8-15,-4 9 3 16,-5 11-7-16,0 6 8 15,0 8-2-15,0 2-29 16,0 3-9-16,-6 16-12 0,-5 6 12 16,8 3 10-16,1 4 0 15,2 2 11-15,0-1 10 16,8-2-4-16,11-6-15 16,1-8-9-16,7-3 13 15,7-4-16-15,9-1-22 16,5-9-136-16,0 0-444 15</inkml:trace>
  <inkml:trace contextRef="#ctx0" brushRef="#br0" timeOffset="636183.409">14181 5986 1015 0,'0'0'37'15,"0"0"-34"-15,0 0 14 16,0 0 39-16,0 0-16 16,0 0-26-16,0 0-1 15,-81 14-10-15,79-1-1 0,2-1 4 16,0 1-4-16,12-2 1 15,9-4 2-15,0-3-5 16,-4-4-17-16,-5 0 8 16,-4 0 8-16,-5-4 1 15,-3-5 2-15,0-3 1 16,0 0-3-16,-7 5 2 16,-6 0 0-16,0 4 2 15,0 3 1-15,1 0-4 16,3 5-1-16,4 9-2 15,5 2 0-15,0-1 0 16,13-2 0-16,9-3 4 16,-2-4 0-16,-1-6 2 15,-7 0-1-15,-2 0 7 0,-7-13 15 16,-3-3 7-16,0-1-20 16,-1 0-11-16,-14 5-1 15,3 5-13-15,2 7-54 16,5 0-83-16,4 3-165 15</inkml:trace>
  <inkml:trace contextRef="#ctx0" brushRef="#br0" timeOffset="637368.7936">15182 6102 833 0,'0'0'76'0,"0"0"-39"16,-20-91 55-16,-4 58 0 16,-6 2-34-16,-5 1-20 15,-6 3-12-15,-2 5-8 16,-5 4-8-16,5 10 2 16,2 8-9-16,8 0 4 15,8 24 1-15,8 4-7 16,8 3-1-16,9 0 0 15,0-3 0-15,13-3 1 16,17-6 0-16,6-4 3 0,8-5-4 16,1-8 0-16,3-2-7 15,-5-2-15-15,-7-19 6 16,-4-5 10-16,-9-13 6 16,-5-6 0-16,-9-10 0 15,-7-7 2-15,-2-3-2 16,-2 2 14-16,-12 5 3 15,-2 6 2-15,0 5 5 16,1 5 1-16,0 8 6 16,3 7-14-16,3 12-5 15,5 8 18-15,2 4-11 0,2 3-5 16,0 0-14-16,0 10-13 16,0 15-17-1,2 12 29-15,7 9 2 0,1 4-3 16,2 3 5-16,0 5-6 15,3 3 0 1,-2 5-29 0,7-1-14-16,-4-1-18 0,2-7-17 0,-3-9-83 15,-2-10-108-15</inkml:trace>
  <inkml:trace contextRef="#ctx0" brushRef="#br0" timeOffset="637635.4217">14655 6348 797 0,'0'0'233'0,"0"0"-168"16,0 0-15-16,106 9 60 15,-36-9-11-15,14 0-38 16,11-4-25-16,11-2-3 16,-3 5-22-16,-6 1-9 15,-14 0-2-15,-15 0-45 0,-13 0-40 16,-16 5-69-16,-16 4-255 16</inkml:trace>
  <inkml:trace contextRef="#ctx0" brushRef="#br0" timeOffset="638335.1277">15010 7067 1162 0,'0'0'21'0,"-81"-39"-19"16,37 33-1 0,-1 6 30-16,0 0 20 15,6 16-18-15,10 11-13 0,6 7-12 16,10 1-2-16,8-1-5 15,5-3 1-15,6-4 0 16,23-7 1-16,11-8 9 16,9-6-4-16,5-6-8 15,-5-3-3-15,-1-18-17 16,-9-10 0-16,-8-11 13 16,-9-8 7-16,-10-10 0 15,-7-9 6-15,-5 3-2 0,0 3 20 16,-5 11 11-1,-8 11 19-15,-1 9-21 0,2 7-11 16,3 7 11-16,4 11-1 16,2 3-13-16,3 4-1 15,0 0-18-15,0 12-3 16,1 15-19-16,12 11 22 16,2 9 1-16,2 4-1 15,-4 5 4-15,-1 4-4 16,-3-1-2-16,2-5-35 15,3-7-57-15,0-7-18 16,5-8-69-16,-1-13-123 16</inkml:trace>
  <inkml:trace contextRef="#ctx0" brushRef="#br0" timeOffset="638851.7522">15343 6876 1135 0,'0'0'75'0,"0"0"-5"15,0 0-33-15,0 0 5 16,82-63 5-16,-53 63-19 16,3 9-23-16,-2 14-5 15,-1 7-1-15,-5 6-1 16,-9 6-1-16,-9 1-4 15,-6 1-16-15,-3-6-13 16,-15-7 17-16,-4-6-18 0,6-12 12 16,4-6 6-16,7-4 8 15,4-3-12-15,1-1 6 16,0-17 6-16,16-7-45 16,7-6 23-16,0-9 30 15,-1-6 3-15,-2-3 6 16,-4 0 6-16,-5 4 39 15,-2 8 0-15,-6 5-3 16,-1 9 1-16,-2 9-10 16,0 6 5-16,0 5-15 0,0 3-22 15,0 0-7-15,0 17-27 16,0 9 20-16,0 8 6 16,13 9 1-1,2-1 3-15,6 1-2 16,-1-5 0-16,-3-4-1 15,-1-7 0-15,-4-7 0 0,-2-5-15 16,0-5-54-16,-6-4-62 16,-1-6-155-16,-1 0-437 15</inkml:trace>
  <inkml:trace contextRef="#ctx0" brushRef="#br0" timeOffset="648179.385">16202 5677 949 0,'0'0'64'0,"0"0"-27"15,0 0-4-15,-89-20 35 16,63 31-22-16,-2 21-22 15,-2 16-2-15,1 13-4 16,4 2 6-16,6 1 3 16,8 1-10-16,7-5-11 15,4-2 0-15,0-4-5 16,6-9-1-16,18-6 2 16,7-7 0-16,6-8-2 15,8-6-50-15,3-8-36 16,1-5-69-16,-1-5-142 0</inkml:trace>
  <inkml:trace contextRef="#ctx0" brushRef="#br0" timeOffset="648482.5916">16602 5870 973 0,'0'0'39'0,"0"0"-22"0,0 0-1 16,0 0 38-16,-85 10-17 16,71 21-17-16,5 7 4 15,4 4-9-15,5-1-8 16,0-1-4-16,10-5 0 15,11-6-2-15,9-4-1 16,7-5-1-16,5-9-49 16,3-7-61-16,-1-4-77 15,0-4-218-15</inkml:trace>
  <inkml:trace contextRef="#ctx0" brushRef="#br0" timeOffset="648816.5647">16955 5884 894 0,'0'0'88'16,"0"0"-58"-16,0 0-4 16,0 0 14-16,-96-10-14 15,85 34-13-15,5 6-9 16,6 5 1-16,0-1-2 16,21-2-1-16,6-5 1 15,7-4-1-15,2-8 2 16,1-5-4-16,1-7-4 15,-6-3-3-15,-3 0 7 16,-9-13 3-16,-7-6 11 0,-9-3 8 16,-4-4 8-16,0-1 5 15,-10-1-3-15,-13 3-2 16,-5 1-26-16,4 11-3 16,3 6-1-16,6 7-1 15,11 0-15 1,4 8-97-16,3 13-14 0,22-1-62 15,11-4-229-15</inkml:trace>
  <inkml:trace contextRef="#ctx0" brushRef="#br0" timeOffset="649133.3367">17506 5831 889 0,'0'0'91'0,"0"0"-59"15,-98-30-12-15,69 30 38 16,11 0-9-16,8 14-30 16,10 9-19-16,0 3 0 15,18 5 0-15,15 1 4 16,6-2-2-16,2 1 0 16,-4-3-2-16,-5-5-1 15,-9-2 1-15,-7-5-3 16,-9-3 3-16,-5-4-1 15,-2 0 1-15,-8-2 0 16,-22-2 4-16,-12 1 9 16,-8-4-1-16,0-2-10 0,7 0-2 15,15 0-14-15,19 0-88 16,9-10-113-16</inkml:trace>
  <inkml:trace contextRef="#ctx0" brushRef="#br0" timeOffset="649466.2682">17739 5998 844 0,'0'0'189'15,"0"0"-163"-15,0 0-23 16,98-18-3-16,-65 14 43 0,0 0-34 16,0-1-8-1,-3-3-1-15,-5-2-6 0,-6-4-4 16,-8-4 10-16,-8-1 1 15,-3-1 14 1,0-1 16-16,-12 5-15 16,-11 3-8-16,-3 4-3 0,-6 9 0 15,1 0-4-15,1 16-1 16,5 10 1-16,7 7 0 16,12 4-1-16,6-1 0 15,4 1 2-15,24-5 0 16,4-7 0-16,4-4-2 15,3-11-28-15,4-2-71 16,2-8-65-16,5 0-175 0</inkml:trace>
  <inkml:trace contextRef="#ctx0" brushRef="#br0" timeOffset="649677.7104">18438 5805 773 0,'0'0'87'0,"0"0"-47"16,-89-4 37-16,65 25-11 16,9 7-11-16,8 7-6 15,7 7-2-15,3-3 3 16,21 1-23-16,5-4-7 16,3-3-18-16,1-6-2 0,1-7-20 15,3-7-73-15,3-7-139 16,4-6-308-16</inkml:trace>
  <inkml:trace contextRef="#ctx0" brushRef="#br0" timeOffset="650116.8214">18729 5828 1060 0,'0'0'143'0,"0"0"-59"16,0 0-23-16,0 0-13 15,84-40-8-15,-47 53-23 0,2 11-14 16,-2 4-3 0,-10-1-2-16,-10-2-1 0,-13 1-1 15,-4-5-6-15,-6 0-14 16,-10-6 0-16,-1-2 0 16,4-5 10-16,9-4-8 15,2-3-6-15,2-1 6 16,8 0 7-16,14-10 10 15,5-10 0-15,-1-5 5 16,-3-3 0-16,-7-6 1 16,-3-2 18-16,-8 0 10 15,-5 5 1-15,0 4 9 16,0 12-6-16,0 5 12 16,-2 10-7-16,1 0-38 15,1 18-11-15,0 16-1 16,0 10 12-16,5 2 2 15,8-1-2-15,3-2 0 16,0-6 0-16,1-7-49 16,-2-4-22-16,6-6-26 0,-2-9-97 15,1-10-137-15</inkml:trace>
  <inkml:trace contextRef="#ctx0" brushRef="#br0" timeOffset="650393.5316">19337 5545 1187 0,'0'0'73'0,"0"0"-52"0,0 0-16 16,0 0-2-16,122 95 33 16,-64-32-12-16,-4 11-17 15,-12 2-3 1,-13-2-4-16,-13-9 3 0,-15-7-5 15,-1-5 2-15,-18-8 0 16,-20-5-1-16,-9-8 1 16,-5-10 3-16,2-7 4 15,7-5-7-15,11-8-8 16,6-2-56-16,16 0-76 16,10-10-271-16</inkml:trace>
  <inkml:trace contextRef="#ctx0" brushRef="#br0" timeOffset="650694.703">20224 5803 1215 0,'0'0'77'0,"0"0"-63"0,108-21-9 16,-59 21 1-16,-3 0 12 16,-1 0-15-16,-3 6-3 15,-9 4-19-15,-11 1-110 16,-19-3-160-16,-3 1-218 15</inkml:trace>
  <inkml:trace contextRef="#ctx0" brushRef="#br0" timeOffset="650856.3179">20171 6000 854 0,'0'0'165'0,"80"25"-48"15,-16-18 5-15,5-1-29 0,0-5-42 16,-5-1-35-16,-6 0-16 15,-12 0-58-15,-15 0-146 16,-23-12-470-16</inkml:trace>
  <inkml:trace contextRef="#ctx0" brushRef="#br0" timeOffset="658633.4126">21000 5927 840 0,'0'0'93'0,"0"0"-62"16,0 0 49-16,0 0 25 16,0 0-34-16,0 0-27 15,0 0-11-15,0 0-14 16,-30-12 4-16,30 12 1 16,11 0-12-16,16 0-2 15,10 6 13-15,9 1-6 16,2-1-4-16,4 1-1 15,-3-1-2-15,-5-3-3 16,-7 1-7-16,-6-1-2 16,-7-1-1-16,-2 2-40 15,-5-3-33-15,2 1-53 0,-1-2-155 16,-3 0-365 0</inkml:trace>
  <inkml:trace contextRef="#ctx0" brushRef="#br0" timeOffset="658947.7524">21797 5817 971 0,'0'0'69'0,"0"0"-65"15,0 0 28-15,0 0 32 16,0 0-18-16,-85-28-23 16,69 48-13-16,0 10-4 15,3 3 6-15,6 0 1 16,5 1-2-16,2-3 6 16,2-3-6-16,15-3-8 15,7-3-3-15,6-7-11 16,9-3-49-16,6-6-77 15,4-6-102-15,0 0-276 16</inkml:trace>
  <inkml:trace contextRef="#ctx0" brushRef="#br0" timeOffset="659265.247">22094 5872 881 0,'0'0'136'0,"0"0"-94"0,0 0 30 15,0 0-8-15,0 0-12 16,0 0-37-16,-26-30-15 15,18 60 0-15,5 2 2 16,3 5 0-16,0-4 0 16,11-1-2-16,9-7 2 15,4-6-1-15,4-3 1 16,0-9 0-16,2-7-2 16,-3 0 0-16,-4-4 2 15,-6-15 3-15,-8-4 9 0,-6-6 15 16,-3-5-1-16,-4-1-14 15,-16 0-9-15,-4 4-4 16,7 10 0 0,5 10-1-16,7 8 0 0,5 3-51 15,0 6-51-15,6 14-44 16,22 4-21-16,10-10-172 16</inkml:trace>
  <inkml:trace contextRef="#ctx0" brushRef="#br0" timeOffset="659566.3268">22573 5767 804 0,'0'0'60'0,"0"0"-51"16,0 0 39-16,-88-17 40 16,79 33-69-16,9 7-12 15,0 10-5-15,12 4 16 16,16-1 33-16,2-2-12 15,1-3-14-15,-4-5-11 16,-5-2-4-16,-5-6 10 16,-4-4-12-16,-8-3-1 15,-5-4-5-15,0 0 4 16,-23-2-4-16,-16-2 6 16,-11-3-1-16,-8 0-7 15,4 0-34-15,6-10-42 0,12-2-49 16,17-2-93-1,19 2-247-15</inkml:trace>
  <inkml:trace contextRef="#ctx0" brushRef="#br0" timeOffset="659900.4894">22738 5959 861 0,'0'0'144'0,"0"0"-110"15,115-28-7-15,-77 19 61 16,-4 2-15-16,-3-3-44 0,-1 0-25 15,-6-3-3 1,-8-1 0-16,-10-2 6 0,-6-2-2 16,0-2 2-16,-1 0-5 15,-14 4-2-15,0 5-4 16,-4 3 3-16,0 6 0 16,2 2-2-1,-3 6 1-15,4 16 2 0,1 7 7 16,6 4 0-16,6 4 1 15,3-1 5-15,0-6-3 16,16-6-8-16,1-7 5 16,4-7-7-16,2-4-5 15,5-6-38-15,7 0-28 16,2 0-64-16,7-16-20 16,5-3-4-16,3-6-117 15,-1-5 35-15</inkml:trace>
  <inkml:trace contextRef="#ctx0" brushRef="#br0" timeOffset="660081.634">23347 5785 462 0,'0'0'218'0,"0"0"-87"16,0 0-49-16,0 0-2 16,-85-50-10-16,64 57-8 15,2 17-18-15,7 11 2 16,4 6 9-16,8 7-9 16,0-4-3-16,9-5-16 15,9-8-13-15,6-7-13 16,9-5-1-16,6-3-12 15,8-4-64-15,4-7-136 16,-2-5-212-16</inkml:trace>
  <inkml:trace contextRef="#ctx0" brushRef="#br0" timeOffset="660506.5435">23541 5826 985 0,'0'0'154'16,"0"0"-40"-16,0 0-14 15,0 0-34-15,0 0-6 16,107-48-25-16,-69 65-22 16,-7 3-8-16,-7 4-5 15,-9 0 0-15,-10 1-6 16,-5 1 5-16,0-4 1 16,-14-1-10-16,-5-2-7 15,-1-7-10-15,1 0-7 0,7-8-4 16,4-1-3-16,4-3 6 15,4 0 16 1,0-13 11-16,12-9-32 16,3-7 25-16,2-4 11 0,-3-5 4 15,-1 4 0-15,-4 1 2 16,-1 9 23-16,-4 7 17 16,2 9 20-16,-4 6-9 15,2 2-19-15,2 9-34 16,0 17-20-16,3 13 20 15,3 7 5-15,-1 2-1 16,0-2-2-16,3-4 1 0,-1-9 0 16,4-4-6-16,2-9 3 15,-1-2-64 1,3-6-63-16,-1-9-199 0</inkml:trace>
  <inkml:trace contextRef="#ctx0" brushRef="#br0" timeOffset="660856.568">24070 5917 1209 0,'0'0'120'0,"0"0"-70"16,0 0-50 0,0 0-27-16,0 0-40 15,0 0-289-15</inkml:trace>
  <inkml:trace contextRef="#ctx0" brushRef="#br0" timeOffset="672214.1869">25193 5791 685 0,'0'0'161'16,"0"0"-55"-16,0 0-12 15,0 0-27-15,0 0-15 16,0 0-33-16,-42-56-16 16,33 77-1-16,4 7-2 15,5 7 5-15,0 3-4 16,15-1 1-16,9-4-1 15,12-7-1-15,4-6 1 16,2-7-1-16,0-8-3 16,-7-5 3-16,-11 0 0 15,-10-13 4-15,-8-11 10 16,-6-5-3-16,-2-6 19 16,-21-3-5-16,-10 2-15 0,-6 5-6 15,0 9-3-15,6 9-1 16,8 5 0-16,9 8-9 15,10 0-61-15,6 14-77 16,3 2-57-16,23 4-166 16</inkml:trace>
  <inkml:trace contextRef="#ctx0" brushRef="#br0" timeOffset="672847.588">24991 5667 822 0,'0'0'155'0,"0"0"-84"15,0 0-35-15,0 0 27 16,-92-33-17-16,74 33-18 16,-2 14-18-1,7 11-2-15,1 7 6 0,12 5-4 16,0 9 13-16,7 1 6 16,11-1-19-16,5 0-7 15,0-10-1-15,3-7 1 16,-1-4-3-16,5-8-32 15,7-4-49-15,5-7-111 16,5-6-232-16</inkml:trace>
  <inkml:trace contextRef="#ctx0" brushRef="#br0" timeOffset="673258.4367">25660 5448 956 0,'0'0'128'16,"0"0"-48"-16,0 0-41 15,0 0-2 1,0 0-12-16,0 0-22 0,4 13 0 16,11 15 0-16,0 3 9 15,3 6-9-15,-5 1 1 16,2 1 8-16,-4 5-7 15,-7 0-3-15,-4 1-1 16,0-1 0-16,0-2-1 16,0-5 0-16,-3-6-21 15,3-5-24-15,0-7-52 0,0-7-24 16,13-9-131-16</inkml:trace>
  <inkml:trace contextRef="#ctx0" brushRef="#br0" timeOffset="673459.6528">25606 5689 1107 0,'0'0'131'0,"0"0"-92"0,0 0-23 15,107-22 17-15,-47 22 0 16,1 0-27-16,-1 3-6 15,-8 6-72 1,-4 3-124-16,-12-5-190 0</inkml:trace>
  <inkml:trace contextRef="#ctx0" brushRef="#br0" timeOffset="673931.9609">26094 5705 1126 0,'0'0'98'16,"0"0"-87"-1,0 0-1-15,0 0 23 0,91-12 2 16,-72 28-31-16,-7 7-4 16,-3 4-5-16,-9 2 0 15,0 5-1-15,-7-2-12 16,-9-4 2-16,3-3-3 15,6-10-2-15,2-6-1 16,5-5 5-16,0-4-3 16,0 0 12-16,18-7 8 15,5-14-29-15,-1-8 3 16,-1-3 17-16,-6-3 8 16,-4-4 1-16,-5 3 16 15,-3-1 8-15,-3 6 23 16,0 5-2-16,0 8-5 0,0 7 4 15,-1 7-17 1,-1 4 1-16,-2 0-28 0,1 14-13 16,-1 13 12-1,4 8 1-15,0 5 0 0,11 3 4 16,11 0 3 0,3-4-2-16,0-8 0 0,4-5-5 15,-1-8-6-15,0-5-72 16,0-6-126-16,-1-7-311 15</inkml:trace>
  <inkml:trace contextRef="#ctx0" brushRef="#br0" timeOffset="704343.6819">14292 8626 1053 0,'0'0'94'0,"0"0"-71"16,0 0 54-16,0 0-3 16,0 0-30-16,0 0-31 15,0 0-13-15,0 0-13 16,-19-6 7-16,18 20 5 0,-1-1 1 16,2-3 0-1,0 0 2-15,3-5-2 0,9-1-2 16,3-2-1-16,1-2 2 15,-4 0-2-15,-2 0 3 16,-4-9 0-16,-4 0 1 16,-2 0-1-16,0 2 1 15,0 0-1-15,-5 2 0 16,-6 3 0-16,0 2 0 16,-1 0-2-16,0 0-2 15,6 10-5-15,3 0 7 16,3 3-5-16,2-2 7 15,17-2 0-15,4 1 3 16,5-7-2-16,2-3-1 16,-3 0-6-16,-4 0 0 0,-9-3 1 15,-8-8 5-15,-6 0 2 16,0-3 1-16,-9 1 5 16,-15 3 11-16,-5 2-5 15,-3 6-10-15,5 2 3 16,3 0-7-1,9 0-6-15,9 12 5 0,6 3-53 16,6 1-70-16,23-4-103 16,4-3-385-16</inkml:trace>
  <inkml:trace contextRef="#ctx0" brushRef="#br0" timeOffset="715493.3646">15711 8574 864 0,'0'0'54'0,"0"0"36"16,-36-77-48-1,7 56 24-15,-6 2 0 16,-4 7-15-16,-5 5-21 0,-1 7-11 15,-1 0-2-15,4 7-6 16,6 15-3-16,11 2 0 16,10 1-6-16,10 2-2 15,5-3 0-15,2-3 0 16,17-5 5-16,6-2 0 16,5-8 0-16,5-6-1 15,2 0-4-15,2-11-12 16,-5-13-3-16,-2-9 4 0,-9-10 2 15,-5-8 6 1,-9-5 3-16,-9-1 0 0,0-4 6 16,-13 4 24-16,-11 0-7 15,0 5 2-15,2 8 29 16,4 13-7 0,6 12-22-16,4 12 14 15,7 7-16-15,1 0-23 0,0 11-1 16,0 23-24-16,6 13 24 15,9 12 2-15,0 2-1 16,-1 2 0-16,2 2-32 16,0-1-24-16,-3-1-33 15,4-5-25-15,-7-11-109 16,-4-16-186-16</inkml:trace>
  <inkml:trace contextRef="#ctx0" brushRef="#br0" timeOffset="715701.2538">15144 8799 1005 0,'0'0'91'0,"0"0"-57"16,0 0-22-16,0 0 99 16,161 22-17-16,-53-22-44 15,20 0-31-15,3 0-11 0,-5 0-8 16,-12-2-5-1,-20 2-85-15,-20 0-135 16,-25 0-228-16</inkml:trace>
  <inkml:trace contextRef="#ctx0" brushRef="#br0" timeOffset="716291.8563">15567 9463 1055 0,'0'0'73'0,"0"0"-54"16,-105-16 22-16,59 16 14 16,-2 7-14-16,5 11-6 15,10 6-14-15,10 5-14 16,12-1-5-16,9-1 2 0,2-6-4 15,10 0 0 1,17-8 3-16,9-8 8 0,5-5-9 16,2 0-2-16,-2-21-15 15,-6-8 3-15,-8-10 4 16,-9-7 1 0,-10-8 5-16,-8-8 2 0,0-3 4 15,-7 1 16-15,-11 5 17 16,0 15 23-16,3 12-6 15,5 14-13-15,4 11-18 16,3 6-1-16,3 1-17 16,0 9-5-16,0 24-19 15,3 17 19-15,10 12 4 16,2 4-4-16,5 0-1 0,-1-2-44 16,7-4-67-16,5-6-9 15,6-12-122-15,3-12-350 16</inkml:trace>
  <inkml:trace contextRef="#ctx0" brushRef="#br0" timeOffset="716727.5726">15868 9332 360 0,'0'0'893'16,"0"0"-804"-16,0 0-60 15,0 0 6-15,0 0 9 0,0 0-34 16,95-39-7-16,-50 67-3 16,-11 8-6-16,-8 0 3 15,-17 1-6-15,-9-4-31 16,0-7 15-16,-18-6 9 16,0-5 6-16,-1-8 2 15,5-7 0-15,1 0 8 16,4-12 0-16,4-12 0 15,5-6 0-15,0-6 2 16,0-4 4-16,9 1 1 16,3 2 7-16,0 6 6 0,-3 6-1 15,-3 11 5-15,0 5-5 16,-3 6-2 0,0 3-17-16,0 14-6 15,1 17-20-15,2 14 26 16,3 3 0-16,2 2 0 0,4-4 2 15,6-4-4-15,5-3-10 16,9-9-51-16,4-11-67 16,7-17-189-16</inkml:trace>
  <inkml:trace contextRef="#ctx0" brushRef="#br0" timeOffset="717014.0769">16517 8078 948 0,'0'0'21'0,"-88"90"6"15,49-19 44-15,11 14 13 16,14 13-14-16,14 6-37 16,5 4-13-16,29-6-7 15,18-13-7-15,15-15-6 16,10-19-24-16,3-15-95 0,-3-21-151 16</inkml:trace>
  <inkml:trace contextRef="#ctx0" brushRef="#br0" timeOffset="717417.186">17096 8156 1101 0,'0'0'63'0,"0"0"-2"15,0 0-9-15,0 0-32 16,0 0-20-16,0 0 0 0,-12 82 15 16,25-21-2-16,6 5-5 15,0 0-8-15,1 0 1 16,-2-7-1-16,-4-9 0 16,0-6-36-1,-3-7-54-15,1-11-93 16,1-11-162-16</inkml:trace>
  <inkml:trace contextRef="#ctx0" brushRef="#br0" timeOffset="717757.1644">17408 8322 910 0,'0'0'75'0,"0"0"-28"15,0 0-47-15,0 0 6 16,0 0 25-16,0 90 4 16,6-45-17-16,5 5-9 15,1-6-3-15,5-6-5 16,-1-9-1-16,4-10 9 16,-4-9-5-16,0-10 6 15,-7 0 9 1,-5-15-2-16,-4-14-9 0,0-5 9 15,-17-5-1-15,-10 1 0 16,-3 1-11-16,3 7-4 16,7 9 0-16,11 9-2 15,9 8-53-15,0 4-63 16,25 11-117-16,17 8-65 0</inkml:trace>
  <inkml:trace contextRef="#ctx0" brushRef="#br0" timeOffset="718257.2289">18112 8422 992 0,'0'0'101'0,"0"0"-11"16,0 0-52-16,-118-60 7 16,78 60-12-16,1 1-12 15,6 18-15-15,9 7-6 16,9 1-1-16,14 1-1 0,1 0 2 15,16-3 0 1,14-4-7-16,6-7-38 16,1-5-11-16,1-9-28 0,-7 0-13 15,-7-16-8-15,-7-10 65 16,-11-4 40-16,-6-7 5 16,0 6 91-16,-9 2-22 15,-8 7 24-15,4 9-35 16,5 8-22-16,5 5-30 15,3 14-11-15,0 22-11 16,11 14 11-16,16 15 0 16,3 2 1-16,-3 6-1 15,-1-1-7-15,-4-3-11 0,-4-2 12 16,-6-2-1 0,-8-7-2-16,-4-7 8 0,0-10-2 15,-12-12 3 1,-12-9 1-16,-12-13 7 0,-11-7 34 15,-11-10 6-15,-8-18-26 16,0-7-7-16,10-5-11 16,15 0 0-16,22 4-4 15,19 0-30-15,16 1-97 16,31 1-297-16</inkml:trace>
  <inkml:trace contextRef="#ctx0" brushRef="#br0" timeOffset="718707.7542">18374 8443 1270 0,'0'0'39'0,"0"0"35"15,0 0-61-15,0 0-10 16,111-64 16-16,-67 70-18 15,1 16-1-15,-4 8-5 16,-11 5-1-16,-13 1 1 16,-9 0 1-16,-8-2-12 15,0-5-17-15,-11-6 6 16,-8-9-16-16,2-5-4 0,3-9-12 16,6 0 33-16,5-9 15 15,3-15-15-15,0-3-7 16,3-9 27-1,8-3 6-15,-1 2 6 0,-3 1 21 16,-2 7 34-16,-1 9 12 16,0 9-5-16,-3 7-2 15,5 4-31-15,0 0-35 16,3 20-21-16,3 10 21 16,3 7 5-16,-2 2-4 15,2 0 1-15,0-3-2 16,1-4 0-16,-2-3 0 15,2-9-55-15,2-7-82 16,1-10-103-16,2-3-297 16</inkml:trace>
  <inkml:trace contextRef="#ctx0" brushRef="#br0" timeOffset="718991.326">18918 8018 1121 0,'0'0'0'0,"0"0"0"15,128 115 0-15,-68-47 15 0,-4 7 31 16,-4 12-2-16,-14 5-22 16,-16 3-17-1,-18 1-1-15,-4-4-2 16,-22-8 0-16,-14-9-1 0,-6-13 4 15,-8-15-3-15,-2-12 3 16,4-13 12-16,7-9-6 16,7-9-11-16,13-4-11 15,13-1-96-15,8-21-280 16</inkml:trace>
  <inkml:trace contextRef="#ctx0" brushRef="#br0" timeOffset="719321.4134">19905 8317 892 0,'0'0'67'0,"0"0"-52"16,93 15 46-16,-62-10 2 15,-1-1-27-15,-2 2-31 16,-3-2-5-16,-1 4-2 15,-6-1-105-15,-7-2-168 16</inkml:trace>
  <inkml:trace contextRef="#ctx0" brushRef="#br0" timeOffset="719490.0904">19878 8579 478 0,'0'0'553'15,"0"0"-433"-15,114 35-21 0,-55-29-23 16,4 0-43 0,1-6-18-16,-3 0-15 0,-6 0-1 15,-14 0-116-15,-17-4-185 16</inkml:trace>
  <inkml:trace contextRef="#ctx0" brushRef="#br0" timeOffset="720474.7269">21264 7767 801 0,'0'0'85'0,"0"0"34"0,0 0-46 16,0 0 19-1,0 0-30-15,0 0-17 0,-62-45-15 16,62 61-30-16,0 11-6 16,0 8 6-16,0 6 1 15,10 9 1-15,-1 5-2 16,-1 8 1-16,0 3 3 15,0 1-4-15,-1-5-38 16,-1-7-25-16,4-6-72 16,-2-8-73-16,-3-11-157 15</inkml:trace>
  <inkml:trace contextRef="#ctx0" brushRef="#br0" timeOffset="720723.9512">20870 8455 773 0,'0'0'110'16,"0"0"-87"-16,0 0 40 16,80 26 59-16,-21-20-28 15,17-5-45-15,9 2-26 16,12-3-6-16,-2 0-5 15,-2 0-5-15,-9 0-7 16,-10 0-2-16,-14 0-52 16,-20 0-162-16,-17 0-369 15</inkml:trace>
  <inkml:trace contextRef="#ctx0" brushRef="#br0" timeOffset="721344.254">21318 9035 926 0,'0'0'299'0,"0"0"-244"15,0 0-37-15,88-78 37 16,-42 70 17-16,2 6-25 16,0 2-34-16,-4 4-9 15,-9 14-4-15,-11 3-4 16,-17 5-6-16,-7 3-11 15,-12 4-1-15,-21 1 2 16,-6-2-2-16,-1-5 5 16,8-6 11-16,8-6 4 15,10-7-3-15,10-5-2 0,4-3-28 16,7 0 17-16,26-17 0 16,11-9-48-16,8-6 22 15,-2-7-8-15,-3-5 46 16,-6-3 6-16,-10-3 7 15,-9 2 36-15,-9 4 17 16,-10 8-5-16,-3 8 2 16,0 9-16-16,-5 7-16 15,-1 7-8-15,1 5-17 16,0 5-1-16,-1 20-18 16,1 12 19-16,5 9 0 15,0 2 0-15,0-1 9 16,10-7 0-16,4-4-6 15,1-9-1-15,6-3 2 0,4-6-4 16,5-5-13-16,3-7-107 16,-3-6-189-16</inkml:trace>
  <inkml:trace contextRef="#ctx0" brushRef="#br0" timeOffset="726502.8798">14701 11490 1056 0,'0'0'89'0,"0"0"-74"16,0 0 15-16,0 0 24 16,0 0-31-16,0 0-23 15,0 0 1-15,-34 24-1 0,31-12 0 16,3 2 2-16,0-3-2 15,0-3 0-15,0-2 0 16,0-2-1-16,6-4 1 16,6 0-5-16,1 0-2 15,0-5 2-15,-2-6 3 16,-5-2 0-16,-3-1 2 16,-3 7 0-16,0 2 8 15,0 3 13-15,0 2-7 16,-12 0-9-16,3 0-5 15,-1 8-2-15,5 3 0 16,4-2 0-16,1-2 1 0,0-1 1 16,7-3 4-1,11-3-4-15,6 0-32 0,4 0-108 16,3-3-159-16</inkml:trace>
  <inkml:trace contextRef="#ctx0" brushRef="#br0" timeOffset="727389.7546">16016 11293 1008 0,'0'0'45'16,"0"0"-4"-16,0 0 4 15,-102-78 40-15,66 64-25 0,-8 5-31 16,-8 6-9-16,-7 3-13 15,2 3 4-15,11 14-3 16,16 5-7-16,17 0 1 16,8 0-2-16,5-1 2 15,2-3-2 1,19-3 1-16,12-5 4 0,11-8 5 16,8-2-10-1,1-4-2-15,-4-15-24 0,-9-6 11 16,-7-8 7-16,-9-6 2 15,-8-8 3-15,-5-4 0 16,-4-4 4-16,-4-1-1 16,-1 1 7-16,-2 1-3 15,0 4 21-15,-2 7-3 0,-7 5 5 16,-1 9 4 0,0 6-8-16,2 7 0 0,4 9-15 15,0 4 8-15,4 3-12 16,0 3-4-16,0 21-26 15,0 14 17-15,0 13 8 16,0 4 2-16,0 5-1 16,0 0 0-16,0 3 0 15,2 3-25-15,4-4-52 16,2-1-16-16,3-8-107 16,0-12-110-16</inkml:trace>
  <inkml:trace contextRef="#ctx0" brushRef="#br0" timeOffset="727625.3902">15444 11599 1052 0,'0'0'105'0,"0"0"-87"16,0 0 33-16,134 6 75 15,-29-6-42-15,19 0-37 0,13-6-36 16,-6-4-10-16,-12-1-1 16,-12 1-1-16,-21 1-78 15,-20 6-67-15,-23 3-125 16,-33 0-470-16</inkml:trace>
  <inkml:trace contextRef="#ctx0" brushRef="#br0" timeOffset="728273.8714">15707 12334 285 0,'0'0'871'16,"0"0"-817"-16,-115-47-52 16,79 47 23-16,8 0 55 15,3 0-30-15,6 18-36 0,6 3-11 16,6 3-3-16,5 1-1 16,2-4 1-16,0-2 2 15,8-6-1-15,15-4 2 16,10-6 3-16,8-3-6 15,5-4-13-15,3-17-1 16,-4-11-7-16,-6-8-6 16,-8-8 11-16,-7-6 11 15,-8-4 5-15,-12 2 4 16,-4 1 2-16,0 5 28 16,-14 6 19-16,-6 9-1 0,-2 8-7 15,1 9-4-15,6 10-13 16,5 7-7-16,4 1-21 15,3 12-3 1,3 20 2-16,0 11-2 16,0 9 2-16,9 6 1 15,7 3-2-15,-1 1-8 0,3-2-68 16,-3-4-53-16,4-10-62 16,0-11-170-16</inkml:trace>
  <inkml:trace contextRef="#ctx0" brushRef="#br0" timeOffset="728772.4839">16072 12086 1193 0,'0'0'70'15,"0"0"-52"-15,84-30-14 16,-44 30 42-16,-1 0-8 16,0 5-30-16,-8 12-8 15,-6 9-4-15,-10 3 3 16,-10 0-7-16,-5 2 7 0,-6-2-4 16,-15-4-1-1,-3-1 2-15,4-8-9 0,7-8 4 16,6-3 6-16,5-5-1 15,2 0 4-15,3-9-2 16,19-14-16-16,10-8-26 16,1-6 21-16,1-2 17 15,-6-2 6-15,-4-1 0 16,-9 5 8-16,-4 8 19 16,-7 7 22-16,-4 8 3 15,0 10-17-15,0 4-15 16,0 0-20-16,0 15-20 15,-3 10 10-15,0 8 10 16,3 4 3-16,0-1 2 16,7-1-3-16,10-1 0 0,4-7-2 15,9-5 4 1,6-5-4-16,5-9-60 0,1-8-99 16,-3 0-335-16</inkml:trace>
  <inkml:trace contextRef="#ctx0" brushRef="#br0" timeOffset="732023.4836">17048 11198 1045 0,'0'0'61'0,"0"0"-53"16,0 0-3-1,0 0 79-15,0 0-42 0,0 0-4 16,90-2-12-16,-47 2-9 16,-3-6-6-16,-4-4-6 15,-8-2 1-15,-4-6-1 16,-8 2 4-16,-7-1-3 15,-7-2 2-15,-2 1-3 16,0 2-3-16,-16 0-1 16,-7 7 0-16,-8 7 1 15,-8 2 1-15,-1 0-3 16,-2 20 3-16,3 7 0 16,12 8-1-16,9 6 3 0,12 0 0 15,6-2 0 1,2-1 1-1,22-10 0-15,5-3 0 0,7-7 0 0,5-6-3 16,5-4-3-16,0-6-7 16,5-2-56-16,-3-3-74 15,-4-19-196-15</inkml:trace>
  <inkml:trace contextRef="#ctx0" brushRef="#br0" timeOffset="732776.5948">17560 10678 846 0,'0'0'38'15,"0"0"73"-15,0 0-37 16,0 0-14-16,0 0-12 15,0 0-29-15,98-47-10 16,-58 60-5-16,-2 11 1 16,-8 7-5-16,-12 4 0 0,-10 0 0 15,-8 0-2 1,-1 0 0-16,-20-7 2 0,-6-2-4 16,2-9-7-16,5-3 4 15,4-8 7 1,7-4-2-16,4-2 2 0,5 0 1 15,0 0 5-15,2-14-6 16,16-5-11-16,9-4-6 16,3 0-10-16,1-4 2 15,-4 0 12-15,-6 0 9 16,-6 1 2-16,-5 1 4 16,-7 5 4-16,-3 6 26 15,0 3 4-15,0 6-11 16,-7 2-11-16,-2 3-2 0,0 0-6 15,0 14-6-15,2 8 3 16,7 6-3 0,0 3 8-16,8 2-4 15,16 1 2-15,8-2-4 0,5-1 2 16,-3-4-4-16,2 2-11 16,-2-7-118-16,-2-4-165 15</inkml:trace>
  <inkml:trace contextRef="#ctx0" brushRef="#br0" timeOffset="733234.8856">18916 11211 1033 0,'0'0'54'0,"0"0"-52"15,130-4 61-15,-72-2 17 16,-1 2-45-16,-7 3-8 15,-6 1-19-15,-8 0-5 16,-8 0-3-16,-6 0-14 16,-8 7-89-16,-14 2-123 15,0 1-200-15</inkml:trace>
  <inkml:trace contextRef="#ctx0" brushRef="#br0" timeOffset="733408.514">18928 11418 942 0,'0'0'72'0,"0"0"-22"16,0 0 92-16,107 25-51 15,-49-21-55-15,2 6-25 16,-3-2-8-16,-5 5-3 16,-6-4-37-16,-8-2-182 0,-10-4-263 15</inkml:trace>
  <inkml:trace contextRef="#ctx0" brushRef="#br0" timeOffset="748747.029">16672 2054 334 0,'0'0'408'0,"0"0"-349"0,0 0-24 15,0 0 29-15,0 0 13 16,0 0-20-16,0 0-15 16,-17-41-9-1,11 41-17-15,-7 0-13 0,1 0 2 16,-3 0-4-16,0 0-1 15,4 12 0-15,5 1-2 16,4 1-1-16,2 0 1 16,0 0-2-16,8-2 4 15,11-1 3-15,2-1-3 16,0-7 1-16,1 0 1 16,-3-3-2-16,-2 0 3 0,-5-10 1 15,-6-4 4-15,-3-3 0 16,-3-3 1-16,0 2-3 15,-16-2 0-15,-6 3 3 16,-1 2-4 0,0 4-4-16,7 8-1 15,6 2 0-15,6 1-41 16,4 0-182-16,12 1-280 0</inkml:trace>
  <inkml:trace contextRef="#ctx0" brushRef="#br0" timeOffset="749440.8086">17388 1923 580 0,'0'0'254'0,"0"0"-224"16,0 0-6-16,-90-10 42 15,77 10-4-15,4 8-38 16,5 7-16-16,4 3 2 16,0 1 1-16,10-1-6 15,14-2 0-15,6-3 0 0,0-6-1 16,0-2 1-16,-4-5 5 15,-4 0 3-15,-8 0 8 16,-8-13 24-16,-6-3-3 16,0 0-15-16,-16-4-21 15,-13 1-4-15,-9 5-2 16,-4 4 0-16,-3 6-21 16,5 4-98-16,10 0-126 15,12 0-579-15</inkml:trace>
  <inkml:trace contextRef="#ctx0" brushRef="#br0" timeOffset="758067.1461">1335 16392 817 0,'0'0'27'0,"0"0"-27"15,0 0 2-15,0 0 13 16,0 0 1-16,0 0-12 15,0 0-3-15,-15 70 0 16,24-67 2-16,0-3-1 16,0 0-2-16,-2 0 10 15,-4 0 16-15,-1-7 4 16,-2-3-2-16,0 1-4 16,0-1-11-16,0 4 1 15,0 0 4-15,-2 1-5 0,1 4-5 16,-1 1 3-1,1 0-6-15,1 0-5 0,-3 0-10 16,1 10 6-16,-1 0 2 16,3 2 2-16,0-1-2 15,0-4-1-15,0-3-3 16,6-3 4-16,3-1-7 16,-1 0-4-16,2-1 11 15,-2-10 4-15,-5-2 0 16,-3 1-2-16,0 0 7 15,0 1-2-15,0 4 6 16,-5 4 10-16,-4 1-13 16,2 2-4-16,-2 0-2 15,0 0-2-15,1 8 0 0,1 2-7 16,7-3 2-16,0-1 4 16,0-2-3-16,0-2 2 15,0-2-2-15,12 0 4 16,-3 0 1-16,0 0 8 15,-2-6 6-15,-4-5 5 16,-3 2 19-16,0 1-9 16,0-1-4-16,0 2-15 15,0 0 16-15,-7 5-16 16,4 0-10-16,-2 2-1 16,1 0-3-16,-1 0-2 15,2 11-1-15,3 4-1 16,0 0-22-16,0 3-52 0,2-4-27 15,1-2-164 1</inkml:trace>
  <inkml:trace contextRef="#ctx0" brushRef="#br0" timeOffset="762251.5516">20245 11214 1192 0,'0'0'0'0,"0"0"4"15,96-52-4-15,-47 37 0 16,5 0 3-16,4 0 10 16,-2-1-11-16,-3 0 3 15,-9-1-4-15,-11-3 1 16,-13 0 4-16,-12-3-5 15,-8-3 3-15,0 3 1 16,-20-1-4-16,-13 4-1 16,-6 7 0-16,-9 3 0 0,-4 8 0 15,-9 2 0-15,-1 9 2 16,2 20 0-16,9 10 10 16,13 12 1-1,16 10 7-15,18 9-1 0,4-1 5 16,40-2-7-16,23-12-10 15,16-11-1-15,5-13 1 16,2-13 3-16,-4-9-3 16,-7-9-7-16,-8 0-1 15,-6-18-84-15,-9-10-89 16,-7-9-187-16</inkml:trace>
  <inkml:trace contextRef="#ctx0" brushRef="#br0" timeOffset="762801.2938">20985 10625 956 0,'0'0'4'0,"0"0"43"16,0 0 5-16,0 0 20 0,93-60-26 16,-50 60-19-16,0 4-2 15,-1 17-18 1,-11 4-3-16,-11 5-4 16,-13 3 0-16,-7 1-1 0,-1 0 1 15,-19-4 0-15,-5-2-1 16,1-6 1-16,7-6-1 15,4-7 0-15,9-3-1 16,2-6-3-16,2 0 4 16,0 0 0-16,12-14-6 15,9-9-4-15,0-4 6 16,0-9 0-16,-2 0 4 16,-1-3 1-16,-4 2-1 0,-4 4 1 15,-1 5 0-15,-3 9 0 16,-3 5 1-16,-2 9-1 15,-1 4 2-15,0 1-2 16,0 0-1-16,0 17-8 16,0 11 5-16,0 7 3 15,15 2 1-15,6 0 1 16,9-4-1-16,5-3 4 16,3-5-2-16,-1-6 1 15,-1-3-3-15,-1-6-39 16,-6-10-238-16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4T05:08:34.90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1644 2551 723 0,'0'0'546'0,"0"0"-516"15,0 0-30-15,0 0 0 16,0 0 1-16,0 0-1 16,0 0-1-16,0 0-1 0,0-10 0 15,3 15-4 1,1 0 1-16,-1-4 5 0,-3 1-2 15,0-2 2-15,0 0 3 16,0 0 2-16,0-3 2 16,-7-7-3-16,-2-2 6 15,-2 3 2-15,2 1 3 16,2 3 4-16,4 4-2 16,3 1-17-16,0 0 0 15,0 0-79-15,13 10-185 0,10 1-145 16</inkml:trace>
  <inkml:trace contextRef="#ctx0" brushRef="#br0" timeOffset="707.471">2770 2329 1398 0,'0'0'8'16,"0"0"-1"-16,0 0-5 15,0 0-2-15,0 0-3 16,0 0-15-16,2 35 5 16,1 29 13-16,1 10 4 15,-2 6-4-15,-2-4-4 16,0-8-30-16,-3-9 12 16,-11-12-22-16,1-13-22 15,1-12-10-15,0-18 18 16,-3-4 58-16,0-4 2 15,-6-21 12-15,0-2-4 0,3 0 23 16,-1 3 15-16,8 8-15 16,4 5-18-16,3 7-14 15,4 4 4-15,0 0-5 16,11 4-10-16,18 11 10 16,8 1 0-1,8 0 0 1,9-5-1-16,-1-6-28 0,4-5-7 0,-3-1 8 15,1-21 4-15,-13-10 12 16,-8-13 12-16,-19-9 9 16,-12-17 8-16,-6-9 25 15,-36-3-3-15,-16 7-6 16,-9 10 14-16,-8 13-6 16,-1 11 7-16,0 15-26 0,9 14-6 15,10 13-16 1,14 10-6-16,10 25 0 0,14 15 6 15,13 13-3-15,3 11 1 16,19 4 1-16,21-2-1 16,11-6 0-16,7-12-54 15,5-15-66-15,-2-12-89 16,-7-17-232-16</inkml:trace>
  <inkml:trace contextRef="#ctx0" brushRef="#br0" timeOffset="932.3218">3373 2549 1051 0,'0'0'110'16,"0"0"-110"-16,0 0-7 16,0 0 7-1,-15 75 3-15,15-44 0 0,0 2-1 16,0-4-1-16,6-4-1 15,6-7-143-15,-3-9-215 16</inkml:trace>
  <inkml:trace contextRef="#ctx0" brushRef="#br0" timeOffset="1040.442">3285 2244 334 0,'0'0'390'16,"0"0"-390"-16</inkml:trace>
  <inkml:trace contextRef="#ctx0" brushRef="#br0" timeOffset="1466.5102">3665 2163 1172 0,'0'0'72'16,"0"0"-72"-16,0 0-8 0,0 0 8 16,14 108 14-16,5-52 9 15,0 13-11-15,-5 8-10 16,-6 5-1-16,-4 1 3 16,-4-7-4-16,0-2 0 15,0-4 0-15,0-5-1 16,0-6-19-16,0-14-19 15,0-8-1-15,3-11-5 16,13-8 23-16,7-6-2 16,5-9 1-16,6-3 13 15,2-2 6-15,0-17-15 16,-3-4-10-16,-6-5-12 16,-8-3 29-16,-13-4 12 15,-6 1 9-15,-9-4-2 16,-27-2-2-16,-10-1 9 0,-6 1 10 15,-2 4 6-15,6 4-21 16,14 6-3-16,13 2 9 16,17 1 24-16,4-1-39 15,31-1 0-15,24-6-109 16,20-2-64-16,5-5-192 16</inkml:trace>
  <inkml:trace contextRef="#ctx0" brushRef="#br0" timeOffset="1837.4562">4161 2262 907 0,'0'0'164'0,"0"0"-38"0,-14-89-43 16,11 76 6-16,-1 9-12 16,4 4-32-16,0 0-45 15,4 22-7 1,14 19-3-16,6 18 9 0,-2 16 0 16,-7 14-1-16,-7 7 1 15,-8 1-4-15,0-2-24 16,-3-9-29-16,-6-8-8 15,3-10-5-15,6-13 17 16,0-12 3-16,18-9-8 16,9-12 38-16,13-10 10 0,6-9 9 15,6-3 2 1,5-5 1-16,-8-19 4 0,-6-7 3 16,-10-7 20-1,-13-7 38-15,-10-8-1 16,-10-4-18-16,-13-2 1 15,-26 3-35-15,-15 2-7 0,-8 10-5 16,2 7 0-16,9 10-2 16,16 8 3-16,18 8-5 15,12 4 1-15,5-2-45 16,23-2-87-16,17-7-279 16</inkml:trace>
  <inkml:trace contextRef="#ctx0" brushRef="#br0" timeOffset="3300.4297">4708 2724 783 0,'0'0'465'16,"0"0"-444"-16,0 0-21 16,96-64 0-16,-59 44 1 15,-1-1 1-15,2 0-1 16,-9 0-1-16,-13 5-2 16,-11 1 2-16,-5 7-1 15,-17 2-4-15,-20 6-8 0,-9 0 5 16,-3 7 5-1,5 18 2-15,8 7 0 0,10 6 2 16,8 3 0 31,12 1 0-47,6 1 1 0,9-5-2 0,28-4 2 0,11-8 4 0,13-8-2 0,9-10-4 16,0-8-24-16,-6 0-41 15,-13-13-19-15,-15-10 46 16,-15-6 38-16,-11-7 21 15,-4 2 81-15,-6-1-32 16,0 3-13-16,0 4 0 16,0 7-6-16,0 7-10 15,0 7-14-15,8 5-21 16,12 2-6-16,12 6-5 0,2 16-6 16,-1 4 4-16,-6 2-6 15,-15 3-56 16,-12-2 4-31,0-3-10 0,-11-5 7 16,-8-7-9-16,1-8 45 0,0-6 24 16,3 0 8-16,5-16 3 15,5-6 1-15,5-3 1 0,0-1 25 16,23-1-10-16,8 3-1 16,9 0-13-16,8 3-4 15,0 1-2-15,4 2 0 16,-3 3 1-16,-7-1 0 0,-11 3 3 15,-13 2 4 1,-9 2 34-16,-9-2 11 0,0 3-20 16,-13-3-17-16,-10 7-5 15,-2 4-3-15,-2 0-6 16,5 4-2-16,4 21 0 16,3 3 0-16,12 8 0 15,3 0-1-15,0 0 1 16,24-5 0-16,4-6 0 15,2-8-3-15,3-7-4 16,0-7-16-16,-2-3 14 16,-3-5 6-16,-4-12 1 15,-3-6 2-15,-3-2 2 0,-4-2 3 16,-3 2-1 0,-5 5 3-16,-1 5 8 15,-2 8 14-15,-2 7-9 16,1 0-20-16,1 0-12 15,0 16-6-15,4 4 18 0,-7 4 0 16,5 1-2-16,-4-3 1 16,2-4-1-16,3-4-27 15,2-5-18-15,0-4 13 16,3-5 6-16,1 0 6 16,1-17 5-16,-1-6-2 15,-4-4 19-15,-1-3 7 0,1 5 17 16,-4 5 18-16,-1 6 7 15,2 9-3-15,2 5-23 16,5 0-23-16,9 8-4 16,0 9 1-1,10 4 1-15,2-3 2 0,7-1 1 16,10-4 0-16,3-7 1 16,4-6-1-16,-2 0 4 15,-6-14-2-15,-4-15-2 16,-11-10 10-16,-10-11-8 15,-12-10 15-15,-10-5-1 16,-2 2-6-16,-14 4-4 16,-10 14 14-16,-4 13-2 15,6 13 13-15,5 13-14 16,7 6-18-16,8 23-2 0,2 15-1 16,0 22 1-16,21 12 2 15,6 8 0-15,4-4 1 16,-4-7-1-16,-6-10-3 15,-3-12-8-15,-3-9-64 16,-6-7-33-16,-9-12-86 16,0-12-166-16</inkml:trace>
  <inkml:trace contextRef="#ctx0" brushRef="#br0" timeOffset="3588.4929">6372 2621 1169 0,'0'0'36'16,"100"-30"-35"-16,-44 16-1 15,-4-2 0-15,-5 1 0 16,-4 7 0-16,-9-3-29 16,-7 7-22-16,-7 2 18 15,-9 2 28-15,-5 0 4 16,-1 5-5-16,-2 10 6 15,0 5 39-15,-3 2 10 16,0 2-12-16,0-1-9 16,3 1-10-16,-3-4-8 15,0-3-9-15,0-4-1 16,0-3-44-16,0-8-204 16,0-2-566-16</inkml:trace>
  <inkml:trace contextRef="#ctx0" brushRef="#br0" timeOffset="3731.0881">6758 2327 1051 0,'0'0'0'15,"0"0"-452"-15</inkml:trace>
  <inkml:trace contextRef="#ctx0" brushRef="#br0" timeOffset="4298.9665">7192 2559 1075 0,'0'0'103'0,"0"0"-59"0,0 0 8 15,0 0-16-15,-88-18-19 16,58 36-9-16,5 5-5 15,6 5-3-15,10 0 1 16,9-3-1-16,0-5-1 16,13-4-6-16,17-11-8 15,3-5-34-15,5 0-13 16,-5-13-16-16,-6-13 72 0,-4-5 6 16,-10-2 9-16,-7-1 27 15,-6 6 4-15,0 10 13 16,0 7-12-16,-6 9-5 15,3 2-32-15,0 12-4 16,3 14-6-16,0 7 6 16,3 0 5-16,17-5-3 15,6-5 0-15,6-9 1 16,5-6 1-16,8-8-3 16,4 0 5-16,2-18-2 15,-7-14-1-15,-8-9 6 16,-11-15 3-16,-11-11 11 15,-11-5 5-15,-3 0-12 16,-12 7-15-16,-15 12 7 0,-3 17 5 16,2 15-2-16,9 20-11 15,5 1 0-15,1 31-4 16,10 14-5-16,3 12 9 16,3 10-3-16,22 6 2 15,4-1 1-15,2-9 0 16,0-10 0-16,-4-15-2 15,-2-13 0-15,-8-8-53 16,-5-10-95-16,-9-7-117 16,-3-1-385-16</inkml:trace>
  <inkml:trace contextRef="#ctx0" brushRef="#br0" timeOffset="4445.2617">7513 2498 1210 0,'0'0'109'0,"0"0"-103"0,0 0-6 16,105-12-5-16,-53 12-110 15,0-7-263-15</inkml:trace>
  <inkml:trace contextRef="#ctx0" brushRef="#br0" timeOffset="4732.0051">7956 2494 682 0,'0'0'446'0,"0"0"-397"0,0 0-44 16,88-4 24-1,-43-4 6-15,-3-5-26 0,-8-1-5 16,-12-3 1-16,-13-1 2 16,-9 0 23-1,-9 2 0-15,-30 4-20 0,-11 12-10 16,-7 0-8-16,2 22 8 15,10 20 10-15,14 5 15 16,12 3 22-16,17-3 12 16,2-6-13-16,36-7 1 15,19-12-27-15,19-9-10 16,13-10-10-16,7-3-17 0,-3-8-119 16,-15-15-182-1</inkml:trace>
  <inkml:trace contextRef="#ctx0" brushRef="#br0" timeOffset="6520.8243">9197 2199 511 0,'0'0'673'0,"0"0"-612"0,0 0-21 16,0 0 14-16,0 0-22 15,0 0-32-15,30 20-6 16,-13 24 4-16,5 12 2 16,-4 5 0-16,0 5 1 15,-6 1-1-15,-2-6-1 16,-7-9-36-16,-3-13-127 15,0-12-193-15</inkml:trace>
  <inkml:trace contextRef="#ctx0" brushRef="#br0" timeOffset="7147.891">8993 2452 992 0,'0'0'138'0,"0"0"-112"0,0 0-12 16,0 0-4-1,0 0-8-15,140-45 2 0,-58 45-4 16,5 0 0-16,-4-1-1 16,-9-9-42-16,-21-4 13 15,-23-4 30-15,-15-2 2 16,-13-1 34-16,-2 2 10 16,0 3-6-16,-3 8 22 15,-5 5-18-15,5 3-34 0,-2 11-10 16,2 20-9-16,3 13 8 15,0 9 0-15,0 4 1 16,5-4 0-16,9-8-4 16,2-9-5-16,2-10-45 15,7-9-5 1,4-10 0-16,-1-7-12 0,-3 0 33 16,-3-19 34-16,-8-7 4 15,-2-1 12-15,-5 1 32 16,-4 8 8-16,-3 6-6 15,2 7-6-15,-1 5-11 16,7 0-29-16,5 11-16 16,5 9 13-16,6 4 3 15,3-1 0-15,6-2 0 16,4-6 1-16,5-2-1 16,7-9 2-16,-4-4-2 0,-4-3 0 15,-8-17 1-15,-12-9 4 16,-6-3 6-16,-12-7 1 15,-3 3 32-15,-3 3-17 16,-19 3-17-16,4 16 3 16,0 9-13-16,6 5 0 15,3 18-9-15,5 19 3 16,4 8 4-16,0 6 2 16,10 0-1-1,10-2 1-15,6-5 0 16,9-7-1-16,12-9-2 0,13-8-51 15,13-16-75-15,17-4-313 16</inkml:trace>
  <inkml:trace contextRef="#ctx0" brushRef="#br0" timeOffset="7514.7841">11116 2278 1097 0,'0'0'86'16,"88"-25"-86"-16,-28 9 1 15,-2-7 5-15,-10-3 52 16,-11-6 6-16,-12-3-29 16,-13 1-17-16,-12 1 22 15,-9 2-21-15,-20 7-8 16,-7 8-6-16,-3 10-3 15,1 6-2-15,4 17-11 0,3 21 4 16,5 17 5-16,12 15-2 16,11 15 2-16,3 15 2 15,9 4 4-15,9 2 5 16,-1-1-3-16,-3-10-3 16,-5-5-1-16,-2-9-2 15,-7-9 0-15,0-10-18 16,0-18-108-16,-9-13-97 0,-4-18-216 15</inkml:trace>
  <inkml:trace contextRef="#ctx0" brushRef="#br0" timeOffset="7914.8905">11140 2671 1267 0,'0'0'39'15,"97"-47"-39"-15,-33 27-25 16,8 3 10-16,1-1 4 16,-5 0-13-16,-5 2-12 15,-18 4 7-15,-14 2 7 16,-16 4 18-16,-12 3 4 0,-3 3 47 16,0 0-14-16,0 0-31 15,-9 13-2-15,-7 11 0 16,2 9 11-16,4 3 3 15,10 0 5 1,0-3-1-16,16-5-9 0,12-8 2 16,5-5 1-16,3-11 0 15,2-4-4-15,-9-2 3 16,-5-21 31-16,-12-4 43 16,-12-7-36-16,0-7-22 15,-25-3-15-15,-17-3-12 16,-1 7-5-16,1 10 0 15,9 11-34-15,14 17-116 16,14 2-122-16,5 0-292 0</inkml:trace>
  <inkml:trace contextRef="#ctx0" brushRef="#br0" timeOffset="8140.8473">12014 2252 1171 0,'0'0'83'0,"0"0"-31"16,0 0 14-16,0 0-25 16,0 0-33-16,0 0-5 15,48 75 15-15,-27-16-8 0,-2 3-6 16,-1 3-1-16,-9-4-3 16,-1-8 0-1,-5-3-2-15,-3-7-4 16,0-6-119-16,0-11-113 15,0-10-212-15</inkml:trace>
  <inkml:trace contextRef="#ctx0" brushRef="#br0" timeOffset="8374.6957">12369 2335 1207 0,'0'0'15'0,"0"0"-15"16,0 0-14-16,0 77 14 16,6-23 5-16,2 7 3 15,-4 0-8-15,1-8 3 16,0-7-3 0,0-9 0-16,1-7-8 0,2-8-99 15,1-10-75-15,2-9-107 16</inkml:trace>
  <inkml:trace contextRef="#ctx0" brushRef="#br0" timeOffset="8705.997">12681 2428 958 0,'0'0'57'0,"0"0"-57"16,0 0 0-16,-55 104 2 16,52-57 26-16,3-2 7 15,0-2-12-15,15-11-13 16,10-8 9-16,4-9 35 16,0-9-26-16,0-6 6 15,-4-2 23-15,-5-16-3 16,-7-5 1-16,-7-4 2 15,-6-2-34-15,0-3-17 16,-19 2-2-16,-9 6-4 16,-7 6-7-16,4 11-31 0,-1 7-114 15,10 4-76 1,8 13-237-16</inkml:trace>
  <inkml:trace contextRef="#ctx0" brushRef="#br0" timeOffset="9163.5367">12864 2528 725 0,'0'0'359'0,"0"0"-306"16,0 0-43 0,0 0-9-16,0 0-1 15,0 0 0-15,0 66 4 16,0-34-2-16,0-3 0 0,3-7-1 15,8-5 0 1,2-7 1-16,2-7 5 0,5-3 7 16,1 0-1-16,1-15 9 15,0-6 17-15,-5-6-9 16,-2-1-9-16,-8 4-4 16,-4 3-1-16,-1 9 0 15,-2 10 4-15,0 2-20 0,0 10-5 16,0 18-13-1,0 7 16-15,1 0 0 0,11-4 1 16,5-7 0-16,6-5-1 16,4-9 2-16,3-9 4 15,1-1 5 1,-4-6 3-16,-9-14 19 16,-5-5 45-16,-10-7-31 0,-3-3-11 15,-6-3-16-15,-25-2-16 16,-13 2-2-16,-6 2-5 15,-2 9-33-15,3 12-79 16,4 4-112-16,8 5-372 16</inkml:trace>
  <inkml:trace contextRef="#ctx0" brushRef="#br0" timeOffset="9782.9374">13537 2583 1002 0,'0'0'121'0,"0"0"-51"16,0 0 10-16,0 0 1 16,0 0-40-16,0 0-39 15,14 8-2-15,-10 13-1 16,1 5 0-16,0 1 1 16,-1 2 0-16,-1-3 0 15,-2-2 1-15,2-5 0 0,-1-4-1 16,-1-4-51-1,1-8-92-15,-2-3-196 0</inkml:trace>
  <inkml:trace contextRef="#ctx0" brushRef="#br0" timeOffset="9911.6834">13438 2249 655 0,'0'0'0'0,"0"0"-344"16</inkml:trace>
  <inkml:trace contextRef="#ctx0" brushRef="#br0" timeOffset="10814.4849">13678 2527 726 0,'0'0'8'16,"0"0"20"-16,39 93-14 15,-20-65-11-15,0-3 4 16,1-9 9-16,1-4-12 16,-5-9-1-16,2-3 0 0,-2 0 5 15,-2-15 22 1,-2-5 62-16,-1-5-24 15,-3-2-9-15,-2 4-6 16,-3 3-8-16,-1 5-15 0,-1 8 2 16,2 6-9-16,0 1-23 15,1 0-13-15,4 14-10 16,1 8 23-16,7 1-3 16,-2 0 2-16,7-1-33 15,4-2-8-15,6-4-7 16,11-5 23-16,6-4 11 15,1-6 7-15,2-1 5 16,-5-1 3-16,0-16 3 16,-4-6 34-16,-2-6 37 15,-9-4-27-15,-8-3 11 0,-11 6-20 16,-11 1 7-16,-1 7-8 16,-7 7-17-1,-17 9-20-15,-7 6-5 16,-5 0-7-16,4 21 4 15,6 9 6-15,8 5-3 0,9-2 0 16,9-4 2-16,0-5 0 16,10-7-5-16,14-8-4 15,6-9 7-15,3 0-1 16,-3-7 2-16,-2-13-1 16,-7-4 3-16,-9-1 2 15,-6 1 0-15,-6 3 4 0,0 7 2 16,0 8 3-16,-5 6 2 15,-1 0-11 1,0 23-10-16,1 15 8 0,5 9 2 16,0 11 0-16,4 12-1 15,14 10 2-15,6 10 1 16,-1 7 12 0,-3 3 1-16,-5 0 1 15,-9-1-7-15,-5-3-7 0,-1 0 5 16,0-11-5-16,-9-13-1 15,-10-22 0-15,-9-20 0 16,-16-23 3-16,-17-8 10 16,-15-37 17-16,-6-24-18 15,0-17-6-15,10-6-3 16,16-1-2-16,27 11 3 0,29 3 6 16,26 4 14-16,42 3-9 15,31 2-8-15,22 3 1 16,4 4 8-1,-10 10-11-15,-17 5-6 0,-27 7-4 16,-24 8-9-16,-22 2-50 16,-23 5-20-16,-8 1-62 15,-36-1-217-15</inkml:trace>
  <inkml:trace contextRef="#ctx0" brushRef="#br0" timeOffset="12930.2199">1444 4557 969 0,'0'0'84'0,"0"0"-50"0,0 0 49 15,0 0 15 1,0 0-33-16,0 0-13 16,0 0-34-16,3-30-18 15,0 37-6-15,0 13 1 0,0 10 3 16,0 6 2-16,-3 4-4 16,0 0 4-16,3-1-2 15,1-3 3-15,2-5-2 16,2-3-20-16,1-8-110 15,4-7-76-15,2-7-155 16</inkml:trace>
  <inkml:trace contextRef="#ctx0" brushRef="#br0" timeOffset="13189.6608">1445 4341 439 0,'0'0'361'0,"0"0"-355"16,0 0 1-16,0 0 2 15,0 0 148-15,0 0-38 16,0 1-34-16,0-1-23 15,0 0-16-15,0 0-27 16,0 0-19-16,-1 0-1 16,-2 0-79-16,0 6-105 0,0 0-208 15</inkml:trace>
  <inkml:trace contextRef="#ctx0" brushRef="#br0" timeOffset="13481.2343">1560 4270 1143 0,'0'0'64'0,"0"0"-64"16,81 62 0-1,-26-16 4 1,14 11 48-16,5 11 1 0,-4 9-10 0,-13 12-25 16,-20 3-18-16,-26-2-1 15,-11-9 0-15,-33-14 1 16,-28-12-2-16,-20-10-20 16,-10-9-73-16,-3-15-73 15,6-16-284-15</inkml:trace>
  <inkml:trace contextRef="#ctx0" brushRef="#br0" timeOffset="15373.7983">2797 4463 1191 0,'0'0'98'0,"0"0"-57"0,0 0 28 16,0 0-33-1,0 0-4-15,0 0-29 16,-6-46-3-16,6 72-28 0,0 9 28 16,0 4 2-16,4 3-2 15,16-4 0 1,7-3-3-16,3-6 2 0,1-5-15 16,2-11-29-16,0-9 3 15,-3-4 10-15,-4-10 14 16,-3-13 11-16,-8-7 4 15,-10-2 3-15,-5 3 10 16,0 2 3-16,0 5 20 16,-8 8 5-16,0 6-2 15,4 5-23-15,2 3-13 16,2 6-10-16,0 22-21 0,9 12 29 16,9 11 2-16,3 8 0 15,1 2-1-15,1 0 1 16,-10-4-13-16,-3-7 7 15,-10-6 4-15,0-7-1 16,-19-7 3-16,-11-10 2 16,-13-7 1-16,-9-7 5 15,-6-6-2-15,-2 0 2 16,5-13-3-16,13-5-3 16,9-3-4-16,17-2-3 15,16-3-143-15,30-6-379 16</inkml:trace>
  <inkml:trace contextRef="#ctx0" brushRef="#br0" timeOffset="15589.7564">3692 4542 1006 0,'0'0'294'16,"0"0"-294"-16,116-11 0 16,-60 11 0-16,8 0 2 15,-3 0 0-15,-7 1-2 16,-8 6-5-16,-15 1-199 16,-25-6-282-16</inkml:trace>
  <inkml:trace contextRef="#ctx0" brushRef="#br0" timeOffset="15759.634">3719 4791 879 0,'0'0'136'0,"91"13"-99"16,-27-10 74-16,6-3-18 16,2 0-42-16,-5 0-26 15,-10 0-22-15,-11-4-3 16,-16-4-122-16,-20-2-279 15</inkml:trace>
  <inkml:trace contextRef="#ctx0" brushRef="#br0" timeOffset="17746.5504">5105 4409 765 0,'0'0'238'16,"0"0"-153"-16,0 0-54 15,0 0 0-15,0 0-13 16,0 0-10-16,-103-31 5 15,76 44-11 1,3 1 1-16,5 0-2 0,10 3 0 16,6-1 0-16,3 2-1 15,3 2-1-15,24-1 1 16,7-3 0-16,8 0 6 16,7 0-3-1,1 0-3-15,-6 1 0 0,-11 0-5 16,-11-1-1-16,-14-1-2 15,-8 0-11-15,-5-3 19 16,-25-2 4-16,-14-3 3 0,-4-4 1 16,-4-3 0-16,5 0 6 15,9 0 8-15,18-3-7 16,9-1-5-16,11-5-8 16,0-1-2-16,31-4-163 15,18-8-488-15</inkml:trace>
  <inkml:trace contextRef="#ctx0" brushRef="#br0" timeOffset="17940.7225">5547 4498 1184 0,'0'0'41'0,"0"0"-41"15,0 0-17-15,0 0 17 16,0 0 12-1,25 84 4-15,-13-53-16 16,4-1 4-16,-2 0-3 0,-1-1-1 16,-4-5-4-16,-9-11-147 15,0-10-256-15</inkml:trace>
  <inkml:trace contextRef="#ctx0" brushRef="#br0" timeOffset="18096.1465">5442 4261 1207 0,'0'0'0'0,"0"0"-9"16,0 0-149-16,0 0 7 16,84 15-108-16</inkml:trace>
  <inkml:trace contextRef="#ctx0" brushRef="#br0" timeOffset="18447.0877">5790 4515 961 0,'0'0'0'0,"0"0"-4"16,0 0 4-16,0 0 25 15,39 87 1-15,-20-73-22 16,-1-7 0-16,0-4-4 15,-2-3 0-15,-1-3 0 16,0-14 0-16,-6-5 3 16,3-2-1-16,-2 0 28 15,-4 5 52-15,0 2-20 16,0 3 2-16,2 8-4 16,2 4-26-16,4 2-22 15,5 0-9-15,5 8-3 16,-3 9-1-16,3 5-3 15,-7 4 4-15,-3 2-1 16,-5 2-4-16,-3-1 4 16,-2 2-3-16,1-2-57 0,1-9-99 15,3-6-132-15</inkml:trace>
  <inkml:trace contextRef="#ctx0" brushRef="#br0" timeOffset="18879.7023">6427 4391 928 0,'0'0'248'0,"0"0"-197"16,0 0-50-16,0 0-1 16,109 10 11-16,-68 17-2 15,-3 4-6 1,-8 4-3-16,-14 2-1 15,-11-1-3-15,-5 1 1 16,-12-3-4-16,-15-5-20 0,-1-6 4 16,5-9 0-16,7-7 9 15,10-7 13-15,6 0 1 16,0-15 8-16,13-11-8 16,14-5-11-16,7-1 9 15,-1-2 4-15,-3 2-1 0,-5 4 8 16,-7 3 16-1,-7 9 35-15,-7 5-4 0,-4 7 14 16,0 4-29-16,2 0-40 16,1 2-1-1,4 17-18-15,0 4 15 0,4 8 3 16,0 1-2-16,2 2 4 16,2 0 0-16,4 0-2 15,5-4-2-15,4-4-76 16,7-10-73-16,2-9-142 15</inkml:trace>
  <inkml:trace contextRef="#ctx0" brushRef="#br0" timeOffset="19127.9218">7391 4536 1154 0,'0'0'155'16,"0"0"-136"-16,117-1-12 16,-48 1 23-16,0 0 19 15,2 0-34-15,-7 0-11 16,-8 1-3-16,-10-1-1 16,-12 0-36-16,-11 0-62 0,-14-9-25 15,-9-4-119 1,0-3-258-16</inkml:trace>
  <inkml:trace contextRef="#ctx0" brushRef="#br0" timeOffset="19338.9296">7719 4323 956 0,'0'0'120'0,"0"0"-120"16,0 0 0-16,-40 72 51 15,40-35 26-15,0 7-6 16,14 3-24-16,9 0-21 16,-1 0-16-16,1-4-2 15,-3-5-8-15,-1-4 0 0,0-7-25 16,-1-13-102-16,4-6-171 16</inkml:trace>
  <inkml:trace contextRef="#ctx0" brushRef="#br0" timeOffset="19720.4916">8447 4515 1157 0,'0'0'59'0,"82"-19"-59"16,-28 11 0-16,0 0 0 15,-4-2-1-15,-5 0 3 16,-14-2 0-16,-10-2-2 16,-13-5 2-16,-8-1 10 15,-5 3 2-15,-19-2-4 16,-13 5-2-16,-6 7-5 16,-3 7-2-16,2 0-1 15,5 16 2-15,5 14 1 16,10 5-3-16,8 6 1 15,13 3 2-15,3 0 18 16,19-2 35-16,14-5-20 16,6-9-14-16,5-10-13 15,3-9-2-15,2-9-5 16,2 0-2-16,4-9-105 0,5-16-136 16,2-7-459-16</inkml:trace>
  <inkml:trace contextRef="#ctx0" brushRef="#br0" timeOffset="20222.5275">9209 4170 320 0,'0'0'893'16,"0"0"-850"-16,0 0-43 15,0 0 0-15,100-19 4 16,-60 34 5-16,-7 1-6 0,-7 3-2 16,-11 0-1-1,-15 3-3-15,0-1-2 0,-21 0 4 16,-9-2-1-16,-4-1-12 16,4-5-6-16,10-5 8 15,9-4 11-15,8-2 0 16,3-2 1-16,6 0 0 15,22-9 0-15,13-9-5 16,7-5 2-16,0-2 3 16,-6-2 1-16,-6-4-1 15,-11-2 0-15,-6-1 2 0,-10 3 31 16,-9 3-10 0,0 6 3-16,-1 8-2 15,-12 6 14-15,-1 8-24 16,0 3-14-16,0 20-10 15,3 9 1-15,5 7 5 0,6 1 3 16,3-1 1-16,17-3 20 16,7-7-1-16,2-6-9 15,4-6-6-15,0-7-4 16,-2-5-9-16,-2-5-104 16,-10-2-171-16</inkml:trace>
  <inkml:trace contextRef="#ctx0" brushRef="#br0" timeOffset="24529.6439">1210 6548 1169 0,'0'0'14'0,"0"0"-14"16,-93-25-1-16,54 25-3 16,-3 6 3-16,-1 13-1 15,6 5 1-15,10 3-2 16,15 2 2-16,12-1-5 16,0 2-12-16,33-1 11 15,12-3 5-15,7-1-8 16,3-5-39-16,-1 1 25 0,-9-1 21 15,-11 0 2 1,-9-4-3-16,-16 0 3 0,-9-5-4 16,-12-3 5-16,-28-2 2 15,-15-4 16-15,-11-2 22 16,-1-2 4-16,3-8 0 16,16-5-23-16,14 1-14 15,10-1-3-15,19-1-4 16,5-5-46-16,17-2-240 15,32-4-416-15</inkml:trace>
  <inkml:trace contextRef="#ctx0" brushRef="#br0" timeOffset="24794.8647">1451 6617 890 0,'0'0'16'0,"0"0"-15"15,0 0-1-15,-65 77 0 0,63-50 12 16,2 1 60-16,18-3-35 16,15-3 1-16,7-7 27 15,5-10-19-15,-2-5-2 16,-4 0 23-16,-11-12-7 16,-11-6-21-16,-10-4 1 15,-7-4-5-15,-3-2-11 0,-24 2-24 16,-10-1-2-1,-9 6-6-15,-2 6-35 16,8 5-87-16,7 2-52 0,18-1-144 16</inkml:trace>
  <inkml:trace contextRef="#ctx0" brushRef="#br0" timeOffset="25031.6334">1708 6353 995 0,'0'0'108'16,"0"0"-27"-16,0 0-76 15,0 0-5-15,0 0 1 16,0 0 6-16,30 101 15 0,-14-46-9 16,2 4-4-16,-6 7-8 15,0 1 2-15,-2-1-3 16,-4-1 1-16,2-5-1 15,1-3-53-15,9-14-132 16,7-13-159-16</inkml:trace>
  <inkml:trace contextRef="#ctx0" brushRef="#br0" timeOffset="25612.0544">2093 6629 1133 0,'0'0'21'16,"0"0"-21"-1,0 0-25-15,0 0 25 0,-2 88 5 16,11-55-2-16,6-3-3 16,-1-4 5-16,2-9-1 15,2-4-1-15,6-8 2 16,1-5 9-16,3-2-8 15,-2-15-5-15,-8-3-1 16,-5-8 5-16,-7 1 2 16,-6 1 25-16,0 5 8 15,0 7-24-15,0 6 8 16,0 8 4-16,0 0-28 0,0 17-7 16,0 10-7-1,9 4 14-15,15 0 1 16,7-6 1-16,8-6 2 15,6-8-3-15,4-7-1 16,5-4 0-16,-1-2 0 0,-3-17 0 16,-7-11 3-16,-12-6 6 15,-14-7 6-15,-7-4 8 16,-10-5 7-16,0 2-8 16,-19 3-9-16,-8 11-4 15,3 11 13-15,6 11 1 16,3 11-8-16,6 3-15 0,2 15-10 15,4 19 1-15,3 10 2 16,0 6 3-16,16 6 4 16,10-3-2-16,-1-5 3 15,-1-7-2 1,-3-5-42-16,-5-9-32 0,-7-5-64 16,-9-12-131-16,0-10-356 15</inkml:trace>
  <inkml:trace contextRef="#ctx0" brushRef="#br0" timeOffset="25928.8766">2560 6701 1029 0,'0'0'132'0,"0"0"-132"0,128-3 3 15,-68 3-6-15,1 0 5 16,2 0-4-16,1 0-66 15,-6-6-22-15,-4 0-14 16,-20-2 38 0,-13 2 66-16,-15-3 23 0,-6 2 127 15,0 1-39-15,0 3-32 16,0 3 7-16,0 0-29 16,3 0-53-16,9 12-4 15,3 7 0-15,1 4 1 16,-1 1 5-16,-1-2-6 15,-3 1 0-15,-3-1-1 16,-2-4-5-16,-5-5-129 16,-1-7-167-16</inkml:trace>
  <inkml:trace contextRef="#ctx0" brushRef="#br0" timeOffset="26094.4459">2974 6356 1189 0,'0'0'0'15,"0"0"-108"-15,0 0-85 16,124 30 102-16,-73-6-240 0</inkml:trace>
  <inkml:trace contextRef="#ctx0" brushRef="#br0" timeOffset="26361.6158">3473 6605 971 0,'0'0'48'0,"0"0"-48"16,0 0 0-16,0 0 28 16,-63 81 25-16,63-56-32 15,0-4-10-15,20-6-4 0,11-5 18 16,6-7 6-1,2-3-7-15,-5-3-12 0,-10-16 14 16,-9-6 21-16,-12-4 7 16,-3-7-13-16,-13 3-19 15,-19-1-3-15,-8 7-18 16,-2 9-1 0,5 11-5-16,9 7-91 0,11 3-76 15,10 13-208-15</inkml:trace>
  <inkml:trace contextRef="#ctx0" brushRef="#br0" timeOffset="26814.4215">3725 6623 1099 0,'0'0'97'0,"0"0"-87"0,0 0-10 16,0 0-6-16,0 0 4 15,0 0 0-15,28 77 4 16,-23-48-2-16,1 1 0 16,0-5 0-16,4-7-11 15,-2-7-64-15,-5-8 17 16,-3-3 21-16,0 0 32 16,0-18 5-16,-5-4-15 15,-1-7 10-15,3-1 4 16,3-3 1-16,0 3 6 15,11 4 6-15,8 2 4 16,-1 5 15-16,6 6 10 16,-2 4-12-16,-1 9 25 15,0 0-39-15,6 9-12 0,-2 11 1 16,3 7 1-16,-5 4 3 16,-2 0 9-16,-5 1 10 15,-2-4-5-15,-8-6-13 16,-5-5 3-16,-1-5 3 15,0-6-6-15,0-1-6 16,0-4 2-16,-4-1-5 16,-5 0-136-16,1-12-235 15</inkml:trace>
  <inkml:trace contextRef="#ctx0" brushRef="#br0" timeOffset="26959.8166">4459 6585 1163 0,'0'0'77'0,"0"0"-48"0,0 0-29 15,0 0-2-15,0 0-39 16,0 0-293-16</inkml:trace>
  <inkml:trace contextRef="#ctx0" brushRef="#br0" timeOffset="27104.7575">4514 6770 1236 0,'0'0'80'0,"0"0"-56"15,0 0 63-15,0 0-24 16,0 0-63-16,0 0-54 16,60 0-168-1,-60 0-604-15</inkml:trace>
  <inkml:trace contextRef="#ctx0" brushRef="#br0" timeOffset="27663.3059">1259 7428 1007 0,'0'0'59'16,"0"0"-56"-16,0 0 8 15,0 0 28-15,155 3 12 16,-28-3 4-16,25 0-34 16,17 0-4-16,2 0 17 15,-1-4-20-15,-9-4-14 0,-10 2 0 16,-15 0 0 0,-17 3-1-16,-25-1-13 15,-30 3-127-15,-35-1-77 0,-29-1-42 16</inkml:trace>
  <inkml:trace contextRef="#ctx0" brushRef="#br0" timeOffset="27894.7593">1530 7516 975 0,'0'0'44'15,"0"0"-37"-15,96 9 7 0,-1-5 109 16,37-2-60-16,26-2-21 16,25 0 5-16,7 0-9 15,-5 0-6 1,-14-2-21-16,-25-6-10 0,-35 0 17 16,-38 1 3-16,-36 1-21 15,-23 3 0-15,-14 2-3 16,0 1-92-16,-21 0-44 15,-12 0-195-15</inkml:trace>
  <inkml:trace contextRef="#ctx0" brushRef="#br0" timeOffset="29961.0383">6494 6721 1015 0,'0'0'139'16,"0"0"-101"-16,45-86-6 16,-38 54 38-16,-7 1 25 15,0 6-22-15,-19 6-45 16,-14 4-19-16,-10 11-9 15,-8 4-3-15,-6 0-4 0,4 20 7 16,11 4-2 0,12 2 1-16,14 0-7 0,13-3 1 15,3-4-3-15,8-9 7 16,22-3 3-16,14-5 0 16,8-2-7-16,6-9-21 15,-4-13 3-15,-5-9 11 16,-12-7 9-16,-11-6 5 15,-14-9 7-15,-11-6-7 16,-1-5 9-16,-9-4-8 16,-10 1 10-16,5 11 4 15,-2 10 8-15,4 12-14 16,3 14 6-16,6 8-5 0,0 8 5 16,3 4-12-1,0 0-3-15,0 17-23 16,0 19 8-16,1 14 12 15,10 8 5-15,4 7-4 0,0 1 4 16,0-2-2-16,0-3 2 16,-3-6-4-16,-1-5-5 15,-3 0-77-15,3-7-44 16,-7-6-77-16,0-7-204 16</inkml:trace>
  <inkml:trace contextRef="#ctx0" brushRef="#br0" timeOffset="30223.5866">5982 6916 1084 0,'0'0'108'16,"87"6"-107"-16,2-4 15 15,26-2 81-15,18 0-16 16,15-6-27-16,4-3-25 16,-9-4-13-16,-9 2-14 15,-13 1-2-15,-21 2-8 16,-22 6-19-16,-26 2-73 16,-28 0-84-16,-24 0-172 15</inkml:trace>
  <inkml:trace contextRef="#ctx0" brushRef="#br0" timeOffset="31498.9492">6439 7506 269 0,'0'0'716'16,"0"0"-673"-16,0 0-26 15,0 0 39-15,-85-46-1 16,52 45-18-16,-9 1-20 16,-7 1-7-16,-2 13-3 0,5 4 3 15,9 6-1-15,13-4-5 16,10 3-2-16,11-2 4 16,3-4-5-16,2-3 3 15,22-3 1-15,14-9 4 16,7-2-3-16,9 0-6 15,-6-17-3-15,-2-8-17 16,-7-4 7-16,-8-7 11 16,-10-7 2-16,-7-9 2 15,-11-3 1-15,-3-3-3 0,0-1 0 16,-3 6 2 0,-8 5 7-16,5 8 5 0,-3 13 9 15,3 12 22-15,2 7-12 16,2 6-8-16,2 2-25 15,0 8-5-15,0 20-17 16,0 13 22-16,0 9-1 16,8 4 1-16,5 7 1 15,5-2 2-15,0 2-2 16,1-2-1-16,2-8-4 16,3-4-41-16,1-10-84 15,4-11-129-15,-1-11-254 0</inkml:trace>
  <inkml:trace contextRef="#ctx0" brushRef="#br0" timeOffset="31956.074">6746 7316 1018 0,'0'0'142'0,"0"0"-87"16,0 0-31-16,0 0 2 15,0 0 1-15,107-28-19 16,-71 51-8-16,-6 9 0 16,1 3-1-16,-12 4-1 15,-11 0 0-15,-8-3-4 16,0 0 1-16,-10-9-25 16,-4-6 0-16,3-11 0 0,5-4 12 15,3-6 11-15,3 0 7 16,0-7 0-16,6-17 0 15,10-4-71-15,8-4 62 16,-5-5 9-16,1-3 0 16,-7-2 1-16,-6 3 11 15,-5 3 47-15,-2 11 5 16,0 9-6-16,0 8-12 16,0 7 14-16,0 1-57 15,0 9-3-15,0 17-27 16,4 13 27-16,4 5 1 0,3 3-1 15,5-3 0 1,2-7 1-16,4-5 0 16,5-7-2-16,10-7-22 15,8-10-75-15,3-8-74 0,1 0-237 16</inkml:trace>
  <inkml:trace contextRef="#ctx0" brushRef="#br0" timeOffset="32978.5879">7003 6214 956 0,'0'0'73'0,"0"0"-58"16,0 0-15-16,0 0 0 16,0 0-17-16,0 0 17 15,21 47 1-15,-14-22 0 16,6-1 1-16,-2-3-2 0,5-4 0 15,1-2 0 1,1-7 1-16,-2-6-1 0,2-2 0 16,0 0-2-1,0-7 2-15,-2-11-1 16,-2-2 1-16,-4-5 0 0,-3-1 3 16,-4-3-2-16,-3 3 6 15,0 1 21-15,0 4 19 16,-8 6-9-16,2 7-7 15,3 4-17-15,0 4-9 16,3 0-5-16,0 18-16 16,0 11 3-16,6 7 8 15,13 5 2-15,2 3-1 0,3-1-26 16,-2 0-4-16,-4 0 8 16,-6-5 7-16,-6-1 10 15,-6-5 3 1,0-6 5-16,-3-4-1 0,-12-6 2 15,-15-5 0 1,-4-7 7-16,-5-4 13 16,-6 0 38-16,2-3-20 0,6-7-21 15,9 2-9-15,14 2-7 16,9 5-2-16,5 1-104 16,11 0-257-16</inkml:trace>
  <inkml:trace contextRef="#ctx0" brushRef="#br0" timeOffset="33336.6248">8144 6698 1090 0,'0'0'110'0,"0"0"-71"0,0 0-37 15,109-6 21-15,-60 6 24 16,2 0-27-16,0 0-17 15,-3 2-3-15,-8 2 0 16,-12-1-8-16,-11-1-91 16,-16-2-88-16,-1 0-237 15</inkml:trace>
  <inkml:trace contextRef="#ctx0" brushRef="#br0" timeOffset="33508.6536">8126 6918 1037 0,'0'0'91'0,"111"10"-65"15,-46-9 34-15,-1-1-7 16,-4 0-38-16,-8 0-15 16,-1 0-2-16,-6 0-50 15,-14-7-174-15,-10-4-300 16</inkml:trace>
  <inkml:trace contextRef="#ctx0" brushRef="#br0" timeOffset="34427.7426">9806 6713 1154 0,'0'0'38'16,"0"-74"-24"-16,-18 39-14 16,-13 3 46-1,-11 6-16-15,-4 8-8 0,-9 11-13 16,-2 7-5-16,-4 2-2 15,7 21-2-15,9 9-1 16,14-1-3-16,14 2 1 0,16-5-4 16,1-6-1-16,18-3 7 15,18-9 1-15,16-9 0 16,9-1-17-16,2-9-25 16,-2-18-1-16,-3-7-4 15,-10-9 17-15,-11-6 30 16,-13-8 0-16,-15-4 1 15,-9-8 14-15,0 0 17 16,-18-1 3-16,-4 5 13 16,-1 9-2-16,1 12-12 15,6 13 1-15,5 13-2 0,7 11 3 16,2 7-20-16,2 0-16 16,0 26-28-1,0 17 18-15,6 14 10 16,10 10 1-16,3 5-1 0,4 3 0 15,1 0 0-15,-1-2-1 16,-2 0-26-16,-5-5-99 16,-7-7-68-16,-5-14-232 15</inkml:trace>
  <inkml:trace contextRef="#ctx0" brushRef="#br0" timeOffset="34644.9562">9254 6925 375 0,'0'0'759'0,"0"0"-696"15,127 0-51-15,-35 0 83 16,16-6-2-16,10-2-51 16,1 0-21-16,5 1-21 15,1 3 0 1,-9 4 0-16,-14 0-49 0,-26 0-155 15,-37 12-234-15</inkml:trace>
  <inkml:trace contextRef="#ctx0" brushRef="#br0" timeOffset="35194.1786">9672 7686 1095 0,'0'0'55'0,"0"0"-42"15,-106-59-7 1,57 51 58-16,-3 8-19 16,1 0-5-16,5 20-28 15,11 7-9-15,13 6-1 0,11 0-2 16,11-2 6-16,2-2-5 16,31-10-1-16,16-8 4 15,10-11-4-15,7 0-27 16,-5-25-22-16,-11-11 14 15,-12-7 31 1,-15-10 1-16,-10-9 3 0,-11-9 5 16,-2-5-2-16,-15-2 3 0,-3 6 10 15,-6 13 16 1,6 12 36-16,5 18-3 16,4 12-20-16,4 12-22 0,5 5-9 15,0 2-14-15,0 26-10 16,0 17 4-16,0 12 4 15,8 11 2 1,7 4 0-16,1-1-1 0,2-2 1 16,1-3-12-16,1-8-82 15,-1-11-62-15,2-11-152 16</inkml:trace>
  <inkml:trace contextRef="#ctx0" brushRef="#br0" timeOffset="35676.8031">9873 7474 1204 0,'0'0'106'16,"0"0"-55"-16,0 0 4 16,56-77 17-16,-16 74-26 15,5 3-31-15,4 6-14 16,-4 18-2-16,-8 6 1 15,-9 4-1-15,-13 5-4 16,-9-1-4-16,-6-1 0 16,-3-7-14-16,-13-7-35 15,2-7 8-15,2-8 8 16,2-6-8-16,7-2-10 16,3-7 30-16,0-18-64 0,13-8 8 15,4-8 35-15,-1-6 51 16,-7-3 10-16,-6-4 21 15,0 4 60-15,-3 5 16 16,0 13-24-16,0 9-20 16,0 12-20-1,0 6 5-15,0 5-27 0,0 5-21 16,0 21-22-16,0 14 20 16,0 11 0-16,0 4 3 15,8 0-1-15,9-2 3 16,0-4-3-16,5-5 1 15,-1-8-2-15,6-8 0 16,1-6-49-16,2-10-82 16,1-10-100-16,2-2-372 15</inkml:trace>
  <inkml:trace contextRef="#ctx0" brushRef="#br0" timeOffset="36799.5732">11409 6306 1030 0,'0'0'166'16,"0"0"-150"-16,0 0-16 16,-105 8 0-16,44 32 0 15,-3 13 13-15,-2 18 9 16,11 12-6-16,11 12-2 16,15 8-4-16,14 5 5 15,15-2-8-15,6-4-5 16,27-16-2-16,14-18 0 0,10-16-7 15,10-18-65-15,3-14-77 16,0-17-129-16</inkml:trace>
  <inkml:trace contextRef="#ctx0" brushRef="#br0" timeOffset="37210.4776">12030 6586 1021 0,'0'0'7'0,"-98"-7"-7"16,41 7-1-16,-1 12 1 15,9 6-1-15,18 4-4 16,17 3 4-16,14 3-2 16,6-2-7-16,27-1 10 15,12-3 2-15,12-1 3 16,-1-3-2-16,-1-1-2 16,-5 2 0-16,-9 2-1 15,-11-2-1-15,-12-1 1 16,-9-4 0-16,-9-2-6 0,-3-6 6 15,-27 0 7 1,-17-6 41 0,-9 0 10-16,-2-6-20 0,7-6-7 15,14 0-15-15,16 2-13 0,15-2-3 16,6-1-77-16,24-3-259 16</inkml:trace>
  <inkml:trace contextRef="#ctx0" brushRef="#br0" timeOffset="37439.7625">12271 6661 1026 0,'0'0'162'0,"0"0"-110"0,0 0-50 16,0 0 9-16,0 0 1 16,0 0 41-16,22 78-13 15,-6-45-23-15,-2-1-15 16,1-2-2-16,-2-3 0 15,-5-2-2-15,2-8-91 16,-7-11-116-16,-1-6-318 16</inkml:trace>
  <inkml:trace contextRef="#ctx0" brushRef="#br0" timeOffset="37577.4689">12124 6330 1244 0,'0'0'0'16,"0"0"-6"-16,0 0-129 15,0 0-57-15,97 70-183 16</inkml:trace>
  <inkml:trace contextRef="#ctx0" brushRef="#br0" timeOffset="37960.5516">12520 6684 987 0,'0'0'20'16,"0"0"-20"-16,0 0-3 16,0 0 3-16,70 88-1 0,-55-64 1 15,0-3 0-15,-3-6 0 16,0-5 0-16,-2-5 0 15,-2-5 2-15,-1-2 6 16,3-15 0-16,0-7 3 16,-1-4-8-16,-1-4 4 15,1 1 47-15,3 2 5 16,3 2 1-16,3 9-15 16,0 7-17-16,4 6 6 0,-2 5 3 15,5 0-30 1,-1 13-7-16,0 8 0 15,-3 6 0-15,-5 2 0 16,-2 0-2-16,-4 2 2 16,-6-1-1-16,-2 2 0 15,1-2-4-15,-3-1-5 0,0-4-130 16,0-8-158-16,6-9-407 16</inkml:trace>
  <inkml:trace contextRef="#ctx0" brushRef="#br0" timeOffset="38386.4963">13269 6601 1229 0,'0'0'26'0,"0"0"17"16,0 0-40-16,0 0 0 15,106-7 15-15,-68 32-7 16,-5 8-10-1,-10 1-1-15,-8 1-2 0,-14-3-1 16,-1-5 0-16,-4-4-1 16,-11-7-15-16,4-6-6 15,4-5 1-15,4-5 7 16,3 0 17-16,0-6 0 16,3-9-2-16,12-6-26 15,4-5 13-15,-1-2 15 0,0-1-2 16,-7 1 4-1,-7 6 9-15,0 7 21 0,-4 7 14 16,0 7-4-16,0 1-34 16,0 4-8-16,0 18-19 15,0 8 17-15,5 2 1 16,4 4 1-16,3-3-2 16,7-3 2-1,2-3 0 1,7-3-1-1,5-3-38-15,3-8-123 0,6-11-219 0</inkml:trace>
  <inkml:trace contextRef="#ctx0" brushRef="#br0" timeOffset="38591.5153">14033 6753 1171 0,'0'0'117'15,"80"0"-113"-15,-24 0 3 16,0 0 59-16,1 0-36 16,2 0-21-16,4 0-6 15,-3 0-3-15,-12 0-45 16,-12-14-106-16,-20-8-197 16</inkml:trace>
  <inkml:trace contextRef="#ctx0" brushRef="#br0" timeOffset="38823.4547">14261 6538 927 0,'0'0'75'0,"0"0"-73"16,-1 85 68-16,4-44 39 15,13 5-25-15,3-3-20 16,5 2-31-16,-3-4-20 15,-3-2-11-15,-2-6-1 16,-2-5-1-16,-1-2-3 16,1-9-108-16,2-7-125 0,4-10-385 15</inkml:trace>
  <inkml:trace contextRef="#ctx0" brushRef="#br0" timeOffset="39196.5269">14898 6747 837 0,'0'0'341'16,"0"0"-324"-16,105-20-15 16,-55 10-3-16,0-2 2 15,-3-1 0-15,-8-1 3 16,-9-5-1-16,-11 1 2 15,-10-1 31-15,-9 2 11 16,0 3-4-16,-12 2-27 0,-18 5-16 16,-8 7 0-16,-1 0-3 15,0 13-3-15,6 17 2 16,8 5-1-16,6 5 4 16,10 1 1-16,9-3 6 15,0-1 14-15,14-7 7 16,11-3-10-16,4-10-5 15,7-5-2-15,1-8-5 16,8-4 2-16,12 0-7 16,10-8-31-16,9-10-65 15,2-4-70-15,0-7-176 16</inkml:trace>
  <inkml:trace contextRef="#ctx0" brushRef="#br0" timeOffset="39685.2935">15663 6414 793 0,'0'0'259'0,"0"0"-182"15,0 0-44-15,0 0-9 16,0 0 3-16,89-15-24 0,-72 33-3 15,-3 5-2 1,-5 4 2-16,-8-1-2 16,-1 0 1-16,-1-3-1 15,-17-2 0-15,-2-6-10 0,3-7 6 16,4-2 5-16,6-4-1 16,6-2 1-16,1 0 1 15,7-3 11-15,16-10-11 16,11-8-20-16,6 0-22 15,-1-2-7-15,-5-1 5 16,-5-1 28-16,-10 0 16 16,-10-1 4-16,-8 5 46 0,-1 6 33 15,0 5-41 1,0 7 7-16,-3 3-25 0,-3 5-24 16,1 21-15-16,3 8 11 15,2 5 3-15,0 4 0 16,15-2 1-16,6-5 2 15,1-3 0-15,5-10-2 16,-2-6 0-16,4-10-80 16,1-7-80-16,-1-7-314 15</inkml:trace>
  <inkml:trace contextRef="#ctx0" brushRef="#br0" timeOffset="39935.596">16411 6131 1157 0,'0'0'25'16,"85"80"-22"-16,-31-20 39 16,-1 3 14-16,-5 6 3 15,-9 3-24-15,-14 0-27 16,-13 2-3-16,-12-5-3 15,-7 1-1-15,-34 1-1 16,-21 1 0-16,-25-3-13 0,-22-7-98 16,-11-17-143-1,-7-17-386-15</inkml:trace>
  <inkml:trace contextRef="#ctx0" brushRef="#br0" timeOffset="40657.0006">12302 6292 324 0,'0'0'560'16,"0"0"-507"-16,0 0-52 15,0 0-1-15,0 0 31 16,0 0 1-16,-94 17-6 0,81 2 0 15,1-1 4-15,1-3 9 16,5-1-4-16,5-3-21 16,1-2-7-1,0-4 4-15,12-2 8 0,9-3 28 16,2 0 1-16,-3-11-11 16,-2-4-12-16,-11-3 7 15,-5-3-15-15,-2 1-5 16,-5 0-12-16,-18 6-4 15,-10 5-70-15,-5 6-65 16,1 3-205-16</inkml:trace>
  <inkml:trace contextRef="#ctx0" brushRef="#br0" timeOffset="41871.6515">8271 9422 1130 0,'0'0'103'16,"0"0"-90"-16,0 0 15 15,0 0 106-15,0 0-42 16,0 0-34-16,27-27-44 16,22 21-14-16,9 4 2 0,3-2-2 15,-1 3 1 1,-5 0-1-16,-5-1-1 0,-3 2-55 16,-8 0-68-1,-6 0-93-15,-14 0-214 0</inkml:trace>
  <inkml:trace contextRef="#ctx0" brushRef="#br0" timeOffset="42072.3538">8344 9659 993 0,'0'0'120'16,"88"10"-111"-16,-21-5 32 15,8-5 61-15,4 0-38 0,-7 0-37 16,-8 0-16 0,-14 0-11-16,-11 0-6 0,-15 0-133 15,-12 0-85-15,-12-5-201 16</inkml:trace>
  <inkml:trace contextRef="#ctx0" brushRef="#br0" timeOffset="45702.2668">10475 9318 813 0,'0'0'51'0,"0"0"-9"0,0 0 97 16,53-88-4-16,-53 52-64 15,-3-1-15-15,-19 5 3 16,-5 3-36-16,-4 8-13 15,-7 3-3-15,-2 11-5 16,-5 7-4-16,5 0-1 16,9 13-3-16,5 12-1 15,13 6-3-15,4 5 3 16,9 2 0-16,9-6 2 0,22-8 5 16,16-10 0-1,8-14-5-15,3 0-23 0,-3-16-18 16,-9-13 1-16,-8-10 21 15,-16-6 19-15,-10-4-6 16,-12-5 9-16,0-3 0 16,-20-7-1-16,-5-2 3 15,-2 1 4-15,4 5 4 16,4 4 38-16,2 12-5 16,6 14-7-16,5 13 7 15,2 12-9-15,4 5-28 16,0 4-4-16,4 24-27 0,14 15 27 15,6 10 0-15,6 9-1 16,0 5 1 0,-2 2 0-16,2 2 0 15,-3 2-78-15,-8-4-49 0,-9-7-168 16</inkml:trace>
  <inkml:trace contextRef="#ctx0" brushRef="#br0" timeOffset="45909.0153">9981 9505 1008 0,'0'0'85'0,"91"0"-45"16,-18-6-23-16,18-8 47 16,12 0 2-16,6 1-30 15,7 2-17 1,-4 4-12-16,-11 5-7 15,-19 2-14-15,-28 4-144 0,-27 12-182 16</inkml:trace>
  <inkml:trace contextRef="#ctx0" brushRef="#br0" timeOffset="46459.3159">10452 10182 1198 0,'0'0'17'16,"0"0"-12"-16,-103-66-1 16,67 59 53-16,0 7-11 15,5 0-26-15,6 16-16 16,7 10-3-16,9 5 0 16,9 6 2-16,0-2-3 15,19-4 0-15,17-7 2 0,8-11-2 16,5-11-17-16,-1-2-20 15,-7-23 6-15,-8-16 5 16,-8-7 7-16,-13-8 15 16,-9-9-4-16,-3-2 8 15,-13-6 5-15,-16 4 12 16,0 5 11-16,-3 10 18 16,4 16 8-16,12 14 10 0,5 11-29 15,8 9-15 1,3 2-20-16,0 18-7 0,0 21-12 15,11 17 19 1,8 10 1-16,8 11-1 16,-3 0 0-16,6-1-4 15,0-3-73-15,-2-8-71 0,2-11-89 16,-3-15-243 0</inkml:trace>
  <inkml:trace contextRef="#ctx0" brushRef="#br0" timeOffset="46900.3358">10730 9967 1153 0,'0'0'86'0,"0"0"-6"0,0 0-43 16,101-74 8-16,-65 74-17 15,3 0-26-15,-3 19-2 16,-2 13-1-16,-9 3-5 15,-9 6-3 1,-11 2 8-16,-5 0-11 0,-8-3-32 16,-11-10-1-16,0-7-12 15,5-9 5-15,8-9 10 16,3-5-4-16,3-5 42 16,0-17 1-16,15-11-62 15,5-7 45-15,-2-6 20 16,-2-2 11-16,-5 3 51 15,-5 3-7-15,-2 6-2 0,-4 13 1 16,0 10 5-16,0 7-11 16,0 6-33-16,3 6-15 15,4 19-25-15,4 15 25 16,7 9 0 0,0 6 0-16,4-2 0 0,-1 0 0 15,-3-6 0-15,4-9-2 16,-1-7-71-16,7-12-56 15,2-13-140-15,4-6-527 16</inkml:trace>
  <inkml:trace contextRef="#ctx0" brushRef="#br0" timeOffset="47191.6202">11810 8943 1025 0,'0'0'0'16,"0"0"-1"-16,0 0 1 16,-97 100 6-16,80-33 9 0,4 11 31 15,9 10 0-15,4 3-20 16,1-2-14-16,18-2-2 15,7-5 1 1,6-10-8-16,9-13-3 16,9-11-1-16,10-11-43 15,3-13-92-15,-1-10-143 0</inkml:trace>
  <inkml:trace contextRef="#ctx0" brushRef="#br0" timeOffset="47908.9462">12405 9092 897 0,'0'0'117'0,"0"0"-102"15,0 0-14 1,-107-4 13-16,69 19 21 16,1 4-14-16,9 4-16 15,7 0-5-15,13 0-1 0,8 0-1 16,6-2 1-16,29-1 1 15,14-1 4-15,9 0 6 16,0 0-10-16,-7-1 0 16,-9 1-1-16,-17-1-1 15,-16-3-1-15,-9-2-4 16,0-1 7-16,-24-1 1 16,-12-4 14-16,-10-6 34 15,-3-1-18-15,3 0-3 16,10-4-13-16,14-6-9 0,14-3-6 15,8-4-36 1,36-2-196-16,24-6-313 0</inkml:trace>
  <inkml:trace contextRef="#ctx0" brushRef="#br0" timeOffset="48090.9188">12732 9212 1164 0,'0'0'70'16,"0"0"-70"-16,0 0 0 15,0 0 43-15,0 0 15 16,41 82-42-16,-30-50-10 16,-2 2-6-16,1-4 1 15,-1 0-3-15,2-6-39 0,-1-6-103 16,-5-12-162 0</inkml:trace>
  <inkml:trace contextRef="#ctx0" brushRef="#br0" timeOffset="48241.1248">12601 8888 1187 0,'0'0'0'0,"0"0"-152"15,0 0-99-15,94 12-262 16</inkml:trace>
  <inkml:trace contextRef="#ctx0" brushRef="#br0" timeOffset="48575.5029">13002 9299 276 0,'0'0'487'0,"0"0"-481"0,0 0-6 16,61 76 4-16,-40-68-1 15,3-3-3-15,-3-5-1 16,-2 0-7-16,-2-17 8 16,-4-8 5-16,-4-8 45 15,-3-4 63-15,3-2-6 16,-3 3 2-16,0 10-38 16,0 8 12-16,-2 12-6 15,6 4-38-15,3 2-22 0,4 8-17 16,3 17-5-16,4 7-1 15,-5 4 5-15,-4 1-1 16,-5-3-1-16,-4 1-27 16,-1-4-74-16,-2-6-46 15,0-7-122-15,1-8-537 16</inkml:trace>
  <inkml:trace contextRef="#ctx0" brushRef="#br0" timeOffset="48997.1349">13636 9094 596 0,'0'0'684'0,"0"0"-580"16,0 0-92 0,0 0-9-16,0 0-3 0,0 0 5 15,94 85-5-15,-79-44 0 16,-8 0 0-16,-7-5-1 15,0-7-3-15,0-8 2 16,-7-10-6-16,5-6-10 16,1-5-10-16,1 0 28 15,0-13-6-15,10-13 5 0,8-8-28 16,3-3 18-16,-1-6 11 16,-1 1-1-16,-1 0 2 15,-6 10 5-15,-3 12 4 16,-2 6 31-1,-6 13-5-15,-1 1-13 0,2 1-23 16,-2 21-19-16,1 10 15 16,1 11 4-16,1 4 3 15,0 0-3-15,3-2 0 16,7-5-5-16,10-7 4 16,10-2-35-16,14-6-102 15,10-8-111-15,7-12-489 16</inkml:trace>
  <inkml:trace contextRef="#ctx0" brushRef="#br0" timeOffset="49251.7206">14647 9290 1095 0,'0'0'120'16,"102"0"-109"-16,-32 0 50 15,4 0 34-15,-2-1-37 16,-5-6-14-16,-4-3-34 16,-6-1-8-16,-10-3-4 15,-8-3-22-15,-11 0-70 0,-15-2-85 16,-13-3-170-16</inkml:trace>
  <inkml:trace contextRef="#ctx0" brushRef="#br0" timeOffset="49456.392">14901 8993 1200 0,'0'0'66'16,"0"0"-60"-16,0 77 40 0,0-29 23 15,5 13-27-15,8 4-25 16,5 0-13-16,-2-2-4 16,1-9-5-1,0-5-69-15,-4-8-73 0,-4-11-109 16,-2-11-361 0</inkml:trace>
  <inkml:trace contextRef="#ctx0" brushRef="#br0" timeOffset="50658.4603">14016 8513 974 0,'0'0'0'16,"0"0"-1"-16,68 127 1 16,-19-56 61-16,3 15-11 15,-1 8 1-15,-7 12-25 16,-9 7-18-16,-16-2-3 16,-12-1-4-1,-7-6 2-15,-17-13-3 0,-19-10-18 16,-10-12-103-16,-7-13-27 15,-2-16 63-15,2-16-46 16</inkml:trace>
  <inkml:trace contextRef="#ctx0" brushRef="#br0" timeOffset="52008.5965">16450 9060 222 0,'0'0'813'0,"0"0"-729"16,25-94-54-16,-25 60 9 15,-8 1 26-15,-14 2-20 16,-8 4-6-16,-5 7-14 16,-6 6-14-16,-8 8-9 15,-2 6-2-15,5 0-1 0,9 16-1 16,10 5 2-16,12 5-9 16,14 3 4-16,1-1 0 15,17-3 5-15,19-2 0 16,12-10 3-16,10-3 0 15,4-10-3-15,-4 0-23 16,-11-10 4-16,-11-12 3 16,-12-12 4-16,-9-7 9 15,-9-7 3-15,-6-8 2 0,0-6 0 16,-5-4 2 0,-10-4-3-16,-5 1 1 15,-3 4 0-15,4 7 11 0,-2 6 4 16,0 12 13-16,6 6-8 15,4 12-5-15,4 10-8 16,4 9 13-16,3 3-9 16,0 3-13-16,0 22-24 15,5 18 15-15,6 17 9 16,2 15 0-16,1 7-2 16,-2 6 2-16,1 4-2 15,1-1 1-15,-2 0-107 16,3-9-44-16,0-11-183 15</inkml:trace>
  <inkml:trace contextRef="#ctx0" brushRef="#br0" timeOffset="52237.6948">15843 9289 379 0,'0'0'838'0,"129"-14"-791"16,-30 4-41-16,18-2 20 16,12-3 63-16,5 1-26 15,0 5-42-15,-7 7-20 16,-9 2-1-16,-21 7-79 16,-22 14-141-16,-33 5-319 15</inkml:trace>
  <inkml:trace contextRef="#ctx0" brushRef="#br0" timeOffset="52763.0118">16490 9935 1031 0,'0'0'85'16,"0"0"-35"-16,-120-79-28 16,71 69 43-16,0 9-8 15,3 1-29-15,5 14-15 16,10 14-11-16,9 5 0 15,14 2 2-15,8 3 0 16,8-5-3-16,23-2 1 16,13-12-2-16,8-8 0 15,3-11-16-15,-3-6-9 16,-6-22-1-16,-8-11 21 0,-10-10 4 16,-12-8 1-1,-13-8 1-15,-3-6 2 16,-14-1 12-16,-15 4 12 0,-1 10 10 15,2 15 24-15,5 13 0 16,7 14-17-16,9 7-18 16,4 9-18-16,1 0-8 15,2 29-16-15,0 17 7 16,2 20 9-16,14 8 4 16,7 5-4-16,2 0-4 15,-4-4-61-15,-3-7-45 16,-2-11-82-16,-2-17-186 15</inkml:trace>
  <inkml:trace contextRef="#ctx0" brushRef="#br0" timeOffset="53211.6648">16763 9731 1234 0,'0'0'82'0,"0"0"-44"0,0 0-13 16,112-63 17-16,-69 63-15 16,3 8-15-16,-1 19-12 15,-3 9-1-15,-14 7-9 16,-14 6 10-16,-13 1-8 16,-1-6 5-16,-19-6-5 15,-5-7-30-15,0-11 9 0,6-8 10 16,9-9 8-1,6-3-12-15,3-10 19 0,6-17-29 16,15-8-34-16,4-8 44 16,-2-3 18-16,-2-4 5 15,-8 1 6-15,-4 1 29 16,-6 8 16-16,-3 10 17 16,0 14-23-16,0 10-14 15,0 6 4-15,0 8-35 16,0 19-17-16,6 15 17 0,2 8 1 15,5 4-1 1,-1-2 0-16,4-2 1 0,1-8-1 16,2-7-2-1,9-10-89-15,5-8-54 0,9-12-136 16</inkml:trace>
  <inkml:trace contextRef="#ctx0" brushRef="#br0" timeOffset="53540.8382">17869 8701 1050 0,'0'0'0'15,"-88"42"-8"-15,44 10 8 16,8 15 6-16,14 14 60 16,15 14 3-16,7 14-30 15,6 1-17-15,20-6-11 16,10-12-10-16,8-19 1 15,9-17-2-15,4-14-105 0,1-20-101 16,-1-17-127-16</inkml:trace>
  <inkml:trace contextRef="#ctx0" brushRef="#br0" timeOffset="53953.7735">18347 9151 1116 0,'0'0'72'0,"0"0"-72"16,0 0 3-1,0 0-3-15,102-14 6 16,-65 6-1-16,-1-3-3 0,-7-3-3 15,-10-2 3-15,-12-4-2 16,-7-2 12-16,0 2 1 16,-21 4-1-16,-7 5-1 15,-8 5-7-15,2 6-2 16,0 4 3-16,-2 20-3 16,7 11-1-16,6 8 10 15,9 9-2-15,14 9 13 16,0 1 3-16,22-4 3 15,11-8-8-15,6-13-15 16,2-14 0-16,3-12 0 16,4-8-5-16,7-3-45 15,2-10-88-15,2-17-148 16,-1-11-539-16</inkml:trace>
  <inkml:trace contextRef="#ctx0" brushRef="#br0" timeOffset="54391.6235">18934 8763 417 0,'0'0'690'0,"0"0"-635"0,79-7-54 16,-34 13 1-16,1 11 26 15,0 5 0-15,-7 8-19 16,-9-1-8-16,-13 2-1 15,-14-3-1-15,-3-4-5 16,-11-7 4-16,-17-3-1 16,-4-8 3-16,-1-2 0 15,9-4-2-15,8 0 0 16,11 0 2-16,5-8-1 16,13-6 0-16,13-5-39 15,7-5 10-15,0-1 20 16,-3-3 9-16,-8-1 1 15,-7-1 8-15,-8 4 20 0,-7 5 19 16,0 8 12-16,0 6-12 16,0 7 10-16,0 0-46 15,0 11-11-15,0 16-19 16,3 12 19-16,11 2 3 16,7 4 0-16,4-2-3 15,3-3-2-15,4-8-37 16,2-7-84-16,2-17-110 15,-2-8-479-15</inkml:trace>
  <inkml:trace contextRef="#ctx0" brushRef="#br0" timeOffset="54642.7965">19665 8507 1230 0,'0'0'53'0,"0"0"-51"16,94 117-2-16,-33-42 68 16,4 14-13-16,-3 10-17 15,-14 6-14-15,-18 3-16 16,-20 2-5-16,-10 0 3 16,-36-1-6-16,-26-6 2 15,-24-11-2-15,-18-13-55 16,-15-17-96-16,-4-23-75 15,3-21-218-15</inkml:trace>
  <inkml:trace contextRef="#ctx0" brushRef="#br0" timeOffset="67005.7119">22884 4453 890 0,'0'0'270'15,"-6"-92"-267"1,-8 66 2-16,-1 12 9 0,1 6 16 16,-1 8-14-16,-4 16-16 15,-9 25-9-15,-5 18 5 16,2 18 4-16,6 9 0 15,15 4-2-15,10-7 2 16,16-13-1-16,23-12 2 16,12-15-1-16,7-8 3 15,3-14-3-15,-4-14-5 0,-3-7-14 16,-8-8-1 0,-9-19 11-16,-7-8 6 0,-12-6 1 15,-6-3 2-15,-11-2 8 16,-1 7-4-16,0 9 24 15,0 11 2-15,-1 11 3 16,-1 8-6-16,1 4-27 16,1 22-40-16,0 14 37 15,0 10 3-15,6 1 1 16,19 4-1-16,5-5 4 16,3-2-3-16,-2-6 1 15,-4-7-1-15,-7-10-1 16,-7-12-98-16,-7-13-203 15</inkml:trace>
  <inkml:trace contextRef="#ctx0" brushRef="#br0" timeOffset="67148.8284">23333 4764 1102 0,'0'0'0'0,"0"0"-57"15,0 0-396-15</inkml:trace>
  <inkml:trace contextRef="#ctx0" brushRef="#br0" timeOffset="67480.4044">23783 4523 1233 0,'0'0'51'0,"0"0"-34"16,0 0-17-16,0 0-34 16,10 88 34-16,17-9 2 15,13 9 2-15,4-3-3 16,2-12 4-16,-5-16-5 0,-3-14 1 16,-8-16-1-1,-8-16 1-15,-7-11 7 0,0-6 7 16,-2-23 11-16,4-15 22 15,-2-9 9-15,-1-5-7 16,-4-8-21-16,-6-1-18 16,-1 2-2-1,-1 7-9-15,2 10 0 16,-1 16-64-16,4 13-89 0,5 19-9 16,8 2-141-16,8 26-13 15</inkml:trace>
  <inkml:trace contextRef="#ctx0" brushRef="#br0" timeOffset="67939.605">24735 4203 836 0,'-93'-96'24'15,"-31"-1"-22"-15,-32 4-2 16,-33 4-2-16,-27 4 2 15,-21 12 13-15,-26 19 35 16,-21 25 8-16,-15 29-20 16,-10 28-17-16,6 42-9 15,21 36 3-15,36 35 4 0,43 31-11 16,59 37 5 0,57 31 2-16,55 16 1 15,39-2-5-15,70-27 3 16,60-48-12-16,57-50 0 15,50-43-66-15,36-34 35 0,23-18-22 16,18-22 47-16,10-12 6 16,3-22 6-16,-11-32-1 15,-24-26 1-15,-30-23 54 16,-41-23 14-16,-37-18 0 16,-43-8 6-16,-42-9-6 15,-48 0-31-15,-48 8-19 16,-33 5-12-16,-64 21-12 15,-43 16-7-15,-39 25-10 16,-27 28-43-16,-19 33-60 0,-3 25-68 16,16 47-37-16,25 31-356 15</inkml:trace>
  <inkml:trace contextRef="#ctx0" brushRef="#br0" timeOffset="68256.2018">22028 5648 1362 0,'0'0'39'0,"203"8"-39"16,-40-5 0-16,32-3 0 15,24 0 2 1,19-8 11-16,9-1 18 0,5 1-26 16,-7 2-5-16,-21-2-31 15,-35 4-102-15,-41-1-90 16,-53 1-133-16</inkml:trace>
  <inkml:trace contextRef="#ctx0" brushRef="#br0" timeOffset="68489.3827">21642 6056 1367 0,'0'0'46'0,"104"24"-46"15,39-8-5-15,53-9-3 16,52-7 8-16,32 0 17 16,29-6 15-16,4-6-14 15,-8-3-18-15,-21 1 0 16,-39 1-12-16,-42 6-10 16,-54 5-57-16,-67 0-85 15,-71-3-255-15</inkml:trace>
  <inkml:trace contextRef="#ctx0" brushRef="#br0" timeOffset="77894.5877">27966 3832 1138 0,'0'0'0'15,"-115"-23"-2"-15,50 23-3 16,3 0 4-16,14 8 1 0,12 10 0 16,19 6-1-1,17 6-5-15,4 4-2 0,38 0 4 16,16 0-1-16,15-2-17 15,2-1 10-15,-5 3 6 16,-10-1-7-16,-14 2 7 16,-16-5 4-16,-18 1 2 15,-12-6-1-15,-20-4 1 16,-26-7 0-16,-15-7 23 16,-8-5 36-16,-1-2-20 15,3 0-19-15,16 0-10 0,18-4-8 16,19-8-2-16,14-5-64 15,19-4-321-15</inkml:trace>
  <inkml:trace contextRef="#ctx0" brushRef="#br0" timeOffset="78098.9423">28275 3969 1199 0,'0'0'52'16,"0"0"-31"-16,0 0-20 15,58 77-1-15,-37-38 30 16,-3 4 0-16,0 2-16 16,-2-1-9-16,-4-1-3 15,-6-5-4-15,-4-5-19 16,-2-12-133-16,0-14-201 16</inkml:trace>
  <inkml:trace contextRef="#ctx0" brushRef="#br0" timeOffset="78255.7651">28231 3611 1281 0,'0'0'7'16,"0"0"-7"-16,0 0-9 15,0 0-153-15,0 0 48 16,59 106-62-16,-25-60-403 15</inkml:trace>
  <inkml:trace contextRef="#ctx0" brushRef="#br0" timeOffset="78629.969">28500 3982 1022 0,'0'0'74'15,"0"0"-74"-15,0 0-12 16,0 0 12-16,36 77 19 15,-15-45-5-15,-3-2-11 16,-5 0-3-16,-1-5 0 0,-4-8-3 16,-2-5-28-16,0-7-10 15,2-5 9-15,-2 0 32 16,3-17 9-16,2-9 1 16,1-3 4-1,-2-5 36-15,6 1 7 16,3 3-12-16,3 3 12 15,5 5-2-15,2 11-11 0,1 8-31 16,2 3-8-16,-3 7-5 16,0 17-2-16,-6 7-2 15,-4 4-1-15,-7 2 3 16,-5-3-2-16,-6-1 2 0,-1-5 0 16,0-3-3-16,0-5-62 15,-1-8-38-15,-5-6-103 16,2-6-116-1</inkml:trace>
  <inkml:trace contextRef="#ctx0" brushRef="#br0" timeOffset="79456.3597">29437 3943 296 0,'0'0'914'0,"0"0"-850"0,0 0-64 16,89 39-1-16,-57-9-4 15,-5 4 4 1,-6 8-3-16,-10-2 0 0,-8-1 0 16,-3-3-1-1,0-10 2-15,-4-9-10 0,-5-4 7 16,3-8-6-16,3-5 5 15,3 0 7-15,0-20-1 16,15-9-41-16,11-7-17 16,4-6 23-16,-1-2 17 15,-2-4 18-15,-8 5 1 16,-5 4 2-16,-8 8 58 16,-3 12-3-16,-3 12-7 15,0 7-13-15,0 11-37 16,0 21-15-16,-3 14 14 0,-3 4 1 15,1 3 0-15,4-3 2 16,1-5-2-16,0-4 2 16,4-7 1-16,17-7-1 15,6-7-4-15,6-10-30 16,9-10-172-16</inkml:trace>
  <inkml:trace contextRef="#ctx0" brushRef="#br0" timeOffset="79601.5676">30296 4021 574 0,'0'0'634'16,"0"0"-634"-16,0 0-221 15</inkml:trace>
  <inkml:trace contextRef="#ctx0" brushRef="#br0" timeOffset="79971.4604">30871 4054 1215 0,'0'0'57'15,"83"0"-57"-15,-23-3-4 16,-2-4 4-16,-3-3 1 0,-10-3 7 16,-12-4-8-16,-14-2 0 15,-14-3 9-15,-5-4-4 16,-14 3-2-16,-20 5-2 16,-12 8-1-16,-8 10-2 15,-1 0-4-15,7 24 3 16,8 14 2-16,10 10 1 15,14 7 2-15,14 1 2 16,4-2 24-16,29-5 24 16,15-6-4-16,5-11-18 0,6-8-14 15,1-12-10-15,0-10-6 16,0-2-8-16,0 0-120 16,-5-20-158-1</inkml:trace>
  <inkml:trace contextRef="#ctx0" brushRef="#br0" timeOffset="80420.8075">31626 3621 1300 0,'0'0'99'0,"0"0"-63"16,0 0-35-16,0 0-1 15,0 0 2 1,83 84-2-16,-49-38 3 0,-8-3-3 16,-10-3-1-16,-11-8-2 15,-5-2-1-15,0-8-7 16,-8-5-15-16,-5-9-18 16,-3-6 6-16,3-2 7 15,5-7 16-15,8-13 7 16,0-6-2-16,24 0-15 15,10-6 5-15,6-2 17 16,-4 0 3-16,-8 0 3 16,-11 9 22-16,-11 6 22 0,-6 8 10 15,0 8-23 1,0 3-34-16,0 16-4 0,-8 17-5 16,2 15 9-16,6 7 2 15,6 3 8-15,21 0 0 16,10-2-6-1,8-8-1-15,1-2-3 0,4-8-34 16,-7-8-199-16,-6-11-355 16</inkml:trace>
  <inkml:trace contextRef="#ctx0" brushRef="#br0" timeOffset="80805.7077">28139 4899 1291 0,'0'0'1'0,"0"0"7"16,170 23-8-16,-6-17 19 0,54-2 82 16,42 0-37-1,39 2-32-15,30-1-17 0,18-1-7 16,7 1-8-16,-9-4 0 15,-28 1 0-15,-52 0-52 16,-61 0-51-16,-68-1-67 16,-68-1-114-16,-68 0-222 15</inkml:trace>
  <inkml:trace contextRef="#ctx0" brushRef="#br0" timeOffset="81055.2459">28509 5164 1195 0,'0'0'0'0,"0"0"-6"15,186 71-9-15,-12-57 15 16,55-6 98-16,46-4 8 16,35-2-58-16,24-2-23 15,10 0-23-15,-15-2 0 16,-35-11 2-16,-57-3-4 15,-74-3-14-15,-70 0-53 16,-61-1-38-16,-32 0-38 16,-45 0-95-16</inkml:trace>
  <inkml:trace contextRef="#ctx0" brushRef="#br0" timeOffset="81795.8319">28457 5846 1318 0,'0'0'4'0,"0"0"-4"16,0 0-10-16,-34 76 9 15,26-28 1-15,5 11 0 16,3 9 1-16,0 4-1 16,14-1 1-16,12-9 0 15,9-13-1-15,10-12 0 16,10-14-1-16,4-10 1 16,1-13-16-16,-2 0-15 15,-7-21 19-15,-9-15 0 0,-11-7-9 16,-9-10 7-16,-11-7 11 15,-11 2 3 1,0 5 0-16,-9 9 1 0,-12 15 2 16,3 11 32-16,-1 13-23 15,3 5-12-15,5 19-2 16,5 19-5-16,6 14 7 16,0 8 2-1,9 5 3-15,10 1-2 0,1-4 4 16,-4-9-6-16,-4-8 2 15,-3-10-3-15,-3-6 0 16,-2-9 0-16,4-7-94 16,4-13-231-16</inkml:trace>
  <inkml:trace contextRef="#ctx0" brushRef="#br0" timeOffset="81945.7977">29121 6161 1121 0,'0'0'49'0,"0"0"-49"15,0 0-246-15,0 0-312 16</inkml:trace>
  <inkml:trace contextRef="#ctx0" brushRef="#br0" timeOffset="82288.4157">29589 6047 1225 0,'0'0'110'0,"0"0"-110"16,0 0-19-16,70 102 16 15,-37-31 1-15,-6 7 2 16,-6 2-14-16,-6-12-77 15,0-15-27-15,0-17 63 0,2-18 39 16,3-17 16-16,8-1 55 16,4-29 85-16,5-15-45 15,3-13-16-15,-2-7-5 16,-6-10-15-16,-2-2-14 16,-1-2-28-1,0 3-5-15,0 9-3 0,-4 14-9 16,-5 22-5-16,-7 18-66 15,-9 15-80-15,-4 33-174 16,-7 14-163-16</inkml:trace>
  <inkml:trace contextRef="#ctx0" brushRef="#br0" timeOffset="82622.4746">27941 6931 890 0,'0'0'407'0,"0"0"-311"15,0 0-88 1,180 0-8-16,-29 0 2 16,35 0 33-16,31 5 4 15,10-2-33-15,7-1-5 0,-9 1-1 16,-25 0-16-16,-36 1-22 16,-51 0-45-16,-61-2-58 15,-52-2-35-15,-59 0-100 16</inkml:trace>
  <inkml:trace contextRef="#ctx0" brushRef="#br0" timeOffset="83155.1643">28139 7116 1048 0,'0'0'26'0,"88"58"-15"16,37-33 1-16,49-9-7 15,43-11 41-15,34-5 44 16,27-1-16-16,6-19-38 15,-8-16-29-15,-20-11-4 0,-33-15-3 16,-20-8 0-16,-32-8 2 16,-38-5 4-16,-31-4-6 15,-33-7-2-15,-33-7-1 16,-25-4 2-16,-12 0 0 16,-48 4-5-16,-38 3 1 15,-33 2 1-15,-33 1 1 16,-28 1-12-1,-24 1-11-15,-25 5 17 0,-27 8-4 16,-23 12 12-16,-18 19-18 16,-10 27-17-16,1 22 18 0,8 28 12 15,13 41 0-15,25 31 2 16,37 35 0-16,45 22 0 16,49 20 4-1,56 10 7-15,57-2 8 16,40 0 2-16,76-5-3 15,55-12-3-15,57-23-10 0,60-26-1 16,50-37-1-16,37-29-11 16,19-28 10-16,-2-25 2 15,-20-25 3-15,-33-36 2 16,-46-28-3-16,-53-27 21 16,-48-10 35-16,-55-3 37 15,-44 3-85-15,-48 15-7 0,-35 11-3 16,-57 10-70-16,-36 16-78 15,-25 13-161 1</inkml:trace>
  <inkml:trace contextRef="#ctx0" brushRef="#br0" timeOffset="84123.6482">23553 7034 1320 0,'0'0'15'0,"0"0"65"16,0 0-80-16,0 0-13 15,0 0 11-15,0 120 2 16,10-42 2-16,8 12 4 16,0 9-4-16,0 4-1 15,-4-5 2-15,-6-4-3 0,-3-13-33 16,-1-12-69-16,-2-17-74 16,1-21-130-16</inkml:trace>
  <inkml:trace contextRef="#ctx0" brushRef="#br0" timeOffset="84368.7227">23593 7128 1235 0,'0'0'3'15,"0"0"-3"-15,0 0-2 16,0 0-5-16,97 26 7 15,-59 17 0 1,-9 12-1-16,-9 6-3 0,-16 4 1 16,-4-5 2-16,-25-10 1 15,-19-9 0-15,-11-11-3 16,-1-10 2-16,5-13 0 16,11-5-57-16,14-2-85 15,17-8-133-15</inkml:trace>
  <inkml:trace contextRef="#ctx0" brushRef="#br0" timeOffset="84845.7947">23921 7166 1195 0,'0'0'94'0,"0"0"-79"0,0 0-12 15,0 0-1-15,102 31-1 16,-72 10 1-16,-4 13-2 15,-5 4 0-15,-9-1-2 16,-4-7-9-16,-4-10-48 16,-2-16 22-16,-1-12-5 15,4-10-4-15,1-2 34 16,6-22 10-16,5-13 3 0,2-10-1 16,-5-2 7-1,-2 2 9-15,-4 3 7 0,-1 12 3 16,-1 14-2-16,-3 10-3 15,5 6-21-15,6 11-2 16,6 15-9-16,7 9 11 16,3 0-1-16,0-4 2 15,4-3-2-15,6-10-4 16,2-10-1-16,-5-5-2 16,-7-3 8-16,-9-7 0 15,-12-15 7-15,-8-3 21 16,-1-5 16-16,-3 3-3 15,-17 0-17-15,-9 8-7 16,2 9-12-16,2 10-5 16,4 0-1-16,16 20-14 15,5 10-61-15,42 6 4 0,24 2-71 16,14-6-125-16,7-9-378 16</inkml:trace>
  <inkml:trace contextRef="#ctx0" brushRef="#br0" timeOffset="85224.5574">25257 7382 997 0,'0'0'123'0,"7"-90"-60"16,-17 51-27-16,-23 10 29 15,-12 8-18-15,-6 15-3 16,-5 6-27-16,1 19-17 16,7 18-1-16,11 9-3 15,17 5 2-15,17-1 2 0,4-9 0 16,37-15 0-1,18-13 0-15,10-13-14 16,1-6-23-16,-5-29-5 16,-10-10 6-16,-12-11 25 0,-15-10 11 15,-14-3 1-15,-11-5 17 16,-5-2 7-16,-20 5-4 16,-3 14 6-16,4 22 23 15,6 20 3-15,9 15-11 16,3 21-42-16,0 31-3 15,5 20 2-15,1 14 2 0,3 5-1 16,14-4 1-16,6-8-2 16,2-11-4-16,9-17-85 15,10-16-33-15,9-17-53 16,1-18-52-16,-2-2-167 16</inkml:trace>
  <inkml:trace contextRef="#ctx0" brushRef="#br0" timeOffset="85714.9057">25640 7354 559 0,'0'0'288'0,"15"-116"-107"15,-15 70-64-15,0 11-42 16,0 14 14-16,0 11-19 16,0 10-32-16,0 4-38 15,0 25-13-15,2 9 12 16,8 5 1-16,2-1-1 16,4-3-1-16,7-11 0 15,0-11-37-15,6-9-6 0,1-8-4 16,-4-11 13-16,-1-17 36 15,-6-8 0-15,-7-6 6 16,-6 1 11-16,-6 4 14 16,0 8-1-16,0 9 0 15,-2 10 8-15,-2 10-20 16,2 6-18-16,2 24-20 16,0 11 18-1,0 4 2-15,15-2 0 0,9-4 0 16,6-10 0-16,10-8-2 15,15-14-3-15,19-7-12 16,10-1-6-16,3-25-5 16,-11-9 22-16,-16-9 6 15,-23-6 1-15,-14-7 12 0,-20-7 6 16,-3-4 2-16,-20 5 2 16,-5 12 5-16,-1 21 7 15,7 18 10-15,4 12-31 16,3 26-14-16,3 23-4 15,5 16 3 1,4 7 1-16,0 2 0 16,6-7 0-16,6-5 1 0,1-10-2 15,-5-11-43-15,-4-12-71 16,-4-17-91-16,0-12-248 16</inkml:trace>
  <inkml:trace contextRef="#ctx0" brushRef="#br0" timeOffset="85886.613">26150 7163 1173 0,'0'0'111'0,"123"-12"-93"15,-41 12 19-15,4 0 56 16,-5 0-23-16,-4-2-18 16,-11-3-37-16,-16-3-15 15,-14-2-6-15,-16-9-118 16,-15-7-85-16,-5-11-215 15</inkml:trace>
  <inkml:trace contextRef="#ctx0" brushRef="#br0" timeOffset="86694.7364">30040 4116 987 0,'0'0'173'16,"0"0"-137"-16,0 0-25 16,0 0 36-16,0 0 46 15,129 8-21-15,-57-6-30 16,5-2-21-16,-3 0-10 15,-10 0-1-15,-9 0-7 0,-14-6-3 16,-13-7-25-16,-13-5-89 16,-12-7-125-16,-3-11-357 15</inkml:trace>
  <inkml:trace contextRef="#ctx0" brushRef="#br0" timeOffset="86848.6272">30280 3788 853 0,'0'0'341'16,"0"0"-318"-16,-1 81-21 16,2-26 69-16,9 10 23 15,-1 9-34-15,2 4-20 16,2 4-36-16,-1 2-4 16,-1-5-48-16,2-8-236 15</inkml:trace>
  <inkml:trace contextRef="#ctx0" brushRef="#br0" timeOffset="87553.6682">32042 3510 1085 0,'-98'-80'0'16,"-34"9"-15"-16,-35 3-57 0,-37-2-38 15,-38 0 84 1,-31 3 26-16,-28 10 1 15,-22 15 28-15,-23 19 12 16,-19 23-10-16,-10 9-21 0,0 43-3 16,10 21 5-16,21 29 12 15,39 21 6-15,47 29-9 16,70 14-4-16,77 18 3 16,78 9-7-16,59 0 2 15,88-4 1-15,66-11-11 16,65-20-1-16,64-27-4 15,64-20-1-15,61-21-6 16,45-17 7-16,22-12 4 16,7-16-2-16,-19-26 13 0,-28-19-6 15,-39-35-7-15,-55-37 0 16,-58-25 2-16,-56-29 11 16,-55-16 65-1,-54-14-14-15,-53-8-22 16,-50-3-29-16,-43-2-8 0,-74-2-7 15,-61 2-12-15,-59 14-55 16,-49 17-82-16,-34 26-79 16,-9 30-44-16</inkml:trace>
  <inkml:trace contextRef="#ctx0" brushRef="#br0" timeOffset="88094.8171">30138 3632 1053 0,'0'0'59'16,"44"-125"-53"-16,-31 56-5 15,-9-9 7-15,-4-9 12 16,-14-9 11-16,-19-5-10 15,-11-6-5-15,-14-5-15 16,-15-1 0-16,-14-3-2 16,-20 9 1-16,-20 12-4 15,-16 17 4-15,-16 24 0 16,-12 17-3-16,-9 22-3 16,-7 15 3-16,1 9 2 0,-5 23 1 15,10 9 0-15,7 2 0 16,10 0 0-1,24-8-2-15,26-5 2 16,36-7 0-16,32-11 0 0,25-5 0 16,14-4 0-16,7-3 1 15,15 0-1-15,24 0-4 16,14 0-104-16,8 0-119 16,-5-10-448-16</inkml:trace>
  <inkml:trace contextRef="#ctx0" brushRef="#br0" timeOffset="110500.4471">8341 11770 1012 0,'0'0'105'0,"0"0"-78"15,0 0 21-15,0 0 40 16,0 0-9-16,0 0-36 15,-8 11-20-15,11-8-14 16,20 2-3-16,14 0 3 16,8 1-6-16,7 1 0 15,2 0 0-15,-2 1-3 16,-3-1-1-16,-7 1-2 16,-6-1-20-16,-9 0-91 15,-9 4-35-15,-9-7-98 0,-9 1-168 16</inkml:trace>
  <inkml:trace contextRef="#ctx0" brushRef="#br0" timeOffset="110764.7392">8293 12075 930 0,'0'0'36'0,"0"0"-30"16,0 0 0-16,0 0 136 15,0 0-48-15,96 31-55 16,-47-29-18-16,-4-2-7 16,1 0-6-16,-7 0-5 15,-9 4-3-15,-8 2-84 16,-5-3-211-16,-9 0-418 15</inkml:trace>
  <inkml:trace contextRef="#ctx0" brushRef="#br0" timeOffset="155480.6573">10470 11775 1131 0,'0'0'12'0,"0"0"-6"16,-100-19-5-1,55 19 19-15,0 8 26 0,1 13-18 16,13 9-18-1,11 4-5-15,8 1-2 0,12 2 3 16,0-3-3-16,18-5 5 16,13-1-4-16,10-7 7 15,9-5-8-15,4-4 5 16,0-8-8-16,7-3-35 16,3-1-88-16,5-2-128 15,-4-18-154-15</inkml:trace>
  <inkml:trace contextRef="#ctx0" brushRef="#br0" timeOffset="155812.3889">10925 11834 270 0,'0'0'720'0,"0"0"-667"15,0 0-46-15,0 0 8 16,0 0 51-16,-88 12-30 16,79 12-18-16,5 4-11 15,4 3-1-15,0-1-4 16,16-2 3-16,9-3-2 15,11-4 3-15,9-7-3 16,9-3 0-16,4-10 4 16,-6-1-5-16,-9 0-2 15,-13-15 7-15,-14-3-3 0,-11-1 4 16,-5-5 1-16,-5 0 21 16,-20 0-7-16,-8 3-8 15,-7 5-9-15,-2 7-5 16,2 3-1-1,6 6-3-15,8 0 2 0,12 3-13 16,11 11-65-16,3 1-33 16,28-1-55-16,21-3-141 15</inkml:trace>
  <inkml:trace contextRef="#ctx0" brushRef="#br0" timeOffset="156111.709">11562 11784 1001 0,'0'0'41'0,"0"0"-30"16,-107-20 26-16,86 20 22 15,13 0-41-15,8 11-16 16,20 11-2-16,20 4 7 16,14 2 3-16,2-3-7 15,-6-1-1-15,-7-2 0 16,-9-1 2-16,-11-2-4 15,-7-3-2-15,-10 0 1 16,-6-2 1-16,-1-1 2 16,-26 3 13-16,-15-4 20 0,-13 1-4 15,-5-3-14-15,8-4-11 16,15 2-5-16,17-3-1 16,17 0-102-1,3-5-178-15,29 0-279 16</inkml:trace>
  <inkml:trace contextRef="#ctx0" brushRef="#br0" timeOffset="156577.9747">11919 11859 1144 0,'0'0'55'16,"0"0"-49"-1,88-19-5-15,-48 19 38 0,-1 0-13 16,-1 11-14-16,-8 10-12 16,-10 4-4-16,-5 1 3 15,-12 2-6-15,-3 1 2 16,0-3 3 0,-15-4 1-16,1-4 1 0,2-3 0 15,4-8-1-15,5-4 1 16,3-3 0-16,0 0-1 15,6-5 0-15,13-15-32 16,5-5-7-16,-1-7 24 16,-3-2 10-16,-2 1 3 15,-5 2 3-15,-5 6 4 16,-2 10 35-16,-6 8 12 16,0 6 3-16,0 1-14 0,0 0-40 15,0 13-7-15,0 12 0 16,3 8 7-16,3 2 1 15,4 2 0-15,5-2-1 16,3 0 1-16,6-4 0 16,6-4-1-16,7-6-81 15,8-9-95-15,4-4-290 16</inkml:trace>
  <inkml:trace contextRef="#ctx0" brushRef="#br0" timeOffset="156841.7664">12988 11943 288 0,'0'0'852'15,"0"0"-804"-15,102 4-47 16,-50-2 65-16,-1-2 25 15,4 0-40-15,-6 0-32 16,-5 0-12-16,-7-8-7 16,1 0 3-16,-3-2-3 0,-2 1-5 15,-4-2-70-15,-6 2-62 16,-13 1-125 0,-10-2-248-16</inkml:trace>
  <inkml:trace contextRef="#ctx0" brushRef="#br0" timeOffset="157093.7494">13170 11721 1125 0,'0'0'90'16,"0"0"-90"-16,0 0 9 0,0 0 5 15,0 0 54 1,-7 107-10-16,9-65-33 0,8 2-10 15,-1 0-6-15,0-2-4 16,1-3-2-16,1-2-2 16,-1-5-1-16,2-6-44 15,0-5-94-15,0-7-99 16,-2-6-274-16</inkml:trace>
  <inkml:trace contextRef="#ctx0" brushRef="#br0" timeOffset="165196.425">13979 12072 1020 0,'0'0'66'15,"0"0"-65"-15,96 0-1 16,-47 0 8-16,2 0 40 16,4-3-23-16,1-7-18 0,-1-2-1 15,-8-1-4-15,-11-5 0 16,-12 0 1-16,-15-2 2 15,-9 0 17-15,0-1 15 16,-15 3-10 0,-12 5-18-16,-8 1 3 0,-7 8-3 15,-5 4 2-15,-2 1-11 16,1 20 11-16,6 6 6 16,8 6-7-16,13 4-4 15,9 0 3-15,12 1 0 16,0-4 11-16,22-2 0 15,8-7 4-15,6-4-14 16,6-5-1-16,3-6-5 16,7-4-4-16,9-6-38 0,6 0-145 15,0-20-190 1</inkml:trace>
  <inkml:trace contextRef="#ctx0" brushRef="#br0" timeOffset="165650.4509">14686 11658 1203 0,'0'-22'34'0,"0"5"47"0,15 6-63 0,15 2 10 0,12 7 16 0,6 2-26 0,4 3-11 0,-3 17-7 31,-9 6 0-31,-12 3-2 0,-12 5 1 0,-15 1-8 0,-1-1 4 16,-17-4 0-16,-9-6-5 15,2-9 0-15,7-4 4 16,9-5 1-16,8-6-7 16,0 0 6-16,1-10 1 15,20-12-48-15,7-10 8 16,4-4 29-16,-3-2 12 15,-5-1 4-15,-7 3 0 0,-7 7 12 16,-6 7 42-16,-4 11 18 16,0 5-41-16,0 2 5 15,0 4-28-15,0 4-8 16,8 21-20-16,3 7 20 16,8 6 3-16,8 2-2 15,5-4 1-15,6-3 1 16,5-6-3-16,5-7-1 15,1-8-147 1,-6-9-244-16</inkml:trace>
  <inkml:trace contextRef="#ctx0" brushRef="#br0" timeOffset="281473.6566">33819 6 624 0,'-57'0'45'0,"56"0"-45"16,-1 0-114-16,2 0-105 0</inkml:trace>
  <inkml:trace contextRef="#ctx0" brushRef="#br0" timeOffset="282398.2808">29929 1976 931 0,'0'0'126'16,"0"0"-108"-16,0 0-18 15,0 0-16-15,0 0-87 16,0 0 2-16,-1 0-24 15,1 0-43-15,0-2-157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4:36:43.83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1660 3834 846 0,'0'0'135'0,"0"0"-51"16,0 0 23-16,0 0 0 0,0 0 8 15,0 0-42-15,0 0-22 16,5-71-5-16,-5 71-18 15,1 0 7-15,-1 0-29 16,0 0-1-16,0 0-5 16,0 11-9-16,0 11 7 15,0 11 1-15,-4 8-1 16,-4 3 2-16,1 1 1 16,4-6-1-16,3 1 0 15,0-7-11-15,0-3-39 16,0-5-54-16,0-7-52 15,0-6-88-15,0-11-288 16</inkml:trace>
  <inkml:trace contextRef="#ctx0" brushRef="#br0" timeOffset="194.6189">1845 3804 1065 0,'0'0'30'0,"0"0"-25"0,0 0-5 16,0 0 25-16,0 0-18 0,0 0 4 16,17 78 11-1,-12-42-5-15,0 1-7 16,-5 0-7-16,0-1 8 0,0-5-10 15,0-5 0-15,3-4-1 16,-3-5-1-16,3-5-38 16,-3-6-97-16,0-6-119 15</inkml:trace>
  <inkml:trace contextRef="#ctx0" brushRef="#br0" timeOffset="197.6114">1672 3786 977 0,'0'0'50'15,"0"0"-40"-15,0 0 22 16,0 0 64-16,0 0-58 15,0 0-38-15,0 0-7 16,-4 24-1-16,4 0 8 16,0 5-3-16,0 6 6 15,0 4-3-15,0 2 2 0,0-1 1 16,0-1-1-16,-3-8-2 16,0-5 0-16,1-6 0 15,2-4 2 1,0-6-2-16,0-4 0 0,0-6-115 15,6 0-67-15,2-5-196 16</inkml:trace>
  <inkml:trace contextRef="#ctx0" brushRef="#br0" timeOffset="199.605">1853 3817 761 0,'0'0'179'0,"0"0"-122"16,0 0-44-16,0 0 39 16,0 0 5-16,0 0-48 15,22 12-6-15,-19 7 2 16,3 4-4-16,-3 4 6 15,0 3-2-15,-1 1 2 16,-1-1 11-16,-1-2-11 16,3-3 0-16,-2-2-7 0,-1-4 0 15,0-5 0-15,0-3-1 16,0-4-28-16,0-3-71 16,0-4-114-16,-7 0-196 15</inkml:trace>
  <inkml:trace contextRef="#ctx0" brushRef="#br0" timeOffset="631.5068">1850 3602 960 0,'0'0'70'15,"0"0"-21"-15,0 0-9 16,0 0 30-16,0 0-43 16,0 0-23-16,-2 2-4 15,1 5-98-15,-4-3-142 16</inkml:trace>
  <inkml:trace contextRef="#ctx0" brushRef="#br0" timeOffset="633.5019">1590 3632 870 0,'0'0'10'0,"0"0"-10"0,0 0-147 16,0 0-99-16</inkml:trace>
  <inkml:trace contextRef="#ctx0" brushRef="#br0" timeOffset="1175.0566">1933 3596 910 0,'0'0'54'0,"0"0"-37"15,0 0-16-15,0 0 39 16,0 0 11-16,72 106 14 16,-41-54-6-16,-1 10-29 15,-3 6 10-15,-8 5-12 16,-4 2-5-16,-12 0-11 15,-3-5-12-15,-18-11 3 16,-28-4 1-16,-30-10-4 16,-30-13-95-16,-19-15-453 15</inkml:trace>
  <inkml:trace contextRef="#ctx0" brushRef="#br0" timeOffset="5335.2342">3452 3705 1207 0,'0'0'98'0,"0"0"-14"16,0 0-20-16,0 0-8 16,0-71 20-16,0 71-48 15,0 0-24-15,6 18-8 16,6 12 4-16,1 8 0 15,5 2 0-15,0 0 2 16,0-3-6-16,6-5 4 16,0-9-19-16,3-5-13 15,1-11-21-15,5-7 6 0,0 0 17 16,-5-19 0 0,-6-9 29-16,-11-4-1 0,-4-4 2 15,-7 1 10 1,0 2 13-16,-10 4 5 0,1 9-2 15,3 8-11-15,3 7 9 16,3 5-24-16,0 2-15 16,0 19-3-16,10 11 15 15,4 11 3-15,7 4 0 16,-5 5 0-16,-4 3-2 16,-6-2-2-16,-6-3-8 15,0-9 10-15,-6-7-2 16,-13-11 4-16,-7-7 12 0,-2-7-11 15,-5-7 8-15,-7-2 0 16,1 0-3 0,8-4 4-16,7-10-10 0,13-4-26 15,11-9-171 1,14-8-624-16</inkml:trace>
  <inkml:trace contextRef="#ctx0" brushRef="#br0" timeOffset="5513.7981">4175 3749 1364 0,'0'0'98'16,"0"0"-87"-16,0 0-3 16,126-48-11-16,-64 43 6 15,4 5-6-15,0 0 1 16,-10 14-193-16,-23 1-185 15</inkml:trace>
  <inkml:trace contextRef="#ctx0" brushRef="#br0" timeOffset="5662.411">4222 4003 1122 0,'0'0'51'0,"100"1"-42"16,-24-1 45-16,12 0-7 15,6-3-47-15,3-7-45 0,-3-5-315 16</inkml:trace>
  <inkml:trace contextRef="#ctx0" brushRef="#br0" timeOffset="6052.3586">5263 3700 1329 0,'0'0'31'0,"0"0"-21"15,0 0-10 1,109-23 1-16,-85 23-3 16,-2 15 1-16,-13 6 0 15,-9-2-2-15,0 2-8 0,-18 0 8 16,-7-3-3-16,4-1 1 15,9-5 5-15,9-1-7 16,3 0 0-16,0 3 3 16,20 0 4-16,5 4 0 15,6-1 1-15,-2 1-1 16,-7 0 4-16,-10-1-3 16,-12-1-1-16,0 1 1 15,-31 0 6-15,-16-3 33 0,-14 1-7 16,1-7-21-16,8 0-12 15,12-3-2-15,19-3-37 16,21-2-169-16,15-2-380 16</inkml:trace>
  <inkml:trace contextRef="#ctx0" brushRef="#br0" timeOffset="6463.3069">5702 3782 1344 0,'0'0'90'16,"0"0"-54"-16,0 0-4 0,94-43 48 16,-61 43-66-1,0 2-12-15,-2 16-2 0,-3 7 0 16,-10 4-5-16,-15 6 4 16,-3 3-14-16,-8 0-15 15,-15-5-4 1,-1-6 10-16,3-8 8 0,9-9-5 15,6-7-1-15,6-3 14 16,3-6 2-16,19-15 1 16,8-9-49-16,6-8 40 15,-6 2 13-15,-5 0 2 16,-10 8 5-16,-7 7 44 16,-5 9-19-16,-1 8 27 15,-2 4-28-15,2 0-30 16,1 12-13-16,-2 18 0 15,1 7 13-15,-2 2 0 16,0 1 0-16,0-3 0 0,0-6 0 16,0-3 1-16,9-7-4 15,9-7-61-15,6-8-80 16,6-6-233-16</inkml:trace>
  <inkml:trace contextRef="#ctx0" brushRef="#br0" timeOffset="6801.309">6406 3377 1310 0,'0'0'52'15,"0"0"-37"-15,97-22-10 16,-63 22-5-16,-5 2 12 15,-10 18-11-15,-13 10-2 16,-6 7 0-16,-28 8-2 16,-20 2 2-16,-9-5 2 15,5-7 0-15,16-9-1 16,17-8 2-16,17-4-2 16,4-3-4-16,38-5 4 15,17-2 36-15,16-4 23 16,3 0-15-16,1 0-16 0,-8-2-21 15,-12-3-7-15,-12 0-14 16,-20-5-121-16,-22-4-135 16</inkml:trace>
  <inkml:trace contextRef="#ctx0" brushRef="#br0" timeOffset="8954.5955">7025 3916 1058 0,'0'0'79'16,"0"0"-78"-1,0 0 61-15,0 0 31 0,97 1-32 16,-43 2-34-16,7 1-25 15,3 1 6-15,2 1-8 16,-3 1 0-16,-8 0 0 16,-9-1 0-16,-12-2-5 15,-6 0-78-15,-14-4-72 16,-11 0-114-16</inkml:trace>
  <inkml:trace contextRef="#ctx0" brushRef="#br0" timeOffset="9197.471">7367 3829 1041 0,'0'0'99'0,"0"0"-62"16,0 0 17-1,0 0 11-15,0 0-34 0,0 0-31 16,-3 40-9-16,3-9 9 15,0 6 0-15,3 2 1 16,0 1-4-16,0 1 4 16,7-3-2-16,4-3-69 0,5-8-106 15,5-11-164-15</inkml:trace>
  <inkml:trace contextRef="#ctx0" brushRef="#br0" timeOffset="9475.7227">7925 3757 1136 0,'0'0'77'15,"0"0"-6"-15,0 0-26 16,0 0 11-16,0 0-56 15,0 0 0-15,0 33-2 16,7 5 4-16,2 5-2 0,0 0 0 16,-1 2 0-16,0-6-1 15,-3-2 0-15,1-2-48 16,0-7-69-16,-3-6-125 16,0-10-235-16</inkml:trace>
  <inkml:trace contextRef="#ctx0" brushRef="#br0" timeOffset="9818.8107">8225 3865 708 0,'0'0'361'0,"0"0"-361"15,0 0-7-15,0 0-1 16,0 0 8-16,7 77 14 15,2-41-12-15,0-1 4 16,6-6-4-16,4-1-2 16,4-9 0-16,-1-6 3 15,2-8 1-15,-3-5 8 16,-2 0 3-16,-7-6 31 16,-3-11 13-16,-6-7-20 15,-3-4-2-15,0-2 0 0,-9-5-18 16,-13 5-10-1,-1 3-7-15,-4 9-2 0,5 8 0 16,3 8-9-16,10 2-51 16,9 6-71-1,0 11-94-15,28-2-175 16</inkml:trace>
  <inkml:trace contextRef="#ctx0" brushRef="#br0" timeOffset="10307.5037">8744 3918 1051 0,'0'0'104'16,"0"0"-78"-16,0 0 7 15,-94-45 60-15,67 45-45 0,8 5-39 16,4 17-9-16,4 4-11 16,7 1 11-16,4-1-4 15,9-2 4-15,17-6-2 16,7-5-2-16,2-9-38 15,-1-4 2-15,-6 0 7 16,-8-14 30-16,-5-6 0 16,-9-3 3-16,-6-1 11 15,0-1 16-15,0 5 8 16,-8 4-15-16,-1 8-5 16,5 5 16-16,4 3-31 15,0 7-5-15,0 22-15 16,0 11 15-16,15 9 4 15,3 5-3-15,3 5 4 16,-1 3-23-16,0 3 5 0,-4 1 18 16,-5-4-2-16,-8-5 2 15,-3-10-1-15,0-15 1 16,-6-10 0-16,-11-10 3 16,-13-11 5-16,-11-1 46 15,-12-13 20-15,-6-13-47 16,-1-8-11-16,6-1-2 15,15-2-12-15,17 1-4 16,22 3-56-16,16-4-199 16</inkml:trace>
  <inkml:trace contextRef="#ctx0" brushRef="#br0" timeOffset="10716.9333">9073 3975 1278 0,'0'0'32'16,"0"0"-13"-16,0 0 9 15,50-73 20-15,-22 69 3 16,4 4-41-16,0 6-10 16,0 17-4-16,-7 3 4 15,-9 7-2-15,-11 1-9 0,-5 0 8 16,-3-4-6-16,-13-7 5 15,0-7-13-15,5-5 4 16,3-11-6-16,4 0-7 16,2 0 26-1,2-22-1-15,0-5-2 16,14-4-4-16,5-5 3 0,2 2 4 16,-2-1 5-1,1 7-2-15,-5 5 35 0,-4 10 2 16,-3 6 9-16,-8 5 0 15,3 2-36-15,0 13-13 16,3 19-19-16,4 13 12 16,1 7 7-16,1 1 2 15,6-3 2-15,-1-4-6 0,3-8 2 16,5-9-85-16,2-21-192 16</inkml:trace>
  <inkml:trace contextRef="#ctx0" brushRef="#br0" timeOffset="12680.8974">9860 4042 1009 0,'0'0'166'16,"0"0"-115"-16,0 0-16 15,0 0 78-15,0 0-35 16,0 0-45-16,89 0-33 16,-24 0 0-16,10 0 0 0,3 0 1 15,0-1 11-15,-13-2-8 16,-14 0-2-16,-14 0-3 15,-17-1 1-15,-5 0-31 16,-9-2-42-16,-6 0-85 16,0-4-178-16</inkml:trace>
  <inkml:trace contextRef="#ctx0" brushRef="#br0" timeOffset="12898.3198">10267 3896 967 0,'0'0'107'0,"0"0"-51"16,0 0-28-16,0 0 26 15,0 0-29-15,0 0-23 16,0 57 9-16,7-26 1 16,-2 1-11-16,-2 3 2 15,0 1-3-15,6-2 2 16,3-2-6-16,1-6-110 15,10-10-217-15</inkml:trace>
  <inkml:trace contextRef="#ctx0" brushRef="#br0" timeOffset="13416.9625">11058 3790 1271 0,'0'0'55'16,"0"0"-55"-16,0 0-12 15,0 0 7-15,0 0 3 16,-60 112 2-16,35-72 3 16,2 0 0-16,-4-6-3 15,4-4 1-15,2-5-5 16,9-7 4-16,4-6 0 15,8-4 0-15,0-3 0 16,8-1 0-16,19-1 2 0,10-3 1 16,12 0-2-16,2 0-1 15,3 0-7-15,-2-1 4 16,-9-9-1-16,-7-2 4 16,-11-2 7-16,-11-5-5 15,-7-1 6-15,-7-1 10 16,0 0-7-16,-7 2 18 15,-4 2 2-15,-1 7-6 16,1 4 1-16,5 6-21 16,1 0-5-16,-1 4-7 0,3 17-18 15,1 7 25-15,2 8-2 16,2 3 2 0,15-1-3-16,2 1 7 15,-1-6-4-15,1-3 0 0,-4-3-2 16,-3-6-6-16,0-4-16 15,3-8-107-15,-3-7-113 16,4-2-396-16</inkml:trace>
  <inkml:trace contextRef="#ctx0" brushRef="#br0" timeOffset="13772.3373">11662 4042 1197 0,'0'0'107'0,"0"0"-96"16,0 0-7 0,0 0 52-16,105-19-28 0,-65 14-11 15,6 0-13-15,-3-4-1 16,-11 0-3-16,-8-2 6 16,-14-4-3-16,-10-1 9 15,0-2 12-15,-9 1-4 16,-18 2-18-16,-10 4-2 15,-5 9 0-15,-3 2-4 16,5 6 3 0,10 19-10-16,6 11-2 0,11 5 13 15,10 2-7-15,3 0 7 0,9-7-4 16,16-5 9-16,3-9-2 16,4-6 10-16,2-6-11 15,5-6 7-15,9-4-9 16,4 0-2-16,5-5-111 15,-4-16-183-15</inkml:trace>
  <inkml:trace contextRef="#ctx0" brushRef="#br0" timeOffset="14217.1373">12218 3742 1235 0,'0'0'112'16,"0"0"-67"-16,0 0 4 0,0 0-7 16,0 0-41-16,0 0 2 15,99 28-6-15,-75-6 2 16,-12 3-2-16,-8 0-5 16,-4-2 2-16,0 0 6 15,-12-7-16-15,-5-4 5 16,3-5 10-16,9-4-12 15,2-3-2-15,3 0 7 16,0-8 4-16,16-8-20 16,6-6-9-16,5-1 28 0,-1 1 4 15,-1-2-6-15,-3 3 4 16,-4 2 3 0,-8 2 0-16,-5 6 44 15,-4 5-7-15,-1 1-7 16,0 5 2-16,0 0-32 15,0 5-4-15,0 12-23 0,0 11 23 16,6 6 2-16,6-1 2 16,5 4 0-16,3-3 0 15,6-1-27-15,0-7-67 16,1-7-141-16,-1-10-229 16</inkml:trace>
  <inkml:trace contextRef="#ctx0" brushRef="#br0" timeOffset="14579.165">12823 4053 1200 0,'0'0'143'0,"0"0"-110"0,0 0 3 16,0 0 56-16,91 7-33 16,-36-4-36-16,3 1-17 15,-1-1-2 1,1-2 0-16,3 1-4 0,2-2 0 15,-2 0-2-15,-10 0-1 16,-10 0-23-16,-15 0-53 16,-13-2-26-16,-11-6-18 15,-2-4-96-15,-18-4-381 16</inkml:trace>
  <inkml:trace contextRef="#ctx0" brushRef="#br0" timeOffset="14783.6577">13120 3890 1115 0,'0'0'123'0,"0"0"-119"15,0 0 24-15,0 0 13 16,0 0-3-16,22 75-13 16,-11-37-16-16,-1 3-8 15,-3 3 1-15,-5 2-2 16,-2-4-73-16,0-9-222 15</inkml:trace>
  <inkml:trace contextRef="#ctx0" brushRef="#br0" timeOffset="15111.4318">13927 3937 1219 0,'0'0'116'15,"0"0"-111"-15,0 0 36 0,95 8 39 16,-49-2-43-16,1 0-26 16,2 0-11-16,-7 0 4 15,-8-2-4-15,-10-1-2 16,-9 0-34-16,-12 0-59 16,-3 0-59-16,-15-3-190 15</inkml:trace>
  <inkml:trace contextRef="#ctx0" brushRef="#br0" timeOffset="15524.3316">13876 3946 950 0,'0'0'56'16,"0"0"-53"-16,0 0-3 15,0 0 3-15,-76 82 13 16,67-60-16-16,4-1-1 16,5-1 0-16,0-4 2 15,8-2-1-15,13-7 12 16,3-1-5-16,4-6 16 16,4 0-11-16,-1 0 0 15,3 0 7-15,0-2-11 16,-2 2 7-16,-4 0 3 15,-4 2-9-15,-5 8 12 16,-5 5-11-16,-7-1-3 0,-4 8 3 16,-3 0 0-16,0 3 4 15,-7-3 22-15,-10-4-7 16,-3-2 19-16,-6-5-5 16,-5-7-8-16,-9-4 8 15,-14 0-27-15,-7-10-16 16,-11-11-9-16,5-15-296 15</inkml:trace>
  <inkml:trace contextRef="#ctx0" brushRef="#br0" timeOffset="25248.4777">1533 6050 1072 0,'0'0'136'15,"0"0"-70"-15,0 0 18 16,-1-72-24-16,-17 61-22 16,-3 8-38-16,-6 3 3 15,-8 0-8-15,-4 14 3 16,1 2 2-16,7 1 0 0,10 0-3 15,12-2 1 1,9 2-16-16,0-1-4 0,12 0 13 16,15 3-12-16,6-1-12 15,8 1 29 1,0 2-13-16,-4 2 14 0,-7 5 0 16,-6 0-7-16,-12 2 7 15,-12-2-5 1,0 0 7-16,-11-6-3 0,-20-5 8 15,-8-2-2-15,-7-6 1 16,1-9 2-16,2 0 40 16,9 0-11-16,7-15-2 15,9-3-8-15,6-2-19 16,9-2-10-16,3-2-10 16,15 1-87-16,24 1-40 0,17 1-177 15,10 2-543 1</inkml:trace>
  <inkml:trace contextRef="#ctx0" brushRef="#br0" timeOffset="25521.2836">2069 6175 1035 0,'0'0'163'0,"0"0"-155"16,0 0 2-16,0 0-6 15,-100 47 39-15,73-18-10 16,5 4-32-16,17-4 0 15,5-1-1-15,2-5 0 16,23-6 2-16,8-7 0 16,6-10 8-16,-1 0 7 0,-8-13-15 15,-12-11 39 1,-6-6 27-16,-12-2-38 0,0-3 5 16,-18-4-32-16,-13 2-3 15,1 1-1-15,5 4-59 16,13 3-60-16,12 1-102 15,18 4-380-15</inkml:trace>
  <inkml:trace contextRef="#ctx0" brushRef="#br0" timeOffset="25708.7633">2303 5945 1109 0,'0'0'130'0,"0"0"-90"15,0 0-27-15,0 0 2 16,0 0 3-16,17 75-15 15,-6-13 33-15,0 11-20 16,-5 4-9-16,4 2-5 0,-4-1-2 16,2-7-3-16,1-8-56 15,1-11-60-15,5-12-99 16,0-17-210-16</inkml:trace>
  <inkml:trace contextRef="#ctx0" brushRef="#br0" timeOffset="26082.3204">2637 5872 1247 0,'0'0'42'16,"0"0"-42"-1,0 0-1-15,0 0 0 0,0 0-20 16,0 0 19-16,45 88 0 15,-34-42 3-15,-3-3-1 16,0-3 0-16,4-10-4 16,0-4-1-16,-2-12-38 15,1-10-12-15,2-4 53 16,1-8 2-16,-1-13 12 16,-4-4-4-16,0 1 3 0,-2 0 18 15,-4 6 3-15,0 6-4 16,0 6 10-1,-1 3-23-15,1 2 9 0,0 1-24 16,3 0-7-16,0 0 2 16,4 8-2-16,-4 5-3 15,0 6-9-15,-1 2-93 16,-1-5-169 0</inkml:trace>
  <inkml:trace contextRef="#ctx0" brushRef="#br0" timeOffset="26222.9278">3043 6211 1219 0,'0'0'75'0,"0"0"-69"16,0 0-6-16,0 0-10 16,0 0-216-16</inkml:trace>
  <inkml:trace contextRef="#ctx0" brushRef="#br0" timeOffset="26375.7653">3212 6413 969 0,'0'0'433'0,"0"0"-422"15,0 0-11-15,0 0-67 0,0 0-184 16</inkml:trace>
  <inkml:trace contextRef="#ctx0" brushRef="#br0" timeOffset="26698.6447">1578 6866 1022 0,'0'0'151'0,"0"0"-149"16,154 0-1-1,-32-3 5-15,30-7 33 0,26-1-3 16,11 0-10-16,-7-1-23 15,-25 3 2-15,-30 2-3 16,-42 2-2-16,-36 4-27 16,-34 0-54-16,-15 1-69 15,-39 0-88-15,-28 0-125 16</inkml:trace>
  <inkml:trace contextRef="#ctx0" brushRef="#br0" timeOffset="26906.8202">1842 6910 706 0,'0'0'110'16,"0"0"-76"-16,0 0-14 16,0 0 166-16,157 38-53 15,-30-38-64-15,25 0-32 16,9-6-4-16,6-5 13 16,-22-3-15-16,-29 4-22 15,-40 0-3-15,-37 5-6 16,-27 1-28-16,-12 1-43 15,-6 0-87-15,-22-4-335 16</inkml:trace>
  <inkml:trace contextRef="#ctx0" brushRef="#br0" timeOffset="27517.8029">5900 6336 1224 0,'0'0'32'0,"0"0"-32"16,0 0 0-16,-106-33 1 0,66 39 5 16,1 19 20-16,-1 8-22 15,10 7 4-15,12 0-7 16,15-2 2-16,9-2-6 15,33-7 5-15,18-10-2 16,8-10 15-16,-2-9-8 16,-8-4 3-16,-13-17 45 15,-14-6 15-15,-16-1-7 16,-12-3-30-16,0 0-18 16,-27 1-15-16,-10 3-1 0,-2 9-11 15,2 8-41 1,10 10-66-16,17 0-100 15,10 0-306-15</inkml:trace>
  <inkml:trace contextRef="#ctx0" brushRef="#br0" timeOffset="27881.7986">6157 6367 1213 0,'0'0'55'0,"0"0"-55"16,0 0-10-16,0 0-8 15,0 0 18-15,-9 92 10 16,19-56-10-16,4-3 5 16,5-8-5-16,-3-6-49 0,-2-10-2 15,0-9 2-15,-3 0 22 16,-2-17 27-16,2-11 0 16,-1-5 5-16,2-2 13 15,4 1-1-15,4 4 18 16,8 7 10-16,4 6 9 15,8 7-21-15,3 9-20 16,5 1 9-16,-2 6-10 16,-5 14-10-16,-7 7 0 15,-4 7-2-15,-11 1 0 16,-7 3-3-16,-6-1 6 0,-6-5-3 16,0-3 0-1,-12-1-59-15,-6-8-97 16,-6-11-185-16</inkml:trace>
  <inkml:trace contextRef="#ctx0" brushRef="#br0" timeOffset="28681.8206">8432 6742 724 0,'0'0'137'16,"0"0"20"-16,-31-76-40 16,-1 54-56-16,-11 7 8 0,-9 3-36 15,-11 9-9 1,-4 3 2-16,6 1-13 15,15 15-6-15,11 3-7 0,18 3 2 16,12-2-4-16,5 1-1 16,30-5 3-16,25-6-5 15,27-8 5-15,10-2-27 16,4-14-28-16,-11-15 8 16,-12-6 43-16,-19-5 2 15,-20-4 2-15,-17-1 28 16,-16-4 1-16,-1 4 11 15,-25 5 16-15,-6 7-22 0,-2 13-13 16,3 9-8 0,6 9-4-16,0 2-7 15,5 16-2-15,4 13-4 0,6 8-1 16,9 7 2-16,9-1-2 16,20-2 5-16,12-4-2 15,9-9-2-15,3-8-12 16,-1-10-12-16,-7-10-2 15,-4 0 3-15,-12-11 26 16,-11-12-2-16,-2-4 3 16,-8-1 13-16,-5 0-6 15,-3 5 36-15,0 8-20 16,0 8 11-16,0 3-10 16,0 4-24-16,1 0-11 0,4 16 4 15,3 6-1 1,3 8 8-16,1-2 0 15,3 1 3-15,-3-2-7 16,4-2-31-16,1-5-60 0,2-6-31 16,3-12-178-16</inkml:trace>
  <inkml:trace contextRef="#ctx0" brushRef="#br0" timeOffset="28818.4682">8871 6253 745 0,'0'0'0'16,"0"0"-257"-16</inkml:trace>
  <inkml:trace contextRef="#ctx0" brushRef="#br0" timeOffset="29614.9416">9197 6241 1101 0,'0'0'74'0,"0"0"-73"16,0 0 9-16,0 0 11 16,0 72 38-16,0-26-32 15,0 9-25-15,0 9 0 16,-1 6-2-16,-5 1 0 16,3-2-1-16,3-7 4 0,0-5-3 15,0-11 0-15,3-5-1 16,12-7-1-16,3-5 1 15,9-8-15-15,6-7-7 16,5-7-18-16,9-7 8 16,0 0 3-1,-5-5-6-15,-9-11 21 0,-15-5 13 16,-15-4 2-16,-3 0 33 16,-8-2-1-16,-17 0 12 15,-8 3-6-15,-7 4-33 16,3 3 17-16,4 5-20 15,9 2 1-15,10 3 4 16,10-3-5-16,4-4 7 16,7-6-9-16,31-8-41 0,15-9-53 15,7-6-26-15,0-1-69 16,-15-2-87-16,-19-2 181 16,-14 7 95-16,-12 2 241 15,0 6-48-15,0 7 12 16,-7 3-86-16,7 9-14 15,0 8-8-15,0 4-38 16,3 2-19-16,16 3-40 16,8 19-5-16,3 11 0 15,-5 8-1-15,-5 10-6 16,-6 7 9-16,-9 9 2 16,-5 5-4-16,0 3-13 15,-3 0-35-15,-13 0 15 16,4-2-7-16,7-11-1 15,5-11 27-15,2-16-17 16,20-14 23-16,11-11 11 0,10-10 4 16,8-2 0-1,1-20-2-15,0-7 0 0,-8-9 1 16,-7-9 1-16,-16-6 11 16,-8-3 27-16,-13 1 1 15,-13 0 3-15,-29 2-28 16,-16 2-12-16,-6 8 14 0,1 8-12 15,14 13 8 1,18 8-9-16,17 8 2 0,11 3-6 16,3 0-1-1,6-2 0-15,30-5-1 0,16-8-32 16,20-3-18-16,4-4-34 16,-6-6-122-16,-12-7-210 15</inkml:trace>
  <inkml:trace contextRef="#ctx0" brushRef="#br0" timeOffset="29931.0947">10136 6061 877 0,'0'0'213'0,"0"0"-208"0,0 0-5 0,0 0 0 15,9 90 0-15,4-52 14 16,-1-2-11-16,3-2 1 15,-3-8-4-15,1-9 4 16,-2-8-9-16,1-7-10 16,1-2 3-16,2-11 10 15,0-12 4-15,0-2 4 16,0 1 23-16,-6 4 31 16,0 4 8-16,-3 10-2 15,0 6-22-15,3 0-32 16,4 9-12-16,5 16 0 15,6 10-4-15,-3 1 0 16,0 5 3-16,-2-2-58 16,-7-3-71-16,-4-11-227 15</inkml:trace>
  <inkml:trace contextRef="#ctx0" brushRef="#br0" timeOffset="30673.1237">11458 6434 1275 0,'0'0'92'0,"0"0"-81"15,0 0-4 1,0 0-1-16,0 0-6 0,0 0-2 15,22 51-5-15,-10-14 7 16,4 0-3-16,2-4 6 16,6-4-6-16,3-8 2 15,3-10-61-15,0-8 28 16,1-3 7-16,-3-13 15 16,-1-13 11-16,-7-5 2 0,-4-1 9 15,-5 3 20 1,-5 7-15-16,-3 7 23 15,-1 8 5-15,-2 7-29 0,3 0-14 16,3 8-20-16,3 16 13 16,9 5 2-1,9 4 2-15,7-5-27 0,8-8-5 16,-1-9 5-16,-7-10 27 16,-12-1 3-16,-10-13 7 15,-12-11 63-15,0-6-16 16,-18-3-3-16,-21 1-37 15,-14 1-9-15,-5 9-10 16,4 6-54-16,15 5-87 16,15 4-278-16</inkml:trace>
  <inkml:trace contextRef="#ctx0" brushRef="#br0" timeOffset="30828.2335">12218 6523 1436 0,'0'0'5'16,"0"0"-5"-16,0 0-109 15,0 0-110-15,0 0-385 16</inkml:trace>
  <inkml:trace contextRef="#ctx0" brushRef="#br0" timeOffset="31286.6144">12762 6447 1450 0,'0'0'47'16,"0"0"-29"-16,0 0-10 15,91-50-5-15,-47 41 16 16,-3-1-14-16,-10 1-2 0,-12 3-2 15,-13-3-1 1,-6 1 10-16,0-2-5 16,-14 2-10-16,-12 2-3 0,-4 6 3 15,2 0 0-15,7 0-1 16,13 12-9-16,8 4-9 16,10 1-15-16,22 1 25 15,10 0-17-15,0-7 10 16,-6-1 18-16,-16 0-16 15,-10-4 17-15,-10 2-3 16,-7 8-18 0,-25 5 23-16,-14 5 0 0,-4 7 0 15,6 1-2-15,15-3 6 16,16-1-4-16,13-6 14 16,6-3-5-16,25-10 39 0,11-2 23 15,12-6-31-15,5-3-24 16,8 0-16-16,3-16-77 15,-9-11-173-15</inkml:trace>
  <inkml:trace contextRef="#ctx0" brushRef="#br0" timeOffset="31426.2356">13565 6517 1420 0,'0'0'74'15,"0"0"-60"-15,0 0-10 16,0 0-4-16,0 0-208 16,0 0-849-16</inkml:trace>
  <inkml:trace contextRef="#ctx0" brushRef="#br0" timeOffset="31713.9829">14030 6196 1462 0,'0'0'13'15,"0"0"-13"-15,0 0-13 16,0 0 9-16,0 0 4 0,57 115 2 16,-43-62-1-1,-6-3-1-15,-8-1 0 16,0-6 0-16,0-3 1 15,0-4 0-15,0-3-1 16,0-6 0-16,0-3 2 16,6-4-5-16,10-5 3 0,6-3-3 15,10-4-51-15,5-7-65 16,-1-1-107-16,-9-7-300 16</inkml:trace>
  <inkml:trace contextRef="#ctx0" brushRef="#br0" timeOffset="32115.9371">14010 6439 1305 0,'0'0'92'0,"0"0"-55"16,0 0-29-16,100-25 39 16,-37 24-13-1,10-1-34-15,-1 1-7 16,-8-2-27-16,-11 0-17 0,-14 2 4 15,-16-3-5-15,-13 4 18 16,-8 0 34-16,-2 0-6 16,0 0 4-16,0 0 1 15,0 4-11-15,-2 12 12 16,1 4 0-16,1 2 2 16,0 1-2-16,7-1 1 0,16-2 3 15,6-2 11 1,4-8 2-16,-1-7 11 0,-4-3 5 15,-3-3 22-15,-10-15 39 16,-6-5-24-16,-9-4-28 16,0 0-18-16,-16-2-21 15,-13 5 2-15,-3 6-5 16,-3 5-19-16,1 9-56 16,4 2-145-16,12 2-256 15</inkml:trace>
  <inkml:trace contextRef="#ctx0" brushRef="#br0" timeOffset="32722.3298">15633 6334 1334 0,'0'0'71'16,"0"0"-21"-16,90-36-21 15,-48 36 35-15,1 0-22 16,-1 13-36-16,-5 14-4 16,-9 8-4-16,-9 3-1 15,-12 3 2-15,-7-7-14 16,-2-4-37-16,-18-7-4 0,-6-10 10 15,4-8 23 1,7-5 17-16,7 0 6 16,8-9 6-16,0-10-6 0,15-7-7 15,20-2-8-15,12-3-17 16,4 1 8-16,-2 0 23 16,-8 3 2-16,-14 4 7 15,-10 6 45 1,-11 7-16-16,-4 7 22 0,-2 3-15 15,0 0-30-15,0 5-14 16,0 14-31-16,0 12 30 16,0 5-2-16,0 3 1 15,0 2 2-15,11-1 0 16,8-2-15-16,6-7-151 16,6-12-234-16</inkml:trace>
  <inkml:trace contextRef="#ctx0" brushRef="#br0" timeOffset="32882.9212">16526 6634 1371 0,'0'0'24'0,"0"0"-20"16,0 0-4-16,-4 83 0 15,17-47-1-15,7-9-57 16,2-9-305-16</inkml:trace>
  <inkml:trace contextRef="#ctx0" brushRef="#br0" timeOffset="36964.6792">3637 8935 650 0,'0'0'312'0,"0"0"-250"0,82-22-31 16,-62 6 72-16,-4-6 2 16,-9 0-2-16,-4-3-46 15,-3-2-10-15,0 0-19 16,-19 2-17 0,-10 4 10-16,-5 4-21 0,-12 7 0 15,-2 5-2-15,-9 5 8 16,7 0-6-16,11 19 0 15,15 8-15-15,15 7 9 16,9 8-1-16,0 3 7 16,25-3-5-16,16-8-14 15,8-7-10 1,11-11 2-16,5-11-13 16,-5-5 14-16,0-3-8 0,-5-19-2 0,-9-9 28 15,-10-7 6-15,-9-8 2 16,-15-4 2-16,-11-5 3 15,-1-5 1-15,-13 0 2 16,-14 1 13-16,-1 0 18 16,-2 6-27-16,3 8 18 15,9 10 13-15,5 9-27 16,5 12 10-16,5 9-22 16,3 5-4-16,0 0-1 15,0 19-16-15,5 17 17 16,7 9-1-16,4 10 0 15,4 1-1-15,-3 1 2 16,-3 0 0-16,2-1-3 16,-5 0 7-16,-3-2-8 0,-5-3-22 15,-1-6-103 1,-2-9-80-16,3-15-215 0</inkml:trace>
  <inkml:trace contextRef="#ctx0" brushRef="#br0" timeOffset="37480.4526">4280 8576 1109 0,'0'0'53'0,"0"0"19"15,0 0-23-15,0 0-12 16,0 0-15-1,0 0-22-15,15 5-8 0,-8 27 3 16,1 6 8-16,-1 0-3 16,1-2 0-16,5-4 3 15,2-7-9-15,3-6 2 16,4-3-1-16,5-11 3 16,2-5-17-16,2 0 19 15,-4-13-1-15,-5-11 1 0,-7-4-3 16,-8-3 6-1,-5-2 8-15,-2 3 21 0,0 1-12 16,-6 7 18 0,-3 7-1-16,5 11-23 0,1 4-9 15,3 0-5-15,0 19-32 16,1 12 28-16,14 11 7 16,3 5-3-16,3 6 0 15,-6 3-2 1,0-2-2-16,-8 1 0 0,-4-2-2 15,-3-7-1-15,0-5 4 16,-1-6 3-16,-13-6-1 16,-8-8-1-16,-8-8 2 15,-12-5 0-15,-10-7 0 16,-6-1-1-16,-6 0-53 16,-2-12-51-16,9-7-178 0</inkml:trace>
  <inkml:trace contextRef="#ctx0" brushRef="#br0" timeOffset="37713.8249">3350 9272 912 0,'0'0'314'15,"0"0"-300"-15,117 7-9 16,-14-7 24-16,34 0 69 0,32 0-60 15,16 0-16 1,4 0-4-16,-13 3-17 16,-22 8 0-16,-27-1-1 0,-32 5-38 15,-28-1-43-15,-34 3-85 16,-33-3-158-16</inkml:trace>
  <inkml:trace contextRef="#ctx0" brushRef="#br0" timeOffset="38265.2069">3910 9967 935 0,'0'0'274'0,"0"0"-243"16,0 0-7-16,-99-73 53 16,50 65 0-16,-4 6-47 15,2 2-21-15,5 8 6 16,11 12-14-16,17 5-1 0,8 0 0 15,10 0-1-15,9-2-6 16,18-7 7-16,16-6-12 16,5-10-32-16,10 0-23 15,-4-24 29-15,-4-12 33 16,-11-9 1-16,-9-4 4 16,-13-5 6-16,-10 0 26 15,-7-1 14-15,0 4-8 16,0 2-1-16,0 10 0 15,-3 6-5-15,-1 12-2 16,-1 8-8-16,5 9 2 16,-3 4-4-16,3 3-20 15,-3 21-2-15,3 14-2 16,0 13 5-16,0 6-4 16,0 4 3-16,3-1-1 0,10 0-7 15,-1-2-79-15,6-4-42 16,0-10-82-16,3-12-207 15</inkml:trace>
  <inkml:trace contextRef="#ctx0" brushRef="#br0" timeOffset="38681.1543">4195 9849 1033 0,'0'0'267'0,"0"0"-149"16,69-86-49-16,-41 73-17 15,5 9 16-15,8 4-63 16,0 9 3-16,-1 16-14 16,-7 9 8-16,-12 3-2 15,-15 5 0-15,-6-3-7 0,-6-2 7 16,-12-7-25-16,-3-10-11 16,5-8 24-16,7-6-13 15,6-6 21-15,3 0-1 16,1-16 1-16,20-13-77 15,6-8 23-15,4-6 25 16,-4-1 30-16,-6-2 6 16,-5 6 3-16,-7 5 39 0,-7 13-4 15,-1 10 15-15,-1 10-28 16,0 2-17 0,0 11-11-16,0 18-19 0,0 14 19 15,0 8 4-15,8 0 0 16,16-2-6-16,4-4 2 15,11-6-2-15,13-9-2 16,9-8-91-16,9-16-67 16,9-6-242-16</inkml:trace>
  <inkml:trace contextRef="#ctx0" brushRef="#br0" timeOffset="38974.2132">5888 9313 1297 0,'0'0'22'0,"0"0"-22"16,0 0 8-16,109-19-10 15,-64 19 2-15,-6 0-9 16,-5 10-15-16,-13 0-61 0,-11-3-84 16,-10 1-139-1</inkml:trace>
  <inkml:trace contextRef="#ctx0" brushRef="#br0" timeOffset="39130.46">5939 9522 532 0,'0'0'603'16,"0"0"-542"-16,121 15-3 16,-72-12 8-1,3-1-51-15,-6 0-15 0,-2 0-16 16,-7-2-180-16,-10 0-482 0</inkml:trace>
  <inkml:trace contextRef="#ctx0" brushRef="#br0" timeOffset="39866.6578">7679 9131 1135 0,'0'0'20'0,"0"0"-18"0,-63-72 9 16,15 56 17-16,-10 8 5 16,-2 8 32-1,-4 0-41-15,1 21 11 0,7 11-3 16,14 9-23-16,12 4 5 16,18-5-14-16,12-4 5 15,5-10-7-15,36-9 5 16,16-14 4-16,9-3-7 15,4-20-2-15,-4-19-14 16,-10-15 7-16,-12-8 9 16,-14-3-1-16,-14-3 3 15,-9-1 1-15,-5 0-3 16,-2 0 4-16,0 6-4 0,0 5 0 16,0 11 2-1,0 15 17-15,0 14 17 0,0 11-15 16,0 7 1-16,0 0-22 15,0 15-12-15,0 14 3 16,-5 13 9-16,5 7 1 16,0 6-1-16,0 6 0 15,5 3-1-15,1 3 1 16,-3-1-1-16,4 0-44 16,-2-1-78-16,-2-8-92 0,-2-12-522 15</inkml:trace>
  <inkml:trace contextRef="#ctx0" brushRef="#br0" timeOffset="40064.4949">7034 9409 1241 0,'0'0'131'16,"0"0"-108"-16,133 0 50 15,-32 0 18-15,20 0-44 16,11-3-40-16,-4 3 0 15,-9 0-7-15,-25 0-6 16,-24 0 0-16,-25 3-94 16,-26 8-76-16,-19 1-125 15</inkml:trace>
  <inkml:trace contextRef="#ctx0" brushRef="#br0" timeOffset="40547.7809">7397 10024 1330 0,'0'0'48'0,"0"0"-44"0,0 0 52 16,-97-50 16-1,62 50-31-15,1 0-30 0,6 10-11 16,4 12 0-16,7 1 0 16,7 1-2-16,10-2-2 15,0-1 2-15,6-7-1 16,21-5-2-16,11-9-51 16,6-4 1-1,5-24 18-15,-7-8 28 0,-8-11 9 16,-7-3 3-16,-12-7 5 15,-8-2 32-15,-7 1-14 16,0 2 7-16,-1 8 11 16,-9 9-27-16,-1 14 26 15,6 10-5-15,4 9-27 16,1 6 4-16,0 0-15 0,0 21-8 16,1 14 7-1,10 14 1-15,5 4-1 0,-1 4 1 16,0 0-7-16,-1 1-1 15,-2-1-95-15,-1-6-65 16,2-13-134-16,4-12-756 16</inkml:trace>
  <inkml:trace contextRef="#ctx0" brushRef="#br0" timeOffset="40930.759">7731 9812 1235 0,'0'0'44'15,"0"0"29"-15,53-75 9 16,-33 63 19 0,1 11-15-16,0 1-78 15,0 7-4-15,-2 18-8 0,-3 6 4 16,-10 4-4-16,-4 0 1 16,-2 0-7-16,0-7-19 15,-8-7-19-15,1-7 0 16,4-8 19-16,3-6-7 15,0 0 26-15,15-18 6 16,10-11-37-16,2-4 25 16,-1-5 15-16,-6 1 1 15,-6 1 4-15,-7 5 19 16,-2 9 26-16,-5 9-1 0,0 8-16 16,0 5 3-16,0 1-35 15,0 24-30-15,0 10 30 16,1 11-6-1,4-1 6-15,2-2-1 16,6-5 10-16,4-5-18 16,13-9-17-16,10-13-133 0,15-11-248 15</inkml:trace>
  <inkml:trace contextRef="#ctx0" brushRef="#br0" timeOffset="41229.9629">9011 8832 1148 0,'0'0'142'0,"0"0"-134"16,0 0-8-16,-109 6 0 15,76 55 41-15,-6 22 32 16,1 29-27-16,5 14-12 15,9 10-22-15,9 4 20 16,12-5 4 0,3-9-21-16,15-8-9 15,16-17-3-15,11-14-3 0,13-18 0 16,11-19-9-16,12-23-103 16,8-24-94-16,-1-9-391 0</inkml:trace>
  <inkml:trace contextRef="#ctx0" brushRef="#br0" timeOffset="51828.2489">9199 9232 873 0,'0'0'180'0,"0"0"-127"0,0 0 54 16,0 0 8-16,0 0-34 16,43-87-11-16,-11 67-32 15,8 2-13-15,12 3 3 16,0 3-20-16,-7 6-4 16,-14 2-4-16,-13 4 1 15,-15 0-8-15,-3 0 7 16,-3 12-25-16,-19 10 19 15,-8 0 5-15,-3 3 1 16,6-4-7-16,12-2 2 16,12 0 3-16,3-1 2 0,18 3-5 15,17-2-1 1,5-2 4-16,-3-2 2 16,-9-1-3-16,-9 1 4 0,-14-1-2 15,-5 1 0-15,-16 2-2 16,-23 1 3-16,-16-2 0 15,-5-1 6-15,1-7 3 16,11 2-7-16,15-5 0 16,15-2-2-16,15 0-38 15,3-3-123-15,31 0-289 16</inkml:trace>
  <inkml:trace contextRef="#ctx0" brushRef="#br0" timeOffset="52295.7002">9757 9134 1357 0,'0'0'47'0,"0"0"-43"16,112-34-4-16,-69 34 48 15,-4 0-32-15,-2 16-13 16,-10 11-3-16,-9 8-5 15,-15 5 4-15,-3 5-26 16,-21-4 4-16,-9-5 0 16,0-8 2-16,5-8 16 0,10-9-1 15,7-5 2-15,7-6 2 16,1 0 4-16,4-12 10 16,19-13-10-16,8-7 0 15,0-4-2-15,1-4 0 16,-10-2 1-1,-2 5 2-15,-8 3 16 0,-4 9 12 16,-5 9 7-16,-1 6-15 16,-1 7 23-16,-1 3-20 15,0 0-26-15,2 7-6 16,-2 17-12-16,0 11 18 16,3 5-1-16,-3 1 0 15,5-3 1-15,-1-2 0 16,5-3 2-16,0-5-5 15,1-3-46-15,5-5-14 0,2-4-22 16,2-8-58-16,5-8-160 16</inkml:trace>
  <inkml:trace contextRef="#ctx0" brushRef="#br0" timeOffset="52653.7365">10382 8693 998 0,'0'0'234'0,"0"0"-229"0,0 0-5 15,0 0 0-15,96-46 0 16,-67 50-3-16,-3 17 3 15,-14 6-1-15,-12 4-7 16,-6 3 5-16,-29 3 0 16,-7 0 0-16,-2-7-1 15,5-4 4-15,15-9 0 16,12-3 8-16,12-1-2 16,6-2 13-16,27 2 31 15,16-3 7-15,12-2-22 16,11-1-28-1,5-2-7-15,3 2-17 0,-3-3-129 0,-10-3-220 16</inkml:trace>
  <inkml:trace contextRef="#ctx0" brushRef="#br0" timeOffset="52991.8293">10877 9282 387 0,'0'0'871'0,"0"0"-816"16,0 0-36-16,0 0 39 15,111 0 21-15,-40-3-44 16,5-1-30 0,-7-3 9-16,-2 0-10 0,-7-1-2 15,-4 0 0-15,-6 0-2 16,-9-1-1-16,-12-1-53 16,-14 0-45-16,-12-1-47 15,-3-1-121-15,-8-4-697 16</inkml:trace>
  <inkml:trace contextRef="#ctx0" brushRef="#br0" timeOffset="53202.8806">11124 9062 1182 0,'0'0'104'0,"0"0"-103"15,0 0 5-15,0 0 12 16,0 0 43-16,-3 95-22 15,16-48-29-15,0 4-4 16,-2-3-11-16,-1-2 5 16,-4-10-3-16,0-5-74 15,0-9-125-15,4-10-426 16</inkml:trace>
  <inkml:trace contextRef="#ctx0" brushRef="#br0" timeOffset="53752.1095">11871 8862 805 0,'0'0'485'0,"0"0"-407"15,0 0-21-15,0 0 23 16,0 0-7-16,0 0-70 16,24 12 1-16,-6 27 0 15,-2 10-1-15,-1 5-6 16,-9 5 1-16,-1 1 2 16,-2 2-6-16,0-5-60 15,-2-8-31-15,1-12-83 16,0-14-188-16</inkml:trace>
  <inkml:trace contextRef="#ctx0" brushRef="#br0" timeOffset="54078.2429">12189 9041 1111 0,'0'0'0'15,"0"0"-7"-15,0 0 0 16,0 0 6-16,-18 81 1 16,18-46 4-16,18 2 2 15,3-6-5-15,6-6 1 16,-1-12 2-16,-2-7 5 16,-5-6 3-16,-8 0 40 0,-2-19 29 15,-4-10-33-15,-4 0 2 16,-1-4-23-16,-1 0-16 15,-16 7 3-15,-1 4-12 16,0 6-4-16,2 9-12 16,5 7-71-16,7 0-61 15,4 13-134-15,12 7-146 16</inkml:trace>
  <inkml:trace contextRef="#ctx0" brushRef="#br0" timeOffset="54530.9023">12856 9122 534 0,'0'0'694'0,"0"0"-580"15,0 0-78-15,-56-79 32 0,13 74-19 16,-5 5-44-16,-2 7-5 16,3 17 0-16,7 6-9 15,15 5 7-15,16 2-8 16,9-1 6-16,9-5 1 15,26-8-45-15,10-10 1 16,9-13-14-16,1-3-10 16,-8-23 33-16,-12-7 16 0,-14-5 22 15,-15-1 11-15,-6 4 18 16,-3 7 24-16,-13 5 1 16,2 9-29-16,7 11 0 15,4 3-25-15,3 18-29 16,1 20 26-16,17 13 2 15,8 10-2-15,-1 2-5 16,-6 3-25-16,-5-6 31 16,-7 0-2-16,-5-3 4 15,-2-3-1-15,-9-7 4 16,-16-10 14-16,-14-7 21 16,-15-17 0-16,-10-9 25 15,-8-4-28-15,1-5-24 16,12-15 0-16,15-4-11 15,20-5 0-15,24 1-151 0,30-1-303 16</inkml:trace>
  <inkml:trace contextRef="#ctx0" brushRef="#br0" timeOffset="54963.3171">13179 9155 1321 0,'0'0'0'16,"0"0"0"-16,87-30 2 15,-54 30 13-15,-4 1 14 16,0 22-29-16,-11 6 0 16,-5 7 0-16,-13 5-3 0,0 1 3 15,-18-1-2-15,-5-8 4 16,0-8 0-16,8-11-2 15,9-6 0-15,6-8-4 16,5 0-19-16,22-17 14 16,7-10-5-16,3-16-5 15,-2-5 19-15,-7-4 5 16,-10 0 6-16,-8 7 40 16,-8 8-9-16,-2 14 11 0,0 8-4 15,0 12-21 1,0 3-28-16,-6 16-7 0,0 19-10 15,0 13 12-15,4 5 5 16,2 2 0 0,0-4-6-16,3-9 6 15,9-10-6-15,3-11-68 0,-1-6-43 16,0-14-60-16,1-1-265 16</inkml:trace>
  <inkml:trace contextRef="#ctx0" brushRef="#br0" timeOffset="55236.1045">13918 9287 1246 0,'0'0'75'16,"0"0"-73"-16,92-22 14 15,-41 20 77-15,1-1-45 16,1 0-28 0,-3 3-18-16,-8 0 2 0,-5-3-4 15,-4 0-12-15,-7 1-23 16,-9-3-46-16,-6-4-57 16,-10-2-141-16</inkml:trace>
  <inkml:trace contextRef="#ctx0" brushRef="#br0" timeOffset="55443.0465">14115 9055 1204 0,'0'0'24'16,"0"0"-15"-16,0 0 46 15,0 0 23-15,-2 102-51 16,9-58-7-16,0 8-20 15,-4-2-1-15,0 0-7 16,0-4-25-16,-2-7-125 16,1-10-204-16</inkml:trace>
  <inkml:trace contextRef="#ctx0" brushRef="#br0" timeOffset="56519.1678">14898 8764 1282 0,'0'0'45'0,"0"0"-45"16,0 0-9-16,0 0 8 0,-18 87 1 16,-5-37 2-1,-3-1 1-15,-3-2-3 0,1-6 0 16,4-9 3-16,7-9-8 16,9-9 5-16,7-8 0 15,1-5-5-15,4-1 15 16,27 0-7-16,15 0 4 15,16 0-4-15,6 0-5 16,3 0 2-16,-6 0 0 16,-10 0-3-16,-14 0 4 15,-14-4-1-15,-14-2 8 16,-10-4-6-16,-3-2 35 16,0-7-16-16,-15-1-16 0,-5 1 2 15,-2-1-6 1,0 3-1-16,4 4 10 15,3 2-8-15,6 7 11 0,4 2-13 16,5 2 0 0,-1 0-2-16,1 17-18 15,-2 8 20-15,2 8 2 0,0 7 2 16,0 2-6-16,0 3 2 16,0 0 0-16,3 0 2 15,5-6-1-15,4-7-1 16,3-5 0-16,7-11-104 15,4-10-144-15</inkml:trace>
  <inkml:trace contextRef="#ctx0" brushRef="#br0" timeOffset="56894.8236">15516 9088 992 0,'0'0'301'0,"0"0"-276"16,79-2-24-16,-22 2 2 16,4 0 16-16,-5 2-18 15,-8-2 5-15,-15 0-6 16,-15-12 1-16,-9-5 12 16,-9 1 39-16,0-5-22 15,-12 5-5-15,-10 0-11 16,-8 5-12-16,-5 6 1 15,0 5-3-15,-3 0-2 0,-1 18-3 16,6 7-2-16,5 7 5 16,10 1 0-16,15 10 2 15,3 4-2-15,23-1 4 16,13-7 2-16,9-8 17 16,4-15-18-16,3-6 1 15,0-8-4-15,3-2-22 16,2-2-101-16,1-19-162 15</inkml:trace>
  <inkml:trace contextRef="#ctx0" brushRef="#br0" timeOffset="57327.2698">16130 8760 1255 0,'0'0'76'0,"0"0"-32"16,0 0-43-16,0 0 18 16,106-3 0-16,-79 24-15 15,-8 6-4-15,-9 6 0 16,-10-1 0-16,-2 2-2 16,-22-3-2-16,-3-4 2 15,5-7-12-15,4-6 13 16,10-7-4-16,7-4-4 0,1-3 3 15,6 0-3-15,19-14 9 16,10-10-10 0,1-5-10-16,-2-3 14 15,-6-1 5-15,-7 3 1 16,-9 3 5-16,-7 5 19 0,-5 6 17 16,0 8 13-16,0 5-38 15,-6 3-8-15,-2 0-8 16,0 21-22-16,1 11 15 15,4 5-3-15,3 5 10 16,0-1 0-16,13-3 4 16,7-4-4-16,5-4 0 15,7 1-63-15,5-8-78 0,6-4-199 16</inkml:trace>
  <inkml:trace contextRef="#ctx0" brushRef="#br0" timeOffset="57588.5772">16840 9135 1314 0,'0'0'63'0,"98"0"-61"16,-34 0 78-16,-2 3 9 15,-5-2-56-15,0 3-23 0,-5 0-6 16,-1-2-2-16,-5-2-2 16,-10 0-7-16,-13 0-24 15,-12 0-72 1,-11-10-20-16,0-5-91 0,-15-5-335 16</inkml:trace>
  <inkml:trace contextRef="#ctx0" brushRef="#br0" timeOffset="57789.7449">17067 8949 287 0,'0'0'925'16,"0"0"-851"-16,0 0-63 16,0 0 3-16,0 0 77 15,3 82-42-15,9-47-28 0,2 5-21 16,0 1 2-16,0-2-4 15,0-1 0-15,3-5-58 16,3-7-82-16,2-13-151 16</inkml:trace>
  <inkml:trace contextRef="#ctx0" brushRef="#br0" timeOffset="58060.5395">17947 8970 1114 0,'0'0'42'0,"0"0"-31"15,111-6-5-15,-69 6 38 16,-6 0-13-16,-10 0-28 15,-7 0-3-15,-15 0-10 16,-4 5-100-16,-8-2-133 16,-18-1-622-16</inkml:trace>
  <inkml:trace contextRef="#ctx0" brushRef="#br0" timeOffset="58410.9681">17767 8993 712 0,'0'0'115'0,"0"0"-95"0,0 0-1 0,0 0 27 16,-82 64-1-16,82-47-28 16,2-3 19-16,15-1-13 15,9-2-15-15,5-5 2 16,5 2-7-16,4 1 2 15,-2-1 1-15,-7 0 5 0,-7-2 27 16,-7 5-6-16,-6 0-2 16,-3 3-11-16,-3 7-15 15,-5 3 4 1,0 1 9-16,-14 2-5 0,-9-4 34 16,-5-6 2-16,-2-7-3 15,-3-6 13-15,2-4-25 16,1 0-13-16,7-4-12 15,6-12-8-15,11-11-67 16,6-7-264-16</inkml:trace>
  <inkml:trace contextRef="#ctx0" brushRef="#br0" timeOffset="58713.3149">18477 8401 1206 0,'0'0'16'16,"0"0"-14"-16,87 87-1 16,-41-21 64-16,6 10 45 0,0 7-40 15,-7 3-3 1,-10-1-28-16,-13-3-23 0,-13-5 19 15,-9-2-21 1,-2-5 0-16,-29 2-1 16,-17-6-11-16,-20-4 2 15,-16-10-4-15,-16-10-4 16,-12-17-57-16,-6-19-200 16,-1-6-621-16</inkml:trace>
  <inkml:trace contextRef="#ctx0" brushRef="#br0" timeOffset="59755.75">5806 11496 1217 0,'0'0'83'16,"0"0"-73"-16,0 0 6 15,108-9 73-15,-43 6-42 16,6 3-20-16,1 0-27 16,-6 0 5-16,-9 0-5 15,-17 3-63-15,-19 3-67 16,-20-2-166-16</inkml:trace>
  <inkml:trace contextRef="#ctx0" brushRef="#br0" timeOffset="59952.8695">5863 11715 1067 0,'0'0'183'16,"82"10"-165"-16,-25-7 21 15,4-3 74-15,3 0-20 16,3 0-65-16,-1 0-27 16,-8-5-2-16,-6-6-131 15,-13-5-142-15</inkml:trace>
  <inkml:trace contextRef="#ctx0" brushRef="#br0" timeOffset="64544.7352">7652 11546 920 0,'0'0'137'0,"0"0"-103"16,9-88 61-16,-24 55 3 16,-8 4-25-16,-11 5-19 0,-5 9-24 15,-6 9-24-15,-4 6 7 16,1 2-12-16,7 21 2 15,8 11-3-15,11 6 0 16,11 2-1-16,10-3-1 16,1-5 2-16,13-6-6 15,20-9 12-15,7-9-12 0,7-10 1 16,2 0-26 0,-3-17 5-16,-4-15-11 0,-11-8 19 15,-3-10 14-15,-8-11 0 16,-7 0 4-16,-7-3 0 15,-4 2 2-15,-2 1 1 16,0 2-1 0,-6 4 1-16,-6 6 21 15,4 7 4-15,1 15 33 0,2 9-21 16,1 9-1-16,2 9-34 16,2 3-5-16,0 25-14 15,0 17 10-15,0 15 8 16,2 10-4-16,7 6 0 15,-2 5-3-15,-2 7-14 16,-2-1-102-16,1-3-57 0,2-15-178 16</inkml:trace>
  <inkml:trace contextRef="#ctx0" brushRef="#br0" timeOffset="64760.159">7185 11826 1083 0,'0'0'102'0,"0"0"-79"0,0 0-19 0,0 0 27 15,89 15 108 1,14-12-95-16,28 0-39 16,13-3 3-16,-4 0-2 15,-13 0-5-15,-27 4-2 16,-23 4-12-16,-30 3-139 0,-31 0-178 15</inkml:trace>
  <inkml:trace contextRef="#ctx0" brushRef="#br0" timeOffset="65294.0889">7477 12440 1038 0,'0'0'169'16,"0"0"-120"-16,0 0-16 15,-44-72 60-15,17 56-3 0,-2 4-38 16,-1 8-17-16,-4 4-25 15,3 0-9-15,7 10 3 16,0 8 0-16,11 3-1 16,7 2-3-16,6-3-6 15,0 2 6-15,14-6 0 0,16-5-4 16,11-11-3-16,8 0-36 16,2-16-4-16,-2-14 2 15,-7-10 7-15,-8-5 30 16,-9-10 5-16,-10-2 3 15,-4-4 6-15,-11 3-1 16,0 5 37 0,0 6-2-16,-2 10 12 0,-4 10-4 15,0 13-9-15,2 8-13 16,4 6-2-16,0 0-24 16,0 22-4-16,4 16 4 15,13 12-1-15,2 9-3 16,1 5 2-16,-3 5-3 15,0 0-37-15,-2-2-99 16,-2-8-87-16,2-12-263 0</inkml:trace>
  <inkml:trace contextRef="#ctx0" brushRef="#br0" timeOffset="65695.0159">7952 12177 1338 0,'0'0'93'0,"0"0"-84"16,0 0-4-16,0 0 26 15,0 0-11-15,0 0-17 16,92 47-3-16,-86-9 0 16,-6 2-1-16,0-6-7 0,0-8 6 15,-6-5-27-15,2-13-3 16,1-3-8-1,3-5-7-15,0-5 44 0,3-20-1 16,14-9-51-16,3-8 45 16,1-1 7-16,-6 0 3 15,1 7 27-15,-10 5 20 16,-3 9 15-16,0 11-1 16,-3 9-19-16,2 2-16 15,3 0-26-15,3 20-13 16,4 11 11-16,7 9 4 15,5 3-1-15,0-2-1 0,6-3 0 16,3-9-3-16,8-7-66 16,4-10-81-1,6-12-134-15</inkml:trace>
  <inkml:trace contextRef="#ctx0" brushRef="#br0" timeOffset="66237.4681">8926 11519 1047 0,'0'0'111'0,"0"0"-41"15,0 0 17-15,0 0-20 16,85-75-32-16,-52 75-31 15,-4 0-2-15,-7 3-4 16,-9 12-3-16,-10 6 1 0,-3-1-1 16,-6 3 2-1,-18 2 3-15,-6-4-2 0,2 0 1 16,7-4 0-16,12 1 0 16,9 0-5-16,8-2 4 15,20-2 0-15,5 3 2 16,0-4 0-16,-8 2-2 15,-12-3-2-15,-7-1 0 16,-6 3 2-16,-10 0-1 16,-21 1 3-16,-13-1 25 15,-6-1 3-15,-1-4-17 16,9 0-7-16,15-4-4 16,14 1-4-16,13-5-77 15,4-1-185-15</inkml:trace>
  <inkml:trace contextRef="#ctx0" brushRef="#br0" timeOffset="66643.5431">9333 11516 1281 0,'0'0'119'0,"0"0"-113"15,0 0 26-15,103-20 36 16,-71 30-57-16,-4 14-11 15,-6 5-3-15,-11 5 2 16,-11-2-4-16,0 0 5 0,-5-2 0 16,-11-5-2-16,-1-6-15 15,5-7 13 1,6-5-7-16,6-7-15 16,0 0 17-16,8-10 6 0,14-15-2 15,5-11-8-15,0-1 7 16,-5-4 4-16,-4 4 4 15,-7 6 16-15,-7 7 38 16,1 11-17-16,-4 7 25 16,2 6-40-16,4 6-24 15,4 19-5-15,4 12 0 0,0 8 5 16,-3 2-3-16,3 2 6 16,-3-2-3-16,1-3 0 15,-1-5-22 1,0-4-76-16,6-15-72 15,4-14-219-15</inkml:trace>
  <inkml:trace contextRef="#ctx0" brushRef="#br0" timeOffset="66984.8101">9836 10932 1266 0,'0'0'4'16,"0"0"43"-16,0 0-13 15,0 0-31-15,90-31 13 16,-47 55-14-16,-6 7 1 16,-13 7-3-16,-18 2-8 15,-6 1 8 1,-27 1-8-16,-10-8 8 0,1-3-1 15,7-5 4-15,13-6-1 16,13-3-2-16,3-3 4 16,21-1 7-16,21-3 23 15,16-5 8-15,12 0-13 16,5-4-24-16,-1-1-5 16,-3 0-18-16,-12 0-108 15,-11-7-146-15</inkml:trace>
  <inkml:trace contextRef="#ctx0" brushRef="#br0" timeOffset="67457.541">10652 11583 320 0,'0'0'822'0,"0"0"-758"0,0 0-58 15,0 0 104-15,139 0-19 16,-68 0-33-16,6-7-23 15,3 0-20 1,-2-1-2-16,-4-2-13 0,-14-2-5 16,-17-1-42-16,-19-1-79 15,-24-6-80-15,0-4-392 16</inkml:trace>
  <inkml:trace contextRef="#ctx0" brushRef="#br0" timeOffset="67637.5861">10931 11325 1216 0,'0'0'106'0,"0"0"-103"15,0 0 27-15,0 0 80 16,72 119-49-16,-53-63-56 16,-5 6-1-16,-10-2-7 15,-4-4 3-15,0-3-111 16,0-13-133-16,10-11-530 15</inkml:trace>
  <inkml:trace contextRef="#ctx0" brushRef="#br0" timeOffset="68243.5141">12192 11633 854 0,'0'0'202'0,"43"-94"-98"0,-31 42-47 16,-12-2 14-16,0 4 26 16,-18 10-27-16,-15 9-46 15,-9 11-8 1,-14 10-13-16,-9 10-3 16,-2 0 6-16,9 19-6 15,15 11-1-15,16 5 0 0,18 2 0 16,9-1-3-16,12-7 5 15,30-8-1-15,17-10 4 16,12-11-4-16,2-10-19 16,-2-21-3-16,-10-13 1 15,-13-6 16-15,-13-9 4 0,-19-8 1 16,-16-8 8-16,-8-7-5 16,-23 1 0-1,-7 6 0-15,-4 6-1 0,4 13 11 16,7 22 11-16,9 14-16 15,10 19 2-15,3 4-10 16,9 29-14-16,0 19 12 16,9 18 4-16,12 9 0 15,1 8-2-15,-4 6-1 16,-6 0-1-16,-6 3-1 16,-6-4-100-16,0-10-115 15,0-16-448-15</inkml:trace>
  <inkml:trace contextRef="#ctx0" brushRef="#br0" timeOffset="68427.0221">11622 11696 1219 0,'0'0'85'0,"89"-9"-72"16,-1 6 67-1,24-3 36-15,10-1-38 0,4 0-51 16,-10 1-20-16,-14 4-4 15,-13 2-3-15,-20 0 0 16,-24 3-60-16,-32 17-133 16,-13 2-214-1</inkml:trace>
  <inkml:trace contextRef="#ctx0" brushRef="#br0" timeOffset="68926.6861">12143 12452 1260 0,'0'0'21'0,"-44"-75"-15"16,10 42 69-16,-11 5 29 15,-4 8-60-15,-3 11-14 0,0 9-22 16,8 0 3 0,10 9-6-16,10 14-4 0,12 2-2 15,6 3-1 1,6-1 2-16,9-5 6 16,22-9-6-16,14-6 0 15,10-7-20-15,5-1-9 16,-2-24 14-16,-7-11 5 0,-11-9 10 15,-10-6 1-15,-13-5 2 16,-9-5 2-16,-8 3 1 16,0 1-5-16,-2 7 3 15,-7 14 24-15,1 12 4 16,5 14-2-16,3 7-16 0,0 3-5 16,0 9-9-16,0 26-8 15,0 12 6-15,12 15 2 16,6 2 0-16,0 5-5 15,1 2-8-15,-1-4-95 16,-4-8-84 0,2-12-208-16</inkml:trace>
  <inkml:trace contextRef="#ctx0" brushRef="#br0" timeOffset="69332.588">12444 12147 1263 0,'0'0'78'0,"0"0"-56"16,0 0-20-16,94-13 33 15,-70 36-20-15,-8 7-12 16,-7 5-4-16,-9 2 1 16,0 0-5-16,-16-3 5 15,-1-7-8-15,4-7-38 16,7-8 3-16,4-12-18 15,2 0 17-15,5-14 44 16,16-15-34-16,2-9 20 16,-1-6 14-16,-5-4 0 31,-6 3 28-31,-7 1 15 0,-4 8 30 0,0 13 5 16,0 10-18-16,0 13-9 15,0 0-51-15,0 16-3 0,0 17 3 16,5 10 3-16,11 4 7 15,3 0-6-15,3-5-2 16,3-9-4-16,2-2 3 16,1-10-4-16,5-6-48 15,-2-9-99-15,-1-6-116 16</inkml:trace>
  <inkml:trace contextRef="#ctx0" brushRef="#br0" timeOffset="69854.8601">13520 11212 1067 0,'0'0'19'0,"0"0"79"15,0 0-25-15,0 0 7 16,0 0-44-16,0 0-33 15,32 43-3-15,-19 2 9 16,-2 6-1-16,-3 4-2 0,-1 1-4 16,2-2-1-16,-2-6-1 15,3-9-3-15,-1-12-87 16,1-10-69-16,0-14-132 16,-2-3-556-16</inkml:trace>
  <inkml:trace contextRef="#ctx0" brushRef="#br0" timeOffset="70145.7019">13778 11270 964 0,'0'0'115'16,"0"0"-115"-16,0 0 0 16,0 0 46-16,0 0 9 0,0 108-36 15,7-65-13-15,7-3-6 16,6-5 2-16,3-10-2 15,2-10 3-15,-2-14 6 16,-3-1 1-16,-6-19 22 16,-8-15 46-16,-1-3-59 15,-5-4-1-15,-2 1-14 16,-19 6 1-16,-6 6-1 16,-1 8-2-16,2 11-4 15,7 6-7-15,10 3-97 16,9 15-68-16,0 7-72 15,24 6-313-15</inkml:trace>
  <inkml:trace contextRef="#ctx0" brushRef="#br0" timeOffset="70586.5237">14434 11353 870 0,'0'0'264'16,"0"0"-230"-16,0 0-33 15,-116-63 36-15,70 63 10 16,5 3-18-16,7 16-25 16,12 8-4-16,11-2-1 15,11-2-7-15,0 2 8 0,24-7-3 16,9-7-30 0,4-9 2-16,-1-2-10 0,-6-13 0 15,-10-11 12-15,-10-4 18 16,-9 1 8-1,-1 1 3-15,0 8 14 0,-9 7 33 16,6 7-7-16,3 4-36 16,0 11-4-16,1 17-19 15,21 12 19-15,8 11 1 16,5 8 2-16,-5 4-3 16,-8 1 1-16,-5-4-1 15,-14-2 0-15,-3-1 11 16,-12-8 7-16,-18-7 15 15,-9-13 12-15,-4-11 9 16,-8-13 15-16,-5-5-21 0,0-1-14 16,6-17-28-16,9-3-3 15,14-3-3 1,20-5-105-16,11-3-232 0</inkml:trace>
  <inkml:trace contextRef="#ctx0" brushRef="#br0" timeOffset="70992.9767">14697 11393 1411 0,'0'0'34'0,"0"0"2"0,0 0-27 16,97-21 1-1,-54 41 30-15,-3 8-32 0,-8 7-3 16,-12 6-3-1,-11 0-2-15,-9 0 0 0,0-3-2 16,-4-6-1-16,-12-6-1 16,7-7-1-16,1-11 1 15,8-4-16-15,0-4 15 16,5-6-5-16,15-21 6 16,3-12-41-16,1-9 27 15,-4-6 8-15,-7 1 8 16,-6 3 4-16,-4 14 0 15,-3 9 10-15,0 13 4 0,0 8 4 16,0 6-20 0,0 11-6-16,0 22-10 0,7 13 16 15,5 8 4 1,6 1-4-16,0-3 1 16,6-5-4-16,6-12-79 0,7-8-127 15,11-13-290-15</inkml:trace>
  <inkml:trace contextRef="#ctx0" brushRef="#br0" timeOffset="71241.3124">15890 11556 1271 0,'0'0'48'15,"88"-6"-38"-15,-31 3 31 16,2-1 46-16,4 0-35 16,-2 1-40-16,0-2-5 15,-6 0-7-15,-9 1-72 16,-14-2-64-16,-18-4-120 16,-14-4-443-16</inkml:trace>
  <inkml:trace contextRef="#ctx0" brushRef="#br0" timeOffset="71421.8274">15998 11303 1116 0,'0'0'99'16,"0"0"-74"-16,0 0-14 16,0 0 29-16,0 0 48 15,35 105-45-15,-15-49-34 16,-2 0-6-16,-8 2-5 15,-4-3 2-15,0-5-1 16,-5-5-71-16,1-8-100 16,-2-12-185-16</inkml:trace>
  <inkml:trace contextRef="#ctx0" brushRef="#br0" timeOffset="72159.5257">17245 11393 982 0,'0'0'101'0,"0"0"-53"16,0 0 10-16,0 0 3 16,7-79-13-16,-25 65-12 15,-9 3-8-15,-8 4-10 16,-10 5-6-16,0 2 9 15,1 0-2-15,9 9-12 16,13 3-7-16,11 2-3 16,11-3-1-16,5 0 2 15,31-7 2-15,11-4 0 16,11 0-1 0,2-16-27-16,-2-13 4 0,-7-10-1 15,-8-6 8-15,-14-5 16 16,-14-7 2-16,-12-2 1 15,-3-3-2-15,-8 3 6 16,-14 3 10-16,-3 13 15 0,5 11 10 16,5 17-7-16,8 12-8 15,4 3-26-15,0 20-10 16,3 18 7-16,0 17 3 16,9 7 0-16,13 12 2 15,5 2-2-15,0 3-2 16,-2-3-20-16,-1-6-108 15,-9-7-127-15,-12-17-405 16</inkml:trace>
  <inkml:trace contextRef="#ctx0" brushRef="#br0" timeOffset="72354.0057">17024 11489 1219 0,'0'0'53'0,"0"0"-4"0,144-48-12 16,-61 32 38-16,9 5-3 16,6 1-36-16,-4 7-32 15,-13 3-4-15,-18 0-15 16,-24 17-97-16,-26 9-128 16,-13 5-385-16</inkml:trace>
  <inkml:trace contextRef="#ctx0" brushRef="#br0" timeOffset="72808.7888">17266 12049 1071 0,'0'0'81'16,"0"0"-46"-16,-96-35 3 16,55 35 56-16,-3 0-28 15,8 14-31-15,6 7-18 0,11 2-14 16,12 3 3-16,7-2-6 16,1-2 0-16,24-5-4 15,10-7 3 1,7-10-28-16,4 0 4 0,-6-13 2 15,-5-15 18-15,-9-8 4 16,-9-9 2-16,-7-6 3 16,-10-6-4-1,0 0 9-15,0 5 19 0,-10 10 20 16,2 10 13-16,4 14-17 16,2 10-16-16,1 7 1 15,1 1-29-15,0 12-11 16,0 19 11-16,4 16 0 15,7 6 0-15,2 6 0 16,-1 1-5-16,1-2-75 0,0-3-23 16,4-8-100-16,6-11-216 15</inkml:trace>
  <inkml:trace contextRef="#ctx0" brushRef="#br0" timeOffset="73227.6747">17527 11881 1195 0,'0'0'89'0,"0"0"4"0,0 0-56 15,0 0 44 1,0 0-34-16,89-31-47 16,-68 59 0-16,-7 5-4 15,-10 2 0-15,-4-1 1 16,0-2 4-16,-9-5-2 15,-3-10-1-15,0-4-20 0,5-6-12 16,5-5-15-16,2-2-2 16,2-3 51-16,20-20-31 15,6-8-63-15,4-4 86 16,-1-2 8-16,-7-1 1 16,-6 3 1-16,-7 6 33 15,-6 10 37-15,-3 9-13 16,-1 6 5-16,-1 4-43 15,2 4-21-15,2 19-23 16,5 12 23-16,9 5 0 0,3 2 7 16,6-6-6-16,3-4 4 15,1-5-5-15,4-4-10 16,2-8-138-16,-5-10-204 16</inkml:trace>
  <inkml:trace contextRef="#ctx0" brushRef="#br0" timeOffset="74349.0027">18661 11101 1214 0,'0'0'50'0,"0"0"-19"16,0 0-9-16,0 0-11 16,0 0-11-16,0 0-6 15,13 79 6-15,-35-38 4 0,-10-3-1 16,1-4-2-16,3-6-1 16,5-6 1-16,11-8-2 15,8-2 1-15,4-3 0 16,13-4 0-16,22-1 5 15,11-2 2 1,9-2 1 0,5 0-5-16,-3-5-6 0,-7-7 3 0,-9-5 0 15,-10-3 4-15,-12-3-3 16,-8 0 4-16,-10-1 4 16,-1 2-7-16,0 2 2 15,-12 6 21-15,-1 5-15 16,4 5 7-16,1 4-10 15,0 0-7-15,3 18-11 16,2 11 6-16,3 6 2 0,0 1 3 16,0 1 0-16,6 4-1 15,6-2 4-15,-3-1-6 16,2-3-57-16,2-9-137 16,2-13-264-16</inkml:trace>
  <inkml:trace contextRef="#ctx0" brushRef="#br0" timeOffset="74709.3886">19129 11303 1209 0,'0'0'88'16,"0"0"-88"-16,0 0 0 15,102 0 42 1,-45 9-32-16,2-3-5 15,2-6-4-15,-7 0-1 0,-14 0-15 16,-11-15 4-16,-15-6 9 16,-11-2 0-16,-3-1 2 15,-14 1 4-15,-16 5 4 16,-8 6-3-16,-2 8 19 16,0 4-10-16,4 4-1 15,8 17-3-15,8 9-9 16,9 7 13-16,11 2 2 0,4 3 11 15,21-3-3-15,12-5-10 16,4-7-1 0,5-9-6-16,0-6-6 0,2-10-2 15,1-2-63 1,0-7-118-16,-5-18-277 0</inkml:trace>
  <inkml:trace contextRef="#ctx0" brushRef="#br0" timeOffset="75125.7977">19898 10942 1254 0,'0'0'71'0,"0"0"-49"0,0 0-20 15,0 0 14-15,85 27 1 16,-62 1-16-16,-9 3-1 15,-8 5 0 1,-6-2 0-16,-3-1 0 0,-15-7-3 16,-1-5-2-16,2-7-6 15,7-8-6-15,5-6 5 16,5 0 7-16,0-6-2 16,11-16-39-16,11-5-2 15,3-5 44-15,-1-3 3 16,-6 3 2-16,-5 6 9 15,-6 5 52-15,-6 8-5 16,-1 7 5-16,0 4-7 0,2 2-55 16,2 15 0-16,5 15-4 15,4 7 4-15,3 5 2 16,-2-3 1-16,1-2-5 16,2-1 2-16,-2-5-16 15,1-8-118-15,-1-11-153 16</inkml:trace>
  <inkml:trace contextRef="#ctx0" brushRef="#br0" timeOffset="75585.6038">20772 11314 1185 0,'0'0'94'0,"0"0"-84"16,98 5 23-16,-38 0 67 15,7-1-42-15,8 2-37 16,1-1-6-16,-5-3-13 16,-8-2-2-16,-12 0-8 15,-17 0-112-15,-16-9-67 0,-16-11-245 16</inkml:trace>
  <inkml:trace contextRef="#ctx0" brushRef="#br0" timeOffset="75788.0634">21119 11123 1139 0,'0'0'99'0,"0"0"-99"16,0 0 0 0,0 0 68-16,0 102-1 0,5-58-39 15,3 2-19-15,1 1-9 16,1-2 0-16,-1 1-1 15,5-3-2-15,6-3-78 0,8-12-122 16,10-9-306-16</inkml:trace>
  <inkml:trace contextRef="#ctx0" brushRef="#br0" timeOffset="76342.5805">22298 11364 1192 0,'0'0'21'15,"0"0"-17"-15,-52-88 19 16,16 59 65-16,-7 7-21 16,-12 8-26-16,-7 10-31 15,0 4-7-15,10 5 10 16,13 16-11-16,20 3-2 16,14 1 0-16,5-1-3 15,18-4 3-15,18-3-2 16,14-9-34-16,3-8-4 15,2 0-21-15,-8-12 24 0,-6-19 22 16,-10-8 11 0,-9-11 3-16,-10-9 1 0,-5-6 0 15,-7-2 5-15,0-3-4 16,0 5 5-16,-5 8 6 16,-7 10 3-16,0 15 13 15,3 15 23-15,2 11-23 16,-3 6-28-16,2 16 0 15,-1 23-1-15,3 15-4 16,6 13 9-16,0 8-7 16,1 4 3-16,13 1 0 15,2-1-3-15,-2-5-94 16,-1-10-114-16,-6-13-342 16</inkml:trace>
  <inkml:trace contextRef="#ctx0" brushRef="#br0" timeOffset="76538.6758">21749 11469 1172 0,'0'0'89'16,"123"-11"-30"-16,-34 6 24 16,8-5 25-16,-3 0-24 15,-6 2-60-15,-8 5-9 16,-9 3-12-16,-13 2-3 15,-21 21-13-15,-24 13-130 16,-13 5-114-16,-28 6-333 0</inkml:trace>
  <inkml:trace contextRef="#ctx0" brushRef="#br0" timeOffset="77008.4191">22148 12086 1195 0,'0'0'56'0,"0"0"-16"0,-101-72 27 16,43 58 10-1,-6 5-26-15,1 9-38 16,11 0-8-16,15 16-5 15,16 8 5-15,14 1-13 0,7 1 8 16,1-2 0-16,27-6 5 16,16-5-5-16,11-10-28 15,9-3-13-15,2-13 2 16,-2-18 26-16,-13-10 2 16,-12-10 11-16,-16-7 3 15,-13-5-3-15,-10-1 8 16,0 3 6-16,-7 9 10 15,-8 8 20-15,2 12-10 0,4 14-6 16,4 11 16 0,1 7-35-16,-2 11-9 15,-1 21-15-15,2 14 15 16,5 10 1-16,0 8-1 0,3 2 0 16,12 3-2-1,2 0 0-15,0-4-94 0,-2-9-70 16,2-16-206-16</inkml:trace>
  <inkml:trace contextRef="#ctx0" brushRef="#br0" timeOffset="77426.1901">22453 11803 1268 0,'0'0'64'16,"0"0"20"-16,0 0-56 15,0 0 21-15,91-35-11 16,-67 62-38-16,-6 10 0 16,-8 5 0-16,-10 5-6 15,0-3 5-15,-22-3-6 16,-2-6-5-16,3-8-26 16,5-9 0-16,8-10 12 15,7-5 6-15,1-3 13 16,9-10 4-16,18-16 3 15,6-11 0-15,-1-7 0 16,0-3 2 0,-7-3-2-16,-4 4 7 0,-9 6 25 0,-4 13 17 15,-5 13-2-15,-2 8-12 16,1 6-16-16,-2 10-19 16,3 20-12-16,1 9 11 15,0 6 2-15,2-1 0 16,-1-3-1-16,1-7 0 15,0-8-2-15,3-6 1 16,0-8-95-16,1-12-45 16,5 0-121-16</inkml:trace>
  <inkml:trace contextRef="#ctx0" brushRef="#br0" timeOffset="77841.0795">23319 11294 920 0,'0'0'33'0,"0"0"-28"15,-93 30 6-15,78-17 30 16,12 1-34-16,3 1 0 16,5 2-5-16,20 1 6 15,9 2 2-15,8-2 21 16,-1-2-6 0,-3 0 18-16,-5 0-8 15,-6 5-9-15,-6 2 5 0,-5 3-13 16,-7 0 13-16,-6 1-21 15,-3-4-2-15,-1-5 8 16,-23-7 16-16,-12-5 15 16,-10-6-12-16,-11 0-26 15,-6-15-9-15,2-10-37 0,7-13-140 16,14-9-319 0</inkml:trace>
  <inkml:trace contextRef="#ctx0" brushRef="#br0" timeOffset="78007.5847">23495 11269 1293 0,'0'0'89'15,"139"-9"-50"-15,-71 4 67 16,-4-4-13-16,-4 2-59 16,-2-3-31-16,-15 2-3 15,-13 1-14-15,-21-1-91 16,-9-5-147-16,-27-2-468 15</inkml:trace>
  <inkml:trace contextRef="#ctx0" brushRef="#br0" timeOffset="79078.2657">5632 14077 1254 0,'0'0'156'0,"0"0"-103"16,0 0-41-1,0 0 33-15,0 0 40 16,110-1-48-16,-43-6-30 15,0-1-7-15,-1 5-1 0,-5-1 1 16,-7 4-5-16,-11 0-40 16,-13 0-114-16,-18 10-67 15,-12-2-225 1</inkml:trace>
  <inkml:trace contextRef="#ctx0" brushRef="#br0" timeOffset="79221.4059">5645 14262 1053 0,'0'0'85'16,"0"0"-55"-16,0 0 47 16,0 0 104-16,91 50-38 0,-25-50-94 15,13 0-31 1,3 0-18-16,0-2-9 0,0-14-94 16,-6-7-209-16</inkml:trace>
  <inkml:trace contextRef="#ctx0" brushRef="#br0" timeOffset="81084.397">7016 14036 573 0,'0'0'293'0,"0"0"-175"0,0 0-17 0,0 0 48 0,-37-78-33 0,37 61-39 0,9 0-19 15,18 4-34-15,10 1-6 16,12 7-17-16,7 2 1 16,2 3 6-16,-3 0-8 31,-8 15 0-31,-17 2-1 0,-13 1-19 0,-14 2-12 16,-3 0 12-16,0 0 8 15,-8-5 9-15,4 1-11 0,4-2 9 188,3 1 0-188,19 4-6 0,6 0 11 0,-2 1-3 0,-8 0 3 0,-11 0-5 0,-7-1 5 0,-6 2 0 0,-25-2 6 0,-11-4 8 0,-10-4 43 0,-3-6-27 0,1-3-17 0,8-2-5 0,5 0-8 0,10-6-47 0,13-14-214 0,18-7-859 0</inkml:trace>
  <inkml:trace contextRef="#ctx0" brushRef="#br0" timeOffset="87791.087">21952 3396 1347 0,'0'0'49'16,"0"0"-22"-1,0 0-19-15,118-45 91 0,-66 45-50 16,3 8-29-16,0 20-5 16,-4 14-15-16,-6 14 0 15,-12 11-1-15,-15 6-1 16,-18 2 0-16,0-9-23 15,-30-6-22-15,-3-11-1 16,0-12 19-16,8-12 21 16,7-11 7-16,9-10-10 15,7-4 11-15,2-6 4 16,2-19-4-16,19-10-30 0,4-9 0 16,7-9 27-16,-1-7 0 15,-1-10-13-15,-5-5 13 16,-6 3 0-16,-8 7 3 15,-8 13 16-15,-3 14 24 16,0 12 0-16,0 9 1 16,-1 12-10-16,-2 5-19 15,-4 5-12-15,3 24-36 16,-2 17 35-16,3 16-2 16,3 9 3-16,9 0 0 15,16-1 5-15,5-13-13 16,4-11 4-16,2-13-54 15,5-8-13-15,5-15-90 16,-3-10-242-16</inkml:trace>
  <inkml:trace contextRef="#ctx0" brushRef="#br0" timeOffset="88324.7767">22698 2946 1157 0,'0'0'38'0,"0"0"-2"16,0 0-35-16,0 0-2 0,0 0 1 15,0 0-1 1,49 64-4-16,-44-33 4 0,-4-8 1 15,-1-4-2-15,0-8 2 16,0-9-2 0,0-2 2-16,0 0 0 0,0-12 32 15,0-10-26-15,3-8-4 16,9 0 0-16,3 1 4 16,5 1-6-1,8 4 16-15,3 5 10 0,4 8 17 16,2 8 4-16,-3 3-24 15,0 13-23-15,4 18 2 16,-5 13-4-16,-7 11 0 16,-11 8-7-16,-15 12 8 15,-13-2-110-15,-31-2-115 16</inkml:trace>
  <inkml:trace contextRef="#ctx0" brushRef="#br0" timeOffset="88906.7547">21141 3692 1134 0,'0'0'14'0,"0"0"-13"16,-33-90 0-16,1 66 65 15,-7 8-3-15,-2 6-35 16,-2 10-5-16,2 2-15 15,4 21 11-15,7 5-15 16,8 5-1-16,11-1-3 16,11 0 1-16,3-3-1 15,28-8 8-15,13-10-3 16,11-10-2-16,3-1-3 16,-4-22 1-16,-8-15-3 0,-11-16 0 15,-15-14 2 1,-11-11 0-16,-9-12 1 15,0-1-1-15,-6-3 1 0,-9 4 3 16,-4 7 8-16,-2 14-4 16,3 15 21-16,0 20 44 15,8 17-21-15,4 11-18 16,4 6-28-16,2 13-6 16,0 27-24-16,0 22 23 15,15 20 1-15,11 11-2 16,6 11 2-16,4 10-4 0,2 0-82 15,-1-8-65-15,-9-19-162 16</inkml:trace>
  <inkml:trace contextRef="#ctx0" brushRef="#br0" timeOffset="89124.1781">20578 3998 1157 0,'0'0'143'0,"0"0"-107"16,0 0-6-16,161-12 13 16,-34-8 34-16,22-3-29 15,5 0-7-15,-5-5-26 0,-19 3-12 16,-24 6-6 0,-32 5-2-16,-25 11-99 0,-32 3-56 15,-20 7-203-15</inkml:trace>
  <inkml:trace contextRef="#ctx0" brushRef="#br0" timeOffset="89640.7301">21066 4698 1167 0,'0'0'37'15,"-66"-75"-19"-15,27 49 88 16,-4 9-11-16,0 9-40 16,-2 8-27-16,5 0-25 15,5 14 5-15,12 14-4 16,6 5-4-16,11 4 0 15,6-4-4-15,4-6 4 16,24-6 0-16,7-9-23 16,6-11-4-16,-1-1 18 15,-4-19-16-15,-8-17 18 16,-9-9 2-16,-8-7 5 16,-9-7 2-16,-2-2-2 0,0-3 4 15,-11 0 4 1,-1 2 5-16,-3 9 21 15,3 9-11-15,0 13-1 16,5 10 45-16,2 15-33 0,4 4-16 16,1 2-18-16,0 5-2 15,0 23-10-15,4 16 8 16,12 21 4-16,6 10 0 16,4 6 0-16,1 5-9 15,3 3-73-15,-3-5-55 16,-2-12-70-16,-4-20-247 0</inkml:trace>
  <inkml:trace contextRef="#ctx0" brushRef="#br0" timeOffset="90048.8717">21200 4384 1280 0,'0'0'82'0,"0"0"-57"15,0 0-10-15,0 0 39 16,109-42-26-16,-73 68-28 16,0 13 0-16,-8 6-5 15,-13 3 5-15,-14-3-10 16,-1-6 6-16,-7-10-36 16,-5-10 17-16,3-10-2 0,3-9 6 15,0 0 19-15,6-23-1 16,0-9 0-16,0-6 1 15,12-7-5-15,5 1 5 16,-4 2 8-16,-3 4 5 16,-2 12 38-16,-5 9 9 15,1 7-16-15,-3 9 8 16,-1 1-37-16,4 9-15 16,3 18-18-16,7 15 12 15,6 6 5-15,9-2 1 16,7-2-2-16,8-9-2 15,7-9-77-15,12-11-53 16,10-15-115-16,8-4-606 16</inkml:trace>
  <inkml:trace contextRef="#ctx0" brushRef="#br0" timeOffset="90572.4897">23923 3448 1230 0,'0'0'130'0,"0"0"-120"15,0 0 49-15,0 0 46 16,0 0-39-16,85-21-65 15,-21 21 7-15,6 0-13 16,-4 2 5-16,-10 7-65 16,-15-1-28-16,-19 3-69 15,-22 0-95-15,-9-2-198 16</inkml:trace>
  <inkml:trace contextRef="#ctx0" brushRef="#br0" timeOffset="90733.0689">23844 3701 818 0,'0'0'61'16,"0"0"84"-16,0 0 13 16,110 40-44-16,-53-40-7 15,7 0-48-15,2 0-56 16,-2 0-3-16,-6 0-50 16,-16 0-111-16,-20-7-249 15</inkml:trace>
  <inkml:trace contextRef="#ctx0" brushRef="#br0" timeOffset="97055.7847">25061 3332 1200 0,'0'0'93'15,"0"0"-63"-15,0 0 38 16,0 0 7-16,0 0-65 0,0 0-10 15,12-2-13-15,-3 31 5 16,4 6 8-16,-2 9 0 16,-1-1 0-16,-4 1-2 15,0-3 1-15,-3-12-11 16,-1-8-20-16,-2-12-2 16,0-8 9-16,0-1 7 15,0-1 18-15,0-20 16 16,0-9-16-16,0-8-9 15,0 0 3-15,0-1 9 16,7 1-3-16,5 6 3 16,-1 3 13-16,-1 7 15 15,3 8 2-15,1 3-12 16,4 7 0-16,10 4-15 16,8 0-4-16,4 8-2 0,3 15 2 15,-7 7-2-15,-6 7-2 16,-9 2-5-16,-8 6 7 15,-10 2-19-15,-3-7-36 16,0-2-13-16,-7-9-34 16,-12-11-84-16,-4-8-269 15</inkml:trace>
  <inkml:trace contextRef="#ctx0" brushRef="#br0" timeOffset="99189.5374">25749 3371 898 0,'0'0'275'16,"0"0"-229"-16,0 0 20 16,0 0 24-16,0 0-19 0,96-69-44 15,-46 69-26-15,5 7-1 16,-1 18-2-16,-5 4 2 15,-13 9-6-15,-14 4 3 16,-17 7-1-16,-5 1-20 16,-21-5-29-16,-15-11 9 15,-3-9 5-15,4-11 29 16,6-7 6-16,13-6 8 16,10-1-4-16,6-5 18 15,8-16-18-15,21-7-3 0,13-7-10 16,9-4-7-1,4-3 10-15,0 0-4 16,-7-1 14-16,-11 5 11 16,-13 3 9-16,-11 7 33 15,-8 8 1-15,-5 5 0 0,0 9-20 16,0 6-29-16,-8 0-3 16,-6 11-2-16,-4 16-27 15,1 9 23-15,7 6-5 16,10 3 3-16,0-1 4 15,13-1 4-15,16-3-1 16,8-8-1-16,9-8-1 16,2-10-29-16,3-11-115 15,-5-3-323-15</inkml:trace>
  <inkml:trace contextRef="#ctx0" brushRef="#br0" timeOffset="101097.4347">26474 2844 1259 0,'0'0'127'0,"0"0"-112"16,0 0 3-1,0 0 26-15,0 0-37 0,0 0-7 16,14 26-4-16,-4 5 4 16,0 3 3-16,1 0-1 15,0-3-4-15,-1-2 2 16,0-4 0-16,-1-6-5 16,-2-8-23-16,-4-5-1 15,-3-5 13-15,0-1 9 16,0 0 7-16,0-5 10 0,0-12-8 15,-8-1 2-15,5-4-3 16,1 1-1-16,2-2 0 16,0 0-2-1,2-1 0-15,12 0-2 0,2 1 4 16,0 3 2-16,0 5-2 16,1 5 0-16,-4 4 2 15,3 5 4-15,0 1-12 16,1 0 6-16,3 9-1 15,-1 9 0-15,0 5 2 16,-5 4-1-16,-2 3 0 16,-9-2-9-1,-3-1 8-15,0-3-3 0,0-3 2 16,0-3-34-16,0-2-63 16,0-7-57-16,0-7-119 0</inkml:trace>
  <inkml:trace contextRef="#ctx0" brushRef="#br0" timeOffset="101404.6127">27063 2942 1198 0,'0'0'80'0,"0"0"-80"0,0 0 0 15,103 0 68-15,-54 0-28 16,1 0-28-16,-4 0-11 16,-7 0-1-16,-6 0-12 15,-10 0-75-15,-6 0-82 16,-5-10-159-16</inkml:trace>
  <inkml:trace contextRef="#ctx0" brushRef="#br0" timeOffset="101601.0861">27504 2767 1116 0,'0'0'125'15,"0"0"-70"1,0 0-3-16,0 0 4 0,0 0-43 16,0 0-11-16,9 31-3 15,7 1 3-15,-1 5-2 16,-2 4 0-16,-8-1-111 16,-5-4-139-16</inkml:trace>
  <inkml:trace contextRef="#ctx0" brushRef="#br0" timeOffset="111390.3415">7850 14037 1094 0,'0'0'59'16,"0"0"-27"-16,0 0-21 15,0 0-9-15,0 0-2 16,0 0-10-16,0-14-263 0,0 14-302 15</inkml:trace>
  <inkml:trace contextRef="#ctx0" brushRef="#br0" timeOffset="113672.409">8487 13912 1065 0,'0'0'135'16,"0"0"-96"-16,0 0 61 16,0 0 3-16,6-76-25 0,19 62-24 15,10 4-37 1,7 4-15-16,10 5-4 15,0 1 4-15,-3 0-2 0,-10 17 0 16,-13 4-3-16,-17 4 1 16,-9 6-8-16,-17 3-8 15,-22 3 14-15,-10 0-1 16,7-5 4-16,8-5 1 16,13-9 0-16,18-4 0 15,3-3-3-15,21-2 3 16,24-2 5-16,14-5-4 15,15-2-1-15,9 0 0 0,8 0-60 16,-3 0-99 0,-12 0-255-16</inkml:trace>
  <inkml:trace contextRef="#ctx0" brushRef="#br0" timeOffset="114130.9874">9238 13878 1301 0,'0'0'98'0,"0"0"-60"15,0 0-16-15,91-41 34 16,-41 41-19-16,1 10-37 16,-6 15 7-16,-12 5-7 15,-17 2-9-15,-13 4 4 0,-3-1-16 16,-13-3-9-16,-11-5 12 15,0-8 6-15,9-6 7 16,6-8 4-16,7-5-11 16,2 0 12-16,0-7 0 15,20-15-46-15,8-7-4 16,7-6 27-16,-2-2 23 16,-5-1-1-16,-7 1 2 15,-8 3 0-15,-6 6 40 16,-4 8 3-16,-3 6 9 15,0 10-27-15,0 3 6 0,0 1-32 16,0 10-20-16,0 13 9 16,0 13 10-16,5 1 1 15,6 1 1 1,5-2 1-16,5-3-1 16,7-4-1-16,8 0-7 15,9-6-55-15,4-9-107 0,5-9-195 16</inkml:trace>
  <inkml:trace contextRef="#ctx0" brushRef="#br0" timeOffset="115537.4355">9660 13423 1171 0,'0'0'68'16,"0"0"-49"-16,0 0-13 16,0 0 51-16,0 0-26 15,100-33-29-15,-81 37-2 0,-2 11-7 16,-10 4 2-16,-7 2-2 15,0 2 2-15,-12 2 4 16,-10-3-8-16,1 0-5 16,3-5 12-16,12-4 2 15,1-6-9-15,5 1 8 16,0-5 0-16,6-2 1 16,11-1 2-16,7 0 1 15,1 0 3-15,2-1-6 16,0-5 0-16,-3 0-10 0,3-2-99 15,0-2-151 1</inkml:trace>
  <inkml:trace contextRef="#ctx0" brushRef="#br0" timeOffset="115784.2887">10149 13416 1098 0,'0'0'106'0,"0"0"-101"0,0 0 1 16,0 0 57-16,0 0 16 15,0 0-62-15,73 0-10 16,-37 0-4-16,0 0-3 0,-3-1-2 15,-5-2-79-15,-1-2-129 16,-3-5-260 0</inkml:trace>
  <inkml:trace contextRef="#ctx0" brushRef="#br0" timeOffset="116004.7004">10573 13240 1105 0,'0'0'102'15,"0"0"-97"-15,0 0-4 0,0 0 15 16,0 0 1-16,0 0 20 16,21 81-35-1,-12-48-1-15,-3 3-2 0,3-3-7 16,-8-4-219-16</inkml:trace>
  <inkml:trace contextRef="#ctx0" brushRef="#br0" timeOffset="116934.7296">11271 13927 1026 0,'0'0'152'15,"0"0"-113"-15,0 0-37 16,0 0 82-16,0 0 15 16,0 0-71-16,94-11-25 15,-12 11 5-15,9 0-2 0,-1 0-5 16,-8 0 4-1,-9 0-10-15,-15 0-1 0,-12 0-56 16,-16 0-46-16,-22-7-94 16,-8-11-126-16</inkml:trace>
  <inkml:trace contextRef="#ctx0" brushRef="#br0" timeOffset="117136.7616">11552 13625 673 0,'0'0'514'0,"0"0"-471"16,0 0-28-16,0 0 8 0,0 0 66 15,1 106-33-15,14-58-34 16,-3 6-20 0,-1-1 3-16,-3 1-2 15,-3-3-6-15,-1-1-70 0,1-7-150 16,-1-13-307-16</inkml:trace>
  <inkml:trace contextRef="#ctx0" brushRef="#br0" timeOffset="122663.3434">12696 13315 1078 0,'0'0'76'0,"0"0"15"15,0 0-20 1,0 0 6-16,0 0-9 0,0 0-48 16,0-41-20-16,5 64-5 15,0 13 2-15,1 3 1 16,-1 5-3-16,-2 0 5 16,1 1 2-16,-1-1 0 15,2 0-1-15,4 0-1 16,-2-1-2-16,1-7-12 15,-1-3-57-15,0-9-48 16,-5-8-55-16,-2-8-137 16</inkml:trace>
  <inkml:trace contextRef="#ctx0" brushRef="#br0" timeOffset="122886.3397">12305 13832 1040 0,'0'0'90'0,"0"0"-89"16,0 0 93-16,92 0 17 15,-12 0-35-15,18 0-46 16,14-4-21-16,3-2 12 16,-6 0-3-16,-14 4 6 15,-17 2-21-15,-20 0-3 16,-22 1-76-16,-24 11-106 15,-12 0-169-15</inkml:trace>
  <inkml:trace contextRef="#ctx0" brushRef="#br0" timeOffset="123427.4119">12626 14225 1342 0,'0'0'59'0,"0"0"-36"0,0 0 31 15,0 0 40-15,103-59-69 16,-54 59-24-16,5 8 4 15,-6 14-2-15,-11 4-3 16,-12 5 0-16,-12 3-6 16,-13 0 4-16,0-3-16 15,-20-1-4-15,-6-6 15 16,1-8-13-16,8-4 18 16,6-7-4-16,8-5-15 15,3 0 21-15,4-19 0 16,22-11-61-16,5-7 32 0,10-6 23 15,0-3 6-15,-5-2 0 16,-5 4 5 0,-7 8 5-16,-12 9 31 0,-2 11 0 15,-7 7 5-15,-3 6-25 16,0 3-21-16,0 6 0 16,0 19-30-16,0 10 27 15,0 8 3-15,0 1 0 16,14-4-3-16,5-2 6 15,8-5-4-15,6-4 1 0,6-6-95 16,7-6-33-16,6-11-114 16,3-6-351-16</inkml:trace>
  <inkml:trace contextRef="#ctx0" brushRef="#br0" timeOffset="123831.3318">13907 13840 1171 0,'0'0'77'15,"0"0"-59"-15,0 0 32 16,0 0 70-16,0 0-49 16,0 0-67-16,130-16 4 15,-66 16 8-15,1 0-12 16,-6 0 2-16,-7 0-2 0,-7-2-3 15,-9-4-2 1,-12 6-31-16,-12-2-63 16,-10-4-35-16,-2-3-87 0,-13-4-429 15</inkml:trace>
  <inkml:trace contextRef="#ctx0" brushRef="#br0" timeOffset="124049.2867">14058 13635 1116 0,'0'0'106'0,"0"0"-48"15,0 0 5-15,0 0 9 16,0 0-20-16,0 0-44 16,-25 49 26-16,26 0-5 0,13 1-17 15,3 0-4-15,-1 0-7 16,-2 0-1-16,-3-2 0 15,-5 1-82-15,0-8-106 16,-2-13-283-16</inkml:trace>
  <inkml:trace contextRef="#ctx0" brushRef="#br0" timeOffset="127292.468">14959 13529 520 0,'0'0'805'0,"0"0"-756"15,0 0-32-15,0 0-15 16,0 0-2-16,0 0-9 16,11 55 9-16,-11 8-3 15,-8 4 2-15,-11-3-8 16,-5-9-26-16,3-14 3 16,3-10 6-16,8-13 8 0,4-9 13 15,4-7 1 1,2-2 4-16,0 0 13 0,20-7 2 15,10-6-9 1,9 0 0-16,10 1 1 0,7 4-6 16,7 4-1-16,4 1 0 15,-4 3-1-15,-8 0 1 16,-16 0-2-16,-15 0 5 16,-14 0-3-16,-8 0 0 15,-2-8 0-15,0-4 15 16,-5-6-14-16,-12-6 1 15,-5-2 10-15,-3-2 12 0,-3-3 4 16,-1 1 5-16,1 5-1 16,7 5 5-16,6 11 8 15,11 5 2-15,2 4-17 16,2 0-30-16,0 20-3 16,0 18-6-16,8 16 9 15,5 5-2-15,-3 3-2 16,3 2 4-16,-5-3 5 15,0 6-5-15,-2-6-47 16,-2-8-108-16,2-12-178 16</inkml:trace>
  <inkml:trace contextRef="#ctx0" brushRef="#br0" timeOffset="131285.8978">15902 13778 1245 0,'0'0'103'16,"0"0"-88"-16,0 0-14 15,0 0 76-15,0 0-28 16,0 0-48-16,94-32-1 16,-51 25-1-16,2-2 1 15,-3 0 3-15,-9-2 0 16,-11-3-1-16,-7-3-2 0,-12-3 3 16,-3 2-4-1,-1-2 1-15,-23 4 0 16,-6 7 2-16,-6 4 0 0,-3 5 4 15,-4 3-6-15,3 19-5 16,4 9 2-16,8 8 1 16,10 2 2-16,12 1 1 15,6-2 0-15,10-2 8 16,17-4-9-16,13-4 1 16,5-8-3-16,4-7 4 15,1-3 0-15,-3-6-2 16,-3-2-50-1,-7-4-45-15,-5 0-66 0,-6-12-169 16</inkml:trace>
  <inkml:trace contextRef="#ctx0" brushRef="#br0" timeOffset="131802.1668">16469 13389 667 0,'0'0'484'16,"0"0"-418"-16,0 0 3 16,8-82-39-16,12 72 27 0,9 10-25 15,3 0-31-15,4 6 2 16,-3 14-3-16,-8 7-4 15,-11 6 3 1,-11 5-9-16,-3 1 10 0,-10 1-3 16,-17-4-2-1,-2-6 2-15,4-5-1 0,10-8-2 16,7-10 3-16,6-4-7 16,2-3 1-16,0 0 9 15,15-15 0-15,8-10-2 16,7-4-5-16,-2-6 6 15,1-3-4-15,-7-3 5 16,-2-1 0-16,-7 2 5 0,-4 6-5 16,-6 8 18-1,-3 8 26-15,0 8-24 0,0 6 15 16,0 4-20-16,0 0-15 16,0 5-6-16,0 20-13 15,0 7 19-15,0 5 0 16,9 1 3-16,9-3-6 15,5-3 2-15,5-6-4 16,6-2-11-16,9-4-106 16,8-9-145-16</inkml:trace>
  <inkml:trace contextRef="#ctx0" brushRef="#br0" timeOffset="132509.7118">17421 13874 812 0,'0'0'373'15,"0"0"-324"-15,0 0-48 16,0 0 56-16,0 0 40 15,0 0-85-15,134-20 0 16,-60 15 6-16,1 0-16 0,0 1 5 16,-5 0-7-16,-11 1 2 15,-10-2-3-15,-15 3 4 16,-12 0-6-16,-8 0-60 16,-11-1-56-16,-3-2-38 15,-3-6-212-15</inkml:trace>
  <inkml:trace contextRef="#ctx0" brushRef="#br0" timeOffset="132699.7396">17624 13644 1178 0,'0'0'94'0,"0"0"-94"0,0 0 0 16,0 0 43-1,-3 80 21-15,8-29-41 0,8 6-22 16,-3 0 1-16,5-2-2 16,-1 3-2-16,-2-4-54 15,1-11-173-15,-6-13-351 16</inkml:trace>
  <inkml:trace contextRef="#ctx0" brushRef="#br0" timeOffset="133667.6729">22052 12412 630 0,'0'0'637'16,"0"0"-606"-16,0 0-28 16,0 0 0-16,0 0 80 15,0 0-26-15,11-3-41 16,60 3-15-16,24 0-2 0,13 0 1 16,10-1 0-1,1-4 2-15,-9-2 2 0,-14 2-8 16,-23-1-1-16,-19 2-52 15,-23 1-47-15,-20-2-94 16,-11 1-270-16</inkml:trace>
  <inkml:trace contextRef="#ctx0" brushRef="#br0" timeOffset="133927.1143">21961 12537 1220 0,'0'0'108'0,"0"0"-100"15,0 0-6-15,0 0 116 16,0 0-32-16,0 0-52 16,99-18-31-16,-4 26-3 15,17 2 0-15,6-1-2 16,-1-1-3-16,-4 2 5 15,-8-6-33-15,-11 2-70 16,-14-4-46-16,-21-2-105 0,-23 0-352 16</inkml:trace>
  <inkml:trace contextRef="#ctx0" brushRef="#br0" timeOffset="139517.6172">18844 13736 1166 0,'0'0'42'16,"0"0"-13"-16,0 0 43 15,-49-81 9-15,32 70-24 16,-2 4-29-16,-3 3-27 15,-1 4-2-15,0 0 0 16,-1 8 1-16,3 13-5 16,3 7 8-16,-1 6-3 15,2 6 0-15,2 1 5 16,6 1-5-16,5 0 0 0,4-5 0 16,0-3 0-1,12-3 0-15,16-7 1 16,11-5-3-16,15-4 0 0,13-8-6 15,6-7-27-15,-3 0 13 16,-10-13 20-16,-15-8 4 16,-13-6 5-16,-12-4 16 15,-14-7 14-15,-6-4-2 16,-8-3-4-16,-25-4-15 16,-9 3-1-1,-11 5-14-15,-7 9-1 0,-7 12-2 16,-4 13-97-16,0 7-59 15,4 0-189-15</inkml:trace>
  <inkml:trace contextRef="#ctx0" brushRef="#br0" timeOffset="140758.5839">5550 15973 1364 0,'0'0'88'0,"0"0"-85"16,0 0 3-16,0 0 109 0,0 0-45 16,0 0-46-16,36-24-21 15,14 18 1 1,10 0-2-16,1 3-2 0,-9 0 0 16,-4 3-11-16,-12 0-24 15,-6 0-85-15,-11 12-68 16,-13-1-80-16,-6-2-627 15</inkml:trace>
  <inkml:trace contextRef="#ctx0" brushRef="#br0" timeOffset="140950.0738">5432 16271 991 0,'0'0'275'0,"0"0"-242"16,0 0 39-16,89 3 33 15,-26-3 12-15,11-8-93 16,4-2-16-16,0-2-8 16,-4 4-16-16,-1-1-76 15,-9 1-136-15,-16-3-245 16</inkml:trace>
  <inkml:trace contextRef="#ctx0" brushRef="#br0" timeOffset="143383.4438">7303 15812 836 0,'0'0'113'16,"0"0"23"-1,0 0-28-15,0 0 8 16,13-73-32-16,-31 69-27 0,-6 4-45 15,-5 0-9-15,-7 14-3 16,-5 16 2-16,-2 12-2 16,6 9 7-16,4 7-5 15,12 2 2-15,9-1-4 16,11-4 2-16,1-7-4 16,9-8-2-16,16-6 4 15,8-6 1-15,7-11 1 16,8-8-4-16,-5-8-12 0,-4-1-9 15,-15-4 19 1,-6-12 4-16,-12-3 5 16,-6-4 21-16,0-1-10 0,-20 0 11 15,-7 5-12-15,-6 5-15 16,-1 6 2-16,7 7-2 16,5 1-11-16,7 1-30 15,11 13-82 1,4-3-114-16,1-5-285 0</inkml:trace>
  <inkml:trace contextRef="#ctx0" brushRef="#br0" timeOffset="145932.5556">7947 15979 1189 0,'0'0'102'16,"0"0"-53"0,0 0 23-16,-15-79 22 0,30 65-15 15,12 5-47-15,13 9-31 16,6 0 1-16,-1 2-4 15,-3 18 0-15,-11 8 0 16,-13 6-2-16,-13 7-6 16,-5 4-12-16,-6-3-1 15,-21-2-13-15,-1-7 12 16,1-8 3-16,9-10 7 0,10-6 11 16,4-8-5-16,4-1 8 15,0 0 1-15,16-13-1 16,14-9-17-1,8-7-15-15,-4-6 26 16,0-3 4-16,-7-4 2 0,-6 1 0 16,-6 1 8-16,-6 8 22 15,-5 10 15-15,-4 8-11 16,0 10-3-16,0 4-9 16,0 0-22-16,2 10-11 15,1 16 5-15,3 6 0 16,5 5 3-16,3-4 3 15,5-4-2-15,4-5-3 16,8-6-65-16,8-6-44 16,6-9-128-16,5-3-471 0</inkml:trace>
  <inkml:trace contextRef="#ctx0" brushRef="#br0" timeOffset="147753.0657">8562 15432 918 0,'0'0'126'0,"0"0"-52"16,0 0 8-16,0 0 17 16,0 0-8-16,0 0-57 15,-9-16-33-15,9 21-2 16,7 11-6-16,2 7 7 16,0 4-3-16,0 4 1 15,-6-1-107-15,0-5-119 16,-3-7-478-16</inkml:trace>
  <inkml:trace contextRef="#ctx0" brushRef="#br0" timeOffset="148430.4272">9229 16055 925 0,'0'0'320'0,"0"0"-291"15,0 0-19-15,0 0 34 0,0 0 50 16,0 0-64 0,143-7-11-16,-67 7-15 15,2 0 5-15,-5 0-3 0,-9 0 0 16,-9 0 1-16,-12 0-6 15,-11 0-2-15,-15 0-20 16,-9 0-53-16,-8-2-47 16,0-6-108-16,-8-1-476 15</inkml:trace>
  <inkml:trace contextRef="#ctx0" brushRef="#br0" timeOffset="148659.8143">9496 15837 1132 0,'0'0'98'0,"0"0"-63"15,0 0 17-15,0 0 18 16,0 0-46-16,0 0-21 16,-11 59-3-16,17-18 0 15,6 3 1-15,-1-1-1 16,-2-2 1-16,2-2-2 15,0-5-59-15,3-2-88 16,-1-11-156-16</inkml:trace>
  <inkml:trace contextRef="#ctx0" brushRef="#br0" timeOffset="149050.7053">10616 15483 1163 0,'0'0'17'0,"0"0"-7"16,0 0 15-16,0 0 65 0,0 0-15 15,0 0-75-15,-41-31-5 16,32 62 1-16,-1 9 3 16,7 5 1-16,3 5 3 15,0 0-1-15,0 3-2 16,0 0 0-16,11 3 5 15,3-2-10-15,0-1-39 16,-3-10-80-16,-1-11-165 16,-10-11-629-16</inkml:trace>
  <inkml:trace contextRef="#ctx0" brushRef="#br0" timeOffset="149249.1574">10255 16047 520 0,'0'0'679'16,"0"0"-591"-16,94-25-78 16,-34 18 78-16,7 1 11 15,9 3-41-15,0 3-30 16,-4 0-24-16,-5 0-3 16,-16 4-1-16,-11 12-72 15,-16 6-95-15,-9 3-129 16</inkml:trace>
  <inkml:trace contextRef="#ctx0" brushRef="#br0" timeOffset="149732.5278">10680 16448 1391 0,'0'0'94'16,"0"0"-66"-16,0 0 1 16,0 0 31-16,0 0-19 15,0 0-35-15,94-17-6 16,-70 47-3-16,-10 3 3 16,-13 4-6-16,-1 0-1 15,-15-1 1-15,-12-7-18 0,-3-8-8 16,7-6 6-16,5-8-6 15,12-6 9-15,6-1-2 16,0-4 18-16,22-21-18 16,13-9-50-1,9-8 63-15,-2-5 6 0,0-4 12 16,-8 2-4-16,-7 7 24 16,-8 7 7-16,-8 10 22 15,-5 11-9 1,-6 10-7-16,4 4-15 0,-4 0-24 15,0 13-11-15,0 15-6 16,0 10 17-16,0 4 1 16,0 0 2-16,0-5 1 0,11-5-4 15,9-4 3-15,8-10-4 16,7-7 1-16,7-7-77 16,10-4-80-16,1-11-210 15</inkml:trace>
  <inkml:trace contextRef="#ctx0" brushRef="#br0" timeOffset="150101.2041">11492 16012 1232 0,'0'0'80'16,"0"0"-72"-16,0 0 123 16,0 0-9-16,0 0-57 15,0 0-42-15,36-14-18 16,25 14 8-16,12 0-6 15,-1 4 0-15,-8 0 5 16,-4-1-11-16,-5-2 10 0,-9-1-11 16,-4 0-5-16,-13 0-2 15,-10 0-35-15,-9-10-27 16,-10-4-89 0,0-5-79-16,-21-10-288 15</inkml:trace>
  <inkml:trace contextRef="#ctx0" brushRef="#br0" timeOffset="150298.7087">11685 15749 865 0,'0'0'394'16,"0"0"-334"-16,0 0-46 0,0 0 39 16,0 0 47-16,35 112-34 15,-18-64-42-15,-1 4-24 16,-2 3 2-1,-4-2-4-15,-1 0 8 0,1-4-12 16,-2-2-70-16,4-9-98 16,0-10-159-16</inkml:trace>
  <inkml:trace contextRef="#ctx0" brushRef="#br0" timeOffset="151082.2652">12612 15936 1197 0,'0'0'102'0,"0"0"-74"15,0 0-6-15,0 0 58 16,0 0-30-16,0 0-42 15,60 12-8-15,-60 20 1 16,-9 5-3-16,-16-2 2 0,-5-3 0 16,2-5-3-16,8-8 4 15,7-5-1 1,10-4 0-16,3-4 1 0,3-4-4 16,28 0 3-16,15-2 0 15,11 0-4-15,6 0-13 16,-2 0-3-16,-6-9 19 15,-12-4 1-15,-13-3 5 16,-8-2-5-16,-11-5 1 16,-8 0 6-16,-3-2-3 15,0-2 12-15,-14 7-10 16,3 5 10-16,2 7 4 0,4 6 9 16,5 2-17-16,0 0-12 15,0 21-26-15,0 9 26 16,0 8 4-16,6 4-2 15,9 0 0-15,3 1-2 16,0-2 1-16,-2-2-3 16,-2-2-8-16,-4-9-98 15,-1-11-89-15,1-12-359 16</inkml:trace>
  <inkml:trace contextRef="#ctx0" brushRef="#br0" timeOffset="151447.2934">13335 16029 1351 0,'0'0'64'16,"0"0"-64"-16,0 0-11 16,117-20 11-16,-69 17 7 15,4-1-7-15,-3-2 1 16,-10-5 1-16,-13-6-1 15,-17-4 6-15,-9-3-7 16,0-1 15-16,-26 4-10 16,-9 3-5-16,-10 8 6 15,-4 9-4-15,4 1-1 16,6 10 4-16,11 16-4 16,10 11 8-16,6 9 2 0,12 3 1 15,0 2 15 1,19-3-3-16,13-7 4 15,8-5-8-15,6-9-14 16,2-7-4-16,7-10-2 0,2-8-23 16,2-2-100-16,-1-7-91 15,-8-16-267-15</inkml:trace>
  <inkml:trace contextRef="#ctx0" brushRef="#br0" timeOffset="151899.2163">13949 15598 243 0,'0'0'1035'15,"0"0"-954"-15,0 0-69 16,85-17-11-16,-58 26 51 16,-3 12-32-16,-5 9-15 15,-10 12-1 1,-9 4-8-16,-1 4 4 0,-26 0-2 15,-7-5-3-15,1-7 5 16,6-7-8-16,12-15 5 16,7-8-20-16,8-8 0 15,0 0 11-15,20-21 8 16,13-14-37-16,7-9 2 0,-1-9 39 16,-6 0 7-1,-7-2-4-15,-7 8 19 0,-8 3 28 16,-5 12-5-16,-6 10 9 15,0 13-27-15,0 7 7 16,0 2-34-16,2 20-3 16,2 15 3-16,7 10 11 15,5 7-1-15,5-3 16 16,0 0-13-16,1-4 2 16,4-3-3-16,-1-8-11 15,3-7 1-15,1-8-2 16,-1-7-77-16,1-11-100 15,-6-1-128-15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4:39:38.50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1281 3387 1210 0,'0'0'91'0,"0"0"-71"16,0 0 61-16,0 0 4 15,0 0-24-15,0 0-22 16,0-27-39-16,0 34-7 16,0 11 0-16,3 7 7 15,0 9 0-15,0 3 0 16,-3 2 0-16,2 1-4 16,-2-1 3-16,0-2-3 0,1-6-24 15,1-4-46 1,2-6-20-16,4-5-43 15,2-10-81-15,-1-6-131 0</inkml:trace>
  <inkml:trace contextRef="#ctx0" brushRef="#br0" timeOffset="289.2254">1406 3387 1039 0,'0'0'109'16,"0"0"-77"-16,0 0 19 15,0 0 49-15,0 0-49 16,0 0-51-16,14-16-5 16,-8 33 1-16,3 4 2 0,-3 2 4 15,0 2 3-15,0 3-2 16,0 0-1-16,1 1-3 15,-1 2 1-15,2-5 0 16,-1 0-1-16,2-5 1 16,-3-7-67-16,-3-3-48 15,3-8-166-15,-3-3-300 16</inkml:trace>
  <inkml:trace contextRef="#ctx0" brushRef="#br0" timeOffset="578.4499">1675 3394 1075 0,'0'0'77'16,"0"0"-54"-16,0 0 47 15,0 0 29-15,0 0-85 16,0 0-14-16,0 19-8 15,0 4 8-15,0 2-1 16,6-1 3-16,0 4-2 16,3-6 0-16,-3 0 3 15,4-1-3-15,-1-4 0 16,0-3 0-16,-1-6-7 16,-4-2-4-16,-4-6-83 15,0 0-64-15,0-2-123 0</inkml:trace>
  <inkml:trace contextRef="#ctx0" brushRef="#br0" timeOffset="746.5982">1587 3198 1215 0,'0'0'81'0,"0"0"-77"15,0 0-4-15,0 0-5 16,0 0-71-16,0 0-193 16</inkml:trace>
  <inkml:trace contextRef="#ctx0" brushRef="#br0" timeOffset="894.203">1417 3217 1034 0,'0'0'140'0,"0"0"-120"16,0 0-20-16,0 0 0 16,0 0-94-16,0 0-418 15</inkml:trace>
  <inkml:trace contextRef="#ctx0" brushRef="#br0" timeOffset="1007.9011">1183 3223 1001 0,'0'0'105'0,"0"0"-105"16,0 0-48-16,0 0-111 16,0 0-254-1</inkml:trace>
  <inkml:trace contextRef="#ctx0" brushRef="#br0" timeOffset="1283.167">1766 3151 1299 0,'0'0'84'0,"0"0"-60"16,0 0-13-16,0 0 7 16,0 0-8-16,121 25-10 15,-75 26 2-15,-1 13 8 16,-12 6-2-16,-9 7 18 15,-14 6-13-15,-10 3-10 16,-10-5 4-16,-34-7-5 16,-27-13-2-16,-16-11-10 15,-20-16-74-15,-14-18-249 16</inkml:trace>
  <inkml:trace contextRef="#ctx0" brushRef="#br0" timeOffset="3314.9773">3504 3281 1454 0,'0'0'67'0,"0"0"-47"15,0 0-14 1,0 0 28-16,0 0-15 0,0 0-19 15,0 23-1 1,0 14-4-16,6 1 6 0,3-1-2 16,6-2 1-1,0-5-8-15,6-4 0 0,1-7-31 16,2-7-15-16,3-12 13 16,1 0 9-16,1-15 23 15,-7-12 1-15,-4-5 8 16,-8 0 2-1,-10-2 9-15,0 3 12 0,0 4 15 16,-7 7-18-16,-2 7 8 16,6 9-22-16,3 4-6 15,0 10-18-15,16 17-13 0,11 10 31 16,3 10 0 0,1 5-37-16,-5 6 25 15,-7-4-3-15,-10-1 6 0,-9-6 7 16,0-14-2-16,-12-6 4 15,-19-12 2 1,-10-8-1-16,-9-6 25 0,-4-1 5 16,5 0-7-1,7-7-1-15,12 0-23 0,14-4-1 16,13-1-19-16,3-5-119 16,37-9-346-16</inkml:trace>
  <inkml:trace contextRef="#ctx0" brushRef="#br0" timeOffset="3509.0298">4368 3344 1405 0,'0'0'62'16,"0"0"-62"-16,121-24-3 15,-65 23 2-15,4 1 0 16,-3 0-39-16,-11 0-127 16,-21 5-211-16</inkml:trace>
  <inkml:trace contextRef="#ctx0" brushRef="#br0" timeOffset="3659.2777">4420 3540 1177 0,'0'0'40'15,"79"2"22"-15,-22-2 75 16,4-2-16-16,5-8-84 16,7-1-37-16,6-3-57 15,0-3-168-15,-4-7-459 16</inkml:trace>
  <inkml:trace contextRef="#ctx0" brushRef="#br0" timeOffset="4015.3246">5408 3373 1384 0,'0'0'66'0,"0"0"-66"16,104-22-3-16,-44 12 3 15,0-1 17-15,-5 0-15 16,-15-1 0-16,-18-1 0 15,-14-2 10-15,-8 1 3 16,-6 1 12-16,-24 0-12 16,-13 8-8-16,-11 5-7 15,-1 0-6-15,7 18 2 0,11 12-1 16,12 5-8 0,13 7 13-16,12 3 5 0,6 1 21 15,25-3 5-15,15-7-9 16,10-13 1-16,5-11-8 15,0-12-15 1,6 0-4-16,-7-14-57 16,-2-13-130-16,-6-5-151 0</inkml:trace>
  <inkml:trace contextRef="#ctx0" brushRef="#br0" timeOffset="4414.9896">6072 3021 881 0,'0'0'583'0,"0"0"-468"16,0 0-109-16,0 0 12 15,0 0 15-15,112 6-29 16,-78 21-3-16,-4 2-1 16,-12 1-3-16,-14-4-6 15,-4 0-9-15,-4-5-1 16,-13-5-14-16,-2-5 1 15,4-8 11-15,3-3 5 16,8 0 13-16,4-18-6 16,0-9-3-16,4-5-2 15,14-1 13-15,1 0 2 16,-2 4 2-16,-8 6 15 16,3 6 12-16,-8 7 20 15,-1 7-5-15,-1 3-21 0,4 0-24 16,4 17-13-16,2 8 13 15,6 6-1-15,-2 1 1 16,2 1 0-16,0-3 0 16,3-1-2-16,3-3 1 15,1-3-123-15,2-9-87 16,-3-10-301-16</inkml:trace>
  <inkml:trace contextRef="#ctx0" brushRef="#br0" timeOffset="4821.9036">6879 3446 1490 0,'0'0'0'0,"0"0"-34"16,0 0-10-16,0 0-16 16,104-32-251-16</inkml:trace>
  <inkml:trace contextRef="#ctx0" brushRef="#br0" timeOffset="5075.2271">7781 3106 1424 0,'0'0'32'0,"0"0"-19"15,0 0-13-15,0 0-8 16,0 0-1-16,11 79 9 16,8-22 14-16,1 7-14 15,-1 1 1-15,-7-2 0 16,-2 1 4-16,-8-3-10 16,-2-6-53-16,-9-13-140 15,-19-20-223-15</inkml:trace>
  <inkml:trace contextRef="#ctx0" brushRef="#br0" timeOffset="5564.9153">7579 3401 1142 0,'85'-5'38'15,"12"5"-37"-15,9 0 0 16,-2 0 7-16,-10 0-8 0,-11 0 6 15,-15-1-6 1,-22-6-4-16,-16-6 4 16,-15-3 4-16,-15-5 72 0,0 0 18 15,-5-1-37-15,-10 3-16 16,-4 6-21-16,-4 5-18 16,1 7 5-16,-5 1-7 15,1 10-12-15,0 14 9 16,7 5-4-16,7 2 7 15,9-2-2-15,3-2 0 16,7-7 1-16,13-5 1 16,10-8 0-16,1-5-1 15,3-2 2-15,-4-5-1 16,-5-15 0-16,-4-4 4 0,-9-5-1 16,-7-6 33-16,-5 2 26 15,0 4-19-15,0 10-6 16,-3 6 11-16,1 9-8 15,2 4-16-15,0 0-20 16,0 0-4 0,3 15-7-16,10 12 0 0,1 7 7 15,2 3 0-15,-4 0-23 16,-1-3-42-16,-1-3-48 16,-1-5-104-16,2-11-98 15</inkml:trace>
  <inkml:trace contextRef="#ctx0" brushRef="#br0" timeOffset="5957.9441">8583 3302 1053 0,'0'0'208'16,"0"0"-120"-16,0 0 15 0,0 0-28 16,0 0-67-16,0 0-8 15,28 24-5-15,-19 7 5 16,3 0 0-16,-3-2-4 15,-3-5 2-15,-2-6-23 16,1-7-5-16,-4-8 15 16,2-3-5-16,-1 0 20 15,4-7 16-15,6-15-13 16,-2-2 0-16,2-1 5 16,-3 1 7-16,5-1 7 15,-1 7 11-15,0 4 22 0,-1 4-17 16,2 8-27-16,-1 2 9 15,2 0-20-15,2 2-4 16,0 13 4-16,-6 0-2 16,-1 2 2-16,-5 1-3 15,-2-2 4-15,-2 3-5 16,-1 1 4-16,2 0-48 16,-1 3-64-16,5-2-46 0,9-4-85 15,3-7-341 1</inkml:trace>
  <inkml:trace contextRef="#ctx0" brushRef="#br0" timeOffset="6403.8528">9202 3265 1389 0,'0'0'78'16,"0"0"-52"-16,0 0 25 15,0 0 16-15,104-26-53 16,-62 41-13-16,-6 6-1 16,-8 2 0-16,-13 3-9 15,-10 1 6-15,-5-1-9 0,-5-2-19 16,-17-5 5-16,2-5 7 16,3-4 1-16,6-6 13 15,8-4-3 1,3 0 8-16,3-7 0 0,19-11-15 15,7-7-20 1,3-3 26-16,-3-4 8 0,-7 1-2 16,-7 1 6-1,-9 5 34-15,-6 8 16 0,0 8-1 16,0 6-15-16,0 3-22 16,0 1-15-16,0 21-16 15,0 9 11-15,0 9 5 16,0-2-1-16,14-4 7 15,8-6-5-15,3-6 4 0,5-9-1 16,6-5-1-16,9-8-3 16,15 0-41-16,4-9-175 15,-3-15-234-15</inkml:trace>
  <inkml:trace contextRef="#ctx0" brushRef="#br0" timeOffset="7537.4482">798 5614 991 0,'0'0'500'0,"0"0"-442"16,-18-84-53-16,-15 68-4 16,-12 9 4-16,-19 7-8 15,-7 0 3-15,5 21-4 0,15 4 0 16,24-1-2-16,14 1-10 15,13 1 15-15,21 0-9 16,22-1 9-16,27-1-8 16,9-5 5-16,0-2 1 15,-7 1-5-15,-23 2 8 16,-16-2 0-16,-18 1-11 16,-15-2 7-16,-6-3-12 15,-36-3 16-15,-22-3 11 16,-27-4-7-16,-6-4 8 15,-4 0-9-15,14-5-1 16,30-12-4-16,22-3-7 16,32-3-85-16,14-5-133 15,49-2-357-15</inkml:trace>
  <inkml:trace contextRef="#ctx0" brushRef="#br0" timeOffset="7781.9081">1041 5542 1082 0,'0'0'163'15,"0"0"-163"-15,0 0 0 16,-33 72 43-16,15-35 2 16,9 3-19-16,9-5-14 15,0-5-3-15,11-8 6 0,16-9-10 16,4-9 12 0,0-4 22-16,-2-7-5 0,-9-18 42 15,-12-8-12-15,-8-8-20 16,-9-8-17-16,-31-2-25 15,-16 2-1 1,-5 4-1-16,6 9-2 16,18 11-10-16,16 13-42 0,21 12-95 15,9 0-110-15,37 7-197 16</inkml:trace>
  <inkml:trace contextRef="#ctx0" brushRef="#br0" timeOffset="7999.3338">1304 5403 1289 0,'0'0'164'0,"0"0"-122"16,0 0 60-16,0 0-30 16,0 0-32-16,0 0-40 15,8 24-1-15,6 33 1 16,7 16 0-16,-6 6 0 16,-2 11 2-16,-10 6-2 15,-3 2 3-15,0-4-3 16,0-6-22-16,0-18-23 15,-3-20-78-15,0-17-79 16,3-24-115-16,-4-9-615 16</inkml:trace>
  <inkml:trace contextRef="#ctx0" brushRef="#br0" timeOffset="8431.6894">1560 5194 1405 0,'0'0'0'0,"0"0"0"15,0 0-36-15,0 0 30 16,0 0 6-16,48 104 1 16,-36-54 0-16,-3-3 0 0,1-3-1 15,2-7 2 1,-1-7-4-16,-1-11 2 0,0-9 0 15,-2-9 2 1,-2-1 5-16,5-6 65 0,-1-11-18 16,2-3-34-1,-3 2 17-15,4 2-9 0,-4 2-17 16,-1 5-6-16,-3 4-5 16,-2 3 0-16,0 2 0 15,-1 0-4-15,4 0-3 16,0 7-3-16,6 6 9 15,-3 3-4-15,0-3 5 16,1 0 0-16,2-4 0 16,2-2 0-16,-1-1-1 15,-1-5-45-15,4-1-52 0,-2 0-54 16,2-3-223-16</inkml:trace>
  <inkml:trace contextRef="#ctx0" brushRef="#br0" timeOffset="8593.2564">2237 5495 1337 0,'0'0'61'0,"0"0"-61"15,0 0-81-15,0 0-55 16,0 0-313-16</inkml:trace>
  <inkml:trace contextRef="#ctx0" brushRef="#br0" timeOffset="8725.9043">2293 5766 1145 0,'0'0'160'15,"0"0"-160"-15,0 0 1 16,0 0 9-16,0 0-10 15,0 0-243-15</inkml:trace>
  <inkml:trace contextRef="#ctx0" brushRef="#br0" timeOffset="9249.5078">467 6430 1032 0,'0'0'134'16,"0"0"-134"-16,0 0 0 16,0 0 56-16,0 0 64 15,113 26-79-15,-24-23-8 0,13-3-12 16,7 0 0 0,-5 0-14-16,1-3-6 0,-7-3-2 15,-19 3-67-15,-19-2-48 16,-32 2-209-16</inkml:trace>
  <inkml:trace contextRef="#ctx0" brushRef="#br0" timeOffset="9416.0674">498 6529 842 0,'0'0'215'0,"0"0"-181"15,0 0-16-15,0 0 85 16,0 0 87-16,137 57-95 15,-16-57-45-15,9 0-19 0,-18-7-11 16,-2-5-6-16,-16-1-14 16,-12 1-54-16,-15-2-94 15,-19-5-82-15,-24-5-504 16</inkml:trace>
  <inkml:trace contextRef="#ctx0" brushRef="#br0" timeOffset="10897.3748">4440 5745 311 0,'0'0'758'15,"0"0"-718"-15,-44-78-7 16,10 58 32-16,-9 4 30 16,-2 7-7-16,-4 6-56 15,-2 3-17-15,-1 7-13 16,1 14 1-16,11 7 1 15,10 2-4-15,18 1-1 16,12 0-2-16,4-4 6 16,29-5-3-16,15-9 0 15,13-13-7-15,9 0-8 0,-1-18-11 16,-5-15-1 0,-10-6 21-16,-17-12 6 15,-13-8 2-15,-18-5 18 0,-6-5 17 16,0 0 0-1,-8 3-22-15,-3 9 18 16,3 9 30-16,2 13-23 0,3 14-20 16,3 11 9-1,0 8-12-15,0 2-17 0,0 12-5 16,3 19 2-16,15 14-7 16,6 13 13-16,6 8-3 15,-3 3 0-15,-5 3 0 16,-7-2-4-16,-3-2-18 15,-8-2-10-15,-2-6-48 0,1-8-31 16,1-9-54-16,7-16-89 16,7-18-344-16</inkml:trace>
  <inkml:trace contextRef="#ctx0" brushRef="#br0" timeOffset="11096.845">4857 5663 1147 0,'0'0'73'0,"0"0"-55"16,0 0 19-16,0 0 13 15,0 0-43-15,0 0 16 16,23 73-2-16,-16-37-18 16,-2-3-3-16,-1-3 0 15,2-4-2-15,-3-7-139 0,-1-14-192 16</inkml:trace>
  <inkml:trace contextRef="#ctx0" brushRef="#br0" timeOffset="11225.499">4887 5289 1071 0,'0'0'0'0,"0"0"-447"0</inkml:trace>
  <inkml:trace contextRef="#ctx0" brushRef="#br0" timeOffset="11648.3652">5147 5278 851 0,'0'0'348'0,"0"0"-348"0,0 0 9 0,0 0 42 0,0 104 45 15,6-50-56-15,-3 14-27 16,4 6-9-16,-4 4-5 16,-3 2 1-16,0 0 0 15,0-2 0-15,0-6-7 0,-6-10-18 16,2-8 2-16,4-7-4 16,0-9 11-16,0-9 2 15,19-9-8-15,8-12 4 16,12-8 5-1,8 0 6-15,1-11 2 0,0-13-7 16,-9-4 10-16,-12-2 2 16,-11-1 5-16,-10-3 24 15,-6-1-4-15,-12-2 1 16,-16 2 4-16,-8 3-14 16,-3 5-12-16,-1 7-2 15,0 4-1-15,10 8-2 16,9 4 3-16,6 2 0 15,12 0-2-15,3-5-1 0,9-6-18 16,24-9-87-16,16-9-125 16,8-8-37-16</inkml:trace>
  <inkml:trace contextRef="#ctx0" brushRef="#br0" timeOffset="12064.2557">5548 5484 566 0,'0'0'515'15,"0"0"-362"-15,-6-92-91 16,0 76 32-16,3 7 4 15,3 7-34-15,0 2-24 16,0 4-40-16,20 19-23 16,2 13 22-16,6 12-2 0,-7 8 1 15,-7 10-15 1,-10 2-8-16,-4 5 2 16,0 2-8-16,-7-5 3 15,-1-5 8-15,5-11 5 0,3-12 7 16,3-8-15-16,18-6 6 15,9-8 14 1,3-8-11-16,7-3-8 0,5-9 2 16,1 0-2-16,2-3 15 15,-5-13-1-15,-13-2 2 16,-14-3 5-16,-16-6 2 16,-3-2 7-16,-34-7 4 15,-15-2-1-15,-18-2-7 16,-12-2-1-16,-1 5 2 0,12 5 12 15,20 11 9 1,26 7 5-16,16 7-6 16,9-3-14-16,12-1-2 15,28-5-9-15,21-4-19 0,17-2-12 16,4-6-58-16,-6-9-46 16,-7-7-153-16</inkml:trace>
  <inkml:trace contextRef="#ctx0" brushRef="#br0" timeOffset="12398.49">6020 5173 966 0,'0'0'75'0,"0"0"-50"0,0 0-16 16,0 0-1-16,0 0 60 15,16 96-36-15,-5-54-30 16,-4 2-3-16,-3-3 1 15,1-6 0 1,1-7-4-16,3-9-33 0,4-11-39 16,2-8 2-16,1 0 24 15,0-17 50-15,-3-10 0 16,-4-2 44-16,-3-2 42 16,-3 2 10-16,4 5-40 15,-1 8 3-15,-1 7 10 16,1 8-28-16,6 1-41 15,4 3 0-15,6 17-3 0,1 7-5 16,4 6-10-16,-2 4-89 16,-7-1-101-16,-9-7-377 15</inkml:trace>
  <inkml:trace contextRef="#ctx0" brushRef="#br0" timeOffset="13095.2232">7010 5503 1186 0,'0'0'118'16,"0"0"-68"-1,0 0-48-15,0 0-3 0,0 0 1 16,0 0 0-16,0 82 3 16,-3-37 1-16,3-2-6 15,0 0 2-15,12-6 0 16,10-8-3-16,7-6 2 15,-2-14-30-15,8-9 12 16,-3-3 0-16,-8-19 17 16,-2-7 0-16,-7-2 2 15,-11 0 12-15,-4 4 0 0,0 6 17 16,0 7 4-16,-4 8-16 16,-3 6-13-16,5 0-4 15,2 20-36-15,0 8 36 16,21 4-33-16,15 0-7 15,11-7 3-15,3-8 8 16,-1-12 29-16,-9-5 0 16,-11-5 23-16,-13-15 74 15,-15-5 6-15,-1-3-15 16,-19 1-38-16,-21-1-44 16,-11 1-6-16,-2 5 0 15,6 8-87-15,19 6-104 16,25 5-275-16</inkml:trace>
  <inkml:trace contextRef="#ctx0" brushRef="#br0" timeOffset="13244.8234">7774 5664 1087 0,'0'0'294'15,"0"0"-238"-15,0 0-56 16,0 0 0-16,0 0-12 15,0 0-213-15,32-35-559 16</inkml:trace>
  <inkml:trace contextRef="#ctx0" brushRef="#br0" timeOffset="13710.1286">8192 5592 1267 0,'0'0'80'0,"0"0"-76"15,103-25-2-15,-57 17 17 16,2-4 38-16,-7-1-17 16,-6-3-28-16,-13 0 1 0,-8-1 5 15,-11-1 19 1,-3 4-17-16,-8 0-17 0,-17 3-3 15,-8 6 0 1,3 5-9-16,8 0 1 16,10 0-19-16,12 11-12 0,0 8 8 15,15-1 9-15,22 0 8 16,3 2 5-16,-1-5-4 16,-6-1 8-16,-14-4 3 15,-13 2-1-15,-6 0-1 16,-15 4-2-16,-26 6 6 15,-9 4 12-15,1 1-7 16,13-4 4-16,17 0-5 16,16-2 12-16,3-3 15 15,19 1 29-15,16-7 13 0,10-6-29 16,8-6-29-16,4 0-15 16,1-8-1-16,0-12-51 15,-8-5-155-15,-9-8-244 16</inkml:trace>
  <inkml:trace contextRef="#ctx0" brushRef="#br0" timeOffset="13842.9907">8833 5577 1244 0,'0'0'93'15,"0"0"-93"-15,0 0-1 16,0 0-10-16,0 0-270 15</inkml:trace>
  <inkml:trace contextRef="#ctx0" brushRef="#br0" timeOffset="14148.0463">9314 5245 1389 0,'0'0'91'0,"0"0"-91"16,0 0 0-16,0 0 9 16,0 0-5-16,43 78-2 0,-28-35-2 15,-6 4-3 1,-8 1 1-16,-1-2 1 16,0 0 0-16,0-6-2 15,0-7 5-15,8-8-2 0,2-5 0 16,7-5 1-16,4-4-1 15,9-5 0-15,5-4-2 16,7-2-2-16,3 0-96 16,1-10-108-16,-10-8-302 15</inkml:trace>
  <inkml:trace contextRef="#ctx0" brushRef="#br0" timeOffset="14538.4353">9264 5517 1311 0,'0'0'104'16,"88"-17"-104"-16,-13 9 2 15,9 0 18-15,2-1-20 16,-7-1-47-16,-7 0-51 16,-14 0-5-16,-13 0-6 15,-21 4 25-15,-14 4 15 16,-10 0 69-16,0 2 88 15,-1 0-63-15,-17 13-18 16,1 8 58-16,1 6 4 16,7 3-26-16,9-1-21 15,0-1-3-15,15-4-6 0,12-7 1 16,11-3 22 0,6-8-16-16,8-6-12 0,-1 0 3 15,-5-10-6-15,-10-10 8 16,-15-2 40-16,-14-3 21 15,-7-4-4-15,-4 3-51 16,-26-1-9-16,-13 6-10 16,-10 6-11-16,-8 7-29 15,-2 6-82-15,11 2-99 16,18 0-324-16</inkml:trace>
  <inkml:trace contextRef="#ctx0" brushRef="#br0" timeOffset="15271.1984">11152 5581 1427 0,'0'0'44'0,"0"0"-7"15,98-67-14 1,-53 62 27-16,-3 5-4 0,-2 1-42 16,-1 21 1-16,-8 10-10 15,-11 4 2-15,-10 4 2 16,-10-2-16-16,-3-5-26 16,-19-5-9-16,-4-7 8 15,4-11 25-15,7-5 16 16,9-5-5-16,6 0 8 15,0-15-5-15,20-9-12 16,14-6-6-16,10-3 8 16,1-1-5-16,-2-3 20 15,-14 2 2-15,-13 6 16 0,-11 7 53 16,-5 6-14-16,0 9-2 16,0 6-39-16,0 1-16 15,0 10-8-15,0 18-9 16,0 9 17-16,0 5 0 15,13-3 3-15,7-2-6 16,4-7-23-16,2-6-72 16,4-11-47-1,0-13-144-15</inkml:trace>
  <inkml:trace contextRef="#ctx0" brushRef="#br0" timeOffset="15446.1929">11941 5264 1220 0,'0'0'47'0,"0"0"-46"16,0 0-2-16,60 77-3 16,-47-39 0-16,-13-3-128 15,-16-7-233-15</inkml:trace>
  <inkml:trace contextRef="#ctx0" brushRef="#br0" timeOffset="15625.9391">10964 5213 1272 0,'0'0'0'16,"0"0"-333"-16,0 0-204 16</inkml:trace>
  <inkml:trace contextRef="#ctx0" brushRef="#br0" timeOffset="25977.0389">3959 7829 1097 0,'0'0'127'15,"0"0"-93"-15,-10-75 29 16,-8 52 20-16,-3 3-35 15,-1 8-9-15,-2 6-20 16,-2 6-6 0,-4 0-12-1,-4 17-2-15,4 9-3 0,5 7-2 0,7 1 5 0,9-1-5 16,9-2 6 0,0-7-3-16,14-6 5 15,14-8-4-15,5-7-7 16,7-3-7-16,0-6 0 234,-1-17 5-234,-6-7 11 0,-3-7-4 0,-8-6 8 0,-4-5-3 0,-9-4 4 0,-6-3-5 0,-3 1 7 0,0-2 1 0,0 4 6 0,-3 5 17 0,-3 8-2 0,-4 8 6 0,2 10 8 0,2 8-27 16,3 9 12-16,0 4-26 0,3 0-2 0,0 13-7 0,0 17-2 0,0 16 9 0,3 8-2 0,8 8 4 0,-1 2-2 0,2 1 0 0,-6-2-4 0,-3 0-24 0,-3-8-35 0,0-9-31 0,0-9-20 0,0-11-53 15,0-14-161 1</inkml:trace>
  <inkml:trace contextRef="#ctx0" brushRef="#br0" timeOffset="26555.9314">4280 7503 928 0,'0'0'153'0,"0"0"-66"0,0 0-30 0,0 0 19 0,0 0 6 0,0 0-62 0,-6-46-20 0,9 63-7 16,11 9 3-16,0 3 4 16,0 3 0-16,2 1-2 15,-1-3-2 1,3-3 1-16,-1-6-26 0,3-5-7 0,4-8 1 15,1-8 20 17,0 0 8-32,0-5-4 15,0-14 11-15,-4-4-5 0,-6-7 5 0,-6-3 10 0,-6-4 10 16,-3-1 21-16,0 1-5 16,-12 2-3-16,-2 7 15 15,1 7-31-15,4 6 5 16,3 8 9-16,3 5-26 15,0 2-5-15,3 4-3 16,0 18-32-16,0 10 34 0,0 5-1 16,14 5-13-16,2 2 0 15,-1 1-5-15,-2-1 7 16,1 1-4-16,-7-4-7 16,-5-2 16-16,1-3 1 15,-3-2 7-15,0-4-6 16,-5-3 12-16,-8-8-6 15,-8-2 6-15,-1-5-3 16,-11-5 19-16,-6-3 17 16,-6-4-19-16,-4 0-4 15,7 0-16-15,5 0-2 16,10 0-91-16,8 0-202 16</inkml:trace>
  <inkml:trace contextRef="#ctx0" brushRef="#br0" timeOffset="26879.5234">3646 8226 1129 0,'0'0'108'0,"0"0"-100"0,0 0-7 16,0 0 49-16,0 0 85 15,170 9-77-15,-40-9-45 16,16 0 5-16,14-6-12 16,-7-2-2-16,-7 0 0 15,-16 5-3-15,-25 3-2 16,-28 0-50-16,-35 0-59 15,-36 3-49-15,-15 6-196 16,-39 5-468-16</inkml:trace>
  <inkml:trace contextRef="#ctx0" brushRef="#br0" timeOffset="27429.0541">4098 8699 1052 0,'0'0'103'0,"0"0"-89"15,-112-28 47 1,73 28 48-16,2 0-68 16,6 12-25-16,5 11-7 0,10 3-7 15,4 5 2-15,9-3-4 16,3-2 1-16,8-5 0 16,15-6-1-16,10-8 0 15,3-7-1-15,7 0-1 16,2-10 2-16,-2-12 0 15,-1-9 1-15,-8-4-4 16,-4-6 3 0,-8-5 0-1,-8-3 5-15,-9-5-4 0,-5 0 2 0,0 4 7 16,-17 6 26-16,1 8 25 16,-1 14-7-16,4 7-20 15,7 11-19-15,3 2-11 16,1 2 5-16,-1 6-9 15,3 22-17-15,0 11 15 0,0 5 1 16,0 10 1-16,14 1 0 16,-1 0-5-16,1-2-36 15,0-3-49-15,-3-7-14 16,5-8-84-16,-1-9-192 16</inkml:trace>
  <inkml:trace contextRef="#ctx0" brushRef="#br0" timeOffset="27862.478">4429 8612 1202 0,'0'0'87'0,"0"0"-46"16,0 0 25-1,0 0 31-15,78-44-70 16,-51 48-27-16,-5 17-5 0,-1 5 4 15,-11 5-4-15,-8 2-2 16,-2 3 6-16,-3-4-8 16,-12-5-11-16,0-6-4 15,7-8-10-15,1-7 22 16,7-6-13-16,0 0 25 0,6-14-1 16,12-12 1-1,4-3-18-15,-1-5 17 0,0-2-1 16,-3 0-2-1,-6-1 8-15,-2 5-3 0,-7 5 27 16,-3 10 8-16,0 11 7 16,0 6-9-16,0 0-34 15,0 19-13-15,0 13 1 16,0 6 12 0,0 3-1-16,3-2 4 0,9-3-3 15,8-7 0-15,5-8-30 16,6-5-36-16,8-10-48 15,5-6-85-15,5-2-187 16</inkml:trace>
  <inkml:trace contextRef="#ctx0" brushRef="#br0" timeOffset="28267.9559">5602 7986 1187 0,'0'0'125'0,"0"0"-104"16,0 0 41-16,0 0 33 15,0 0-37-15,101-8-58 16,-41 8 2-16,1-1-1 15,-9-2 0-15,-4 1-2 16,-5 2 1-16,-13 0-117 0,-15 0-73 16,-15 0-210-1</inkml:trace>
  <inkml:trace contextRef="#ctx0" brushRef="#br0" timeOffset="28460.4003">5596 8260 532 0,'0'0'751'0,"0"0"-692"16,84 2-18-16,-35-2 95 15,4 0-47-15,-2-2-75 16,3 2-9-16,-5 0-5 16,-10 0-67-16,-11 0-116 0,-13 0-71 15,-9 0-493 1</inkml:trace>
  <inkml:trace contextRef="#ctx0" brushRef="#br0" timeOffset="30178.4856">7264 7888 1042 0,'0'0'85'0,"0"0"-49"16,0 0-3-16,-38-78 46 15,13 61-4-15,-3 6-41 16,-2 4-2-16,-6 6-27 15,-8 1-3-15,-3 0 6 16,1 9-7-16,9 8 0 16,10 3-1-16,15 3-13 15,10 0 12-15,2-1-6 16,20-5 7-16,23-7-6 0,9-7-7 16,4-3-11-1,2-3 6-15,-5-15-19 0,-6-8 12 16,-6-4 6-16,-11-8 12 15,-9-5 6-15,-9-7 2 16,-6-5 4 0,-6-3 0-16,0-3-4 0,0-1 15 15,-12 5-2-15,-4 4 3 16,-1 10 14-16,2 10-7 16,3 12 3-16,2 10 11 15,6 7-20-15,2 4-13 16,2 0-5-16,0 22-28 15,0 15 27-15,0 12-4 16,6 12 5-16,6 4 0 0,-5 6 6 16,-4 3-6-16,-3-1 0 15,0-2-51-15,0-6-47 16,-3-12-62-16,-1-11-134 16</inkml:trace>
  <inkml:trace contextRef="#ctx0" brushRef="#br0" timeOffset="30422.0516">6721 8115 719 0,'0'0'334'0,"0"0"-313"16,0 0 25-16,138 20 89 15,-36-20-59-15,22 0-42 0,9-9-22 16,1-6-8-16,-4 3-1 16,-14-2-3-16,-16 5-6 15,-24 8-121-15,-27 1-48 16,-35 0-143-16</inkml:trace>
  <inkml:trace contextRef="#ctx0" brushRef="#br0" timeOffset="30995.5206">7267 8841 1067 0,'0'0'124'0,"0"0"-104"16,-99-56-1-16,66 47 84 0,-1 7-29 16,3 2-32-1,4 1-29-15,6 18-10 16,6 5-3-16,3 4 0 0,9 1 0 15,3-1 3-15,0-6-2 16,15-8 0-16,3-7-1 16,1-7-5-16,1 0 2 15,5-15-4 1,5-16-4-16,0-9-30 16,6-8 5-16,-6-6 7 0,-5-5 12 15,-9-3 15-15,-8-1 1 16,-7 2 1-16,-1 9 41 15,0 9 22-15,-9 7-22 16,-2 11-5-16,3 11 8 0,2 8 31 16,6 4-53-16,0 2-20 15,0 4-2-15,0 22-11 16,0 15 11-16,6 14 0 16,9 8 1-16,3 2-5 15,1 2 2-15,-1-5-50 16,-2-4-35-16,0-5-52 15,1-14-78-15,0-13-218 16</inkml:trace>
  <inkml:trace contextRef="#ctx0" brushRef="#br0" timeOffset="31413.5318">7577 8567 627 0,'0'0'600'16,"0"0"-514"-16,0 0-19 0,0 0-25 16,0 0 8-16,102-66-38 15,-68 89-12-15,-4 6 0 16,-5 7 0-16,-15 1-8 16,-10 5 8-16,-8-4-9 15,-19-2-2-15,-6-9 8 16,3-5 4-16,6-9-1 15,9-8 0-15,8-5 5 0,5 0-3 16,2-8-2-16,2-15-17 16,16-6-23-1,6-7 14-15,-2 1 20 0,-1 3 6 16,-6 4 0-16,-6 7 1 16,-5 11 13-16,-1 5 4 15,-1 5 14-15,-1 0-32 16,7 11-1-16,4 10-1 15,4 9-2-15,5 0 4 16,0-3 0-16,3-2 0 16,1-7-7-16,6-6-7 15,5-10-76-15,5-2-65 16,2-11-228-16</inkml:trace>
  <inkml:trace contextRef="#ctx0" brushRef="#br0" timeOffset="32812.019">8763 7569 907 0,'0'0'216'16,"0"0"-153"-16,-88-50-44 16,47 50 34-16,-3 6 23 15,-3 24-41-15,5 12 10 16,6 10-8-16,6 7-9 15,12 5 8-15,9 0-17 0,9-5 17 16,0-4-10 0,19-4-25-16,13-8 4 0,8-6-5 15,8-8-4-15,6-11-56 32,7-15-114-32,9-5-182 0</inkml:trace>
  <inkml:trace contextRef="#ctx0" brushRef="#br0" timeOffset="33161.0818">9005 7831 913 0,'0'0'450'0,"0"0"-438"0,121-13-12 15,-50 4 3-15,1-3-2 16,-2 0 2-16,-12-5 0 15,-13 0-3-15,-22-6 5 16,-15-1-4-16,-8 1 6 16,-4-2 11-16,-27 4 4 15,-14 4-7-15,-9 5-14 16,-7 9-1-16,6 3 5 16,7 8 5-16,12 17 4 15,12 10-13-15,14 7 3 16,10 6 6-16,4 1-6 15,23-2 4 1,7-1-1-16,4-11-5 0,4-6 2 16,5-8-4-16,5-14-67 0,1-7-63 15,7-6-139-15</inkml:trace>
  <inkml:trace contextRef="#ctx0" brushRef="#br0" timeOffset="33637.375">9818 7279 1356 0,'0'0'25'0,"0"0"33"16,0 0-28-16,0 0-10 15,0 0-10-15,91-11-10 16,-46 49-2-16,-2 8-5 15,-13-1 6-15,-15-1-48 0,-12-6 13 16,-3-6 3-16,-17-7 8 16,-10-5 16-16,-1-7 1 15,4-7 8-15,8-6 1 16,6 0 2-16,8 0 4 16,2-15 7-16,6-6-12 15,16-5-4-15,5-6-3 16,0 1 5-16,-9 0 4 15,-3 0-3 1,-8 4 22-16,-5 4 5 0,-2 7 20 16,0 7-17-16,0 5-9 0,0 4-18 15,0 0-4-15,0 20-29 16,0 9 22-16,-5 12 6 16,2 2-4-16,3 3 5 15,0-1 0-15,0 1 1 16,6-3-3-16,5-6 5 15,2-3-3-15,2-5 0 16,3-6-74-16,6-13-154 16,-3-10-438-16</inkml:trace>
  <inkml:trace contextRef="#ctx0" brushRef="#br0" timeOffset="33803.9286">10391 7785 1486 0,'0'0'0'0,"0"0"-44"0,0 0-102 16,101-42 67-16,-50 27-304 16</inkml:trace>
  <inkml:trace contextRef="#ctx0" brushRef="#br0" timeOffset="34039.3013">11101 7395 1369 0,'0'0'70'0,"0"0"-68"15,0 0 22-15,0 0-19 16,27 72-3-16,-5-20 1 15,-1 5-1-15,-9 1-4 16,-6-4 2-16,-4-1-5 16,-2-3-15-16,0-9-93 15,0-6-68-15,-11-14-147 16</inkml:trace>
  <inkml:trace contextRef="#ctx0" brushRef="#br0" timeOffset="34564.4978">10931 7700 1208 0,'0'0'92'0,"0"0"-69"15,113-32 2-15,-44 29 0 16,10 3-7-16,-1 0-18 16,-7 0-2-16,-1 0-13 15,-4 0-17-15,-2 0 11 16,-7-2 11-16,-11-8-12 15,-13-8 22-15,-9-4 2 16,-12-3 11-16,-3 2 50 16,-8-1-25-16,-1 5 19 0,-1 5-12 15,-14 6-37 1,-6 7 4-16,-6 1-12 16,-10 4-13-16,3 17 10 0,-1 10-6 15,10 4 7-15,8 4 1 16,13 0-4-16,4-5 5 15,7-6 0-15,17-5 0 16,7-11 2-16,4-5 0 16,4-7 2-16,0 0-4 15,1-15-7-15,-6-8 7 16,-6-8 0-16,-8-1 0 16,-8-4 9-16,-8 3 7 15,-4 5 13-15,0 7 9 0,0 11-6 16,0 6 0-16,0 4-32 15,0 2-2-15,0 16-4 16,0 8-3-16,2 6 9 16,4 2 0-16,1 0-27 15,5-3-13-15,0-2-49 16,4-5-26-16,2-5-15 16,5-8-43-16,2-10-93 15</inkml:trace>
  <inkml:trace contextRef="#ctx0" brushRef="#br0" timeOffset="34937.4643">12107 7560 1031 0,'0'0'154'16,"0"0"-76"-16,0 0-2 16,0 0-58-16,0 0-18 15,0 0-3-15,22 71 3 16,-19-43-1-16,3-2 3 15,-1-7-5-15,-1-5 3 16,0-8 0-16,1-5 1 16,1-1 3-16,4 0 6 15,5-14-9-15,3-5 0 0,5-4 2 16,0 1-1 0,3-1-2-16,-4 3 18 15,1 2 25-15,-6 8 12 16,-5 6-14-16,-4 4-15 15,1 0-17-15,-3 6-9 16,1 12 0-16,-1 4-3 0,0 5 4 16,0 0-3-16,-3 1-4 15,-2 0-52-15,1-5-34 16,-1-2-76 0,4-10-112-16,4-6-462 15</inkml:trace>
  <inkml:trace contextRef="#ctx0" brushRef="#br0" timeOffset="35322.4695">12614 7557 1202 0,'0'0'84'0,"0"0"-40"16,0 0 43-16,0 0-36 15,0 0-49-15,0 0-2 0,62 43-10 16,-60-21 7-16,-2-1-16 15,0-5 3-15,-6-3 4 16,0-6-19-16,2-4 17 16,2-3 7-16,2 0 6 15,0-6 1-15,3-13 0 16,12-4 1-16,-1-5-3 0,0-2 4 16,-5 1 5-16,-3 4 31 31,-1 9-9-31,-4 6 31 0,1 8-5 0,-2 2-32 15,7 3-23-15,-1 18-21 16,5 8 21-16,-1 2 0 16,0-1 2-16,-2-2-7 15,0-5 4 1,2-6-3-16,-1-5-49 0,3-8-35 16,6-4 15-16,1 0-38 15,5-24-285-15</inkml:trace>
  <inkml:trace contextRef="#ctx0" brushRef="#br0" timeOffset="35561.8316">13021 7134 1456 0,'0'0'37'15,"0"0"-37"-15,109 85 66 16,-49-29 0-16,4 11-32 15,-7 2-30-15,-14-1 1 16,-19-5-5-16,-11-3 2 16,-13-1-4-16,-13 2 2 15,-40-5 0-15,-33-3-1 16,-35-6 1-16,-29-15-35 16,-16-14-65-16,2-18-198 15</inkml:trace>
  <inkml:trace contextRef="#ctx0" brushRef="#br0" timeOffset="36674.6072">5553 10706 1162 0,'0'0'86'0,"0"0"-66"15,0 0 59-15,0 0 42 16,101 1-83-16,-37-7-25 16,8 2 7-16,0 3-20 15,-1 1 1-15,-4 0-4 0,-10 4-6 16,-15 8-135-16,-26-4-186 16</inkml:trace>
  <inkml:trace contextRef="#ctx0" brushRef="#br0" timeOffset="36858.6567">5663 10984 1235 0,'0'0'77'16,"103"0"-72"-16,-43 0 58 15,-1 0 23-15,-2-5-73 16,0 4-13-16,-11-1-71 15,-10-3-127-15,-12-4-297 0</inkml:trace>
  <inkml:trace contextRef="#ctx0" brushRef="#br0" timeOffset="40926.8252">10506 7799 503 0,'0'0'22'0,"0"0"-2"16,0 0 14-16,0 0-4 16,0 0-9-16,0 0-3 15,0 0 16-15,6 44 28 16,-3-44 2-16,1-2-2 15,-2-9-42-15,-2 1 11 0,0 0 12 16,0 3-1-16,0 4-32 16,0 2 6-16,-9 1-16 15,3 0-5 1,1 3 2-16,1 9-6 0,4 2 8 16,0-4-6-1,0 1 7-15,3-6 1 0,1-2 1 16,-2-3-2-16,-2 0 11 15,0 0 7-15,0-7 9 16,0-5 10-16,0 0-1 16,0 4-32-16,-3 1 0 15,3 7-8-15,0 0-16 16,0 0-292-16</inkml:trace>
  <inkml:trace contextRef="#ctx0" brushRef="#br0" timeOffset="43283.1383">6179 1520 926 0,'0'0'1'0,"0"0"0"15,-30-87 3-15,22 61 23 16,3 6 62-16,-1 4-24 15,6 9 7-15,-3 6-59 16,3 1-13-16,0 7-3 16,0 19-17-16,0 13 20 15,0 10 0-15,0 6 1 16,0 6-5-16,6 2 4 16,7 4 0-16,-1-2 0 0,-3 0 3 15,-4-2-3 1,2-4 0-16,-7-3 5 0,5-5-9 15,-1-5 4-15,4-10 0 16,3-5-4-16,0-8-36 16,1-7-46-16,-3-4-31 15,-5-8-58 1,-4-4-195-16</inkml:trace>
  <inkml:trace contextRef="#ctx0" brushRef="#br0" timeOffset="43569.5552">5715 1991 844 0,'0'0'38'0,"0"0"-37"16,0 0-1-16,82-4 43 15,-47 19 38-15,8 6-40 16,3 6-22-16,8 5 1 16,1-1-9-16,0 2-11 15,-7-2 3-15,-5-1-3 16,-4-4-4-16,-6-2-13 16,-5-7-112-16,-4-8-62 0,-9-9-556 15</inkml:trace>
  <inkml:trace contextRef="#ctx0" brushRef="#br0" timeOffset="43876.1487">6467 1934 674 0,'0'0'186'0,"0"0"-184"0,0 0 1 16,0 0-6 0,0 0 6-16,0 0 10 0,-28 60 2 15,7-29-5-15,-2 1 13 16,1 0 2 0,-2 0 28-16,1-1-32 15,0-1-20-15,1-7 6 0,1-3-7 16,9-3 0-16,1-2-3 15,4-5 3-15,1-1-11 16,6-2-125-16,0-7-89 16</inkml:trace>
  <inkml:trace contextRef="#ctx0" brushRef="#br0" timeOffset="44559.5663">6112 778 1006 0,'0'0'37'0,"0"0"-26"16,0 0-11 0,0 0-2-16,0 0-3 0,0 0 5 15,18 61 7-15,-2-24-6 16,-1 4-2-16,0-5-41 16,-3-4-232-16</inkml:trace>
  <inkml:trace contextRef="#ctx0" brushRef="#br0" timeOffset="45293.1801">8247 1301 1143 0,'0'0'0'16,"0"0"-3"-16,0 0-12 16,0 0-10-16,0 0 21 15,0 0-5-15,-12 125 17 16,12-59-10-16,9 5 2 16,3 3 0-16,4 1 1 15,-1-1 1-15,0 0-1 16,-4-2-1-16,-2-5 3 15,-3-2-7-15,-1-4 4 0,0-4 0 16,-2-2-6 0,-3-10-12-16,0-4-50 0,0-7-19 15,0-12-44 1,0-7-156-16</inkml:trace>
  <inkml:trace contextRef="#ctx0" brushRef="#br0" timeOffset="45535.7505">8010 2151 1040 0,'0'0'79'0,"0"0"-79"16,89 11 0-16,-44 5 9 15,3 2 29-15,-3 5-27 16,-1 3-8 0,-2 2-3-16,-6-1 0 0,-6-4-52 15,-5-7-107-15,-7-9-136 16</inkml:trace>
  <inkml:trace contextRef="#ctx0" brushRef="#br0" timeOffset="45794.4668">8547 1992 781 0,'0'0'94'0,"0"0"-39"0,0 0 35 16,0 0-39-16,0 0-44 16,0 0-4-16,-60 29 1 15,36 8-3-15,-1 3 0 16,4 0 0-16,3-5 4 15,3-6-5-15,3-6 0 16,3-4-2-16,2-9-10 16,1-7-166-16,3-3-287 15</inkml:trace>
  <inkml:trace contextRef="#ctx0" brushRef="#br0" timeOffset="46343.7242">8225 858 962 0,'0'0'58'0,"0"0"-14"15,0 0 55-15,0 0-37 16,0 0-12-16,0 0-23 16,49-70-27-16,-21 70 0 0,-4 0 0 15,-3 4-10-15,-5 12 3 16,-8 9-10-16,-8 6 0 15,0 6 17 1,-15 3-12-16,-6-5-2 0,-1-5 5 16,4-10 2-16,15-5 5 15,3-5-2-15,0-3 1 16,27-1 3-16,12-1 9 16,17-3 11-16,17-2-14 15,5 4-5-15,4 0-2 16,-9-2-154-16,-10-2-259 15</inkml:trace>
  <inkml:trace contextRef="#ctx0" brushRef="#br0" timeOffset="59810.0107">17944 3327 1230 0,'0'0'69'0,"0"0"-21"16,0 0 20-16,-19-78 32 15,19 73 3-15,0 3-48 16,0 2-52-16,0 0-3 16,0 13-3-16,0 17 0 15,5 12 1-15,6 13 2 16,3 14 0-16,0 9 3 0,0 2-1 15,2-4-4 1,-2-7 1-16,0-6-9 0,-4-9 3 16,-4-7-24-16,-3-8-16 15,-1-12-33-15,-2-8-21 16,0-9-31-16,0-10-71 16,0 0-118-16</inkml:trace>
  <inkml:trace contextRef="#ctx0" brushRef="#br0" timeOffset="60108.8252">17905 3306 992 0,'0'0'50'0,"0"0"-9"0,0 0-5 15,0 0-16-15,99-68 8 16,-45 68-18-16,13 21-4 15,-1 5-6-15,-8 3-5 16,-15 1 5-16,-14 1-7 16,-20-3 3-16,-9-1 0 15,-14-1 4-15,-30-6 12 16,-15-4 1-16,-6-6 4 16,4-5 11-16,12-5-14 15,18 0-4-15,16 2-10 16,14-1-5-16,1-1-110 15,27 0-268-15</inkml:trace>
  <inkml:trace contextRef="#ctx0" brushRef="#br0" timeOffset="60424.9787">18325 3298 1178 0,'0'0'50'15,"0"0"-50"-15,0 0-4 16,83 54 4-16,-34-11 6 0,0 8-4 16,-7 1 0-1,-13-5-3-15,-11-8 1 0,-12-14-2 16,-6-13 0-16,0-7 3 16,0-5-1-16,-3-9 35 15,-5-17 60 1,-2-13-37-16,4-6-1 0,3-2-3 15,3 0-2-15,0 5-34 16,6 5-8-16,17 4-10 16,5 7-13-16,8 10-73 15,4 9-46-15,6 7-30 16,2 7-95-16,-2 11-107 16</inkml:trace>
  <inkml:trace contextRef="#ctx0" brushRef="#br0" timeOffset="60724.8474">18999 3335 1072 0,'0'0'108'0,"0"0"-90"15,0 0 9-15,0 0-4 16,-81 30-23-16,52 4-4 16,8 6 0-16,8 2 2 15,13 0 2-15,0-2 1 16,19-8 2-16,17-6 1 15,7-12-3-15,8-11 4 16,-4-3-4-16,-11-4 3 16,-10-17-3-16,-14-8 19 0,-12-5 32 15,0-6-4 1,-12 3-15-16,-24 0-11 0,-9 5-20 16,-5 10-2-16,5 10-26 15,12 12-42-15,21 0-64 16,12 9-153-16,36 11-247 15</inkml:trace>
  <inkml:trace contextRef="#ctx0" brushRef="#br0" timeOffset="61157.6625">19747 3409 1169 0,'0'0'60'16,"0"0"-41"-16,-99-65-17 15,49 55 33-15,-8 10 8 0,-1 1-42 16,2 24 6 0,8 10-7-16,14 6-9 0,14 4 5 15,15-1-5-15,6-5 9 16,10-8 0-16,20-12 1 16,9-12 12-16,1-7-13 15,2-4-3-15,-1-21 3 16,-8-10-5-16,-7-9 5 15,-10-9 0-15,-7-5 2 16,-7-6 7-16,-2-5 3 0,0-2 1 16,-6 4 10-16,-3 7 16 15,-3 12 9-15,0 16-12 16,4 14 21-16,2 11-3 16,5 7-49-16,1 0-5 15,0 14-15 1,0 21-7-16,3 16 22 0,12 11-8 15,4 6 8-15,0 0-10 16,0 0-19-16,-5 1-42 16,-3-2-28-16,-4-6-39 15,-3-12-136-15,-1-14-374 16</inkml:trace>
  <inkml:trace contextRef="#ctx0" brushRef="#br0" timeOffset="61950.5435">19895 3298 1098 0,'0'0'73'16,"0"0"-73"-16,0 0-28 15,0 0 18-15,0 0 10 16,-11 109 30-16,11-66-23 15,9-2 0-15,5-5 1 16,2-11-8-16,1-6 6 16,0-13-5-16,2-6 1 15,0-3 8-15,0-19-4 16,-4-7 9-16,-3-5 17 0,-6-1 3 16,-6 1 21-16,0 6-15 15,0 7-24-15,0 11 12 16,-2 6-8-16,1 4-11 15,1 4-10-15,0 17-47 16,0 10 47-16,0 7 0 16,12 0-5-16,9 0-3 15,2-8-46-15,7-10-4 16,6-9-14-16,6-8-4 16,7-3 0-16,1-4 3 15,-4-16 16-15,-11-7 44 16,-8-6 13-16,-12-4 43 15,-8-1 33-15,-5 1 5 0,-2 6-6 16,0 8-5 0,-6 8-31-16,-3 9 1 0,0 6-17 15,0 0-23-15,-2 21-20 16,0 13 3-16,3 12 17 16,7 6-2-16,1 0 0 15,4-6-1-15,15-10 2 16,7-11 1-16,6-9 8 15,7-8-4-15,8-8 9 16,8 0-7-16,-1-18-1 16,-6-15 2-16,-6-10-4 0,-11-12 8 15,-9-6 24-15,-10-3-6 16,-12-1 13 0,0 0-10-16,-13 11-4 0,-11 13 18 15,4 15-13-15,6 16-17 16,3 10-16-16,3 2-2 15,1 30-13-15,6 11 10 16,1 13 0-16,0 2 3 16,18 1-6-16,1 2 7 15,-3-8-10-15,2-4-37 16,-3-10-31-16,3-11-15 16,3-8-22-16,5-12-78 15,2-8-447-15</inkml:trace>
  <inkml:trace contextRef="#ctx0" brushRef="#br0" timeOffset="62124.2792">20644 3407 1287 0,'0'0'154'0,"0"0"-150"15,124-12-4-15,-66 9 115 16,4-1-84-16,6 1-28 15,-2-5-3-15,-6-5-152 16,-14-10-138-16</inkml:trace>
  <inkml:trace contextRef="#ctx0" brushRef="#br0" timeOffset="63208.6592">22007 3509 1273 0,'0'0'141'0,"0"0"-125"0,91-79-11 16,-43 51 68-16,4 3-37 16,-5 2-22-16,-9 4-1 15,-14 5-11-15,-14 5 5 16,-10 0 8-16,-7 4-7 15,-26 3-8-15,-12 2-13 16,-8 0 11-16,6 13 0 0,10 5-5 16,18 1-6-1,16 6 1-15,3 0-11 0,18 3 2 16,18 2-14-16,8-3 5 16,-2-1 27-16,-7-6-1 15,-15-1 4 1,-12-3 0-16,-8-1-16 0,-8 3 14 15,-15 1 2 1,-4-1 1-16,7-2 8 0,5-1-9 16,14-1 0-16,1 0 0 15,25 0 0-15,26-2 3 16,19-4-3-16,10-6-21 16,-2-2-23-16,-11-10-43 15,-13-15 35-15,-17-10 32 0,-10-8 11 16,-11-5 9-16,-11-2 5 15,-5 7 22-15,0 8 32 16,-2 10 10-16,-5 11-19 16,1 10-9-16,2 4-35 15,1 0-6 1,-2 21-30-16,1 9 25 0,1 9 2 16,3 1 3-16,0-3 0 15,9-8-3-15,10-9-29 16,7-10 4-16,5-6-7 15,6-4 12-15,-1-12 17 16,-3-16 6-16,-8-9 10 16,-8-1 57-16,-7-1-17 15,-9 4 18-15,-1 6-14 16,0 11-10-16,-3 10-8 0,-2 4-28 16,3 4-8-16,2 15-3 15,0 14-15-15,0 11 15 16,7 2 1-16,10-5-6 15,7-6 4-15,1-10-4 16,6-9 1-16,8-11 1 16,2-1 3-16,-2-17 3 15,0-14 4-15,-6-9 2 16,-4-6 13-16,-7-4-4 16,-12-1-11-16,-8-5 6 15,-2 5-9-15,-8 2 15 16,-14 11-13-16,0 11-3 15,2 13 16-15,7 11-16 0,1 3-4 16,4 21-2 0,1 18 0-16,7 11 2 15,0 6 3-15,5 7 1 0,11-3-6 16,-4 0 6-16,1-5-21 16,-2-9-52-16,-1-9-81 15,7-15-22-15,5-18-330 16</inkml:trace>
  <inkml:trace contextRef="#ctx0" brushRef="#br0" timeOffset="63530.5172">23592 3534 870 0,'0'0'316'16,"0"0"-315"-16,0 0-1 15,114-19 0-15,-84 3 11 16,-7-1-10-16,-11-4 7 16,-12 1 29-16,0-1 16 15,-29 4 2-15,-14 5-35 16,-12 9-17-16,-3 3-6 16,6 19-3-16,13 20 3 15,15 10-3-15,16 8 6 0,8 0 2 16,18-6 18-16,24-10 19 15,11-11 9-15,16-12-20 16,11-8-12-16,14-7-16 16,7-3-10-1,-6 0-129-15,-21-21-178 0</inkml:trace>
  <inkml:trace contextRef="#ctx0" brushRef="#br0" timeOffset="64523.8765">17123 3177 1212 0,'0'0'17'16,"0"0"-17"-16,-93-57 7 16,47 44 44-16,-8 6-24 15,-6 7-26-15,-4 0 2 16,0 13-3-16,4 15 0 0,11 13 0 15,15 11-14-15,18 12 11 16,16 20-7-16,7 13 10 16,23 6 5-16,4 7-4 15,0-2 0-15,-2-2-1 16,-7 1 4 0,-10 8-4-16,-3 5 0 0,-6 14 2 15,3 13-3-15,7 6 3 16,4 3-2-16,5 5 9 15,2-6 6-15,1 1 9 16,-3-5 1-16,-3 4-11 16,-5-5 10-16,-8-5-23 15,-5-6 6-15,-4-11-4 16,0-13 2-16,0-13-6 0,0-19 1 16,3-15 0-16,23-16-1 15,17-12 2-15,14-14-2 16,13-9-2-16,7-10-2 15,0-5 3-15,-2-2-4 16,-4 0-33-16,1-12-57 16,3-7-99-16,5-9-158 15</inkml:trace>
  <inkml:trace contextRef="#ctx0" brushRef="#br0" timeOffset="66613.1517">18055 5013 1118 0,'0'0'99'15,"0"0"-58"-15,-9-77-13 16,-12 52 55-16,-4 3-8 0,-4 3-45 16,-6 3-20-16,-9 7-9 15,-6 8-1-15,-1 1 6 16,3 6-5-16,12 14-2 16,13 3-2-16,12 6-10 15,11 2 11-15,0-3 0 16,24-4 2-16,12-7-1 15,7-9-7-15,3-6 6 16,1-2-16-16,-4-10-8 16,-9-14 26-16,-4-7-5 15,-10-7 5-15,-6-6 1 16,-8-7 2-16,-6-11 14 16,0-6 12-16,0-2-16 15,0 0 10-15,-6 7 0 16,0 9 9-16,1 10 0 0,2 8-4 15,-2 11 2-15,3 11-15 16,1 5-1-16,1 7-3 16,0 2-11-1,0 0-4-15,0 17 1 0,8 12-10 16,8 15 13-16,-1 10 0 16,-2 10 0-16,-7 8-2 15,-6 4-4-15,0 0-30 16,0-2-55-16,-8-8-74 15,-6-8-40-15,0-12-222 16</inkml:trace>
  <inkml:trace contextRef="#ctx0" brushRef="#br0" timeOffset="66841.7459">17587 5272 1056 0,'0'0'243'0,"0"0"-229"16,81 0-13-16,-1 0 79 15,22-6-2-15,17-6-46 16,10 0-25-16,-5-1-2 16,-12 1-10-16,-11 5-37 0,-18 2-98 15,-22 5-47 1,-28 0-215-16</inkml:trace>
  <inkml:trace contextRef="#ctx0" brushRef="#br0" timeOffset="67491.0079">18003 5794 814 0,'0'0'336'15,"0"0"-286"-15,-26-75-19 16,1 55 71-16,-5 3-9 16,-4 8-53-16,-5 9-17 15,-3 0-22-15,5 0 3 16,6 19 3-16,8 5-4 0,10 6-5 15,7 3 2-15,6 2 0 16,3-7-7-16,24-7 7 16,8-9-33-16,9-12-3 15,0 0-1-15,-2-19 24 16,-7-14 8 0,-7-8 5-16,-7-5-2 0,-8-5 5 15,-5 0-1-15,-6 2 17 16,-2 4 3-16,0 3 25 15,-2 10-11-15,-6 7 25 16,1 8 6-16,4 9-40 16,0 3 1-16,3 5-6 15,0 0-22-15,0 9-1 16,1 19-9-16,10 15 5 0,7 8 4 16,1 6-1-1,2 3-6-15,-2-3-17 0,-1-1-27 16,2-2-90-16,-7-12-56 15,-3-13-119-15,-7-15-414 16</inkml:trace>
  <inkml:trace contextRef="#ctx0" brushRef="#br0" timeOffset="67923.4209">18303 5571 1320 0,'0'0'87'15,"0"0"-49"-15,0 0 58 0,0 0-17 16,0 0-51 0,0 0-28-16,107-27 2 15,-77 56-3-15,-5 7 1 0,-11 2-10 16,-10-1-14-16,-4-2-31 16,0-7-2-16,-10-5 11 15,-2-11 3-15,4-8 14 16,5-4-2-16,3-2 24 15,0-21 4-15,2-4-26 16,16-10 15-16,-2-3 13 0,2-3 2 16,-4 0 15-16,-8 3 29 15,-2 5-2-15,-4 8 13 16,0 11-7-16,0 7-12 16,0 7-12-1,0 2-24-15,0 13-1 0,0 16-13 16,1 11 12-16,7 6-5 15,3-2 5-15,2-1 1 16,3-7 1-16,4-3-1 16,8-9-47-16,6-7-36 15,7-12-31-15,3-5-120 16,-5-18-422-16</inkml:trace>
  <inkml:trace contextRef="#ctx0" brushRef="#br0" timeOffset="68573.8176">19253 4811 1227 0,'0'0'83'0,"0"0"-47"16,0 0 4-16,0 0 7 16,0 0-44-16,0 0-3 15,-6 48-5-15,6-4 5 0,5 6-1 16,-2 3 4 0,0 1-3-16,0-5 0 15,2-7 2-15,1-12-6 0,5-8-2 16,8-10-33-1,11-7 17-15,7-5 0 16,5-5 13-16,-2-16 9 0,-4-5-6 16,-6-4 6-1,-9-7 0-15,-5-3 1 0,-5 1 14 16,-8 2 8-16,-3 8 1 16,0 7 0-16,0 8 1 15,-1 5-3-15,-4 8-22 16,-1 1 0-16,0 1 0 15,1 22-25-15,-2 6 20 16,4 9 1-16,3 3-2 16,0 3 5-16,0-2 1 0,5-3 0 15,3-5-3-15,0-7 3 16,0-4-1-16,2-7-20 16,0-3-71-16,2-7-42 15,3-6-155-15</inkml:trace>
  <inkml:trace contextRef="#ctx0" brushRef="#br0" timeOffset="68720.9417">19749 5045 1032 0,'0'0'0'0,"0"0"-206"0</inkml:trace>
  <inkml:trace contextRef="#ctx0" brushRef="#br0" timeOffset="69085.5202">19983 4864 1167 0,'0'0'153'0,"0"0"-153"16,0 0-15-16,0 0 12 15,0 0-5-15,79 87 7 16,-45-35 1-16,-7 1-5 16,-8-5 1-16,-8-9 1 15,-8-10 1-15,-1-10 2 0,-2-9-1 16,0-7 1-1,0-3 2-15,2 0 70 0,6-20 63 16,2-8-108-16,6-7 0 16,-2-7 18-16,-5-1-32 15,1 0-2-15,-5 3-4 0,-1 4-7 16,1 4 0 0,-1 8-69-16,7 8-96 15,1 7-144-15,4 9-577 0</inkml:trace>
  <inkml:trace contextRef="#ctx0" brushRef="#br0" timeOffset="69518.9659">21002 4903 521 0,'0'0'792'15,"0"0"-741"-15,0 0-44 0,0 0-4 16,119 8 47-16,-70-3-41 15,3-2-6-15,-4-3-6 16,-6 0-27-16,-8 0-74 16,-11 0-119-16,-19 0-394 15</inkml:trace>
  <inkml:trace contextRef="#ctx0" brushRef="#br0" timeOffset="69703.4599">20948 5126 1314 0,'0'0'102'0,"93"2"-98"15,-29-2 91-15,3 0-8 16,1 0-64-16,-4 0-23 16,-1 0-10-16,-8 0-111 15,-11-6-142-15,-21-5-510 0</inkml:trace>
  <inkml:trace contextRef="#ctx0" brushRef="#br0" timeOffset="71213.8538">19753 5138 500 0,'0'0'338'16,"0"0"-270"-16,0 0 39 16,0 0 14-16,0 0-18 15,0 0-36-15,0-24-12 16,0 24-20-16,0 0 0 16,0 0-14-16,0 0-18 15,0 0-4-15,0 0 1 16,0 0 0-16,0 0 11 15,0 0 4-15,0 0 19 16,0 0 20-16,0 0-17 16,0 0-9-16,0 0-18 0,0 0-1 15,0 0-2-15,0 0-4 16,0 0-1-16,0 0-2 16,0 0-19-16,0 0-23 15,0 0-108-15,0-3-67 16,0-2-238-16</inkml:trace>
  <inkml:trace contextRef="#ctx0" brushRef="#br0" timeOffset="71646.6957">19769 5063 862 0,'0'0'34'0,"0"0"-29"16,0 0-5-16,0 0 6 15,0 0 33-15,0 0 2 16,-1 34-16-16,1-32 10 16,0-2 3-16,0 0 0 15,0 0 20-15,0 0-10 16,0 0 22-16,0 0 11 15,0 0-28-15,0 0-28 16,-3 0-25-16,1-1-3 16,2 1-18-16,-1 0-145 15,1-1-350-15</inkml:trace>
  <inkml:trace contextRef="#ctx0" brushRef="#br0" timeOffset="72715.1847">19571 5819 1244 0,'0'0'85'15,"0"0"-85"-15,0 0 0 16,0 0 0-16,0 0 1 16,0 0 4-16,24 102-5 15,-11-56 3-15,-4 4-4 0,-4-2 1 16,-1 0-5 0,-2-2-1-16,-2-5-76 0,0-5-24 15,0-8-87-15,0-13-81 16</inkml:trace>
  <inkml:trace contextRef="#ctx0" brushRef="#br0" timeOffset="73072.7941">19484 5895 1018 0,'0'0'0'16,"0"0"0"-16,-98 62 0 16,86-41-2-16,12-8 0 15,0-1 1-15,6-8-79 16,15-4 45-16,7-3 18 16,0-20 5-16,2-8 0 15,-2-5 11-15,-5-4 1 16,-1 2 71-16,-2 6 34 15,-2 5-6-15,-2 6-25 16,-1 10 11-16,0 5-15 16,0 6-45-16,3 0-18 0,2 17-7 15,2 8-6-15,1 9 2 16,6 4-49 0,4 0-55-16,3-4-126 0,5-9-363 15</inkml:trace>
  <inkml:trace contextRef="#ctx0" brushRef="#br0" timeOffset="73489.6795">20348 5856 1104 0,'0'0'169'0,"0"0"-143"15,0 0 27-15,0 0 52 16,0 0-14-16,0 0-68 16,20-45-23-16,-12 68-13 15,3 10 12-15,-3 7-4 16,-5 3 5-16,0 1 0 16,-3-2-35-16,0-2-18 0,1 0-7 15,3-5-22-15,1-4-19 16,-2-9-47-16,1-9-80 15,-1-10-262-15</inkml:trace>
  <inkml:trace contextRef="#ctx0" brushRef="#br0" timeOffset="73807.8334">20333 5864 1019 0,'0'0'54'0,"0"0"-53"16,0 0-1-1,0 0 10-15,0 0 3 0,0 0-11 16,-64 11 1-16,64-11 11 16,0-8 66-16,9-12-62 15,6-5-8-15,0 1 16 16,0 0 18-16,0 6 10 15,1 4-3-15,-2 6 7 16,3 6-1-16,3 2-43 0,2 4-14 16,5 21-1-16,3 8-2 15,3 8-28-15,1 2-98 16,-1-6-93 0,-3-10-514-16</inkml:trace>
  <inkml:trace contextRef="#ctx0" brushRef="#br0" timeOffset="79555.942">22124 4732 1354 0,'0'0'85'0,"0"0"-65"16,0 0 42-16,0 0 26 0,0 0-59 15,0 0-26-15,0 0-3 16,0 15-9-16,0 23 9 15,0 5 0-15,0 4-1 16,1 2 0-16,6 0 1 16,4 1 0-16,3-3 0 15,3-8-2-15,6-7 1 16,3-10-20-16,6-9-20 16,5-11 1-16,5-2 0 15,3-10 3-15,-2-13 18 16,-3-11 0-16,-3-7 19 15,-5-4 0-15,-10-3 1 16,-4 1 3-16,-12 5 15 16,-6 2 27-16,0 5 17 15,-4 1-27-15,-13 3-10 16,1 5-2-16,0 6-6 16,5 8-2-16,5 7-9 0,4 5-7 15,2 0 0-15,-3 10-12 16,2 17 7-16,1 10 3 15,0 10 2-15,0 1 0 16,3 1-5-16,7-4 5 16,1 0 5-16,1 0-4 15,0-5-1-15,1-3-42 16,4-6-96-16,2-13-92 16,1-10-396-16</inkml:trace>
  <inkml:trace contextRef="#ctx0" brushRef="#br0" timeOffset="80422.7214">23650 4881 902 0,'0'0'173'16,"0"0"-100"-16,4-84 3 16,-19 54 4-16,-9-1-2 15,-7 5-28-15,-5 5-34 16,-2 10-1-16,0 9-13 15,1 2 0-15,4 14-2 16,2 13 0-16,5 7-6 0,9 3 4 16,9-3-7-1,8-3 7-15,2-6-1 16,21-6 3-16,7-9 0 16,6-7 2-16,2-3-2 0,2 0 0 15,-5-18-23-15,-2-7 15 16,-7-12 0-16,-8-7 8 15,-5-10 2-15,-7-3 0 16,-5-7 5-16,-1 0 9 16,0 3-11-16,0 3 12 15,-1 6 5-15,-8 7 3 16,-3 9 25-16,3 8-23 16,2 9 6-16,0 10 3 0,3 6-21 15,3 3-4-15,1 0-11 16,0 14-10-16,0 20 4 15,0 14 6-15,0 8 0 16,12 4 0 0,-2 5-10-16,5-2-6 15,-3 4-34-15,0-1-52 0,0-8-23 16,-2-9-80-16,-1-17-171 16</inkml:trace>
  <inkml:trace contextRef="#ctx0" brushRef="#br0" timeOffset="81108.205">24012 4451 1191 0,'0'0'61'15,"0"0"-22"-15,0 0 35 16,0 0 6-16,0 0-80 16,0 0-4-16,0 29-4 15,3 14 8-15,3 3-4 16,2 5 2-16,4-2 2 15,0-4 3-15,4-6-3 0,2-11 0 16,3-8-6 0,3-10-16-16,1-7 15 0,2-3 3 15,-2-3 4 1,-1-15 5-16,-6-8-5 0,-2-7 9 16,-5-6 35-1,-6-5-23-15,-1-3 6 0,-4 3-3 16,0 1 5-16,0 0-6 15,0 1-7-15,0-1 4 16,-4 5-3-16,-1 2 1 16,1 3-8-16,-1 7 8 15,3 4-11-15,2 5 10 16,0 9-11-16,0 4 1 16,0 2-7-16,0 2-5 0,0 0-19 15,0 16-47 1,0 15-97-16,0 12 40 0,2 3-160 15,-2-1-411-15</inkml:trace>
  <inkml:trace contextRef="#ctx0" brushRef="#br0" timeOffset="81488.1693">23447 5201 1173 0,'0'0'192'16,"0"0"-188"-16,0 0 3 16,0 0 51-16,0 0 48 15,158 14-75-15,-47-14-20 16,11 0-3-16,6 0-6 0,-4-12 0 16,-8-3-2-1,-10 1-4-15,-12 1 0 16,-16 5-37-16,-22 3-82 15,-29 5-56-15,-27 0-153 0</inkml:trace>
  <inkml:trace contextRef="#ctx0" brushRef="#br0" timeOffset="82014.1995">23626 5692 966 0,'0'0'222'0,"-92"-3"-197"16,54 6-18-16,13 16 39 15,8 6-9-15,6 7-25 16,6 6-9-16,5-2 15 16,0-3-18-16,18-5 18 15,7-10-6-15,11-11-8 16,3-7-4-16,3 0 0 16,-2-25 1-16,-4-11 3 0,-5-8-2 15,-6-7 0 1,-7-4 4-16,-7-5-5 0,-2-2 9 15,-8-3-7 1,-1 4-2-16,0 8 44 0,0 12 0 16,-4 11 29-1,-5 11-19-15,1 9-34 0,5 7 8 16,2 3-14-16,-1 0-15 16,2 10-1-16,-1 16-11 15,1 17 12-15,0 12 4 16,3 5-4-16,10 5-1 15,4 2-22-15,-5-6-42 16,-2-1-76-16,-1-9-90 16,3-14-289-16</inkml:trace>
  <inkml:trace contextRef="#ctx0" brushRef="#br0" timeOffset="82440.1267">24096 5542 758 0,'0'0'596'0,"0"0"-529"0,0 0-65 15,0 0 7-15,94-33 26 16,-75 55-34-16,-1 11-2 16,-9 3 0-16,-9 5-2 15,0 0-4-15,-15-3-22 16,-6-6-1-16,1-9 0 15,6-7 1-15,7-10 2 0,7-6 2 16,0-5 8-16,13-19 8 16,14-8-65-16,4-5 49 15,0-3 21-15,-4-5 4 16,-9 4 5-16,-4 3 40 16,-8 10 35-16,-6 9 6 15,0 7-6-15,0 9-27 16,0 3-16-16,0 9-37 15,0 16-13-15,0 13 8 16,1 5 5-16,8-1 0 16,9-4 2-16,3-8 0 15,9-8-2-15,5-7-45 16,4-14-55-16,0-1-78 16,-3-14-247-16</inkml:trace>
  <inkml:trace contextRef="#ctx0" brushRef="#br0" timeOffset="83763.1751">23942 4411 845 0,'0'0'157'15,"0"0"-74"-15,0 0 35 16,0 0-4-16,0 0-19 16,0 0-17-16,-6-65-9 15,6 61-25-15,0 3-2 16,0 1-24-16,0 0-13 0,0 0-5 15,3 13-7-15,11 11 7 16,4 9-4-16,4 7 5 16,0 0-2-16,2 3 0 15,-3 3 0-15,-2 2 0 16,0 3 2-16,-3-4-2 16,-4-8-6-16,1-6-13 15,-4-9 12-15,-1-8-16 16,-3-6-6-16,-5-5 24 15,2-5-1-15,-2 0 7 16,0 0 12-16,0-3 0 16,0-12-4-16,0-3-8 0,0-2 0 15,0-4-2 1,0-2 2-16,0-5-12 16,3-5 6-16,1-1-26 15,4 4 1-15,-2 5-34 0,0 5 0 16,3 5 1-16,-5 0-30 15,1 2 28-15,-1-1 23 16,1-1 43-16,-1-3 2 16,4-1 17-16,-1-3 11 15,-1-1 13-15,0 1-15 16,0 1 33-16,-5 4-5 16,1 0-8-16,-2 7 17 0,0 3-29 15,0 4 2-15,1 3-1 16,1 3-19-1,-1 0-6-15,-1 0-12 0,0 0-6 16,3 7-1-16,-1 15-10 16,-2 11 12-16,0 9 5 15,0 6 0-15,-5 3-1 16,-8 3-3 0,3 1 5-16,-1 2-2 0,1-4 1 15,2-6-1-15,4-12-1 16,1-8 2-16,3-11 0 15,0-7 0-15,0-5-35 16,0-4 2-16,0 0 29 0,0-11 4 16,6-13 0-1,3-11 2-15,1-6 1 0,-1-6-3 16,0-3 4-16,1 0-4 16,-2 1 0-16,0 0 0 15,-1 7 5 1,0 5 18-16,-4 6 6 0,-1 8-9 15,-2 6 8-15,0 11-3 16,0 4-16-16,0 2-5 16,1 0-4-16,-1 0-4 15,0 16-9-15,0 17 2 16,-3 10 9-16,-8 10 1 16,-2 5 1-16,0 2 0 15,0 2-2-15,1-2 2 16,0-12 0-16,4-9 0 15,2-16-7-15,3-11-35 0,3-9-18 16,-1-3-49-16,-1-4-47 16,-2-20-187-16</inkml:trace>
  <inkml:trace contextRef="#ctx0" brushRef="#br0" timeOffset="85973.5619">25203 5086 997 0,'0'0'147'0,"0"0"-127"15,0 0 6-15,0 0 94 16,0 0-11-16,0 0-53 15,0 0-13-15,-9 0 16 16,52 0-48-16,23 0 1 16,13 0-6-16,7 0 2 15,5 0 6-15,0 0-14 16,-6 0 9-16,-11 0-9 16,-19 0-18-16,-21-1-53 15,-20-6-59-15,-14-5-40 0,-5-4-146 16,-26-2-586-1</inkml:trace>
  <inkml:trace contextRef="#ctx0" brushRef="#br0" timeOffset="86169.0324">25456 4860 1128 0,'0'0'176'15,"0"0"-115"-15,0 0 4 16,0 0 2-16,0 0-16 15,0 0-39-15,8 84 16 16,7-25-9-16,0 2-19 16,-5 3 0-16,-5-2 1 15,-5-7-1-15,0-8-132 16,0-12-115-16,0-14-375 16</inkml:trace>
  <inkml:trace contextRef="#ctx0" brushRef="#br0" timeOffset="87616.9737">26431 4789 953 0,'0'0'137'0,"0"0"-89"16,0 0 31-16,0 0 41 15,0 0-8-15,0 0-57 16,-21-54-39-16,22 57-16 0,14 18 3 16,8 9-3-1,5 12 0-15,2 12 0 0,0 7-3 16,-6 6 3-1,-3-2-8-15,-5-4 1 0,-3-12-39 16,-4-14 13-16,0-11 3 16,-3-15 17-16,0-9 13 15,6-4 13-15,5-25 46 16,5-13-19-16,-1-8 10 16,0-8 14-16,-4-6-33 15,-3-1-18-15,-5 0-7 16,-2 4-6-16,-2 4-6 15,-4 14-10-15,-1 17-123 16,0 13-176-16</inkml:trace>
  <inkml:trace contextRef="#ctx0" brushRef="#br0" timeOffset="88917.1164">27826 4913 1132 0,'0'0'141'0,"0"0"-60"15,6-75 16-15,-9 53-29 16,-18-1 0-16,-7 5-49 16,-8 4-16-16,-10 4-3 0,-4 8-2 15,1 2-1-15,6 4 3 16,10 12-3-1,11 6-3-15,11 0 1 0,11 1-1 16,0 4 6-16,28-6 0 16,14-2-2-16,10-8 2 15,4-8-14-15,-1-3 6 16,-5-1 4-16,-6-20-6 16,-10-9 10-16,-8-7-4 15,-7-13 4-15,-7-10 6 16,-4-5-4-16,-7-8 5 15,-1 4-4-15,0 6-2 16,-3 9 14-16,-11 11 14 16,0 7-6-16,2 10 4 15,1 10-2-15,5 10 0 0,2 6-2 16,4 0-14-16,0 0-9 16,0 15-5-16,0 10-3 15,0 13 8-15,0 12-2 16,0 9 2-16,0 8 0 15,4 9-1-15,0 7-3 16,1 2-31-16,-2-5-14 16,0-8-47-16,0-10-58 15,2-13-23-15,-1-16-184 16</inkml:trace>
  <inkml:trace contextRef="#ctx0" brushRef="#br0" timeOffset="89388.8549">28179 4592 1184 0,'0'0'102'0,"0"0"-76"15,0 0-25-15,0 0-2 16,0 0 1-16,0 0 0 15,14 110 2-15,-5-58-2 16,0-2 2-16,7-3-1 16,4-7 1-16,5-8 0 0,5-8 2 15,4-10-1 1,2-8 4-16,-2-6 0 16,-1-1-3-16,-3-19 7 15,-2-10-5-15,-4-7 3 0,-5-7 26 16,-7-6-12-16,-9-7 17 15,-3 2-17-15,0 5 1 16,-16 11 13-16,-2 12 7 16,3 6-23-16,2 12-8 15,7 5-9-15,4 4-8 16,2 11-5-16,0 21-1 16,0 16 9-16,15 13 2 15,9 5-1-15,0 0 0 0,-5-6 1 16,-7-7-3-1,-3-3 1-15,0-4-69 0,-6-3-31 16,-2-8-78-16,-1-13-175 16</inkml:trace>
  <inkml:trace contextRef="#ctx0" brushRef="#br0" timeOffset="89615.8337">27588 5298 1390 0,'0'0'88'15,"127"0"-83"-15,-24 0 44 0,20-4 24 16,18-6-24-16,5-2-29 16,-2-1-12-16,-10 2-8 15,-20 5-29-15,-19 6-30 16,-22 0-109-16,-34 11-101 15,-39 5-323 1</inkml:trace>
  <inkml:trace contextRef="#ctx0" brushRef="#br0" timeOffset="90138.1277">28106 5836 1186 0,'0'0'130'0,"0"0"-100"15,-113-90-21-15,64 74 58 16,-2 9 3-16,-3 7-30 15,8 3-19-15,7 18-16 16,11 10-4-16,11 6 1 16,13 1-4-16,4-1 6 0,13-6-5 15,22-10 1 1,11-10-10-16,8-11-4 16,1 0 3-16,-3-18 7 15,-9-19 4-15,-10-8 0 0,-7-9 1 16,-10-5 7-16,-10-6-4 15,-5-3 8-15,-1 3 0 16,0 9 4-16,-9 11 26 16,-1 14-8-16,6 13-4 15,-1 8-6-15,4 8-3 16,1 2-17-16,0 5-4 16,0 23-12-16,0 14 12 0,0 20-1 15,0 7 2-15,9 8-2 16,1 2-6-16,-1 1-32 15,-2-7-36 1,3-11-106-16,6-16-123 0,3-21-717 16</inkml:trace>
  <inkml:trace contextRef="#ctx0" brushRef="#br0" timeOffset="90563.538">28408 5646 1237 0,'0'0'107'0,"0"0"-82"16,0 0-3-1,0 0 6-15,91-27-13 0,-64 49-15 16,-4 10 0-16,-6 4-1 16,-14 2 0-16,-3 3-6 15,-15-3 5 1,-9-4-21-16,3-9-3 0,6-7 10 15,8-10-6-15,5-8 12 16,2 0 10-16,0-10 4 16,14-19 0-16,10-7-4 15,1-5-1-15,0-1 1 16,-5 0 7-16,-4 6 18 16,-7 5 18-16,-4 7 14 15,-4 10 4-15,-1 7-12 16,0 7-18-16,3 0-29 15,-2 11-2-15,2 18-7 0,3 10 6 16,5 3-2-16,4 2 0 16,1-5 3-16,8-8 0 15,6-9-3-15,12-12-36 16,11-10-54-16,13-3-31 16,4-26-104-1,-1-11-283-15</inkml:trace>
  <inkml:trace contextRef="#ctx0" brushRef="#br0" timeOffset="91299.5706">29303 3995 1057 0,'0'0'28'16,"0"0"9"-16,0 0-27 0,100-77 39 16,-54 69-20-1,6 8-9-15,3 0-20 0,-2 0 2 16,-9 2-4-16,-14 3 2 16,-15-2 0-16,-6-2 21 15,-9 1 6-15,0 3-15 16,0 9-12-16,0 11-3 15,0 15 2-15,0 16 1 16,0 13 0-16,1 14 5 16,21 13 4-16,6 14 30 15,0 14-12-15,-1 11-21 16,-5 5 12-16,-7 7-4 0,-4 3-13 16,-4 5 4-1,-1 5-4-15,-1 5 23 0,-1-3 22 16,1-14-30-1,-1-20 15-15,-4-24-10 0,0-29 7 16,-10-24 9-16,-23-19-22 16,-18-22-13-16,-32-10 14 15,-41-22-16-15,-39-35-134 16,-41-32-337-16</inkml:trace>
  <inkml:trace contextRef="#ctx0" brushRef="#br0" timeOffset="93810.0414">7292 10528 1164 0,'0'0'197'0,"0"0"-169"16,0 0-28 0,124 0 74-16,-73 0 11 15,6-2-58-15,-4-2-27 0,-4 0 0 16,-8-2 5-1,-10-3-3-15,-9 0 2 0,-10-3 3 16,-7 0-6 0,-5-3 6-16,0 0-7 0,-18 0-3 15,-18 5 1-15,-9 6 0 16,-10 4 1-16,-4 0 1 16,2 18-1-16,9 9-1 15,9 10 3-15,11 7-1 16,7 3 9-16,18 6-8 15,3-2 6-15,33-2-5 16,17-8 1-16,10-12-3 16,9-10 0-16,1-13 0 0,7-6-1 15,-3 0-27-15,-7-22-131 16,-12-10-115-16,-16-12-601 16</inkml:trace>
  <inkml:trace contextRef="#ctx0" brushRef="#br0" timeOffset="94253.7901">7949 10126 1240 0,'0'0'24'0,"0"0"71"0,0 0-44 16,0 0-2-1,0 0-7-15,0 0-38 0,88-43-8 16,-68 69 1-16,-9 7-6 16,-8 3 6-16,-3 7 0 15,0-2 2-15,-17-4-2 16,-2-4-14-16,0-9 12 16,11-9-19-16,4-8-12 15,4-7 8-15,0 0 6 16,10-16 22-16,17-17-46 0,3-6-5 15,4-5 47 1,-4 1 2-16,-9 2 2 0,-3 3 23 16,-11 4 33-1,-5 11 21-15,-2 9-3 16,0 8-19-16,0 6-7 16,0 4-48-16,0 20-22 0,0 13 21 15,4 8 2-15,20 3 2 16,15 1-3-16,9-4-2 15,4-7-29-15,2-11-126 16,-2-15-163-16</inkml:trace>
  <inkml:trace contextRef="#ctx0" brushRef="#br0" timeOffset="95970.1681">9618 10519 991 0,'0'0'51'0,"-24"-87"2"15,-11 43 23 1,-10 5-11-16,-7 8-2 16,-2 13-21-16,1 9-16 15,1 9-18-15,7 3 4 16,7 18-12-16,14 10 6 16,11 7-6-16,13 2 1 0,0-1-5 15,26-3 6-15,13-10-2 16,9-8 12-16,1-10-10 15,3-8-1-15,-3-2 4 16,-7-23-2-16,-4-12-6 16,-11-11 3-16,-5-10 0 15,-10-6 0-15,-9-7 2 0,-3-7-2 16,0-5 5 0,-3-5-3-16,-11-1-1 15,-3 3 3-15,-2 4 30 0,-1 10 17 16,-1 9-16-16,4 16-9 15,4 20 20-15,7 11-37 16,3 10-3-16,3 6-6 16,0 6-2-1,5 29 1-15,12 19-2 0,3 16 3 16,1 6 0 0,-4 8 0-16,-3 3-4 0,-5 1-27 15,0 2-81-15,-2-4-57 16,1-6-122-16,-2-13-712 15</inkml:trace>
  <inkml:trace contextRef="#ctx0" brushRef="#br0" timeOffset="96203.1308">9002 10682 1122 0,'0'0'108'15,"0"0"-87"-15,0 0 49 16,140 10 74-16,-32-10-61 16,23 0-35-16,8-11-22 15,2-7-7-15,-14 4-12 16,-21-3-5-16,-22 4-4 16,-31 6-6-16,-30 7-96 15,-23 0-119-15,-15 17-259 16</inkml:trace>
  <inkml:trace contextRef="#ctx0" brushRef="#br0" timeOffset="96730.1834">9526 11369 1199 0,'0'0'11'0,"0"0"1"16,-75-94 52 0,48 75 43-16,-1 6-30 0,3 9-53 15,2 4-17-15,-2 0-1 16,2 14-6-16,3 11 5 15,4 3-5-15,9 0-3 16,4-1 3-16,3-5 0 16,0-8 0-16,12-7 0 15,6-7 4-15,6-4-4 16,4-21 0-16,4-11 2 16,-3-9-3-16,-5-4 1 0,-9-6 0 15,-8-7 3-15,-7-1-1 16,0 3 11-16,-1 4 17 15,-12 12 15-15,2 10-8 16,1 12-20-16,4 12 4 16,4 7 9-1,2 3-29-15,0 17 0 0,2 19-1 16,16 17-2-16,2 6 0 16,2 10 2-16,0 4-7 15,-7-1-13-15,0 0-34 16,-5-2-82-16,2-9-98 15,-3-11-203-15</inkml:trace>
  <inkml:trace contextRef="#ctx0" brushRef="#br0" timeOffset="97171.0111">9788 11134 1243 0,'0'0'55'15,"0"0"23"-15,30-78-18 16,-13 66 36-16,2 11-42 16,5 1-51-16,1 8-3 15,-1 17-2-15,-5 8-8 16,-10 4 7-16,-7 3-10 16,-2-4 5-16,-2-3 2 15,-10-6-7-15,3-11-2 16,4-6-9-16,5-9-10 15,0-1 19-15,13-6 13 0,12-19-1 16,6-10 1-16,-1-10 1 16,-7-3 1-1,-2-2 6-15,-11 0-4 0,-8 1 5 16,-2 6 6-16,-2 7 21 16,-13 10 9-16,-1 12-18 15,8 10 3-15,2 4-25 16,3 21-3-16,3 12-3 0,0 14 1 15,8 7 2 1,19 0 2-16,4-7-2 0,8-5 0 16,2-11 0-1,1-10-90-15,3-10-30 16,0-11-85-16,-3-7-337 0</inkml:trace>
  <inkml:trace contextRef="#ctx0" brushRef="#br0" timeOffset="97664.6841">10788 10046 1255 0,'0'0'41'0,"0"0"-3"15,0 0-12-15,0 0 0 16,0 0-16-16,0 0-9 15,0 80-1-15,7-19 5 16,1 6 0-16,-1 7-3 16,-2-1-4-16,-1-5-4 15,-2-11-154-15,-2-12-152 16</inkml:trace>
  <inkml:trace contextRef="#ctx0" brushRef="#br0" timeOffset="98182.3613">10473 10301 1228 0,'0'0'60'15,"0"0"-31"-15,93-29-26 16,-20 29 46-16,15 6-36 16,6 10-9-16,1 1-6 15,0-3 2-15,-6-2-7 16,-7-3-54-16,-14-9-5 15,-17 0 18-15,-20-9 31 16,-17-16 17-16,-8-3 15 0,-6-2 25 16,0 4 15-1,-18-1 7-15,-3 11-18 16,-3 5-9-16,-6 9-26 16,-5 2-9-16,2 10 0 15,0 14-1-15,9 10-11 16,3 7 7-16,9 3 0 0,12-1 4 15,0-5 0-15,23-12 2 16,11-9 0-16,4-10-1 16,0-7-12-16,-5-3-8 15,-8-21 13-15,-10-8 7 16,-9-9 8-16,-4-3-3 16,-2 2 13-16,0 6 19 0,0 11-3 15,-2 9 37-15,1 12-16 16,1 4-20-16,0 0-22 15,1 12-13 1,14 13-3-16,-2 11 3 0,2 6-4 16,-4 0 4-16,-2 0-29 15,2-5-78-15,2-9-55 16,3-11-125-16,0-11-412 16</inkml:trace>
  <inkml:trace contextRef="#ctx0" brushRef="#br0" timeOffset="98519.9691">11568 10212 1182 0,'0'0'45'0,"0"0"-3"15,0 0 26-15,0 0-36 16,0 0-30-16,0 0-4 16,66 87 1-16,-54-49-1 15,-5-1 2-15,-1-10-4 16,-2-7-4-16,-1-9-47 15,-1-6 1-15,-2-5 39 16,6-6 15-16,-1-18 6 16,1-7-3-16,-1-7 32 15,1 1 26-15,2 4-15 16,1 3 6-16,7 7 16 16,1 7-35-16,4 6 16 15,-1 9-28-15,0 1-10 16,1 7-9-16,-1 17-2 15,-3 8 1-15,-2 7-2 0,-6 3-6 16,-2 0 5-16,2-3-95 16,-4-3-80-16,2-11-162 15</inkml:trace>
  <inkml:trace contextRef="#ctx0" brushRef="#br0" timeOffset="98969.7671">12105 10144 1353 0,'0'0'38'0,"0"0"11"0,0 0 12 16,0 0-4-16,0 0-56 16,0 0-1-16,102 47-9 15,-80-6 6-15,-6 5-35 16,-10-3-23-16,-6-2 4 15,0-10-19-15,0-12 22 16,-7-9 20-16,0-8 26 16,4-2 8-16,3-9 6 15,0-15-1-15,0-7 2 16,14-7-4-16,6 0 5 16,4-3-2-16,-2 1-2 0,0 5 11 15,-5 4 5-15,-8 6 28 16,-2 6 18-16,-7 8-27 15,0 7 9 1,0 4-2-16,0 0-39 0,0 18-7 16,0 12-20-16,0 13 20 15,0 4 2-15,9 2 4 16,5 3-11-16,-1-7 5 16,2-4 0-16,1-7-3 15,-1-6-15-15,2-9-116 16,-4-9-141-16</inkml:trace>
  <inkml:trace contextRef="#ctx0" brushRef="#br0" timeOffset="99418.5647">12971 10549 1206 0,'0'0'61'15,"0"0"-54"-15,125 4 13 16,-36-1 95-16,10 0-45 15,8-1-34-15,-10-2-8 16,-13 0-13-16,-20 0-7 16,-18-6-4-16,-19-6-4 15,-12-3-18-15,-15-1-105 0,-2-3-111 16,-23 0-433-16</inkml:trace>
  <inkml:trace contextRef="#ctx0" brushRef="#br0" timeOffset="99616.5524">13350 10238 1321 0,'0'0'142'15,"0"0"-117"-15,0 0-1 0,0 0 50 16,-3 90 3-16,13-21-51 16,0 8-18-16,1 0-5 15,-1 3-3-15,-1-3-11 16,2-6-106-16,-1-16-209 15</inkml:trace>
  <inkml:trace contextRef="#ctx0" brushRef="#br0" timeOffset="100603.1811">14480 10138 1470 0,'0'0'0'16,"0"0"-13"0,0 0 13-16,0 0 6 0,27 93 52 15,-3-43-33-15,4 11-16 16,-6 3-4-16,-6 4-5 16,-6-5-1-16,-5-3-12 15,-5-6-117-15,0-9-64 16,-11-17-150-16</inkml:trace>
  <inkml:trace contextRef="#ctx0" brushRef="#br0" timeOffset="101106.6161">14207 10368 1196 0,'0'0'75'16,"0"0"-63"-16,96-12 0 0,-17 14 28 15,13 16-23-15,7 2-10 16,4-3-7-16,-6-5-3 16,-12-6 2-16,-11-6-43 15,-19-3 40-15,-16-18 4 16,-15-8 0-16,-12-3 12 16,-9-1 34-16,-3 1-6 15,0 4 13-15,-18 7-23 16,-6 5-15-16,-7 11-7 15,-8 5-8-15,-5 0 0 16,0 15-1-16,4 13-5 0,14 6 3 16,13 7-7-16,13 4 7 15,0-6 0-15,19-5 6 16,8-12-2-16,6-13 0 16,0-9 0-16,0 0 0 15,-3-19 0 1,-2-8 0-16,-5-8 9 0,-6-5-6 15,-4 0 19-15,-8 1 14 16,-3 7 1-16,-2 10-8 16,0 5-5-16,0 11 0 15,0 6 5-15,0 0-27 16,3 10-3-16,6 15-6 16,3 9 6-16,3 5-3 0,0 5 3 15,1-4-31 1,-4-5-22-16,4-6-74 0,-4-10-54 15,3-8-168-15</inkml:trace>
  <inkml:trace contextRef="#ctx0" brushRef="#br0" timeOffset="101485.5919">15374 10258 1250 0,'0'0'93'0,"0"0"-22"16,0 0 60-16,0 0-36 15,0 0-85-15,0 0-10 16,-9-7-6-16,20 44 4 16,-1 3 2-16,-6 0 0 0,1-5-24 15,-2-9-3-15,1-9-16 16,1-6 4-16,-2-8 12 16,4-3 15-16,2-4 12 15,2-19 11-15,3-7-7 16,-1-7-3-16,1-4 9 15,-2 1 10-15,2 4 24 16,1 6 0-16,-2 10-23 16,2 4 6-16,-4 11-19 15,0 5 7-15,0 0-15 16,1 13-4-16,1 12-1 16,-2 9-2-16,-4 3 5 15,-4 4 2-15,3-1-29 16,-2-1-48-16,4-9-71 15,0-5-113-15,2-11-334 0</inkml:trace>
  <inkml:trace contextRef="#ctx0" brushRef="#br0" timeOffset="101940.4393">15947 10171 1317 0,'0'0'84'0,"0"0"-16"16,0 0-8-16,0 0 17 0,79-24-65 16,-52 45-10-16,-2 4-2 15,-6 8-4 1,-11 5 2-16,-8 3 0 16,0 3-8-16,-16-6-21 0,-5-7-16 15,1-10 23-15,7-10 4 16,4-6-5-16,9-5 7 15,0 0 18-15,10-20-3 16,16-9 0-16,2-11-7 16,2-2 10-16,-3-2 1 15,-5-2 4-15,-8 5-5 16,-4 4 27-16,-9 5 16 16,-1 9 30-16,0 12-27 0,0 8-16 15,0 3-14-15,0 20-16 16,-7 16-8-16,0 14 6 15,7 7 2-15,0 2 5 16,7 0 1-16,11-8 3 16,4-10-3-16,5-11-3 15,6-13-6-15,6-11-24 16,3-6-110-16,-1-5-150 16,-11-21-667-16</inkml:trace>
  <inkml:trace contextRef="#ctx0" brushRef="#br0" timeOffset="103574.0419">17581 10228 1273 0,'0'0'16'16,"-5"-72"-11"-16,-19 35 66 15,-6 3 9-15,-6 5-41 16,-6 7-6-16,-3 9-10 16,-3 10-16-16,5 3 8 15,7 1-14-15,10 17 2 16,13 6-3-16,10 4-12 16,3 2 12-16,9-5 0 0,18-7 0 15,7-8 4-15,8-10-3 16,0 0 0-16,1-10-1 15,-6-15-20-15,-4-11 10 16,-5-8-11-16,-5-6 17 16,-11-8 3-1,-5-8 2-15,-3-5 2 0,-4-4-3 16,0-3 4-16,0 4-6 16,-7 5 4-16,-3 9 3 15,-1 10 42-15,-1 16-1 16,5 15-10-16,2 10-10 15,5 9-26-15,0 6-3 16,0 27-11-16,0 22 14 16,3 18-3-16,3 15 6 0,1 6-3 15,-6 0 0-15,1 0-19 16,0-7-64-16,0-5-51 16,2-12-70-16,1-15-141 15</inkml:trace>
  <inkml:trace contextRef="#ctx0" brushRef="#br0" timeOffset="103769.4959">17090 10346 1025 0,'0'0'131'0,"0"0"-88"16,0 0 3-16,0 0 92 15,0 0 25 1,100 18-86-16,0-18-59 15,19 0-8-15,12 0-10 0,2-8 3 16,-6-1-3-16,-8 5-43 16,-11 4-137-16,-20 0-176 15</inkml:trace>
  <inkml:trace contextRef="#ctx0" brushRef="#br0" timeOffset="104336.0854">17552 11131 830 0,'0'0'326'16,"0"0"-287"-16,0 0 0 16,0 0 57-16,-88-73-5 15,46 66-38-15,-7 6-22 16,0 1-4-16,0 3 3 0,7 15-10 16,10 5-6-16,13 1-5 15,10 1-9-15,9 0 2 16,0-3-2-16,18-5 5 15,17-6-1-15,11-10-4 16,7-1-3-16,1-13 0 16,-2-17-5-1,-11-7 7-15,-11-8-2 0,-13-7 3 16,-9-8 2-16,-8-4-1 16,0-4 1-1,-5 0 10-15,-7 10 5 0,2 10 19 16,4 16-1-16,2 12-10 15,2 10-6-15,2 8-5 16,0 2-9-16,0 16-5 16,0 21-8-16,9 16 8 0,4 12 0 15,1 5-1-15,-3 3 1 16,2-4-5-16,-3-4-33 16,3-3-10-16,1-8-68 15,1-11-99-15,4-17-164 16</inkml:trace>
  <inkml:trace contextRef="#ctx0" brushRef="#br0" timeOffset="104752.5266">17846 10840 1288 0,'0'0'133'0,"0"0"-56"0,0 0 11 16,0 0-33-1,0 0-50-15,0 0-1 16,76 31-8-16,-54 8 5 0,-11 4-1 16,-9-3 0-16,-2-5-28 15,-2-7-5-15,-10-9-12 16,0-9 4-16,5-6 19 16,4-4-2-16,3-5 20 15,0-19-8-15,19-8-68 16,7-9 42-16,0-4 20 0,0-4 16 15,-9 3 2 1,-7 5 36-16,-7 6 38 0,-3 7 14 16,0 11-27-16,0 7-10 15,0 10-23-15,0 0-24 16,0 22-4-16,0 16-3 16,0 12 3-1,0 2 0-15,12-2 2 16,7-4-4-16,3-11 1 0,6-7-14 15,5-12-77-15,5-13-89 16,-2-3-109-16</inkml:trace>
  <inkml:trace contextRef="#ctx0" brushRef="#br0" timeOffset="105202.3217">18701 10009 700 0,'0'0'566'0,"0"0"-559"15,96 0-5-15,-49-5-2 16,4-5 6-16,-8-2-3 16,-11-1-2-16,-12-2-1 0,-14-2 0 15,-6-2 8-15,0 1-1 16,-11 4 14-16,-14 3 13 16,-7 8-23-16,-7 3 8 15,0 6-3-15,2 17-1 16,1 10 7-16,8 7-10 15,7 6 3-15,13 3 23 16,8 4-22-16,9-4 14 16,24-4 7-16,9-8-25 15,3-10 2-15,7-7-11 16,0-11-1-16,7-6-2 0,-1-3-87 16,-3-5-109-1,-6-20-111-15</inkml:trace>
  <inkml:trace contextRef="#ctx0" brushRef="#br0" timeOffset="105676.7711">19310 9619 1136 0,'0'0'51'16,"0"0"-4"-16,0 0-2 15,0 0 33-15,100-22-60 16,-76 46-13-16,-8 6-5 0,-7 7-1 16,-9-1-1-16,0-1-2 15,-24-6 4 1,-3-5 0-16,4-7-4 0,4-8 3 16,12-4-1-16,5-5 2 15,2 0 1-15,3-5 8 16,20-14-9-16,10-4-18 15,7-5 7-15,-4-5 8 16,-3-2 3-16,-8-3-5 16,-10 2 5-16,-5 4 0 15,-8 6 2-15,-2 7 20 16,0 7 13-16,0 10 17 16,-7 2-35-16,-3 5-17 0,1 23-4 15,3 8 4-15,6 6 5 16,0 2 3-16,17-2-4 15,10-5 6-15,4-5-9 16,3-7 0-16,4-5-2 16,-1-7-18-1,-3-7-96-15,-7-6-136 0,-12-8-654 16</inkml:trace>
  <inkml:trace contextRef="#ctx0" brushRef="#br0" timeOffset="106657.9819">5617 13611 1027 0,'0'0'141'0,"0"0"-121"16,0 0-6-16,0 0 107 15,0 0-10-15,86 0-61 16,-35 0-2-16,4 0-6 15,-1 0-29-15,-3 0-2 16,-4 0-9-16,-2 3-4 16,-3 7-11-16,-2 0-142 15,-6 0-77-15,-10-3-322 16</inkml:trace>
  <inkml:trace contextRef="#ctx0" brushRef="#br0" timeOffset="106836.509">5655 13874 1022 0,'0'0'87'16,"0"0"-26"-16,0 0-23 15,0 0 27-15,0 0 32 16,0 0-3-16,0 0-68 16,120 69-21-16,-50-68-5 15,3-1-83-15,-4 0-250 16</inkml:trace>
  <inkml:trace contextRef="#ctx0" brushRef="#br0" timeOffset="107285.8631">7219 13596 1158 0,'0'0'236'0,"0"0"-209"16,0 0-27-16,0 0 0 0,112 19 41 15,-66-14-25-15,-1-3-14 16,-6-2-2-16,-9 0 2 15,-13-1-1 1,-12-12 1-16,-5-2 1 0,-3 0-1 16,-25 3-2-16,-18 5-8 15,-13 6 3-15,-9 1 5 16,-1 7 0-16,12 17 3 16,14 8-3-16,15 8 9 15,13 5 2-15,15 4 2 16,0-1 11-16,35-3-5 15,12-8-4-15,11-10-2 16,9-9-10-16,6-9 4 16,3-9-7-16,2 0-27 0,-5-11-98 15,-7-18-108-15,-16-13-288 16</inkml:trace>
  <inkml:trace contextRef="#ctx0" brushRef="#br0" timeOffset="107768.0111">7894 12997 1239 0,'0'0'8'15,"0"0"32"-15,0 0-23 16,80-38 41-16,-50 51-28 15,-3 18-26-15,-4 13-2 0,-9 4-2 16,-11 1 0-16,-3-2-1 16,-12-2-1-16,-13-7 2 15,-2-9-3-15,5-10-2 16,8-8-8-16,8-11 7 16,6 0 6-16,0-6 3 15,12-18-3-15,18-7-6 16,6-4 6-16,7-3-3 15,-1-3 6-15,-3-1-3 16,-7-2 0-16,-8 2 3 0,-8 5 2 16,-11 9-3-16,-5 8 9 15,0 11 9-15,-2 7-9 16,-8 2-2 0,-2 9-9-16,0 20 0 15,3 11 3-15,9 5-3 16,0 1 0-16,24-3 7 0,9-5-4 15,0-6 3-15,1-4-6 16,-1-4-3-16,-3-5-36 16,0-9-174-16,-11-7-466 15</inkml:trace>
  <inkml:trace contextRef="#ctx0" brushRef="#br0" timeOffset="108647.2141">5542 13915 707 0,'0'0'186'0,"0"0"-159"16,0 0 16-16,0 0 113 16,0 0-34-16,0 0-57 15,47 7-30-15,5-5 23 16,9-2-16-16,5 0-21 0,-4 0 1 16,-5 0-15-16,-10 0-4 15,-9 0 0-15,-16 0-3 16,-8 0 0-16,-11 0 0 15,-3 0-3-15,0 0-1 16,0 0-51-16,0 0-93 16,0 0-81-16,-2 0-359 15</inkml:trace>
  <inkml:trace contextRef="#ctx0" brushRef="#br0" timeOffset="112096.8876">8432 13576 1273 0,'0'0'12'0,"0"0"10"16,0 0-20-16,0 0-2 16,0 0 13-16,0 0-13 15,0 0-10-15,0 0-207 16,9-21-235-16</inkml:trace>
  <inkml:trace contextRef="#ctx0" brushRef="#br0" timeOffset="112748.8486">9628 13477 1115 0,'0'0'80'0,"0"0"-9"16,0 0-36-16,0 0 23 15,-71-76 8-15,28 75-47 16,-6 1-12-16,-2 1-7 16,5 12 0-16,13 3-4 0,12 3-2 15,18 1-3-15,3 1 0 16,15 0 9-16,19 1 2 15,14-2-2 1,6 2 1-16,-1-3-2 0,-6 3 3 16,-7 1-2-16,-11-1 0 15,-12-3-3-15,-11-3 3 16,-6-4-2-16,-1-6 2 16,-27-4 4-16,-10-2 10 15,-7 0-5-15,2-10-9 16,6-7 0-16,7-1-1 15,15-6-151-15,13-1-174 16,4-1-437-16</inkml:trace>
  <inkml:trace contextRef="#ctx0" brushRef="#br0" timeOffset="113058.0105">9766 13541 978 0,'0'0'151'15,"0"0"-113"-15,0 0-22 16,97 10 73-16,-63-6-52 15,5 0-33-15,-3-1-1 16,-2-3-2-16,-7 0-2 16,-9-1-9-16,-6-11 4 15,-8-1 5-15,-4-1 2 16,0 3 1-16,-16 2 10 16,-8 3-5-16,-15 4 4 15,-4 2-6-15,-5 0-2 16,6 11 14-16,11 9 1 15,7 4-10-15,12 5 5 0,12 4-10 16,0 3 0 0,14 0-3-16,17 0 1 0,11-7-2 15,3-8-14-15,5-7-83 16,4-11-72-16,6-3-145 16</inkml:trace>
  <inkml:trace contextRef="#ctx0" brushRef="#br0" timeOffset="113284.7751">10506 13516 985 0,'0'0'62'0,"0"0"-30"15,-116-18 80-15,71 18-20 16,0 4-40-16,11 15-30 16,13 9-5-16,9 6-13 15,12 5 11-15,6 5-5 16,28-2 7-16,5-7-2 15,6-7-14-15,2-10 5 16,3-10-6-16,0-6-64 16,4-2-78-16,1-10-138 15,-7-17-413-15</inkml:trace>
  <inkml:trace contextRef="#ctx0" brushRef="#br0" timeOffset="113585.0626">10700 13203 990 0,'0'0'167'0,"0"0"-129"16,0 0-36-16,91-35 6 16,-51 35-8-16,-7 11 0 15,-15 7-2-15,-9 4-7 16,-9 2 9-16,-24 3-5 15,-22 3 5-15,-10-1 7 16,-2-2-6-16,9-3 2 16,19-4-1-16,21-4 27 15,9 1 7-15,28-3-4 16,20-1 17-16,12-4-30 0,6-2-16 16,2 0-6-16,-1 0-63 15,-1-3-134-15,-3-1-324 16</inkml:trace>
  <inkml:trace contextRef="#ctx0" brushRef="#br0" timeOffset="114051.1187">11270 13518 1424 0,'0'0'55'0,"0"0"-43"0,0 0 4 16,83-27 59 0,-44 33-69-16,3 16-3 0,-11 8-3 15,-13 3-1-15,-18 0-3 16,0 4-18-16,-24-3 3 16,-9-1-6-16,-1-9 4 15,9-9 16-15,10-8 0 16,9-6 5-16,6-1-5 15,25-7-19-15,17-16 13 16,7-11-18-16,5-7 19 16,-8-4 8-16,-7 1 4 0,-15-1 1 15,-8 2 31-15,-10 2-7 16,-6 7 5 0,0 9 18-16,0 10-25 15,-3 10 6-15,-1 5-22 16,-1 8-9-16,-1 20-9 0,-1 12 7 15,7 9-1-15,0 1 3 16,0 2 0-16,7 0-1 16,5-4 1-16,3-5-1 15,0-9-47-15,3-7-65 16,-2-13-69-16,2-9-209 16</inkml:trace>
  <inkml:trace contextRef="#ctx0" brushRef="#br0" timeOffset="114663.6221">12990 13641 734 0,'0'0'410'0,"0"0"-339"15,0 0-47-15,0 0 100 16,0 0-8 0,0 0-63-16,37-17-32 0,27 17-15 15,18 0 22-15,8 0 4 16,-6-2-20-16,-10-2-7 15,-13 0 5-15,-11-5-10 0,-12 4 0 16,-17-4-2 0,-8 2-33-16,-11-1-47 15,-2-2-45-15,-12-1-89 0,-10 0-201 16</inkml:trace>
  <inkml:trace contextRef="#ctx0" brushRef="#br0" timeOffset="114862.094">13163 13405 1127 0,'0'0'136'0,"0"0"-40"15,0 0-5-15,0 0 4 16,0 0-43-16,0 0-23 16,27 78 14-16,-5-32-23 0,-1 8-10 15,-4 7-10 1,-1 5 0-16,-3 3-7 0,1-4-91 15,-2-14-266-15</inkml:trace>
  <inkml:trace contextRef="#ctx0" brushRef="#br0" timeOffset="116102.825">14559 13244 750 0,'0'0'550'0,"0"0"-489"0,0 0-23 16,0 0 37-16,0 0-31 15,0 0-44-15,-4 20 0 16,17 25 1-16,5 10-1 16,0-1 1-16,1 3-6 15,-2-3 4-15,-4 1-57 16,-4-2-56-16,-3-8-90 15,-4-13-156-15</inkml:trace>
  <inkml:trace contextRef="#ctx0" brushRef="#br0" timeOffset="116601.0781">14291 13549 937 0,'0'0'185'15,"0"0"-118"-15,0 0-9 16,0 0-2-16,0 0-25 15,130-66-30-15,-38 66 1 16,14 0-4-16,3 3-27 16,-2 1 6-16,-8-4-16 15,-14 0-2-15,-20 0 0 16,-23-13 26-16,-18-4 15 16,-18-4 14-16,-6 0 28 0,-6-1 17 15,-19 2 1-15,-5 4-7 16,-6 8-5-16,-4 5-35 15,-5 3-10-15,3 4-3 16,6 17 0-16,10 6-5 16,9 5 2-16,14 0-3 15,3-3 6-15,20-4 0 16,17-5 4-16,12-13-1 16,2-7-3-16,-2 0 3 15,-7-12 9-15,-11-11-6 16,-8-4 3-16,-11-2 20 15,-7-4-2-15,-5 2 12 16,0 4 8-16,0 3-22 16,0 11 5-16,-2 5-12 15,2 8 1-15,0 0-19 16,0 6-7-16,4 16 2 16,7 11 1-16,2 3-19 0,3 3-34 15,1-3-79-15,5-5-26 16,7-8-88-16,2-9-317 15</inkml:trace>
  <inkml:trace contextRef="#ctx0" brushRef="#br0" timeOffset="116989.2457">15456 13383 1128 0,'0'0'80'0,"0"0"-5"15,0 0 45-15,0 0-12 0,0 0-35 16,0 0-73-16,-2-50-18 15,15 81 14-15,0 5-2 16,-1 3 1 0,-3-1-50-16,-2-4-1 0,-1-9 1 15,-3-6-28-15,-1-9 10 16,-1-9 39-16,-1-1 34 16,2-5 3-16,2-17-2 15,4-8 4-15,2-2 0 16,2-5 5-16,3 0 26 15,0 4 2-15,1 3 25 0,-2 9 15 16,-2 7-4 0,-1 6-14-16,2 6-17 0,3 2-33 15,2 5-10-15,4 14-8 16,-1 8 7-16,-6 5 0 16,-3 5 1-1,-6 3-2-15,-2-2-5 0,1 2-86 16,1-5-31-1,4-6-81-15,5-6-295 0</inkml:trace>
  <inkml:trace contextRef="#ctx0" brushRef="#br0" timeOffset="117467.9535">16014 13303 1330 0,'0'0'36'16,"0"0"5"-16,0 0-12 16,0 0 22-16,115-48-17 15,-73 64-34-15,-2 7 0 16,-10 5-3-16,-12 2 0 16,-15 1 2-16,-3 1-2 15,-21 0-6-15,-12-3 6 16,0-5-8-16,7-6-4 15,10-8 12-15,10-5-3 16,6-5-4-16,9 0 4 16,21-12 3-16,8-11 2 15,2-5-5-15,0-3 4 16,-9-7 2-16,-7 1 0 0,-7-2 4 16,-7 1 9-16,-4 6 1 15,-6 5 6-15,0 10 4 16,-2 7-6-16,-5 6-10 15,0 4-8-15,1 11-14 16,0 15 1-16,1 12 6 16,5 8 6-16,0 0 1 15,12 1 0-15,7-6-2 16,1-6 4-16,2-7-2 0,2-7 0 16,-1-6-1-1,2-7-1-15,5-6-101 16,3-2-136-16,5-9-512 15</inkml:trace>
  <inkml:trace contextRef="#ctx0" brushRef="#br0" timeOffset="117778.6385">17483 13343 562 0,'0'0'840'0,"0"0"-840"16,0 0-142-16,0 0 13 15,0 0-15-15</inkml:trace>
  <inkml:trace contextRef="#ctx0" brushRef="#br0" timeOffset="119418.0222">18040 13222 1376 0,'0'0'40'15,"0"0"-34"1,0 0-6-16,0 0 84 0,97 6-58 16,-37-4-19-1,-1 0-6-15,-5-2 3 0,-11 0-8 16,-11 0 1-16,-10-9 3 15,-13-3-5-15,-6-5 10 16,-3 0-2-16,-6-1 1 16,-19 2-2-16,-13 5-4 15,-11 4 2-15,-9 7 0 16,-6 0 0-16,3 8 0 16,8 14 0-16,13 6-1 15,15 5 1-15,16 4 0 0,9 4 2 16,5 1 4-1,23-4 3-15,12-4-5 0,11-6 6 16,8-6-5-16,9-8-4 16,1-6-2-16,-4-6-11 15,-6-2-99 1,-11-6-82-16,-9-18-159 0</inkml:trace>
  <inkml:trace contextRef="#ctx0" brushRef="#br0" timeOffset="120017.4174">18613 12768 1172 0,'0'0'56'0,"0"0"-14"16,0 0-7-16,101-33 27 16,-66 33-24-16,1 17-27 15,-4 7-11-15,-6 3-1 16,-11 4 1-16,-12 3-2 15,-3 0 1-15,-11 1 1 16,-16-3-1-16,-1-2 1 16,0-7 0-16,7-5 0 15,8-8 0-15,6-5 0 0,7-2 0 16,0-3 4-16,3 0 10 16,18-11-14-16,9-10-24 15,4-3 11-15,1-5-4 16,-2-3-1-16,-5-1 7 15,-4-3 11 1,-9 3 0-16,-7 5 1 0,-5 4 2 16,-3 6-1-16,0 7 15 0,0 4 7 15,-5 7-6-15,-1 0-7 16,-5 5-11-16,1 17-9 16,-2 8 9-16,7 1-5 15,5 7 5-15,2-1 1 16,20 0-1-16,8-5 11 15,6-6-6-15,3-8 2 32,2-4-6-17,3-7-1-15,-2-7-124 0,-5 0-322 0</inkml:trace>
  <inkml:trace contextRef="#ctx0" brushRef="#br0" timeOffset="129731.3204">5688 15524 296 0,'0'0'869'15,"0"0"-778"-15,0 0-41 0,0 0 79 16,0 0 4 0,0 0-59-16,0 0-38 0,-25 3-11 15,59-3-23-15,18-9-2 16,11-2-2-16,4 1 2 16,-1 0-4-16,-6 3-18 15,-10 1-13-15,-12 2-67 16,-13 2-109-16,-19 2-67 15,-6 0-389-15</inkml:trace>
  <inkml:trace contextRef="#ctx0" brushRef="#br0" timeOffset="129922.8107">5721 15729 1104 0,'0'0'99'15,"0"0"-72"1,103-6 93-16,-55-8-34 0,3 3-62 16,5 0-24-16,-2 1 0 15,1 1-86-15,-7-3-94 16,-12-1-225-16</inkml:trace>
  <inkml:trace contextRef="#ctx0" brushRef="#br0" timeOffset="133414.3757">7677 15625 1339 0,'0'0'24'16,"0"0"-15"-16,0 0-8 15,0 0 26-15,0 0 29 16,85-29-25-16,-52 29-29 16,6 0-1-16,-1 0-2 15,-2 0 1-15,-4 0 0 16,-6-5 1-16,-4-3 2 0,-9-2-2 15,-7-3 0 1,-6 1 1-16,0-3-3 0,-12 0 1 16,-15 4 0-1,-9 2 2-15,-10 6-2 0,-9 3 0 16,-8 2 0-16,-1 19-3 16,3 7 3-16,13 10 8 15,15 3 3-15,17 4 5 16,16 0-7-16,1-1-1 15,31-1-1-15,10-8 0 16,10-7 0-16,9-10-4 16,5-11-3-16,2-7 0 0,5 0-29 15,0-13-115-15,-4-15-183 16</inkml:trace>
  <inkml:trace contextRef="#ctx0" brushRef="#br0" timeOffset="133847.8371">8216 15291 1143 0,'0'0'66'16,"0"0"-22"-16,0 0 2 15,91-69 33-15,-54 69-45 0,2 0-24 16,-6 21-10-16,-5 9-2 15,-9 2 1-15,-13 3-3 16,-6 0 4-16,-1-1-4 16,-18-5 4-16,-1-3 0 15,1-9 0-15,2-5-8 16,10-7-2-16,4-5-3 16,3 0 13-16,0-5-1 15,10-17 1-15,14-6-22 16,6-3 21-16,1-2-2 15,-1 3 2-15,-9 5 2 16,-6 6 6 0,-8 4 31-16,-5 8-3 0,-2 4 18 15,0 3-19-15,0 0-34 16,0 18-15-16,0 6 10 16,0 6 5-16,9-1 0 0,12 1 1 15,8-4-2-15,9-2-50 16,5-6-113-16,5-10-231 15</inkml:trace>
  <inkml:trace contextRef="#ctx0" brushRef="#br0" timeOffset="134132.079">9524 15266 208 0,'0'0'918'15,"-86"-11"-897"-15,30 17-16 0,-8 28 38 16,0 14 23-16,6 16 16 16,4 12-29-16,15 9-13 15,14 9 12-15,16 7-37 16,9-5 2-16,36-12-14 15,22-18-3-15,17-21 0 16,16-18-29-16,4-19-167 16,-1-8-403-16</inkml:trace>
  <inkml:trace contextRef="#ctx0" brushRef="#br0" timeOffset="135064.6159">10291 15448 1155 0,'0'0'56'16,"0"0"-43"-16,0 0-4 15,0 0 48-15,-88-39-19 16,48 39-26-16,-4 14-11 16,1 4-1-16,10 3 0 0,11 1 0 15,15 1-5-15,7-3 1 16,19 3 2-16,23-2 2 16,17 1 5-1,9-2-3-15,-4-2 0 0,-9 1-2 16,-16-1 0-16,-17-2 2 15,-17-2-2-15,-5-1-3 16,-23-1 3-16,-23-4 4 16,-17 0 1-16,-7-6-3 15,0-2-2-15,13 0-3 16,14 0-80-16,21-10-82 16,22-6-137-16</inkml:trace>
  <inkml:trace contextRef="#ctx0" brushRef="#br0" timeOffset="135375.0179">10446 15579 1100 0,'0'0'113'16,"0"0"-90"-16,0 0 23 15,90-23 57-15,-60 21-55 16,5 2-41-16,3-2-6 16,2-1 2-16,-4-2-3 15,-5 0-5-15,-7-4 4 16,-11-2 1-16,-8 0 0 15,-5-2 9-15,-2 2 1 16,-19 1-9-16,-13 6 5 16,-6 4-5-16,-5 0-1 15,-3 5 0 1,8 15 0-16,12 6 0 0,8 3 0 16,16 5-6-16,4-2 2 0,9 1-5 15,25-6 8-15,12-7 0 16,14-5-59-16,9-7-26 15,5-6-61-15,1-2-140 16,-3-3-352-16</inkml:trace>
  <inkml:trace contextRef="#ctx0" brushRef="#br0" timeOffset="135564.5379">11116 15491 854 0,'0'0'109'16,"-91"0"-58"-16,52 10 5 0,11 12 29 15,10 9-40-15,14 2-13 16,4 7-19-16,9-5 0 16,28 2 27-1,9-5-13-15,14-5-14 0,8-9-13 16,5-7 0-16,-1-8-72 16,-5-3-101-16,-9-7-218 15</inkml:trace>
  <inkml:trace contextRef="#ctx0" brushRef="#br0" timeOffset="135881.4471">11307 15255 898 0,'0'0'66'0,"0"0"-14"16,0 0-41-16,90-35 30 15,-59 35 40-15,-4 0-56 16,-11 13-21-16,-9 3-4 16,-7 6-7-16,-7 0 7 15,-18 3 10-15,-8-2-8 16,3 0 4-16,5-3 1 16,10-2 26-16,15-4-9 15,0 0-10-15,19-1 7 0,19-2 21 16,12-3-15-1,10 3-25-15,2-1-2 0,0 0-68 16,-11 1-241-16</inkml:trace>
  <inkml:trace contextRef="#ctx0" brushRef="#br0" timeOffset="136318.2986">11771 15536 964 0,'0'0'378'0,"0"0"-297"16,0 0-42-16,0 0 10 15,0 0 22-15,97-20-61 16,-64 43-9 0,-8 4-1-16,-9 6-3 0,-11-2 2 15,-5 1-1-15,-6-7-9 16,-13-6-4-16,-2-4-10 15,7-7 2-15,5-6 21 16,6-2-10-16,3 0 12 16,0-10-1-16,12-9-31 15,12-6 2-15,3-4 12 16,-1-4 16-16,-4-2 2 16,-4 3 2-1,-6 5 1-15,-6 5 3 0,-5 8 30 16,-1 8 14-16,0 4-12 0,2 2-28 15,-2 2-10-15,4 17-20 16,-1 10 20-16,3 3 0 16,5 2 1-1,2 2-3-15,2-3 1 0,4-4-2 16,8-2-23-16,4-4-92 16,8-8-93-16,12-8-237 15</inkml:trace>
  <inkml:trace contextRef="#ctx0" brushRef="#br0" timeOffset="136543.69">12563 15619 864 0,'0'0'374'15,"0"0"-325"-15,124-15-35 16,-66 9 110-16,0 1-21 15,-5 0-65-15,-6 1-29 16,-11-1-8-16,-15-1-1 16,-10-3-9-16,-11-1-63 15,-2-1-64-15,-23-5-93 16,-7 1-170-16</inkml:trace>
  <inkml:trace contextRef="#ctx0" brushRef="#br0" timeOffset="136725.1902">12695 15437 511 0,'0'0'554'0,"0"0"-510"16,0 0 11-16,0 0 53 15,-5 100-6-15,7-64-46 16,8 2-12-16,2 0-35 16,-2-1-7-16,5-4-4 15,2-1 2-15,5-7-90 16,9-10-101-16,2-8-280 15</inkml:trace>
  <inkml:trace contextRef="#ctx0" brushRef="#br0" timeOffset="136962.0767">13344 15389 1151 0,'0'0'107'15,"0"0"-10"-15,0 0-54 16,0 0 0-16,0 0-34 16,0 0-6-16,31 69-3 15,-10-22 0-15,-1 2 3 16,-1 2-3-16,-3-2-1 16,-6-4 0-16,-7-1-7 0,-3-3-115 15,0-10-94 1,0-9-258-16</inkml:trace>
  <inkml:trace contextRef="#ctx0" brushRef="#br0" timeOffset="137472.2371">13184 15590 1247 0,'0'0'54'0,"107"-26"-33"16,-38 23-20-16,4 3-1 15,-3 0 3-15,2 0-3 0,-5 1 0 16,-3 5-5 0,-7-3-23-16,-14-3-2 15,-13 0-5-15,-9-7 20 0,-12-8 15 16,-6-4-1-16,-3 0 3 16,0 3-1-16,-3 4 20 15,-14 2 1-15,-7 7-2 16,-2 3-11-16,-6 0-5 15,1 9 4-15,3 10 3 16,7 6 1-16,10 1-1 16,10 1 6-16,1-2-1 15,4-3 0-15,17-6-4 16,6-5 1-16,4-6-2 16,2-5-7-16,1 0 5 15,-1-15-7-15,-6-7-1 16,-6-8 9-16,-9-2-6 0,-11-1 3 15,-1 1 7-15,0 6 16 16,0 9 37-16,0 10-22 16,0 4-2-16,0 3-32 15,0 2-11-15,3 16-5 16,12 8 2-16,2 2 6 16,2 1-3-16,-1 0 0 15,3-2-76-15,-2-5-92 16,2-5-88-16,5-10-267 15</inkml:trace>
  <inkml:trace contextRef="#ctx0" brushRef="#br0" timeOffset="137831.9357">14185 15452 1040 0,'0'0'125'0,"0"0"-47"15,0 0-7-15,0 0-22 16,0 0-45-16,0 0-4 15,58 49 0-15,-49-20-1 16,-3 2 1-16,-3-5 0 16,0-4-1-16,0-6 3 15,0-8-2-15,0-4 0 16,3-4-42-16,0-1 39 16,1-17-2-16,1-4 0 15,4-4 5-15,-3-3 4 16,-2 4-3-16,-1 2 8 0,4 4 26 15,-3 6 21 1,2 6-2-16,1 7-18 16,2 0-30-16,0 1-1 0,6 15-5 15,-3 6 0 1,0 3-5-16,-2 0 4 0,-1 3 0 16,0 0-2-16,0-2-93 15,-3-6-76-15,0-6-188 16</inkml:trace>
  <inkml:trace contextRef="#ctx0" brushRef="#br0" timeOffset="138247.8199">14711 15452 1106 0,'0'0'94'0,"0"0"-29"16,0 0 2-16,0 0 11 15,0 0-64-15,88-6-13 16,-65 33-2-16,-7 4 1 16,-8-1 0-16,-8 2 0 15,0-7-4-15,-11-3 0 16,-9-6-7-16,0-6 2 16,7-6 9-16,4-4 0 15,4 0 1-15,5-3 10 16,0-12-11-16,8-5 0 0,13-1-4 15,4-3 4-15,2 1 0 16,-3 1 0-16,-5 4 6 16,-7 6 37-16,-4 6-8 15,-5 4 18-15,0 2-39 16,4 3-14-16,2 18-1 16,1 5 1-16,4 4 2 15,-4 0-2-15,2-4-2 16,5-2 2-16,-1-3-2 15,5-7-15-15,6-7-78 16,4-7-51-16,0 0-126 16</inkml:trace>
  <inkml:trace contextRef="#ctx0" brushRef="#br0" timeOffset="138523.0839">15056 14955 870 0,'0'0'58'0,"126"57"130"15,-46 2-67-15,-2 13-39 16,-5 8 14-16,-9 3-15 16,-18 2-28-16,-16 1-6 15,-21 1-22-15,-9-1-4 16,-24 1-18-16,-31-1 1 0,-26-9-1 15,-26-9-3 1,-32-18-30-16,-25-22-160 0,-27-28-433 16</inkml:trace>
  <inkml:trace contextRef="#ctx0" brushRef="#br0" timeOffset="143979.5313">5781 4071 1197 0,'0'0'128'0,"0"0"-127"15,0 0 8-15,0 0 65 0,0 0-17 16,0 0-47 0,119 0-8-16,-71 0-2 15,1 0 0-15,-13 0-13 0,-9 0-82 16,-18 0-86-16,-9 0-140 15</inkml:trace>
  <inkml:trace contextRef="#ctx0" brushRef="#br0" timeOffset="144137.6243">5606 4154 980 0,'0'0'64'15,"0"0"-56"-15,0 0 74 16,129 5 38-16,-70-5-59 15,-2 0-41-15,0 0-15 16,-5 0-5-16,-9-5-43 0,-10-3-260 16</inkml:trace>
  <inkml:trace contextRef="#ctx0" brushRef="#br0" timeOffset="145231.9079">7519 4159 1071 0,'0'0'119'0,"0"0"-117"0,0 0 2 0,0 0 38 0,133 0 4 0,-38 0-15 0,10 0-16 15,6 0-12-15,3 0 5 16,-1 0-6 0,-8 0-3 15,-2-3 1-31,-18 0-74 0,-18-4-43 0,-22-1-133 15,-28-2-186 1</inkml:trace>
  <inkml:trace contextRef="#ctx0" brushRef="#br0" timeOffset="145527.1226">7494 4289 997 0,'0'0'73'0,"0"0"-68"0,0 0 8 0,152 0 101 0,-51 0-72 0,17-1-16 0,13-5-15 0,1 1-10 0,-10-1 8 16,-10 2-9-1,-24 0-8-15,-24 0-173 0,-24-2-152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4:42:45.87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3207 2779 1147 0,'-83'-23'56'0,"-8"13"-55"16,-3 10-1-16,3 21 30 16,10 25 22-16,11 20-2 15,15 18-20-15,20 15-9 16,24 4-4-16,11 1-14 16,31-12 5-16,32-15-3 15,19-26-10-15,16-21 3 16,14-22-29-16,3-8-36 0,-6-26-63 15,-6-25-165 1,-15-15-207-16</inkml:trace>
  <inkml:trace contextRef="#ctx0" brushRef="#br0" timeOffset="440.1141">3585 2432 1010 0,'-24'-83'54'15,"0"24"-13"-15,8 21 28 16,7 15 30-16,1 15-20 15,8 8-23-15,0 10-56 16,0 30-17-16,14 24 13 0,8 24 4 16,9 13 0-16,1 8 3 15,-4 4-2 1,-1-5 0-16,-9-5-2 16,-2-8-1-16,-4-18-76 0,-2-14-18 15,1-18-14-15,-5-17 24 16,-3-14-27-16,0-14 49 15,-3 0 64 1,0-20 33-16,0-15 21 0,0-7 43 16,6-8-21-16,3-5-5 15,4-2-17-15,5 0 3 16,3 5 8-16,0 8-30 16,3 12 18-16,3 10 3 0,4 14-26 15,8 8-16-15,7 2-14 16,0 24-3-16,-1 12 0 15,-9 12-2-15,-15 6-1 16,-8 4 3-16,-11-1-4 16,-2 3-17-16,0-6-26 15,0-1-32-15,19-10-27 16,12-4 0-16,13-9-46 16,12-12-28-16,10-8-404 15</inkml:trace>
  <inkml:trace contextRef="#ctx0" brushRef="#br0" timeOffset="1032.6289">4868 3137 1044 0,'0'0'86'16,"-72"-91"-29"-16,23 53 6 0,-6 8 40 16,1 12-34-16,6 11-38 15,9 7-24-15,8 10-7 16,4 21-5-16,5 7-5 15,7 9 10-15,5 5-4 16,10 1 4-16,0-5 0 16,10-7 0-16,18-8-1 15,10-9-28-15,5-13-8 16,6-11-18-16,1 0-5 16,-3-20 15-16,-8-10 13 0,-6-7 32 15,-11-5 0-15,-11-1 16 16,-10-3 27-1,-1 5 16-15,-3 7 16 16,-10 9-28-16,-2 12-12 16,7 10-4-16,4 3-26 0,-1 14-5 15,4 17-20-15,1 11 18 16,0 2-2-16,18-2 4 16,7-5-2-16,5-9-16 15,3-9-21-15,0-12 6 16,1-7-20-16,-4 0 29 15,-2-17 22-15,-7-9 2 16,-7-4 1-16,-4-5 9 0,-6-1 8 16,-2-2 15-16,-1 6-7 15,-1 7 2 1,2 10 1-16,-2 9 0 0,3 6-2 16,0 0-27-16,3 12-18 15,7 16 10-15,1 4 7 16,-1 4 2-16,-4-2-4 15,0-1 3 1,1-2 0-16,1-6 0 0,-2-4-33 16,7-9-49-16,-2-10-44 15,-1-2-182-15</inkml:trace>
  <inkml:trace contextRef="#ctx0" brushRef="#br0" timeOffset="1181.2304">5031 2723 1118 0,'0'0'27'16,"0"0"-27"-16,0 0-335 16,86 23-264-16</inkml:trace>
  <inkml:trace contextRef="#ctx0" brushRef="#br0" timeOffset="1550.244">5376 2995 1129 0,'0'0'2'0,"0"0"-3"0,0 78 2 16,0-44 10-16,6 1-4 15,2-1-5-15,1-6-2 16,0-6-12-16,-3-11-52 15,-3-7 15-15,-2-4-24 16,2-12 73-16,-1-15 1 16,1-10 23-16,-2-7 49 15,-1-1-19-15,2 1 18 0,1 3-23 16,7 8 3 0,5 10 21-16,9 9-34 15,10 14-20-15,7 0-15 0,3 12-4 16,-2 15-6-1,-4 7 6-15,-10 5-2 16,-3 2 0-16,-9 2 0 16,-11-2-4-16,-5-3-14 15,-2-6-24-15,-24-5-6 0,-7-6-22 16,-3-9-105-16,3-11-245 16</inkml:trace>
  <inkml:trace contextRef="#ctx0" brushRef="#br0" timeOffset="1945.1927">6773 2632 1297 0,'0'0'95'16,"0"0"-30"-16,0 0 21 0,0 0-27 15,0 0-46-15,0 0-13 16,24 51-4-16,-9 22 3 16,4 13 2-16,-2 8 2 15,-1 5-2-15,-10-1-2 16,-6 1-59-16,0-18-126 16,-6-15-275-16</inkml:trace>
  <inkml:trace contextRef="#ctx0" brushRef="#br0" timeOffset="2351.2215">6864 2713 1291 0,'0'-75'126'16,"24"4"-74"-16,7 8-13 15,8 12 53-15,3 15-49 16,4 18-17-16,2 18-26 15,4 7 0-15,5 33-2 16,-5 20-6-16,-7 13-7 16,-17 6-20-16,-22 3-68 15,-12-3 8-15,-43-10-31 16,-18-16-66-16,-17-16-19 16,-3-19 77-16,4-12 134 0,14-6 7 15,16-2 80 1,18-10 62-16,13 0-3 15,16 5-18-15,6 2-13 16,0 5-44-16,21 0-26 16,16 9-33-16,18 18 5 15,11 11 12-15,4 12-19 0,-7 4-7 16,-5 6-2-16,-9 2-1 16,-7-2-6-16,-3-3-13 15,-6-11-94-15,0-10-58 16,-2-15-35-16,2-17-206 15</inkml:trace>
  <inkml:trace contextRef="#ctx0" brushRef="#br0" timeOffset="2913.2308">7644 2948 1198 0,'0'0'21'16,"0"0"-21"-16,0 0 0 15,-48 81 12-15,43-34 9 16,5 5-3-16,0-3-14 16,19-7 0-16,6-12-4 15,8-10-36-15,0-14 2 16,3-6-9-16,-2-11 25 16,-4-19 18-16,-5-8 20 15,-5-7 47-15,-10-5 27 0,-7-2 5 16,-3 4-31-16,0 7-18 15,-1 13-4-15,-5 12-11 16,3 15-15-16,0 1-20 16,3 29-8-16,0 15 0 15,0 13 8 1,12 4-2-16,7-7 3 0,5-4-2 16,0-14-33-16,10-9-19 15,9-14 9-15,5-13 14 16,9-1 19-16,-5-27 7 15,0-15 4-15,-10-8 13 16,-6-12 20-16,-8-10 0 16,-9-10 3-16,-11-7-18 15,-8 3 0-15,0 8-8 16,-8 19 11-16,-11 21 2 0,4 19-9 16,6 20 0-16,6 8-14 15,3 35-12-15,0 24 10 16,5 13 0-16,19 9 2 15,-2 0-1-15,0-7-2 16,-7-11-9-16,-4-11-46 16,-4-12-85-16,-2-17-48 15,-1-17-140-15</inkml:trace>
  <inkml:trace contextRef="#ctx0" brushRef="#br0" timeOffset="3233.3798">8775 3029 946 0,'0'0'135'15,"0"0"-130"-15,0 0 7 16,113-9 86-16,-80-10-36 16,-3-6-27-16,-7-5-15 15,-10-3 48-15,-13-1 0 16,0 4-1-16,-33 4-28 15,-16 10-23-15,-14 11-15 16,-7 6-2-16,0 34 1 0,6 18-4 16,16 16 3-1,20 10 1-15,25 5 5 16,12-5 12-16,43-10 12 0,20-14-2 16,20-17-13-16,20-15 0 15,15-16-14-15,9-7-2 16,-1-9-80-16,-24-24-215 15,-29-13-540 1</inkml:trace>
  <inkml:trace contextRef="#ctx0" brushRef="#br0" timeOffset="3965.8983">3131 3982 1132 0,'-124'9'102'0,"14"3"-53"16,32-1-18-16,32-2 1 0,42-4 26 16,32-3 12-16,72 0-17 15,64-2-45-15,66 0-1 16,61-12-3-16,52-4 0 16,42 1 5-16,34 2 26 15,18 4-35-15,0 3 1 16,-12 0-2-16,-39 0 1 15,-55-2 0-15,-60-6 0 16,-66-4-23-16,-64-2 2 16,-57-2-18-16,-45 3 11 15,-29 3 17-15,-10 4-5 0,-9 3-22 16,-18 5-24 0,-10 4-11-16,0 0-10 0,1 6-59 15,4 7-61-15,9-2-56 16,3-5-19-16</inkml:trace>
  <inkml:trace contextRef="#ctx0" brushRef="#br0" timeOffset="4248.6899">7237 3849 365 0,'0'0'428'16,"0"0"-303"-16,0 0-46 15,-97 18-44-15,48 5-9 16,-8 5-2-16,0 7-5 16,4-3-6-16,10-1-6 15,13-6 1-15,13-7-5 16,11-7-3-16,6-11 3 0,2 0 18 15,23-13 12-15,9-16-27 16,5-10 19-16,-6-2 53 16,-2-1 20-16,-7 6-21 15,-7 9-11 1,-6 10-1-16,-3 8-47 0,-5 8-4 16,5 1-14-16,3 16-12 15,7 18 3-15,8 13 5 16,-1 3-51-16,5 3-44 15,0-6-12-15,1-12-57 16,8-9-200-16</inkml:trace>
  <inkml:trace contextRef="#ctx0" brushRef="#br0" timeOffset="4543.9002">7656 3927 1018 0,'0'0'111'15,"0"0"-106"-15,0 0 11 16,115 1 63-16,-27 3-10 16,18-2-31-16,16-2-8 0,11 0 7 15,9 0 39-15,-5-8-49 16,-21-6-14-16,-28-2 15 15,-35 2-1 1,-25-2-4-16,-18 3-3 16,-10 3-20-16,0 4-40 15,-10 1-127-15,-15 0-321 0</inkml:trace>
  <inkml:trace contextRef="#ctx0" brushRef="#br0" timeOffset="8527.9462">2215 5629 1176 0,'0'0'30'0,"0"0"-29"16,-122-44 24-16,68 44 39 16,-7 17-24-16,-3 20-14 15,7 12-18-15,15 11-8 16,17 9 2-16,25 0 0 0,6-1 1 15,48-12 7 1,19-19-7-16,22-17-3 0,20-17-52 16,-3-4-70-16,-6-30-87 15,-18-17-123-15</inkml:trace>
  <inkml:trace contextRef="#ctx0" brushRef="#br0" timeOffset="8904.5114">2561 5516 701 0,'-34'-78'136'16,"-2"13"17"-16,2 18 23 15,7 15-27-15,9 16-32 16,11 11-51-16,7 5-60 16,0 18-6-16,0 22-14 15,10 15 13-15,11 14 1 16,4 4-1-16,-1 3 3 0,-3 2 0 16,-6-1-2-16,-3-7-2 31,-6-8-47-31,-3-14-16 0,0-17-20 15,-3-15 9-15,1-14 30 0,2-2 46 16,3-21 16-16,0-15-13 16,2-15 20-16,2-3 35 15,-2 0 6-15,-1 2-5 16,2 11-4-16,0 10-4 16,3 12-1-16,3 10-4 15,3 9-35-15,9 2-11 16,4 23-2-16,5 12 0 15,-2 8-7-15,-2 7 0 0,-4 2-56 16,0-5-32 0,5-5-25-16,7-13-47 0,8-14-107 15,9-15-366-15</inkml:trace>
  <inkml:trace contextRef="#ctx0" brushRef="#br0" timeOffset="9410.7449">3279 5803 859 0,'0'0'240'16,"4"-88"-143"-1,-11 54-40-15,-16 9 32 0,-8 9-11 16,-6 10-48-16,-6 6-17 16,-5 7-13-16,3 19-5 15,9 7 1-15,11 9-9 16,19 1 11-16,6 3-1 16,12-5 0-16,24-8 2 0,10-11-24 15,9-14-16 1,-1-8-10-16,-6-4-21 0,-11-23 37 15,-6-7 18 1,-13-7 17-16,-10-3 1 0,-8 1 53 16,0 4 32-16,-18 9-19 15,3 8-22-15,3 12 9 16,3 9-4-16,9 1-50 16,0 17-24-16,0 14 9 15,18 11 15-15,7 2 0 16,8-2-24-16,1-6-27 15,4-13-10-15,-1-7-10 16,6-12 34-16,-7-4-4 16,-6-11 25-16,-15-19 16 15,-5-8 3-15,-10-3 37 0,0-2 27 16,0 4-7-16,0 9 3 16,0 7-15-16,-3 12 15 15,3 6-17-15,0 5-34 16,0 0-12-16,0 15-3 15,9 12-8-15,5 6 8 16,-1 4 3-16,-4-1 0 16,0 1-5-16,-2-5-56 0,-2-7-57 15,-4-11-74 1,-1-14-292-16</inkml:trace>
  <inkml:trace contextRef="#ctx0" brushRef="#br0" timeOffset="9562.3415">3525 5445 1313 0,'0'0'0'0,"0"0"-165"16,84-3 42-16,-41 14-59 15</inkml:trace>
  <inkml:trace contextRef="#ctx0" brushRef="#br0" timeOffset="9902.4285">3877 5600 896 0,'0'0'122'0,"0"0"-119"0,0 0 8 0,30 79 15 16,-12-48-12-16,0 1-12 15,-6-7-2-15,-2-4-2 16,-7-8-60-1,-3-10-21-15,0-3 26 0,0-10 57 16,5-16 3-16,1-3 21 16,4-4 62-16,2 0-24 15,5 0-24-15,3 4 54 16,3 7-29-16,2 6-19 16,-2 10-3-16,0 6-12 15,1 4-20-15,0 18-6 0,-3 7 1 16,-3 5-5-16,-6 3 1 15,-5 6 0-15,-7 5 9 16,0-3-8-16,0-2-2 16,0-5-2-16,-4-13-139 15,1-11-176-15</inkml:trace>
  <inkml:trace contextRef="#ctx0" brushRef="#br0" timeOffset="10466.5628">5621 5768 635 0,'0'0'732'0,"0"0"-686"16,18-86-22-16,24 65 20 15,16 4 7-15,9 9-26 16,5 8-24-16,-8 0-2 16,-7 23 1-16,-20 4-9 15,-13 6-1-15,-20 1-67 16,-4-2 26-16,-16-8 2 15,-12-14 2-15,2-8 35 16,1-2 12-16,4-12 14 16,10-12 78-16,4-4-35 0,7-4-39 15,9 0 2-15,28 3-20 16,17 1-40-16,10 8-67 16,6 3-56-1,1 7-102-15,-9 7-47 16,-10 3-260-16</inkml:trace>
  <inkml:trace contextRef="#ctx0" brushRef="#br0" timeOffset="10915.3607">6422 5604 357 0,'0'0'190'0,"0"0"10"0,0 0-58 16,0 0-23-16,-46 94-45 15,31-64 4-15,5 1-39 0,7-2-12 16,3-2-16 0,9-4-2-16,25-8 10 0,12-8 2 15,11-7-11-15,6-7-1 16,-7-21-9-16,-9-8 0 15,-14-5 1-15,-11-2 18 16,-15-2 28 0,-7 1 2-16,0 6 13 0,-16 11-13 15,1 11-9-15,0 16-12 16,5 1-28-16,1 30-8 16,6 6 4-16,3 9 4 15,9-1 0-15,25-4 0 16,12-9-13-16,11-11-24 15,7-13-15-15,2-8-15 16,-8-19 26 0,-16-17 37-16,-14-9 4 0,-15-10 46 15,-13-5 8-15,0-5-15 16,-22-1-7-16,-8 7-13 0,0 14 13 16,5 15 8-16,11 19-20 15,6 11-14-15,5 12-6 16,3 26-8-16,4 19 5 15,22 11 3-15,5 4 0 16,7-2-1-16,-5-5-8 16,-7-11-25-16,-1-7-88 15,-7-14-58-15,-6-17-94 16</inkml:trace>
  <inkml:trace contextRef="#ctx0" brushRef="#br0" timeOffset="11215.1204">7428 5600 1134 0,'0'0'106'0,"0"0"-105"16,0 0 2-16,107-36 64 16,-87 20-18-16,-4-4-27 15,-14-1 7-15,-2 2 27 16,-18-2 1-16,-21 8-33 15,-10 8-12-15,-8 5-3 16,-1 20-7-16,9 20 6 16,17 11-1-16,22 8 0 0,10 1 22 15,30-3 0-15,18-11-8 16,14-14-10-16,14-18-7 16,9-14-4-1,9-9-8-15,-10-22-63 0,-24-12-160 16,-32-7-160-16</inkml:trace>
  <inkml:trace contextRef="#ctx0" brushRef="#br0" timeOffset="12815.8347">8398 5451 1143 0,'0'0'126'16,"0"0"-79"-16,0 0 2 15,0 0 36-15,0 0-36 16,0 0-43-16,21 13-6 16,-11 14-1-16,-1 2-2 15,-3 4 2-15,-4-1 1 0,-2-1-2 16,0-3-66-16,0-8-116 16,-5-11-191-16</inkml:trace>
  <inkml:trace contextRef="#ctx0" brushRef="#br0" timeOffset="12968.4548">8526 5220 943 0,'0'0'332'15,"0"0"-332"-15,0 0-114 16,94 11-50-16,-49 6-68 15</inkml:trace>
  <inkml:trace contextRef="#ctx0" brushRef="#br0" timeOffset="13249.7016">8877 5367 1057 0,'0'0'10'0,"0"0"-9"16,0 0 16-16,-81 50 35 15,81-31-44-15,1 4-3 16,24 3-5-16,10 0-3 16,4 1-2-16,3-1-2 15,-8-4 5-15,-8-2-3 16,-13-3 5-16,-12-4-3 0,-1-1-6 16,-19-1 9-16,-17-4 31 15,-14-2 10-15,-12-3-19 16,0-2-20-16,4 0 0 15,14 0-2 1,19-5-132-16,20-13-374 16</inkml:trace>
  <inkml:trace contextRef="#ctx0" brushRef="#br0" timeOffset="13981.7226">10530 5467 1182 0,'0'0'15'16,"0"0"-14"-16,-115-42 95 15,73 40-1-15,-1 2-43 0,6 4-32 16,4 16-17-16,9 4 4 15,15 7-14-15,9 1 9 16,9 1-2-16,34-3 0 16,14-10-6-16,11-6-14 15,4-11-7-15,-9-3-5 16,-13-8 12-16,-18-14 13 16,-22-4 7-16,-10-2 21 15,-10-2 9-15,-19 5 5 16,-7 5 6-16,4 10-24 15,3 9 3-15,9 1-20 16,7 11-9-16,13 12 2 0,0 9-1 16,20-1 8-1,25 1 0-15,16-8-28 16,11-7-17-16,2-11 1 16,-8-6-4-16,-14 0 35 0,-19-21 13 15,-11-7 13-15,-14-9 71 16,-8-4-23-16,0 0 9 15,-11 3-22-15,-4 7-16 16,2 13 7-16,7 8-5 16,3 10-13-16,3 0-21 0,0 25-14 15,13 16 13 1,10 14 0-16,2 9 2 0,5 2-7 16,-3 6-1-16,-5 2-13 15,1-4-14 1,-4-1-71-16,-6-10-49 15,-1-15-41-15,-3-16-167 0</inkml:trace>
  <inkml:trace contextRef="#ctx0" brushRef="#br0" timeOffset="14274.4674">10942 5392 1233 0,'0'0'45'0,"0"0"-7"16,0 0 85-16,0 0-55 16,111-56-67-16,-43 81-1 15,2 12-2-15,-9 7-4 16,-15 2 2-16,-19 0-28 16,-24-7-20-1,-8-6 24-15,-36-11 8 0,-16-10 19 16,-10-11-1-16,1-1 2 15,5-1 12-15,16-13-11 16,21-2-1-16,23-1 0 16,11 1-73-16,44-1-225 15,21 1-290-15</inkml:trace>
  <inkml:trace contextRef="#ctx0" brushRef="#br0" timeOffset="14463.5933">11456 5445 1167 0,'0'0'106'0,"0"0"-54"15,0 0 18-15,0 0-12 16,0 0-55-16,0 0 7 16,36 96-4-16,-12-44-6 15,0 2 0-15,-3 2-1 16,-5 0 1-16,-4-4-73 16,-7-3-45-16,-3-12-75 15,-2-13-108-15</inkml:trace>
  <inkml:trace contextRef="#ctx0" brushRef="#br0" timeOffset="14697.9027">11519 5407 1202 0,'0'0'77'0,"0"0"-27"0,1-79 43 15,32 77-15-15,13 2-57 16,11 9-18-16,0 19-3 15,-3 9-4-15,-17 2 3 16,-18 3-8-16,-19-6 6 16,-7-6-1-16,-35-10-1 0,-16-9 5 15,-12-10 3 1,-4-1-2-16,6-12-1 0,10-10-42 16,23-6-47-16,25-5-88 15,15-6-279 1</inkml:trace>
  <inkml:trace contextRef="#ctx0" brushRef="#br0" timeOffset="15074.6631">11890 5101 1205 0,'0'0'104'0,"0"0"-101"16,0 0 1-16,0 0-4 15,-22 93 9-15,22-38 18 16,13 6-20-16,16-4-2 15,5-1-4-15,6-6 0 0,-1-9-1 16,0-10-6 0,-5-11-26-16,-4-12 22 0,-3-8-1 15,-3 0 11-15,-3-18 3 16,-5-7-2-16,-7-7 7 16,-1-1 1-16,-4 0 6 15,-4 4 5-15,0 6 7 16,0 9 16-16,0 9-7 15,0 5-32-15,2 5-4 16,11 15-21-16,2 12 19 16,6 5 2-16,-1-3 0 15,-1-3 1-15,-5-4-3 16,-2-7 4-16,-4-2-4 16,2-8-105-16,-4-10-84 15,-3-3-416-15</inkml:trace>
  <inkml:trace contextRef="#ctx0" brushRef="#br0" timeOffset="15233.2413">12403 5174 1277 0,'0'0'0'0,"0"0"-162"16,0 0 10-16,96 53-323 15</inkml:trace>
  <inkml:trace contextRef="#ctx0" brushRef="#br0" timeOffset="15864.6557">12601 5473 866 0,'0'0'338'0,"0"0"-330"16,98-22-8-16,-55 6 0 15,-7 3 19-15,-12-2-8 16,-12 0-3-16,-12 3-2 16,-5 2 44-16,-26 6-16 0,-15 4-34 15,-4 0-1 1,-2 19-1-16,10 9-4 0,16 6 2 16,18 4-1-16,8 0-1 15,31-4 5-15,22-7 2 16,20-11 5-16,8-6-3 15,13-9-3 1,7-1-12-16,3 0 8 16,-2-5-27-16,-14-12 17 0,-21-5-2 15,-21-10 16-15,-22-5 9 16,-18-2 55-16,-6-3 31 16,-16 5-32-16,-23 5-16 15,-13 10-20-15,-5 12-17 16,-3 10 4-16,10 2-11 15,14 25-2-15,12 10-2 0,16 3-6 16,8-1 7-16,17-2 6 16,23-7-5-16,8-10 10 15,2-14-11 1,0-6-7-16,-4-12 5 0,-9-19 0 16,-5-13 2-16,-12-12 15 15,-10-13-12-15,-10-10 17 16,0-10-10-16,-24-4-7 15,-6-3-3 1,-4 2 1-16,-2 10 3 0,0 19 17 16,6 21 16-16,12 24 6 15,11 15-19-15,7 12-24 16,0 33-6-16,9 22-7 16,16 21 13-16,8 9 3 0,8 7-2 15,-5 1-1 1,-3 0 0-16,-8-3-30 0,-8-19-119 15,-7-17-392-15</inkml:trace>
  <inkml:trace contextRef="#ctx0" brushRef="#br0" timeOffset="18361.4009">13803 5517 1277 0,'0'0'40'0,"0"0"-38"15,0 0-4-15,0 0 1 16,0 0 1-16,58 86 0 16,-56-61 1-16,-2-6-1 15,0-5-2-15,-9-5 0 16,-3-6-25-16,1-3-49 15,4-6-79-15,5-15-243 16</inkml:trace>
  <inkml:trace contextRef="#ctx0" brushRef="#br0" timeOffset="18864.2906">14385 5181 1018 0,'0'0'286'16,"0"0"-243"-16,0 0-33 15,0 0 26-15,0 0-30 16,0 0-6-16,-3 28-2 16,3 10-2-16,9 1 6 15,6 3-2-15,6-3 0 16,3-4-4-16,4-10-18 15,2-8-30-15,0-8 6 0,-1-9 17 16,-3 0 21-16,-6-12 8 16,-4-9 4-16,-7-3 29 15,-1 0 21-15,-5 1 0 16,-3 6-8-16,0 8-1 16,0 4-17-16,0 5-6 15,2 0-22-15,10 17-28 16,10 8 26-1,14 5-1-15,15-2-3 0,7-5-31 16,6-8 5 0,-6-10 17-16,-10-5 4 0,-15-6 11 15,-15-18 5-15,-15-9 50 16,-3-6 4-16,-13-4-14 16,-19-7-25-16,-10 1-5 15,-8 0-15-15,-1 7 0 16,8 10 0-16,14 11-8 0,20 11-64 15,9 6-80-15,27 2-197 16</inkml:trace>
  <inkml:trace contextRef="#ctx0" brushRef="#br0" timeOffset="19272.79">15065 4893 1236 0,'0'0'69'0,"0"0"-38"0,0 0 85 15,0 0-28 1,0 0-68-16,0 0-20 16,12 21-17-16,15 25 16 15,5 9-2-15,-1 4 3 0,-6 2 2 16,-6-4-2-16,-7-2-38 16,-7-11-5-16,-2-7-4 15,-3-12-2-15,0-9-5 16,0-9 17-16,0-7 37 15,0-3 1-15,0-17 27 16,0-10-11-16,3-7 19 16,3 0 7-16,1-1-18 15,5 3 1-15,6 4 9 16,6 9-4-16,6 10-1 0,1 10-19 16,0 2-10-16,-1 14 3 15,-6 14-4-15,-6 6-3 16,-2 6 0-16,-8 1 2 15,-5 2 0 1,-2-4 0-16,-1-2-53 0,0-9-84 16,5-10-135-16,7-13-537 15</inkml:trace>
  <inkml:trace contextRef="#ctx0" brushRef="#br0" timeOffset="19914.073">15717 5256 1252 0,'0'0'51'0,"0"0"-49"16,0 0-1-1,112-28 47-15,-79 20-48 0,-5-3 3 16,-6-6 5-16,-9-1-6 16,-10-4 31-16,-3-2 31 15,-8 1-12-15,-19 0-23 16,-6 8-23-16,-6 9 4 15,-2 6-10-15,2 12 0 16,5 20-3-16,7 11-8 16,15 10 4-1,12 2 3-15,7-1 6 0,28-9-2 16,9-8 0-16,4-9-58 16,6-14-15-16,-1-10-6 15,-3-4 32-15,-7-14 43 16,-16-14 4-16,-9-8 5 0,-9-4 36 15,-6-4 8-15,0-3 1 16,-3 3-2-16,0 5-5 16,0 12 14-16,1 12-24 15,1 9-11-15,1 6-6 16,3 5-16-16,4 20-19 16,6 10 2-16,3 7 8 15,-2 1-34-15,-1-5-21 16,-3-4 15-16,-4-11-5 0,-3-7-14 15,-3-10 28 1,1-6 8-16,-1 0 32 16,0-18 14-16,2-11-12 15,1-5 2-15,1-7 20 16,3 2-18-16,5-1 15 16,6 4 39-16,3 5-6 0,4 7 8 15,-3 10-19-15,1 8 11 16,1 6-21-16,1 13-32 15,1 18-1-15,-3 8 0 16,-3 9-1-16,-7 4-6 16,-6 1 14-16,-7 0-14 15,-3-3 6-15,-16-7-139 16,-23-13-115-16</inkml:trace>
  <inkml:trace contextRef="#ctx0" brushRef="#br0" timeOffset="23903.8411">17488 4675 1325 0,'0'0'50'0,"0"0"-45"16,0 0-3-16,0 0-2 15,0 0 0-15,25 79 1 16,-11-27-1-16,-1 3 1 15,-1 0 1-15,-4 0-4 0,-1 2 2 16,0-7-1-16,-2-3-67 16,0-9-59-16,-1-13-136 15,1-10-368 1</inkml:trace>
  <inkml:trace contextRef="#ctx0" brushRef="#br0" timeOffset="24430.7342">17364 5009 1139 0,'0'0'87'0,"0"0"-55"15,0 0-24-15,0 0 6 16,115-52 7-16,-42 46-21 16,8-1-6-16,-7-3-20 15,-11-4-5-15,-14-3 26 16,-18-4 3-16,-14-4 4 0,-11-1 17 15,-6-2 30-15,0 2 16 16,-9 2 1-16,-3 3-9 16,0 7-6-16,5 7-23 15,5 7-10-15,1 0-18 16,-1 13 0-16,1 20-26 16,1 12 24-16,0 10 2 15,0 2-2-15,1 2-1 16,10 0-22-16,5-9-36 15,-1-9-3-15,3-10-30 16,0-12 17-16,-2-14 12 16,-1-5 23-16,0-5 42 15,-1-20 7-15,-1-7 45 16,-3-3 15-16,5-4-8 0,-1 2 8 16,-1 5-11-16,2 6-1 15,-3 8-9-15,4 6 13 16,4 9-26-16,5 3-33 15,5 5 5-15,2 18-10 16,-1 6 1-16,-6 6 3 16,-6 4-6-16,-8 0 3 15,-2-4-63-15,-3-2-49 16,0-11-38-16,4-10-150 0</inkml:trace>
  <inkml:trace contextRef="#ctx0" brushRef="#br0" timeOffset="24731.1698">18394 5053 1115 0,'0'0'76'0,"0"0"-48"0,0 0-19 16,0 0 57-16,115-17-62 16,-73 10 2-16,-3-3-6 15,-9-3 1-15,-10-4 6 16,-11-1 9-16,-9-2 60 15,0-1 2-15,-20 1-42 16,-9 8-5-16,-7 3-10 0,-4 9-20 16,2 0 1-16,7 18-2 15,10 15-8 1,9 9 0-16,12 8 3 16,3 2 3-16,37-1-2 0,21-8-41 15,23-8-80-15,19-10-18 16,15-7-100-16,10-7 45 15,2-8-489-15</inkml:trace>
  <inkml:trace contextRef="#ctx0" brushRef="#br0" timeOffset="25435.3148">19732 4977 321 0,'0'0'862'0,"-22"-84"-800"15,-11 54-9-15,-8 8 71 0,-5 11-66 16,0 11-21-16,-2 8-37 15,6 24-1-15,8 8-4 16,13 6 3-16,18 1 2 16,3-4 0-16,30-5-18 15,13-11-39-15,8-12 3 16,0-13-35-16,-6-2 4 16,-8-19-21-16,-9-12 70 15,-9-9 36-15,-9-1 3 16,-10 0 102-16,0 1-11 15,-5 8-26-15,-8 7-6 16,2 8 5-16,4 15-18 0,2 2-49 16,2 31-14-1,3 22 4-15,0 22 10 16,17 17-4-16,7 9 0 16,1 5-31-16,2 5 19 0,-3 2 11 15,1 1 6-15,-3 4-2 16,-9-5 1-16,-9-14 0 15,-4-23-3-15,-4-28 6 16,-28-25-2-16,-16-23 32 16,-22-7 35-16,-13-34-19 15,-12-17-40-15,4-15-1 16,11-7 9-16,24 4-15 0,26 7-2 16,30 8 2-1,22 6-2-15,51 3-77 0,31 3-64 16,19 4-15-16,8 4-3 15,-12-2-88-15,-15 3-66 16,-27-2 188-16,-29 0 125 16,-24-3 277-1,-20-3-53-15,-4 1-46 0,0 4-56 16,-6 3-34-16,-5 12 24 16,1 8-41-16,3 11-33 15,4 6 2-15,3 3-35 16,-2 0-5-16,-1 17-18 15,3 11 9-15,0 7 9 0,0 5 1 16,3-1 0 0,11-1 0-16,2-5-1 0,-2-2-7 15,2-7-9-15,-5-5-38 16,-1-3-26 0,-1-8-76-16,-5-8-156 0</inkml:trace>
  <inkml:trace contextRef="#ctx0" brushRef="#br0" timeOffset="25591.8684">20018 4663 1287 0,'0'0'0'0,"0"0"-18"15,0 0-120 1,0 0-105-16,0 0-157 0</inkml:trace>
  <inkml:trace contextRef="#ctx0" brushRef="#br0" timeOffset="26397.5349">20272 4942 740 0,'0'0'154'0,"0"0"-152"0,66 108-4 15,-41-67 5 1,-3-4-3-16,-6-9 0 16,-5-10-53-16,-6-11-19 15,-1-7 56-15,-2-3 16 16,2-23 42-16,-1-7 24 16,-1-7 32-16,-2-1-21 0,1 2-34 15,3 6 33-15,3 7-36 16,5 8-22-16,7 7 14 15,8 11-11-15,7 0-18 16,5 6-3-16,1 11-8 16,0-4 8-16,-2-1-1 15,-4-7-28-15,-1-3 17 16,-5-2 7-16,-10 0 5 16,-9-15 4-16,-9 0 1 15,0-1 57-15,-12 2-33 0,-10 5-16 16,-10 4 15-16,-5 5-25 15,-3 3-6-15,3 19-2 16,5 9-6-16,13 5 10 16,11 0-5-16,8 0 5 15,7-6 0-15,21-5 0 16,13-7-11-16,7-12 5 16,3-6-20-16,-2-9 6 15,-6-18 11-15,-10-8 10 16,-7-6 6-16,-11-3 35 15,-4 4 7-15,-6 2-6 0,-4 10-8 16,1 10 13-16,-2 11-19 16,0 7-27-16,0 9-1 15,0 20-36-15,0 11 36 16,0 5-1-16,0 3-40 16,0-6 0-1,4-5-4-15,7-10-2 0,-1-10-2 16,1-11 21-16,-1-6 28 15,2-10 0-15,0-17 3 16,3-5 6-16,-2-2 12 16,5-2 1-16,0 4 5 15,5 3-5-15,-1 10 17 16,-2 6-2-16,-6 7-12 16,-2 6 11-16,-1 1-36 15,2 22-5-15,1 9 3 0,2 8 0 16,-2 4 2-16,2 1 0 15,-1-2 0-15,1-3-4 16,-2-5-66-16,0-10-61 16,-1-10-131-16</inkml:trace>
  <inkml:trace contextRef="#ctx0" brushRef="#br0" timeOffset="26963.024">22413 4620 1204 0,'0'0'41'0,"124"-60"-34"0,-65 32-5 16,-12-3-1-16,-16-2 26 15,-15 1 17-15,-16 3 1 16,0 1-19-16,-26 8-10 16,-10 7 4-16,-7 9-14 15,-1 4-1-15,1 24-5 16,3 17-7-16,9 11 2 15,8 16-7-15,17 19 12 16,6 13 2-16,6 8 5 0,14 0 10 16,0-8-4-16,-3-8-12 15,-4-9-1-15,-4-9 0 16,-6-11 1 0,-3-9-6-16,0-12-47 0,0-11-58 15,-10-15-85-15,-10-16-174 16</inkml:trace>
  <inkml:trace contextRef="#ctx0" brushRef="#br0" timeOffset="27403.9783">22367 4993 1163 0,'0'0'27'16,"121"-40"-24"-16,-51 19-2 0,1-2 3 15,-7 3 50-15,-12 4-19 16,-16 6-8-16,-16 4-9 16,-11 2-1-16,-9 4 13 15,0 0-23-15,0 7-7 16,-2 14-9-16,-8 8 8 16,4 5 2-16,3 0-2 15,3-3 4-15,5-4-3 16,17-6 0-16,9-6 1 15,5-9 2-15,3-6-3 0,-3-6 0 16,-5-18 0-16,-7-7 2 16,-5-5-1-16,-11-6 8 15,-7-4 21 1,-1 1 40-16,0 6-30 16,-1 9-2-16,-5 12 16 0,4 14-32 15,2 4 2-15,0 4-24 16,0 23-17-16,0 11 14 15,6 7 0-15,3 1-1 16,1-3-28-16,3-2-58 16,-3-7-58-16,3-6-51 0,-4-13-166 15</inkml:trace>
  <inkml:trace contextRef="#ctx0" brushRef="#br0" timeOffset="28163.1883">23289 4854 1178 0,'0'0'70'0,"0"0"-24"16,0 0-6-1,0 0-40-15,0 0-11 0,0 0 9 16,21 103 2-16,-21-69-1 16,3-6 1-16,0-2-4 15,1-10-45-15,1-7-11 16,5-9 33-16,0 0 27 15,3-14 1-15,3-10 9 16,-3-5 16-16,2-1 27 0,-1-1-17 16,-1 5-4-16,-2 5 6 15,-2 8 8-15,-4 8-3 16,0 5-13 0,-1 0-30-16,2 20-12 0,5 5 11 15,2 6-1-15,-1-2 1 16,6 0-3-16,4-1-47 15,4-4-8-15,12-5-28 16,9-6 3-16,8-5-1 16,5-8 7-16,-4-2-46 15,-5-20 52-15,-8-7 71 16,-13-8 1-16,-12-3 40 16,-9-1 57-16,-9-2-18 15,-3 5 25-15,-18 7-58 16,-9 9 5-16,-3 10-36 0,1 12-2 15,0 6-6-15,2 26-2 16,5 11-2-16,7 7 4 16,11 1 18-16,7 0-5 15,4-7 25-15,20-8-6 16,4-10-23-16,8-13 11 16,9-9 10-16,6-4-15 15,10 0-3-15,6-17-14 16,-3-9-5-16,-4-5 2 0,-9-7 2 15,-14-7 1-15,-9-6-5 16,-11-10 3 0,-11-6 3-16,-6-4-5 15,-2 8 9-15,-16 14 4 16,2 15-12-16,3 17 9 16,2 14-11-16,3 3-3 0,0 23-6 15,3 24-1-15,5 16 10 16,0 8-3-16,6 1 6 15,12-7-3-15,0-5 0 16,-3-11-30-16,-2-7-35 16,-4-8-49-16,-3-10-34 15,-6-14-69-15,0-10-429 16</inkml:trace>
  <inkml:trace contextRef="#ctx0" brushRef="#br0" timeOffset="28473.4085">24157 4944 1246 0,'0'0'70'0,"0"0"-68"16,0 0-2-16,118-4-2 16,-61 4 0-16,4 0-13 15,-5-6-57-15,-9-8-26 16,-16-2 49-16,-16-2 49 15,-14 2 17-15,-1 0 82 0,0 4-3 16,0 6-10 0,0 6-12-16,0 0-23 0,0 2-51 15,0 20-9-15,4 4 9 16,5 10 1-16,2-2-1 16,-2-1 0-16,-1-3-4 15,-2-1-2-15,0-5-78 16,-3-12-79-16,-3-12-218 15</inkml:trace>
  <inkml:trace contextRef="#ctx0" brushRef="#br0" timeOffset="28637.9656">24569 4500 542 0,'0'0'445'16,"0"0"-445"-16,79 27-566 16</inkml:trace>
  <inkml:trace contextRef="#ctx0" brushRef="#br0" timeOffset="28898.2777">24861 4757 1021 0,'0'0'128'0,"0"0"-128"0,0 0 1 16,-37 83 62-16,37-41 15 0,18-1-39 15,6-4-23-15,6-9 4 16,0-10-4 0,-1-8 11-16,-2-10 13 0,-5 0 24 15,-8-18 33-15,-4-13-37 16,-10-10-36-16,0-6-10 15,-20-4-14-15,-13-4-3 16,-3 10-4-16,1 9-25 16,9 19-42-16,11 15-190 15,15 2-285-15</inkml:trace>
  <inkml:trace contextRef="#ctx0" brushRef="#br0" timeOffset="29263.3491">25188 4795 861 0,'0'0'486'16,"0"0"-443"-16,0 0-43 16,0 0-3-16,0 0-1 15,0 0 4-15,9 90 0 16,-4-59 0-16,-4-5-6 16,-1-11-9-16,0-8-36 15,0-7 21-15,-10 0 22 16,-3-18 8-16,2-9 1 15,3-8 0-15,7-4-2 0,1-2 2 16,3 4-1-16,16 4 40 16,4 5 3-16,5 7 7 15,0 11 7-15,4 10 2 16,2 0-9-16,6 25-39 16,-3 13-5-16,-1 8 0 15,-4 4-6-15,-9 0 4 16,-6 0-4-16,-8-3 2 15,-9-3-5-15,-3-5 3 16,-34-5-22-16,-26-13-125 16,-19-17-228-16</inkml:trace>
  <inkml:trace contextRef="#ctx0" brushRef="#br0" timeOffset="30380.4105">1839 7781 1193 0,'0'0'20'0,"0"0"-20"16,111-46 0-16,-56 17 23 15,-3-6 14-15,-4-5-20 16,-2-5-12-16,-9-8-3 16,-8-6 2-16,-14-2 1 15,-8-3 0-15,-7 6-4 16,0 9 12-16,-16 12 19 0,-4 13 10 15,2 11 26 1,-1 11-44-16,4 2-19 0,3 11-5 16,2 15-11-1,2 11 10-15,8 8 1 16,0 6 0-16,0 3-2 16,8 0 4-16,6-2-4 0,6-9 2 15,1-6-1-15,1-10 0 16,1-11 1-16,-1-6-9 15,2-10-60-15,1 0-28 16,-2-21-62-16,-1-15-299 16</inkml:trace>
  <inkml:trace contextRef="#ctx0" brushRef="#br0" timeOffset="30696.5523">2212 6829 871 0,'0'0'66'0,"0"0"-65"16,0 0-2-16,0 74 2 15,22-55 1-15,1-7 3 16,1-7 12-16,-5-3 4 15,-5-2 21-15,-10-6 22 16,-4-11 39-16,0 1-52 0,-9-1 8 16,-13 4-28-16,2 8-22 15,-5 5-9-15,6 3-4 16,5 19-100-16,11 4-77 16,3 4-170-1</inkml:trace>
  <inkml:trace contextRef="#ctx0" brushRef="#br0" timeOffset="31012.3716">2773 7130 1146 0,'0'0'9'0,"0"0"-3"16,-113-2-2-16,87 16 9 0,7 7-5 15,13 0-7-15,6 1 0 16,6 0-2-16,27-4-46 16,7 0 1-16,6-1 30 15,-1-1 11-15,-5 0 5 16,-11-1 2-16,-7-1 12 16,-10-4 30-16,-9-4 0 15,-3 0-2-15,-7-2 48 16,-23 2 4-16,-12 0 0 15,-10-1-44-15,1-2-44 16,5-1-5-16,4-1-1 0,11-1-168 16,7-1-474-16</inkml:trace>
  <inkml:trace contextRef="#ctx0" brushRef="#br0" timeOffset="33555.4292">3728 7042 1175 0,'0'0'30'0,"0"0"9"15,0 0 9-15,0 0 33 16,0 0-73-16,0 0-8 15,12 32-7-15,0 20 5 16,-2 7 1-16,5 3 2 16,-3 0-1-16,0-1 0 15,0-2 0-15,-6-7-13 16,0-5-109-16,-1-14-67 16,-5-14-159-16</inkml:trace>
  <inkml:trace contextRef="#ctx0" brushRef="#br0" timeOffset="34029.2809">3543 7366 957 0,'0'0'71'15,"0"0"-32"-15,0 0 10 16,24-84 0-16,24 70-29 16,16 3-19-16,18 1-2 15,1 1-13-15,2-4-15 16,-10-2 29-16,-15-2-2 15,-20 1 1-15,-16-2 1 16,-18-1 7-16,-6-1 53 16,0 3 1-16,-9 2 2 15,-3 6-16-15,-3 8-21 16,4 1-26-16,0 15-7 0,3 20-7 16,4 11 9-1,4 8 5-15,0-1-3 16,4-1 1-16,11-7 1 0,0-10-22 15,4-9-20-15,-2-13-21 16,-1-13 30-16,-1 0 30 16,1-21 4-16,-2-9 7 15,-1-7 39-15,-1-1-6 16,-1 3 5-16,4 7 4 16,-3 5-8-16,1 11 16 15,-1 6-38-15,6 6-8 16,0 0-11-16,6 20-9 0,4 12 4 15,-1 5 4 1,1 4-5-16,2-1-33 0,1 0-51 16,2-9-79-16,3-13-170 15</inkml:trace>
  <inkml:trace contextRef="#ctx0" brushRef="#br0" timeOffset="34345.5698">4671 7342 1043 0,'0'0'135'16,"0"0"-107"-16,0 0-23 15,0 0 20-15,0 0 0 16,119-29-25-16,-80 20 3 0,-6-6-3 16,-15-2 1-16,-6-6 2 15,-12-1 7 1,0 2-3-16,-23 3 28 0,-11 6-4 15,-5 9-8-15,5 4 6 16,4 7-18-16,12 22-11 16,15 8 0-16,3 9-2 15,27 6 2 1,18 0 2-16,10-9 1 0,9-7 5 16,2-14-8-16,8-9 0 15,9-10-58-15,6-3-95 16,2-17-260-16</inkml:trace>
  <inkml:trace contextRef="#ctx0" brushRef="#br0" timeOffset="34697.6343">5746 6945 1097 0,'0'0'19'0,"102"-45"-18"15,-44 15 73-15,-1-1 17 16,-8-2-22-16,-6 0-48 16,-17 2-19-16,-16-1 24 15,-10 0 40-15,-21 4-26 0,-13 6-25 16,-5 9-15-16,3 9 2 16,2 4-2-1,10 32-2-15,6 17-5 16,11 19-3-16,7 22 10 0,12 13 1 15,25 5-1-15,8 3 1 16,1-6-1-16,-6-8 0 16,-10-7 0-16,-15-9 0 15,-12-13-1-15,-3-13-4 16,-7-15-63-16,-20-13-17 16,-6-13-66-16,-4-14-256 15</inkml:trace>
  <inkml:trace contextRef="#ctx0" brushRef="#br0" timeOffset="35133.8854">5821 7264 415 0,'0'0'807'16,"102"-47"-803"-16,-34 29-3 15,2-2 13-15,-4 1 40 16,-6 3-27-16,-15 3-23 15,-17 6-1-15,-12 2 3 16,-11 2 1-16,-5 3 34 16,0 0-41-16,0 4-3 15,0 14-1-15,0 7 1 16,0 7 3-16,1-1 2 0,13-3-1 16,5-5-1-1,11-6 0-15,4-10 3 0,5-7 3 16,3 0-4-16,-5-17 3 15,-6-11 6 1,-7-4-2-16,-13-6 44 0,-11-2-4 16,0-2 0-16,-9 5-10 15,-8 6-22-15,5 13 0 16,8 10 10-16,2 8-17 16,2 4-10-16,0 22-8 15,12 9 8-15,6 7-2 16,3 2-1-16,0-2 3 15,-2-3-13-15,-4-4-44 0,-4-8-76 16,-1-12-92-16,-4-13-201 16</inkml:trace>
  <inkml:trace contextRef="#ctx0" brushRef="#br0" timeOffset="35501.9594">6773 7059 1088 0,'0'0'127'0,"0"0"-50"16,0 0 7-16,0 0-43 16,0 0-41-16,0 0-8 15,12 60 8-15,0-23-3 0,0-4 3 16,0-3-21 0,-2-7-44-16,-2-9-16 15,-5-9 39-15,1-5 31 16,1-4 11-16,3-17 10 0,0-6-9 15,4-4 18-15,3-1 17 16,-2 0-4-16,2 7 14 16,-3 3 6-16,1 12-7 15,-2 7 5-15,4 3-32 16,1 11-18-16,-2 15 0 16,5 9 1-16,-3 5-3 15,-2 3 2-15,0 2-1 0,2-2-1 16,-1-5-74-16,7-9-42 15,2-9-65 1,7-13-93-16,7-7-395 0</inkml:trace>
  <inkml:trace contextRef="#ctx0" brushRef="#br0" timeOffset="35928.5384">7528 7097 1013 0,'0'0'106'16,"0"0"-16"-16,-57-80-3 15,38 73-11-15,-3 7-26 16,0 12-38-16,3 21-12 16,3 11 0-16,13 7 2 15,3 2-1-15,7-3 2 16,19-6-3-16,5-10 6 0,6-11-4 16,5-11 4-16,3-12-2 15,12 0 1-15,2-23-4 16,1-11 2-16,-5-11-3 15,-7-9 6-15,-10-9-5 16,-12-12 10-16,-13-5 19 16,-7 1 16-16,-6 11-9 15,0 15-4-15,-4 22 5 16,-7 17-28-16,1 14 11 16,-2 0-21-16,0 32-12 15,0 16 11-15,8 13 1 16,4 10 0-16,0 1 0 15,12 0 1-15,4-12-4 16,5-8 3-16,-5-11-9 16,7-12-16-16,-1-9-34 0,4-12-44 15,5-8 1-15,4-2-47 16,-2-18-126-16,-10-5-343 16</inkml:trace>
  <inkml:trace contextRef="#ctx0" brushRef="#br0" timeOffset="36255.2002">7795 7129 1195 0,'0'0'89'0,"83"0"-80"16,-33 0 78-16,2-5-13 15,0-9-53-15,-5-4-21 16,-4-2-9-16,-9-3-106 0,-7-1-32 15,-11 2-132-15,-4 3-10 16,-7 6 81-16,-5 3 208 16,0 8 289-16,0 2-99 15,3 0-79-15,3 2-64 16,3 12 45-16,4 5-23 16,2 7-18-16,1 3-29 15,-2 4 16-15,4 1-10 16,0 3-26-16,-2-2-1 15,5-1-1-15,-3-4-65 16,1-10-102-16,-5-11-422 0</inkml:trace>
  <inkml:trace contextRef="#ctx0" brushRef="#br0" timeOffset="36425.7092">8462 6681 1337 0,'0'0'0'0,"0"0"-221"16,0 0-13-16,85 16 17 16</inkml:trace>
  <inkml:trace contextRef="#ctx0" brushRef="#br0" timeOffset="36713.9375">8797 6972 1078 0,'0'0'102'0,"0"0"-90"16,-89 16 12-16,64 12 61 16,7 7-35-1,13 5-36-15,5 0-13 0,15-3 5 16,19-8 4-16,10-11 15 15,3-11-16-15,0-7-5 16,-4-6 5-16,-13-19 10 16,-14-9 35-16,-11-9 38 0,-5-6-44 15,-17-6-30-15,-24 4-9 16,-13 2-9-16,-4 17 0 16,4 15-2-16,18 17-43 15,15 11-92-15,21 24-143 16,15 7-275-16</inkml:trace>
  <inkml:trace contextRef="#ctx0" brushRef="#br0" timeOffset="37088.5228">9098 6979 1260 0,'0'0'69'0,"0"0"-36"0,0 0 56 15,0 0-25 1,0 0-64-16,0 0-24 0,13 41 24 15,-7-1-39-15,-5-3-9 16,-1-10-9-16,0-9-2 16,0-7-2-16,-7-10 36 15,1-1 25-15,-1-5 4 16,4-18-4-16,3-6 8 16,0-7 10-16,1-5-9 15,15 2 10 1,1 2 20-16,2 6 8 0,3 6-2 15,0 12 5-15,1 8 3 0,3 5-17 16,-1 14-23-16,8 19-2 16,0 9 12-16,-2 2 10 15,-4 6-20-15,-5-6-6 16,-8-5-3 0,-11-1-1-16,-3-6-3 15,-33-2 0-15,-30-8-130 0,-25-8-209 16</inkml:trace>
  <inkml:trace contextRef="#ctx0" brushRef="#br0" timeOffset="40285.4242">10682 7060 486 0,'0'0'740'16,"15"-79"-654"-16,-15 42-34 15,0 2 17-15,-15 5 19 0,-7 7-42 16,-7 8-35-1,-4 9-8-15,-4 6-3 0,-3 0 0 16,0 21-3-16,5 9 1 16,10 8 2-1,11 3-1-15,11-2 0 0,3-3 0 16,17-7-1 0,23-7-3-16,11-10-59 0,10-9-55 15,7-3-32-15,-9-15-59 16,-5-17-91-16,-17-13-144 15,-13-10 445-15,-10-6 31 16,-6 1 318-16,-2 1-150 16,-6-1-30-16,0 4-30 15,0 4-27-15,0 13-25 0,0 11 14 16,0 15-18-16,0 7-14 16,0 6-38-16,0 1-29 15,0 26-2-15,3 15-5 16,10 17 2-16,2 15 3 15,0 9 0-15,-3 10-2 16,-7 5 4-16,-5 0-1 16,0 1-1-16,-3-6-18 15,-9-3-11-15,0-6-24 16,6-11-29-16,3-12 15 16,3-12 6-16,0-10 34 15,12-9 20-15,7-10-11 16,5-4-15-16,4-9 1 15,5-3 14-15,3-4 17 16,6 0 1-16,-5-8 0 16,-3-8 0-16,-11-3 4 0,-5-7-1 15,-12-4-1-15,-6-7 2 16,-9-6 23-16,-29-2-9 16,-20-6-13-16,-15-3-5 15,-5 0-2-15,3 5 2 16,12 10 0-16,21 9 1 15,18 8 8-15,24 5-8 16,6 1 3-16,37-2-4 16,18-2-14-16,17 0 8 15,6-3-50-15,-4-11-200 0</inkml:trace>
  <inkml:trace contextRef="#ctx0" brushRef="#br0" timeOffset="40962.8054">12563 6564 1170 0,'0'0'82'16,"36"-86"-38"-16,-36 44 46 15,0 3 13-15,-24 5-30 16,-9 7-26-16,-7 9-30 16,-6 11-14-16,-5 7-1 15,-1 5 1-15,4 20-3 16,9 12-2-16,17 11 2 0,18 11-1 15,8 12 2-15,33 5-1 16,13 7 8-16,6 5-8 16,-2 3 1-16,-9 6-1 15,-7-2 0-15,-15-3 0 16,-14-13 1-16,-9-19-2 16,-39-17-21-16,-19-19-89 15,-17-16-53-15,-3-8-92 16,0-14-146-16</inkml:trace>
  <inkml:trace contextRef="#ctx0" brushRef="#br0" timeOffset="41427.5554">12101 6973 1123 0,'94'-28'88'0,"12"1"-64"15,9 3 27-15,-1-3 35 16,-8 1-38-16,-13-4-35 0,-10 3-13 15,-20-4-22-15,-21 6-49 16,-18 2 31-16,-17 6 37 16,-7 7 3-16,0 6 50 15,-1 4-27-15,-14 0-23 16,-6 20-2-16,0 8 2 16,0 6 2-16,8 6 3 15,10 0-5-15,3 2-1 16,16-6 1-16,18-8 0 0,8-11 0 15,6-13-6-15,-2-4-15 16,0-15 14 0,-8-11-1-16,-8-8 8 0,-11-1 7 15,-10-2 36 1,-9 1 20-16,0 3 16 0,-9 3-18 16,-6 8-24-16,3 11 0 15,9 7-12-15,3 4-7 16,0 1-18-16,1 21-2 15,18 6 0-15,4 4 4 16,3-1-5-16,-6-2 3 16,-4-3-6-16,-6-3 1 0,-1-5-38 15,-2-5-59 1,4-6-71-16,2-7-99 0,4-1-197 16</inkml:trace>
  <inkml:trace contextRef="#ctx0" brushRef="#br0" timeOffset="41761.8373">13416 6713 1027 0,'0'0'134'0,"0"0"-43"16,0 0 39-16,0 0-8 15,0 0-54-15,0 0-68 16,25-9-17-16,-18 34 16 16,-3 2 0-16,-1 1 1 15,-3-5-3-15,2-3-4 16,1-6-16-16,3-6-11 15,3-4-11-15,3-4 31 16,7-6 7-16,2-13 7 16,4-5 4-16,1-1-2 0,-6-1 50 15,-1 4-4-15,-5 6-10 16,-3 6-5-16,-1 10-13 16,5 0-18-16,2 8-2 15,4 14 3-15,-2 3-3 16,-1 3 0-16,-2 2-7 15,1-1-12-15,5-3-72 16,8-3-54-16,9-8-50 16,10-7-197-16</inkml:trace>
  <inkml:trace contextRef="#ctx0" brushRef="#br0" timeOffset="42210.6395">14237 6641 258 0,'0'0'769'15,"0"0"-679"-15,0 0-53 16,-92-34 35-16,60 42-19 16,3 19-33-16,3 9 3 15,13 3-17-15,10 5 0 16,3 2 10-16,20 0 12 16,15-5 1-16,5-6-1 15,9-10 0-15,5-12-15 0,19-11-10 16,10-2 4-1,3-21-7-15,-7-16-14 16,-18-7 14-16,-21-5 0 0,-16-5 5 16,-10-5 31-16,-10-3 2 15,-4-2 16 1,0 4-37-16,-15 10-2 0,-4 11 14 16,2 15-13-1,1 11 5-15,6 13-14 0,3 0-7 16,4 24-5-16,3 18 3 15,0 8-3-15,16 10 3 16,7 3-1-16,3-4 2 16,-5-3-1-16,-2-11-7 15,-4-5-5-15,-6-9-14 16,-3-9-2-16,-2-7-15 0,1-4-25 16,7-4-48-1,4-3-52-15,7-4-134 0</inkml:trace>
  <inkml:trace contextRef="#ctx0" brushRef="#br0" timeOffset="42402.1248">14601 6722 1264 0,'0'0'114'0,"0"0"-113"15,0 0 0-15,129-5 11 16,-70 3-12-16,4 0 0 16,-3-4-125-16,-8-4-99 0,-12-3-358 15</inkml:trace>
  <inkml:trace contextRef="#ctx0" brushRef="#br0" timeOffset="42560.7025">15074 6648 473 0,'0'0'577'0,"0"0"-556"15,0 0-19-15,0 0 76 16,0 0-12-16,21 91-33 16,-8-64-20-16,-2-1-12 15,-1-1 0-15,1-1-2 0,-8-6-79 16,-2-8-247-16</inkml:trace>
  <inkml:trace contextRef="#ctx0" brushRef="#br0" timeOffset="42754.1865">14965 6230 1412 0,'0'0'0'16,"0"0"-47"-1,0 0-289-15,0 0 13 0</inkml:trace>
  <inkml:trace contextRef="#ctx0" brushRef="#br0" timeOffset="43051.3923">15370 6638 1318 0,'0'0'21'0,"0"0"-21"16,-88 10 0-16,62 20 38 15,8 5-15-15,8 8-20 16,10 3 3-16,0-6-3 0,9-6-3 16,17-10 0-16,7-13-2 15,5-11-7-15,-2-2 2 16,-7-23 7-16,-6-10 18 15,-13-3 51-15,-7-4-12 16,-3-4-7-16,-6 1-38 16,-18 1-12-16,-1 2 0 15,2 11-9-15,7 9-48 16,10 14-107-16,6 8-233 16</inkml:trace>
  <inkml:trace contextRef="#ctx0" brushRef="#br0" timeOffset="43460.8341">15567 6586 1325 0,'0'0'81'0,"0"0"-79"15,0 0 22-15,0 0-5 16,0 0-18-16,46 78-2 16,-34-33 2-16,-8-4-3 15,-4-3-1-15,0-8-21 16,0-7 18-16,-6-8-7 15,2-8 2-15,1-7 5 16,0 0 6-16,-3-7 11 16,1-15-11-16,-2-6 0 15,2-5 3-15,4-2-3 0,1-2 0 16,1 3 9-16,17 3 19 16,7 4 7-1,1 4-3-15,4 9 27 16,1 10-35-16,1 4-21 15,-1 10 0-15,3 11-6 0,-7 9 0 16,-5 2 2 0,-7 1 1-16,-9-2-1 0,-4 0-3 15,-2-3 5-15,0-1-1 16,-3 0 1-16,-9 0-1 16,3 0 0-16,0 3-61 15,1-5-95-15,1-9-176 0</inkml:trace>
  <inkml:trace contextRef="#ctx0" brushRef="#br0" timeOffset="46087.9528">1936 8445 574 0,'0'0'568'15,"0"0"-511"-15,0 0 1 16,0 0 52-16,0 0-18 15,0 0-37-15,0 0-52 16,8 12-1-16,-2 14 10 16,2 7-9-16,0 5 11 15,-2 4-14-15,0 4 1 16,0-1-4-16,1-2 3 0,-2-4-2 16,-1-7-56-16,4-7-67 15,-2-13-74-15,1-12-260 16</inkml:trace>
  <inkml:trace contextRef="#ctx0" brushRef="#br0" timeOffset="46258.4965">2021 8204 203 0,'0'0'1175'0,"0"0"-1175"16,0 0-45-16,0 0-198 16,0 0-22-16</inkml:trace>
  <inkml:trace contextRef="#ctx0" brushRef="#br0" timeOffset="46435.0248">2263 8596 1361 0,'0'0'156'0,"0"0"-156"15,0 0 0-15,0 0 0 16,0 0-1-16,0 0-105 0,91 10-158 16,-54-10-453-16</inkml:trace>
  <inkml:trace contextRef="#ctx0" brushRef="#br0" timeOffset="46781.2086">2543 8626 1217 0,'0'0'78'0,"0"0"-73"0,0 0 8 16,109-4 31-16,-55-4-38 15,4-2-5-15,-7-3-2 16,-14-3-27-16,-14-2 24 15,-15-3 4-15,-8-1 3 16,-1-1 12-16,-26 1 5 16,-9 4-9-16,-8 5-2 0,-8 10-8 15,2 3 2-15,11 10 0 16,8 16-3-16,13 6-2 16,15 5-3-16,3 1 5 15,5-2 4-15,17-1 13 16,-1-6 4-16,1-4 19 15,-1-3-21-15,0-7-3 16,0-4-13-16,9-4-1 16,4-5-4-16,4-2-98 15,0-3-227-15</inkml:trace>
  <inkml:trace contextRef="#ctx0" brushRef="#br0" timeOffset="46890.8909">3253 8706 302 0,'0'0'1059'16,"0"0"-1045"-16,0 0-14 16,-88-19-56-16,69 10-281 15</inkml:trace>
  <inkml:trace contextRef="#ctx0" brushRef="#br0" timeOffset="49047.1928">4866 8497 254 0,'0'0'1141'0,"0"0"-1077"16,-70-83-55-16,27 70 49 15,-5 11 21-15,-4 2-55 16,7 17-23-16,2 14 5 15,13 5-6-15,12 3 0 0,15-4-2 16,3-3 2 0,18-7-1-16,18-7-8 0,7-13-24 15,10-5-14-15,-3-1-1 16,-5-17 27-16,-14-7 21 16,-13-5 0-16,-12 1 22 15,-6 3 27-15,0 9 5 16,-4 7-6-16,-1 5-19 15,4 5 0-15,1 2-29 16,0 20-3-16,19 14 3 16,11 6 0-16,7 2-5 15,5-3-11-15,4-3-45 16,-1-7-130-16,-3-14-152 16</inkml:trace>
  <inkml:trace contextRef="#ctx0" brushRef="#br0" timeOffset="49428.2907">6145 8249 1354 0,'0'0'5'16,"82"-61"-5"-16,-30 30 0 0,-1-2 4 15,-12 0 24-15,-14 5 0 16,-16 3-12-16,-9 2 21 16,0 5 32-1,-25 2-50-15,-11 9-7 0,-6 7 3 16,-6 8-14 0,3 25 9-16,4 16-9 0,8 13-1 15,12 9 12 1,15 11-10-16,6 10 4 0,18 4 2 15,15 0-8-15,0-3 3 16,-5-9-3-16,-7-3 1 16,-11-5-4-16,-10-5 3 15,0-13-34-15,-19-14-89 16,-11-18-140-16,-7-21-418 16</inkml:trace>
  <inkml:trace contextRef="#ctx0" brushRef="#br0" timeOffset="49877.0853">6012 8638 1284 0,'0'0'22'16,"155"-41"-19"-16,-68 22-2 16,-2 2 18-16,-10 2-8 15,-13 0-8-15,-16 4-2 16,-19 4 3-16,-15 1-3 15,-9 5 24-15,-3 1 24 16,0 0-34-16,0 0-13 16,0 18-2-16,-3 5 0 0,3 5 1 15,0 0 6-15,0-2-9 16,11-5 4-16,8-5-2 16,8-8 4-16,7-8-3 15,5 0 0-15,1-7-1 16,-3-16 0-16,-8-3 0 15,-14-9 6-15,-12-1 24 16,-3-5 61-16,0 3-49 16,-14 4-9-16,0 7 11 15,3 13-22-15,5 7 14 16,6 7-10-16,0 0-21 16,0 5-5-16,0 17-10 15,14 12 10-15,0 6-1 16,1-1-2-16,-3-2-28 15,2-3-19-15,-4-5-50 16,2-8-148-16,6-10-191 0</inkml:trace>
  <inkml:trace contextRef="#ctx0" brushRef="#br0" timeOffset="50230.6985">7122 8482 1282 0,'0'0'93'0,"0"0"-56"0,0 0 75 15,0 0-25-15,0 0-87 16,0 0 2-16,-9 40-6 16,15-5 4-16,0-1 0 15,4-5 0-15,1-6-46 16,0-9-14 0,2-5-3-16,-3-9 20 0,2 0 39 15,-1-13 4-15,2-10 3 16,2-6 7-16,3-1 1 15,1 2 29-15,-1 3-9 16,3 8 10-16,0 7 11 16,-2 7-26-16,-2 3-7 15,-1 3-18-15,-1 14 2 16,-2 7-6-16,-2 5 3 16,-5-1-5-16,2-1 5 0,2-1-55 15,3-6-80-15,13-6-62 16,8-3-136-16,8-9-353 15</inkml:trace>
  <inkml:trace contextRef="#ctx0" brushRef="#br0" timeOffset="50649.5539">7853 8454 924 0,'0'0'86'16,"0"0"30"-16,-16-91 23 15,-8 79-23-15,-3 12-50 0,-1 0-53 16,1 23-13-1,3 13 1-15,9 11 3 16,9 4 3-16,6-2-7 16,0-3 8-16,15-7 0 0,9-13-7 15,7-11 12-15,5-10 19 16,9-5-12-16,9-6 2 16,8-18-19-16,7-8 5 15,7-5-8-15,-9-9 5 16,-12-6 1-16,-19-7-6 15,-17-1 15-15,-16 0 12 16,-3-1-7-16,-17 7 11 16,-12 8-5-16,-2 16-13 15,13 10 11-15,3 20-7 16,6 4-16-16,6 29-1 0,3 15-5 16,0 11 5-16,22 4 0 15,1 3 0 1,2-5 0-16,-4-5-3 15,-6-10-3-15,-5-9-7 16,-7-11-28-16,-1-7-12 0,-2-9-49 16,0-7-92-16,0-3-82 15,0 0-581-15</inkml:trace>
  <inkml:trace contextRef="#ctx0" brushRef="#br0" timeOffset="50969.7008">8093 8438 1273 0,'0'0'0'0,"0"0"0"0,96-14-2 16,-41 14-2-16,-1 0-55 16,-2 0-107-16,-13 0-88 15,-11 0 26-15,-10-6 220 16,-12 0 8-16,-3-3 227 15,-3 0-16-15,2 3-46 16,1 4-24-16,1 1-38 16,3 1-32-16,1 0-24 15,2 8-32-15,4 9 8 16,-2 5-13-16,-2 5-6 16,0 2 0-16,-5-1-2 0,-2 0-4 15,-3-4-25-15,0-4-106 16,0-11-135-16</inkml:trace>
  <inkml:trace contextRef="#ctx0" brushRef="#br0" timeOffset="51153.7265">8511 8047 1359 0,'0'0'0'0,"0"0"-403"0,0 0-77 15</inkml:trace>
  <inkml:trace contextRef="#ctx0" brushRef="#br0" timeOffset="51518.8105">8939 8322 1171 0,'0'0'57'16,"0"0"-51"-16,0 0-4 15,-100 53 54-15,66-6 1 16,10 6-37-16,11-2-6 15,13-5 11-15,0-8-14 0,24-10 8 16,16-10-2-16,9-14-8 16,6-4 3-16,-1-14-10 15,-6-13 0-15,-8-7 8 16,-16-4 28-16,-15-6 36 16,-9 0-27-16,-6-1-24 15,-30 5-10-15,-9 9-13 16,-5 10-1-16,6 16-4 0,13 5-26 15,22 26-57 1,9 10-114-16,30-1-114 0,16-5-726 16</inkml:trace>
  <inkml:trace contextRef="#ctx0" brushRef="#br0" timeOffset="51885.3792">9248 8359 1335 0,'0'0'110'16,"0"0"-55"-16,0 0 62 15,0 0-55-15,0 0-62 16,0 0 1-16,18-6-2 16,-10 44 0-16,-4-1-26 15,-1-2 3-15,-3-5-7 16,0-7-3-16,0-9-19 16,0-8 5-16,0-6 23 0,0 0 25 15,2-20 9-15,2-8-5 16,0-6-3-16,5-2 1 15,2 0 8-15,7 3 16 16,2 2 22 0,3 6-4-16,2 8-14 0,4 10 14 15,-1 7-26-15,-1 3-6 16,3 18-2-16,-4 8-6 16,-1 0 11-16,-5 8-6 15,-3-3-2-15,-7 3 4 16,-7 1-10-16,-3-4-1 15,0 1 0-15,-18-4-2 16,-16-2-67-16,-11-12-208 16,-11-10-608-16</inkml:trace>
  <inkml:trace contextRef="#ctx0" brushRef="#br0" timeOffset="54212.7248">10470 8262 1358 0,'0'0'50'0,"0"0"-42"0,0 0 28 16,0 0 76-16,0 0-66 16,0 0-46-16,5 12 1 15,12 11 3-15,0 6-2 16,2 1 0-16,-4 2-2 16,0-2 0-16,-6-1-34 15,-3-2-73-15,-6-9-70 16,0-11-217-16</inkml:trace>
  <inkml:trace contextRef="#ctx0" brushRef="#br0" timeOffset="54371.304">10473 7981 1232 0,'0'0'0'0,"0"0"-385"0</inkml:trace>
  <inkml:trace contextRef="#ctx0" brushRef="#br0" timeOffset="54695.4504">10912 8182 417 0,'0'0'643'16,"0"0"-632"-16,-93 31-11 0,65-16 51 16,8 0 12-1,10 1-57-15,10 1-5 0,0 0-1 16,15-2-7-16,13 1-43 16,5-2 13-16,4-1 17 15,-2 1 17-15,-4-1 1 16,-6 0 2-16,-8-1 6 15,-10-1 1-15,-7 0 2 16,0 1 15-16,-21-2 38 16,-8-2 7-16,-12-1-4 15,-6-2-24-15,0-4-23 16,8-1-15-16,12 0-6 16,17 0-21-16,10 0-174 0,30-13-495 15</inkml:trace>
  <inkml:trace contextRef="#ctx0" brushRef="#br0" timeOffset="54986.6632">11936 8257 1275 0,'0'0'73'0,"0"0"-46"16,0 0-24-16,0 0 67 16,0 0-44-16,0 0-25 0,5 49 9 15,4-23-7-15,-1-1-1 16,0 3-2-16,0-5 0 16,-1 0-3-16,-1-5 3 15,-1-2-55-15,2-9-106 16,-7-7-256-16</inkml:trace>
  <inkml:trace contextRef="#ctx0" brushRef="#br0" timeOffset="55122.8092">11779 7929 1283 0,'0'0'0'15,"0"0"-62"-15,0 0-381 16,0 0-138-16</inkml:trace>
  <inkml:trace contextRef="#ctx0" brushRef="#br0" timeOffset="55443.1525">12102 8201 1167 0,'0'0'2'0,"0"0"-4"16,-6 75 4-16,6-47 12 0,9-1-5 16,7-5-8-16,0-6-2 15,0-9-1-15,-1-7-11 16,0 0 13-16,0-10 10 16,2-9-1-1,0-6 39-15,5-1 4 16,-1-1 0-16,0 5-13 0,-3 7 14 15,-1 8-6-15,-3 7-10 16,0 0-27 0,1 10-9-16,3 14-1 0,4 5 0 15,8 5-1-15,10 3-3 16,17 3-39-16,12-2-42 16,10-3-49-16,5-10-89 0,0-9-247 15</inkml:trace>
  <inkml:trace contextRef="#ctx0" brushRef="#br0" timeOffset="55673.5347">13387 7986 1200 0,'0'0'143'0,"0"0"-102"15,0 0-19 1,0 0 31-16,12 86 20 0,8-30-41 15,2 2-31-15,-3-1 1 16,-4-6 5-16,-3-8-6 16,-2-5-1-16,-1-7 0 0,-6-6-67 15,-3-7-64-15,0-10-80 16,0-8-232-16</inkml:trace>
  <inkml:trace contextRef="#ctx0" brushRef="#br0" timeOffset="56325.6612">13156 8266 1261 0,'0'0'16'16,"83"-7"-12"-16,-26 5-8 16,4-4 8-16,0-2-4 15,-3-6 0-15,-8-5 4 0,-16-5-4 16,-10-4 2-1,-15-1 62-15,-8 1 18 0,-1 3-8 16,0 12-18-16,0 7-14 16,0 6-20-16,0 3-22 15,6 21 0-15,3 13-3 16,5 6 0-16,2 4 3 16,-3-7-16-16,4-3-13 15,-2-8-27-15,1-9-7 16,2-10 3-16,6-10 9 15,3 0 31-15,3-16 13 0,2-9 7 16,1-6 0-16,0-5-1 16,-6 0 1-16,-6-1 18 15,-8 7 16-15,-5 7 32 16,-3 11-12 0,-2 12-1-16,5 0-46 0,6 23-6 15,5 9-2-15,3 5 0 16,3-4 1-16,4 0 0 15,4-7 1-15,7-8-2 16,11-8-1-16,6-6-34 16,5-4 20-16,1-7-1 15,-8-16 11-15,-12-8 2 16,-19-7 8-16,-14-4-2 16,-10 1 41-16,-10 3-11 0,-17 13 1 15,-10 17-25-15,1 8-4 16,2 26-2-1,6 16 1-15,11 10-3 0,11 2 10 16,6-2-1-16,21-10 16 16,16-11-14-16,13-13 2 15,5-11 0-15,4-7-13 16,2 0-6-16,2-19-56 16,-9-9-197-16,-9-6-280 15</inkml:trace>
  <inkml:trace contextRef="#ctx0" brushRef="#br0" timeOffset="58709.4464">15307 7454 1458 0,'0'0'7'0,"0"0"-7"16,0 0-1-16,0 0 1 0,0 0 42 15,85 132-1-15,-46-44-22 16,-5 9-17-16,-4 9 0 16,-9 6-2-16,-8 0-4 15,-7-3-22-15,-3-6-35 16,-3-6 13-16,0-4 30 15,0-3 15-15,0-14 2 16,7-13 1-16,4-11-18 16,5-17-4-16,4-11-28 15,7-10-2-15,6-11-10 16,4-3 22-16,4-2 4 16,1-14 11-16,-1-5-9 15,-1-6-15-15,-10-5-35 0,-11-5 45 16,-10-7 23-1,-9-5 8-15,-16-4 8 0,-25-6 15 16,-17 1 28-16,-15-1 6 16,-7 1 12-16,1 1-39 15,8 2 14-15,19 6 18 16,21 7 7-16,20 7-6 16,11 9-42-16,14 3-9 15,29 6-4-15,17 4-18 16,11 6 2-16,10 4 5 15,-5 1-12-15,-10 2 6 16,-16 0 8-16,-18 0 7 16,-16 0 2-16,-12 0 9 0,-4 13-3 15,0 7-3-15,-1 7 22 16,-8 8-3-16,9 1-20 16,0-1 2-16,21-4-3 15,21-6 0 1,10-12 1-16,3-8-2 0,-4-5 6 15,-14-11 0-15,-14-13 9 16,-12-7 78-16,-11-5-18 16,0 0 0-16,-16-1-18 15,-15 6-42-15,-6 9-9 16,-4 5-6-16,4 13-2 16,7 4-20-16,9 6-104 0,15 16-124 15,6 0-220-15</inkml:trace>
  <inkml:trace contextRef="#ctx0" brushRef="#br0" timeOffset="59009.65">16405 7960 1297 0,'0'0'40'0,"0"0"-22"0,0 0-18 15,0 0 0-15,0 0 1 16,67 110-1-16,-39-58 0 16,-8-6-18-16,-7-10-3 15,-11-14 14-15,-2-9 6 0,0-11 1 16,0-2 3-16,-8-9 102 16,-5-16-26-16,2-6 5 15,2-4-44-15,1-2-18 16,6 3-19-16,2 2-3 15,3 7-22-15,27 6-144 16,13 4-128-16,10 5-391 16</inkml:trace>
  <inkml:trace contextRef="#ctx0" brushRef="#br0" timeOffset="59528.268">16836 7943 956 0,'0'0'325'0,"0"0"-235"16,0 0-46-16,0 0 56 15,0 0-64 1,0 0-32-16,6 35-6 0,11 3 4 16,2 2-2-16,-1 1 0 15,-5-6-4-15,-4-9-15 16,-3-8-17-16,-3-8-6 16,-2-10 24-16,2 0 18 15,4-12 4-15,-1-15-2 16,3-10 3-16,1-5-2 15,0 0-2-15,0 1 4 16,0 8 21-16,0 5-5 16,-1 9 35-16,1 11-5 0,1 6-31 15,5 2-13-15,1 15-7 16,2 13-1-16,-4 9-6 16,-6 4 5-16,-5 1 2 15,-4-3-9 1,0-8-53-16,2-10-11 15,-2-9 0-15,3-10-4 0,2-2 34 16,2-16 37-16,5-12 6 16,1-7 6-16,2-3-4 15,5-2 24-15,-1 3 11 16,1 4-5-16,0 8 28 16,0 7 7-16,-4 10 7 0,0 8-30 15,0 0-34-15,0 12-5 16,2 13-5-16,0 9 0 15,1 3 1-15,1 2-1 16,2 3 0-16,6-3-43 16,7-3-103-1,3-9-53-15,8-12-234 16</inkml:trace>
  <inkml:trace contextRef="#ctx0" brushRef="#br0" timeOffset="60275.5079">18504 7836 1016 0,'0'0'306'0,"0"0"-237"16,-82-64-35-16,43 60 42 16,-5 4-3-16,3 11-55 15,8 17-12-15,13 3-6 16,11-1-4-16,9-5 1 15,4-11-37-15,20-8-27 16,6-6-7-16,3-10-9 16,-1-21 29-16,1-10-3 15,-6-8 44-15,-5-5 13 16,-6-6 11-16,-3-1 36 16,-4 1 8-16,1 4 15 15,0 9 13-15,3 14 11 16,-6 13-29-16,2 11-39 15,1 9-7-15,4 13-18 16,7 25-2-16,4 20-1 16,-1 18 2-16,-1 13 0 0,-3 12-5 15,-4 3 5-15,-3 9-6 16,-7-3-12-16,-5-1 4 16,-1-5 8-16,0-5-3 15,0-4 2-15,0-3-6 16,-3-6-6-16,2-6-23 15,-5-12 3-15,-1-14-10 16,4-10-5-16,3-16-14 16,0-11 19-16,23-9 36 15,10-8 13-15,7 0 4 0,5-17 0 16,6-3 8-16,2-7-12 16,0-7 6-16,-3-7-3 15,-5-10-1-15,-6-5 2 16,-15-8-4-1,-12-1 1-15,-12-2 13 0,-15 0 3 16,-27 4 0-16,-18 2 4 16,-10 6-11-16,-9 6 11 15,4 12-15-15,11 11-5 16,15 15 13-16,21 7-9 16,17 4-2-16,11 0 3 0,2 0 0 15,29-2 21-15,21-7-26 16,15-7 2-16,4-9-6 15,-13-4-16-15,-18-5-22 16,-22-7-33-16,-18-2-31 16,-19-1-64-16,-28 3-48 15,-13 2-360-15</inkml:trace>
  <inkml:trace contextRef="#ctx0" brushRef="#br0" timeOffset="62158.1292">20254 7550 1140 0,'0'0'51'16,"0"0"-39"-16,100-83-3 16,-83 59 65-16,-12 0 57 15,-5 2-43-15,-3 3-65 16,-16 4-5-16,-6 6-13 15,-5 8-5-15,-6 1 13 16,-3 11-9-16,-1 19-4 16,4 12 0-16,8 14 3 15,11 12-3-15,11 11 0 16,6 10 1-16,9 3 7 16,20 3-7-16,4 1 3 15,1-6-4-15,-3-7 0 16,-5-10-1-16,-11-13 1 15,-11-14-68-15,-4-10-9 0,-16-13-5 16,-25-11-32-16,-11-11-133 16,-5-1-341-16</inkml:trace>
  <inkml:trace contextRef="#ctx0" brushRef="#br0" timeOffset="62325.182">19755 8076 1200 0,'0'0'94'0,"99"-60"-81"16,-35 35 34-16,8 1 51 16,4 1-11-16,0 4-39 0,-1 3-46 15,-4 2-2-15,-8 4-6 16,-9 4-91-16,-9 2-77 16,-6 0-84-1,-8 0-354-15</inkml:trace>
  <inkml:trace contextRef="#ctx0" brushRef="#br0" timeOffset="64009.4074">21773 7700 1015 0,'0'0'146'15,"0"0"-100"-15,-94-37-41 16,52 37 81-16,1 0-10 16,5 12-54-16,7 9-8 15,14 1-12-15,10 3 1 16,5-3-2-16,5-1-1 15,21-4-1-15,9-6-8 16,6-5-25-16,-2-6 1 16,-5 0-10-16,-6-10-2 0,-8-8 25 15,-7-5 16-15,-6-2 4 16,-5-1 5-16,-2-1 18 16,0 2 12-16,0 6-9 15,-4 3 0 1,-1 7 0-16,5 5-10 0,0 4-2 15,0 1-14-15,0 23-17 16,5 11 10-16,11 9 11 16,3 11-4-16,1 0 1 15,-4 6 1-15,-2-2-4 16,-3-2 2-16,-8 0 0 16,-3-6-2-16,0-11 2 0,-8-11-2 15,-12-11 0-15,-10-11 4 16,-13-7 4-16,-6 0-3 15,-6-17-3-15,3-9-21 16,8-6-94-16,16-3-174 16</inkml:trace>
  <inkml:trace contextRef="#ctx0" brushRef="#br0" timeOffset="64287.662">22320 7657 1126 0,'0'0'49'16,"0"0"-46"-16,0 0 10 16,-94 15 54-16,72 19-39 0,8 10-7 15,6 5-2-15,8 3 3 16,0 0 26-16,10-3-18 15,11-7-8-15,8-10-22 16,3-8 0-16,4-11-33 16,4-10-56-16,2-3-63 15,0-5-226-15</inkml:trace>
  <inkml:trace contextRef="#ctx0" brushRef="#br0" timeOffset="64677.6292">22609 7724 940 0,'0'0'232'0,"0"0"-145"16,0 0-19-16,0 0-3 15,86-25-25-15,-61 39-24 16,-4 9-15-16,-4 9 1 16,-11 3-4-16,-6 2 0 15,0 0 2-15,-14-7-3 16,-4-2-21-16,6-10-13 15,6-5-6-15,4-7-4 0,2-6-11 16,2 0 5 0,15-14 43-16,4-9-16 0,-2-7 18 15,0-7 8-15,-6-1 5 16,-2-1 27-16,-5 5 23 16,-4 5 20-1,-2 9 6-15,0 9-13 0,0 7-15 16,1 4 24-1,4 3-76-15,5 21 4 0,4 9-7 16,-1 7 4-16,3-1-2 16,-5-2 0-16,1-3-1 15,0-11-53-15,2-6-74 16,3-10-69-16,2-7-180 16</inkml:trace>
  <inkml:trace contextRef="#ctx0" brushRef="#br0" timeOffset="74673.9157">23076 7629 1031 0,'0'0'139'0,"0"0"-78"15,0 0 7-15,0 0 24 16,0 0-25-16,0 0-9 16,25-32-33-16,-7 37-18 15,11 12-7-15,13 13 0 16,6 4-1-16,1 5 3 15,-4 4-2-15,-8 1 0 16,-10-2-1-16,-15 0 0 16,-12-3-2-16,-6-5-5 15,-37-1-15-15,-20-4-68 16,-14-4-91-16,-5-8-170 16</inkml:trace>
  <inkml:trace contextRef="#ctx0" brushRef="#br0" timeOffset="75882.2245">21437 7444 748 0,'0'0'90'15,"0"0"-25"-15,0 0 5 16,0 0-5-16,0 0 9 15,-86-41-34-15,56 38-15 16,2 3-7-16,3 0-7 16,5 0 8-16,-4 4-12 15,0 5 4-15,-2 5 1 16,-2-2-8-16,1 2 10 0,2 2-9 16,3-3-2-1,5 5 5-15,4 0-4 16,2 3 5-16,4 1-8 0,1 3 3 15,3 0-5-15,2 2 1 16,1 1 0-16,0 0 1 16,0 3-1-16,0 4 3 15,0 2-3-15,1 0 4 16,5 4-6-16,1 0 2 16,-1 1 0-16,2 5 0 15,4 5 3-15,0 2 1 16,1 3-4-16,1-3-2 15,-1-4-1-15,2-3 1 0,2-4 2 16,0-2 3 0,0-3-3-16,-2-4 0 0,-5-6 0 15,-1-5 3-15,0-9-4 16,-2-3 1 0,7-1 0-1,-2-3 3-15,4-1-1 0,4-1-2 0,-3 3-5 16,0-4-7-16,-4 1-10 15,-2 0-53-15,-2-3-82 16,-5-2-82 0,0 0-507-16</inkml:trace>
  <inkml:trace contextRef="#ctx0" brushRef="#br0" timeOffset="76857.0998">23568 7328 1041 0,'0'0'56'0,"0"0"-27"16,0 0 11-16,0 0 8 16,0 0-15-16,113-17 2 15,-59 17-29-15,-5 10-5 16,0 1-2-16,-10-2 1 15,-9-3 0-15,-11 0 0 16,-8-3 1-16,-10-2-2 16,-1 3-2-16,0 3 0 15,-9 6 3-15,-5 7 1 16,-2 4-1-16,6 7 8 16,1 7-3-16,6 7 4 15,3 8 0-15,0 8-8 0,6 4 5 16,10 9-6-16,5 2 0 15,-3 9 4-15,2 3-4 16,-4-3 1-16,0-1-1 16,0-8 0-16,0-6-4 15,-3-4 4-15,-4-7 0 16,-7-10 17-16,-2-13 9 16,-11-13-16-16,-18-11 9 15,-15-7-5 1,-14-5-3-1,-12-5-11-15,-11-20-231 0,-5-13-398 0</inkml:trace>
  <inkml:trace contextRef="#ctx0" brushRef="#br0" timeOffset="78300.5834">21464 7447 773 0,'0'0'18'0,"0"0"-9"0,0 0 34 0,0 0 21 0,-107-5 4 0,76 5-46 15,-1 0-11-15,-1 5-5 16,5 1 15-16,2 0 14 15,1 1-11-15,0-1 5 0,0 0-12 16,-2-2 1 0,0 2 5-16,1 2-14 15,-1-1-2-15,7-2 0 16,0 0-4-16,8 1-3 16,5 0 0-16,2 0 1 15,4 1 2-15,1 4 6 0,0 1 3 16,0 6 6-16,0 2 0 15,1 0-3-15,4 4-9 16,-1-1-4 0,-1 3 4-16,2 2-6 0,2 1 7 15,4 3-7-15,-1 1 7 32,2 0-7-17,3-2 0-15,0-3 0 0,1 1 4 0,-1-1-3 0,0 0-1 16,-4 3 0-1,-1 1 2-15,-1 0-2 16,-3-1 0-16,2-4-1 0,-1-3 0 0,2-1 1 16,0-1 0-16,2 1 1 31,2-3 1-31,-1-1-1 0,-1-2-1 0,-3-1 0 16,0 0-2 15,-4 1 1-31,3-1 1 0,-2 2 0 0,-1-2 1 15,2-3 0-15,-3 1 0 0,2-2 6 16,-1 1 0 0,0-1-4-1,-2 0 8 1,0 0-6-16,-2 1-3 16,0-2-1-16,0 2 1 15,0-3-1 1,0-2 5-16,0-1-5 0,0-2 5 0,0 0 6 0,0 0-10 0,0-1 7 0,0 3-1 15,0 0 13 1,1 1-3-16,1-1-16 0,-2 0-1 16,1-3 1-16,1-1 0 15,1 0 0-15,1-2 1 16,4-1-3-16,2 2 20 16,4-1 2-16,2-1 2 15,0 0 1-15,1 0-20 16,-5 0 3-16,-5 0-1 0,-4 0-4 15,-3 0-6-15,0 0 6 16,0 0-3-16,0 0 0 16,0 0-10-16,-4-3-60 15,-10-7-117-15,-4 1-45 16,3-3-73 0</inkml:trace>
  <inkml:trace contextRef="#ctx0" brushRef="#br0" timeOffset="78664.2227">21249 8593 906 0,'0'0'167'16,"0"0"-153"-16,0 0 76 16,0 0 28-16,0 0-48 15,0 0-53-15,0 0 12 16,93 23 9-16,-50-15 1 0,11-6 5 16,4 4-1-1,2-2-14-15,-5-3-9 0,-9-1-14 16,-10 0 8-1,-11 0-14-15,-8 0 2 16,-7 0-2-16,-7 0 2 0,-1 0-2 16,-2 0-35-16,0 0-125 15,-8-5-104-15,-14-3-730 16</inkml:trace>
  <inkml:trace contextRef="#ctx0" brushRef="#br0" timeOffset="89623.9307">2764 10626 1031 0,'0'0'65'0,"0"0"-19"16,-13-80 10-16,-10 56 41 0,-5 5-36 15,-5 8-30-15,-4 5-16 16,-3 6-12-16,-4 0-1 16,3 11 6-16,3 10-8 15,10 4 0-15,10 4 0 16,9-2-4-16,9-1 2 15,0-2 2-15,18-8 0 16,13-5 4-16,8-9-3 16,3-2-1-16,0-4 0 15,-5-17-19-15,-9-7 16 16,-7-9-2-16,-7-6 5 16,-10-9 4-16,-2-10-3 0,-2-5 0 15,0 0 0 1,0 1 2-16,0 2-4 0,0 6 1 15,0 5 0-15,0 6 2 16,0 12-2-16,-2 10 40 16,-2 8-6-16,1 11-15 15,1 5 3-15,1 1-22 16,1 16-11-16,0 21 6 16,0 16 4-16,0 12 1 15,0 7 0-15,1 7 2 16,8 6-9-16,3 0 9 15,-3-3-4-15,3-7-74 16,-5-15-110-16,-4-16-173 16</inkml:trace>
  <inkml:trace contextRef="#ctx0" brushRef="#br0" timeOffset="89855.8256">2057 11018 1289 0,'0'0'60'15,"100"3"-59"-15,-6-3 15 16,28-14 94-16,18-6-46 0,7-3-24 16,-1 3-28-1,-9 2-12-15,-25 6 0 0,-24 1-8 16,-31 9-135-1,-35 2-56-15,-22 0-190 16</inkml:trace>
  <inkml:trace contextRef="#ctx0" brushRef="#br0" timeOffset="90450.9019">2593 11585 1264 0,'0'0'82'0,"0"0"-74"16,-66-76-5-16,27 61 60 16,-10 10 2-16,-6 5-35 15,2 8-16-15,-2 17-11 16,8 9 15-16,14 3 2 16,12 0-17-16,12 0 0 15,9-5-3-15,0-6-1 16,18-8 0-16,16-8 1 0,10-10-29 15,11-2-29-15,6-24-12 16,-3-15 16-16,-3-11 23 16,-16-11 30-16,-9-7 1 15,-14-1 4-15,-13 2 20 16,-3 6 28-16,0 6 1 16,-13 10 15-16,2 11-7 15,-1 12-24-15,2 10 8 16,7 10-23-16,3 4-4 15,0 0-18-15,0 26-3 16,0 20 1-16,0 13 2 16,18 10 0-16,0 7-2 0,3 5 2 15,1-2-13-15,-1-4-29 16,1-9-67 0,-1-14-70-16,-1-15-114 15,-4-17-379-15</inkml:trace>
  <inkml:trace contextRef="#ctx0" brushRef="#br0" timeOffset="90838.3653">2864 11410 1057 0,'0'0'145'0,"0"0"-41"0,24-85-3 16,-18 74 13-16,3 11-20 15,6 0-73-15,3 14-21 16,6 17-4-16,-2 13 1 15,-7 4 2-15,-8 9-1 16,-7-6-3 0,0-5-10-16,-13-11-14 0,-1-13-13 15,6-10 27-15,5-8-1 16,3-4 15-16,0-13-3 16,16-19 4-16,12-18-39 15,2-7 30-15,6-1 9 16,-6 2 2-16,-12 6 0 15,-8 12 42-15,-10 11 8 16,0 10 2-16,0 12-21 16,0 5-29-16,-3 7-4 0,3 23-3 15,0 11 3-15,9 9 1 16,15 0-1-16,6-2 2 16,9-6-5-1,1-13-32 1,11-12-145-16,-5-17-248 0</inkml:trace>
  <inkml:trace contextRef="#ctx0" brushRef="#br0" timeOffset="93374.9779">3883 10284 1136 0,'0'0'3'15,"0"0"-3"-15,0 0 0 16,82-83 23-16,-67 65 25 16,-6 3-5-16,-8 3-16 15,-1-1 3-15,0 2 23 0,-5 4-14 16,-9 1-10 0,-5 5-20-16,-4 1-7 15,-2 0 2-15,0 20 0 0,2 13-2 16,7 12-2-16,11 15 6 15,5 11-5-15,3 7-1 16,17 0 0-16,2-5 2 16,2-4 1-16,-4-6-2 15,-3-6-1-15,-9-6 1 16,-8-10-2-16,0-9-2 16,-11-6-25-16,-14-9-5 15,-3-7-32-15,-10-8-37 16,-4-2-31-16,-8-2-140 15</inkml:trace>
  <inkml:trace contextRef="#ctx0" brushRef="#br0" timeOffset="93501.64">3634 10651 1071 0,'0'0'91'0,"122"-43"-71"16,-56 22 55-16,6 2 22 15,-4 0-80-15,-5 5-17 16,-5-2-111-16,-6 0-230 16</inkml:trace>
  <inkml:trace contextRef="#ctx0" brushRef="#br0" timeOffset="93972.0964">4807 10012 910 0,'0'0'125'16,"-87"-30"-125"-16,48 24 0 15,8 4 23-15,7 2 48 16,6 0-35-16,3 0-32 15,3 5-2-15,5 9 7 0,-2 3-2 16,3 5 2 0,6 5-1-16,-3 4 4 0,3 5 15 15,-3 6-9-15,0 3-15 16,-6 10 3 0,0 2-4-16,-1 4-1 0,2 0 3 15,-2 1-4 1,2 1 0-16,4 0 0 0,2-2 0 15,2-4 0-15,0-6-2 16,11-6 1-16,10-11-8 16,-2-5-9-16,2-9 13 15,0-8 2 1,-3-5 3-16,3-5 4 0,-1-2-2 16,-1 0 1-16,3 0-1 15,2 0-2-15,2-6-40 16,6-5-100-16,2-6-136 0</inkml:trace>
  <inkml:trace contextRef="#ctx0" brushRef="#br0" timeOffset="94754.0006">5412 10262 1029 0,'0'0'66'0,"0"0"6"0,0 0 0 16,0 0 7-1,0 0-41-15,-107-71-22 0,73 71-15 16,-2 16 0-16,3 9 9 16,9 0-10-16,9 3-1 15,12 2-3-15,3-2 4 16,0-3 4-16,14-6-3 16,11-5 1-16,5-8-2 15,1-6-15-15,-1 0-20 16,-5-7 10-1,-7-11 14-15,-3-6 8 0,-9-1 6 16,-1-1-2-16,-5 1 1 16,0 3-1-16,0 4 10 0,0 4 15 15,0 7-6-15,0 2 19 16,0 5-20-16,0 0-5 16,0 0-14-16,0 6-22 15,0 14 9-15,0 10 9 16,9 11 4-1,5 4 0-15,0 4 1 0,2 1-1 16,-5-4 0-16,-5 0-1 16,-3-8-1-16,-3-6-4 15,0-2 5-15,-11-11 0 16,-8-4 2-16,-7-6 4 16,-9-8 9-16,-7-1 12 15,-7 0 10-15,1-11-27 16,9-2-5-16,9 1-4 0,11 2-7 15,10-2-117-15,9 1-49 16,17-3-415-16</inkml:trace>
  <inkml:trace contextRef="#ctx0" brushRef="#br0" timeOffset="95032.2646">5987 10226 1075 0,'0'0'55'0,"0"0"-36"16,-78-17 29 0,48 19 38-16,-1 19-38 15,4 15-31-15,5 7-4 0,10 9 5 16,9 3-14-16,3 1 12 15,7-6 2-15,17-6-18 16,6-9 7-16,4-9-7 16,5-6-61-16,6-12-80 15,3-8-180-15</inkml:trace>
  <inkml:trace contextRef="#ctx0" brushRef="#br0" timeOffset="95437.1981">6237 10319 1091 0,'0'0'80'16,"0"0"13"-1,0 0-3-15,0 0-6 16,0 0-46-16,0 0-38 0,86 19 2 16,-64 14-2-16,-6 3-1 15,-8 0-4-15,-8-3 4 16,0-1 0-16,-12-8 1 15,-6-5-10-15,3-8-5 16,6-5-3-16,3-6-9 16,6 0 16-16,0-6 8 0,9-13-21 15,15-7-8-15,3-4 8 16,1-6 10-16,-1-3 11 16,-8 1 3-16,-4 1 2 15,-7 7 13-15,-8 8 41 16,0 9 5-16,0 9-21 15,0 4-1-15,0 0-39 16,0 14-5-16,0 15 3 16,6 10-2-16,3 4 4 15,4-4 2-15,-1-3-2 16,3-7-10-16,-2-5-105 16,2-8-71-16,-3-10-217 15</inkml:trace>
  <inkml:trace contextRef="#ctx0" brushRef="#br0" timeOffset="95704.4864">6773 10203 1267 0,'0'0'49'15,"0"0"-45"-15,113 26 2 16,-69 9 45-16,-10 14-36 15,-3 6-15-15,-10 5 2 16,-15 0-2-16,-6-3 0 16,-15-6 0-16,-20-9 2 15,-12-9 0-15,-2-12 7 16,1-9 0-16,4-9-9 16,8-3-3-16,12 0-37 0,15-14-79 15,9-7-142 1</inkml:trace>
  <inkml:trace contextRef="#ctx0" brushRef="#br0" timeOffset="96173.2384">7276 9888 1247 0,'0'0'20'0,"0"0"-14"16,0 0 64-16,0 0-70 16,97 4 0-16,-42 11-1 15,-4 2 0-15,-9 0 1 16,-16-1 0-16,-11-1-3 15,-9 0 1-15,-6 2-6 16,0 3 8-16,-13 5 4 16,4 4 0-16,0 5 9 0,9 4-4 15,0 8-5-15,3 5 0 16,10 9-4-16,2 1 0 16,-4 2 2-16,-7-2-1 15,-1-4 0-15,-3 1 0 16,0-2 1-16,0-5-2 15,-4-4 0-15,-2-11 0 16,-2-7 0-16,-7-5 0 16,-6-9 6-16,-10-5 13 15,-12-4-11-15,-11-6-8 16,-4 0-138-16,-2-23-290 16</inkml:trace>
  <inkml:trace contextRef="#ctx0" brushRef="#br0" timeOffset="96690.8702">8574 10421 1194 0,'0'0'66'0,"0"0"-52"16,82-14-2-16,-39 10 86 16,8 0-59-16,4 1-21 15,-3 3-13-15,-2 0-3 16,-9 0-2-16,-7 0-24 16,-14 0-114-16,-13 1-233 15</inkml:trace>
  <inkml:trace contextRef="#ctx0" brushRef="#br0" timeOffset="96875.4359">8665 10637 1293 0,'0'0'73'0,"94"0"-42"15,-33 0 98-15,0 0-54 16,-1 0-62-16,-5 0-13 15,-19 0-114-15,-23 0-260 16</inkml:trace>
  <inkml:trace contextRef="#ctx0" brushRef="#br0" timeOffset="107328.4494">9969 10167 1254 0,'0'0'69'0,"100"-33"-69"15,-41 18 0-15,4-4 4 16,-6 0 5-16,-14 0-4 15,-15 3 5 1,-17 0 9-16,-11 2 44 0,0 1-17 16,-11 2-24-16,-14 2 0 15,-6 5-13-15,-10 4-3 16,-6 2-5-16,-1 16 1 16,3 9-2-16,9 10 0 15,13 7 0-15,9 8 1 16,14 8-1-16,0 6 1 0,3 3 5 15,13 1-6 1,-1-7 0-16,-4-5-3 16,-4-6 7-16,-7-5-4 0,0-8 0 15,0-4 0-15,-13-6 0 16,-2-8-21-16,-4-7-48 16,-4-9-41-16,1-5-50 15,-4-6-160-15</inkml:trace>
  <inkml:trace contextRef="#ctx0" brushRef="#br0" timeOffset="107495.5301">9799 10503 1206 0,'0'0'39'15,"98"-31"-38"1,-38 14 13-16,3-1 27 15,-2-2-41-15,-5-3-99 0,-8-7-252 16</inkml:trace>
  <inkml:trace contextRef="#ctx0" brushRef="#br0" timeOffset="107715.0434">10442 9797 991 0,'0'0'225'15,"0"0"-122"1,0 0-95-16,0 0 1 0,0 0-5 16,0 0 5-16,0 86-7 15,0-39-2-15,0 1-63 16,0-6-263-16</inkml:trace>
  <inkml:trace contextRef="#ctx0" brushRef="#br0" timeOffset="110219.6961">11229 9965 1005 0,'0'0'1'15,"0"0"-1"-15,-89-37 0 16,62 33 20-16,0 4 4 16,2 0-15-16,1 0-7 15,3 0-1-15,5 2-1 16,2 7 3-16,4 0-3 15,4 2 3-15,1 2 3 16,4 3-5-16,1 6 11 0,0 3 0 16,0 7 6-16,0 4-8 15,1 5-7-15,1 7-1 16,-2 7-1-16,0 9-1 16,0 5 0-16,-3 4 1 15,-9-5-1-15,-3-7-1 16,3-4 1-16,3-5-4 15,6-8-2-15,3-4 2 16,0-8 4-16,6-7 2 16,9-4-2-16,6-8 7 0,0-4-4 15,9-4 1-15,1-3-1 16,-1-2 1 0,3 0-2-16,-3 0-2 15,-4 0-48-15,1-7-19 16,-3-2-92-16,-3-7-199 15</inkml:trace>
  <inkml:trace contextRef="#ctx0" brushRef="#br0" timeOffset="110871.6202">11707 10109 931 0,'0'0'84'0,"0"0"-66"15,-82-48 5-15,51 48 66 16,-5 0-37-16,1 17-33 16,3 10-10-16,6 4-8 15,13 0 2-15,13-2-1 0,0 1 0 16,13-3 3-16,14-5 1 16,4-7-2-16,4-8-4 15,-2-7-12-15,-5 0 0 16,-4-6-12-16,-8-11 20 15,-9-4 4-15,-2-3 1 16,-5 0 2-16,0 0 13 16,0 2 12-16,0 3-4 15,0 4-4-15,0 5-3 16,0 2-1-16,0 7 0 16,0 1-14-16,0 0-2 15,3 12-14-15,5 12 6 16,3 9 8-16,0 7-1 15,-4 13 0-15,-2 4-3 16,-1 4-2-16,-4-1-15 0,0-5-4 16,0-7 4-1,-12-11 16-15,0-9 3 0,-4-10 2 16,-1-6 1-16,-5-11 7 16,-5-1 43-16,-1 0-3 15,0-10-16-15,5-3-27 16,8-2-3-16,11-2-2 15,4-2-48-15,15-6-146 16,25-3-255-16</inkml:trace>
  <inkml:trace contextRef="#ctx0" brushRef="#br0" timeOffset="111117.0583">12202 10124 995 0,'0'0'76'0,"0"0"-21"16,0 0-30-16,-103-8 38 15,82 35-14-15,8 11-23 16,3 9-9-16,8 6-7 16,2 4-5-16,0 2 5 15,15-7-2-15,0-8-8 16,7-9 0-16,2-8 0 15,3-7-89-15,7-11-79 0,2-9-180 16</inkml:trace>
  <inkml:trace contextRef="#ctx0" brushRef="#br0" timeOffset="111516.5063">12377 10260 767 0,'0'0'260'0,"0"0"-157"15,0 0-31-15,0 0-17 16,0 0-40-16,0 0-13 16,61 68 1-16,-54-26-3 15,-4 1-2-15,-3-5 1 0,0-7 1 16,0-7-3 0,-1-9-5-16,-4-8 1 0,2-3 1 15,3-4 6-15,0 0 1 16,0-15-1-16,12-10-15 15,9-5-12-15,6-4-18 16,-3-6 11-16,-3 2 29 16,-3 5 5-1,-8 3 5-15,-4 11 20 16,-4 8 24-16,0 5 4 0,-2 6-4 16,2 0-43-16,-1 13-6 15,4 14-7-15,-2 8 7 16,3 5 0-16,0 0 1 15,3-6-1-15,3 0 0 16,9-11-13-16,4-5-124 0,9-11-156 16</inkml:trace>
  <inkml:trace contextRef="#ctx0" brushRef="#br0" timeOffset="111799.9744">12835 10061 1066 0,'0'0'10'16,"79"11"-10"-16,-30 14 0 16,-4 10 23-16,-2 7-13 15,-12 6-10-15,-14 8 0 0,-8 3-2 16,-9-2 2-16,-15-4-1 15,-21-7 1-15,-6-13 8 16,-7-6 1-16,-3-8-2 16,10-7-1-16,6-4 3 15,9-6-9-15,13-2-64 16,11-1-180-16</inkml:trace>
  <inkml:trace contextRef="#ctx0" brushRef="#br0" timeOffset="112285.8593">13245 9793 1175 0,'0'0'18'15,"0"0"-15"-15,0 0 6 0,0 0 7 16,0 0-16-16,102-28 0 16,-58 31-9-16,-5 8-10 15,-11-3 11-15,-10 1 6 16,-9-4 2-16,-9 4-6 15,0 0 0-15,0 7 6 16,-1 5 31-16,-7 9-6 16,1 6 3-16,5 11-13 15,1 8-3-15,1 6-3 16,0 5-2-16,10 5-7 16,7 4 3-16,2-1-2 15,-2 0 0-15,-1-7 0 16,-4-4-1-16,-2-7 0 15,-7-5 0-15,-3-9 0 16,-1-7 1-16,-25-11 0 16,-17-7 6-16,-19-5-7 0,-31-12 0 15,-29 0-254-15</inkml:trace>
  <inkml:trace contextRef="#ctx0" brushRef="#br0" timeOffset="114047.4064">13964 10284 1222 0,'0'0'122'16,"0"0"-87"-16,0 0-30 15,0 0-2-15,0 0-3 16,0 0-349-16</inkml:trace>
  <inkml:trace contextRef="#ctx0" brushRef="#br0" timeOffset="121616.8201">15123 9967 1022 0,'0'0'8'0,"0"0"-6"15,-81-42 8-15,55 37 105 16,0 3-73-16,0 2-22 15,-3 4-12-15,1 17 2 16,4 3 0-16,6 2-1 16,6 1-8-16,11-1 2 0,1-4-3 15,9-3 3-15,13-7 3 16,11-4 3-16,6-6-9 16,-4-2-16-16,0-2-7 15,-7-15 5-15,-7-5 17 16,-6-3 1-16,-4-4 1 15,-7 2 3-15,-1-1 28 16,-3 3 8-16,0 3 7 16,0 7-1-16,0 4 5 15,0 7-26-15,0 1-4 16,0 3-21-16,0 0-1 0,0 15-17 16,10 13 13-1,4 11 5-15,4 4 0 16,-3 6-2-16,1 1 2 15,-4 3-7-15,-3 2-21 0,-6-1-12 16,-3-1 1-16,0-5 11 16,-13-8 18-16,-9-13 6 15,-4-9 4-15,-9-7 2 16,-5-10 5-16,-2-1 10 16,0 0 27-16,4-14-22 15,7-3-12-15,8-4-10 16,7-4-4-16,10-5-59 15,6-5-87-15,1-5-265 0</inkml:trace>
  <inkml:trace contextRef="#ctx0" brushRef="#br0" timeOffset="121847.7447">15362 9679 1156 0,'0'0'32'0,"0"0"-8"16,0 0-24 0,0 0-4-16,0 0 4 0,0 0 2 15,63 103-2-15,-44-61-38 16,-1-3-160-16,0-3-163 15</inkml:trace>
  <inkml:trace contextRef="#ctx0" brushRef="#br0" timeOffset="122146.7398">15974 9875 874 0,'0'0'117'0,"0"0"-92"0,0 0-17 16,-103 7 51-16,82 17-8 16,3 10-37-16,7 8-5 15,5 7-3-15,2 3-4 16,4 1 2-16,0-4-3 15,6-8-1-15,14-5 0 16,9-11-117-16,6-11-76 16,6-10-258-16</inkml:trace>
  <inkml:trace contextRef="#ctx0" brushRef="#br0" timeOffset="122588.4346">16174 10006 1164 0,'0'0'49'0,"0"0"17"16,0 0 2-16,0 0 44 15,0 0-58-15,0 0-53 16,43-5-1-16,-6 30-2 16,-4 3 1-16,-9 3-5 15,-12 0-6-15,-9-1-33 16,-3-2 18-16,-6-3 4 0,-12-6 15 15,3-5 0 1,6-6-7-16,2-5-11 0,7-3-4 16,0 0 22-16,4-14-15 15,17-8-59-15,1-3 49 16,1-3 23-16,-5-6 9 16,-4 1 1-16,-4-1 11 15,-6 1 23-15,-2 6 20 16,-2 8 12-1,0 4-3-15,0 7-10 0,0 8-12 16,0 0-7-16,4 0-34 16,6 21-14-16,2 7 14 15,2 8 0-15,1 0-1 16,-2 1 1-16,4-3-1 16,2-5-36-16,2-5-79 0,4-5-72 15,2-13-278-15</inkml:trace>
  <inkml:trace contextRef="#ctx0" brushRef="#br0" timeOffset="122815.5705">16669 9775 1232 0,'0'0'60'16,"0"0"-33"-16,109 26-21 0,-51 11 76 15,2 8-18-15,-8 9-40 16,-12 8-19 0,-20 4-5-16,-20 3-3 15,-5 3 0-15,-34-4-45 0,-17-9-39 16,-12-11-3-16,-7-17-8 16,-5-12-120-16,-2-15-239 15</inkml:trace>
  <inkml:trace contextRef="#ctx0" brushRef="#br0" timeOffset="123793.5551">15401 9737 267 0,'0'0'672'0,"0"0"-594"16,0 0-34 0,0 0 76-16,0 0-51 0,0 0-54 15,-28-27-15-15,32 35-4 16,8 9 4-16,-3 5 0 15,-2 3-1-15,-4 5 1 16,-1-3-2-16,-2 3-2 16,0-5 4-16,0-1-2 15,2-8 0-15,2-5 2 16,-3-5 0-16,-1-6-6 16,0 0-23-16,2 0 29 15,-2-11 6-15,3-11-5 16,-2-3-1-16,-1-3 2 15,0 0 0-15,0 1-1 16,0 2 7-16,0 2 3 16,0 4 20-16,0 5-5 15,0 4-2-15,0 4-3 0,0 5 9 16,0 1-11-16,0 0-19 16,0 6-11-16,3 9 9 15,3 5 1-15,-1 2-3 16,-4 0 3-16,2-1-1 15,-3-2 1-15,2-5-2 16,-2-6-6-16,0-5-8 16,0-3 2-16,0 0 13 0,0-3 2 15,0-13 6 1,0-9-5-16,0-1-1 0,0-3 4 16,-8-1 0-1,-1 5-2-15,3 4 7 16,-2 5 32-16,4 9-3 15,1 5-6-15,3 2-15 0,0 0-17 16,0 12-11-16,0 14 1 16,3 6 9-16,6 6 1 15,2 2-65-15,-2-1-66 16,1-7-188-16</inkml:trace>
  <inkml:trace contextRef="#ctx0" brushRef="#br0" timeOffset="126433.9916">28800 3361 1177 0,'0'0'84'0,"0"0"-49"0,-42-92 22 15,8 61 35-15,-5 7-28 16,-1 8-22-16,-5 7-22 16,-7 9-3-16,-6 1-13 15,-3 25-3-15,5 7 2 16,16 9 3-16,18 5-6 16,19-3-2-16,4-3 1 15,37-12 1-15,17-11 0 16,19-15-5-16,5-3-8 15,3-16-14-15,-7-17 0 16,-14-10 15-16,-16-8 9 16,-15-8 3-16,-17-3 0 15,-10-6 18-15,-3-6 2 16,-13 1-4-16,-11-2 8 16,0 5 6-16,4 13-9 0,4 15 9 15,7 16-2-15,3 15-15 16,5 5-4-16,1 6-9 15,0 6-1-15,0 27-10 16,0 20 5-16,7 22 6 16,5 9 0-16,4 9-2 15,0 1-24-15,-3 2-23 16,-4-3-77-16,-3-8-123 16,-6-12-272-16</inkml:trace>
  <inkml:trace contextRef="#ctx0" brushRef="#br0" timeOffset="126625.9147">28223 3760 1227 0,'0'0'197'0,"0"0"-150"16,86-7-29-16,8-7 27 16,30 0 45-16,16 0-54 15,8-1-16-15,-2 7-13 16,-6 5-5-16,-5 3-2 15,-11 19-5-15,-17 16-73 16,-32 5-264-16,-47-2-649 16</inkml:trace>
  <inkml:trace contextRef="#ctx0" brushRef="#br0" timeOffset="127084.1421">28854 4292 1195 0,'0'0'76'0,"0"0"-69"0,-135-46 0 15,67 46 84-15,-1 0-4 16,8 17-36-16,16 9-17 15,14 6-16-15,16 0-15 0,15 0 0 16,0-3-2-16,25-5 5 16,17-9-4-16,15-11-2 15,9-4-22-15,3-15-13 16,-3-18 9-16,-13-8 15 16,-10-10 11-16,-18-6 1 15,-14-8 4-15,-11-2 8 16,0 0 29-16,-20 8-13 15,-1 10 10-15,2 16 8 16,5 11-12-16,7 13-17 16,4 8-11-16,3 1-7 15,0 21-6-15,0 23-3 16,5 20 9-16,8 12 0 16,2 8-1-16,4-1-25 15,0-2-35 1,4-11-133-16,2-9-168 0</inkml:trace>
  <inkml:trace contextRef="#ctx0" brushRef="#br0" timeOffset="127500.6178">29237 4160 1391 0,'0'0'102'0,"0"0"-64"16,0 0-25-16,88-64 49 15,-53 64-39-15,3 22-16 16,-1 14-7 0,-10 9-3-16,-13 6 2 0,-14 0-5 15,-9-4 2-15,-18-6-8 16,-3-9-30-16,8-11 8 16,8-11 14-16,7-10 1 15,7 0 8-15,0-18 8 16,4-15-57-16,18-8 1 15,6-8 51-15,0-2 8 16,-3 0 12-16,-7 5 36 16,-10 9 7-16,-5 9 4 15,-3 12-1-15,0 12-16 16,0 4-25-16,3 4-17 0,1 24-9 16,6 15 5-16,4 9 2 15,5 3 4-15,2-6-2 16,3-6 0-1,3-11-11-15,1-12-111 0,7-15-74 16,1-5-211-16</inkml:trace>
  <inkml:trace contextRef="#ctx0" brushRef="#br0" timeOffset="128433.6534">29272 2956 1001 0,'0'0'106'0,"0"0"-87"16,107-48-15-16,-61 29 50 0,0 1 25 15,-5-1-46-15,-8 2-17 16,-10-2-10-1,-12 4 10-15,-7 2 28 0,-4 2 12 16,0 4-29-16,-13 3-15 16,-8 4-10-16,-6 0-2 15,-4 11-3-15,-3 15-4 16,6 13 3-16,5 8-3 16,8 10 1-16,7 7 6 0,5 5 1 15,3 0-1 1,0 2 0-16,0-5 0 0,11-6 1 15,1-4-1-15,-2-11 1 16,1-7-1-16,-6-7 0 16,-2-8-2-16,-3-9-52 15,0-6-39-15,-19-8-20 16,-5 0-91-16,-2-14-342 16</inkml:trace>
  <inkml:trace contextRef="#ctx0" brushRef="#br0" timeOffset="129233.4012">29192 2779 1022 0,'0'0'24'15,"0"0"5"-15,0 0 63 16,0 0 19-16,0 0-25 16,0 0-47-16,0 0-38 15,-6-21-1-15,6 32-17 16,0 12 6-16,0 12 11 15,2 7 0-15,8 2 0 16,4-4 1-16,-1 1-1 16,5-8 0-16,-4-3 0 0,1-10 1 15,2-6-1 1,0-7 0-16,2-5-22 0,2-2 4 16,3 0-2-16,0-17 16 15,0-4 2-15,0-8 2 16,-5-2 0-16,-6-4 3 15,-5 0 2-15,-6 1 19 16,-2 3 0-16,0 6 0 16,-7 3 0-16,-2 7-3 15,0 4 3-15,1 4-15 16,5 3-7-16,1 4-2 16,-1 0-1-16,-3 0-7 15,1 13-4-15,-2 11-5 16,4 13 13-16,3 10-1 0,0 7 4 15,12 8 0-15,8 0 2 16,2 1-2-16,-3 1 0 16,-1-2 1-16,-9-1 0 15,-9-9 2-15,0-9-2 16,-15-11 0-16,-15-12 1 16,-12-8 14-16,-10-8-2 15,-9-4-2-15,-6-2-11 16,-6-12-2-16,0-6-157 15,1-7-338-15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4:47:00.85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2038 3737 555 0,'0'0'722'16,"0"0"-709"-16,0 0-13 15,0 0 0-15,108-37 8 16,-69 14 25-16,-4 0-23 16,-7-2-5-16,-6-3 0 15,-13 0 15-15,-9 0 25 16,0 0-20-16,-7 6 2 0,-17 5 2 15,-6 9-19-15,-4 8-8 16,-5 8-2-16,-1 24 0 16,1 14 0-16,6 7-1 15,9 5 2-15,11 0 2 16,11 3-2-16,2-4 0 16,20-5-1-16,18-9 3 15,15-12-3-15,20-15-30 16,11-16-91-16,12-6-89 15,-2-31-373-15</inkml:trace>
  <inkml:trace contextRef="#ctx0" brushRef="#br0" timeOffset="191.8895">2888 3451 1274 0,'0'0'1'0,"0"0"-1"0,-91 56-2 0,48-3 2 16,-2 12 22-16,-1 5-12 15,7-3-6-15,9-3-1 16,9-11-3-16,6-12-21 16,9-12-54-16,2-15-99 15,-6-14-85-15,-7 0-524 16</inkml:trace>
  <inkml:trace contextRef="#ctx0" brushRef="#br0" timeOffset="343.5408">2370 3691 929 0,'0'0'184'0,"0"0"-91"15,0 0-25-15,0 0 8 16,0 0-55 0,0 0-14-16,123-9 9 0,-70 48-11 15,1 7-5-15,1 3 0 16,2-2-2-16,4-1-29 16,-1-9-87-16,1-10-155 15,-3-11-398-15</inkml:trace>
  <inkml:trace contextRef="#ctx0" brushRef="#br0" timeOffset="722.8217">3343 3641 971 0,'0'0'180'0,"0"0"-141"16,0 0-23-16,-118-65 37 15,72 65 8-15,1 26-35 16,8 11-21-16,10 2-4 15,11 3-1-15,11-3 0 16,5-7-1 0,12-3 1-16,18-8 0 0,7-9 5 15,5-8-5-15,3-4-23 16,-5-11-14-16,-7-14 8 16,-12-6 29-16,-8-5 0 15,-8-1 19-15,-5-4 35 0,0 1-9 16,0 5 21-16,-8 5-9 15,2 11-8-15,2 9-10 16,1 10-4-16,3 0-33 16,0 10-2-1,0 20-18-15,10 9 14 0,2 7 3 16,3 2-12-16,-3-1-44 16,3-5-69-16,3-5-17 15,-2-12-144-15,-1-11-354 16</inkml:trace>
  <inkml:trace contextRef="#ctx0" brushRef="#br0" timeOffset="1132.2254">3534 3594 872 0,'0'0'251'0,"0"0"-172"16,0 0 8-16,0 0 4 15,0 0-71-15,0 0-20 16,33 0-4-16,-15 38-1 15,-2 3 4-15,-2 1-5 16,-3-4-24-16,-3-3-13 16,-5-6-7-16,-3-7-19 15,0-8 6-15,0-8 30 16,0-6 28-16,0-2 5 16,-3-20 8-16,0-4-6 15,-2-7 18-15,4-4 40 0,1-4-14 16,0-1-7-1,0-1-6-15,0 6 11 16,9 3-7-16,3 8-5 16,6 11-17-16,4 5-15 0,5 10-2 15,4 0-7-15,2 16 3 16,0 15-1-16,-3 2 3 16,-6 5 1-16,-3-1 3 15,-5 1-6-15,-7-2-37 16,-3-5-11-16,-3-5 7 15,-3-7-66-15,0-4-61 16,0-10-130-16</inkml:trace>
  <inkml:trace contextRef="#ctx0" brushRef="#br0" timeOffset="1477.2562">4170 3476 920 0,'0'0'240'0,"0"0"-195"15,0 0-40-15,0 0 32 16,0 0-34 0,0 0-3-16,-14 13-171 0,14 11-16 15,0-1-649-15</inkml:trace>
  <inkml:trace contextRef="#ctx0" brushRef="#br0" timeOffset="1900.8301">3935 3654 1009 0,'0'0'166'16,"0"0"-126"0,14-94 0-16,8 66 33 0,5 3 11 15,9 13-51 1,1 6-20-16,1 6-11 0,-3 9 1 16,-2 16-3-16,-7 9-7 15,-6 7 6-15,-5 3-2 16,-3 4 1-16,-6-1-10 15,-3-2-53-15,-3-4-8 16,2-7-41-16,-2-9-78 0,3-12-175 16</inkml:trace>
  <inkml:trace contextRef="#ctx0" brushRef="#br0" timeOffset="2128.6845">4462 3568 1169 0,'0'0'66'0,"0"0"-51"15,0 0 8-15,0 0-4 16,0 0-10-16,24 100 7 16,-9-51-13-16,-6 4-3 0,1 0-3 15,-7 2-18 1,-3-5-50-16,0-3-55 0,0-10-58 15,0-11-200-15</inkml:trace>
  <inkml:trace contextRef="#ctx0" brushRef="#br0" timeOffset="2416.5063">4507 3548 922 0,'0'0'248'16,"-14"-71"-179"-16,14 51-24 16,0 9 25-16,21 5-6 15,10 6-64-15,7 10-1 16,5 19-4-16,-1 12 0 0,-11 3 1 16,-14 3 0-16,-14-6-12 15,-3-5 0-15,-24-9 14 16,-6-7 1-16,-4-10 1 15,-1-7 6-15,1-3 3 16,7-7-4-16,6-19-5 16,11-11-79-16,10-9-139 15,0-12-277-15</inkml:trace>
  <inkml:trace contextRef="#ctx0" brushRef="#br0" timeOffset="2589.6529">4656 3155 1243 0,'0'0'78'16,"0"0"-78"-16,0 0 0 16,8 72 45-16,17-15 8 0,5 11-25 15,1 9-21-15,0 1-1 16,-7-3-6-16,-8-6-6 16,-10-13-85-16,-4-11-45 15,-2-15-184-15</inkml:trace>
  <inkml:trace contextRef="#ctx0" brushRef="#br0" timeOffset="2916.4264">4929 3613 937 0,'0'0'174'0,"0"0"-174"15,0 0 3-15,103-8 67 16,-70 2-29-16,1-2-26 15,-4-5-10 1,-11-5 0-16,-4-3 33 0,-12-5 30 16,-3-5-13-16,-3 5-16 15,-19 0-3-15,-8 8-4 16,-3 8-13-16,0 9-14 16,0 1-2-16,2 18-3 15,6 17 0-15,4 10-6 16,9 8 1-16,9 4 5 0,3-6 0 15,0-2 4 1,12-9-8-16,12-5 2 0,6-12-105 16,7-13-106-16,9-10-556 15</inkml:trace>
  <inkml:trace contextRef="#ctx0" brushRef="#br0" timeOffset="3060.1007">5602 3696 1361 0,'0'0'204'16,"0"0"-151"-16,0 0-51 15,0 0 1-15,0 0-3 16,0 0-60-16,-16-8-291 0</inkml:trace>
  <inkml:trace contextRef="#ctx0" brushRef="#br0" timeOffset="6549.2225">6946 3194 929 0,'0'0'476'16,"0"0"-411"-16,0 0-59 15,0 0 8-15,0 0 24 16,0 0-38-16,0 0-30 15,42 81 25-15,-27-4 3 16,-2 12-13-16,-5 0-43 16,-5-4 4-16,-3-12-25 15,0-19-9-15,-3-12-14 16,-18-12 34-16,1-13 9 16,-5-11 34-16,-2-6 25 15,0-8 15-15,4-12 64 16,1-5-12-16,6-5 9 0,6 5-22 15,2 3-7 1,8 5 4-16,0 7-20 0,0 4-13 16,28 6-18-1,13 0-12-15,12 16 10 0,7 5 0 16,3-1-12-16,-5-3-46 16,2-8 6-16,-5-6-5 15,-3-3-28-15,-8-11 10 16,-10-21 16-16,-7-14 61 15,-11-16 14-15,-10-11 62 16,-6-7 25-16,-12-3-30 0,-25 8-4 16,-11 5 3-16,-12 11-4 15,-5 10-4 1,-4 15-12-16,2 15-28 0,6 15-7 16,11 4-9-16,9 31-6 15,11 19-2-15,12 13-9 16,18 14 8-16,0 8 0 15,33 3 1-15,9-5-2 16,10-7 3-16,3-15-60 16,3-17-22-16,3-12-35 15,3-18-139-15,-1-14-429 16</inkml:trace>
  <inkml:trace contextRef="#ctx0" brushRef="#br0" timeOffset="6742.1298">7698 3416 1271 0,'0'0'66'15,"0"0"-66"-15,0 0-14 16,0 0 14-16,15 83 16 16,-5-37-8-16,1 0-7 15,-5-2-1-15,-3-5-47 16,-3-6-82-16,0-13-203 15</inkml:trace>
  <inkml:trace contextRef="#ctx0" brushRef="#br0" timeOffset="6893.9542">7640 3123 1354 0,'0'0'8'15,"0"0"-8"-15,0 0-94 16,0 0-81-16,0 0-62 16</inkml:trace>
  <inkml:trace contextRef="#ctx0" brushRef="#br0" timeOffset="7314.9472">7955 3094 1066 0,'0'0'145'0,"0"0"-111"0,0 0-31 0,0 0 0 16,0 0 20 0,16 126 18-16,1-54-28 15,-1 15-11-15,-4 5 4 0,1 3-6 16,-7-7-16-16,2-7-35 16,1-7-9-16,1-4 4 15,5-6 4-15,-2-4 16 16,1-10 31-16,2-15 1 15,5-10-13-15,8-14-35 16,2-9 13-16,7-2 1 16,-3-10 33-16,1-11 5 0,-8-3 19 15,-4-5 74-15,-14 0-46 16,-7-2 49-16,-3-3-26 16,-19 3-31-16,-18 2 3 15,-14 4-14-15,-6 5-7 16,-7 8-20-16,4 4 0 15,11 2 1 1,13 5-2-16,14 1 0 0,13 0 0 16,9 0-1-16,0 0-24 15,18-6-46-15,27-8-36 16,14-12-122-16,7-13-347 16</inkml:trace>
  <inkml:trace contextRef="#ctx0" brushRef="#br0" timeOffset="7731.8265">8333 3232 1064 0,'0'0'135'0,"-19"-80"-83"0,16 57 9 16,3 11 39-16,0 8-6 15,0 4-34-15,0 7-60 16,18 24-29-16,6 16 20 16,6 16 9-16,0 11 0 15,-5 11-3-15,0 8 1 16,-8-1-38-16,-4-1-18 15,-8-7 0-15,-5-9-2 16,0-9-4-16,0-9-2 16,0-12 29-16,0-13 16 15,10-9-2-15,11-12 5 16,7-8 7-16,10-3-9 0,5-7 16 16,5-14 0-16,-5-8 4 15,-4-4 6-15,-15-6 30 16,-11 0 21-16,-13-3-12 15,-6-2 5-15,-30 2-15 16,-13 0-12-16,-9 8 6 16,-5 4 8-16,5 8-13 15,6 6-16-15,18 9-3 16,14 3-2-16,13 2-2 16,7 2-1-16,4 0-8 15,32 0-46-15,16 0-22 0,12-1-140 16,-4-16-555-1</inkml:trace>
  <inkml:trace contextRef="#ctx0" brushRef="#br0" timeOffset="8990.5174">8800 3492 1089 0,'0'0'144'0,"0"0"-139"16,0 0-1-16,84-5 2 15,-27-3 13-15,6 2-15 16,-13-4-4-16,-14-3-10 16,-17-3 6-16,-16-2 4 15,-3-2 12-15,-16 1 8 0,-20 1-8 16,-9 4-4-16,-2 7-2 16,3 7 15-16,8 0-7 15,10 19-14-15,5 13-1 16,9 13 1-16,9 10-1 15,3 4 2-15,15 2 0 16,15-10 2 0,6-11 0-16,1-13-2 0,9-8-2 15,-4-13-39-15,4-6-2 16,-6-1 0-16,-5-21 13 16,-10-7 29-16,-4-8 2 15,-8-9 10-15,-5-3 22 16,2-3 28-16,-4 2-17 0,2 4-3 15,-1 8-27-15,6 8 22 16,1 12-11 0,4 8-5-16,4 9-21 0,4 1-5 15,7 12-4-15,-2 16-3 16,-4 8-1-16,-8 4-39 16,-10 5-2-16,-7-4-11 15,-2-7-7-15,0-11-36 16,-6-16 24-16,-2-7 15 15,0-4 69-15,5-19 4 16,1-10 4-16,2-5 33 16,0-2 4-16,0 3 29 15,16 7 17-15,6 5-28 16,8 4-41-16,3 6-16 16,3 2-6-16,3 5 0 0,-5 0 1 15,-6 2-1-15,-8 0 0 16,-11-1 0-16,-9 1 40 15,0 0 20-15,-2 0-36 16,-13 1-19-16,-7 5-5 16,-2 3-6-16,5 17-3 15,4 8-2-15,6 7 7 16,9 4 0-16,0 0 0 16,7 1 2-16,18-5 0 15,5-7 1-15,5-9-10 0,-1-11-2 16,5-8 7-1,-6 0 6-15,-3-20 5 0,-5-5-2 16,-7-6 15 0,-6 0 7-1,-5-1 10 1,-4 2 2-16,-3 4-13 0,0 9-14 0,0 9-6 0,0 6-1 16,0 2-3-16,0 14-37 15,0 17-21-15,0 4 55 16,3 7-49-16,4-6-6 15,1-5 0-15,3-8 15 16,0-11-4-16,1-10 4 0,3-2 26 16,3-18 17-1,3-13 7-15,-3-4 4 0,-2-4 26 16,-4 1 5-16,-1 3 4 16,-7 4-10-16,-1 10 19 15,-1 10 8-15,-1 6-26 16,4 5-37-16,5 10-16 15,5 15-15-15,4 8 30 16,4 1 2-16,5-2-2 16,12-2 1-1,11-4-2-15,9-9-15 0,6-9-8 16,-2-8 3-16,-8-8 10 16,-5-19 12-16,-11-13 6 15,-8-7 44-15,-10-8-2 16,-11-4-15-16,-11-4 31 0,0 5-20 15,-19 8-16-15,-3 16-8 16,3 15-10-16,10 13 13 16,4 6-23-16,5 16-6 15,0 19-9-15,0 14 15 16,9 10 0-16,2 1-1 16,2 0 0-16,-5-3-12 15,-7-7-27-15,-1-3-39 16,0-5-47-16,-1-7-7 15,-11-13-170-15</inkml:trace>
  <inkml:trace contextRef="#ctx0" brushRef="#br0" timeOffset="9289.9057">10488 3370 1137 0,'0'0'258'15,"0"0"-241"-15,107-29-16 16,-52 23-1-16,1 1 0 16,-5-1 0-16,-5-1-19 15,-15 0-34-15,-10 0 16 16,-9 2 37-16,-6 1 7 16,-3 2 40-16,-3 2-1 15,1 0-14-15,4 0-13 16,4 9-17-16,0 10 4 15,1 6-4-15,-1 3 1 16,-3 3-3-16,-3 4-2 16,-3-3-18-16,0-4-82 0,0-10-171 15</inkml:trace>
  <inkml:trace contextRef="#ctx0" brushRef="#br0" timeOffset="9458.4967">10901 3083 1316 0,'0'0'0'0,"0"0"-356"16,132 68 33-1</inkml:trace>
  <inkml:trace contextRef="#ctx0" brushRef="#br0" timeOffset="10015.2949">11397 3291 255 0,'0'0'944'16,"0"0"-859"-16,0 0-71 16,-90-32 18-16,63 39-5 15,2 21-26-15,7 5 0 16,9 5-1-16,9-1 0 0,0-3-3 15,19-7 3-15,8-8 0 16,5-8-1-16,2-11-15 16,2 0 8-16,2-12-4 15,-6-15 11-15,-7-3 2 47,-5-5 8-47,-13-2 52 0,-5 2-25 0,-2 3 11 0,-5 6-12 0,-12 11 11 16,1 10-20-16,3 5-26 15,-2 16-2-15,7 17-11 16,8 5 9-16,0 5 2 16,24-5 2-16,12-5 0 15,13-7 2-15,1-11 3 16,8-11 1-16,6-4-4 16,0-8 1-16,0-19-2 0,-10-9 4 15,-12-9 1-15,-15-11 40 16,-11-6-26-16,-13-4-9 15,-3 0-3-15,-18 4 7 16,-9 12-3-16,0 14-9 16,6 17-1-16,11 15-2 15,1 4-2-15,5 25-12 16,2 16 4-16,2 14 10 16,0 7-3-16,16 3 3 15,4 0 0-15,-1-6 0 16,-1-8 0-1,-3-10 0-15,-4-9-39 0,0-6-40 16,-3-12-94-16,2-11-111 16</inkml:trace>
  <inkml:trace contextRef="#ctx0" brushRef="#br0" timeOffset="10174.5262">11883 3265 1467 0,'0'0'83'16,"0"0"-82"-16,0 0-1 0,122-16 0 16,-61 15-79-16,-4-2-178 15,-9-4-669-15</inkml:trace>
  <inkml:trace contextRef="#ctx0" brushRef="#br0" timeOffset="10465.0757">12247 3286 1045 0,'0'0'200'0,"0"0"-179"16,84 0-19-16,-29 0 31 15,3-7-11-15,0-6-20 16,-13-2-2-16,-14-4-9 16,-22-1 9-16,-9 0 22 15,-36 4 19-15,-22 9-31 16,-13 7 6-16,-1 17 15 0,5 23 13 15,13 11 8-15,17 10 1 16,17 3-12-16,20-5 2 16,17-7-23-16,39-11 5 15,27-16-15-15,22-15-10 16,16-10-12-16,1-5-52 16,-12-27-164-16,-27-10-409 15</inkml:trace>
  <inkml:trace contextRef="#ctx0" brushRef="#br0" timeOffset="12420.1885">13682 3108 827 0,'0'0'318'0,"0"0"-255"15,0 0-29-15,0 0 56 16,0 0-10-16,0 0-58 16,0 0-22-16,-97-37-3 15,58 52-3-15,3 1 4 0,11 2-3 16,9-1 2-1,16-1-7-15,0 2 4 0,22 5 0 16,20-4 6 0,13 0 3-16,6-2 0 15,-1 0-1-15,-6 2-2 0,-11-2-2 16,-10 0 0-16,-14-2 2 16,-11-1-3-16,-8-1-2 15,-12-3 3-15,-23 3 2 16,-14-6 9-16,-6-3-6 15,1-3 2-15,7-1 3 16,12 0-4-16,10 0-4 16,16-12-22-16,9-3-72 0,22-9-191 15,26-5-468 1</inkml:trace>
  <inkml:trace contextRef="#ctx0" brushRef="#br0" timeOffset="12593.1277">14034 3126 1216 0,'0'0'113'0,"0"0"-75"16,0 0-19-16,0 0 49 16,0 0-47-16,0 0-16 15,36 60-5-15,-22-23 0 16,-1-1 0-16,0 3-4 16,2-5-63-16,0-9-69 15,-2-11-226-15</inkml:trace>
  <inkml:trace contextRef="#ctx0" brushRef="#br0" timeOffset="12738.9336">13974 2874 1221 0,'0'0'0'16,"0"0"-167"-16,0 0-426 15</inkml:trace>
  <inkml:trace contextRef="#ctx0" brushRef="#br0" timeOffset="13064.6387">14283 3135 589 0,'0'0'284'0,"0"0"-229"16,0 0 11-16,0 0-22 15,44 89-25-15,-27-74-6 16,0-3-11-16,-2-6-2 16,-2-6-3-16,-1 0-1 15,-1-8 4-15,-1-12 5 16,2-2 3-16,-1 0 21 0,-1 0 30 16,3 3 9-1,2 6 4-15,5 8-24 0,3 5-45 16,6 0-3-1,-1 9-5 1,-1 16 4-16,-1 7-4 0,-6 5 5 0,-6 3-2 16,-2 0-1-1,-6-4-42-15,-2-4-41 16,4-7-65-16,3-10-99 0</inkml:trace>
  <inkml:trace contextRef="#ctx0" brushRef="#br0" timeOffset="13292.8264">15191 2954 1125 0,'0'0'51'0,"0"0"-43"16,-114-1 56-16,79 28-19 15,6 13-20 1,11 13-15-16,12 7-6 0,6 5 0 15,9 2 0-15,21-4 4 16,7-4-3-16,8-12-5 16,1-8-48-16,5-16-139 15,-2-12-163-15</inkml:trace>
  <inkml:trace contextRef="#ctx0" brushRef="#br0" timeOffset="13721.0328">15519 3114 1140 0,'0'0'82'0,"0"0"-15"15,0 0-10-15,0 0-38 16,0 0-18-16,106 41 4 16,-73-4-5-16,-10 0-2 15,-9 3 0-15,-14-3-6 16,0-5-22-16,-21-5-15 15,-3-8 12-15,3-7-14 16,8-9 0-16,7-3 11 16,6-1 29-16,6-20-18 15,17-8-46-15,7-5 6 16,5-5 65-16,-5-4 11 16,-5 0 41-16,-4 0 12 15,-9 7 21-15,-8 8-7 0,-2 8 12 16,-2 9-18-16,0 6-16 15,0 5-20-15,1 6-36 16,5 19-50-16,6 12 47 16,3 8 3-16,3 3 3 15,-3-3 0-15,0-1-2 16,-5-6-2-16,2-7-5 16,1-7-66-16,3-6-38 15,4-11-99-15,10-7-270 0</inkml:trace>
  <inkml:trace contextRef="#ctx0" brushRef="#br0" timeOffset="14064.0848">16083 2785 1206 0,'0'0'20'0,"0"0"7"16,0 0-1-16,0 0-26 16,89-18-2-16,-51 43-5 15,-7 6-5-15,-12 2-46 16,-16-1 19-16,-3-5 24 0,-22-3 15 16,-9-5 2-16,2-4-1 15,10-4 24 1,13-1 46-16,6-3-45 15,19 3 4-15,29 0 35 0,16-2 1 16,12-2-33 0,5-2-19-16,-6-2-14 0,-11-2-3 15,-14 0-72-15,-20 0-99 16,-24-2-236-16</inkml:trace>
  <inkml:trace contextRef="#ctx0" brushRef="#br0" timeOffset="15828.0096">16742 3259 1217 0,'0'0'118'15,"0"0"-106"1,0 0 20-16,0 0 40 0,106-4-38 15,-29 1-23-15,7 3-2 16,1 0-4-16,-7 0 2 16,-11 0-4-16,-11 0-3 15,-14 0-19-15,-15-1-69 16,-16-5-30-16,-11-2-83 16,-5-5-234-16</inkml:trace>
  <inkml:trace contextRef="#ctx0" brushRef="#br0" timeOffset="16055.0003">17067 3084 870 0,'0'0'221'0,"0"0"-145"16,0 0-47-16,0 0 22 16,0 0-19-16,0 0-26 15,-12 42 18-15,12-13-8 16,0 4-4-16,3 3 2 15,0 3-10-15,0-4-2 0,2 1 0 16,4-5-2-16,0-4-3 16,3-6-61-16,9-5-64 15,5-11-125 1,7-5-573-16</inkml:trace>
  <inkml:trace contextRef="#ctx0" brushRef="#br0" timeOffset="16392.7432">17773 3142 1067 0,'0'0'98'16,"0"0"-94"-16,115-3-1 15,-66 3 59-15,-1 0-31 16,-6 0-16-16,-5 0-14 0,-7 0-1 15,-14 0-64-15,-14 3-171 16,-2-3-313-16</inkml:trace>
  <inkml:trace contextRef="#ctx0" brushRef="#br0" timeOffset="16777.9947">17737 3169 1041 0,'0'0'35'0,"0"0"-35"16,0 0 0-16,0 0 2 16,0 0 7-16,-72 79-7 15,72-58-1-15,0-4 3 0,14-1-4 16,8-4-6-16,8-3-9 15,5-2 14-15,2-3 0 16,3 0 2-16,2-1 5 16,-3 1-5-16,-3 3 1 15,-7 4 2 1,-5 1-2-16,-10 4 0 0,-7 3-2 16,-7 3 14-16,-6-2 11 15,-15 4 17-15,-10-8 18 0,-11-5-5 16,-3-5-8-16,-5-6-17 15,2 0-20-15,2-10-10 16,8-11-3-16,13-7-81 16,16-8-184-1</inkml:trace>
  <inkml:trace contextRef="#ctx0" brushRef="#br0" timeOffset="20047.0629">18046 2936 1192 0,'0'0'53'15,"0"0"-51"-15,0 0 22 16,0 0 48-16,0 0-72 16,0 0-16-16,108 75 16 15,-43-20 0-15,-2 7 3 16,-11 8-2-16,-7 5-2 0,-19 6 3 16,-15 4-2-16,-11-5 0 15,-4-11-1-15,-20-16 1 16,-5-20 1-16,0-16 0 15,-1-8 3 1,-2-7-4-16,6-2-23 0,6 0-60 16,11-18-168-16</inkml:trace>
  <inkml:trace contextRef="#ctx0" brushRef="#br0" timeOffset="20963.2815">19413 3039 452 0,'0'0'864'0,"0"0"-791"16,0 0-61-16,0 0 7 15,0 0-3-15,0 0-16 16,40 6-22-16,-25 31 18 15,1 4 2-15,-2 5 2 16,-1-5-1-16,1-3-3 16,1-5-10-16,4-10-19 0,0-6-1 15,2-11 0 1,5-6 7-16,0 0 17 0,3-13 7 16,-2-10 3-16,-1-5 2 15,-2-6 5-15,-4 3-6 16,-6-1 29-1,-6 8-12-15,-5 8 35 0,-3 6-26 16,0 5-4-16,0 5-21 16,0 0-2-16,0 15-33 15,6 10 20-15,7 4 11 16,7 1-15-16,10-6-23 16,7-4 13-16,8-8 7 15,1-7 2-15,-1-5 2 16,-9-2 12-16,-11-18 4 15,-16-5 62-15,-9-5 24 0,0-9-26 16,-18 0-15-16,-18-1-14 16,-9 2-10-16,-5 7-15 15,2 8-6-15,2 10 0 16,10 12-38-16,11 1-90 16,14 13-92-16,11 6-333 15</inkml:trace>
  <inkml:trace contextRef="#ctx0" brushRef="#br0" timeOffset="21128.096">20272 3076 1529 0,'0'0'22'15,"0"0"-19"-15,0 0-3 16,0 0 0-16,0 0-87 15,0 0-242-15,88-6-380 16</inkml:trace>
  <inkml:trace contextRef="#ctx0" brushRef="#br0" timeOffset="21631.2837">20597 3144 1216 0,'0'0'119'15,"0"0"-119"1,108-25-33-16,-41 14 33 0,6 1 5 16,-7-2-5-16,-13 0-1 15,-12-2 1-15,-16-1 3 16,-18-1 18-16,-7 0 42 15,0-1-35-15,-15 5-7 16,-10 1 3-16,-5 5-17 16,-1 6-7-16,1 0-4 15,5 2 0-15,7 13-4 0,11 5 1 16,7 1-8-16,3 5 3 16,22-4-18-1,9 1-5-15,4-5-16 0,-2-5 13 16,-13-5 15-1,-10-4 4-15,-11-2 12 16,-2 1 4-16,-16 2 3 0,-19 6 10 16,-10 6 18-16,-4 6-3 15,10 1 6-15,13 0-1 16,17-1-16-16,9-2-4 16,22 1 16-16,23-2 37 15,13-6-3-15,11-5-40 16,2-5-15-16,7-4-5 0,-3 0-62 15,-4-20-140 1,-10-9-383-16</inkml:trace>
  <inkml:trace contextRef="#ctx0" brushRef="#br0" timeOffset="21791.9565">21382 3069 1197 0,'0'0'112'0,"0"0"-112"16,0 0-23-16,0 0 21 16,0 0-31-16,85 41-280 15</inkml:trace>
  <inkml:trace contextRef="#ctx0" brushRef="#br0" timeOffset="22088.3154">22000 2839 1367 0,'0'0'34'0,"0"0"-34"16,0 0-8-16,0 0-11 15,0 0-2-15,24 90 21 0,-8-31 2 16,-1 1 1-16,-6-1-2 15,-2-3-2 1,-4-3 2-16,-1-6-2 0,1-6 3 16,4-7-1-16,6-7 1 15,6-7-2 1,6-9 0-16,5-6-16 0,3-5-13 16,3-3-69-16,-5-18-202 15,-4-6-485-15</inkml:trace>
  <inkml:trace contextRef="#ctx0" brushRef="#br0" timeOffset="22522.2851">21895 3094 1197 0,'0'0'122'0,"0"0"-99"0,129-31-23 16,-47 20-2-1,4 1 1-15,-1-1-5 0,-6-1-88 16,-11 0-31-16,-21 0 24 16,-17 1 17-16,-17 4 83 15,-8 3 1-15,-5 1 84 16,0 3-9-16,0 0-62 16,-3 6-13-16,-8 12 0 15,-3 9 7-15,3 4 34 16,7 5 6-16,4-1-17 15,0-1-9-15,18-5-7 0,15-3-1 16,13-10-2-16,9-6-2 16,4-10-1-16,-1 0 2 15,-6-11-6-15,-15-12 19 16,-15-5 66-16,-16-4 28 16,-6-2-61-16,-16 1-38 15,-20 4-18-15,-12 6 1 16,-4 8-2-16,0 9-19 15,4 6-77-15,12 0-58 16,14 13-111-16,14-3-592 16</inkml:trace>
  <inkml:trace contextRef="#ctx0" brushRef="#br0" timeOffset="23234.226">23314 2966 590 0,'0'0'743'0,"0"0"-684"15,0 0-48-15,81-47 11 16,-36 47 49-16,7 2-38 16,1 21-18-16,-3 4-15 0,-10 6-6 15,-13 4 6 1,-15 1-6-16,-12-1-26 0,-9-1-8 16,-21-4 0-16,-7-7 6 15,1-8 20-15,4-6 11 16,13-4 3-16,10-6 4 15,8-1 1-15,1 0 19 16,20-13-6-16,18-7-18 16,14-6-6-16,2-1-4 15,0-5 2-15,-10-5 7 16,-13-2 1-16,-12-1 9 16,-12 3 13-16,-7 4 11 15,0 6 0-15,-6 7-1 16,-3 10-20-16,3 10 1 15,0 0-13-15,-1 17-18 0,-1 14 2 16,4 11 12-16,4 4 4 16,0 1-2-16,3-1 1 15,13-6 1-15,2-5 0 16,0-9 2-16,1-5-2 16,4-7 3-16,-3-4-3 15,6-6-34-15,-1-4-88 16,4-2-198-16</inkml:trace>
  <inkml:trace contextRef="#ctx0" brushRef="#br0" timeOffset="23476.0982">24506 3139 956 0,'0'0'280'0,"0"0"-280"0,0 0-410 16</inkml:trace>
  <inkml:trace contextRef="#ctx0" brushRef="#br0" timeOffset="30629.2082">920 5842 719 0,'100'-43'173'0,"-3"0"-85"16,-4 4-37-16,-11 3 56 15,-20 8-9-15,-24 9-21 16,-24 5-10-16,-14 8-2 16,-17 5-38-16,-34 1-27 0,-25 4-12 15,-21 20 3 1,-2 8 6-16,17 0 1 0,30 3 1 16,34 2-10-16,21 2-12 15,45-1 9-15,31 2 7 16,21-5-8-1,16-3-33-15,-1 1-7 0,-13 0 28 16,-26-1-1-16,-24-1-9 16,-31-2-22-16,-21-5 35 15,-36-4 24-15,-31-7 43 16,-18-5 43-16,-15-6-14 16,-3-2-5-16,12 0-20 15,16-11-34-15,22-5-12 16,23-1 7-16,24-6-8 0,15-4-75 15,43-9-151-15,34-3-249 16</inkml:trace>
  <inkml:trace contextRef="#ctx0" brushRef="#br0" timeOffset="30913.1635">1803 5764 1132 0,'0'0'168'0,"0"0"-168"16,-104 31-10-16,56 5 10 15,8 3 8-15,17 5 15 0,13 1-14 16,10-6-4 0,21-5-5-16,24-9 0 15,10-12 3-15,6-8-3 16,-1-5-7-16,-13-10 7 16,-14-16 9-16,-22-7 32 0,-11-9 33 15,-24-5-11-15,-21-7-15 16,-13 0-28-16,-6 1-20 15,6 8 0-15,10 12-3 16,17 12-62-16,20 8-77 16,11 8-74-16,27 2-347 15</inkml:trace>
  <inkml:trace contextRef="#ctx0" brushRef="#br0" timeOffset="31136.0101">2118 5514 1382 0,'0'0'85'16,"0"0"-48"0,0 0 3-16,0 0-6 0,0 0-34 15,0 0-4-15,0 106 4 16,6-40 1-16,8 8 1 16,2 0-2-16,5-4-6 15,0-6-54-15,10-10-62 16,5-11-17-16,4-16-164 15,5-13-281-15</inkml:trace>
  <inkml:trace contextRef="#ctx0" brushRef="#br0" timeOffset="31646.559">2493 5759 1138 0,'0'0'61'15,"0"0"-35"-15,0 0 24 16,0 0-33-16,0 0-14 15,-29 75-3-15,43-31 3 16,17-5 1-16,8-9-3 16,1-9-2-16,-1-11-18 15,4-10-23-15,-4 0 1 16,-5-22 15-16,-1-13 26 16,-9-11 0-16,-7-7 22 15,-12-1 49-15,-5 5-15 16,0 7 10-16,-16 13-8 15,-1 12-16-15,3 10 9 0,6 7-42 16,2 16-9-16,6 17-22 16,0 14 21-16,6 5-1 15,16-1-1-15,6-4 2 16,3-8-22-16,4-13-28 16,9-12-3-16,3-13 5 15,0-1 11-15,0-23 29 16,-8-19 9-16,-6-7 30 15,-8-10 25-15,-11-5 6 16,-8 4-6-16,-6 0-7 16,-3 9-15-16,-15 9 1 0,-1 11-8 15,2 16-8-15,7 9-9 16,8 6-9 0,2 23-6-16,0 17-9 15,0 16 15-15,8 7-1 0,11 5-1 16,-4 4-14-16,-8-4-17 15,-7-3-40-15,0-8-55 16,-1-14-13-16,-9-14-162 16</inkml:trace>
  <inkml:trace contextRef="#ctx0" brushRef="#br0" timeOffset="32080.0901">3043 5747 1240 0,'0'0'67'0,"0"0"-67"16,0 0-9-16,108-13 9 15,-49 13 0-15,1 2-23 16,-2 4-158-16,-10-3-67 16,-14-3-40-16,-9 0-145 15,-11 0 384-15,-8-10 49 16,-6-3 674-16,0 1-380 15,0 2-124-15,0 2-49 16,0 7-19-16,0 1-42 0,0 0-60 16,0 15-18-16,16 14 8 15,-1 6 10-15,0 4 0 16,-1-3 0 0,-7-3 0-16,0-2-4 0,-2-9-67 15,-5-6-65-15,0-14-207 16</inkml:trace>
  <inkml:trace contextRef="#ctx0" brushRef="#br0" timeOffset="32140.4039">3464 5404 1027 0,'0'0'0'16,"0"0"-603"-16</inkml:trace>
  <inkml:trace contextRef="#ctx0" brushRef="#br0" timeOffset="32437.5262">3871 5671 1200 0,'0'0'47'0,"0"0"-47"0,0 0-10 16,0 0 9-16,-30 76 0 15,30-35 0-15,0 0 1 16,12-7-3 0,17-11 2-16,2-9-2 15,0-14 3-15,-1 0 1 0,-8-16 17 16,-8-14 71-16,-8-5 12 15,-6-5-32-15,-9 1-16 16,-24 2-33-16,-9 7-18 16,-2 10-2-16,0 9-1 15,7 11-35-15,7 5-120 16,12 18-117-16,14 2-367 16</inkml:trace>
  <inkml:trace contextRef="#ctx0" brushRef="#br0" timeOffset="32831.1228">4109 5685 257 0,'0'0'1090'0,"0"0"-1034"16,0 0-53-16,0 0 27 16,0 0-29-16,0 0-1 15,35 28-3-15,-29 13-20 16,-1 2-29-16,-4-6 12 15,2-8-19-15,2-10-24 0,5-11 2 16,2-8 47-16,7-4 34 16,-4-21 0-16,3-5 16 15,-6-7 45-15,-1 0 3 16,0 3-8-16,-3 6-5 16,-2 6-8-16,2 12 1 15,-1 6-8-15,2 4-33 16,0 4-3-16,4 18-19 15,4 8 19-15,-4 5 3 16,-4 1-1-16,-3 1-3 16,0-4 1-16,1-5 0 15,-1-7 0-15,3-5-1 16,2-6-3-16,4-6-48 16,1-4-83-16,5-3-294 15</inkml:trace>
  <inkml:trace contextRef="#ctx0" brushRef="#br0" timeOffset="33009.2216">4735 5588 1351 0,'0'0'47'15,"0"0"-47"-15,0 0-29 16,0 0 17-16,0 0-157 15,0 0-770-15</inkml:trace>
  <inkml:trace contextRef="#ctx0" brushRef="#br0" timeOffset="33151.5488">4849 5809 1477 0,'0'0'84'0,"0"0"-79"15,0 0-5-15,0 0 0 16,80-25-26-16,-43 20-211 16,1 0-424-16</inkml:trace>
  <inkml:trace contextRef="#ctx0" brushRef="#br0" timeOffset="34065.1968">1389 6548 1043 0,'0'0'118'16,"0"0"-117"-16,0 0 1 15,0 0 25-15,0 0 120 16,0 0-100-16,144 5-47 16,30-5 2-16,39-1 0 15,24-9-2-15,31 0-3 16,7 0 1-16,5-1 2 16,-2 1 3-16,-14-2-3 0,-22 0-6 15,-30 1 6-15,-32-2 2 16,-34 2 2-1,-40-1-4-15,-34 2-9 16,-35 0-30-16,-28 3-40 0,-10 1-15 16,-35 2-161-16,-16 3-333 15</inkml:trace>
  <inkml:trace contextRef="#ctx0" brushRef="#br0" timeOffset="34517.1608">1441 6761 922 0,'0'0'120'0,"0"0"-120"15,0 0 3 1,0 0 39-16,0 0 87 15,153 0-93-15,-15 0-20 0,39-4-5 16,26-6 20-16,27-2 0 16,13 0-20-16,11 2-9 15,4 2 0-15,-6 0-2 16,-19-1 0-16,-32 1-1 16,-35-2 1-1,-44 1 1-15,-40 0-1 0,-37 0-3 16,-27 2-25-16,-18 3-46 0,0 1-112 15,-9 2-212 1</inkml:trace>
  <inkml:trace contextRef="#ctx0" brushRef="#br0" timeOffset="70390.6675">15534 4104 1395 0,'0'0'0'0,"176"-29"-24"16,-43 13-12-16,20-5 36 15,8 4 14-15,5 5 13 16,-3 6-27-16,-11 4-9 0,-14 2-99 15,-27 0-138-15,-31 0-173 16</inkml:trace>
  <inkml:trace contextRef="#ctx0" brushRef="#br0" timeOffset="70623.9651">15356 4292 784 0,'0'0'413'0,"0"0"-390"0,0 0-19 15,172 6-4-15,-47-6 4 16,26-9 27 0,20 2-19-16,14-4-12 15,6 0-12-15,-9-3-37 0,-24 2-72 16,-37-3-90-1,-48 3-318-15</inkml:trace>
  <inkml:trace contextRef="#ctx0" brushRef="#br0" timeOffset="70784.3677">15623 4332 899 0,'0'0'267'0,"0"0"-218"16,111 13-48-16,18-13 12 0,41 0 36 15,21-14 6-15,8-4-16 16,-14 0-25-16,-34 0-14 16,-50 1-114-16,-62-3-315 15</inkml:trace>
  <inkml:trace contextRef="#ctx0" brushRef="#br0" timeOffset="99288.0621">2806 7647 1341 0,'0'0'69'0,"0"0"-40"15,0 0 11-15,0 0 38 16,0 0-39-16,0 0-39 15,0 0-2-15,0 0-4 16,46 67 6-16,-32-20 0 0,-5 6 1 16,-5 1-1-1,-1-2-2-15,-2 0 1 16,2-8 1-16,5-6 0 0,6-7 5 16,2-9-5-1,-1-8 0-15,12-7 1 0,-2-7 1 16,5 0 4-16,3 0-4 15,-2-6 2-15,2-5-4 16,1-3-30-16,6-5-111 16,1-2-111-16,-1-4-361 15</inkml:trace>
  <inkml:trace contextRef="#ctx0" brushRef="#br0" timeOffset="99794.7231">3369 7982 1202 0,'0'0'151'16,"0"0"-151"0,0 0 6-16,0 0-6 0,104-21 26 15,-49 13-20 1,-1-3-6-16,-8-2-2 0,-12-1-6 16,-10-4 8-16,-10-4 0 15,-13 0 5-15,-1-3 1 16,-7 0 31-16,-17 5 4 15,-6 5 0-15,-6 7-14 16,-4 8-9-16,-3 0-9 16,4 22-1-16,6 15-8 0,9 7 2 15,15 11-2-15,9-1 0 16,14 2 0-16,29-4-1 16,12-11-1-16,12-13-1 15,9-16-5-15,0-12-18 16,-4-8-15-16,-8-23 29 15,-10-11 12-15,-11-6 2 16,-13-3 1-16,-11-5 6 16,-13-2-2-16,-6-3 5 15,-1 6 16-15,-20 8-7 16,0 15 14-16,2 14-3 16,5 8-16-16,7 10-6 15,5 7-10-15,2 25-9 16,0 17 8-16,15 13-2 0,9 4 4 15,0-1-2-15,1-4-9 16,-1-3-28 0,-6-5-58-16,0-14-67 0,-7-14-123 15</inkml:trace>
  <inkml:trace contextRef="#ctx0" brushRef="#br0" timeOffset="99948.9313">3910 7946 1312 0,'0'0'84'16,"0"0"-84"-1,105-14 0-15,-36 12 21 16,9 1-21-16,9 0-1 16,-1-7-152-16,-1-2-260 0</inkml:trace>
  <inkml:trace contextRef="#ctx0" brushRef="#br0" timeOffset="100453.7387">5366 7636 1395 0,'0'0'18'0,"0"0"-18"16,0 0-23-16,0 0 23 15,-9 95 4-15,9-48 0 16,3-1-1 0,16-9-3-16,8-7 1 0,6-12 0 15,9-9-1-15,7-9-6 16,7-3-5-16,-1-21 0 16,-3-10 11-16,-10-9 1 15,-11-3 26-15,-10 0 10 16,-14-2 14-16,-7 3 17 15,0 8-33-15,-13 8-3 16,-5 11-8-16,9 11-12 16,1 7-9-16,3 15-3 0,3 22-15 15,2 18 10-15,0 14-2 16,15 9-17-16,6 4-11 16,-2 5 2-16,2 3 27 15,3 1 1-15,-6-4 2 16,0-9 2-16,-11-17 1 15,-7-15 0-15,-3-15 0 16,-31-14 0-16,-15-12 21 16,-18-5 16-16,-8-10-14 15,-4-15-3-15,12-3-19 16,13-1-1-16,20 1-18 16,26-6-87-16,13-3-194 15</inkml:trace>
  <inkml:trace contextRef="#ctx0" brushRef="#br0" timeOffset="100645.8676">6276 7772 1468 0,'0'0'0'16,"88"-15"-7"-16,-24 13-6 15,8 0 10-15,0 2-18 16,-11 0-137-16,-15 0-207 0</inkml:trace>
  <inkml:trace contextRef="#ctx0" brushRef="#br0" timeOffset="100809.5855">6278 8021 1086 0,'0'0'100'0,"0"0"-19"15,103 57 46-15,-36-51 8 16,4-6-75-16,1 0-49 16,-2-3-11-16,-9-10-11 15,-13-5-100-15,-12-3-87 16,-17-3-174-16</inkml:trace>
  <inkml:trace contextRef="#ctx0" brushRef="#br0" timeOffset="101552.7459">7969 7671 1127 0,'0'0'8'16,"0"0"-7"-16,0 0 2 15,-89-40 50-15,58 40-24 16,-4 1-14-16,1 18-14 15,4 2 0-15,11 3 0 16,11 2 0-16,8 5-1 0,15-2 2 16,25 0 0-1,13 3 2-15,8-4-2 0,0-2-2 16,-7 2 0-16,-15-6 1 16,-17-2 1-16,-19-3-2 15,-6-4-2-15,-33-5 2 16,-19-4 37-16,-9-4 21 15,-8 0-15-15,8-2-6 16,10-8-12-16,18-1-21 16,19 0-4-16,17-1-20 15,13-4-77-15,38-3-141 16,16-4-196-16</inkml:trace>
  <inkml:trace contextRef="#ctx0" brushRef="#br0" timeOffset="101735.9451">8180 7779 1198 0,'0'0'152'0,"0"0"-121"16,0 0-21-16,0 0 25 16,0 0 16-16,0 0 1 15,61 84-42-15,-43-48-9 16,-2 1-1-16,-1-4 0 16,-3-1-71-16,-1-5-72 15,-8-14-127-15,-3-13-692 16</inkml:trace>
  <inkml:trace contextRef="#ctx0" brushRef="#br0" timeOffset="101880.3967">8068 7494 1323 0,'0'0'0'16,"0"0"-87"-16,0 0-90 15,94 16 1-15,-52-2-494 16</inkml:trace>
  <inkml:trace contextRef="#ctx0" brushRef="#br0" timeOffset="102211.6258">8449 7666 1153 0,'0'0'25'0,"0"0"-25"0,16 78 13 15,-4-45 8 1,6-1-17-16,1-1-4 0,7-5-5 16,-3-10-57-16,0-5-13 15,-7-11 40-15,-1 0 21 16,-1-16 14-16,-1-10 9 16,-4-5 60-16,0 2 20 15,1-1-24-15,2 7-9 16,6 7 12-16,2 5-9 15,8 7-42-15,8 4-17 16,5 7 2-16,0 13-3 16,-4 7 1-16,-7 4 0 0,-11 3-5 15,-8 0-13-15,-10-1-53 16,-1-4-19 0,-6-7-59-16,-13-5-96 15,-4-6-505-15</inkml:trace>
  <inkml:trace contextRef="#ctx0" brushRef="#br0" timeOffset="102739.5941">9742 7619 1163 0,'0'0'107'15,"-81"-12"-85"-15,38 12-20 16,3 9 48 0,2 14 2-16,6 13-17 0,9 7-21 15,10 10-4-15,9 4-10 16,4-2 3-16,16-3 1 16,20-8-4-16,13-5-4 15,7-10-36-15,3-8-65 0,6-17-120 16,-6-4-290-1</inkml:trace>
  <inkml:trace contextRef="#ctx0" brushRef="#br0" timeOffset="103143.888">9910 7754 960 0,'0'0'265'0,"0"0"-184"16,0 0-27-16,0 0 10 15,83-38-10-15,-40 52-39 16,3 13-6-16,-1 4-9 16,-14 5 0-16,-14 0-5 15,-17-1-12-15,0-5-10 0,-23-8-10 16,-7-5 17-16,3-9 17 16,7-5 3-1,9-3 2-15,8-6 2 16,3-16 4-16,12-10-6 0,21-8-2 15,6-5-3-15,7 0 3 16,-4 3 0-16,-6 7 10 16,-9 12 26-16,-10 7 0 15,-9 8 13-15,-4 8-18 16,-2 0-31-16,1 21-6 0,4 11-1 16,-1 11 7-16,-1 3 1 15,-1 0-1-15,4-2 0 16,3-5-14-16,3-7-75 15,5-7-36 1,1-13-153-16,5-12-487 0</inkml:trace>
  <inkml:trace contextRef="#ctx0" brushRef="#br0" timeOffset="103468.9959">10442 7199 1336 0,'0'0'22'0,"0"0"-14"16,0 0-2-16,88-32 14 16,-40 36-5-16,-2 17-15 15,-15 7-1 1,-16 5-11-16,-15 5-17 0,-23 2 15 15,-21-1 12-15,2-2 0 16,6-6-2-16,11-5 4 16,13-4 5-16,12 2 1 15,0-5-2-15,18 2 4 16,18-2 0-16,16-2-8 16,14-3-4-1,2-6-100-15,-1-6-265 0</inkml:trace>
  <inkml:trace contextRef="#ctx0" brushRef="#br0" timeOffset="103686.9181">10943 7725 1017 0,'0'0'298'16,"87"0"-267"-16,-32 0-19 15,3-1 72-15,0-5-12 16,5 2-63-16,-1-2-9 0,-5 1-41 16,-14-1-23-16,-16-3-34 15,-19-3-29 1,-8-3-100-16,-8-1-254 16</inkml:trace>
  <inkml:trace contextRef="#ctx0" brushRef="#br0" timeOffset="103880.329">11188 7519 896 0,'0'0'216'0,"0"0"-191"15,0 0 48-15,-41 81 36 16,38-42-34-16,3 4-14 0,0 3-31 16,2-2-19-1,8-2-9-15,2-3-4 0,0-10-26 16,2-5-69-16,5-12-44 15,3-10-173-15</inkml:trace>
  <inkml:trace contextRef="#ctx0" brushRef="#br0" timeOffset="104114.7726">12104 7567 1356 0,'0'0'54'0,"0"0"-54"15,0 0 0-15,117-2 31 16,-67 4-6-16,-4 5-25 16,-7-3-2-16,-14-3-40 15,-11-1-22-15,-14 1-44 16,0-1-105-16,-21 2-161 15</inkml:trace>
  <inkml:trace contextRef="#ctx0" brushRef="#br0" timeOffset="104490.6121">11964 7622 1069 0,'0'0'52'0,"0"0"-52"0,0 0 23 16,0 0 30-16,-59 91-18 16,59-72-28-16,12-1-5 15,13-7 7-15,7-5-8 16,4-5 9-16,0-1-9 16,1 0 3-16,1 0 0 15,-3 0 3-15,-2 0 7 16,-2 7-1-16,-6 7-7 15,-7 4 4-15,-4 6-7 16,-10 6 1-16,-4 2 2 0,-3 1 5 31,-22-3 1-31,-8-4 33 0,-6-7 4 16,-1-7 10-16,-2-9-10 0,3-3-17 16,2 0-16-1,6-17-16-15,8-7 0 16,13-11-133-16,10-12-235 0</inkml:trace>
  <inkml:trace contextRef="#ctx0" brushRef="#br0" timeOffset="104737.5892">12402 7213 1410 0,'0'0'61'0,"128"62"-53"15,-40-4-2-15,3 10 67 16,-13 7-25 0,-15 5-31-16,-19 3-7 0,-24 6-9 15,-20-3 2-15,-6 3-2 16,-39-6-1-16,-26-11-6 16,-25-9-15-16,-16-16-18 15,-22-18-101-15,-11-15-112 16,-16-14-864-16</inkml:trace>
  <inkml:trace contextRef="#ctx0" brushRef="#br0" timeOffset="110542.0536">1575 10000 1339 0,'0'0'28'0,"0"0"-16"16,0 0-10-16,-116-33 10 16,74 59 31-16,0 15-13 15,8 14-13-15,10 7-5 16,24 0-8-16,3 1-2 15,39-6 0-15,19-10-2 16,13-15 0-16,1-16-17 16,-8-16 7-16,-13-6 4 0,-15-23 6 15,-15-13 14 1,-17-5 22-16,-7-4 6 0,-9-1-19 16,-21 5-8-16,-7 3-7 15,1 9-8-15,6 11-5 16,11 10-6-16,10 11-23 15,9 3-76-15,6 4-74 16,30 12 11-16,16-2-21 16,9-6-120-16</inkml:trace>
  <inkml:trace contextRef="#ctx0" brushRef="#br0" timeOffset="110869.0778">1920 10065 565 0,'0'0'324'0,"0"0"-99"16,0 0-101-1,0 0-9-15,0 0-14 0,0 0-74 16,10-27-27-16,-4 56-24 15,3 10 23-15,4 6 0 16,1 3 1-16,5-4-22 16,-4-5-20-1,3-8-20-15,2-11-4 0,-4-15-1 16,-1-5 42-16,-2-10 25 16,-2-21 3-16,-2-9 8 15,1-2 29-15,1-2 22 16,-1 3-5-16,5 7 3 15,6 7-6-15,0 11-3 16,7 7-12-16,2 9-26 16,9 5-13-16,1 21-8 15,3 11 7-15,-4 9-7 0,-3 3 7 16,-9 4 0-16,-11-1-4 16,-8-6-16-16,-8-1-21 15,0-11-14-15,-14-3-11 16,-10-11-52-16,-4-9-67 15,9-11-404-15</inkml:trace>
  <inkml:trace contextRef="#ctx0" brushRef="#br0" timeOffset="111643.2577">3938 10093 1281 0,'0'0'15'0,"-85"-67"-12"16,33 51 1-16,-3 9 41 15,-5 7 31-15,2 10-36 16,9 21-25-16,10 6-11 15,20 4-3-15,19-4 2 16,10-3-3-16,33-6 1 16,23-12-1-16,13-13-17 15,6-3-31-15,-4-22 8 16,-11-14 12-16,-15-9 28 0,-19-7 0 16,-18-7 7-1,-18-4 8-15,0 1 19 0,-27 2-1 16,-6 7-7-16,-6 10 6 15,6 13 12-15,5 15-5 16,6 14-21-16,1 1-18 16,7 27-5-16,2 17-1 15,12 11 5-15,0 10 0 16,23 6 0-16,14-2 0 16,5-6-4-16,1-9-27 15,5-13-24-15,-2-16-14 16,0-13 10-16,-2-12-17 15,-5-4 26-15,-8-24 25 16,-7-7 26-16,-13-7 28 16,-9-2 22-16,-2 3 30 15,-2 6-11-15,-11 11-5 0,6 9-5 16,2 9-26-16,5 6-24 16,0 10-9-16,0 18-17 15,15 9 17-15,3 8 0 16,0-1 0-16,-3-3-5 15,-3-4-50-15,-9-6-63 16,1-11-19-16,-4-13-184 16</inkml:trace>
  <inkml:trace contextRef="#ctx0" brushRef="#br0" timeOffset="111794.828">4277 9671 1238 0,'0'0'0'0,"0"0"-281"15,0 0-320-15</inkml:trace>
  <inkml:trace contextRef="#ctx0" brushRef="#br0" timeOffset="112201.9883">4644 9660 1252 0,'0'0'48'0,"0"0"-48"15,0 0 0-15,-2 106 37 16,2-44-3-16,8 11-22 16,3 9-12-1,-3 3 6-15,-5 1-6 16,-3-2 0-16,0-1-13 0,0-3-3 31,0-9-5-31,0-14-15 0,3-12-9 0,21-18-17 16,13-10 11-16,13-14 19 15,14-3-14-15,6-7-79 16,-9-17-34-16,-4-4-2 0,-17-8 161 16,-18-4 112-1,-17-3 70-15,-5-6-40 16,-33 2-28-16,-19 1-55 0,-20 10-3 15,-11 8-10-15,-4 12-28 16,11 10-13 0,21 6-4-16,19 0-1 0,23 6-2 15,13 9-36-15,21 0-26 16,34-4-69-16,18-11-96 16,12-2-360-16</inkml:trace>
  <inkml:trace contextRef="#ctx0" brushRef="#br0" timeOffset="112606.0975">5125 9872 1169 0,'0'0'117'0,"0"-119"-29"16,-11 76-5-16,5 9 16 0,3 15-25 15,3 12-36-15,0 7-27 16,9 12-11-16,18 23-16 16,9 15 15-16,1 15-1 15,-4 10-7-15,-9 7-14 16,-8 2-5-16,-7 0-6 15,-6 1-21 17,3-3-24-32,0-6 26 0,3-11 4 0,1-13 14 0,1-16 4 15,8-12 11-15,3-12 6 16,2-10 10-16,2-2 4 16,-2-12 2-16,-2-15 5 15,-10-6 12-15,-10-11 17 16,-4-7 5-16,-31-6-33 15,-16-2-7-15,-14 2 2 16,2 4 18-16,4 9 10 0,16 13 41 16,18 11 5-16,16 12-49 15,7 2-27-15,15 4 7 16,25 2-8-16,23 0-9 16,8 0 2-16,2 0-47 15,-4-6-77-15,-9-11-101 16,-13-7-710-16</inkml:trace>
  <inkml:trace contextRef="#ctx0" brushRef="#br0" timeOffset="112935.9521">5732 10068 829 0,'0'0'322'0,"100"-30"-322"0,-51 12 10 16,-9-5-6-16,-13-2 78 16,-12-2-20-16,-15 0-37 15,0-3-10-15,-26 5 23 16,-15 5-8-16,-4 8-13 0,0 10-7 16,-4 2 4-16,10 22 5 15,8 14-16-15,10 9 8 16,15 6-8-16,6 4 8 15,21 0 7-15,9-10-11 16,5-9-7 0,-3-11 0-16,2-9-14 0,-1-9-66 15,7-7-59-15,1-4-195 16</inkml:trace>
  <inkml:trace contextRef="#ctx0" brushRef="#br0" timeOffset="114134.8785">6266 9950 1163 0,'0'0'207'16,"0"0"-154"-16,110-69-46 16,-68 59 36-16,1 7 36 15,-1 3-67-15,-3 8-12 16,-5 16-2-16,-13 7-3 15,-13 9-47-15,-8 3-47 16,-14 0-6-16,-16-5 3 0,-3-11 18 16,-1-11 55-1,10-10 24-15,2-6 5 0,7-6 20 16,6-19 76 0,9-6-22-16,0-5-11 0,24-3-21 15,22 0-24 1,14-1-16-16,7 4-2 0,5 3-6 15,-3 8-9-15,-10 5 8 16,-10 7-2-16,-19 6 4 16,-21 3 5-16,-9-1 7 15,-5 0-1-15,-20 1-4 16,-6 2-1-16,-5 2 12 0,0 0-2 16,5 16-3-16,10 8-8 15,9 6 3-15,12 4-3 16,0 3 0-1,22 2 0-15,20-6 0 0,12-6 0 16,7-10-8-16,-2-10-13 16,-9-7 4-16,-7-2 10 15,-13-21 7-15,-14-7 7 16,-4-4 9 0,-9-8 12-16,-3 3 3 0,0 3 5 15,0 11 6-15,0 10 2 16,0 9-26-16,0 6-12 15,0 6-6-15,0 19-28 16,2 9 26-16,7 8-7 16,0 0-39-16,4-3 3 0,-1-7 2 15,10-8-3 1,2-8 2-16,2-13 2 0,1-3 14 16,-2-17 28-16,-4-14 5 15,-6-5 26-15,-5-4 39 16,-6-1-18-1,-2 6-10-15,-2 5 0 0,0 12 3 16,0 11-13-16,0 7-13 16,6 0-19-16,10 20-33 15,5 9 29-15,9 3 4 16,3-1-14-16,3-6-36 16,5-5-6-16,3-10-6 0,0-9 3 15,0-1 21 1,-7-19 26-16,-4-14 12 15,-5-9 19-15,-10-5 34 16,-7-6-2-16,-10-4-10 0,-1 0 8 16,-12 8 14-16,-10 12-20 15,1 13-17-15,6 16-3 16,4 8-23-16,6 27-1 16,5 20-9-16,0 13 8 15,22 8-2-15,6 0 2 16,4-3-22-16,-4-5-39 15,-3-4-54-15,-5-7-26 16,-7-16-161-16</inkml:trace>
  <inkml:trace contextRef="#ctx0" brushRef="#br0" timeOffset="114425.9131">7664 9876 1217 0,'0'0'35'0,"106"-2"-33"16,-39 2-2-16,3 0 0 15,-3-5-2-15,-7-2-36 16,-14-1-63-16,-18-2 70 0,-14 1 31 16,-13 5 126-16,-1 1-30 15,0 3-8-15,0 0-63 16,0 13-22-16,8 11 2 15,2 5 17-15,5 2-12 16,2 1-6 0,-4-2-2-16,-4-4-2 0,-6-7-89 15,-3-7-100-15,0-12-387 16</inkml:trace>
  <inkml:trace contextRef="#ctx0" brushRef="#br0" timeOffset="114613.141">8154 9604 467 0,'0'0'794'16,"0"0"-794"-16,126 50-302 15,-65-13 107-15,3-2-337 16</inkml:trace>
  <inkml:trace contextRef="#ctx0" brushRef="#br0" timeOffset="115125.0667">8617 9797 1125 0,'0'0'77'0,"0"0"-40"16,-91-32 21-16,57 32 21 0,-1 11-52 15,4 17-24-15,4 7 0 16,12 8-6-16,15 0 1 15,0-1 0 1,24-6-2-16,9-10-27 0,4-12-17 16,3-13-1-16,2-1 1 15,-1-15 15-15,-5-14 9 16,-8-6 23-16,-10-4 1 16,-15-3 72-16,-3 2-4 15,-9 0 6-15,-14 6 1 16,0 13-2-16,3 11-21 15,2 10-26-15,3 14-26 16,8 20-5-16,7 11 3 0,10 5 2 16,21-4 0-1,10-5 1-15,2-13 1 0,0-9-2 16,2-14-4 0,4-5-5-16,2-9 7 0,-2-20 2 15,-7-10 3-15,-8-8 11 16,-11-5 16-16,-8-7-6 15,-11-2 0-15,-4-1-16 16,0 6-1-16,-19 14 2 16,7 17 6-16,-1 14-5 15,5 11-7-15,2 11-3 16,3 25-9-16,3 17 7 0,0 9-1 16,12 3-1-1,6-2 1-15,-3-3-30 0,1-8-29 16,-2-7-62-1,0-9-63-15,-3-16-193 0</inkml:trace>
  <inkml:trace contextRef="#ctx0" brushRef="#br0" timeOffset="115430.9526">8862 9835 780 0,'0'0'550'15,"0"0"-515"-15,95 0-26 16,-31 4 3-16,2 2-1 16,1-2-11-16,-6-4-23 15,-10 0-57-15,-11-5 17 0,-13-11 42 16,-15-4 21-16,-6 2 63 16,-6 3 46-16,0 5-14 15,0 5 12-15,0 4-49 16,0 1-32-16,0 1-26 15,3 15-11-15,6 11 10 16,3 2 1-16,3 2 0 16,-3-1 0-16,1-3-5 15,-4-3-56-15,-6-11-117 16,-3-8-163-16</inkml:trace>
  <inkml:trace contextRef="#ctx0" brushRef="#br0" timeOffset="115594.8656">9329 9472 255 0,'0'0'358'16,"0"0"-358"-16</inkml:trace>
  <inkml:trace contextRef="#ctx0" brushRef="#br0" timeOffset="116435.1663">9654 9690 293 0,'0'0'752'16,"0"0"-745"-16,0 0-6 16,-10 96 22-16,10-68-10 15,9-4-13-15,4-3 0 16,0-8-17-16,2-6 10 15,0-7 7-15,1 0 0 16,-2-16 32-16,-1-8 55 16,-2-3-17-16,-5-3 1 15,-3 4-9-15,0 5-5 16,1 7-10-16,-4 6-11 16,5 8-19-16,5 6-17 15,8 18-46-15,3 7 35 0,4 2-29 16,1-2-22-16,0-6 35 15,1-5 15-15,5-9-16 16,5-5 11-16,5-6 17 16,4 0 0-1,-3-17 19-15,0-5 7 0,-8-7 22 16,-14-3 19-16,-6 0-13 16,-14-4-3-16,-1 7-3 15,-9 7-25-15,-13 11-14 16,-5 11-7-16,2 0-2 15,-2 26-7-15,9 6 3 16,5 3-5-16,11-1-9 16,2-7-11-16,3-7-10 15,15-10-26-15,7-10 24 0,5 0 29 16,3-16 12-16,-2-10 7 16,-10-4 11-16,-9-2 4 15,-12 1 16-15,0 5 20 16,-6 4-26-16,-10 10-4 15,-5 10-19-15,4 2-9 16,0 27 1-16,3 17-1 16,11 15 1-16,3 15-1 15,6 9 1-15,16 11 8 16,7 10-5-16,3 8 5 16,7 8 19-16,5 2-4 0,-3 1-8 15,-5-5 0 1,-11-11-7-16,-17-14-8 15,-8-25-1-15,-16-23 0 16,-34-25-2-16,-18-20-3 0,-19-8-9 16,-8-36-7-16,-5-20-10 15,6-15 0-15,24-3 1 16,25 3 7-16,35 12 14 16,21 8 9-16,49 6 0 15,27 5-4-15,17 4 4 16,7 1 3-16,-9 1 8 15,-17 3-5-15,-26 2 8 16,-22 6 1-16,-24 5-4 0,-13 2-5 16,-4-3-6-1,-29 0-25-15,-18-4-55 0,-5-2-124 16,5-3-108-16</inkml:trace>
  <inkml:trace contextRef="#ctx0" brushRef="#br0" timeOffset="117208.8743">11602 9757 1455 0,'0'0'15'0,"0"0"-15"16,0 0-9-16,0 0 4 15,0 0-13-15,0 0 16 16,3 102 1-16,-3-60 1 16,17-3-20-16,7-11-18 0,4-9-14 15,-1-16 15 1,-5-3 37-16,-4-12 2 0,-6-16 5 15,-6-4-1 1,-6-2 18-16,0 5 12 0,0 5 4 16,0 8-22-1,0 8 3-15,0 8 0 0,0 1-21 16,0 22-29-16,17 12 28 16,8 6 1-1,15 1 0-15,17-4-9 0,9-11-10 16,-1-11 1-16,-13-16 18 15,-13 0 5-15,-19-24 39 16,-14-11 37-16,-6-10-16 0,-17-3-15 16,-22-4-24-16,-19 2-16 15,-6 12-10-15,3 8 0 16,13 18-31 0,17 12-69-16,19 8-149 15,12 14-234-15</inkml:trace>
  <inkml:trace contextRef="#ctx0" brushRef="#br0" timeOffset="117363.0532">12383 9747 1465 0,'0'0'104'0,"0"0"-104"15,0 0-9-15,0 0-15 16,0 0-135-16,0 0-347 15</inkml:trace>
  <inkml:trace contextRef="#ctx0" brushRef="#br0" timeOffset="117802.3273">12939 9793 964 0,'0'0'449'16,"0"0"-437"-16,96-53-7 16,-40 38 9-16,1-2 30 0,-6 2-22 15,-16-2-20-15,-13 1 3 16,-15-4 5-16,-7 1 21 16,-12-1-12-16,-19 6-14 15,-7 3-5-15,1 9-4 16,12 2 1-16,13 6 0 15,12 15-9-15,15 11 1 16,29 3 4-16,10 0-30 16,0-6-12-16,-14-6 9 15,-17-4 17-15,-20-7 13 16,-3 2-2-16,-30-2 12 16,-18 5 5-16,-9 3 11 0,5 2 6 15,13 4 14 1,23 5-18-16,16 3-5 15,18 0 27-15,25-4 10 16,15-6-25-16,6-11-13 0,2-7-6 16,2-6-6-16,-3-2-3 15,-4-21-125-15,-7-9-207 16</inkml:trace>
  <inkml:trace contextRef="#ctx0" brushRef="#br0" timeOffset="117941.4044">13697 9753 1148 0,'0'0'109'16,"0"0"-87"-16,0 0 35 15,0 0-57-15,0 0 0 16,89-14-350-16</inkml:trace>
  <inkml:trace contextRef="#ctx0" brushRef="#br0" timeOffset="118210.9897">14300 9372 1334 0,'0'0'12'0,"0"0"7"0,0 0-5 16,0 0-14-16,-5 78 0 15,19-17 16-15,4 4-11 16,1 3-2-16,3-1 2 15,-5-4 11-15,-5-11-6 16,0-4-10 0,1-10 1-16,3-6 1 0,4-8-1 15,7-8 3-15,4-6 1 16,6-8-5-16,1-2-54 16,-2-12-150-16,-10-17-478 15</inkml:trace>
  <inkml:trace contextRef="#ctx0" brushRef="#br0" timeOffset="118600.9853">14206 9687 1260 0,'0'0'101'16,"0"0"-98"-16,143 0 16 15,-57 0 9-15,4-5-28 16,-1-3-18-16,-5-4-71 15,-14-4 12-15,-22 2 26 16,-20 0 24-16,-22 3 27 16,-6 9 44-16,-9 2-22 15,-14 2-21-15,-4 19 12 16,2 8 8-16,11 5 3 16,14 4 3-16,0-1 7 15,27-4-9-15,13-7 4 16,11-6-10-16,5-9-9 15,2-10-3-15,-5-1 3 16,-12-11 17-16,-15-14 32 0,-19-4 20 16,-7-8-38-16,-20-5-21 15,-25 3-16-15,-12 0-4 16,-1 11-3-16,9 14-15 16,14 14-40-16,20 7-144 15,15 19-96-15,15 1-273 16</inkml:trace>
  <inkml:trace contextRef="#ctx0" brushRef="#br0" timeOffset="119029.0958">15425 9528 1255 0,'0'0'51'0,"0"0"7"16,0 0-17-16,83-27-6 15,-38 51-29-15,-1 8-6 16,-9 4-2-16,-12-1-1 16,-13-1 1-16,-10-3-3 15,0-3 4-15,-16-2-1 16,-7-4 1-16,2-4-2 0,5-5-5 16,7-7-5-1,6-2 0-15,3-4 6 0,0 0 7 16,13-10 10-16,13-11-10 15,2-7-13-15,2-5 13 16,-6-5 0-16,-5-3 1 16,-2 1 4-1,-7 4 3-15,-4 6 9 0,-2 12 7 16,-2 8 2-16,-2 6 3 16,0 4-17-16,0 0-12 15,1 18-30-15,2 9 22 16,3 9 8-16,6 4-1 15,6 2-15-15,6 1-51 16,9-5-69-16,9-7-252 16</inkml:trace>
  <inkml:trace contextRef="#ctx0" brushRef="#br0" timeOffset="119195.7398">16439 9796 1264 0,'0'0'79'16,"0"0"-71"-16,0 0 2 16,0 0 39-16,-36 96 13 15,28-47-32-15,-3 3-30 16,-10-2-32-16,-7-11-186 16,-8-14-717-16</inkml:trace>
  <inkml:trace contextRef="#ctx0" brushRef="#br0" timeOffset="121944.2571">2558 12625 1219 0,'0'0'31'0,"-3"-107"-10"16,-16 69-7-16,-8 6 66 15,0 10-7-15,-8 11-19 16,-7 11-41-16,-3 3-13 0,-7 22-1 16,1 9-4-1,12 5 5-15,12 3-4 0,17-3 4 16,10-5-2-16,0-7-5 16,18-13-14-16,20-14-8 15,6 0 12-15,2-26-3 16,-6-11 2-1,-10-6-5-15,-3-4 9 0,-18-2 13 16,-3-5 1-16,-6-4 4 16,0-4 1-16,-6 2 23 15,-3 2-2-15,-1 5 14 16,1 11-7-16,1 11 22 0,5 14-8 16,3 10-13-1,0 7-4-15,0 0-30 0,0 13-6 16,0 21-6-16,9 12 10 15,3 10 2-15,3 6 1 16,0 4-1 0,-3 1-1-16,-5 0-15 0,-1-5-44 15,-4-2-78-15,4-6-11 16,1-15-105-16,5-11-530 16</inkml:trace>
  <inkml:trace contextRef="#ctx0" brushRef="#br0" timeOffset="122467.0103">2784 12159 1100 0,'0'0'44'15,"0"0"-1"-15,0 0-30 16,0 0 15-16,0 0-10 15,0 0-18-15,22 34 0 16,-11-1 0-16,0 0 0 16,-2 1 0-16,2-5 0 15,2 1-2-15,1-9-11 16,2-5-25-16,2-9-9 16,1-7 14-16,2-3 16 0,0-18 3 15,0-5 11 1,0-8 3-16,-9-5 3 15,-3-1 10-15,-9-3 19 16,0 4 13-16,0 3 3 0,-14 7 5 16,1 7 21-16,-2 9-20 15,4 7-22-15,1 6-20 16,1 7-12-16,3 22-10 16,5 12-1-16,1 12 10 15,6 6 1-15,22 4 0 16,5 2-2-16,1-5-14 15,-1 1-18-15,-8-4 9 16,-10-1-8-16,-9-5 4 0,-6-5 12 16,-3-6 11-16,-18-9 5 15,-13-5-1-15,-2-4 1 16,-5-5-3-16,-9-1-24 16,-2-8-81-16,-8-4-135 15</inkml:trace>
  <inkml:trace contextRef="#ctx0" brushRef="#br0" timeOffset="122643.1985">2027 12906 1257 0,'0'0'105'16,"0"0"-99"-16,111 18-6 15,-13-12 105-15,27-2-23 0,27 1-63 16,17 0-13-16,7-2-6 15,-10 0-14-15,-25-2-123 16,-36-1-70-16,-47 0-159 16</inkml:trace>
  <inkml:trace contextRef="#ctx0" brushRef="#br0" timeOffset="123197.1318">2491 13562 1183 0,'0'0'91'0,"-82"-48"-51"15,36 38-40-15,-6 8 42 16,3 2 35-16,8 3-36 16,13 17-25-16,14 4-14 0,11 5-2 15,3 1 0-15,15-1-2 16,24-7 2-1,18-7-21-15,9-12-39 16,3-3-2-16,-3-12-7 16,-12-16 4-16,-14-11 32 15,-15-7 19-15,-11-8 14 0,-11-8 0 16,-3-2 34-16,-3-1 24 16,-15 4 28-16,-6 9 11 15,3 11-7-15,1 10-21 16,6 15-26-16,5 9-12 15,6 7-14-15,3 0-17 16,0 23-3-16,0 20-4 0,6 17 7 16,14 12 0-1,3 5-5-15,1 8-32 0,0 1-54 16,-1-1-123 0,2-12-103-16</inkml:trace>
  <inkml:trace contextRef="#ctx0" brushRef="#br0" timeOffset="123634.7826">2943 13366 1282 0,'0'0'89'0,"0"0"-26"16,39-73-44-1,-15 69 36-15,7 4-6 0,2 6-45 16,3 21-2-16,-8 10-4 15,-11 5 1-15,-14 4-7 16,-3 3-21-16,-17-4-2 16,-10-8-12-16,2-7 9 15,7-11 2 1,6-9 9-16,11-10-7 0,1 0 19 16,3-21 9-16,19-9 2 15,9-11-7-15,2-6 4 16,-3-5 2-16,-6-3 1 15,-9 3 1-15,-5 3 18 16,-4 9 22-16,-6 13 10 16,0 11 10-16,0 10 8 15,0 6-32-15,0 6-37 0,3 20-21 16,5 12 21-16,-1 10 0 16,8 2 1-16,-3-1-1 15,9-1 0-15,4-5 0 16,3-6-58-16,7-8-83 15,7-14-28-15,5-15-183 16</inkml:trace>
  <inkml:trace contextRef="#ctx0" brushRef="#br0" timeOffset="123940.9504">4250 12783 1247 0,'0'0'105'15,"0"0"-86"-15,0 0-7 0,127-40 64 16,-53 33-50-16,-3 2-26 16,-7 2-2-16,-9 2-46 15,-10 1-71-15,-17-2-159 16,-19 2-429 0</inkml:trace>
  <inkml:trace contextRef="#ctx0" brushRef="#br0" timeOffset="124112.9993">4322 12959 899 0,'0'0'249'0,"0"0"-143"15,0 0-16-15,132 31 51 16,-69-31-55-16,4 0-68 0,2 0-18 16,-3 0-4-1,-2-7-73-15,-9-4-110 0,-13-6-175 16</inkml:trace>
  <inkml:trace contextRef="#ctx0" brushRef="#br0" timeOffset="124811.7644">6276 12419 792 0,'0'0'180'0,"0"0"-171"0,-74-91 26 16,33 75 62-16,-4 7 3 16,-7 9-41-16,-3 5-27 15,2 21-20-15,6 9-1 16,14 5-4-16,14 1-4 16,19 0-2-16,12-4-1 15,28-11 0-15,20-10 0 16,10-16-19-16,7-4-12 15,-6-30 8-15,-13-11-2 0,-13-11 18 16,-17-10 5 0,-13-6 2-16,-15-7 3 15,0-4 14-15,-21-3-5 16,-4 3 11-16,-7 7 41 0,-2 12-12 16,6 17 2-1,4 19 15-15,10 15-22 0,7 13-23 16,5 5-17-16,2 32-7 15,0 24-6-15,9 18 5 16,18 14 1-16,4 6 0 16,2 5 0-16,-3 0 0 15,-9 2-16-15,-6 0-128 16,-3-15-73-16,-6-17-342 16</inkml:trace>
  <inkml:trace contextRef="#ctx0" brushRef="#br0" timeOffset="125000.1513">5751 12736 1399 0,'0'0'100'16,"109"-27"-91"-16,-8 16 3 16,26 0 52-16,18 2-29 15,10 3-26-15,-4 4-9 16,-11 2-14-16,-24 0-61 15,-38 12-118-15,-45 4-131 16</inkml:trace>
  <inkml:trace contextRef="#ctx0" brushRef="#br0" timeOffset="125533.9499">6221 13386 1175 0,'0'0'116'0,"0"0"-95"16,-125-93-17-16,68 75 84 15,0 8 9 1,-1 10-39-16,6 3-37 0,7 20-11 16,11 9-9-16,12 5 0 15,11 4-2-15,11 3 1 16,0-3-1-16,34-6 0 16,15-9-14-16,17-9-33 15,9-16-24-15,4-1 0 16,-3-30 19-16,-12-14 33 15,-16-14 20-15,-18-9 8 16,-18-6 24-16,-12-6 2 0,-9-2 6 16,-20 5 24-1,-5 8 6-15,0 16-15 0,4 12-15 16,6 20-9-16,13 9-13 16,5 11-5-16,6 3-13 15,0 31-3 1,0 16 3-16,17 19 0 15,13 8 0-15,4 7-9 0,2-1-30 16,-3 1-58-16,-3-7-122 16,-8-15-96-1</inkml:trace>
  <inkml:trace contextRef="#ctx0" brushRef="#br0" timeOffset="125950.5252">6594 13141 1285 0,'0'0'106'0,"39"-80"-41"16,-15 60 22-16,-2 12-27 15,5 8-26-15,-2 8-34 16,-2 22 0-16,-4 11-3 16,-10 5 2-16,-9 3-10 15,0-4-16-15,-9-6-11 16,-7-7-24-16,4-9-11 15,4-11 23-15,2-10 14 16,6-2-2-16,8-10 37 16,15-15 1-16,7-9-11 15,-1-7 11-15,-4-6 0 16,-4-2 14-16,-6-2 22 0,-6 5 15 16,-9 5 19-16,0 12 12 15,0 14-28-15,-2 9-17 16,-2 6-25-16,0 24-12 15,2 19-6-15,2 13 2 16,2 5 4-16,20-3 5 16,5-5-5-16,-2-6-3 15,3-9-24-15,-4-10-66 16,-3-9-77-16,3-14-76 16,0-5-402-16</inkml:trace>
  <inkml:trace contextRef="#ctx0" brushRef="#br0" timeOffset="127016.667">8566 12250 1183 0,'0'0'27'16,"0"0"-26"-16,0 0 2 16,0 0 43-16,-83-3-26 15,47 27-14-15,3 2-6 16,8 4 2-16,11-1-2 15,14-2-1-15,3 2 0 0,30-2 0 16,13-1 0-16,5-1 0 16,0-3-5-16,-8-1-1 15,-10-2 2 1,-15-3-1-16,-15-1 0 16,-3-2-2-16,-21-2 8 0,-16-6 0 15,-10-5 10-15,-2 0 8 16,6 0-3-16,4-15-11 15,15-2-4-15,9-5-24 16,15-4-188-16,5-3-627 16</inkml:trace>
  <inkml:trace contextRef="#ctx0" brushRef="#br0" timeOffset="127193.156">8778 12258 1272 0,'0'0'49'15,"0"0"-49"-15,0 0 0 16,0 0 56-16,42 106 8 16,-15-65-47-16,-2 0-17 15,-3-3-5-15,1-6-92 16,-7-8-77-16,-5-12-232 16</inkml:trace>
  <inkml:trace contextRef="#ctx0" brushRef="#br0" timeOffset="127357.9544">8708 11918 1321 0,'0'0'0'15,"0"0"-233"-15,0 0-114 16</inkml:trace>
  <inkml:trace contextRef="#ctx0" brushRef="#br0" timeOffset="127709.3627">8975 12259 842 0,'0'0'333'0,"0"0"-333"15,0 0 9-15,0 0 33 16,57 98-17-16,-26-76-21 15,-7-4-4 1,-2-6-25-16,-8-6-12 0,-4-6 22 16,-2-1 15-16,1-17 3 15,1-6-2-15,2-4 1 16,3 0 11-16,1 3 26 16,-2 7-3-16,1 10 33 15,1 8-20-15,2 0-40 16,7 7-5-16,2 14-6 15,3 6 3-15,-4 5-1 0,-3 1 4 16,-5 3-4-16,-4-1-2 16,-7 3 2-1,-5-4 0-15,-2 2-23 0,0-7-40 16,-9-8-39-16,-15-10-88 16,3-8-368-16</inkml:trace>
  <inkml:trace contextRef="#ctx0" brushRef="#br0" timeOffset="128209.6014">10312 12081 1161 0,'0'0'47'16,"-84"-5"-45"-16,32 20-2 15,4 19 16-15,8 12 35 16,6 11-10-16,19 10-19 16,10 3-9-16,5 1-9 15,17-4-2-15,24-6-2 16,9-13-1-16,13-13-82 16,5-18-96-16,-1-17-199 0</inkml:trace>
  <inkml:trace contextRef="#ctx0" brushRef="#br0" timeOffset="128683.4677">10682 12251 1306 0,'0'0'41'0,"0"0"8"0,0 0-30 16,103-70 51-16,-70 70-25 16,-3 6-45-1,-2 19-3-15,-7 10 0 0,-9 7-1 16,-11 5-8-16,-1-4-28 16,-9-1-20-16,-12-13 0 15,2-9 21-15,4-9 15 16,9-8 16-1,6-3 1-15,0-7 7 0,12-17 0 16,12-8-8-16,1-8 2 16,2-2 6-16,-6-7 0 15,-6 2 7-15,-6 0 21 16,-6 6 17-16,-3 11 12 16,0 13 2-16,0 9 0 15,0 8-17-15,10 8-42 0,2 21-24 16,7 15 23-16,0 6 1 15,-2 4 1-15,-6-3-1 16,-5-4 0-16,-2-8-5 16,-4-3-46-16,0-11-49 15,0-7-20-15,0-11-89 16,3-7-293-16</inkml:trace>
  <inkml:trace contextRef="#ctx0" brushRef="#br0" timeOffset="129023.104">11237 11714 1176 0,'0'0'10'16,"0"0"12"-16,0 0 7 15,0 0-5-15,92-6 12 16,-40 31-11-16,-8 7-16 16,-14 4-9-16,-20 0-1 15,-10 1 0-15,-19-3 1 16,-21-1 0-16,-4-2 2 16,2 0 0-16,8-5-1 0,15 0 1 15,14-3 3-15,5-1 3 16,15-4-3-1,23-2 4-15,11-5-4 16,7-3-5-16,2-4-90 0,-1-4-238 16</inkml:trace>
  <inkml:trace contextRef="#ctx0" brushRef="#br0" timeOffset="129244.9788">11848 12202 1244 0,'0'0'46'15,"107"0"-25"-15,-51 2 2 16,-1-2 65-16,-5 4-33 16,3-2-48-1,6 2-6-15,-4-2-2 0,-7 2-54 16,-13-3-56-16,-21-1-109 15,-14 0-219-15</inkml:trace>
  <inkml:trace contextRef="#ctx0" brushRef="#br0" timeOffset="129475.8202">12029 12110 1145 0,'0'0'114'0,"0"0"-107"16,0 0-6-16,-2 79 80 16,2-41-16-16,8 7-34 15,-5 2-22-15,2-2-8 16,-1-4-1-16,2-5-9 16,9-5-77-16,3-9-46 15,13-11-115-15,6-11-416 16</inkml:trace>
  <inkml:trace contextRef="#ctx0" brushRef="#br0" timeOffset="129716.2613">13014 12058 1051 0,'0'0'16'0,"82"0"-12"15,-42 0 13-15,-7 0 33 16,-14 0-25-16,-5 0-25 16,-13 0-5-16,-1 0-78 0,-25 0-94 15,-11 4-325-15</inkml:trace>
  <inkml:trace contextRef="#ctx0" brushRef="#br0" timeOffset="130066.6198">12724 12139 824 0,'0'0'115'0,"0"0"-73"16,0 0-31-16,0 0 44 15,-62 91-5-15,62-68-29 0,7-4-16 16,20-1-1-16,9-3 3 16,10-4 1-1,5-5-1-15,-3-1 14 0,-11 0 12 16,-4-1 10-16,-8 3 1 16,-9 2-11-16,-5 1-12 15,-7 6-15 1,-4 1 5-16,0 4 2 15,-15-1 13-15,-10-3 3 0,-3-5 1 16,-8-3 0-16,-3-6-6 16,-3-3-16-16,5 0-8 15,6-9-32-15,10-13-148 16,19-10-323-16</inkml:trace>
  <inkml:trace contextRef="#ctx0" brushRef="#br0" timeOffset="130317.8">13206 11742 1357 0,'0'0'0'16,"0"0"-8"-16,135 132 8 15,-77-57 34-15,-6 7-10 16,-9 1 4-16,-13 2 3 15,-15-1-14-15,-15-3-12 16,-7-4-2-16,-25-2-1 16,-8-7 1-16,-2-13-3 15,-1-11-13-15,4-16-47 0,3-14-4 16,2-12-26-16,5-2-154 16</inkml:trace>
  <inkml:trace contextRef="#ctx0" brushRef="#br0" timeOffset="130799.8909">13834 11501 1020 0,'0'0'8'0,"0"0"-4"0,0 0 22 16,0 0 6-16,117-14-28 15,-77 45-4-15,-1 4-3 16,-12 8 2-16,-5 5 1 16,-4 5 3-16,-9 8 19 15,-3 4 24-15,-3 9 17 16,4 5-28-16,2 7 7 16,3 3 11-1,1 3-13-15,1-1-21 0,-3 0-2 16,-1 2 3-16,-3-3 5 15,-2-7-7-15,-5-9-7 16,-6-18-9-16,-33-16-2 16,-28-14-2-16,-30-13-75 15,-15-13-144-15,-15-10-798 16</inkml:trace>
  <inkml:trace contextRef="#ctx0" brushRef="#br0" timeOffset="138959.0213">8092 11958 1004 0,'0'0'14'0,"0"0"0"16,0 0 1-1,0 0 85-15,0 0-40 0,-81-72-17 16,59 67-20-16,-5 4-12 16,-3 1 5-16,-5 0 3 15,2 0-3 1,6 0-7-16,7 10-6 0,9 3-3 16,5 7-4-16,4 3 4 15,2 3-2-15,0 5 2 16,0 0 1-1,5 4-1-15,0 2 1 0,-2 4-1 16,-3 5 0-16,0 7 0 16,0 1 0-16,-1 8 0 15,-9 2 0-15,-1 7 0 0,-1 0 1 16,2 0 1-16,2-7-2 16,7-9 0-16,1-7-3 15,0-3 3-15,0-7 0 16,9-6-1-16,7-6-1 15,2-9 1-15,6-6 1 16,6-3 4-16,4-5-1 16,9 0 2-16,2-2 4 15,4 0-2-15,2 1-4 16,-6-1-2-16,-11 1-2 16,-10-1-59-16,-17-1-130 0,-7 0-362 15</inkml:trace>
  <inkml:trace contextRef="#ctx0" brushRef="#br0" timeOffset="147377.848">4432 15096 1347 0,'0'0'79'16,"0"0"-72"-16,0 0 31 15,0 0 88-15,0 0-85 16,108-17-29-16,-37 6-7 16,7 4-3-16,-1-3-1 15,-8 2-1-15,-8 2 0 16,-13 3-22-16,-14 2-75 0,-16 1-129 15,-18 0-161-15</inkml:trace>
  <inkml:trace contextRef="#ctx0" brushRef="#br0" timeOffset="147561.7803">4410 15408 1039 0,'0'0'91'0,"0"0"-22"15,91 29 29-15,-24-29 31 16,12 0-24-16,12-8-79 16,0-6-26-16,-3 0-41 15,-19-3-172-15,-21-3-252 16</inkml:trace>
  <inkml:trace contextRef="#ctx0" brushRef="#br0" timeOffset="155862.745">6627 14868 956 0,'0'0'94'15,"0"0"-60"-15,0 0 33 16,0 0 29-16,0 0-27 16,0 0-38-16,0 0-23 15,0 0-2-15,-81-25-1 16,43 48 5-16,-1 4-2 16,-3 5-1-16,3 4 5 15,8 1 2-15,7 2 3 16,6-2-2-16,15-1-8 15,3-3 1-15,14-4-5 16,21-7 3-16,10-4 0 16,10-8 0-16,5-6-3 15,-1-4-3-15,-3 0-39 16,1-4-52-16,-4-9-40 16,1-6-56-16,-3 0-68 15,-4-5-259-15</inkml:trace>
  <inkml:trace contextRef="#ctx0" brushRef="#br0" timeOffset="156191.1983">7033 14927 864 0,'0'0'88'0,"0"0"-31"16,0 0 13-16,-80-19 32 16,61 19-61-16,1 13-26 15,5 7-11-15,4 5 3 0,6 3-1 16,3 0 7-16,6 1-8 15,22-7-5-15,11-5 7 16,7-7-7-16,2-6 5 16,-2-4-4-16,-7-2 0 15,-5-13 1 1,-11-1 4-16,-11-3-1 0,-9-2 12 16,-3-2 31-16,-2-2-9 15,-16 1-17-15,-3 0 1 16,-4 4-9-16,-2 4-10 15,-1 7-1-15,10 6-3 16,3 3-5-16,9 0-43 16,6 10-52-16,16 5 3 0,20 2-40 15,18-5-64 1,4-2-206-16</inkml:trace>
  <inkml:trace contextRef="#ctx0" brushRef="#br0" timeOffset="156496.2696">7729 14787 997 0,'0'0'77'0,"-91"-13"-54"15,42 13 1-15,4 5 53 16,11 13-34-16,10 4-37 16,17 5-5-16,7-1-2 0,9 4 1 15,27-3-2 1,10-1-26-16,9-2-2 0,-1-1-11 15,-2 0 10-15,-10-3 19 16,-12-2 7-16,-13-4 4 16,-14-4 0-16,-3 0 1 15,-20-3 43-15,-21 0 39 16,-14-2-42-16,-9-3-13 16,3-2-3-16,7 0-3 15,18 0-18-15,18 0-3 16,18-7-49-16,9-6-106 15,33-5-359-15</inkml:trace>
  <inkml:trace contextRef="#ctx0" brushRef="#br0" timeOffset="156749.4943">8365 14666 1006 0,'0'0'40'16,"0"0"-35"-16,-84 13 8 16,50 13 78-16,6 9-34 15,2 12-33-15,13 3-15 16,9 1 11-16,4-2 2 16,13-3-2-16,15-5-8 15,5-6-6-15,7-6-6 0,3-6 0 16,1-7-62-16,3-9-133 15,-2-7-236 1</inkml:trace>
  <inkml:trace contextRef="#ctx0" brushRef="#br0" timeOffset="157205.7448">8565 14854 1178 0,'0'0'106'16,"0"0"-44"-16,0 0-5 0,0 0 30 16,97-67-36-16,-56 67-49 15,-2 9-2 1,-7 14 0-16,-9 7-1 0,-9 4-6 16,-11 2-14-16,-3 1-21 15,-3 0 2 1,-14-6 9-16,-2-8 10 0,3-5 0 15,8-6 6-15,5-12-7 16,3 0-14-16,6-4 27 16,20-15 5-16,2-11-32 15,2-4 26-15,-6-4 9 16,-6-3 1-16,-7-2 20 16,-8 5 30-16,-3 5 14 15,0 10-7-15,0 10-3 16,0 8-5-16,0 5-11 0,0 2-38 15,0 19-7-15,0 9-5 16,0 10 12-16,8 2-2 16,0 0 2-16,3-3 0 15,3-3-1-15,4-7-53 16,1-3-33-16,5-7-38 16,1-13-113-1,2-6-379-15</inkml:trace>
  <inkml:trace contextRef="#ctx0" brushRef="#br0" timeOffset="157546.7843">9072 14359 1144 0,'0'0'26'16,"0"0"4"-16,0 0-16 16,88-18 65-16,-70 32-29 15,-6 5-36-15,-6 9-11 16,-6 1-3-16,-6 5 1 16,-15 3 2-16,-3-2 0 15,3-1-2-15,9-6-1 0,8-3 0 16,4-6 0-16,4-4 1 15,20-7-1-15,7-2 0 16,5-3 1 0,5 1-1-1,5-2-49-15,0 2-102 0,0 0-197 0</inkml:trace>
  <inkml:trace contextRef="#ctx0" brushRef="#br0" timeOffset="157775.9359">9633 14839 1194 0,'0'0'86'0,"0"0"-69"16,122-18 8-16,-72 13 61 15,-3 3-26-15,0 0-54 16,0 2-2-1,-8 0-4-15,-9 0-3 0,-12 0-72 16,-12 0-57-16,-6 0-112 16,0-7-435-16</inkml:trace>
  <inkml:trace contextRef="#ctx0" brushRef="#br0" timeOffset="158006.8393">9691 14658 1245 0,'0'0'29'15,"0"0"-23"-15,0 0 4 16,47 96 54-16,-31-53-22 16,-4 1-29-16,-6 3-10 15,-6-2-2-15,0-10-1 16,0 1-33-16,7-9-67 15,10-11-100-15,8-9-318 0</inkml:trace>
  <inkml:trace contextRef="#ctx0" brushRef="#br0" timeOffset="158275.8913">10646 14606 1055 0,'0'0'38'0,"88"-9"-16"15,-45 8-19-15,-7 1 51 0,-9 0 13 16,-8 0-59-16,-11 0-8 15,-8 6-59 1,0 4-47-16,-12 0-56 16,-11 0-357-16</inkml:trace>
  <inkml:trace contextRef="#ctx0" brushRef="#br0" timeOffset="158673.0443">10512 14668 672 0,'0'0'303'16,"0"0"-287"-16,0 0-4 0,0 0 59 16,-76 90-11-16,64-68-49 15,9-5-7-15,3-2-2 16,0-5-2-1,15-3 0-15,11-6 2 0,9-1 0 16,4 0-2-16,3 0 1 16,1 0 0-16,-3-1 4 15,-4 1-3-15,-2 0 8 16,-5 8 2-16,-9 7 6 16,-5 1-2-16,-9 6 0 15,-6 0-2-15,-3 3 11 16,-25 3 25-1,-14-3-1-15,-4-4 9 0,-5-3-10 0,11-10-22 16,7-4-7-16,17-4-19 16,8 0-16-16,8-12-112 15,8-15-205-15</inkml:trace>
  <inkml:trace contextRef="#ctx0" brushRef="#br0" timeOffset="158923.8903">10931 14359 1275 0,'0'0'11'0,"133"80"4"15,-59-29 56-15,-10 6 21 0,-11 4-15 16,-10 8-43-16,-10 8-23 15,-21 3-4-15,-12 7-1 16,-21-6-4-16,-46-1-2 16,-30-8-6-1,-18-12-139-15,-22-15-84 16,-17-18-311-16</inkml:trace>
  <inkml:trace contextRef="#ctx0" brushRef="#br0" timeOffset="161380.4503">11646 14101 1021 0,'0'0'97'15,"0"0"-38"1,0 0 38-16,0 0-19 16,0 0-53-16,0 0-20 15,79-12-2-15,-37 12-3 16,-2 0 1-16,1 0 4 0,-5 7-5 15,-7 0-1-15,-7-1-2 16,-10-1 3-16,-7-1-2 16,-4 0 0-16,-1 4 0 15,0 5 2-15,0 9 0 16,0 3 15-16,0 9 2 16,0 6-3-1,0 6-4-15,6 9 0 0,16 6-5 0,2 6-4 16,4 5 5-16,-2 6-4 15,-5 6-1-15,-3-2 1 16,-5 0-2-16,-1-5 4 16,-3-12-2-16,2-5 0 15,-3-4-1 1,-3-1-1-16,-5-1 0 0,0-2 0 16,-2-4 5-16,-15-8 4 15,-6-9-1-15,-5-8-2 16,-9-10-1-16,-11-8-5 15,-12-5-84-15,-11-6-143 16</inkml:trace>
  <inkml:trace contextRef="#ctx0" brushRef="#br0" timeOffset="162502.7854">6213 14483 478 0,'0'0'683'0,"0"0"-635"0,0 0-48 15,-122-49 1 1,73 48 60-16,1 1-1 0,2 0-37 16,1 7-21-16,7 5 1 15,5 1 0-15,10-1 10 16,7 1-2-16,10 5-6 15,6 1-4-15,0 6 0 16,3 4 5-16,9 4 3 16,7 5 8-16,-1 7-6 15,-3 8-9-15,0 11 2 16,-3 5-1-16,-5 4-1 16,-5 0-2-16,-2 0 0 0,0-2 0 15,0-3 1 1,-2-3-1-16,2-5 0 15,0-4-1-15,0-5 2 0,8-5-1 16,11-5 0-16,8-3 0 16,10-3 0-16,8 0 0 15,3-5 0 1,4-4 0-16,0-7 0 0,1-8 1 16,0-7 1-16,-1-4-2 15,-5 0-5-15,-4-6-25 16,-7-11-33-16,-5-6-70 15,-4-10-112-15,-3-10-447 0</inkml:trace>
  <inkml:trace contextRef="#ctx0" brushRef="#br0" timeOffset="166635.9943">12668 14752 1114 0,'0'0'467'16,"0"0"-453"-16,0 0-14 15,0 0-25-15,0 0-100 16,0 0-418-16</inkml:trace>
  <inkml:trace contextRef="#ctx0" brushRef="#br0" timeOffset="173214.1444">13828 14345 1079 0,'0'0'50'0,"0"0"-41"15,-83-73 43-15,47 54 41 16,-3 7-29-16,-4 6-35 15,1 6-21-15,3 0-5 16,5 16 0-16,6 7 2 16,5 3 0-16,11 1-5 15,8-2 0-15,4-3-1 16,0-5 0-16,12-2 0 0,15-7 1 16,7-8 2-16,6 0-2 15,3-6-5 1,-4-18-15-16,-4-5 6 0,-5-10 4 15,-8-5 10-15,-7-7 0 16,-7-5 1-16,-6-6 1 16,-2 2 1-16,0 1 3 15,-4 2 9-15,-10 7 10 16,2 3 6-16,-1 8 2 16,4 10 15-16,3 10-11 15,0 10-9-15,5 5-10 16,1 4-13-16,0 1-5 15,0 20-11-15,0 16 2 16,7 11 7-16,2 6 4 0,2 8-3 16,-3 3 2-16,-2 4-2 15,2 2-5-15,-1 0-68 16,7-2-42-16,-2-3-18 16,0-10-82-1,-4-12-383-15</inkml:trace>
  <inkml:trace contextRef="#ctx0" brushRef="#br0" timeOffset="173434.873">13237 14727 1163 0,'0'0'129'15,"0"0"-103"-15,118-5-17 16,-22-8 79-1,18-3 17-15,19 2-64 0,6-3-30 16,-5 5-9-16,-20 1-4 16,-24 4-1-16,-31 2-78 15,-30 5-94-15,-29 0-92 16,-11 3-296-16</inkml:trace>
  <inkml:trace contextRef="#ctx0" brushRef="#br0" timeOffset="174061.8433">13697 15216 1208 0,'0'0'52'0,"-85"-33"-45"16,36 27 0-16,1 3 92 15,2 3-27-15,12 9-38 16,5 12-21-16,10 8-9 16,7 3-1-16,9 2 2 15,3 1-3-15,1-4 1 16,22-3-3-16,8-6 0 16,8-8-17-16,5-10-5 15,3-4-15-15,-1-6 3 16,-7-19 12-16,-8-8 4 15,-7-9 7-15,-9-8 11 16,-6-11 0-16,-8-1 4 0,-1-4 15 16,-4 5 18-16,-11 2 32 15,-4 9-18-15,4 6 8 16,-2 13-15-16,8 11-8 16,3 12-7-16,3 8-9 15,3 0-19-15,0 18-2 16,0 15-6-16,3 16 7 15,12 8 0-15,6 2-1 16,3 6 1-16,3 2-15 16,-1 2-19-16,0-3-62 15,1-9-121-15,-2-13-81 16,1-14-750-16</inkml:trace>
  <inkml:trace contextRef="#ctx0" brushRef="#br0" timeOffset="174483.2991">14058 15074 1241 0,'0'0'134'0,"0"0"-69"16,42-76-16-16,-27 66 42 16,4 10-42-16,2 0-40 15,0 14-9-15,3 17-4 0,-3 4 3 16,-9 9-4-1,-8 3 4-15,-4-2-13 0,0-2-9 16,0-11 3-16,-1-7-12 16,-1-11 3-16,2-8-1 15,0-6-12-15,13 0 26 16,7-20 2-16,5-11-34 16,-1-8 28-16,-6-6 18 15,-3-1 2-15,-7-4 2 16,-7 2 17-16,-1 7 33 15,0 5 4-15,-6 11-7 16,-2 13-2-16,5 8-10 16,3 4-24-16,0 14-13 15,0 19-10-15,8 14 9 16,16 5 1-16,4-1 0 0,5-2 0 16,1-6-8-16,1-10-36 15,4-5-89-15,0-14-31 16,-1-9-206-16</inkml:trace>
  <inkml:trace contextRef="#ctx0" brushRef="#br0" timeOffset="174930.6374">15081 14127 984 0,'0'0'263'0,"0"0"-216"0,-89-33-47 16,62 46 0-1,3 26 33-15,11 17 17 16,8 13-3-16,5 7-8 0,11 5-18 15,17-1-4-15,7-9-6 16,3-6-9-16,8-12-2 16,1-11-4-16,5-11-85 15,3-15-61-15,-4-16-192 16</inkml:trace>
  <inkml:trace contextRef="#ctx0" brushRef="#br0" timeOffset="175395.8829">15504 14398 1045 0,'0'0'193'0,"0"-71"-103"16,15 44-60-16,7 5 41 15,4 10 8-15,5 11-30 16,3 1-42-16,0 15-7 15,-4 15 0-15,-12 5-3 16,-9 6-3-16,-9 0-3 16,0-2-28-16,-13-5-20 15,-2-7 6-15,1-8 21 16,5-10 3-16,6-9-3 0,3 0 21 16,0-14 6-1,15-12 3-15,8-9-3 0,-3-2 3 16,-3-3 4-1,-7 2 12-15,-5 3 29 0,-4 7 14 16,-1 8 11 0,0 10-8-16,0 7-23 0,0 3-14 15,3 5-25-15,5 21-11 16,3 8 10-16,3 6-3 16,0 2 4-16,-1-1 3 15,2-7-3-15,3-3-4 16,0-5-10-16,4-8-33 15,4-3-70-15,0-10-27 16,4-5-90-16,-2 0-409 16</inkml:trace>
  <inkml:trace contextRef="#ctx0" brushRef="#br0" timeOffset="175744.8713">15945 13757 1181 0,'0'0'26'0,"0"0"11"16,0 0 17-1,0 0-35-15,0 0-19 16,0 0-4-16,68 33 1 0,-48-1-3 15,-8 3-1-15,-12-1 1 16,0 3 1-16,-16 0 4 16,-10-1 0-16,0-3 1 15,3-3 0-15,11-10 11 16,7-3 3-16,5-3-3 16,4-4 5-16,20 0-1 15,16-4-1-15,8 0-14 16,7-3-8-16,-1-1-114 15,-6-2-208-15</inkml:trace>
  <inkml:trace contextRef="#ctx0" brushRef="#br0" timeOffset="175988.9131">16426 14291 1265 0,'0'0'54'16,"82"0"-43"-16,-29 0 5 15,3 0 69-15,-5 0-19 16,2 0-49-16,1 0-14 0,-3 0-2 16,-2 0-2-16,-12-5-54 15,-10-5-67-15,-13-1-69 16,-14-2-93-16,-2-3-557 15</inkml:trace>
  <inkml:trace contextRef="#ctx0" brushRef="#br0" timeOffset="176226.8329">16639 14125 1118 0,'0'0'57'0,"0"0"-51"15,0 0 46-15,3 96 44 16,6-59-35-16,0-1-19 16,0 0-29-16,0-5-10 15,-2-3-1-15,1-3-1 16,3-3-2-16,3-6-16 16,4-4-56-16,5-7-28 15,3-5-82-15,6 0-213 16</inkml:trace>
  <inkml:trace contextRef="#ctx0" brushRef="#br0" timeOffset="176503.8738">17546 14015 953 0,'0'0'71'0,"0"0"-66"16,102-6 112-16,-63 4-18 15,-1 0-59-15,-2 0-26 16,-2 1-7-16,-7 0-3 16,-10-1-4-16,-6 2 0 15,-8 0-44-15,-3 0-53 0,0 0-89 16,-16 4-83-16</inkml:trace>
  <inkml:trace contextRef="#ctx0" brushRef="#br0" timeOffset="176884.9583">17545 14024 684 0,'0'0'191'0,"0"0"-169"16,0 0 26-16,-54 81 39 16,48-53-44-16,3 1-21 15,3-5-20-15,0-5 0 16,0-5-1-16,12-5 6 0,7-6 10 16,4-3 22-16,7 0-2 15,1 0-10-15,2 0-10 16,2-3-2-16,-2 2 10 15,0 1-12-15,-6 0 10 16,-4 2-10-16,-7 10-5 16,-9 5-5-16,-4 2 4 15,-3 6 4-15,-3 1 17 16,-17 3 6-16,-6-3 6 16,-4-3-11-16,-3-5 2 15,2-6 0 1,6-7-11-16,2-3-12 0,6-2-8 15,3 0-8-15,6-15-121 16,8-9-168-16</inkml:trace>
  <inkml:trace contextRef="#ctx0" brushRef="#br0" timeOffset="177143.1809">17983 13684 928 0,'0'0'113'0,"127"128"51"16,-63-56-75-16,-8 4-12 0,-14 4-25 16,-13 2-2-1,-14 0-2-15,-15-3-4 16,-13-1-35-16,-41-2-7 15,-28-3-2-15,-24-6-49 0,-14-17-180 16,-9-16-260-16</inkml:trace>
  <inkml:trace contextRef="#ctx0" brushRef="#br0" timeOffset="178694.8089">4395 17019 1079 0,'0'0'128'15,"0"0"-87"1,0 0-17-16,0 0 81 0,0 0-47 15,0 0-40-15,127-51-16 16,-66 47 3-16,-2 1-5 16,-2 3 0-16,-12 0-4 15,-3 0-46-15,-11 6-63 16,-10 1-95-16,-10-1-177 16</inkml:trace>
  <inkml:trace contextRef="#ctx0" brushRef="#br0" timeOffset="178888.9857">4413 17229 1126 0,'0'0'35'0,"0"0"-23"16,0 0 17-16,0 0 115 15,94 6-66-15,-42-6-50 16,0 0-23-16,2 0-5 15,-3 0-23-15,-7 0-72 16,-11 0-91-16,-7-4-133 16</inkml:trace>
  <inkml:trace contextRef="#ctx0" brushRef="#br0" timeOffset="187826.0687">6645 16743 1097 0,'0'0'99'16,"0"0"-98"-16,-93-12 16 15,50 12 71-15,1 12-28 16,3 8-41-16,9 8-15 15,8-1 5-15,13 3-1 16,9 1-4-16,0-1 4 16,25-1-1-16,13-3-4 15,10-6-3-15,11-7-19 16,6-9-42-16,3-4-53 0,-1 0-69 16,-3-17-174-1</inkml:trace>
  <inkml:trace contextRef="#ctx0" brushRef="#br0" timeOffset="188141.8033">7043 16773 1075 0,'0'0'121'0,"0"0"-109"15,0 0 16-15,0 0 46 16,-85-15-33-16,76 32-34 16,7 3-7-16,2 3 1 15,14 1 2-15,23-5 3 16,11-5-6-16,7-2 0 0,2-8 0 15,-2-4-7 1,-6 0 3-16,-13-12 2 0,-12-6 2 16,-15-1 2-16,-9-7 22 15,0 1 21-15,-18 1-17 16,-13 3 2-16,-5 5-7 16,-6 8-21-16,3 6-2 15,8 2-2-15,12 0-1 16,13 13-48-16,6 5-70 15,18 0 0-15,28-2-66 16,12-6-205-16</inkml:trace>
  <inkml:trace contextRef="#ctx0" brushRef="#br0" timeOffset="188425.6556">7640 16651 1109 0,'0'0'53'15,"0"0"-49"-15,0 0 19 16,0 0 16-16,0 0-39 16,0 0 10-16,-6 75-6 15,55-46 2-15,3 2-2 16,-3-1-4-16,-10-2 0 16,-12-3 0-16,-15-1 0 15,-9-4 0-15,-3-3 0 16,-19-3 2-16,-19-4 28 15,-11-3 24-15,0-1-21 16,7-6-20-16,11 0-12 16,13 0-2-16,14 0-89 0,4 0-152 15,20-9-541-15</inkml:trace>
  <inkml:trace contextRef="#ctx0" brushRef="#br0" timeOffset="188995.4116">8225 16662 1246 0,'0'0'71'0,"0"0"-54"15,86-28-7-15,-53 28 65 16,3 0-21-16,0 9-48 16,-3 15-5-16,-7 2-1 15,-8 7 0-15,-13 3-6 16,-5 1-10-16,-8-2 5 15,-14-4-2-15,-5-5-3 16,6-9 14-16,5-7-1 0,5-4 3 16,7-6 0-16,4 0 1 15,7-4-3-15,16-15-3 16,10-7-30-16,2-1 11 16,-4-3-2-1,-6-2 17-15,-11 0 7 16,-9 2 2-16,-5 4 21 0,0 5 24 15,-11 7 16-15,-2 7-33 16,1 7-2-16,3 0-20 16,-1 17-6-16,5 14-2 15,5 3 2-15,0 7 6 16,18-2-1-16,6-3-1 16,6-5 0-16,3-8-4 0,4-7-18 15,2-4-52-15,1-10-51 16,0-2-132-16,-6-8-740 15</inkml:trace>
  <inkml:trace contextRef="#ctx0" brushRef="#br0" timeOffset="189302.8109">8745 16336 296 0,'0'0'943'0,"0"0"-870"0,0 0-73 16,0 0 0-1,96-62 34-15,-75 64-19 0,-6 19-15 16,-9 7 0-16,-6 6-3 16,-2 1 1-16,-19 0 1 15,-1-2 0-15,3-1 2 16,8-6-1-16,11-4 0 15,0-2 0-15,24-6 7 16,10-3 17-16,8-4-5 16,6-3-16-16,1-2-3 15,3-2-98-15,-3 0-206 16</inkml:trace>
  <inkml:trace contextRef="#ctx0" brushRef="#br0" timeOffset="189505.0976">9488 16756 1352 0,'0'0'111'16,"0"0"-100"-16,114-39-8 15,-71 28 38-15,-4 3 3 16,-1-1-44-16,-5 5-23 15,-9-1-114-15,-15 0-83 16,-9-1-182-16</inkml:trace>
  <inkml:trace contextRef="#ctx0" brushRef="#br0" timeOffset="189722.0691">9576 16572 926 0,'0'0'320'0,"0"0"-267"16,0 0-42-16,0 0 13 16,0 0 80-16,0 84-56 15,14-38-32-15,-1 1-13 16,-1 0-3-16,1-1 0 16,1-9-37-16,4-4-76 0,1-11-67 15,8-10-206-15</inkml:trace>
  <inkml:trace contextRef="#ctx0" brushRef="#br0" timeOffset="189954.377">10325 16590 1120 0,'0'0'149'0,"0"0"-129"0,99-13-17 16,-65 13 6-1,-11 0 37-15,-7 0-46 0,-9 0 0 16,-7 6-91-16,0 4-69 16,-20 1-94-16</inkml:trace>
  <inkml:trace contextRef="#ctx0" brushRef="#br0" timeOffset="190295.925">10325 16590 917 0,'-137'20'60'15,"112"-10"-59"-15,2 10 5 0,7 2 83 16,4 2-31-1,11 2-42-15,1 0-14 0,4-3 1 16,18-5 0 0,10-4 2-16,4-2 0 0,2-6 4 15,-1-1 3-15,-1 2 10 16,-6 1 11-16,-5 3-2 16,-6-1-6-16,-8 7-11 15,-6 3-4-15,-5 3 1 16,-5 2 6-16,-23 2 7 0,-8-4 10 15,-11-1-10 1,-4-8-17-16,6-8-1 0,8-6-6 16,8-3-77-16,12-21-145 15,17-7-895-15</inkml:trace>
  <inkml:trace contextRef="#ctx0" brushRef="#br0" timeOffset="190539.1285">10673 16319 1386 0,'0'0'13'0,"107"54"-13"16,-47-9 0-16,-5 3 53 0,-10 6 24 15,-12 0-46-15,-8 3-26 16,-12-1-3-16,-13 0-2 15,-7 0 1-15,-30 0-1 16,-17 2-31-16,-19-4-99 16,-15-9-62-16,-12-9-150 15</inkml:trace>
  <inkml:trace contextRef="#ctx0" brushRef="#br0" timeOffset="191072.2278">8122 16561 1129 0,'0'0'74'0,"0"0"-63"15,0 0-10-15,0 0-1 16,-68 79 35-16,51-27 7 15,9 7-13-15,8 5 1 16,8 2 10-16,31 3-4 0,16-1-12 16,15-7-17-16,15-11-7 15,10-17-35-15,11-19-84 16,11-14-233 0</inkml:trace>
  <inkml:trace contextRef="#ctx0" brushRef="#br0" timeOffset="191742.0117">11389 16006 1097 0,'0'0'96'0,"0"0"-60"16,0 0 19-16,0 0 22 15,0 0-44-15,89-23-28 16,-51 25-5-16,-2 12 0 16,1 5 0-16,-4 7-1 15,0 5 1-15,-3 7-1 0,-7 3-1 16,-3 7 2-1,-7 6-1-15,-1 5 1 0,-6 9 2 16,-3 5 1 0,0 5 1-16,-1 5-3 0,-1 2 0 15,1-1-1-15,-1-2 0 16,2-2 0-16,-1-8 1 16,-2-5-2-16,0-11 2 15,0-12-1-15,-9-10 0 16,-23-12-32-16,-18-11-115 0,-18-11-292 15</inkml:trace>
  <inkml:trace contextRef="#ctx0" brushRef="#br0" timeOffset="192702.8106">5896 16520 1152 0,'0'0'109'0,"0"0"-70"16,0 0-34-16,0 0-5 15,0 0 18-15,0 0 24 16,-99-49-30-16,68 51-11 16,3 11-1-16,1 2-1 15,7 2 1-15,7 5 0 16,7 5 0-16,6 4-2 0,0 7 2 15,21 5 0-15,4 8 0 16,8 6-3-16,-5 10 3 16,-5 10-2-16,-7 12 2 15,-11 3-1 1,-5-2-16-16,0-5-15 0,0-7 18 16,0-7 10-16,0-8 2 15,0-14 1-15,7-10 1 16,17-12 0-16,9-4 0 15,10-6 6-15,8-6 10 16,7-5 9-16,8-3-11 16,1-2-9-16,6-1-5 15,0 0-9-15,4 0-63 16,3 0-78-16,-6 0-101 16,-5-4-315-16</inkml:trace>
  <inkml:trace contextRef="#ctx0" brushRef="#br0" timeOffset="193504.7893">12344 16423 1483 0,'0'0'44'0,"0"0"-41"15,81-4-3-15,-37 22 32 16,0 7-3-16,5 6-18 16,3 5-7-16,-1 0-4 0,-2-3 0 15,-4 0-2 1,-7-6-36-16,-6-5-62 0,-14-6-39 15,-9-8-59-15,-9-8-94 16</inkml:trace>
  <inkml:trace contextRef="#ctx0" brushRef="#br0" timeOffset="193702.779">12705 16356 649 0,'0'0'557'15,"0"0"-462"-15,0 0-89 0,-101 50 42 16,65-2 23-16,-2 8-40 16,4 1-22-16,7-3-9 15,14-6-1-15,13-8-103 16,0-12-109-16,24-13-501 16</inkml:trace>
  <inkml:trace contextRef="#ctx0" brushRef="#br0" timeOffset="200173.7981">14225 16026 1150 0,'0'0'52'16,"0"0"-32"-1,0 0-18-15,-112-22 35 0,74 22 33 16,-1 0-41-16,3 8-23 16,7 0-4-16,7-2-1 15,8-1 0-15,4 1 0 16,6 1 5-16,2 3-6 16,2 5 0-16,0 5 0 15,0 7 2-15,0 5-1 16,2 7 0-16,2 4 1 0,1 8-1 15,0 5-2-15,-1 4 2 16,-1 1-1-16,-2-1 0 16,-1 1-1-16,0-3-1 15,0-3 2-15,0-4 1 16,0-7-1-16,0-5-1 16,0-11 1-16,12-8 0 15,4-7 1 1,6-3 0-16,4-8 5 0,7-2-4 15,6 0 2-15,6-1-1 16,5-10-3-16,6 3-4 16,2-3-48-16,2 1-59 15,-4-5-156-15</inkml:trace>
  <inkml:trace contextRef="#ctx0" brushRef="#br0" timeOffset="200859.742">14797 16254 1115 0,'0'0'87'0,"0"0"-60"16,0 0 50-16,0-87 24 15,21 70-21-15,5 5-40 16,4 7-23-16,3 5-15 16,-2 0-2-1,-2 5-1-15,-9 15-4 0,-6 3 4 16,-12 11-11-16,-2 2-14 0,-19 6 7 15,-12 0 5-15,0-3 7 16,2-7 4-16,10-7 2 16,12-5 1-16,7-9-1 15,4 0 2-15,26-7 0 16,15-2 14 0,13-2-2-16,8 0-12 0,5-6-1 15,2-5-34-15,-2-2-144 16,-7-5-231-16</inkml:trace>
  <inkml:trace contextRef="#ctx0" brushRef="#br0" timeOffset="201307.1375">15477 16168 1137 0,'0'0'126'15,"0"0"-69"-15,0 0-50 16,104-31 41-16,-66 31 16 16,-2 15-48-16,-5 8-16 15,-10 10-1-15,-15 5 1 16,-6 6-6-16,-20 1-2 16,-14-6-12-16,0-5-10 15,6-13 19-15,11-8 6 16,9-7 5-16,8-6 0 0,0 0 0 15,21-19 1 1,15-6-1-16,10-6-17 16,-1-6-4-16,0-1-10 15,-12-1 23-15,-10 1 8 16,-9 4 7-16,-8 8 45 0,-6 8 7 16,0 9 2-16,0 5 4 15,0 4-16-15,0 3-49 16,0 18 0-1,0 10 0-15,0 6 7 0,13 0-1 16,6-3-6-16,4-2 1 16,6-9-3-16,3-5 1 15,7-11-90-15,3-7-170 16,0-8-560-16</inkml:trace>
  <inkml:trace contextRef="#ctx0" brushRef="#br0" timeOffset="205575.7371">16094 15754 960 0,'0'0'134'0,"0"0"-80"15,0 0-18-15,0 0 63 16,0 0-7-16,0 0-35 15,0 0-47-15,0-35-10 16,0 35-3-16,0 15-3 16,0 3 6-16,-4 6 0 15,0 5 0-15,-1 7 0 16,-2 6-62-16,-4 1-99 16,-5-6-272-16</inkml:trace>
  <inkml:trace contextRef="#ctx0" brushRef="#br0" timeOffset="206472.5732">16833 16177 874 0,'0'0'191'16,"0"0"-142"-16,0 0-31 16,0 0 96-16,0 0-9 15,0 0-53-15,-35-6-20 16,35 6 7-16,0-1 4 15,20-2-8-15,12-2-25 0,14-1 5 16,6 0-2 0,6 0 6-16,-1-1-12 0,-4 0-1 15,-3 1-4 1,-2 3-2-16,-8-3-2 0,-6 0-22 16,-4 1-60-16,-8-3-63 15,-11-2-36-15,-11 1-187 16</inkml:trace>
  <inkml:trace contextRef="#ctx0" brushRef="#br0" timeOffset="206699.9473">16994 15973 1082 0,'0'0'225'0,"0"0"-150"0,0 0-71 16,0 0 71-16,0 0 23 15,0 0-70-15,6 58 4 16,10-14-12 0,1 4-15-16,-2 3-5 0,-3-1-2 15,0 2-13-15,0-5-83 16,-2-11-101-16,-2-11-114 16</inkml:trace>
  <inkml:trace contextRef="#ctx0" brushRef="#br0" timeOffset="208956.9358">18009 15887 478 0,'0'0'546'0,"0"0"-438"16,0 0-56-1,0 0 35-15,0 0 9 16,0 0-30-16,0 0-46 0,-29-66-18 16,13 66-1-16,-2 8 0 15,-4 11 1-15,1 10 3 16,3 5 2-16,2 6 3 15,5 1-8-15,8-3 5 16,3 0 1-16,2-4-7 16,20-6 2-16,7-6 1 15,9-4-2-15,7-9 0 16,10-4-2-16,6-5-20 16,2 0-4-16,-3-4-6 15,-11-15 20-15,-15-5 10 0,-13-5 1 16,-11-6 14-16,-10-5 19 15,0-6-6-15,-22 0-5 16,-15 1-10 0,-8 4-3-16,0 7-7 0,1 11-3 15,14 5-6-15,13 10-51 16,16 4-47-16,1 4-74 16,25 0-282-16</inkml:trace>
  <inkml:trace contextRef="#ctx0" brushRef="#br0" timeOffset="209295.7492">18524 15604 1234 0,'0'0'93'15,"0"0"-70"-15,0 0-2 16,0 0 42-16,88-33-25 15,-45 33-35-15,-3 12-2 16,-4 3-1-16,-8 2-1 16,-7 1 0-16,-7 5 0 15,-3 4 0-15,-5 4 0 16,2 7 1-16,1 10 10 16,4 8 4-16,2 8-2 15,5 2-2-15,0 3-2 0,0-1-2 16,-2 1 0-16,-6-2 0 15,-6-5-1-15,-6-7-3 16,-12-12-2-16,-32-7 0 16,-32-12 0-16,-33-13-95 15,-37-11-164-15</inkml:trace>
  <inkml:trace contextRef="#ctx0" brushRef="#br0" timeOffset="225887.784">4556 18159 949 0,'0'0'151'0,"0"0"-124"16,0 0-4-16,0 0 114 16,0 0-18-16,0 0-37 15,-21-17-38-15,37 8-19 16,10 0-17-16,5-1-6 16,5 2-2-16,7 2 0 15,2 2-3-15,-2 4 3 16,-1 0-37-16,-2 0-46 15,-5 4-28-15,-7 6-16 16,-11-3-82-16,-10 2-124 16</inkml:trace>
  <inkml:trace contextRef="#ctx0" brushRef="#br0" timeOffset="227732.9169">5526 18327 911 0,'0'0'0'0,"0"0"-304"15,0 0 43-15,0 0 137 16</inkml:trace>
  <inkml:trace contextRef="#ctx0" brushRef="#br0" timeOffset="231848.0661">18879 12659 1034 0,'0'0'3'15,"0"0"-3"-15,0 0 2 16,0 0-2-16,0 0 3 16,0 0-3-16,13-23 0 15,-13 23-84-15,0 1-134 16</inkml:trace>
  <inkml:trace contextRef="#ctx0" brushRef="#br0" timeOffset="249185.7613">20002 5798 1326 0,'0'0'32'0,"0"0"-30"16,-81-51 3-1,45 46 31-15,-5 5 13 0,-2 11-30 16,1 18-14-16,3 10-4 16,11 4 6-16,11 0-6 15,11-5 0-15,6-7 4 16,12-6-1-16,21-9 1 16,10-10-1-16,8-6-4 15,1-2-3-15,-1-22-18 16,-9-12-1-16,-8-10 18 0,-9-13 3 15,-11-9 1-15,-9-3 3 16,-5-4 0-16,-3 4 0 16,-17 2 4-16,-2 6 10 15,-2 10 14-15,4 14 19 16,4 8-8-16,4 9-23 16,5 12-7-16,2 6 6 15,5 4-6-15,0 0-12 16,0 17-3-16,0 17-7 15,6 14 9-15,9 11 2 16,-1 6-1-16,3 3 0 0,2 2-1 16,-2 2-22-16,1 0-29 15,-1-5-63 1,0-10-60-16,-2-17-119 0</inkml:trace>
  <inkml:trace contextRef="#ctx0" brushRef="#br0" timeOffset="249740.2025">20271 5473 268 0,'0'0'952'0,"0"0"-875"15,0 0-63 1,0 0 53-16,0 0-29 0,0 0-38 15,28 19-2-15,-6 19-2 16,2 3 4-16,-1-1 0 16,-1-1 0-16,0-5 5 15,-1-7-5 1,2-4-29-16,-1-10-8 0,-1-8 0 16,-2-5 17-16,-1-7 17 15,-4-16 3-15,-4-6 5 16,-4-4 6-16,-3-4 23 15,-3 2 10-15,0 1-3 16,0 3-13-16,-2 4 14 16,-4 6-4-16,-1 5-9 15,3 6-5-15,1 8-7 0,3 2-8 16,0 0-9-16,0 12-8 16,0 18-7-16,11 12 13 15,4 6 1-15,-1 4 1 16,-1-1-2-16,-4 2-1 15,-3-2-6-15,-3-2 3 16,0-4 3-16,-3-8 1 16,0-4 0-16,0-7 4 15,0-6-4-15,0-5 4 16,-6-3-3-16,-7-3 1 16,-11-2-3-1,-9-1 2-15,-6-2-24 0,-8 0-79 16,-4-2-85-16,-6-1-197 15</inkml:trace>
  <inkml:trace contextRef="#ctx0" brushRef="#br0" timeOffset="249935.6621">19708 6284 1083 0,'0'0'124'15,"0"0"-94"-15,82 1 55 16,-1-1 48-16,29 0-37 15,21-6-67-15,13-4-20 16,6 2-6-16,2 1 1 16,-13 4 1-16,-18 2-5 15,-27 1-118-15,-42 0-75 0,-40 0-129 16</inkml:trace>
  <inkml:trace contextRef="#ctx0" brushRef="#br0" timeOffset="250480.1067">20307 6865 1153 0,'0'0'78'15,"0"0"-58"-15,-127-36-9 16,70 36 69-16,-3 0 7 16,6 14-52-16,10 12-20 15,13 5-11-15,14 3-2 16,14 4 3-16,3-3-4 15,16-7 7-15,22-8-8 16,12-12-5-16,6-8-10 16,2-9-17-16,-6-21 2 15,-6-6 27-15,-10-10 3 16,-8-4 1-16,-10-4 7 0,-9-2 19 16,-9-3-2-16,0 4-10 15,-4 4 13 1,-11 12 36-16,3 9-20 0,0 11-18 15,5 9-1-15,4 6-12 16,1 4 1-16,2 0-8 16,0 7-6-16,0 21-10 15,0 14 9-15,9 13 1 16,9 2 1-16,4 2-1 16,1 1-11-16,1 1-29 15,-1-6-81-15,3-3-121 16,-5-18-176-16</inkml:trace>
  <inkml:trace contextRef="#ctx0" brushRef="#br0" timeOffset="250933.7753">20612 6680 1296 0,'0'0'85'0,"0"0"-46"15,0 0 54-15,94-69-1 16,-55 69-59-16,0 3-24 16,-2 18-9-16,-7 10-3 0,-9 7 1 15,-14 2 2 1,-7 2-8-16,0-1-19 16,-16-7-13-16,-4-3-4 0,4-13-1 15,4-6 29 1,8-12-14-16,4 0 1 15,0-11 28-15,19-16-32 0,8-8-13 16,4-4 29-16,-1-7 14 16,-3-1 3-16,-6 4 11 15,-11 3 34-15,-2 7 5 16,-8 7 8-16,0 12-1 16,0 7-4-16,0 7-25 0,0 3-23 15,0 22-5 1,0 15 0-16,0 6 2 0,0 3-1 15,12-2-1-15,1-5 0 16,3-9 0-16,4-9-32 16,5-7-38-16,5-11-55 15,5-6-52-15,2-13-187 16</inkml:trace>
  <inkml:trace contextRef="#ctx0" brushRef="#br0" timeOffset="251220.6029">21759 5917 1331 0,'0'0'73'0,"0"0"-73"15,97-10-9-15,-47 6 9 16,2-1 0-16,2 5-5 16,-11 0-99-16,-16 0-67 15,-23 12-91-15,-7-1-432 16</inkml:trace>
  <inkml:trace contextRef="#ctx0" brushRef="#br0" timeOffset="251371.6647">21682 6106 753 0,'0'0'318'0,"0"0"-240"16,0 0 14-16,106 53 36 16,-57-49-8-16,6-2-57 15,6-2-48-15,-4 0-15 16,-6 0-49-16,-11 0-115 15,-16-6-165-15</inkml:trace>
  <inkml:trace contextRef="#ctx0" brushRef="#br0" timeOffset="252633.8184">23320 5659 593 0,'0'0'611'16,"0"0"-586"-16,0 0-23 15,0 0 7-15,-95 2 39 16,74 28-23-16,3 9-20 0,9 9-5 16,9 2 0-16,0-4 0 15,12-3 3-15,16-7 3 16,6-8-6-16,7-9-12 15,3-10-61-15,1-9-63 16,4 0-113 0</inkml:trace>
  <inkml:trace contextRef="#ctx0" brushRef="#br0" timeOffset="252967.7297">23648 5648 1096 0,'0'0'96'0,"0"0"-89"15,0 0 24-15,0 0 30 16,0 0-45-16,0 0-6 16,-49 88-9-16,61-52 3 15,16-4 7-15,11-5-11 16,5-10 4-16,5-9-4 16,-3-8-7-16,-6 0-4 15,-10-14 10-15,-12-9 1 16,-12-2 4-16,-6-5 6 15,-4 2 27-15,-22 2 6 16,-7 5-19-16,-2 5-9 0,-1 9-12 16,6 2 2-16,9 5-5 15,11 0-6 1,10 5-34-16,0 10-68 16,26 2-5-16,18-2-78 0,11-6-255 15</inkml:trace>
  <inkml:trace contextRef="#ctx0" brushRef="#br0" timeOffset="253243.6385">24154 5585 1048 0,'0'0'79'0,"0"0"-77"16,0 0 16-16,0 0 25 0,0 0-38 15,0 0 8 1,-7 92-4-16,49-56-1 0,-2 3-7 15,-8 0-1-15,-12-4 0 16,-10-1-1-16,-10-6 0 16,-6-5-2-1,-28-7 3-15,-11-8 6 0,-13-7 40 16,-3-1 9-16,6 0-33 16,19-2-16-16,22-9-1 15,14-1-5-15,42-2-103 16,23-5-159-16,15-5-255 15</inkml:trace>
  <inkml:trace contextRef="#ctx0" brushRef="#br0" timeOffset="253459.761">24778 5500 1106 0,'0'0'49'0,"0"0"-30"16,-112-11 18-16,82 22 47 15,8 20-57-15,8 9-20 16,10 8-3-16,4 4 4 16,12 5 16-16,17 1-2 15,4-2-13-15,3-6-9 16,3-11-12-16,3-13-61 16,1-11-96-16,2-15-231 15</inkml:trace>
  <inkml:trace contextRef="#ctx0" brushRef="#br0" timeOffset="253884.0336">25066 5653 1058 0,'0'0'151'0,"0"0"-46"16,0 0-18-16,0 0 9 15,0 0-29-15,116-12-44 16,-79 34-22-16,-7 3 1 15,-9 3-2-15,-12-2 0 16,-8 2 1-16,-1-3-1 0,-9-3-4 16,-10-5-2-16,3-6-4 15,4-8-15-15,6-3-5 16,6 0 2 0,0-10 10-16,0-13-53 0,13-7 16 15,5-3 27 1,-1-3 11-16,-4 2 15 15,-4 5 2-15,-4 5 4 0,-2 6 24 16,-3 9 26-16,0 5 11 16,1 4-11-16,1 0-19 15,3 4-35-15,3 17 2 16,2 9-2-16,5 2 6 16,0 0 1-16,1 1-6 0,3-4 0 15,-3-3-1 1,0-3-2-16,2-9-66 0,0-6-47 15,-3-8-45-15,-1 0-212 16</inkml:trace>
  <inkml:trace contextRef="#ctx0" brushRef="#br0" timeOffset="254210.0016">25404 5195 1244 0,'0'0'90'15,"0"0"-75"-15,0 0-7 16,0 0-8-16,0 0 30 0,118 59-19 16,-79-27-10-16,-6 3-1 15,-11-1 0-15,-16-3-13 16,-6 0-15-16,-16-4 8 15,-15-4 17-15,-4-2 3 16,5-5-1-16,11-2 1 16,7 3 0-16,12-1 0 15,0 0 0-15,21 1 2 16,10-3 0-16,7-2-2 16,5-2-32-16,-1-7-149 15,-7-3-306 1</inkml:trace>
  <inkml:trace contextRef="#ctx0" brushRef="#br0" timeOffset="254413.1187">25920 5657 1248 0,'0'0'99'0,"0"0"-95"16,114-15 41-16,-68 9 61 15,-2-2-64-15,-1-3-41 16,-3 1-1-16,-10-4-67 16,-11-1-62-16,-17-2-43 15,-2-3-226-15</inkml:trace>
  <inkml:trace contextRef="#ctx0" brushRef="#br0" timeOffset="254609.7445">26033 5484 1051 0,'0'0'60'16,"0"0"19"-16,0 76 19 15,0-44-14-15,1 5-19 16,9 0-23-16,2-3-27 16,3 0-12-16,0-8-3 15,4-7-57-15,4-6-85 16,4-13-159-16</inkml:trace>
  <inkml:trace contextRef="#ctx0" brushRef="#br0" timeOffset="254833.2659">26635 5413 1168 0,'0'0'64'16,"0"0"-64"-16,118 0 10 15,-85 0 51-15,-6 0-33 16,-11 0-28-16,-7 3-12 0,-9-1-91 16,0 3-119-16,-21-4-66 15</inkml:trace>
  <inkml:trace contextRef="#ctx0" brushRef="#br0" timeOffset="255018.6585">26517 5472 941 0,'0'0'92'0,"0"0"-88"15,0 0 9-15,0 0 48 0,-83 60-52 16,83-44-6-1,0-3-1-15,0-2-2 16,12-2-52-16,1-9-143 16,2 0-609-16</inkml:trace>
  <inkml:trace contextRef="#ctx0" brushRef="#br0" timeOffset="255238.3259">26517 5472 927 0</inkml:trace>
  <inkml:trace contextRef="#ctx0" brushRef="#br0" timeOffset="255553.2659">26517 5472 927 0,'-42'-5'184'0,"42"5"-184"0,0 9 3 0,2 6 27 0,-1 4 6 15,1 5-18-15,-2 3-13 16,0 3-4-16,-12-2-1 16,-3-1-1-16,2-5 0 0,2-4-2 15,8-4-18 1,3-7-23-16,2-5-7 0,20-2 26 15,6 0 18-15,4-10 0 16,2-3 5-16,1 2 2 16,-3 3 1-16,1 2 40 15,-1 4 4-15,-4 2 7 16,-4 0-3-16,-6 2-4 16,-2 12-15-16,-5 6-4 15,-8 5-9 1,-3 3 0-16,-5 2 5 0,-18-2 6 15,-3-6 13-15,-7-8 8 16,3-3-18-16,2-7-13 16,4-4-13-16,6 0-5 15,4-12-49-15,10-11-114 16,4-7-168-16</inkml:trace>
  <inkml:trace contextRef="#ctx0" brushRef="#br0" timeOffset="255858.1158">26999 5151 1128 0,'0'0'116'0,"0"0"-115"15,94 83 44 1,-50-38 44-16,-5 7 6 16,-4 3-35-16,-9 4-40 0,-7-1-12 15,-10 0-3-15,-9-5 4 16,0-1-7-16,-21-7 0 16,-12-4-2-16,-10-8-17 15,-4-7-49-15,-2-5-63 16,-1-11-71-16,2-10-350 15</inkml:trace>
  <inkml:trace contextRef="#ctx0" brushRef="#br0" timeOffset="256417.5945">27365 4942 1194 0,'0'0'48'16,"0"0"-36"-16,0 0-8 15,0 0-4-15,79-13 11 16,-46 18-8-16,-3 3-3 16,-8-2 1-16,-10-1 1 15,-9-4-2-15,-3 1-2 16,0-1 2-16,0 6 0 15,0 2 1-15,-5 10-1 16,-1 6 1-16,6 8-1 16,0 8 2-16,9 9 0 15,17 6 28-15,5 3-3 0,0 3-14 16,-1 0-2-16,-1 2 16 16,-7 1 4-16,-7-3-2 15,-5 1-18-15,-8-2 7 16,-2 1-15-16,0 0 2 15,-3-1-4-15,-11-3-1 16,-4-10 0-16,-10-7-35 16,-12-11-39-16,-7-9-67 15,-6-13-216-15</inkml:trace>
  <inkml:trace contextRef="#ctx0" brushRef="#br0" timeOffset="257337.925">22969 5456 125 0,'0'0'928'16,"0"0"-897"-16,0 0-26 16,-89-28 72-16,65 27 2 0,2 1-29 15,5 0-25-15,4 0-12 16,6 0-11-16,2 4 0 15,5 7 0-15,0 6-2 16,0 5 2-16,8 4 3 16,8 3 4-16,0 6-1 15,-1 1-5-15,-7 7 0 16,-7 6-2-16,-1 11-1 16,-9 6 0-16,-15 3-1 15,-4 0 1-15,4-5 0 0,8-1 1 16,10 0-1-1,6 1 1-15,15-3-1 0,22-5 4 16,14-8-1 0,5-10 0-16,8-10-1 0,4-8 1 15,6-7-3-15,1-8-6 16,-5-2-22-16,-4-3-94 16,-14 0-236-16</inkml:trace>
  <inkml:trace contextRef="#ctx0" brushRef="#br0" timeOffset="259250.8069">28520 5072 765 0,'0'0'430'0,"0"0"-426"15,-85-4-4-15,55 27 0 16,6 8 14-16,1 10 42 16,7 6-25-16,10 6-21 15,6 5 16-15,3 0 4 16,22-3-17-16,10-4-7 16,5-8 3-16,11-7-9 15,5-11-15-15,2-10-68 16,1-13-106-16,-7-2-294 15</inkml:trace>
  <inkml:trace contextRef="#ctx0" brushRef="#br0" timeOffset="259555.6681">28825 5248 824 0,'0'0'422'0,"0"0"-376"15,0 0 4-15,0 0 15 16,0 0 19-16,112-70-32 16,-62 70-38-16,-3 7-9 15,-8 15-4-15,-12 3-1 16,-17 3-54-16,-10 2 0 0,-10 1 7 16,-21-3 22-1,-7-2 11-15,1-5 11 0,10-7 3 16,8-4 0-1,10-5 0-15,9-3 4 16,0-1 9-16,18-1 9 16,23 0 0-16,15 0-7 0,12-3-15 15,1-5-43-15,-5-3-78 16,-7-6-226-16</inkml:trace>
  <inkml:trace contextRef="#ctx0" brushRef="#br0" timeOffset="259976.6789">29343 5154 1060 0,'0'0'274'0,"0"0"-229"16,0 0-28-16,0 0 43 16,0 0-13-16,81-13-21 15,-26 36-7 1,-3 8-13-16,-13 3-6 0,-17 3-6 15,-14-2-42 1,-8-1-8-16,-6-8 8 0,-15-5-1 16,1-8 5-16,4-10 30 15,7-3 8-15,9 0-6 16,0-12-13-16,0-11-30 16,17-2-7-16,0-4 35 15,3-4 27-15,-7 0 0 16,-2 4 49-16,-3 6 15 0,-2 8 28 15,-2 6 16-15,-3 6-30 16,1 3-12-16,2 0-48 16,5 10-17-16,6 13 0 15,2 8 1-15,0 1 1 16,-1 0-2 0,-2-1-1-1,0-5-12-15,2-6-121 16,2-10-87-16,0-10-321 0</inkml:trace>
  <inkml:trace contextRef="#ctx0" brushRef="#br0" timeOffset="260191.6618">29890 4910 1340 0,'0'0'91'16,"97"47"-91"-16,-29 1 38 15,-1 8 63-15,-7 8-68 16,-13 8-15-16,-14 3-17 16,-22 4 0-16,-11-2-1 15,-45-5-21-15,-34-11-81 16,-28-11-114-16,-20-14-157 16</inkml:trace>
  <inkml:trace contextRef="#ctx0" brushRef="#br0" timeOffset="290676.8276">24100 9575 1378 0,'0'0'15'0,"0"0"-15"16,0 0-67-16,0 0-52 15,0 0-105-15,0 0-115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4:52:27.60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1657 3745 1196 0,'0'0'49'16,"0"0"-49"-16,0 0 0 16,0 0 60-16,0 0 3 15,121-4-38-15,-60-14-16 16,-8-4-7 0,-9-2 1-16,-11-2 8 0,-18-4 4 15,-8 0 17-15,-7-1-11 16,-3 5 0-16,-19 2-7 15,-6 10-12-15,-8 10-2 16,-10 4-5-16,-2 15 2 16,-4 23-4-16,8 8-3 15,9 5 3-15,12 2 0 0,16-2 7 16,7-1-6 0,19-1 4-16,26-8 2 0,16-9-1 15,20-11 0-15,10-12-87 16,4-9-55-16,2-14-190 15</inkml:trace>
  <inkml:trace contextRef="#ctx0" brushRef="#br0" timeOffset="203.7894">2521 3498 1033 0,'0'0'79'0,"0"0"-79"16,-94 111-6-16,58-54 6 0,9-2 17 15,5-3-8 1,4-2-7-16,6-10-2 0,8-11 0 16,4-9-90-16,0-18-118 15,0-2-305-15</inkml:trace>
  <inkml:trace contextRef="#ctx0" brushRef="#br0" timeOffset="344.1473">2248 3594 1032 0,'0'0'149'15,"0"0"-83"-15,0 0-16 16,0 0 7-16,0 0-22 16,0 0-30-16,119 25 15 15,-69 22-2-15,0 4-13 16,1-1-5-16,4 3 0 16,-4-3-14-16,-2-4-110 0,-1-13-156 15</inkml:trace>
  <inkml:trace contextRef="#ctx0" brushRef="#br0" timeOffset="494.6701">2912 3774 831 0,'0'0'476'0,"0"0"-449"15,0 0-27-15,0 0-55 0,0 0-217 16,0 0-396-16</inkml:trace>
  <inkml:trace contextRef="#ctx0" brushRef="#br0" timeOffset="3623.1421">6081 3345 1278 0,'0'0'34'16,"0"0"-34"-16,0 0 6 16,0 0 13-16,0 0 4 15,0 0-23 1,0 0 0-16,16 67 0 0,-2-33 1 16,2-1-1-1,5 3 0-15,-2-5 1 0,5-4-1 16,-3-9-7-16,-3-8-25 15,-5-7-1-15,-5-3 12 16,-2 0 14-16,-3-9 7 16,0-10 7-16,0-7-3 15,4-5 1-15,1-1-3 0,-1-3-1 16,1 3 1-16,3 6 11 16,-3 3 2-16,-2 9-6 15,-3 3 21-15,-1 6-5 16,-2 4-9-16,0 1-10 15,0 0-6-15,0 0-19 16,0 0-43-16,0 4-13 16,0 4 40-16,-2 0-38 15,2-3 20-15,-1 0 31 16,1-4 17-16,0-1 2 16,0 0 3-16,0 0 0 0,0 0 8 15,0 0 54 1,0 0 11-16,0 0-32 0,0-4-20 15,0-2 1 1,0 0 4-16,3 2-2 16,-2-1 5-16,2 3-3 15,-3 2 1-15,0 0-2 0,0-3-8 16,0 3-3-16,0-1 0 16,0-1 1-16,0 2-9 15,0-3-2-15,0 3-1 16,0 0 4-16,0 0-1 15,0-1 12-15,0 1-1 16,0 0-1-16,0 0-9 16,0 0 6-16,0 0-7 15,0 0-3-15,0 0 3 0,0 0 0 16,0 0-2 0,0 0-1-16,0 0-1 15,0 0 0-15,0 0 0 0,0 0-1 16,0 0-1-16,0 0-2 15,0 0 2-15,0 0-4 16,0 11-7-16,0 11 7 16,4 7 4-16,4 9-1 15,1 4 0-15,1 5-6 16,-1 3-7-16,0-2-7 16,-1-2-12-16,-1-4-3 15,-4-6 10-15,-2-4 7 0,-1-3 9 16,0-6 9-1,-4-1-1-15,-12-4 2 0,-5-3 1 32,-9-7 10-32,-7 0 15 0,-7-5 29 0,-8-3-16 15,0 0-15-15,7-1-13 16,8-9-8-16,13 2-3 16,15-3-3-16,9-2-73 15,21-4-169-15,30-5-482 16</inkml:trace>
  <inkml:trace contextRef="#ctx0" brushRef="#br0" timeOffset="3889.1968">7013 3407 1310 0,'0'0'53'16,"0"0"-48"-16,0 0 38 15,0 0 55-15,0 0-43 16,0 0-55-16,79 0-1 16,-19 12-3-16,0-4-11 0,-4 3-26 15,-7-3-24 1,-13-3-44-16,-12 1-34 15,-13-4-89-15,-11-2-202 0</inkml:trace>
  <inkml:trace contextRef="#ctx0" brushRef="#br0" timeOffset="4062.7353">7013 3609 890 0,'0'0'47'0,"0"0"24"16,0 0 53-16,0 0 1 15,0 0-3-15,130 45-51 16,-73-45-50-16,-1 0-11 0,-3 0-8 16,-6 0-2-16,-6 0-69 15,-10 0-90-15,-9-6-186 16</inkml:trace>
  <inkml:trace contextRef="#ctx0" brushRef="#br0" timeOffset="6926.4719">8457 3317 894 0,'0'0'76'16,"0"0"-69"-16,0 0 2 16,-110-10 70-16,76 15 10 15,-2 10-56-15,4 6-15 16,6 6 2-16,8 5-6 16,10 1-5-16,8 3 2 15,0-2 0-15,18-2 2 16,13-7 0-16,10-7-8 0,5-8-5 15,8-7-17 1,1-3-32-16,0 0-35 0,-1-16-47 16,-9-6-87-16,-6-4-182 15</inkml:trace>
  <inkml:trace contextRef="#ctx0" brushRef="#br0" timeOffset="7217.2987">8705 3377 552 0,'0'0'305'0,"0"0"-168"16,0 0-73-16,0 0 31 15,0 0-37-15,0 0-58 16,-18-18-1-16,18 38-1 16,0 5 2-16,11 5 1 15,17-3 12-15,9-3-2 16,11-4-8-16,7-8-2 0,5-6-1 16,-4-6-10-16,-8 0-6 15,-15-14 2-15,-15-6 12 16,-12-1 2-16,-6-4 11 15,-9-2 12 1,-21 2 13-16,-7 1-8 16,-9 5-15-16,1 6-8 0,2 6-1 15,11 6-4-15,13 1-5 16,13 0-11-16,6 11-88 16,25 1-62-16,24-1-50 15</inkml:trace>
  <inkml:trace contextRef="#ctx0" brushRef="#br0" timeOffset="7516.9709">9399 3244 1056 0,'0'0'116'0,"-81"-21"-104"16,44 19-7-16,10 2 23 15,12 3 7-15,15 17-35 16,0 5-2-16,19 1 0 15,16 0 2-15,7-1-1 16,4 0 1-16,-6-2-9 16,-7-3-1-16,-8 0 4 15,-11-4 4-15,-11 0-2 16,-3-4 3-16,-12 1 1 0,-21-1 2 16,-10-2 40-16,-5-4-7 15,2-4-11 1,12-2-6-16,15 0-17 0,12 0-1 15,7 0-87-15,20-12-200 16</inkml:trace>
  <inkml:trace contextRef="#ctx0" brushRef="#br0" timeOffset="7781.8221">10228 3202 1167 0,'0'0'18'16,"0"0"-11"-16,-86-33 22 16,41 33 23-1,-6 10-25-15,-2 21-21 0,5 8-6 16,9 10 1-16,12 7 6 16,12 2 8-16,15 0 8 15,2-5 6-15,35-6 12 16,12-13-4-16,20-13-10 15,13-10-21-15,9-9-6 16,0-2-82-16,-8-2-86 16,-11-17-169-16</inkml:trace>
  <inkml:trace contextRef="#ctx0" brushRef="#br0" timeOffset="8867.9325">10721 3316 715 0,'0'0'536'16,"0"0"-473"-1,0 0-17-15,0 0 69 0,-30-74-14 16,31 64-47-16,19 1-35 16,6 2-15-16,9 1-4 15,4 5 3-15,-2 1-4 16,-1 0 1-16,-9 4-3 16,-8 9-9-16,-7 2-1 15,-10 5-25-15,-2 5-10 0,-19 3-9 16,-13 3 28-1,-10 1 5-15,5-2 5 0,7-5 16 16,10-5 1 0,10-4 1-16,10-3-5 0,0-5 5 15,24-2 1-15,16-2 9 16,11-4 7-16,10 0-14 16,3 0-2-16,-1 0-9 15,-8 0-57-15,-10-8-94 16,-12-4-158-16</inkml:trace>
  <inkml:trace contextRef="#ctx0" brushRef="#br0" timeOffset="9381.8025">11322 3241 1236 0,'0'0'68'0,"0"0"-37"15,0 0 15-15,0 0 41 16,94-46-24-16,-66 46-55 16,-1 3-7-16,-3 16-2 0,-8 5-3 15,-8 4-1 1,-8 6-13-16,0 3-13 15,-18-2-10-15,-6-1-2 16,-3-4 8-16,5-6 11 0,7-9 8 16,8-8 10-1,7-5 0-15,0-2 2 0,17-6 0 16,15-14-14-16,10-5-8 16,2-4 14-16,0-1-3 15,-7-3 14 1,-6-4 1-16,-8 1 7 0,-10 3 30 15,-7 5 26-15,-6 7-10 16,0 8 13-16,0 8-24 0,0 5-20 16,0 0-22-1,-5 19-17-15,-2 11 11 0,3 9 5 16,2 0-1-16,2 1 2 16,0-5-4-16,8-5 2 15,12-3-34-15,9-6-51 16,5-9-35-16,5-11-191 15</inkml:trace>
  <inkml:trace contextRef="#ctx0" brushRef="#br0" timeOffset="9776.8037">12096 3259 1143 0,'0'0'94'0,"0"0"-83"16,0 0 66-1,0 0 42-15,0 0-63 16,105 0-51-16,-35 0 3 16,7 2 9-16,0 0-6 15,-5-2-10-15,-6 0 2 0,-8 0-2 16,-13 0-1-16,-15 0-26 15,-14 0-42-15,-13-6-40 16,-3-3-28-16,-20-2-195 16</inkml:trace>
  <inkml:trace contextRef="#ctx0" brushRef="#br0" timeOffset="10010.3491">12268 3071 935 0,'0'0'276'0,"0"0"-209"0,0 0-20 16,0 0 27-1,0 0-40-15,0 0-26 0,15 52 18 16,0-16 0-16,1 0-17 16,-2 1-7-16,-1 4 0 15,0-2-2-15,4-1 0 16,-2-4-43-16,2-5-82 15,-1-8-100-15,-3-9-488 16</inkml:trace>
  <inkml:trace contextRef="#ctx0" brushRef="#br0" timeOffset="11381.8815">13005 3173 828 0,'0'0'281'16,"0"0"-214"-16,0 0-19 15,0 0 41-15,52-77 13 16,-21 70-52-16,7 1-39 15,-1 5-8-15,-4 1 0 16,-11 0-3-16,-10 6 0 16,-8 7-7-16,-4 6-6 0,0-1 5 15,-19-1-1 1,-6-1 8-16,5-1-4 0,6-5 4 16,8 1-3-16,6-1-4 15,12 2 0-15,22 3 3 16,12 0 1-16,5-1 3 15,-6 1-4-15,-10-1 2 16,-14 0 0-16,-13-3 2 16,-8 3-9-16,-9-3 4 15,-24 2 6-15,-15-3 20 16,-8-1 18-16,0-4-19 16,1 0-10-16,19-1-8 0,11-3-1 15,13 1-8 1,12-1-81-16,3-1-81 0,21 0-244 15</inkml:trace>
  <inkml:trace contextRef="#ctx0" brushRef="#br0" timeOffset="13988.6173">13590 3184 969 0,'0'0'107'16,"0"0"-31"-16,0 0 43 15,0 0 7-15,0 0-50 16,0 0-31-16,53-71-34 15,-15 68-3-15,3 1 11 16,-3 2 1-16,-2 0-8 0,-4 9-11 16,-2 9-2-1,-6 4 0-15,-7 6 1 0,-7 4-1 16,-10 2-8-16,0 0 5 16,-6-5-19-16,-12-3-11 15,3-7 18-15,2-7 1 16,4-4 7-16,6-5 5 15,0-3 3-15,3 0 2 0,0-3 9 16,0-12-11 0,16-9-10-16,6-2-18 0,1-4 8 15,1-3 7-15,-5-1 7 16,-7 2 6-16,-6 2 1 16,-4 6 23-16,-2 6 8 15,0 6 5-15,0 7 0 16,0 5-1-16,0 0-36 15,2 5-7-15,6 17-11 16,0 7 15 0,2 7 3-16,3 0 0 0,-2-1 1 15,2-5-1-15,-2-5 0 16,-1-5-1-16,2-6-6 16,-1-3-46-16,1-6-14 15,2-5-23-15,5 0-74 0,-3-5-208 16</inkml:trace>
  <inkml:trace contextRef="#ctx0" brushRef="#br0" timeOffset="14416.1875">14120 2703 1171 0,'0'0'48'15,"0"0"-23"1,0 0 38-16,0 0 35 16,0 0-35-16,0 0-52 0,50-63-11 15,-25 64-7-15,2 18 2 16,-3 6 4-16,-9 6-11 15,-7 3-30-15,-8 3 19 16,0-3 4-16,-19-1 13 16,-1-5 0-16,1-8 3 15,8-3 2 1,5-4 1-16,6-3-2 0,0 1 2 16,22-2 6-16,14-2 33 15,12-5-3-15,9 0-17 16,1-2-12-16,-5 0-7 0,-9 0 0 15,-13 0-10 1,-10-3-44-16,-14-4-31 0,-7-2-111 16,-1-1-413-1</inkml:trace>
  <inkml:trace contextRef="#ctx0" brushRef="#br0" timeOffset="15093.8326">14650 3194 1017 0,'0'0'82'16,"0"0"-49"-16,0 0 79 15,0 0 18-15,0 0-91 16,80 0-35-16,-22 0-3 15,6 1 8-15,2-1 12 16,-8 0-10-16,-12 0 2 16,-15 0-11-16,-11 0-1 15,-10 0-2-15,-7 0-3 16,-3-3-46-16,0-5-79 16,-2-3-230-16</inkml:trace>
  <inkml:trace contextRef="#ctx0" brushRef="#br0" timeOffset="16477.2351">15459 3023 1131 0,'0'0'90'0,"0"0"-37"16,0 0 48-16,0 0-7 16,21-75-32-16,-2 71-43 15,8 2-16-15,3 2-2 16,3 0-1-16,0 3 0 16,-2 10 1-16,-1 6 0 15,-6 4-1-15,-8 6-8 16,-9 4-3-16,-7 1-26 0,0 2-2 15,-7-2-4-15,-14-5 0 16,-7-7 1-16,-2-7 3 16,-3-5 4-16,3-7 13 15,4-3 12-15,2 0 4 16,7-7 5-16,6-5 1 16,4-2 2-16,7 0 11 15,0 1 8-15,0 1 10 16,12 4 16-16,3 2-10 15,4 5-16-15,6 1-2 16,3 0-6-16,6 11-2 0,6 6-4 16,1 3 0-1,-1 1-7-15,2 1 0 16,-5 0-4-16,2-2-56 16,-5-7-55-16,1-5-109 0,-7-8-348 15</inkml:trace>
  <inkml:trace contextRef="#ctx0" brushRef="#br0" timeOffset="16765.2579">15956 2698 1134 0,'0'0'54'0,"0"0"-50"16,113 68 9-16,-50-15 49 15,-4 10-8-15,-3 6-19 16,-13 3-13-16,-15-1-1 16,-14-2-5-16,-14 0-2 15,-9-3-11-15,-30-3-1 16,-21-7-2-16,-17-6-55 15,-11-12-102-15,-4-17-229 0</inkml:trace>
  <inkml:trace contextRef="#ctx0" brushRef="#br0" timeOffset="41616.437">1663 4364 1181 0,'0'0'79'0,"0"0"-75"15,0 0 17-15,0 0 69 16,0 0-60-16,93-8-30 16,-20 5-9-16,12 1-4 15,-2-1-1-15,-8 3-6 16,-9 0-9-16,-11 0-36 16,-9 0-32-16,-9 0-30 0,-13 0-31 15,-12 0-21 1,-9 0-117-16</inkml:trace>
  <inkml:trace contextRef="#ctx0" brushRef="#br0" timeOffset="41875.1455">1679 4484 615 0,'0'0'220'0,"0"0"-203"16,0 0 24-16,81 4 94 16,-29-4-44-16,14 0-32 15,7 0-30-15,-3 0-4 0,-6-2 2 16,-17-2-14 0,-7 0-4-16,-13 2-8 0,-5 0-1 15,-7 2-16-15,-9 0-56 16,-6 0-97-16,0 0-269 15</inkml:trace>
  <inkml:trace contextRef="#ctx0" brushRef="#br0" timeOffset="43864.1572">1381 5593 481 0,'0'0'160'0,"0"0"-131"16,0 0-22-16,0 0 73 15,0 0 18-15,0 0 36 16,0 0-68-16,39-53-16 16,-45 49-11-16,3 3-17 15,-2 1 9-15,2 0-29 16,2 0-2-16,1 0 0 16,0 0-2-16,0 0 0 15,0 0-1-15,0 0 3 16,-3 1-3-16,0 1 0 15,-1 1 1-15,1-2 2 16,1 1 3-16,1-1-3 16,-1-1 0-16,-1 2 0 15,3-2 0-15,0 0-1 16,0 0 2-16,0 0-1 0,0 1 1 16,0-1 1-16,0 0 4 15,0 0 1-15,3 0 1 16,22 0 17-16,19 0-2 15,20 0 4-15,15-7-11 16,10-6-9-16,-1-2-6 16,-4 0 5-16,-5-1-6 15,-22 0 0-15,-20 4 0 16,-23 3 1-16,-14 2 11 0,-3 1 54 16,-33 1-31-16,-22 3-34 15,-27 2 2-15,-17 4-4 16,-14 18 2-16,8 5 1 15,20 1 4 1,27 2-6-16,36 7-2 0,25 3-14 16,19 7 15-16,44 4-4 15,20 4 5-15,14 0-15 16,5-2-15-16,-4-5 6 16,-17-6-9-16,-32-6-17 15,-37-9 4-15,-31-5 26 16,-56-6 20-16,-24-5 0 15,-27-9 16-15,-10-2 24 16,-3 0-11-16,5-8-9 16,25-5 0-16,27 3 3 0,33-1-12 15,32-2 0-15,17-3 8 16,33-7-19-16,36-2-29 16,31-2-41-16,22 0-16 15,9 2-86-15,-10 1-212 16</inkml:trace>
  <inkml:trace contextRef="#ctx0" brushRef="#br0" timeOffset="44352.9341">2226 5770 1056 0,'0'0'79'0,"0"0"-53"16,0 0 6-16,0 0-5 16,0 0-7-16,-90-9-18 0,62 32-1 15,10 4-2 1,3 7-3-16,15-4 4 16,0 2 1-16,16-4-1 0,16-9 12 15,8-6-3 1,6-8-6-16,-1-5-2 0,-2 0 1 15,-12-15 0-15,-11-6 4 16,-8-5 37-16,-12-6 8 16,-3-4-8-16,-27-1-18 15,-13 4-21-15,-4 6-4 16,0 8-34-16,8 8-49 16,18 5-83-16,12 3-292 0</inkml:trace>
  <inkml:trace contextRef="#ctx0" brushRef="#br0" timeOffset="44608.9813">2447 5434 1187 0,'0'0'101'16,"0"0"-62"-16,0 0-19 15,0 0 9-15,0 0-19 16,0 0-7-16,16 61-3 16,3-14 11-16,2 4-5 0,-3 3-4 15,-6 4-1-15,-3 3-2 16,-9 1 0-16,0 1-37 16,-3-7-111-16,-12-12-131 15,6-13-498-15</inkml:trace>
  <inkml:trace contextRef="#ctx0" brushRef="#br0" timeOffset="45168.3073">2723 5723 1247 0,'0'0'26'16,"0"0"-26"-1,0 0-13-15,0 0 11 16,0 0 2-16,5 98 0 0,7-62 1 16,6-5-3-16,-1-8-8 15,3-9-18-15,-3-8-29 16,2-6-8 0,-5-4 42-16,-1-20 23 0,-4-7 4 15,-4-5 13-15,-4 1 50 16,-1 4-27-16,0 7 14 15,0 8 1-15,-3 8-14 16,3 8-27-16,0 0-14 0,0 24-12 16,3 9 9-16,15 10 3 15,6 1 0-15,0-5-9 16,11-8-18-16,1-7-18 16,8-11-4-16,5-10-39 15,0-3 8 1,-3-15 41-16,-8-15 20 0,-13-13 19 15,-13-4 24-15,-6-8 36 16,-6 3 16-16,-1 0-23 16,-19 6 3-16,-5 10 16 15,-2 9-23-15,6 11-17 16,6 9-10-16,7 7-22 16,4 5-1-16,4 21-16 0,0 10 16 15,0 7-1-15,12 4 1 16,9 5 1-16,-3 0 0 15,-2-3-3-15,-4-4-28 16,-3-5-33-16,-5-12-41 16,-4-10-97-16,0-12-530 15</inkml:trace>
  <inkml:trace contextRef="#ctx0" brushRef="#br0" timeOffset="45336.758">3093 5763 1187 0,'0'0'84'15,"0"0"-84"-15,110-7-46 16,-55 7 34-16,-7 0-86 16,1 1-183-16</inkml:trace>
  <inkml:trace contextRef="#ctx0" brushRef="#br0" timeOffset="45502.8394">3446 5739 1085 0,'0'0'51'0,"0"0"-38"16,0 0 26-16,0 0-11 16,0 0 9-16,0 0-26 15,61 103-7-15,-46-70-4 16,-5-3-39-16,-10-6-118 15,0-6-274-15</inkml:trace>
  <inkml:trace contextRef="#ctx0" brushRef="#br0" timeOffset="45690.6823">3455 5486 1180 0,'0'0'1'0,"0"0"-1"0,0 0-336 15,0 0 97 1,0 0-362-16</inkml:trace>
  <inkml:trace contextRef="#ctx0" brushRef="#br0" timeOffset="45968.8511">3780 5739 1021 0,'0'0'118'15,"0"0"-118"-15,0 0 5 16,0 0 3-16,-83 38 25 0,80-6-21 16,3 1-5-16,12-5 6 15,16-4 17-15,5-11-18 16,5-10 10-16,-5-3-7 15,-3-6 16-15,-10-14 32 16,-9-7 21-16,-11-1-24 16,0-2-12-16,-17-1-35 15,-13 5-10-15,-3 4-3 16,3 5-44-16,5 9-75 16,13 5-141-16,12 3-457 15</inkml:trace>
  <inkml:trace contextRef="#ctx0" brushRef="#br0" timeOffset="46295.4975">3982 5757 1060 0,'0'0'170'0,"0"0"-160"0,0 0-7 16,0 0-3-16,0 0 13 16,7 75-3-16,-6-48-10 15,2-5 1-15,-1-5-2 16,-1-8-35-16,-1-7-63 15,0-2 10-15,-1-8 68 16,-11-15 8-16,5-8 13 16,2-2 12-16,5-2 33 15,0 3 22-15,25 5 9 16,11 5-15-16,6 8-21 16,0 7-23-16,-5 7-3 15,-7 0 7-15,-6 5-12 16,-8 16-6-16,-5 5 0 15,-4 5-3-15,-7 7 0 0,0 3-1 16,-22 1-1-16,-8-1-8 16,-12-9-142-16,-4-10-442 15</inkml:trace>
  <inkml:trace contextRef="#ctx0" brushRef="#br0" timeOffset="46862.8805">1693 6159 238 0,'-85'10'794'0,"24"3"-737"16,19-1-25-16,21 0 22 16,21-2-3-16,16 2 16 15,41-2 4-15,33 0-41 16,47 1-8-16,29-6 1 15,32-4 1-15,26 1-13 16,7-2 9-16,8 0 2 16,-8 0-6-16,-31-2-8 0,-35-6-8 15,-51-1-3-15,-43 1 1 16,-36-1-17-16,-22 2-12 16,-13-1-7-16,0-1-51 15,0-1-133-15,-6-2-535 16</inkml:trace>
  <inkml:trace contextRef="#ctx0" brushRef="#br0" timeOffset="47261.2625">4695 5636 1272 0,'0'0'18'0,"0"0"-18"16,0 0-17-16,0 0-25 15,0 0-159-15,0 0-515 16</inkml:trace>
  <inkml:trace contextRef="#ctx0" brushRef="#br0" timeOffset="47404.8615">4699 5970 1111 0,'0'0'114'16,"0"0"-95"-16,0 0 17 15,0 0-36-15,0 0-52 16,0 0-373-16</inkml:trace>
  <inkml:trace contextRef="#ctx0" brushRef="#br0" timeOffset="47589.1409">4989 5872 1341 0,'0'0'68'16,"83"-8"-68"-16,-35 7 0 0,1-1 0 15,-7 2-4-15,-6 0-111 16,-15 0-85-16,-18-1-198 16</inkml:trace>
  <inkml:trace contextRef="#ctx0" brushRef="#br0">6970 5860 551 0,'0'0'514'0,"0"0"-454"15,0 0-59-15,0 0 60 16,0 0 14-16,0 0-53 16,63 0-15-16,-16 0 0 15,1-7-6-15,-3-5-1 16,-8-6-18-16,-10-1 12 0,-8-3 3 15,-11-1 3-15,-8-4 6 16,0 2 4-16,-16 2 29 16,-7 2 0-16,-4 6-8 15,-1 7-10-15,1 7-10 16,0 1-7-16,2 9 1 16,7 20-5-16,5 9-5 15,8 8 4-15,5 2-4 16,9-3 5-16,18-7 0 15,6-8 2-15,8-10 0 16,6-12 0-16,5-8 1 16,0 0 0-16,-1-15 4 15,-2-13-1-15,-9-11-5 0,-7-6 0 16,-6-6 1-16,-11-4-2 16,-7 2 5-16,-9 0-4 15,0 6 3-15,-7 6-1 16,-11 10 6-16,0 8 17 15,8 10 12-15,4 10-23 16,3 3-15-16,3 2-2 16</inkml:trace>
  <inkml:trace contextRef="#ctx0" brushRef="#br0" timeOffset="284216.9506">6724 5540 1109 0,'0'0'77'0,"0"0"-46"16,0 0 45-16,0 0 2 16,0 0-42-16,0 0-36 15,-28-8-13-15,26 40 8 16,2 8 1-16,0 9 1 16,0 3 3-16,6 4 2 0,7-1-2 15,1-3-2 1,2-9 2-16,2-7-3 0,-3-10-1 15,4-9-1 1,-1-6 1 0,3-5-6-16,4-6 9 0,5 0-1 15,3 0 2-15,0-9-4 0,6-3-39 16,-3-2-68-16,0-4-172 16,-1 2-487-16</inkml:trace>
  <inkml:trace contextRef="#ctx0" brushRef="#br0" timeOffset="284559.6373">7479 5592 1087 0,'0'0'38'16,"0"0"-38"-16,0 0 0 16,0 0 0-16,0 0 0 15,131-8-185-15,-79 8-411 16</inkml:trace>
  <inkml:trace contextRef="#ctx0" brushRef="#br0" timeOffset="285472.9795">7562 5518 707 0,'0'0'193'0,"0"0"-86"0,0 0-9 16,0 0 12-16,0 0-24 16,0 0-21-16,-25-57-28 15,25 57-26-15,0 0-11 16,0 0-7-16,1 12-3 16,10 10 6-16,2 7 2 15,-2 6 2-15,-2 3-1 16,-2-1-2-16,0 4 2 15,-2-1 2-15,1-2-2 0,2-5 1 16,-2-4 0 0,2-8-1-16,0-9 1 15,-1-3-1-15,1-5 0 16,7-2-33-16,1-2-15 16,11 0-17-16,6-11-93 15,8-9-133-15</inkml:trace>
  <inkml:trace contextRef="#ctx0" brushRef="#br0" timeOffset="286222.0917">8772 5514 54 0,'0'0'1170'0,"0"0"-1115"16,0 0-55-16,0 0-11 15,0 0 11-15,0 0 7 16,-3 56 1-16,15-27-5 15,7 0-3-15,3-4 1 16,3-5 0-16,3-5 3 16,-1-8-4-16,1-7-13 15,-1 0 5-15,-6-10 8 16,-3-11 2-16,-3-4 2 16,-8-5-1-16,-2-2 22 0,-2-1 18 15,-3 2-15 1,0 4-6-16,0 6-6 15,-2 7 15-15,-1 7-15 0,2 7-9 16,1 0-7-16,0 9-26 16,3 17 16-16,12 12 9 15,6 5 0-15,1 6-8 16,2 1-30-16,-5 1 15 16,1 3 9-16,-5 1 8 15,-2-2 2-15,-1-5 4 16,-4-9 0-16,-6-7 1 15,-2-6 0-15,-4-5 0 16,-19-6 1-16,-11-3 9 16,-15-5 20-16,-5-6-9 15,-1-1-7-15,7 0-8 16,11-1-2-16,12-8-4 16,13 1-32-16,12-5-72 15,15-4-184-15</inkml:trace>
  <inkml:trace contextRef="#ctx0" brushRef="#br0" timeOffset="286456.1947">9587 5604 748 0,'0'0'620'0,"0"0"-585"16,0 0-35 0,128-22-1-16,-74 22 0 0,1 0 1 15,-4 6-6 1,-14 6-137-16,-19 1-142 0,-18-2-286 16</inkml:trace>
  <inkml:trace contextRef="#ctx0" brushRef="#br0" timeOffset="286621.274">9618 5845 519 0,'0'0'606'15,"0"0"-537"-15,123 2 9 0,-67-2 42 16,5 0-60-16,-4 0-41 16,-8 0-17-1,-7 0-2-15,-11 0-84 0,-14-6-116 16,-8-4-262-16</inkml:trace>
  <inkml:trace contextRef="#ctx0" brushRef="#br0" timeOffset="287592.0676">10898 5572 1130 0,'0'0'76'16,"0"0"-43"-16,0 0 59 16,0 0 18-16,0 0-59 15,-88-41-26-15,58 44-8 0,4 14-10 16,0 5 0-1,8 4 3-15,3 1-4 0,9 1-4 16,6-1 3-16,0-2-4 16,11-1-1-16,17-6 0 15,11-5-9-15,7-6-61 16,8-7-62-16,5 0-35 16,0-15-98-16,-8-9-108 15</inkml:trace>
  <inkml:trace contextRef="#ctx0" brushRef="#br0" timeOffset="287896.581">11140 5598 93 0,'0'0'752'16,"0"0"-594"-16,0 0-67 16,0 0 18-16,0 0-18 0,0 0-48 15,-16-44-43 1,13 62-2-16,3 7 2 16,0 1 5-16,0-1-4 15,16 0 2-15,8-3 0 0,11-4-2 16,4-5-1-16,5-7 0 15,-1-6-9-15,-9 0 0 16,-9-10 9-16,-11-7 2 16,-8-2 4-16,-6-1 19 15,0 0 17-15,-17-2-2 16,-6 7-18-16,-6 4-7 16,3 4-12-16,2 5-3 0,9 2-1 15,3 0-1 1,12 3-5-16,0 8-46 0,21-1-35 15,18-1-48-15,14-5-84 16,10-4-116 0</inkml:trace>
  <inkml:trace contextRef="#ctx0" brushRef="#br0" timeOffset="288158.6466">11725 5530 809 0,'0'0'213'15,"0"0"-191"-15,0 0 15 16,-85-27 54-16,58 27-55 15,8 7-28-15,8 11-8 16,10 4 0-16,1 0-1 16,10 3 0-16,15 0 1 15,5-3 0-15,0 2 1 0,-2-3-1 16,-5-4 0-16,-10-6 1 16,-7-3-1-16,-6-5 4 15,0-3-2-15,-9 0 26 16,-16 0 33-16,-6 0-26 15,1-8-28-15,6-1-5 16,9 1-2-16,15-3-90 16,3-2-158-16</inkml:trace>
  <inkml:trace contextRef="#ctx0" brushRef="#br0" timeOffset="288402.7967">12268 5314 892 0,'0'0'275'16,"0"0"-275"-1,-117 12 0-15,73 18 0 0,3 12 30 16,8 11-8-16,10 6-15 16,14 1-6-16,9-1 0 15,7-4 1-15,23-7 1 16,15-6 5-16,15-10-6 15,7-9-2-15,10-10-24 16,10-10-137 0,2-3-72-16</inkml:trace>
  <inkml:trace contextRef="#ctx0" brushRef="#br0" timeOffset="288858.6986">12610 5557 224 0,'0'0'1011'15,"0"0"-951"-15,0 0-7 16,43-79 46-16,-12 68-21 16,9 8-48-16,3 3-26 15,-1 0-4-15,-6 14-2 16,-9 6-2-16,-15 4-5 15,-12 4-6-15,-6 3-14 16,-25-1 8-16,-8 0 8 16,4-5 10-16,12-9 3 15,12-3-3-15,11-5 1 0,0-1-7 16,30-2 9-16,15-4 6 16,15-1-6-16,11 0-86 15,7-3-143 1,-8-11-319-16</inkml:trace>
  <inkml:trace contextRef="#ctx0" brushRef="#br0" timeOffset="289279.423">13196 5465 1186 0,'0'0'88'0,"0"0"-27"16,0 0-1-16,83-31-4 15,-40 31-44-15,-1 4-11 0,-4 17-2 16,-10 1-3-16,-9 6-1 16,-13 1 1-16,-6 3 3 15,0-4-11-15,-19-3-10 16,-2-6-6-16,3-4 5 16,5-8 2-16,4-4-2 15,9-3-12-15,0 0 14 16,18-16-33-16,8-7-60 15,4-6 68-15,-1-3 41 16,-4-3 5-16,-4 1 0 16,-9 3 10-16,-9 5 75 15,-3 7 7-15,0 7-5 16,0 6-9-16,-2 6-51 16,-2 9-27-16,1 17-23 15,3 13 18-15,0 3 4 0,0 2 0 16,15-5 1-16,3-6-1 15,6-6-17-15,3-6-119 16,5-12-88-16,1-7-449 16</inkml:trace>
  <inkml:trace contextRef="#ctx0" brushRef="#br0" timeOffset="289544.6986">13976 5540 389 0,'0'0'955'0,"85"0"-923"16,-26 0-30-16,6-4 42 16,-1-4 8-16,0 0-42 15,0-2-9-15,-3-4-1 16,-8 0-28-16,-15-3-42 15,-12-1-85-15,-19-4-137 16,-7-1-425-16</inkml:trace>
  <inkml:trace contextRef="#ctx0" brushRef="#br0" timeOffset="289712.6593">14200 5306 569 0,'0'0'540'15,"0"0"-516"-15,0 0-22 16,0 0 88-16,-5 83-1 16,5-49-35-16,3 4-38 15,8 4-11-15,2-1-5 16,1-1 0-16,2-4-13 16,-1-5-151-16,1-9-152 15</inkml:trace>
  <inkml:trace contextRef="#ctx0" brushRef="#br0" timeOffset="290583.7662">14889 5363 1139 0,'0'0'187'0,"0"0"-150"0,0 0-27 15,0 0 28-15,104-56 8 16,-65 56-40-16,-1 0-6 15,-8 6-1-15,-10 8-3 16,-9 0-4-16,-11 1 0 16,0 4-19-16,-9-4-3 15,-12 2 8-15,3-1 13 16,6-1-3-16,11 2 8 16,1 3-15-16,16 0 10 15,12-1 6-15,1-1 2 16,-5-2 1-16,-9-3 0 15,-11-4 1-15,-4-2 1 0,-12 0 9 16,-26-2 50-16,-17 1-1 16,-6-3-24-16,3-2-25 15,11 0-9-15,17-1-2 16,16 3 0 0,14-3-107-16,17 0-220 0</inkml:trace>
  <inkml:trace contextRef="#ctx0" brushRef="#br0" timeOffset="291029.7445">15325 5323 1258 0,'0'0'70'0,"0"0"-69"0,0 0 21 16,88-7 19-1,-58 23-37-15,-5 11-4 0,-6 0-2 16,-8 7 0-16,-11 2-5 16,0 1-2-16,-8-2-36 15,-9-8 4-15,2-4 9 16,4-10 12-16,7-6 9 16,4-7 3-16,0 0 8 0,11-7-2 15,13-14 2 1,2-7-7-16,2-1 7 0,-4-3 0 15,-6 0 5-15,-6 3 1 16,-6 4 54-16,-5 8 14 16,-1 5-7-16,0 9-4 15,0 3-17-15,0 0-46 16,0 21-24-16,2 6 21 16,1 9 3-16,6 2 0 15,-3-1 0-15,1-4 0 16,2-3 0-16,5-5-1 15,1-4-63-15,4-6-48 16,0-10-78-16,-2-5-244 16</inkml:trace>
  <inkml:trace contextRef="#ctx0" brushRef="#br0" timeOffset="291375.0977">15820 4885 1264 0,'0'0'56'0,"0"0"-56"16,0 0-10-16,0 0 10 15,0 0 1-15,92 79-1 16,-72-45-4-16,-10 0 1 15,-10-2 0-15,0 1-1 0,-25-4 4 16,-6-3 2-16,-1-4 1 16,7-4-1-16,9-3 0 15,11-1-2 1,5-1 3-16,3-2-1 0,23 1 15 16,8 1 12-16,15-3-19 15,8 1-10-15,2-2-47 16,-1-6-134-16,-7-3-505 15</inkml:trace>
  <inkml:trace contextRef="#ctx0" brushRef="#br0" timeOffset="291561.0255">16150 5435 1410 0,'0'0'30'16,"88"-6"-26"-16,-30 1-4 16,3-2 0-16,0 1-44 15,-5-3-192-15,-11-3-534 16</inkml:trace>
  <inkml:trace contextRef="#ctx0" brushRef="#br0" timeOffset="291849.0295">16668 5314 1262 0,'0'0'68'0,"0"0"-68"0,0 0 9 16,89-10 36-16,-71 19-45 15,-11 6 0-15,-7 5-5 16,-9 5-6-16,-21 4 10 15,-4 0-1-15,4-1-5 16,13-5 6-16,12-3-2 16,5-5 3-16,11-4 1 15,20-4 42-15,12-6 7 16,14-1-28-16,13-1-22 0,6-14-16 16,-2-9-101-16,-12-11-178 15</inkml:trace>
  <inkml:trace contextRef="#ctx0" brushRef="#br0" timeOffset="292071.001">17027 5099 1138 0,'0'0'62'15,"118"79"-7"-15,-59-34 49 16,-4 5-24-16,-5 5-11 15,-4 7-9-15,-13 9-30 0,-21 3-24 16,-12 2-3-16,-45-6 0 16,-31-9-3-16,-31-14-18 15,-30-8-70 1,-22-17-99-16,-13-18-342 0</inkml:trace>
  <inkml:trace contextRef="#ctx0" brushRef="#br0" timeOffset="316795.0592">4923 7625 1317 0,'0'0'14'0,"0"0"-10"16,0 0-3-16,0 0-1 15,0 0-4-15,0 0-2 16,61 95 6-16,-31-34-1 15,-2 2-1-15,-5 2-5 16,-5-2-46-16,-9-6-12 16,-9-8-6-16,0-12 10 0,-6-13 21 15,-11-14 27-15,2-10 13 16,-1 0 3-16,-5-21 38 16,5-6 41-16,1-2-31 15,0-1-5-15,7 4-8 16,5 9 8-16,3 9-17 15,0 5-11-15,3 3-17 16,18 9-1-16,9 16-2 16,6 9 0-16,3 1-2 15,1-2-13-15,-1-8-28 16,-2-8 4-16,0-9 3 16,-4-8 14-16,-6 0 14 15,-8-30 10-15,-7-13 3 16,-9-9 4-16,-3-12 25 15,0-2 19-15,-16-2-19 0,-11 3 0 16,-9 4 2-16,-4 5-4 16,-5 9 3-1,-7 11-8-15,-3 13-15 0,4 10-3 16,5 13-2-16,10 5-5 16,6 26 0-16,8 12-2 15,13 13 0-15,9 8 0 16,1-2 0-16,26 5-4 15,12-5 2-15,9-3-43 16,4-11-47-16,3-10-43 16,0-16-140-16,-4-16-270 15</inkml:trace>
  <inkml:trace contextRef="#ctx0" brushRef="#br0" timeOffset="316979.8652">5557 7826 1149 0,'0'0'55'16,"0"0"-55"-16,0 0 0 15,0 0 2-15,12 73 19 16,-3-32-18-16,9 1-3 16,-2 1 0-16,2-4-23 15,-3-8-137-15,-3-13-294 0</inkml:trace>
  <inkml:trace contextRef="#ctx0" brushRef="#br0" timeOffset="317152.8915">5517 7525 1211 0,'0'0'0'0,"0"0"-36"15,0 0-152-15,0 0-2 16,89 2-320-16</inkml:trace>
  <inkml:trace contextRef="#ctx0" brushRef="#br0" timeOffset="317526.6446">5890 7672 898 0,'0'0'83'0,"0"0"-20"16,3 89 29-16,4-40-15 15,-4 9-29-15,5 10-29 16,-4 7-15-16,-1 0-2 16,3-3-4-16,1-5-1 15,4-10-63-15,7-10-22 16,1-8-14-16,7-13-29 16,2-7 58-16,0-10 20 15,-1-9 22-15,3 0 19 0,-2-14 5 16,-2-6 4-16,1-7 3 15,-8-3 4-15,-5-2 26 16,-9-2 19 0,-5 1 25-16,-13 2 36 0,-20 6-50 15,-12 3 9-15,-7 11-13 16,3 7-33-16,10 4-4 16,11 2-12-16,14 11-4 15,11 5-3 1,3-2 0-16,17-1-6 15,22-5 3-15,13-10-93 0,6 0-107 16,-3-12-78-16</inkml:trace>
  <inkml:trace contextRef="#ctx0" brushRef="#br0" timeOffset="317942.9694">6315 7897 899 0,'0'0'151'0,"0"-106"-43"16,-3 64-22-16,3 11 7 15,0 10-12-15,0 12-10 16,0 7-30-16,9 2-34 15,12 16-7-15,9 18-13 16,1 16 10-16,-1 11 3 16,-5 10-7-16,-5 10 2 15,-7 2-32-15,-4 3-10 16,-3-5-21-16,-4-8-24 16,2-10 44-16,2-10 23 15,3-9 5-15,0-8 13 16,4-13-2-16,5-8 5 15,3-11 4-15,7-4 2 16,2 0 7-16,3-10-7 16,0-10 0-16,-5-6 3 0,-10-6-4 15,-9-5 1-15,-9-5 5 16,-12-4 2-16,-25-5 0 16,-20-2 11-16,-13-4 0 15,-2 10 9-15,8 8 24 16,15 11 5-16,22 14-29 15,12 7-23-15,15 5 4 16,0-1 12-16,14-1-10 16,23-3-12-16,20-3-8 0,8-4-28 15,1-3-63 1,-3-10-77-16,-8-8-180 16</inkml:trace>
  <inkml:trace contextRef="#ctx0" brushRef="#br0" timeOffset="318275.5926">6762 7474 857 0,'0'0'203'15,"0"0"-116"-15,0 0-87 16,0 0 0-16,0 0 6 16,0 101 16-16,11-54-17 0,4-1-5 15,1-6 0 1,1-5-5-16,1-10-77 0,-2-11-74 15,-4-11-13-15,0-3-36 16,-3-10 164-16,-5-12 41 16,-1-3 136-16,0 0-10 15,-1 3-5-15,4 2 43 16,-3 8-46-16,7 6-44 16,1 6-36-16,2 0-20 15,5 6-18-15,9 19-2 16,0 7 0-16,-1 7-5 15,-4 5 0-15,-3-1-93 16,-4-6-141-16,1-9-371 16</inkml:trace>
  <inkml:trace contextRef="#ctx0" brushRef="#br0" timeOffset="318986.7833">8173 7655 1315 0,'0'0'39'16,"0"0"-36"-16,0 0 0 0,0 0 0 15,0 0 29 1,46 108-15-16,-39-62-14 16,-1-2-2-16,4-6 0 15,1-9-1-15,4-6 0 0,6-9-22 16,3-10-17-16,-1-4 10 15,4-11 19-15,-6-15 8 16,0-7 2-16,-7-1 2 16,-6 3 6-16,-3 4 23 15,-5 10 4-15,0 9-15 16,0 6-9-16,0 2-11 16,3 9-3-16,6 13-7 0,7 11 5 15,7 0 4-15,7 1-40 16,5-8 10-16,1-8 13 15,-3-8 2-15,-6-10 14 16,-11 0 2-16,-11-11 17 16,-5-11 55-1,0-9-37-15,-14 1 15 0,-14-3-28 16,-5 3-17-16,0 7-5 16,2 3-3-16,13 4-68 15,12 3-159-15,6-4-593 16</inkml:trace>
  <inkml:trace contextRef="#ctx0" brushRef="#br0" timeOffset="319137.7376">8835 7691 1246 0,'0'0'103'15,"0"0"-103"-15,0 0-7 16,0 0-87-16,0 0-83 15,0 0-587-15</inkml:trace>
  <inkml:trace contextRef="#ctx0" brushRef="#br0" timeOffset="319609.1662">9620 7793 1306 0,'0'0'4'0,"89"-46"-4"15,-35 24 0-15,1 3 7 16,-9 1 25-16,-7 1-24 16,-16 1-5-16,-13 2 19 15,-10 1 46-15,-6 2-27 16,-20 2-36-16,-12 4-5 15,2 5-3-15,2 0 3 16,10 3-1-16,16 13 1 16,8 5-7-16,11-1 0 0,22 5 4 15,13-6-19 1,-1-1-22-16,-2-3-12 16,-15-6 13-16,-13-3 24 0,-15 0 12 15,0 1-3-15,-28 3 10 16,-11 5 5-16,-1 5-2 15,4 3 10-15,10 2 14 16,16 2 0-16,10 0-2 16,12 0 2-16,24-6 13 15,9-5-10-15,8-6-8 16,4-6-15-16,-2-4 1 16,-1 0-8-16,-6-14-5 0,-4-5-97 15,-6-6-105 1,-9-10-364-16</inkml:trace>
  <inkml:trace contextRef="#ctx0" brushRef="#br0" timeOffset="319916.3942">10521 7378 1263 0,'0'0'12'0,"0"0"-4"16,0 0 3-16,0 0-7 15,0 0 8-15,51 98 10 0,-26-45-14 16,-3 4-7-16,-10-2 0 16,-4 1 0-16,-6 1 0 15,1-5-1-15,2-7 0 16,4-5 0-16,7-11 0 15,5-6 0-15,8-9 0 16,2-8 0-16,5-6-67 16,4 0-114-16,-4-10-188 15</inkml:trace>
  <inkml:trace contextRef="#ctx0" brushRef="#br0" timeOffset="320325.9008">10540 7707 1167 0,'0'0'106'0,"0"0"-92"15,130-16-11-15,-57 10 10 16,5 0-13-16,-2-4-2 16,-5 0-106-16,-11 0-52 15,-12-1-13-15,-19 1 106 16,-18 4 51-16,-8 2 16 15,-3 3 44-15,-9 1 26 16,-12 2-60-16,-1 17 25 16,5 6 44-16,6 5-26 0,8 2-3 15,3 0 9 1,10 0-11-16,20-5 4 0,5-7-20 16,9-3-10-1,3-9-13-15,1-6-1 0,-2-2-8 16,-10-3 5-1,-13-14 1-15,-16-7 39 0,-7-3 18 16,-16-4-38-16,-18 4-24 16,-14 0-1-16,-9 3-2 15,-1 4-81-15,4 2-112 16,17 0-220-16</inkml:trace>
  <inkml:trace contextRef="#ctx0" brushRef="#br0" timeOffset="321018.7545">11977 7688 1323 0,'0'0'69'15,"0"0"-6"-15,92-47-43 16,-50 44 45-16,0 3-8 0,-3 1-41 15,-3 16-12 1,-8 3-4-16,-7 6-1 0,-14 0 0 16,-7 1-5-16,-3 3-12 15,-19-5-31-15,-6 1 9 16,1-6 20-16,7-7 10 16,5-4 10-16,9-6-1 15,6-3 3-15,0 0 0 16,8-18 4-16,16-5-6 15,1-7-6-15,0-1 5 16,-2-3 0-16,-4 0-1 16,-5 6 2-1,-4 4 1-15,-4 10 10 0,-3 5 5 0,0 9 16 16,0 0-32-16,3 13-2 16,4 12 2-1,1 5 0-15,-2 1-1 16,4-1 0-16,-2-3 0 0,2-6-25 15,-1-5-71 1,6-9-87-16,1-7-137 0</inkml:trace>
  <inkml:trace contextRef="#ctx0" brushRef="#br0" timeOffset="321221.5905">12698 7392 1052 0,'0'0'133'16,"0"0"-133"-16,0 0 2 15,0 0 8-15,72 102 14 16,-56-67-23-16,-10 2-1 16,-6-4-68-16,-14-10-209 15</inkml:trace>
  <inkml:trace contextRef="#ctx0" brushRef="#br0" timeOffset="321427.0769">11662 7236 1111 0,'0'0'0'0,"0"0"-9"16,6 107-20-16,6-66-124 15,1-4-251-15</inkml:trace>
  <inkml:trace contextRef="#ctx0" brushRef="#br0" timeOffset="323158.8147">2964 9922 1104 0,'0'0'64'15,"0"0"-62"-15,0 0 0 16,-81-60 53-16,56 59-10 16,-3 1-31-16,-5 10-12 0,3 13-2 15,2 7 1-15,10 5 0 16,9 0 0-16,9 0 0 15,0-7 0-15,18-6 0 16,13-8 3-16,8-8-2 16,1-6 2-16,3-4-4 15,-7-19-10-15,-6-6-7 16,-3-8 8-16,-9-7 2 16,-6-3 7-16,-6-5 3 15,-5 1 1-15,-1-5 11 16,0 3 16-16,-3 1 17 0,-7 6 17 15,-2 5-4 1,3 6-43-16,-3 7 21 16,5 11-10-16,1 8-7 0,4 5-2 15,-1 4-11-15,3 0-9 16,0 24-9-16,0 16 6 16,0 12 2-16,5 8 2 15,7 5-1-15,-1-1 0 16,-3-2 0-1,4-4-1-15,0-4-65 0,1-7-29 16,2-7-63-16,5-10-117 16,-1-12-387-16</inkml:trace>
  <inkml:trace contextRef="#ctx0" brushRef="#br0" timeOffset="323692.0037">3324 9697 1096 0,'0'0'85'15,"0"0"-76"-15,0 0 53 16,0 0-7-16,0 0-55 16,0 0-4-16,0 48 2 15,6-14 2-15,3-1 0 16,4-1 0-16,2-4 0 0,3-6 0 15,1-6-1-15,4-8-22 16,2-8-15-16,-1 0 19 16,-6-8 19-16,0-15 1 15,-8-5 2-15,-7-6 13 16,-3-1 15-16,0 0 14 16,0 2-2-16,-6 4 0 15,-1 7-6-15,-1 7-3 16,5 6-6-16,0 8 2 15,3 1-30-15,0 5-5 16,0 20-7-16,3 11 12 16,11 8 0-16,3 4 0 15,3 4-2-15,-1 4-3 16,-1 1-2-16,-3 0-27 0,-4-2 3 16,-4-4 6-16,-3-4 2 15,-4-2 12-15,0-7 6 16,0-6 0-16,0-7 5 15,-4-6-2-15,-11-4 1 16,-7-6 0-16,-2-7 1 16,-12-2 0-16,-3 0-39 15,-4 0-106-15,-5-11-204 16</inkml:trace>
  <inkml:trace contextRef="#ctx0" brushRef="#br0" timeOffset="323878.6885">2764 10446 1043 0,'0'0'185'0,"0"0"-148"0,88 0-23 16,-24-3 75-16,20 0-23 16,20 0-42-16,14 3-19 15,10 0-5-15,-2 0-1 16,-13 0-74-16,-19 0-137 15,-22 6-271-15</inkml:trace>
  <inkml:trace contextRef="#ctx0" brushRef="#br0" timeOffset="324449.4844">3068 10994 1099 0,'0'0'61'16,"-105"-15"-60"-16,54 15 4 16,3 5 57-16,8 14-6 15,10 10-37-15,12 3-13 16,17 1-2-16,1 2-2 16,31-5 1-16,15-6 4 15,5-9-7-15,10-13-43 16,-6-2-10-16,-4-11 27 15,-11-19 14-15,-8-10 12 16,-12-7 9-16,-9-7 12 16,-11-5 24-16,0-4 16 15,-6 1-13-15,-15 6 9 16,-1 7-1-16,4 11-6 0,0 13 3 16,9 9-22-16,3 12-11 15,4 2-8-15,2 2-12 16,0 12 0-16,0 22-7 15,2 16 7-15,13 10 0 16,1 5-2-16,-2 1 2 16,-1 1 0-16,1-4-21 15,-1-2-55-15,2-10-69 16,6-9-92-16,7-15-255 16</inkml:trace>
  <inkml:trace contextRef="#ctx0" brushRef="#br0" timeOffset="324875.2996">3407 10936 621 0,'0'0'596'0,"0"0"-497"16,12-78-51-16,2 70 38 16,8 7-24-16,11 1-45 15,4 10-17-15,3 18-1 16,-7 4 0-16,-9 5-8 15,-15 1 5-15,-6-4-14 16,-3 0-12-16,-3-9-3 16,-8-9 15-16,3-5 4 0,3-7-6 15,5-4 5 1,0-4 14-16,16-17-8 0,11-8-65 16,2-7 18-16,-1-5 35 15,-4-2 13-15,-6 0 8 16,-12 6 0-16,-5 7 33 15,-1 8 33 1,0 9-3-16,0 8-16 0,-3 5-27 16,-3 6-20-16,2 20-7 15,0 12 7-15,4 7 4 16,0 0-2-16,13 0-2 16,5-5 1-16,9-8-1 15,1-8 0-15,8-8-50 0,5-12-87 16,-2-4-135-16</inkml:trace>
  <inkml:trace contextRef="#ctx0" brushRef="#br0" timeOffset="325153.1016">4520 10350 1272 0,'0'0'63'0,"0"0"-57"0,91-21-6 15,-43 16 32-15,4 2-14 16,0 3-18-16,-2 0-9 15,-10 0-107-15,-19 0-128 16,-18 3-355-16</inkml:trace>
  <inkml:trace contextRef="#ctx0" brushRef="#br0" timeOffset="325308.9559">4625 10512 754 0,'0'0'98'0,"0"0"-5"16,0 0 43-16,98 25 7 15,-49-24-53 1,8-1-61-16,-2 1-19 16,1 1-10-16,-7 0-1 0,-9-2-32 15,-7 0-110-15,-12 0-221 16</inkml:trace>
  <inkml:trace contextRef="#ctx0" brushRef="#br0" timeOffset="326211.0526">6240 10234 1109 0,'0'0'33'16,"0"0"-31"0,0 0-1-16,0 0 47 0,-101-72-2 15,55 72-10-15,-2 0-8 16,5 6-14-16,7 11-5 16,9 4 5-16,11 1-6 15,8-3 1-15,8-4-8 16,0-2 7-16,22-4 0 0,13-9 7 15,7 0-6-15,4-14-6 16,-3-14 2 0,-4-9-5-16,-9-9-3 0,-9-6 3 15,-11-5-4 1,-8-4 4-16,-2 0 3 0,-3 1-2 16,-11 4 0-16,-5 6 1 15,4 10 15-15,0 15 26 16,6 10-11-16,3 13-14 15,4 2-18-15,1 19-1 16,-2 20-5-16,3 15 6 16,0 11 0-16,0 9 0 0,6 4 1 15,9 2-1 1,-2 0-17-16,1-3-90 0,-1-5-112 16,-5-14-245-16</inkml:trace>
  <inkml:trace contextRef="#ctx0" brushRef="#br0" timeOffset="326408.0633">5708 10513 967 0,'0'0'224'16,"0"0"-204"-16,131-10-17 15,-34 4 85-15,15-3-20 0,12 1-34 16,1 0-16-16,-13 1-13 15,-24 4-5-15,-25 3-28 16,-32 0-133-16,-31 8-157 16</inkml:trace>
  <inkml:trace contextRef="#ctx0" brushRef="#br0" timeOffset="326956.2992">6002 11101 1167 0,'0'0'37'16,"-87"-27"-35"-16,44 27 17 16,6 0 59-16,4 10-27 15,9 15-38-15,6 9-10 16,9 3 0-16,9 1-2 0,0-5 0 16,17-2-1-1,12-7-6-15,9-12-69 0,3-12-14 16,0 0-13-16,-2-26 47 15,-1-11 51-15,-8-11 4 16,-6-10 10 0,-8-6 39-16,-8-2 11 0,-8 0-20 15,0 4-10-15,-9 7 25 16,-9 9 15-16,1 13-9 16,3 12-5-16,5 11-27 15,3 8 14-15,4 2-39 16,-4 8-4-16,6 23-6 15,0 15 6-15,0 9 1 16,0 7-1-16,18 1 0 16,3-1-1-16,4 1-31 0,-2-5-54 15,2-8-68 1,-1-10-85-16,1-13-297 0</inkml:trace>
  <inkml:trace contextRef="#ctx0" brushRef="#br0" timeOffset="327357.7926">6342 11007 1128 0,'0'0'65'16,"0"0"-12"-16,0 0-27 16,0 0 35-16,89-39-17 15,-65 50-37-15,-4 15-7 16,-7 6-3-16,-10 2 0 15,-3 2-3-15,0-4-1 0,-3-5-26 16,-6-7-8-16,5-9 15 16,1-8 12-16,3-3-10 15,0-8 12-15,17-18 3 16,6-9-46-16,4-6 51 16,0-6 4-16,-5 3 7 15,-7 2 20-15,-5 5 22 16,-7 10 3-16,-3 9-2 15,0 10-6-15,0 6-1 16,0 2-20-16,0 13-23 16,3 16-7-16,8 10 7 15,4 4 5-15,1 0-5 16,2-5 1-16,6-5-2 16,-3-8-2-16,10-10-98 0,8-11-79 15,3-4-172-15</inkml:trace>
  <inkml:trace contextRef="#ctx0" brushRef="#br0" timeOffset="327657.6576">7359 9906 1176 0,'0'0'13'0,"0"0"-5"16,0 0-6-16,-101 124 23 15,83-51 53-15,6 13-22 16,7 13-37-16,5 4-1 16,8 0-1-16,20-7 12 15,7-12-15-15,2-15-5 16,5-15-9-16,7-12-2 15,3-17-42-15,5-14-60 16,0-11-83-16,-1 0-164 16</inkml:trace>
  <inkml:trace contextRef="#ctx0" brushRef="#br0" timeOffset="328540.9486">8183 10085 486 0,'0'0'417'0,"0"0"-381"16,0 0-5-16,-100-6 53 0,79 28-11 15,6 9-40-15,5 5 1 16,5 3-18 0,5 3-1-16,0-1-5 15,12-5-4-15,12-2-3 0,12-8 0 16,7-11-3-16,6-10-58 15,5-5-85-15,4-13-107 16,-4-17-247-16</inkml:trace>
  <inkml:trace contextRef="#ctx0" brushRef="#br0" timeOffset="328807.696">8507 10116 580 0,'0'0'321'16,"0"0"-196"-16,0 0-62 0,0 0 23 15,0 0-35-15,0 0-30 16,-58-45-21-16,56 74 1 15,2 7 3-15,3 0-1 16,19 1-3-16,10-9 0 16,7-5-1-16,2-11-22 15,1-10-13-15,-6-2 10 16,-8-12 26-16,-12-16 4 16,-11-3 11-16,-5-3 21 15,-6-1-4-15,-19 0 15 31,-8 5-7-31,-5 8-17 0,-2 6-15 0,8 11-8 16,8 5-1-16,12 4-3 0,12 16-13 16,0 5-102-1,31 3-36-15,23-2-139 16</inkml:trace>
  <inkml:trace contextRef="#ctx0" brushRef="#br0" timeOffset="329090.8234">9044 10006 810 0,'0'0'230'16,"0"0"-200"-16,0 0-21 15,-85-34 54-15,79 37-38 16,6 19-25-16,4 7-1 16,21 4 1-16,7 3 2 15,1-5-1-15,-2 0-1 16,-6-7 0-16,-7-2 0 0,-6-4-1 15,-7-5 1 1,-5-3 0-16,0-3 2 16,-18-4 20-16,-15-1 27 0,-3-2-21 15,-3 0-15-15,5 0-8 16,12 0-5-16,10 0-28 16,12 0-188-16,0-9-601 15</inkml:trace>
  <inkml:trace contextRef="#ctx0" brushRef="#br0" timeOffset="329576.6871">9836 9876 1027 0,'0'0'37'0,"0"0"-36"15,-92-7-1-15,53 21 24 16,0 13 26-16,1 10-19 15,7 8-11-15,12 7-3 16,11 4 1-16,8 1-6 16,17-1-3-16,24-4-2 15,12-4-7-15,14-11 1 16,6-11-1-16,5-12-119 16,-8-14-179-16</inkml:trace>
  <inkml:trace contextRef="#ctx0" brushRef="#br0" timeOffset="329891.0798">10160 9989 973 0,'0'0'278'0,"0"0"-224"0,0 0-9 16,0 0 17-16,0 0-7 15,98-38-47 1,-79 58-8-16,-8 5-5 16,-11 5 4-16,-3 6-7 15,-25-1 4-15,-5-2 0 0,0-1 2 16,14-9 0-16,10-3 2 16,9-6-2-16,10-2-1 15,27-9 3-15,13-3 4 16,9 0-4-16,7-2-65 15,-3-17-123-15,-2-3-342 16</inkml:trace>
  <inkml:trace contextRef="#ctx0" brushRef="#br0" timeOffset="330341.7748">10666 9962 1105 0,'0'0'181'0,"0"0"-86"15,0 0-29-15,0 0-7 16,85-40-5-16,-41 40-36 16,-4 9-18-16,-5 9-1 15,-11 2 0-15,-12 5-2 16,-11 5-2-16,-1 2-3 16,-10-1-3-16,-14 1-17 15,-1-7 11-15,3-4 1 16,8-7-1-16,6-6-10 0,8-7 9 15,0-1-8-15,12-1 19 16,15-18 6-16,4-5-9 16,-1-5-7-16,-3-4 8 15,-6-3 9-15,-6 0-3 16,-6 4 3-16,-9 4 5 16,0 6 32-16,0 8 13 15,0 7-5-15,-3 7-23 16,-2 0-22-16,2 17 2 15,3 14-2-15,0 10 2 16,0 1 0-16,15 1-2 16,-3-5-2-16,0-6 2 15,1-7 1-15,0-5-1 16,0-7-5-16,2-6-90 16,3-7-48-16,0 0-139 0</inkml:trace>
  <inkml:trace contextRef="#ctx0" brushRef="#br0" timeOffset="330590.7215">11322 10067 1320 0,'0'0'100'0,"0"0"-98"16,128 0 78-1,-68 0 10-15,-2 0-54 16,-4 0-22-16,-5 0-13 16,-7-5 4-16,-5 0-4 0,-11-2-1 15,-6-2 0-15,-3-2-2 16,-10-3-40-16,-4-2-124 16,-3-2-111-16,-3-3-418 15</inkml:trace>
  <inkml:trace contextRef="#ctx0" brushRef="#br0" timeOffset="330799.553">11546 9829 1192 0,'0'0'53'16,"0"0"-52"-16,0 0 90 15,13 81-20-15,-1-46-22 16,-1 3-32-16,-4 5-14 15,-5 0-3-15,-2 0 0 16,0-1 0-16,-3-3-51 16,0-6-96-16,3-9-137 15</inkml:trace>
  <inkml:trace contextRef="#ctx0" brushRef="#br0" timeOffset="331790.3307">12314 9875 994 0,'0'0'85'0,"0"0"-44"0,0 0 29 15,111-60 24-15,-70 57-23 16,-3 1-54-16,-7 2-16 16,-12 2-1-16,-10 12-1 0,-9 9-8 15,-3-1 2-15,-16 3 6 16,-1-1 1-16,4-1 0 15,10-1 0-15,6-3-18 16,0 0-24-16,27-2 14 16,4-1-7-16,-1-5 15 15,-3-1 12-15,-14-4 7 16,-8 0 0-16,-5 0-3 16,-11 1 4-16,-22 1 46 15,-11-1 38-15,-4 1-36 16,2-1-23-16,10-1-3 15,9 0-14-15,12-4-8 16,12 4-1-16,3-6-85 16,20 0-205-16</inkml:trace>
  <inkml:trace contextRef="#ctx0" brushRef="#br0" timeOffset="332225.6201">12784 9804 1267 0,'0'0'61'16,"0"0"12"-16,80-42-21 16,-44 42 18-16,3 0-13 15,0 13-44-15,-2 12-13 16,-6 4 0-16,-11 8-1 16,-10 3-1-16,-10-1-4 15,0-3-6-15,-16-5-23 16,-6-9 6-16,4-7 12 0,3-7 5 15,7-8-6 1,7 0-13-16,1 0 24 16,3-19-4-16,16-6-47 15,8-4 35-15,-3 0 12 0,-2-2 9 16,-5 6 2-16,-11 2 9 16,-5 9 29-16,-1 6 12 15,0 3-2-15,0 5-27 16,0 2-21-16,5 18-11 15,4 10 11 1,7 9 1-16,4 2-1 0,2-1 0 16,2-2 0-16,-1-4 0 0,-1-9-2 15,-2-7 0 1,-3-8-48-16,-1-7-27 0,2-3-36 16,3-3-83-16,3-18-310 15</inkml:trace>
  <inkml:trace contextRef="#ctx0" brushRef="#br0" timeOffset="332574.7721">13393 9338 1144 0,'0'0'36'0,"0"0"-19"0,0 0 14 16,0 0-20-16,0 0-7 16,104 16-3-16,-71 13-1 15,-9 3-1-15,-18-1-3 16,-6 1 2-16,-11 1 2 16,-17-1-1-16,-5 0 2 15,3-2-2-15,8-3 2 16,10-5 1-16,10 0-1 15,2-4 1-15,8-1 37 16,17-3 5-16,10-1-16 16,7-4-12-16,5-1-13 15,5-3-3-15,2-2-87 16,0-3-214-16</inkml:trace>
  <inkml:trace contextRef="#ctx0" brushRef="#br0" timeOffset="332765.4401">13705 9914 1274 0,'0'0'74'0,"0"0"-73"15,95 0 14-15,-47-6 5 16,0-2-20-1,-2 0-96-15,-6-6-191 0</inkml:trace>
  <inkml:trace contextRef="#ctx0" brushRef="#br0" timeOffset="333073.8836">14277 9704 1283 0,'0'0'54'0,"0"0"-21"16,0 0 18-16,0 0-7 0,87-35-41 15,-59 42-3-15,-2 13-6 16,-16 1-11-16,-10 2-21 16,0 6-8-16,-32 1 27 15,-7 3 7-15,-2 0 1 16,10-2 10-1,13-6 0-15,14-5 1 0,4-6 3 16,17-4 24-16,22-7 30 16,13-3-20-16,11 0-23 15,3-13-14-15,-5-8-33 16,-6-9-142-16,-10-5-261 16</inkml:trace>
  <inkml:trace contextRef="#ctx0" brushRef="#br0" timeOffset="333321.5647">14773 9524 1102 0,'0'0'66'0,"109"80"-27"15,-60-34 74-15,-12 5-21 16,-13 5-33-16,-10 8-26 15,-14 2-24-15,-3 2-4 16,-30-5 0-16,-14-12-2 16,-6-7-1-16,-7-13-2 15,-1-11-5-15,-2-9-46 16,4-10-104-16,6-1-265 16</inkml:trace>
  <inkml:trace contextRef="#ctx0" brushRef="#br0" timeOffset="334357.731">15437 9206 1165 0,'0'0'19'0,"0"0"-7"16,0 0 46-16,0 0 1 15,0 0-28-15,101-55-28 16,-58 69-3-16,-5 7 0 16,-11 7-6-16,-14 2 3 15,-7 4-1-15,-6 1 1 16,0 6 2-16,-7 4 0 16,-2 6 1-16,7 12 0 15,2 8 0 1,6 8 0-16,18 3 1 0,4 1-1 0,1 1 2 15,-4-4-1 1,-4-4-1-16,-3-10 1 16,-3-12-1-16,-7-16 0 0,-5-13 0 15,-3-12 0 1,-16-9 0-16,-26-4 0 0,-23-11-31 16,-16-20-275-16</inkml:trace>
  <inkml:trace contextRef="#ctx0" brushRef="#br0" timeOffset="335490.5298">7562 9874 805 0,'0'0'61'0,"0"0"-15"16,0 0-31-16,0 0 59 15,0 0-21-15,-82-11-14 16,57 11-9-16,-5 6-15 15,-1 1-4-15,-7 1 11 16,1 1 4-16,0-2-7 16,4 3 1-16,7 0-11 0,7 1-3 15,3 2-5-15,11 0 2 16,5 8 0-16,0 2-3 16,2 2 6-16,16 3-2 15,-2-1 0-15,-1 2-3 16,-3 1 4-1,-2 2-3-15,-5 7 2 0,-5 4-1 16,0 7-1-16,0 3-2 16,-5-3 1-16,-2 0-1 15,-2-6 0-15,3-4 0 16,1-3 1-16,1-3 1 16,2-2-1-16,2-2-1 0,0-3 0 15,0 2 1 1,8-6 0-16,9 0-1 15,3-3 3-15,4-2 8 16,1-4-1-16,4-2 3 0,-2-3 1 16,4-2 0-16,-4-1-8 15,-3 1-4-15,-3 0-2 16,-5-1-1-16,2-1 1 16,0-3 0-16,3-2-19 15,4 0-51-15,2 0-81 16,1-15-197-16</inkml:trace>
  <inkml:trace contextRef="#ctx0" brushRef="#br0" timeOffset="336306.9152">4471 13091 1109 0,'0'0'104'15,"0"0"-91"-15,0 0-6 16,0 0 106-16,0 0-35 15,0 0-58-15,127 11-20 16,-54-11 0-16,0 0-3 16,6 0-5-16,-12 0-123 0,-16 0-176 15,-24 0-407 1</inkml:trace>
  <inkml:trace contextRef="#ctx0" brushRef="#br0" timeOffset="336505.8186">4487 13318 953 0,'0'0'42'16,"0"0"-11"-16,0 0 71 15,127 22 5-15,-61-22-25 16,4 0-53-16,-1 0-26 0,-4-4-3 16,-5-5-35-16,-11-3-158 15,-11-2-314-15</inkml:trace>
  <inkml:trace contextRef="#ctx0" brushRef="#br0" timeOffset="341704.7042">5848 13010 798 0,'0'0'49'0,"0"0"-44"16,0 0 21-1,0 0 87-15,0 0-47 0,0 0-47 16,0 0-8-16,-5 23 19 16,40-19 22-16,13-4-33 15,10 0-10-15,9 0 0 16,6 0 10-16,-6 0 20 15,-10 0 2-15,-15-1-20 16,-17-1-15-16,-10 1-5 16,-9 1-1-16,-5 0-3 15,-1 0-22-15,0 0-72 16,0 7-33-16,0-3-177 16</inkml:trace>
  <inkml:trace contextRef="#ctx0" brushRef="#br0" timeOffset="343405.8516">7188 12762 984 0,'0'0'36'0,"0"0"-32"16,-94-23 14-16,58 23 68 16,-3 0-42-16,-3 7-30 15,4 8-10-15,8 2-3 16,9-2-2-16,12 1 2 16,9-1-1-16,0 0 0 15,16-2 3-15,14 0 2 16,6-3-5-16,6-1 1 0,-2 0-1 15,-3 0 0 1,-4 3 0-16,-6 0 0 16,0 2 0-16,-12 4-1 0,-9 3 1 15,-6 0-2 1,0-1 0-16,-14-1 2 16,-11-5 0-16,-6-3 2 0,-2-4 15 15,0-6 23-15,3-1 0 16,6 0-12-16,8 0-17 15,4-11-7-15,11-3-4 16,1-5-32-16,16-3-120 16,17-3-190-16</inkml:trace>
  <inkml:trace contextRef="#ctx0" brushRef="#br0" timeOffset="343601.8978">7373 12818 1039 0,'0'0'116'0,"0"0"-111"16,0 0 4-16,0 0 18 16,0 0 28-16,0 0-35 15,68 103-12-15,-50-71-5 16,2-1-3-16,-7-1 0 16,-3-7-3-16,-5-5-111 15,-5-8-196-15</inkml:trace>
  <inkml:trace contextRef="#ctx0" brushRef="#br0" timeOffset="343788.7076">7401 12533 659 0,'0'0'584'0,"0"0"-584"0,0 0-49 16,0 0-17-16,0 0 5 16,101 41-195-16</inkml:trace>
  <inkml:trace contextRef="#ctx0" brushRef="#br0" timeOffset="344155.6552">7659 12711 826 0,'0'0'18'15,"0"0"3"-15,0 0 52 16,31 89 33-16,-15-58-61 16,0 0-32-16,-3-2-11 15,2-4-2-15,-3-4 0 16,-1-11 0-16,-1-4 0 0,-4-6-8 16,6 0-1-1,1-19 2-15,-2-5-3 16,1-4 9-16,0-2 1 0,0 0 0 15,1 4 11-15,-1 2 35 16,4 5 4 0,-1 5-1-16,3 8-6 15,3 6-19-15,0 0-19 16,6 8-3-16,-2 15-1 0,-2 0 2 16,-4 5-3-16,-1 4 0 15,-8 3 0-15,-5 1 0 16,-4 1-1-16,-1-2 1 15,0-3-2-15,-15-4-63 16,-7-7-58-16,3-7-144 16</inkml:trace>
  <inkml:trace contextRef="#ctx0" brushRef="#br0" timeOffset="344706.0168">8863 12525 1029 0,'0'0'12'16,"0"0"-11"0,-104 72 21-16,70-13 62 0,1 10-21 15,6 12-31-15,12 6-3 16,9 3 3-16,6-5-13 15,0-6-4-15,16-10-7 16,14-11-7-16,12-11 1 16,9-15-2-16,11-13-5 15,6-13-136-15,0-6-197 16</inkml:trace>
  <inkml:trace contextRef="#ctx0" brushRef="#br0" timeOffset="347093.7281">9081 12772 981 0,'0'0'64'0,"0"0"-9"16,0 0 30-16,0 0 8 15,3-83-19-15,21 68-22 16,6 3-45-16,7 2-1 0,0 4-4 16,-1 5-2-16,-4 1 0 15,-10 0-2-15,-10 13 0 16,-8 3-4-16,-4 4 0 15,0 1 1-15,-15 3 2 16,-1-2 0-16,-2-5 0 16,10 1 0-16,5-6 2 15,3 1-2-15,8-3-22 16,20 0 3-16,5 1-14 0,0-1 10 16,-3 0 11-1,-8-1 11-15,-10 0 3 0,-10 1-4 16,-2 1 5-1,-8 2 0-15,-19 0 17 0,-7-3 34 16,1 1-23 0,-1-4-6-16,8-3-13 15,4-1-3-15,9 0-6 0,4-1 0 16,9-2-34-16,0 0-129 16,22 0-282-16</inkml:trace>
  <inkml:trace contextRef="#ctx0" brushRef="#br0" timeOffset="347571.7999">9559 12702 1088 0,'0'0'115'16,"0"0"-55"-16,0 0-37 15,92-66 70-15,-59 65-42 16,5 1-37-16,-5 8-14 15,-6 15 0-15,-9 9-5 16,-8 5 1-16,-10 4 2 16,0-2 1-16,-11-2-1 15,-6-5-2-15,1-6-1 16,5-8-12-16,4-7 8 16,4-9 9-16,3-2-11 15,4 0 3-15,17-14-3 16,9-7-50-16,3-4 27 15,-2-5 4-15,-4-5 6 0,-6 0 22 16,-7-3 0-16,-7 2 4 16,-6 3 3-1,-1 6 37-15,0 8 4 0,0 9-2 16,-4 6-6-16,1 4-19 16,0 9-19-16,2 17-4 15,1 9 4-15,0 6 0 16,6 0 0-16,11-1 1 15,4-5 0-15,0-1-1 16,0-7 0-16,4-7 0 16,-5-2-2-16,4-11-56 15,-5-3-81-15,-1-4-150 16,-5-8-365-16</inkml:trace>
  <inkml:trace contextRef="#ctx0" brushRef="#br0" timeOffset="347961.5506">10097 12239 1078 0,'0'0'38'16,"0"0"-4"0,0 0 15-16,0 0 12 0,0 0-27 15,0 0-34-15,94-39 0 16,-64 55 0-16,-8 5-2 16,-11 4 1-16,-10 2-4 15,-1 3 5-15,-12-1-4 16,-13 0 2-16,-2-5 1 15,3-3 0-15,6-2 0 16,11-2 1-16,7-4 1 16,3 0-1-16,27-3 3 15,16-2 3-15,9-1-2 16,6-2-4-16,-3-1-63 0,-7-4-179 16,-8 0-391-16</inkml:trace>
  <inkml:trace contextRef="#ctx0" brushRef="#br0" timeOffset="348231.0245">10491 12715 1170 0,'0'0'39'0,"0"0"-33"16,0 0 98-16,0 0-7 16,115 0-68-16,-47 0-22 15,-1-6-6-15,-7 0-1 16,-7-4-1-16,-7 0-6 16,-12-3-58-16,-9-1-62 15,-14-2-75-15,-11-1-111 16</inkml:trace>
  <inkml:trace contextRef="#ctx0" brushRef="#br0" timeOffset="348469.4965">10722 12480 1057 0,'0'0'97'0,"0"0"-75"16,0 0-17-16,0 0 78 15,0 0-6-15,-22 97-44 16,28-51-9-16,7 0-10 16,-2-3-2-16,0-2-3 15,-3-5-9-15,0-6 0 16,0-2 0-16,1-3-3 16,5-6-90-16,4-4-83 15,5-11-190-15</inkml:trace>
  <inkml:trace contextRef="#ctx0" brushRef="#br0" timeOffset="348821.8566">11202 12500 1216 0,'0'0'82'16,"0"0"-61"-16,88-26 18 16,-47 26 22-16,-2 0-42 0,-5 17-18 15,-10 6-1 1,-15 2-4-16,-9 4 2 0,-8 4-2 16,-23-1 1-16,-6 1 0 15,1-6 3-15,9-5-1 16,12-4 1-16,14-5 0 15,1-4 0-15,22-3 2 16,15-5 6-16,11-1 2 16,9 0-10-1,-3-13-3-15,1-3-40 0,0-3-126 16,-5-4-244-16</inkml:trace>
  <inkml:trace contextRef="#ctx0" brushRef="#br0" timeOffset="349272.7549">11683 12447 236 0,'0'0'897'15,"0"0"-775"-15,0 0-81 16,0 0 37-16,87-28-12 16,-59 28-53-16,-1 15-13 15,-8 9 0-15,-10 3 0 16,-9 9-5-16,0 3 2 15,-12 1 2-15,-7-3-1 16,-1-5-3-16,7-10-28 16,5-6 5-16,6-8-1 15,2-8-13-15,7 0 17 16,14-6 2-16,10-16-49 16,1-6-9-16,-4-6 37 0,-4-5 38 15,-7-1 6-15,-6-1 5 16,-8 2 24-16,-3 9 38 15,0 5-5-15,0 11 4 16,0 8-6-16,-1 6-13 16,-1 2-47-16,-1 23-4 15,3 9 4-15,0 5 1 16,0 4-1-16,0 1 3 0,0-4-3 16,3-4 0-1,6-6-4-15,6-6 4 0,3-7-1 16,6-3-28-16,4-10-89 15,6-4-100-15,5 0-684 16</inkml:trace>
  <inkml:trace contextRef="#ctx0" brushRef="#br0" timeOffset="349482.0703">12317 12544 1310 0,'0'0'93'16,"0"0"-92"-16,100 0 22 15,-48-3 56-15,3 2-62 16,-4 1-17 0,-2-1-15-16,-7-2-101 0,-10-5-119 15,-9-1-364-15</inkml:trace>
  <inkml:trace contextRef="#ctx0" brushRef="#br0" timeOffset="349789.6304">12894 12396 1284 0,'0'0'21'16,"0"0"40"-16,0 0-60 15,0 0 45-15,93-24-33 0,-72 41-13 16,-5 3-2-16,-11 4-5 16,-5 4-1-16,-15 2-5 15,-12 6-5-15,0-5 7 16,11-3 7-16,8-7 2 16,8-6 2-16,0-4 2 15,22-8 13-15,11-3 38 16,11 0-11-16,8-8-28 15,4-11-14-15,9-1-1 16,3-5-64-16,-3-6-47 16,-10-2-146-16,-16-5-448 15</inkml:trace>
  <inkml:trace contextRef="#ctx0" brushRef="#br0" timeOffset="350020.8748">13336 12141 1135 0,'0'0'97'0,"0"0"-63"16,112 93 70-16,-70-40 7 15,-6 3-10-15,-11 6-61 16,-11 10-21-16,-12 4-12 16,-2 4 0-16,-15-2-2 15,-17-7 0-15,-7-9-2 0,-7-8 0 16,-2-8-3-16,-4-9-26 15,-10-12-88-15,-3-15-178 16,-3-10-572-16</inkml:trace>
  <inkml:trace contextRef="#ctx0" brushRef="#br0" timeOffset="368653.1125">14236 12652 1338 0,'0'0'0'0,"0"0"-437"16</inkml:trace>
  <inkml:trace contextRef="#ctx0" brushRef="#br0" timeOffset="369519.7685">15448 12164 1104 0,'0'0'16'0,"0"0"-10"0,-114-20 42 16,73 20 24-16,-2 13-25 16,1 13-38-16,6 5 4 15,10 2-6-15,11-1 1 16,15-3-3-16,0-9-3 15,15-4 7-15,17-12-6 16,12-4 2-16,5-8-5 16,3-22-28-16,-8-9-17 15,-9-10-4-15,-9-5 21 16,-11-6 15-16,-7-7 13 16,-5-2 0-16,-3-2 5 15,0-1 31-15,0 1 7 16,-10 7 8-16,0 10 2 15,1 7 22-15,0 11-41 16,1 12 22-16,4 10-7 0,2 9-22 16,2 5-18-16,0 5-9 15,0 26-8-15,17 16 4 16,1 20 4-16,1 12 0 16,-4 6 0-16,-3 2 1 15,-5-1 1-15,1-1-2 16,1-5-51-16,-2-3-65 15,-2-14-95-15,-5-13-153 16</inkml:trace>
  <inkml:trace contextRef="#ctx0" brushRef="#br0" timeOffset="369722.3208">15123 12618 1228 0,'0'0'76'16,"0"0"-63"-16,133-22-11 16,-46-2 70-16,17-1-15 15,8-1-30-15,1 0-19 16,-8 5-8-16,-20 5-1 16,-25 8-70-16,-25 5-118 15,-23 3-172-15</inkml:trace>
  <inkml:trace contextRef="#ctx0" brushRef="#br0" timeOffset="370320.0554">15477 13191 954 0,'0'0'196'0,"0"0"-149"16,-124-41-28-16,75 35 71 15,-2 6 0-15,2 0-29 16,6 9-38-16,8 9-6 16,16 5-8-16,9 1-5 15,10 2 1-15,1 0-4 16,21-5 2-16,8-4-1 16,6-9-2-16,3-8-13 15,4 0-19-15,-3-19-9 16,-2-14 12-16,-5-8 15 15,-8-8 12-15,-6-9 2 16,-8-6 0-16,-7-5 3 16,-4 2-1-16,0 9 37 0,-3 6 9 15,-9 8-11-15,1 9 2 16,1 11 6-16,4 8-11 16,3 9-1-16,2 7-21 15,1 0-8-15,0 14-4 16,0 21-4-16,0 14 2 15,10 12 4-15,7 4-4 16,-2 6 1-16,2 2 0 16,-1-2-24-16,0-3-47 15,-1-8-102-15,3-12-142 16,0-14-438-16</inkml:trace>
  <inkml:trace contextRef="#ctx0" brushRef="#br0" timeOffset="370735.6026">15688 12979 1199 0,'0'0'69'16,"0"0"-31"-16,47-82 29 16,-22 72 7-16,8 9-26 15,0 1-41-15,1 16-7 16,-4 13-1-16,-11 9-2 0,-9 7 0 15,-10-4 1-15,0-1 0 16,-15-5 0-16,-2-10-2 16,4-8 3-16,4-8-4 15,7-6-21-15,2-3-7 16,0-10 28 0,10-17-17-16,9-11-40 15,1-5 51-15,-1-3 11 0,-6 1 0 16,-4 6 5-16,-5 6 0 15,-1 11 23-15,-1 9 17 16,-2 7 7-16,1 6-11 16,3 0-41-16,1 15 0 15,6 12-7-15,1 10 7 16,4 3 0-16,1-1 0 0,3-6-17 16,6-3-76-16,2-7-52 15,3-11-100-15,-1-11-329 16</inkml:trace>
  <inkml:trace contextRef="#ctx0" brushRef="#br0" timeOffset="371286.8803">16740 11551 926 0,'0'0'24'16,"-95"-29"12"-16,53 28-17 15,8 1 50-15,10 0 3 0,8 13-48 16,6 10-17-16,6 7-2 16,4 5 7-1,0 7-6-15,12 6 5 16,2 7-2-16,0 7 2 0,-6 6-5 15,-6 1-4-15,-2 9 3 16,-7 0-4-16,-13 6 4 16,-1 0-2-16,3-1 1 15,5 2 0-15,5-3-3 16,7-6 4-16,1-3-4 16,3-13 2-16,17-6 0 15,6-6 1-15,6-10-3 16,3-6 2-16,4-9-3 0,4-9-55 15,0-7-78 1,1-7-53-16,-3 0-34 0</inkml:trace>
  <inkml:trace contextRef="#ctx0" brushRef="#br0" timeOffset="373974.6875">17120 12033 1229 0,'0'0'87'16,"0"0"-43"-1,0 0 49-15,0 0 14 0,25-84-56 16,12 72-35-16,10 8-13 16,6 4-3-16,-1 0 0 15,-5 10-3-15,-10 13 2 16,-18 4-5-16,-12 4-17 16,-7 3-4-16,-22 4 6 15,-18 1 7-15,-8-1 10 0,2-3 3 16,12-9 1-1,14-7 1-15,13-4-1 0,7-5-2 16,13-3 2 0,26-3 1-16,16-4 8 15,16 0-9-15,7 0-1 0,0-10-90 16,-3-5-116-16,-13-5-235 16</inkml:trace>
  <inkml:trace contextRef="#ctx0" brushRef="#br0" timeOffset="374379.2172">17764 12009 1116 0,'0'0'78'0,"0"0"3"0,0 0-20 16,0 0 4-16,0 0-36 15,105-11-28-15,-71 34 1 16,-6 5-2-16,-10 4-1 15,-13-1-1-15,-5 2-4 16,-7-3-7-16,-12-6-4 16,3-9 1-16,4-7 10 15,6-6 6-15,6-2 0 16,0-4 3-16,14-16-3 16,9-7-49-16,6-2 28 15,-3-3 21-15,0-2-5 16,-7 2 5-16,-4 2 3 0,-6 5 1 15,-6 6 41-15,-3 7-1 16,0 8 11-16,0 1-15 16,0 3-24-16,2 7-16 15,-1 17-11-15,5 8 10 16,1 7-1-16,4 0 2 16,5-2 3-16,5 0-3 15,6-5-5-15,8-2-73 16,4-7-83-16,2-10-159 15</inkml:trace>
  <inkml:trace contextRef="#ctx0" brushRef="#br0" timeOffset="374611.5516">18676 12093 1182 0,'0'0'74'0,"134"-4"-65"16,-59-1 83-16,-1-3-7 15,-5-2-47-15,-7 2-27 16,-10-3-11-16,-16 1-1 16,-16-3-36-16,-13-2-23 15,-7-1-82-15,-13-5-159 0,-15 0-312 16</inkml:trace>
  <inkml:trace contextRef="#ctx0" brushRef="#br0" timeOffset="374809.8606">18919 11839 624 0,'0'0'433'0,"0"0"-370"16,0 0-26-16,0 0 73 15,-27 101-9-15,27-58-43 16,7 3-24-16,13 3-18 15,4-2-11-15,0-3-3 16,-1-3-2-16,3-7-102 0,-1-10-125 16,2-9-339-1</inkml:trace>
  <inkml:trace contextRef="#ctx0" brushRef="#br0" timeOffset="375227.3141">19474 11941 1222 0,'0'0'43'15,"0"0"19"-15,0 0-52 16,90-47 30-16,-58 47-1 0,1 0-36 15,-8 13-3-15,-7 3-4 16,-13 6-3-16,-5-1-6 16,-9 2-10-16,-15-3 3 15,-1-1 2-15,4-2 12 16,10-1 4-16,11-1 2 16,0 0-9-16,23 2 8 15,9-3 0-15,4 1 1 16,-3-1 0-16,-8 0 1 15,-9-2-1-15,-11 0 0 16,-5-1 0-16,-13 3 17 16,-23 0 44-16,-14 1 4 15,-9-5-25-15,4-4-5 16,4-1-19-16,12 0-14 0,16-2-2 16,13-2-10-16,10-1-174 15,30 0-304 1</inkml:trace>
  <inkml:trace contextRef="#ctx0" brushRef="#br0" timeOffset="375669.084">19948 11965 1333 0,'0'0'68'0,"0"0"-19"16,87-16-45-16,-45 16 44 15,3 17-20-15,-4 6-28 16,-10 2 0-16,-11 2-4 16,-14 4-10-16,-6 0-17 0,-12 0-2 15,-15-3 4-15,-1-3-5 16,4-8-1-16,6-5 18 16,9-7 6-16,9-5 3 15,0 0-7-15,15-9-3 16,13-13-69-16,2-4 30 15,-2-5 35-15,-1 1 22 16,-9-1 1-16,-3 8 26 16,-7 5 27-16,-4 6 15 15,-1 9 11-15,1 3-4 0,2 0-58 16,5 17-17 0,4 6-1-16,-2 7 6 15,1 0-4-15,-4 1-2 16,1-3 0-16,2-1-1 0,2-2 1 15,7-2 0-15,5-5 0 16,3-1-49-16,3-6-62 16,0-7-103-16,-2-4-312 15</inkml:trace>
  <inkml:trace contextRef="#ctx0" brushRef="#br0" timeOffset="376028.593">20545 11337 1279 0,'0'0'9'15,"0"0"40"1,0 0-14-16,0 0-2 0,87-37-19 15,-44 65-13-15,-2 10-1 16,-12 6-6-16,-17-1 1 16,-12 0-5-16,-18-2-5 0,-22-7 6 15,-12-4 9-15,4-5-2 16,9-5 2-16,14-4 0 16,13-3 2-16,12 1 2 15,5 0 12-15,31 2 8 16,18 1-5-16,15 0-10 15,7-2-9-15,-3 1-63 16,-11-6-141-16,-12-4-387 16</inkml:trace>
  <inkml:trace contextRef="#ctx0" brushRef="#br0" timeOffset="376214.8676">20869 12034 1449 0,'0'0'97'0,"0"0"-93"0,92 7 15 15,-42-2 32-15,3 1-50 16,2 0-1-16,-2 0-114 16,-1-4-134-16,-3-2-367 15</inkml:trace>
  <inkml:trace contextRef="#ctx0" brushRef="#br0" timeOffset="376517.7126">21482 11901 1275 0,'0'0'93'15,"0"0"-66"-15,0 0 27 16,115-25 0-16,-78 35-49 0,-4 11-5 15,-13 1-6-15,-16 4-4 16,-4 2-30-16,-21 3 10 16,-16 0-6-16,0-1 0 15,5-5 25-15,14-5 9 16,12-5-1-16,6-5 3 16,20-3 5-16,17-6 56 15,9-1-20-15,7 0-25 16,-1-6-16-16,0-8-5 0,1-7-99 15,0-2-138-15,-7-8-294 16</inkml:trace>
  <inkml:trace contextRef="#ctx0" brushRef="#br0" timeOffset="377635.7367">21930 11240 932 0,'0'0'31'0,"0"0"58"15,0 0 7 1,0 0-15-16,0 0-44 0,0 0-23 16,103-32-10-16,-72 32 0 15,-3 7 3-15,-2 3 4 16,-6 2-3-16,-1 0-5 15,-5 1-2-15,-2 0-1 16,0 1 0-16,-3 3-2 16,0 3 1-16,1 5 0 0,1 6 1 15,-2 2 0 1,3 9 0-16,-2 0 1 16,1 5-1-16,-1 2 0 0,-2 2 0 15,-2 4 0-15,0 8 1 16,2 5 0-16,1 3 1 15,4-2 5-15,1-2 9 16,-3-4 4-16,-4-3 5 16,-2-1 7-16,-5-1 0 15,0-1-2-15,0-2-8 16,-9-7-2-16,-6-6-3 16,-8-8-5-16,0-10-3 15,-6-5 6-15,-5-9-6 0,-11-8-5 16,-19-2-4-1,-24-14-78-15,-19-20-305 16</inkml:trace>
  <inkml:trace contextRef="#ctx0" brushRef="#br0" timeOffset="378839.6853">4620 14919 897 0,'0'0'136'0,"0"0"-96"15,0 0 27-15,0 0 47 16,0 0 8-16,0 0-46 0,-42-8-43 15,50 6-4-15,17-2-14 16,14-2-14-16,10 3-1 16,2 0 0-16,7 3-2 15,-3 0-5-15,-4 0-20 16,-8 0-36-16,-7 0-65 16,-6 9-92-16,-11-4-83 15</inkml:trace>
  <inkml:trace contextRef="#ctx0" brushRef="#br0" timeOffset="379091.8858">4608 15159 897 0,'0'0'75'0,"0"0"-70"16,0 0 106-16,0 0 71 15,0 0-101-15,91 3-51 16,-46-3-4-16,12 0-9 16,-2 0-4-16,-1 0-11 15,-1 0-2-15,-2 0-2 16,-3 0-31-16,-2 0-112 16,-9 0-163-16</inkml:trace>
  <inkml:trace contextRef="#ctx0" brushRef="#br0" timeOffset="393807.3576">6006 14904 1106 0,'0'0'103'0,"0"0"-68"16,0 0 3-16,0 0 62 16,0 0-7-16,0 0-49 15,0 0-10-15,0 0-23 16,133 11-1-16,-30-11 1 15,-5 0-10-15,-8 0 1 16,-17 0-2-16,-15 0-34 16,-17 0-57-16,-15 0-55 15,-18 0-81-15,-8 3-129 0</inkml:trace>
  <inkml:trace contextRef="#ctx0" brushRef="#br0" timeOffset="394217.6391">7480 14705 1120 0,'0'0'16'0,"-103"-4"-16"0,48 5-3 15,-3 13 3-15,6 3 4 16,11 4-1-16,10 2-1 16,19-1-2-1,12-2-5-15,0-2 5 0,26 1 0 16,15-3 7-16,16-1-5 16,8 0-2-16,4 4 0 15,-8 1 0 1,-13 1-1-16,-15 3 1 0,-18-2-2 15,-15-6 2-15,-11-3-7 16,-27-1 7-16,-12-4 21 16,-11-6 29-16,-6-2 7 15,6 0-16-15,9 0-17 16,16-5-17-16,18-6-4 0,15 1-3 16,3-7-109-16,39-2-211 15</inkml:trace>
  <inkml:trace contextRef="#ctx0" brushRef="#br0" timeOffset="394412.2809">7674 14808 1206 0,'0'0'92'16,"0"0"-85"-16,0 0 4 16,0 0 70-16,0 0-44 15,43 72-27-15,-32-41-5 0,-1 3-4 16,-5-2-1-16,2-1-2 15,-4-6 1 1,-1-6-39-16,-2-5-98 16,0-12-122-16,-5-2-508 0</inkml:trace>
  <inkml:trace contextRef="#ctx0" brushRef="#br0" timeOffset="394592.6496">7670 14549 1214 0,'0'0'0'15,"0"0"-126"-15,0 0-63 0,0 0 83 16,0 0-329-16</inkml:trace>
  <inkml:trace contextRef="#ctx0" brushRef="#br0" timeOffset="394899.2204">7983 14772 902 0,'0'0'124'0,"0"0"-122"15,0 0 1-15,21 86 23 16,-11-62-2-16,-2-1-18 16,8-5-3-16,-4-5-2 15,3-4-1-15,2-9-2 16,-1 0-14-16,-1-8 3 0,3-14 12 15,-2-6 1 1,-4-5 1-16,2-2 17 0,0 3 40 16,0 6 18-16,-1 8 4 15,4 8-25-15,2 9-28 16,6 1-26-16,2 9 0 16,0 20-2-16,0 8-5 15,-3 3 2-15,-5 3 2 16,-5-2 0-16,-3-6-50 15,-3-4-79-15,6-10-144 16,2-10-502-16</inkml:trace>
  <inkml:trace contextRef="#ctx0" brushRef="#br0" timeOffset="395139.6016">9111 14543 1192 0,'0'0'18'0,"-109"-4"-16"16,51 17 2-16,7 18 52 15,8 8-7-15,13 14-32 16,15 9-6-16,15 5-1 16,8-3 0-1,29-3 10-15,12-11-7 0,11-13-5 16,-4-10 1-16,-5-9-9 15,-3-11-57-15,-6-4-118 16,-1-3-227-16</inkml:trace>
  <inkml:trace contextRef="#ctx0" brushRef="#br0" timeOffset="395566.0843">9660 14633 1280 0,'0'0'13'0,"0"0"31"16,0 0-37-16,0 0 16 16,109-64 20-16,-68 72-39 15,-3 14-4-15,-13 3-4 16,-11 5-3-16,-14 0-10 15,-5 1-4-15,-25 1 5 16,-4-2-2-16,3-3-4 16,8-4 10-16,14-6 9 15,9-2-1-15,6-2 1 16,24-3 3-16,6-2 1 16,3 0-1-16,-6-1-1 15,-9 1 1-15,-13-2 2 16,-11 2-1-16,-8 0 0 0,-30 2 48 15,-18 1-4-15,-7 1-16 16,2-3-22-16,13 2-1 16,16-1-1-16,16 1-5 15,16-1-77-15,11-7-228 16</inkml:trace>
  <inkml:trace contextRef="#ctx0" brushRef="#br0" timeOffset="396000.9419">10152 14640 1267 0,'0'0'93'0,"0"0"-76"16,0 0 6-16,97-6 25 16,-58 30-41-16,-2 7-6 15,-7 7-1-15,-12 3-2 16,-18 3-2-16,0-2-5 15,-16-6-9-15,-11-7 3 16,1-9-2-16,7-10 2 16,11-5 13-16,8-5 0 15,0-2 1-15,26-17-3 16,1-12-41-16,8-5 30 16,-5-5 13-16,-9-1 2 15,-6 2 1-15,-7 5 8 16,-7 10 25-16,-1 8 8 15,0 12 0-15,0 5 1 0,0 9-43 16,5 20-6 0,-1 13 5-16,1 10 2 0,-1 1-1 15,-1-6 0-15,0-4 0 16,-2-7 0 0,1-11-4-16,1-7-5 0,5-8-78 15,5-6-47-15,6-4-77 16,11 0-207-16</inkml:trace>
  <inkml:trace contextRef="#ctx0" brushRef="#br0" timeOffset="396317.8476">10763 14221 1209 0,'0'0'71'0,"0"0"-17"16,0 0-26-16,0 0 22 15,108-16-26-15,-64 42-19 16,-6 5-5-16,-15 4-1 16,-13 1 0-16,-10 2-2 15,-24-1 0-15,-13-4 3 16,-6-2 1-16,9-6 0 0,10-2-1 15,16-3 2-15,8-1-2 16,24-3-2-16,21-2 2 16,16-8 0-16,9-6-40 15,-3 0-125-15,-6-14-171 16</inkml:trace>
  <inkml:trace contextRef="#ctx0" brushRef="#br0" timeOffset="396970.7068">11309 14784 268 0,'0'0'894'15,"0"0"-841"-15,83-13-53 16,-29 6 73-16,7 1 41 16,4 0-67-16,1 2-33 15,-2 0-14-15,-7 3 5 16,-6-1-5-16,-13 0-42 16,-12-1-94-16,-19-4-127 15,-7-4-417-15</inkml:trace>
  <inkml:trace contextRef="#ctx0" brushRef="#br0" timeOffset="397195.1125">11585 14616 1129 0,'0'0'85'15,"0"0"-80"-15,0 0 3 16,0 0-5-16,0 0 56 15,0 0-23-15,14 107-30 16,-3-62-2-16,1 5 0 16,0-2-4-16,-3-1-1 15,1-4-80-15,0-8-92 0,1-8-132 16</inkml:trace>
  <inkml:trace contextRef="#ctx0" brushRef="#br0" timeOffset="397532.3885">12092 14589 1172 0,'0'0'10'0,"0"0"-10"0,109-12 0 0,-57 12 0 16,-9 8 0 0,-11 9-1-16,-18 5-2 15,-14 6-2-15,-17 1-2 0,-22 5 7 16,-7 3 1-16,5-5-1 16,11-5 2-16,18-5-1 15,12-8 0-15,0-2 5 16,32-7 7-1,14-5 2-15,18 0-12 0,15-1-3 16,3-15-27-16,-9-4-230 16,-16-8-416-16</inkml:trace>
  <inkml:trace contextRef="#ctx0" brushRef="#br0" timeOffset="397948.9352">12553 14596 908 0,'0'0'126'15,"0"0"-80"-15,0 0 41 16,0 0-3-16,0 0-47 16,82-15-29-16,-52 30 0 15,-5 7-7-15,-9 1-1 16,-10 4-1-16,-6 2 1 16,-6 3 0-16,-16-3 2 15,-2-6-2-15,2-5 1 0,10-5-1 16,4-7 0-16,8-5-1 15,0-1-4-15,14-5-8 16,14-16-24-16,8-8-23 16,0-6 16-16,1-3 32 15,-11 1 12-15,-6 1 2 16,-9 4 24-16,-7 5 16 16,-4 8 12-16,0 6-15 15,0 8 20-15,0 5-17 16,-1 2-42-16,1 21-6 15,0 9 6-15,0 7 1 16,0-2-1-16,12-1 2 16,0 0-1-16,2-5-1 15,3-5-20-15,5-5-75 16,1-11-30-16,0-10-235 16</inkml:trace>
  <inkml:trace contextRef="#ctx0" brushRef="#br0" timeOffset="398147.9032">13156 14640 1255 0,'0'0'40'15,"0"0"-40"1,88-7 0-16,-26 4-9 0,1 0-57 15,-2-6-279 1</inkml:trace>
  <inkml:trace contextRef="#ctx0" brushRef="#br0" timeOffset="398415.6456">13555 14491 1155 0,'0'0'55'0,"0"0"-29"16,0 0 1-16,99-19 49 16,-65 19-51-16,-1 13-25 15,-11 5 0-15,-11 6-4 0,-11 2 3 16,-11 6-10-16,-17 1 1 16,-2-3 1-16,8-3-4 15,11-3 10-15,11-5 1 16,11-8 1-1,21-6 1-15,13-5 0 0,11 0 0 16,6-16-35-16,10-3-145 16,5-9-190-16</inkml:trace>
  <inkml:trace contextRef="#ctx0" brushRef="#br0" timeOffset="398674.0744">13982 14272 1186 0,'0'0'52'0,"124"59"-28"0,-51-18 47 0,-6 1 3 16,-15 5-19-16,-9 6-30 16,-13 2-5-16,-19 8-8 15,-11 4-7-15,-22 4 0 16,-22-4-4-16,-14-7-1 15,-12-11 0-15,-8-11-2 16,1-6-73-16,1-11-151 16,18-11-397-16</inkml:trace>
  <inkml:trace contextRef="#ctx0" brushRef="#br0" timeOffset="399373.1696">14926 14577 429 0,'0'0'670'0,"0"0"-670"0,0 0-626 15</inkml:trace>
  <inkml:trace contextRef="#ctx0" brushRef="#br0" timeOffset="400015.7416">15953 13978 987 0,'0'0'0'0,"0"0"-1"15,-113-7 1-15,48 8 19 16,-6 14 17-16,-1 5-18 15,4 2-8-15,14 1 2 16,12-1 6-16,12 2 2 0,12 0-2 16,6 1-13-1,9 2 3-15,3 1 2 16,0 5 3-16,15 1 5 0,-1 5-3 16,0 0-7-16,-1 7 4 15,0 4-9 1,5 6-1-16,1 6 1 0,2 4-1 15,2 8-1-15,-6 4-1 16,-5-1 0-16,-4-4 0 16,-3-9 1-16,2-10-1 15,2-5 0-15,7-5 0 16,10-7 2-16,8-8-2 16,11-8 5-16,8-8 0 15,7-7-2-15,2-4 3 0,1-2-5 16,-6 0-1-16,-5-2-12 15,-6-14-141-15,-10-8-189 16</inkml:trace>
  <inkml:trace contextRef="#ctx0" brushRef="#br0" timeOffset="402656.749">16415 14347 1230 0,'0'0'76'15,"0"0"-36"1,0 0-8-16,0 0 44 0,42-79-26 15,1 67-36-15,8 7-12 16,1 3-2-16,-6 2 0 16,-10 6-1-1,-14 15-5-15,-11 8-1 0,-11 7 1 16,-6 6-2-16,-28 1-9 16,-14-1-5-16,-7-4-1 15,-1-5 6-15,3-11 15 16,7-6 2-16,10-8 0 15,8-7 2-15,7-1 1 0,9 0 2 16,7-5 7-16,5-8 4 16,0-3-5-16,19 0-4 15,9 2 6-15,9 2 0 16,2 5-2-16,3 4 0 16,1 3 4-16,-3 0 9 15,-3 9-12-15,-2 9-12 16,-4 7-2-16,2 2-2 15,0 2-48-15,4-1-88 16,0-6-108-16,1-8-333 16</inkml:trace>
  <inkml:trace contextRef="#ctx0" brushRef="#br0" timeOffset="403046.7993">17340 14475 1265 0,'0'0'94'16,"0"0"-85"0,0 0 15-16,118-20 83 0,-45 8-47 15,9 3-38-15,2-1-19 16,-3 2-1-16,-13 2-1 15,-11 0-1-15,-11 2-59 16,-18-3-52-16,-14-2-80 16,-14-2-137-16</inkml:trace>
  <inkml:trace contextRef="#ctx0" brushRef="#br0" timeOffset="403227.9476">17593 14235 1195 0,'0'0'85'0,"0"0"-76"16,0 0-8-16,0 0 101 15,7 95-32-15,2-53-52 16,0 2-13-16,-1 5-4 16,0 0-2-16,1-4-13 15,-1-7-194-15,-4-8-306 16</inkml:trace>
  <inkml:trace contextRef="#ctx0" brushRef="#br0" timeOffset="409933.7128">18698 14058 1107 0,'0'0'39'0,"0"0"-2"16,0 0-31-16,0 0 33 0,0 0 20 16,-91-40-39-16,66 66-16 15,-5 11-3-15,2 7 5 16,0 5 4-16,5 2 15 16,3 1-9-16,7-1-2 15,7-2-1-15,6-6-2 16,0-4-2-16,12-5 1 15,15-7-5-15,9-7-3 16,11-11 2-16,6-9 0 16,2 0-1-16,-5-6-3 15,-12-11 1-15,-13-1 0 16,-11 0 4-16,-13 1-1 16,-1 3 8-16,-14 2 29 15,-17 2-23-15,-10 7-5 0,-3 3-12 16,4 0 2-16,7 7-3 15,11 9 0-15,9 2-3 16,13 2-10-16,0 0-94 16,23-7-93-16,16-7-174 15</inkml:trace>
  <inkml:trace contextRef="#ctx0" brushRef="#br0" timeOffset="410780.7524">19200 14187 1176 0,'0'0'97'0,"0"0"-48"16,0 0 28-16,49-88 7 0,-14 75-29 16,8 5-22-16,1 8-24 15,-1 0-7-15,-3 8 0 16,-11 13-2-16,-11 7-2 15,-14 6-8-15,-4 4 2 16,-7 0 5-16,-20-1 1 16,-3-7 2-16,3-2-3 15,9-10 1-15,7-8 1 16,8-6 1-16,3-4-3 16,3 0-7-16,25-11-6 15,6-15-24-15,6-5 3 16,-5-5 12-16,-10-4 1 0,-8 2 10 15,-7 1 14-15,-7 5 0 16,-3 8 3-16,0 7 26 16,0 8 18-1,0 7-12-15,0 2-9 0,-2 7-26 16,-2 18-12-16,3 7 12 16,1 5 2-16,0 0-1 15,5-3 1-15,10-4-2 16,8-7 0-16,3-3 0 15,7-9-22-15,5-6-88 0,1-5-107 16,0-9-334 0</inkml:trace>
  <inkml:trace contextRef="#ctx0" brushRef="#br0" timeOffset="414499.5047">20223 14166 839 0,'0'0'301'0,"0"0"-220"16,0 0-54-16,0 0 95 15,0 0-21-15,0 0-61 16,115 0-11-16,-47 0-11 16,2 0-9-16,-1 0-3 15,1-2-6-15,2-7-80 16,-5-9-107-16,-4-8-172 15</inkml:trace>
  <inkml:trace contextRef="#ctx0" brushRef="#br0" timeOffset="416079.8416">21414 13803 1038 0,'0'0'21'16,"0"0"-12"-16,-96-8 2 0,59 22 67 15,-4 16-36 1,3 6-24-16,5 7-4 0,7 0-4 15,7 4 1-15,13-3 1 16,6-5-6-16,9-3 2 16,22-10 3-16,8-7 1 15,9-11-2-15,5-8-5 16,4 0 0 0,0-8 1-16,-6-14 2 0,-12-3 22 15,-11-6 8-15,-10-2-1 16,-14-1-15-16,-4 1-8 15,-8 1-10-15,-21 6-4 16,-11 4 0-16,-1 5-5 16,2 9 3-16,8 5-48 0,10 3-68 15,15 0-61-15,6 3-223 16</inkml:trace>
  <inkml:trace contextRef="#ctx0" brushRef="#br0" timeOffset="416498.7012">21755 13458 1004 0,'0'0'18'0,"0"0"35"16,0 0-27-16,0 0 22 15,81-68 2-15,-38 64-22 0,5 1-22 16,-3 3-5-16,-7 0-1 16,-11 0 0-16,-15 1 0 15,-8 12-2-15,-4 6-2 16,0 10 4-16,-3 8 1 16,-7 8 5-16,4 10 5 15,6 10-4 1,0 8 3-1,12 7 4-15,9 1-4 0,-6-4-3 16,-2-1 8-16,-2-2 2 0,-7-4-6 16,1-4 18-16,-5-8 7 0,0-7-20 15,0-8-4-15,-14-6-2 16,-13-6 2 0,-13-6-8-16,-18-5 3 0,-20-5-3 15,-13-5-4-15,-9-10-190 16,3 0-532-16</inkml:trace>
  <inkml:trace contextRef="#ctx0" brushRef="#br0" timeOffset="417740.8476">4896 16749 997 0,'0'0'106'0,"0"0"-61"16,0 0 14-16,0 0 23 15,0 0-19-15,0 0-52 16,102-27-9-16,-35 21 0 16,3 2-1-16,-6 4-1 15,-13 0 0-15,-13 0-80 16,-16 10-143-16,-15-1-133 15</inkml:trace>
  <inkml:trace contextRef="#ctx0" brushRef="#br0" timeOffset="417922.8836">4918 16984 520 0,'0'0'406'0,"0"0"-330"15,0 0-69-15,0 0 32 16,0 0 103-16,0 0-84 0,136 22-48 15,-60-22-10 1,2 0-16-16,-1-7-171 16,-6-5-265-16</inkml:trace>
  <inkml:trace contextRef="#ctx0" brushRef="#br0" timeOffset="418244.4383">6361 16776 758 0,'0'0'355'0,"0"0"-299"16,0 0-53-16,0 0 30 15,0 0 53-15,0 0-29 16,87-5-47-16,-14 3-7 16,0 2-3-16,0 0 0 15,-13 0-3-15,-5 0-112 16,-9 0-103-16,-7 0-256 15</inkml:trace>
  <inkml:trace contextRef="#ctx0" brushRef="#br0" timeOffset="418663.1676">7771 16634 896 0,'0'0'10'0,"-109"-7"-9"16,54 7 0-16,3 0-1 16,10 10 31-16,17 7-2 15,14 2-28-15,11-2 2 16,6 3-2-16,24-1 6 15,12-2-1-15,7-2 1 0,9 3-5 16,-1-4 0-16,-5 4 3 16,-6 0-5-16,-11 1 0 15,-13 0 0-15,-16-2-5 16,-6-2 0-16,-16-1 5 16,-23-5 40-16,-15-2 33 15,-5-6-9-15,-1-1-21 16,7 0-5-16,9 0-21 0,14-7-12 15,15 1-5 1,15-6-44-16,6-4-168 0,33-4-433 16</inkml:trace>
  <inkml:trace contextRef="#ctx0" brushRef="#br0" timeOffset="418858.1994">8007 16733 84 0,'0'0'1042'0,"0"0"-956"16,0 0-86-16,0 0 0 16,0 0 21-16,0 0 34 15,19 62-30-15,-8-34-25 16,-1-3 2-16,2 0-2 16,0-6 0-16,-3-5-87 0,-3-14-225 15</inkml:trace>
  <inkml:trace contextRef="#ctx0" brushRef="#br0" timeOffset="419011.8653">7850 16431 1132 0,'0'0'0'0,"0"0"-380"15</inkml:trace>
  <inkml:trace contextRef="#ctx0" brushRef="#br0" timeOffset="419390.791">8244 16765 866 0,'0'0'5'0,"0"0"-1"16,0 0 0-16,45 73 5 16,-32-57 1-16,1-3-8 15,-7-5-1-15,-1-4-1 16,0-4 2-16,-2 0 14 0,1-4 3 16,6-10-19-1,2-5 0-15,0-3 0 16,4 1 2-16,-2 1-1 15,1 6 49-15,-1 4 23 0,1 6-7 16,4 4-19-16,2 0-22 16,2 5-5-16,1 12-7 15,-7 3-9-15,-1 3-2 16,-8 3-2-16,-3-4 0 16,-5-1 0-16,-1-2 0 15,0-5 0-15,2-3 0 16,5-4-4-16,5-5-107 15,15-2-96-15,7 0-229 16</inkml:trace>
  <inkml:trace contextRef="#ctx0" brushRef="#br0" timeOffset="419644.7586">9038 16508 1014 0,'0'0'16'0,"-112"29"-6"16,73 7 25-16,15 12 39 15,18 8-12-15,6 10-18 16,18 3-10-16,21-2-9 16,12-6 7-16,4-8-23 0,1-12-7 15,-3-7 1-15,4-9-3 16,2-6-83-16,7-8-61 15,0-11-132 1</inkml:trace>
  <inkml:trace contextRef="#ctx0" brushRef="#br0" timeOffset="420415.8261">9664 16687 886 0,'0'0'94'15,"0"0"-34"-15,0 0-11 16,29-79 54-16,5 63-37 16,9 3-36-16,5 5-12 15,3 2-7-15,-5 6-5 16,-15 0 0-16,-13 3-6 16,-13 12-3-16,-5 8-7 0,-23 1 5 15,-13 2 5-15,-5-1 0 16,5 0 1-16,9-2-1 15,15-3-1-15,12 2 1 32,9-2 0-32,27 0 4 0,12-4-1 0,5-1-1 15,-3-6 0-15,-9-2 1 0,-18-1-2 16,-10-6 0 0,-13 1 0-16,0 1 10 15,-28-1 18-15,-16 2 25 16,-11 0-11-16,0 2-24 0,9-3-19 15,13 4 5-15,14 0-5 16,11 2-25-16,8-4-159 16,18-4-188-1</inkml:trace>
  <inkml:trace contextRef="#ctx0" brushRef="#br0" timeOffset="420832.9397">10291 16590 1274 0,'0'0'93'0,"0"0"-49"16,0 0-22-16,85-23 33 15,-48 30-33-15,1 17-16 16,-5 8-6-16,-10 5-1 16,-11 2-1-16,-12 3-5 15,0-4 5-15,-16-4 0 16,-5-6 2-16,3-12-7 15,5-6 2-15,7-7-2 16,4-3 4-16,2-9 1 16,5-15-7-16,14-8-25 15,9-1 18-15,1-6 3 16,-4-1-3-16,-5 2 10 16,-7 5 5-16,-7 8 1 15,-5 9 2-15,-1 9 13 16,0 7 8-16,2 0-23 15,5 17-13-15,1 14 11 0,10 5 2 16,-1 5 0-16,5-1-1 16,1 0 1-16,3-4 1 15,-3-6-1-15,-1-3-3 16,-3-13-84-16,-4-8-94 16,4-6-162-16</inkml:trace>
  <inkml:trace contextRef="#ctx0" brushRef="#br0" timeOffset="421179.5086">10724 16112 996 0,'0'0'21'0,"0"0"-20"16,0 0 1-16,86 1-2 16,-51 17 2-16,-7 3-2 15,-12 2-1-15,-11 3-2 16,-5-3 0-16,-14 1 3 16,-11-2 2-16,-2-1 22 0,5-3 14 15,7-1 8-15,10-1-15 16,5-3-13-1,20-1 6-15,14 0 11 16,18-3-21-16,6-1-9 0,3-3-5 16,-5-4-102-1,-4-1-256-15</inkml:trace>
  <inkml:trace contextRef="#ctx0" brushRef="#br0" timeOffset="421393.6319">11320 16620 261 0,'0'0'968'0,"87"-2"-911"16,-35-8-46-16,3 0 97 16,-4-5-29-16,-2 3-52 15,-1-1-27-15,-6 2-2 16,-11-2-83-16,-12-1-88 15,-14-6-116-15,-5-3-342 16</inkml:trace>
  <inkml:trace contextRef="#ctx0" brushRef="#br0" timeOffset="421574.5126">11491 16299 772 0,'0'0'275'16,"0"0"-233"-16,0 0-33 15,-2 73 88-15,21-33-29 16,4 9-13-16,4 4-39 16,-3 1-14-16,-4-4-1 15,-2-5-2-15,0-6-79 16,-3-12-117-16,0-13-288 16</inkml:trace>
  <inkml:trace contextRef="#ctx0" brushRef="#br0" timeOffset="421903.7606">12059 16381 1122 0,'0'0'23'0,"0"0"-2"16,0 0-18-16,88-13 5 15,-58 33 0-15,-5 6-8 16,-10 3-1-16,-15 2 0 16,0 1-5-16,-24-1 4 15,-4-3 0-15,4-5 0 16,10-5 2-16,10-1-1 16,4-6 1-16,3-2 6 0,22-5 39 15,13-4 12-15,10 0-30 16,7 0-27 31,1-11 0-47,-1-5-75 0,-5-3-193 0,-4-5-385 0</inkml:trace>
  <inkml:trace contextRef="#ctx0" brushRef="#br0" timeOffset="422312.8945">12499 16321 1015 0,'0'0'63'15,"0"0"37"-15,0 0-48 0,0 0 31 16,83-31-43 0,-48 49-36-16,-7 10-2 0,-7 6-1 15,-11 4-1-15,-10 2 0 16,0-1-1-16,-17-2 1 16,-6-6 0-16,2-7-1 15,7-9-1-15,6-5 1 16,8-8 0-16,0-2-17 15,9-5 1-15,16-13 2 16,7-7-29-16,-1-4 6 16,-3-6 21-16,-7-1 11 15,-6-3 6 1,-7 4 1-16,-4 5 5 0,-3 6 18 0,-1 12 13 16,0 11 21-1,0 1-30-15,0 16-28 16,0 16-6-16,0 7 6 15,6 5 7-15,2-4-3 0,1-3-3 16,3-6 0-16,4-6-1 16,5-5 0-16,7-5 0 15,7-10-134-15,2-5-168 16</inkml:trace>
  <inkml:trace contextRef="#ctx0" brushRef="#br0" timeOffset="422488.9662">13072 16462 1068 0,'0'0'109'0,"0"0"-44"16,0 0-62-16,82 0 3 16,-28 0-4-16,-1 6-2 15,-2-6-225-15,-2 0-418 16</inkml:trace>
  <inkml:trace contextRef="#ctx0" brushRef="#br0" timeOffset="422762.6626">13555 16327 1094 0,'0'0'63'15,"0"0"-31"-15,0 0 30 16,96-31 13-16,-74 31-54 15,-4 6-20-15,-9 11-1 16,-9 7-9-16,-6 1 8 16,-16 4 0-16,-4-1 1 15,7-4 0-15,9-1 0 16,5-5-1-16,5-4 1 16,6-4 0-16,22-4 3 15,14-6 1-15,13 0-4 16,10-3-31-16,9-14-179 15,-1-10-336-15</inkml:trace>
  <inkml:trace contextRef="#ctx0" brushRef="#br0" timeOffset="422989.7047">13861 15977 1074 0,'0'0'44'0,"0"0"-35"15,132 108 89-15,-67-50 11 16,-5 3-51-16,-11 1-18 16,-16 1-2-16,-14 1-15 15,-16 1-1-15,-3 0-10 16,-25-2-8-16,-26-1 0 16,-11-4 0-16,-10-3-4 15,-3-7-1-15,4-13-93 16,5-14-193-16</inkml:trace>
  <inkml:trace contextRef="#ctx0" brushRef="#br0" timeOffset="424710.2485">15225 16118 1070 0,'0'0'66'15,"-125"25"-49"-15,63 13 7 16,11 11 36-16,10 11 16 15,18 9-25-15,13 5-14 16,10 4-13-16,10-5-8 16,22-6-10-16,8-8-3 15,11-10 0-15,4-7 4 0,8-12-7 16,8-13-40 0,10-17-151-16,10-6-277 15</inkml:trace>
  <inkml:trace contextRef="#ctx0" brushRef="#br0" timeOffset="425213.2937">16538 16010 1121 0,'0'0'21'15,"0"0"-20"-15,-94-17 1 16,48 26 34-16,-5 19 22 15,-7 11-27-15,-1 10-9 16,4 3 7-16,13 1-4 16,14 4-5-16,19-1-11 15,9-2-6-15,18-5 2 16,22-8-3-16,10-13-2 0,8-11 0 16,1-11-13-16,-4-6-10 15,-11-1-11-15,-11-19 14 16,-17-3 17-16,-15-3 3 15,-1-2 17-15,-25 3 31 16,-17 3-22 0,-13 6-7-16,-3 6-12 0,4 10-7 15,16 0 0-15,12 12-3 16,19 9-11-16,7 1-122 16,31-2-130-16,21-6-425 15</inkml:trace>
  <inkml:trace contextRef="#ctx0" brushRef="#br0" timeOffset="425655.7749">16705 16195 862 0,'0'0'448'16,"0"0"-348"-16,82-73-73 15,-36 64 17-15,3 9 17 16,2 0-25-16,-3 16-33 15,-10 13-3-15,-15 6-6 16,-14 3-3-16,-9 4-1 16,-18-4-1-16,-18-3-9 15,-4-8 11-15,0-8-1 0,13-9-3 16,10-6 9 0,13-4-1-16,4 0-2 15,7-19-24-15,25-9-54 16,8-6 36-16,5-4 30 0,-5 2 11 15,-7 3 8 1,-9 2 1-16,-12 6 33 0,-8 9 30 16,-1 4 0-16,-3 8-18 15,0 4-15-15,0 1-31 16,0 20-13-16,0 12 13 16,0 5 2-16,0 5-2 15,0 2-1-15,12-2 1 16,3-4 0-16,7-6-24 15,5-7-119-15,6-10-101 16,8-12-303-16</inkml:trace>
  <inkml:trace contextRef="#ctx0" brushRef="#br0" timeOffset="425841.8194">17648 16260 1257 0,'0'0'107'0,"0"0"-102"16,124-30 38-16,-62 23 45 15,2 1-72-15,-1-3-16 16,-6 0 0-16,-8-3-74 0,-18-5-109 16,-19-5-213-16</inkml:trace>
  <inkml:trace contextRef="#ctx0" brushRef="#br0" timeOffset="426029.1138">17886 16026 1081 0,'0'0'112'0,"0"0"-111"16,0 0 53-16,2 85 53 15,8-50-42-15,5 6-41 16,0 1-17-16,0 2-7 15,-3-2 0-15,0-2-89 16,1-7-120-16,1-10-305 16</inkml:trace>
  <inkml:trace contextRef="#ctx0" brushRef="#br0" timeOffset="426332.6856">18395 16069 1174 0,'0'0'83'15,"0"0"-75"-15,0 0-7 0,111-5 2 16,-76 22-1 0,-8 4-2-16,-15 3-2 15,-12 4-2-15,-10 2-3 16,-25 1 4-16,-5-2 2 0,2 0-1 15,11-6 2-15,13-2-1 16,14-8 2-16,0-3 0 16,30-5 9-16,16-5 14 15,16 0-11-15,9-19-13 16,2-3-37-16,1-6-168 16,-2-5-393-16</inkml:trace>
  <inkml:trace contextRef="#ctx0" brushRef="#br0" timeOffset="426552.7526">18861 15790 1069 0,'0'0'131'16,"121"73"-62"-16,-44-12 13 15,-5 7 21-15,-13 5-29 16,-17 10-19-16,-16 3-32 15,-26 9-18-15,-19 1-4 16,-53 0-1 0,-36-9-6-16,-29-15-117 0,-15-21-189 15,-8-21-386-15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4:59:54.74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4164 2787 1380 0,'0'0'39'16,"0"-74"-5"-16,0 59-27 15,0 11 50-15,0 4-2 16,10 16-55-16,2 30-8 16,9 18 4-16,-3 15 3 15,-5 5 0-15,-2-3-14 16,-10-3-20-16,-1-8-18 15,0-13-5-15,-16-13-9 16,1-19-2-16,-4-13 38 16,-1-12 27-16,-4-5 4 0,0-20 4 15,1-9 12 1,1-6 12-16,5 1 5 0,6 3 13 16,5 7-12-16,6 8-3 15,0 10-8-15,3 8-12 16,18 3-11-16,15 12-6 15,7 14 1-15,9 6 4 16,2 5 1-16,6-5-32 16,4-5-19-16,1-9 12 15,-6-11 1-15,-10-7-4 16,-7-9 21-16,-12-23 21 16,-11-13 0-16,-13-12 9 15,-6-10 20-15,-6-8 7 0,-24-7-9 16,-16 0-1-1,-14 7 15-15,-8 8 0 0,-4 15 1 16,5 14-15-16,7 15-15 16,11 14-4-16,12 9-6 15,7 28-2-15,6 20-4 16,6 17 2-16,12 11 1 16,6 6-1-16,6 1 2 15,24-2 0-15,7-9-3 16,10-12-40-16,8-11-48 15,9-14-45-15,7-18-69 16,-2-17-252-16</inkml:trace>
  <inkml:trace contextRef="#ctx0" brushRef="#br0" timeOffset="182.2832">4918 2973 453 0,'0'0'800'0,"0"0"-778"15,0 0-22-15,0 0-9 16,0 0 9-16,0 0 28 16,5 100-20-16,9-54-5 15,0-5-3-15,0-3-102 16,-1-15-218-16</inkml:trace>
  <inkml:trace contextRef="#ctx0" brushRef="#br0" timeOffset="342.3644">4856 2604 1323 0,'0'0'0'0,"0"0"-27"16,18-81-172-16,16 81-35 15,9 0 34-15,5 12-246 16</inkml:trace>
  <inkml:trace contextRef="#ctx0" brushRef="#br0" timeOffset="699.1328">5327 2677 539 0,'0'0'442'0,"0"0"-432"16,0 0 23-16,14 89 22 0,-7-45 31 16,-7 13-42-16,0 9-20 15,0 8-13-15,0 7-8 16,-7 2-2-16,-1 7 1 15,2 0-1-15,5 3-1 16,1 1-1-16,0-11-2 16,15-13 3-16,10-23 0 15,2-21 3-15,4-16-3 16,1-10 4-16,-1-3 2 16,-1-19-3-16,-8-7 0 15,-8-9 6-15,-13-3-4 16,-1-8 11-16,-18-1 15 15,-18 1-20-15,-7 7 1 16,0 8 17-16,4 11-10 0,9 8-12 16,11 7-7-16,13 4 0 15,6 0-1-15,4-5-9 16,32-7-110-16,19-9-103 16,14-12-109-16</inkml:trace>
  <inkml:trace contextRef="#ctx0" brushRef="#br0" timeOffset="1116.8756">5699 2871 1140 0,'0'0'111'0,"-36"-83"-26"16,30 61-17-16,6 8-16 15,0 8 20-15,0 6-31 16,21 25-41-16,12 19-13 16,13 17 11-16,-4 11-1 15,-4 7-2 1,-15 7-1-16,-11 3-11 0,-12-3-23 15,-9-3-2-15,-17-4-10 16,-2-12 9-16,9-8 15 16,11-18-1-16,8-12 13 15,11-15 8-15,22-14-3 16,14-1 10-16,13-26 1 16,6-14 0-16,-1-8 3 0,-5-8-2 15,-17-2 9-15,-16-4 34 16,-22-2-8-1,-11-4-11-15,-36 5-5 0,-21 6 3 16,-7 10 10-16,5 10-1 16,8 13-24-16,21 11-5 15,16 6-1-15,12 7-2 16,8 1 0-16,0 0-1 16,19 0-11-16,17 0 12 15,14 0-2-15,7 0-32 16,3-6-46-16,-6-16-62 15,-11-9-147-15,-15-7-274 16</inkml:trace>
  <inkml:trace contextRef="#ctx0" brushRef="#br0" timeOffset="1450.4164">6182 2575 986 0,'0'0'47'15,"0"0"-34"-15,0 0-13 16,0 0 0-16,0 0 19 15,0 0 22-15,9 58-16 16,3-37-22 0,0-2-1-16,2-7 0 0,-1-6-1 15,-6-5 0-15,1-1 14 16,-2-4 15-16,1-14 64 16,2-6-45-16,-3 1 1 15,0 2-7-15,0 6 0 16,3 5-7-16,-3 7-18 15,6 3-10-15,7 7-8 0,8 19-8 16,3 8 4 0,6 6 3-16,-2 2 2 0,-1-1-3 15,1 0 2-15,-1-2-6 16,0-7-88-16,-8-9-126 16,-8-13-290-16</inkml:trace>
  <inkml:trace contextRef="#ctx0" brushRef="#br0" timeOffset="2119.0387">7999 2327 1477 0,'0'0'19'15,"0"0"-13"-15,0 0-4 16,0 0-2-16,0 0-13 16,-13 73 10-16,13 26 3 15,13 22 1-15,-1 11 0 16,-4-5 0-16,2-1-1 15,-5-8 0-15,1-9 0 16,4-9-28-16,2-5-28 16,2-6 1-16,0-11 39 0,0-15 13 15,2-19 2 1,2-18-16-16,6-11-23 0,3-14 7 16,4-1 19-16,5-16 8 15,3-15-5-15,2-8-4 16,-3-9-7-16,-11-7-17 15,-14-4 24-15,-13-2 15 16,-16-3 2-16,-35 1-1 16,-21 5 10-16,-16 7-2 15,-1 6 4-15,7 11-12 16,28 9 9-16,20 4 0 16,20 5 21-16,14 4-11 15,0-6-9-15,33 2-11 16,16-1-34-16,14-1-34 15,3-1-62-15,-8 1-217 16</inkml:trace>
  <inkml:trace contextRef="#ctx0" brushRef="#br0" timeOffset="2541.0786">8529 2738 1010 0,'0'0'85'0,"0"0"-60"15,0 0-25-15,0 0-1 16,-105 100 1-16,86-47 11 16,10 4-4-16,9-3-6 15,2-5 6-15,24-11-3 16,9-10 3-16,5-13 4 16,2-14 0-16,-5-1 4 0,-3-17 70 15,-9-13 6-15,-12-7-16 16,-13-5-14-16,0-3-16 15,-24-2-31-15,-13 5-14 16,-9 7 1-16,4 7-2 16,6 16-18-16,9 12-94 15,15 0-138-15,12 11-228 16</inkml:trace>
  <inkml:trace contextRef="#ctx0" brushRef="#br0" timeOffset="2777.2837">8826 2577 1217 0,'0'0'45'16,"0"0"57"-16,0 0-43 0,0 0-12 16,0 0-41-16,0 0-4 15,48 90 12-15,-15-21 3 16,-1 3-16-16,-3 2-1 15,-7-4 4-15,-3-7-4 16,-10-5-4-16,-4-11-101 16,-5-12-91-16,0-17-182 15</inkml:trace>
  <inkml:trace contextRef="#ctx0" brushRef="#br0" timeOffset="2991.9157">9172 2654 962 0,'0'0'301'0,"0"0"-258"16,0 0-43-16,0 0 0 16,40 96 10-16,-20-37 9 15,-2 6-10-15,1-1-7 16,-5-7-2-16,-4-7-3 15,-3-12-131-15,4-15-206 16</inkml:trace>
  <inkml:trace contextRef="#ctx0" brushRef="#br0" timeOffset="3466.3689">9631 2770 1045 0,'0'0'104'0,"0"0"-78"16,0 0-2-16,0 0-6 16,0 0-13-16,-83 70 9 15,71-28-10-15,9 2 2 16,3-3 1-16,7-7 1 16,15-8 1-16,3-9-4 15,2-12 3-15,-2-5 2 16,-3 0 41-16,-5-20 16 15,-4-7-3-15,-8-5-8 0,-5-5-14 16,0-4-23 0,-24 1-16-16,-9 7-3 0,2 10-1 15,-1 14-37-15,4 9-106 16,16 12-168-16,12 14-446 16</inkml:trace>
  <inkml:trace contextRef="#ctx0" brushRef="#br0" timeOffset="3899.1522">9884 2792 1244 0,'0'0'54'0,"0"0"-50"16,0 0 34-16,0 0-13 15,0 0-25-15,0 0-8 16,9 75 8-16,10-35 0 15,3-5-5-15,-2-8-4 0,-2-8-9 16,-3-12 0 0,-1-7 18-16,0 0 3 0,1-12 16 15,-2-13 18-15,-2-2 5 16,-4-3 11-16,-7 0-20 16,0 5-14-16,0 8-13 15,0 7 6-15,-7 10-12 16,2 0-7-16,2 20-12 15,3 14 14-15,0 4-2 16,20-3 6-16,8-4 1 0,6-10-7 16,2-11 6-16,2-10-6 15,-4 0 7-15,0-14 2 16,-8-14 13-16,-10-5 57 16,-12-5-26-16,-4-5-14 15,-12-6-20 1,-23 6-7-16,-10 4-5 0,-7 14-10 15,2 12 4-15,7 13-36 16,10 6-103-16,17 21-155 16,16 7-360-16</inkml:trace>
  <inkml:trace contextRef="#ctx0" brushRef="#br0" timeOffset="4078.0424">10545 2776 1268 0,'0'0'82'0,"0"0"-35"16,0 0-47-16,0 0 9 15,0 0-9-15,0 0 0 16,43 94 0-16,-31-59-1 16,-6-4-97-16,-6-9-62 15,0-13-275-15</inkml:trace>
  <inkml:trace contextRef="#ctx0" brushRef="#br0" timeOffset="4245.2302">10379 2360 1196 0,'0'0'0'16,"0"0"-171"-16,0 0-6 15,85 79-58-15</inkml:trace>
  <inkml:trace contextRef="#ctx0" brushRef="#br0" timeOffset="5017.9609">10763 2791 574 0,'0'0'226'0,"0"0"-224"16,0 0 4-16,-8 91-5 0,8-66 1 15,2-3-1 1,12-3-1-16,3-7-21 16,-1-10-12-16,1-2 33 0,2-10 10 15,0-15 77-15,2-6 26 16,2-1-25-16,0-2-18 16,3 6-16-16,-2 4-32 15,1 9-5-15,2 9-12 16,-2 6-5-16,4 7-4 15,0 17-5-15,4 7 2 16,2-1-6-16,2-1-27 16,8-2-22-16,3-6 25 0,7-6 15 15,1-10 1-15,-2-5 4 16,-9-5 17-16,-9-17 15 16,-11-6 66-16,-13-5 31 15,-8 2-13 1,-4 3 11-16,-11 5-68 0,-19 5-28 15,-9 12-14-15,-3 6-3 16,0 11-3-16,11 17 2 16,9 2 3-16,13 3-5 15,9-5-8-15,0-6-7 16,16-10-21-16,11-9 4 16,0-3 25-16,4-15 11 0,-1-15 2 15,-6-2 4-15,-8-3 2 16,-5 2 43-16,-8 8-4 15,-3 9-14-15,0 9 31 16,0 7-29-16,0 24-33 16,-6 25-26-1,-8 28 26-15,-1 18 0 0,0 22 1 16,7 16-1-16,8 23 8 16,0 9 57-16,19 13-34 15,6-2 12-15,-4-9-28 16,-3-21-9-16,-12-27-6 15,-6-36 4-15,-28-33-4 16,-36-29-8-16,-26-21 2 16,-24-35 5-16,-15-30-2 15,2-14-8-15,18-11-7 0,32-2-5 16,44 3 23-16,33 2 1 16,52 1-1-16,37 0-33 15,22 5 13-15,18 10 14 16,1 10 4-16,-12 10 0 15,-21 8-11-15,-27 0-31 16,-26-1-39-16,-19-8-70 16,-15-6-303-16</inkml:trace>
  <inkml:trace contextRef="#ctx0" brushRef="#br0" timeOffset="5549.0963">13008 2740 1461 0,'0'0'10'15,"110"-69"-10"1,-58 30-31-16,-11-5 26 0,-19-2 5 15,-18 4 3-15,-4 7-3 16,-25 8-7-16,-20 13-2 16,-16 13-2-16,-7 1 3 15,2 26 3-15,8 20 2 16,13 13 0-16,18 17 2 16,24 14 1-16,6 16 10 0,33 12 47 15,9 5-27-15,0 0-14 16,-5-7-5-16,-6-10-8 15,-8-5 0-15,-12-12 0 16,-12-17-3-16,-2-21-1 16,-18-27-46-16,-22-21-77 15,-18-6-34-15,-11-36-200 16</inkml:trace>
  <inkml:trace contextRef="#ctx0" brushRef="#br0" timeOffset="5699.8085">12689 3120 1273 0,'0'0'91'16,"158"-57"-50"-16,-58 31-34 15,7-3 3-15,-5-3 13 16,-5-8-23-16,-11-5-27 0,-16-8-165 16,-19-7-238-16</inkml:trace>
  <inkml:trace contextRef="#ctx0" brushRef="#br0" timeOffset="6000.1931">13500 2360 1071 0,'0'0'56'0,"0"0"-56"16,0 0-30-16,0 0 30 16,0 105 0-16,6-49 3 15,0 0-1-15,2-6-2 16,-1-13-2-16,3-10-4 15,-4-14-20-15,-1-8 3 0,1-5 11 16,5-8 12 0,3-16 14-16,5-3 3 0,0-3 79 15,-2 5-9-15,-3 4-4 16,-5 6 2-16,-2 8-20 16,-4 6-29-16,2 1-33 15,2 1-3-15,9 21-18 16,4 11 11-16,4 8 2 15,-2 6-106-15,-5-2-92 16,-7-8-203-16</inkml:trace>
  <inkml:trace contextRef="#ctx0" brushRef="#br0" timeOffset="6665.4976">14643 2583 1468 0,'0'0'31'0,"0"0"-31"15,0 0-2-15,0 0-9 16,0 0-5-16,0 0 15 16,0 99 1-16,0-52 0 0,9-5 0 15,9-6-4-15,9-8-12 16,4-11-6-16,2-7 6 16,3-10 5-16,-8 0 6 15,-4-16 4-15,-9-5 1 16,-9-3 1-16,-5 0 3 15,-1 5-1-15,0 7-1 16,0 5 7-16,0 6-9 16,0 1-1-16,0 6-13 15,6 14-4-15,18 5 18 16,9 2 0-16,9-4-7 16,2-10-22-16,-3-9 16 15,-7-4 13-15,-9-6 16 0,-11-15 36 16,-10-7 11-1,-4-6-19-15,-10-1-15 16,-21-2-20-16,-8 3-9 16,-7 7-6-16,2 7-3 0,7 13-43 15,13 7-132-15,18 0-241 16</inkml:trace>
  <inkml:trace contextRef="#ctx0" brushRef="#br0" timeOffset="6863.6283">15456 2641 1360 0,'0'0'60'16,"0"0"-17"-16,0 0-42 16,0 0 25-16,0 0-1 15,0 0-25-15,17 13-4 16,-3 10-68-16,2-6-112 15,-6-12-241-15</inkml:trace>
  <inkml:trace contextRef="#ctx0" brushRef="#br0" timeOffset="7466.5796">16117 2714 963 0,'0'0'433'16,"94"-51"-426"-16,-34 21-3 0,-4-4-4 16,-8-1 3-16,-17-2 50 15,-16 0-2-15,-15 2-28 16,0 4-21-16,-28 3-2 15,-12 11-10-15,-4 7 1 16,3 10 2-16,11 0 2 16,12 7 2-16,9 13-8 15,9 7-16-15,12 3-1 16,22 6 21-16,10-2 5 16,2-3-10-16,-9-8-7 15,-12-2 10-15,-17-6-5 16,-8 0-12-16,-21 3 10 0,-21 5 10 15,-10 2 6 1,3-2 0-16,10 2 0 16,21-1 1-16,16-2 2 0,2-2 27 15,30-2 26-15,17-4-9 16,17-4-18-16,15-6-17 16,6-4-12-16,-4 0-10 15,-9-14-137-15,-15-11-170 16</inkml:trace>
  <inkml:trace contextRef="#ctx0" brushRef="#br0" timeOffset="7597.2633">16709 2592 1082 0,'0'0'126'16,"0"0"-126"-16,0 0 0 16,0 0 6-16,0 0 23 15,0 0-29-15,90 40-37 16,-44-40-505-16</inkml:trace>
  <inkml:trace contextRef="#ctx0" brushRef="#br0" timeOffset="7862.2031">17297 2266 1347 0,'0'0'86'0,"0"0"-73"15,0 0-13-15,0 0-12 16,0 0 12-16,23 126 16 16,-4-52-7-16,0 5-8 15,-5-7-1-15,-5-10 2 16,-1-9-1-16,0-11-1 16,1-9-1-16,4-10-20 15,2-8-63-15,8-10-36 16,2-5-71-16,-1-5-244 15</inkml:trace>
  <inkml:trace contextRef="#ctx0" brushRef="#br0" timeOffset="8222.3028">17264 2587 1239 0,'0'0'116'16,"0"0"-115"-16,118-18 0 15,-40 14 2-15,8 2-3 16,4-3-1-16,-6-2-47 16,-13-2-2-16,-23 1 17 15,-20 1 24-15,-19 4 9 16,-9 3 15-16,0 0-3 16,-3 8-12-16,-7 17-9 15,2 3 9-15,8 1 4 0,0-2 14 16,25-5 7-16,11-4-4 15,8-7-8-15,6-5-1 16,0-6-3 0,-9 0 33-16,-13-9 0 0,-15-9 65 15,-13-7-14-15,0-2-69 16,-26-4-20-16,-11 1-4 16,-11 4-6-16,2 13-18 15,7 13-79-15,14 2-101 16,20 21-201-16</inkml:trace>
  <inkml:trace contextRef="#ctx0" brushRef="#br0" timeOffset="8648.4352">18713 2557 1349 0,'0'0'41'15,"0"0"-7"-15,0 0-9 16,0 0 30-16,103-9-31 16,-57 43-22-16,-1 3-2 15,-17-2 0-15,-14-2-4 16,-14-6-2-16,0 1 4 16,-20-3-5-16,-5-4-1 0,-2-4 6 15,8-3-5-15,8-7-2 16,7-1-15-16,4-5-13 15,3-1 25-15,20 0 12 16,12-14-6-16,2-9-10 16,-1-6 12-16,-6-5 4 15,-9-4 11 1,-9 0 15-16,-5 4 15 0,-1 10-4 16,-3 10 23-16,-1 8-17 15,-1 6-15-15,1 0-28 16,1 13-9-16,4 12-2 15,2 8 10-15,3 2 0 0,2-1-65 16,2-4-26 0,4-6-63-16,-1-9-162 15</inkml:trace>
  <inkml:trace contextRef="#ctx0" brushRef="#br0" timeOffset="8816.3727">19645 2738 1344 0,'0'0'106'0,"0"0"-61"16,0 0-15-16,0 0-2 15,0 0-28-15,0 0-108 16,-47-6-161-16,13 16-442 0</inkml:trace>
  <inkml:trace contextRef="#ctx0" brushRef="#br0" timeOffset="10165.2697">1620 5447 1045 0,'0'0'129'0,"10"-82"-90"16,-10 46 21-16,0 5 33 16,-6 7-4-16,-13 7-39 15,1 8-27-15,-12 9-23 16,-10 0-9-16,-2 24 1 16,-2 14 4-16,5 7 0 15,9 6 2-15,13 4 1 16,13-6 0-16,4-5-1 15,13-10-1-15,22-15-6 16,7-12-5-16,10-7 2 16,1-15 8-16,-5-17 4 15,-8-11 0-15,-13-3 1 16,-13-5 8-16,-11 2 2 0,-3 2 14 16,-2 8-10-1,-10 16 0-15,5 10 4 16,4 13-10-16,3 11-9 0,0 25-18 15,0 14 15-15,19 11 3 16,3 3-2-16,7-1-59 16,5-7-93-16,2-14-129 15,9-18-576-15</inkml:trace>
  <inkml:trace contextRef="#ctx0" brushRef="#br0" timeOffset="10398.7718">1900 4991 1231 0,'0'0'190'0,"105"22"-188"16,-22 28 7-16,8 16-9 16,-8 16 41-16,-12 10-12 15,-20 11-17-15,-24 4-8 16,-27 2-4-16,-17-3-1 15,-54-13 0-15,-31-13-27 16,-37-17-33-16,-29-17-39 16,-17-21-74-16,-8-17-287 15</inkml:trace>
  <inkml:trace contextRef="#ctx0" brushRef="#br0" timeOffset="12244.3574">3864 5413 499 0,'0'0'813'0,"-12"-75"-711"15,12 44-68-15,22 3 17 16,20 3-1-16,16 12-15 16,11 10-26-16,8 3-8 15,-2 18-1-15,-8 20-1 16,-16 13 0-16,-20 11-4 0,-25 6-5 15,-7 1-22-15,-37-4-1 16,-11-10 7-16,-5-14 11 16,5-12 12-16,13-16 2 15,11-12 1-15,13-1 0 16,12-22 12-16,0-15-1 16,31-16-11-16,16-8 0 15,14-8-2-15,6-5 2 16,-4 2-1-16,-10 6 0 15,-15 10 2-15,-22 13 21 16,-10 15 36-16,-6 15-18 16,0 11-14-16,0 2-20 15,0 26-6-15,-3 21-9 16,0 18 9-16,3 12 0 16,0 4-3-16,15-4 1 0,10-5 1 15,8-13 1-15,9-16-59 16,6-13-57-16,5-20-89 15,2-10-220-15</inkml:trace>
  <inkml:trace contextRef="#ctx0" brushRef="#br0" timeOffset="12649.004">4992 4678 1207 0,'0'0'26'0,"-85"-17"6"16,46 17-32 0,6 27-5-16,11 7 5 0,16 11 0 15,6 11 2-15,39 5-1 16,25 6 2-16,21-1-1 16,6-1-1-16,-8-5-1 15,-19-8-2-15,-22-5-19 16,-24-9 0-16,-18-6 5 15,-3-9 11-15,-27-8 1 16,-19-11 4-16,-9-4 5 16,-6-2 24-16,4-21 20 0,12-7-1 15,24-7 17-15,21-4 10 16,6-12-38 0,33-3-20-16,16-5-5 0,8 3 7 15,-9 5 0-15,-13 6-4 16,-21 6-2-1,-17 7-5-15,-24 5-8 0,-28 6-8 16,-24 11-16-16,-8 10-93 16,-7 2-120-16,6 8-241 15</inkml:trace>
  <inkml:trace contextRef="#ctx0" brushRef="#br0" timeOffset="15264.9632">8736 4716 1270 0,'0'0'4'0,"0"0"43"0,0 0-39 16,0 0 48-16,0 0-39 15,0 0-17-15,0 0-8 16,20 86 8-16,-5-15 0 16,-3 0-1-16,-3-4 1 15,-1-2-1-15,-3-13-24 16,-2-14-27-16,3-13-17 16,-4-13 27-16,1-11 23 15,0-1 19-15,2-9 8 16,4-12-7-16,5-2 9 15,4 0 17-15,5 4 3 16,4 4-14-16,6 9-13 16,3 6-2-16,3 4-1 15,-5 18-3-15,-7 5-3 16,-12-1 2-16,-12-2-1 16,-3-2 5-16,-26-6 4 0,-15-3 56 15,-12-4-3-15,-6-7-11 16,-2-2-20-16,4 0-21 15,15-6-5-15,15-16-50 16,27-11-274-16</inkml:trace>
  <inkml:trace contextRef="#ctx0" brushRef="#br0" timeOffset="15514.924">9172 4600 1490 0,'0'0'38'16,"0"0"-38"0,0 0-7-16,105 128 7 15,-40-47 16-15,7 13-6 0,-7 6-10 16,-10 1-2-16,-19-5-1 16,-19-12 3-16,-17-17-3 15,-11-15-9-15,-35-14-2 16,-21-13 12-16,-17-7-1 15,-11-10 3-15,1-5-3 16,12-3-71-16,12 0-147 16,22-16-404-16</inkml:trace>
  <inkml:trace contextRef="#ctx0" brushRef="#br0" timeOffset="17114.3171">10949 5003 1202 0,'0'0'101'0,"0"0"-83"16,0 0 32-16,16-73 41 16,14 65-45-16,12 6-38 15,10 2-8-15,5 9-3 16,-2 16 1-16,-10 10-2 16,-11 11 1-16,-13 4-7 15,-15 4 3-15,-6-1-13 0,-6-4-2 16,-13-9 10-16,-1-7 4 15,2-12 3 1,6-9 5-16,5-6-2 0,7-6 2 16,0 0 16-16,7-19 2 15,22-12-18-15,8-8-19 16,8-8-6-16,1-4 10 16,-6-6-2-16,-8-2 17 15,-12 4 0-15,-9 6 6 16,-9 7 5-16,-2 11 25 15,0 9-5-15,-3 11-11 16,-5 11-4-16,-1 0-16 16,-6 27-11-16,0 17 8 0,0 13 1 15,11 5-1-15,4 2 6 16,7-4-3-16,23-5 0 16,6-12-4-1,7-9-6-15,5-7-62 0,7-12-57 16,2-12-89-16,-1-3-201 15</inkml:trace>
  <inkml:trace contextRef="#ctx0" brushRef="#br0" timeOffset="17586.8604">11774 4609 903 0,'0'0'112'0,"0"0"-80"15,0 0 23-15,0 0 31 16,0 0-39-16,0 0-35 16,-30-11-2-16,59 17 0 15,17 3 29-15,15 0-25 16,6-3-14-16,5 0-37 16,-10-6-163-16,-14 0-201 15</inkml:trace>
  <inkml:trace contextRef="#ctx0" brushRef="#br0" timeOffset="18080.8301">12612 4496 1212 0,'0'0'26'16,"0"0"-2"-16,0 0-23 15,84-68 15-15,-38 67 17 16,2 1-29-16,-3 5-4 15,-13 11-4-15,-13 4-2 16,-15 4-6-16,-4 4-17 16,-18-1 8-16,-13-1 13 15,-2-2-1-15,3-1 4 16,14-4 3-16,14 1-2 16,2 0-4-16,26 1 2 15,11 2 6-15,9 2 0 16,-3-1 3-16,-8-1-1 15,-11-7-2-15,-11-3 1 0,-9-6 18 16,-4-4 14-16,-11-3 30 16,-28 0 21-16,-24 0 0 15,-19 0-56-15,-6-8-23 16,4-2-5-16,17 0 0 16,20-1-161-16,26-6-382 15</inkml:trace>
  <inkml:trace contextRef="#ctx0" brushRef="#br0" timeOffset="18783.5183">15643 4761 781 0,'0'0'533'0,"0"0"-476"16,-18-72-51-16,-9 63 7 15,-10 9 39-15,-13 4-33 16,-5 22-19-16,-2 9 0 16,8 5 3-16,20-3-3 15,15-2-1-15,14-4 0 16,21-6 1-16,25-4 9 0,27-13-7 15,15-8-2-15,13 0-98 16,-3-25-107-16,-21-13-504 16</inkml:trace>
  <inkml:trace contextRef="#ctx0" brushRef="#br0" timeOffset="19005.8487">15649 4376 1202 0,'0'0'56'0,"0"0"-56"16,0 0 0-16,129 112 68 16,-45-40 1-16,1 9-41 15,-9 6-22-15,-13-4-4 16,-16-1-2-16,-18-7 0 16,-17-4 0-16,-12-6 0 15,-8-12-1-15,-26-7 1 0,-14-13 1 16,-4-8-1-16,-3-6-2 15,6-7-88-15,13-6-116 16,21-6-445-16</inkml:trace>
  <inkml:trace contextRef="#ctx0" brushRef="#br0" timeOffset="19963.8024">17314 4806 896 0,'0'0'58'0,"0"0"-54"15,0 0-4 1,0 0 54-16,0 0 27 16,0 0-26-16,37 18-14 0,24-16 13 15,20-2-19-15,14 0-12 16,12 0-10-16,2 0-12 16,0 0-1-16,-4 0-87 15,-7-3-240-15</inkml:trace>
  <inkml:trace contextRef="#ctx0" brushRef="#br0" timeOffset="21805.9739">18506 4653 1170 0,'0'0'64'16,"0"0"-37"-16,-2-84 88 15,19 64-5-15,11 3-60 16,12 8-27-16,9 6-23 15,10 3-3-15,5 0-1 16,0 18 1-16,-7 10-3 16,-15 15 2-16,-17 11-6 0,-22 11-1 15,-5 5-16 1,-32-3 4-16,-11-9-13 0,1-11 0 16,8-14 16-16,13-14 15 15,13-9 2 1,10-10 3-16,0 0 12 0,27-17 18 15,13-16-30-15,11-7 0 16,4-10 0 0,-3-7 2-16,-4-3 1 0,-9-4 3 15,-10 1 20-15,-9 7 4 16,-10 11-4-16,-8 12 7 16,-2 16 12-16,0 10-12 15,0 7-25-15,0 1-8 16,0 28-12-16,-2 18 3 0,2 18 9 15,0 6-1 1,6 1 0-16,12-11 1 0,4-8-1 16,1-10-24-16,4-9-39 15,4-11-39-15,2-9-84 16,-2-14-149-16</inkml:trace>
  <inkml:trace contextRef="#ctx0" brushRef="#br0" timeOffset="22129.9588">19371 4009 356 0,'0'0'907'0,"0"0"-845"15,0 0-59-15,115-70 2 16,-51 73-3-16,-3 26 12 15,-6 12-14-15,-16 6-5 16,-22 1 1-16,-17-1 2 16,-17-3 1-16,-27-6 0 15,-9-6 1-15,-1-7 3 16,7-2 4-16,13-3 1 16,14-3 3-16,18 3-7 15,7 2 9-15,37 4 4 16,22 0-9-16,18-1-8 15,10-3-14-15,2-5-148 16,-10-8-215-16</inkml:trace>
  <inkml:trace contextRef="#ctx0" brushRef="#br0" timeOffset="22342.9328">19924 4686 1152 0,'0'0'256'16,"132"-11"-204"-16,-38 1-50 16,7 2 89-16,-7-1-52 0,-10 2-35 15,-10 0-4-15,-13-5-71 16,-22-4-53-16,-25-6-71 16,-14-5-270-16</inkml:trace>
  <inkml:trace contextRef="#ctx0" brushRef="#br0" timeOffset="22495.9325">20318 4359 1138 0,'0'0'121'0,"0"0"-118"16,0 0-1-16,20 92 88 16,-2-36-30-16,1 16-6 15,-1 8-42-15,-5-1-9 16,-1 1-2-16,-1-7-1 0,2-11-117 15,4-16-157-15,5-15-453 16</inkml:trace>
  <inkml:trace contextRef="#ctx0" brushRef="#br0" timeOffset="22813.2269">20999 4472 1556 0,'0'0'47'16,"0"0"-32"-16,0 0 0 15,0 0-7-15,120-12-8 16,-63 44-4-16,-11 7-7 16,-19 4-54-16,-24 6-28 0,-9 0 18 15,-33-3 11-15,-11-5 19 16,-1-11 31-16,14-6 14 15,13-6 3-15,18-5-3 16,6-3 9-16,22-1 24 16,25-5 25-16,21-1-7 15,16-3-45-15,10 0-6 16,0-3-92-16,-5-13-173 0,-13-4-808 16</inkml:trace>
  <inkml:trace contextRef="#ctx0" brushRef="#br0" timeOffset="23229.8622">21621 4545 1174 0,'0'0'157'16,"0"0"-34"-16,0 0-33 15,0 0 0-15,0 0-56 16,104-55-28-16,-62 74 0 16,-5 10-6-16,-8 11-1 15,-14 5-1-15,-15 7-1 16,0-1-1-16,-21-5-10 15,-6-8-9-15,3-8-4 16,9-10-23-16,9-7 3 16,6-9-23-16,9-4-1 0,21-4 19 15,7-21-12-15,4-12 18 16,-4-13 46 0,-7-9 10-16,-10-8 47 0,-10-2 35 15,-9 4-23-15,-1 9-21 16,-3 14 12-16,-8 15 16 15,5 15-38-15,3 12-5 16,3 4-33-16,0 31-7 16,2 16 5-16,15 18 1 15,5 11 1-15,-2-4-1 16,-1-2 0-16,-6-11 1 16,0-12-23-16,4-8-17 15,1-7-43-15,10-11-58 16,5-12-120-16,6-12-453 0</inkml:trace>
  <inkml:trace contextRef="#ctx0" brushRef="#br0" timeOffset="32769.2288">22270 3988 555 0,'0'0'561'0,"0"0"-500"16,-11-81-29-16,19 58 65 16,17-1 2-16,8 5-48 15,6 6-39-15,1 6-11 16,-1 3-1-16,-11 4 0 16,-10 0-6-16,-8 12-7 15,-10 10 5-15,0 3 2 16,-8 5 0-16,-10 2 1 15,1 1 1-15,11 2 3 16,6 0 0-16,12 2-2 16,21-2 0-16,6-2 1 15,-5-2 2-15,-9-7 0 0,-13-4-1 16,-12-1-2 0,-6-3 0-16,-31-1 3 0,-18-2 0 15,-12-4 35-15,-5-3-3 16,13-2-18-16,14 4-9 15,16 0-3-15,19 5-2 16,10 3-74-16,28-4-194 16,28-2-316-16</inkml:trace>
  <inkml:trace contextRef="#ctx0" brushRef="#br0" timeOffset="32992.4358">22834 4513 1403 0,'0'0'69'16,"103"0"-69"-16,-30 0 37 16,12 0 61-16,9 0-74 15,-2 0-24-15,-5-3-1 16,-17-1-16-16,-16-2-75 15,-22-4-108-15,-16-2-229 16</inkml:trace>
  <inkml:trace contextRef="#ctx0" brushRef="#br0" timeOffset="33715.147">23897 4150 1072 0,'0'0'29'0,"0"0"-16"15,0 0 53-15,0 0-6 16,0 0-30-16,0 0-26 16,-1-22-4-16,1 22 1 15,0 0 12-15,0 0 19 16,-2 0 2-16,1 0-10 15,-2 0-1-15,0 0-10 16,-3 6-3-16,0 0-1 16,2-2-7-16,-1 2 3 15,2-2-3-15,2-1-2 16,1-1 0-16,0-1 3 16,0-1 0-16,0 0 5 15,0 0 9-15,0 0 9 16,0 0-16-16,-5 1-7 0,-2 9-3 15,-7 7 0-15,-8 12-2 16,-6 14 4-16,-7 13-4 16,-7 13 2-16,-4 7 0 15,-2 6 2-15,5-3-2 16,16-9 0-16,17-7-1 0,10-11 0 16,19-8 0-1,26-11-2-15,16-13-14 16,14-8-18-16,3-11 2 0,-3-1 13 15,-9-16 18-15,-16-12 2 16,-18-9 14-16,-12-1 49 16,-20-6 2-16,-2-3-27 15,-34 5-20 1,-20 9-18-16,-16 8-2 0,-7 12-2 16,1 11-3-16,5 2-58 15,12 18-118-15,19 4-191 16</inkml:trace>
  <inkml:trace contextRef="#ctx0" brushRef="#br0" timeOffset="35281.4926">1984 7624 1012 0,'0'0'5'16,"-85"-8"-4"-16,28 8-1 15,-1 18 21 1,4 13 27-16,11 7-5 0,13 6-10 16,14 0-16-16,14-1-7 15,4-5-4-15,36-4 2 16,18-8 4-16,27-5-8 15,13-13 5-15,4-8-9 16,-2 0-56-16,-14-25-187 16,-20-12-526-16</inkml:trace>
  <inkml:trace contextRef="#ctx0" brushRef="#br0" timeOffset="35513.8054">2077 7432 1065 0,'0'0'47'16,"0"0"-46"-16,129 97-1 15,-57-44 20-15,7 10 24 16,-6 10-12-16,-12 3-13 16,-19 4-10-16,-21-5-6 15,-21-6-2-15,-24-6 0 16,-31-5 4-16,-18-7 0 0,-14-8-2 15,-1-4-3-15,9-8-38 16,13-10-222-16</inkml:trace>
  <inkml:trace contextRef="#ctx0" brushRef="#br0" timeOffset="38367.9243">4140 7616 1017 0,'0'0'44'0,"0"0"2"16,16-91 14-16,17 63 17 16,12 3-21-16,16 5-24 15,7 7-22-15,0 12-8 16,-4 1-2-16,-11 18-1 0,-12 20-2 16,-14 15-4-1,-18 10 4-15,-9 12-2 0,-11 1-2 16,-25-3-22-1,-8-10-25-15,-7-17 29 0,-1-12 20 16,4-14 5 0,11-11-1-16,10-9 2 0,12 0 13 15,9-20 42-15,6-6-24 16,0-6-25-16,19-5-5 16,14-4-2-16,9-2 0 15,3-3 0-15,-2 7 0 16,-3 5 0-16,-7 5 0 15,-6 11-1-15,-9 8 1 16,-2 10 1-16,-2 0-1 16,-1 20-5-16,2 14-1 0,0 11 6 15,3 7 0 1,4 0 2-16,5-3-2 0,7-3 2 16,4-8-1-16,2-6 1 15,3-7-1-15,1-13-1 16,3-10-71-16,0-2-85 15,-1-19-159-15</inkml:trace>
  <inkml:trace contextRef="#ctx0" brushRef="#br0" timeOffset="38786.3441">5072 7016 1215 0,'0'0'4'0,"-19"-102"12"15,19 67 5-15,33 9 12 16,20 15-5-16,10 11-22 16,6 18-6-16,-10 24-4 15,-14 9 4-15,-19 0-7 16,-13 2-5-16,-13-7-6 15,0-7 5-15,-5-3 9 16,-11-5 1-16,4-2-1 16,6-4 4-16,3-2-1 15,3 2 1-15,3 0 0 0,9 0-1 16,5 0 1 0,-6 2 0-16,-6-7 0 15,-5 1-1-15,-6-1 1 0,-26-3 10 16,-12 0 41-16,-4-3 9 15,2-3-30 1,7-2-19-16,12-1-10 0,9-1-1 16,9 3 0-16,9-1-129 15,9-6-190-15</inkml:trace>
  <inkml:trace contextRef="#ctx0" brushRef="#br0" timeOffset="39412.8732">4786 7424 1067 0,'0'0'12'0,"0"0"-12"0,0 0-1 16,-94 26 1-1,74 10 25-15,-2 13-9 0,8 8 3 16,6 6-6-16,8 2 3 16,0-3 6-16,16-8-6 15,20-7-10-15,10-8-4 16,11-11 4-16,4-6-6 15,2-8-17-15,-7-9-212 16,-11-5-495-16</inkml:trace>
  <inkml:trace contextRef="#ctx0" brushRef="#br0" timeOffset="39844.8759">5560 7745 1186 0,'0'0'54'0,"0"0"-49"16,0 0 11-16,0 0 35 15,136-13-43-15,-51 12-8 16,7-2 1-16,-1 3-3 16,-5-3-55-16,-9 0-146 15,-13-6-257 1</inkml:trace>
  <inkml:trace contextRef="#ctx0" brushRef="#br0" timeOffset="40314.0908">6761 7457 1232 0,'0'0'28'0,"0"0"-10"16,0 0-3-16,0 0 2 16,106-53-1-16,-40 53-14 15,-2 0-2-15,-9 13 0 16,-18 1-1-16,-13-1-1 15,-16 4-8-15,-8 1-14 0,-5 0 10 16,-17 1 9 0,-5-3 0-16,6 1 5 15,9 1 0-15,12 5 0 16,4 1 0-16,28 3 5 16,10 3-2-16,3-2 0 15,-2-2 0-15,-12 0-1 16,-16-6 1-16,-15-5 3 0,-6-2 8 15,-36-5 26-15,-25-4 50 16,-20-2-33-16,-7-2-36 16,3 0-4-16,17 0-13 15,23 0-4-15,20 0 0 16,21 0-48-16,10 1-171 0,44-1-221 16</inkml:trace>
  <inkml:trace contextRef="#ctx0" brushRef="#br0" timeOffset="40737.1988">7437 7444 1402 0,'0'0'76'0,"0"0"-50"16,0 0 20-16,0 0 2 15,112-31-41-15,-54 65-7 16,0 11-4-16,-16 8 2 15,-21 1-5-15,-21-4-41 16,0-6 1-16,-24-9-15 0,0-10 20 16,8-10 20-16,4-11 12 15,9-4 2-15,3-12 8 16,0-18 0-16,16-12-5 16,6-7 5-16,1-4 0 46,2-1 1-46,1 0 0 0,-3 4 5 0,-4 8 5 0,-8 17 26 0,-5 13 14 16,-4 12 5-16,1 0-46 16,3 29-10-16,9 18-6 15,0 14 5-15,4 3 1 16,-4 2-2-16,3-4 5 16,1-4-6-16,2-5 4 15,3-10-2-15,6-7-80 16,0-13-55-16,-2-14-75 15,0-9-162-15</inkml:trace>
  <inkml:trace contextRef="#ctx0" brushRef="#br0" timeOffset="42127.012">7537 6986 882 0,'0'0'92'0,"0"0"-82"15,0 0 28-15,0 0 65 0,0 0-32 16,0 0-42-16,25 8-15 16,41-6 2-16,15-2-13 15,10 0-3-15,3 0-18 16,-5 0-126-16,-4 0-86 15,-9-5-131-15</inkml:trace>
  <inkml:trace contextRef="#ctx0" brushRef="#br0" timeOffset="42541.473">8444 6780 785 0,'0'0'50'0,"0"0"-12"15,0 0 75 1,0 0-45-16,-97-63-19 0,60 63-19 15,-2 0-15-15,3 0-7 16,12 6-4-16,14 9-4 16,10 6 3-16,21 4-3 15,25 9 4-15,14 4 2 16,5 2-4-16,-1 0-1 16,-10 3-1-16,-11-2 0 15,-13 0-1-15,-16 1 0 16,-14-7-1-16,-5-5-1 15,-25-7 2-15,-10-11 1 16,-6-6 4-16,1-6 13 0,11 0 19 16,8-10-5-1,13-10 22-15,10-6 11 0,3-7-39 16,6-6-10 0,10-6 4-16,7 1 7 15,-2-3-2-15,-5 2-8 0,-4 4-3 16,-6 4 7-16,-6 7-6 15,0 7-10-15,0 4-4 16,0 8-3-16,-4 4 0 16,1 6-31-16,0 1-95 15,3 0-77-15,0 3-179 16</inkml:trace>
  <inkml:trace contextRef="#ctx0" brushRef="#br0" timeOffset="43860.9896">8985 7522 709 0,'0'0'134'0,"0"0"-93"15,0 0 2-15,0 0 64 0,0 0-26 16,0 0-29-16,42 2-31 16,10-2-12-16,14 0 29 15,9 0 4-15,10-6-15 16,1 1-3-16,-2 0-18 16,-11 1-4-16,-9-1-2 15,-12 2-3-15,-10-2-76 16,-15 0-131-16,-11-2-205 15</inkml:trace>
  <inkml:trace contextRef="#ctx0" brushRef="#br0" timeOffset="47567.1942">10382 7222 837 0,'0'0'41'16,"0"0"-17"-16,-88-45 36 15,54 37 42-15,-4 6-23 16,1 2-51-16,-3 0-8 15,7 8-14-15,6 12 2 16,6 1-3-16,8 5-3 16,10-2 0-16,3 1-2 0,3-5 3 15,19-2 1-15,10-4 2 16,3-7-2-16,5-7-1 16,-1 0 2-16,-4 0-2 15,-4-12 0-15,-6-7 4 16,-8-5-2-16,-4-2 0 15,-5 1-2-15,-5 1 9 16,-2 4 21-16,-1 4-9 16,0 3 3-1,0 5 7-15,0 4-18 0,0 4-1 16,0 0-15-16,0 0-1 16,0 10-13-16,0 20 4 0,0 13 10 15,6 14 0 1,4 7 1-16,-2 8-1 15,0 4 0-15,-4 1 0 16,-4 0 0-16,0-6 0 0,0-10 0 16,3-12 1-16,4-16-2 15,-1-12-41-15,2-6-29 16,-4-11-64-16,1-4-137 16,-2-1-233-16</inkml:trace>
  <inkml:trace contextRef="#ctx0" brushRef="#br0" timeOffset="48586.9384">10821 7279 1044 0,'0'0'60'0,"0"0"-17"15,-33-73 40 1,33 52 8-16,3 4-28 0,18 3-33 16,4 2-21-16,12 6-9 15,4 4-2-15,3 2 1 16,0 4 0-16,-1 15-2 16,-7 9-1-16,-7 11-2 15,-10 9 1-15,-11 8 0 16,-8 7-5-16,-11-1-4 15,-22-5-27-15,-11-10-29 16,-5-12 29-16,1-9 28 0,1-10 12 16,8-11 1-1,3-5 0-15,3 0 2 0,3-11-2 16,5-7 5 0,7-2 9-16,11 0 17 15,5 0 8-15,2 3-19 16,2 3 3-16,15 3-3 0,8 4 4 15,3 6-18-15,12 1-3 16,-1 0-2-16,6 16 0 16,2 4-1-16,3 5-2 15,2 4 1-15,0-1 1 16,0-1-2-16,-2-3-52 16,2-5-65-16,-7-4-55 15,-7-8-104-15</inkml:trace>
  <inkml:trace contextRef="#ctx0" brushRef="#br0" timeOffset="55214.2436">935 10657 600 0,'0'0'569'0,"0"0"-503"16,0 0-44-16,-85-32-5 15,85 32 52-15,0-1-11 16,0 1-33-16,27 0-17 16,24 0-8-16,16 0 0 0,13 0 0 15,2 0-2-15,-4 0 2 16,-5 0-1 0,-3 0-9-16,-7 0-73 0,-11 0-41 15,-12 0-74 1,-20 2-119-16</inkml:trace>
  <inkml:trace contextRef="#ctx0" brushRef="#br0" timeOffset="55409.1269">920 10843 850 0,'0'0'81'0,"0"0"-76"15,0 0 0-15,0 0 151 0,149 16-54 16,-61-18-77-16,6-12-15 15,0-3-2-15,-1 0-2 16,-11 1-6-16,-6 2-4 16,-9-2-118-16,-15-3-138 15,-16-4-252-15</inkml:trace>
  <inkml:trace contextRef="#ctx0" brushRef="#br0" timeOffset="55725.9514">1583 10328 376 0,'0'0'610'15,"-94"-57"-553"-15,53 43-4 16,10 6 7-16,19 5 12 0,6 3-26 16,6 1-42-16,15 27-2 15,27 18-2-15,19 13 4 16,13 7 2-16,4 5-6 15,-9-2 1-15,-8 0-2 16,-12 0 1-16,-19-6-1 16,-15 1-8-1,-15-8 6-15,-18-5-3 0,-28-8 4 16,-5-5-2-16,-4-4 4 16,-5-2-1-16,2 0 0 15,0 0-45-15,1-5-124 16,11-6-276-16</inkml:trace>
  <inkml:trace contextRef="#ctx0" brushRef="#br0" timeOffset="61208.2703">5310 10380 1059 0,'0'0'116'0,"0"0"-63"16,0 0-48-16,0 0 15 15,-86-47 31-15,36 72-28 16,-10 16-13-16,5 3-8 16,10 0-1-16,12-2 1 0,20-3-1 15,13-7 2-15,0-7-1 16,22-9 2-16,14-14 2 16,10-2 2-16,5-22-1 15,0-12-1-15,-6-8-1 16,-10-3-4-16,-5 0 8 15,-12 3 8-15,-6 11 48 16,-5 13 4-16,-5 10-19 16,1 8-28-16,1 1-22 15,4 28-12-15,2 14 9 16,1 12 1-16,-1 6 2 16,2 0-58-16,0-6-77 15,10-15-124-15,2-17-529 16</inkml:trace>
  <inkml:trace contextRef="#ctx0" brushRef="#br0" timeOffset="61485.158">5602 10181 1275 0,'0'0'46'15,"0"0"-5"-15,130 8-39 16,-68 34-2-16,4 15 28 15,-3 13-9-15,-5 9-17 16,-11 6-2-16,-14 0 0 0,-19-4 0 16,-14-7 0-16,-24-12-3 15,-27-15 0-15,-15-12 0 16,-11-9 3 0,-5-11-2-16,-3-6-44 0,6-9-79 15,19 0-121-15,23-12-636 16</inkml:trace>
  <inkml:trace contextRef="#ctx0" brushRef="#br0" timeOffset="62097.326">7555 10376 1017 0,'0'0'36'0,"0"0"-14"16,0 0-12-16,0 0-10 16,0 0-1-16,0 0-25 15,80-59-188-15,-80 70-357 16</inkml:trace>
  <inkml:trace contextRef="#ctx0" brushRef="#br0" timeOffset="62578.8509">7573 10322 1173 0,'0'0'21'0,"0"0"18"0,15-73-11 16,13 58 21-16,12 7 14 15,11 7-40-15,7 1-23 16,-1 13 0-16,-11 20-2 16,-10 7 1-16,-20 6-6 15,-14 3-1-15,-2-5 3 0,-18-4-2 16,-12-8 4-1,2-5 2-15,2-13 1 0,10-5 0 16,10-6 0-16,3-3 2 16,3-6 15-16,6-17 10 15,18-11-25-15,7-12-1 16,5-5 0-16,-3-7-1 16,-2 0 0-1,-7 1 0-15,-9 10 1 16,-8 11 0-16,-5 17 16 0,-2 9 34 15,0 9-24-15,0 1-21 16,0 20-6-16,1 18-9 16,5 18 9-16,2 8 0 15,5 0 1-15,-2-4-2 0,2-13 0 16,-1-7-60-16,6-9-45 16,0-17-55-16,6-11-170 15</inkml:trace>
  <inkml:trace contextRef="#ctx0" brushRef="#br0" timeOffset="63025.8737">8518 9708 1158 0,'0'0'2'15,"-88"-5"-2"1,51 8 0-16,12 15 12 0,10 7-4 16,12 8-8-16,3 4 1 15,30 5 1-15,20-2 1 16,13 2-2-16,4-3 0 16,-1-1-1-16,-12-1-20 15,-20 1-33-15,-15-3 12 16,-19 0 21-16,-10-5 12 15,-29-7 6-15,-10-12 2 0,-5-9 39 16,-3-2 66 0,7-13-22-16,11-12 6 0,15-4-25 15,21-9-10-15,3-3-21 16,36-7-4-16,19-2-22 16,12-3-2-16,2 1 0 15,-8 2 0 1,-15 5-2-16,-22 5 3 15,-24 8-5-15,-10 7-1 0,-38 11-14 16,-26 14-24-16,-16 4-74 16,-16 27-77-16,-3 5-148 15</inkml:trace>
  <inkml:trace contextRef="#ctx0" brushRef="#br0" timeOffset="65478.1076">5509 12064 756 0,'0'0'396'16,"0"0"-348"-16,0 0-31 15,0 0 40-15,0 0 47 16,0 0-36-16,-31-49-68 15,31 58-1-15,0 14-11 0,3 11 12 16,3 0 0 0,6 4 1-16,0-1 0 0,3-1-1 15,10-9 1 1,2-2-1-16,9-12-10 0,5-9-19 16,0-4-3-1,-5-6 11-15,-8-17 17 0,-4-4 3 16,-9-8 2-16,-8 0 0 15,-1-1 2-15,-6-1 1 16,0 6 12-16,-3 5 6 16,-7 6 6-16,7 13 9 15,-2 3-17-15,5 4-20 16,0 17-6-16,0 17-12 16,8 17 17-16,17 10 1 15,2 8-2-15,0 3-10 0,-2-1-24 16,-8-1 3-16,-7-5 4 15,-9-6 20 1,-1-9 6-16,-11-13-2 0,-16-11 4 16,-9-10 1-16,-9-10 19 15,-13-6 38-15,-2 0 5 16,-2-9-26-16,8-7-16 16,20 1-9-16,16 1-7 15,18-5-4 1,21-5-66-16,37-8-275 0</inkml:trace>
  <inkml:trace contextRef="#ctx0" brushRef="#br0" timeOffset="65667.818">6260 12224 822 0,'0'0'541'0,"0"0"-490"15,0 0-48-15,125-37 1 16,-47 34-2-16,1 3 4 16,1 0-6-16,-17 3-115 15,-21 3-134-15,-23-2-216 16</inkml:trace>
  <inkml:trace contextRef="#ctx0" brushRef="#br0" timeOffset="65804.9954">6409 12418 809 0,'0'0'41'0,"0"0"47"16,0 0-1-16,133 40 23 16,-73-40-29-16,2 0-55 15,1-2-26-15,-5-13-15 16,-4-5-221-16,-8-10-563 16</inkml:trace>
  <inkml:trace contextRef="#ctx0" brushRef="#br0" timeOffset="66558.1921">7747 12128 1344 0,'0'0'54'0,"0"0"-41"0,87-64-1 16,-38 55 46-1,9 9-25-15,3 6-29 0,-1 23-4 16,-9 14-3-16,-14 8-1 16,-22 6-11-16,-15 1-55 15,-17-5-13-15,-21-12-12 16,-1-12 42-16,5-14 26 15,11-12 27-15,13-3 2 16,8-14 8-16,2-17 3 16,14-10-10-16,22-8-2 15,11-6-1 1,7-1 0-16,-6 3 0 0,-7 5 5 16,-12 11 34-16,-16 14 36 15,-7 11 11-15,-6 9-27 16,0 3-35-16,0 15-24 15,0 17-12-15,0 15 12 16,0 9 0-16,2-2 0 16,4 2 0-16,4-8-1 0,5-8 1 15,6-10 0-15,10-10-34 16,7-15-117-16,5-5-150 16</inkml:trace>
  <inkml:trace contextRef="#ctx0" brushRef="#br0" timeOffset="66967.9619">8790 11603 502 0,'0'0'551'16,"-92"-6"-530"-16,53 8-14 15,11 18 17 1,17 4 18-16,11 8-28 15,21 7-7-15,28 0 0 0,14 2 0 16,4-3-4-16,-9-4-2 16,-13 3-1-16,-17-3 0 15,-16 1 0-15,-12-1-4 16,-19-1-1-16,-23-4 5 16,-13-8 0-16,-5-8 4 15,2-11 13-15,9-2 47 0,11-2 28 16,13-17-17-16,22-6-21 15,3-11-19-15,23-8-15 16,20-6-15-16,6-6 12 16,3 3 9-1,-11 1-16-15,-16 7-5 0,-19 8-2 16,-6 9-3-16,-33 13-4 16,-24 13-12-16,-23 5-64 15,-19 26-132-15,-11 7-194 16</inkml:trace>
  <inkml:trace contextRef="#ctx0" brushRef="#br0" timeOffset="68243.1203">5821 14189 1216 0,'0'0'21'16,"0"0"-17"-16,0 0-4 16,-110-74 57-16,62 74-1 0,-6 12-44 15,-1 17-12-15,10 8-4 16,17 1 1-1,19-1 3-15,9-5 0 0,15-4 3 16,19-9 0-16,14-9-1 16,7-10-2-16,-1-5-5 15,0-20-10-15,-10-11-2 16,-8-10-4-16,-9-10 16 16,-15-10 5-16,-9-4 0 15,-3-2 0-15,0 0 31 16,-9 3 16-16,-4 6-7 15,1 8 14-15,1 17 0 0,4 16-15 16,4 12-14-16,3 10-15 16,-2 0-10-16,1 28-12 15,1 16 10-15,0 17 1 16,0 6 2-16,0 4-2 16,1 3-1-16,4-1 0 15,7-4 0-15,-2-4-70 16,1-10-71-16,2-12-61 15,4-17-188-15</inkml:trace>
  <inkml:trace contextRef="#ctx0" brushRef="#br0" timeOffset="68698.8593">6094 13908 1113 0,'0'0'74'0,"0"0"-56"15,0 0-10-15,0 0-8 16,0 0 3-16,-19 75-3 16,19-28 4-16,6 1-3 15,19-4-1-15,5-10 4 16,6-8-4-16,7-14-5 16,2-12-45-16,-2 0 16 15,-6-24 24-15,-5-10 10 16,-10-8 10-16,-10-2 32 15,-6-1 8-15,-6 2 13 16,0 5 7-16,-14 9-11 16,1 9-12-16,6 10-13 15,1 10-9-15,3 3-25 0,-2 24-12 16,5 14 12-16,0 14-1 16,6 10 1-16,11 4 0 15,-1 3 0-15,-1-3 0 16,-6-4 0-1,-8-5-1-15,-1-8 1 0,0-8-1 16,-16-7 0-16,-8-6 0 16,-3-5 1-16,-3-6-1 15,-7-3 1-15,-5-6 0 16,-5 0 0-16,-7-1-42 16,-3-5-168-16,2-5-232 0</inkml:trace>
  <inkml:trace contextRef="#ctx0" brushRef="#br0" timeOffset="68891.5509">5126 14899 1155 0,'0'0'224'0,"0"0"-192"16,137 0-30-16,-22-9 27 15,30-4 53-15,25-2-33 16,18 0-40-16,6 1-9 15,-9-3-4-15,-20 6-36 0,-41 3-154 16,-45 8-199-16</inkml:trace>
  <inkml:trace contextRef="#ctx0" brushRef="#br0" timeOffset="69392.0655">5917 15323 1221 0,'0'0'49'0,"-115"-50"-37"15,51 42-9-15,1 8 60 16,2 0-3-16,7 18-28 16,11 8-23-16,18 5-6 15,14 3-3-15,11 0 0 16,9-4 2-16,24-6 2 16,16-7-2-16,11-13-2 15,4-4-19-15,-3-18-8 16,-9-15-3-1,-13-12 15-15,-12-6 15 0,-17-6 3 16,-10-8 3-16,0 3 21 16,-16 1 8-16,-10 11 11 15,4 11 16-15,3 13-5 0,10 12-15 16,4 11-14-16,5 3-22 16,0 9-6-16,0 25-9 15,18 15 9-15,5 16 0 16,2 6-1-16,5 4 0 15,-3 0-10-15,1-3-55 16,0-8-77-16,7-14-144 16,-1-19-485-16</inkml:trace>
  <inkml:trace contextRef="#ctx0" brushRef="#br0" timeOffset="69791.228">6290 15116 1257 0,'0'0'110'0,"0"0"-64"16,0 0-38-1,91-42-2-15,-60 52 11 0,-4 17-14 16,-8 9-2-16,-11 7-2 16,-8 4-5-16,-8-1 5 15,-14-9-3-15,0-5 3 16,6-13-27-16,5-7-29 15,9-11-16-15,2-1 3 0,7-19 47 16,13-13-106 0,8-11 80-16,-1-1 44 0,-3-6 5 15,-4 6 25-15,-9 6 48 16,-5 12 25-16,-4 11 1 16,-2 10-9-1,0 5-19-15,0 0-71 0,0 19-15 16,1 14 14-16,5 6 2 15,9 6 3-15,5-6-1 16,10-3 0-16,8-10-3 16,7-11-36-16,7-11-149 15,5-4-212-15</inkml:trace>
  <inkml:trace contextRef="#ctx0" brushRef="#br0" timeOffset="70029.2619">7491 14533 1250 0,'0'0'35'0,"146"0"-34"16,-55-1-1-16,-2-3 10 15,-4 2-2-15,-10 2-8 16,-18 0-42-16,-26 0-174 16,-31 0-195-16</inkml:trace>
  <inkml:trace contextRef="#ctx0" brushRef="#br0" timeOffset="70170.3956">7615 14662 744 0,'0'0'74'16,"0"0"-13"-16,0 0 57 15,132 60-12-15,-66-58-35 16,1-2-53-16,-1 0-14 16,-10-6-4-16,-12-13-130 15,-13-6-270-15</inkml:trace>
  <inkml:trace contextRef="#ctx0" brushRef="#br0" timeOffset="70740.6102">9514 14308 1227 0,'0'0'19'16,"-27"-118"-4"-16,-24 67-14 16,-14 8 43-16,-13 11 27 15,-7 20-4-15,3 12-39 16,7 18-26-16,11 21-2 15,18 7-2-15,25 1 2 16,21 0-2-16,15-6 5 16,37-9-2-16,23-13 5 15,11-15 1-15,4-4-7 16,-10-27-15-16,-10-17-4 16,-18-14 14-16,-20-11 3 15,-23-6 1-15,-9-3 1 0,-24-2 1 16,-15-1-1-16,-4 7 4 15,3 15 16-15,8 21 9 16,13 21-3-16,7 17-23 16,4 16-3-1,2 32-8-15,2 18 7 0,4 14 0 16,3 9 0-16,15 3 1 16,4 2 0-16,-1-2 0 15,-4-3-10-15,-10-7-68 16,-7-9-71-16,0-11-105 15,-18-13-498-15</inkml:trace>
  <inkml:trace contextRef="#ctx0" brushRef="#br0" timeOffset="70908.0259">8808 14658 1222 0,'0'0'33'15,"82"-31"-7"-15,2 16-23 16,18-2 109-16,12 1-26 15,4 5-39-15,-6 4-29 16,-12 7-18-16,-17 0-1 16,-20 10-22-16,-23 15-146 15,-24 8-179-15</inkml:trace>
  <inkml:trace contextRef="#ctx0" brushRef="#br0" timeOffset="71371.0259">9421 15122 831 0,'0'0'411'15,"-100"-49"-366"-15,37 37-30 16,-6 8 69-16,1 4-2 15,9 8-49-15,14 15-16 0,15 10-10 16,15 5-4 0,12 0-1-16,3 2 0 0,24-6 1 15,21-10 2-15,12-11-4 16,5-13-1-16,1-2-31 16,-6-25-5-1,-8-16 17-15,-12-10 19 0,-9-12 2 16,-14-10 0-16,-11-6 2 15,-3-4 7-15,-6 9 18 16,-11 14 17-16,0 20 6 16,4 19-20-16,6 11-9 15,3 12 0-15,4 0-18 16,0 21-5-16,0 20-6 16,11 24 6-16,8 9 0 15,1 4 0-15,3 2-5 0,-4-7-38 16,-1-5-78-16,4-14-159 15,-2-13-396-15</inkml:trace>
  <inkml:trace contextRef="#ctx0" brushRef="#br0" timeOffset="71740.3449">9696 14807 1336 0,'0'0'139'0,"0"0"-105"15,0 0-16 1,89-33 32-16,-56 58-36 16,-2 12-12-16,-4 9-2 15,-12 1-1-15,-10-4-1 0,-5-4-6 16,0-9-35-16,-12-12-11 16,-3-9-13-16,3-9 11 15,0-5 24-15,0-21 9 16,3-12-12-16,6-6 14 15,3-6 18-15,0 4 6 16,14 5 15-16,3 12 45 16,0 8 13-16,-1 13 6 15,-1 8-18-15,3 0-36 16,1 26-27-16,-1 10-1 16,0 10-2-16,-4 5 1 0,-4 1-1 15,-4-8 2-15,-3-4-4 16,3-7-69-1,0-9-97-15,3-12-141 0</inkml:trace>
  <inkml:trace contextRef="#ctx0" brushRef="#br0" timeOffset="72423.6558">10754 13978 1315 0,'0'0'84'16,"83"-28"-81"-16,-35 28-1 15,-2 0 17-15,-6 21 7 16,-10 15-26-16,-12 11 0 16,-18 8-2-16,-5 2-4 15,-29-4 6-15,-3-8-2 16,3-13-3-16,10-14-8 0,12-8 5 15,9-10 4 1,3-2 4-16,6-23 0 16,19-11-24-16,8-11 6 0,6-7 16 15,-1-3 2 1,-3 3 1-16,-11 6 4 0,-8 12 19 16,-7 14 21-16,-4 12 1 15,-4 10-8-15,3 4-38 16,1 23-7-16,1 16 4 15,5 10 3-15,-1 3 0 16,2 2 0-16,0-5 0 16,6-9 0-16,5-10-47 15,7-12-119-15,6-19-175 16</inkml:trace>
  <inkml:trace contextRef="#ctx0" brushRef="#br0" timeOffset="72824.1831">11558 13480 1097 0,'0'0'24'16,"-91"-11"-5"-16,47 11-15 16,10 9 5-16,10 15 26 15,20 7-27-15,4 8-4 16,34 5 1-16,18 9-2 15,8-2-1-15,-2-2-2 0,-15-4 1 16,-13-11 2 0,-18-5-3-16,-12-10 0 0,0-6-3 15,-19-6 1-15,-16-7 4 16,-6 0 1-16,-3-11 37 16,3-13 28-16,8-5 3 15,18-8-12-15,15-6-20 16,0-2-5-1,31 1-11-15,10 2-14 0,2 4 5 16,-6 7-5-16,-12 6 2 16,-11 9-3-16,-11 6-5 15,-3 4-3-15,-11 6-19 16,-17 0-99-16,0 7-159 16,4 7-478-16</inkml:trace>
  <inkml:trace contextRef="#ctx0" brushRef="#br0" timeOffset="73053.8134">12588 13895 1128 0,'0'0'226'0,"0"0"-143"16,0 0-81-16,0 0 0 16,94-18 29-16,-31 18-22 15,4 0-9-15,-2 4-39 0,-15 4-156 16,-20-1-189-16</inkml:trace>
  <inkml:trace contextRef="#ctx0" brushRef="#br0" timeOffset="73217.72">12672 14127 1138 0,'0'0'78'0,"111"0"-47"16,-46-2-24-16,-2-9 35 16,-8 0-13-16,-13 1-29 15,-9-5-47-15,-20-2-362 16</inkml:trace>
  <inkml:trace contextRef="#ctx0" brushRef="#br0" timeOffset="76457.1669">25812 14349 1294 0,'0'0'0'0,"-123"-41"-1"15,52 33 1-15,-4 8 38 16,-1 0 31-16,3 12-30 16,4 15-25-16,15 2-10 0,17 1-4 15,21 2 4-15,16-4-3 16,7-6 1-1,34-6 2-15,20-13 4 0,15-3-8 16,0-22-15-16,-8-18-15 16,-14-11 20-16,-14-11 8 15,-15-13 1-15,-11-8 1 16,-12-6 1-16,-2-3 3 16,-3 3 22-16,-13 5-2 15,2 13 7-15,5 14 29 16,0 20-12-16,6 21-22 15,2 10 6-15,1 6-20 0,0 12-12 16,0 33-8-16,1 21 5 16,11 25 3-1,0 9 1-15,0 1-1 0,6 2-15 16,6-5-50-16,4-11-81 16,3-17-104-16,-7-19-371 15</inkml:trace>
  <inkml:trace contextRef="#ctx0" brushRef="#br0" timeOffset="76646.0159">25273 14609 1150 0,'0'0'81'16,"0"0"-38"-16,0 0-42 16,0 0 38-16,155 0 78 15,-17 0-79-15,15-10-28 0,-2 2-9 16,-14 0-1-16,-23 6-1 15,-25 2-78-15,-23 0-165 16,-23 12-243-16</inkml:trace>
  <inkml:trace contextRef="#ctx0" brushRef="#br0" timeOffset="77124.8409">25612 15295 749 0,'0'0'512'0,"-121"-26"-391"15,55 26-88-15,5 0 14 16,7 20-2-16,15 3-22 16,19 9-15-16,15-1-6 15,5-1 0-15,30-6-2 16,15-10 0-16,8-9-21 16,3-5-17-16,-7-12 11 15,-6-15 5-15,-9-13 10 16,-4-7 6-16,-10-12 6 15,-8-4 1-15,-12-2 3 16,0 1 22-16,-6 4 21 16,-14 7-5-16,3 11 17 0,3 16-14 15,5 12-19-15,4 10-10 16,5 4-8-16,0 21-8 16,0 19-5-16,14 18 3 15,4 9 2-15,-2 6-3 16,1 0-43-16,-2 0-39 15,-2-9-82-15,4-14-127 16,3-15-417-16</inkml:trace>
  <inkml:trace contextRef="#ctx0" brushRef="#br0" timeOffset="77544.9855">25928 15086 1230 0,'0'0'136'15,"0"0"-25"-15,52-93-74 16,-16 82 18-16,7 9-15 16,5 2-30-16,-5 28-9 15,-7 5-1-15,-13 12-4 16,-16-1-22-16,-7-2-32 16,-7-6 5-16,-17-8 22 0,3-9 14 15,3-9 5-15,7-7-4 16,8-3-10-16,3-13 24 15,0-18-17-15,17-10-26 16,2-7 32-16,-2-4 13 31,-10 0 0-31,-4 3 24 0,-3 6 48 0,0 8 13 16,-10 14-6-16,4 10-24 16,4 7-19-16,2 4-14 15,0 19-22-15,0 16-3 16,11 11-2-16,8 2 5 15,5-1 0-15,1-4 0 16,-1-6-1-16,2-7-46 16,0-7-67-16,3-9-83 15,5-12-105-15,2-2-452 16</inkml:trace>
  <inkml:trace contextRef="#ctx0" brushRef="#br0" timeOffset="78041.8569">26950 14251 1408 0,'0'0'45'0,"0"0"-11"15,-1-86-17 1,38 79 8-16,15 7 20 0,9 6-34 15,5 26-11 1,-2 16-1-16,-9 8-2 16,-14 6-5-16,-22 0-29 0,-19-6-28 15,-16-6 7-15,-22-12 34 16,-4-13 20-16,8-10 2 16,10-11 2-16,11-4 2 15,12-4 12-15,1-21 12 16,19-10-22-16,15-10-4 15,7-7 0-15,1-6-9 16,-6-4-2-16,-7-3 10 0,-16 4 1 16,-11 6 6-16,-2 10 28 15,-2 11 17-15,-8 16 12 16,2 9-16-16,5 9-17 16,0 0-27-16,3 26-3 15,0 18-1-15,2 14 1 16,14 9 0-16,3-2 0 15,1-3 0-15,1-6 1 16,-2-9-1-16,-1-11-26 16,-2-9-70-16,-5-13-51 15,-1-14-81-15,-4 0-121 16</inkml:trace>
  <inkml:trace contextRef="#ctx0" brushRef="#br0" timeOffset="78472.9699">27727 13653 1259 0,'0'0'12'16,"0"0"-3"-16,0 0-9 15,0 0-6-15,0 0 6 16,-12 91 0-16,12-50 0 15,3-6 3-15,-3-7-3 16,0-12-2-16,0-8-15 0,0-8 7 16,0 0 10-1,-1-10 4-15,-2-15 2 16,3-7 2-16,0-5-1 16,1-3 13-16,11 3 9 0,3 5 14 15,-1 10-6-15,0 6 3 16,-1 9 1-1,4 7-29-15,5 0-12 0,4 11-4 16,3 21 1-16,-3 7 2 16,-3 8-2-16,-8 1 3 15,-5 2-1-15,-7-2 0 16,-3-7 0-16,0-1 1 0,0-5-2 16,0-3-9-1,0-3-90-15,6-5-44 16,9-6-134-16,9-7-439 0</inkml:trace>
  <inkml:trace contextRef="#ctx0" brushRef="#br0" timeOffset="78713.7987">28597 14077 1380 0,'0'0'82'0,"0"0"-65"0,130 0-17 15,-60 0 0-15,-1 0 13 16,-5 4-13-16,-7 2-8 16,-17-2-153-16,-22 1-155 15</inkml:trace>
  <inkml:trace contextRef="#ctx0" brushRef="#br0" timeOffset="78867.7361">28666 14352 1061 0,'0'0'205'0,"0"0"-134"16,119 16 6-16,-63-16 28 15,2 0-30-15,-2 0-61 0,-2 0-14 16,-8-7-53-16,-7-3-139 15,-16-4-208-15</inkml:trace>
  <inkml:trace contextRef="#ctx0" brushRef="#br0" timeOffset="79523.079">29926 13891 1182 0,'0'0'84'0,"0"0"-75"16,0 0-1-1,0 0-8-15,15 73 46 0,-3-19-20 16,-4 5-23-16,-4 4-2 16,-1-1 0-16,0-8-1 15,-3-10 0-15,2-16 0 16,-2-13-18-16,0-11-4 15,0-4 22-15,0-13 12 16,0-19-12-16,4-11 1 0,3-7 0 16,4-3 1-1,7-1 1-15,3 4 2 0,9 6 14 16,3 10 28-16,4 12-1 16,0 10-13-1,2 12-7-15,0 0-2 0,0 22-16 16,1 13-5-16,-4 12-3 15,-8 10-4-15,-10 8 2 16,-12 4 0-16,-6-6-84 16,-33-12-172-16,-25-16-422 15</inkml:trace>
  <inkml:trace contextRef="#ctx0" brushRef="#br0" timeOffset="80489.9684">30898 14053 1157 0,'0'0'77'0,"0"0"20"16,37-93-35 0,-1 72 9-16,6 5 9 0,10 12-37 15,-1 4-36-15,2 8-7 16,-5 19 2 0,-11 9-4-16,-10 8 1 0,-15 9-4 15,-12 3-1-15,-9-1 0 16,-27-7-2-16,-5-8 2 15,2-12 5-15,6-9-1 16,15-11-2-16,11-4 4 16,7-4 3-16,3-5 19 15,23-19-22-15,15-9-23 16,8-6 1-16,0-8 0 16,-6-5-1-16,-8-4 9 15,-8-1 6-15,-8 0 7 0,-10 6 1 16,-9 10 6-16,0 10 19 15,-2 11 1-15,-8 12 0 16,-2 8-18-16,-2 13-8 16,-2 25-5-16,1 14 5 15,4 12 0-15,11 4 2 16,0 0-1-16,8-8 0 16,13-8 0-16,6-14 0 15,6-10-1-15,8-11-24 16,0-6-48-16,1-11-113 15,-5-2-214-15</inkml:trace>
  <inkml:trace contextRef="#ctx0" brushRef="#br0" timeOffset="81652.3634">31447 13356 1038 0,'0'0'63'0,"0"0"1"16,0 0-44-16,0 0-14 16,0 0-6-16,0 0 3 15,0 51-3-15,0-17 3 16,0 3-3-16,0-4 1 15,0-5-1-15,0-3 0 16,0-9 0-16,0-5 0 16,0-5 2-16,0-5-2 15,0-1 0-15,3 0 11 16,3-2 5-16,4-14-15 16,-1-2 1-16,2-5 0 0,0-1-2 15,-2 0 0-15,1 3 3 16,0 3 15-16,0 2 9 15,-1 7 0 1,4 3 0-16,3 4-19 16,1 2-8-16,2 2 0 15,3 12-2-15,-1 3 0 0,-3 3 2 16,-4 2-1-16,-3-1-1 16,-5-1 2-16,-3-3 0 15,-3-3 0-15,0-2 0 16,0-3 1-16,0 0-2 15,0-3 3-15,0 0-2 0,0 0 0 16,0-4 0-16,3 3-128 16,4-5-144-16,1 0-390 15</inkml:trace>
  <inkml:trace contextRef="#ctx0" brushRef="#br0" timeOffset="81884.8954">32006 13494 1187 0,'0'0'101'16,"0"0"-40"-16,87 0-55 16,-41 0 76-16,-3 0-26 0,-2-1-42 15,0-1-13-15,0 0-2 16,-4-4-4-16,-3-1-67 15,-8 0-99-15,-9-3-121 16,-9-2-325-16</inkml:trace>
  <inkml:trace contextRef="#ctx0" brushRef="#br0" timeOffset="82103.7451">32473 13283 1121 0,'0'0'99'16,"0"0"-32"-16,0 0 3 0,0 0-6 16,0 0-43-1,0 0-15-15,-12 56 2 16,21-17 19-16,5-1-8 16,-1 4-13-16,-1-4-4 0,-5 0-2 15,-1-1 0-15,-6 0-47 16,0-1-160-16,-7-7-261 15</inkml:trace>
  <inkml:trace contextRef="#ctx0" brushRef="#br0" timeOffset="85144.8186">14042 13569 1009 0,'0'0'127'0,"0"0"-34"16,0 0-74-16,-99-67-2 15,49 67 32-15,-9 0-20 16,-2 17-20-16,-1 8-6 0,5 3-2 15,18 2-1-15,22 3-1 16,17 3 0-16,35 1 1 16,30-1 6-16,22-1-1 15,8-4-4 1,1 0 1-16,-7 2-2 0,-14 1 0 16,-15 2-2-16,-20 0-52 15,-25-4-17-15,-15-5 19 16,-21-8 21-16,-28-11 28 15,-16-8 3-15,-6 0 49 16,-2-19 29-16,4-7 1 16,13-6-22-16,13-4-2 15,21-3 2-15,19-7-13 16,5-6-18-16,32-5-23 16,14 0-3-16,9 2 3 15,-5 6-1-15,-4 15-2 0,-20 11 2 16,-13 10-2-16,-15 6-2 15,-2 4-3-15,-26 3-56 16,-11 0-73-16,-4 9-46 16,9 8-136-16</inkml:trace>
  <inkml:trace contextRef="#ctx0" brushRef="#br0" timeOffset="85655.9297">14832 13549 1446 0,'0'0'12'16,"0"0"-12"-16,0 0 10 15,0 0 33-15,0 0-25 16,0 0-18-16,106 28-3 16,-67 20 0-16,-12 10-4 15,-18 3-14-15,-9-3-22 0,-10-8-2 16,-16-11 5-16,0-9 15 16,4-12 16-16,9-9 6 15,9-9 3-15,4 0 4 16,6-21-3-16,22-15-1 15,10-9-19-15,6-12 16 16,-1-5 2 0,-6-1 2-16,-7 1-1 0,-12 11 16 15,-10 11 22-15,-5 13 42 16,-3 13-20-16,0 9-16 16,0 5-29-16,0 7-15 15,0 23-14-15,0 13 14 16,8 9 1-16,6 6-1 0,8-4 1 15,4-5-1-15,5-8 2 16,5-8-2 0,3-11-64-16,4-12-122 0,-4-10-234 15</inkml:trace>
  <inkml:trace contextRef="#ctx0" brushRef="#br0" timeOffset="87457.45">15611 13072 1178 0,'0'0'10'16,"0"0"10"-16,0 0-18 15,-83-53 7-15,42 53 29 16,-8 0-33-16,-2 8-4 16,5 8-1-16,12 2 0 15,15-1-2-15,17 2-2 16,2 2 4-16,24-2 4 15,13 2 0-15,11-2-2 16,1 1 1-16,-1-1-3 16,-2 1 0-16,-4-1 0 15,-5 3 2-15,-8-2-2 16,-12 2-15-16,-17-2-15 0,-1-5 8 16,-29-3 10-1,-15-8 11-15,-1-4 1 0,0 0 6 16,5-4 27-16,9-12 9 15,6-5 4-15,9-3-3 16,11-1 10-16,6-2-6 16,6 1-22-16,23-2-15 15,7 3-7-15,6 3-3 16,1 3-1-16,-1 8-3 16,-3 4-81-16,-3 4-113 15,-7 1-196-15</inkml:trace>
  <inkml:trace contextRef="#ctx0" brushRef="#br0" timeOffset="87656.1767">15919 13171 1217 0,'0'0'46'16,"0"0"20"-16,0 0-64 15,0 0 21-15,113-18 26 16,-58 18-44-16,7 0-5 0,-3 0-71 16,-4 0-100-1,-9 0-234-15</inkml:trace>
  <inkml:trace contextRef="#ctx0" brushRef="#br0" timeOffset="87865.4457">16467 12908 1057 0,'0'0'128'16,"0"0"-52"-16,0 0 39 15,0 0-14-15,0 0-66 16,0 0-33-16,19 37 5 16,-3 4 8-16,-1 3-7 15,1 4-6-15,-2 2-1 16,-3 6-1-16,-4-1-54 0,-6-5-230 15</inkml:trace>
  <inkml:trace contextRef="#ctx0" brushRef="#br0" timeOffset="88488.4203">12952 15564 1233 0,'0'0'98'15,"0"0"-68"-15,0 0-2 0,0 0 53 16,0 0-28-16,97-21-41 16,-25 17-1-16,7 1-8 15,-3 1-3 1,-5 1-8-16,-10 1-131 15,-17 0-237-15</inkml:trace>
  <inkml:trace contextRef="#ctx0" brushRef="#br0" timeOffset="88652.4601">13032 15768 1089 0,'0'0'119'0,"124"-14"-97"0,-35 1-22 15,14-1 0-15,12-4 0 16,6 2-41-16,4-7-294 16</inkml:trace>
  <inkml:trace contextRef="#ctx0" brushRef="#br0" timeOffset="89038.9702">14792 15327 248 0,'0'0'924'0,"0"0"-876"16,-98-54-40-16,47 50 21 0,-6 4 30 15,-3 0-27 1,4 18-27-16,17 5-5 16,23 5 0-16,16 7-2 15,25 1 2-15,30 5 3 0,14 2-2 16,3-3-1-16,-8 3-2 15,-14-4 2-15,-14-4 0 16,-14-4-1-16,-15-6 1 16,-7-7-9-16,-16-11-7 15,-19-7 16-15,-13-2 0 16,-4-23 11-16,-3-9 49 16,4-6 13-16,5 0-23 15,16 0-10-15,16 3-2 16,14 4-5-16,15 1-12 15,28 2-19-15,14 1-2 0,10 6-2 16,5 6-2 0,0 8-19-16,-2 5-93 15,-11 4-107-15,-11 0-192 0</inkml:trace>
  <inkml:trace contextRef="#ctx0" brushRef="#br0" timeOffset="89488.7507">15422 15304 682 0,'0'0'653'0,"0"0"-524"16,0 0-87-16,0 0-14 16,0 0 22-16,89-55-32 15,-53 85-18-15,-2 9 2 16,-10 7-4-16,-16 2 0 15,-8 1-4-15,-6-3-15 16,-21-7-13-16,2-9-4 16,4-10 0-16,10-12 10 15,8-8 7-15,3 0 21 16,8-17-6-16,19-14-2 16,8-10-37-16,4-6 37 15,0-3 7-15,-6-4-6 16,-8 5 7-16,-11 5 0 0,-10 10 17 15,-4 13 31 1,0 9 5-16,0 12-9 0,0 4-44 16,0 21-8-16,0 15 8 15,2 5-1-15,9 6 1 16,3-4-1-16,4-5 1 16,1-7 0-16,4-9 0 15,2-8 0-15,2-9-45 16,1-9-110-1,2-2-157-15</inkml:trace>
  <inkml:trace contextRef="#ctx0" brushRef="#br0" timeOffset="89966.7444">16090 14658 433 0,'0'0'810'0,"0"0"-753"16,0 0-54 0,0 0 22-16,0 0 39 0,0 0-53 15,104-15-11 1,-20 24-1-16,-6-3 0 0,-11 0 1 16,-24-4 0-16,-22-2 0 15,-14 4 0-15,-7 1-15 16,-16 9 3-16,-14 5 11 15,-7 10 2-15,-4 10-1 16,5 6 1 0,6 6 0-16,8 4-1 0,9-3 0 15,10 0 0-15,3-4 2 0,3-2-1 16,18-3 1-16,7-7-2 16,1-7-10-16,-6-14-161 15,-12-11-175 1</inkml:trace>
  <inkml:trace contextRef="#ctx0" brushRef="#br0" timeOffset="90145.0881">16110 14968 1183 0,'0'0'80'0,"137"-6"-78"16,-54 6 49-16,2 0 33 0,-1 3-53 15,-9 8-31-15,-11 4 0 16,-17-1-160-16,-23 0-297 16</inkml:trace>
  <inkml:trace contextRef="#ctx0" brushRef="#br0" timeOffset="90488.6766">14647 16531 346 0,'0'0'1221'0,"0"0"-1221"16,0 0-20-16,0 0 20 15,166-20 21-15,-17 9 21 16,39-2-29-16,22-2-10 16,8-5 4-16,-7-3-7 15,-13 0 0-15,-13 9-83 16,-20 6-87-16,-30 7-60 15,-42 1-123-15</inkml:trace>
  <inkml:trace contextRef="#ctx0" brushRef="#br0" timeOffset="90693.4659">15029 16743 1111 0,'0'0'72'0,"0"0"-61"15,136 58 36-15,-24-55 61 16,24-3 10-16,25-17-32 16,12-9-32-16,8-6-33 15,-9-5-21-15,-15-3-1 0,-19-1-18 16,-24 1-152-16,-23-1-284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5:02:19.14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1502 3939 734 0,'0'0'403'15,"0"0"-400"-15,0 0-3 16,0 0 0-16,0 0 3 16,0 0 42-16,106 18-24 15,-67-22-15-15,1-11 4 0,-6-2-10 16,-10-2 13-16,-4-3 2 15,-10 1 12-15,-9-1 5 16,-1 1 10-16,-4 1-17 16,-20 3-15-16,-3 8-7 15,-7 9-3-15,-2 3 0 16,-4 28-3-16,3 16 0 16,2 11 6-16,7 6 4 0,16 1-5 15,12-2 3 1,6-8-3-16,27-12 1 0,9-13-2 15,11-15-2 1,10-15-20-16,17-4-101 16,10-29-148-16,-2-17-329 15</inkml:trace>
  <inkml:trace contextRef="#ctx0" brushRef="#br0" timeOffset="155.1843">2376 3698 1040 0,'0'0'91'16,"0"0"-91"-16,0 0-18 15,-58 94 16-15,15-33 2 16,-8 9 0-16,2 2 4 16,3-4-3-16,4-11-2 15,10-13-63-15,9-17-79 0,5-15-75 16,10-12-403-16</inkml:trace>
  <inkml:trace contextRef="#ctx0" brushRef="#br0" timeOffset="305.7799">1957 3909 847 0,'0'0'137'16,"0"0"-51"-16,0 0-7 16,0 0-31-16,0 0-34 0,0 0-12 15,103 20-2-15,-58 36 4 16,1 3-2-16,-1 0 0 16,-5-2-2-16,-3-6-6 15,-2-12-176-15,-4-12-499 16</inkml:trace>
  <inkml:trace contextRef="#ctx0" brushRef="#br0" timeOffset="487.2984">2676 4117 1407 0,'0'0'49'0,"0"0"-49"16,0 0-26-16,0 0-47 15,0 0-108-15,0 0-549 16</inkml:trace>
  <inkml:trace contextRef="#ctx0" brushRef="#br0" timeOffset="1375.7337">5478 3780 1062 0,'0'0'316'16,"0"0"-298"-16,89-70-9 15,-29 64-7-15,7 6 6 16,-1 7 16-16,-5 24-24 0,-9 13 0 15,-11 12-9-15,-18 8 3 16,-18 1-18-16,-5 2-35 16,-28-12-11-16,-13-10 26 15,-2-13 10-15,4-14 28 16,8-10 3-16,10-8 3 16,9-1 21-16,12-23 47 15,0-13-25-15,25-12-30 16,17-8-12-16,12-5-2 15,10-2 0-15,-6-1 1 16,-6 1-1-16,-11 6 3 16,-16 9-1-16,-10 12 33 15,-10 15 13-15,-5 13 0 16,0 9-14-16,-3 11-33 16,-17 26-12-16,-8 17 12 0,1 12 0 15,8 7 0-15,14 5 4 16,5-4-8-16,22-10 4 15,20-12 0-15,15-13 6 16,15-14-6-16,11-15-21 16,5-10-114-16,-3-11-174 15</inkml:trace>
  <inkml:trace contextRef="#ctx0" brushRef="#br0" timeOffset="1954.7658">5833 3352 953 0,'0'0'84'15,"0"0"-77"-15,0 0-5 16,0 0-2-16,0 0 23 16,120 0 3-16,-40 0-17 15,17-1-9-15,3-5-3 16,-3-1-26-16,-15-4-180 15,-15-2-429-15</inkml:trace>
  <inkml:trace contextRef="#ctx0" brushRef="#br0" timeOffset="2809.4811">7107 3116 1162 0,'0'0'6'16,"0"0"-6"0,-97-63 6-16,59 61 9 0,-1 2 13 15,-5 6-15-15,1 19-13 16,10 3 2-16,10 4-2 16,12-3 0-16,11 0 1 15,3-5 0-15,24-6 3 16,12-6-2-16,8-11-2 15,0-1-9-15,-3-9-12 0,-11-10 13 16,-11-6 6-16,-11-1 4 16,-11 1 2-1,0 3 22-15,0 4 3 0,0 7-5 16,-3 5-14-16,3 6-2 16,0 0-8-1,0 23-33-15,21 12 29 0,1 13 4 16,4 6 0-16,-4 4-2 15,-5 0 2-15,-9-1-5 16,-8-2 5-16,0-5-4 16,-19-9 3-16,-6-12 0 15,-13-10 1-15,-14-8 1 16,-15-7 23-16,-2-4 3 16,7 0-13-16,17 0-13 15,24-4-2-15,21-2-84 0,6-3-229 16</inkml:trace>
  <inkml:trace contextRef="#ctx0" brushRef="#br0" timeOffset="4358.196">7717 3748 1128 0,'0'0'35'0,"0"0"-33"16,0 0 10-16,0 0 39 16,0 0 27-16,0 0-17 15,127 36-23-15,-49-34-26 0,5-2-5 16,5 0 4-16,-3 0-10 15,-13 0-2-15,-9-9-73 16,-23-8-138-16,-21-4-256 16</inkml:trace>
  <inkml:trace contextRef="#ctx0" brushRef="#br0" timeOffset="4573.6207">8041 3520 1230 0,'0'0'9'0,"0"0"-9"0,0 0 0 15,0 107 9-15,0-52 34 16,5 5-11-16,9 4-21 16,2-1-5-16,0 0-5 15,-1-6-1-15,6-8-105 16,4-14-154-16,6-12-518 15</inkml:trace>
  <inkml:trace contextRef="#ctx0" brushRef="#br0" timeOffset="4909.9729">8802 3616 1463 0,'0'0'26'16,"0"0"-6"-1,0 0-13-15,0 0 9 0,0 0-16 16,111-18-4-16,-62 51 1 16,-10 6-26-16,-17 8-46 15,-22 3 4-15,-14 4 3 16,-30-2 26-16,-7-4 32 15,9-6 0-15,15-13 10 0,17-5-3 16,10-8 3-16,25-4 30 16,26-5 41-16,25-4-36 15,16-3-21 1,12-3-14-16,4-16-112 0,-5-9-272 16</inkml:trace>
  <inkml:trace contextRef="#ctx0" brushRef="#br0" timeOffset="5348.3656">9670 3621 1357 0,'0'0'60'0,"0"0"-15"15,0 0-28-15,0 0 19 0,93-14-28 16,-56 43-8-16,-7 12-3 15,-12 7-2-15,-18 6-5 16,-9 2 9-16,-24-1-12 16,-4-6-36-16,4-9 4 15,15-12 19-15,9-11 20 16,9-9-2-16,18-8-5 16,19-6 8-16,15-22 0 15,5-11-11-15,-3-8 10 16,-6-8 3-16,-9-4 3 0,-13-2 2 15,-12-3 21 1,-10 6 22-16,-4 13 1 16,-4 15 10-16,-8 19-17 15,-3 11-39-15,-3 28-8 16,-3 24 0-16,5 17 8 16,1 7 0-16,10 1 1 0,5-5 4 15,0-12-5-15,2-11 3 16,17-15-8-16,8-9-19 15,7-15-108-15,7-10-52 16,3-6-292-16</inkml:trace>
  <inkml:trace contextRef="#ctx0" brushRef="#br0" timeOffset="5692.4312">10482 3100 687 0,'0'0'787'15,"0"0"-787"-15,0 0 1 16,0 0 1-16,136-61 0 16,-72 75-1-16,-3 16-1 15,-13 7-8-15,-17 2 1 16,-25 2-35-16,-10-2 2 15,-38 1 33-15,-18-6 3 0,-7-3 4 16,7-4 0-16,18-6-3 16,20-1 0-16,19-3 3 15,3 0 0-15,30 1 6 16,28-3 2-16,14-2-1 16,7-6-7-16,-6-5-61 15,-12-2-195-15,-16-9-426 16</inkml:trace>
  <inkml:trace contextRef="#ctx0" brushRef="#br0" timeOffset="6334.4141">11316 3806 1128 0,'0'0'81'16,"121"0"-80"-16,-36 0 45 16,4 0 53-16,4 0-34 15,2-2-45-15,-4-2-20 16,-9-2 0-16,-18-4-140 15,-25-7-202-15</inkml:trace>
  <inkml:trace contextRef="#ctx0" brushRef="#br0" timeOffset="6525.891">11685 3568 1034 0,'0'0'163'15,"0"0"-163"-15,0 0 0 0,-5 110 39 16,5-57 51-16,0 6-46 16,0 4-37-16,3 2-4 15,0-4-3-15,1-6-6 16,4-8-139-16,4-14-185 16</inkml:trace>
  <inkml:trace contextRef="#ctx0" brushRef="#br0" timeOffset="11561.2209">12932 3626 984 0,'0'0'97'0,"0"0"-25"16,0 0-56-16,-38-74 34 15,16 67 29-15,-5 4-30 16,-6 3-44-16,-4 4-2 15,1 21-3-15,2 2 0 0,4 7-3 16,11-3 3 0,10-2 0-16,7 0 2 0,2-5-2 15,15-6 5-15,17-4-4 16,8-7 1-16,11-7-2 16,-1 0-13-16,-5-11 5 15,-11-10-3-15,-10-4 11 16,-8-7 1-16,-13-1 3 15,-3-3 12-15,0 5 16 16,-3 6-10-16,-7 7 6 16,4 11-7-16,3 7-16 15,2 0-5-15,1 19-25 16,0 18 5-16,7 14 18 0,12 7-4 16,1 2-25-16,-1 2 3 15,-5 1-6 1,-2-5-14-16,-8-7 13 0,-4-9 25 15,0-9 6-15,-10-10 0 16,-17-12 4-16,-15-6 46 16,-12-5 36-1,-17 0-19-15,-4-8-13 0,6-6-21 16,16 2-20-16,20 3-2 16,25 1-7-16,8 4-19 15,44-2-142-15,29-1-294 16</inkml:trace>
  <inkml:trace contextRef="#ctx0" brushRef="#br0" timeOffset="12040.92">13393 3678 1280 0,'0'0'45'16,"0"0"4"-16,0 0-42 16,88-46 23-16,-46 46 18 0,4 10-35 15,-1 18-13 1,-10 9-3-16,-11 5 0 16,-19 5-9-16,-7 5-10 15,-31-4-11-15,-7-3-7 0,-3-11 9 16,16-11 14-16,9-12 16 15,15-7 1-15,3-4 3 16,3-3 21-16,27-21 8 16,10-11-31-16,9-9-1 15,-1-6 2-15,-3-6-1 16,-8 1 0-16,-9 1 2 16,-11 8 21-16,-8 13 19 15,-8 14 12-15,-1 13-7 16,0 6-46-16,0 17-2 0,0 24-17 15,0 17 15-15,0 9 2 16,5 4 1-16,7-6 4 16,3-7-5-1,3-11 0-15,4-11 1 16,8-9-8-16,6-13-72 16,7-14-99-16,0 0-222 0</inkml:trace>
  <inkml:trace contextRef="#ctx0" brushRef="#br0" timeOffset="13003.7158">13606 3344 1004 0,'0'0'74'0,"0"0"-71"16,0 0 10-16,0 0 93 15,0 0-22 1,0 0-34-16,63 4-45 0,-10-4-4 15,6-3-2 1,-1-1 2-16,0 1-5 0,-9-3-33 16,-10 1-75-16,-11-2-154 15,-17 0-299-15</inkml:trace>
  <inkml:trace contextRef="#ctx0" brushRef="#br0" timeOffset="14275.5836">14664 3116 990 0,'0'0'43'16,"0"0"-14"-16,0 0-1 16,0 0 69-16,0 0-33 0,0 0-45 15,-81-63-19-15,57 63-1 16,-4 0 1-16,-3 17-1 15,-1 9-1-15,2 6 2 16,7 9-1 0,5 3 2-16,10 4-1 0,8-3 1 15,0-3 2-15,23-5 2 16,10-8-2-16,7-7 7 16,12-8-10-16,0-7 2 15,-4-7-4-15,-5 0 1 16,-13-9 1-16,-15-5 5 15,-9-7 2-15,-6 0 35 0,-4-1 10 16,-23-2-29 0,-8 5-21-16,-3 4-2 15,0 9-3-15,5 6-17 16,8 0-138-16,16 11-180 16</inkml:trace>
  <inkml:trace contextRef="#ctx0" brushRef="#br0" timeOffset="16983.3571">1677 6678 1117 0,'0'0'150'16,"0"0"-91"-16,0 0-50 15,0 0-9-15,-81-57 20 16,38 57 10-16,1 8-29 16,0 13 2-16,9 7-3 15,11-1-7-15,16 4 5 16,6 5-1-16,28 2-3 15,19 0 5-15,11 2-29 16,0 0 7-16,-10 3-6 16,-10-3 4-16,-21-1 5 0,-17-8-1 15,-9-8 2-15,-37-7 18 16,-21-8 1-16,-11-8 41 16,-7 0 36-16,6-14-18 15,15-3 2-15,19-3-31 16,20-4-20-16,23-5-6 15,17-10-4-15,42-7-162 16,37-3-81 0,21 2-104-16</inkml:trace>
  <inkml:trace contextRef="#ctx0" brushRef="#br0" timeOffset="17241.1834">2042 6729 990 0,'0'0'23'0,"0"0"-19"16,-48 99 45-16,23-52 12 15,9 2-14-15,14-1-13 0,2-9-13 16,24-12-19-16,15-12 10 16,7-15 22-16,-1-2 29 15,-2-21-9-15,-12-13-9 16,-14-9 7-16,-17-5 0 16,-2-2-23-16,-35 3-12 15,-8 3-17-15,-7 7-1 16,1 6-6-16,14 8 1 15,12 8-50-15,25 3-80 16,4 3-92-16,36 5-107 0,18-2-250 16</inkml:trace>
  <inkml:trace contextRef="#ctx0" brushRef="#br0" timeOffset="17405.745">2367 6547 1143 0,'0'0'119'0,"0"0"-119"16,0 0 0-16,3 105 50 15,-3-38 9-15,-1 18-38 16,-5 15-7-16,1 6-12 16,1 3-2-16,4-4 7 15,4-18-7-15,16-14-66 16,11-21-112-16,5-24-131 16</inkml:trace>
  <inkml:trace contextRef="#ctx0" brushRef="#br0" timeOffset="17750.8207">2615 6497 1206 0,'0'0'68'15,"0"0"-68"-15,0 0-6 16,0 0 6-16,25 92-2 15,-11-40 2-15,-1-2 0 16,-2-5-14-16,-4-9-69 16,-1-14 18-16,-3-10 28 0,3-9 3 15,-3-3 18-15,0-12 16 16,3-15 10-16,5-4 9 16,-1 1 33-16,0-1 38 15,-2 9-34-15,2 8-20 16,-7 7 1-16,0 6 4 15,0 1-33-15,2 2-8 16,1 18-12-16,5 8 10 16,0 1-58-16,5-1-107 15,4-8-158-15</inkml:trace>
  <inkml:trace contextRef="#ctx0" brushRef="#br0" timeOffset="17901.4173">3088 6731 725 0,'0'0'444'0,"0"0"-402"16,0 0-38-16,0 0-4 15,0 0-1-15,0 0-50 16,107 7-284-16</inkml:trace>
  <inkml:trace contextRef="#ctx0" brushRef="#br0" timeOffset="17999.1584">3219 6929 826 0,'0'0'0'0,"-85"30"-409"15</inkml:trace>
  <inkml:trace contextRef="#ctx0" brushRef="#br0" timeOffset="18256.9761">1113 7639 1269 0,'0'0'192'0,"0"0"-159"0,108-11-32 15,12-7 0 1,35-2 2-16,28-1 17 0,16 2-14 15,-5 1-6 1,-3 2 0-16,-24 1-10 0,-31 6-82 16,-35 5-77-1,-44 0-161-15,-51 2-433 16</inkml:trace>
  <inkml:trace contextRef="#ctx0" brushRef="#br0" timeOffset="18474.3983">1527 7708 850 0,'0'0'42'16,"0"0"-37"-16,0 0 52 0,145 27 84 15,-36-27-19-15,18-1-47 16,7-11-29-16,3-6-17 16,-19 2-3-16,-13 2-18 15,-25 1-4-15,-23 1-4 16,-23 6-2-16,-22-1-78 15,-12 3-24-15,0 0-69 16,-19 1-102 0</inkml:trace>
  <inkml:trace contextRef="#ctx0" brushRef="#br0" timeOffset="22524.1633">5612 6100 1260 0,'0'0'70'0,"0"0"-44"15,0 0-21-15,0 0 8 16,0 0-12-16,0 0 0 15,2 107 3-15,23-43 0 16,5-4-1-16,6-6-1 16,4-10-2-16,-4-12 0 15,1-12-19-15,-1-12-22 16,3-8 2-16,-2-10 8 16,-7-19 31-16,-8-10 1 15,-5-5 1-15,-13-5 45 16,-4 0 9-16,0 4-2 15,-12 10 3-15,-3 11-6 0,8 12-13 16,4 12-26-16,3 0-12 16,0 26-16-16,21 19 6 15,9 16 10-15,7 8 0 16,-6-1-52-16,-4-2 10 16,-12-2 5-16,-12-7 3 15,-3-6 26-15,-12-6 3 16,-21-8 5-16,-10-9 1 15,-8-10 15-15,-3-8 45 16,-2-6-23-16,5-4-15 16,11 0-6-16,13-2-16 15,18-6-1-15,9-6-88 16,45-8-255-16</inkml:trace>
  <inkml:trace contextRef="#ctx0" brushRef="#br0" timeOffset="22688.7103">6624 6361 600 0,'0'0'815'16,"0"0"-769"-16,0 0-46 0,118-17 0 16,-42 17-3-16,6 2 3 15,-7 6-138 1,-23-1-226-16</inkml:trace>
  <inkml:trace contextRef="#ctx0" brushRef="#br0" timeOffset="22834.3208">6676 6536 430 0,'0'0'664'0,"0"0"-620"16,0 0-5-16,0 0 77 0,100 71-1 15,-31-67-58-15,10-4-45 16,-3 0-12-16,-9-2-99 15,-15-18-221-15</inkml:trace>
  <inkml:trace contextRef="#ctx0" brushRef="#br0" timeOffset="23490.2249">7871 6182 1380 0,'0'0'69'0,"0"0"-5"15,0 0-36-15,69-76 26 16,-32 74-19-16,8 2-20 15,4 14-8-15,-3 19-7 16,-7 10-2-16,-15 10 0 0,-17 0-7 16,-7-2 4-16,-11-5-7 15,-17-9-9-15,-3-10 6 16,9-7-8 0,7-12 12-16,9-5 10 0,6-3 1 15,3-11-9 1,22-16 7-16,14-10-41 0,6-7 27 15,-2-3-6-15,-7-4 20 16,-9 1-3-16,-9 7 10 16,-9 10 1-16,-8 13 30 15,-1 13 5-15,0 7-4 16,0 0-37-16,2 20-18 0,2 19 16 16,3 10 0-1,4 3 1-15,1-3 1 0,3-5 0 16,0-10-4-16,3-7 4 15,0-10-30-15,4-11-97 16,-1-6-150-16,-3-17-442 16</inkml:trace>
  <inkml:trace contextRef="#ctx0" brushRef="#br0" timeOffset="23669.7539">8159 5775 1381 0,'0'0'28'0,"113"-16"-28"15,-38 13 1-15,10 0-3 16,3 3-4-16,1-1-153 16,-8-5-196-16</inkml:trace>
  <inkml:trace contextRef="#ctx0" brushRef="#br0" timeOffset="24076.1845">8963 5631 1035 0,'0'0'79'0,"0"0"-54"16,0 0-16-16,-86 9 27 15,66 12-20-15,8 6-8 16,11 1-7-16,1 1 2 15,19-6 4-15,20-7-7 0,12-9-21 16,-2-7-108-16,-7-2-50 16,-17-19 67-16,-13-7 112 15,-12-3 24-15,0-1 91 16,-16 1 21-16,-4 7-16 16,1 6-40-16,8 9-6 15,7 9-32-15,4 2-42 16,1 23-7-16,22 17 7 15,14 14 4-15,0 12-1 16,-4 3-3-16,-9-2 0 16,-12-6-1-16,-12-7 2 0,0-11-1 15,-14-6 4 1,-17-9 0-16,-9-7 6 16,-9-7 11-16,-8-5-3 15,-1-8-4-15,4-3-14 16,8 0-20-16,13-3-171 0,17-16-442 15</inkml:trace>
  <inkml:trace contextRef="#ctx0" brushRef="#br0" timeOffset="24469.9322">9984 6147 1363 0,'0'0'96'0,"0"0"-83"0,124 6-8 16,-33-6 48-16,13 3 22 15,0 0-51-15,-4-3-22 16,-16 0-2-16,-17 0-11 15,-21-3-92-15,-25-14-85 16,-21-5-108-16</inkml:trace>
  <inkml:trace contextRef="#ctx0" brushRef="#br0" timeOffset="24653.0954">10330 5884 1081 0,'0'0'148'15,"0"0"-142"-15,15 73-1 16,4-23 96-16,1 6-17 0,-1 8-36 16,-4 3-38-16,-2 3-9 15,-2-4-1-15,1-5-57 16,-1-12-148-16,3-17-248 16</inkml:trace>
  <inkml:trace contextRef="#ctx0" brushRef="#br0" timeOffset="24980.7748">11030 6009 1385 0,'0'0'20'16,"0"0"43"-16,0 0-57 15,95-36 6-15,-53 36 36 16,-5 5-40-16,-1 14-3 16,-15 5-10-16,-18 8 1 15,-3 5-5-15,-35 5 6 16,-12 4-3-16,2-2 4 16,8-7 2-16,17-7 0 15,14-5 0-15,6-3 0 16,23-5 5-16,26-7 0 0,20-9-5 15,12-1-83 1,2-14-175-16,-9-13-405 0</inkml:trace>
  <inkml:trace contextRef="#ctx0" brushRef="#br0" timeOffset="25373.2507">11568 6036 1186 0,'0'0'104'16,"0"0"3"-16,0 0-53 15,0 0 37-15,84-46-27 16,-41 46-57-16,-4 17-5 16,-6 5-2-16,-11 6-1 0,-13 5 1 15,-9 2-10-15,0 1 8 16,-21-3-17-16,0-5-10 16,3-6 0-16,6-7 1 15,8-10-17-15,4-5-22 16,4-3 8-16,21-20 19 15,8-12-70-15,2-9 73 16,-9-4 37-16,-6-3 29 16,-8 2 35-16,-8 5 21 15,-2 12 27-15,-2 14 0 0,0 12-32 16,0 6-48 0,0 17-32-16,6 25-9 15,3 15 9-15,6 8 6 16,0-2-4-16,1-7-4 15,2-6 2-15,6-13-8 0,3-9-41 16,3-13-114-16,4-15-97 16,0-1-431-16</inkml:trace>
  <inkml:trace contextRef="#ctx0" brushRef="#br0" timeOffset="25690.4035">12320 5454 1362 0,'0'0'45'0,"0"0"21"0,0 0-23 16,0 0 15 0,103-56-48-16,-49 69-10 0,-4 15 0 15,-14 5-14 1,-21 5-24-16,-15 0 7 0,-21 0 17 15,-25-1 12-15,-6-3 1 16,1-2 1-16,17-2 3 16,13-1 1-16,18-2-4 15,3 1 7-15,28-5 16 16,23-1 20-16,16-4-30 0,12-10-13 16,2-4-23-16,-10-4-124 15,-17-15-184-15</inkml:trace>
  <inkml:trace contextRef="#ctx0" brushRef="#br0" timeOffset="26164.0415">13654 6041 1507 0,'0'0'62'15,"0"0"-47"-15,100-30-12 16,-27 25 13-16,15 0-1 16,7 5-14-16,-4-1-2 15,-9-1-24-15,-15-4-144 16,-25-5-138-16,-24-7-429 16</inkml:trace>
  <inkml:trace contextRef="#ctx0" brushRef="#br0" timeOffset="26353.0744">13976 5757 1192 0,'0'0'101'15,"0"0"-101"-15,0 0 0 0,0 0 25 16,5 123 47 0,-1-58-32-16,-2 4-32 15,-2-3-5-15,0-1-3 16,4-6 0-16,12-8-108 0,16-13-150 15,11-14-433-15</inkml:trace>
  <inkml:trace contextRef="#ctx0" brushRef="#br0" timeOffset="26763.5227">14852 5875 1264 0,'0'0'26'0,"0"0"2"15,-115-58-18-15,69 58 51 16,1 9-9-16,3 24-48 16,8 6-4-16,15 2 0 15,17-2-1 1,2-6-4-16,36-6-2 0,12-9-68 16,8-13-37-16,1-5 7 15,-12-6-11-15,-12-21-7 16,-14-5 123-16,-15-7 24 15,-4-1 84-15,-1 3 16 16,-14 9-51-16,0 11 7 16,9 17-16-16,6 4-62 0,0 31-2 15,25 18-1-15,13 12 1 16,4 3 0-16,-6 0-2 16,-11 0 2-16,-14-5-1 15,-11-2 1-15,0-6 0 16,-20-7-4-16,-13-11 4 15,-3-11 0-15,-7-9 1 16,3-9 5-16,-1-8-5 16,7 0-1-16,10-2-12 15,18-18-202-15,10-5-887 0</inkml:trace>
  <inkml:trace contextRef="#ctx0" brushRef="#br0" timeOffset="27173.6253">15349 5961 1453 0,'0'0'59'15,"0"0"21"-15,0 0-69 16,0 0-10-16,119-19 5 16,-59 55-5-16,-4 13 5 15,-11 3-6-15,-19 0-5 16,-22-4-34-16,-4-5-11 15,-26-10 16-15,-6-10 0 16,0-10 10-16,10-11 17 0,7-2 7 16,14-4 0-1,1-20 0-15,16-10-12 0,18-8-24 16,4-5 27 0,-1-3 7-16,-4 0 2 0,-9 4 1 15,-10 7 8 1,-9 16 42-16,-3 10 18 0,-2 13-21 15,0 4-48-15,1 27-15 16,2 16 13-16,6 7 1 16,3 5 1-16,1-8-1 15,4-7 2-15,-4-10-1 16,5-10 0-16,0-8-1 0,4-13-33 16,5-3-83-16,1-21-178 15</inkml:trace>
  <inkml:trace contextRef="#ctx0" brushRef="#br0" timeOffset="27354.1526">15544 5531 1407 0,'0'0'9'16,"0"0"1"-16,142-31-10 15,-48 26-3-15,10-2-87 16,2-5-202-16,-2-5-448 16</inkml:trace>
  <inkml:trace contextRef="#ctx0" brushRef="#br0" timeOffset="27642.3851">16509 5243 906 0,'0'0'89'16,"0"0"-52"-16,-92 36 30 0,51 8-2 16,4 11-33-16,13 6-19 15,18 3-6-15,6-2-6 16,28-5 10-16,15-11-3 16,1-15-1-16,2-14 7 15,-10-16 51-15,-9-1 54 16,-12-14 2-16,-8-8-50 15,-7-5-39-15,-4-3-19 0,-28 4-13 16,-17 6-4-16,-12 12-2 16,-6 8-80-16,3 11-175 15,9 12-379-15</inkml:trace>
  <inkml:trace contextRef="#ctx0" brushRef="#br0" timeOffset="62301.5935">5658 9039 1332 0,'0'0'26'16,"0"0"-26"-16,-83-92 0 16,38 74 5-16,-7 8 30 15,-2 10-2-15,-2 10-20 16,-1 20-12-16,11 7-1 16,14 4 0-16,16-2 0 15,16-2 0-15,10-5 2 16,29-9 3-16,15-15-5 15,10-8-15-15,6-17-23 16,-3-23-17-16,-5-9 29 16,-15-9 26-16,-14-10 0 15,-18-2 15-15,-12-3 27 0,-3-2-7 16,-4 3 11-16,-13 6-16 16,1 6 7-16,2 15 6 15,5 17-19-15,5 16 8 16,1 10-13-16,3 4-19 15,0 30-7-15,10 19 3 16,11 16 4-16,9 8 0 16,3 6 1-16,1-1-4 15,0-2 3-15,-4-3-20 16,-4-7-74-16,-4-11-73 0,0-17-99 16,-2-21-250-16</inkml:trace>
  <inkml:trace contextRef="#ctx0" brushRef="#br0" timeOffset="62718.285">6005 8696 1074 0,'0'0'78'0,"0"0"-31"16,0 0 23-16,0 0-70 15,0 0-2-15,20 79 2 16,10-29 2-16,6-4 4 15,6-4-6-15,4-9 7 0,2-10-7 16,-2-13-55-16,-7-10-1 16,-8-9 23-16,-7-20 33 15,-12-11 9 1,-10-7 49-16,-2-3 9 0,-6-3 5 16,-17 3 6-16,-3 6-27 15,1 11-19-15,5 13-1 16,5 10 2-16,12 10-19 15,3 7-14-15,0 28-17 16,21 17 15-16,13 16 0 16,12 7 2-16,2 4 0 15,-5-2-4-15,-10-4-2 16,-12-2-16-16,-11-9 10 16,-10-8-12-16,-3-12 18 15,-27-12 1-15,-11-8-1 0,-9-5 3 16,-11-4-9-16,-10-2-78 15,-1-5-94-15,-4-5-236 16</inkml:trace>
  <inkml:trace contextRef="#ctx0" brushRef="#br0" timeOffset="62909.9092">5139 9644 1301 0,'0'0'58'16,"0"0"-22"-16,108 44 73 15,7-39 14-15,40-5-74 16,33-2-19-16,21-15-30 16,10-1 1-16,0-1-4 15,-22 7-9-15,-34 4-18 16,-57 6-81-16,-69 2-200 16,-47 6-225-16</inkml:trace>
  <inkml:trace contextRef="#ctx0" brushRef="#br0" timeOffset="63369.1988">5939 10428 206 0,'0'0'990'0,"0"0"-971"15,-130-60 2-15,63 60 83 16,-9 0 11 0,-3 26-62-16,6 12-33 0,15 6-4 15,19 4-8-15,18-3-4 16,21-2-7-16,3-8 3 16,37-8-2-16,21-14 1 15,11-13-47-15,3-12-21 16,-11-29 33-16,-12-15 34 15,-16-14 2-15,-17-14 25 0,-14-8 30 16,-5-2 12-16,-14 6-23 16,-13 12-4-16,-1 12-11 15,3 21 3 1,4 17 1-16,13 15-22 0,5 9-3 16,3 2-8-16,0 29-7 15,0 23 6-15,8 20-6 16,16 14 11-1,7 11-8-15,5-1-25 0,0-1-37 16,1-13-74-16,-3-22-195 16,0-22-603-16</inkml:trace>
  <inkml:trace contextRef="#ctx0" brushRef="#br0" timeOffset="63746.1909">6163 10182 1283 0,'0'0'104'16,"0"0"-73"-16,0 0-2 16,113-6 19-16,-74 41-39 15,-6 12-3-15,-8 14-6 16,-14 4-1-16,-11 0-3 16,-5-11-6-16,-17-8-24 15,1-20-6-15,6-14 4 16,9-12 24-16,6-1 12 15,6-32 7-15,21-14-7 16,7-16-18-16,4-10 18 16,-3 0 1-16,-5 4 3 15,-12 9 19-15,-5 17 42 0,-8 14-4 16,-5 16 28 0,0 11-41-16,0 2-24 0,0 20-24 15,0 19-15-15,4 17 15 16,10 6 0-16,8 1 0 15,2-8-1-15,9-9 1 16,6-15-51-16,8-18-97 16,13-13-177-16</inkml:trace>
  <inkml:trace contextRef="#ctx0" brushRef="#br0" timeOffset="64030.5196">7625 9376 1426 0,'0'0'23'0,"98"-2"-23"0,-29-4 4 16,7-2-3-16,-3 1 0 16,-9 5-1-16,-10 2-90 15,-24 0-184-15,-30 0-425 16</inkml:trace>
  <inkml:trace contextRef="#ctx0" brushRef="#br0" timeOffset="64165.1372">7707 9700 1037 0,'0'0'128'16,"134"3"-74"-16,-55-3 55 15,0-12-25-15,-4-3-65 16,-5 1-19-16,-10-4-58 16,-11-2-260-16</inkml:trace>
  <inkml:trace contextRef="#ctx0" brushRef="#br0" timeOffset="66473.0177">8717 9254 1305 0,'0'0'80'16,"0"0"-52"-16,0 0-24 16,0 0 20-16,88 0 13 15,6-3-18-15,19-5-18 0,4 0-2 16,-7-2-14-16,-14 3-129 15,-23-5-138-15,-21 0-428 16</inkml:trace>
  <inkml:trace contextRef="#ctx0" brushRef="#br0" timeOffset="66956.7306">9984 8931 1298 0,'0'0'8'16,"-84"-24"-3"-16,36 24 3 16,-2 6 32-16,-1 20-10 0,6 9-27 15,12 3-2-15,17 1-1 16,16 2 2-16,0-5-2 15,27-7 0-15,22-11-17 16,6-12-30-16,6-6-31 16,-4-13 0-16,-14-12-12 15,-13-6 71-15,-18-2 19 16,-10 0 38-16,-2 3 51 16,-14 6-1-16,-8 6-17 0,5 8-2 15,4 10-24 1,6 5-45-16,7 26-5 15,0 18 1-15,16 15 4 0,17 14-3 16,4 5 3-16,-3 0-13 16,-5-2-21-16,-10-8 3 15,-10-10 20-15,-9-15 7 16,0-14 0-16,-33-16 4 16,-17-12 0-16,-16-6 1 15,-16-4-1-15,3-18-25 16,3-7-136-16,16-8-390 15</inkml:trace>
  <inkml:trace contextRef="#ctx0" brushRef="#br0" timeOffset="67611.7447">10786 9065 1283 0,'0'0'52'0,"0"0"-17"15,0 0 16 1,96-78 22-16,-42 77-36 16,4 1-18-16,3 20-19 15,-6 15-6-15,-9 12 1 16,-17 14 3-16,-18 5-3 0,-11 1 3 16,-19-8-32-16,-15-12 3 15,-2-15-10-15,9-14 14 16,12-12 20-16,12-6 7 15,3-18-4-15,12-19 4 16,15-15-57-16,7-10 47 16,2-5 7-1,-3 2 3-15,-3 4-2 0,-12 16 4 16,-3 11 22-16,-11 13 46 0,-2 13-11 16,-2 8-29-1,0 16-30-15,0 25-9 0,4 20 8 16,5 10 2-16,9 4 1 15,4-4-1-15,7-12-1 16,3-15-24-16,7-16-108 16,3-18-153-1</inkml:trace>
  <inkml:trace contextRef="#ctx0" brushRef="#br0" timeOffset="68014.6709">11062 8544 767 0,'0'0'391'0,"0"0"-305"15,0 0-49-15,0 0 2 16,0 0-17-16,108 19-12 16,-38-14-10-16,6-1-16 15,0-4-190-15,-7 0-281 16</inkml:trace>
  <inkml:trace contextRef="#ctx0" brushRef="#br0" timeOffset="68484.6709">11961 8282 1054 0,'0'0'13'0,"0"0"8"0,-87-29 4 16,58 29 40-16,4 10-39 15,4 14-10-15,5 8-7 16,6 2-5-16,8-2-6 15,2-4 2-15,6-6 0 16,21-6 4-16,9-6-4 16,7-10-10-16,-3 0-23 15,-5-12-1-15,-13-12 24 16,-15-2 8-16,-7 1 2 0,0 2 18 16,-6 7 5-16,-3 6 25 15,1 7 2-15,-1 3-22 16,-2 4-28-16,3 25-8 15,4 12 8-15,4 12-3 16,15 8 6-16,16 5-2 16,8 0 2-1,-3-5-1-15,-8-8-4 0,-10-10-1 16,-12-16 3-16,-6-9 1 16,-6-9 8-16,-27-9 50 15,-17 0 31-15,-19-3-62 16,-3-12-2-16,4-1-22 15,20 4-1-15,20 4-6 0,13-2-54 16,15 0-166-16,21-5-326 16</inkml:trace>
  <inkml:trace contextRef="#ctx0" brushRef="#br0" timeOffset="68666.2974">12220 8540 1239 0,'0'0'39'0,"0"0"-25"15,91-3-13-15,-30 4-1 16,8 7 12-16,-2-3-12 16,-6-5-113-16,-13 0-406 0</inkml:trace>
  <inkml:trace contextRef="#ctx0" brushRef="#br0" timeOffset="68844.3513">12687 8335 828 0,'0'0'362'16,"0"0"-262"-16,0 0-56 16,0 0-10-16,0 0 24 15,28 97 26-15,-4-35-62 16,-3 7-19-16,-6 4 0 15,-7-4-3-15,-8-11-175 16,-10-20-580-16</inkml:trace>
  <inkml:trace contextRef="#ctx0" brushRef="#br0" timeOffset="74638.908">13770 9080 1305 0,'0'0'53'16,"0"0"-40"-16,0 0-10 15,0 0 12-15,115 0 49 16,-36 0-49-16,9 0-8 15,2 0-3-15,-2 0 1 0,-3 0-10 16,-11 0-4 0,-9-1-98-16,-18-9-59 0,-17-4-157 15,-18-4-551-15</inkml:trace>
  <inkml:trace contextRef="#ctx0" brushRef="#br0" timeOffset="74816.4319">14137 8838 1098 0,'0'0'72'0,"0"0"-71"15,0 0 6-15,-6 88 40 16,6-40 11-16,9 10-29 16,3 10-28-16,-3 6 8 15,-4-1-9-15,-2-4-69 16,-3-14-238-16</inkml:trace>
  <inkml:trace contextRef="#ctx0" brushRef="#br0" timeOffset="77067.105">15162 8987 1215 0,'0'0'208'0,"0"0"-155"0,9-99-38 16,22 74 13-1,13 5 25-15,12 9-20 16,5 11-29-16,4 0-1 0,-9 11-3 16,-6 17-5-16,-12 8 5 15,-15 7-9-15,-13 7-12 16,-10 1-11-16,-21 8-19 16,-21-1-10-16,-10-5-10 15,-3-9-4-15,0-13 20 16,4-14 23-16,7-12 32 0,8-5 2 15,10-2-1 1,11-13 30-16,9-1 47 0,6-1-1 16,3 3-28-1,23 3-28-15,16 8-17 0,11 3-2 16,14 0 4-16,5 17-5 16,5 5-1-1,0 3-4-15,-3 1-27 0,-8-5-118 16,-14-5-111-16</inkml:trace>
  <inkml:trace contextRef="#ctx0" brushRef="#br0" timeOffset="80347.1927">16142 8915 810 0,'0'0'326'0,"0"0"-307"16,0 0-13-16,87 54 47 15,-44-31 53-15,2-2-61 16,-2 7-7-16,-4-4-22 16,-3-1-11-16,-7 1 4 15,-6-5-5-15,-1-1-3 16,-4-6-1-16,-4-5-38 0,-2-7-63 15,-4 0-101-15,-4-17-198 16</inkml:trace>
  <inkml:trace contextRef="#ctx0" brushRef="#br0" timeOffset="80509.8827">16448 8829 1172 0,'0'0'66'0,"0"0"-37"16,0 0-19-16,0 0 54 15,-92 97 13-15,60-35-43 16,1 7-18-16,-2 2-16 16,6 0 0-16,5-9-23 0,5-14-201 15,4-23-318 1</inkml:trace>
  <inkml:trace contextRef="#ctx0" brushRef="#br0" timeOffset="81246.4917">11036 6653 872 0,'0'0'0'0,"0"0"0"15,0 0 0-15,0 0-3 16,0 0 2-16,0 0 1 15,83 0 1-15,-23 0-1 16,-5 0-7-16,-12 0-101 16,-16 0-154-16</inkml:trace>
  <inkml:trace contextRef="#ctx0" brushRef="#br0" timeOffset="81399.089">11033 6705 623 0,'0'0'46'0,"0"0"-35"16,0 0-2-16,0 0 2 16,138-11 29-16,-63 1-22 15,2 4-18 1,-5 1-2-16,-11-2-364 0</inkml:trace>
  <inkml:trace contextRef="#ctx0" brushRef="#br0" timeOffset="83912.1102">17011 8929 1197 0,'0'0'14'16,"0"0"16"-16,25-96 55 16,8 74 3-16,7 6-22 15,3 8-45-15,4 8-9 16,0 0-12-16,-3 14 1 15,-6 11-3-15,-13 11-3 16,-17 6 0-16,-8 5 1 16,-22 5 1-16,-20-4-31 15,-10-3-22-15,-2-7-5 0,5-10 35 16,6-8-11 0,11-10 33-16,16-6 2 0,9-3 4 15,7-1 9 1,0 0 40-16,13-4 24 0,14-7-37 15,9 3-17-15,4 3-16 16,6 5 13-16,4 0-12 16,3 3 0-16,5 11-6 15,0 4-2-15,-1 3-1 16,-8-1-104-16,-3-8-159 16,-7-6-504-16</inkml:trace>
  <inkml:trace contextRef="#ctx0" brushRef="#br0" timeOffset="84418.3103">17891 8831 1233 0,'0'0'51'16,"0"0"12"-16,0 0-42 15,116-38 24-15,-69 38 12 16,3 19-41-16,-5 13-15 16,-6 12 4-16,-17 7-10 15,-16 3 5-15,-6-1-5 0,-15-2-11 16,-15-9-51-16,2-10 21 15,10-11 22-15,6-12 7 16,12-9-5-16,0 0 12 16,19-22 4-16,16-12-2 15,4-8-30-15,-2-8 29 16,-7-2 9-16,-9-5 0 16,-8 3 14-16,-6 5 1 15,-5 9 26-15,-2 17 38 16,0 11-20-1,0 12-7-15,0 3-52 0,0 29-15 0,0 16 15 16,3 10 2-16,9 3 2 16,6-7-1-16,0-7-3 15,6-9 1 1,3-8-3-16,5-10-1 16,7-9-73-16,6-11-89 0,0 0-190 15</inkml:trace>
  <inkml:trace contextRef="#ctx0" brushRef="#br0" timeOffset="85733.4767">18343 8316 1168 0,'0'0'69'0,"0"0"-11"16,0 0-27-16,0 0 51 16,52-77-32-16,-22 77-33 15,6 0-17 1,1 8 0-16,-4 10-7 0,-5 4 6 15,-13 3 1-15,-10 2-1 16,-5 5-20-16,-21 1 10 16,-15 1-4-16,-3-1 7 15,3-7 7-15,11-5 1 16,11-8 0-16,10-3-2 16,4-1 6-16,4-2-4 0,23-1 11 15,12 0 3 1,13 0 3-16,9-2-15 0,10 0-4 15,-1-2-33-15,-3-2-182 16,-6 0-362-16</inkml:trace>
  <inkml:trace contextRef="#ctx0" brushRef="#br0" timeOffset="85923.9674">18911 8396 518 0,'0'0'676'16,"0"0"-610"-16,105-4-61 15,-51 3 10-15,-4 1 40 16,-3 0-55-16,-4 0-17 16,-7-5-233-16,-4-3-447 15</inkml:trace>
  <inkml:trace contextRef="#ctx0" brushRef="#br0" timeOffset="86142.8302">19481 8056 1133 0,'0'0'82'0,"0"0"-35"16,0 0 5-16,0 0-28 15,0 0-24-15,0 0-1 16,24 120 1-16,-7-64 4 16,-5-1 2-16,-4-4-12 15,-5-1-30-15,-3-8-183 16,0-13-253-16</inkml:trace>
  <inkml:trace contextRef="#ctx0" brushRef="#br0" timeOffset="89549.8727">13279 11176 1352 0,'0'0'38'0,"0"0"-18"15,0 0-19 1,0 0 49-16,81 0 1 0,-6-2-29 15,17 2-14-15,12 0-4 16,2-2-1-16,-6 2-5 16,-10-2 2-16,-17 0-9 15,-22-2-41-15,-18 0-115 16,-17-6-83-16,-16-3-237 16</inkml:trace>
  <inkml:trace contextRef="#ctx0" brushRef="#br0" timeOffset="89727.0197">13766 10968 1046 0,'0'0'211'0,"0"0"-140"15,0 0-71-15,0 0 0 16,0 0 69-16,-3 103 15 16,10-41-63-16,-2 5-21 15,-2 2 2-15,0-1-4 16,1-2 2-16,-1-5-93 15,1-11-110-15,0-14-211 16</inkml:trace>
  <inkml:trace contextRef="#ctx0" brushRef="#br0" timeOffset="91198.2318">14934 10999 462 0,'0'0'898'0,"0"0"-855"16,-85-67-35-16,51 59 31 15,-1 6 11-15,1 2-15 16,-1 10-28-16,4 16-6 16,6 9-2-16,9 5 0 0,10 1 1 15,6 0-3 1,3-6 6-16,19-7-2 0,11-8-1 16,4-10-14-1,5-10-2-15,-4 0-2 16,-5-18 2-16,-4-10 13 0,-7-5 1 15,-8-5 2-15,-8 0 2 16,-6 4 5-16,0 4-4 16,0 9 13-16,0 7 3 15,-3 9 15-15,3 3-15 16,0 2-19-16,0 4-8 16,7 19-23-16,18 10 28 0,8 11 2 15,3 5-20 1,-6 1-3-16,-6 1-11 0,-10-1 16 15,-12-1 13-15,-2-8-5 16,-15-4 10-16,-16-8 2 16,-8-5 6-16,-10-8 47 15,-2-6-10-15,-3-3-1 16,8-4-16-16,15-1-23 16,16 1-2-16,12 0-2 15,3 3-80-15,28-3-107 16,22 0-145-16</inkml:trace>
  <inkml:trace contextRef="#ctx0" brushRef="#br0" timeOffset="91473.4981">15559 11068 1311 0,'0'0'32'0,"0"0"1"16,0 0-26-16,124-21-3 0,-57 44 24 16,3 10-12-1,-9 8-13-15,-10 8-3 0,-6-2-3 16,-9-1-65-1,-8-7-91-15,-6-13-102 0,-7-11-282 16</inkml:trace>
  <inkml:trace contextRef="#ctx0" brushRef="#br0" timeOffset="91676.7851">15969 10932 1208 0,'0'0'40'0,"-91"36"-34"0,37 14 3 16,1 14 76 0,6 11-37-16,7 7-22 0,11 0-13 15,9-2-10 1,10-8-6-16,10-12-137 16,0-24-183-16</inkml:trace>
  <inkml:trace contextRef="#ctx0" brushRef="#br0" timeOffset="92988.3594">16740 10684 1290 0,'0'0'0'0,"-86"28"-13"16,31 13 13-16,-2 13 52 16,9 10 0-16,8 7-4 15,19 2-22-15,16-1-15 16,5-6-6-16,29-8-1 15,23-12-3-15,13-11-1 16,10-13-54-16,0-12-98 16,-8-10-182-16</inkml:trace>
  <inkml:trace contextRef="#ctx0" brushRef="#br0" timeOffset="93158.4864">16735 11028 1323 0,'0'0'40'0,"91"0"-40"15,-8 0-1-15,16 0 1 16,8-6 0-16,-1-5-66 16,-9-9-280-16</inkml:trace>
  <inkml:trace contextRef="#ctx0" brushRef="#br0" timeOffset="93481.172">17636 10687 1122 0,'0'0'74'16,"0"0"-41"-16,0 0 23 16,0 0-5-16,0 0-32 15,-91 84 2-15,59-29-5 16,9 8-7-16,8-5 1 15,15-2-8-15,0-6 0 16,25-9 5-16,13-10-5 16,9-13-4-16,4-14-16 0,-5-4-9 15,-5-8 15-15,-15-13 12 16,-13-4 9 0,-13 0 36-16,0 0-7 15,-26 4 19-15,-15 6-28 0,-9 9-20 16,-1 6-9-1,9 0-4-15,12 20-1 0,20 1-51 16,10-5-153-16,31-6-266 16</inkml:trace>
  <inkml:trace contextRef="#ctx0" brushRef="#br0" timeOffset="93741.8846">18061 10592 1420 0,'0'0'63'0,"0"0"-63"16,115 29 3-16,-38 17-4 15,-2 8 1-15,-12 12-1 16,-23 3-1-16,-21 0-6 16,-19-3-7-16,-7-1 6 15,-34-3 6-15,-18-4 3 16,-17-8 2-16,-6-8 12 15,4-10-14-15,14-8 0 16,17-7-2-16,24-12-175 16,23-5-280-16</inkml:trace>
  <inkml:trace contextRef="#ctx0" brushRef="#br0" timeOffset="94364.2816">19172 10726 1217 0,'0'0'192'15,"0"0"-133"-15,0 0-40 16,117-77 5-16,-51 77 13 15,11 8-27-15,-1 23-10 16,-6 12-4-16,-19 8 3 16,-18 6-4-16,-21 0-2 15,-12-3-25-15,-29-7-4 16,-15-12 13-16,-6-16 14 0,10-10 9 16,12-9 1-16,14-3 5 15,14-26 18-15,23-10-24 16,29-11-33-16,15-7 5 15,6-3-19-15,-4-3-1 16,-11 1 34-16,-15 4 14 16,-16 7 9-16,-18 12 61 15,-9 12 21-15,0 13-19 16,0 14-31-16,-8 10-41 16,1 31-6-16,4 21 6 15,3 17 5-15,3 4-4 0,20 1 2 16,2-9-3-16,3-10 0 15,2-15 0-15,1-12-8 16,2-14-79-16,0-15-84 16,0-9-142-16</inkml:trace>
  <inkml:trace contextRef="#ctx0" brushRef="#br0" timeOffset="94880.4987">19407 10126 1210 0,'0'0'92'0,"0"0"-71"15,0 0-17-15,104 0 35 16,-23 0-18-16,10 0-21 16,1 0 0-16,-5 0-153 15,-12 0-280-15</inkml:trace>
  <inkml:trace contextRef="#ctx0" brushRef="#br0" timeOffset="95237.3186">20558 9757 1196 0,'0'0'23'0,"0"0"-18"15,0 0 1-15,-101-4 33 16,61 41 1-1,-2 12-8-15,2 9-11 0,10 6-19 16,12 1 12-16,12-4-8 16,6-5 0-16,13-12-3 15,26-15 2-15,9-13-1 16,0-16 0-16,-2 0-3 16,-15-11 9-16,-13-11 0 15,-11-3 8-15,-7 0 16 16,-20 2-10-16,-22 4-24 15,-13 9-19-15,-5 10 4 16,5 4-81-16,12 17-84 0,19 0-303 16</inkml:trace>
  <inkml:trace contextRef="#ctx0" brushRef="#br0" timeOffset="96619.7487">20900 9999 974 0,'0'0'100'0,"0"0"-55"16,0 0 79-16,0 0 1 16,0 0-57-16,0 0-28 0,-13 0-25 15,35 0 6 1,12 0-15-16,12 0-4 15,6 0 1-15,3 0-3 0,0 1-7 16,-4-1 1-16,-5 0-160 16,-9 0-102-16,-7-1-334 15</inkml:trace>
  <inkml:trace contextRef="#ctx0" brushRef="#br0" timeOffset="96930.955">21591 9775 1032 0,'0'0'91'0,"0"0"-19"15,0 0-1 1,0 0 39-16,0 0-21 0,0 0-70 15,3-25-19-15,3 40-7 16,1 8 7-16,1 10 4 16,-5 5 9-16,-2 6-13 15,-1 3 2-15,0 3-2 16,0 1 0-16,0-1-3 16,0-4-126-16,0-11-132 15,0-11-536-15</inkml:trace>
  <inkml:trace contextRef="#ctx0" brushRef="#br0" timeOffset="98149.2421">6849 14599 1323 0,'0'0'72'16,"0"0"-67"-16,0 0-4 15,0 0 76-15,0 0-20 16,90 0-39-16,-11 0-18 16,13 0 3-16,2 2-13 15,-4 1-41-15,-14-2-160 16,-21-1-201-16</inkml:trace>
  <inkml:trace contextRef="#ctx0" brushRef="#br0" timeOffset="98305.4059">6825 14921 1140 0,'0'0'41'0,"0"0"-28"15,0 0 22-15,112 31 97 16,-22-31-37-16,20-1-78 16,14-17-17-16,10-11-65 15,-1-13-268-15</inkml:trace>
  <inkml:trace contextRef="#ctx0" brushRef="#br0" timeOffset="98664.4359">8478 14516 1358 0,'0'0'103'16,"0"0"-91"-16,0 0-3 16,88 0 43-16,-12-4-26 15,17 0-22-15,8-1-8 16,2 1-35-16,-4-4-162 16,-8 0-225-16</inkml:trace>
  <inkml:trace contextRef="#ctx0" brushRef="#br0" timeOffset="99108.2564">9606 14272 1191 0,'0'0'72'16,"0"0"-32"0,0 0 9-16,-80-37 21 0,30 37-30 15,-5 21-24-15,2 13-16 16,12 6 2-16,16 2-2 15,19 0 0-15,6-5 2 16,15-5-2-16,26-7 4 16,12-13-4-16,8-10-22 15,0-2-38-15,-7-16-4 16,-15-13 22-16,-14-5 39 16,-13-5 3-16,-12 3 11 15,0 1 31-15,-18 6 2 16,0 8 4-16,5 10-1 0,2 11-6 15,4 0-41 1,4 25-10-16,3 15 10 0,3 12 0 16,22 8 3-16,-1 7-10 15,3 6 7-15,-12 0 0 16,-5 2-2-16,-10 0 6 16,0-7-4-16,-21-13 0 15,-13-18 2-15,-15-19-2 0,-18-12 0 16,-15-6 7-1,-12-22-7-15,-8-17-36 16,5-13-151-16,15-9-311 0</inkml:trace>
  <inkml:trace contextRef="#ctx0" brushRef="#br0" timeOffset="100031.3586">10388 14397 651 0,'0'0'604'15,"0"0"-517"-15,0 0-29 16,5-82 38-16,23 69-29 16,13 5-37-16,12 8-29 15,5 0 0-15,2 21-2 16,-10 11-4-16,-14 5 3 16,-18 9-11-16,-18 1 7 15,-6 0 4-15,-28-5 1 16,-5-7 1-16,3-14 0 15,11-7 2-15,13-10-2 16,10-4 0-16,2-11 18 16,20-22-18-16,21-11-16 15,10-11-13-15,6-1 27 0,-5 1-7 16,-11 8 7 0,-13 8 1-16,-16 16 2 0,-5 12 31 15,-7 10 6-15,0 1-35 16,0 24-3-16,0 20-10 15,-7 14 10-15,4 10 8 16,3 0-6-16,7-6 3 16,16-10-3-16,14-9-2 15,12-16 0-15,14-15-20 0,11-12-94 16,-2-19-194-16,0-30-513 16</inkml:trace>
  <inkml:trace contextRef="#ctx0" brushRef="#br0" timeOffset="102704.8924">10542 13693 993 0,'0'0'63'0,"0"0"-59"0,0 0 83 0,0 0 43 0,0 0-64 0,85 0-15 0,-35 0-4 15,4 0-13 1,-2-6-3-16,-3 1-18 15,-5 0-6-15,-8 0-7 0,-2 1-3 16,0 0-62 0,-1-5-165-1,0-5-274-15</inkml:trace>
  <inkml:trace contextRef="#ctx0" brushRef="#br0" timeOffset="102842.2319">11235 13441 1187 0,'0'0'151'16,"0"0"-78"-1,0 0-64-15,0 0 22 0,0 0 2 16,0 0-30-16,45 87 19 16,-27-40-20-16,-3 2 1 0,-8 4-2 15,-4 0-1-15,-3-5-1 16,0-10-76-16,0-8-123 15,2-17-162-15</inkml:trace>
  <inkml:trace contextRef="#ctx0" brushRef="#br0" timeOffset="103150.4141">11602 13468 1125 0,'0'0'129'0,"0"0"-129"16,0 0-7 0,0 0 7-16,-64 78 40 15,63-33 2-15,1 5-32 0,21 0-1 16,17-4-1-16,9-10-7 16,11-14 11-16,3-17-9 15,2-5 5-15,-7-17 9 16,-11-20-7-16,-15-10 68 15,-14-3-1-15,-16 1-33 16,-4 7-9-16,-32 5-11 16,-12 9-23-16,-5 12-2 15,-1 14-22-15,9 3-103 16,12 25-153-16,17 6-336 16</inkml:trace>
  <inkml:trace contextRef="#ctx0" brushRef="#br0" timeOffset="103646.1167">12465 14269 1257 0,'0'0'139'16,"0"0"-132"-16,0 0 4 0,0 0-7 15,143 18 85-15,-55-18-47 16,5 0-35-16,-2 0 7 15,-8 0-8 1,-11-4 2-16,-16-7-2 0,-11 3-6 16,-19-5-16-16,-15-5-82 15,-11-4-114-15,-3-5-208 16</inkml:trace>
  <inkml:trace contextRef="#ctx0" brushRef="#br0" timeOffset="103826.6424">12856 13981 1123 0,'0'0'199'0,"0"0"-186"0,0 0-1 15,-30 85 111-15,27-36-50 16,3 6-25-16,0 4-36 16,0-1-11-16,13-2 4 15,-1-3-5-15,0-6-22 16,-3-10-90-16,-4-9-206 15</inkml:trace>
  <inkml:trace contextRef="#ctx0" brushRef="#br0" timeOffset="105421.0903">13737 13816 1436 0,'0'0'55'0,"0"0"-28"0,0 0 15 16,0 0-7-16,0 0-33 16,0 0-2-16,-6 99-2 15,0-36-4-15,-2 2 6 16,2-5-6-16,0-7-9 15,1-12-3-15,2-14 6 16,0-12 8-16,3-8-2 16,0-4 6-16,0-3 4 15,1 0-1-15,22-5 15 16,11-10-17-16,10 0 2 16,9 3-2-16,10 3-1 0,6 3-2 15,-1 5-18 1,-5 1-3-16,-14 0 6 15,-13 0-20-15,-15 3-6 0,-12-3 27 16,-8 0 16 0,-1 0 8-16,-1-17-2 0,-15-3 13 15,-4-3 3-15,-2 2 8 16,-1 2 32-16,7 2-12 16,1 9-33-16,7 2 6 15,7 6-9-15,1 0-9 16,0 0-4-16,0 13-1 15,0 15 0-15,9 12 5 16,3 5-1-16,-3 2-8 16,0 0 4-16,1 0 0 0,-1 0-7 15,2-3-24-15,6-2-58 16,9-5-62-16,6-12-145 16,7-12-570-1</inkml:trace>
  <inkml:trace contextRef="#ctx0" brushRef="#br0" timeOffset="105845.9399">14818 14032 1555 0,'0'0'47'0,"0"0"-32"15,0 0-10-15,88-38-2 16,-48 53 2-1,4 22-4-15,-6 13-1 0,-14 7-1 16,-17 4-1-16,-7-4-27 16,-13-8-14-16,-13-11-6 15,3-14 13 1,6-12 20-16,10-12 9 16,7 0 7-16,0-23 5 0,20-17-5 15,16-11-8-15,5-10 3 16,3-3 5-16,-3-1 1 15,-10 7 5-15,-10 11 0 16,-11 15 26-16,-7 15 31 16,-3 11-7-16,0 6-34 15,0 9-22-15,-10 23-6 0,-3 16 6 16,2 11 1-16,11 4 0 16,0 1 2-16,11-5 0 15,19-11-2-15,9-8 2 16,8-13-3-16,7-12-62 15,1-13-134-15,0-4-281 16</inkml:trace>
  <inkml:trace contextRef="#ctx0" brushRef="#br0" timeOffset="110081.334">15343 13246 1169 0,'0'0'113'15,"0"0"-98"-15,0 0 42 16,0 0 65-16,0 0-53 16,0 0-53-16,0 0-16 15,0 0-8-15,27 4 6 16,-17 21 2-16,0 7 3 0,-2 2-3 16,-4 2 0-16,-2 1 0 15,-2-2 0-15,0-1 0 16,0-5-83-16,-12-12-313 15</inkml:trace>
  <inkml:trace contextRef="#ctx0" brushRef="#br0" timeOffset="111051.2961">16193 14345 233 0,'0'0'808'0,"0"0"-734"16,0 0-68-16,0 0 57 15,0 0 23-15,0 0-29 16,125 4-23-16,-71-4-1 0,3 0 4 15,7-2-2 1,3-4-17-16,0 2 0 0,3-3-16 16,1 1 2-16,-5 0 1 15,-6 2-3-15,-10 1-4 16,-13 0-11-16,-12 0-82 16,-13 0-51-16,-12-2-104 15,0-5-290-15</inkml:trace>
  <inkml:trace contextRef="#ctx0" brushRef="#br0" timeOffset="111328.5109">16561 14098 947 0,'0'0'275'0,"0"0"-206"16,0 0-24-16,0 0 72 15,0 0-42-15,0 0-31 16,-17-7-43-16,17 27 1 16,11 9 3-16,3 8 6 15,4 5 8-15,-3 4-16 16,1 1-1-16,-5 5 3 0,-4-2-4 16,-1 0-2-16,1-2-6 15,-1-3-88-15,-1-6-105 16,-2-9-160-16</inkml:trace>
  <inkml:trace contextRef="#ctx0" brushRef="#br0" timeOffset="113694.9503">17809 13775 1032 0,'0'0'135'0,"0"0"-114"16,-109 5-13-16,70 31 27 15,5 12 32-15,4 14 8 16,6 11-22 0,3 9-8-16,12 2-24 0,8-2-16 15,1-5 6-15,15-10-8 16,15-9-3-16,5-12 5 16,13-17-5-16,10-10-55 15,9-19-122-15,5 0-199 16</inkml:trace>
  <inkml:trace contextRef="#ctx0" brushRef="#br0" timeOffset="115167.2559">17941 14141 1114 0,'0'0'126'16,"0"0"-109"-16,0 0 36 16,0 0 50-1,0 0-59-15,87 4-44 0,-27-4-3 16,8 0 0-16,3 1-50 16,-6 2-103-16,-5-3-155 15</inkml:trace>
  <inkml:trace contextRef="#ctx0" brushRef="#br0" timeOffset="115527.8102">18820 13908 1166 0,'0'0'39'16,"0"0"-39"-16,-119 3 0 16,85 10 34-16,10 7 4 15,13 2-30-15,11 3-5 16,0 3 2-16,17-3-3 0,11 2 5 16,11-1-4-1,0-1 5-15,0 0-1 16,-5 0 2-16,-6 1 2 15,-5-2 5-15,-7 0-15 16,-10-1 1-16,-6-3-1 16,0-1-1-16,-27-3 0 0,-13-5-1 15,-12-5-98-15,-7-6-154 16,0-7-565-16</inkml:trace>
  <inkml:trace contextRef="#ctx0" brushRef="#br0" timeOffset="115674.9453">18768 13946 1292 0,'0'0'83'0,"87"-52"-42"0,-32 30-41 15,6 5 43-15,3 3-26 16,-1 6-17-16,0 5-28 16,-7 1-190-16,-12 1-164 15</inkml:trace>
  <inkml:trace contextRef="#ctx0" brushRef="#br0" timeOffset="116020.1272">19335 13785 1045 0,'0'0'182'16,"0"0"-136"-16,0 0 6 15,0 0-6-15,0 0-45 16,0 74 23-16,-5-22 1 16,-6 2-16-16,-3 4-5 15,1 0 0-15,2-4-3 0,4-7-1 16,5-13 1-16,2-9-5 15,3-8-1 1,20-10-18-16,8-7 9 0,5 0-33 16,4-21 15-16,-1-7 26 15,-6-2 6-15,-6-3 2 16,-8 3 29-16,-10 6 13 16,-3 9 37-16,-2 8-12 15,-4 7-11-15,2 0-38 16,-1 0-20-16,4 21-4 15,2 8-3-15,1 10 7 16,2 2 3-16,-2-2-3 16,1-1 0-16,2-4 3 15,3-5-3-15,4-8-60 0,0-12-114 16,6-9-180-16</inkml:trace>
  <inkml:trace contextRef="#ctx0" brushRef="#br0" timeOffset="116261.2263">19711 13643 1246 0,'0'0'86'0,"0"0"-9"0,90 23-71 16,-29 27 11-16,3 9 54 15,-4 12-42 1,-11 5-16-16,-17 3-13 15,-15 4 1-15,-17 3-2 0,-6 0 3 16,-36-7-4 0,-21-10 2-16,-18-12-61 0,-12-13-46 15,-4-17-88-15,0-16-279 16</inkml:trace>
  <inkml:trace contextRef="#ctx0" brushRef="#br0" timeOffset="118150.6893">20743 13689 1260 0,'0'0'61'16,"0"0"-34"-16,105-40-20 16,-63 40 34-16,-2 13 5 15,-3 18-44-15,-2 9-1 16,-9 5-2-16,-10 1-4 16,-13 1 2-16,-3-4-1 15,-11-9-15-15,-11-5 9 16,4-12 2-16,3-6 6 15,7-8 2-15,8-3 5 0,0-11 24 16,21-16-29 0,15-13-33-16,9-5 14 15,5-8 5-15,-3-2 8 0,-7-1 0 16,-9 8 6-16,-13 14 2 16,-7 13 44-16,-8 13 16 15,-3 6-6-15,0 2-56 16,0 22-7-16,0 20-2 15,0 14 9-15,0 6 10 16,0 0-7-16,13-5-3 16,12-6 5-16,8-8-1 0,13-9-4 15,10-12-11 1,11-15-116-16,0-7-182 16</inkml:trace>
  <inkml:trace contextRef="#ctx0" brushRef="#br0" timeOffset="119760.1723">21039 13158 579 0,'0'0'462'0,"0"0"-413"16,0 0-32-1,0 0 83-15,0 0 8 16,0 0-44-16,39 20-49 0,5-19-3 15,10-1 15-15,2 0-11 16,-3 0-4-16,-2 0-10 16,-9 0-2-16,-9 0-10 15,-8 0-153-15,-8-5-186 16</inkml:trace>
  <inkml:trace contextRef="#ctx0" brushRef="#br0" timeOffset="120127.7941">21731 13027 1331 0,'0'0'24'15,"0"0"-24"-15,0 0-8 16,106-30 8-16,-39 30 2 15,-1 0-1-15,-8 0-1 16,-18 0 0-16,-20 2-2 16,-13 1 0-16,-7-2 0 15,0 5 2-15,0 7 9 16,-12 8-9-16,-7 8 23 0,1 9 2 16,-1 5-21-16,4 5 8 15,1 3-11-15,4 0 0 16,2-1 5-16,7-2-4 15,1-4-2-15,6-6 0 16,13-9-45-16,2-7-74 16,-5-17-104-16,-11-5-354 15</inkml:trace>
  <inkml:trace contextRef="#ctx0" brushRef="#br0" timeOffset="120325.2535">21842 13321 1164 0,'0'0'75'0,"141"-7"-61"15,-50 4 20-15,3-3 82 0,-3 1-25 16,-8-2-48-16,-8-1-43 16,-9 0 0-16,-20-1-27 15,-22-1-131-15,-22-5-99 16,-8-1-545-16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5T05:05:21.2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1687 4128 1089 0,'0'0'127'0,"0"0"-127"15,0 0 8-15,94 9-8 16,-25-26 23-16,4-8 3 15,-5-3-5-15,-10-1-17 16,-20-5 4-16,-20 1 28 16,-11 3-5-16,-7 1 2 15,-7 2 0-15,-16 8-24 16,-12 8 4-16,-9 11-11 16,-5 2 0-16,-5 29-4 15,2 15 0-15,12 11-2 16,11 7 3-16,22-1-1 15,7 0-1-15,15-8 3 16,34-7 0-16,21-11-4 16,18-13-111-16,6-21-141 15,0-5-484-15</inkml:trace>
  <inkml:trace contextRef="#ctx0" brushRef="#br0" timeOffset="138.1429">2424 4059 1009 0,'0'0'96'0,"-88"69"-96"0,37-19 2 16,8 2-5-16,10-3 3 0,17-7-5 15,14-9-32-15,2-17-209 16</inkml:trace>
  <inkml:trace contextRef="#ctx0" brushRef="#br0" timeOffset="303.7027">2245 4041 627 0,'0'0'625'16,"0"0"-578"-16,0 0-42 15,0 0-6-15,67 77 2 16,-28-25 13-16,7 4-6 16,15 2-8-16,2-6 0 15,3-10-267-15</inkml:trace>
  <inkml:trace contextRef="#ctx0" brushRef="#br0" timeOffset="437.0672">2882 4329 1181 0,'0'0'222'16,"0"0"-163"-1,0 0-59-15,0 0-15 0,0 0-99 16,0 0-327-16</inkml:trace>
  <inkml:trace contextRef="#ctx0" brushRef="#br0" timeOffset="6162.328">4975 3784 996 0,'0'0'327'0,"0"0"-289"16,0 0-25-16,0 0 57 15,0 0-5-15,0 0-51 16,0 0-14-16,-7 51-3 16,29 17 3-16,0 8 3 15,-2 2 0-15,-2-1-3 0,-3-8-57 16,3-9-64-16,-8-12-69 16,-4-13-196-16</inkml:trace>
  <inkml:trace contextRef="#ctx0" brushRef="#br0" timeOffset="6609.1335">4689 4153 1182 0,'0'0'49'0,"0"0"-30"16,0 0 18-16,0 0-37 16,157-66-9-16,-49 66 3 15,13 0-1-15,6 0-21 16,0 0-61-16,-8 0-67 0,-13-10-41 15,-19-7-45-15,-28-5 184 16,-27-3 58 0,-26 1 231-16,-6 1 21 0,-27 5-85 15,-21 4-52 1,-10 8-70-16,-9 6-17 0,2 6-12 16,9 19-3-16,14 8-5 15,15 7-2-15,17-1-6 16,10-3 0-16,24-7 3 15,23-9-2-15,13-13 2 16,7-7-2-16,-4-6 4 16,-8-17-4-16,-16-8 8 15,-17-1-1-15,-10-1 36 16,-10 4 41-16,-2 6-20 16,0 8-16-16,-3 7-40 0,-2 8-5 15,2 0-4-15,3 22-19 16,0 16 16-1,0 10-6-15,9-1-63 0,15-1-81 16,6-12-132-16,3-12-245 16</inkml:trace>
  <inkml:trace contextRef="#ctx0" brushRef="#br0" timeOffset="6959.2115">6015 3969 1069 0,'0'0'212'0,"0"0"-151"0,0 0-8 15,0 0 29 1,0 0-78-16,0 0-4 16,46 40-1-16,-22 11-2 15,-1-4 2-15,-9-1-59 16,-6-10-26-16,-5-9-32 0,2-11-51 16,-4-14-4-16,1-2 111 15,-1-19 62-15,3-14 6 16,2-7 23-16,5-1 78 15,5-3 1-15,7 3 10 16,7 4-44-16,4 11-4 16,9 7-10-16,5 13-18 0,1 6-23 15,0 14-12 1,-4 19-7-16,-6 8 3 0,-6 10-3 16,-14 3 0-1,-11 1-4-15,-8-5 4 0,-26-5-54 16,-19-7-76-16,-13-13-88 15,-6-14-435-15</inkml:trace>
  <inkml:trace contextRef="#ctx0" brushRef="#br0" timeOffset="7487.7823">7337 3721 1237 0,'0'0'1'0,"-111"24"-1"16,47 19-1-16,3 12 1 15,12 16 8-15,18 7 15 16,17 3-17-16,14-3 2 15,18-9-7-15,33-16 1 0,22-13-2 16,24-15-40 0,15-21-75-16,1-4-149 0</inkml:trace>
  <inkml:trace contextRef="#ctx0" brushRef="#br0" timeOffset="10329.3648">7753 3866 1105 0,'0'0'117'16,"0"0"-115"-16,94-45-4 0,-43 41 4 15,3 4 13-15,-8 0-15 16,-9 18-7-16,-13 4 6 16,-18 5-10-16,-6-2-10 15,-16-2 7-15,-19-2 5 16,-5-3 8-16,6-1 0 16,8-2 1-16,16-1 0 15,10 3 2-15,13 3 0 16,32 1 0-16,15 2-1 15,14 0-2-15,-5-2-12 16,-15 1-14-16,-23-5 25 16,-20-3-6-16,-11-2 8 15,-29 0 0-15,-22-3 74 16,-22-3 3-16,-9-1-30 16,3-2-15-16,9 1-14 0,13 2-18 15,23-1-4-15,22-1-139 16,18-4-211-16</inkml:trace>
  <inkml:trace contextRef="#ctx0" brushRef="#br0" timeOffset="10708.347">8432 3921 1406 0,'0'0'95'0,"0"0"-66"16,0 0-20-16,0 0 31 15,0 0-40-15,0 0-8 0,100 58 8 16,-48-9-9-16,-13 0-15 16,-18-6-64-1,-20-4-23-15,-1-10 17 0,-17-10-4 16,-7-7 1-16,4-11 50 16,7-1 5-16,7-10 39 15,6-14-12-15,0-8 2 16,19-8 13-16,4-3 7 15,4-2 47-15,-1 1 22 16,-2 8-15-16,-6 13 14 16,-9 9 23-16,0 9-31 0,-4 5-48 15,3 14-19 1,1 21-2-16,0 10 0 16,-1 10 4-16,-1-1-2 15,-2-1 2-15,1-6-2 0,1-8-1 16,5-6-38-1,5-11-111-15,3-18-188 0</inkml:trace>
  <inkml:trace contextRef="#ctx0" brushRef="#br0" timeOffset="11030.77">8974 3399 1245 0,'0'0'40'16,"0"0"-31"-16,0 0-9 15,95 11 0-15,-35 17-3 16,-2 7 6-16,-12 7-5 16,-19-1 2-16,-21 1-10 15,-6-5 6-15,-31-4-6 16,-10-3 8-16,0-7 0 15,9-2 4-15,17-1 0 16,15 0-1-16,9 2-1 16,33 1 3-16,21-1 0 15,20-4-3-15,8-1-69 16,-6-11-304-16</inkml:trace>
  <inkml:trace contextRef="#ctx0" brushRef="#br0" timeOffset="11206.8797">9515 4075 1272 0,'0'0'26'16,"118"0"-20"-16,-37-4 3 15,2-2 54-15,-4-4-45 0,-10-3-18 16,-16-1-72-1,-23-7-218-15</inkml:trace>
  <inkml:trace contextRef="#ctx0" brushRef="#br0" timeOffset="11387.3925">9749 3848 1204 0,'0'0'162'16,"0"0"-155"-16,0 0-5 15,20 79 22-15,-4-35 34 16,2 13-29-16,-3 2-21 16,-3 0-5-16,-4 2-3 0,-3-8-59 15,-2-8-175-15,2-12-397 16</inkml:trace>
  <inkml:trace contextRef="#ctx0" brushRef="#br0" timeOffset="11690.3504">10358 3921 608 0,'0'0'724'16,"0"0"-671"-16,0 0-53 15,0 0-1-15,0 0-10 16,0 0 8-16,100 75 2 0,-83-37-9 15,-14-1-58-15,-3-4 17 16,-17-3 33-16,-7-3 17 16,5-7 1-16,7-5 0 15,9-2 8-15,3-5 9 16,18-2 23-16,31-5 13 16,18-1-10-1,18-1-43-15,3-19-2 0,-10-12-226 16,-12-13-735-16</inkml:trace>
  <inkml:trace contextRef="#ctx0" brushRef="#br0" timeOffset="11907.2832">10782 3684 1106 0,'0'0'167'0,"0"0"-136"15,103 62-12-15,-32-7 93 0,1 9-28 16,-8 3-35-16,-10 7-20 15,-18 2-19-15,-16 5-10 16,-18-2 9-16,-4 0-8 16,-39-9 2-16,-26-10-3 15,-20-14-3-15,-22-14 1 16,-16-12-29-16,-7-12-98 16,6-8-151-16</inkml:trace>
  <inkml:trace contextRef="#ctx0" brushRef="#br0" timeOffset="12708.1476">11646 4234 1412 0,'0'0'0'0,"0"0"-56"15,0 0-322-15</inkml:trace>
  <inkml:trace contextRef="#ctx0" brushRef="#br0" timeOffset="16331.1873">12419 4004 1127 0,'0'0'84'0,"0"0"-84"15,0 0-6-15,0 0 6 16,0 0 21-16,104 42 5 16,-47-37-19-16,4-3 1 15,0-2 2-15,-7 0-9 0,-7-3 8 16,-14-9-4 0,-13 0-3-16,-12-2 43 0,-8-2 39 15,0 2-30-15,-17-1-48 16,-12 7-2-16,-11 8-8 15,-12 0 0-15,-5 12 2 16,3 15 1-16,10 10 2 16,15 5 2-1,16 1-2-15,13 0 1 0,3-3-1 16,27-7-1-16,13-5 0 16,17-8 9-16,14-11-8 15,10-7-1-15,13-2-7 16,3-17-182-16,-3-15-283 15</inkml:trace>
  <inkml:trace contextRef="#ctx0" brushRef="#br0" timeOffset="16768.1877">13311 3532 1229 0,'0'0'104'0,"0"0"-72"0,0 0-29 16,95-19 14-16,-56 41 20 15,-2 13-18-15,-4 8-19 16,-6 3 0-16,-12 4-3 16,-14-6 1-16,-1-3 2 15,-7-9-1-15,-8-10-39 0,0-10 11 16,7-5-1-16,5-7 9 15,3 0 21-15,0-16 0 16,5-12-11-16,13-3-6 16,3-2 16-16,-2-1 1 15,-4 1 2-15,-3 5 25 16,-5 9 40-16,-5 8-13 16,1 6-9-16,-3 5-8 15,0 0-37-15,0 13-11 16,5 18-3-16,2 6 14 15,8 5-3-15,6-3 6 16,6-2-2-16,10-5-1 16,8-4 3-16,8-7-6 15,7-9-37-15,-2-12-182 16,-5 0-332-16</inkml:trace>
  <inkml:trace contextRef="#ctx0" brushRef="#br0" timeOffset="99147.0324">1406 6331 1059 0,'0'0'21'15,"-113"-1"-21"-15,49 12-9 0,6 9 9 16,9 4 4-1,11 1 0-15,16 1-3 0,19 2-2 16,3-3 3-16,33-5-2 16,28-3 1-16,15-7-1 15,12-2-11-15,0 1-7 16,-10 1 5-16,-11 5 11 16,-18 2 1-16,-18 5 1 15,-25 4-2-15,-6 3-5 16,-40 0 5-16,-21-2 4 15,-18-6 20-15,-12-6 33 16,3-6 9-16,10-9-14 16,14 0 1-16,21 0-37 15,19-12-4-15,22-7-10 0,8-6-54 16,41-11-347 0</inkml:trace>
  <inkml:trace contextRef="#ctx0" brushRef="#br0" timeOffset="99416.3624">1690 6475 924 0,'0'0'16'0,"0"0"-9"16,-33 99 0-16,45-69 21 0,26-7 0 15,15-9-11 1,13-8-13-16,4-6 3 15,-8-8-1-15,-15-12 29 0,-22-7 58 16,-16-2 5-16,-9-6 1 16,-21-2-26-16,-25-2-50 15,-18 1-19-15,-5 3-4 16,5 6-15 0,19 3-88-16,23 5-51 0,22 3-170 15</inkml:trace>
  <inkml:trace contextRef="#ctx0" brushRef="#br0" timeOffset="99596.8663">2146 6122 1257 0,'0'0'57'16,"0"0"-57"-16,0 0 0 16,0 0 2-16,-3 114 39 15,3-43-21-15,5 7-13 16,10 3-1-16,12-1-6 15,3-4-15-15,1-10-138 16,5-15-209-16</inkml:trace>
  <inkml:trace contextRef="#ctx0" brushRef="#br0" timeOffset="100113.924">2506 6371 1185 0,'0'0'41'0,"0"0"-41"16,0 0-10-16,0 0 10 15,2 102 0-15,23-60 3 16,11-5-3-16,5-10-4 16,1-9-65-16,0-12-29 15,-3-6-43-15,-8-5 50 16,-6-18 86-16,-11-6 5 15,-2-6 97-15,-10 2 42 16,-2 1-19-16,-2 5-30 0,-13 5-22 31,-3 10-10-31,5 8-26 0,-2 4-25 0,9 7-7 16,1 19-16 0,5 7 16-16,8 4 0 15,22-5 0-15,11-6-2 16,7-9 0-16,6-10-48 0,1-7-19 15,-4-7 10-15,1-18 33 16,-6-11 26-16,-12-6 2 16,-11-7 41-16,-14-1 19 15,-9-4 24-15,0 5-32 16,-21 6-10-16,2 13-1 16,2 14-3-16,8 12-16 15,5 4-24-15,4 31-7 0,0 13 5 16,21 14 1-16,4 7 0 15,2-2 0-15,-5-1-65 16,2-4-55 0,-3-9-66-16,-2-12-149 15</inkml:trace>
  <inkml:trace contextRef="#ctx0" brushRef="#br0" timeOffset="100412.6477">2994 6388 1217 0,'0'0'14'0,"103"-7"-14"0,-33 7-1 15,8 0 0 1,-4 0-26-16,-10 0-121 0,-14 0-62 16,-19 0 53-16,-16-3 157 15,-14-6 45-15,-1 3 111 16,0-1-1-16,0 2-6 15,-3 5-48-15,3 0-45 16,0 0-50-16,0 18-2 16,11 6-4-16,10 6 6 15,-1-1-2-15,-3-2-4 16,-1-1 0-16,-7-6-1 16,-3-7-148-16,-6-10-211 15</inkml:trace>
  <inkml:trace contextRef="#ctx0" brushRef="#br0" timeOffset="100570.2257">3380 5972 1031 0,'0'0'0'16,"0"0"-725"-16</inkml:trace>
  <inkml:trace contextRef="#ctx0" brushRef="#br0" timeOffset="101052.9519">3759 6309 1058 0,'0'0'11'0,"0"0"-10"0,-37 76 4 15,37-48 20-15,6-2-9 16,24-5-4-16,3-9-11 16,1-12 1-16,2 0 6 15,-8-6-4-15,-7-16 5 16,-2-3 7-16,-10-2 48 16,-4-2-2-16,-2 4-5 0,-3 7-11 15,0 8-4 1,0 9-20-16,3 1-22 15,3 7-13-15,7 13 4 0,1 5 8 16,0-4 0-16,0-3-35 16,2-5 10-1,-2-7-3-15,2-6-13 0,4 0 33 16,2-16 9-16,0-8 2 16,-5-2 0-16,2-3 3 15,-7 5 20-15,-5 9 18 16,-2 5-3-16,-4 7-4 15,1 3-30-15,1 3-6 16,6 16-14-16,4 7 12 16,1 2 0-16,2-3 3 0,7-1-1 15,8-5 0-15,12-5-3 16,14-8-115-16,2-6-133 16,0-4-194-16</inkml:trace>
  <inkml:trace contextRef="#ctx0" brushRef="#br0" timeOffset="101161.6424">4634 6244 797 0,'0'0'221'16,"0"0"-100"-16,0 0-33 16,0 0 15-16,0 0-63 15,0 0-40-15,0-13-14 16,5 35 13-16,3 0-2 16,4 0-200-16,4-2-343 15</inkml:trace>
  <inkml:trace contextRef="#ctx0" brushRef="#br0" timeOffset="101279.9457">4765 6499 1098 0,'0'0'49'0,"0"0"-46"0,0 0-6 16,-87 33-75-16,65-29-555 16</inkml:trace>
  <inkml:trace contextRef="#ctx0" brushRef="#br0" timeOffset="101596.1018">1229 7394 696 0,'0'0'611'0,"0"0"-567"16,83 0-44-16,25-13 0 16,43-2 13-16,40-1 46 15,19 2-33-15,14 0-24 16,5 1-4-1,-12 1-2-15,-19 1 1 16,-26 2-34-16,-47-2-158 0,-53-1-138 0</inkml:trace>
  <inkml:trace contextRef="#ctx0" brushRef="#br0" timeOffset="101830.5557">1224 7436 786 0,'0'0'364'0,"0"0"-364"16,0 0 4-16,0 0 11 16,144 77 122-16,21-77-49 0,44 0-59 15,24-3-5-15,15-8 6 16,7-2-5-16,-15 1-15 16,-12-5-8-16,-40 1 0 15,-46-1-4-15,-49 0-76 16,-44 5-102-1,-34 1-129-15,-15 1-113 0</inkml:trace>
  <inkml:trace contextRef="#ctx0" brushRef="#br0" timeOffset="113406.4987">6594 6135 1383 0,'0'0'31'0,"0"0"-23"16,0 0-8-16,0 0-4 15,0 0 0-15,0 0-3 0,11 93 7 16,0-42 3-16,3-4-3 16,7-6 3-1,4-8-1-15,6-9 0 0,5-8-2 16,3-10-24-16,-3-6 0 16,2-6 21-16,-6-18 3 15,-8-8 3-15,-5-6 2 16,-8-4-1-16,-10 3 19 15,-1 4 27-15,0 7-45 16,-6 12 13-16,3 11 8 16,3 5-7-16,0 10-19 15,0 21-33-15,19 19 33 0,10 8-1 16,4 4-15-16,1 0-23 16,-1-1-5-16,-8-4 25 15,-8-7-7-15,-10-9 14 16,-7-10 11-16,-6-10-5 15,-25-9 6-15,-8-7 38 16,-16-3 15-16,-6-2-11 16,1 0-16-16,15-3-17 15,17-3-5-15,17 3-4 16,11 0-32-16,26-3-131 16,32-7-369-16</inkml:trace>
  <inkml:trace contextRef="#ctx0" brushRef="#br0" timeOffset="113604.0094">7618 6334 1439 0,'0'0'7'0,"0"0"-7"16,95-20-9-16,-28 20 9 15,8 3 0-15,2 14-46 16,-11-1-148-16,-27 0-262 16</inkml:trace>
  <inkml:trace contextRef="#ctx0" brushRef="#br0" timeOffset="113744.6381">7599 6584 1056 0,'0'0'53'0,"0"0"-53"15,102 23 19-15,-22-19 52 0,7-1-10 16,3-3-57-16,-2 0-4 16,-12 0-39-16,-15-7-309 15</inkml:trace>
  <inkml:trace contextRef="#ctx0" brushRef="#br0" timeOffset="114196.2147">9424 6032 1330 0,'0'0'60'16,"0"0"-60"-16,0 0-21 15,0 0 21-15,35 134 7 16,-9-60-5-16,1 3 4 16,-5 3-5-16,-3-5-1 15,-8-8-99-15,-8-12-146 16,-3-15-452-16</inkml:trace>
  <inkml:trace contextRef="#ctx0" brushRef="#br0" timeOffset="114644.1599">9163 6434 798 0,'0'0'472'0,"0"0"-458"15,85-43-14-15,5 40-4 16,20 3 2-16,15 0-2 15,8 1-11-15,-9 5-90 16,-15-4-98-16,-30-2-48 16,-30-5-75-16,-27-12 326 0,-22-5 145 15,-5-3 146 1,-28 3-126-16,-3 1-53 0,-6 3 10 16,-2 10-41-1,2 8-40-15,3 0-26 16,7 20-10-16,9 12-5 15,14 8 0-15,9 2 0 0,0 1 4 16,24-4-1-16,14-8-2 16,6-9 2-16,2-11-6 15,0-11-8-15,-5 0-10 16,-6-14 21-16,-11-14 5 16,-6-8 4-16,-9-3 40 15,-9-2 6-15,0 2 14 16,0 7-10-16,-3 10-30 15,0 9 7-15,0 9-27 0,3 4-9 16,0 11-4 0,0 17-18-16,5 13 15 0,9 5-51 15,1-1-72-15,3-5-93 16,0-13-232-16</inkml:trace>
  <inkml:trace contextRef="#ctx0" brushRef="#br0" timeOffset="114995.2198">10321 6316 1045 0,'0'0'161'0,"0"0"-132"0,0 0-5 16,0 0-24-16,0 0-6 0,0 0 3 16,58 83 3-16,-40-46-2 15,-9-5-13-15,-3-5-48 16,-2-11-22-16,-2-6-15 15,-2-10 13-15,6 0 64 16,1-22 23-16,4-5 9 16,1-5 67-16,4-2 18 15,-1 3 20-15,3 3-35 16,0 9 6-16,0 4-7 16,4 11-37-16,2 4-21 15,0 7-20-15,3 18 0 16,-5 9-1-16,-6 5 1 15,-8 6 0-15,-5-3-2 16,-3-1-9-16,1-5-71 16,5-7-48-16,9-14-96 15,3-10-291-15</inkml:trace>
  <inkml:trace contextRef="#ctx0" brushRef="#br0" timeOffset="115207.2817">11043 6043 1086 0,'0'0'8'16,"-60"80"-6"-16,42-15-1 0,14 6 51 16,4 6-12-16,12 1-27 15,21-7-2-15,4-9-11 16,2-14-2-1,0-15-213-15,-2-18-292 0</inkml:trace>
  <inkml:trace contextRef="#ctx0" brushRef="#br0" timeOffset="115595.2446">11589 6176 1337 0,'0'0'61'16,"0"0"-54"-1,0 0-5-15,107-27 15 0,-66 39-16 16,-2 18 0-16,-13 1-1 16,-11 4-10-16,-15 0-7 15,-4-4-38-15,-23-3 10 16,-3-6-3-16,5-3 22 15,10-5 21-15,15 0 0 16,0-2 4-16,18-2 0 16,10 1 2-16,8-3 5 15,-3 3 18-15,-8-5 1 16,-11 1-2-16,-10-1 1 0,-4 1-8 16,-15 4 26-16,-19-3 24 15,-12 3-14-15,-7-1-19 16,4-4-28-16,9 3-5 15,13-1-4-15,16-5-132 16,11-3-204-16</inkml:trace>
  <inkml:trace contextRef="#ctx0" brushRef="#br0" timeOffset="115995.1824">12120 6209 1433 0,'0'0'54'0,"0"0"-41"16,0 0-7-16,114 0 24 0,-65 27-24 15,-3 10-6-15,-13 3-4 16,-12-2 4-16,-21-1-1 16,0-3-31-16,-21-8-9 15,-6-2-27-15,1-12 20 16,7-4 27-16,12-7 10 15,7-1 11-15,0-5 5 16,10-17-5-16,14-10 0 16,1-5 0-16,-5 0 7 15,-1-1 28-15,-7 5 16 16,-3 9 11-16,-5 12 1 16,-2 7-15-16,4 5-23 0,3 19-25 15,4 18-6-15,2 12 5 16,0 2 1-1,-4 1 0-15,-2-9-3 0,-1-7 3 16,-3-10-15-16,6-9-77 16,0-11-87-16,3-6-196 15</inkml:trace>
  <inkml:trace contextRef="#ctx0" brushRef="#br0" timeOffset="116310.333">12653 5715 1474 0,'0'0'15'16,"0"0"-4"-16,0 0-8 16,86-20-2-16,-38 41-1 15,-3 5-3-15,-13 9 1 16,-21-1-11-16,-11 1-43 15,-31 0 15-15,-20-5 5 16,-4 1 18-16,1-3 16 16,14-1 0-16,17-1 2 15,20 0 0-15,3 0 5 0,36-4 3 16,21-2 12-16,15-2-14 16,11-5-6-16,-1-8-86 15,-10-5-433-15</inkml:trace>
  <inkml:trace contextRef="#ctx0" brushRef="#br0" timeOffset="116504.3949">13182 6265 1410 0,'0'0'61'0,"124"0"-54"15,-63 0 52 1,-4 0-23-16,-2 0-34 16,-8-4-2-16,-13-4-128 15,-12-9-154-15,-19-3-423 0</inkml:trace>
  <inkml:trace contextRef="#ctx0" brushRef="#br0" timeOffset="116707.7951">13345 6028 1283 0,'0'0'76'0,"0"0"-59"0,0 0-10 15,-1 104 76 1,7-52-36-16,7 2-25 0,-1 1-19 16,6-2-2-1,-2-6-2-15,4-6-29 16,0-11-176-16,6-13-200 15</inkml:trace>
  <inkml:trace contextRef="#ctx0" brushRef="#br0" timeOffset="117012.4782">13803 6031 1476 0,'0'0'45'0,"0"0"-4"0,0 0-37 16,0 0-4-16,103 22 6 16,-64 10-6-16,-14 1-1 15,-21 2-21-15,-5 1-30 16,-32-3 19-16,-10 0 2 16,4-2 20-1,11-3 9-15,14-4 1 0,14-3 1 16,0-8 6-16,30-4 24 15,17-4 46-15,18-5-24 16,13 0-41-16,1-8-8 16,4-13-3-16,-2-8-101 15,-14-13-185-15,-13-10-371 0</inkml:trace>
  <inkml:trace contextRef="#ctx0" brushRef="#br0" timeOffset="117235.8782">14306 5878 1271 0,'0'0'55'0,"110"78"-27"15,-46-23 85-15,-8 7-38 16,-13 8-37-16,-15 9-14 16,-16 5-21-16,-12 3-1 15,-5 2-2-15,-30-2 2 16,-10-4-2-16,-12-10 0 15,-5-12 0-15,-2-13-44 16,5-16-57-16,7-14-126 16,13-18-181-16</inkml:trace>
  <inkml:trace contextRef="#ctx0" brushRef="#br0" timeOffset="117807.346">14968 6220 1541 0,'0'0'42'0,"0"0"-42"0,0 0-42 16,0 0-24-1,0 0-131-15,0 0-848 0</inkml:trace>
  <inkml:trace contextRef="#ctx0" brushRef="#br0" timeOffset="118178.3602">15620 6225 1535 0,'0'0'0'0,"0"0"-3"16,104-40-52-16,-48 30 51 16,-2-2 2-16,-4 4 2 15,-12 0 0-15,-16-1-21 0,-15 2 21 16,-7-1-4-16,-10 3 4 16,-20 3-7-16,-15 2 5 15,-8 0 2-15,-1 9 11 16,2 15-1-16,11 9 7 15,13 7-7-15,15 5-9 16,13 2 17-16,3 2-9 16,27-8 3-16,16-3 8 0,13-14-18 31,12-12 8-31,10-9-10 0,12-3-1 0,6-9-76 16,-1-21-167-1,-5-8-352-15</inkml:trace>
  <inkml:trace contextRef="#ctx0" brushRef="#br0" timeOffset="118594.2437">16522 5781 1180 0,'0'0'125'0,"0"0"-27"15,0 0-31-15,0 0-31 16,101-13-10-16,-56 43-22 15,-1 8-2-15,-8 7 2 0,-14 3-4 16,-13 1 0-16,-9-6 0 16,-1-5-6-16,-21-8 4 15,-5-10-9-15,2-10-4 16,3-6 10-16,8-4-6 16,9 0 0-16,5-16 6 15,11-9-48-15,19-10-10 16,9-6 33-16,2-6 0 15,-1-7 27-15,-5 3 3 16,-12 6 4-16,-8 8 42 16,-10 13 41-16,-5 12-5 15,0 10-16-15,0 2-39 0,0 14-27 16,0 24-17 0,0 18 17-16,0 0 8 0,22 0-5 15,9-7 1-15,7-11-3 16,4-10-1-16,1-7-5 15,-1-11-154-15,3-10-258 16</inkml:trace>
  <inkml:trace contextRef="#ctx0" brushRef="#br0" timeOffset="120751.0897">9581 7228 1178 0,'0'0'77'0,"0"0"-77"16,0 0-10-16,0 0 10 15,107-19 0-15,-74 39-3 16,1 7 2-16,4 1 1 16,-1 1 0-1,2-4-3-15,4-3-16 16,-1-8-9-16,-1-10 11 0,-2-4 12 15,-3-4 5-15,0-17 1 16,-2-6 27-16,5-2 25 16,-3 1-7-16,0 3 21 15,-2 6-24-15,0 5-28 16,4 9-3-16,3 5-12 16,4 3 0-16,6 14 0 0,4 6-1 15,2 2 1-15,1 0-21 16,-3-8-7-16,-4-5 11 15,-8-9 1 1,-5-3 16-16,-4-2 0 0,-3-16 2 16,2-7 13-16,0-1 14 15,1 1-5-15,-3 3 0 16,1 6-15-16,-4 4-3 16,2 6-6-16,1 6-2 15,5 0 0-15,3 6-3 16,4 12 0-16,6 5 5 15,5 0-4-15,4-3-11 16,0-4-10-16,2-7 7 16,-6-9 18-16,-5 0 0 15,-4-9 0-15,-1-9 10 0,0-5 8 16,2 1 8-16,-1 0-8 16,2 6-12-16,6 4-5 15,4 8-1-15,4 4-5 16,10 6 4-16,5 17-5 15,3 5 5-15,-1 1-18 16,-8 2-28-16,-10-5 12 16,-6-6-8-16,-14-10 10 15,-7-10 20-15,-9 0 13 16,-4-19 5-16,-3-6 39 16,2-5 34-16,2-1-14 15,-1 1-36-15,3 3-10 16,1 8 3-16,0 3-20 15,3 12 4-15,-3 4-5 0,9 10-7 16,8 17-1-16,9 7 0 16,8 7-35-16,6-2-7 15,0-2-2-15,-4-9 7 16,-5-6-1-16,-6-14 14 16,-5-6 21-16,-4-2 5 15,0-13 6-15,0-10 10 16,4-5 36-16,5-4 15 15,4 3-11-15,3-1-30 0,-1 6 0 16,-3 1 8 0,-4 5-12-16,-6 4 1 0,-5 6-7 15,-1 3 3-15,-6 5-13 16,0 0-1-16,-2 9 1 16,-3 9 0-1,4 3-1-15,-4-1-2 16,0 0 6-16,-2-7-8 0,-2-1 4 15,-2-5-18-15,-1-2-5 16,-3-5-23-16,-5 0-27 16,-5 0-37-16,-5-12-139 15,0-7-724-15</inkml:trace>
  <inkml:trace contextRef="#ctx0" brushRef="#br0" timeOffset="122116.6037">15844 7106 506 0,'0'0'524'16,"0"0"-503"-16,0 0-21 0,0 0 0 15,0 0 1 1,91 85-1-16,-75-61-2 0,-2-6-3 16,-1-4 5-16,-2-5-5 15,-2-7-5-15,2-2 10 16,3-1 3-16,4-18 12 16,0-3 44-16,4-6 42 15,2 0-53-15,-2-2 24 16,1 4 20-16,-2 4-68 15,-2 7-5-15,-2 7 0 16,3 8-19-16,3 0 0 16,2 12-11-16,4 11 8 15,-1 3-4-15,-3-2-45 0,-4-2-5 16,-6-9 7-16,-2-6 16 16,-2-7 23-1,0 0 11-15,2-7 8 0,0-12 16 16,3-5 29-16,0 1 14 15,-2 3-40-15,0 6 1 16,-1 6-9-16,1 4-18 16,5 4-1-16,8 0 0 15,7 12-5-15,10 9 5 16,6 3-2-16,1-7 1 16,3-1 0-16,-1-7 0 15,-6-9 1-15,-9 0 1 16,-8-6-1-16,-10-12 9 15,-9-2-2-15,-4-3-4 16,-7 1-3-16,0-1-48 0,-21 3-211 16,-4 0-588-16</inkml:trace>
  <inkml:trace contextRef="#ctx0" brushRef="#br0" timeOffset="123118.7645">11880 7647 1189 0,'0'0'53'0,"0"0"-53"0,0 0 0 15,0 0 11-15,0 0-8 16,0 0 7-16,-2 61 2 15,5-33-10-15,-3 3-3 16,0-1 1-16,0 3-50 16,0-6-129-16,0-5-268 15</inkml:trace>
  <inkml:trace contextRef="#ctx0" brushRef="#br0" timeOffset="123989.8863">16337 7728 1098 0,'0'0'44'0,"0"0"-8"15,0 0 7-15,0 0 9 16,0 0-19-16,105-28-23 16,-81 36-10-16,-9 12-1 15,-10 1-10-15,-5 5 2 16,-8 3 8-16,-19 1-2 16,-3-4 3-16,4-7 2 15,11-5-1-15,8-4-1 16,7-6 0-16,11 0 0 0,26 1 18 15,19-2-2 1,12-3-9 0,4 0-7-16,-5 0-80 0,-11-13-285 0</inkml:trace>
  <inkml:trace contextRef="#ctx0" brushRef="#br0" timeOffset="139726.3167">4274 9243 1289 0,'0'0'41'0,"0"0"-32"16,-73-94 10-16,42 73 56 16,-7 11-36-16,-2 10-23 15,-9 0-6-15,4 19-9 16,6 13-1-16,8 6 0 15,10 5 0-15,16-3-1 16,5-4 1-16,11-5 0 16,20-12 5-16,10-7-5 15,8-12-11-15,1-1-15 16,-5-25-13-16,-6-16 28 0,-9-14 1 16,-6-11 10-1,-8-5 4-15,-7-1-2 0,-9 2 9 16,0 2-1-16,-6 4 11 15,-10 8 8-15,-2 10-3 16,0 10 12-16,6 11 12 16,2 10-23-16,5 11-8 15,4 5-10-15,1 0-9 16,0 25-12-16,0 20 8 16,7 14 4-16,8 8 0 15,5 8 2-15,-3 2-4 16,-3-1 2-16,2-1-63 15,-4-8-46-15,0-10-96 16,-3-17-82-16,2-15-615 16</inkml:trace>
  <inkml:trace contextRef="#ctx0" brushRef="#br0" timeOffset="140163.6813">4565 8880 1120 0,'0'0'166'15,"0"0"-135"-15,0 0-31 0,0 0-26 16,0 0 26 0,27 79 18-16,-14-39-15 0,5-2-1 15,1-3-1-15,1-7-1 16,4-6-8-1,3-9-60-15,1-11-2 16,0-2 7-16,-7-19 54 0,-3-11 9 16,-9-5 45-1,-7-2 24-15,-2-3 23 16,0 2-32-16,-15 3-5 0,-3 10 14 16,7 11-18-16,4 8-11 15,4 6-35-15,3 12-5 16,0 23-18-16,18 19 13 15,15 11 5-15,5 10 1 16,1 4-1-16,-3-2-17 0,-6-3-27 16,-8-10 1-16,-8-13-27 15,-14-7 2 1,-2-8-21-16,-35-9-3 16,-18-10-128-16,-20-9-173 0</inkml:trace>
  <inkml:trace contextRef="#ctx0" brushRef="#br0" timeOffset="140368.1174">3728 9691 1269 0,'0'0'103'0,"107"10"-103"16,-5-7 15-16,23-3 95 15,26 0-50-15,13 0-37 0,12-5-23 16,3-6-4-16,-15 4-26 15,-18 2-130-15,-35 3-127 16,-38 2-440-16</inkml:trace>
  <inkml:trace contextRef="#ctx0" brushRef="#br0" timeOffset="140898.2251">4404 10513 1227 0,'0'0'67'16,"-115"-35"-59"-16,54 31 47 15,4 4 53-15,5 0-62 16,7 19-27-16,14 10-19 16,14 4 1-16,13 2-3 0,4 1 3 15,18-5-5-15,15-5-8 16,10-15-28-1,3-11-8-15,0-7 1 16,-7-25 18-16,-6-17 29 0,-12-11 4 16,-12-12 17-16,-9-6 53 15,0-1-22-15,-16 5 6 16,-4 12-13-16,2 13-4 16,3 16-5-16,2 12-15 15,10 12-1-15,1 9 3 16,2 0-23-16,0 27-5 15,0 20-5-15,18 19 9 16,7 18-1-16,8 3-2 16,0 7-35-16,6-6-32 0,-3-13-113 15,-5-18-200-15</inkml:trace>
  <inkml:trace contextRef="#ctx0" brushRef="#br0" timeOffset="141291.6901">4638 10262 1402 0,'0'0'79'15,"0"0"-22"-15,0 0-28 16,95-55 8-16,-51 59-26 16,3 21-11-16,-6 13-2 15,-13 13 1-15,-14 2-5 0,-14 1-22 16,0-6-21-16,-20-11 0 15,-1-11-13-15,5-10 9 16,7-12 11-16,9-4-6 16,0-20 46-16,13-20-43 15,10-14-47-15,4-9 92 16,-2-4 20-16,-4 4 24 16,-9 3 19-16,-8 13 60 15,-4 10-33-15,0 12 7 16,0 16-47-16,-3 9-29 15,-3 3-21-15,3 29-6 0,0 17 6 16,3 14 1 0,2 6 0-16,16 0 2 15,10-6-3-15,2-9-5 16,3-17-58-16,8-13-67 0,3-19-90 16,3-5-232-16</inkml:trace>
  <inkml:trace contextRef="#ctx0" brushRef="#br0" timeOffset="142157.3757">5887 9476 1111 0,'0'0'202'16,"0"0"-160"-16,0 0-36 16,0 0 26-16,0 0 20 15,131 0-42-15,-56 0-10 0,1 0-20 16,6 3-179 0,-15-3-251-16</inkml:trace>
  <inkml:trace contextRef="#ctx0" brushRef="#br0" timeOffset="142302.8859">5933 9694 1098 0,'0'0'97'16,"0"0"-97"-16,125 21 0 16,-35-18 0-16,16-3 0 15,10 0-46-15,3-10-377 16</inkml:trace>
  <inkml:trace contextRef="#ctx0" brushRef="#br0" timeOffset="142873.7506">7880 9357 75 0,'0'0'1109'15,"-2"-86"-1016"-15,-26 45-70 16,-8 4 73-16,-11 9-1 16,-7 12-65-16,-3 16-6 15,0 0-24-15,1 22-1 16,8 14-5-16,11 8 6 16,12 1 0-16,14-5 0 15,11-8-2-15,0-11 1 16,24-11 0-16,9-10-15 15,4-9 10-15,12-28-21 16,-4-23 4-16,-3-12 11 16,-5-10 8-16,-17-1 4 15,-12-3 1-15,-8 3 5 16,0 1 17-16,-4 12-6 0,-8 16 34 16,4 20 2-1,1 17-28-15,3 13-4 0,1 4-21 16,1 28-23-16,2 21 22 15,0 19 0-15,0 11 1 16,10 6-1 0,9 4-17-16,0 5-54 15,-1-9-118-15,-2-10-176 0</inkml:trace>
  <inkml:trace contextRef="#ctx0" brushRef="#br0" timeOffset="143067.234">7234 9515 1322 0,'0'0'82'0,"136"-11"-80"0,-17 0 14 15,21-3 88-15,9-1-32 16,-2 0-49-16,-7 1-13 16,-22 1-10-16,-27 0-29 15,-30 5-203-15,-37 6-432 16</inkml:trace>
  <inkml:trace contextRef="#ctx0" brushRef="#br0" timeOffset="143593.8483">7806 10244 1222 0,'0'0'56'0,"-87"-55"-29"16,30 38 72-16,-1 13-14 15,0 4-47-15,3 10-9 16,8 17-18-16,13 8-10 16,10 6 10-16,15 0-10 15,9-1 2-15,15-6 2 16,24-13 0-16,16-14-10 16,8-7-14-16,3-25-30 15,-7-20 25-15,-11-8 18 16,-17-11 6-16,-16-5 5 15,-15 0 2-15,-4 0 34 16,-22 8-11-16,-2 12-1 16,5 16 17-16,6 15-24 15,8 11 5-15,4 7-19 16,5 9-8-16,0 23-10 0,0 16 7 16,0 19 3-16,15 4-3 15,9 5 3-15,1 3-41 16,2-4-77-16,-3-13-153 15,5-17-277-15</inkml:trace>
  <inkml:trace contextRef="#ctx0" brushRef="#br0" timeOffset="143940.6608">7977 10089 514 0,'0'0'821'0,"0"0"-769"16,0 0-1-1,0 0-7-15,115-48-30 0,-72 74-9 16,-4 6-5-16,-9 3 1 16,-14-1-1-1,-11-3 0-15,-5-8-60 0,-5-9-12 16,-11-8-3-16,1-6 14 16,4-4 33-16,6-19 20 15,5-11 6-15,0-5 0 16,17-4 2-16,1 1 18 15,-4 4 59-15,-1 6 18 16,-4 8 5-16,-3 12-24 0,-3 6-14 16,0 6-34-1,3 9-28-15,7 20-10 0,4 18 10 16,7 8 0-16,1 3-3 16,3 0 3-16,2-6 0 15,3-4-86-15,6-11-124 16,1-17-221-16</inkml:trace>
  <inkml:trace contextRef="#ctx0" brushRef="#br0" timeOffset="144426.3723">9079 8946 1240 0,'0'0'0'16,"-97"22"-2"-16,45 23 2 15,5 22 32-15,8 18 38 16,15 13-11-16,15 7-25 16,9-1-7-16,11-6-18 15,24-12-7-15,21-14 9 0,18-20-11 16,14-20-25 0,12-25-169-16,5-7-233 0</inkml:trace>
  <inkml:trace contextRef="#ctx0" brushRef="#br0" timeOffset="144652.7643">9800 9007 701 0,'0'0'590'0,"0"0"-590"15,15 81 1-15,6-24 3 16,3 12 31-16,-2 6-11 0,-4 1-19 16,-6-5-5-16,-9-8-5 15,-3-15-181 1,0-14-361-16</inkml:trace>
  <inkml:trace contextRef="#ctx0" brushRef="#br0" timeOffset="144808.3472">9691 9263 1278 0,'0'0'6'16,"151"-3"-6"-16,-51 3-7 16,3 8 5-16,-3-1-52 15,-9-1-133-15,-15-6-198 0</inkml:trace>
  <inkml:trace contextRef="#ctx0" brushRef="#br0" timeOffset="145099.191">10397 9204 864 0,'0'0'180'0,"0"0"-98"16,-98-55-22-16,60 51-6 15,4 4-15-15,6 6-22 16,9 25-14-16,8 11-2 16,11 2 0-16,1 1 3 15,23-7 2-15,9-11-4 16,4-12 5-16,3-13 4 15,-2-2-9-15,-7-14-1 16,-4-14 2-16,-12-9 8 16,-9-5 21-16,-6-2 13 15,0 5 29-15,0 7-45 16,-3 14 12-16,-2 11 0 16,5 7-41-16,0 11-6 0,2 22-12 15,13 13 14-15,0 2-1 16,-1-1-52-16,-3-6-68 15,-3-11-46-15,-4-11-173 16</inkml:trace>
  <inkml:trace contextRef="#ctx0" brushRef="#br0" timeOffset="145457.2159">10598 9169 1177 0,'0'0'90'16,"0"0"-90"-16,0 0-10 15,0 0 10 1,39 88 22-16,-27-48-12 0,-3-5-8 16,0-6 1-1,0-11-3-15,-3-8-37 0,-2-9-10 16,-1-1 27-16,2-11 20 16,1-17 4-16,1-9-3 15,2-2 3-15,2-2-3 16,3 6 5-16,3 7 23 15,7 6-1-15,1 12 31 16,3 9-11-16,2 1 4 16,0 9-15-16,-3 13-23 15,-6 10-11-15,0 4-1 0,-9 3-2 16,-2 3 0-16,-7-3 1 16,-3-1 1-16,0-1-2 15,0-5 0-15,-13-3-120 16,-1-10-107-16,1-7-447 15</inkml:trace>
  <inkml:trace contextRef="#ctx0" brushRef="#br0" timeOffset="146270.0929">11692 8959 993 0,'0'0'189'15,"0"0"-166"-15,-107-5-20 16,68 33 34-16,4 12 37 15,10 13-36 1,14 11-24-16,11 5-3 0,0 2-9 16,29-6 0-16,14-10-2 15,15-11-11-15,8-15-132 16,4-16-182-16</inkml:trace>
  <inkml:trace contextRef="#ctx0" brushRef="#br0" timeOffset="146658.0229">11980 9088 966 0,'0'0'271'15,"0"0"-242"-15,0 0-14 16,0 0-2-16,103-2 6 16,-57 28-13-16,-9 5-5 15,-14 2-2-15,-16 1-2 16,-7-3-11-16,-15-4-27 15,-15-7 20-15,0-9 9 16,5-6-3-16,10-3 15 16,11-2 4-16,4 0 5 15,6-3 29-15,22-7-38 16,7 0 3-16,5 3-5 0,-3 6 2 16,-4 1 0-1,-9 0-1-15,-11 0 0 0,-11 15 1 16,-2 4 1-16,-21 6 27 15,-18 4 26-15,-7-2-10 16,-2-1 11-16,5-6-20 16,5-6-17-16,8-4 1 15,14-5-19-15,10-3 0 0,6-2-17 16,22-2-123 0,22-17-332-16</inkml:trace>
  <inkml:trace contextRef="#ctx0" brushRef="#br0" timeOffset="147040.5153">12520 9057 1380 0,'0'0'89'0,"0"0"-77"16,0 0-9-16,100 15 19 15,-61 12-2-15,-2 5-20 16,-9 8 1-16,-8-3-2 15,-17 0-5-15,-3-7-13 16,-3-6-9-16,-12-11-16 0,9-6 18 16,1-7 9-16,5 0 17 15,0-16 10-15,18-13-10 16,6-10 0-16,2-4-2 16,-3 0 5-16,-3 7 17 15,-7 8 31 1,-4 8 2-16,-3 10 32 0,-2 6-58 15,2 4-2-15,5 9-25 16,5 19-4-16,1 13 2 16,-1 11 2-16,-7-1 0 15,-3 0 0-15,-1-8 0 16,0-6-13-16,3-7-68 16,7-14-100-16,3-10-140 15</inkml:trace>
  <inkml:trace contextRef="#ctx0" brushRef="#br0" timeOffset="147353.1197">13029 8620 1382 0,'0'0'62'15,"0"0"-62"-15,0 0 5 0,0 0-5 16,113 38 0 0,-86-11 1-16,-15 3-4 15,-12-1-3-15,-14 1 6 16,-23 1-2-16,-3-3-5 16,4 1 6-16,17-4-3 15,14 1 4-15,5 0 0 0,33-2 4 16,21-3 2-16,11-4 8 15,9-5-12-15,3-4-4 16,-7-5-108-16,-10-3-345 16</inkml:trace>
  <inkml:trace contextRef="#ctx0" brushRef="#br0" timeOffset="147567.5479">13591 9097 1341 0,'0'0'98'0,"84"-15"-84"16,-37 9 41-1,0-1 10-15,0 0-65 0,-5 0 0 16,-6-3-98-16,-12-6-221 16,-18-1-596-16</inkml:trace>
  <inkml:trace contextRef="#ctx0" brushRef="#br0" timeOffset="147707.1761">13706 8907 1323 0,'0'0'145'0,"0"0"-143"16,0 0-2-16,12 93 69 16,6-48-11-16,0 6-46 15,-2 4-10-15,2 6-2 16,-1-5-28-16,2-8-184 15,2-14-303-15</inkml:trace>
  <inkml:trace contextRef="#ctx0" brushRef="#br0" timeOffset="147990.4165">14201 9004 1445 0,'0'0'92'0,"0"0"-90"0,0 0 0 16,0 0-2-16,0 0-2 15,85 75 0-15,-82-42-6 16,-3-2-15-16,-7-2 19 16,-6-2 0-16,5-6 4 15,7-4 0-15,1-3 5 16,12-5-5-16,23-4 36 15,15-3 3-15,11-2-13 16,6 0-25-16,-4-18-2 16,-8-13-119-16,-19-9-250 15</inkml:trace>
  <inkml:trace contextRef="#ctx0" brushRef="#br0" timeOffset="148223.7911">14564 8774 1271 0,'0'0'102'16,"122"83"-41"-16,-59-23 35 15,-7 5-19-15,-9 8-53 0,-13 11-7 16,-14 9-9 0,-20 1-3-16,-7 2-5 0,-35-11 6 15,-18-10-12 1,-9-13 1-16,-4-13-58 0,-8-18-46 15,2-16-130 1,3-15-360-16</inkml:trace>
  <inkml:trace contextRef="#ctx0" brushRef="#br0" timeOffset="148668.6173">15481 9099 1341 0,'0'0'79'15,"0"0"-67"-15,0 0-10 16,0 0-2-16,0 0-138 16,0 0-424-16</inkml:trace>
  <inkml:trace contextRef="#ctx0" brushRef="#br0" timeOffset="149341.4161">16003 9069 1318 0,'0'0'130'0,"0"0"-127"0,0 0 4 16,102 0 31 0,-48-4-16-16,0-4-13 15,-4 0-7-15,-11-6-2 0,-12-2 8 16,-11 0-8-1,-16-3 15-15,0-1-15 0,-25 3-7 16,-16 7 5-16,-11 5-11 16,-6 5 13-16,-1 18-1 15,5 14 2-15,14 12 4 16,14 9 1-16,19 5-1 16,7 2 11-16,20 0-6 15,25-7 1-15,18-12-4 0,13-16-4 16,5-13-6-16,5-12-12 15,-2-3-126-15,-5-26-247 16</inkml:trace>
  <inkml:trace contextRef="#ctx0" brushRef="#br0" timeOffset="149756.3376">16682 8672 1258 0,'0'0'108'0,"0"0"-107"16,96-6 5-16,-51 15 23 0,1 17 15 15,-7 5-38 1,-11 5-5-16,-17 1-1 16,-11 0-1-16,-9-5 1 0,-20-3-1 15,-1-7-3-15,4-8 1 16,6-6 3-16,10-6-36 15,8-2-15-15,2-2 28 16,8-19 22-16,17-6-31 16,6-9-24-16,4-2 52 15,-7-2 3-15,-6 2 1 16,-11 3 38-16,-9 6 41 16,-2 9-36-16,0 11 31 0,0 8-4 15,0 1-62-15,0 16-8 16,0 18-6-16,7 13 4 15,14 4 4-15,7-2 1 16,2-4-3 0,1-3-1-16,-2-10-46 15,-4-11-171-15,-4-17-331 0</inkml:trace>
  <inkml:trace contextRef="#ctx0" brushRef="#br0" timeOffset="152233.5837">17698 8391 905 0,'0'0'34'16,"0"0"0"-16,0 0-22 15,116 41 55-15,-50 10 34 16,3 16-27-16,-6 7-35 16,-10 7 11-16,-14 9-17 0,-18 5-26 15,-18 3 2-15,-5 7-6 16,-33-5-3-16,-10-10 0 15,-13-13-20-15,-8-21-72 16,-10-19-98-16,-1-18-134 16</inkml:trace>
  <inkml:trace contextRef="#ctx0" brushRef="#br0" timeOffset="153956.3203">11952 10119 1144 0,'0'0'0'16,"0"0"-7"-16,0 0 2 16,0 0 5-1,0 0 4-15,1 99 8 0,5-67-5 16,6 2-2-16,0-3-5 0,3-6 0 15,1-3 0 1,3-10 6-16,1-8-5 16,2-4 5-16,-1 0 6 0,0-8-12 15,0-15 2 1,-3-3-2-16,-5-5 1 16,-1-3 1-16,-6 2 0 0,-3 1-2 15,-1 3 6-15,-2 6-2 16,0 4 10-16,0 5 20 15,-6 6-4-15,3 3 18 16,-3 4-32-16,6 0-11 16,-3 12-5-16,3 12-9 15,0 7 9-15,10 6-1 0,10 4 1 16,4-2 4 0,-1 0-3-16,1-6 1 0,-3-4-1 15,-3-8-1-15,0-2-10 16,-2-6-121-16,-5-9-191 15</inkml:trace>
  <inkml:trace contextRef="#ctx0" brushRef="#br0" timeOffset="154755.7597">16580 10046 659 0,'0'0'445'16,"0"0"-428"-16,0 0-17 15,0 0-2-15,0 0 1 16,0 0 1-16,72 79 0 15,-55-55 0-15,-4-6 2 16,-5-7-4-16,-4-6 0 16,-2-5 2-16,1 0 4 15,0-2 19-15,4-17 69 0,1-6-28 16,-1-6-21 0,-1-3-4-16,0-2-16 15,0 3-1-15,-3 4 0 0,0 6-20 16,-1 6-4-16,-2 7 2 15,0 8-101-15,0 2-70 16,0 0-345-16</inkml:trace>
  <inkml:trace contextRef="#ctx0" brushRef="#br0" timeOffset="157189.1138">2223 12162 945 0,'0'0'0'16,"-94"-22"-3"-16,37 16 3 0,-1 3 36 15,2 3 12-15,3 0-14 16,7 0-13-16,8 0 7 15,10 0-4 1,14 8-13-16,7 0-4 0,4 7-6 16,2 5-1-16,1 6 15 15,0 7-6-15,0 9 8 16,0 8-5-16,0 6-9 16,-6 13-3-16,-5 10 0 15,-2 11 0-15,4 4 2 16,-3 1-1-16,0-1 4 15,3-4-5-15,3-7-3 0,6-7 3 16,0-10-2-16,27-19 2 16,10-14 6-1,15-16-4-15,14-12 3 0,4-5 2 16,2 0-4-16,-5-6-6 16,-12-8 3-16,2-2-25 15,-5-5-108-15,0-6-192 16</inkml:trace>
  <inkml:trace contextRef="#ctx0" brushRef="#br0" timeOffset="157425.4907">2882 12597 1290 0,'0'0'32'0,"0"0"17"15,0 0-49-15,0 0-12 16,0 0 12-16,0 0 7 16,18 124 6-16,-10-54-6 15,-1 3-7-15,-4-1 1 16,-3-2-3-16,0-5-47 16,-2-8-101-16,-8-20-145 15,-2-15-560-15</inkml:trace>
  <inkml:trace contextRef="#ctx0" brushRef="#br0" timeOffset="157668.8139">2858 12659 987 0,'0'0'52'0,"0"-113"-7"16,20 76 8-16,8 11 26 15,9 13-9-15,8 11-44 16,7 2-25-16,-1 16-1 15,-8 15-1-15,-15 6-8 16,-23 8 6-16,-5 1-7 16,-36-2 10-16,-13-6 0 15,-9-7 5-15,1-9-9 16,8-4 4-16,10-6-18 16,15-8-89-16,21-4-176 0,6 0-511 15</inkml:trace>
  <inkml:trace contextRef="#ctx0" brushRef="#br0" timeOffset="157978.1607">3340 12578 1245 0,'0'0'69'0,"0"0"-69"16,0 0-7-16,0 0 7 15,33 108 44-15,-14-58-33 16,2-3-6-16,-1-5-5 15,-7-10-1-15,-1-12-2 16,-3-11 3-16,-5-9 0 0,-1 0 6 16,0-20 16-16,2-11 0 15,-1-8 21-15,1-6-8 16,-2 0 2 0,10 1-27-16,1 4-3 0,5 9-7 15,6 10-11-15,5 12-54 16,9 9-74-16,3 5-37 15,1 19-73-15,-3 2-29 16</inkml:trace>
  <inkml:trace contextRef="#ctx0" brushRef="#br0" timeOffset="158250.8412">3879 12697 791 0,'0'0'211'16,"0"0"-127"-16,0 0-4 15,0 0-10-15,0 0-19 16,0 0-45-16,0 0-6 0,-66 67 3 15,64-37-2-15,2 1 1 16,11-7 5-16,25-5-7 16,8-9 9-16,6-10-9 15,5 0 3-15,-6-12 8 16,-13-13 6-16,-11-1 69 16,-13-6-14-16,-10-5-17 15,-2-2-27-15,-8-2-21 16,-17 8-5-16,-6 12-2 0,-4 12-5 15,1 9 0 1,9 19-86-16,7 17-87 0,18 4-64 16,7-2-208-1</inkml:trace>
  <inkml:trace contextRef="#ctx0" brushRef="#br0" timeOffset="158655.3461">4626 12728 1192 0,'0'0'74'0,"0"0"-31"16,-10-72-4-16,-17 72 24 15,-9 6-18-15,-3 26-40 0,1 15-3 16,8 3-2 0,10 0-2-16,10-1 0 15,10-8 1-15,10-13-2 0,20-12 1 16,7-13 2-16,1-3-9 15,-1-19-8-15,-4-14 5 16,-2-10 10-16,-7-9 1 16,-6-11 1-1,-9-7 4-15,-6-5-1 16,-3-1-3-16,0 7 11 0,-11 12-2 16,-8 11 17-16,7 18 19 15,0 14 2 1,5 14-22-1,1 3-25-15,-2 27-15 0,-2 19 15 0,10 14 0 0,0 13 1 16,0 6-1-16,7 3 0 16,5-4-2-16,0-12-53 15,6-10-93-15,1-14-99 16,4-16-175-16</inkml:trace>
  <inkml:trace contextRef="#ctx0" brushRef="#br0" timeOffset="159232.1542">4975 12662 1158 0,'0'0'109'0,"0"0"-109"16,0 0 17-16,0 0-17 16,-13 104 48-16,13-56-19 15,4-5-18-15,16-9-10 0,2-9 3 16,2-8-1-16,6-11-3 15,1-6-10-15,2-9-13 16,-3-17 10-16,0-9 8 16,-8-7 5-16,-3-7 3 15,-7-2 9-15,-4 0 12 16,-8 6 9-16,0 11-17 16,0 18 23-16,0 13-12 15,0 3-27-15,-3 23-1 16,-8 17-8-16,-1 12 8 15,2 4 1-15,4-2 0 0,3-6 0 16,3-8 0-16,12-7-1 16,18-10-6-16,19-11-26 15,12-7-1-15,9-5-19 16,8-11 20 0,-2-15 1-16,-4-11 27 0,-14-8 5 15,-12-9 13-15,-16-9 21 16,-17-7 9-16,-11-2-11 15,-2 5 14-15,-14 12-16 16,-11 16 5-16,-5 15 11 16,5 14-37-16,0 10-9 15,5 20-8-15,5 23 3 16,5 18-1-16,8 13 6 16,2 7 1-16,9 0 0 0,9-8-1 15,3-11 0-15,-2-11 1 16,-1-11-2-16,2-15-16 15,-1-11-38-15,6-11-66 16,-5-3-82 0,2-20-353-16</inkml:trace>
  <inkml:trace contextRef="#ctx0" brushRef="#br0" timeOffset="159432.6202">5612 12708 1398 0,'0'0'89'0,"91"0"-87"15,-34 0 17 1,0 0 73-16,-5 0-62 0,-6 0-30 16,-5 0 0-16,-13 1-12 15,-6 1-129-15,-14-2-202 16</inkml:trace>
  <inkml:trace contextRef="#ctx0" brushRef="#br0" timeOffset="160571.4053">7036 12484 1198 0,'0'0'16'16,"125"-43"-16"-16,-55 23 7 15,-3-5 35-15,-13 0 22 16,-18 0-39-16,-18 4-8 16,-14 1-10-16,-4 2 24 15,-16 8-4-15,-16 4-25 16,-7 6-4-16,-2 0-1 16,11 16 3-16,7 9-5 0,15 4 3 15,8 7 2-15,16 1-3 16,18 3 5-16,7 1-4 15,-1 1 2-15,-12 2 0 16,-13 2-5-16,-15-4 1 16,-3-4-2-1,-27-6 2-15,-7-6 4 0,4-7 0 16,9-6 2-16,12-4 1 16,12-4 12-16,6-2-10 15,33-3 18-15,19 0-2 16,17-10-19-16,7-13-4 15,-2-9-23-15,-9-10-19 16,-16-6 24-16,-16 0 13 0,-20 1 7 16,-18 11 11-16,-1 9 14 15,-13 10-3-15,-8 8-2 16,-3 9-16-16,2 3-3 16,7 24 0-16,3 7-1 15,11 8 0-15,1 0 1 16,13-5-4-16,14-6 3 15,10-13 0-15,5-11-4 16,0-7-14-16,2-4-32 16,-9-21 23-16,-8-12 23 15,-11-5 4-15,-4-2 5 16,-6-2 36-16,-6 8-24 16,0 8 31-16,0 11-3 15,0 9 4-15,-3 8-40 16,3 2-9-16,-2 17-12 15,2 15 10-15,0 9 2 0,2 4 0 16,22-2 4-16,3-9 1 16,10-9-2-16,6-11 2 15,6-14-5-15,1 0-5 16,-1-25 3-16,-7-13 0 16,-6-5 2-16,-11-5 4 15,-9-3 0-15,-8 0-4 16,-8-5 0-16,0 1 0 0,-9 8 4 15,-9 7-2 1,4 18 6-16,4 15 5 16,7 7-13-16,3 19-17 15,0 19 10-15,0 14 7 0,0 6 0 16,5 2 2 0,-1-2-2-16,-3-2 0 0,-1-6-2 15,0-7-11-15,0-14-73 16,0-10-90-16,5-16-112 15</inkml:trace>
  <inkml:trace contextRef="#ctx0" brushRef="#br0" timeOffset="160906.0358">8562 12458 1145 0,'0'0'79'0,"0"0"-69"0,85 0-6 15,-45 0 85-15,-1 0-60 16,1-5-27-16,-6-8 0 16,-10-6 2-1,-12-3 6-15,-12-4 68 0,-1 5-21 16,-29 1-46-16,-7 8-10 16,-9 12 2-16,2 0-4 15,4 28 1-15,14 13 0 16,12 6 8-16,11 7 9 15,3 0-1-15,6-4 5 16,13-9-17-16,5-12 0 0,0-15-1 16,10-10-3-16,8-4 0 15,6-6-1-15,7-17-100 16,-3-7-191-16,-7-6-586 16</inkml:trace>
  <inkml:trace contextRef="#ctx0" brushRef="#br0" timeOffset="165363.6715">10877 12001 1002 0,'0'0'120'0,"0"0"-87"0,-23-98-14 0,-2 69 23 0,-9 6 53 15,-3 9-43-15,-6 11-31 16,-6 3-10-16,2 13-10 16,4 16 4-1,13 7-5-15,14 5-3 0,11 0 3 0,5-2 0 16,11-8 5-16,23-9 2 15,15-11-6-15,12-11-2 250,2 0-15-250,1-25-26 16,-10-13 9-16,-15-12 17 0,-13-11 16 0,-15-4 2 0,-9-6 2 16,-2-2 3-16,-5 3 16 0,-14-1 6 0,-4 8 15 0,1 11-11 0,1 15 3 0,9 17-7 0,4 17-2 0,5 5-27 0,3 38-1 0,0 20-1 0,0 19-1 0,11 9 3 0,11 1 0 15,1-1 1-15,2-1-1 0,-1-6-18 0,1-10-94 0,-8-13-77 0,-2-17-178 0</inkml:trace>
  <inkml:trace contextRef="#ctx0" brushRef="#br0" timeOffset="165487.6013">10391 12287 1076 0,'0'0'76'16,"0"0"-76"0,146 4 73-16,-31-4 44 0,21 0-62 15,12 0-8-15,-1 0-27 16,-15-4-16 15,-22 0-4-31,-35 4-38 0,-38 0-133 0,-37 0-177 16,-14 14-377-16</inkml:trace>
  <inkml:trace contextRef="#ctx0" brushRef="#br0" timeOffset="166708.7503">10700 12869 1202 0,'0'0'10'0,"0"0"-10"15,-118-72 1-15,70 58 52 16,2 9 32-16,-3 5-44 16,1 8-14-16,8 17-16 15,8 5-5-15,10 10 7 16,15-1-11-16,7 2 1 15,9-3-2-15,22-7 1 16,12-9 0-16,8-12-2 16,3-8-7-16,-2-2-12 0,-2-17-12 15,-6-16 24-15,-10-12 5 16,-9-6 2-16,-11-3 6 16,-7-8-5-1,-7-5 5-15,0-2 23 0,-7 4-12 16,-5 8 18-16,-4 16-7 15,2 13 4-15,6 13-11 16,0 8-19-16,8 7 10 16,-2 0-12-16,1 24-23 15,1 17 23-15,0 13-1 16,1 13-1-16,17 3 2 16,4 3 1-16,1-3 0 0,2-2-1 15,1-4-68-15,-1-7-79 16,3-13-85-16,-1-17-323 15</inkml:trace>
  <inkml:trace contextRef="#ctx0" brushRef="#br0" timeOffset="167163.3088">10968 12687 1226 0,'0'0'43'0,"0"0"-15"0,0 0 19 15,0 0 68-15,85-66-64 16,-55 68-47-16,0 22-4 16,1 11 0-16,-7 5-6 15,-12 7 6-15,-10 0-11 16,-2-1-30-16,-11-4-1 15,-8-7-3-15,2-10-2 16,4-8-4-16,7-12 13 16,6-5 5-16,0-7 31 15,11-21-15-15,12-9-45 16,6-9 48-16,-1-8 14 16,-3 1 10-16,-7-2 23 15,-6 7 28-15,-6 12 25 16,-3 15-4-16,0 11-6 15,0 10-33-15,5 12-43 0,5 21-5 16,9 14 5-16,1 6 6 16,4-3-6-16,-2-3 0 15,0-8-4 1,5-5 4-16,1-10-67 0,5-13-105 16,3-11-189-16</inkml:trace>
  <inkml:trace contextRef="#ctx0" brushRef="#br0" timeOffset="167479.5263">12107 11858 1027 0,'0'0'6'0,"0"0"23"15,-93 40-8-15,62 2 59 16,7 9-21-16,9 7-34 0,9 5 6 16,6 3-5-16,0 0-15 15,0-5 3-15,18-8-11 16,9-9 2-16,7-10-3 15,5-12-2-15,6-14-74 16,3-8-56 0,2-2-209-16</inkml:trace>
  <inkml:trace contextRef="#ctx0" brushRef="#br0" timeOffset="167928.4633">12419 11966 1027 0,'0'0'117'0,"0"0"-41"0,0 0-74 15,0 0 2-15,0 0 7 16,6 92 15-16,7-44-15 16,2-2-10-16,3-1 7 15,1-5-8-15,-2-8 3 16,3-8-1-16,0-9 1 15,5-13-3-15,1-2 1 16,-3-4 1-16,0-19 13 16,-5-7-8-16,-2-5-4 15,-4-2 5-15,-4-5-2 16,-4-3-3-16,-4 2-3 16,0 1 7-16,0 5 7 15,-3 8 6-15,-3 7 4 16,2 8 7-16,2 7-10 15,2 5 7-15,0 2-28 0,0 2-5 16,0 16-6-16,5 9 11 16,4 4 0-16,1 0 2 15,-4-3-2-15,0-2-6 16,-3-5-65-16,0-5-34 16,4-4-60-1,-2-10-195-15</inkml:trace>
  <inkml:trace contextRef="#ctx0" brushRef="#br0" timeOffset="168471.1349">13111 11933 1146 0,'0'0'37'0,"0"0"-11"15,0 0-22-15,82-10 44 16,-55 36-16-16,0 11-31 16,-5 6 3-16,-7 6-4 15,-5-3-1-15,-4-4 0 16,-1-6-2-16,-1-10-12 15,2-8 5-15,1-11 5 16,6-7 5-16,0-3 22 16,8-21 27-16,1-9 31 0,0-7-6 15,-3-5-23 1,-2-5 0-16,-3-4-36 0,1 1-6 16,-6 3 5-16,-2 7-13 15,-1 10 0-15,-3 15-1 16,3 12-19-16,3 6-61 15,5 14-178-15,8 8-318 16</inkml:trace>
  <inkml:trace contextRef="#ctx0" brushRef="#br0" timeOffset="168747.3956">13803 11568 1239 0,'0'0'23'16,"0"0"-23"-16,113 66 0 15,-58-5 57-15,-2 12 0 16,-4 6-18-16,-12 3-20 16,-8 1-8-16,-12-6 6 15,-12-2 3-15,-5-3-18 16,-13-3 7-16,-25-6-8 15,-15-9 0-15,-4-6-1 16,-3-13-4-16,5-12-73 16,6-8-81-16,5-14-131 15</inkml:trace>
  <inkml:trace contextRef="#ctx0" brushRef="#br0" timeOffset="169425.5953">12921 12093 900 0,'0'0'102'0,"0"0"-91"16,0 0-9-16,0 0 20 16,0 0-22-16,0 0-136 15,39-12-469-15</inkml:trace>
  <inkml:trace contextRef="#ctx0" brushRef="#br0" timeOffset="169747.2361">14953 12000 1320 0,'0'0'24'0,"0"0"-21"16,103 8 7-16,-52-4 82 15,3-2-71-15,4 2-20 16,-3-3-2 0,-13 1-131-16,-12-2-164 15</inkml:trace>
  <inkml:trace contextRef="#ctx0" brushRef="#br0" timeOffset="169916.7819">15012 12200 734 0,'0'0'372'0,"0"0"-305"0,108 18-32 16,-57-18 61-16,0 0-43 15,3 0-53-15,-1 0-27 16,-6-8-257-16</inkml:trace>
  <inkml:trace contextRef="#ctx0" brushRef="#br0" timeOffset="171220.8313">15967 11732 519 0,'0'0'567'0,"0"0"-451"16,0 0-58-16,0 0 55 15,0 0-23-15,0 0-30 16,0-51-59-16,0 61-1 16,0 17-6-16,-2 13 5 15,-1 5 1-15,1 10 2 16,2-2-2-16,0 1 0 16,0-4 4-16,11-1-2 15,10-9-4-15,12-5 2 16,7-9-2-16,9-9 0 0,5-10-31 15,2-7 2 1,1 0 6-16,-4-12 2 0,-6-12 15 16,-7-4 4-16,-5-4 4 15,-10-6 1-15,-7-3 1 16,-9-3-2-16,-6-1 7 16,-3 1-3-16,0 4 7 15,-14 7 8-15,-3 3-8 16,0 8 6-16,4 6-11 15,2 8 9-15,4 4 3 16,4 4-15-16,0 0-3 16,-2 3 0-16,1 16 0 15,-2 7 1-15,3 10 7 16,3 3 2-16,0 8 5 16,0 2-11-16,12 1 5 0,4-6-9 15,4-2 4-15,4-7-5 16,4-6 1-16,5-3-3 15,4-8-74-15,-1-6-103 16,-5-11-139-16</inkml:trace>
  <inkml:trace contextRef="#ctx0" brushRef="#br0" timeOffset="171703.5398">16975 11919 1300 0,'0'0'0'0,"0"0"-18"16,0 0-109-16,0 0-57 15,0 0-397-15</inkml:trace>
  <inkml:trace contextRef="#ctx0" brushRef="#br0" timeOffset="172421.1843">17996 11883 1029 0,'0'0'31'15,"0"0"18"-15,-10-92-19 16,-12 69 44-16,-8 3 6 15,-6 9-48-15,-5 7-7 16,-9 4-20-16,1 1 3 16,0 18-2-16,12 6-2 0,10 6 3 15,16 1-5-15,11 3-2 16,0-8 12-16,23-4-11 16,18-9 3-16,10-7 6 15,9-7-10-15,0 0-11 16,-5-19-25-16,-6-9 6 15,-13-8 23-15,-10-9 0 16,-9-6 7-16,-9-6 0 16,-8-7-1-16,0-8 1 15,0-3 2-15,-9 5-1 16,-2 6 23-16,-2 13 9 0,2 14 22 16,4 12-14-1,1 11-22-15,0 6 7 16,5 8-7-16,-1 0-19 15,2 26-17-15,0 17 15 0,0 16 2 16,6 13 1-16,9 7 4 16,-5 4-8-16,-4-4 3 15,0-5 0-15,-5-5-3 16,3-8-71-16,2-11-96 16,6-12-63-16,4-19-458 15</inkml:trace>
  <inkml:trace contextRef="#ctx0" brushRef="#br0" timeOffset="172802.8859">18294 11481 592 0,'0'0'583'0,"0"0"-545"16,0 0-38-16,0 0 0 15,33 81 17-15,-10-27 1 16,3-1-16-16,-7-1 0 16,-1-8-2-16,-4-8 0 15,-3-8-2-15,-2-13 0 0,1-12 2 16,-2-3 0 0,4-13 18-16,3-14 7 0,3-9 46 15,0-7 17-15,0-6-53 16,3-4-8-16,-3-8 13 15,1 2-21-15,0 4-3 16,-2 8-9 0,1 14-7-16,-5 9 0 0,-1 14 1 15,-3 7-1-15,-1 3-6 16,2 13-40-16,-3 18-47 16,-4 15-63-16,-3 3-130 15,0 2-559-15</inkml:trace>
  <inkml:trace contextRef="#ctx0" brushRef="#br0" timeOffset="173038.2602">17542 12194 226 0,'0'0'1005'15,"103"5"-983"-15,-8-5-21 16,28-3 9-16,23-14 78 16,9-4-35-16,0 3-31 15,-4 0-22-15,-18 6-3 16,-22 5-1-16,-33 6-89 16,-40 1-119-16,-38 0-402 15</inkml:trace>
  <inkml:trace contextRef="#ctx0" brushRef="#br0" timeOffset="173543.9048">18179 12683 1111 0,'0'0'14'15,"-100"-48"-11"-15,42 42 26 16,-3 6 65 0,1 8-32-16,10 19-31 15,14 9-14-15,17 0 4 0,16 0-9 16,3 0-10-16,22-7 6 15,21-9-2-15,8-9 2 16,7-11-2-16,0 0-6 16,-6-21-6-16,-3-14 2 15,-10-9 4-15,-11-15 6 16,-13-7-5-16,-12-1 7 16,-3-1 17-16,-10 6 5 0,-11 12 9 15,3 11 18-15,3 14-27 16,6 9-8-16,4 14-10 15,2 2 0-15,2 12-12 16,1 24-11-16,0 13 11 16,0 15 0-16,8 9 2 15,12 8-4-15,6 1 0 16,4-3-48-16,3-10-69 16,-2-14-153-16,0-19-326 15</inkml:trace>
  <inkml:trace contextRef="#ctx0" brushRef="#br0" timeOffset="174014.7361">18491 12568 1198 0,'0'0'87'15,"16"-81"-10"-15,8 52-40 16,7 4 33-16,5 10 11 15,4 9-43-15,3 6-38 16,-2 4-1-16,-5 19-7 16,-9 9 1-16,-14 8 5 15,-11 7-6-15,-2 9 6 16,-17-4-20-16,-13 0-29 16,0-9 10-16,5-14-10 15,10-11 21-15,6-10 20 16,9-8-13-16,0 0 23 15,20-18 0-15,11-14 0 0,5-9-9 16,-2-10 2 0,-2-2 7-16,-10-2 0 0,-6 3 6 15,-8 8 66-15,-7 8-27 16,1 14 8-16,-2 11 6 16,0 6-23-16,0 5-35 15,0 16-1-15,0 15-20 16,0 13 20-16,6 6 0 0,4 4 4 15,3-4-9 1,1-5 5-16,4-10-6 0,0-13-23 16,7-10-52-1,5-11-61 1,6-1-87-16,5-15-418 0</inkml:trace>
  <inkml:trace contextRef="#ctx0" brushRef="#br0" timeOffset="174317.6649">19665 12062 1222 0,'0'0'164'0,"0"0"-140"16,0 0-9-16,87-10 32 16,-28 9 9-16,7 1-26 15,1 0-30-15,-3 0 4 16,-3-4-4-16,-8 3 0 16,-9 0-4-16,-14 0-9 15,-16-2-57-15,-14 3-84 16,0-6-69-16,-19-1-218 15</inkml:trace>
  <inkml:trace contextRef="#ctx0" brushRef="#br0" timeOffset="174539.1608">19885 11870 1076 0,'0'0'150'15,"0"0"-129"-15,0 0 1 16,-4 76 103-16,12-33-31 15,10 3-52-15,4 3-19 16,-3 1-23-16,-2-3 4 16,-6-2-4-16,-4-2-29 15,-6-6-106-15,-1-7-173 16,0-9-517-16</inkml:trace>
  <inkml:trace contextRef="#ctx0" brushRef="#br0" timeOffset="175556.5493">20469 11658 1230 0,'0'0'40'15,"0"0"-28"-15,0 0-6 16,0 0 27 0,115-19 18-16,-66 48-27 0,0 14-22 15,-2 6 1-15,-7 5-6 16,-6 2 2-16,-4-1-18 16,-6-8-48-16,-6-12-18 15,-6-11 40-15,-6-14 16 16,1-10 29-16,-1-2 26 0,2-25 42 15,4-13 7 1,-1-7-18-16,0-8-4 16,-5-3-5-16,-3-3-35 0,-3 4-1 15,0 5-8 1,0 7-2-16,0 12-4 0,0 16-18 16,4 16-69-16,1 1-62 15,4 22-272-15</inkml:trace>
  <inkml:trace contextRef="#ctx0" brushRef="#br0" timeOffset="177065.8078">22129 11915 205 0,'0'0'823'0,"-17"-78"-794"16,-12 41-10-16,-8 2 94 15,-6 6-42-15,-5 4-18 16,-3 9-7-16,3 8-29 16,1 8 1-16,5 2-5 15,8 23 0-15,7 8-1 0,9 7-7 16,12 1-1 0,6-3 4-16,8-3-8 15,18-11 4-15,12-9 6 16,8-10-8-16,2-5 7 15,7-6-5-15,-3-21-4 0,-7-9 9 16,-5-8-9 0,-13-8-1-16,-11-6-1 0,-8-8 3 15,-8-7-3-15,0-6 2 16,0 3 0-16,-9 4-1 16,-6 9 2-16,-8 9 17 15,-2 9 33-15,1 11-22 16,5 13 0-16,4 11-11 0,6 10-15 15,3 5-3-15,6 30-8 16,0 17 8 0,3 16 2-16,18 12 2 0,1 4-6 15,1 4 2-15,-5-7-6 16,1-7 4-16,-3-10-62 16,-2-9-34-16,-1-12-111 15,2-15-166 1</inkml:trace>
  <inkml:trace contextRef="#ctx0" brushRef="#br0" timeOffset="177670.1911">22310 11431 1015 0,'0'0'56'16,"0"0"9"-16,0 0 10 16,0 0 7-1,0 0-57-15,0 0-25 0,4 40 0 16,-4-2 2-16,0 4 8 16,0 3 0-16,0 1-10 15,5-4 6-15,2-3-6 16,7-4 0-16,7-3 6 15,6-7-6-15,2-6 4 16,6-9-3-16,-1-7 1 16,-1-3-2-16,-3-8 0 0,-3-16 1 15,-5-7 7-15,-5-3-1 16,-3-4 2-16,-6-6 19 16,-5-2 11-16,-3-3-30 15,0-2-4-15,0 5 3 16,-6 3 14-16,-5 4-14 15,0 9-2 1,1 5-1-16,-3 4-1 0,4 7 22 16,2 7-5-16,2 3-12 15,4 4 9-15,-1 0-18 16,2 7-10-16,0 17 5 0,0 14 4 16,0 10 0-16,5 9 1 15,5 2 0 1,3 4-2-16,-1-6 4 15,2-6 0-15,2-1-2 0,3-6 1 16,4-7-2-16,3-7 1 16,2-10-14-16,0-9-1 15,-1-9-24-15,-3-2 10 16,-5 0-12-16,-2-10-62 16,-7-7-48-16,-5 0-183 15</inkml:trace>
  <inkml:trace contextRef="#ctx0" brushRef="#br0" timeOffset="177931.0228">21936 12166 1190 0,'0'0'263'0,"0"0"-201"16,0 0-59-16,141-32 24 16,-44 23 40-16,12 4-43 15,5 0-22-15,-3 2 0 16,-10-1 1-16,-14 4-6 0,-13 0-30 16,-16 0-75-16,-27 12-126 15,-28 5-196-15</inkml:trace>
  <inkml:trace contextRef="#ctx0" brushRef="#br0" timeOffset="178452.6251">22352 12697 1047 0,'0'0'125'0,"0"0"-97"16,-107-58-7-16,68 52 73 15,1 6-2-15,5 2-50 16,8 19-36-16,9 6 0 15,10 4-6-15,6-2 0 16,4-1 0-16,25-5 2 16,11-6 1-16,5-10-3 15,4-7-20-15,0-9-13 0,-1-18 7 16,-6-14 15-16,-9-10 9 16,-13-8 4-1,-9-6 3-15,-11-1 23 16,0 2-3-16,0 6 15 15,-12 8 9-15,-1 15-5 16,2 13-2-16,3 12-15 16,5 8-11-16,-1 2-16 0,1 20-3 15,3 17 1-15,0 15 0 16,0 6 2-16,9 6-1 16,3 2 1-16,0 1 0 15,0 0-45-15,-2-6-71 16,4-12-60-16,1-15-127 0</inkml:trace>
  <inkml:trace contextRef="#ctx0" brushRef="#br0" timeOffset="178886.2361">22693 12507 568 0,'0'0'617'16,"0"0"-533"-16,44-79-7 15,-25 69 41-15,2 6-32 16,2 4-56-16,2 1-30 16,3 21-11-16,-3 6 11 15,-6 8-5-15,-9 2 2 16,-10 4 1-16,0-1-7 0,-13-3-35 16,-7-9-21-16,2-15-14 15,8-5-3-15,4-9 24 16,6-1 36-16,0-20 15 15,10-10-2-15,12-6-32 16,5-4 34-16,-3 1 7 16,-1 6 41-16,-7 4-4 15,-3 9 56-15,-5 8 13 16,-3 9-38-16,0 4-10 16,0 0-52-16,2 19-6 15,4 10-1-15,2 7 1 16,-4 2 0-16,-1 1-3 15,0-4 9-15,-2-6-5 16,2-7-1-16,0-6-9 16,3-10-53-16,4-6-51 0,8 0-8 15,3-14-92-15,1-14-374 16</inkml:trace>
  <inkml:trace contextRef="#ctx0" brushRef="#br0" timeOffset="180021.729">23583 11176 1091 0,'0'0'14'15,"0"0"-3"-15,0 0 4 16,0 0 21-16,112-39-23 16,-68 39-7-16,-3 0-5 15,-10 0-1-15,-10 0 2 16,-12 0 2-16,-6 0-1 0,-3 0 7 16,0 3-9-16,0 10 1 15,0 8-1 1,-2 12 9-16,2 6 4 0,0 12-8 15,0 11 9 1,9 13 7-16,6 10-12 0,-3 10 1 16,1 6 6-16,-2 2-9 15,-2 2 7-15,0 1-1 16,-5-7 0-16,2-9-5 16,-1-8-7-16,-1-9 4 15,1-6 6-15,-3-7 12 16,-2-6-1-16,0-2-1 0,-13-11-2 15,-7-5 3-15,-5-8-2 16,-6-8 0-16,-9-5-7 16,-5-5-9-1,-5-4-5-15,-6-3-1 16,-1-3-200-16,1 0-455 16</inkml:trace>
  <inkml:trace contextRef="#ctx0" brushRef="#br0" timeOffset="183469.9949">3479 14516 569 0,'0'0'446'0,"0"0"-391"15,0 0-5-15,0 0-35 16,0 0-5-16,0 0 6 16,-21 59 13-16,21-20-19 15,0-1-8-15,6-3 3 16,15-4-4-16,4-5-1 0,8-4 1 16,3-12-1-16,3-10-12 15,1 0-7-15,-9-22 3 16,-6-5 16-16,-11-7 1 15,-5-1 2-15,-9-2 3 16,0-1 16-16,-3 2 11 16,-12 3 12-1,0 5 2-15,0 8-6 0,5 9-6 16,4 7-7-16,3 4-18 16,0 0-10-16,0 22-22 15,0 10 20-15,3 10-1 16,0 2 3-16,4 6 0 15,10 4 1-15,1 1-3 16,-6 3 4-16,1-3-2 16,-7-2 0-16,0-4 3 0,-3-10-7 15,0-2 4-15,0-7 0 16,-6-4-1-16,-10-2 1 16,-2-5 0-16,-3-2 2 15,-6-3 1-15,-1-2-2 16,-7-4-1-16,-8 1-75 15,-5-3-87-15,-4-4-215 16</inkml:trace>
  <inkml:trace contextRef="#ctx0" brushRef="#br0" timeOffset="183685.4112">2563 15340 1041 0,'0'0'57'0,"0"0"-26"15,121 15 51-15,-16-15 29 16,33 0 4-16,23 0-59 16,24-6-21-16,6-2-19 31,-3 1-16-31,-24 2 5 0,-34 2-5 0,-41 3-10 16,-38 0-54-16,-42 0-65 15,-18 7-56-15,-48 12-85 16,-28 4-155-16</inkml:trace>
  <inkml:trace contextRef="#ctx0" brushRef="#br0" timeOffset="184254.3873">3165 15989 949 0,'0'0'70'0,"0"0"-59"15,-114-62 75-15,72 52 22 16,2 7-31-16,7 3-16 15,9 0-17-15,3 17-37 16,9 3 4-16,6 4-11 16,6 0 3-16,0-3 3 15,12-5-4-15,6-6-1 16,12-8 3-16,3-2-4 16,5-8-4-16,1-22-40 15,0-12 0-15,-3-8 5 16,-8-3 28-16,-10-2 11 15,-15-1 12-15,-3-2 14 16,-8 2 33-16,-12 3-5 16,-1 9-2-16,4 9 20 0,4 12-34 15,4 9-5-15,6 8-10 16,3 6-17 0,0 0-6-16,0 25-16 0,0 12 13 15,3 15 1-15,11 8 4 16,3 3-1-16,4 6-1 15,2 0-6-15,-1 1-43 16,6-1-62-16,1-10-67 16,-1-13-88-16,0-18-243 15</inkml:trace>
  <inkml:trace contextRef="#ctx0" brushRef="#br0" timeOffset="184677.3693">3480 15705 1173 0,'0'0'106'16,"0"0"-67"-16,0 0 12 15,0 0 38-15,0 0-63 16,105-53-26-16,-77 81-3 16,-4 8-1-16,-8 9 2 15,-11 2 2-15,-5 4 0 16,-3 0-1-16,-15-6-24 0,4-7-16 15,3-11 0 1,3-11-1-16,7-12-10 16,1-4 16-16,0-13 34 15,20-19-7-15,7-11-46 0,-1-3 50 16,1-6 0 0,-8 2 5-16,-10 2 14 15,-6 4 21-15,-3 9 25 16,0 10 11-16,0 12-18 0,0 9 0 15,0 4-43-15,-3 6-10 16,0 21-17-16,0 9 15 16,3 6 2-16,0 5 4 15,9-3-1-15,10 2-6 16,2-3 0-16,3-6 3 16,8-5-56-16,6-12-57 0,4-15-79 15,7-5-354-15</inkml:trace>
  <inkml:trace contextRef="#ctx0" brushRef="#br0" timeOffset="185063.3378">4766 15177 1164 0,'0'0'100'0,"0"0"-63"16,0 0-21-16,0 0 22 15,111-15 19-15,-44 15-24 0,0 0-25 16,-6 4-8-16,-11 4-4 16,-12 2-77-1,-11-1-105-15,-17-2-207 16</inkml:trace>
  <inkml:trace contextRef="#ctx0" brushRef="#br0" timeOffset="185235.8778">4771 15393 838 0,'0'0'45'16,"0"0"70"-16,121 23 18 15,-60-21-14-15,0-2-25 16,-3 0-65-16,-7 0-16 0,-8-5-13 15,-10 1-49 1,-11-1-128-16,-11-2-229 0</inkml:trace>
  <inkml:trace contextRef="#ctx0" brushRef="#br0" timeOffset="191290.3523">6215 14898 269 0,'0'0'796'15,"0"0"-665"-15,0 0-52 16,0 0 6-16,0 0-20 0,0 0-36 15,0 0-27-15,9 49 6 16,16-2 8-16,-1 6-9 16,-1 2-6-16,-4 1-2 15,-8 2 1-15,-10-3-7 16,-1-6-84-16,-4-7-93 16,-15-13-159-1</inkml:trace>
  <inkml:trace contextRef="#ctx0" brushRef="#br0" timeOffset="191787.0253">5915 15166 488 0,'0'0'566'16,"0"0"-490"-16,99-46-71 0,-28 42 11 16,16 4 30-16,7 0-24 15,10 6-16-15,-4 5-6 16,-4-3-4-16,-11-2-7 15,-12-4-70-15,-15-2-19 16,-15-2 4-16,-15-18 75 16,-17-3 21-16,-11-4 18 15,0-1 54-15,-9 4-10 16,-13 4 10-16,-10 5-28 16,-5 7-24-16,-5 8-10 15,2 0-1-15,4 9-9 16,8 15 8-16,9 8 2 15,11 4-7-15,8 3 4 16,11-2 1-16,17-5-7 16,9-9 3-16,5-8-4 0,1-11 2 15,-1-4 8-15,-6-3-5 16,-7-19 5-16,-7-7 5 16,-8-5 22-16,-9 0 20 15,-5 0 4-15,0 6-28 16,-6 6 6-16,-2 6 4 15,4 10-15-15,4 6-17 16,0 0-11 0,0 19-22-16,9 11 15 0,7 9 7 15,5 5 0-15,3-4-55 16,-1 1-72-16,-1-7-51 0,3-13-142 16</inkml:trace>
  <inkml:trace contextRef="#ctx0" brushRef="#br0" timeOffset="192151.9402">7149 15073 908 0,'0'0'213'0,"0"0"-128"16,0 0-48-16,0 0-11 16,0 0-16-16,0 0-10 15,43 56 0-15,-28-24 0 16,-4 0 0-16,-1-2-1 0,-1-6-26 15,-3-8-39-15,-1-8-36 16,-2-8 12-16,2 0 67 16,3-19 23-1,-1-6 4-15,4-6 8 0,2-2 16 16,2 3 24-16,6 3 34 16,4 5-30-16,-1 10 3 15,7 6-5 1,-1 6-20-16,0 0-11 0,-3 14-7 15,0 10-9-15,-6 5-3 16,-5 4-4-16,-4 1 0 16,-4 0 0-16,-4-2 0 15,-2-3-27-15,-2-6-99 16,0-7-87-16,0-7-285 0</inkml:trace>
  <inkml:trace contextRef="#ctx0" brushRef="#br0" timeOffset="192633.1346">8244 14882 1040 0,'0'0'26'0,"0"0"-4"0,0 0-6 16,-97-16 56-1,57 43-8-15,7 11-30 16,6 8-18-16,14 6 6 0,11 2-8 15,2 0-2-15,6 2 2 16,18-6-12-16,6-4-1 16,4-9-1-16,2-9-54 15,10-11-112-15,2-13-314 16</inkml:trace>
  <inkml:trace contextRef="#ctx0" brushRef="#br0" timeOffset="193018.0976">8596 14929 1073 0,'0'0'53'16,"0"0"-16"-16,107-32-25 0,-60 32 9 15,-7 0 5-15,-4 14-15 16,-17 8-11-16,-14 4 0 15,-5 1-2-15,-8 1 0 16,-17-1 0-16,-2 0-3 16,6-1-13-16,11-2 16 15,10-2-3-15,4-4 5 16,22-2 0-16,7-1 6 0,-2-4-7 16,-3 1 1-16,-10-6 0 15,-10 0 12-15,-8 0 2 16,-11 2 12-16,-20 2 60 15,-17 1-33-15,-6-1-16 16,-1-2-15-16,9 0-19 16,13 0 6-16,15-1-9 15,14 2-32-15,8-6-156 16,38-3-170-16</inkml:trace>
  <inkml:trace contextRef="#ctx0" brushRef="#br0" timeOffset="193442.4888">9103 15005 1140 0,'0'0'118'0,"0"0"-36"16,89-29-61-16,-45 29 20 16,1 7-5-16,-2 14-20 15,-10 6-14-15,-9 3-2 16,-18 2 0-16,-6 2-7 15,-15-2-1-15,-9-4-39 16,-1-3-10-16,5-10 23 16,11-5 0-16,6-7 17 15,3-3-20-15,9-4 16 0,14-20 16 16,5-5-13-16,-4-9 18 16,-3-3 6-16,-9-1 11 15,-3 2 53 1,-5 6-18-16,-2 8 17 0,-1 13 17 15,-1 10-27 1,3 3-41-16,5 16-18 0,8 16-16 16,1 11 16-16,0 3-2 15,-3 1 7-15,-2-5-10 16,-3-4 5-16,-2-5-7 16,3-10-21-16,-2-6-87 15,4-10-49-15,4-7-202 16</inkml:trace>
  <inkml:trace contextRef="#ctx0" brushRef="#br0" timeOffset="193770.191">9675 14479 1247 0,'0'0'11'0,"0"0"18"0,0 0-25 16,83 18-4-16,-38 15 1 15,-2 5 1-15,-8 5-2 16,-16 0-4-16,-16-2 1 0,-6-4-33 16,-31-3 20-16,-8-7 13 15,-3-2-4-15,8-4 6 16,10-2 1-16,15-5 0 15,12 1 20-15,9 0-5 16,34 2 21-16,17 0-2 16,13-1-33-16,3-3-1 15,-1-6-63-15,-14-3-244 16</inkml:trace>
  <inkml:trace contextRef="#ctx0" brushRef="#br0" timeOffset="193962.1794">10205 15063 1242 0,'0'0'78'0,"80"-12"-56"0,-35 6-8 16,4 0 68-16,-4 4-56 15,1 0-26-15,-6 1-7 16,-7-2-125-16,-15-4-73 15,-13-6-266-15</inkml:trace>
  <inkml:trace contextRef="#ctx0" brushRef="#br0" timeOffset="194163.6386">10310 14863 586 0,'0'0'455'16,"0"0"-430"-16,-20 73-7 15,20-38 66-15,0 2 16 16,4 2-33-16,12 4-43 16,1 0-20-16,5-4 0 15,0-2-6-15,-3-5 2 16,-3-8-106-16,-1-9-134 16,-2-10-338-16</inkml:trace>
  <inkml:trace contextRef="#ctx0" brushRef="#br0" timeOffset="194450.8712">10859 14933 1171 0,'0'0'125'0,"0"0"-84"15,0 0-41-15,0 0 0 16,86 39-4-16,-70-3 3 15,-12-3-1-15,-4 5-43 16,-23-3-9-16,-15-4 30 16,-2-4-1-16,7-5 20 15,9-6 3-15,15-4 2 16,9-5 16-16,17-4 25 0,22-3 50 16,14 0-28-16,11-6-38 15,2-12-19-15,10-3-6 16,0-4-70-16,-4-6-202 15</inkml:trace>
  <inkml:trace contextRef="#ctx0" brushRef="#br0" timeOffset="194667.2893">11271 14764 1182 0,'0'0'81'16,"102"72"-14"-16,-40-18 44 15,-2 2-29-15,-12 3-16 0,-11 9-37 16,-13 6-13 0,-18 5-3-16,-6 1-10 15,-42-3-3-15,-21-12 0 0,-20-11-3 16,-11-10-22-16,-10-14-90 16,-4-15-141-16,8-15-503 15</inkml:trace>
  <inkml:trace contextRef="#ctx0" brushRef="#br0" timeOffset="196151.1758">11928 14987 1468 0,'0'0'0'0,"0"0"-109"16,0 0-216 0,0 0-17-16</inkml:trace>
  <inkml:trace contextRef="#ctx0" brushRef="#br0" timeOffset="200233.765">12941 14772 1175 0,'0'0'24'0,"0"0"-11"16,-124-31-12-16,73 31 11 15,-4 6 54-15,1 15-15 16,9 8-36-16,11 3-6 16,18-2-9-16,13-3 7 15,3-6 1-15,26-6-7 16,18-8 6-16,16-7 0 0,8-4-4 16,-2-25-3-1,-3-13-32-15,-13-11 1 0,-15-9 29 16,-12-5 0-1,-15-3 2-15,-8-2 7 0,-2 1 1 16,-20 5 25 0,-1 8 6-16,1 13 8 0,3 14-1 15,7 16 6-15,4 10-25 16,4 5-27-16,1 20-6 16,3 21-7-16,0 20 10 15,7 12 3-15,13 9 1 16,4 8 0-16,-2 3-2 15,5 1-58-15,-3-7-101 16,-6-16-119-16,-9-20-565 16</inkml:trace>
  <inkml:trace contextRef="#ctx0" brushRef="#br0" timeOffset="200409.2968">12553 15122 1059 0,'0'0'125'15,"94"0"-118"-15,1 0-4 16,27 0 36-16,17 0 23 16,8-10-1-16,-7 4-44 15,-15 0-14-15,-19 6-3 16,-20 0-114-16,-21 8-115 16,-32 13-478-16</inkml:trace>
  <inkml:trace contextRef="#ctx0" brushRef="#br0" timeOffset="200943.4889">13038 15843 957 0,'0'0'91'16,"0"0"1"-16,-81-75-36 15,44 65 40-15,-6 4-1 16,-2 6-58-16,3 0-11 15,6 19-18-15,9 4-4 16,12 7 8-16,9 0-8 16,6 0 1-16,9-3-2 15,24-7 3-15,12-10-6 16,7-10 0-16,2-3-26 16,-6-23-7-16,-8-9-13 15,-10-9 16-15,-17-9 24 16,-11-3 4-16,-2-3 2 0,-17 0 4 15,-7 10 22 1,1 10 32-16,3 12-3 0,10 13-7 16,7 10-13-16,3 4-26 15,0 10-9-15,0 22-20 16,10 14 19-16,14 12-2 16,6 7 3-16,6 2-30 15,1-2-73-15,2-4-91 16,-5-11-161-16</inkml:trace>
  <inkml:trace contextRef="#ctx0" brushRef="#br0" timeOffset="201333.4465">13357 15618 620 0,'0'0'547'0,"0"0"-430"16,0 0-68-16,0 0-8 15,97-61 7-15,-66 77-35 16,-3 13-10-16,-4 8-3 16,-10 3-3-16,-11-3 3 15,-3-1-8-15,0-8-45 16,-9-6-15-16,0-10-10 16,2-10 3-16,7-2-14 0,0-12 65 15,0-18-52-15,10-9 30 16,2-8 46-16,-3-4 31 15,1 1 37-15,-7 3-18 16,-1 9 45-16,-2 11-28 16,0 10 41-16,0 11-30 15,0 6-32-15,3 2-46 16,6 23-12-16,5 9 12 16,3 9 7-16,4 2-4 15,1-3-4-15,1-5 1 16,2-8-43-16,2-7-88 15,4-17-121-15,2-5-579 16</inkml:trace>
  <inkml:trace contextRef="#ctx0" brushRef="#br0" timeOffset="201733.4625">14400 14993 1025 0,'0'0'4'0,"82"9"-4"0,-25-9 1 16,-4 0-4-1,-5 0 3-15,-9-15 0 0,-15-4-2 16,-13-4-17-16,-11-3 9 15,-3-2 9 1,-23 1 1-16,-10 7 8 16,-9 9 29-16,-4 11-1 0,-2 0 21 15,4 25-25-15,9 8 8 16,15 7-4-16,13 3-17 16,10 5 7-16,10-2 3 15,25 2-10-15,11-3 8 16,8-7-21-16,7-8-2 15,2-11-4-15,-2-10-40 0,-3-9-122 16,-7-5-247 0</inkml:trace>
  <inkml:trace contextRef="#ctx0" brushRef="#br0" timeOffset="202150.5148">14965 14480 1189 0,'0'0'36'15,"0"0"-26"-15,82-3-9 16,-49 26-1-16,-2 10 9 16,-6 11-6-16,-6 1-1 0,-12 1-1 15,-7-3-1-15,-3-8-1 16,-16-7-18-16,-2-9-26 15,3-11-35-15,9-8 16 16,5 0 13-16,4-18 44 16,0-11-15-16,16-9 8 15,5-4 14-15,0 0 22 16,-5-1 45-16,-4 2 19 16,-6 9 4-16,-4 11-25 15,-2 9 17-15,0 8-24 16,1 4-43-16,4 18-15 15,8 21-19-15,6 11 19 16,8 5 16-16,5-1-12 16,0-2-2-16,1-6 0 15,2-2-2-15,2-9-32 16,-2-10-124-16,3-17-176 16</inkml:trace>
  <inkml:trace contextRef="#ctx0" brushRef="#br0" timeOffset="202593.5422">16083 14990 1125 0,'0'0'87'0,"92"7"-79"16,-26-7 29 0,7 0 90-16,-4-3-49 0,-2-8-44 15,-2 0-29-15,-5 1-3 16,-9-1-2-16,-14-1-17 15,-10 0-85-15,-15-4-83 16,-12 1-211-16</inkml:trace>
  <inkml:trace contextRef="#ctx0" brushRef="#br0" timeOffset="202806.9839">16317 14736 1066 0,'0'0'246'0,"0"0"-209"16,0 0-32-16,-15 78 56 16,25-26 40-16,12 9-48 15,1 2-30-15,-2-4-23 16,-6-2 0-16,-6-5-1 16,-6-4-86-16,-3-7-153 15,0-9-179-15</inkml:trace>
  <inkml:trace contextRef="#ctx0" brushRef="#br0" timeOffset="205099.9993">17309 14764 1190 0,'0'0'57'0,"0"0"-49"15,0 0 0-15,109 0 84 16,-61-8-33-16,4-4-39 16,-4 0-17-16,-10-2-1 0,-12 3 5 15,-14 1-7-15,-12 2 12 16,0 0-4-16,-27 6-8 15,-14 2 3-15,-9 0-1 16,-4 10 7-16,9 10 12 16,9 7-6-16,13 3 8 15,14 6-8-15,9 1-7 16,15 3 4-16,27-7-6 0,17-4 0 16,13-9 1-1,7-9-7-15,4-7 0 0,-2-4-30 16,-8 0-100-16,-10-14-165 15,-18-13-601-15</inkml:trace>
  <inkml:trace contextRef="#ctx0" brushRef="#br0" timeOffset="205510.8279">18018 14373 1169 0,'0'0'93'15,"0"0"-19"-15,0 0-23 0,88-49 32 16,-46 49-46 0,7 9-20-16,-3 17-17 0,-7 9-3 15,-18 7 0 1,-17 1-2-16,-4 0 0 0,-19-6 4 16,-10-5-17-16,3-11 2 15,6-9-8-15,10-9-7 16,10-3-3-16,0-12 27 15,13-18-36-15,16-9-65 16,1-10 88-16,1-1 18 16,-6-1 3-16,-4 2-1 15,-11 10 55-15,-5 5 22 16,-5 13 12-16,0 9-13 16,0 10 7-16,0 2-48 15,6 6-35-15,3 21-23 0,7 15 23 16,10 5 2-16,5 2-2 15,5-4 3-15,2-5-3 16,4-5-13-16,-1-12-107 16,0-12-166-16,-3-11-563 15</inkml:trace>
  <inkml:trace contextRef="#ctx0" brushRef="#br0" timeOffset="206052.3757">19204 14912 1374 0,'0'0'127'0,"0"0"-127"15,0 0-114-15,0 0 23 16,0 0-70 0,0 0-574-16</inkml:trace>
  <inkml:trace contextRef="#ctx0" brushRef="#br0" timeOffset="208129.5343">20460 14597 1178 0,'0'0'38'0,"0"0"-33"15,-117-89 9-15,64 70 48 16,-7 13 2-16,-4 6-13 16,1 0-37-16,8 20-10 15,13 5 10-15,16 2-6 16,14 1 1-16,12-3-4 16,1-3-2-16,35-5-2 15,13-10 1-15,16-7-1 0,7 0-2 16,0-25-15-16,-8-11-28 15,-13-10 15-15,-15-8-10 16,-18-6 32-16,-14-7 5 16,-4-3 2-1,-13 1 4-15,-12 0-4 0,-5 5 14 16,0 13 33-16,4 15-7 16,5 16-4-16,11 13 4 15,4 7-25-15,6 21-15 16,0 22-8-16,2 22 8 15,18 12 1-15,10 6 4 0,2 1-8 16,2 3 3-16,-4-3-37 16,-5-6-117-1,-11-12-151 1</inkml:trace>
  <inkml:trace contextRef="#ctx0" brushRef="#br0" timeOffset="208332.7813">19841 14913 1199 0,'0'0'92'16,"109"-20"-69"-16,0 6-11 15,29-2 95-15,4-1-36 16,1-2-31-16,-13 4-5 16,-16 2-26-16,-17 10-9 15,-20 3 0-15,-27 6-64 0,-28 25-94 16,-22 8-153-1,-32 2-439-15</inkml:trace>
  <inkml:trace contextRef="#ctx0" brushRef="#br0" timeOffset="208807.6478">20357 15615 1198 0,'0'0'44'0,"-88"-55"-29"16,42 41 24-16,-5 7 55 15,1 7-23-15,5 0-33 16,9 20-25-16,10 7-2 15,16 2-8-15,7 4-2 16,3-2 4-16,19-5-3 16,17-8 3-16,12-12-5 15,7-6-22-15,2-10-11 16,-2-21 2-16,-7-11-4 16,-14-11 34-16,-10-6 1 15,-17-5 3-15,-7-7 4 0,0-1 17 16,-19 4 7-16,-4 9-4 15,0 14 24-15,5 15-13 16,6 16-10-16,7 11-9 16,5 3-16-16,0 17-3 15,3 23-8-15,19 18 7 16,7 9 1-16,7 7-2 16,-2-1 2-16,1-3-60 15,-6-11-117-15,-2-12-173 16</inkml:trace>
  <inkml:trace contextRef="#ctx0" brushRef="#br0" timeOffset="209190.7665">20743 15283 1186 0,'0'0'84'15,"0"0"-14"-15,0 0-40 16,94-49 11-16,-69 62-11 15,-3 19-23-15,-6 9-5 16,-10 3-1-16,-6 0-1 0,0-4-12 16,-4-5-50-1,-7-9-29-15,4-11-7 0,4-9-15 16,3-6 21 0,0-7 50-16,7-23 25 0,10-9-7 15,-2-7 24-15,-1-8 30 16,-2-1 54-16,-2 4 16 15,-2 9 10 1,-2 10-14-16,2 16-16 16,-1 12-18-16,8 4-33 15,7 18-29-15,7 18 0 0,3 8 0 16,-2 2 0-16,-4-1 2 16,-2-3-2-16,-2-5-18 15,0-9-115-15,4-8-113 0,4-11-356 16</inkml:trace>
  <inkml:trace contextRef="#ctx0" brushRef="#br0" timeOffset="209977.6643">21976 14420 1333 0,'0'0'40'0,"0"0"31"15,0 0-43-15,0 0 20 16,0 0-14-16,0 0-30 16,27 42-4-16,-5 12 0 15,0 7 4-15,1 2-10 16,-2 1-26-16,0-2-98 15,-4-5-73-15,-11-12-213 16</inkml:trace>
  <inkml:trace contextRef="#ctx0" brushRef="#br0" timeOffset="210432.0928">21764 14680 1195 0,'0'0'47'16,"0"0"-46"-16,112-41 0 15,-25 38 2-15,13 3 9 16,10 0-12-16,0 0-6 16,-4 0-30-16,-13 0-39 15,-23-12-28-15,-26-6 42 16,-27-5 53-16,-17-2 8 16,-6-3 68-16,-24 0 14 15,-7 3-2-15,-5 6-8 0,0 8-11 16,5 10-9-16,4 1-18 15,8 12-16-15,8 16-2 16,6 8-15-16,11 4 6 16,0 4-7-16,17-3 1 15,15-7 2-15,3-7-2 16,4-13 3-16,-4-9-1 16,-5-5 2-16,-5-6-4 15,-7-18 0-15,-6-9 1 16,-6-7 11-16,-6-1-11 0,0-3 42 15,0 7 1 1,-6 8-13-16,3 13 2 16,1 8-16-16,2 8-9 15,0 0-9-15,5 15-9 16,14 12 9-16,4 10 0 0,3 4-22 16,1-2-56-16,0-4-70 15,-3-10-77-15,-1-9-138 16</inkml:trace>
  <inkml:trace contextRef="#ctx0" brushRef="#br0" timeOffset="210783.3229">22872 14485 880 0,'0'0'302'16,"0"0"-230"-16,0 0 1 16,0 0-3-16,0 0-52 15,0 0-18-15,0 0-3 16,93 58 3-16,-83-23 0 15,-5-4-6-15,-5-4-51 16,0-11-52-16,0-6 21 16,0-10-2-16,0 0 65 15,3-14 25-15,7-12 1 16,5-7 3-16,6-4 6 16,4 1 44-16,3 3 15 15,0 3 1-15,0 8-8 16,-1 9 11-16,0 9 11 0,0 4-55 15,-2 0-8 1,0 22-21-16,-7 4 0 0,-3 8-2 16,-7 3 2-16,-5 2 0 15,1 1-26-15,5-4-76 16,7-5-95-16,10-13-202 16</inkml:trace>
  <inkml:trace contextRef="#ctx0" brushRef="#br0" timeOffset="211023.7257">23733 14193 1038 0,'0'0'35'0,"-82"28"7"15,48 15 9-15,10 11 29 16,11 10 6-16,9 5-12 15,4 4-26-15,14-2-24 16,13-8-9-16,3-10-13 16,4-12-2-16,5-12-21 15,6-9-119-15,7-12-124 16,8-8-443-16</inkml:trace>
  <inkml:trace contextRef="#ctx0" brushRef="#br0" timeOffset="211431.2578">24462 14408 1344 0,'0'0'36'0,"0"0"11"15,0 0-45-15,89-43 3 16,-50 55-10-16,-5 17 3 15,-13 5-7-15,-16 3-26 16,-5-4-27-16,-33-3 10 0,-12-4 36 16,-4-6-3-1,5-1 15-15,16-6 2 0,17-1-4 16,11-1 4-16,22 0-1 16,21-2 3-16,8-2 4 15,1-1-4-15,-10 0 0 16,-11 1 1-16,-13-3 1 15,-12 6 8 1,-6 0-6-16,-14 2 18 0,-23 2 69 16,-17 1-28-1,-9-3-19-15,-1-4-22 0,11 1 0 16,12 1-11-16,16-2-11 16,15 1 0-16,10-1-53 15,16-5-175-15,29-3-244 16</inkml:trace>
  <inkml:trace contextRef="#ctx0" brushRef="#br0" timeOffset="211848.7461">24927 14464 1242 0,'0'0'84'16,"0"0"-52"-16,97-9-17 15,-63 23 13-15,-3 10-10 16,-8 3-18-16,-10 2-2 16,-11 1-3-16,-2-1 3 0,-6-1-4 15,-7-6-8 1,2-5-16-16,6-7-9 16,5-6-2-16,0-4 20 15,6-2 21-15,12-19-4 0,2-6-4 16,-2-7 8-16,-8-5 4 15,-5-1 10 1,-5 1 19-16,0 7 17 0,0 13 23 16,0 9-8-16,0 8-6 15,0 2-59-15,6 19 0 16,4 17-2-16,1 7 2 16,-2 1 1-16,-2-1 0 15,-3-6-1-15,-1-8-1 16,0-7 0-16,0-7-23 15,2-5-71-15,5-8-72 16,5-2-140-16</inkml:trace>
  <inkml:trace contextRef="#ctx0" brushRef="#br0" timeOffset="212203.3572">25412 13820 1267 0,'0'0'14'0,"0"0"-2"16,0 0-10-16,116-27 31 16,-62 39 0-16,-5 9-26 15,-6 5-7 1,-19-1 0-16,-18 3-2 0,-7 1 2 15,-38 3-8-15,-10 5 7 16,-7 1 1-16,9 4-1 16,16-4-1-16,20-3 4 15,11-1 2-15,22-6 8 16,25-5 16-16,12-5 20 16,16-5-19-16,3-2-22 15,-1-3-7-15,-2-1-18 16,-11-3-184-16,-11-4-313 15</inkml:trace>
  <inkml:trace contextRef="#ctx0" brushRef="#br0" timeOffset="212395.8106">25973 14439 1198 0,'0'0'152'0,"101"-18"-104"15,-35 13-19-15,6-3 40 16,2 3-25-16,-4-4-35 16,-6 1-9-16,-13-4 0 15,-20 2-49-15,-22-5-85 16,-9-1-85-16,-14-3-291 16</inkml:trace>
  <inkml:trace contextRef="#ctx0" brushRef="#br0" timeOffset="212579.3393">26246 14234 273 0,'0'0'816'0,"0"0"-766"16,0 0-29-16,0 0 80 15,-2 103 6-15,8-67-16 16,6 5-66-16,-3 0-8 16,-1 0-15-16,-1 0-2 0,-1 0-3 15,2-5-133-15,2-10-143 16,5-14-364-1</inkml:trace>
  <inkml:trace contextRef="#ctx0" brushRef="#br0" timeOffset="212875.5301">26701 14207 1295 0,'0'0'57'16,"0"0"-57"-16,94 24-1 16,-60 9-1-16,-7 3 2 15,-16 4-3-15,-11-6 1 0,-17-2 1 16,-16-5 1-16,-1-3-4 16,8-4 1-16,10-1 6 15,13-5-1 1,3-2 34-16,26-4 21 0,20-5 16 15,18-2-31-15,14-1-36 16,8 0-6-16,2-8-7 16,-2-15-149-16,-12-11-226 15</inkml:trace>
  <inkml:trace contextRef="#ctx0" brushRef="#br0" timeOffset="213097.9322">27212 13966 1106 0,'0'0'48'0,"144"127"49"15,-65-51 53-15,-10 1-39 16,-14 2-50-16,-16 4-23 16,-20-1-22-16,-19 6-4 15,-18-5-1-15,-49-3-8 16,-35-9 0-1,-36-11-3-15,-31-13-72 0,-19-23-120 16,-13-20-331-16</inkml:trace>
  <inkml:trace contextRef="#ctx0" brushRef="#br0" timeOffset="214386.162">4629 17160 1203 0,'0'0'103'15,"0"0"-78"-15,0 0-19 16,0 0 75-16,130-37-10 15,-63 27-50-15,6 3-18 16,-1 3 2-16,-4 0-5 16,-11 4-9-16,-11 0-126 15,-17 0-171-15,-25 0-546 16</inkml:trace>
  <inkml:trace contextRef="#ctx0" brushRef="#br0" timeOffset="214563.6871">4620 17393 542 0,'0'0'587'16,"0"0"-539"-16,110 7-16 15,-35-7 85-15,10-7-28 16,3-7-68-16,-4 0-21 16,-8-2-83-16,-24-3-281 15</inkml:trace>
  <inkml:trace contextRef="#ctx0" brushRef="#br0" timeOffset="227516.0406">6179 16796 1200 0,'0'0'71'0,"0"0"8"15,0 0-47 1,0 0 64-16,0 0-18 16,0 0-78-16,0 0 2 15,-10 28-2-15,29 23 3 0,2 7 13 16,0 2-15-16,1 1 3 15,-1-7-4-15,-3-4-2 16,-2-4-2-16,-8-1-70 16,-8-4-87-16,0-10-109 15,-21-12-411-15</inkml:trace>
  <inkml:trace contextRef="#ctx0" brushRef="#br0" timeOffset="227974.7937">5939 17146 1105 0,'0'0'97'0,"89"-29"-86"16,-17 18-5-16,18 7-6 15,8-1 55-15,5 5-29 16,-3 0-26-16,-6 0 0 16,-16 0 0-16,-17-5-21 15,-15-4 2-15,-21-6 10 16,-16-3 9-16,-9-6 8 15,-7-4-7-15,-20 1 18 16,-4 4 5-16,-2 4-9 16,-2 8 9-16,0 11-15 15,4 0 2-15,2 16-4 0,7 17-5 16,7 6 3-16,12 4-4 16,3 1 2-16,18-6 11 15,13-4-14-15,8-12 7 16,3-10 1-16,-4-9-6 15,-2-3 10 1,-6-7-5-16,-2-15 7 0,-8-5 29 16,-5-4-4-16,-8 0 8 15,-4 1-8-15,-3 5-30 16,0 11 8-16,0 7-6 16,0 5-5-16,0 2-6 15,8 12-12-15,2 14 3 16,8 10 7-16,3 2-58 15,3-1-43-15,1-8-77 0,1-7-35 16,-1-7-178-16</inkml:trace>
  <inkml:trace contextRef="#ctx0" brushRef="#br0" timeOffset="228332.8537">7119 17064 902 0,'0'0'168'16,"0"0"-110"-16,0 0-10 15,0 0 18-15,0 0-42 16,0 0-24-16,0 0 0 16,81 49-1-16,-66-17 1 0,-5-4-1 15,-1-7-1 1,-6-6 1-16,0-6-5 16,2-8-7-16,-2-1 13 15,1-4 5-15,6-16 3 16,2-5-6-16,6-3 1 0,2-1 2 15,2 4 13-15,6 3 30 16,-1 2 12-16,0 8 2 16,4 7-27-16,-1 5-28 15,-2 0-4-15,1 19-3 16,-8 6-3-16,1 6 2 16,-6 1 1-16,-2 4-41 15,4-3-72-15,3-1-53 16,7-2-105-16,7-10-177 0</inkml:trace>
  <inkml:trace contextRef="#ctx0" brushRef="#br0" timeOffset="228545.2713">8168 16942 1071 0,'0'0'79'0,"-106"-2"-72"15,57 22 26-15,7 13 61 16,15 7 3-16,11 8-36 16,16 4-38-16,0 3-6 15,25-2-7-15,11-6-4 0,6-5-6 16,4-9-15-16,6-9-161 16,8-7-94-16,10-12-240 15</inkml:trace>
  <inkml:trace contextRef="#ctx0" brushRef="#br0" timeOffset="228931.7696">8748 17066 1228 0,'0'0'67'16,"0"0"-47"-1,94-33-19-15,-56 33 15 0,-5 3 7 16,-10 15-22-16,-15 7-2 16,-8 1-5-16,-9 0 4 15,-24 2 2-15,-4-3-4 16,5-3 4-16,10 1 0 16,16-3 0-16,6 1-3 15,17 1 3-15,18-3 0 16,7-1 4-16,-3-6-2 15,-8-2 4 1,-10-6 6-16,-15-1 16 16,-6-3 19-16,-6 1-22 0,-27 1 1 15,-16 0 22-15,-9 0-27 16,2 0-12-16,9 1-9 16,17 1-1-16,15 5-43 15,15-3-141-15,9-2-157 16</inkml:trace>
  <inkml:trace contextRef="#ctx0" brushRef="#br0" timeOffset="229329.7008">9248 17125 1216 0,'0'0'138'0,"0"0"-92"15,85-44-17 1,-46 44 22-16,-3 3-15 0,-2 17-35 15,-13 9-1 1,-12 4 0-16,-9 2-5 0,-7 1 5 16,-16 0-1-16,1-5-11 15,2-10-9-15,10-6-6 16,7-8-15-16,3-7 10 16,4 0 11-16,20-17 21 15,4-13 6-15,2-7-4 16,-7-5 1-16,-2-2-2 15,-9 0 5-15,-4 8 43 16,-5 9 5-16,2 11 27 16,-5 10-19-16,8 6-40 15,5 8-22-15,3 19-12 0,5 9 12 16,-1 5 1-16,-4-2 1 16,-2 1-2-16,3-2 0 15,6-3-31-15,2-5-35 16,5-11-112-16,-6-15-172 15</inkml:trace>
  <inkml:trace contextRef="#ctx0" brushRef="#br0" timeOffset="229662.8041">9818 16562 724 0,'0'0'554'16,"0"0"-531"-16,79-15-23 15,-33 16 0-15,-1 16 14 16,-5 5-13-16,-14 7 0 16,-13 2-1-16,-13 1-5 15,-24 1 3-15,-26-3-6 16,-7-3 8-16,0-1 2 15,14-3 1-15,15 1 8 16,19-5 26-16,9 4-21 16,14 1 8-16,28-1 2 15,15 0-14 1,15 0-5-16,4-7-7 0,-5-1-114 16,-11-10-255-16</inkml:trace>
  <inkml:trace contextRef="#ctx0" brushRef="#br0" timeOffset="229843.8446">10355 17102 930 0,'0'0'413'0,"85"-12"-342"16,-33 3-58-16,1 0 73 0,-1-1-29 15,-2 2-49 1,-8 2-8-16,-9-2-42 0,-18-2-103 15,-15-1-83 1,0-4-285-16</inkml:trace>
  <inkml:trace contextRef="#ctx0" brushRef="#br0" timeOffset="230027.1276">10439 16871 1037 0,'0'0'129'0,"0"0"-127"15,0 0 45-15,0 106 72 16,6-65-33-16,7 1-47 16,2 0-28-16,0-2-7 15,-3-5-4-15,0-3-34 0,4-6-139 16,-1-10-177-16</inkml:trace>
  <inkml:trace contextRef="#ctx0" brushRef="#br0" timeOffset="230354.0227">10949 16899 268 0,'0'0'1051'15,"0"0"-1028"-15,0 0-22 16,101-15-1-16,-63 40 0 15,-10 9-6-15,-14 6-1 0,-14 0 4 16,-17-1-13-16,-29-3 9 16,-4-3 2-16,0-2 5 15,11-7 2-15,21-6 0 16,15-3 42-16,3-5-11 16,35-4 25-16,17-4 8 15,15-2-40-15,12-2-19 16,-1-14-7-16,-1-5-75 15,-11-12-159-15,-11-9-478 16</inkml:trace>
  <inkml:trace contextRef="#ctx0" brushRef="#br0" timeOffset="230580.4193">11374 16775 1072 0,'0'0'94'15,"100"102"-66"-15,-46-31 111 16,-8 0-28-16,-15 3-43 16,-19 1-14-16,-12 8-8 15,-12 3-28-15,-35 4-8 16,-22-5-10-16,-17-10 2 16,-10-14-3-16,-4-12 4 0,0-13-6 15,4-13-30 1,13-17-154-16,20-6-323 0</inkml:trace>
  <inkml:trace contextRef="#ctx0" brushRef="#br0" timeOffset="235378.7873">12593 17146 1136 0,'0'0'98'16,"0"0"-69"-1,0 0-20-15,0 0 71 16,0 0 1-16,100-3-53 0,-55 2-23 16,0 1-5-16,1-5 1 15,-8 1 2-15,-8-3-4 16,-13-1 2-16,-8-2-1 15,-9-5 8-15,-3 1-8 16,-24-1-1-16,-10 1-1 16,-11 8 0-16,-6 6 2 15,-5 0 1-15,2 18 1 0,6 13 16 16,8 5 7 0,16 3 7-16,15 7-8 0,12 2-12 15,9-2 1-15,30 0-7 16,12-10-2-16,11-9 2 15,11-6-5 1,5-8-2-16,4-8-1 0,3-5-108 16,-1-1-105-16,-7-21-220 15</inkml:trace>
  <inkml:trace contextRef="#ctx0" brushRef="#br0" timeOffset="235828.587">13375 16758 1264 0,'0'0'86'0,"0"0"-54"16,86-31-30-16,-48 31 43 15,2 6-8-15,-3 20-33 16,-6 14-4-16,-11 12 1 15,-14 3-1-15,-6 0 0 16,-13-5-9-16,-14-13 7 16,3-13-18-16,3-12 6 15,6-9 13-15,8-3 1 0,5-6 4 16,2-19-4-16,6-8-38 16,21-11 5-1,7-8 10-15,5 2-12 16,-3 2 18-16,-4 5 3 0,-8 9 14 15,-10 8 9-15,-7 6 2 16,-5 7 49-16,-2 9-1 16,0 4-16-16,0 3-43 15,0 21 2-15,0 9-2 16,0 9 25-16,0 3-22 16,22 0 8-16,8 1-11 0,10-6 3 15,6-10-8 1,8-9-15-16,0-16-154 0,-2-5-296 15</inkml:trace>
  <inkml:trace contextRef="#ctx0" brushRef="#br0" timeOffset="239995.3127">14703 17195 990 0,'0'0'71'16,"0"0"-41"-16,0 0-27 15,0 0 79-15,0 0 29 16,0 0-33-16,0 0-33 16,30 11-19-16,26-11 5 15,13-8-2-15,5-3-26 0,4 0 3 16,1 0-6-1,-4-2 0-15,-2-2 0 16,-8 1 0-16,-8 0-58 16,-11-2-94-16,-14 2-121 0,-16-6-277 15</inkml:trace>
  <inkml:trace contextRef="#ctx0" brushRef="#br0" timeOffset="240244.6537">14893 16944 1273 0,'0'0'94'0,"0"0"-84"16,0 0-8-16,0 0 43 0,0 0 35 16,0 0-15-16,-4 95-47 15,16-53-9 1,3 2-9-16,-2 1 0 15,1 0-2-15,-2 3-71 0,-5-6-136 16,-4-6-203-16</inkml:trace>
  <inkml:trace contextRef="#ctx0" brushRef="#br0" timeOffset="243799.4842">16329 17133 1431 0,'0'0'58'0,"0"0"-44"0,0 0-12 15,89-27 5-15,-51 14 34 16,5 0-24-16,-1 0-16 15,0 0 1-15,-5-1-2 16,-15 1 2-16,-7 4-1 16,-13-3 6-16,-2-1-6 15,-14 3-1-15,-20 4-8 16,-12 6 0-16,-14 4 2 16,-3 21 3-16,5 6 3 15,11 8 3-15,12 0 10 16,17 2 0-16,16-2-2 15,4 1-2-15,34-5 2 16,16-1 0-16,12-9-2 16,9-7-7-16,5-4 2 0,1-5-4 15,3-2-5-15,-3-4-62 16,0-3-65-16,-13-6-177 16,-19-20-678-16</inkml:trace>
  <inkml:trace contextRef="#ctx0" brushRef="#br0" timeOffset="244245.2816">17082 16679 1213 0,'0'0'118'15,"0"0"-47"-15,0 0-71 16,0 0 10-16,88-42 45 16,-62 52-40-16,4 16-15 15,-4 10-4-15,-3 6 4 16,-11 2-1-16,-12-2 0 16,0 0 1-16,-8-8-2 15,-7-9-15-15,3-9 7 16,5-10-3-16,5-6 5 0,2-6 8 15,3-21 0-15,21-13-7 16,6-5-25-16,1-10 12 16,-2 2 17-1,-7 2 6-15,-5 8 0 0,-8 9 12 16,-6 15 42 0,-2 12-9-16,1 7 10 0,2 0-58 15,3 21-13-15,2 12 13 16,6 9 2-16,0 2 1 15,4-5-1-15,4-2-4 16,7-9 2-16,5-8-55 16,7-13-131-16,6-7-216 15</inkml:trace>
  <inkml:trace contextRef="#ctx0" brushRef="#br0" timeOffset="249343.3551">19040 16901 1043 0,'0'0'28'0,"0"0"-27"16,-111-34 21-16,71 31 68 0,1 3-45 15,0 0-29 1,6 9-14-16,8 3 1 16,11 1-3-16,14 6 1 0,0-2 1 15,25 5 2-15,19 2-4 16,16-5 9-16,9 5-7 15,1-1 1 1,-4 4-3-16,-8 2-1 0,-15 0 1 16,-13 2-2-16,-18-3 2 15,-12-4 0-15,-11-4 1 16,-27-3 29-16,-16-5 14 16,-13-3-3-16,-5-7-8 0,2-2-21 15,7 0-8 1,14 0-4-16,18-6-66 0,25-3-61 15,10-2-106-15,44-2-442 16</inkml:trace>
  <inkml:trace contextRef="#ctx0" brushRef="#br0" timeOffset="249651.5322">19337 17170 1060 0,'0'0'110'0,"0"0"-106"16,97-18 2-16,-47 9 6 15,3 2 5-15,0 0-14 16,-1-4-6-16,-8-2 2 16,-11-4-1-16,-8-3-2 15,-14 0 2-15,-11-5 2 16,0 3 2-16,-25 1 21 0,-12 5 14 16,-9 8-14-16,-9 8-5 15,-3 6 13-15,5 19-8 16,10 6 7-16,13 7-10 15,18-1-5-15,12 1 8 16,14-1-13-16,29-4 1 16,12-5-4-16,12-9-4 15,6-6-6-15,8-9-49 16,1-4-142-16,3-6-206 16</inkml:trace>
  <inkml:trace contextRef="#ctx0" brushRef="#br0" timeOffset="249872.5366">20257 16871 1065 0,'0'0'42'0,"0"0"-40"16,-92 40 33-16,78-5 59 16,14 9-22-16,0 0-13 15,15 3-28-15,12-5-13 16,7-10-12-16,7-7-5 15,8-7-2-15,0-11-53 16,5-6-112-16,-2-1-200 16</inkml:trace>
  <inkml:trace contextRef="#ctx0" brushRef="#br0" timeOffset="250202.5859">20432 16527 1096 0,'0'0'72'15,"0"0"-42"-15,44-75-20 16,-3 66 2-16,8 9 28 16,2 0-21-16,-1 18-18 0,-11 11-2 15,-13 6-7-15,-26 7 3 16,-6-1 2-16,-33 2 2 15,-10-5 1 1,4-7-2-16,6-5 8 0,18-10 23 16,12-3 12-16,9-3-13 15,6-3 12-15,27-3 3 16,21-1-5 0,16-3-15-16,11 0-23 15,-1 0 0-15,-7 0-76 0,-12-6-136 16,-13-8-252-16</inkml:trace>
  <inkml:trace contextRef="#ctx0" brushRef="#br0" timeOffset="250610.0124">21549 16530 552 0,'0'0'254'16,"0"0"-191"-16,-110 74 38 0,62-24 9 15,0 12 2-15,5 14-12 16,10 13-24-16,11 9 16 16,14-4-46-16,8-9-15 15,14-14-16-15,25-17-14 16,19-13 3-16,19-11-4 15,19-14-6-15,16-9-130 16,9-7-152-16,0-14-513 16</inkml:trace>
  <inkml:trace contextRef="#ctx0" brushRef="#br0" timeOffset="252428.2819">21934 16879 222 0,'0'0'651'15,"0"0"-505"-15,0 0-71 16,0 0 58-16,-12-74-14 0,24 60-49 16,12 2-24-1,10 1-20-15,8 5-21 16,3 3 12-16,-3 3-12 0,-9 0-5 15,-11 9 0-15,-12 8-2 16,-10 3 0-16,0 4 1 16,-6 1-2-16,-12 0 1 15,-3-5 2-15,7-1 0 16,6-1-3-16,7-4 3 16,1 0-3-16,7 1 0 0,14-1 0 15,1-1 1 1,-2 1 2-16,-8-3-1 0,-8 0-1 15,-4-1-1-15,-6 0 3 16,-24 2 11-16,-13-2 16 16,-6-1 11-1,-3 0-10-15,7-3-20 0,12-2-3 16,14 2-5-16,16 1-4 16,6-3-115-16,36-2-195 15,17-2-443-15</inkml:trace>
  <inkml:trace contextRef="#ctx0" brushRef="#br0" timeOffset="252860.111">22485 16781 1273 0,'0'0'87'0,"0"0"-11"15,85-59-64-15,-39 53 10 16,9 6 40-16,5 1-45 15,-4 20-15-15,-9 8-2 16,-13 3-1-16,-21 3-1 16,-13 4-4-16,-9 0-4 15,-22-1 10-15,-3-5-12 16,4-8 9-16,11-9 0 16,8-6-1-16,11-5-3 15,0-5-16-15,23 0 7 0,17-21 7 16,8-10-57-1,-1-5 26-15,-5-3 23 16,-9-4 11-16,-14 5 6 16,-10 0 5-16,-7 7 44 0,-2 11 30 15,0 7-38-15,0 7 14 16,0 6-32-16,0 3-23 16,0 20-23-16,0 9 20 15,0 11 3-15,1 1 3 16,11 3 0-16,2-4-3 15,5-8 0-15,5-5-51 16,3-10-73-16,4-14-88 16,2-6-356-16</inkml:trace>
  <inkml:trace contextRef="#ctx0" brushRef="#br0" timeOffset="253182.2503">23228 16213 1181 0,'0'0'112'0,"0"0"-98"16,0 0-14-16,122-12 0 16,-76 38 3-16,-6 9-1 0,-8 8-2 15,-13 2-6 1,-16 2 6-16,-4-3-7 0,-34-4-14 15,-12-3 13-15,-2-7 5 16,10-6 3 0,10-8 2-16,17 0 3 0,12-2 19 15,2 2-3-15,26-2-4 16,14 1 14-16,13-1-23 16,9 1-6-1,5-1-4-15,2-8-161 0,-5-6-390 16</inkml:trace>
  <inkml:trace contextRef="#ctx0" brushRef="#br0" timeOffset="253379.7396">23893 16820 1352 0,'0'0'65'16,"108"-5"-65"-16,-43-1 0 15,1 1 59-15,-9-3-38 16,-7 1-21-16,-9 1-1 16,-12-4-129-16,-15-5-123 15,-14-3-301-15</inkml:trace>
  <inkml:trace contextRef="#ctx0" brushRef="#br0" timeOffset="253589.682">24044 16594 1106 0,'0'0'209'16,"0"0"-196"-16,0 0-2 0,0 0 41 15,12 104 39-15,1-60-49 16,-3 6-35-16,1 3 2 16,-3 6-8-16,-3-3-2 15,0-4-19-15,1-5-117 16,7-14-72-16,11-13-256 15</inkml:trace>
  <inkml:trace contextRef="#ctx0" brushRef="#br0" timeOffset="253876.9142">24670 16704 1399 0,'0'0'54'0,"0"0"-49"16,0 0 0-16,0 0 4 16,93 12-9-16,-68 14-2 15,-8 1-3-15,-17 5 0 16,-2-2 1-16,-28 0 3 16,-7-4 1-16,1-2 0 0,9-5-2 15,12-1 2 1,12-5 0-16,3-1 1 0,17-2 11 15,22-6 4-15,19-4 6 16,16 0-20-16,9 0-2 16,0-20-151-1,-7-14-325-15</inkml:trace>
  <inkml:trace contextRef="#ctx0" brushRef="#br0" timeOffset="254109.2921">25173 16329 1372 0,'0'0'64'15,"124"65"-58"-15,-34-3 14 0,-4 13 54 16,-17 12-19-16,-22 5-30 16,-21 10-20-16,-25 4-3 15,-7-6-2-15,-43-9-3 16,-23-17 2-16,-22-16 1 15,-14-16-1-15,-12-13-1 16,-1-11-48-16,9-14-113 16,14-4-286-16</inkml:trace>
  <inkml:trace contextRef="#ctx0" brushRef="#br0" timeOffset="259406.2545">26848 16381 857 0,'0'0'70'0,"0"0"-27"16,-120-41-28-16,74 31 47 0,-4 1 25 15,-3 1-45-15,4 4-31 16,7 3 4-16,10 1 2 16,13 0 10-16,8 0-6 15,7 1-17 1,2 13 3-16,2 3 7 0,0 9 6 16,0 5-1-16,8 5-14 15,-4 5-4-15,-2 3 8 16,-2 1-9-16,0 4 3 15,0 4-3-15,0-1 4 16,0 4-6-16,0-3 2 16,0 0 0-16,0-1 4 15,1 0-4-15,8-5 0 16,0-1 1-16,3-10 1 16,6-5-2-16,4-4 2 0,8-5 4 15,6-5 23-15,6-1-7 16,7-2 1-16,2-2 6 15,1 0-19-15,-6 2 0 16,-7-4-9-16,-5 1 0 16,-5-1-2-16,-6-3-20 15,-1-1-78-15,0-4-66 16,2-2-125-16,2-3-289 16</inkml:trace>
  <inkml:trace contextRef="#ctx0" brushRef="#br0" timeOffset="262990.8348">27642 16442 610 0,'0'0'493'0,"0"0"-454"0,0 0-34 16,0 0 33-16,-104-41 43 16,70 45-40-16,-2 20-14 15,1 9-9-15,5 7 0 16,10 6-5-16,9 4 6 16,10 1-1-16,1-1-11 15,6-2 1-15,16-6-8 16,9-7 0-16,7-8 6 0,8-7-6 15,9-7-12 1,-1-10-9 0,-4-3-11-16,-11 0 24 0,-15-8 8 0,-10-7 1 15,-14-4 11-15,0-3 5 16,-18 0 1-16,-19 0-1 16,-13 4-15-16,-5 5 0 15,4 7-2-15,11 6 0 16,13 0 0-1,14 1-4-15,11 17-7 0,2 4-41 16,29 1-82-16,18-3-72 16,12-4-375-16</inkml:trace>
  <inkml:trace contextRef="#ctx0" brushRef="#br0" timeOffset="263457.5881">28166 16535 1196 0,'0'0'84'16,"0"0"-20"-16,100-49-47 16,-63 47 27-16,-2 2 16 15,-6 14-47-15,-6 13-13 0,-8 11 1 16,-8 7-3-16,-7 1 1 15,-12 0-1-15,-13-4-15 16,-3-8-7 0,6-8 2-16,6-10 2 0,12-8-1 15,4-8 7-15,9 0 5 16,21-8 0-16,8-17-28 16,4-9-11-16,-2-7 23 15,-4-6 17-15,-6-1 7 16,-6-1 1-16,-9 9 21 15,-8 10 27-15,-4 12 7 16,-3 9 17-16,0 9-15 16,0 2-57-16,0 24-1 0,0 12 1 15,2 11 18-15,5 0-9 16,5-1-7-16,5-3 0 16,3-6-2-16,7-7 0 15,7-8-1 1,4-9-52-1,2-8-126-15,-4-7-225 0</inkml:trace>
  <inkml:trace contextRef="#ctx0" brushRef="#br0" timeOffset="267440.7776">29215 16601 1085 0,'0'0'111'0,"0"0"-72"16,0 0-14-16,103-5 75 15,-41 5 9-15,10 0-74 16,6 0-9-16,-5 2-11 0,-6 0-12 15,-9 2 7-15,-9-2-9 16,-11-2 2-16,-7 2-3 16,-12-2-2-16,-7 0-35 15,-7 0-50-15,-5 0-69 16,0 0-66-16,-11-4-226 16</inkml:trace>
  <inkml:trace contextRef="#ctx0" brushRef="#br0" timeOffset="267715.7065">29474 16431 1054 0,'0'0'131'0,"0"0"-108"16,0 0 1-16,0 0 40 0,0 0 39 15,0 0-37-15,23 106-39 16,-10-63-14-16,0 0 0 15,-6-1-12-15,-4-1 3 16,0 1-4-16,1-5-5 16,5-6-46-16,9-4-81 15,6-8-56-15,2-8-211 16</inkml:trace>
  <inkml:trace contextRef="#ctx0" brushRef="#br0" timeOffset="268108.6625">30379 16531 730 0,'0'0'300'0,"0"0"-214"0,0 0-65 16,-11-70 35-16,-3 60 11 15,-3 7-29-15,-4 3-16 16,0 1-7-16,-3 18-11 16,0 7 13-16,5 7 4 15,2 7 8-15,7 4 9 16,3 3-25-16,7-1-4 15,0-7-6 1,14-3-2-16,16-7 0 0,6-8 2 16,8-6-2-16,3-8 5 15,-3-7-4-15,-5 0-1 16,-9-14 4-16,-7-11-4 16,-7-6 6-16,-8-7-2 15,-7-5-2-15,-1-2 2 16,-10-2-4-16,-17 4-1 0,-4 3 0 15,2 9-14-15,7 10-64 16,13 9-58-16,9 5-142 16</inkml:trace>
  <inkml:trace contextRef="#ctx0" brushRef="#br0" timeOffset="268638.2383">30873 16023 1058 0,'0'0'60'0,"0"0"-17"15,0 0-27-15,0 0 1 16,117-37-4-16,-62 37 0 16,1 0-9-16,-7 6-4 15,-9 0 2-15,-16-4-1 16,-12 0 3 0,-9-2 16-16,-3 0 42 0,0 0-19 15,0 4-35-15,-2 13-8 0,-7 12-6 16,-1 15 6-1,4 12 21-15,6 14-4 16,0 12 2-16,0 6 3 16,2 3-7-16,4-1 4 15,-2-2 16-15,-3-3-15 0,-1-4 6 16,0 0-7-16,-1-2 8 16,-12-2-3-16,0-5-12 15,-3-9 7 1,0-14-10-16,-10-14-1 15,-15-13 4-15,-15-12-6 0,-20-10-5 16,-22 0-1-16,-15-22-86 16,-4-13-267-16</inkml:trace>
  <inkml:trace contextRef="#ctx0" brushRef="#br0" timeOffset="322772.9999">3154 14979 625 0,'0'0'111'0,"0"0"-47"16,0 0 28-16,0 0 35 15,0 0-57-15,0 0 1 16,8-64-33-16,-8 57-3 15,-1-2-4-15,-9 3-8 16,-4-3-5-16,-5 2-7 16,-2 2-5-16,-5-1-1 15,-2 4-4-15,3 2 0 16,-2 0-1-16,5 0-2 16,2 8 1-16,1 8 1 15,4 4 0-15,0 3-3 16,9 2 3-16,3-1 0 15,3-2-3-15,0-2 3 16,0-3 0-16,17-2 2 16,5-4 1-16,3-5 0 15,2-6-3-15,1 0 0 16,-1 0-5-16,-3-17-5 0,0-8-3 16,1-6 0-16,-7-5 1 15,-1-7 4-15,-10 0 2 16,-1-3 6-16,-6 3 1 15,0-1 0-15,-6-2 2 16,-9 3-2-16,-4 1 5 16,4 2 11-16,-3 4-8 15,4 2 1-15,3 4 1 16,3 4-4-16,4 2 4 0,-1 6-5 16,2 3 10-16,0 5 0 15,3 3-1-15,0 3-1 16,0 2-14-1,0 2 1-15,0 0-2 16,0 0-7-16,0 0-2 16,0 11-5-16,0 9 8 0,0 5 7 15,0 6-1-15,6 2 2 16,2 5-3-16,-2 4 5 16,0 6-3-16,-1-1 0 15,0 4 2-15,1 1-4 16,-3 0 1-16,3-2 1 15,-1-3-1-15,-4-8 3 0,2-9-2 16,-2-10 0-16,1-7 2 16,-1-4-4-1,1-4 2-15,-1-5-8 0,-1 0-128 16,0 0-166-16</inkml:trace>
  <inkml:trace contextRef="#ctx0" brushRef="#br0" timeOffset="323895.3975">3058 14493 726 0,'0'0'51'0,"0"0"-35"16,0 0 61-16,0 0 45 16,0 0-46-16,0 0-26 15,0-20-42-15,0 20-8 0,0 0-3 16,0 0-8 0,0 13 3-16,0 4 8 0,7 4 1 15,-1 4 1-15,2 5 0 16,-2 2 1-1,6 0 2-15,-3 0-3 0,-2 1-1 16,1-1 5-16,-1 0-4 16,-1 1 0-16,5-1-1 15,-2 3 1-15,2-5 1 16,-3-1-3-16,1-4 0 16,-4-7 7-16,0-2 12 15,0-4 9-15,-4-2-11 16,2-1-10-16,0-3 10 15,0 0-3-15,2-4-6 16,5 0 5-16,7-2 3 16,5 0-3-16,2 0-6 15,0 0-7-15,-2-6-91 16,-6-14-308-16</inkml:trace>
  <inkml:trace contextRef="#ctx0" brushRef="#br0" timeOffset="367845.1854">28808 15990 483 0,'0'0'77'0,"0"0"-15"15,0 0-9-15,0 0-21 16,0 0 13-16,0 0-12 15,0 0-5-15,0 0 10 16,0 0-19-16,0 0-9 16,0-54 0-16,-5 52-10 15,1 2 0-15,-1 0 0 0,0 0-2 16,-1 0-3-16,-1 4-3 16,0 4-21-16,-1 1-28 15,-1 3-17-15,0 0-18 16,2-2-30-16,-1 0-55 15</inkml:trace>
  <inkml:trace contextRef="#ctx0" brushRef="#br0" timeOffset="368141.3958">28808 15990 636 0</inkml:trace>
  <inkml:trace contextRef="#ctx0" brushRef="#br0" timeOffset="368574.2383">28808 15990 636 0,'-45'72'116'0,"45"-73"-65"0,0 1-12 0,0 0-11 0,6 0-18 0,3 0-1 0,2 12-7 15,2 1-1-15,-3 6 5 0,-3 2-6 16,-2-1 4-1,-4-1-3-15,1-3 2 0,-2 1-3 16,0-7 0-16,0-1 0 16,0-7 3-16,0 0-2 15,0-2 1-15,0 0 11 16,0 0 37-16,-6-9-5 16,0-8-38-16,-3-4-4 15,3-3 1-15,2-3-1 0,-1 2 5 16,2 2-2-16,1 4 13 15,1 7 11-15,1 5-17 32,0 3 12-32,0 2-11 0,0 2-14 0,0 0-5 15,0 5-9 1,0 11-2-16,0 7 15 16,0 3 0-16,0-1 1 0,0-3 0 15,0-5 2-15,0-3-6 16,0-6 5-1,1-4-1-15,1-2 7 0,-1-2-7 16,1 0 10-16,3 0 2 16,1 0-4-16,1-6-6 15,0 0-2-15,-4-1-2 0,0 3-5 16,-3-4-72 0,0-4-150 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4:38:26.6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2232 3621 574 0,'0'0'822'16,"0"0"-773"0,0 0-49-16,0 0-15 15,0 0 10-15,-6 84 5 0,17-15 12 16,-3 6 1-16,4 4-12 15,-3 0 2-15,0-5-3 16,1-9 0-16,-2-13-53 16,-1-14-96-16,-7-15-132 15,0-18-321-15</inkml:trace>
  <inkml:trace contextRef="#ctx0" brushRef="#br0" timeOffset="182.2724">2102 3676 1184 0,'0'0'84'0,"0"0"-63"15,0 0-16 1,115-13-5-16,-57 38 32 0,9 4-30 16,3 11 1-16,0 3-3 15,-4-1-2-15,-7-4-103 16,-9-11-229-16</inkml:trace>
  <inkml:trace contextRef="#ctx0" brushRef="#br0" timeOffset="382.1348">2739 3659 1198 0,'0'0'6'0,"-88"50"-6"15,43-7 0-15,5 1 10 16,16 3 8-16,6-1-12 16,18-8-6-16,0-6-26 15,24-15-138-15,13-14-161 16</inkml:trace>
  <inkml:trace contextRef="#ctx0" brushRef="#br0" timeOffset="589.9517">2795 3631 1220 0,'0'0'41'0,"0"0"-13"16,0 0 58-16,0 0 2 15,0 0-74-15,0 0-11 16,-13 89-3-16,15-27 2 16,11-1 1-16,2-2-6 15,9-2-12-15,-2-6-111 16,5-7-47-16,0-11-192 15</inkml:trace>
  <inkml:trace contextRef="#ctx0" brushRef="#br0" timeOffset="771.0318">3131 3889 1213 0,'0'0'73'0,"0"0"-38"0,0 0 34 15,0 0 12-15,0 0-69 16,0 0-12-16,28 37-1 16,-14-4 1-16,-3 0-2 15,-3 3 4-15,0-3-4 16,-4-2-52-16,2-6-134 16,-1-10-206-16</inkml:trace>
  <inkml:trace contextRef="#ctx0" brushRef="#br0" timeOffset="934.9962">3182 3616 1109 0,'0'0'229'0,"0"0"-229"15,0 0-34-15,0 0-74 16,0 0-38-16,0 0-102 15</inkml:trace>
  <inkml:trace contextRef="#ctx0" brushRef="#br0" timeOffset="1491.5795">3416 3809 1015 0,'0'0'7'15,"0"0"6"-15,0 0 47 16,11 94 1-16,2-60-25 15,2 0-22-15,1-2-12 16,1-3-2-16,-1-8 0 16,4-9-31-16,-1-6-39 15,3-6 32-15,-5-4 26 16,4-18 12-16,-6-6 2 16,1-4 11-16,0-4 62 15,-2 4-26-15,-2 4 7 16,1 6-8-16,-4 10-5 15,0 8-22-15,3 4-21 0,0 2-4 16,7 20-4-16,-2 6 2 16,2 6 0-16,3 0 4 15,5 4 2-15,6-6-36 16,9-6-18-16,3-8-33 16,1-12-6-16,-1-6 20 15,-8-3 64-15,-11-20 9 16,-6-7 11-16,-9-4 68 15,-4-4 35-15,-7-1-46 0,0 3-8 16,0 1-21-16,-3 9 1 16,-4 8 7-1,5 9-13-15,1 5-17 0,1 4-17 16,0 4-1-16,0 16-22 16,6 8 21-16,9 6 2 15,-2-2 0-15,2-1 2 16,-3-5-2-1,1-1 3-15,1-5-3 0,-2-6-2 16,6-6-79-16,-1-8-62 16,0-6-308-16</inkml:trace>
  <inkml:trace contextRef="#ctx0" brushRef="#br0" timeOffset="1649.927">4183 3370 534 0,'0'0'812'0,"0"0"-812"15,0 0-29-15,0 0-128 16,0 0 35-16,18 78-346 16</inkml:trace>
  <inkml:trace contextRef="#ctx0" brushRef="#br0" timeOffset="2488.881">4510 3779 1254 0,'0'0'2'16,"0"0"-2"-16,0 0 0 16,15 80-4-16,4-44 4 15,-4 1 0-15,1-4-1 16,-7-6-29-16,-1-7-4 15,-5-11 13-15,0-9 16 16,0 0 5-16,4-15 28 16,5-13 0-16,0-8 7 15,3-4 29-15,3-2-8 16,0 2 5-16,-2 4-26 0,1 5-2 16,-4 12-22-16,-4 10 2 15,0 9-13 1,0 2-2-16,6 20-10 15,-3 11 8-15,1 2-1 0,-5 7-1 16,-4-5-53-16,4-1-19 16,2-9-22-16,5-11 23 15,3-10 6-15,3-6 24 16,1-12 18-16,-1-15 29 16,1-6 8-16,-5-5 64 15,-1 1 27-15,-2 1-4 16,-5 7-15-16,-1 8-4 15,-3 8-43-15,-5 7-12 0,6 6-21 16,3 5-6 0,4 15 1-1,4 10 3-15,2-1 2 0,5 1 0 0,7 2-36 16,13-4-9-16,14-3-46 16,12-7 2-16,6-9-3 15,-4-9-6 1,-8-2 63-16,-12-24 28 15,-7-9 7-15,-12-6 46 0,-11-3 103 16,-13 0-57-16,-9 2 4 16,0 9-28-16,-21 7-5 15,-15 12-26-15,-7 12-37 0,-9 4-3 16,-1 32-13 0,4 11 16-16,12 8-1 15,16 5 1-15,14-1 0 0,7-7-2 16,6-9-8-16,22-14-29 15,11-16-20-15,10-11 3 16,3-6 20-16,-1-23 9 16,-3-11 27-16,-11-6 5 15,-6-4-3-15,-10 1 38 16,-7 7 10-16,-8 11-6 16,-1 13 2-16,-3 9-6 15,1 9-13-15,3 3-27 16,9 24-24-16,1 8 19 15,2 6 2-15,2 6 0 16,2 2 0-16,3 0-113 16,5-3-52-16,1-13-308 0</inkml:trace>
  <inkml:trace contextRef="#ctx0" brushRef="#br0" timeOffset="3022.8217">7871 3704 981 0,'0'0'229'16,"-71"-77"-179"-16,24 57-35 16,-5 12 54-16,-5 8-10 15,-2 16-46-15,-2 21-12 16,4 12-1-16,12 7 0 15,12 3 4-15,14-5-3 0,19-3-1 16,0-9 3 0,38-10 1-16,15-14 5 0,14-17-9 15,1-1-29 1,-3-25 11-16,-14-13 8 0,-11-6 10 16,-14-6 8-1,-15 3 8-15,-5 3 38 0,-6 9 13 16,0 13 0-1,0 9-22-15,0 11-15 0,0 2-23 16,0 8-7-16,9 21-13 16,10 13 13-16,5 8-2 15,4 3 1-15,5-3-78 0,2-7-100 16,2-14-132 0,2-13-416-16</inkml:trace>
  <inkml:trace contextRef="#ctx0" brushRef="#br0" timeOffset="3382.7529">8183 3709 706 0,'0'0'549'0,"0"0"-508"15,0 0-23-15,0 0 79 16,0 0-73-16,0 0-24 16,21 29-9-16,-6 24 9 15,0 4 0-15,-2-5-12 16,-1-7-40-16,-3-8-42 15,3-13 3-15,-5-12-13 16,1-12 28-16,4-1 75 0,-2-24 1 16,5-14 31-16,0-2 58 15,0-5 2-15,-3 3-7 16,-2 6-15 0,-1 8 2-16,-1 10-17 0,-4 8-14 15,-1 9-34-15,5 2-6 16,3 18-20-16,8 15 14 15,1 7 2-15,6 3-4 16,0 0-71-16,7-6-6 16,6-3-46-16,9-9-27 15,9-10-66-15,4-12-213 16</inkml:trace>
  <inkml:trace contextRef="#ctx0" brushRef="#br0" timeOffset="3743.6709">9009 3878 899 0,'0'0'202'16,"42"-114"-113"-16,-34 57-2 15,-8 1 6-15,-8 9-15 16,-23 14-36-16,-15 18-22 0,-7 15-15 16,-5 18-5-16,0 24-2 15,9 15-5-15,10 5 6 16,20 1 0-16,16-4 1 16,6-10-1-16,35-14-39 15,16-17-22-15,13-18-21 16,2-10-16-16,-8-30 63 15,-10-14 36-15,-10-17 6 0,-18-15 45 16,-16-14 12 0,-7-7 13-16,-10-3-30 0,-13 5-3 15,-2 11-3-15,-3 14 36 16,3 24-12 0,2 24-16-16,8 19-28 0,9 13-9 15,6 20-11 1,0 28-11-16,9 25 10 15,21 19 1-15,12 9 0 0,7 10-5 16,-7-1-2-16,-1-6-43 16,-12-10-59-16,-10-14-183 15,-4-19-377-15</inkml:trace>
  <inkml:trace contextRef="#ctx0" brushRef="#br0" timeOffset="4338.7769">10470 3426 1441 0,'0'0'63'0,"0"0"-27"16,0 0-33-16,0 0-3 16,0 0-9-16,0 0-18 15,0 91 25-15,0-19 0 16,0 1 4-16,0-8-4 16,5-15-11-16,4-13-55 15,1-14 7-15,-4-14-27 0,0-9 28 16,-2-12 60-1,-2-24 4-15,-2-10-1 0,0-14 37 16,0-1 19-16,0-2 7 16,3 8-4-16,4 13 2 15,-1 12-30-15,3 16 7 16,-1 8-12-16,5 6-29 16,12 13 0-16,10 20-9 15,11 16 7-15,12 13-2 16,3 2-23-16,8-4-111 15,5-10-83-15,-3-18-313 0</inkml:trace>
  <inkml:trace contextRef="#ctx0" brushRef="#br0" timeOffset="4533.5145">11098 3338 1172 0,'0'0'24'0,"-84"21"-24"16,41 19 0-16,8 12 20 16,3 12 6-16,7 6-8 15,13-4-17-15,12-12-1 0,0-14-40 16,31-19-116 0,10-16-160-16</inkml:trace>
  <inkml:trace contextRef="#ctx0" brushRef="#br0" timeOffset="4704.9585">11131 3436 938 0,'0'0'214'16,"0"0"-212"-16,-27 84 2 16,18-30 38-16,8 6 8 15,1 1-25-15,1-3-13 16,17-2-12-16,12-8 0 15,7-10-124-15,7-9-219 16</inkml:trace>
  <inkml:trace contextRef="#ctx0" brushRef="#br0" timeOffset="5072.6672">11750 3532 1165 0,'0'0'42'15,"0"0"-16"-15,-107-81 21 16,65 78 50-16,-3 3-27 16,2 23-66-16,4 22-1 0,5 13-6 15,10 6 2 1,9-1 1-16,15-5 3 0,0-10-3 16,27-10-12-1,13-12-58-15,9-12-44 16,-1-14 6-16,-6-1-15 15,-9-26 106-15,-10-10 17 0,-12-7 50 16,-6-5 75-16,-5-1-40 16,0 8-3-16,-2 14 14 15,-4 13-30-15,3 12 4 16,3 5-70-16,0 24-5 16,0 14-7-16,3 13 11 15,15 0-1-15,4 0-16 16,7-9-123-16,5-12-93 15,8-14-513-15</inkml:trace>
  <inkml:trace contextRef="#ctx0" brushRef="#br0" timeOffset="5251.8785">12196 3487 1216 0,'0'0'63'0,"0"0"-61"16,0 0 0-16,-86 69 48 15,62-10-11-15,3 8-20 16,0 4-13-16,2-7-6 16,-1-5 0-16,4-12-159 15,2-15-201-15</inkml:trace>
  <inkml:trace contextRef="#ctx0" brushRef="#br0" timeOffset="5432.3987">11896 3595 1197 0,'0'0'112'0,"0"0"-84"16,0 0-18-16,0 0-7 15,103 69 18-15,-40-18-6 16,-2-2-15-16,-7-3-8 16,-3-13-173-16,-8-11-128 15</inkml:trace>
  <inkml:trace contextRef="#ctx0" brushRef="#br0" timeOffset="5595.3036">12423 3589 708 0,'0'0'393'0,"0"0"-310"0,0 0-16 16,0 0 46-16,0 0-100 16,0 0-4-16,9 87 2 15,6-34 10-15,0-5-10 16,-6-5-11-16,-3-8 5 15,-6-6-5-15,0-13-135 16,0-13-190-16</inkml:trace>
  <inkml:trace contextRef="#ctx0" brushRef="#br0" timeOffset="5748.8625">12277 3173 1364 0,'0'0'0'0,"0"0"-8"16,0 0-124-16,0 0 27 15,94 98-234-15</inkml:trace>
  <inkml:trace contextRef="#ctx0" brushRef="#br0" timeOffset="6591.0036">12584 3507 1105 0,'0'0'138'0,"0"0"-138"16,0 0-6-16,36 82 6 15,-18-36-1-15,4 3 1 16,-1-1 6-16,-7-7-6 16,-4-12-6-16,-6-8-10 15,-1-12-17-15,-1-9 12 16,-1 0 21-16,5-15 21 15,2-14-9-15,5-7-6 16,2-6 19-16,3-2 17 16,0-1-22-16,1 11 16 15,-5 7 2-15,-1 9 3 16,-7 15 9-16,2 3-42 16,2 20-8-16,-1 16-12 0,-1 11 11 15,-4 2-5-15,-1-3 5 16,0-9-5-16,0-7-34 15,1-11-17 1,2-7-8-16,5-12 30 0,4 0 26 16,3-21 9-16,4-11 8 15,2-7 1-15,-2-2 31 16,-1-4 10-16,-3 4-7 16,-1 4-2-16,-4 14-4 15,-6 9-13-15,-2 11 5 16,-2 3-29-16,0 17-6 15,1 18-1-15,4 10 3 16,2 3 2-16,9-3 2 0,13-5-6 16,11-5-28-1,14-7-28-15,10-7 18 0,4-11-10 16,0-10-4-16,-7-3 48 16,-8-23 8-16,-11-14 2 15,-12-8 64-15,-10-8 3 16,-16 1 4-16,-7 4-20 15,-4 9-25-15,-23 13 25 16,-8 9-31-16,-8 16-18 16,-8 4-2-16,-1 24-11 15,6 22 11-15,10 10-2 16,14 6 2-16,17-2-1 0,5-9-1 16,11-12-6-16,19-15-13 15,5-15-22-15,7-9-6 16,3-7 21-1,-1-23 12-15,-6-11 16 0,-10-7 0 16,-8-4 7-16,-10 4 26 16,-6 9 10-1,-2 17 3-15,-2 12 3 0,3 10-12 16,3 14-37-16,9 23-13 16,3 9 11-16,7 8 2 15,8-5 0-15,6-3 3 16,7-6-3-16,8-5 0 15,3-10-52-15,1-17-213 0,-2-8-945 16</inkml:trace>
  <inkml:trace contextRef="#ctx0" brushRef="#br0" timeOffset="9160.7075">1875 5784 301 0,'0'0'1126'0,"0"0"-1126"16,0 0-20-16,0 0-23 16,0 0 43-16,0 126 0 0,0-58 1 15,-5 3-1-15,4-1 0 16,1-3-1-16,6-9 1 15,22-8 0-15,7-10 4 16,2-14-3 0,-1-13 1-16,0-8 1 0,2-5 1 15,-5-1-4 1,0-17-48-16,3-7-130 0,-5-9-243 16</inkml:trace>
  <inkml:trace contextRef="#ctx0" brushRef="#br0" timeOffset="9620.329">2285 6147 1061 0,'0'0'56'0,"0"0"-41"0,0 0-7 16,0 0 65-16,112 12-45 16,-60-12-21-16,-4-12-7 15,-9-6 2 1,-11-1-4-16,-13-6 2 0,-15-3-4 15,-3 2 1-15,-25 1 6 16,-14 5 14-16,-3 12 25 16,-4 8-19-16,3 6 4 15,7 23-24-15,5 13-2 16,17 13 11-16,17 7-4 0,8 2-1 16,38-3 4-16,15-14-10 15,15-16 9 1,8-20-10-16,2-11-26 15,-5-13-41-15,-7-24-13 0,-14-13 39 16,-12-12 37-16,-20-9 4 16,-13-4 21-16,-15-9 13 15,0-1 6-15,-10 8 9 16,-11 15-11-16,-3 22 11 16,9 23 18-16,6 17-32 15,6 15-35-15,3 34-12 16,0 22 12-16,6 13 1 15,12 6-1-15,0-1 2 0,1-4-2 16,-2-9 0 0,-1-10-65-16,2-20-141 0,-3-26-286 15</inkml:trace>
  <inkml:trace contextRef="#ctx0" brushRef="#br0" timeOffset="9783.8535">2795 6014 1262 0,'0'0'51'15,"159"-8"-51"-15,-58 5-3 0,2-4-51 16,-6-8-290 0</inkml:trace>
  <inkml:trace contextRef="#ctx0" brushRef="#br0" timeOffset="10289.9278">4714 5706 1143 0,'0'0'189'16,"0"0"-134"-16,0 0-55 15,0 0-5-15,0 0 5 0,0 0 21 16,-9 85-13-16,14-48 1 16,23-6-3-16,11-10-6 15,7-13 8-15,-1-8-8 16,-5-8-8-16,-10-24 4 15,-12-2 0-15,-15-6 4 16,-3 2 5-16,-8 9 6 16,-11 7 17-16,2 10-6 0,3 12-14 15,3 11-8 1,5 33-21-16,6 23 19 0,0 18 1 16,24 13-3-1,6 6 3-15,0 2 1 16,-3-2-12-16,-5 1-7 0,0-4 5 15,-8-11 6-15,-8-15 6 16,-6-25-4 0,-11-21 2-16,-33-24 7 0,-28-8-3 15,-25-30 28-15,-21-21-15 16,-15-17-13-16,8-6-36 16,28-6-190-16,45 1-671 15</inkml:trace>
  <inkml:trace contextRef="#ctx0" brushRef="#br0" timeOffset="10468.9943">5442 6013 883 0,'0'0'718'15,"0"0"-718"-15,108-63-16 16,-37 49 11-16,10 5-2 15,-4 5-79-15,-16 4-191 16,-26 0-339-16</inkml:trace>
  <inkml:trace contextRef="#ctx0" brushRef="#br0" timeOffset="10598.6489">5526 6163 704 0,'0'0'375'0,"0"0"-314"0,0 0 2 16,0 0 15-16,128 71 1 15,-55-71-64-15,6-2-15 16,-12-27-213-16</inkml:trace>
  <inkml:trace contextRef="#ctx0" brushRef="#br0" timeOffset="10969.8632">6776 5614 1220 0,'0'0'108'0,"67"-110"-90"0,-57 59-17 16,-10 1 62-16,-8 6-19 15,-22 11 15-15,2 11-5 16,-2 14-40-16,-5 8-14 16,1 27-17-16,1 26 4 15,3 24 10-15,14 17 6 16,12 22-2-16,4 13 10 16,17 4-5-16,9 1 7 15,-1-9-11-15,-5-12 2 0,-6-13-1 16,-8-13-3-1,-6-17-9-15,-4-19-94 16,-26-24-128-16,-9-23-265 0</inkml:trace>
  <inkml:trace contextRef="#ctx0" brushRef="#br0" timeOffset="11122.6149">6494 6061 1331 0,'0'0'48'0,"157"-41"-48"0,-53 22-5 16,11-1-21-16,3 0-80 16,1-3-132-16,-3-5-442 15</inkml:trace>
  <inkml:trace contextRef="#ctx0" brushRef="#br0" timeOffset="11301.455">7458 5661 1186 0,'0'0'33'0,"0"0"-28"15,-103-21 19-15,73 23 46 16,5 27-24-16,1 13-19 16,12 17-6-16,4 11-10 15,8 9-3-15,2 0 5 16,19-9-12-16,10-8-1 16,6-9-4-16,5-16-130 0,6-9-87 15,4-17-208-15</inkml:trace>
  <inkml:trace contextRef="#ctx0" brushRef="#br0" timeOffset="11670.4234">7710 5941 1134 0,'0'0'143'16,"0"0"-49"-16,58-75 9 16,-40 63-1-16,4 8-51 15,-2 4-39-15,1 6-12 16,-5 18-7-16,-4 7-2 15,-11 5 6-15,-1 1-2 16,-3-4 0-16,-14-1-20 16,0-6-34-16,5-7-13 15,8-6-15-15,4-7 30 0,0-6 32 16,24-4 22-16,7-21 3 16,0-12 2-16,-4-4 16 15,-9-9 52-15,-5-3-3 16,-8 3-15-16,-5 8 22 15,0 19-23-15,0 10-16 16,0 13-8-16,0 6-27 16,0 27-22-16,0 16 22 0,3 9 0 15,6-1 0 1,6-7 0-16,0-9 3 16,3-10-7-16,-3-9-25 0,1-16-113 15,1-6-206-15</inkml:trace>
  <inkml:trace contextRef="#ctx0" brushRef="#br0" timeOffset="11869.703">8286 5573 957 0,'0'0'554'16,"0"0"-530"-16,112 77 23 15,-57-12 52-15,0 11-51 16,-4 8-5-16,-17 7-8 15,-18 2-23-15,-16-4-3 0,-38-6-9 16,-53-12-7 0,-51-17-44-16,-61-29-97 0,-46-25-310 15</inkml:trace>
  <inkml:trace contextRef="#ctx0" brushRef="#br0" timeOffset="13761.7757">9087 6384 1360 0,'0'0'40'16,"0"0"-40"-16,0 0-36 15,0 0 30-15,0 0-15 16,0 0 21-16,-30 83-1 0,-4-58-3 16,-8-4-54-1,-1-6-21-15,7-9-126 0,9-6-460 16</inkml:trace>
  <inkml:trace contextRef="#ctx0" brushRef="#br0" timeOffset="14509.5308">10670 5561 1392 0,'0'0'101'0,"0"0"-101"15,0 0-2 1,0 0-7-16,0 0-12 0,0 0 6 15,46 90 11-15,-25-41 6 16,-1-1-2-16,-1-4 0 16,0-10-8-16,1-10-38 15,-1-11-7-15,-2-12-1 16,2-1 32-16,0-17 22 16,-4-14 7-16,-3-4 5 15,-3-4-8-15,-6 8 48 0,-3 6-30 16,0 9 35-16,0 7 9 15,0 7-65-15,0 2-1 16,0 8-3-16,0 20-34 16,3 13 35-1,18 5-1-15,7 0 3 0,11-10 5 16,7-10-1-16,8-13-8 16,0-13 4-16,-8 0 0 15,-10-22 4-15,-12-14 9 16,-17-8 31-16,-7-5 24 15,-7-5-56-15,-26 2 11 16,-12 3-15-16,-7 5-8 16,4 7-5-16,12 12 0 15,15 7-72-15,16 10-107 0,5 2-167 16</inkml:trace>
  <inkml:trace contextRef="#ctx0" brushRef="#br0" timeOffset="14903.0499">11450 5254 1319 0,'0'0'48'0,"0"0"-28"15,0 0 14-15,0 0 36 16,0 0-45-16,0 0-25 16,-46 53-4-16,64 12 4 0,9 10 0 15,5 1-1-15,1-1-2 16,-1-3-3-16,-6-8-50 15,-4-12-26 1,-3-12-16-16,-7-16 37 0,-5-15 11 16,-2-9 48-16,-2-13 2 15,-2-19 31-15,5-10 5 16,0-2 30-16,3 0-6 16,0 6-10-16,5 3-19 15,2 12 20-15,-1 7-24 16,3 8-2-16,4 8-12 15,3 0-13-15,7 21-7 16,0 10 5-16,1 7-2 0,-4 6 4 16,-8 5-1-16,-5 2-3 15,-5-3-59-15,-7-8-77 16,-4-11-98-16,0-16-239 16</inkml:trace>
  <inkml:trace contextRef="#ctx0" brushRef="#br0" timeOffset="15452.6315">12062 5761 1046 0,'0'0'101'15,"0"0"-88"-15,0 0 33 16,110-58 67-16,-74 41-48 16,3 2-44-16,-2-3-10 15,-9-4 0-15,-9-2 21 0,-11-2 1 16,-8 0 2-16,-4 1 7 15,-22 4-12 1,-5 5-29-16,0 9 0 0,4 7-1 16,3 2-10-16,5 24-7 15,2 11 16-15,6 9-3 16,5 4 4-16,4 1-1 16,2-3 1-16,0-9-3 15,18-10-32-15,12-15-20 16,13-14 1-16,11-2-2 15,1-27 7-15,-9-8 39 16,-10-7 9-16,-9-2 1 16,-5 0 21-16,-1 3 14 15,2 3-3-15,3 6 11 0,6 11-10 16,2 8-19-16,-1 10-12 16,-2 5-2-16,-4 5-7 15,-6 18-5-15,-12 8 7 16,-9 5-7-16,-9 2 11 15,-21-1 0-15,-3 2-2 16,5-6 3-16,13-3-2 16,9-5 2-16,6-7 0 15,6-5 3-15,16-8-3 16,10-5 20-16,8 0-4 16,6-11-7-16,6-7-7 0,5-5-2 15,0-2-14 1,-3-3-147-16,-5-3-122 15,-12 0-282-15</inkml:trace>
  <inkml:trace contextRef="#ctx0" brushRef="#br0" timeOffset="15757.2144">13079 5536 998 0,'0'0'54'0,"0"0"-53"16,0 0 62-16,0 0 29 15,0 0-41-15,86 43-24 16,-42-43-16-16,-2 0 1 15,-2-15-8-15,-3-11 5 16,-10-5 16-16,-10-3 1 16,-16-1 4-16,-1 3 16 0,-25 1-18 15,-15 7-2-15,-8 11-24 16,-4 13 21 0,0 4-4-16,8 32-17 0,13 15-3 15,13 16 2 1,18 4 5-16,12 2 17 15,27-7 0-15,12-12-13 0,7-16-5 16,3-17 0-16,7-17-5 16,4-4-12-16,1-19-172 15,-10-19-390-15</inkml:trace>
  <inkml:trace contextRef="#ctx0" brushRef="#br0" timeOffset="17754.9989">14498 5263 1238 0,'0'0'35'0,"0"0"-9"16,0 0 44-16,0 0 16 16,0 0-41-16,0 0-45 15,6-16-7-15,5 41-4 16,5 9 9-16,8 1 2 15,4 0 0-15,5-2 0 16,6-8 2-16,4-5-6 0,5-9 4 16,-2-9-15-1,-3-2-7-15,-8-6 6 0,-12-17 16 16,-12-5 6-16,-9-4-3 16,-2-3 27-16,-10 2-22 15,-10 4 3-15,-4 8 24 16,6 9-33-16,5 9 1 15,7 3-3-15,4 22-25 16,2 21 17-16,5 14 3 16,26 11 4-16,9 6-13 15,5 1-23-15,-5-2 4 16,-7-4 10-16,-8-4-4 16,-5-4 12-16,-13-12-2 0,-7-14 5 15,0-15 8-15,-17-13-4 16,-13-7 8-16,-14 0 32 15,-12-20 9 1,-7-8-6-16,0-6-20 16,8-1-3-16,16 0-12 15,17 5-24-15,22 2-113 0,27 1-279 16</inkml:trace>
  <inkml:trace contextRef="#ctx0" brushRef="#br0" timeOffset="17984.6589">15619 5360 921 0,'0'0'385'0,"0"0"-322"0,0 0-37 16,0 0 28-16,0 0-14 15,0 0-40-15,47 30-6 16,-21 3 6-16,-2 3 0 15,-3-3-2-15,-8 3 2 16,-3-3 0-16,-10-5-7 16,0-7-151-16,-8-11-131 15</inkml:trace>
  <inkml:trace contextRef="#ctx0" brushRef="#br0" timeOffset="18135.552">15586 5072 1042 0,'0'0'0'16,"109"0"-417"-16</inkml:trace>
  <inkml:trace contextRef="#ctx0" brushRef="#br0" timeOffset="18435.8121">15980 5256 852 0,'0'0'8'16,"0"0"1"-16,0 0 24 0,-81 60 16 16,81-42-38-16,12 1 2 15,21 3 1 1,7-1-7-16,5 0 4 0,-2-2-11 15,-10-1 0-15,-11-5 5 16,-8-1-4-16,-10 1 2 16,-4-1 0-16,-1 4-1 15,-19-2 11-15,-11-1 8 16,-8-5-1-16,1-2 5 16,2-6-14-16,9 0-4 15,11 0-7-15,14 0-15 16,2-4-85-16,32-9-289 0</inkml:trace>
  <inkml:trace contextRef="#ctx0" brushRef="#br0" timeOffset="18845.9823">17181 5314 873 0,'0'0'282'0,"0"0"-241"15,-60-73-35-15,14 55 39 0,-8 10 12 16,-7 8-31-16,0 8-26 16,7 21-3-16,12 10-4 15,12 9-4 1,14 2 8-16,16-1 4 0,2-5-1 16,27-10 7-16,16-10-3 15,6-11 5-15,4-12-6 16,-1-1-3-1,-8-16-5-15,-10-12-1 0,-11-6 6 16,-5-4 3-16,-10-2 6 16,-4 1 0-16,0 3 7 15,-5 9 25-15,2 10 23 16,-1 8-42-16,-1 9 10 16,5 0-32-16,5 11-12 15,5 17 3-15,1 4 8 0,-1 5-2 16,-2-1 1-16,-3-3 2 15,-2-2-1-15,-1-5-72 16,2-7-110-16,2-10-287 16</inkml:trace>
  <inkml:trace contextRef="#ctx0" brushRef="#br0" timeOffset="20785.8929">18376 4809 1182 0,'0'0'138'0,"97"-52"-130"15,-35 21-8-15,-2-3 9 16,-10 1 89-16,-18 0-41 16,-14-1-28-16,-13 5 19 15,-5 5-12-15,-14 2-35 0,-14 9 7 16,-10 7-7 0,-6 6-1-16,-1 13-4 0,0 25-3 15,11 20 1 1,16 17 4-16,14 16 4 0,4 14-1 15,27 9 2-15,12 9 5 16,5 1-7-16,-2-2 0 16,-2-4 0-16,-10-5-1 15,-12-5-15-15,-12-9-31 16,-6-16-17-16,-14-20-65 16,-23-28-71-16,-9-25-281 15</inkml:trace>
  <inkml:trace contextRef="#ctx0" brushRef="#br0" timeOffset="21254.0921">18142 5492 1349 0,'0'0'26'16,"111"-60"-26"-16,-30 34 0 16,16 2 40-16,7 1-14 15,3-1-15-15,-2 3-11 16,-11-1 0-16,-14 2 1 15,-24 1 1-15,-21 2-2 16,-21 4 2-16,-14 0 5 16,0 0 0-16,-1 4 14 15,-12 2-20-15,-1 6 6 16,-2 1-7-16,-2 8-6 0,-2 17 3 16,5 5-5-16,5 6 4 15,10-1 0-15,0-1 1 16,21-6 2-16,16-6 1 15,11-9-12-15,3-8-17 16,-4-5-20-16,-11-9 33 16,-11-16 7-16,-9-8 9 15,-11-5 12-15,-5-6 25 16,0 4 15-16,-1 3 8 16,-6 7-6-16,2 12-14 15,3 11-14-15,2 6-3 0,0 1-23 16,4 12-11-1,13 16 4-15,1 11 5 16,3 2-1-16,-5 1-29 16,-4-6-49-16,-1-5-36 15,2-8-35-15,4-11-187 16</inkml:trace>
  <inkml:trace contextRef="#ctx0" brushRef="#br0" timeOffset="21619.4004">19481 5211 563 0,'0'0'684'0,"0"0"-614"0,0 0-68 16,0 0-2-1,0 0-19-15,0 0 9 16,39 73 8-16,-24-40 3 0,0-1-2 16,-3-3-25-16,-3-7-46 15,-2-6-23-15,-2-8 13 16,-2-8-13-16,-2 0 71 15,1-13 24 1,1-12 4-16,0-5-3 0,3-3 73 16,3-1-12-16,0-1 9 15,3 4 19-15,2 8-9 16,2 7-6-16,-2 6-29 16,3 10-6-16,-1 0-23 15,5 11-17-15,-1 17-10 16,-1 6 6-16,-4 3-1 0,-2 2 5 15,-4-1-1-15,3-4-10 16,7-5-63 0,7-6-60-16,8-11-131 0,7-10-276 15</inkml:trace>
  <inkml:trace contextRef="#ctx0" brushRef="#br0" timeOffset="22035.0767">20205 5191 953 0,'0'0'82'0,"0"0"43"16,0 0-69-16,-60-75 43 16,37 75-46-16,0 6-53 15,-1 24-2-15,5 9-2 16,8 8 3-16,10 4 1 0,1-2 1 16,13-5 10-16,13-9-5 15,2-11-2-15,6-10 5 16,7-10-2-16,8-4 14 15,6-8-6-15,0-15-12 16,-2-9 6-16,-9-5-5 16,-13-6 2-16,-12-7 1 15,-12-5-2-15,-7-4 22 16,0-2-10-16,-20 8-7 16,-2 8 14-16,1 16 7 15,5 12-14-15,5 12 2 16,7 5-19-16,1 4-6 15,3 23-21-15,0 17 18 16,3 11 8-16,13 5 1 16,4 3 0-16,-5-2 4 0,1-4-4 15,-6-5-3 1,0-7-53-16,-2-7-75 0,-2-11-110 16,-1-14-259-16</inkml:trace>
  <inkml:trace contextRef="#ctx0" brushRef="#br0" timeOffset="22200.9785">20398 5241 1206 0,'0'0'162'16,"0"0"-150"-16,0 0-12 15,110-16-1 1,-54 14-1-16,10 2-39 15,1-3-226-15,-7-6-399 16</inkml:trace>
  <inkml:trace contextRef="#ctx0" brushRef="#br0" timeOffset="22363.5583">20862 5161 1097 0,'0'0'161'16,"0"0"-155"-16,0 0-4 15,0 0 15-15,0 0-6 16,0 0 7-16,23 81-3 0,-14-50-9 15,-1-1-2-15,-4-4-4 16,-4-6-64-16,0-9-169 16,0-11-500-16</inkml:trace>
  <inkml:trace contextRef="#ctx0" brushRef="#br0" timeOffset="22513.9848">20860 4769 854 0,'0'0'0'0</inkml:trace>
  <inkml:trace contextRef="#ctx0" brushRef="#br0" timeOffset="22827.2476">21257 5122 1187 0,'0'0'10'16,"0"0"-10"-16,0 0 0 15,-60 87 27-15,54-53-9 16,6 2-8-16,0-5 2 15,22-6 6-15,8-7 28 0,8-8-11 16,4-8-16 0,2-2 22-16,-5-9 2 15,-9-13 4-15,-11-6 29 16,-10-6-46-16,-9-4-3 0,-6-4-27 16,-28 2-4-16,-14 3 2 15,-7 7-2-15,-2 15-23 16,9 15-79-16,13 2-144 15,20 18-172-15</inkml:trace>
  <inkml:trace contextRef="#ctx0" brushRef="#br0" timeOffset="23217.9184">21476 5157 1195 0,'0'0'69'16,"0"0"-69"-16,0 0-13 15,0 0 3 1,0 0 6-16,76 92 3 0,-68-60 0 16,-4-3-34-16,-4-10-15 15,0-6-2-15,0-7 30 16,0-6-1-16,-1 0 18 16,-4-17 5-16,2-10 4 15,3-7 2-15,0-4-2 16,3-2-1-16,15 1-1 0,3 2 28 15,6 7 33 1,-2 7-18-16,-3 8 24 0,-5 7 22 16,-1 8-31-16,1 0-55 15,2 19-5 1,5 8-5-16,-1 8 5 0,-3 3 1 16,-2-2 0-16,-3 1-1 15,-3-2 2-15,-2-4-5 16,-5-2 1-16,-5-3-88 15,0-9-64-15,0-5-115 16,-9-8-378-16</inkml:trace>
  <inkml:trace contextRef="#ctx0" brushRef="#br0" timeOffset="23655.8101">23231 5192 1266 0,'0'0'53'15,"-45"-73"-45"-15,2 40 18 16,-5 11 41-16,0 8-10 15,6 12-32-15,3 2-23 16,10 26-2-16,2 6-3 0,12 7 3 16,15-3 0-1,7-3-3-15,29-6-7 0,11-12-38 16,6-11-61-16,5-4-122 16,-3-24-223-16</inkml:trace>
  <inkml:trace contextRef="#ctx0" brushRef="#br0" timeOffset="24118.9184">23222 4797 971 0,'0'0'225'16,"0"0"-126"-16,0 0-55 15,0 0 3-15,0 0-47 16,0 0-7-16,-21 62 7 16,46 18 18-16,7 11 2 15,-1 8-4-15,-3 4-8 16,-7 0-1-16,-4-3-4 0,-6-1-1 15,-5-5 5-15,-6-6-3 16,0-3 0-16,0-6-4 16,0-9-18-16,0-7 5 15,0-15 6-15,3-11 1 16,17-13 5-16,8-8-7 16,9-12 8-16,8-4 0 15,4 0-3 1,2-14-2-16,-2-11-16 0,-7-9-13 15,-5-8 3-15,-11-13-25 16,-11-12 19-16,-15-6 24 16,-8-5-5-16,-32-3 6 15,-15 6 5-15,-14 0 7 16,-3 11 20-16,7 9 38 0,14 16 35 16,18 12-31-16,17 12-37 15,14 6-1-15,2 2 18 16,20 0-6-16,23 1-36 15,21 2-8-15,17 0-2 16,11 2-15-16,11-6-92 16,-3-5-89-16,-10-7-295 15</inkml:trace>
  <inkml:trace contextRef="#ctx0" brushRef="#br0" timeOffset="24524.025">24320 5022 1288 0,'0'0'103'15,"0"0"-41"-15,0 0-57 16,0 0-5-16,94-11 2 16,-57 42-2-16,0 13-4 15,-10 8 2-15,-15 2-13 16,-12-4-26-16,-3-8-25 15,-16-10-14-15,-2-13 25 16,6-9-2-16,5-10-3 16,10 0 53-16,0-11 7 0,16-16 0 15,12-7-9-15,2-5 9 16,0-7 5-16,-5 1 10 16,-5 0 36-16,-8 6 1 15,-7 6 2-15,-2 10 17 16,-3 11-18-16,0 7-4 15,2 5-3 1,1 7-46-16,3 19-27 0,2 11 26 16,3 4-2-16,0 1 3 15,2-3 0-15,2-8-55 16,4-12-61-16,1-13-97 16,2-6-473-16</inkml:trace>
  <inkml:trace contextRef="#ctx0" brushRef="#br0" timeOffset="24708.0435">24973 4603 1095 0,'0'0'0'0,"0"0"-5"16,0 0-1-16,0 0 4 15,25 86-40-15,-17-51-159 16</inkml:trace>
  <inkml:trace contextRef="#ctx0" brushRef="#br0" timeOffset="24895.92">23953 4688 1228 0,'0'0'43'0,"0"0"-43"16,0 0-169-16,0 0-40 16</inkml:trace>
  <inkml:trace contextRef="#ctx0" brushRef="#br0" timeOffset="25092.9811">25834 5304 1375 0,'0'0'0'0,"0"0"-146"16,0 0-223-16,0 0-300 0</inkml:trace>
  <inkml:trace contextRef="#ctx0" brushRef="#br0" timeOffset="53913.8375">1395 8032 1058 0,'0'0'166'16,"0"0"-126"-16,67-88-23 15,-21 70 5-15,12 5-4 0,6 6-7 16,8 7-11-16,1 0-7 16,-6 12-98-16,-7 5-304 15</inkml:trace>
  <inkml:trace contextRef="#ctx0" brushRef="#br0" timeOffset="54072.9179">1405 8343 1184 0,'0'0'90'16,"0"0"-83"-16,0 0-1 15,0 0 35-15,118-21-38 16,-39 5-3-16,3-4-120 15,-1-4-295-15</inkml:trace>
  <inkml:trace contextRef="#ctx0" brushRef="#br0" timeOffset="54547.8662">1378 8142 1177 0,'0'0'162'0,"0"0"-160"0,0 0 5 0,0 0 19 16,0 0-26-16,0 0-3 15,0 28-17-15,0 23 20 16,0 10 0 0,0 0 2-16,0 4-2 15,0 2 0-15,0 1 4 0,0-5-8 16,0-6-3-16,8-14-118 16,11-14-101-16,5-18-328 15</inkml:trace>
  <inkml:trace contextRef="#ctx0" brushRef="#br0" timeOffset="54903.5544">2035 8213 1032 0,'0'0'259'15,"0"0"-216"-15,0 0-43 16,0 0 0-16,0 0 0 15,0 0 4-15,-78 69 1 16,63-19-5-16,11 3 0 16,4-6 0-16,7-4 0 15,20-5 4-15,7-11-3 16,9-11-1-16,2-15-7 16,3-1-18-16,-8-10 22 15,-10-17 3-15,-10-5 3 16,-12-5 31-16,-8 0 30 15,-1-2-11-15,-26 1-23 0,-9 4-13 16,-8 10-7 0,0 8-10-16,3 13-8 0,5 3 4 15,21 16-68-15,13 14-101 16,5 1-53-16,36-5-239 16</inkml:trace>
  <inkml:trace contextRef="#ctx0" brushRef="#br0" timeOffset="55206.5286">2442 8216 1103 0,'0'0'267'0,"0"0"-239"16,0 0-28-16,0 0-16 16,85 0 13-1,-33 39 0-15,1 12 3 0,-12 6 0 16,-11 2-10-16,-15-5-62 15,-15-6 16-15,0-16 26 16,0-14 30-16,-15-16 0 16,-1-2 28-16,-8-20 129 15,3-18-67-15,-3-11-36 16,10-2 0-16,6-6-33 16,8-3-2-16,0 0-19 0,28-5 0 15,15 6-12 1,17 6-116-16,4 11-119 15,-7 11-216-15</inkml:trace>
  <inkml:trace contextRef="#ctx0" brushRef="#br0" timeOffset="57296.9656">3973 7969 1569 0,'0'0'24'0,"0"0"-16"15,0 0-6-15,0 0 5 16,0 0 1-1,0 0-8-15,0 0 0 0,16 72-1 16,-4-23 1-16,5-1 0 16,3-5-7-16,6-5-28 15,2-10-12-15,5-12-7 16,3-7-11-16,-2-9 17 16,2-4 20-16,-8-17 24 15,-10-8 4-15,-9-8 11 0,-9-3 21 16,0-6-6-1,-3 4 28-15,-12 7-11 0,-4 10-3 16,1 10-4-16,12 11-25 16,1 4-11-16,5 14-8 15,0 24-17-15,11 17 23 16,16 11-3-16,6 6-18 16,1 1-42-16,0-3 4 15,-7 0 12-15,-9-1-1 16,-12-3 14-16,-6-9 30 15,-14-9 1-15,-23-13 10 16,-12-10 10-16,-9-14 61 16,-5-11-13-16,-4 0 5 15,1-14-33-15,11-10-18 16,13-5 4-16,20-4-20 16,22-9-1-16,25-3-152 15,42-11-176-15</inkml:trace>
  <inkml:trace contextRef="#ctx0" brushRef="#br0" timeOffset="57543.4697">5196 7822 1404 0,'0'0'78'15,"0"0"-78"-15,0 0 0 16,0 0-6-16,0 0 10 15,45 84-4-15,-14-21 15 16,-1 6-12 0,-5 0 0-16,-7-2-3 15,-7-8 0-15,-7-6-2 0,-4-7 2 16,0-7-32-16,0-9-89 16,5-13-93-16,8-13-491 15</inkml:trace>
  <inkml:trace contextRef="#ctx0" brushRef="#br0" timeOffset="57944.8866">5178 8201 1215 0,'0'0'142'0,"0"0"-142"15,0 0-6-15,127-27 5 16,-53 21 1-16,6-2 0 15,-6 4 0-15,-11 2-41 16,-14 2 15-16,-17 0 11 16,-13 6-2-16,-16 12 8 15,-3 10-3-15,-2 4 12 16,-10 5-1-16,5 1 2 16,7-2 3-16,6-7 0 15,25-6 0-15,11-6-3 16,10-15 2-16,4-2 2 15,2-10 5-15,-5-18-7 0,-11-5 47 16,-12-8 32-16,-17-4 1 16,-13-5-3-16,-4-2-21 15,-29 2-57-15,-10 9 8 16,-7 13-9-16,1 12-2 16,6 16 1-16,6 0-44 15,14 25-116-15,15 8-68 16,8-4-254-16</inkml:trace>
  <inkml:trace contextRef="#ctx0" brushRef="#br0" timeOffset="58357.1345">6539 7769 789 0,'0'0'633'0,"0"0"-590"15,0 0-38-15,0 0 43 16,0 0-34-16,0 0-14 16,18 74-3-16,8-11 3 15,1 6 3-15,-7 2-3 16,-10-6 0-16,-2-8-19 16,-5-12-45-16,0-17 14 0,1-12-3 15,2-11 11-15,6-5 41 16,3-9 1-1,4-15 12-15,5-6-4 0,6-8-5 16,4 6 11-16,1 3 11 16,2 7 2-16,-3 12 11 15,-2 8-7-15,-7 2-26 16,-3 10-5-16,-7 15-12 16,-6 6 10-16,-9 3-4 15,0 0 2-15,-27-3 2 16,-16-7 4-16,-9-7 4 15,-8-7-6-15,5-10-50 16,7 0-33-16,14-20-45 16,19-10-226-16</inkml:trace>
  <inkml:trace contextRef="#ctx0" brushRef="#br0" timeOffset="58662.8756">7134 8042 1061 0,'0'0'131'15,"0"0"-124"-15,109 0 10 0,-63 0 123 16,5-1-64-16,6-5-56 16,2-4-15-16,-5-6-4 15,-15-2 1-15,-18-5 7 16,-21-1-2-16,-5 4 26 16,-32 1-12-16,-12 7-17 15,-8 12 0-15,2 0-4 16,11 22 0-16,15 15 2 15,14 10-2-15,15 4 8 0,7 4 8 16,26-6-5-16,9-12 8 16,10-11-5-16,-1-17-12 15,6-6 5-15,1-3-7 16,0-4-55-16,-5-17-192 16,-14-9-506-16</inkml:trace>
  <inkml:trace contextRef="#ctx0" brushRef="#br0" timeOffset="60863.5788">8492 7803 1291 0,'0'0'110'16,"0"0"-109"-16,0 0 1 15,0 0 39-15,0 0-30 16,0 0-10-16,107 76-1 15,-83-33-5-15,-5 1 5 16,-4 1-4-16,-7 1-6 16,4-4-11-16,-6-12-27 15,-2-8 11-15,-2-10 15 0,-2-9-4 16,0-3 26-16,0-3 16 16,-2-19 6-1,-7-12 11-15,-4-3-29 0,7-1 12 16,3 3 17-16,1 1-28 15,2 3 8-15,0 5 11 16,2 3-19-16,10 6 15 16,7 2-19-16,2 8 2 15,4 7-3-15,-2 0-7 16,4 9 2-16,-5 12-4 16,0 4 0-16,-7 5 6 0,0 1-11 15,-6 2-19-15,-3-2-11 16,-3-6-20-1,-1-6 17-15,-2-9 5 0,0-7 21 16,0-3 21-16,0-1 2 16,0-16 15-16,0-8 9 15,0-6 41-15,0 1-49 16,0-1-3 0,0 3 24-16,1-1-5 0,8 7 9 15,0 4-4-15,5 5-15 16,3 7-14-16,4 6-7 15,6 0-3-15,3 17-8 16,-3 10 5-16,1 6 1 16,-7 4 0-16,-3 1 2 15,0 2 0-15,1-2-2 0,2-3 0 16,5-8-41-16,3-11-11 16,1-11 4-16,-3-5 24 15,3-4 11-15,-5-18 14 16,-1-9 1-16,-4-2 0 15,-4-5 3-15,-9 0 4 16,-2 1 9-16,-5 3 11 16,0 3 8-16,-2 7 22 15,-10 7-34-15,4 9 7 16,5 6-11-16,3 2-19 16,0 5 0-16,0 17-15 15,0 10 11-15,10 3 7 16,5 1-3-16,1-1 0 15,-1-3 1-15,1-3-3 16,-5-5-4-16,0-7-19 0,2-4-55 16,-3-12-71-16,1-1-206 15</inkml:trace>
  <inkml:trace contextRef="#ctx0" brushRef="#br0" timeOffset="61022.9697">9375 7541 298 0,'0'0'1012'0,"0"0"-1012"16,0 0-457-16,0 0-123 16</inkml:trace>
  <inkml:trace contextRef="#ctx0" brushRef="#br0" timeOffset="61613.8741">9684 7836 1088 0,'0'0'79'16,"0"0"-74"-16,0 0-5 0,58 93 36 15,-42-62-16-15,-2 2-19 16,-2-5 3-16,-5-6-4 15,-4-8 0 1,-3-7-1-16,0-7-4 0,0 0 5 16,0-8 19-16,0-16-5 15,0-5-5-15,2-2 8 16,10-1 7 0,4 1 9-16,2 4-19 15,-2 2 28-15,2 9 22 0,-1 5-33 16,2 7-12-16,2 4-16 15,-2 0-3-15,2 15-2 16,-3 10-4-16,-3 2 4 16,-1 5 0-16,-1-1 1 15,-1 1 1-15,4-4 1 0,5-1 2 16,9-7-3-16,3-8 0 16,8-6-18-16,-3-6-3 15,-4-1-5-15,-7-19 19 16,0-8 5-16,-5-3 4 15,-5-3 0-15,-7-1 3 16,-6 3 7-16,-4 1 19 16,0 3-9-1,-14 7 9-15,2 5-6 0,0 9-16 16,10 7 10-16,2 0-19 16,0 7-22-16,0 18 8 15,0 7 14-15,2 0 3 16,11 3-3-16,-2-5 4 15,-2-2-8-15,1-3 4 0,-1-5-1 16,-1-7 0-16,0-7-62 16,-2-6-93-16,0 0-221 15</inkml:trace>
  <inkml:trace contextRef="#ctx0" brushRef="#br0" timeOffset="61778.576">10236 7533 1257 0,'0'0'64'0,"0"0"-64"16,0 0-109-16,0 0 61 16,115 59-58-16,-73-24-280 0</inkml:trace>
  <inkml:trace contextRef="#ctx0" brushRef="#br0" timeOffset="62324.0803">10536 7818 1171 0,'0'0'150'0,"0"0"-150"16,0 0-6-16,0 0 6 16,0 0 4-16,53 98 5 0,-36-58-9 15,-1-3 3-15,-4-4-6 16,0-5-15-16,-6-10-37 15,2-9 12-15,-2-9 28 16,-2-1 15-16,3-21 22 16,2-8-16-1,0-7 36-15,3-2 16 0,3-2-27 16,3 5 17-16,-1 7-21 16,-3 7 3-16,-3 11-4 15,-2 8-4-15,3 3-22 16,1 8-4-16,2 17-7 15,-1 7 9-15,-4 2-3 16,-1 0 0-16,-3-3-11 16,-3-4-23-16,0-7 5 15,1-9 7-15,1-7-12 16,5-4 13-16,1-5 19 0,-1-19 7 16,5-4 3-16,-1-2-2 15,-3-4 1-15,0 2 15 16,-2 2 0-16,4 6 34 15,-4 6-10-15,-1 10 25 16,2 7-38-16,-1 1-10 16,3 8-17-1,4 16-2-15,-2 8 0 0,4 1-4 16,-3 3 4-16,-2-2 1 16,4-2 4-16,-1-4-4 15,-1-6-3-15,4-5 3 16,3-7-90-16,5-10-104 15,5 0-192-15</inkml:trace>
  <inkml:trace contextRef="#ctx0" brushRef="#br0" timeOffset="62697.6048">11404 7772 1002 0,'0'0'147'15,"0"0"-91"-15,0 0-55 16,0 0 21-16,0 0 32 15,-9 89-11-15,9-51-25 0,0-5-14 16,8-2 1 0,6-6 0-16,4-6 0 0,3-5-1 15,1-11-1 1,4-3 1-16,-4 0 7 16,2-21-2-16,-5-4 0 15,-6-4 4-15,-7-5-7 16,-5-2 38-16,-1-2-14 0,0 3-6 15,0 7 32-15,-3 11-19 16,2 11 7-16,-1 6-19 16,2 0-25-16,0 17-6 15,0 11-3-15,0 12 9 16,11 2-1-16,0-2 1 16,1-5-15-16,5-7-43 0,1-6-58 15,1-7-35-15,0-11-104 16,-1-4-106-1</inkml:trace>
  <inkml:trace contextRef="#ctx0" brushRef="#br0" timeOffset="63263.9985">11832 7744 1048 0,'0'0'208'0,"0"0"-99"16,0 0-9-16,0 0 2 15,0 0-77-15,0 0-25 16,19 7-16-16,-8 35 15 15,2 1 1-15,-5-2-3 16,-1-7 2-16,1-7-33 16,1-7-2-16,-2-9-4 15,-1-8 6-15,3-3 31 0,3-5 3 16,2-15 8-16,2-5 1 16,-3-4-9-16,5-1 14 15,0-1-4 1,0 5 7-16,0 6 2 0,-5 9-8 15,-5 7 15-15,-2 4-26 16,3 6-3-16,-3 19-7 16,0 9 9-16,-5 4-7 15,-1 1 6-15,0 0 1 16,0-5-20-16,6-2 4 16,4-9-19-16,1-10 18 15,4-7 1-15,1-6 2 16,-2-6 12-16,4-16 3 15,-5-9 0-15,2-2 10 0,-1-3-10 16,0-3 9-16,1-3 7 16,2 2-15-16,-1 6 16 15,-1 6 27-15,-1 9-21 16,-3 11 5-16,-3 4-2 16,2 4-6-16,2 6-20 15,2 17-15-15,0 8 14 16,-3 7 1-16,0 2 0 15,0 1-3-15,0-2 5 16,1 2-4-16,6-5-13 16,1-2-46-16,1-1-26 15,2-3-58-15,0-7-82 16,-2-5-238-16</inkml:trace>
  <inkml:trace contextRef="#ctx0" brushRef="#br0" timeOffset="64226.244">13530 7757 362 0,'0'0'916'15,"0"0"-889"-15,0 0-25 16,-100-57 66-16,64 57 21 16,-1 0-61-16,2 18-12 15,6 11-15-15,8 7 2 16,12 3-1-16,9-1 0 16,0-5-2-16,28-7 0 0,9-9 0 15,10-10-12 1,2-7-36-16,2-7-12 15,-8-22 3-15,-7-10 3 0,-11-9 39 16,-14-7 13-16,-10-3 4 16,-1 0 3-16,0 5 21 15,0 10 27-15,0 12 17 16,0 15-30-16,0 10-12 16,7 6-28-16,13 0-2 15,8 21-4-15,7 11-3 16,1 9 2-16,-3 8 3 15,-8 0 4-15,-11 3-3 16,-14-2 2-16,0 0-5 16,-17-5-2-16,-5-6 4 15,6-9-6-15,7-6 7 16,9-7-4-16,0-9 5 0,17-4 2 16,20-4 5-1,15-2 1-15,10-16 0 16,2-5-5-16,-3-5 3 0,-6-5-2 15,-13-3 3-15,-12-5 3 16,-14-1-3-16,-13-2 9 16,-3-1-1-16,-25 3 8 15,-11 9-19-15,-2 9-2 16,6 10 0-16,9 13 0 16,9 1-4-16,8 1 0 0,6 21-7 15,0 5-7-15,0 4-19 16,11-1-46-16,0-1-25 15,-5-3-60-15,-6-8-155 16</inkml:trace>
  <inkml:trace contextRef="#ctx0" brushRef="#br0" timeOffset="65512.7724">14974 7511 1246 0,'0'0'60'0,"0"0"-37"16,0 0 10 0,0 0 15-16,0 0-40 15,0 0-8-15,78 85-1 0,-50-37-2 16,-8 2 1-16,-6-1 1 15,-6-7-14-15,-5-7-34 16,-3-12-12-16,0-10 21 16,0-12 13-16,0-1 27 15,0-7 3-15,0-19 20 16,0-6 7-16,0-7-25 16,0-1 36-16,0 1-8 15,11 3-15-15,0 6-4 0,3 8 4 16,0 11-15-16,0 8 5 15,5 3-8-15,4 10-11 16,-2 16 2-16,0 10 0 16,-5 2 1-1,-3 0-58-15,-4-4-6 0,-4-7 21 16,0-11-22-16,-5-7 18 16,0-9 46-16,0 0 9 15,0-17 57-15,7-11-12 16,5-5-6-16,7-7-10 15,-1 5 31-15,4 0-16 16,-1 3 2-16,-4 9-17 16,-3 7 16-16,-3 7-6 15,0 7-18-15,0 2-18 0,3 11-3 16,5 16-3-16,2 5 1 16,2 6 0-16,2 1-1 15,6 0-6-15,7-4-56 16,6-6-21-16,3-9-47 15,0-10-26-15,-2-10 9 16,-2 0 74-16,-7-17 56 16,-6-11 20-16,-10-7 73 15,-7-2 86-15,-10-3-39 16,-3 3-17-16,0 7-2 16,-18 4-62-16,-5 10 29 15,-5 8-38-15,-3 8-23 0,-1 0-4 16,5 23-3-1,7 6 0-15,8 8 3 0,7 0-3 16,5-2 0-16,0-4-2 16,20-8 2-16,8-6 1 15,5-10 3-15,1-7-2 16,-4 0 14-16,-6-16-12 16,-6-6 20-16,-9-1 11 15,-5 3-24-15,-2 5 30 16,-2 6-27-16,0 8 0 15,0 1-14-15,0 3-1 16,3 15-15-16,7 10 11 16,10 3-18-16,11 0-36 15,13-3-75-15,9-11-85 0,7-10-159 16</inkml:trace>
  <inkml:trace contextRef="#ctx0" brushRef="#br0" timeOffset="65693.3573">16536 7557 1174 0,'0'0'85'0,"0"0"-82"16,0 0 2-16,0 0 24 15,0 0 2-15,0 0 11 16,-76 118-35-16,61-68 0 16,3-1-5-16,-1-4 0 0,4-4-4 15,0-10-111-15,-1-12-71 16,-1-11-301-16</inkml:trace>
  <inkml:trace contextRef="#ctx0" brushRef="#br0" timeOffset="65882.681">16227 7624 768 0,'0'0'518'15,"0"0"-494"-15,0 0-8 16,114 31-5-16,-65-3 19 15,2 2-18-15,2-2-11 16,-2-2-1-16,1-8-8 16,-1-6-103-16,-6-7-102 15,-6-5-148-15</inkml:trace>
  <inkml:trace contextRef="#ctx0" brushRef="#br0" timeOffset="66041.5419">16809 7638 673 0,'0'0'243'0,"0"0"-79"16,12-77-46-16,-10 69 9 15,-1 4-2-15,5 4-50 16,3 7-75-16,6 22-5 16,6 8 5-16,0 2 3 15,-3 4-1-15,-4-4-2 16,-3-3 0-16,0-8-1 16,-3-4-87-16,-6-11-104 15,-2-13-179-15</inkml:trace>
  <inkml:trace contextRef="#ctx0" brushRef="#br0" timeOffset="66194.9951">16709 7294 1135 0,'0'0'172'15,"0"0"-159"-15,0 0-13 16,0 0-112-16,0 0-58 15,105 32-208-15</inkml:trace>
  <inkml:trace contextRef="#ctx0" brushRef="#br0" timeOffset="66729.1779">17008 7513 881 0,'0'0'65'0,"0"0"-47"15,0 0 58-15,30 86-7 16,-13-53-12-16,2 4-34 15,1-2-13-15,-1-4-9 16,-2-6-1-16,-2-10 0 16,-6-9 3-16,-3-6-3 15,-1 0 18-15,0-14 5 16,1-10 10-16,-3-6 9 16,2-1-20-16,-2-2-4 15,3 6-8-15,0 4-8 0,-1 6 31 16,0 11-1-16,-2 6 9 15,3 0-32-15,3 6-9 16,6 16-10-16,2 8 1 16,-1 2 8-16,-4 2-2 15,-1-3 3-15,-1-5-4 16,-1-4 2-16,-1-9-35 16,-2-6 15-16,3-7 2 15,1 0 20-15,3-10 2 16,2-12 3-16,-1-4 5 15,2-4-1-15,0 2-7 16,1 0 12-16,-1 5-1 16,0 8 1-16,-1 4 3 15,-4 9-1-15,0 2 0 0,0 2-16 16,-1 16-3-16,1 7 1 16,-2 4 2-16,-2 1 0 15,2 0-2-15,5-1 3 16,1-3-1-16,10-3 0 15,9-3-51-15,12-6-38 16,5-8-113-16,0-6-160 16</inkml:trace>
  <inkml:trace contextRef="#ctx0" brushRef="#br0" timeOffset="67105.9157">17886 7627 488 0,'0'0'354'15,"0"0"-221"-15,-50-84-37 0,41 77 46 16,3 7-45-16,-3 0-58 15,1 19-39-15,2 12 0 16,3 7 11-16,3 3-3 16,0-3-6-16,12-3 4 15,6-6-1-15,2-10-5 16,2-5 9-16,2-8-3 16,3-6 2-16,-1 0 10 15,1-17 7-15,-1-7 9 16,-2-9-12-16,-3-2-1 15,-8-5 20-15,-3 0-27 16,-5 2 0-16,-5 8 1 16,0 8-6-16,0 11 14 15,0 8 6-15,0 3-23 0,3 5-6 16,3 20-12-16,5 12 11 16,2 7-1-16,0 0 2 15,2-1 0 1,2-4 1-16,5-6-1 0,6-3-15 15,5-7-42-15,8-6-56 16,5-9-79-16,-5-8-62 16,-2 0-260-16</inkml:trace>
  <inkml:trace contextRef="#ctx0" brushRef="#br0" timeOffset="67879.7531">18455 7532 953 0,'0'0'125'0,"0"0"-8"15,0 0 8-15,0 0 9 16,0 0-112-16,0 0-22 16,-6 6-9-16,6 28 8 15,0 5 1-15,8 3 1 16,-1-4 6-16,0-5-8 16,2-7 1-16,2-8-12 15,2-8-7-15,-1-7-17 16,3-3 36-16,-2-7 6 15,4-13-4-15,-5-6 4 16,-2-5-2-16,0-1-4 16,0-2 18-16,-1 5 1 15,4 2 5-15,-4 7 9 0,-1 7-14 16,-1 7 15-16,-3 6-22 16,1 0-12-16,2 19-17 15,2 8 5-15,1 9 12 16,-2 2 0-16,0-2 0 15,-1-3-3-15,6-3-12 16,1-10-14-16,-1-7 10 16,-2-10-10-16,-2-3 29 15,-1-10 8-15,3-16-8 16,0-4 9-16,0-2-3 16,3-2 9-16,-1-1 7 15,1 3-5-15,-1 3-4 16,-2 7 7-16,-4 8-6 15,-2 8 5-15,-2 6-15 0,-2 0-4 16,5 21-23-16,-2 11 15 16,4 5 8-16,-2 3 0 15,2-3 2-15,2-7-2 16,0-4 0-16,2-9-21 16,0-9-14-16,-1-8 8 15,2 0 25-15,0-12 2 16,1-14 2-16,2-5 2 15,-2-6 1-15,1-1-4 0,-2-2 11 16,3 2-5 0,-2 2 0-16,1 6 9 15,-5 10 10-15,-4 9-4 0,0 8 10 16,-2 3-9 0,3 0-23-16,2 19-8 0,5 11 5 15,1 7-2-15,3 6 5 16,-1 3 0-1,2-2 0-15,-1 0 1 0,1-5-4 16,-2-7-2-16,-4-7-52 16,3-3-16-16,0-10-129 15,4-5-107-15,0-7-562 16</inkml:trace>
  <inkml:trace contextRef="#ctx0" brushRef="#br0" timeOffset="75796.8458">19733 7936 37 0,'0'0'1152'0,"0"0"-1152"15,0 0-173-15,0 0 173 16,0 0 18 0,0 0 21-16,0 0-37 0,-16 6 12 15,6-6-4-15,2-6 13 16,5-6 16-16,3-2-29 15,0 3 13-15,0 3 4 16,1 2-10-16,9 4 10 16,0 2-1-16,6 0-10 15,1 10-4-15,2 7-4 16,-4 3-3-16,-4 4-3 16,-11 6-2-16,0 4 0 0,-40-2-37 15,-32-8-207 1</inkml:trace>
  <inkml:trace contextRef="#ctx0" brushRef="#br0" timeOffset="79245.0842">3148 9875 757 0,'0'0'678'16,"0"0"-656"-16,0 0-22 15,0 0-5-15,0 0 4 16,0 0 1-16,41 103 8 16,-20-47-7-16,2 5 0 0,-3 2 0 15,-6 1 1-15,-3-2-4 16,-7-9 2-16,-4-8-37 15,0-14 4-15,0-13-5 16,0-12 12 0,-4-6 8-16,-1-4 18 0,-4-22 15 15,3-13-8-15,-2-12-6 16,-3-8 7-16,-3-4-7 16,-1-3 5-16,-6-2 10 15,-1-3 13-15,4 6 8 16,3 6-9-16,9 8-18 15,6 10 16-15,3 7-8 16,24 12-10-16,12 11-8 16,9 11-2-16,8 0-3 15,1 24-5-15,0 10 1 0,-17 5-10 16,-13 3-33-16,-23 2 6 16,-5-3 28-16,-35-4 9 15,-16-5 9-15,-6-6 3 16,-11-9-2-16,8-6 8 15,7-8 0-15,17-1-8 16,20-2-1-16,17 0-37 16,6-5-157-16,35-11-389 15</inkml:trace>
  <inkml:trace contextRef="#ctx0" brushRef="#br0" timeOffset="79802.8424">3558 9879 1257 0,'0'0'91'16,"0"0"-91"-16,0 0 0 16,0 0 1-16,0 0 8 15,6 76-9-15,10-42 1 16,5-3 0-16,3-7-1 16,3-6-1-16,0-8-28 15,7-10-28-15,-1 0 0 16,-5-10-1-16,-5-14-7 0,-7-5 65 15,-4-5 2 1,-9-1 68-16,-3 1-40 0,0 6 37 16,0 6-6-1,0 11 8-15,0 7-9 0,0 4-31 16,0 8-29-16,0 18-22 16,5 9 22-16,12 5 0 15,9-1 4 1,2-2-7-16,9-7 3 15,2-10-4-15,4-7 4 0,4-9-30 16,-4-4 6-16,-6-8 7 16,-1-16 17-16,-8-11 7 15,-4-7-1-15,-9-7 6 16,-6-4 48-16,-9-5-35 0,0-4 20 16,-16-1 3-16,-10 3-23 15,-2 14-11-15,10 15 14 16,5 15-10-16,8 16-9 15,5 3-9-15,0 29-19 16,11 19 19-16,11 10 0 16,8 2 6-16,-3-1-6 15,-2-4-19-15,-2-4-12 16,0-6-39-16,3-6-13 16,-1-9-71-16,-1-15-86 15,-5-13-360-15</inkml:trace>
  <inkml:trace contextRef="#ctx0" brushRef="#br0" timeOffset="79992.6202">4174 9849 1214 0,'0'0'71'0,"90"-4"-57"16,-25 4-11-16,4-1 77 15,1 0-63-15,3-3-17 16,-9 0-24-16,-8-6-138 16,-18-7-197-16</inkml:trace>
  <inkml:trace contextRef="#ctx0" brushRef="#br0" timeOffset="80661.6058">6585 9647 1320 0,'0'0'7'16,"0"0"-7"-16,-99-87 49 15,44 70 6-15,-4 11-14 16,5 6-17-16,9 12-20 16,11 19-4-16,10 8-4 15,14 6 4-15,10-1-1 16,0-5 2-16,16-10-1 16,14-12 0-16,4-11-4 0,5-6-2 15,6-13-6 1,-5-18-15-16,-4-13 3 0,-6-8 9 15,-14-8 10-15,-10-4 5 16,-6-4 0 0,-6 0 1-16,-13-5-1 0,-8 4 9 15,4 8 18-15,-1 9 0 16,5 15-15-16,7 16 16 16,6 10 2-16,2 8-3 15,4 3-14-15,0 4-13 16,4 20-20-16,14 13 18 15,3 14 2-15,4 10-2 16,1 6 4-16,5 5-2 16,-2-3 0-16,-3 0 0 15,-3-4-1-15,-4-6-1 0,-4-5-36 16,-2-11-92-16,-2-14-114 16,-4-13-450-16</inkml:trace>
  <inkml:trace contextRef="#ctx0" brushRef="#br0" timeOffset="81178.0221">6864 9293 1091 0,'0'0'147'0,"0"0"-147"15,0 0-10-15,0 0-7 0,0 0 17 16,30 70 15-16,-5-37-13 16,6-3 1-16,2-5-3 15,0-5 1-15,-5-6-2 16,-2-8 2-16,-5-6 1 16,-3 0 5-16,-6-4-5 15,-1-18 16-15,-5-7-9 16,-6-6 22-16,0-3-14 15,0-4 9-15,-7 3 22 16,-8 4-9-16,3 6-14 0,2 11 3 16,5 9-4-1,4 6-15-15,1 3-9 0,0 9-1 16,0 19-16-16,13 15 16 16,8 8 1-16,3 2-1 15,3 7-2-15,-5-1 3 16,-4-1-1-1,-5 0 2-15,-5-6-1 0,-8-5 0 16,0-10 0-16,0-5 0 16,-5-10-4-16,-9-5 4 15,0-6 1-15,-2-4-1 16,2-4 4-16,1-1-3 16,1-2 3-16,3 0-8 0,-6 0-30 15,-10 0-144-15,-5-3-174 16</inkml:trace>
  <inkml:trace contextRef="#ctx0" brushRef="#br0" timeOffset="81404.8437">6179 9944 825 0,'0'0'191'16,"0"0"-73"-16,0 0-41 15,0 0 64-15,78 76 18 16,26-70-80-16,32-2-37 15,19-4-5-15,11 0-16 16,-2-12-5 0,0-3-16-16,2 2 2 0,-11 1-4 15,-9 1-2-15,-33-1-1 16,-36 2-34-16,-36 3-42 0,-35-1-101 16,-15 0-231-16</inkml:trace>
  <inkml:trace contextRef="#ctx0" brushRef="#br0" timeOffset="82027.3387">6812 10594 1253 0,'0'0'33'0,"0"0"-32"15,-99-51 13 1,56 46 59-16,-5 5-20 0,-4 1-35 16,3 22-9-16,6 7 2 15,10 6-7-15,18 4 3 16,12-1-3-16,3-2-3 16,13-9 3-1,20-7-3-15,12-14 2 0,3-7 4 16,2-6-5-1,-3-23 2-15,-4-12-1 0,-6-9-2 16,-10-12-1-16,-5-7 1 16,-13-6 4-16,-9-3-4 15,0 7 4-15,-14 12 27 16,-6 15 20-16,2 16-11 16,3 11-9-16,8 10-17 0,2 7-10 15,2 0-5-15,2 24-9 16,1 17 9-16,0 17 0 15,13 12 2-15,11 8-2 16,5-1 2-16,2-3-1 16,-4-7-1-16,-2-2-31 15,-3-9-48-15,-2-8-88 16,-2-17-148-16,-5-12-540 16</inkml:trace>
  <inkml:trace contextRef="#ctx0" brushRef="#br0" timeOffset="82497.4959">7170 10482 1367 0,'0'0'35'0,"0"0"-4"0,0 0 54 16,82-45-22-16,-52 47-53 15,0 21-10-15,-3 8-7 16,-8 4 5-16,-10 0-3 15,-9 1 5-15,0-6 0 16,-5-4-5-16,-4-6 5 16,3-8-22-16,5-7 1 15,1-5 10-15,0 0 11 16,19-21 8-16,7-9-8 0,-1-8-9 16,-1-6 9-16,-9-8 0 15,-9-5 1 1,-6 0 6-16,0 1-5 15,-2 13 22-15,-11 11 11 16,1 13-24-16,3 10 7 0,3 9-8 16,3 3-10-16,1 24-6 15,2 16-2-15,0 10 8 16,0 6 0-16,8-2 4 16,13-7-4-16,-3-5 0 15,7-9 0-15,-1-8-2 16,0-6 4-16,-3-10 1 15,3-3-1-15,-2-5-2 0,3-4-41 16,-2 0-50-16,1-7-120 16,-5-17-215-16</inkml:trace>
  <inkml:trace contextRef="#ctx0" brushRef="#br0" timeOffset="82970.7417">8684 9674 1132 0,'0'0'119'15,"0"0"-114"-15,0 0 14 16,0 0 93-16,0 0-47 16,102 22-35-16,-58-18-11 15,-2-1 1-15,-1-2 9 16,-3 1-22-16,-4 0-3 15,-5 1-4-15,-8 1-57 16,-6 3-124-16,-14-1-165 16</inkml:trace>
  <inkml:trace contextRef="#ctx0" brushRef="#br0" timeOffset="83149.408">8736 9955 924 0,'0'0'182'0,"0"0"-133"16,117 10 68-16,-62-10 24 16,2 0-66-16,-4 0-62 15,-9 0-8-15,-10 0-5 16,-13 0-145-16,-17-10-274 16</inkml:trace>
  <inkml:trace contextRef="#ctx0" brushRef="#br0" timeOffset="85893.971">9821 9575 1153 0,'0'0'45'0,"0"0"-45"15,0 0 1-15,0 0 9 16,-82-18 27-16,65 21-32 15,0 12-1-15,-4 5-1 16,4 3-2-16,-2 3 27 16,1 4-17-16,0 3 24 15,5 0-11-15,1 3-15 16,9 0-2-16,3-2-4 0,0 2 0 16,6 0-2-1,15-4 3-15,4-1-4 16,5-3 0-16,6-6-2 0,6-3-14 15,8-8-34-15,5-4-31 16,2-7 11 0,-6 0-25-16,-5-6 63 0,-12-10 29 15,-8-6 3-15,-10-3 4 16,-6-3 12-16,-5-5 81 16,-5 1-54-16,0-2 5 15,0-1 8-15,-10-1-7 16,-7 1-7-16,-4-2 2 15,-5 5-12-15,-6 1 4 16,-4 5-8-16,-1 5-27 16,1 6-1-16,2 5 0 15,-3 7-26-15,-1 3-79 16,-2 3-132-16,3 10-238 0</inkml:trace>
  <inkml:trace contextRef="#ctx0" brushRef="#br0" timeOffset="87509.9274">11196 10024 328 0,'0'0'945'16,"0"0"-945"-16,0 0-34 15,0 0 17-15,0 0 12 16,0 0 1-16,0 0 4 15,3 44-2-15,-10-37 4 0,3-3-2 16,2-4 4 0,2 0 1-16,0 0 9 0,0-1 17 15,0-10-13-15,8 1-5 16,8 3 7-16,3 4 0 16,-2 3 0-16,2 0-19 15,-4 12-1-15,-2 11 0 16,-10 5 0-16,-3 2-3 15,-6-1 6-15,-25-2-3 16,-15-4 13-16,-9-8-11 16,1-6 15-16,-4-9-13 15,7 0-4-15,15-17-88 0,20-10-184 16</inkml:trace>
  <inkml:trace contextRef="#ctx0" brushRef="#br0" timeOffset="87755.8526">12016 9324 1440 0,'0'0'33'0,"0"0"-23"15,0 0-9-15,0 0 5 16,0 0 3-16,0 0-9 15,59 105 0-15,-24-35 1 16,-1 6 2-16,-4 0-3 0,-3-3 0 16,-8-10-83-16,-7-9-49 15,-10-13-78-15,-2-17-153 16</inkml:trace>
  <inkml:trace contextRef="#ctx0" brushRef="#br0" timeOffset="88789.5977">11789 9664 1156 0,'0'0'84'16,"0"0"-65"-16,0 0 41 15,0 0-33-15,124-49-26 16,-35 49-1-16,8 0-5 0,0 0 2 16,-7 0-36-16,-14-3-20 15,-19-10 34-15,-20-6 23 16,-19-5 2-16,-17-1 46 15,-1-5 21-15,-9 4-27 16,-12 4 39-16,2 7-40 16,6 5-12-16,3 8-12 15,7 2-15-15,2 12-4 16,1 21-10-16,0 11 14 16,3 9 1-16,12 5 2 15,4-2-6-15,-2-6 3 16,5-8-28-16,-4-12-10 15,-1-12-16-15,-3-9 12 16,-3-9 29-16,-2 0 6 16,-2-17 7-16,1-9 8 15,-2-6-8-15,1-2 12 16,1-1 6-16,2 2 7 0,1 8-4 16,2 7-1-16,-1 7 25 15,3 10-26-15,6 1-18 16,1 2-1-16,5 19-5 15,0 6 5-15,-3 3 0 16,4 1 0-16,3-3 0 16,5-3 0-16,6-6-10 15,6-8-18-15,2-8-41 16,1-3 14-16,-5-6 36 16,-4-15 18-16,-9-9 1 0,-6-5 8 15,-9-6 2-15,-9-3 51 16,-9 3-39-1,0 5 27-15,-21 9-13 16,-9 11-19-16,-5 6 8 0,-3 10-25 16,2 4-6-16,6 24 1 15,5 11-6-15,14 8 11 16,8 6-3-16,3-2 6 16,5-9-3-16,19-7 0 15,7-11-4-15,6-12-7 16,9-11-17-16,1-1 16 0,0-15 3 15,-3-16 3 1,-8-8 6-16,-6-5 4 0,-8-3 8 16,-10-1 21-16,-3 4-9 15,-6 9 2-15,-2 12 6 16,1 11-8-16,1 12-7 16,4 1-17-16,4 26-30 15,2 12 29-15,1 8-8 16,-1 5 0-16,-3-4-16 15,1-6-16-15,2-10-8 16,-2-13 0-16,-4-7 10 16,0-12 1-16,1 0 21 15,3-18 17-15,0-11 7 16,3-6-4-16,-1-7 1 16,1 2 7-16,1-1 1 0,-2 5 14 15,-1 9 13-15,1 10 14 16,-4 8-17-16,2 9-7 15,5 0-17-15,2 14-12 16,3 14-4-16,-2 8 1 16,-4 5-1-16,0 2 3 15,-3 1-2-15,4 0 3 16,3-5-14-16,4-3-36 16,6-7-39-16,-1-5-41 15,3-8-195-15</inkml:trace>
  <inkml:trace contextRef="#ctx0" brushRef="#br0" timeOffset="89226.9715">15298 9244 576 0,'0'0'233'0,"127"-16"-10"16,-57-8-52-16,-1-2-84 15,-7-5 7-15,-10-3-29 16,-17 0-13-1,-16-2-18-15,-19-1 10 0,-6 0-26 16,-36 5-18-16,-9 5-2 16,-8 12-1-16,1 13-3 15,6 2 4-15,8 31 1 16,10 19-2-16,11 17 1 16,19 18 1-16,4 14 1 15,18 6 10-15,10 3-9 16,-1-9 1-16,-3-4 0 15,-6-8-1-15,-3-12-2 16,-9-14-72-16,-6-17-108 0,0-22-161 16</inkml:trace>
  <inkml:trace contextRef="#ctx0" brushRef="#br0" timeOffset="89553.5361">15175 9612 273 0,'0'0'1046'16,"99"-24"-1016"-16,-29 16-28 16,15 2 47-16,5-4 3 15,4 2-41-15,-3-1-11 16,-6-2 3-16,-18-3-3 0,-24-4-28 16,-16-2 13-1,-16-1 12-15,-11 0 3 0,0 3 7 16,-2 3 29-16,-7 5 2 15,6 7-4-15,2 3-21 16,1 0-13-16,0 16-1 16,0 10-2-16,0 7 3 15,3 3 1-15,6 3 1 16,1-4 0 0,0-4-2-16,1-4-4 0,-1-7-89 15,-4-10-86-15,0-10-174 16</inkml:trace>
  <inkml:trace contextRef="#ctx0" brushRef="#br0" timeOffset="89704.1626">15960 9076 1212 0,'0'0'0'0,"0"0"-16"16,0 0-167-16,0 0-37 15,0 0-385-15</inkml:trace>
  <inkml:trace contextRef="#ctx0" brushRef="#br0" timeOffset="90409.8515">16163 9418 785 0,'0'0'48'0,"0"0"-27"15,28 95-6-15,-14-66-4 16,1-6-7-16,-2-6-2 0,-2-6 2 16,-1-11-4-16,-4 0 13 15,2-11 59-15,-1-11-5 16,2-5-15-16,0-1 18 16,2 1-28-16,2 5-23 15,0 6-7-15,7 8-4 16,2 8-8-16,2 0 0 15,4 12-4-15,1 11 3 16,1 4-7-16,4 3 8 0,6 0-26 16,5 1-33-16,7-3-22 15,5-6 2-15,-5-10 41 16,0-9 34-16,-4-3 4 16,-6-11 5-16,-3-18 38 15,-7-10 22-15,-5-4 7 16,-11-4 9-16,-11 4-31 15,-5-2 10-15,-18 8-7 16,-18 5-6-16,-10 9-12 16,-6 15-19-16,-2 8 5 15,4 23-19-15,9 18-2 16,11 7 4-16,17 1 2 16,13-2-4-16,0-6 0 0,23-8-1 15,9-7 4-15,5-12-2 16,7-12 2-16,2-2-1 15,2-24-3 1,-1-18-2-16,-6-14-1 0,-8-15 2 16,-10-21 6-16,-3-6-6 15,-11-7 0-15,-8 7 11 16,-1 8-11-16,-4 11 11 16,-19 12-5-16,0 18 1 15,-1 16 28-15,9 19-8 16,4 14-1-16,1 2-26 15,1 35-6-15,6 22 5 16,3 20 1-16,17 19-2 16,19 7-2-16,5 4 5 15,-1-1-1-15,-4-9 0 16,-2-9-14-16,-7-11-66 0,-3-12-94 16,-5-16-106-16,-8-14-490 15</inkml:trace>
  <inkml:trace contextRef="#ctx0" brushRef="#br0" timeOffset="91077.5358">18479 9268 1377 0,'0'0'20'16,"0"0"-14"-1,72-72 30-15,-43 68 50 0,1 4-44 16,2 14-31-16,-4 21-11 15,-4 12-13-15,-11 8 12 16,-10 2-4-16,-3-3-3 16,-12-7 7-16,-6-11-38 15,2-9 6-15,7-10-3 16,4-10-8-16,5-7 8 0,2-8 36 16,19-22 13-1,9-9-13-15,3-12-5 0,-2-6 5 16,-6-6 15-16,-6 1 7 15,-10 8 49 1,-7 11-18 0,-2 19 7-16,0 12-9 0,0 12-24 0,0 12-27 15,0 28-12-15,0 23 12 16,16 9 0-16,8 2 0 16,12-8 6-16,4-10-4 15,5-14-2-15,6-11 0 16,4-13-71-16,0-16-209 15,-10-5-697-15</inkml:trace>
  <inkml:trace contextRef="#ctx0" brushRef="#br0" timeOffset="95926.1059">1724 12104 1176 0,'0'0'80'0,"0"0"-75"16,0 0-5-16,0 0 0 15,0 0 3-15,0 0 23 0,14 85-9 16,2-43-5-16,-1 4-8 15,-3 2-2-15,0-2-4 16,-6-3 4-16,-2-4-2 16,-4-9 0-16,0-5-26 15,-19-6 12-15,-5-9 8 16,-9-4 6 0,-4-6 4-16,4 0-2 15,-1-3 2-15,7-6 1 0,5 0 15 16,11 2 13-16,5 3-1 0,6 2 0 15,3 0-4 1,27 2-28-16,12 0-9 16,13 0 8-16,3 0 2 15,2 0 2-15,-1 0-3 0,-6 1 0 16,-4 0-2-16,-9-1-2 16,-14 0-41-16,-14 0-56 15,-11-14-75-15,-1-6-368 16</inkml:trace>
  <inkml:trace contextRef="#ctx0" brushRef="#br0" timeOffset="96182.4191">1621 12104 1135 0,'0'0'39'15,"0"0"-31"1,93-58-3-1,-39 41-3 1,17 0-4-16,4 3-71 16,-1 0-193-16,-7 0-379 0</inkml:trace>
  <inkml:trace contextRef="#ctx0" brushRef="#br0" timeOffset="96642.5999">2184 11876 866 0,'0'0'169'0,"0"0"-33"15,0 0-29-15,0 0-19 16,0 0-63-16,0 0-25 15,36 55 0-15,-14-2 3 0,2 9 24 16,0 12-3 0,1 9-2-1,2 7-15-15,-5 6-5 0,-8 0-2 16,-8-1 0-16,-6-11-3 16,0-9-16-16,0-17-28 0,0-14 15 15,0-8 0-15,4-13-15 16,5-7 23-1,9-8 10-15,6-8 11 16,12 0 3-16,10-8-4 47,6-10-2-16,2-5-4-31,0-7-3 0,-4-6 13 0,-8-5-6 0,-9-6 3 16,-14-8 2-16,-16 1 2 0,-3-2 10 0,-28 1 13 15,-14 1-18 1,-22 3 0-16,-12 5 9 0,-9 2-9 0,-3 9-3 0,7 7 1 0,14 6 2 0,21 9 3 16,21 5-3-16,16 4 4 31,9 1 13-15,3-3 6-16,22-6-17 0,17-4-12 0,7-2 0 0,-1 1-3 15,-8-1 2-15,-12-1 1 16,-16 3 0-1,-9 0-9-15,-3 2-26 0,0 4-50 0,-13 4-59 16,-8 6-116 0,2 0-393-1</inkml:trace>
  <inkml:trace contextRef="#ctx0" brushRef="#br0" timeOffset="99191.3279">4283 12177 754 0,'0'0'345'0,"0"0"-277"0,-30-87-53 15,-1 63 46 1,-5 3 34-16,-3 7-43 0,-7 9-26 15,-2 5-23 1,-4 8 1-16,6 17 5 16,10 9-7-16,12 7-4 0,15 3-3 15,9-1 5-15,0 0 4 16,21-8-3-16,15-8 0 16,10-9 1-16,6-8-2 15,2-8-13-15,1-2-20 16,-10-8-1-16,-6-13 21 15,-9-9 9-15,-8-6 4 16,-10-9 11-16,-6-5-10 16,-5-6 2-16,-1-5 20 15,0-4-23-15,0 2 14 0,-10 2 8 16,-2 9 4-16,1 8 7 16,-2 11-22-16,3 10 13 15,2 10 2-15,5 7-5 16,3 6-11-16,0 0-10 15,0 14-19-15,9 16 14 16,6 12 3-16,3 12-1 16,-3 6 3-16,0 2 0 15,-3 1-2 1,1-2 6-16,-1-3-4 0,0-4 0 16,0-7-34-16,0-4-51 15,3-11-41-15,-2-9-40 16,2-14-149-16</inkml:trace>
  <inkml:trace contextRef="#ctx0" brushRef="#br0" timeOffset="99542.0077">4498 11589 1057 0,'0'0'22'0,"0"0"55"16,0 0-25-16,0 0 10 15,110-59-35-15,-71 66-25 16,1 15-2-16,-7 8-3 16,-15 3 1-16,-9 4-7 15,-9 3-3-15,-14 1 6 0,-14-3 3 16,-5-2 3-16,5-9 1 15,10-2 0-15,9-8 0 16,9-4 6-16,0-2-6 16,8-3 16-1,17-1 11-15,11-3-9 0,11-1-7 16,3-1-11-16,8-2-1 16,0 0-93-16,-9 0-197 0,-13-9-659 15</inkml:trace>
  <inkml:trace contextRef="#ctx0" brushRef="#br0" timeOffset="100058.3111">5002 11742 966 0,'0'0'181'0,"0"0"-123"16,0 0-37-16,0 0-21 15,0 0-4-15,0 0 4 16,7 86 4-16,4-50-1 15,7 1 0-15,-2-5-1 16,5-6 0-16,3-3-1 16,0-9-1-16,4-6-1 15,-2-8-21-15,-4 0-8 16,2-10 20-16,-9-12 10 0,-3-7 4 16,-2-3 14-16,-5-7 2 15,-4 0 54-15,-1 0-65 16,0 3-8-16,0 6 12 15,-9 5 34 1,2 11 3-16,1 8 13 16,4 6-31-16,1 0-24 15,1 10-8-15,0 15-13 0,0 15 13 16,0 7 0-16,9 8 3 16,7 6-3-16,3 2 0 15,1-1 0-15,2 0-2 16,-4-5 5-16,-4-2-3 15,-10-6 0-15,-4-3 3 0,0-7-6 16,-15-8 0-16,-12-7 2 16,-6-5-1-16,-8-8 4 15,-7-3-2-15,-7-5 4 16,-2-3-2-16,2 0-4 16,4 0-21-16,2 0-106 15,13 0-78-15,3-3-380 16</inkml:trace>
  <inkml:trace contextRef="#ctx0" brushRef="#br0" timeOffset="100314.3611">3932 12654 1283 0,'0'0'137'0,"0"0"-134"15,160 0 1-15,-33-1 62 16,25-3 20-16,21 1-38 16,8 2-41-16,-1-4-3 15,-8-4-3-15,-19-4 0 16,-24-2 0-16,-29-1-1 16,-33 1-30-16,-33 3-54 15,-34-1-103-15,-18 0-207 16</inkml:trace>
  <inkml:trace contextRef="#ctx0" brushRef="#br0" timeOffset="100903.5679">4556 13512 1130 0,'0'0'81'16,"0"0"-67"-16,-103-79-11 16,54 60 60-16,-8 7 0 15,1 10-21-15,6 2-15 16,7 9-27-16,12 15 14 16,11 3-5-16,13 4-6 15,7 2 5-15,7-5-7 16,24-5 0-16,10-7 8 15,11-9-9-15,6-7 0 0,3-1-7 16,-2-25-18-16,-7-10 9 16,-12-10 8-16,-11-7 5 15,-13-5 3-15,-13-4 0 16,-3-1 1-16,0 1 0 16,-18 5 21-16,-2 9 18 15,1 14 13 1,4 8 2-16,5 14-19 0,5 7-9 15,2 5-11-15,2 7-16 16,1 24-15-16,0 12 14 16,0 15 1-16,12 6 0 15,13 4 0-15,2 1 0 16,3-2-24-16,0 1-86 16,1-8-86-16,-3-13-169 15</inkml:trace>
  <inkml:trace contextRef="#ctx0" brushRef="#br0" timeOffset="101363.4019">4923 13293 1182 0,'0'0'134'16,"0"0"-61"-16,0 0-30 0,88-72 14 15,-67 72-6 1,0 0-46-16,-5 16-5 15,-2 11-2-15,-10 4-6 16,-4 4 7-16,0 1-2 0,-10-2 0 16,-5-5-10-16,7-5-15 15,4-8 0 1,4-7 3-16,0-7-8 0,1-2 13 16,17-5 19-16,8-17-6 15,2-6 7-15,-3-6-1 16,-1-5 1-16,-5-5 4 15,-5 0 0 1,-8 2 2-16,-3 5 19 0,-3 6 13 16,0 7-3-16,0 10 6 15,0 7-3-15,0 6-1 0,0 1-31 16,0 6-6-16,0 19-26 16,9 11 26-16,4 8 1 15,-2 1 0-15,-1 0-1 16,2-1 0-1,-1-1 6-15,2-6-12 16,-1-2 3-16,6-9-77 0,0-5-53 16,3-12-101-16,1-9-452 15</inkml:trace>
  <inkml:trace contextRef="#ctx0" brushRef="#br0" timeOffset="101714.9414">5539 12951 1168 0,'0'0'38'0,"0"0"-37"16,0 0 4-16,82-24 64 15,-46 24-12-15,-6 4-45 16,-6 12-9-16,-8 3-5 15,-10 4 2-15,-6 2-3 16,0 4 2-16,-15-3 0 16,-1-2 1-16,1-2 0 0,5-7 1 15,10-1-1 1,0-3 4-16,22-4-3 16,14-1 39-16,10-6 21 15,-1 0-33-15,2 0-3 0,-3 0-12 16,-5 0-9-16,-4 0-4 15,-12-3-43-15,-15-3-136 16,-8-1-190-16</inkml:trace>
  <inkml:trace contextRef="#ctx0" brushRef="#br0" timeOffset="184048.0125">6770 12258 406 0,'0'0'920'16,"0"0"-920"-1,0 0-1-15,0 0 1 0,-99 11 3 16,68 17 3-16,0 7-2 15,-6-1-4-15,2-1 0 16,1-4 0-16,4-4 5 16,2-6-2-16,7-2-2 15,3-9-1-15,4-4 3 0,4-4-2 16,4 0 1 0,2 0 13-16,1 0 23 0,3-4 10 15,0 1-10-15,0 0 2 16,0 3-9-16,0 0-31 15,15 0-2-15,16 3-3 16,9 12 4-16,11 4 1 16,1 5 0-1,0 2 2-15,-2 3-4 0,-6-3-3 16,-3 0-62-16,-4-3-56 16,-4-7-43-16,3-8-130 15,-5-8-567-15</inkml:trace>
  <inkml:trace contextRef="#ctx0" brushRef="#br0" timeOffset="184598.0401">7558 12216 1137 0,'0'0'23'15,"0"0"-22"-15,0 0 4 16,0 0 86-16,-94-35-34 16,80 35-41-16,-3 9-14 15,0 15-1-15,-1 8 9 16,5 5-2-16,1 6 2 16,7 2 1-16,5 0-6 15,0 1 2-15,9-1 0 16,11-6-6-16,8-4 2 15,5-9-2-15,10-10-1 0,6-8-1 16,5-8-34 0,3-9 5-16,-9-19 15 0,-5-8 15 15,-11-6 10 1,-10-3 19-16,-9-1 25 16,-13-4 2-16,-2 3-9 15,-23 2-27-15,-8 6-7 0,-6 7-13 16,-2 7 0-16,-1 9-19 15,4 6-129-15,7 2-87 16,9 5-491-16</inkml:trace>
  <inkml:trace contextRef="#ctx0" brushRef="#br0" timeOffset="188171.8743">8295 12722 761 0,'0'0'59'16,"0"0"-52"-16,0 0 20 16,0 0 117-16,0 0-78 15,0 0-29-15,-2-52 0 16,4 52 1-16,1 0-6 15,1 0 1-15,4 0-27 0,2 10-3 16,2 10 6-16,0 3 1 16,-1 5 3-16,-4-1-4 15,-6-1-5-15,-1-1 0 16,-4-2 2-16,-23-3-6 16,-15-5-59-16,-9-6-118 15,-4-9-329-15</inkml:trace>
  <inkml:trace contextRef="#ctx0" brushRef="#br0" timeOffset="188864.1226">9499 11986 1032 0,'0'0'265'0,"0"0"-265"16,0 0-26-16,0 0 25 15,4 100-1-15,13-53 4 16,5 1-1-16,5-3 0 16,3-7-1-16,1-7-1 15,3-10-12-15,5-12-43 0,0-9-21 16,-2-3 20-16,-8-22 56 16,-7-8 1-16,-10-5 46 15,-8-6-7-15,-4 1 47 16,0 1-34-1,-10 7-4-15,-2 8 14 0,4 13 11 16,5 8-44-16,2 6-29 16,1 14-1-16,0 22-15 15,6 15 16-15,14 14 1 16,0 7-1-16,1 3-1 16,-7-1-2-16,-4-2-27 15,-7-6 2-15,-3-9 3 16,0-9 12-16,-19-15 12 15,-14-9 0-15,-13-15 1 0,-10-9-3 16,-12 0-1-16,-7-24-83 16,-4-13-142-16</inkml:trace>
  <inkml:trace contextRef="#ctx0" brushRef="#br0" timeOffset="190508.3393">11094 12165 1137 0,'0'0'105'15,"0"0"-73"-15,0 0-26 16,0 0 48-16,0 0-11 16,0 0-43-16,19 28 1 15,-1-1-1-15,1 0 0 16,-1 3 3-16,-4-2-4 15,-2-1 1-15,-5-3 0 0,-6-3-3 16,-1-5-5 0,-1-7-155-16,-15-9-295 0</inkml:trace>
  <inkml:trace contextRef="#ctx0" brushRef="#br0" timeOffset="190658.9356">11111 11809 1302 0,'0'0'0'16,"0"0"-37"-16,0 0-141 16,107-9 19-16,-61 21-145 0</inkml:trace>
  <inkml:trace contextRef="#ctx0" brushRef="#br0" timeOffset="190968.2487">11680 11998 441 0,'0'0'737'0,"0"0"-728"16,-95 2-5-16,68 7 27 15,10 6 25-15,11 5-39 16,6 4-13-16,11 4-2 15,20 0-2-15,12 0 0 16,8 1-6-16,-6-1-9 16,-2-1-9-16,-9-1 11 15,-10-1 7-15,-10-4 2 0,-11-2 4 16,-3-2-2-16,-6-3 2 16,-21-3 28-1,-7-2 16-15,-7-4 1 0,-6-3-19 16,-1-1-13-16,3-1-10 15,8 0-3-15,10 0-35 16,18-3-219-16</inkml:trace>
  <inkml:trace contextRef="#ctx0" brushRef="#br0" timeOffset="191747.2146">12926 12000 1316 0,'0'0'35'0,"0"0"-30"16,0 0 0-1,0 0-4-15,0 0 3 16,91 71 4-16,-72-34-8 0,-3 0 0 15,-5-3-2-15,-3-4 2 16,-3-8-1-16,-3-9-14 16,-2-6-23-16,0-7 17 15,0 0 21-15,0-11 14 16,0-13-7-16,0-8-6 16,0 0-1-16,0-4 6 0,0 6-4 15,9 2 5 1,10 5 3-16,5 9-2 15,8 7-4-15,5 7-2 0,1 1-4 16,1 21 1-16,-6 5-6 16,-6 5 6-16,-9 2-7 15,-9 0 4-15,-8-5 3 16,-1-6-8-16,0-8-28 16,0-7 8-16,-4-8 17 15,1 0 12-15,1-19 12 16,1-8-7-16,1-4 5 15,0-4 1-15,3-2 8 16,9 2 14-16,3 1 5 16,0 6-11-16,1 5 6 15,-2 8 9-15,2 10 9 0,0 5-39 16,2 5-12-16,2 20-6 16,1 7 1-16,-2 8 4 15,-3 1-1-15,1 0 2 16,-1-4-3-16,2-4 3 15,6-6-33-15,3-8-31 16,8-8-42-16,7-10-18 16,5-1-145-16,0-15-326 15</inkml:trace>
  <inkml:trace contextRef="#ctx0" brushRef="#br0" timeOffset="192046.6422">13987 11958 943 0,'0'0'87'0,"0"0"-62"15,0 0 37-15,0 0 13 0,-99-52-52 16,69 64-7-16,3 13-10 16,7 7-1-16,6-1 6 15,6-2-2-15,8-3-1 16,0-9 15-16,0-8-6 16,3-5 4-16,10-4 19 15,4 0 31 1,0-10-4-16,1-10-25 0,-2-2-7 15,-4 2-1-15,-4 8-18 0,-5 5-3 16,0 5-6 0,1 2-7-16,6 10-9 0,7 13-1 15,5 7 3 1,2 0-1-16,7-1-75 16,4-5-49-16,7-9-94 15,4-9-244-15</inkml:trace>
  <inkml:trace contextRef="#ctx0" brushRef="#br0" timeOffset="192220.9072">14389 11889 1151 0,'0'0'47'0,"0"0"2"16,0 0-3-16,0 0-7 16,0 0-15-16,0 0-11 15,-76 109-4-15,60-60-7 16,4-2 0-16,3-6-4 0,2-7-4 15,4-9-102-15,3-11-56 16,0-14-245-16</inkml:trace>
  <inkml:trace contextRef="#ctx0" brushRef="#br0" timeOffset="192396.8183">14156 11906 1106 0,'0'0'127'15,"0"0"-106"-15,0 0-9 16,84 60 26-16,-33-25 7 16,2-2-33-16,3-5-11 15,-4-6-2-15,3-4-57 0,-1-8-134 16,-6-10-182 0</inkml:trace>
  <inkml:trace contextRef="#ctx0" brushRef="#br0" timeOffset="192573.7579">14713 11923 1040 0,'0'0'64'0,"0"0"39"16,0 0 11-16,0 0-27 15,0 0-87-15,0 0 6 16,34 66 14-16,-17-29-8 16,-1 5-2-16,-2-4-7 15,-1-3 0-15,-2-4-6 16,-2-7-32-16,-2-8-177 15,-6-16-279-15</inkml:trace>
  <inkml:trace contextRef="#ctx0" brushRef="#br0" timeOffset="192741.3089">14634 11553 1311 0,'0'0'0'16,"0"0"-63"-16,0 0-33 16,107 37-95-16,-74-11-478 0</inkml:trace>
  <inkml:trace contextRef="#ctx0" brushRef="#br0" timeOffset="193562.8203">15049 11828 1111 0,'0'0'87'0,"0"0"-81"16,0 0-1-16,0 0-1 15,68 84 25-15,-54-47-19 16,2 1-5-16,-5-3-5 16,0-2 1-16,-3-10-2 0,-3-7 1 15,-2-7 0 1,-3-6 1-16,1-3-1 0,2 0 23 15,3-9 23-15,3-12-3 16,0-6-21 0,-5-6-22-16,-2-1 0 0,-2-2 2 15,0 4 0-15,0 8 12 16,-2 8 29-16,1 11-13 16,1 5-8-16,0 1-22 15,3 22-21-15,13 9 20 16,-1 5 1-16,3 1-2 15,-6-3-8-15,1-5-20 16,-1-5-4-16,-3-7 2 16,2-8 5-16,-1-4 9 15,4-6-3-15,4 0 10 0,2-6 8 16,3-12-3 0,-1-4 6-16,0-4 1 0,1-4 0 15,-7-1-1-15,-1-1 0 16,-3-1 0-16,-4 5 40 15,-2 8-10-15,-1 8 22 16,-2 6 10-16,-1 6-26 16,-1 0-28-16,4 6-8 15,3 15-11-15,1 8 11 16,2 5 2-16,1 2 2 16,3-6 5-16,-1-5-2 15,3-1 4-15,0-6-11 16,4-4 0-16,3-5 5 15,2-7-3-15,2-2 1 16,-2 0-3-16,-3-4-2 0,-7-14-1 16,-5-3-5-16,-5-5-13 15,1-5-1-15,-4 1 9 16,3 2 2-16,-5 3-2 16,1 7 6-16,-2 7 6 15,0 5 2-15,0 6 8 16,0 0 8-16,0 0-10 15,0 0-6-15,0 11-1 16,1 6 0-16,1 2 7 16,4 3-2-16,0-3 4 0,4 1 8 15,1-2-11 1,1 0-4-16,6-5 5 16,-2-1-7-16,5-3 0 0,4-2-40 15,5-4-74-15,3-3-35 16,-2 0-222-16</inkml:trace>
  <inkml:trace contextRef="#ctx0" brushRef="#br0" timeOffset="194338.9339">15911 11889 540 0,'0'0'605'16,"0"0"-555"-16,0 0-30 15,0 0 116-15,0 0-42 16,0 0-73-16,-18-3-21 16,18 20-13-16,11 5 13 15,0 4 6-15,2 1-3 0,-4 1 3 16,1-1-2-1,0-4-4-15,2-1 2 16,2-4 0-16,5-4-2 0,4-3 2 16,5-5-1-16,0-6 2 15,-2 0-3-15,-6-3 0 16,-8-15 4-16,-2-6-4 16,-7-5 0-16,-3-5-3 15,0-1 2-15,-7-2-2 16,-5 2 6-16,5 9-3 15,0 6 12-15,7 12 3 16,0 4-7-16,0 4 18 16,0 0-16-16,0 12-10 0,5 12-2 15,4 7 2-15,-1 1 5 16,-2-1-4 0,1 0 5-16,-2-2-6 15,1-4 0-15,1-1 2 16,4-5-2-16,4-1-42 15,4-8-108-15,0-9-117 0,2-1-285 16</inkml:trace>
  <inkml:trace contextRef="#ctx0" brushRef="#br0" timeOffset="194933.7402">16334 11844 1043 0,'0'0'144'0,"0"0"-77"0,0 0-6 15,0 0 25-15,0 0-86 16,0 0-15-16,32 68 12 16,-22-24 4-16,-3 0-1 15,-1-3 0-15,1-7 0 16,2-9 0-16,-2-7 0 16,2-8 1-16,2-8 3 15,-1-2-1-15,1-8 11 16,2-14-1-16,-1-6-10 15,-1-5 5-15,2-3-8 16,0-1 0-16,2 4 3 16,0 3-3-16,1 8 3 0,-3 7 9 15,-6 8-3-15,2 7-2 16,-2 0-7-16,-1 21-19 16,0 6 13-16,-1 6 0 15,-2 2 4-15,-2-3-2 16,2-4 4-16,0-4 0 15,3-7 0-15,2-4 3 16,-1-8-7-16,2-5 2 16,-1 0 2-16,2-4 7 15,3-17-7-15,2-7-1 16,0-6 0-16,-1-4-1 0,0-2-1 16,-3 0-9-1,0 1 6-15,0 5 4 16,-3 9 4-16,-1 8-1 15,0 8 25-15,-2 8-7 0,-2 1-12 16,2 6-7-16,2 19-25 16,2 11 22-16,4 5 3 15,-2 5 0-15,2-4-2 16,1-5 5-16,2-5-4 16,1-6 1-16,5-9-4 15,6-3-17-15,5-11-143 16,2-3-331-16</inkml:trace>
  <inkml:trace contextRef="#ctx0" brushRef="#br0" timeOffset="198202.6321">19574 11581 1136 0,'0'0'42'0,"-94"-23"-35"0,38 22 30 16,4 1 39-16,2 1-16 15,5 19-41 1,7 3-14-16,12 6-2 16,10 3 3-16,14 0-5 0,2-1-1 15,24-2 0-15,16-8-1 16,14-6-21-16,4-10-20 16,3-5 20-16,-6 0-1 15,-10-19 14-15,-13-4 5 16,-15-5 8-16,-9-4 2 15,-8-2 16-15,0 3 23 16,-2 3 13-16,-8 6-15 16,0 8-5-16,5 7 3 15,3 7-15-15,2 0-26 16,0 14-7-16,0 15-2 16,7 8 8-16,7 5 0 0,3-2-7 15,4-1-48-15,2-2-50 16,6-3-26-1,2-9-78-15,5-13-150 0</inkml:trace>
  <inkml:trace contextRef="#ctx0" brushRef="#br0" timeOffset="198546.5175">19929 11596 1181 0,'0'0'57'16,"0"0"-54"-16,0 0 52 15,0 0 4-15,0 0-59 16,0 0-16-16,-2 62 16 16,15-23-1-16,3-3-9 0,-1-5-37 15,3-11 9-15,-1-9-3 16,0-9 21-16,-1-2 20 16,2-6 10-16,0-17 12 15,-1-6 33-15,0-4 12 16,-3 1-36-16,-2 2 20 15,-5 6 0-15,-2 9-33 16,-2 7-7-16,0 8-1 16,4 0-10-16,4 21-12 15,8 9 8-15,4 7-6 0,6 4-33 16,11 1-39 0,5 1-13-16,13-4-7 15,10-5-111-15,6-9-84 16</inkml:trace>
  <inkml:trace contextRef="#ctx0" brushRef="#br0" timeOffset="198928.7729">20856 11812 983 0,'0'0'160'0,"4"-94"-153"15,-4 47 42-15,-21 6 57 16,-7 7-19-16,-12 13-25 16,-7 14-36-16,-5 7-24 15,4 7 0-15,7 21-2 0,12 11-12 16,16 6 12-16,13 2-3 15,3-1 0-15,34-7-1 16,20-8-19-16,11-15-31 31,4-16 8-31,-5-4-8 0,-10-30 52 16,-13-13 2-16,-11-12 8 0,-10-13 32 16,-14-16 12-16,-9-6-17 15,-5-6 7-15,-23 0-11 16,-8 6 13-16,-4 13-2 15,-2 16 3-15,8 24-15 16,10 18-8-16,9 18-2 16,3 5-20-16,0 36-7 15,6 20 6-15,6 22-1 16,0 15 0-16,25 7 0 0,8 6 0 16,0-6-8-16,0-10-47 15,0-17-112 1,-2-27-167-16</inkml:trace>
  <inkml:trace contextRef="#ctx0" brushRef="#br0" timeOffset="200063.7687">1687 15279 1187 0,'0'0'165'0,"0"0"-118"15,0 0-39 1,0 0 11-16,0 0 8 15,0 0-27-15,12 26-12 16,1 18 10-16,2 9 4 0,3-1 1 16,-3-1-3-1,-3-2-13-15,-8-7-22 0,-4-7-20 16,0-6 10-16,-14-6 12 16,-13-8 14-16,-6-8-4 15,-9-4 18 1,-10-3 0-16,-6 0 5 0,7-6 0 15,11 0 0-15,17 1 9 16,16 2 19-16,7 3 5 16,18 0-12-16,31 0-21 15,18 0 4-15,17 0 12 0,11 0-4 16,2-2 2-16,-6-3-11 16,-12 1 0-1,-19-1-3-15,-24-8-69 16,-23-6-165-16,-13-6-438 0</inkml:trace>
  <inkml:trace contextRef="#ctx0" brushRef="#br0" timeOffset="200672.2681">1566 15298 1086 0,'0'0'64'0,"103"-43"-60"0,-27 18-2 16,15-6 13-1,9-3-15-15,-4-1-16 0,-16-2-135 16,-23 1 4-16,-23 0 147 16,-19 5 6-16,-13 7 179 15,-2 7-36-15,0 9-19 16,0 4-30-16,0 4-23 16,0 0-46-16,0 17-31 15,12 17 4-15,10 17 4 16,5 16 15-1,0 11-11-15,-2 9-10 0,-4 6 2 16,-3 1-3-16,-6 4 0 16,1 0 0-16,-1-3-1 15,1-1-2-15,1-11-23 16,1-10-20-16,-3-11-1 0,0-14 9 16,-2-14-2-16,-1-15 12 15,0-7 1-15,6-12 12 16,6 0 9-16,16-6 1 15,8-14-16-15,12-10-20 16,-1-9-11-16,-9-9 28 16,-16-10 18-16,-13-9 5 15,-18 1 22-15,-18-8 20 16,-33 1-36-16,-19 1 19 16,-14 5 10-16,-10 10 4 15,-5 10 6-15,2 10-3 16,9 11-16-16,22 7-19 15,27 9-1-15,20 6 1 16,19 2-5-16,3 2 6 0,40-4-8 16,30-6 0-16,23-4 0 15,11-4 0-15,-13-5 0 16,-21-2-2-16,-30 1-34 16,-31-1-74-16,-12 2-41 15,-42 3-236-15</inkml:trace>
  <inkml:trace contextRef="#ctx0" brushRef="#br0" timeOffset="202579.9986">4653 15216 1029 0,'0'0'162'0,"0"0"-132"16,-14-96 17-1,-14 69 68-15,-8 2-39 16,-11 11-55-16,-5 7-6 16,-4 7-15-16,4 0 0 0,6 24-5 15,10 7-2-15,18 7 7 16,9 5-6-16,9-3 6 15,3-4-1-15,29-9-15 16,9-8-4-16,10-12-15 16,3-7-5-16,-4-2 1 15,-3-22-1-15,-10-7 24 16,-6-10 8-16,-10-5 8 16,-9-8 0-16,-8-5 8 15,-4-3 14-15,-3-6 17 0,-16 2-9 16,-3 8 14-1,5 11 4-15,-2 15-23 0,10 14 17 16,4 9-8 0,5 5-12-16,0 4-22 0,0 10-7 15,0 22-19-15,5 22 24 16,12 13 4-16,2 8 1 16,3 0-3-16,-2-5-4 15,2-4 4-15,3-4-27 16,-1-7-56-16,4-8-64 15,-5-15-68-15,-1-16-276 16</inkml:trace>
  <inkml:trace contextRef="#ctx0" brushRef="#br0" timeOffset="202913.7102">4859 14533 1250 0,'0'0'15'0,"0"0"-12"0,81-28 1 16,-40 28 2-16,4 7-1 16,-6 17-5-16,-9 6-3 15,-11 6-4-15,-13-1 0 16,-6 3 4-16,-15-1-4 15,-9-1 7-15,0 3-3 16,6-5 0-16,10-5 1 0,8-5 2 16,0-5-3-16,16-8 3 15,15-4 0-15,11-3 6 16,9-4-1-16,5 0-5 16,2 0-79-16,-5-3-269 15</inkml:trace>
  <inkml:trace contextRef="#ctx0" brushRef="#br0" timeOffset="203379.4876">5442 14693 1031 0,'0'0'123'0,"0"0"-93"16,0 0-8-16,0 0 35 16,0 0-57-16,0 0 1 15,-13 86 17-15,16-42-10 16,10-1-4-16,5-5 0 15,3-7-3 1,6-10-2-16,3-9-20 0,1-8-25 16,0-4 13-16,-4-7 11 15,-5-21 22-15,-11-7 4 16,-5-4 15-16,-6-3 27 16,0 1-6-16,-6 4-8 15,-9 6 9-15,-3 8 15 0,2 9-8 16,8 7 5-1,4 5-32-15,2 2-21 0,-1 9 0 16,3 18-16 0,0 14 15-16,0 9 1 15,9 9 0-15,9 2 1 0,3 3 0 16,-3-2-1-16,3-1-6 16,-9 0-16-1,-5-6-9-15,-5-3 18 0,-2-8-2 16,-6-8 2-16,-24-5-3 15,-9-9 4-15,-16-8 8 16,-9-7-3-16,-12-7 5 16,-5 0 0-16,-4-4-30 15,2-7-88-15,8-5-150 16</inkml:trace>
  <inkml:trace contextRef="#ctx0" brushRef="#br0" timeOffset="203611.5763">4180 15587 1323 0,'0'0'73'0,"0"0"-65"16,0 0-8-16,130 15 71 15,-14-13-5-15,45-2-29 16,35 0-37-16,27 0 0 15,6-7-5-15,-7-2-20 16,-21 7-67-16,-30 2-83 0,-39 0-153 16,-54 0-553-16</inkml:trace>
  <inkml:trace contextRef="#ctx0" brushRef="#br0" timeOffset="204202.4142">4674 16443 930 0,'0'0'115'0,"0"0"-87"15,-121-51-20-15,82 51 84 0,2 0-4 16,4 9-23-16,2 16-38 15,13 8-14-15,3 4-8 16,15-2 0-16,3-4-4 16,27-6 1-16,19-8 6 15,3-11-8-15,8-6-4 16,-6-14-21-16,-4-19-22 16,-11-9 6-1,-12-8 13-15,-11-10 28 0,-16-2 0 16,0-3 3-16,-19 0 21 15,-6 7 20-15,-2 6 12 16,3 12 21-16,6 15-21 16,9 12 1-16,3 9-18 15,5 4-36-15,1 16-3 0,0 22-21 16,0 17 21-16,13 11-1 16,12 11 1-16,1 0-2 15,9 4 1-15,-2-4-78 16,0-8-84-1,0-16-105-15,0-20-483 0</inkml:trace>
  <inkml:trace contextRef="#ctx0" brushRef="#br0" timeOffset="204629.6789">5026 16312 1288 0,'0'0'86'0,"0"0"-52"15,0 0-19-15,97-53 9 16,-57 53 7-16,-1 11-21 16,-3 18-10-16,-11 9-1 15,-16 5-1-15,-9 2-6 16,-12-5-12-16,-16-7-19 16,-5-6 1-16,6-9 10 15,6-7-1-15,9-7-6 16,9-4-1-16,3 0 18 15,12-21 14-15,18-6-35 16,8-10-47-16,0-3 85 16,-4-3 1-16,-7-1 50 0,-9 3 11 15,-6 6 19 1,-6 8 9-16,-6 7-38 16,0 9 33-16,0 7-82 0,0 4 16 15,0 3-18-15,0 20-21 16,0 11 20-1,5 10 1-15,5 3 0 0,3-1 2 16,4-2-2-16,2-5-1 16,1-4-2-16,4-7-86 15,-2-8-99-15,2-17-206 16</inkml:trace>
  <inkml:trace contextRef="#ctx0" brushRef="#br0" timeOffset="204945.495">5642 15959 1120 0,'0'0'146'16,"0"0"-122"-1,85-42-19-15,-55 42 11 0,-2 0 36 16,-4 4-38-16,-6 18-14 15,-12 6-5-15,-6 7 0 16,-12 5 1-16,-16-2-4 16,1-4-4-16,7-4 5 15,10-10 4-15,10-3 1 16,2-5 4-16,23-4-1 0,11-7-1 16,7-1 2-16,3 0 1 15,8-8-3-15,-5-13-141 16,-1-10-300-16</inkml:trace>
  <inkml:trace contextRef="#ctx0" brushRef="#br0" timeOffset="206645.8831">6511 15193 1322 0,'0'0'41'15,"0"0"-33"-15,0 0-2 16,0 0 10-16,0 0 36 15,0 0-42-15,0 0-10 16,-20 36 2-16,62-4 1 16,8 0-3-16,12-2-2 15,2-1-37-15,-3-6-20 16,-6-5-9-16,-19-3 32 16,-15-5 20-16,-15-1 11 15,-6 2 1-15,-27 5 4 16,-13 1 5-16,-11 5 27 15,-7 3 10-15,-2 1 3 16,7 4-14-16,11 1-10 0,12-1-14 16,15 0-5-16,14-5-4 15,1-1-3-15,19-3-87 16,14-8-90-16,7-9-261 16</inkml:trace>
  <inkml:trace contextRef="#ctx0" brushRef="#br0" timeOffset="207062.789">7582 15152 1219 0,'0'0'13'0,"0"0"-10"0,0 0 18 16,0 0 72-16,0 0-43 16,0 0-43-16,-78-3-7 15,45 40 0-15,-2 9 1 16,5 2 9-16,10 4-6 16,11-1 7-16,9-4-10 15,12-3 2-15,24-6-3 0,19-9-2 16,12-10-15-1,7-13-36-15,0-6-6 0,-11-9 43 16,-15-18 16-16,-17-10 9 16,-10-8 30-16,-17-6-23 15,-4-6 45-15,-25 0-16 16,-20 6-29-16,-12 6-5 16,-4 16-11-16,0 14 0 15,3 15-77-15,10 0-134 16,5 18-160-16</inkml:trace>
  <inkml:trace contextRef="#ctx0" brushRef="#br0" timeOffset="208595.1328">8645 15468 972 0,'0'0'10'16,"0"0"-10"-16,0 0-67 16,0 0 67-16,0 0 15 15,0 0-8-15,-40 30-4 0,36-29-3 16,1 1 3-1,3-2 31-15,0 0 27 16,0 0-2-16,0 0-4 0,0-4-12 16,13 2-10-16,8 2-26 15,3 0-2-15,3 0 11 16,-1 13-8-16,-6 2 1 16,-8-1 6-16,-12 3-14 15,-2-5 1-15,-31 5 5 16,-19-4 13-16,-15-3-6 15,-7-1-14-15,2-3-35 16,17-6-101-16,25 0-339 16</inkml:trace>
  <inkml:trace contextRef="#ctx0" brushRef="#br0" timeOffset="209277.5243">10125 14750 1206 0,'0'0'55'0,"0"0"-21"15,0 0-13-15,0 0 55 16,0 0-57-16,0 0-13 15,-33 57-6-15,33-8 4 16,13 2 4-16,6-4-7 16,6-10 1-16,5-4-2 15,6-10 0-15,4-8-17 16,4-11-20-16,-3-4-13 16,-5-1 11-16,-9-23 36 15,-9-6 3-15,-3-9 8 0,-12-6-1 16,-3-3 26-16,0 2 4 15,-15 6 4 1,3 13 3-16,1 15-15 0,8 5 0 16,3 7-29-16,0 13-1 15,9 23-16-15,21 17 16 16,11 10 1-16,8 7 0 16,2-1-19-16,-2 0-20 15,-10-2 4-15,-16 0 19 16,-15-9 6-16,-8-9 8 15,-36-12 2-15,-19-13 0 0,-14-12 5 16,-13-9 29 0,-3-3-3-16,0-4-21 0,8-14-7 15,18-6 0-15,24-1-3 16,29-7-172-16,16-7-363 16</inkml:trace>
  <inkml:trace contextRef="#ctx0" brushRef="#br0" timeOffset="209706.6812">11713 14764 1214 0,'0'0'96'15,"0"0"-96"-15,0 0-9 0,0 0 9 16,0 0 8-16,0 0 9 16,94 88-11-16,-73-60-2 15,-9-1-4-15,-7-1 0 16,-5-5-56-16,0-7-80 15,-19-6-208-15</inkml:trace>
  <inkml:trace contextRef="#ctx0" brushRef="#br0" timeOffset="209844.7701">11640 14446 1081 0,'0'0'0'0,"85"-6"-246"16</inkml:trace>
  <inkml:trace contextRef="#ctx0" brushRef="#br0" timeOffset="210144.7226">12121 14616 929 0,'0'0'39'16,"0"0"-28"-16,-99 30-3 16,85-18 37-16,14 4-11 15,3 1-32-15,32 4 9 16,12 3-11-16,4 0 0 16,0 0 0-16,-8-1 0 15,-10-3-1-15,-11 2 1 16,-10-3 0-16,-12 0 7 15,0-4 21-15,-21 1 36 16,-13-7 14-16,-12-3 5 16,-5-3-51-16,-6-3-7 15,-1 0-24-15,4 0-1 0,5-1-92 16,12-13-263-16</inkml:trace>
  <inkml:trace contextRef="#ctx0" brushRef="#br0" timeOffset="210489.8829">11683 14390 1122 0,'0'0'1'0,"0"0"-1"16,-84-6 0-1,47 22 60-15,6 10-4 0,13 1-37 16,10 3-12-16,8-3-6 16,6-9 4-16,20-6-1 15,3-11-1-15,-1-1 3 16,-5-7 8-16,-5-11 2 15,-10-3 2-15,-8-2-1 0,0 3-17 16,-18 5-10 0,-18 4-96-16,-6 5-131 15,-4 6-346-15</inkml:trace>
  <inkml:trace contextRef="#ctx0" brushRef="#br0" timeOffset="212494.8193">13254 14410 1274 0,'0'0'63'0,"0"0"-24"16,0 0 19-1,0 0 29-15,0 0-43 16,0 0-44-16,0 0-13 0,40 27 12 16,-17 11-3-16,-1 2 4 15,-3-2-3-15,-2-2-31 16,-2-7-10-16,-2-8-4 16,-5-8 5-16,-1-7 15 15,-7-6 11-15,0 0 17 16,0-6 14-16,0-17 2 15,0-5-14-15,0-7 3 16,0 1 11-16,4-2-8 16,4 4 5-16,3 4 3 0,3 6 10 15,0 6-7-15,7 8-19 16,-1 8 0 0,3 0-4-16,2 7-7 15,1 16 10-15,-3 8-6 0,-3 4 6 16,-5 5-4-1,-6 2-35-15,-6-4-4 0,3-4-27 16,-2-9-3-16,2-7-15 16,5-12-12-16,3-6-19 15,3 0 36-15,1-15 48 16,-3-11 36-16,0-6 40 16,-3-5 20-16,-1-1 70 15,-2 2-17-15,-2 2-29 16,-1 6-8-16,-2 6-21 15,-1 9-17-15,1 8-4 0,-2 5-12 16,-1 0-22-16,2 11-33 16,3 14 29-16,2 5 3 15,5 4 1-15,7-1-1 16,7-1-5 0,7-7-20-16,10-4-26 0,4-11-13 15,3-7-2-15,-2-3-13 16,-10-5 44-1,-6-16 36-15,-12-5 0 0,-11-3 18 16,-10-7 43-16,0 1 10 16,-7 0-38-16,-13 3 30 15,1 7-6-15,1 10-1 16,9 8-20-16,2 7-25 16,5 0-11-16,2 13-15 0,0 16 7 15,16 8 7-15,10 2 2 16,1 2 0-16,0-2-1 15,-3-3-5-15,-5-7-17 16,-4-3-13-16,0-6-14 16,-5-6-35-16,-2-9-79 15,-7-5-194-15</inkml:trace>
  <inkml:trace contextRef="#ctx0" brushRef="#br0" timeOffset="212658.4993">14078 14060 1239 0,'0'0'0'0,"0"0"-171"16,0 0-119-16,0 0-156 15</inkml:trace>
  <inkml:trace contextRef="#ctx0" brushRef="#br0" timeOffset="213269.6152">14389 14325 1109 0,'0'0'0'0,"0"0"-5"16,0 0 5-16,59 83 1 15,-45-50 6-15,-3 1-5 16,-1 0 1-1,1-4-6-15,-4-8 3 0,-1-6-3 16,-3-8-1-16,0-7 3 16,-1-1 1-16,-1-3 23 15,2-15-4-15,3-6 28 16,0-5-42-16,8-4 1 16,-1 1 4-16,5 1-2 15,3 5 8-15,-1 7 22 0,0 6-18 16,-4 7-7-16,-4 6-6 15,-1 0-7-15,-4 13-8 16,1 9-4-16,-4 7 7 16,1 6 3-1,2-1 2-15,2-1 1 0,9-3-1 16,7-3-8-16,7-9-35 16,4-6-12-16,-2-11-3 15,-3-1 18-15,-5-7 35 16,-6-14 5-1,-2-8 10-15,-7-4 0 0,-5 0 35 16,-5-4-9-16,-1 2-6 16,0 6 7-16,0 5 3 15,-6 7 6-15,2 10 7 16,2 7-39-16,2 0-14 16,0 7-18-16,0 14 5 15,0 8 13-15,5 6 1 0,5-3 1 16,3 0-2-16,0 0-1 15,1-7-1-15,1-4 2 16,3-4 0-16,0-7-3 16,6-4-21-16,0-6-71 15,3 0-90-15,-6-12-354 16</inkml:trace>
  <inkml:trace contextRef="#ctx0" brushRef="#br0" timeOffset="213418.215">14937 13971 1232 0,'0'0'48'16,"0"0"-48"-16,0 0-143 16,0 0 19-16,0 0-85 15</inkml:trace>
  <inkml:trace contextRef="#ctx0" brushRef="#br0" timeOffset="214044.6354">15288 14218 1114 0,'0'0'14'15,"0"0"-13"-15,0 0-1 16,61 84 0-16,-42-52 0 15,-3 3 0-15,-5-1-1 16,-5-4 0-16,-3-4 1 16,-2-6-1-16,1-9 0 15,-2-4-18-15,0-7 3 16,0 0 16-16,0-8 19 16,5-13-1-16,2-6-12 15,-1-3 1-15,1-1 21 0,1 0 0 16,0 3-4-1,0 4 30-15,-2 5-1 0,-1 10-13 16,1 8 2-16,2 1-34 16,4 1-8-16,3 19-11 15,-1 3 6-15,-5 8 0 16,-2 3 5-16,-3-3-4 16,1 0-2-1,-2-5-9-15,2-5-4 0,-1-5-6 16,1-8-17-16,-2-4 15 15,2-4 16-15,1 0 11 16,2-18 6-16,4-5-2 16,1-3-2-16,-1-1 0 15,1-3-4-15,0 2 3 16,-3 1-1-16,0 3 2 0,-2 4 20 16,-2 6 34-16,-1 6-10 15,0 4-5-15,-2 4-3 16,5 0-38-16,2 7-8 15,3 15 0-15,1 4-1 16,-3 1 8-16,-1 3-2 16,-1-1 3-16,-2-2 0 15,5-5-3-15,-1-2-16 16,1-5-31-16,3-5-21 16,1-4-24-16,6-6-89 15,2 0-167-15</inkml:trace>
  <inkml:trace contextRef="#ctx0" brushRef="#br0" timeOffset="214428.6072">16053 14282 229 0,'0'0'667'0,"0"0"-572"16,0 0-49-16,0 0 51 16,0 0-57-16,0 0-40 15,-17 23 12-15,17 12-4 16,0-1 6-16,6 2-6 15,8-5 0-15,2-6-1 16,2-6-6-16,5-9 0 16,2-5 5-16,0-5-2 0,2 0 9 15,-4-14-3-15,-3-8 17 16,-3-6 13 0,-7-4 11-16,-7-3-36 15,-3-1 8-15,0 1-15 0,0 6 8 16,-3 9 11-1,2 10 15-15,1 10 3 0,0 0-45 16,0 2-4 0,0 19-15-16,3 10 19 0,6 3 3 15,1 3-3-15,1-3 0 16,1 1-2-16,1-7-2 16,4-3-7-16,3-6-103 15,6-6-65-15,5-7-199 0</inkml:trace>
  <inkml:trace contextRef="#ctx0" brushRef="#br0" timeOffset="215044.0746">16544 14262 1053 0,'0'0'119'0,"0"0"-63"15,0 0 14-15,0 0-10 16,0 0-60-16,0 0-1 15,31 58 0-15,-18-21-1 16,-4-1-1-16,-4-1 3 16,-2-4 0-16,-3-7-1 15,0-10-22-15,0-5 6 16,0-7 6-16,0-2 11 0,1-2 14 16,7-17 0-16,2-6-9 15,1-4-3-15,-2-4 0 16,1 1 5-16,-4 1 16 15,-3 2 10-15,2 7 22 16,-2 8 5-16,1 8-12 16,5 6-38-16,1 0-10 15,7 21-15-15,-2 10 5 16,-1 8 1-16,-6-2 8 16,-3 0-1-16,-4-4-14 15,-1-6-17-15,2-4-16 16,1-9 4-16,0-5 3 0,1-6 3 15,5-3 33-15,-2-1 6 16,2-18 11 0,3-5-1-16,0-6-1 15,0-2-1-15,1-5 24 0,1 1-14 16,1-4 2-16,-3 2-1 16,-3 6 27-16,-3 8-19 15,-2 9 9-15,-2 11 8 16,-1 4-32-16,4 1-12 15,1 23-25-15,0 7 21 0,4 5 0 16,-2 3 4 0,-4-4 0-16,1-3 3 0,1-5-3 15,2-7-4 1,3-4-4-16,8-8-65 0,9-5-76 16,8-3-118-16,8-3-446 15</inkml:trace>
  <inkml:trace contextRef="#ctx0" brushRef="#br0" timeOffset="218043.6829">17522 14591 1143 0,'0'0'111'0,"0"0"-101"15,0 0-7-15,0 0 57 16,0 0-19-16,0 0-41 16,18 33-2-1,-18-20-14-15,-4-10-250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4:42:37.05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950 3515 1406 0,'0'0'112'0,"0"0"-96"16,0 0-16-16,0 0 2 15,0 0 0-15,0 0-2 16,0 0-10-16,33 86 8 16,-26-36 1-16,-4 0 1 15,-1-2 1-15,-2-5 0 16,3-4-1-16,1-5 1 15,2-7 0-15,3-7-1 16,7-5 0-16,7-4 0 0,7-6 1 16,10-3-1-1,2-2-2-15,3 0-35 16,1-7-54-16,-6-8-63 16,-10-5-140-16,-11-4-621 0</inkml:trace>
  <inkml:trace contextRef="#ctx0" brushRef="#br0" timeOffset="167.298">1033 3738 1015 0,'0'0'231'0,"0"0"-179"16,0 0-34 0,0 0-8-16,0 0 21 0,124-40-22 15,-70 38-9-15,-2 1-9 16,-7-2-157-16,-15-7-253 15</inkml:trace>
  <inkml:trace contextRef="#ctx0" brushRef="#br0" timeOffset="344.4378">937 3477 1220 0,'0'0'92'0,"0"0"-92"15,119-33-5-15,-45 27 1 16,10 2 2-16,13 2-61 0,1 2-119 16,-2 0-113-16,-10 0-265 15</inkml:trace>
  <inkml:trace contextRef="#ctx0" brushRef="#br0" timeOffset="483.1855">1773 3444 742 0,'0'0'227'15,"0"0"-162"-15,0 0-18 16,-19 88 52-16,-3-43-46 15,-3 7-27-15,-1 7-7 16,-4-1-16-16,5-3-2 16,1-10-1-16,12-9-12 15,3-11-90-15,6-14-187 16,-1-11-546-16</inkml:trace>
  <inkml:trace contextRef="#ctx0" brushRef="#br0" timeOffset="695.9367">1429 3585 1035 0,'0'0'221'0,"0"0"-165"15,0 0-19-15,0 0-19 16,82-3 19-16,-27 26 5 16,6 11-24-16,2 4-9 15,1 2-8-15,0 0 0 16,-1-6-1-16,0-5-86 15,-10-12-149-15,-9-11-482 16</inkml:trace>
  <inkml:trace contextRef="#ctx0" brushRef="#br0" timeOffset="819.2505">2226 3739 1375 0,'0'0'46'15,"0"0"-46"-15,0 0-144 16,0 0-171-16</inkml:trace>
  <inkml:trace contextRef="#ctx0" brushRef="#br0" timeOffset="4006.0028">3650 3242 1394 0,'0'0'11'15,"0"0"-11"-15,0 0-6 0,0 0-17 16,0 0 11-16,42 108 9 16,-20-37 3-16,-2 7 3 15,-1 0-3-15,-5-7-46 16,-4-10-17-16,-10-16-4 16,0-15-56-16,0-14-35 15,-7-16 107-15,-10 0 51 16,-8-20 22-16,-2-11 86 15,-1-5-53-15,1-3 29 0,4 1-1 16,6 9 6 0,9 10-3-16,5 9-55 15,3 10 17-15,0 0-48 16,25 21-21-16,14 6 5 16,12 6 16-16,9-2 1 15,3-6-1-15,3-5-40 0,0-10-17 16,-2-10-22-16,-10-2 0 15,-14-27 3-15,-13-18 74 16,-12-16 2-16,-15-14 44 16,0-4 28-16,-31-1-21 15,-14 4-8-15,-13 9 3 0,-8 10-1 16,-5 11 13-16,-1 14-27 16,5 11 7-1,4 15-14-15,11 8-16 0,12 12-2 16,13 25-6-16,13 14 0 15,14 14-3-15,2 9 4 16,32 1-1-16,23 0 0 16,10-6-20-16,12-6-22 15,3-14-60-15,0-12-43 16,-7-19-74-16,-11-18-324 16</inkml:trace>
  <inkml:trace contextRef="#ctx0" brushRef="#br0" timeOffset="4186.9832">4449 3341 1231 0,'0'0'104'16,"0"0"-103"-16,0 0 9 16,0 0-2-16,0 0-1 15,0 0-4-15,74 80-3 16,-52-42-1-16,-8 1-4 15,-8-5-44-15,-6-14-178 16,0-18-674-16</inkml:trace>
  <inkml:trace contextRef="#ctx0" brushRef="#br0" timeOffset="4368.4356">4374 2935 465 0,'0'0'928'0,"0"0"-928"16,0 0-33-16,0 0-88 15,0 0-37-15,0 0-37 16,88 107-642-16</inkml:trace>
  <inkml:trace contextRef="#ctx0" brushRef="#br0" timeOffset="4655.9811">4726 3454 781 0,'0'0'11'16,"18"78"-6"0,-6-37-4-16,4-3 2 15,2-10-3-15,3-8 2 0,3-9-1 16,1-10 3-16,-1-1-2 15,-4-12 89-15,-4-21 83 16,-4-9-5-16,0-7-53 16,-9-2-52-16,-3 1 8 15,0 5-59-15,0 7-12 0,0 3-1 16,0 8 0-16,10 9-43 16,4 11-75-1,10 7-71-15,1 5-116 0,5 15-168 16</inkml:trace>
  <inkml:trace contextRef="#ctx0" brushRef="#br0" timeOffset="4834.1211">5205 3479 851 0,'0'0'38'16,"0"0"-24"-16,0 0 79 15,0 0-5-15,42 89-20 16,-29-62-35-16,-2-1-21 15,-2-5-12-15,1-3 0 16,-4-5-36-16,-6-12-242 0</inkml:trace>
  <inkml:trace contextRef="#ctx0" brushRef="#br0" timeOffset="4997.4676">5054 3069 1284 0,'0'0'0'15,"0"0"-32"-15,82 42-51 16,-25 0 53-16,4 7-83 0,-4 4-240 16</inkml:trace>
  <inkml:trace contextRef="#ctx0" brushRef="#br0" timeOffset="5404.8853">5736 3487 978 0,'0'0'203'0,"0"0"-154"16,0 0-34-16,-55-73 25 16,18 68 14-16,-7 5-38 15,0 7-16-15,0 20-4 16,13 9-4-16,9 10 3 15,13-1 4-15,9-1 0 0,6-10 1 16,22-12 2 0,18-14 4-16,7-8-6 15,0-7-1-15,-4-22-11 16,-8-14 3-16,-13-10 9 0,-7-5 5 16,-12-7 9-1,-9-4-12-15,-5-1 39 0,-26-1-1 16,-12 6-13-16,1 13 29 15,6 19-12-15,12 15 2 16,12 11-17-16,8 7-29 16,4 19-1-16,0 22-23 15,6 21 24-15,15 10 2 0,12 6-1 16,0-1 1-16,-5-7-2 16,-1-6-60-16,-8-7-39 15,2-14-64-15,-5-18-135 16</inkml:trace>
  <inkml:trace contextRef="#ctx0" brushRef="#br0" timeOffset="5737.583">6048 3468 320 0,'0'0'850'16,"0"0"-825"-16,82 0-24 15,-43 0-1-15,2-7 20 16,-3-8-12-16,-4-2 1 0,-10-8-3 16,-15-4 32-16,-9-2 26 15,-3-4 1-15,-27 3-15 16,-10 9-23-16,-5 10-22 16,3 13 8-16,5 3-13 15,4 29-5-15,15 13 1 16,12 11 6-16,6 3-2 15,24-2 7 1,15-4-6 0,4-11 5-16,5-14-5 0,0-15-1 0,-4-11 0 0,-8-2-33 15,-22-15-112 1,-14-13-119-16,-9-8-566 0</inkml:trace>
  <inkml:trace contextRef="#ctx0" brushRef="#br0" timeOffset="6187.7195">5081 3128 1053 0,'0'0'83'0,"0"0"-83"16,0 0-18-16,0 0 18 15,0 0 10-15,0 0 0 16,0 72-8-16,12-60 7 16,9-5-6-16,4-7 13 15,-1 0 20-15,-4-3 19 0,-4-15-2 16,-7-1 3 0,-6-3-19-16,-3-3-26 0,-6 1-6 15,-25 4-5 1,-17 3-22-16,-9 12-65 0,-6 5-68 15,2 4-162 1,6 14-323-16</inkml:trace>
  <inkml:trace contextRef="#ctx0" brushRef="#br0" timeOffset="6498.4906">4577 3014 810 0,'0'0'254'16,"0"0"-238"-16,0 0-9 15,0 0 0-15,0 0 37 16,0 0-27-16,-37 13-2 15,53-11-9-15,8-2 28 16,-3 0 22-16,-2 0-9 16,-7-6-30-16,-5 0-16 15,-7 0-1-15,0 2-35 0,-22 1-179 16,-14-1-642 0</inkml:trace>
  <inkml:trace contextRef="#ctx0" brushRef="#br0" timeOffset="7886.9752">4388 2994 779 0,'0'0'126'16,"0"0"-125"-1,0 0 2-15,0 0 10 16,0 0 40-16,0 0-15 0,0 0-26 16,44 76-7-16,-11-70 4 15,3-5-6-15,-5-1 2 16,-10 0 1-16,-9-6 2 15,-6-8 60-15,-6-2 34 16,-6-2-27-16,-11 0-60 16,-11 3 11-16,-5 3-16 15,-1 8-10-15,1 4-1 16,3 0 1-16,6 10-8 0,11 7-101 16,13 1-101-16,0-8-422 15</inkml:trace>
  <inkml:trace contextRef="#ctx0" brushRef="#br0" timeOffset="9963.8717">7853 3381 1029 0,'0'0'18'0,"-86"-49"-10"16,39 31 38-16,0 7 28 15,-3 6-33-15,0 5-4 16,2 3-32-16,8 19-2 16,11 7-3-16,16 7 2 15,11 3-2-15,2 1 0 0,26 0 1 16,20-9 8-1,11-9-4-15,2-12 0 0,-5-10-3 16,-6-2-2-16,-14-20 0 16,-10-7 0-16,-7-4 7 15,-9-7 7-15,-8 0-10 16,0 7 35-16,0 6-6 16,-10 6 10-16,1 10 11 0,6 8-18 15,3 3-14 1,0 3-22-16,3 23-30 0,19 13 28 15,8 13-1-15,6 7 1 16,4 1-108-16,5-4-39 16,0-12-177-16,-1-14-309 15</inkml:trace>
  <inkml:trace contextRef="#ctx0" brushRef="#br0" timeOffset="10564.8308">8960 3345 1390 0,'0'0'67'0,"0"0"-67"0,0 0-73 16,0 0 43 0,0 0 25-16,52 101 5 0,-20-45 0 15,-4-1 3-15,-7-5-3 16,-5-11-59-16,-7-14 14 16,-3-12-4-16,-6-9 5 15,0-4 35-15,0-12 9 16,0-16 39-16,0-13-39 15,0-7 34-15,0 2 29 16,0 1-23-16,5 9 8 16,7 8-8-16,-3 9 0 0,4 9-3 15,2 6-23 1,12 4-14-16,6 13-5 16,4 16-4-16,2 12 7 0,2 8-2 15,-5 5-2 1,-4 0 4-16,-4-5-49 15,-3-7-62-15,-2-10-54 0,-1-13-187 16</inkml:trace>
  <inkml:trace contextRef="#ctx0" brushRef="#br0" timeOffset="10937.3774">9633 3379 1133 0,'0'0'48'0,"0"0"-18"15,0 0 42-15,0 0-72 16,0 0-2 0,0 0 2-16,-21 112 1 0,42-61-1 15,12-4 7-15,1-7-6 16,2-13 0-16,-2-10-1 16,-2-10-18-16,-4-7 7 15,-6-3 11-15,-5-20 5 16,-7-8 10-16,-7-8 58 15,-3-3-17-15,-1-5 5 32,-16 6-8-32,2 11-16 0,2 10-2 0,6 11-4 15,2 8-1-15,5 1-30 16,0 1-10-16,0 21-4 16,14 13-5-16,5 9 19 0,6 5-3 15,2-3-31-15,1-6-28 16,2-8-41-16,-4-11-99 15,-4-11-254 1</inkml:trace>
  <inkml:trace contextRef="#ctx0" brushRef="#br0" timeOffset="11838.3275">10114 3389 906 0,'0'0'359'15,"0"0"-286"-15,0 0-49 0,0 0 4 16,0 0-28 0,0 0-15-16,55 57 11 0,-30-15 1 15,-4 2 2-15,-8-6-1 16,-8-6-40-16,-2-9-23 16,-3-10 27-16,0-9 3 15,0-4 26-15,0-1 9 16,0-21 13-16,3-12 5 15,4-5-1-15,1-4 11 16,-1 1 20-16,2 7-5 16,0 4-7-16,-3 9 8 15,0 10-16-15,-3 6 0 16,6 6-28-16,1 4-4 16,4 19-18-16,7 9 10 15,-2 6 3-15,-1 1-29 16,1-5-22-16,1-7-33 15,1-12-12-15,-1-9-15 0,-1-6 3 16,-6-16 82 0,-4-12 35-16,-6-8 106 0,-3-1 21 15,0 0-8-15,0 3-33 16,-6 9-8-16,-3 9 0 16,3 6-29-16,2 8-32 15,4 2-17-15,0 12-12 16,0 15-5-16,7 14 17 0,11 1 0 15,7 0-1 1,7-4 1-16,5-12-29 16,9-10-16-16,5-14-2 0,0-2 24 15,-4-19 20-15,-10-19 3 16,-8-5 8-16,-8-6 12 16,-9-5 19-16,-9-2 6 15,-3 0-30-15,-3 3 15 16,-17 12 9-16,2 14-19 15,4 13 4-15,4 14-24 16,6 0-4-16,2 25-28 16,2 17 25-16,0 9-1 15,8 6-11-15,13 0-20 0,-3-7-32 16,0-4 4 0,-6-14-25-16,-3-11 26 15,-1-15 2-15,-3-6 59 0,3-14 5 16,1-14 9-16,4-4 26 15,2 1 36-15,7 6-8 16,5 4 0-16,1 9-13 16,1 8-41-1,0 4-9-15,1 4-2 0,-3 21-4 16,-6 10-1-16,-5 7 2 16,-11 3 2-16,-5-2-2 15,-6-6 5-15,-25-9-3 16,-14-14 6-16,-6-8 2 15,-6-6 11-15,4 0-6 16,2-20-10-16,14-9-10 16,15-4-155-16,19-2-185 0</inkml:trace>
  <inkml:trace contextRef="#ctx0" brushRef="#br0">11212 3387 1020 0,'0'0'201'15,"0"0"-191"-15,0 0 19 16,0 0 71-16,104 2-60 16,-55-2-29-16,15 0-10 15,8 0 3-15,1-12 0 16,-15-5-1-16,-24-5-3 0,-24-4 3 16,-10-2-2-1,-13-1 7-15,-16 6-6 16,-4 7 7-16,-3 9-5 15,2 7-1-15,7 1-1 16,0 23-2-16,5 13-6 0,7 6 5 16,7 6 1-16,8 0 0 15,2-2 7-15,19-7-6 16,7-9 2-16,11-9 2 16,13-12-4-16,9-10 1 0,3-2-2 15,-4-23-13 1,-6-12 7-16,-16-4 6 15,-9-3 7-15</inkml:trace>
  <inkml:trace contextRef="#ctx0" brushRef="#br0" timeOffset="23673.9942">12065 3338 1040 0,'0'0'92'16,"0"0"-70"-16,0 0-3 15,0 0 29-15,0 0 21 16,91-83-37-16,-52 57-18 16,0 3-7-16,-10 1-7 0,-6 3 23 15,-16 5-3 1,-7 2 8-16,0 5 32 15,-16 2-55-15,-13 1-5 0,-9 4-5 16,-1 0-6-16,6 0 11 16,9 10-4-16,15 5-2 15,9 3-7 1,3 5-12-16,27 4 7 0,13-1-4 16,7 3-19-16,-1-2-6 15,-7-1 13-15,-16 1 25 16,-17 3 7-16,-9 2-10 15,-16 5 4-15,-23 1 8 16,-4-1 8-16,4-6 17 16,11-9 12-16,10-8 9 15,16-5-10-15,2-1-26 16,18-4 3-16,26-2 17 16,18-1 2-16,17-1-16 0,9 0-15 15,2-9-2-15,-5-3-11 16,-5 1-141-16,-12-2-175 15</inkml:trace>
  <inkml:trace contextRef="#ctx0" brushRef="#br0" timeOffset="24012.6164">13818 3169 1323 0,'0'0'96'15,"0"0"-62"-15,0 0 1 16,0 0 52-16,0 0-48 15,0 0-39-15,3-3-7 16,13 33 6-16,5 13-2 16,-3 7 0-16,-4 5 2 0,-5 3 1 15,-2 1-4 1,-1 1-25-16,-2-3-50 16,1-6-54-16,-1-12-64 15,4-12-195-15</inkml:trace>
  <inkml:trace contextRef="#ctx0" brushRef="#br0" timeOffset="24480.9418">14424 3259 716 0,'0'0'509'0,"0"0"-438"0,0 0-65 0,0 0 3 0,-86-63 56 16,60 63-41-16,-4 11-24 15,3 19-1 1,5 9-6-16,5 9 7 16,8 5-1-16,9 6 5 0,0-2-3 0,20-5-1 15,14-12 1-15,12-10 9 16,10-13-4-16,6-14-6 78,1-3-3-78,-9-14-4 0,-13-13 7 0,-17-7 6 0,-11-7-2 0,-13-5 25 0,0 0 1 0,-26 1-14 0,-17 3 0 0,-8 6-12 16,-7 9-4 30,2 13-4-30,10 10-15-16,13 4-102 0,15 10-46 0,18 10-123 16,6 3-281 15</inkml:trace>
  <inkml:trace contextRef="#ctx0" brushRef="#br0" timeOffset="24829.9104">15012 3279 1001 0,'0'0'146'0,"0"0"-91"0,0 0-26 0,5-73 50 0,-18 65 10 0,-2 8-43 0,-7 0-46 0,-7 4-4 0,0 20-10 0,-3 11 11 0,8 7 0 16,8 9-3-16,7 7 5 15,9 3 1-15,0 2 0 16,16-8 2-16,14-14-2 94,9-13 7-94,7-14-5 0,4-10-2 0,0-4-1 0,-6-11-1 0,-13-14 2 0,-10-8 13 0,-14-8 0 0,-7-4 4 0,0-1 11 0,-21-1-27 0,-12 6 2 15,-5 4-3-15,-3 11-9 16,5 10-5-16,8 13-111 15,7 3-79-15,18 9-154 16</inkml:trace>
  <inkml:trace contextRef="#ctx0" brushRef="#br0" timeOffset="25188.6298">15607 3252 1129 0,'0'0'52'0,"0"0"-26"0,-60-72 8 0,39 61 43 0,3 5-1 0,-1 6-65 0,0 6-11 0,-1 23-15 0,1 14 10 0,7 12 3 0,6 10 2 0,6 3 0 15,13-2 1-15,15-5 2 16,8-13 4-16,5-13 4 15,3-14 5-15,6-13 2 16,5-8 5 0,2-4 12-16,-2-22-13 0,-9-11-10 15,-13-5 42-15,-12-8-10 0,-18 0-27 16,-3-2-8-16,-30-1-9 16,-20 3-12-16,-15 10-1 15,-7 8-40-15,-1 13-120 16,7 8-186-16</inkml:trace>
  <inkml:trace contextRef="#ctx0" brushRef="#br0" timeOffset="27291.8067">16851 3391 1285 0,'0'0'97'0,"0"0"-95"16,0 0-2-1,0 0 15-15,0 0-1 0,0 0-14 16,0 0 0-16,48 75 0 16,-32-42 0-16,2 2 0 15,-3-5-1-15,0 0 1 16,-5-10-116-16,-3-13-145 15</inkml:trace>
  <inkml:trace contextRef="#ctx0" brushRef="#br0" timeOffset="27448.6253">16933 3098 1298 0,'0'0'0'16,"0"0"-327"-16,0 0-110 16</inkml:trace>
  <inkml:trace contextRef="#ctx0" brushRef="#br0" timeOffset="27819.7968">17264 3324 1058 0,'0'0'7'0,"0"0"-5"16,0 0-2-16,12 103 0 15,6-67 3-15,2-1-5 16,-1-6 2-16,-2-8-38 16,-3-9-6-16,1-12-1 15,2-3 45-15,-4-19 2 16,3-8 6-16,-2-2 55 15,-1-3-13-15,-1 1 46 16,0 3-56-16,3 6 38 16,-3 7-17-16,3 4 10 15,-2 8-35-15,5 6-36 16,2 0 0-16,4 16-17 0,2 9 11 16,-3 6-3-16,-4 3 7 15,-2 2-1-15,-7 4-1 16,3-2 3-1,-4 0-39-15,2-5-77 0,-1-9-87 16,-1-7-297-16</inkml:trace>
  <inkml:trace contextRef="#ctx0" brushRef="#br0" timeOffset="28281.0981">18782 3151 1147 0,'0'0'111'0,"0"0"-106"15,0 0 0-15,0 0 7 16,0 0-12-16,0 0-17 16,-2 62 17-16,14-16 2 15,1 4-2-15,4 1 4 16,-1 2-4-16,2 1 0 16,2 0 6-16,-4-1-6 15,2-6-13-15,0-9-92 0,-8-15-177 16</inkml:trace>
  <inkml:trace contextRef="#ctx0" brushRef="#br0" timeOffset="28857.3018">18583 3404 779 0,'0'0'510'15,"0"0"-510"-15,123-23-14 16,-54 15 13-16,6 0 1 16,3 2 0-16,-7-1 4 15,-9 5-8-15,-19 0 4 16,-15 2-2-16,-15 0 1 0,-9 3-15 16,-4 11 7-16,0 6 7 15,-4 4-3-15,-4 5 4 16,2-1 1-16,6-1 0 15,0-4 0 1,4-5 1-16,19-6-1 0,8-8 6 16,3-4-1-16,4 0 3 15,-3-15-1-15,-9-7 0 16,-7-2 13-16,-10-1-16 16,-7 4 28-16,-2 2 23 15,0 5-26-15,-5 7-12 16,-4 6-17-16,1 1-13 0,0 5-7 15,2 18 3-15,6 4 14 16,0 4-10-16,19-2-12 16,15-1 3-1,8-10 3-15,1-8 10 0,-2-10 9 16,-7 0 0-16,-7-19 9 16,-8-6 59-1,-5-6 31-15,-10-3-17 16,-4 2-45-16,0 1-21 0,-9 1-4 15,-11 9-12-15,-4 5-3 16,6 9-3-16,1 7-70 16,10 3-122-16,7 15-39 15,9 1-116-15</inkml:trace>
  <inkml:trace contextRef="#ctx0" brushRef="#br0" timeOffset="29151.3257">19966 3259 1242 0,'0'0'64'0,"0"0"-55"15,0 0-4-15,0 0 15 16,0 0-20-16,0 0-3 16,-92 93 3-16,87-38 0 15,5 1 0-15,16-9 0 0,14-5 5 16,12-18-5-1,9-12 5-15,7-12 8 16,-2 0-4-16,-6-18 1 16,-14-10 18-16,-15-1 51 15,-14-5 10-15,-7-1-56 0,-10 1-31 16,-25 1-2-16,-12 6-10 16,-10 5-12-16,-7 8-82 15,4 6-144-15,15 3-353 16</inkml:trace>
  <inkml:trace contextRef="#ctx0" brushRef="#br0" timeOffset="29734.2673">21011 3184 1003 0,'0'0'180'16,"0"0"-116"-16,0 0 1 16,0 0 12-16,0 0-6 0,0 0-38 15,-3 2-33-15,9 22 0 16,7 12 0-16,4 12 6 15,0 6 14-15,0 10-18 16,1 9 4-16,-5 4-2 16,2-1-4-16,-3-4-4 15,1-12-108-15,-2-13-90 16,-2-18-203-16</inkml:trace>
  <inkml:trace contextRef="#ctx0" brushRef="#br0" timeOffset="30034.4593">20969 3271 1161 0,'0'0'191'16,"0"0"-189"-16,0 0 0 16,119-59 3-16,-52 59 3 15,10 7-6-15,0 19-2 16,-10 5-5-16,-16 5 4 15,-26-2-3-15,-25-1-14 16,-12-2-27-16,-37-3 14 16,-22-7 31-16,-10-7 1 15,-1-6-1-15,13-7 10 0,22-1-1 16,21 0-3-16,23 0 2 16,9 0-8-16,45 0-85 15,25 0-258-15,21-9-473 16</inkml:trace>
  <inkml:trace contextRef="#ctx0" brushRef="#br0" timeOffset="30394.7079">21862 3234 1270 0,'0'0'22'16,"-86"-30"-22"-16,34 28 0 15,1 2 37-15,5 17-4 16,8 12-26-16,16 8-7 0,16 2 0 15,6 0 4-15,24-7-4 16,16-6 5-16,12-6 0 16,0-10-4-16,-2-10-2 15,-7 0-9-15,-12-11 10 16,-8-13 16-16,-10-5-6 16,-10-8 9-16,-3 1 26 15,-1 3 7-15,-15 4-24 16,2 12-7-16,2 9-1 15,8 7 5-15,4 1-25 16,0 9-14-16,0 21-9 16,3 9 23-16,14 7-2 15,6 2 2-15,-1-5-27 16,1-2-26-16,-4-2-55 16,-7-10-77-16,-3-9-112 0,0-14-603 15</inkml:trace>
  <inkml:trace contextRef="#ctx0" brushRef="#br0" timeOffset="31044.3939">22055 3328 1206 0,'0'0'105'0,"0"0"-105"16,121-51-12-1,-69 37 12-15,-7-5 20 16,-9 2 1-16,-11 2-14 16,-15-1 40-16,-10 0 26 0,0 2-44 15,-11 1-6-15,-13 5-23 16,1 5-8-16,1 3 1 16,7 0-4-16,9 7 9 15,6 13-25-15,5 0-20 16,23 4 15-16,8 0 2 15,1-2-26-15,-9-6 3 16,-11-3 22-16,-16-3 25 16,-1 1-3-16,-13 4 3 15,-19 5 6-15,-2 1 23 0,4 5 0 16,8 0-8-16,16 3-7 16,6-2 0-16,22 1 0 15,27-8 6 1,16-6 4-1,12-11-9-15,2-3-9 0,2-18-19 16,-6-11-9-16,-13-11 23 0,-16-7 2 16,-16-7 3-16,-19-7 3 15,-11-1 6-15,0-2 25 16,-17 7-6-16,-2 5 22 16,3 13 16-16,3 12-36 15,6 13 6-15,2 9 5 16,5 5-21-1,0 0-20-15,0 16-24 0,9 14 9 0,8 9 15 16,1 7 0-16,1 2 1 16,-5-1-2-16,-4-3 1 15,-3-1 0-15,-1-6-1 16,0-4 3-16,5-4 1 16,4-7-3-16,5-5-5 15,6-5-47-15,4-10-71 16,-3-2-42-16,-8-10-159 15</inkml:trace>
  <inkml:trace contextRef="#ctx0" brushRef="#br0" timeOffset="31218.2394">22625 3196 1039 0,'0'0'194'15,"0"0"-140"-15,0 0-1 16,146 0 67-16,-59-1-65 15,-1-4-38-15,-10-5-12 16,-6-1-4-16,-12-9-2 16,-17-3-166-1,-26-7-333-15</inkml:trace>
  <inkml:trace contextRef="#ctx0" brushRef="#br0" timeOffset="35291.8313">23469 3163 767 0,'0'0'237'0,"0"0"-202"16,0 0-31-16,0 0 48 15,0 0 16-15,0 0-40 0,0 0-14 16,-55 16-8-16,36-6 3 16,1 1-8-16,4 1 9 15,3-1-6-15,4-2-3 16,4 1 2-16,3-1-2 16,0-1-1-16,8 2 2 15,13-4-1-15,6 1 0 16,2 2 1-16,1-2-2 15,-6 2 0-15,-4 3-2 16,-10-1 1-16,-6 3 1 16,-4 2-5-16,0 1 4 0,-20 1 1 15,-7-3 22 1,-3-4 31-16,-4-3-4 0,-2-8-14 16,-9 0-35-16,-3-10-1 15,-8-18-230 1,-4-11-877-16</inkml:trace>
  <inkml:trace contextRef="#ctx0" brushRef="#br0" timeOffset="36583.7409">3000 5542 704 0,'0'0'162'15,"0"0"-65"-15,7-71-21 16,-8 51 33-16,-20 5-24 16,-10 4-41-16,-14 8-27 15,-9 3-17-15,-12 0 0 0,-11 5 7 16,2 10-5 0,1 2 11-16,13 0-6 0,22-1 0 15,18-4-8-15,15 1 1 16,6 0 0-16,22 1-4 15,23 2 8-15,21-1-1 16,13 1-3-16,3-1-1 16,-6 3-1-16,-13-1 0 15,-19 1-3 1,-21-2 1-16,-20-2-1 0,-6 2-2 16,-33-2 7-16,-22-3 8 15,-20-1 34-15,-5-3-11 0,-2-4-7 16,16-3-11-1,20 0-11-15,23 0-4 16,19 0 2-16,7-8-102 0,37-9-131 16,19-8-310-16</inkml:trace>
  <inkml:trace contextRef="#ctx0" brushRef="#br0" timeOffset="36933.7748">3071 5472 1032 0,'0'0'97'0,"0"0"-97"16,0 0 0-16,0 0 0 16,0 0 44-16,11 93-18 15,0-63-13-15,0-2-11 16,6-5-2-16,4-6 10 0,4-7-10 16,6-8 5-16,4-2 4 15,-1-2-8 1,0-17 8-16,-5-4-7 0,-10-2 5 15,-10-4 6-15,-3-1-6 16,-6 3 33-16,0 5 13 16,0 10 4-16,0 5-21 15,-3 7-10-15,3 0-25 16,0 6-1-16,0 18-21 16,0 8 21-16,0 6 1 15,8 0 0-15,8-2-2 16,6-4-21-16,6-7-60 15,11-5-40-15,9-11-126 0,3-9-288 16</inkml:trace>
  <inkml:trace contextRef="#ctx0" brushRef="#br0" timeOffset="37502.9027">3825 5447 891 0,'0'0'169'0,"0"0"-159"0,0 0 24 15,0 0 50-15,-94-51-36 16,70 73-41-16,3 15-2 16,8 10-6-16,13 5 1 15,0 0 0-15,30-4 4 16,14-9 0-16,9-10-1 16,8-15-3-16,10-14-27 0,-2 0 6 15,-2-19-41-15,-9-13-29 16,-10-9 68-16,-15-6 23 15,-12-8 39-15,-11-2 35 16,-10-5 18-16,0-1-8 16,-19 1-2-16,-11 7-54 15,2 10 38-15,2 15-6 16,10 15-16-16,7 10-26 16,6 5-18-16,3 26-18 15,0 21-3-15,6 18 20 16,10 9-2-16,5 7 3 0,-1-4-25 15,-4-4-35-15,-7-10-21 16,6-12-12 0,0-14 21-16,1-16-24 15,5-17-17-15,0-4 13 16,0-25 95-16,-3-10 5 0,3-8 21 16,-4-7 35-16,-3 0 33 15,-8 2 11-15,4 5-3 16,-5 14-33-16,-1 9 16 15,-1 12-31-15,2 8-15 16,4 0-34-16,13 15-19 16,2 13 12-16,6 9 5 0,1 2 0 15,-1 1-70-15,7-4-43 16,7-5-61-16,8-7-118 16</inkml:trace>
  <inkml:trace contextRef="#ctx0" brushRef="#br0" timeOffset="37727.3978">5432 5335 789 0,'0'0'384'16,"0"0"-324"-16,-15-78-16 16,7 69 63-16,7 8-18 15,1 1-68-15,0 14-21 16,4 19-18-16,13 12 12 0,2 8 12 15,-2 2-6-15,-7 4 2 16,-1-4-2-16,-3-3-18 16,-3-8-101-16,0-12-53 15,-3-14-150-15</inkml:trace>
  <inkml:trace contextRef="#ctx0" brushRef="#br0" timeOffset="38734.9838">5194 5488 391 0,'0'0'898'0,"0"0"-832"15,0 0-66-15,0 0 4 16,117-17-4-16,-47 12 1 16,2-5-1-16,-4-2 0 0,-5-7-35 15,-15-3 11-15,-17-2 24 16,-16-2 3-16,-13-4 21 15,-2 5 11-15,-11 1 11 16,-4 9 12-16,3 5-30 16,8 9-5-16,4 1-23 15,0 19-12-15,0 18 4 16,6 10 5-16,7 2 2 16,-1-1-1-1,-3-3-22-15,0-6-10 0,0-7-1 16,-2-11-7-16,5-9-13 15,3-12 9-15,4 0 29 16,1-15 17-16,-2-12 2 0,-8-4 8 16,-5 0 22-1,-5-1 13-15,0 7-34 16,0 9 32-16,0 9 0 0,7 7-13 16,7 0-30-16,8 18-35 15,9 10 33-15,4 2-6 16,5-1-33-1,8-3 12-15,7-3 11 0,6-6-11 16,3-9-4-16,3-8 7 16,-1 0 11-16,-3-17 3 0,-8-10 12 15,-16-5 7-15,-17-2 30 16,-13 3 66-16,-9 2-9 16,-9 3-42-16,-22 8 10 15,-11 7-58-15,-3 11-4 16,-4 0-5-1,7 25-6-15,8 8 8 16,10 6 2-16,18 0-7 0,6-2 6 16,6-6 0-16,24-10-21 15,4-11-5-15,4-10-28 16,0 0 4-16,-2-23 28 16,-9-6 12-16,-9-7 12 15,-8 0 1-15,-10-4 23 16,0 4 18-16,-10 4-10 15,-2 10 10-15,1 9 10 0,3 10-29 16,8 3-23-16,0 21-27 16,1 12 14-16,20 9 12 15,4 2 2-15,5-6-1 16,0-6 0-16,6-7-1 16,7-10-11-1,9-11-10-15,8-4 12 16,-2-13 9-16,-7-16 1 0,-2-11 0 15,-12-9 7-15,-10-8-7 16,-12-9 10-16,-12-5 7 16,-3 0 1-16,-21 3 22 15,-12 13-17-15,-4 17-2 16,6 18 3-16,5 20-23 16,9 7-1-16,6 33-11 0,11 18 11 15,0 13-3-15,19 8 5 16,16-1-2-16,5-4 4 15,2-11-3-15,1-11-2 16,-7-12-14-16,-8-16-33 16,-4-15-23-16,-6-9-61 15,-3-4-21-15,-6-24-219 16</inkml:trace>
  <inkml:trace contextRef="#ctx0" brushRef="#br0" timeOffset="38914.6392">6724 5243 1155 0,'0'0'259'0,"0"0"-211"0,0 0-42 15,82-4 78 1,-24 4-19-16,8-1-42 0,1-2-23 16,-9-1-1-16,-6-4-4 15,-16-1-48-15,-12-2-154 16,-18-2-252-16</inkml:trace>
  <inkml:trace contextRef="#ctx0" brushRef="#br0" timeOffset="41501.2625">8393 5026 314 0,'0'0'979'0,"0"0"-944"0,0 0-17 15,0 0 88-15,0 0-34 16,0 0-72-16,0 0-1 15,-13 26-8-15,19 23 8 16,1 4 0-16,1 4 1 16,-1 1-5-16,-1-1-46 15,0-4-61-15,-4-8-43 16,0-10-137-16,-2-18-269 16</inkml:trace>
  <inkml:trace contextRef="#ctx0" brushRef="#br0" timeOffset="41989.6485">8093 5310 1107 0,'0'0'67'15,"0"0"-59"-15,0 0-7 16,0 0-1-16,83-26-1 16,-15 22-11-16,7-2-83 0,2-4-40 15,-4-7 58-15,-10-7 32 16,-9-4 19-16,-23-3 26 15,-14-1 26-15,-14-2 124 16,-3 2-54-16,-3 1 31 16,-11 5-47-16,5 6 8 0,-1 8-3 15,7 6-50 1,1 6-13-16,2 0-22 0,0 22-24 16,0 15 10-16,8 14 13 15,8 3 0 1,2-3-15-16,3-1-34 15,1-8 19-15,2-9-48 0,-1-10-7 16,2-14-9-16,0-9 19 16,-4 0 30-16,-6-16 46 15,-5-11 14-15,-5-4 37 16,-2 0 51-16,-2 0-31 16,-1 5 11-16,2 8-7 15,2 6-8-15,2 6-24 16,6 6-24-16,8 0-19 0,2 12-6 15,8 15-4-15,-2 4 8 16,-3 3-3-16,-5 1 1 16,-2 1-74-16,-3-5-71 15,0-10-79-15,-3-9-334 16</inkml:trace>
  <inkml:trace contextRef="#ctx0" brushRef="#br0" timeOffset="42526.4685">9166 5274 1040 0,'0'0'106'15,"0"0"-103"-15,0 0 32 16,0 0 41-16,111-43-47 16,-77 29-29-16,-3-2 0 0,-2-1 8 15,-10-3 9-15,-9 4 38 16,-8-1 2-16,-2 1-12 15,-11 2-20-15,-14 5-25 16,-3 6-5-16,4 3 4 16,1 6-13-16,4 15 10 15,5 8 3-15,1 4-3 16,10 0 2-16,3-2-2 16,2-7-2-16,26-6 3 15,14-13-3-15,12-5 1 16,2-5-5-16,-4-19-11 15,-10-7 18-15,-9-4 3 16,-8 0 0-16,-1 1 16 16,-6 4 15-16,3 7-3 15,0 5-10-15,-3 12-18 16,4 6 0-16,-3 0-9 16,0 20-5-16,-6 9 8 0,-9 6-51 15,-4 1 4-15,-10 3 6 16,-11-1-4-16,-3-3 45 15,3-4 5-15,8-6 0 16,7-5-1-16,6-6 4 16,3-4 13-16,27-4 51 15,13-6-9-15,14 0-29 16,8 0-17-16,1-6-10 0,-3-8-1 16,-4-1-10-16,-10-5-57 15,-14-4-74-15,-20-4-218 16</inkml:trace>
  <inkml:trace contextRef="#ctx0" brushRef="#br0" timeOffset="42833.4635">10130 5154 819 0,'0'0'67'0,"0"0"-22"16,91 14 85-16,-55-14-6 15,0 0-56-15,-2 0-10 16,-1-11-12-16,-8-5-2 0,-9-6-23 15,-10 0 11-15,-6-2 12 16,-4-1-22-16,-23 5-17 16,-13 3-5-16,-14 11-5 15,-1 6-1-15,3 8-4 16,13 21 6-16,12 11-6 16,18 9 10-16,9 1 3 15,9 1-3-15,22-2 5 16,9-7-1-16,1-12-2 15,1-13-1-15,2-11-1 16,1-6-26-16,1-6-75 16,-2-19-94-16,-2-9-299 15</inkml:trace>
  <inkml:trace contextRef="#ctx0" brushRef="#br0" timeOffset="43261.1406">11862 4942 1330 0,'0'0'89'0,"0"0"-79"16,0 0 16-16,0 0 7 15,0 0-25-15,21 78 4 16,1-20 10-16,-2 6-11 16,2 4-10-16,-3 2 3 0,-4-1-5 15,-4-2 1-15,-2-8-61 16,-3-10-100 0,-3-14-56-16,0-19-195 0</inkml:trace>
  <inkml:trace contextRef="#ctx0" brushRef="#br0" timeOffset="43532.8378">11816 4928 1080 0,'0'0'217'15,"0"0"-212"-15,0 0-1 16,107-61 17-16,-49 61 7 15,4 17-17-15,-6 13-11 0,-11 9-2 16,-15 5 0-16,-17-2-1 16,-13-2 1-16,-15-4 2 15,-20-8-4-15,-16-8 4 16,-5-9 0-16,-6-5 1 16,1-5 6-16,7-1-7 15,20 0-27-15,17-1-110 16,17-11-191-16</inkml:trace>
  <inkml:trace contextRef="#ctx0" brushRef="#br0" timeOffset="43840.8605">12248 4979 1012 0,'0'0'92'16,"0"0"-92"-16,0 0-6 0,102 56 5 15,-78-30 1-15,-6 1-4 16,-8-1 5-16,-7-5-1 16,-3-8 0-16,0-5-12 15,0-5 9-15,0-3 6 16,0 0 32-16,-5-14 63 16,2-8-30-16,1-4-11 15,2-3-35-15,0 3 5 0,13 0-18 16,9 3-9-1,4 6-6-15,2 4-36 0,4 4-43 16,-4 9-35 0,-4 0-72-16,-7 12-116 15</inkml:trace>
  <inkml:trace contextRef="#ctx0" brushRef="#br0" timeOffset="44161.7943">12750 4964 1026 0,'0'0'125'16,"0"0"-89"-16,0 0 117 16,0 0-72-16,0 0-69 15,0 0-12-15,-36-24-28 16,18 48 16-16,1 9 6 0,6 4 2 16,11 1 3-16,0-4 2 15,16-1-1-15,17-9 1 16,4-7-1-16,8-11 7 15,-2-6 1 1,-2 0-2-16,-10-8 5 0,-6-14-3 16,-12-2 13-16,-11-2 7 15,-2-2-15-15,-16 0-13 16,-19 4-2-16,-5 7-6 16,-2 6-2-16,10 11-71 15,13 1-67-15,18 19-123 16,1 6-157-16</inkml:trace>
  <inkml:trace contextRef="#ctx0" brushRef="#br0" timeOffset="44600.1466">13526 5036 948 0,'0'0'254'15,"0"0"-176"-15,-11-72-41 16,-17 54 10-1,-10 6-2-15,-11 6-40 0,-10 6-5 16,-4 4-4-16,3 23 1 16,15 11 1-16,17 7 1 15,23 1-2-15,5 0 3 16,38-10 0-16,17-9 9 16,9-13-5-16,0-11 12 0,-4-3-6 15,-9-13-9-15,-10-12 11 16,-8-9-4-16,-12-7-2 15,-12-8 51-15,-9-8-29 16,0-6-8-16,-11-9-11 16,-9-4-7-16,-4 2-4 15,3 11 2-15,5 16 0 16,4 17 8-16,6 17-7 16,3 9 12-16,1 4-13 15,2 10-22-15,0 25-4 0,0 22 19 16,2 12 7-1,14 9-4-15,1 1 4 16,0-3-10-16,0-4-13 16,-2-7-64-16,-3-11-89 15,3-14-109-15,1-17-208 16</inkml:trace>
  <inkml:trace contextRef="#ctx0" brushRef="#br0" timeOffset="45359.6861">13869 4916 1090 0,'0'0'142'0,"0"0"-142"15,0 0 0 1,0 0 0-16,3 79 53 0,4-39-33 16,2-2-16-16,3-6 5 15,4-6 1-15,3-9-9 16,1-8 10-16,4-9-2 15,0 0 1 1,-3-12 5-16,-2-12-4 16,-4-6 1-16,-5-4-3 0,-8-1-5 15,-2 1 20-15,0 5-11 16,-2 6-9-16,-2 11 6 16,-2 11-3-16,5 1-7 15,1 11-18-15,0 14-14 16,0 9 30-16,1 3 2 0,16-1-3 15,5-7-1-15,11-7-19 16,7-4-1 0,11-7 21-16,-2-9-36 0,2-2-3 15,-8-5 16-15,-3-16 25 16,-7-7-4-16,-12-7 3 16,-8-2 2-16,-11-1 10 15,-2 1 7-15,-3 7 43 16,-13 10-37-1,-3 8 15-15,2 12-5 0,0 0-24 16,-1 22-9-16,6 15-3 16,5 8-1-16,7 6 4 15,4 0 3-15,20-7 3 16,11-9 4-16,12-10-3 16,15-7 4-16,5-11 5 15,10-7-12-15,-5 0 3 16,-8-13-4-16,-10-14-3 0,-15-10 11 15,-16-8-5-15,-15-7 7 16,-8-6 21-16,-5-4-16 16,-20 0 1-16,-5 4-6 15,0 11-12-15,4 17 12 16,10 18 6-16,7 12-8 16,2 1-11-16,4 29-21 15,3 14 21-15,0 15-3 0,0 4 5 16,21 1-3-1,0-7 1-15,0-7-8 16,0-9-34-16,-9-10-44 0,-2-10-53 16,-6-14-76-1,-2-7-157-15</inkml:trace>
  <inkml:trace contextRef="#ctx0" brushRef="#br0" timeOffset="45524.3059">14604 4991 1147 0,'0'0'222'0,"0"0"-154"16,0 0-66-16,120-10 45 15,-55 8-6-15,7 0-40 16,-4-4-1-16,-7-4 0 16,-14-4-67-16,-13-4-96 15,-14-5-98-15,-14-4-554 0</inkml:trace>
  <inkml:trace contextRef="#ctx0" brushRef="#br0" timeOffset="46086.9121">16211 4820 1193 0,'0'0'259'0,"0"0"-216"16,0 0-38-16,0 0-5 15,0 0 0-15,0 0-1 16,33 62 0-16,-17-25 2 15,-2 0-2-15,-3-5-2 16,-4-3-109-16,-3-7-94 0,-4-13-346 16</inkml:trace>
  <inkml:trace contextRef="#ctx0" brushRef="#br0" timeOffset="46241.0863">16301 4576 1242 0,'0'0'0'0,"0"0"-196"16,122-3-191-16,-68 14-83 0</inkml:trace>
  <inkml:trace contextRef="#ctx0" brushRef="#br0" timeOffset="46492.2145">16575 4738 833 0,'0'0'50'0,"0"0"-32"15,0 0-1 1,-55 73 23-16,80-43-16 0,24 6 4 16,11-3-3-16,3-1-12 15,-7-6 23-15,-15-6 12 16,-19-9-4-16,-13-5-1 0,-9-2-31 15,-11-2 8-15,-27 3 54 16,-18-1 4-16,-16-2-39 16,-3 1-39-16,6 1 0 15,17 1-26-15,21-1-221 16,22-4-334-16</inkml:trace>
  <inkml:trace contextRef="#ctx0" brushRef="#br0" timeOffset="49199.1415">17569 4765 1357 0,'0'0'58'15,"0"0"-48"-15,0 0 25 16,0 0 34-16,0 0-69 16,0 0-6-16,86 39 6 15,-57-3-6-15,-6-1 4 16,-5-1-8-16,-1-1-27 15,-7-8-27-15,-1-8 8 16,-4-8 2-16,-4-4 18 16,-1-5 25-16,0 0 11 15,0-12 33-15,0-8-14 16,0-7 22-16,0-3-5 16,0 3-2-16,0 2 1 0,5 2-20 15,7 5 3-15,7 4-6 16,5 7-4-16,2 5-8 15,4 2-5-15,-1 8-6 16,-1 11 7-16,-7 8-4 16,-2 4 2-16,-7 1 4 15,-5-2-28-15,-6-4-9 16,-1-7 7-16,0-6-6 16,0-8-12-16,0-3 27 15,0-2 23-15,0-6 17 0,0-15 6 16,9-6-7-16,0-4-2 15,1-1 28-15,2-2 8 16,2 3-31-16,0 3 13 16,3 4 7-1,2 7-12-15,2 8-6 16,-1 9-21-16,5 4-4 0,3 20-7 16,1 12 2-16,-4 6-2 15,-4 2 8-15,-2-3 1 16,2 0-31-16,3-8-47 15,9-4-48-15,10-8-10 16,5-11-175-16</inkml:trace>
  <inkml:trace contextRef="#ctx0" brushRef="#br0" timeOffset="49492.8505">18711 4879 998 0,'0'0'150'0,"-10"-77"-130"15,-7 52 18-15,-3 7 83 16,-6 14-52-16,0 4-67 15,-4 9-2-15,6 20-18 16,3 8 7-16,8 4 10 16,11-3 1-16,2-5 0 15,9-8 4-15,14-8-3 16,8-10 6-16,0-7 18 16,-1 0 31-16,-3-7 0 15,-8-13 1-15,-7-2-12 16,-5-1-9-16,-5 1-26 15,-2 3 2-15,0 6-12 16,0 7-3-16,-3 6-2 0,-1 0-3 16,1 8-56-16,3 16-64 15,0 1-25-15,23-2-75 16,12-9-223-16</inkml:trace>
  <inkml:trace contextRef="#ctx0" brushRef="#br0" timeOffset="49675.45">19178 4745 1070 0,'0'0'231'0,"0"0"-177"15,0 0-54-15,0 0 11 0,0 0-11 16,0 0-14 0,-28 90 12-16,9-43 2 0,1-3 0 15,0-4-1-15,0-3-89 16,2-10-80-16,-1-11-175 15</inkml:trace>
  <inkml:trace contextRef="#ctx0" brushRef="#br0" timeOffset="49862.2368">18941 4747 839 0,'0'0'442'0,"0"0"-396"16,0 0-46-16,0 0 0 15,124 51 10-15,-75-15-10 16,-1-5 1 0,0-1-3-16,-5-6-53 15,0-7-112-15,2-6-280 16</inkml:trace>
  <inkml:trace contextRef="#ctx0" brushRef="#br0" timeOffset="50043.5942">19544 4759 883 0,'0'0'355'0,"0"0"-304"16,0 0 27-16,0 0 6 0,0 0-84 15,0 0-7 1,10 54 7-16,6-13-3 0,-2-3 3 16,0-2 1-16,-2-7-1 15,-6-4 0-15,-3-4-51 16,-3-13-143-16,0-8-157 15</inkml:trace>
  <inkml:trace contextRef="#ctx0" brushRef="#br0" timeOffset="50213.1743">19329 4438 1149 0,'0'0'235'0,"0"0"-235"0,0 0-15 16,0 0-24-16,0 0-116 16,0 0-232-16</inkml:trace>
  <inkml:trace contextRef="#ctx0" brushRef="#br0" timeOffset="50772.6248">19668 4685 826 0,'0'0'348'0,"0"0"-348"16,0 0-7-16,46 86 7 15,-27-50 5-15,1 2-4 16,-1-2 1-16,-1-6-4 16,-4-7-25-16,-2-11-28 0,-1-7 33 15,-2-5 7 1,2 0 15-16,-1-15 10 0,-1-11 9 15,0-3 44-15,0-5-10 16,-3-3-1-16,2-1-1 31,-2 4 33-31,2 7-63 16,0 11 9-16,-2 9 17 0,2 7-24 0,5 0-23 16,3 8-16-16,5 18 13 15,-3 5-4-15,-2 2 7 16,-2-1-5-16,-2-2-6 0,-5-3 5 15,1-5-13 1,-1-9-17-16,-3-3 4 0,4-7-9 16,1-3 5-1,1 0 34-15,4-13 1 16,2-6-1-16,1-7 3 0,-1-4-1 16,-1-1 30-16,-3-1 23 15,0 1-1-15,-1 8 6 16,-4 7-29-16,2 9 11 15,0 7-10-15,3 0-30 16,7 14-4-16,2 11-4 16,0 6 8-16,0 1-1 15,0-1 0-15,-2-4-1 16,3 2 1-16,7-3-7 0,1-4-59 16,2-7-125-16,4-8-109 15,-3-7-537-15</inkml:trace>
  <inkml:trace contextRef="#ctx0" brushRef="#br0" timeOffset="51148.6455">20690 4641 1139 0,'0'0'76'16,"0"0"-66"-16,0 0 2 15,0 0 4-15,-38 98 5 16,38-46-5-16,8-3-6 0,14-8-8 15,2-11 6-15,3-7-5 16,1-9 0-16,2-8 4 16,0-6 0-16,-3 0 2 15,-5-18 1-15,-7-8-2 16,-6-6 15-16,-6-4 38 16,-3-4-6-16,0-1-22 15,-3 4-4-15,-6 8 2 16,3 12-8-16,3 11-10 15,2 6-6-15,1 0-7 16,0 23-26-16,0 10 22 16,0 10 2-16,10 0 2 15,3 0 0-15,1-8-3 16,-2-8-34-16,6-4-51 16,4-9-67-16,8-9-87 0,6-5-243 15</inkml:trace>
  <inkml:trace contextRef="#ctx0" brushRef="#br0" timeOffset="51715.325">21270 4676 1183 0,'0'0'115'16,"0"0"-36"-16,0 0 10 16,0 0-89-16,0 0-2 15,12 89 2-15,4-41 4 0,1-4-3 16,-2-4 0-16,-3-7-1 15,-2-7-1-15,-5-9 0 16,-1-9-30 0,-4-7 9-16,0-1 22 0,0-5 18 15,0-15 3 1,3-8-21-16,2-4 0 0,4-4 3 16,1 1-2-1,5 0 21-15,-1 5 16 0,2 5-5 16,-4 11 3-16,0 6-10 15,-3 8-19-15,3 4-7 16,4 25-12-16,3 10 8 16,-2 6 1-16,-1 2-3 0,-1-1 4 15,3-4 0-15,-3-9-4 16,-2-10-4-16,-8-11-30 16,-5-11 18-16,0-1 14 15,0-10 8-15,-5-16 3 16,-5-7-2-1,2-9 2-15,4-1-6 0,4-3 5 16,0 3-2-16,3 5 18 16,16 7 2-16,4 8 16 15,7 9-13-15,4 10-7 16,3 4-3-16,0 6-7 16,-1 19 3-16,-4 6-4 15,-7 7-2-15,-10 2-2 16,-6-1-1-16,-8-2 0 0,-1-1-2 15,-7-3-2-15,-14-1 3 16,-10-2-54-16,-11-7-103 16,-4-9-227-16</inkml:trace>
  <inkml:trace contextRef="#ctx0" brushRef="#br0" timeOffset="99159.8401">692 8420 980 0,'88'-42'135'0,"-3"-3"-129"16,-3 0 42-16,-13 0 73 16,-23 6-21-1,-22 3-18-15,-18 6-14 16,-6-1-26-16,-17 5-21 0,-23 5-21 15,-15 10 1-15,-14 9-7 16,-5 2 3-16,-3 13 3 16,6 11 1-16,14 3 0 15,20 5-2-15,28-1-6 16,18 1-7-16,49 1 9 16,24-2 4-16,24 0-12 15,3-1-18-15,-3 1-15 0,-12 4 14 16,-26 3-21-16,-33 5 1 15,-35 3 17-15,-21-4 7 16,-40-4 28 0,-26-5 3-16,-11-7 22 0,-11-10 50 15,6-7-10-15,15-6-28 16,18-3 6-16,31 0-30 16,27-19-4-16,24-9-9 15,49-9-47-15,27-7-93 16,24-5 10-16,3 0-62 15,1 0 32-15,-14 4 136 16,-17 6 24-16,-26 8 65 16,-24 12 43-16,-23 12 38 15,-9 7-44-15,-3 0-63 16,0 17-39-16,-12 16 4 16,-6 11 27-16,12 5-10 0,6 0-20 15,0-3 10-15,31-8-9 16,11-8-1-16,4-15 10 15,5-12-5-15,-8-3 5 16,-11-12 0-16,-13-12 9 16,-18-8 35-16,-1-6 5 15,-31-4-43-15,-15 1-17 16,-9-1-1-16,2 2 1 0,9 4-6 16,14 0-69-1,24 6-74-15,6 3-115 16,36 2-316-16</inkml:trace>
  <inkml:trace contextRef="#ctx0" brushRef="#br0" timeOffset="99375.4241">1724 7935 1172 0,'0'0'240'16,"0"0"-164"-16,0 0-27 16,0 0 25-16,0 0-16 15,0 0-38-15,0-53-20 16,6 90-11-16,12 19 9 15,2 20 4-15,5 11-3 16,0 1 1-16,2-1-7 16,-3-3-26-16,-6-9-59 0,1-9-5 15,-5-13-70-15,4-20-60 16,-2-20-190-16</inkml:trace>
  <inkml:trace contextRef="#ctx0" brushRef="#br0" timeOffset="99909.8251">2166 8213 1217 0,'0'0'104'15,"0"0"-92"-15,0 0-9 16,0 0 35-16,0 0-35 16,0 0 13-16,-15 83-1 0,21-42-13 15,10-6-2 1,2-6 0-16,3-6-6 0,4-8-1 15,-2-10-38-15,1-5 12 16,0-7 32-16,-4-16 1 16,-6-5 12-16,-3-5 14 15,-6 2 29-15,-5 1-4 16,0 6 24 0,0 9-33-16,0 9-5 0,0 6-36 15,0 0-1-15,2 18-25 16,7 13 8-16,6 5 13 15,12 1 8-15,7-5-8 16,9-7-1-16,7-7-45 16,9-11-7-16,4-7-24 15,0-2 61-15,-13-19 20 16,-17-7 0-16,-12-9 61 16,-12-4 6-16,-5-12-43 0,-4-6 39 15,0-4-34-15,-18 2-28 16,-4 11 33-16,-2 13-14 15,2 13-2-15,8 12 1 16,8 7-13-16,3 5-5 16,3 9-1-16,0 25-14 15,0 19 12-15,15 14 2 16,6 2-2-16,3 0 0 16,-3-6-23-16,0-7-24 15,-2-4-66-15,1-10-55 0,-1-13-76 16,-10-16-221-16</inkml:trace>
  <inkml:trace contextRef="#ctx0" brushRef="#br0" timeOffset="100209.1395">2606 8308 1082 0,'0'0'131'0,"0"0"-129"16,0 0 4-16,134-22-3 15,-74 18 23-15,-2 1-25 16,-10-1 3-16,-15-2-4 16,-8-4-19-16,-7 0 4 0,-9 0 13 15,-3 0 2-15,-1 3 17 16,-5 3 60-16,2 4 26 16,-2 0-40-16,5 0-54 15,2 7-9-15,4 11 0 16,5 7 0-16,-2 1 7 15,2 2-7-15,-4-1 0 16,6-4-2-16,-3-4-141 16,1-9-104-16,-1-8-473 15</inkml:trace>
  <inkml:trace contextRef="#ctx0" brushRef="#br0" timeOffset="100388.4546">3019 7926 1255 0,'0'0'0'0,"0"0"-132"16,0 0-186-16,0 0 107 15</inkml:trace>
  <inkml:trace contextRef="#ctx0" brushRef="#br0" timeOffset="100691.7191">3370 8176 1193 0,'0'0'31'0,"0"0"-31"15,0 0 0-15,0 0 14 16,-67 93-6-16,67-56-1 15,13-2-3-15,17-5 1 16,7-10-5-16,4-11 1 16,-4-9 0-16,-7 0 1 15,-11-15 12-15,-10-13 59 16,-9-4 39-16,0-6-78 0,-18-6 14 16,-13 2-21-1,-9 2-23-15,-1 12-8 0,4 12-1 16,12 14-54-1,7 2-102-15,15 18-82 16,3 7-62-16</inkml:trace>
  <inkml:trace contextRef="#ctx0" brushRef="#br0" timeOffset="101070.753">3532 8207 1269 0,'0'0'98'0,"0"0"-81"16,0 0 31-16,0 0-10 15,0 0-38-15,0 0-10 0,50 72 10 16,-34-33-5 0,-1-2-48-16,-2-6-13 0,-2-9-12 15,-2-8 35-15,-3-8 16 16,-2-6 27-16,2-3 11 16,3-19 29-16,3-9 10 15,0-4 12-15,-3-3-8 16,1 1 11-1,-2 1-32-15,1 9 12 0,-3 6-4 16,1 9-21-16,2 10 1 16,3 2-21-16,8 12-11 15,3 19 9-15,-3 5-5 16,-2 3 7-16,-6 1 0 16,-2-5-5-16,-1 1 4 15,2-5-17-15,0-4-44 16,3-6-28-16,4-10-86 0,1-11-60 15,2 0-396-15</inkml:trace>
  <inkml:trace contextRef="#ctx0" brushRef="#br0" timeOffset="101218.4855">4183 8076 655 0,'0'0'592'0,"0"0"-542"15,0 0-50-15,0 0 0 16,0 0 12-16,0 0-12 16,-19 50-62-16,33-26-188 15,0-4-466-15</inkml:trace>
  <inkml:trace contextRef="#ctx0" brushRef="#br0" timeOffset="101339.1618">4200 8374 1101 0,'0'0'89'16,"0"0"-84"0,0 0 3-16,0 0-8 0,0 0-8 15,0 0-509-15</inkml:trace>
  <inkml:trace contextRef="#ctx0" brushRef="#br0" timeOffset="101499.0177">4616 8318 1408 0,'0'0'39'15,"0"0"-39"-15,0 0-91 16,109-22 6-16,-78 8-344 16</inkml:trace>
  <inkml:trace contextRef="#ctx0" brushRef="#br0" timeOffset="102099.9111">1781 8996 1199 0,'0'0'97'16,"0"0"-86"-16,0 0 64 16,0 0 41-16,127-6-95 15,-11-2-21-15,33-4 0 0,17-1-1 16,13 0 1 0,4 0 0-16,-2 1 2 0,-8 6 1 15,-19 0-3-15,-19 3 0 16,-30-2-3-16,-26-1 3 15,-27-3-44-15,-22 0-80 16,-17 0-55-16,-10-3-143 16</inkml:trace>
  <inkml:trace contextRef="#ctx0" brushRef="#br0" timeOffset="115346.3771">6712 8219 255 0,'0'0'979'0,"0"0"-945"16,0 0-30-16,0 0-4 15,113-33 26-15,-57 27-18 16,0-4-5-16,-4-3-3 16,-13-5-8-16,-15-3 5 15,-13-4 1-15,-11-2 2 0,0-1 11 16,-22 3 8 0,-9 5 15-16,-10 5 1 0,-9 9-21 15,-5 6 4-15,1 9-1 16,8 23 3-16,6 15-2 15,22 8-9-15,13 6 6 16,5 2-5-16,23-8-6 16,23-6 1-16,15-10-4 15,9-11-1-15,9-12 0 16,2-12-16-16,-2-4-29 0,-9-18-6 16,-9-15 23-1,-12-8 25-15,-13-7 2 0,-9-9 1 16,-13-8 9-16,-8-6 6 15,-6 0 14-15,0 6-10 16,-5 11-17-16,-8 15 19 16,-4 11 1-16,2 10-15 15,2 10-6-15,1 8-1 16,6 5-8-16,3 23-3 16,3 14 4-16,0 11 6 15,3 4 0-15,9 5 1 16,3 1 2-16,-3-9-1 15,-3-6 1-15,1-9-2 16,-2-10-3-16,-1-7-33 16,-1-10-59-16,1-8-33 15,-2-4-79-15,-5-6-371 0</inkml:trace>
  <inkml:trace contextRef="#ctx0" brushRef="#br0" timeOffset="115536.219">7170 8196 1161 0,'0'0'80'16,"0"0"-79"-16,119-36 0 16,-61 20 71-16,-2-3-53 15,-4 1-19-15,-9-3-35 16,-14 1-168-16,-21 0-324 0</inkml:trace>
  <inkml:trace contextRef="#ctx0" brushRef="#br0" timeOffset="116006.9027">6158 7972 1158 0,'0'0'66'0,"0"0"-28"16,0 0 62-16,0 0-30 16,0 0-53-16,0 0-14 15,52 33-6-15,-27 9 3 16,-8 8 0-16,-6 4 0 16,-11 2 1-16,0-3-1 0,0-3 0 15,-6-5-3-15,-3-6 3 16,6-7 0-1,3-7 0-15,1-7 0 0,19-6 6 16,14-6 1 0,5-5 14-16,9-1-13 15,7 0 8-15,3-5-15 16,2-3-2-16,-2 2-17 0,-3-2-173 16,-4-4-278-16</inkml:trace>
  <inkml:trace contextRef="#ctx0" brushRef="#br0" timeOffset="117865.9214">8417 7744 1319 0,'0'0'74'0,"0"0"-58"15,0 0-5 1,0 0 40-16,0 0-23 0,0 0-24 15,-6 70-1 1,14-16 3-16,3 3-6 0,-3 2 0 16,1 1 0-16,4 0-23 15,-1-6-72-15,3-9-70 16,-1-17-124-16,-8-12-363 16</inkml:trace>
  <inkml:trace contextRef="#ctx0" brushRef="#br0" timeOffset="118556.7483">8259 8006 1018 0,'0'0'54'0,"0"0"-54"16,0 0-2 0,107-34 0-16,-46 29 1 0,10-2-1 15,0-3-21-15,-2-4-55 16,-11-4 31-16,-13-5 24 15,-14-1 20-15,-11 0 3 16,-12 1 89-16,-8-2 33 16,0 5-14-16,0 2-20 15,-1 8-4-15,-4 6-25 16,1 2-35-16,4 2-24 0,0 18-10 16,0 18 0-1,0 14 10-15,0 4 1 0,0 6-1 16,7-2-1-16,4-3-35 15,5-7-22-15,1-14-37 16,2-11 24-16,-1-14-9 16,0-9 40-1,-4-2 40-15,-1-18 0 16,-3-7 44-16,-2-7 31 0,2 2 5 16,-4 4-7-16,0 6-7 15,-1 8-15-15,-1 6-11 16,2 6-13-16,1 2-27 15,7 4-4-15,8 15-4 16,5 8 1-16,1 4 12 16,2-2-5-16,2-2 0 15,2-7-21-15,9-4-10 0,6-9-29 16,1-7 9-16,4 0 13 16,-10-7 7-1,-10-17 30-15,-11-5 1 0,-10-6 0 16,-10 0 31-16,-3 3 20 15,-4 4-4-15,-18 9-11 16,-8 7-18-16,-6 9-6 16,-3 3-6-16,-1 15-1 15,10 14-6-15,12 12 1 16,10 5 0-16,8 1 1 16,19-2 0-16,25-8 1 15,14-7-2-15,11-9-6 16,10-7-44-16,2-10-71 0,4-4-114 15,1-4-486-15</inkml:trace>
  <inkml:trace contextRef="#ctx0" brushRef="#br0" timeOffset="118798.5737">10433 7771 1264 0,'0'0'85'16,"0"0"-58"-16,0 0 64 0,0 0-49 16,0 0-27-1,0 0-13-15,4 90 4 16,7-35 8-16,-5 4-14 16,-2 4 0-16,-4-4 2 0,0-2-2 15,0-7 0-15,0-11-28 16,0-6-77-16,0-13-70 15,4-12-171-15</inkml:trace>
  <inkml:trace contextRef="#ctx0" brushRef="#br0" timeOffset="119373.7153">10282 8011 1142 0,'0'0'87'0,"0"0"-83"16,0 0-2-16,0 0 36 0,108-2-1 16,-49 2-33-16,2 0-4 15,-2 0-18-15,-10-8-28 16,-12-2 12-16,-15 1 31 16,-13 2 3-16,-7 4 7 15,-2 3 43-15,0 0-27 16,0 2-23-16,-3 18 0 15,-6 5 0-15,6 6 7 16,3-1-3-16,0-3-4 16,3-2 0-16,12-8 6 0,6-8-12 15,2-6 3-15,5-3-16 16,-3-5 1-16,2-18-1 16,-5-9 19-16,-5-1 3 15,-6 0-1-15,-5 4 15 16,-4 5 18-16,-2 10 6 15,0 6 22-15,0 8-23 16,1 0-40-16,4 12-15 16,1 17 1-16,7 6 14 15,1 1 0-15,2-4 0 16,5-8-10-16,0-10-12 16,4-9 11-16,2-5 3 15,1-8 8-15,-4-20 6 16,-6-7 15-16,-6-3 33 0,-9-1 7 15,-3 0-6-15,-9 5-22 16,-12 7-26-16,-4 9-7 16,-2 8 0-16,8 10-6 15,5 0-86-15,10 18-69 16,4 6-47-16,9-1-226 16</inkml:trace>
  <inkml:trace contextRef="#ctx0" brushRef="#br0" timeOffset="119690.8335">11440 7854 1167 0,'0'0'130'16,"0"0"-93"-16,0 0-27 16,0 0 71-16,0 0-41 15,0 0-37-15,-97 43-3 0,80 12-2 16,10 2 2-16,7 2 0 15,0-6 2-15,21-11-1 16,10-15 3-16,11-14-3 16,6-13 10-16,4-2-6 15,0-23 14-15,-9-8 7 16,-10-5 30-16,-12-1-11 16,-15-3-24-16,-6 3 0 15,-12 4-21-15,-19 4-2 0,-11 5-3 16,-10 10-24-16,1 5-102 15,2 2-141-15,10 6-392 16</inkml:trace>
  <inkml:trace contextRef="#ctx0" brushRef="#br0" timeOffset="121343.1131">12380 7881 1344 0,'0'0'78'0,"0"0"-63"16,0 0 21-16,0 0 22 15,0 0-40-15,0 0-10 16,25 105 5-16,-13-47-12 15,0 5 3-15,-5 4-4 16,-4-6-14-16,-3-4-42 0,0-10-73 16,0-11-58-16,-3-14-184 15</inkml:trace>
  <inkml:trace contextRef="#ctx0" brushRef="#br0" timeOffset="121641.8626">12245 7866 243 0,'0'0'1048'15,"0"0"-996"-15,0 0-43 16,23-75 26-16,23 75-11 16,18 0-2-16,8 18-21 15,2 9-1-15,-8 8-2 0,-18 1-54 16,-17 0-36-16,-22-1 16 15,-9-4 17-15,-34-5 19 16,-11-10 34-16,-1-6 6 16,3-7 12-16,11-3 35 15,14 0-15-15,17-4-14 16,5-9-18-16,40-2-34 16,23-6-153-16,18 1-146 15</inkml:trace>
  <inkml:trace contextRef="#ctx0" brushRef="#br0" timeOffset="121973.6081">13181 7779 545 0,'0'0'627'0,"0"0"-592"15,-119-34-23-15,72 34 81 16,1 0 0 0,3 18-58-16,10 12-25 0,9 6-4 15,18 1-6-15,6-3 3 16,9-2 2-16,24-6 0 15,10-9-3-15,9-10-2 16,2-7-18-16,-6 0-11 16,-8-19 14-16,-13-6 15 15,-15-4 7-15,-9-2 4 16,-3 2 26-16,-5 4 0 0,-9 7 3 16,3 9-5-1,8 6-7-15,3 3-19 0,0 12-9 16,2 16-17-16,12 10 17 15,4 6 3-15,3 3-3 16,-1-1-24-16,-1 1-65 16,-1-4-117-16,0-13-123 15</inkml:trace>
  <inkml:trace contextRef="#ctx0" brushRef="#br0" timeOffset="122572.786">13479 7878 1211 0,'0'0'0'0,"0"0"-12"0,109-49 10 15,-64 29 2-15,-6 0 7 16,-13 2 5-16,-9 2 16 15,-14 1 32-15,-3 3 30 16,-10 2-27-16,-19 3-50 16,-5 7-12-16,-2 0-1 15,6 7-1-15,11 9 1 16,16 5-4-16,3 3 0 16,27 0 4-16,10 2-15 15,5-5-37-15,-8-3 6 16,-14-3 14-16,-12-1 13 0,-8 0 6 15,-14 4 13-15,-18 0 0 16,-4 3 7-16,2 0 21 16,12 1 5-16,14-1-11 15,8-2 0-15,30-2-11 16,24-7 7-16,17-10-4 16,14 0-14-16,2-25 0 15,-9-10-24-15,-11-8 9 16,-14-4 15-16,-14-7 0 15,-15-1 23-15,-15 4 35 16,-9 3-4-16,0 7 1 16,-4 11-29-16,-7 10-17 0,5 13 16 15,3 7-10 1,3 3-15-16,0 26-12 0,4 11 12 16,12 10-2-1,0 3 2-15,-3 1 0 0,-3-5-4 16,-5 0-18-16,-3-5-56 15,-2-8-64-15,0-9-91 16,-3-13-240-16</inkml:trace>
  <inkml:trace contextRef="#ctx0" brushRef="#br0" timeOffset="122922.8426">14070 7814 1195 0,'0'0'73'0,"102"-33"-72"16,-28 19-1-16,8 0 0 16,2-1 1-1,-8 2-1-15,-15 2-25 0,-21 1-3 16,-23 0 25-16,-17 2 3 16,-2 3 37-16,-25 2-34 15,-7 3 4-15,-2 0-7 16,6 16 4-16,15 8-4 15,15 5 3-15,6 2-3 16,26 1 1-16,2-6-1 16,-3-1 5-16,-4-5-4 15,-9-6 29-15,-5-3 4 16,-9-2-2-16,-4-2 2 0,0 0 17 16,-20-1-15-16,-16 1 0 15,-16-3-14-15,-9-3-10 16,-3-1-12-16,4 0-168 15,15-11-454-15</inkml:trace>
  <inkml:trace contextRef="#ctx0" brushRef="#br0" timeOffset="124825.5701">15302 7306 967 0,'0'0'372'0,"0"0"-321"16,0 0-30 0,0 0 50-16,0 0-3 15,0 0-68-15,21-15-8 16,-3 59 8-16,3 12 0 15,1 7 0-15,-5 1-1 0,-2-3-4 16,-6-2-21-16,-3-9-10 16,0-8-19-16,-3-11 3 15,0-14 16-15,-2-9 9 16,2-8 25-16,0 0 2 16,1-14 14-16,6-9-4 15,0-4-10-15,3 1 18 16,4 5 5-16,2 5-1 15,5 8 5-15,7 6-19 16,4 2 0-16,2 2-4 0,-3 19-4 16,-4 4 0-16,-9 6 0 15,-15 2-10 1,-6-1 10-16,-14-3-6 16,-25-7 6-16,-14-6-3 0,-8-13 7 15,-5-3-3 1,8 0 4-16,7-19-5 0,14-5-25 15,15-5-100-15,22-2-146 16,9-1-428-16</inkml:trace>
  <inkml:trace contextRef="#ctx0" brushRef="#br0" timeOffset="125121.6261">15844 7661 1099 0,'0'0'88'16,"0"0"-85"-16,0 0 41 15,103 0 27-15,-60 0-54 16,3 0-14-16,-5-8-2 16,-8-7-1-16,-14-4 3 15,-12-1-3-15,-7-4 7 16,-6 2 27-16,-19 1 6 16,-6 7-1-16,-5 7-3 15,0 7-15-15,3 2-19 16,9 21 3-16,10 13-5 15,12 6 0-15,2 3 3 16,22 2-3-16,20-4 0 16,12-10 2-16,7-8-2 0,5-8-24 15,3-12-65-15,6-5-72 16,9 0-209-16</inkml:trace>
  <inkml:trace contextRef="#ctx0" brushRef="#br0" timeOffset="125315.9143">17263 7497 1306 0,'0'0'68'0,"0"0"-66"16,0 0 16-16,0 0 36 16,0 0-23-16,-75 95 0 15,52-48-27-15,0 2-1 16,-1-5-2-16,3-5-1 0,3-7-52 15,5-9-86 1,4-11-45-16,1-12-144 0</inkml:trace>
  <inkml:trace contextRef="#ctx0" brushRef="#br0" timeOffset="125491.6549">16882 7506 1093 0,'0'0'148'0,"0"0"-94"15,0 0-38-15,120 32 86 16,-55 4-19-16,-2 4-69 0,-6 0-7 16,-7-2-7-16,-5-6-4 15,3-3-53 1,-2-8-143-16,6-7-153 0</inkml:trace>
  <inkml:trace contextRef="#ctx0" brushRef="#br0" timeOffset="125922.3167">18474 7576 1229 0,'0'0'39'0,"0"0"-27"15,-124-90 36 1,72 78 61-16,-1 12-67 0,2 0-37 15,6 23-5-15,14 12-5 16,16 8 5-16,15 1 1 16,0 0 1-16,26-7-4 15,10-9 2-15,6-11 0 16,1-9 0-16,-4-8-6 16,-3-2-4-16,-5-19-2 31,-8-9 10-31,-10-4-1 0,-5-5 6 0,-8-2-3 15,0 4 10-15,0 6 4 16,-8 10 7-16,5 10 15 16,3 11-3-16,0 0-33 0,0 14-4 15,0 13-2-15,6 7 3 16,6 5 4-16,2-4-1 16,2-1 0-16,0-6-35 15,2-5-50-15,0-9-77 16,2-8-61-16,0-6-255 15</inkml:trace>
  <inkml:trace contextRef="#ctx0" brushRef="#br0" timeOffset="126307.4367">18604 7511 1094 0,'0'0'94'0,"0"0"-52"15,0 0 67-15,0 0-69 16,0 0-40-16,0 0-1 15,24 69 1-15,-15-38-1 0,-1-3 1 16,-3-2 0-16,0-8 0 16,-2-7-26-16,-3-5-27 15,1-6 23-15,1 0 30 16,-1-12 0-16,4-8 0 16,-1-7-9-16,5-3 9 15,2 1 7-15,1 0-2 16,4 0 40-16,2 5 14 15,1 4-12-15,2 6 21 16,0 8-16-16,0 6-19 0,-2 0-29 16,-1 14-3-1,0 9-2-15,-6 5-1 16,-6 4-1-16,-2 1-4 0,-4-1 7 16,0 0-8-16,0-5-51 15,0-4-63 1,12-3-16-16,9-6 4 0,9-3-82 15,10-7-28-15,14-4-72 16</inkml:trace>
  <inkml:trace contextRef="#ctx0" brushRef="#br0" timeOffset="126704.6657">19374 7692 389 0,'0'0'211'16,"80"-67"-50"-16,-66 30 10 0,-14 2 9 16,-2 3-58-1,-26 7-31-15,-8 8-12 0,-6 8-42 16,-2 9-20-16,3 6-5 15,9 22-11-15,8 7 4 16,10 4-2-16,13-1 1 16,1-7-2-16,4-6 0 15,16-9-1-15,7-7 10 16,6-9-4-16,1 0-1 16,3-12 10-16,-4-16-9 15,-4-10 7-15,-7-7-8 16,-6-10 0-16,-7-8 37 15,-4-8-32-15,-4-3-6 16,-1-1 5-16,0 2-8 0,-6 7 5 16,-11 7-7-16,0 17 1 15,3 17 15-15,4 13-1 16,4 12 2-16,1 14-17 16,1 30-11-16,4 18 11 15,0 13 0-15,18 6 1 16,10-3-2-16,4-1 1 15,-4-7-9-15,-3-9-47 16,-1-12-125-16,-7-16-168 16</inkml:trace>
  <inkml:trace contextRef="#ctx0" brushRef="#br0" timeOffset="128988.8081">16914 7576 995 0,'0'0'47'0,"0"0"-18"16,0 0 93-16,0 0-32 16,0 0-22-1,0 0-27-15,0 0-27 0,22-60-10 16,0 60-3-16,3 0-1 15,0 0 0-15,-1 11-5 16,-1 9 4-16,-3 3-5 16,-4 6 2-16,-4 1 1 15,-5 4 3-15,-5 0-6 16,-2 1-14-16,0-2-12 0,-9-1 27 16,-3-7-6-1,-1-4-3-15,-1-4 13 0,5-8-2 16,3-4 3-16,1-4 0 15,2-1 3-15,1 0-1 16,1-1 11 0,1-12-5-16,0-4-5 0,0-3-3 15,11-2-3 1,6-2-4-16,5 0 0 0,3-2-1 16,4 4 2-16,-3-1-1 15,0 3 6-15,-5 1 1 16,-3 0 0-16,-6 1 3 15,-5-3 1-15,0 0 20 16,-7-1-3-16,0 1-8 0,0 3 11 16,0 2-9-16,0 6-7 15,0 6 5-15,0 2-7 16,0 2 5-16,-2 0-11 16,-9 4-14-16,-5 16 6 15,-3 8 8-15,2 5 0 16,8 4 7-16,6 3 1 15,3 1 2-15,0-3-1 16,17-2-6-16,8-6 1 16,8-6-4-16,8-3 1 15,4-9-1-15,4-8-100 16,-2-4-126-16,-6-8-405 16</inkml:trace>
  <inkml:trace contextRef="#ctx0" brushRef="#br0" timeOffset="133441.5919">20524 7163 1184 0,'0'0'88'0,"0"0"-60"16,0 0-27-16,0 0 76 15,0 0-20-15,-98-69-18 16,67 81-39-16,-4 18 2 16,-2 9-1-16,5 12 1 0,12 5 11 15,14 6-5-15,6 5 12 16,10 0 7-16,17-9-23 16,7-8 1-16,5-7 1 15,1-11-6-15,5-7-2 16,6-11-50-1,2-10-66-15,4-4-60 0,-1-8-188 16</inkml:trace>
  <inkml:trace contextRef="#ctx0" brushRef="#br0" timeOffset="133702.2199">20905 7151 1103 0,'0'0'121'0,"0"0"-80"16,0 0 27-16,0 0-4 15,0 0-28-15,0 0-22 16,31 46 2-16,-14-7 1 16,-1 4-11-16,-4 4-1 15,-4 2-8-15,0-2 3 16,-2-2-5-16,-3-4-8 15,-1-4-89-15,-1-7-28 0,2-9-49 16,3-9-132 0</inkml:trace>
  <inkml:trace contextRef="#ctx0" brushRef="#br0" timeOffset="134121.3859">21270 7217 827 0,'0'0'271'16,"0"0"-229"-16,0 0-15 0,0 0 35 16,0 0 1-16,0 0-53 15,-28-8-8-15,16 37-4 16,1 10 4-16,4 3 0 15,5 6 10-15,2 2-2 16,0-6 6-16,14-1-5 16,8-8-7-16,8-9 0 15,6-9-2 1,3-11-2-16,4-6-2 16,-3 0-1-16,-5-19 3 0,-7-9 6 15,-7-6 6-15,-9-6 63 16,-11-2-25-16,-1-3-12 15,-6 1-13-15,-19 3-20 16,-6 7 0-16,-1 9-5 0,2 9-7 16,5 9-6-1,5 7-88-15,4 0-57 0,7 16-82 16,9 1-201-16</inkml:trace>
  <inkml:trace contextRef="#ctx0" brushRef="#br0" timeOffset="134701.4603">21861 7230 636 0,'0'0'325'0,"0"0"-253"16,0 0 14-16,0 0 41 16,0 0-39-16,0 0-8 15,-9-67-49-15,-1 67-24 16,-2 0-3-16,-3 12-1 16,0 13 0-16,2 8-3 15,5 6 2-15,7 2 3 16,1 2-4-16,3 0 2 15,16-6-2-15,6-4 1 16,2-8 2-16,4-8-4 16,4-6 1-16,2-8 4 15,-3-3-1-15,-4-3 1 16,-6-16 4-16,-9-5-2 0,-5-5 11 16,-8-4 15-1,-2-3-7-15,0-1-15 0,-17 2-10 16,-3 4-1-16,-1 7 0 15,1 8-4-15,7 8-44 16,3 8-58-16,7 0-122 16,3 2-166-1</inkml:trace>
  <inkml:trace contextRef="#ctx0" brushRef="#br0" timeOffset="135110.67">22519 7209 1154 0,'0'0'52'15,"0"0"-44"-15,0 0 44 16,0 0 28-16,0 0-35 16,-88-27-42-1,70 54-3-15,2 6-1 0,7 4 0 16,7 9-1-16,2 1 4 15,0-2 0-15,15-6 5 16,4-7-7-16,5-7 7 16,3-11-5-16,3-6 1 15,6-8 16-15,0 0-7 16,-2-8 0-16,-3-12 7 16,-5-7 7-16,-11-4 22 15,-7-3-23-15,-8-3-11 16,0-3 9-16,-17 3-23 0,-15 3 3 15,-4 7-3 1,-2 6-8-16,1 11 5 0,8 7-1 16,4 3-69-16,7 7-64 15,12 13-87-15,6 1-188 16</inkml:trace>
  <inkml:trace contextRef="#ctx0" brushRef="#br0" timeOffset="135347.5588">23026 7285 1316 0,'0'0'129'16,"0"0"-120"-16,111 7 18 15,-56-5 42-15,1-2-33 16,1 0-35-16,-6 0-1 16,-5 0-39-16,-7-6-120 15,-6-5-149-15,-11-2-568 16</inkml:trace>
  <inkml:trace contextRef="#ctx0" brushRef="#br0" timeOffset="135858.4048">23593 7154 1295 0,'0'0'132'0,"0"0"-96"0,0 0-1 16,84-30 35-16,-56 30-26 15,2 12-44-15,-2 15-1 16,-7 1 0-16,-6 6-4 15,-11-1-1-15,-4 3-21 16,0-2-21-16,-17-4 10 16,-3-4-28-16,1-7 16 0,7-9 32 15,3-6 1-15,8-4 11 16,1 0 6-16,3-4 4 16,20-10-4-16,9-10-43 15,4 1 8-15,-4-4 11 16,1-3 9-16,-10-2 15 15,-7-1 9-15,-9-2 9 16,-7 3 27-16,0 3 26 16,-3 5-36-16,-9 11 21 15,2 4-26-15,4 9 5 16,1 0-35-16,2 18-4 16,3 12 4-16,0 6 4 0,0 5 5 15,10 0 2 1,4-1-3-16,1-6-1 15,1-4-2-15,-2-6-1 0,-3-6-8 16,0-5 1-16,-2-9-60 16,2-4-72-16,1 0-104 15,-2-18-578-15</inkml:trace>
  <inkml:trace contextRef="#ctx0" brushRef="#br0" timeOffset="136087.1713">24096 6778 1397 0,'0'0'50'0,"84"29"-34"16,-22 14-7-16,2 16 58 16,-1 7-36-1,-8 6-5-15,-14 0-16 0,-15-6-2 16,-15-4-4-16,-11-3-4 15,-29-2 3-15,-27-1-3 16,-28-5-31-16,-22-8-97 16,-13-13-177-16,-7-12-754 15</inkml:trace>
  <inkml:trace contextRef="#ctx0" brushRef="#br0" timeOffset="162127.8883">743 10940 1054 0,'0'0'127'0,"0"0"-127"16,0 0-6-16,0 0-53 16,0 0-196-16</inkml:trace>
  <inkml:trace contextRef="#ctx0" brushRef="#br0" timeOffset="162271.4303">1269 10907 1199 0,'0'0'75'16,"0"0"-67"-16,0 0-7 16,0 0-1-16,0 0-8 15,0 0-237-15</inkml:trace>
  <inkml:trace contextRef="#ctx0" brushRef="#br0" timeOffset="163114.7506">992 10518 1071 0,'0'0'46'16,"0"0"-41"-16,0 0 3 16,0 0-8-16,0 0-25 0,0 0-159 15,58-12-135 1</inkml:trace>
  <inkml:trace contextRef="#ctx0" brushRef="#br0" timeOffset="163501.4668">2782 10238 1139 0,'0'0'7'16,"0"0"10"-16,0 0-8 16,-31-84 83-16,28 77-7 15,3 4-14-15,0 3-29 16,0 3-42-16,10 18-1 15,5 7-1-15,-3 8 2 16,-5 8 0-16,-2 8 3 0,-2 6-3 16,-3 3 0-16,6 1 0 15,-3-5 0-15,0-5-105 16,4-9-60-16,-5-12-152 16</inkml:trace>
  <inkml:trace contextRef="#ctx0" brushRef="#br0" timeOffset="164027.5686">2363 10215 1178 0,'0'0'17'0,"89"-32"-17"0,-25 25 0 16,11-1 0-16,4 4 10 15,2-1-8-15,-5 3 1 16,-17-1-3-16,-18-2 1 16,-19-1-1-16,-11-5 4 15,-11 1 0-15,0-5 3 16,0 3-5-16,0 0 55 16,-5 7-29-16,2 2-14 15,0 3-8-15,3 7-6 16,0 18-12-16,6 15 12 15,9 12 1-15,3 7-1 16,6 8 0-16,1 4 0 16,5-5 0-16,1-9-28 15,-1-13-53-15,-4-13-33 16,-7-13 30-16,-8-12 18 0,-8-6 55 16,-3-6 11-16,0-16 16 15,0-9 31-15,-2-6 11 16,1-3 21-16,1 1-24 15,0 2-3-15,10 7 2 16,6 10-6-16,7 10-17 16,-1 10-18-16,5 0-1 15,0 22-12-15,3 10-4 16,0 5 3-16,-5 2-4 16,-4-3-17-16,-5 1-94 15,-4-10-89 1,0-7-310-16</inkml:trace>
  <inkml:trace contextRef="#ctx0" brushRef="#br0" timeOffset="164509.2982">3564 10521 896 0,'0'0'44'15,"0"0"-41"-15,109-47 41 16,-72 28 37-16,-3-4-30 15,-8-2-30-15,-10-1 4 16,-11-4 17-16,-5 4-3 0,-11 1-7 16,-11 3-1-16,-8 9-9 15,-4 10-2-15,1 3-13 16,0 3-7-16,3 26 7 16,6 9-7-16,11 8 8 15,10 5 0 1,3-2-5-16,22-3 7 0,14-8-10 15,10-8 1-15,1-10 5 16,2-7-6-16,3-7 0 16,2-6-22-16,1 0-24 15,-3-13 3-15,-13-11 26 16,-8-7 17-16,-13-6 7 16,-10-7-6-16,-8-1 6 15,0 2 8-15,-2 9 11 0,-7 11 11 16,2 14-8-16,7 7 0 15,0 2-8-15,0 14-21 16,0 14 0-16,15 8 2 16,1 0 2-16,2-2-8 15,0-5 3-15,-2-1 0 16,-1-8-2-16,0-2-79 16,-7-9-47-1,-7-9-134-15</inkml:trace>
  <inkml:trace contextRef="#ctx0" brushRef="#br0" timeOffset="164677.7151">3949 10063 1129 0,'0'0'0'16,"0"0"-230"-16,0 0 18 15</inkml:trace>
  <inkml:trace contextRef="#ctx0" brushRef="#br0" timeOffset="165083.3639">4329 10388 1075 0,'0'0'1'15,"0"0"4"1,111-73-5-16,-72 51 5 16,-8 0 49-16,-6 5-26 15,-12 5-25-15,-8 1 12 0,-5 4 7 16,0 1 5-16,-18 4-23 16,-3 2-4-16,-1 0-3 15,7 13 3-15,14 7-6 16,1 3 6-16,22 2 0 15,11-1 0-15,-2-3 1 16,-1-6-1-16,-14-2-6 16,-7-3 3-16,-9 0-5 0,-6 0 2 15,-27 5 6-15,-13 5 0 16,-3 5 24-16,4 5 7 16,20 1 9-16,25 1-16 15,13-3 9 1,37-3 55-16,12-6-61 0,8-7-12 15,6-5-8-15,3-8-7 16,4 0-5-16,0-6-75 16,-11-18-93-16,-20-11-93 15</inkml:trace>
  <inkml:trace contextRef="#ctx0" brushRef="#br0" timeOffset="165559.7862">5909 10301 1269 0,'0'0'105'16,"0"0"-67"-16,0 0-4 15,0 0-9-15,0 0-23 16,69 102 26-16,-32-36-14 16,-4 8-11-16,-8 2 4 15,-13 5-7-15,-12 2-2 16,0-2 2-16,0-9-93 0,0-14-103 15,0-19-71 1,0-16-266-16</inkml:trace>
  <inkml:trace contextRef="#ctx0" brushRef="#br0" timeOffset="165867.4822">5917 10275 899 0,'0'0'282'0,"0"-90"-229"16,20 63-17-1,18 9 28-15,15 10-27 0,13 8-15 16,7 11-21-16,2 20 0 16,-10 8-1-16,-15 8-9 15,-15 4 4-15,-24-2-4 16,-11-3-6-16,-31-12 11 15,-23-9-3-15,-7-8 7 16,-2-12 0 0,5-2 2-16,10-3-4 0,17 0 2 15,16-4-24-15,15-10-133 16,25-7-307-16</inkml:trace>
  <inkml:trace contextRef="#ctx0" brushRef="#br0" timeOffset="166433.6079">6469 10224 1138 0,'0'0'90'15,"0"0"-61"-15,0 0-26 16,94 20 69-16,-57 7-13 16,-4 6-44-16,-6 1-9 15,-11 2-6-15,-4-9 0 16,-3-9 0-16,-5-8-1 0,-4-7 1 15,0-3 1 1,0-1 2-16,0-21 18 16,0-7-21-16,-4-8 2 15,4-2-6-15,0 3 7 16,13 0-3-16,11 5 0 0,7 2-53 16,2 7-12-16,3 6-16 15,0 8 14-15,0 8-35 16,-3 0 18-16,-3 6 24 15,-7 6 52-15,-5-2 8 16,-6-2 0-16,-4-5 1 16,-5 0 31-16,-3-3 42 15,0 0 11-15,0 1-19 0,0 5-32 16,-5 4-24 0,-7 6 31-16,-4 12-9 0,7 5-12 15,6 6 0 1,3 2-4-16,12-3 2 0,18-5 8 15,3-7-8 1,1-8 1-16,1-9-12 0,-2-9-6 16,-3 0 10-16,-6-17-1 15,-3-13 19-15,-12-7 23 16,-7-8-33-16,-2-1-6 16,-20-1-8-16,-19 4-5 15,-10 6-1-15,-2 10-4 16,2 15-8-16,9 12-80 15,17 11-67-15,18 24-70 16,10 7-87-16</inkml:trace>
  <inkml:trace contextRef="#ctx0" brushRef="#br0" timeOffset="166886.3675">7656 10307 1014 0,'0'0'95'0,"6"-73"-41"16,-6 45 3-16,-13 10 9 16,-10 9-14-16,-12 9-41 15,-6 4-10-15,-2 24-1 16,0 11 0-16,12 11 6 16,11 4-4-16,11-1 10 15,9-5-10-15,2-16-2 0,17-12 6 16,8-14-5-16,-2-6 6 15,-1-6-7-15,0-23 0 16,-3-12-10-16,-5-10 1 16,-4-11 9-16,-10-6 0 15,-2-6 2-15,-11-1 6 16,-8-2 21-16,-8 2 2 16,3 6 9-16,3 12-15 15,3 15-11-15,8 17 30 16,1 13-10-16,8 12-18 15,1 0-16-15,0 32-13 16,7 14 7-16,11 16 4 16,12 5 2-16,1 7 1 15,2-2 0-15,-3 1-1 0,-5-3 0 16,-1-3-120-16,-12-9-126 16,-2-12-306-16</inkml:trace>
  <inkml:trace contextRef="#ctx0" brushRef="#br0" timeOffset="168042.5563">7771 10125 1213 0,'0'0'87'16,"0"0"-36"-16,0 0-48 16,0 0 30-16,0 0-6 15,0 0-26-15,0 37 10 0,0-6-4 16,2 5-1-16,14-1-6 15,9-2 2-15,5-4-2 16,3-8 0-16,1-8-14 16,1-13-22-16,-4 0 3 15,-3-17 25-15,-4-13 6 16,-9-7 1-16,-5-3 1 16,-7-3 2-16,-3 3 18 15,0 5 22-15,0 6 2 16,0 12 1-16,-3 10 7 15,1 7-32-15,2 0-20 16,0 16-11-16,0 12 11 0,0 7-3 16,13 4 6-1,12 3-3-15,8-3 0 16,3-3-36-16,6-5-29 0,7-11-49 16,3-7-33-16,-1-11-48 15,0-2-87-15,-6-22-69 16,-11-11 319-16,-6-10 32 15,-4-3 275-15,-9-7-136 16,-6 2-37-16,-8 1 33 16,-1 8-22-16,-4 10-7 15,-15 14-28-15,-4 10-36 0,2 8-22 16,-3 3-7 0,5 26-8-16,7 12 5 15,6 8 0-15,6 7-1 0,9-1 0 16,24-2-4-16,10-6-2 15,6-10-2-15,2-12 0 16,4-14-1-16,1-11-5 16,2-10-22-16,-3-21-1 15,-6-9 17-15,-9-10 11 16,-10-6 2-16,-9-6 4 16,-12-9 22-16,-9-4-9 15,0 0-3-15,-22 6 17 16,-5 10-20-16,3 18 11 15,1 17 4-15,7 17-13 16,4 7-15-16,3 27-15 16,9 18 11-16,0 20 4 15,0 8 2-15,23 5 2 0,2-1-4 16,0-4 2-16,-1-9-7 16,0-8 3-1,-1-11-46-15,-1-9-39 16,0-15-47-16,-1-17-31 15,-3-4-117-15</inkml:trace>
  <inkml:trace contextRef="#ctx0" brushRef="#br0" timeOffset="168258.5503">8680 10068 990 0,'0'0'165'0,"0"0"-128"0,134 0 109 15,-52-1-4-15,9-9-68 16,-3 0-25-16,-10-3-19 16,-14-1-16-16,-18 1-9 15,-19 2-5-15,-20 2-28 16,-7 3-62-16,-28 1-240 16,-12 3-749-16</inkml:trace>
  <inkml:trace contextRef="#ctx0" brushRef="#br0" timeOffset="170484.7304">9857 10299 1167 0,'0'0'73'0,"0"0"-29"0,0 0-44 15,0 0 2-15,0 0 5 16,0 0-4-16,-11 8-2 16,3 3-1-16,2-4 2 15,-2-1-2-15,5-6 1 16,0 0 1-16,1 0 0 15,-1 0 10-15,2-5-3 16,-1-4-8-16,2 1 4 16,0 0-1-16,0 7-3 15,5 0 18-15,4 1-9 16,5 0-6-16,0 10-2 16,-2 12-1-16,-3 5 1 0,-7 5 2 15,-2-1-3-15,-14-3-1 16,-15-3 3-16,-6-7 19 15,-4-7 14-15,3-2-18 16,8-8-13-16,7-1-1 16,15 0-4-16,6-14-112 15,35-13-221-15</inkml:trace>
  <inkml:trace contextRef="#ctx0" brushRef="#br0" timeOffset="171009.5692">10985 9906 1456 0,'0'0'43'16,"0"0"-22"0,0 0 0-16,0 0 48 0,0 0-48 15,0 0-21-15,0 28 0 16,22 28 0-16,5 10-1 15,-3 2 4-15,-3 1-3 16,-11 2 0-16,-5-2-10 16,-5-5-24-16,0-10-35 15,0-12-30-15,-2-16-22 16,-2-12 9-16,-1-14-5 16,-1 0 73-16,-4-16 39 15,4-15 3-15,-3-15-1 0,0-12 3 16,-4-7 8-16,-1-9 23 15,-4-5 30 1,0 0-3-16,-1-3-3 16,7 3 12-16,3 6-11 15,9 12 1-15,0 11-10 0,3 17-21 16,19 10-9-16,13 13 0 16,12 7-16-16,7 3-2 15,3 23 1-15,-2 9-4 16,-16 10 3-16,-18 2-6 15,-21 3 3-15,-12-2-3 0,-34-2 0 16,-16-7 6 0,-8-7-1-16,1-10 2 0,7-6 0 15,13-6 0-15,19-4-20 16,19-3-108-16,11 0-105 16,38-5-343-16</inkml:trace>
  <inkml:trace contextRef="#ctx0" brushRef="#br0" timeOffset="171245.1343">11781 9849 368 0,'0'0'978'0,"0"0"-909"15,0 0-64-15,0 0 20 16,129-34 26-16,-65 34-40 16,0 0-11-16,-6 4-17 15,-17 6-122-15,-19 0-44 16,-21 0-140-16</inkml:trace>
  <inkml:trace contextRef="#ctx0" brushRef="#br0" timeOffset="171399.7159">11732 10083 672 0,'0'0'343'16,"0"0"-246"-16,119 16-45 15,-56-16 49-15,3 0-37 16,-2 0-56-16,-4-6-8 16,-13-4-127-16,-14-2-249 15</inkml:trace>
  <inkml:trace contextRef="#ctx0" brushRef="#br0" timeOffset="173641.6167">12847 9854 1004 0,'0'0'177'0,"0"0"-134"16,0 0 12-16,-21-88 53 15,42 68-20-15,13 5-40 16,14 5-21-16,5 7-18 16,3 3-4-16,3 3 0 15,-3 19-4-15,-9 9-2 16,-11 7 1-16,-15 7-9 16,-12 4 7-16,-9-4-10 15,-12-2-13-15,-14-6 7 16,-9-11 9-16,5-7 9 0,9-10-2 15,6-7 2-15,11-2 3 16,4-6 7-16,6-18-10 16,22-7-4-16,8-8-4 15,5-1 1-15,-2-4-6 16,-7 0 7-16,-10 3 5 16,-5 5 1-16,-9 9 1 15,-5 7 20-15,-1 9 3 16,-2 6 5-16,0 5-17 15,0 2-12-15,0 23-24 16,0 11 22-16,0 8 2 0,0 6 0 16,1-2 2-1,14-3-2-15,6-4 0 16,6-7-4-16,7-6-53 16,8-10-104-16,10-15-96 0,3-3-569 15</inkml:trace>
  <inkml:trace contextRef="#ctx0" brushRef="#br0" timeOffset="173900.7791">14319 9464 1180 0,'0'0'19'0,"0"0"-18"15,-95-7 10-15,59 41 43 0,4 15 4 16,10 18-7 0,13 8-25-16,9 6 8 0,6 1-12 15,21-5-22-15,7-6 12 16,7-8-12-16,5-18-1 16,2-14-2-16,8-16-90 15,7-15-57-15,1-4-172 16</inkml:trace>
  <inkml:trace contextRef="#ctx0" brushRef="#br0" timeOffset="174276.8553">14861 9499 1166 0,'0'0'87'0,"0"0"-34"0,0 0 60 16,0 0-39-16,0 0-40 15,0 0-34-15,-15 5-12 16,15 33 12-16,0 8 9 16,9 9-9-16,4 1 8 15,-1 0-8-15,-3-1 0 16,0-3 2-16,-1-4-2 16,-2-4-15-16,1-9-50 15,2-6-62-15,-2-11-49 16,2-11-195-16</inkml:trace>
  <inkml:trace contextRef="#ctx0" brushRef="#br0" timeOffset="174726.8579">15319 9558 1038 0,'0'0'45'15,"0"0"-21"-15,0 0 46 16,0 0 0-16,0 0-32 16,0 0-34-16,-79-14-2 0,53 51 2 15,6 7 13-15,8 5-7 16,8 3 7-16,4-2-14 15,5-5 1 1,20-7 4-16,7-10-7 16,5-11 3-16,5-11-1 15,-1-6-3-15,-3-4-1 0,-10-19 0 16,-10-9 1-16,-8-2 22 16,-8-8 17-16,-2-4-10 15,-8-2-8-15,-20-1-13 16,-10 5-8-16,-1 9-2 15,3 14-1-15,8 14 0 16,8 7-78-16,13 11-112 16,7 13-126-16,13 3-314 0</inkml:trace>
  <inkml:trace contextRef="#ctx0" brushRef="#br0" timeOffset="175066.7227">15905 9513 1157 0,'0'0'19'15,"0"0"-17"-15,0 0 50 16,0 0-5-16,0 0-42 16,-79 19-3-16,71 24-2 15,8 10 0-15,0 5 2 0,5-1-2 16,10-4-2-16,4-11 1 15,4-9 1-15,5-14 0 16,6-9 1-16,5-10-1 16,2 0-4-16,-1-14 1 15,-9-11 3-15,-8-7 7 16,-10-3 19-16,-10-6 29 16,-3-4-10-16,-16-1-21 15,-20-1-3-15,-9 6-21 16,-4 10 0-16,4 13 0 15,6 12-4-15,11 6-89 16,11 13-99-16,13 11-157 0</inkml:trace>
  <inkml:trace contextRef="#ctx0" brushRef="#br0" timeOffset="175765.4051">16499 9499 964 0,'0'0'69'0,"0"0"-58"16,0 0 82-16,0 0-24 15,-84 0-40-15,65 29-5 16,6 8 9-16,6 8-8 16,7 2-5-16,2 3-1 15,23-2-7-15,10-6 1 16,5-7-9-16,4-11 4 16,2-8-5-16,-3-10 4 15,0-6-5-15,-6-3 3 0,-5-21 1 16,-12-6 4-16,-6-5-3 15,-11-5 11-15,-3-3 19 16,-7-4-28-16,-25 2 0 16,-7 8-9-16,-5 9-1 15,2 14-1-15,9 13-3 16,9 1-31-16,17 22-127 16,7 7-83-16,18 2-280 15</inkml:trace>
  <inkml:trace contextRef="#ctx0" brushRef="#br0" timeOffset="175996.2686">17155 9605 295 0,'0'0'925'0,"0"0"-844"15,0 0-68-15,93 0 79 16,-47 0-7-16,0 0-58 16,0 0-25-16,-5 0-4 15,-7 0 1-15,-7 0-53 16,-10 0-110-16,-6-5-137 16</inkml:trace>
  <inkml:trace contextRef="#ctx0" brushRef="#br0" timeOffset="176832.719">17898 9574 1177 0,'0'0'31'16,"0"0"-13"-16,0 0-5 15,114-30 48-15,-72 37-10 16,2 18-30-16,-2 10-14 0,-9 5-7 16,-14 5-1-1,-14-3-2-15,-5-5-3 0,-23-9-4 16,-8-7-20-16,1-10 16 16,5-7 5-16,8-4 6 15,10 0 3-15,7-17-3 16,0-8 2-16,19-6-4 15,14-4-20-15,7-3 12 16,-1-4-3-16,-3 4 12 16,-8 6 4-16,-7 7 7 15,-12 7 29-15,-6 11 20 0,-3 4-1 16,0 3-21 0,0 7-34-16,0 16-10 0,0 12 10 15,0 5 3-15,0 3 0 16,3-1-1-16,15-7 0 15,5-3 0-15,10-7-2 16,8-10-123-16,2-14-128 16</inkml:trace>
  <inkml:trace contextRef="#ctx0" brushRef="#br0" timeOffset="177066.5337">18548 9162 1115 0,'0'0'212'0,"68"81"-186"15,-3-10-20-15,6 14 79 16,-1 4-26-16,-10 4-39 16,-14 0-11-16,-21-7-9 15,-18-5 4-15,-8-10-9 16,-44-11 5-16,-29-12-51 15,-29-15-104-15,-18-19-137 16,-12-14-646-16</inkml:trace>
  <inkml:trace contextRef="#ctx0" brushRef="#br0" timeOffset="180196.87">10619 11647 893 0,'0'0'395'0,"0"0"-346"0,0 0-43 15,0 0-5-15,0 0 16 16,0 0-15-16,11 74 5 16,-2-20 4-1,4 8-8-15,-1 1 0 0,0-3-5 16,-5-2 2-16,-5-5 0 16,-1-9 4-16,-1-8-4 15,0-12-11-15,0-12-17 16,0-6-16-16,0-6 33 15,0-3 11-15,-7-18 9 0,-5-8-9 16,0-7 3-16,4-6-3 16,5-8 4-16,3-7 0 15,0-5-5-15,2-5 2 16,10 5 5-16,0 1 14 16,3 9-2-16,0 7 6 15,9 8-7-15,4 11-8 16,5 7-6-16,4 14-3 15,6 5-4-15,-2 7 2 16,-2 20-2-16,-8 9 2 16,-9 3-2-16,-17 7-8 15,-5-2 11-15,-30-4-4 16,-15-7 5-16,-13-10 0 16,-11-9 1-16,-4-10 5 15,8-4 11-15,15 0-12 16,19 0 7-16,16 0-12 0,15-6-1 15,11 1-23-15,36-4-213 16,23-3-595-16</inkml:trace>
  <inkml:trace contextRef="#ctx0" brushRef="#br0" timeOffset="180438.433">11746 11654 1358 0,'0'0'48'0,"0"0"-46"0,0 0 7 16,0 0 58-16,0 0-46 15,135 2-12-15,-69 6-9 16,-5 0-12-16,-14-1-69 15,-16 1-107-15,-18-2-156 16</inkml:trace>
  <inkml:trace contextRef="#ctx0" brushRef="#br0" timeOffset="180615.3121">11671 11887 838 0,'0'0'143'0,"0"0"-78"16,133 24 47-16,-59-23-11 15,0-1-17-15,-6 0-44 16,-8 0-31-16,-11-1-9 16,-15-7-17-16,-11 1-129 15,-17-6-182-15</inkml:trace>
  <inkml:trace contextRef="#ctx0" brushRef="#br0" timeOffset="184060.5862">12799 11266 1203 0,'0'0'60'0,"0"0"-30"0,0 0 54 16,0 0 17-16,0 0-39 16,0 0-62-16,-7 2 3 15,7 24 0-15,7 8 4 16,3 4-5-16,2 8 2 16,3 0-4-16,0 0 1 15,0-3 2-15,-4-7-6 16,-2-3-33-16,-2-7-72 15,-4-6-65-15,-2-6-38 16,1-9-152-16</inkml:trace>
  <inkml:trace contextRef="#ctx0" brushRef="#br0" timeOffset="184519.8413">13393 11269 971 0,'0'0'71'15,"0"0"-49"-15,0 0-1 16,0 0 89-16,0 0-30 15,0 0-64-15,-100-54-9 16,74 72-6-16,1 5 14 16,6 5 3-16,8 6-13 15,10 7 5-15,1 4-9 16,9 2-1-16,15-8 2 16,4-3 1-16,5-12 0 15,1-9-2-15,2-9-1 16,2-6-4-16,-3-6-11 15,-8-18 15-15,-8-8 4 0,-7-8-3 16,-11-4 12-16,-1 2 3 16,-8 4 11-16,-15 2-8 15,-4 7-19-15,2 8-4 16,7 8 3-16,11 10-38 16,7 3-100-16,4 3-181 15,25 13-130-15</inkml:trace>
  <inkml:trace contextRef="#ctx0" brushRef="#br0" timeOffset="184881.598">13896 11247 842 0,'0'0'363'15,"0"0"-313"-15,0 0-35 0,0 0 73 16,0 0-38-1,-87-19-40-15,70 48-10 0,4 11 0 16,9 6 4-16,4 3-4 16,4 2 2-16,19-4-2 15,8-7 5-15,3-8-8 16,8-11 3-16,-2-14 0 16,1-7 0-16,-1 0-1 15,-8-21 1-15,-7-8 10 16,-9-8-8-16,-12-4 9 0,-4-1-1 15,-4 0 1 1,-21 3 1-16,-10 3-9 16,-1 8-3-16,3 6 0 0,8 9-1 15,11 12-2-15,9 1-93 16,5 7-91-16,25 13-90 16,16 3-290-16</inkml:trace>
  <inkml:trace contextRef="#ctx0" brushRef="#br0" timeOffset="185231.3777">14419 11235 1208 0,'0'0'62'16,"0"0"-57"-16,0 0 75 0,0 0-10 15,0 0-65-15,-85 20-2 16,79 19-3-16,6 4 0 15,9 2 2 1,20-2-2-16,12-3 6 0,6-11-6 16,0-9-3-1,0-13-5-15,-1-7-11 0,-6-7 6 16,-6-20 12-16,-8-7 1 16,-12-1 10-16,-11-5 20 15,-3 1-5-15,-11-3 9 16,-19 4-6-16,-12 2-11 15,-9 9-4-15,-4 7-11 0,0 16-1 16,10 4-1-16,14 12-7 16,16 18-16-16,15 6-98 15,9 4-57-15,33-4-180 16</inkml:trace>
  <inkml:trace contextRef="#ctx0" brushRef="#br0" timeOffset="185667.7089">14850 11218 1173 0,'0'0'70'0,"0"0"-23"0,82-25 17 16,-49 25 22-1,3 3-48-15,-2 19-32 16,-4 5-6-16,-9 4-1 15,-10 2-2-15,-10 2 2 0,-1-3 0 16,-3-2-5-16,-8-6-4 16,0-7-10-16,6-9-10 15,2-6 10-15,3-2 2 16,0-7 17-16,13-18 1 16,10-7-58-16,2-5 37 15,-1-4 12-15,-2-2 2 16,-6 0 7-16,-5 4 4 15,-6 5 16-15,-5 9 34 16,0 9 0-16,0 8-7 16,0 8-14-16,0 0-33 15,0 16-2-15,0 15-6 0,-5 12 8 16,5 5 4 0,0-1-2-16,0-4 1 0,8-3-3 15,7-5-5-15,9-5-87 16,4-11-70-16,5-9-149 15</inkml:trace>
  <inkml:trace contextRef="#ctx0" brushRef="#br0" timeOffset="185909.728">15774 11329 1260 0,'0'0'60'0,"0"0"-55"15,127-5 63-15,-65 5 26 0,0 0-63 16,0 0-29-16,-5 0 3 16,-11 0-5-16,-12 0-14 15,-10 0-50-15,-9-5-91 16,-9-5-156-16</inkml:trace>
  <inkml:trace contextRef="#ctx0" brushRef="#br0" timeOffset="187358.6952">16636 11143 545 0,'0'0'736'0,"0"0"-677"16,0 0-6-16,0 0 20 15,136-69-8-15,-54 69-29 16,6 0-16-16,-4 15-12 0,-17 8-7 15,-20 8-1 1,-17 2 0-16,-16 8-4 0,-14-1 3 16,-5-3-9-1,-23-3-12 1,-10-9 5-16,0-7-4 0,1-7 18 0,2-7 1 16,10-4 1-16,7 0 1 15,13-8 0-15,5-13-3 16,9-7-4-16,20-5-21 15,5-4 10-15,3-3 12 16,-1-3 2-16,-6 4 3 16,-5-1 1-16,-7 7 0 15,-10 6 13-15,-5 8 23 16,-3 8 8-16,0 5-20 16,0 6-12-16,0 0-12 0,0 21-6 15,0 13 3-15,0 8-2 16,9 9 10-16,5 1-5 15,5 0 0-15,4-4 1 16,6-4-2-16,5-7-3 16,4-5-52-1,1-12-32-15,5-9-100 0,-1-11-128 16</inkml:trace>
  <inkml:trace contextRef="#ctx0" brushRef="#br0" timeOffset="187797.8053">17554 10599 1079 0,'0'0'24'16,"0"0"50"-16,0 0 22 15,0 0-14-15,0 0-47 16,85-60-31-16,-37 86 2 16,2 6-5-16,-8 5 0 15,-7 4 0-15,-18 2 0 16,-14 0-2-16,-3-1 0 0,-25-6 1 15,-9-8 0-15,-1-10 1 16,8-4 0-16,14-7-1 16,13-1 2-16,6-2 4 15,34 0 23-15,23-2 25 16,14-2-34-16,3 0-19 16,0 0 4-16,-5 0-3 15,-7-6-2-15,-12 0-34 16,-18 1-94-16,-21-4-93 0,-17-2-392 15</inkml:trace>
  <inkml:trace contextRef="#ctx0" brushRef="#br0" timeOffset="256105.6583">2936 13677 1103 0,'0'0'0'0,"0"0"-8"16,-121-44 8-16,67 44 14 15,-4 8 26-15,1 25 21 16,8 15-35-16,10 9-17 15,14 3 3-15,16-3-8 16,9-5 7-16,21-5-5 16,25-10 1-16,15-13 5 0,14-16-8 15,1-8-4 17,-7-15 4-32,-11-16-3 0,-18-4 16 0,-13-7 24 0,-17-2 16 15,-10-5-14-15,-13 0-28 16,-21 2 2-1,-10 6-17-15,-6 14-4 0,5 14 3 16,5 11-8-16,10 2-46 16,16 25-87-16,14 8-93 15,0 2-266-15</inkml:trace>
  <inkml:trace contextRef="#ctx0" brushRef="#br0" timeOffset="256489.6583">3267 13618 1282 0,'0'0'13'15,"0"0"-13"1,0 0-17-16,0 0 6 0,0 0 11 16,21 110 1-16,-12-55-1 15,0-5 0-15,1-11-2 16,-4-10 1-16,-1-11-18 15,-1-9-3-15,1-9 10 16,3 0 12-16,0-13 7 16,4-16-4-16,4-5 1 15,-2-2 4-15,2 3 23 16,2 2 5-16,3 6 10 16,6 8-8-16,7 9-13 0,5 8-14 15,7 2-5-15,-1 22-6 16,-6 9-5-16,-8 8 3 15,-10 3-4-15,-8 1 4 16,-11 1 0 0,-2-5 0-16,-15-5-29 0,-7-9-28 15,-4-4-40-15,2-7-66 16,8-13-193-16</inkml:trace>
  <inkml:trace contextRef="#ctx0" brushRef="#br0" timeOffset="257256.4563">5508 13631 1122 0,'0'0'38'15,"-106"-38"-18"-15,42 35-20 16,-2 3 56-16,2 10 11 16,12 20-29-16,13 6-17 15,17 6-18-15,17-2-2 16,5-2 6-16,33-8-4 16,22-12 2-16,14-12-5 0,10-6-3 15,-3-13-9 1,-9-18-11-16,-15-12 21 15,-12-7 1-15,-15-6 2 0,-15-7 0 16,-10 0 3-16,-7-3-1 16,-19 4 12-16,-4 6-2 15,3 16 14-15,5 13 24 16,8 12-15 0,6 15-24-16,0 0-12 0,1 20-16 15,-1 21 15-15,8 15 0 16,0 11 1-16,3 3 0 15,18 5 3-15,9-1-2 16,7-6 0-16,8-9-1 16,4-16-17-16,8-13-50 15,1-14-5-15,-3-16-14 0,-9 0 27 16,-11-25 47-16,-10-9 9 16,-10-12 6-16,-7-3 6 15,-5 0 24-15,-3 3 12 16,0 12 29-16,0 12-29 15,0 9 7 1,-3 10-12-16,3 3-31 0,-2 0-9 16,1 18-18-16,-1 8 15 15,2 11 2-15,0 2 1 16,0 4-40-16,0-4-91 0,5-9-142 16</inkml:trace>
  <inkml:trace contextRef="#ctx0" brushRef="#br0" timeOffset="257418.1344">5884 13233 1054 0,'0'0'0'0,"0"0"-63"16,0 0-513-16</inkml:trace>
  <inkml:trace contextRef="#ctx0" brushRef="#br0" timeOffset="257839.4428">6169 13194 1119 0,'0'0'49'0,"0"0"-25"0,0 0-17 16,0 0 11-16,0 0 43 15,22 117-21-15,-13-58-24 16,1 7-14-16,-2 6-2 16,-2 6 1-16,2 1 0 15,2 2-2-15,-3-5-6 16,4-7-27-16,2-10 5 16,4-7 5-16,0-10-4 0,6-6 13 15,1-9-7 1,4-9-8-16,7-7-7 0,-1-7 5 15,3-4 22-15,-6 0 5 16,-8-11 3 0,-5-11 2-16,-12-7 5 0,-6-5 44 15,-8-7-47-15,-25-4 11 16,-14-4 24-16,-7-2-22 16,-6 3 7-16,5 9 11 15,9 9 11-15,13 11-17 16,15 13-15-16,9 4-11 15,9 2-1-15,0 0-3 16,21 0-22-16,21 0-13 16,18 0-96-16,9-15-195 15</inkml:trace>
  <inkml:trace contextRef="#ctx0" brushRef="#br0" timeOffset="258238.0465">6497 13233 991 0,'0'0'53'15,"0"0"15"-15,-19-83 27 16,19 74-8-16,0 7-4 16,1 2-47-16,14 11-36 15,10 18-11-15,5 14 11 16,3 12-3-16,-2 12 2 16,-8 12 0-16,-1 10 0 15,-7 10 0-15,-9 1 0 16,-3-1-36-16,3-7-3 15,2-13-15-15,6-14 8 16,3-15 15-16,8-13-2 0,5-17 17 16,6-13 17-16,7-7 1 15,5-5 5-15,1-23 3 16,-9-10-7-16,-10-12 16 16,-14-9 20-16,-16-10-2 15,-6-10 25-15,-37-5-36 16,-19 4-5-16,-15 12 0 15,-3 15-20-15,13 20 8 16,16 13-8-16,21 12-7 16,20 8 6-16,10 0-16 15,0 11-87-15,25 10 21 16,11 0-185-16,12 1-365 16</inkml:trace>
  <inkml:trace contextRef="#ctx0" brushRef="#br0" timeOffset="258555.3233">6895 13622 897 0,'0'0'277'0,"0"0"-241"15,0 0-36-15,105-49 4 16,-56 37 27-16,-1 0-14 16,-2-1-14-16,-4 1-2 15,-11 0 1-15,-16-2-2 0,-12 0 23 16,-3-2 14-16,-13-3-37 15,-20 3-1-15,-6 4 0 16,-3 6-4-16,-2 6 3 16,5 0 2-1,7 21 0-15,12 12 6 0,12 6-4 16,8 9 2 0,8 4 2-16,17 2 5 0,6-2-7 15,5-9-1-15,1-9-3 16,8-9-2-16,10-8-89 15,6-10-107-15,2-7-249 16</inkml:trace>
  <inkml:trace contextRef="#ctx0" brushRef="#br0" timeOffset="258989.1733">7555 13596 1216 0,'0'0'133'0,"0"0"-101"16,0 0-30-16,0 0 8 16,110-67 23-16,-62 52-27 15,0-1-3-15,-17 2-3 16,-10-1 0-16,-18 2 4 16,-3 2-1-16,-21 1-3 15,-12 4-4-15,-6 6-11 16,-2 0 10-16,8 4 1 15,13 15-1-15,16 5 3 0,4 2-6 16,24 3 5-16,16-2 1 16,3-3-2-16,-5-3-10 15,-13-6-8-15,-14 0 2 16,-11-1 13-16,-20 5 0 16,-19 2 7-16,-10 3 6 15,0-1-3-15,10 0 9 16,18-3 2-16,18 0-2 15,5-1 1-15,36-2 5 16,18-6 1-16,15-7-10 16,5-4-2-16,0 0-7 15,-4-16-89-15,-14-11-82 16,-13-9-176-16</inkml:trace>
  <inkml:trace contextRef="#ctx0" brushRef="#br0" timeOffset="259780.8047">8026 13587 871 0,'0'0'74'0,"0"0"-49"16,0 0 2-16,0 0 104 15,0 0-77-15,109 10-38 16,-70-10-14-16,-5-1 3 16,-7-13 2-16,-12-3 34 0,-15-3 31 15,0-3-35 1,-13 1-6-16,-20 0-26 0,-4 8 3 15,-4 6 7 1,4 8-9-16,7 4-4 0,8 20 3 16,7 8-5-1,12 8-3-15,3 6 3 16,10-1 1-16,15-2 0 0,4-7 1 16,5-11-2-16,11-12-13 15,1-11-9-15,2-2 7 16,-6-18 14-16,-8-11 2 15,-10-8 4-15,-3-4 6 16,-5 0 27-16,-2 2-4 16,-7 5-21-16,-1 9-1 15,0 9 6-15,-2 12-2 0,1 4-16 16,6 9-8-16,0 16-3 16,3 10 10-1,-5 1 0-15,3 2-10 0,-2 1-9 16,2-7-12-16,0-8-4 15,2-8 4-15,-4-12-22 16,0-4 15-16,1-7 39 16,2-20 2-16,-1-6 2 15,-3-3 3 1,-3-4 18-16,-6 2 3 0,0 3-10 16,0 5 7-1,-9 11 4-15,5 10 19 0,4 9-18 16,0 2-30-16,0 20-19 15,19 9 17-15,6 4 4 0,5-4-2 16,7-3 0-16,8-3-10 16,9-10-3-16,4-9-2 15,-6-6-28-15,-16-17 43 16,-15-19 0-16,-11-10 10 16,-10-8 2-16,0-7 0 15,-16 0 11-15,-9 2-8 16,-2 6 2-16,-3 12 7 15,5 16-8-15,5 14 6 16,11 11-16-16,8 17-6 16,1 22-7-16,1 16 4 0,19 9 3 15,10 5 0 1,1-1 2-16,-1-2-4 16,0-7-7-16,-8-7-69 15,-7-5-6-15,-9-16-104 0,-6-15-293 16</inkml:trace>
  <inkml:trace contextRef="#ctx0" brushRef="#br0" timeOffset="259952.35">8817 13529 1346 0,'0'0'25'0,"106"-15"-25"16,-39 10 0-1,-1-2 3-15,-5 3-3 0,-3-1-139 16,-13-4-172-16,-17 2-108 16</inkml:trace>
  <inkml:trace contextRef="#ctx0" brushRef="#br0" timeOffset="260090.2709">9266 13468 197 0,'0'0'473'16,"0"0"-352"-16,0 0-62 16,0 0 96-16,0 0-56 15,0 0-14-15,27 85-28 16,-12-65-22-16,3 0-14 15,0 1-9-15,1-5-9 16,-7-3-6-16,-6-5-13 16,-6-8-215-16</inkml:trace>
  <inkml:trace contextRef="#ctx0" brushRef="#br0" timeOffset="260257.4255">9341 13202 1210 0,'0'0'0'0,"99"41"-131"16,-46-9 0-16,-4 2 51 16,-4 3-7-16,-1 1-149 15</inkml:trace>
  <inkml:trace contextRef="#ctx0" brushRef="#br0" timeOffset="260770.9875">9738 13477 814 0,'0'0'179'0,"0"0"-81"16,0 0 1-16,0 0-31 0,0 0-28 15,-117-24-22-15,80 31-12 16,1 15 6-16,12 4-5 16,12 5-4-16,12-1 0 15,0-2-3-15,18-5 1 16,11-8-1-16,2-6 0 15,6-9-9-15,-4 0-17 16,-2-17 6-16,-7-8 15 16,-6-6 5-16,-6-5 6 0,-8-2-4 15,-4 0-1 1,-1 6 11-16,-14 10-6 16,6 11 22-16,-3 11-5 15,3 3-23-15,2 21-7 0,4 13 5 16,3 5 4-1,7 3-1-15,20-4 0 0,13-3 0 16,14-9 4-16,9-5-4 16,5-14 5-16,0-10 3 15,-9 0-8-15,-8-25 9 16,-9-10-2-16,-9-12-5 16,-10-11 5-16,-12-8-2 15,-11-9 12-15,0 1-14 16,-24 1-4-16,-12 13 0 0,-4 16 0 15,6 22-7-15,8 20 7 16,13 5-13-16,10 31 6 16,3 17 4-1,6 9 5-15,22 7-2 16,11 3 2-16,4-3 1 0,-3-10-4 16,-4-7 1-16,-3-12-80 15,-6-11-87-15,-15-14-128 16</inkml:trace>
  <inkml:trace contextRef="#ctx0" brushRef="#br0" timeOffset="261550.2548">9955 13478 577 0,'0'0'658'16,"0"0"-603"-16,0 0-41 16,0 0 21-16,115-59-4 15,-63 52-31-15,5 3-26 16,0-4-176-16,0-2-318 15</inkml:trace>
  <inkml:trace contextRef="#ctx0" brushRef="#br0" timeOffset="261779.624">10537 13318 1190 0,'0'0'62'0,"0"0"-57"15,0 0 10-15,0 0 57 16,0 0-53-16,0 0-16 16,12 59 3-16,0-28-5 15,2 1 0-15,3-2-2 16,0-4 0-16,4-6-65 16,-2-5-74-16,-4-12-201 15</inkml:trace>
  <inkml:trace contextRef="#ctx0" brushRef="#br0" timeOffset="261919.7613">10501 12950 1172 0,'0'0'0'16,"0"0"-159"-16,0 0-150 15</inkml:trace>
  <inkml:trace contextRef="#ctx0" brushRef="#br0" timeOffset="262857.6854">10862 13258 989 0,'0'0'0'0,"0"0"0"0,0 0 2 16,18 96 14-16,-13-63 2 15,4-2-13-15,0-2-4 16,0-4 1-16,2-8 0 16,0-8 3-16,1-9 0 0,4 0 1 15,2-9 4-15,-1-14-7 16,0-4-2-16,-6-1 3 15,1 1-2 1,-3 7 2-16,-5 5 27 0,-1 9-2 16,0 6-7-16,2 1-22 15,4 21-17-15,7 8 16 16,6 4 1 0,4 5 0-16,1-3-28 0,13-2-18 15,8-5-7-15,10-7-68 16,9-9-16-16,8-11-71 15,-4-2 101-15,-6-11 107 16,-12-15 207-16,-9-7-13 16,-13-4-22-16,-7-3-66 15,-17-2-26-15,-7 3 8 0,-4 3-31 16,-23 7-26-16,-10 8 4 16,-11 10-11-16,-6 11-13 15,3 0-11-15,9 23-4 16,13 8 1-16,14 7 3 15,15 1 0-15,15-3 0 16,24-5 3-16,13-7-6 16,3-11-23-16,-6-13-33 15,-7 0 4-15,-11-13 13 16,-11-17 31-16,-7-2 9 16,-12-1 4-16,-1-2 0 15,-3 7 27-15,-14 6-10 16,-1 9 27-16,4 11-6 15,2 2-29-15,2 20-11 16,4 17 0-16,3 11-2 0,3 12 4 16,0 9-1-16,12 12 5 15,1 11-6-15,-4 0 2 16,-1 3 3-16,2-6-4 16,-4-10-1-16,-1-7 0 15,-1-8 2-15,1-14-2 16,-4-12 1-16,1-16 1 15,-2-10-2-15,-3-12 5 16,-24 0 11-16,-18-17 8 16,-12-15-17-16,-5-10 1 15,1-7-7-15,10-5 4 16,18-1 3-16,18 0-1 0,15 3 19 16,39 0 5-1,31-1-14-15,25 3-8 16,10 6-9-16,1 8 4 15,-15 6-1-15,-17 7-1 0,-27 6-3 16,-22 6 1-16,-25 3-10 16,-12 1-61-16,-42-3-177 15,-23-6-375-15</inkml:trace>
  <inkml:trace contextRef="#ctx0" brushRef="#br0" timeOffset="266246.3972">12829 12787 1230 0,'0'0'84'0,"0"0"-14"0,0 0 11 0,0 0-1 0,0 0-16 0,0 0-55 0,10-21-9 0,1 55-4 15,2 13 4-15,-2 9 2 16,-2 7-2-16,-2 4 0 16,-3-3-1-16,1 0 0 15,1-7-19 1,0-7-14-16,4-6-24 47,-2-12 4-47,-2-10-16 0,-2-11 11 0,-2-10 21 0,-2-1 38 0,3-8 6 15,0-15-2-15,5-5-2 32,0-1 5-32,7-3 16 0,3 4-10 15,3 6 16-15,1 5-17 0,4 7 5 0,-1 7-16 0,2 3-1 16,1 7-4-16,-1 17 0 15,-3 6-1 1,-6 5 2 0,-11 5-1-16,-7 2-7 0,0-1 11 0,-10-5-8 15,-14-7 8-15,-7-11 0 16,-7-9 2 0,-2-9-2 15,-3 0 18 16,4-11-1-32,6-8 2 1,6-5-19 0,12-4-15-16,15-3-125 0,3-1-248 0</inkml:trace>
  <inkml:trace contextRef="#ctx0" brushRef="#br0" timeOffset="266760.6454">13543 13195 860 0,'0'0'205'0,"0"0"-159"0,0 0-40 0,0 0 80 16,0 0-4-16,0 0-58 15,-62 20-19-15,50 12-4 16,3 4 16-16,1-1-10 0,2-3-3 16,5-2 7-16,1-5-11 15,0-3 1-15,10-9 1 16,17-4 1-1,6-8-1-15,10-1-2 0,6-4-20 16,-2-15 13-16,-7-7 1 16,-12-5 6-16,-13-5 9 15,-12-1-1-15,-3 0 47 16,-23 2-20 0,-19 4-16-16,-13 5-8 0,-8 10-9 15,6 8-2-15,9 8 0 16,18 0-5-1,17 11-41 64,13 11-116-79,15-2-73 0,27-5-330 0</inkml:trace>
  <inkml:trace contextRef="#ctx0" brushRef="#br0" timeOffset="266790.1785">13924 12900 1185 0,'0'0'77'0,"0"0"-37"0,0 0 58 0,0 0 0 16,0 0-68 0,0 0-30-16,27 26-2 0,-8 27-3 15,-1 7 5-15,0 0 0 16,-9 0-4-16,-6-1-23 16,-3-6-46-16,0-5-58 15,-9-9-89-15,1-14-280 16</inkml:trace>
  <inkml:trace contextRef="#ctx0" brushRef="#br0" timeOffset="267270.9163">13799 13085 1185 0,'0'0'43'15,"0"0"-43"-15,111-6 0 16,-39 6 0-16,4 0 1 15,-3 0 0-15,-10-7-1 16,-15-8 1-16,-11-8 0 16,-16-5 3-16,-9-5 0 15,-9 0 16-15,-3 1 49 16,0 2 4-16,0 9-24 16,-8 5-12-16,1 9 5 15,7 7-16-15,0 0-26 0,0 23-24 16,0 13 21-16,0 12 5 15,6 5-2-15,4 5 0 16,2-7-2 0,3-6-26-16,0-8-20 0,3-10-37 15,-2-11 6-15,4-12 17 16,-1-4 33 0,-1-11 29-16,3-16 4 0,-3-9 0 15,3-4 0-15,-4-1 18 16,0 3 32-16,-2 8 10 15,-3 11 8-15,-3 12-7 16,3 7-21-16,3 0-30 16,4 21-14-16,3 9 2 15,-4 5-4-15,-3 4 0 16,-1-1 2-16,-1 0 0 16,-1-1-1-16,3-6-80 0,6-6-105 15,4-8-161 1</inkml:trace>
  <inkml:trace contextRef="#ctx0" brushRef="#br0" timeOffset="269239.6732">15911 12977 1088 0,'0'0'35'16,"0"0"-35"-16,-96-33 0 16,52 33 47-16,-7 0-13 15,0 7-14-15,5 11-16 16,12 3-4-16,16 3 0 15,14-2-3-15,4 0 3 16,25-1 3-16,18-1-1 16,10-4 0-16,3-3-1 15,-1-1 1-15,-4 1-3 16,-8 0 1-16,-10 4-1 0,-9-3-2 16,-17 4 3-16,-7-1 0 15,-7-1-1-15,-28-3 2 16,-12-3-1-16,-10-6 0 15,0-4 5-15,2 0 21 16,9 0-7-16,15 0-9 16,14-4-5-16,16-2-2 15,2-1-6-15,35-4-104 16,22-3-176-16,11-3-131 16</inkml:trace>
  <inkml:trace contextRef="#ctx0" brushRef="#br0" timeOffset="269418.7066">16059 13061 983 0,'0'0'71'0,"0"0"-42"16,0 0-29-16,0 0 10 15,0 0 48-15,0 0-26 16,25 101-15-16,-12-66-15 16,1-2 1-16,-1-2-3 15,-2-2-1-15,-2-7-105 16,-4-7-129-16</inkml:trace>
  <inkml:trace contextRef="#ctx0" brushRef="#br0" timeOffset="269583.8476">15989 12715 1085 0,'0'0'0'16,"0"0"-232"-16,88 43-48 16,-29-7-70-16</inkml:trace>
  <inkml:trace contextRef="#ctx0" brushRef="#br0" timeOffset="269999.7395">16711 13069 763 0,'0'0'249'0,"0"0"-195"16,-109-43-45-16,58 43 87 15,-4 0-17 1,3 15-48-16,11 15-11 16,16 4-9-16,19 5-9 0,6 1 9 15,23-6-10-15,20-6 1 16,12-9 0-16,5-10-2 15,-2-9-7-15,-6 0-6 16,-10-21 9 0,-11-13 4-16,-8-10 5 0,-10-11-3 15,-7-10-4-15,-6-6 4 16,0-2 0-16,-3 1 18 0,-6 5-4 16,5 10 25-16,-1 16 3 15,4 14-5-15,1 16-12 16,0 11-5-16,0 11-22 15,0 26-10 1,7 15 10-16,9 15 3 0,4 3-3 16,4 7 1-16,0-3-2 15,-4-2-2-15,-2-4-48 16,0-10-118-16,-1-16-182 16</inkml:trace>
  <inkml:trace contextRef="#ctx0" brushRef="#br0" timeOffset="270609.7339">17038 13061 1103 0,'0'0'85'0,"0"0"-81"16,89-20 0-16,-48 16 22 15,2 0 3-15,-2-3-29 16,-2-5 1-16,-6-3 4 15,-17-3 2-15,-8-2 9 16,-8 2 31-16,-6 1-12 16,-19 5-15-16,-10 2-6 0,-7 10-12 15,1 0 5 1,3 12-5-16,7 16-1 16,13 3 2-16,9 8-1 15,9-1-1-15,6-1-1 16,18-4 0-16,9-8 1 15,7-8-1-15,5-10-21 0,9-7-23 16,2 0-19-16,1-19 9 16,-3-11 23-16,-10-9 25 15,-9-5 6-15,-13-6 21 16,-14 0 36-16,-8 2-12 16,0 9-5-16,-20 8-7 15,-3 12-21-15,1 11-10 16,3 8-4-1,7 6-8-15,7 18 2 0,5 5 7 0,0 5-11 16,19 1-5-16,6 0-21 16,3-5-10-16,-1-3 30 15,-2-4 8-15,-3-7 10 16,-6-3-3 0,-6 0 4-16,-4-1-1 0,-3 3 0 15,-3-1-1-15,0 0 1 16,0 0 2-16,-13-4 17 15,-11-4 49-15,-7-5-23 16,-4-1-7-16,-4 0-28 16,0 0-7-16,0-10-6 15,3-5-141-15,9-7-317 16</inkml:trace>
  <inkml:trace contextRef="#ctx0" brushRef="#br0" timeOffset="273013.5026">18507 12802 410 0,'0'0'603'15,"0"0"-482"-15,0 0-40 16,0 0 6-16,0 0 15 16,0 0-32-16,0 0-40 15,27-59-30-15,-15 88 0 0,6 10-5 16,-2 9 5-16,2 3 2 15,0 0-2-15,0 0 0 16,1-6-17-16,-1-6-14 16,3-7-13-1,-3-12 1-15,-2-9-5 0,1-8 22 16,-4-3 20-16,-1-7 6 16,2-14 5-16,-4-5-4 15,2-7 2-15,-5 1-2 16,-1-1 2-16,-1 6 16 15,-2 3-1-15,0 8 6 16,0 6 8-16,4 7-18 16,5 3-10-16,11 0-4 15,6 11-8-15,9 6 6 0,2 3 1 16,3-2-2-16,1-2-6 16,-4-6-6-16,0-4 8 15,-9-6 3-15,-9 0 4 16,-8-8 6-16,-9-13-2 15,-5-7 16-15,0-4 13 16,-24-5-8-16,-12 0-2 16,-6-1-16-16,-5 5-4 15,2 5 1 1,9 9-4-16,11 11-1 0,13 8-22 16,12 2-127-16,0 18-185 15</inkml:trace>
  <inkml:trace contextRef="#ctx0" brushRef="#br0" timeOffset="273186.8591">19483 12878 1266 0,'0'0'127'15,"0"0"-71"-15,0 0-46 16,0 0-4-16,0 0-6 15,0 0-14-15,15-16-196 16,15 36-172-16</inkml:trace>
  <inkml:trace contextRef="#ctx0" brushRef="#br0" timeOffset="273704.6837">19887 12841 1029 0,'0'0'8'0,"99"-6"-3"0,-35 0 0 16,3-7 1-16,-7-1 58 0,-10-4-18 15,-15 0-13-15,-16-2-1 16,-16 1 9-16,-3 1 18 16,-15 2-36-16,-16 5-6 15,-11 6-14-15,-4 5 1 16,5 0-8-16,10 12 0 16,13 10 2-16,14 6 0 15,4 2 3-15,10 3-1 16,17-2 0-16,10-6-28 15,-1-2-9-15,-3-8 5 16,-11-5 15-16,-13-2 14 16,-9-2-2-16,-10 2 1 15,-29 8 4-15,-10 4 4 0,-6 2 24 16,6 4-5 0,16-1 2-16,19 2 10 0,14-1-16 15,12-1 6-15,27-3 10 16,16-5-20-16,11-7-5 15,10-6-10-15,5-4-32 16,0 0-164-16,0-15-329 16</inkml:trace>
  <inkml:trace contextRef="#ctx0" brushRef="#br0" timeOffset="273840.3141">20700 12845 1048 0,'0'0'89'16,"0"0"-87"-16,0 0-2 0,0 0 0 16,0 0-61-16,93-4-421 15</inkml:trace>
  <inkml:trace contextRef="#ctx0" brushRef="#br0" timeOffset="274153.6214">21381 12512 1256 0,'0'0'49'0,"0"0"-5"15,0 0 22 1,0 0 3-16,0 0-69 0,0 0 4 16,-2 66-4-1,17-7 1-15,-5 4 2 16,-3-2-1-16,-4-7-2 0,-3-1 0 15,0-7-1-15,0-3 1 16,4-6 0-16,9-4 0 16,8-8-10-16,5-9-39 15,5-7-14-15,4-8-52 16,-2-1-70-16,-7-12-197 16</inkml:trace>
  <inkml:trace contextRef="#ctx0" brushRef="#br0" timeOffset="274536.7573">21172 12800 1153 0,'0'0'119'16,"0"0"-119"0,121 0 0-16,-45 0 27 0,3-2-10 15,4-5-15-15,1-3-2 16,-6-3-52-16,-7-4-42 15,-22-1-65-15,-16-1 29 16,-17-1 94-16,-13 3 36 16,-3 6 113-16,0 4-43 15,0 4-22-15,0 3 34 0,0 0-77 16,-7 16 3-16,-3 9-1 16,2 6 22-1,5 6 4-15,3-2-14 0,2-4-17 16,21-4 3-16,10-7-1 15,9-8-2-15,9-8 15 16,5-4-7-16,-6-3 1 16,-7-17 81-16,-16-7-17 15,-14-6 16-15,-11-3-56 16,-2-3-28-16,-18 3 1 16,-19 5-7-16,-14 7-2 15,-7 12-16-15,-2 12-112 16,8 0-91-16,16 13-221 15</inkml:trace>
  <inkml:trace contextRef="#ctx0" brushRef="#br0" timeOffset="275337.452">22914 12783 1207 0,'0'0'72'0,"0"0"-34"15,97-56 28-15,-58 48 21 16,1 8-37-16,2 0-42 15,-6 20-6-15,-9 5-2 16,-12 2-11-16,-14 6 9 16,-1 0-2-16,-21-1-18 15,-9-3 7-15,1-3-15 0,3-6 8 16,11-9 10-16,9-3 4 16,6-8-11-16,6 0 2 15,27-5 17-15,14-16-11 16,6-6-21-16,-1-6 6 15,-8-6 24-15,-11-7 2 16,-11-2 3-16,-10-5-1 16,-11-2 21-16,-1 7 36 15,0 6-23-15,-4 16 3 16,-1 14-5-16,2 7-3 16,3 5-19-16,0 18-12 15,0 21-11-15,11 9 10 16,5 6 1-16,1-1 0 15,0-5 0-15,3-9 0 16,-4-3 0-16,2-10-42 16,0-7-96-16,0-12-106 0,-1-7-369 15</inkml:trace>
  <inkml:trace contextRef="#ctx0" brushRef="#br0" timeOffset="275530.7209">23621 12432 1164 0,'0'0'55'0,"0"0"-54"0,0 0 6 16,87 59 8-16,-75-31-13 16,-12 1-2-16,0-5-78 15,-30-9-290 1</inkml:trace>
  <inkml:trace contextRef="#ctx0" brushRef="#br0" timeOffset="275707.3869">22762 12273 588 0,'0'0'496'0,"0"0"-496"16,0 0-25 0,-61 102-105-16,61-75-102 0</inkml:trace>
  <inkml:trace contextRef="#ctx0" brushRef="#br0" timeOffset="279705.2451">24412 12983 1270 0,'0'0'46'0,"0"0"-46"16,0 0 0 0,0 0 1-16,0 0 7 0,28 79 3 15,-44-48-8-15,-12-2-1 16,-6-5 3-16,-5-5-5 15,-9-5 1-15,-1-2-2 16,-5-9-65-16,5-3-139 16,13-5-451-16</inkml:trace>
  <inkml:trace contextRef="#ctx0" brushRef="#br0" timeOffset="280425.8586">25304 12540 1149 0,'0'0'47'0,"0"0"-21"16,0 0 2-16,0 0-26 15,0 0 6-15,0 0 0 16,32 96 3-16,-20-36-5 16,1-4-6-16,0-4 0 15,1-9 0-15,5-12-2 16,4-6 1-16,-1-14-15 0,1-11 5 15,-3 0 11-15,-3-16 1 16,-1-10 2-16,-2-7 3 16,-3 2-5-1,-3 1 12-15,-6 5 19 16,-2 13-1-16,0 4-5 0,0 8-25 16,0 0-1-16,4 22-21 15,5 7 20-15,9 5-5 16,12-1-24-16,7-6-27 15,9-8 19-15,-1-8 19 16,-6-11 10-16,-5 0 9 16,-14-12 3-16,-7-13 51 15,-9-9 13-15,-4-5-16 16,-1-4-17-16,-20 0-20 16,-4 3-14-16,-1 11-2 0,5 9-51 15,8 15-84-15,12 5-124 16,1 7-258-16</inkml:trace>
  <inkml:trace contextRef="#ctx0" brushRef="#br0" timeOffset="280738.2034">26100 12831 1165 0,'0'0'79'15,"0"0"-56"-15,0 0 41 0,0 0 7 16,102-80-35-16,-73 64-27 15,-4 2-8-15,-7 0-1 16,-3-2 0 0,-12 2 1-16,-3 1 3 0,0-2-4 15,-18 3 0-15,-9 6-2 16,-2 6-8-16,-3 0 8 16,2 12-1-16,8 14 3 15,9 8 3-15,8 4 5 16,5 7 0-16,24-4 6 15,16-2-12-15,17-7 2 16,9-8-4-16,8-5-2 16,10-9-42-16,7-4-74 15,6-6-60-15,0 0-146 16,-1 0-225-16</inkml:trace>
  <inkml:trace contextRef="#ctx0" brushRef="#br0" timeOffset="281170.4254">27260 12786 686 0,'0'0'244'15,"46"-83"-108"-15,-40 49-45 0,-6 2-4 16,-9 9 0-16,-19 6-23 16,-6 10-39-16,-6 7-18 15,4 4 0-15,2 23-4 16,8 11 1-16,11 3-1 16,10 4-1-16,5-6 0 0,2-9-1 15,15-7 3-15,3-13-4 16,2-5-5-16,3-5-16 15,2 0-13-15,0-15-8 16,-4-10 26-16,-5-4 13 16,-3-7 3-16,-4 1 6 15,-5 5-3-15,-1 7 45 16,-2 11 4-16,0 11-15 16,5 1-32-1,6 20-5-15,5 17-4 0,5 9 2 16,-5 11 0-16,-1 3 1 15,-7 7 1-15,-3 2-4 16,-6 1 4-16,-2 1 0 16,-5-11 0-16,-17-8 0 15,-8-12 1-15,-4-16 0 16,-11-16 1-16,-4-8 3 16,-8-13 7-16,-7-23-9 0,1-12 4 15,4-11-7-15,16-6-118 16,24 2-134-1,23 4-338-15</inkml:trace>
  <inkml:trace contextRef="#ctx0" brushRef="#br0" timeOffset="281703.7906">27605 12825 1316 0,'0'0'75'0,"0"0"-73"16,0 0-2-16,0 0 49 0,118-1-27 15,-72 1-17-15,0 0-5 16,0-9 0 0,-7-6 2-16,-12-7 1 0,-12-5 1 15,-10-6-2-15,-5-2-2 16,-8-1-1-16,-22 5-1 16,-7 8-5-16,-5 8 4 15,-1 13 3-15,3 2 0 16,5 27 1-16,7 15 1 15,7 11 7-15,14 7-4 16,7-2 0-16,9-8 3 16,22-10-6-16,12-12 4 0,10-9 2 15,13-10-8 1,15-6 2-16,7-3-2 16,3-8 0-16,-6-25 5 15,-10-16-5-15,-12-18 11 16,-8-18-11-16,-15-5 1 0,-16-3-2 15,-16 11 0-15,-8 13 1 16,-14 17 35-16,-10 18-16 16,6 20-13-16,2 14-6 15,2 11-14-15,4 30 4 16,5 15 10-16,5 12 0 16,0 11 3-16,20 2-3 15,-1-3 3-15,2-6-3 16,-2-13 1-16,-2-15-5 0,-1-8 4 15,-5-16-44-15,-1-9-58 16,-3-11-104-16,-4 0-210 16</inkml:trace>
  <inkml:trace contextRef="#ctx0" brushRef="#br0" timeOffset="281883.6094">28187 12553 993 0,'0'0'213'0,"125"-1"-119"16,-38 1-28-16,10 0 40 16,0 1-50-16,1-1-41 15,-1 0-15-15,-8 0 0 0,-18-1-48 16,-35-10-89 0,-33-2-136-16,-16-1-615 15</inkml:trace>
  <inkml:trace contextRef="#ctx0" brushRef="#br0" timeOffset="284269.3714">3498 15649 913 0,'0'0'149'0,"0"0"-50"16,0-88-52-16,-21 60 12 0,-7-1 27 15,-8 6-50 1,-8 6-15-16,-9 7-15 0,-8 10-6 15,-10 0 8-15,2 4-6 16,9 17 9-16,18 2-4 16,17 4-6-1,17 0 2-15,8-2-3 0,0-2 0 16,24-6 5-16,9-8-5 16,12-8 6-16,12-1 3 15,2-6-9-15,1-17-1 16,-9-6-9-16,-8-5-1 15,-7-7 11-15,-8-3-5 16,-6-9 5-16,-5-5 1 16,-9-2 2-16,-8-7-2 15,0 5-1-15,-8 2 1 0,-7 5 13 16,-1 9-4 0,2 9 5-16,8 14 8 0,-1 9-7 15,7 10-5-15,0 4-11 16,0 1-2-16,0 29-14 15,0 12 11-15,7 15 4 16,-1 6 1-16,3 1 0 16,-3 1 2-16,-1-3-2 15,3-6-1-15,3-2 0 16,7-5-45-16,3-8-68 16,9-7-49-16,1-11-179 15</inkml:trace>
  <inkml:trace contextRef="#ctx0" brushRef="#br0" timeOffset="284792.6116">3976 15208 1172 0,'0'0'31'0,"0"0"16"16,0 0-47-16,0 0-5 15,0 0 4-15,0 0 1 16,0 65 9-16,0-15-2 16,0 2-7-16,0-1 0 0,0-2 0 15,0-3-1 1,0-6-1-16,-5-5-14 0,-1-10-29 16,3-7-14-16,3-9-35 15,0-9-40-15,0 0 72 16,0-12 52-16,6-13 10 15,-1-9 2-15,-4-4 18 16,-1-8 18-16,0-3 10 16,0-4-10-16,-3-5 9 15,-3 0-18-15,6-1 26 16,0 2-17-16,0 6-17 16,15 2-11-16,9 11-1 15,3 7-3-15,3 13 15 16,-2 11-21-16,2 7 5 0,-2 0-9 15,2 21 4-15,-7 8 0 16,-3 5-3-16,-9 3 1 16,-11 1 1-16,0-3-3 15,-23-1 4-15,-20-5-3 16,-13-10 6-16,-10-6-3 16,-3-6 6-16,5-6-1 15,12-1-4-15,10 0-1 16,15 0-83-16,12 0-217 15</inkml:trace>
  <inkml:trace contextRef="#ctx0" brushRef="#br0" timeOffset="285185.7993">2758 15916 1145 0,'0'0'51'0,"0"0"-41"15,0 0-2 1,0 0 33-16,0 0 123 16,166 25-106-16,-11-25-40 0,27 0 0 15,21-12-6-15,6-7-1 16,-2-2-6-16,-22-1 0 16,-31-2-7-16,-41 4 3 15,-40 1-1-15,-32 3 0 16,-28 4-36-16,-13 2-66 15,-25 5-90-15,-26 0-365 16</inkml:trace>
  <inkml:trace contextRef="#ctx0" brushRef="#br0" timeOffset="285885.1139">3358 16584 831 0,'0'0'183'0,"0"0"-142"16,-82-55-26-16,37 47 64 16,-10 7-11-16,0 1 11 15,4 11-16-15,8 13-36 16,10 4-5-16,15 3-4 16,11 1-7-16,7-3 2 0,10-5-12 15,23-6 9-15,13-8-3 16,12-10-3-16,5 0 1 15,0-15-5-15,-8-16-4 16,-8-4-3 0,-11-11-5-16,-9-7 3 0,-10-7 4 15,-11-4 4-15,-6-5 1 16,0 2 1-16,-3 6 3 16,-9 14 8-16,1 10 13 15,4 11 7 1,4 12-1-16,1 8-14 0,2 5 8 15,0 1-25-15,0 16-8 16,0 17-1-16,5 16 8 16,8 12 1-16,7 8 0 0,-1 4 1 15,5-1-2-15,-6-3-2 16,6-5-70-16,-5-9-55 16,6-11-70-16,-4-17-156 15</inkml:trace>
  <inkml:trace contextRef="#ctx0" brushRef="#br0" timeOffset="286319.4922">3807 16349 1259 0,'0'0'93'0,"0"0"-71"15,0 0-20-15,103-26 56 16,-70 32-24-16,-2 19-27 15,-4 8-7-15,-10 5-1 16,-10 5 0-16,-7-3-2 16,0-1 2-16,-15-9-21 15,1-9-16-15,0-5-6 16,5-9 6-16,1-7-20 16,8 0 27-16,0-15 29 15,3-12-39-15,19-9 12 16,8-6 26-16,-4-3 0 15,4-5 3-15,-8 0 1 0,-7 7 33 16,-6 9 30 0,-5 11 12-16,-2 11-20 0,-2 11-7 15,0 1-49-15,3 18-1 16,3 19 1-16,7 13 6 16,7 4 14-16,-1 2-19 15,6-9 8-15,-1-4-9 16,4-10 2-16,1-4-6 15,8-10-44-15,-1-11-134 16,7-8-235-16</inkml:trace>
  <inkml:trace contextRef="#ctx0" brushRef="#br0" timeOffset="287564.7">23320 13333 821 0,'0'0'163'16,"0"0"-126"-16,0 0-37 16,0 0 44-16,0 0 88 0,0 0-54 15,-10 0-36 1,30 0-25-16,13 0 12 0,9 0 2 16,10 0-12-16,6 1-3 15,-1 5-13-15,-3 0-3 16,-14 2-2-1,-7 0-70-15,-13 0-77 0,-9-1-57 16,-6-3-93-16</inkml:trace>
  <inkml:trace contextRef="#ctx0" brushRef="#br0" timeOffset="287749.2064">23344 13455 798 0,'0'0'151'0,"0"0"-132"0,0 0-18 16,0 0 64-16,116 11 35 15,-61-8-49-15,-2 0-28 16,-6 2-23 0,-9-2-47-16,-13-3-243 0</inkml:trace>
  <inkml:trace contextRef="#ctx0" brushRef="#br0" timeOffset="291357.8866">5272 15611 421 0,'0'0'805'16,"0"0"-772"-1,0 0-25-15,94-38-8 0,-34 31 33 16,7 7 29-16,6 0-31 16,2 0-29-16,-5 2-2 15,-10 13-5-15,-17-5-129 16,-24 1-189-16</inkml:trace>
  <inkml:trace contextRef="#ctx0" brushRef="#br0" timeOffset="291541.0267">5233 15825 997 0,'0'0'124'0,"87"6"-106"16,-23-4-17 0,11-2 48-16,5 0 13 0,2 0-51 15,-6 0-11-15,-16-4-222 16,-18-9-604-16</inkml:trace>
  <inkml:trace contextRef="#ctx0" brushRef="#br0" timeOffset="297633.3259">7355 15471 639 0,'0'0'379'0,"0"0"-265"15,15-88-58-15,-17 53 11 16,-20 2 27-16,-8 3-25 15,-10 2-29-15,-5 8-21 16,-6 6-6-16,-7 7-5 16,-1 7 2-16,-6 7-3 15,9 17 1-15,9 6-8 16,13 3 0-16,19 1 0 16,11-3-6-16,4-2 6 15,13-4-1-15,24-8 3 16,13-8-2-16,11-6 0 0,7-3-33 15,-5-12 5-15,-9-16-7 16,-5-9 8-16,-10-11 11 16,-8-8 9-16,-13-9 7 15,-6-7 2-15,-12-5 1 16,0-4-2-16,-3-2 3 16,-11 7 9-16,-3 9 18 15,0 13 2 1,4 17 0-16,2 15-2 0,5 12-17 15,2 9 4 1,4 1-18-16,0 14-9 0,0 21 8 16,7 17-1-16,4 16 2 15,1 8 0-15,4 5 1 16,-4-2-2-16,0 0-28 16,-3-1-62-16,-6-7-67 0,0-10-139 15</inkml:trace>
  <inkml:trace contextRef="#ctx0" brushRef="#br0" timeOffset="297854.789">6745 15557 1117 0,'0'0'77'15,"0"0"-60"-15,0 0 2 0,86 0 88 16,7 0-2-16,26-7-61 15,17-2-42 1,2 1 5-16,-5-2-5 16,-12 3 0-16,-22 4-2 15,-26 3-101-15,-30 0-110 16,-37 0-213-16</inkml:trace>
  <inkml:trace contextRef="#ctx0" brushRef="#br0" timeOffset="298468.5286">7134 16326 1025 0,'0'0'98'0,"-91"-59"-66"0,34 41 12 15,-4 8 57-15,-3 8-17 16,10 2-37-16,12 13-32 16,14 11-4-16,15 4-9 15,11 1-1-15,2 2 1 16,18-6 0-16,21-6 0 16,13-7-2-16,9-9-49 15,2-3-3-15,-3-15-26 16,-12-15 16-16,-14-13 41 15,-12-6 20-15,-10-9 1 16,-11-8 14-16,-1-7 5 16,-4-4 16-16,-9 4 11 15,-1 8 6-15,-1 14 18 16,5 16-20-16,-3 12-16 16,2 11 9-16,8 6-20 0,0 6-10 15,3 3-13-15,0 25-18 16,3 17 17-16,19 18-3 15,11 12 4-15,6 6 2 16,3 0-2-16,-6-5-23 16,-6-6-84-16,-8-11-111 15,-6-12-156-15</inkml:trace>
  <inkml:trace contextRef="#ctx0" brushRef="#br0" timeOffset="298910.6805">7527 16075 918 0,'0'0'400'16,"0"0"-306"-16,0 0-70 0,0 0 0 16,83-70 15-16,-61 80-24 15,-2 18-15-15,1 10-4 16,-8 8 3-16,-12 0-14 15,-1-4-13-15,-1-7-25 16,-11-8-1-16,2-8-5 0,2-11 7 16,4-8 11-1,4 0 17-15,0-18 23 0,4-14-15 16,14-9-27-16,1-5 43 16,0-8 14-16,-2-4 15 15,-3-2 14-15,-4 5 16 16,-5 11 5-1,-2 15-2-15,-2 14-19 0,-1 11-5 16,0 4-31-16,0 11-7 16,2 26-15-1,4 14 12-15,5 8 1 0,6 6 2 16,8-9 1-16,7-6 1 16,4-9-2-16,8-10-100 15,4-14-75-15,3-16-211 16</inkml:trace>
  <inkml:trace contextRef="#ctx0" brushRef="#br0" timeOffset="299226.1706">8662 14793 1103 0,'0'0'41'0,"-96"79"-36"16,50-6 14-16,4 13 52 15,11 16 2-15,13 12-13 0,9 8-9 16,9 6-9-16,0-4-12 15,15-6-17-15,10-5-10 16,2-11-6-16,12-16-25 16,6-17-87-16,7-23-33 15,3-20-57-15,-5-16-82 16</inkml:trace>
  <inkml:trace contextRef="#ctx0" brushRef="#br0" timeOffset="300172.7824">8968 15262 1045 0,'0'0'125'0,"0"0"-65"16,0 0 15-1,0 0 1-15,0 0 9 16,0 0-60-16,-6-25-25 16,6 45-2-16,4 8 2 0,5 5 5 15,1 1-5-15,-2 1 1 16,-3 0-1-16,1-2 0 16,-1-3-14-16,-2-3-31 15,2-3-27-15,-2-6-33 16,3-6-7-16,0-4-157 15,7-6-322-15</inkml:trace>
  <inkml:trace contextRef="#ctx0" brushRef="#br0" timeOffset="300566.4648">9534 15186 842 0,'0'0'90'0,"0"0"-7"15,0 0-70-15,0 0 47 16,0 0 26-16,-104-53-54 16,76 63-14-16,3 18-16 15,2 7 10-15,4 7 12 16,10 1-8-16,9 4 1 0,0-2-11 15,18-5-4-15,19-5 9 16,9-9-9-16,8-9 3 16,2-11-3-16,-6-6 2 15,-6-2 1-15,-12-19-2 16,-14-8 1-16,-5-3 10 16,-13-4 8-16,0-3 3 15,-24 0-20-15,-7 1-5 16,-3 5 0-16,4 9-1 15,8 10-50-15,11 11-61 16,11 3-98-16,6 7-215 16</inkml:trace>
  <inkml:trace contextRef="#ctx0" brushRef="#br0" timeOffset="300916.5286">9979 15163 1010 0,'0'0'45'0,"0"0"-29"16,0 0-11-16,0 0 40 15,0 0 16-15,-80 31-43 16,74 12 4-16,6 5-18 16,0 1 2-16,6 0 1 15,18-8-5-15,5-4 2 16,4-11-4-16,6-8 0 0,3-11 6 15,0-7-5-15,-5 0 8 16,-6-19 0 0,-8-10 0-16,-12-8 40 0,-9-3-12 15,-2-4-9 1,-13-3-8-16,-16 3-19 0,-4 4-2 16,2 11 0-16,7 9-11 15,9 16-97-15,8 4-61 16,7 13-178-16,0 11-343 15</inkml:trace>
  <inkml:trace contextRef="#ctx0" brushRef="#br0" timeOffset="301266.6041">10537 15187 1025 0,'0'0'78'0,"0"0"-35"15,0 0-23-15,0 0 43 16,0 0-34-16,0 0-18 16,-78-8-9-16,58 52 5 15,5 6 10-15,9 3-10 16,6-4 0-16,16-3-1 16,17-9-4-16,12-8 3 15,15-9 2-15,5-11-5 16,5-9 8-16,-7 0-8 0,-12-12 3 15,-18-13 14-15,-13-8 38 16,-12-6-7-16,-8-9-39 16,-15-1-1-1,-28 0-6-15,-13 4-3 0,-8 12-1 16,1 13 0-16,8 15-27 16,14 5-121-16,15 15-103 15,17 12-243-15</inkml:trace>
  <inkml:trace contextRef="#ctx0" brushRef="#br0" timeOffset="301733.0933">10998 15206 1204 0,'0'0'92'0,"0"0"-72"15,87-16-11-15,-61 26 30 16,-2 16-22-16,-6 9-16 16,-6 4-1-16,-12 2-1 15,0 1 0-15,-7-4 1 16,-4-5-19-16,2-8-11 0,5-9-18 16,1-7 16-1,3-8 9-15,0-1 15 0,3-12 8 16,12-13 4-16,4-7-2 15,1-5 0 1,2-4-2-16,2-5 1 16,-3 2 3-16,-2 2 7 0,-4 6 11 15,-6 14 9 1,-6 9 7-16,2 10-4 0,-5 3-29 16,0 9-5-16,0 19-13 15,0 10 12-15,0 8 1 16,0-1 0-16,0-1 0 15,0-2 5-15,1-5-5 16,11-5 0-16,1-7-1 16,5-7 1-16,2-7-70 0,7-5-54 15,4-6-249-15</inkml:trace>
  <inkml:trace contextRef="#ctx0" brushRef="#br0" timeOffset="301945.7525">11674 15286 1224 0,'0'0'140'16,"0"0"-106"-16,105 0-32 16,-52 0 79-16,2 0-20 0,0 0-47 15,-5 0-11 1,-9 0-3-16,-9 0-22 0,-11 0-94 15,-9-13-138-15,-5-5-512 16</inkml:trace>
  <inkml:trace contextRef="#ctx0" brushRef="#br0" timeOffset="302658.6999">12493 15286 1212 0,'0'0'80'16,"0"0"-49"-16,85-52 16 16,-40 47 45-1,0 5-37-15,2 0-47 16,-5 14-1-16,-9 11-7 0,-9 5-7 16,-15 4 6-16,-9 0-5 15,-8 2-2-15,-18-4-29 16,-6-6-34-16,4-6 32 15,8-9 16-15,10-7 9 16,9-2 7-16,1-2-16 0,13-4 23 16,18-15 0-16,11-7-16 15,3-6 10-15,-2-5 4 16,-4-5 2-16,-6-4-2 16,-9 2 5-16,-8 3 9 15,-9 6 41-15,-5 11-10 16,-2 14 21-16,0 7-33 15,0 3-25-15,0 11-6 16,0 17-14-16,0 11 14 16,0 8 0-16,3 0 2 15,4-1-2-15,7-1 0 16,1-8-1-16,1-5-4 16,-4-5-69-16,-1-12-63 15,-3-10-81-15,-2-5-395 16</inkml:trace>
  <inkml:trace contextRef="#ctx0" brushRef="#br0" timeOffset="302961.9776">13165 14793 1098 0,'0'0'114'15,"0"0"-93"-15,102-10-19 16,-63 31-2-16,-7 5 0 16,-13 8-6-16,-13 4 6 15,-6-1-5-15,-8 1 2 16,-20-4-1-16,0-6 8 0,2-2-1 16,10-8-3-16,12-4 4 15,4-3-4-15,17-5 12 16,16-4 23-16,11-2 17 15,5 0-37-15,4-4-8 16,5-11-7-16,0-5-121 16,-5-10-230-16</inkml:trace>
  <inkml:trace contextRef="#ctx0" brushRef="#br0" timeOffset="303198.9969">13572 14655 1104 0,'0'0'72'16,"80"46"-61"-16,-18 7 26 15,0 18 64 1,-2 12-32-16,-6 7-17 0,-16 3-26 16,-15 3-25-16,-20 0 3 15,-6 0-4-15,-39-5 0 16,-21-9-3-16,-14-13 1 15,-7-16-61-15,2-16-24 16,3-14-13-16,12-18-79 0,13-5-411 16</inkml:trace>
  <inkml:trace contextRef="#ctx0" brushRef="#br0" timeOffset="305866.8022">14640 15134 901 0,'0'0'123'0,"0"0"-95"15,0 0 46-15,0 0 28 16,0 0-39-16,0 0-40 15,0 0-10-15,126-26-1 16,-73 26-5-16,1 0 5 16,-2 0-12-16,-7 0 2 0,-5 2-5 15,-7 8-40 1,-8-1-94-16,-9-1-189 0</inkml:trace>
  <inkml:trace contextRef="#ctx0" brushRef="#br0" timeOffset="306045.4047">14716 15361 1088 0,'0'0'137'0,"0"0"-125"16,0 0-10-16,121 0 55 15,-65 0-6-15,2 0-51 0,-2 0-24 16,-2-3-212-1,-14-6-635-15</inkml:trace>
  <inkml:trace contextRef="#ctx0" brushRef="#br0" timeOffset="310364.665">16204 14809 1158 0,'0'0'68'15,"-85"-57"-66"1,38 41 15-16,1 4 54 0,0 12-14 15,-5 0-28-15,2 13-24 16,-2 16 4-16,9 10-9 16,9 3 0-16,13-1 11 15,13-4-9-15,7-4 2 16,11-7-2-16,25-6 0 16,14-8 0-16,10-7-2 15,9-5 0-15,1-6-17 16,-6-18-25-16,-7-11-1 15,-14-13 12-15,-13-6 20 0,-12-9 10 16,-6-1 0-16,-11-2 1 16,-1 1 5-16,0 3 0 15,-9 3 19-15,-4 6 7 16,-3 11 4-16,0 9-5 16,3 11-6-16,6 11-13 15,2 8 8-15,4 3-14 16,1 16-5-16,0 18-2 15,3 11-1-15,9 10 1 0,3 10 2 16,-2 4 0-16,3 4-5 16,-2 6-31-1,-2 1-75-15,-2-8-57 16,-4-15-235-16</inkml:trace>
  <inkml:trace contextRef="#ctx0" brushRef="#br0" timeOffset="310548.7896">15759 15158 960 0,'0'0'240'15,"0"0"-188"-15,124-4-46 16,-29-7 16-16,17-3 61 16,15-3-23-16,1 2-20 15,-6 1-38-15,-17 3 2 0,-23 2-4 16,-27 5-108-16,-28 3-104 15,-27 1-343-15</inkml:trace>
  <inkml:trace contextRef="#ctx0" brushRef="#br0" timeOffset="311098.5996">16194 15699 1154 0,'0'0'58'16,"-110"-23"-58"-16,45 23 26 16,-3 0 47-16,1 22-9 15,7 9-13-15,13 3-28 16,16 3-15-16,19-2 1 16,12 1-8-16,12-7 2 15,29-3-3-15,10-12-2 16,10-14-10-16,3 0-32 0,-2-26 0 15,-7-11 12 1,-12-11 18-16,-16-9 14 0,-11-4 6 16,-14-5 13-16,-2 0 11 15,-8 0 6-15,-11 8 15 16,2 10 0-16,3 12 7 16,3 13-25-16,5 12-10 15,2 7-8-15,4 4-14 16,0 11-1-16,0 20-11 15,7 17 7-15,10 13 8 16,5 7-7-16,3 3 3 16,2 0-65-16,-1-3-49 0,4-7-100 15,2-15-155 1</inkml:trace>
  <inkml:trace contextRef="#ctx0" brushRef="#br0" timeOffset="311524.8397">16505 15501 1248 0,'0'0'95'16,"0"0"-74"-16,0 0-8 16,0 0 35-16,88-24-32 15,-57 51-11-15,-4 9-3 0,-9 7-2 16,-9 3 0-16,-9-1-10 15,0-7-39-15,-10-9-2 16,-3-8-16-16,6-10 30 16,1-7 5-1,6-4-15-15,3-1 32 0,18-21 0 16,7-8-44-16,1-10 48 16,-4-5 11-16,-3-6 1 15,-5 0 10-15,-8 1 49 16,-6 4 13-16,-3 7 13 15,0 11-5-15,-1 12-22 16,-2 6-18-16,-1 10-13 0,3 6-28 16,1 23-14-16,0 12 11 15,0 10 3-15,6 3 0 16,15-2 4-16,4-2-4 16,2-2-3-16,3-12-134 15,9-14-140-15</inkml:trace>
  <inkml:trace contextRef="#ctx0" brushRef="#br0" timeOffset="311831.8973">17585 14606 852 0,'0'0'48'16,"-122"109"46"-16,74-31-27 15,15 12 6-15,18 3-17 16,15-1-13-16,9-5-20 15,33-13-17-15,10-13 0 0,14-15-6 32,7-17-83-32,2-17-184 0,-5-12-577 15</inkml:trace>
  <inkml:trace contextRef="#ctx0" brushRef="#br0" timeOffset="312142.7406">18051 14695 1121 0,'0'0'63'15,"0"0"5"-15,0 0-56 16,0 0 1-16,0 0-4 15,0 0 23-15,-17 91-1 0,17-31-26 16,8 5-1-16,5-4-4 16,2-4 0-16,-3-7 6 15,1-4-6 1,-1-5-12-16,2-5-80 0,2-8-23 16,1-11-123-16,0-10-120 15</inkml:trace>
  <inkml:trace contextRef="#ctx0" brushRef="#br0" timeOffset="312747.7978">18570 14797 863 0,'0'0'57'0,"0"0"55"16,0 0-69-16,0 0 31 16,0 0-41-16,-106-1-9 15,79 38 1-15,5 10-11 16,5 2-12-16,11-1 6 16,6-6-8-16,6-4 2 15,23-11 2-15,9-7-2 16,4-16-2-16,0-4 0 0,-4-4-20 15,-9-20 8 1,-5-9 1-16,-9-10-2 0,-9-10-7 16,-6-7-20-16,0 2 35 15,0 2-9-15,7 11-14 16,11 14 22-16,6 11-1 16,3 14-1-16,3 6 4 15,-2 14 1-15,-4 15 3 16,-8 9 7-16,-7 3-7 15,-9 3 8-15,0 3 0 16,-4-2-7-16,-11-2 7 0,6-5-8 16,9-3 7-1,0-5 1-15,18-3-7 16,16-8 9-16,6-9-6 16,1-10-4-16,-1 0 17 15,-6-17 27-15,-6-14 32 0,-6-7 16 16,-11-6-19-16,-9-6-46 15,-2-3-11-15,-15 3-7 16,-13 6-1-16,-8 13-8 16,-3 15-6-16,5 16 2 15,2 5-93-15,10 26-33 16,13 11-41-16,9-2-183 16</inkml:trace>
  <inkml:trace contextRef="#ctx0" brushRef="#br0" timeOffset="313815.1186">19505 14783 883 0,'0'0'151'16,"0"0"-60"-16,0 0-68 16,0 0 25-16,0 0 4 15,-106 4-38-15,75 36 10 16,7 9-12-16,12 6-7 15,12 1 8-15,3-4-10 16,28-7 5-16,13-7-2 16,8-13-4-16,1-9 4 15,-3-11-6-15,-9-5 0 0,-12-9 9 16,-10-17 4-16,-11-7 24 16,-8-8 16-16,0-4-40 15,-24-4-5-15,-15 2-8 16,-6 5-3-16,2 12-1 15,3 17-40-15,13 13-93 16,18 1-220-16</inkml:trace>
  <inkml:trace contextRef="#ctx0" brushRef="#br0" timeOffset="314266.4221">19976 14766 1238 0,'0'0'26'0,"0"0"-4"15,0 0 24-15,81-23 22 16,-60 48-42-16,-3 15-26 16,-2 11-5-16,-8 5 5 15,-8 1-4-15,0-8-1 16,-9-7 4-16,-9-9-39 15,3-9 9-15,4-10 5 0,3-5-14 16,5-9 23 0,3 0 3-16,0-6 14 15,10-15 1-15,8-11-1 16,4-5 0-16,1-8 0 16,-4-5 6-16,-1-4-4 15,-6 5 15-15,-3 7 2 0,-3 14 28 16,-3 13-5-16,-3 15-3 15,0 0-37-15,0 19-2 16,0 20-8-16,1 15 6 16,2 3 2-16,3-3 3 15,4-6-1-15,4-9-1 16,3-5-1-16,4-8-99 0,7-11-65 16,6-9-216-1</inkml:trace>
  <inkml:trace contextRef="#ctx0" brushRef="#br0" timeOffset="314518.6546">20624 14583 1038 0,'0'0'38'15,"0"0"20"-15,0 0-54 16,119 77 46-16,-72-14 12 15,-8 13-33-15,-9 5-7 16,-13 0-22-16,-15-5 3 0,-2-7 0 16,-26-4 0-16,-15-7 1 15,-12-8-1-15,-6-7-3 16,-1-11-52 0,2-11-44-16,7-11-155 0,11-10-419 15</inkml:trace>
  <inkml:trace contextRef="#ctx0" brushRef="#br0" timeOffset="315371.3895">21515 14849 801 0,'0'0'78'16,"0"0"14"-16,0 0 3 15,0 0 36 1,0 0-21-16,0 0-40 0,13-22-45 15,47 14-12-15,12 3 27 16,5-4-8-16,-5 1-16 16,-9 2 13-16,-13 4-22 15,-14 0-7-15,-15 2-3 16,-17 0-96-16,-4 0-165 16,-24 0-334-16</inkml:trace>
  <inkml:trace contextRef="#ctx0" brushRef="#br0" timeOffset="316549.7503">22911 14793 707 0,'0'0'277'0,"0"0"-227"16,6-104-32-16,-16 67 50 15,-9 6 10-15,-1 5-34 16,-4 8-9-16,-3 10-23 16,-9 8-8-16,-11 0-4 15,-10 20 0-15,2 5 4 16,7 4-3-16,18 2 1 15,20-3 0-15,10 0 2 16,15-4-4-16,25-6 0 16,17-6 1-16,11-12 3 15,2 0-4-15,-2-16-17 16,-10-12 9-16,-13-10-7 16,-11-12 15-16,-10-7-1 15,-8-10 2-15,-8-6 2 0,-5-8 0 16,-3-2-2-16,0 0 11 15,-6 5 1-15,-11 12 23 16,1 14-8-16,0 18 4 16,5 14 13-16,5 15-21 15,3 5 11-15,1 22-35 16,2 25-12-16,0 21 12 16,0 14 0-16,17 11 0 15,5 4-6-15,1 2-6 0,-4-2-78 16,-6-5-31-16,-4-9-123 15,-5-12-442-15</inkml:trace>
  <inkml:trace contextRef="#ctx0" brushRef="#br0" timeOffset="316758.2009">22422 14999 1094 0,'0'0'92'0,"0"0"-81"15,103 5 47-15,-10-5 48 16,20 0-26-16,15-10-44 0,5-2-34 16,-8-4 5-1,-17-1-5-15,-20-1-2 0,-27 3-15 16,-27 10-76-16,-25 5-71 16,-9 0-165-16</inkml:trace>
  <inkml:trace contextRef="#ctx0" brushRef="#br0" timeOffset="317267.705">22852 15560 1054 0,'0'0'73'16,"-105"-10"-67"-16,53 10-1 15,7 7 73-15,13 15-20 16,9 3-22-16,11 4-26 15,12 0-8-15,0-3 9 16,21-6-10-16,16-5 2 16,11-9 0-16,8-6-3 15,6-2-23-15,-5-21-29 16,-7-8 12-16,-9-11 39 16,-16-6 1-16,-12-8 3 15,-11-7 18-15,-2-2 29 0,-16 0 8 16,-10 6 11-16,-1 10-2 15,5 13-9-15,7 17-9 16,9 14-30-16,6 5-19 16,0 21-4-16,0 21 0 15,11 14 1-15,8 8 0 16,3 5-9-16,-1 3-83 16,0-6-58-16,0-10-103 15,-5-12-380-15</inkml:trace>
  <inkml:trace contextRef="#ctx0" brushRef="#br0" timeOffset="317682.1919">23274 15323 1257 0,'0'0'68'0,"0"0"-60"16,91-32-6-16,-52 39 26 0,0 21-1 15,-7 10-23 1,-3 7-4-16,-15 1 0 0,-14 0 0 16,0-8-18-16,-17-6-21 15,-6-10-14-15,8-7 8 16,5-10 4-16,6-5 12 16,4 0-12-16,0-20 32 15,14-13-65-15,7-4 39 16,3-9 31-16,2-5 4 15,-4-1 23-15,-6 0 51 16,-2 3-10-16,-8 6-7 16,-5 12 21-16,-1 15-22 15,0 10-4-15,0 6-30 16,0 17-22-16,0 19-10 16,2 11 10-16,7 5 2 15,5 2-2-15,7-3-1 16,5-2 0-16,8-9-67 15,6-9-102-15,2-15-208 0</inkml:trace>
  <inkml:trace contextRef="#ctx0" brushRef="#br0" timeOffset="318187.7115">24266 14804 1224 0,'0'0'16'0,"0"0"10"0,0 0-23 16,106-27-1-1,-75 43 5-15,1 14 1 0,-7 13-8 16,-7 4-1-16,-12 2-3 15,-6-3 4-15,-6-7-2 16,-16-4-17-16,-4-11-11 16,2-9-4-16,9-6-14 15,9-8-22-15,6-1 54 16,5-6 16-16,22-15 0 16,5-9-9-16,3-5 7 15,-1-7 2-15,-4-8 3 0,-3 0 34 16,-6-3 19-16,-6 8-15 15,-5 12-1-15,-3 11 7 16,-5 12-5 0,-1 9 0-16,-1 1-29 15,0 21-13-15,0 16-6 0,0 18 6 16,0 8 2-16,0 2-1 16,6-4 0-16,7-8-2 15,3-4 0-15,0-7-6 16,5-5-81-16,6-12-100 15,3-14-289-15</inkml:trace>
  <inkml:trace contextRef="#ctx0" brushRef="#br0" timeOffset="318547.2523">25089 14527 933 0,'0'0'142'15,"0"0"-80"-15,0 0-17 16,0 0-12-16,0 0-4 16,0 0-26-16,96 5-3 15,-72 31-1-15,-11 7-2 16,-10-2 3-16,-3 0-21 0,-13-7-7 15,-17-7-5 1,-1-5 29-16,4-9 1 0,9-5 3 16,14-1 1-16,4-2 6 15,34 1 35-15,21 0 43 16,17-2-32-16,8-2-14 16,-4 0-11-16,-4-1-21 15,-10-1 1-15,-11 3-8 16,-12-3-24-16,-18 0-120 15,-15 0-188-15</inkml:trace>
  <inkml:trace contextRef="#ctx0" brushRef="#br0" timeOffset="319257.5389">26271 14860 1059 0,'0'0'147'15,"0"0"-95"-15,0 0 52 0,0 0-27 16,0 0-27-16,97-41-16 16,-42 38-32-16,7 2 0 15,-1 1-2-15,-5 0-3 16,-8 0-22-16,-15 0-117 16,-15 7-85-16,-18 0-216 15</inkml:trace>
  <inkml:trace contextRef="#ctx0" brushRef="#br0" timeOffset="319452.533">26315 15055 897 0,'0'0'164'0,"0"0"-54"0,117 10-7 16,-49-10-2-1,6 0-57-15,-2 0-44 0,-10 0-1 16,-13-7-189-16,-25-6-350 15</inkml:trace>
  <inkml:trace contextRef="#ctx0" brushRef="#br0" timeOffset="324890.9985">27377 14497 1154 0,'0'0'48'0,"0"0"-14"16,0 0 0-1,0 0 45-15,0 0-27 0,0 0-52 16,0 0-17-1,-11 37 17-15,16 7 1 16,4 2 1-16,-3 4-2 16,-2-2 0-16,-2 0 2 0,-2 0-4 15,0-4-47-15,0-7-32 16,-3-7 5-16,0-10-74 16,3-11-98-16,0-9-524 15</inkml:trace>
  <inkml:trace contextRef="#ctx0" brushRef="#br0" timeOffset="325297.966">27877 14490 1090 0,'0'0'30'0,"0"0"-8"16,0 0-20-16,-100-37 35 15,74 45 6-15,4 18-20 16,4 14-19-16,3 5 4 16,6 5-3-16,9-4-3 15,0-2 3-15,12-6-3 16,18-7-1-16,8-7 5 0,3-11-5 15,1-13 3 1,-4 0 1-16,-9-21 2 0,-8-10 8 16,-7-3-1-16,-9-7 14 15,-5-4 11-15,0-2-21 16,-13 0-11-16,-5 5-7 16,6 9-1-16,7 11-13 15,5 10-62-15,12 12-51 16,19 0-125-16,13 12-65 15</inkml:trace>
  <inkml:trace contextRef="#ctx0" brushRef="#br0" timeOffset="325592.8153">28348 14534 820 0,'0'0'190'16,"0"0"-120"-16,0 0-34 15,0 0 18-15,0 0 5 16,0 0-38-16,-87-4-13 15,71 32-1-15,7 3-5 16,7 2-1-16,2 0 1 16,10-3-1-16,16-3 2 15,4-6-2-15,5-7-1 16,-4-7 10-16,-3-7-5 0,-6 0 11 16,-5-15 37-1,-5-8 22-15,-6-4-14 0,-6-4-47 16,0-5-6-1,-8 3 12-15,-12-1-20 0,-6 7 0 16,4 8 0 0,5 9-34-16,6 10-98 0,8 0-83 15,3 10-160-15</inkml:trace>
  <inkml:trace contextRef="#ctx0" brushRef="#br0" timeOffset="325963.8314">28819 14477 1003 0,'0'0'48'0,"0"0"-27"16,0 0-17-16,0 0 82 15,-86-18-46 1,70 42-31-16,5 11-1 0,7 8-7 15,4 4 4-15,0-3-5 16,7-3 3-16,15-7-4 16,5-7 1-16,8-11 0 15,3-6 4-15,5-9-4 16,-4-1 8-16,-6-5-1 16,-8-17-1-16,-11-3 59 0,-6-7-5 15,-8-4-4 1,-5-4-28-16,-23-4-27 0,-13 3-1 15,-5 5 0-15,1 11-8 16,5 9-36-16,10 15-126 16,11 1-180-16</inkml:trace>
  <inkml:trace contextRef="#ctx0" brushRef="#br0" timeOffset="326744.437">29127 14383 1033 0,'0'0'40'0,"0"0"6"16,0 0-12-16,0 0-10 15,91 28 31-15,-52 7-16 16,1 2-26-16,0 2 2 15,-6 0-14-15,-4-4 3 16,-6-1 4-16,-1-6-6 0,-6-3-2 16,0-4 0-16,-2-7-27 15,-6-2-51-15,0-6-94 16,-1-6-107 0</inkml:trace>
  <inkml:trace contextRef="#ctx0" brushRef="#br0" timeOffset="326975.4476">29571 14371 947 0,'0'0'90'0,"0"0"-28"16,0 0-49-16,0 0 24 15,0 0 14-15,-95 33-3 16,62 4-27-16,2 5-10 15,1 1 6-15,3-1-14 16,5 1 2-16,4-4-5 16,3 0-27-16,3-12-133 15,0-6-257-15</inkml:trace>
  <inkml:trace contextRef="#ctx0" brushRef="#br0" timeOffset="344288.9472">29895 14353 1051 0,'0'0'129'0,"0"0"-107"16,0 0 53-16,0 0 18 0,0 0 2 16,0 0-48-16,0 0-4 15,6-56-28 1,-4 56-15-16,-1 0-3 0,2 8-9 16,2 12 10-16,2 6-2 15,2 5 8-15,-3 3-4 16,0 2 0-16,0 1 1 15,1-2-4 1,-1-2 3-16,-1-1 0 0,-1-7-2 16,1-6 6-16,-4-2-4 15,1-6 0-15,-1-1-3 16,-1-4-23-16,0 0-26 16,0-4-62-16,0 0-63 15,-1-2-174-15</inkml:trace>
  <inkml:trace contextRef="#ctx0" brushRef="#br0" timeOffset="344824.244">30354 14486 1082 0,'0'0'124'0,"0"0"-119"16,0 0 35-16,0 0 37 16,80-17-48-16,-25 14-11 15,5 1-17-15,-1-1 9 16,-7 0 1-16,-7 0-10 15,-9 3 4-15,-14 0-5 16,-11 0-27-16,-11 0-153 0,-11 0-283 16</inkml:trace>
  <inkml:trace contextRef="#ctx0" brushRef="#br0" timeOffset="349338.3929">31102 14400 1160 0,'0'0'127'16,"0"0"-82"-16,0 0 13 15,3-84 30-15,18 66-24 16,3 6-29-16,7 2-22 15,3 3-10-15,-1 4 1 16,-3 3 0-16,-4 0-4 0,-6 0-4 16,0 6 0-16,-7 5 0 15,-1 4 2-15,-4 3 0 16,-4 6-2-16,-2 2 3 16,-2 2-19-1,0 4-2-15,-14-3-7 0,-5-1-6 16,-7-1 10-16,-3-3 9 15,-1-3 3-15,-2-1 13 16,7-4-3-16,4-3 3 16,3-1-1-16,6-4 0 15,2-2 1-15,4-3 0 16,3-2 1-16,3 1 1 16,0-2-2-16,0 0 0 15,0 0 0-15,0 0 1 0,0 0 2 16,0 0 10-16,0 0-12 15,0 0 13 1,0 0-3-16,0 0 3 16,0 0-1-16,3-4-11 0,9-2 0 15,0 1 6-15,7 0-7 16,2 1 3-16,4 3-4 16,4 1 1-16,4 0-2 15,6 1 0-15,2 9 1 16,2 2-1-16,-2 0 2 0,-3 0-2 15,-3-2-16-15,-4-1-51 16,-1-1-44-16,-3-6-103 16,-6-2-318-16</inkml:trace>
  <inkml:trace contextRef="#ctx0" brushRef="#br0" timeOffset="351027.4345">31747 14334 1144 0,'0'0'69'0,"0"0"-43"0,0 0 15 16,0 0 23-1,94-43 6-15,-52 43-42 16,7 7-17-16,-6 15-9 0,-3 3-1 15,-11 7-1 1,-13-1 0-16,-12 4-5 0,-4 1 2 16,-18-3-36-16,-12-5 9 15,-1-7 17-15,4-7-2 16,10-6 15-16,8-5 0 16,5 0-1-16,4-3 1 15,0 0 10-15,0 0 2 16,10-16-12-16,12-2-23 0,3-1 12 15,-1-5-10 1,2-3-11-16,-4-1 15 0,-1-3 1 16,-2 1 16-16,-1 2 1 15,-1 3 3-15,-3 7-4 16,-5 5 13-16,-2 6 5 16,-6 4 0-16,-1 3-9 15,0 0-9-15,0 0-4 16,0 13-15-16,-5 9 19 15,-2 5 0-15,2 0 4 16,4 6-6-16,1 0 2 16,0-3 0-16,12-1 0 15,6-4 3-15,0-4-3 16,3-6 2-16,1-6-2 16,1-4-4-16,0-5-71 0,1 0-102 15,-2-10-196-15</inkml:trace>
  <inkml:trace contextRef="#ctx0" brushRef="#br0" timeOffset="351754.3232">32288 13997 736 0,'0'0'106'15,"0"0"-47"-15,0 0 68 16,0 0-27-16,0 0-22 0,20-71-15 15,-8 64-22 1,7 3-11-16,2 3-26 0,1 1-1 16,2 0-3-16,-5 7 0 15,-6 9-1-15,-9 7-6 16,-4 2-2-16,-6 2 9 16,-18 1-23-16,-3-2 7 15,0-2 12-15,5-5-6 16,7-3 7-16,9-5 3 15,3-2-2-15,3-2-2 16,0 0 7-16,13-2-3 16,17 1 9-16,4 0-9 15,8-4 4-15,4 3-4 16,-2-5-33-16,1 0-188 16,-7-1-473-16</inkml:trace>
  <inkml:trace contextRef="#ctx0" brushRef="#br0" timeOffset="351943.5191">32714 13997 1020 0,'0'0'71'0,"0"0"-61"16,89 0-10-16,-55 0 2 15,-4 0-4-15,0 0-32 0,0 0-248 16</inkml:trace>
  <inkml:trace contextRef="#ctx0" brushRef="#br0" timeOffset="352176.0199">33067 13791 936 0,'0'0'116'0,"0"0"-59"15,0 0-34-15,0 0 7 16,0 0-6-16,0 0-12 16,17 66 11-16,-7-24-11 0,-4-2-8 15,-2 1-3 1,-1-2-1-16,-3 0-43 15,0-7-207-15,0-10-492 0</inkml:trace>
  <inkml:trace contextRef="#ctx0" brushRef="#br0" timeOffset="354168.5309">26100 15873 315 0,'0'0'798'15,"0"0"-744"-15,0 0-48 16,0 0 4-16,113-25 68 16,-61 20-17-16,8 2-51 15,-1 0-5-15,0 3-5 16,-8 0-31-16,-8 0-99 15,-15 0-209-15</inkml:trace>
  <inkml:trace contextRef="#ctx0" brushRef="#br0" timeOffset="354353.5979">26188 16108 902 0,'0'0'120'16,"0"0"-95"-16,0 0 41 15,124 0 46-15,-71 0-54 16,7-4-56-16,9-1-2 16,6-1-109-16,2-3-253 15</inkml:trace>
  <inkml:trace contextRef="#ctx0" brushRef="#br0" timeOffset="354735.7733">27278 15613 1056 0,'0'0'99'0,"0"0"-34"0,0 0 27 16,0 0 13-16,0 0-45 15,0 0-44-15,5-33-16 16,-5 54-12-16,0 9 12 16,0 7 11-1,0 4-7-15,1 2 3 0,5 3-7 16,2-3 1-16,0-1-1 15,3 2-6-15,4-6-67 16,3-1-68-16,3-10-77 16,4-9-245-16</inkml:trace>
  <inkml:trace contextRef="#ctx0" brushRef="#br0" timeOffset="355085.3416">27884 15660 946 0,'0'0'43'0,"0"0"12"16,0 0-35-16,0 0 74 15,-106-61-28-15,75 61-35 16,-1 19-19-16,1 8-7 15,3 7 15-15,5 2-5 0,7 4 8 16,7-4-4-16,9 0-15 16,3-8 6-16,22-6-3 15,14-9-5-15,6-5 2 16,1-8-1 0,-7 0-1-16,-9-15 6 15,-14-6-6-15,-4-7 18 0,-9-4-15 16,-3-5-5-16,0-3-5 15,-16 3 2-15,4 5-11 16,6 5-54 0,6 9-54-1,0 6-131-15,19 9-330 0</inkml:trace>
  <inkml:trace contextRef="#ctx0" brushRef="#br0" timeOffset="355407.8076">28176 15590 1007 0,'0'0'111'0,"0"0"-57"0,0 0-12 0,0 0 2 15,0 0-29-15,0 0-15 16,-42 65 2-16,42-24 2 16,0-2-4-16,19-3 10 15,7-7-8-15,6-6-1 16,2-11 4-16,-1-6-1 0,-6-6-2 15,-7 0 10 1,-6-8 7-16,-8-14 64 0,-3-5-20 16,-3-5-32-16,-4-5-29 15,-18 2-2 1,-9 3-6-16,-2 7 4 0,8 7-5 16,9 10-57-1,11 8-56-15,5 0-124 16,15 9-148-16</inkml:trace>
  <inkml:trace contextRef="#ctx0" brushRef="#br0" timeOffset="355822.6466">28803 15543 1039 0,'0'0'78'0,"0"0"-70"0,0 0 24 15,0 0 15-15,0 0-25 16,-91 43-7-16,81 0-13 16,6 5 1-16,4 4 2 15,8-5-3-15,16-7 0 16,4-7-1-16,3-11-1 16,2-12 5-16,2-5 0 15,-2-5 9 1,-1-3 24-16,-5-17 26 15,-6-8 8-15,-7-5 1 16,-11-7-41-16,-3-4-17 0,-16 2-11 16,-16 1-4-16,-11 4-3 15,-1 9-2-15,4 10-34 16,6 10-89-16,11 8-83 0,8 0-233 16</inkml:trace>
  <inkml:trace contextRef="#ctx0" brushRef="#br0" timeOffset="356403.1361">29432 15593 642 0,'0'0'386'0,"0"0"-348"0,0 0-38 15,0 0 67-15,0 0 52 16,0 0-52-16,48 4-47 16,15-2-2-16,8 0 9 15,4-2 4-15,-4 0-26 16,-6 0-1-16,-8 0-4 16,-8-5-107-16,-15-8-137 15,-9-4-410 1</inkml:trace>
  <inkml:trace contextRef="#ctx0" brushRef="#br0" timeOffset="357090.5732">30536 15499 1118 0,'0'0'68'0,"0"0"-47"16,0 0-7 0,19-77 35-16,6 68 13 15,9 8-18-15,8 1-42 0,6 4 0 16,-3 12-2-16,-7 0-3 15,-11 2 0-15,-15 6-7 16,-12-1-49-16,-19 3 20 16,-23 1 18-16,-13 0 5 15,0-1 14-15,8 0-10 16,10-9 12-16,16 1-3 16,15-5 3-16,6-4 15 15,11 0 5-15,21-4 30 16,17-2-8-16,14-1-38 0,10-2-3 15,6 0-1 1,-2 0-56 0,-3-3-148-16,-13-13-581 0</inkml:trace>
  <inkml:trace contextRef="#ctx0" brushRef="#br0" timeOffset="357591.6436">31175 15468 1129 0,'0'0'88'0,"0"0"-76"15,88-39 32-15,-52 36 34 16,-1 3-34-16,-3 1-31 16,-6 20-13-16,-9 4 0 15,-9 6-1-15,-8 4-11 16,-9-1 12-16,-16 1-25 15,-2-6-20-15,5-4-1 16,6-7 21-16,9-8 19 16,5-6 5-16,2-4-13 15,6 0 14-15,20-6 0 16,3-12-1-16,4-4-3 0,-3-3 0 16,0-5 4-1,-2-1 1 1,-5-1-1-1,-2-5 0-15,-8 4 0 16,-3-1 0-16,-5 7 16 16,-3 9 7-16,-2 6 14 0,0 9 5 15,0 3-42-15,-5 7 0 0,-5 17-11 16,2 9 11-16,7 7 14 0,1 3-5 16,7-2 22-16,16-7 4 15,5-4-9-15,5-9-5 16,6-2-15-16,7-9-5 0,6-1-1 15,2-7-104 1,-11-2-170-16,-16-13-556 0</inkml:trace>
  <inkml:trace contextRef="#ctx0" brushRef="#br0" timeOffset="366831.6566">10421 17248 837 0,'0'0'428'15,"0"0"-363"-15,7-93-62 16,-14 64 17-16,-10 2 32 16,-8 9-3-16,-3 7-29 0,-10 8-19 15,-2 3-2-15,-2 9-2 16,5 14 3-16,9 9-3 16,7-1 7-16,9 2-3 15,9-3-1-15,3-4 4 16,3-4-5-16,21-8 1 15,7-3 0-15,11-8 5 16,4-3-2 0,2 0 1-1,-2-13-4-15,-6-8-4 0,-5-7 3 0,-5-9-9 0,-5-10-10 16,-6-9 20-16,-4-4-15 16,-7-5 15-16,-7 2 0 15,-1 4-2-15,0 5 2 16,-12 8 2-16,-4 10 12 15,5 5 12-15,1 8-12 16,4 10 8-16,2 7 13 16,4 4-26-16,0 2-8 15,0 2-1-15,0 20-20 16,0 11 19-16,7 9 1 16,0 7 0-16,-2 5 0 15,1 2 2-15,0 1-6 16,4-2-1-16,2 0-55 0,7-6-42 15,3-9-52-15,3-14-80 16,6-12-259-16</inkml:trace>
  <inkml:trace contextRef="#ctx0" brushRef="#br0" timeOffset="367301.9799">10973 16879 1061 0,'0'0'121'0,"0"0"-88"16,0 0-15-16,0 0 18 16,0 0-33-16,0 0 3 15,16 61 6-15,-16-18-8 16,0 5 2-16,0 1-6 16,0-4 5-16,0-5-6 15,-1-11 1-15,1-6 0 16,0-9-3-16,0-8-10 15,0-6-4-15,0 0 17 16,0-12 10-16,0-15-7 16,0-12-3-16,0-8 0 15,0-3 4-15,-5-3-4 16,-2 0 2-16,2 2-2 0,4 0 0 16,1 3 0-16,0 3 0 15,12 6 2-15,9 6-6 16,7 9 10-1,6 8-6-15,5 10 0 16,-2 6 0-16,1 0-1 16,-4 22-4-16,-6 6-4 0,-7 8 9 15,-12 4-7-15,-9 0 7 16,-9-1 0-16,-29-2-2 16,-15-5 2-16,-11-6 0 15,-4-2 0-15,9-4 0 16,10-1-1-16,19 1-27 15,14-4-127-15,16-2-197 0</inkml:trace>
  <inkml:trace contextRef="#ctx0" brushRef="#br0" timeOffset="367580.3113">9879 17523 1214 0,'0'0'24'15,"0"0"-21"-15,118 15-3 16,-24-15 26-16,27-5 65 16,19-10-37-16,17-4-31 0,-2-1-9 15,-7-1-8 1,-11 3-4-16,-19 5-2 0,-12 9-2 15,-27 4-53-15,-27 0-103 16,-31 0-185-16</inkml:trace>
  <inkml:trace contextRef="#ctx0" brushRef="#br0" timeOffset="368124.7116">10628 18021 1196 0,'0'0'89'16,"-89"-45"-87"-16,35 33 4 16,-10 4 6-16,-6 7 65 15,-4 1-22-15,3 4-14 16,14 16-20-16,17 2-7 0,19 4 0 16,15 2-12-16,6-2 1 15,21 3-3-15,18-9 2 16,16-7 5-16,8-7-7 15,4-6-10 1,-3-12-6-16,-3-19-1 0,-10-8 12 16,-9-7 3-16,-11-7-7 15,-13 0 9-15,-12 0 0 16,-6 8 0-16,0 2 2 16,-6 9 6-16,-3 11 16 15,0 10 14-15,5 6-18 16,4 7 1-16,0 0-21 0,0 14-26 15,0 14 23 1,0 10 3-16,8 4 0 0,6 3 0 16,-2 6 1-16,6-2-5 15,1-2-23 1,-1 0-78-16,6-7-84 0,0-12-148 16</inkml:trace>
  <inkml:trace contextRef="#ctx0" brushRef="#br0" timeOffset="368559.3213">10882 17809 1385 0,'0'0'62'0,"0"0"-62"0,0 0-14 15,0 0 14-15,0 0 35 16,100-7-35-16,-76 36 0 15,-5 10-5-15,-10 2 2 16,-9 3 0-16,0-5 3 16,0-6-3-16,-9-9-56 15,6-8-5-15,0-11-1 16,3-5 10-16,0-2 27 16,6-21 6-16,13-13-106 15,2-7 20-15,5-4 85 16,-6 0 23-16,-4 3 0 15,-3 6 56-15,-9 10 26 16,-1 8 20-16,-1 10-5 16,-1 6-42-16,1 4-20 15,2 0-35-15,1 13-19 0,5 10 19 16,2 3 10-16,1 5 6 16,4-2-9-16,4-2-4 15,7-4-3-15,6-2-2 16,10-8-89-16,5-8-155 15,2-5-619-15</inkml:trace>
  <inkml:trace contextRef="#ctx0" brushRef="#br0" timeOffset="368818.6216">12019 17351 1096 0,'0'0'78'0,"104"-11"-78"0,-43 8-1 16,-1 0 1-16,-6-1 0 15,-8 3-5-15,-12 1-63 0,-13 0-112 16,-21 0-166-16</inkml:trace>
  <inkml:trace contextRef="#ctx0" brushRef="#br0" timeOffset="368999.6468">12032 17493 609 0,'0'0'225'16,"0"0"-175"-16,0 0 79 15,109 40 18-15,-51-39-33 16,5-1-49-16,4 0-50 16,3 0-14-16,-4 0-1 15,-7-4-92-15,-14-3-211 16</inkml:trace>
  <inkml:trace contextRef="#ctx0" brushRef="#br0" timeOffset="370505.4069">13014 17123 1194 0,'0'0'86'16,"0"0"-63"-16,0 0 9 15,0 0 36 1,0 0-38-16,0 0-24 0,19 44 2 15,-7 3-1-15,0 2 3 16,0-1-10-16,0 2 6 16,-2-1-7-16,-2-4 1 15,1-4-14-15,-3-8-54 16,-2-10-33-16,2-7-10 16,2-11-119-16,0-5-206 15</inkml:trace>
  <inkml:trace contextRef="#ctx0" brushRef="#br0" timeOffset="370891.7339">13601 17180 1074 0,'0'0'62'15,"0"0"-51"-15,-88-57 36 0,57 53 34 16,0 4-20-16,2 17-44 16,4 15-9-1,6 9-2-15,8 2 3 0,10 3 1 16,1-7 4-16,18-3-7 16,13-3 1-16,9-9-5 15,7-11 0-15,2-8 10 16,-6-5-13-16,-6-3 13 15,-14-18 0-15,-5-5-6 16,-11-9 28-16,-7-7-32 16,-1-6-2-16,-20-1-1 15,-3-2-2-15,0 7-7 0,11 5-34 16,13 11-58-16,0 14-56 16,28 12-136-16,15 2-117 15</inkml:trace>
  <inkml:trace contextRef="#ctx0" brushRef="#br0" timeOffset="371173.9787">13937 17195 873 0,'0'0'166'0,"0"0"-157"16,0 0 19-16,0 0 71 16,0 0-45-16,0 0-30 15,-18 98 0-15,26-70-5 16,17-2-6-16,10-6-4 15,5-3-8-15,6-8 6 16,-6-8-7-16,-7-1 5 0,-9-1 11 16,-13-18 61-16,-11-7 13 15,0-10-74-15,-12-6-3 16,-21-4-5-16,-9-4-8 16,-9 5-6-16,6 8 6 15,11 11-33-15,18 19-48 16,16 7-86-16,4 7-181 15,32 17-249-15</inkml:trace>
  <inkml:trace contextRef="#ctx0" brushRef="#br0" timeOffset="371504.6392">14565 17026 1014 0,'0'0'54'0,"0"0"-49"16,-111-20 1-16,73 27 54 16,5 26 8-16,14 13-37 15,13 8-18-15,6 4-7 16,15-3-2-16,21-9 0 16,6-9 2-16,4-10-4 15,-1-13 0-15,-4-10 9 16,-7-4-6-16,-5-1 54 15,-11-18 9-15,-6-7 3 16,-11-7-20-16,-1-5-17 16,-19-7-34-16,-19-4-2 15,-14 2-6-15,-9 5 7 0,3 15-32 16,13 16-74-16,15 11-84 16,27 0-261-16</inkml:trace>
  <inkml:trace contextRef="#ctx0" brushRef="#br0" timeOffset="371747.2966">14962 17199 1193 0,'0'0'137'0,"0"0"-128"16,136 0-7-16,-73 0 3 16,-1-1 2-16,1-3-7 15,-5-3-46-15,-12-3-208 16,-13-5-689-16</inkml:trace>
  <inkml:trace contextRef="#ctx0" brushRef="#br0" timeOffset="372073.7582">15658 17013 519 0,'0'0'892'0,"0"0"-829"16,0 0-57-16,107-39-6 15,-64 39 19-15,-1 9-12 16,-9 12-7-16,-8 5 0 16,-16 3-2-16,-9 5-29 15,-16 2-26-15,-23-3 8 16,-5 0 2-16,1-5 29 16,12-8 15-16,16-2 3 15,15-6 0-15,0-2 4 16,33-1 22-16,16-3 14 0,14-6-32 15,10 0-8-15,2 0-25 16,-4-5-154-16,-8-11-206 16</inkml:trace>
  <inkml:trace contextRef="#ctx0" brushRef="#br0" timeOffset="372540.2356">16262 16968 520 0,'0'0'385'0,"0"0"-275"16,0 0-70-16,0 0 67 16,91-18-52-1,-78 26-37-15,-3 15-16 0,-6 5-2 16,-4 11 0-16,-5 5 2 16,-17-1-2-16,-7-2 0 15,4-8-1-15,4-7 1 16,8-7 0-16,7-10 1 15,6-5-1-15,0-4 1 16,16 0 9-16,13-13-3 16,6-10-6-16,-1-7-2 15,-1-6-9-15,-3-6 5 16,-3-5 5-16,-7-2-9 0,-4 5 9 16,-7-1 0-1,-6 9 0-15,-3 7-1 16,0 8 5-16,0 14 2 0,-5 7 15 15,-7 10-21-15,-1 20 0 16,4 11 4 0,3 10 8-16,6 2 16 0,0 3-9 15,0-7-6-15,8-7 13 16,2-8-15-16,3-10 2 16,1-5-10-16,4-6-3 15,0-8-8-15,1-4-107 16,0-1-112-16,-2 0-500 15</inkml:trace>
  <inkml:trace contextRef="#ctx0" brushRef="#br0" timeOffset="374816.6226">17199 16979 603 0,'0'0'441'0,"0"0"-410"16,0 0-28-16,0 0 54 15,0 0 44-15,0 0-58 16,60-18-33-16,-4 18-6 16,2 0 0-16,2 0 6 15,-5 1-7-15,-1 4 4 16,-9-5-7-16,-6 3 0 15,-10 1-8-15,-9 1-91 16,-10 0-132-16,-10 1-234 0</inkml:trace>
  <inkml:trace contextRef="#ctx0" brushRef="#br0" timeOffset="375020.592">17369 17218 1073 0,'0'0'74'16,"0"0"-72"-16,114 0 18 15,-55 0 57-15,-1 0-34 0,7 1-43 16,0 1 0-16,0-2-98 16,-3 0-283-1</inkml:trace>
  <inkml:trace contextRef="#ctx0" brushRef="#br0" timeOffset="376144.0066">18492 16871 800 0,'0'0'31'0,"0"0"-12"16,0 0 12-16,0 0 94 15,0 0-62-15,0 0-25 16,-55-56-17-16,42 56-1 0,-3 0 3 15,0 0 8-15,-2 7-13 16,-3 5 7-16,2 5-15 16,3 3 3-16,-1 2 6 15,4 2-10-15,0 1 5 16,2 1 6-16,2 3-15 16,3 0 4-16,3 1 0 15,3 4-4-15,0-1 0 16,6 0-5-16,10-2 4 15,7-4-2-15,2-4 1 0,2-2-3 16,0-5 0 0,1-3-6-16,4-2-1 15,2-9-17-15,1-2 6 16,3 0 8-16,-2 0 1 16,0-7 0-16,-2-7-1 15,-3-6 1-15,-4-4 9 0,-6-6 4 16,-9-5-4-16,-5-4 11 15,-7-5 1-15,0 3 4 16,-8 1 12-16,-9 7-10 16,-5 3 0-16,-4 5-14 15,-7 0-2-15,-5 6-2 16,-7 3-2-16,-1 9-3 0,-3 4-54 16,-3 3-73-1,2 0-172-15</inkml:trace>
  <inkml:trace contextRef="#ctx0" brushRef="#br1" timeOffset="382827.0606">12797 16727 483 0,'0'0'87'0,"0"0"-27"0,0 0 11 16,0 0 23-16,0 0-36 15,0 0-37-15,-16-21-18 16,16 21-2-16,0 0-1 16,0 0 0-16,0 11 6 15,0 9 2-15,0 4-2 16,0 6-5-16,0 3 2 15,9 4 4-15,3-1-6 16,-3-2 1 0,1-1-1-16,1 0 3 0,-5-1-8 15,-2 3 8-15,-2 0-2 16,-1 1 20-16,1-1 1 16,1-1-8-16,0-1 10 15,4-3-21-15,-1 1 10 0,2-4-14 16,1 0 2-1,-1-2-2-15,1-2 4 0,-3 1-3 16,-3-1 5-16,0-2-3 16,-3 1 4-16,0-3-6 15,0 1 6-15,0 2 1 16,0 1 6-16,-1 2 5 16,-2 0 18-16,1-1-26 15,2 2-3-15,0-3 7 0,0-1-3 16,0 1 5-1,6-1-14-15,5 0 21 0,-4-2-6 16,1 0-15-16,1-1 9 16,1-2-5-1,1-3 1-15,-1-2 7 16,2-2-11-16,-2-2 5 0,1-2-4 16,4-1-5-16,1-3 7 15,5-2-7-15,6 0 0 16,3 0-4-16,3-1-42 15,1-11-27-15,2-5-84 16,-3-4-169-16</inkml:trace>
  <inkml:trace contextRef="#ctx0" brushRef="#br1" timeOffset="383353.5798">12841 16730 577 0,'0'0'111'15,"0"0"-104"-15,88-43-2 16,-40 29 52-16,2-1 13 15,-5 4-20-15,-5 4-47 16,-9 3-3-16,-7 2 0 16,-6 2-27-16,-7 0-90 15,-2 0-185-15</inkml:trace>
  <inkml:trace contextRef="#ctx0" brushRef="#br1" timeOffset="384605.205">18980 16618 794 0,'0'0'43'16,"0"0"-35"-16,0 0 46 16,0 0 66-1,0 0-38-15,0 0-34 0,5-44-36 16,30 41-5-16,12-1-6 15,6 2 3-15,4 2-3 16,-3 0 2-16,-2 0-3 16,-5 3 0-16,-6 5 1 15,-7 3-1-15,-4 0-1 0,-8 5-1 16,-5 0 2-16,-5 2-4 16,-6 3 4-16,-2 6-4 15,-1 1 4-15,2 6 0 16,-1 7-1-1,3 4 1-15,0 6 3 16,0 5 1-16,1 6 4 0,3 8-4 16,1-1 4-16,5-2 6 15,-2-7-7-15,4-10-4 16,-1-6 1-16,1-3 0 16,-2-3 32-16,-5-3 14 15,-3-2-24-15,-6-5-5 16,-3-2 3-16,0-2 6 15,-11-4-1-15,-16 0-18 0,-10-4 0 16,-13-6-2-16,-19 0-9 16,-15-9-6-16,-17-1-151 15,-14 0-88-15,0-10-403 16</inkml:trace>
  <inkml:trace contextRef="#ctx0" brushRef="#br0" timeOffset="394072.3704">22004 16904 778 0,'0'0'96'15,"0"0"3"-15,0 0 26 16,0 0 2-16,0 0-24 15,0 0-35-15,0 0-10 16,-4-68-19-16,4 68 0 0,3 0-30 16,7 7-4-16,1 12-6 15,2 8 1 1,2 7 0-16,0 3-1 0,-2 7 4 16,-1 2-3-16,-1 6 0 15,-1-5 3 1,1-4-7-16,2-6-17 0,-1-8-48 15,1-10-53-15,-1-3-58 16,-3-9-110-16,0-7-316 16</inkml:trace>
  <inkml:trace contextRef="#ctx0" brushRef="#br0" timeOffset="394759.6964">22491 16948 295 0,'0'0'671'0,"0"0"-615"16,0 0-47-16,0 0 35 16,-93-67 62-16,77 67-57 15,-1 0-25-15,5 6-20 16,1 16-3-16,5 6 8 15,6 8 8-15,0 2-1 16,6 3-8-16,19-1-5 0,11-7 5 16,7-6-3-16,3-14-5 15,-1-10 7-15,-8-3-6 16,-7-13 12-16,-9-17-2 16,-11-7 5-16,-8-5 20 15,-2-2-16-15,-14 0-7 16,-13 3-11-16,-2 3 0 15,2 3-2-15,8 9 0 16,8 12-7-16,9 6 2 16,2 8-38-16,19 0-37 0,18 9-14 15,11 12 48 1,5 4 18-16,1-1-35 16,-5-1 13-16,-3-4 17 15,-11-5 17-15,-9-2 15 16,-12-4 1-16,-8 2 11 0,-6 0 30 15,0 2 25-15,-1 2 13 16,-12 2-21-16,4 4-21 16,6 3-4-16,3 1-6 15,8-2-9-15,20 1 9 16,14-5-14-16,12-6-7 16,5-9 7-16,1-3-10 15,-7-3 1-15,-10-16 2 0,-17-5-2 16,-12-7 7-1,-14-2 16-15,0-4-10 16,-31 0-10-16,-14 3-7 0,-9 3-2 16,-2 9 1-16,3 6-16 15,13 12-73-15,13 4-61 16,18 4-83 0,9 12-176-16</inkml:trace>
  <inkml:trace contextRef="#ctx0" brushRef="#br0" timeOffset="395104.7183">23553 16899 1035 0,'0'0'31'15,"0"0"-27"-15,0 0-4 16,0 0 45-16,0 0 4 15,0 0-27-15,-75 52-6 16,74-10-2-16,1 4 5 16,3 1-7-16,21-4 5 15,7-6-9-15,6-11 2 16,3-9-4-16,1-11 0 16,-4-6 5-16,-4 0 28 15,-6-21 4 1,-8-6 6-16,-10-9-9 0,-9-3-15 15,0-4-14-15,-30 0-10 16,-12 4-1-16,-10 3-4 16,-1 9-7-16,5 10-34 0,10 14-52 15,15 3-60-15,12 7-183 16</inkml:trace>
  <inkml:trace contextRef="#ctx0" brushRef="#br0" timeOffset="395721.7996">24429 17023 920 0,'0'0'189'0,"0"0"-128"16,0 0-18-16,0 0 57 15,0 0-20 1,0 0-36-16,122-36-41 0,-68 36-3 15,-4 0-1-15,-6 6-6 16,-8 2-78-16,-13 0-84 16,-14 0-141-16,-9-5-438 15</inkml:trace>
  <inkml:trace contextRef="#ctx0" brushRef="#br0" timeOffset="395901.2218">24443 17195 581 0,'0'0'388'0,"0"0"-349"16,0 0-13-16,120 10 8 0,-69-10-2 16,5 0-32-16,6-6-90 15,6-3-451-15</inkml:trace>
  <inkml:trace contextRef="#ctx0" brushRef="#br0" timeOffset="396188.4074">25221 16984 1229 0,'0'0'104'0,"0"0"-44"0,0 0-55 16,0 0 21-16,100-64 21 15,-51 64-36-15,-1 7-9 16,-8 14-2-16,-16 1-7 15,-14 5-3-15,-10 2-47 16,-17 1 17-16,-18 4 7 16,-2-5 16-16,4-5 16 15,12-5-3-15,12-5 4 16,9-6 14-16,3-4 13 16,25 0 41-16,13-4-19 15,11 0-37-15,8 0-7 16,1 0-5-16,3-4-95 15,2-10-167-15</inkml:trace>
  <inkml:trace contextRef="#ctx0" brushRef="#br0" timeOffset="396627.5988">25915 16930 1185 0,'0'0'73'0,"0"0"-51"15,0 0-8-15,105-24 97 16,-69 24-62-16,-1 12-48 16,-5 10-1-16,-11 5-1 15,-13 3-1-15,-6 2 0 0,-6 3-2 16,-20 3 4-16,-2-9-25 16,3-5-9-16,7-9 29 15,8-8-4-15,10-5 6 16,0-2 1-16,13-2 2 15,14-17-2-15,5-8-25 16,3-7 0-16,-5-3 13 16,-4-4 13-1,-7 2 1-15,-6-3-2 0,-7 8 6 16,-6 5-4-16,0 10 28 16,0 11-6-16,-2 8-5 15,-5 0-17-15,-2 17 2 16,2 11 10-16,3 10 17 15,4 2 10-15,5 0-17 16,19-3-10-16,9-6 9 16,7-8-20-16,8-2 2 0,0-11-3 15,2-6-11-15,-3-4-133 16,-9-6-213-16</inkml:trace>
  <inkml:trace contextRef="#ctx0" brushRef="#br0" timeOffset="409903.1286">27584 16951 228 0,'0'0'975'0,"0"0"-943"16,0 0-28-16,0 0-4 16,0 0 1-16,0 0-4 15,0 0-17-15,0 0-149 16,-10-21-125-16</inkml:trace>
  <inkml:trace contextRef="#ctx0" brushRef="#br0" timeOffset="410150.6801">27731 17243 1197 0,'0'0'68'16,"0"0"-68"-16,0 0-2 0,0 0 2 15,0 0-1-15,0 0 3 16,22 78-2-16,-22-51 1 0,0 1-1 15,-11-4-53-15,-5 0-73 16,1-6-87 0,2-4-205-16</inkml:trace>
  <inkml:trace contextRef="#ctx0" brushRef="#br0" timeOffset="410688.4374">28861 17081 1291 0,'0'0'41'0,"0"0"-41"16,0 0 0-16,0 0 47 15,117-62 37-15,-59 62-60 16,3 20-17-16,-3 9-2 16,-7 11-8-16,-14 6 3 15,-17 2-2-15,-14-2 0 0,-6-7 2 16,-11-5 0-1,-19-8-3-15,-3-10-2 0,2-6 3 32,6-7 2-32,10-3 0 0,8 0 6 0,7-7 2 15,0-10-8-15,23-6-3 16,15-6-33-16,8-3 3 16,4-5-7-16,-2-2 2 15,-2-1 29-15,-8 0 6 16,-12 7 3-16,-9 8 1 15,-9 10 2-15,-4 6 21 16,-4 8 5-16,0 1-20 16,0 0-9-16,-15 19 0 15,3 9 0-15,-1 8 22 0,5 4-15 16,5-2 3 0,3 1-10-16,0-7 0 0,3-3 1 15,18-4-1-15,7-3-99 16,8-10-108-16,6-7-465 31</inkml:trace>
  <inkml:trace contextRef="#ctx0" brushRef="#br0" timeOffset="410923.018">29795 17062 995 0,'0'0'229'0,"0"0"-175"16,0 0-48-16,130-28-2 0,-75 28 54 16,2 0-33-1,-6 5-25-15,-14 10-3 0,-13 1-99 16,-20 0-120-16,-4-3-291 16</inkml:trace>
  <inkml:trace contextRef="#ctx0" brushRef="#br0" timeOffset="411229.1442">29901 17267 1015 0,'0'0'65'0,"93"0"-61"0,-40-5 18 0,-2-5 27 16,0-3-49-16,-6 3-27 16,-4-8-257-16</inkml:trace>
  <inkml:trace contextRef="#ctx0" brushRef="#br0" timeOffset="411418.3859">30774 16950 936 0,'0'0'56'15,"0"0"-54"-15,-102-17-2 0,65 17 54 16,1 0 26-16,8 15-38 16,7 4-28-16,10 5 6 15,10 2-17-15,1 0-3 16,17 3 17-16,15-3-3 16,7-1 8-16,1 0 3 15,-1-6-19-15,-4-2 26 16,-7 1-14-16,-1-2-3 15,-7 0 0-15,-4-1-2 16,-7 1 1-16,-5-1-5 16,-4 3-9-16,0-6 2 15,-21-1 1-15,-13-2-2 0,-15-6 10 16,-8-3-11-16,-6 0-101 16,2-13-64-16,6-13-321 15</inkml:trace>
  <inkml:trace contextRef="#ctx0" brushRef="#br0" timeOffset="411718.3098">30909 16990 1198 0,'0'0'80'0,"0"0"-77"15,98-13-6-15,-73 13-1 0,-4 0-7 16,3 0-171-1,0 13-203-15</inkml:trace>
  <inkml:trace contextRef="#ctx0" brushRef="#br0" timeOffset="412247.9383">31405 17048 744 0,'0'0'96'0,"0"0"-20"0,0 0 16 15,10-87-2-15,-10 70 6 16,-6 3-60-16,-8 4 1 16,-3 3-13-16,-5 5-21 0,-3 2 12 15,-5 0-15 1,-2 15 7-16,-2 13 15 16,1 5-4-16,5 7-2 0,10 7 2 15,9-2-8-15,9-2 6 16,3-4-8-16,22-11 12 15,7-5-5-15,4-8-8 16,5-10 3-16,-1-5-6 16,-1 0-2-16,-6-4 9 15,-9-10-4-15,-9-11 4 16,-9-10 5-16,-6-5-1 16,-2-9-15-16,-17 3-4 0,1 4-27 15,5 9-19 1,7 7-49-16,6 11-19 15,9 8-23-15,21 7-36 16,8 0 43 0,5 10 40-16,-1 4 16 0,-2-1 45 0,-4-3 33 15,-6-2 37 1,-9-2 66-16,-6-2-23 0,-11-3 9 16,-2 1 50-16,-2 0-42 15,0 5-41-15,1 7-30 16,1 9 21-16,1 6-5 15,2 4-16-15,5-2-10 16,3-4 0-16,8-2-5 16,7-5 0-16,10-4 3 15,7-5-3-15,4-5 22 16,-3-6 8-16,-10 0-14 16,-11-23 0-16,-10-8 35 0,-10-8-17 15,-5-10-42 1,-9-1 3-1,-26 3-6-15,-15 5-4 0,-10 8 4 16,0 13-8-16,4 15-29 0,9 6-41 16,10 21-76-16,10 16-39 15,8 5-201-15</inkml:trace>
  <inkml:trace contextRef="#ctx0" brushRef="#br0" timeOffset="412770.5541">28692 17792 1348 0,'0'0'37'0,"0"0"-37"0,0 0-67 0,83 0 67 16,38 0 47-16,44 0 8 16,46 0-40-16,35 0-5 15,25-1 0-15,23-3-9 16,9-2 17-16,1-1 3 15,-8 0 16 1,-20-4-8-16,-30-2-16 0,-30-1 1 0,-32-2 1 16,-35-2-13-1,-30 3 2-15,-28 0-4 0,-28 4-3 16,-23 1-24-16,-21 0-69 16,-14 3-75-16,-5 0-202 15</inkml:trace>
  <inkml:trace contextRef="#ctx0" brushRef="#br0" timeOffset="413592.0431">28347 16779 835 0,'0'0'119'0,"0"0"-107"0,0 0-3 16,0 0 8-16,-14 92 57 16,14-36 4-16,11 16-39 15,6 8-11 1,3 3 8-16,-2 3-3 0,-1-14-13 16,-1-6-9-16,0-9-10 15,0-5 0-15,1-9-1 16,-1-12-24-16,2-11-11 15,0-11-42-15,0-9-90 16,1-7-250-16</inkml:trace>
  <inkml:trace contextRef="#ctx0" brushRef="#br0" timeOffset="414364.2748">28400 16773 911 0,'0'0'110'0,"0"0"-88"16,0 0-22-16,0 0 2 15,87-12 7-15,-14 12 10 16,20 0-7-16,21 0-12 16,16 0 3-16,13 0 3 15,9 0-4-15,7 0 5 16,-1 0-5-16,3 0 0 15,1 0-2-15,-5 0-2 16,-2 0 1-16,-7-6 1 16,-8-2-1-16,-1-1 1 0,-3 1 1 15,-3 0 4 1,4 2-5-16,-4-4-4 16,-6 10 3-16,-2-2-1 15,-4 2 2-15,-5 0-1 0,-10 0 5 16,-3 2 0-1,-6 8-4 1,-5-8 0-16,-1 3-3 0,-7 1 0 0,-10-1-1 16,-8 1-5-16,-11 1-9 15,-7-2-3-15,-12 2 9 16,-8-1-22-16,-8-2 7 16,-7 0 11-1,-6-4 13-15,-2 0 3 0,-4 0 7 16,4 0 9-16,0 0 8 15,3-2-5-15,1-2-9 16,2 0-10-16,-3 3 6 0,-5 1-10 16,-1 0 7-16,-2 0-6 15,0 0-1-15,0 9-2 16,-3 7 6-16,-7 9 0 16,2 8 11-1,1 9 29-15,-2 11-7 16,-1 13 20-16,-3 8 5 0,-4 6-22 15,2 2 13-15,-3-4-15 16,9-8 5-16,3-5-2 16,1-8-22-16,-2-7-2 15,-11-7-13-15,-22-12-4 16,-24-17-174-16,-30-14-463 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4:49:45.84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3667 3998 1199 0,'0'0'105'0,"0"0"-105"15,0 0-7-15,0 0 2 16,0 0 5-16,34 114 0 0,-21-60-1 15,-2 9-1-15,1 11 2 16,-6 1 0-16,-3 0 6 16,-3-7-5-16,0-10-1 15,0-14-19 1,0-14-20-16,0-10 15 0,0-8-6 16,0-12-39-16,0 0 10 15,-9-12 50-15,-3-16 8 16,0-6-8-16,-4-10 1 15,2-6 8-15,-2-8 6 16,1-9 0-16,0-4 46 16,6-2 11-16,7 6 2 15,2 3-22-15,5 8-27 16,16 7-8-16,3 6-5 16,13 11 1-16,2 11 4 0,4 8-8 15,6 13-1-15,1 0-1 16,2 21-5-16,-5 12 5 15,-6 8-7-15,-13 5-6 16,-19 1-13-16,-9-4-1 16,-22-6 7-16,-26-7 15 15,-12-10 1-15,-10-5 6 16,3-5 5-16,7-8 2 16,17-2 13-16,18 0-15 15,19 0-5-15,6-4-9 0,34-6-226 16</inkml:trace>
  <inkml:trace contextRef="#ctx0" brushRef="#br0" timeOffset="215.2129">4695 4057 1333 0,'0'0'46'0,"0"0"-41"16,106-25-10-16,-50 25 5 0,7 0-3 15,-2 2-1-15,-1 17-61 16,-18-1-111 0,-25 2-273-16</inkml:trace>
  <inkml:trace contextRef="#ctx0" brushRef="#br0" timeOffset="384.9208">4695 4293 992 0,'0'0'177'16,"0"0"-164"-16,116 3-10 16,-59-3 14-16,-2 0 26 15,0 0-42-15,-2 0-1 16,-1-1-108-16,1-8-220 0</inkml:trace>
  <inkml:trace contextRef="#ctx0" brushRef="#br0" timeOffset="676.6198">5609 3896 1175 0,'0'0'71'0,"0"0"-56"16,0 0 41-16,0 0-3 15,0 0-53-15,0 0-2 16,15 57 2-16,6-14 4 16,3 5 3-16,0 3-4 0,-2-2-4 15,-5-1 1-15,-3-1-7 16,-6-4-33-16,-8-4-78 15,0-6-29-15,0-9-91 16,0-14-369-16</inkml:trace>
  <inkml:trace contextRef="#ctx0" brushRef="#br0" timeOffset="1035.3957">6151 3895 317 0,'0'0'765'0,"0"0"-740"16,0 0-25-16,-94 21 0 0,70 12 26 16,3 10 14-16,9 7-15 15,6 6-19-15,6-3 1 16,3-1-4-16,22-9 0 15,7-10-3-15,5-13 2 16,-1-10-5-16,0-10 3 16,-6-6 0-16,-10-15 11 15,-6-9 24-15,-9-6 49 16,-5-7-32-16,-8 0-32 0,-13-3-2 16,0 3-18-16,2 6-7 15,13 8-15-15,6 9-25 16,12 11-80-16,24 9-94 15,7 0 10-15,3 11 11 16,0 5-132-16</inkml:trace>
  <inkml:trace contextRef="#ctx0" brushRef="#br0" timeOffset="8995.9925">6721 3839 1031 0,'0'0'68'0,"0"0"-52"16,-91-13 15-16,60 13 16 15,-1 9-1-15,2 16-10 16,9 10-20-16,5 7-1 16,7 5-2-16,7-1-3 15,2-1 15-15,5-6-16 0,17-3-6 16,8-8 7 0,4-8-9-16,4-7 2 0,2-7 4 15,2-6-3 1,-5 0 0-16,-4-10-1 0,-9-9 0 15,-12-6 16-15,-9-4-5 16,-3-7 22-16,-11-1-9 16,-17-3-19-16,-11 0-3 15,2 2-5-15,3 7 0 16,7 7-3-16,12 7 3 16,7 11-61-16,8 4-54 15,0 2-73-15,23 0-146 0,14 10-111 16</inkml:trace>
  <inkml:trace contextRef="#ctx0" brushRef="#br0" timeOffset="9348.9527">7152 3855 978 0,'0'0'229'15,"0"0"-190"-15,0 0-34 16,0 0 16-16,0 0 12 15,0 0-29-15,-48 23 5 16,38 12-2-16,10 3-3 16,0 0-6-16,13-3 3 0,14-4-1 15,9-7 6 1,6-8-5-16,7-9 1 0,2-7-2 16,-4 0-9-16,-9-7 8 15,-10-15-1-15,-13-5 2 16,-12-3 17-1,-3-4-5-15,-15-3 28 0,-19-1-26 16,-11 2-11 0,-7 7-6-16,1 7 3 15,11 8 0-15,10 6 0 0,12 8-6 16,12 0-96-16,6 4-109 16,15 8-113-16</inkml:trace>
  <inkml:trace contextRef="#ctx0" brushRef="#br0" timeOffset="9564.1357">7874 3890 1225 0,'0'0'159'0,"0"0"-142"15,0 0-16-15,115 0 7 16,-39 0 37-16,10 0-45 16,4 0-1-16,-6 0-30 15,-8 0-181-15,-11 0-280 0</inkml:trace>
  <inkml:trace contextRef="#ctx0" brushRef="#br0" timeOffset="10039.9218">8729 3791 1300 0,'0'0'96'16,"0"0"-81"-16,0 0-15 15,95-34 46-15,-54 34-24 0,4 9-15 16,-1 16-7-1,-8 11 0-15,-15 4-3 16,-20 7-23-16,-1-2-33 0,-28-3 19 16,-3-11-29-16,1-8 26 15,6-11 37 1,15-8 0-16,7-4 6 0,2-1 0 16,11-19-10-16,16-6-38 15,6-3 8-15,1-5 34 16,-3 0 2-16,-7-3 8 15,-7 4 1-15,-7-1 43 16,-10 3 6-16,0 9 19 16,0 6-14-16,0 8-1 15,0 7-19-15,0 1-30 16,0 3-9-16,0 18-30 0,0 10 25 16,0 6 2-16,9 2 6 15,6 1 2-15,0-3-5 16,-3-5 4-16,6-3-11 15,-2-3-19 1,5-7-96-16,3-11-85 16,3-8-431-16</inkml:trace>
  <inkml:trace contextRef="#ctx0" brushRef="#br0" timeOffset="10381.9648">9533 3424 1123 0,'0'0'236'15,"0"0"-236"-15,0 0-12 16,100-22 7-16,-61 43 0 16,-3 13-2-16,-6 11 7 15,-16 5-4-15,-14-1-16 16,-22-2-28-16,-18-11 24 15,-8-5 7-15,8-8 14 16,14-8 6-16,19-4-1 16,7-2 12-16,40-2 0 15,27 1 78-15,23-5-27 16,13-2-27-16,1 1-13 16,-10-2-24-16,-7 0 4 0,-11 0-5 15,-12 0-29 1,-24 0-124-16,-34-8-218 0</inkml:trace>
  <inkml:trace contextRef="#ctx0" brushRef="#br0" timeOffset="11436.0055">1502 6141 1384 0,'0'0'81'0,"0"0"-80"15,0 0 4-15,0 0-5 16,0 0-1-16,0 0-4 16,-5 1-40-16,-8 24-148 15,-5 0-216-15</inkml:trace>
  <inkml:trace contextRef="#ctx0" brushRef="#br0" timeOffset="11592.7383">1172 6707 1028 0,'0'0'0'16</inkml:trace>
  <inkml:trace contextRef="#ctx0" brushRef="#br0" timeOffset="11756.2562">1958 6619 432 0,'0'0'934'16,"0"0"-878"-16,0 0-47 16,0 0-9-16,0 0 0 15,0 0-22-15,-28-34-197 16,28 27-490-16</inkml:trace>
  <inkml:trace contextRef="#ctx0" brushRef="#br0" timeOffset="12515.018">3233 6267 1175 0,'0'0'110'16,"0"0"-82"-16,106-51-22 0,-53 42 41 15,4 8 40-15,3 1-63 16,-2 11-13-16,-7 17-8 16,-10 6 0-16,-14 7-6 15,-15 5-1-15,-12-1-4 16,-15 0 1-16,-22-8-21 15,-3-7 3-15,5-11 20 16,10-11 2-16,13-4 3 16,12-4 1-16,0-1 8 15,3-17-9-15,21-11-7 16,4-4-4-16,11-4 1 16,3-6-17-16,-2-2 21 15,-6 0 2-15,-11 3 4 16,-10 3 5-16,-7 11 4 15,-6 9 35-15,0 9-2 0,0 6-26 16,-3 4-13-16,-6 6-3 16,-1 21-11-16,1 11 8 15,6 9 6-15,3 2-3 16,0-2 0-16,18-2 1 16,10-5-2-16,7-3 1 15,6-9-18-15,1-6-81 16,4-10-79-16,-1-11-274 15</inkml:trace>
  <inkml:trace contextRef="#ctx0" brushRef="#br0" timeOffset="12739.3064">4529 6210 1291 0,'0'0'65'16,"0"0"-65"-16,115-3 0 15,-51 3 31-15,2 6-23 16,-2 6-8-16,-6 5-26 16,-19 0-147-16,-20-4-222 15</inkml:trace>
  <inkml:trace contextRef="#ctx0" brushRef="#br0" timeOffset="12877.9642">4574 6519 1048 0,'0'0'123'0,"0"0"-107"16,137 10 16-16,-68-10 30 15,7 0-48-15,0 0-14 16,-2-12-89-16,-11-6-331 15</inkml:trace>
  <inkml:trace contextRef="#ctx0" brushRef="#br0" timeOffset="13513.24">5945 6103 622 0,'0'0'374'16,"0"0"-367"-16,0 0-1 15,-100-3-6-15,57 13 52 16,-2 5 8-16,11 5-37 0,8 1-10 16,16 2-12-16,10-1 8 15,0 1-7 1,21 2 1-16,17-3 16 15,10-3 10-15,3 1 3 0,4-4-2 16,-2 1-3-16,-6-1-6 16,-5 0-15-16,-9-1 11 15,-11-1-16-15,-11 0 1 16,-10-6-2-16,-1 4 0 16,-12-1 0-16,-21-4 9 15,-16-1-6-15,-9-6-3 0,-9 0 0 16,1-4-125-1,-1-17-207-15</inkml:trace>
  <inkml:trace contextRef="#ctx0" brushRef="#br0" timeOffset="13689.6076">5960 6089 1232 0,'0'0'79'0,"112"-14"-69"15,-54 11 7-15,-3 3 8 16,0 0-25-16,2 10-1 16,3 6-96-16,0 3-102 0,-8 0-153 15</inkml:trace>
  <inkml:trace contextRef="#ctx0" brushRef="#br0" timeOffset="13997.5408">6676 6128 793 0,'0'0'229'0,"0"0"-150"0,0 0 13 16,0 0-11-16,0 0-33 15,0 0-29-15,-96-52-18 16,58 74 4-16,7 14 0 16,6 9 3-16,11 4 2 15,11-2-1-15,3-6-4 16,20-10-4-16,16-9 0 0,8-6-1 15,5-9 10 1,-3-7-5-16,-4 0 0 0,-14-15-3 16,-7-11 4-16,-15-5 2 15,-6-7-8-15,-13-4-1 16,-17-1 0-16,-3 5-7 16,6 2 7-16,9 10-30 15,11 7-74-15,7 7-104 16,21 7-101-16</inkml:trace>
  <inkml:trace contextRef="#ctx0" brushRef="#br0" timeOffset="14296.6987">7076 6118 971 0,'0'0'185'16,"0"0"-159"-16,0 0-2 15,0 0 13-15,0 0-13 16,0 0-4-16,-60 99-8 0,57-57 3 15,3-3-10-15,11-1 4 16,17-7 0-16,11-7-8 16,7-9 8-16,5-8-3 15,1-7-3-15,-3 0 15 16,-13-18 46-16,-6-10 6 0,-15-9 12 16,-12-7-66-1,-3-7 18-15,-15 0-29 0,-31-2-3 31,-14 6-2-31,-9 8-5 0,-4 14 1 0,1 12-44 16,4 13-146-16,7 0-101 16,16 20-537-16</inkml:trace>
  <inkml:trace contextRef="#ctx0" brushRef="#br0" timeOffset="15319.2432">8134 6010 1231 0,'0'0'31'16,"0"0"-30"-1,0 0-1-15,0 0-33 0,0 0-59 16,0 0-106 0,39 33-355-16</inkml:trace>
  <inkml:trace contextRef="#ctx0" brushRef="#br0" timeOffset="15599.4682">8359 6422 1004 0,'0'0'177'0,"0"0"-174"0,0 0-3 0,22 87 9 0,-14-54 9 0,-8 0-8 0,0 1-10 0,-24-5-11 0,-34-10-219 0</inkml:trace>
  <inkml:trace contextRef="#ctx0" brushRef="#br0" timeOffset="19506.4263">10094 5920 1089 0,'0'0'89'0,"0"0"-40"15,0 0-9-15,0 0 55 0,0 0-10 16,0 0-43-16,0 0-42 15,6-16-3-15,9 43 2 16,1 5 1-16,-5 3 9 16,4 2-6-16,-5 4-2 15,2-1 0-15,-3-1 4 16,3-2-5-16,0-1 0 16,-2-7-19-1,1-4-44-15,4-7-59 0,-5-7-41 0,-2-6-171 16</inkml:trace>
  <inkml:trace contextRef="#ctx0" brushRef="#br0" timeOffset="19930.8024">10647 5910 789 0,'0'0'304'0,"0"0"-246"0,0 0-46 15,0 0 57 1,0 0 11-16,0 0-70 0,-65-47-10 16,41 78-7-16,0 10 7 15,5 2-1-15,10-1 2 16,7-1 5-1,2 0-4-15,6-7 1 0,18-4 1 16,8-7-2-16,8-9-1 16,12-8 5-1,3-6-6-15,-3 0 11 0,-7-17-11 16,-12-6 2-16,-11-5 11 16,-11-3 11-16,-11-6 27 15,0-2-20-15,-18-1-31 16,-14 2 0-16,-6 7 0 15,4 10-24-15,7 11-52 0,9 10-28 16,9 0-106-16,9 10-61 16,9 6-230-16</inkml:trace>
  <inkml:trace contextRef="#ctx0" brushRef="#br0" timeOffset="20259.5643">11213 5925 1174 0,'0'0'88'0,"0"0"-79"16,0 0 25-16,0 0 11 15,0 0-39-15,0 0-4 0,-69 66-4 16,62-28 2 0,7 5 0-16,4-4 3 15,25-1-3-15,8-5 2 16,11-9 2-16,9-10-3 0,1-9 0 15,0-5 1-15,-9-3 0 16,-12-16 7-16,-13-6-2 16,-13-8 22-16,-10-5 27 15,-1-3-28-15,-22-3-3 16,-12 0-22-16,-11 4-1 16,-6 7-4-16,5 9-3 15,6 15 5-15,8 9-30 16,13 2-130-16,4 21-61 15,15 2-102-15</inkml:trace>
  <inkml:trace contextRef="#ctx0" brushRef="#br0" timeOffset="20814.5824">11952 5864 1132 0,'0'0'65'16,"0"0"-42"-16,0 0-11 16,0 0 82-16,-102-29-55 15,75 55-39-15,0 11 1 16,7 7 1-16,9 0-2 0,11 2 10 15,0-3-7-15,24-4 5 16,13-5-3-16,14-7-3 16,4-10 8-16,2-11-8 15,1-6-1-15,-13 0 5 16,-14-17 1-16,-13-9 6 16,-12-6 28-16,-6-5-8 15,-7-2 4-15,-26-2-33 16,-14 1-2-16,-9 6-4 15,-1 11-2-15,6 8 3 16,16 15-25-16,12 0-126 16,19 13-129-16,4 5-317 15</inkml:trace>
  <inkml:trace contextRef="#ctx0" brushRef="#br0" timeOffset="21009.1601">12441 6001 1430 0,'0'0'56'16,"0"0"-55"-16,139-7 2 16,-60 7 26-16,6 0-12 15,4 6-17-15,2 4-55 0,-7-4-165 16,-1-5-355-1</inkml:trace>
  <inkml:trace contextRef="#ctx0" brushRef="#br0" timeOffset="21463.0946">13347 5885 1400 0,'0'0'53'0,"0"0"-49"16,0 0-4-16,111-29 23 16,-70 47-17-16,2 15-6 15,-7 7 2-15,-13 4-4 0,-15-1-14 16,-8-5-58-16,-9-4 27 16,-16-6-36-16,-1-9 24 15,6-7 38-15,11-6 6 16,7-6 15-1,2 0 5-15,14-15-5 0,14-7-43 16,5-6 21-16,1-2 17 16,-1-4 5-16,-8-1 7 15,-5-5 28-15,-7 1 5 16,-7 1 18-16,-6 5 1 16,0 11 29-16,0 10-36 15,-2 11-13-15,-2 1-39 16,1 19-3-16,-1 18-6 15,4 8 6-15,0 6 1 0,0-2 2 16,16-2 0-16,2-7 1 16,9-5-1-16,4-5-39 15,12-7-68-15,7-7-92 16,6-10-191-16</inkml:trace>
  <inkml:trace contextRef="#ctx0" brushRef="#br0" timeOffset="21729.6089">14592 5878 1299 0,'0'0'153'16,"0"0"-153"-16,0 0-6 16,121-17 6-16,-70 17 3 15,6 2-3-15,1 9-3 16,-9 1-134-16,-13 2-124 16,-21-3-214-16</inkml:trace>
  <inkml:trace contextRef="#ctx0" brushRef="#br0" timeOffset="21865.2468">14725 6111 1118 0,'0'0'118'0,"80"8"-89"15,-18-5 127-15,8-3-57 16,3 0-65-16,3 0-23 16,-6 0-11-16,-12 0-29 15,-16 0-120-15,-19-8-139 16</inkml:trace>
  <inkml:trace contextRef="#ctx0" brushRef="#br0" timeOffset="23881.1788">15792 5675 1037 0,'0'0'123'16,"0"0"-80"-16,0 0-8 15,0 0 82-15,0 0-40 16,0 0-67-16,-24-24-10 15,24 46-19-15,4 11 19 16,6 6 0-16,0 4 2 16,2 5-4-16,1 0 2 15,1 0 0-15,-1-6-5 0,-1-2 5 16,-2-7-82 0,-2-4-39-16,-1-8-56 0,-4-9-131 15</inkml:trace>
  <inkml:trace contextRef="#ctx0" brushRef="#br0" timeOffset="24546.0644">16251 5651 865 0,'0'0'181'0,"0"0"-146"16,0 0-33-16,0 0 53 15,0 0-18-15,-80-12-29 16,61 37-6-16,-1 10 1 16,5 6 3-16,8 3-5 15,7 1-1-15,0-4 10 16,13-7-8-16,18-9 1 15,9-7 1-15,7-13 3 16,-1-5-4-16,-7 0-3 16,-9-17 0-16,-11-8 23 15,-11-11 3-15,-8-6 12 16,0-4-2-16,-10 0-26 0,-10 5-9 16,1 5-1-16,8 7-2 15,9 8-4-15,2 5-24 16,23 5-56-16,19 7-63 15,11 4-17-15,10 0 63 16,-2 15 9-16,-10 1 9 16,-10 2 41-16,-14-2 44 15,-7 0 10-15,-8-4 80 16,-8 1-10-16,-4 2 12 16,0 2-4-16,0 3-12 15,-1 6-2-15,-4 5-33 16,5 0-9-16,0 1 11 15,14-2-32-15,19-5 1 0,13-5-8 16,9-8 3-16,5-7 5 16,-5-5-11-16,-11 0 11 15,-12-13 16-15,-16-9 50 16,-9-10 16-16,-7-6-44 16,-2-5-31-16,-29-4-14 15,-13 3-5-15,-9 9 0 16,-4 8-4-16,10 10-13 15,12 12-35-15,14 5-85 16,13 2-40-16,8 15-105 16,15 2-293-16</inkml:trace>
  <inkml:trace contextRef="#ctx0" brushRef="#br0" timeOffset="25178.5488">17406 5630 1003 0,'0'0'78'0,"0"0"-56"0,0 0 30 16,0 0 7-16,0 0-39 15,-98 36-13-15,77 1 3 16,7 7-9-16,11 7-1 15,3-1 16-15,20-3-10 16,18-10 0-16,6-10 7 16,3-13-11-16,-2-9 7 15,-4-5-9-15,-10 0 3 16,-7-18 18-16,-10-6 38 16,-7-8 28-16,-7-6-32 0,0-6-53 15,-26 0 13 1,-11 2-15-16,-5 11-11 15,3 5 11-15,10 13-6 0,9 8-63 16,13 5-95-16,7 2-210 16,13 8-382-16</inkml:trace>
  <inkml:trace contextRef="#ctx0" brushRef="#br0" timeOffset="25404.1001">17985 5777 1119 0,'0'0'198'0,"0"0"-193"16,124-7-1-16,-56 7-4 15,7 0 0 1,-6 0 4-16,-8 0-8 0,-12 0-26 15,-10-2-133-15,-17-10-275 16</inkml:trace>
  <inkml:trace contextRef="#ctx0" brushRef="#br0" timeOffset="25912.5569">18882 5589 142 0,'0'0'876'0,"0"0"-810"0,0 0-64 16,0 0 32-16,-84-24 11 15,63 24-32-15,2 12-13 16,7 6 0-16,7 1-1 15,5 3-1-15,2 3 0 16,23-1 0-16,12 4 2 16,5-2 6-16,2-2-5 15,-1-2 12-15,-4-1 11 16,-7 1-4-16,-3-2-8 16,-7 2-7-16,-5-2-2 15,-4-3 0-15,-10-4-1 16,-3-2 1-16,-15-4-3 0,-25-3 6 15,-18-4 11 1,-16 0-17-16,-8-11-111 0,5-16-183 16</inkml:trace>
  <inkml:trace contextRef="#ctx0" brushRef="#br0" timeOffset="26623.16">18996 5577 1125 0,'0'0'72'0,"117"-29"-66"0,-60 21-1 16,-1 2 9-1,-1 6 4-15,2 0-16 16,-3 4-4-16,-14 6 0 0,-13-3-3 16,-15-2 4-1,-9-4-7-15,-3 2 6 0,0-2-4 16,0 1-7-16,0 4 9 15,-6 5 1-15,-6 5-1 16,-3 4 2-16,0 7 0 16,0 5 2-16,3 5 6 15,3 3-4-15,5 1 13 16,4-3-9-16,0-6-4 16,9-5 11-16,9-10-12 15,9-6 4-15,10-8 14 0,12-3-11 16,2-3 18-16,-5-21-11 15,-11-10 14-15,-19-9 20 16,-15-6-14-16,-1-3-20 16,-27 5-14-1,-4 4 1-15,3 12-2 0,7 13-1 16,13 9 1-16,8 9-5 16,0 0-12-1,27 3-35-15,12 13 37 0,12 2-4 16,5 1-36-16,2-6 15 15,-6 0 22-15,-8-4 17 16,-16-2 1-16,-13-2 0 16,-8 4 1-16,-2 2 1 15,-3 9-2-15,-1 5 4 0,1 7 2 16,2 5 5 0,5-4-3-16,6-3 6 0,5-4 0 15,5-7-9-15,5-7 14 16,4-9-1-16,4-3-4 15,-4-4 21-15,-3-20 19 16,-8-10 9-16,-12-10 22 16,-11-5-39-16,-4-5-34 15,-27 1-12-15,-17 3 3 16,-10 8-8-16,-4 14 0 16,3 16-31-16,11 12-53 15,11 19-118-15,22 12-42 16,15 0-366-16</inkml:trace>
  <inkml:trace contextRef="#ctx0" brushRef="#br0" timeOffset="26822.9351">20720 5656 1381 0,'0'0'100'16,"0"0"-100"-16,95-8-15 0,-29 8 14 16,9 12-5-1,0 3-60-15,-10-2-167 0,-25-8-421 16</inkml:trace>
  <inkml:trace contextRef="#ctx0" brushRef="#br0" timeOffset="26971.7977">20807 5960 1119 0,'0'0'105'0,"91"1"-94"15,-20-1 51-15,4 0-3 16,5-2-48-16,-2-10-11 16,-5-7-120-16,-15-9-271 15</inkml:trace>
  <inkml:trace contextRef="#ctx0" brushRef="#br0" timeOffset="27362.8918">21755 5579 1136 0,'0'0'13'16,"0"0"-13"-16,0 0 0 16,-97 25 4-16,85 11-1 15,8 1-1-15,4-3 1 16,7 1-3-16,18-3 3 0,7-1 3 16,2-5-2-16,0-4 8 15,-1-7 34-15,-3-3 12 16,-3-2 0-16,-2 0-5 15,-4 0-24-15,-1 3-9 16,-4-1-17-16,-7 2-3 16,-8 3-4-16,-1-3-1 15,-6 0-2-15,-22-2 7 16,-12-6 0-16,-15-6-1 16,-13 0-75-16,-11-24-113 15,1-18-272-15</inkml:trace>
  <inkml:trace contextRef="#ctx0" brushRef="#br0" timeOffset="27796.1918">21919 5504 1266 0,'0'0'16'0,"111"-28"-16"15,-56 23-1-15,-5 5 1 16,-3 0-3-16,3 4-2 15,-3 10 4-15,-4 0-2 16,-10-1-5-16,-11-1 7 0,-10-6-2 16,-7-2 0-1,-4-2 2-15,-1-1-1 16,0 2-1-16,-3 6 3 0,-16 8 0 16,-8 10 2-1,-7 6 2-15,1 8 10 0,7 3 6 16,5 2-16-16,12 2 6 15,9 0-7-15,0-2-2 16,22-7 11-16,19-5-12 16,17-10 5-16,17-7 1 15,7-12-5-15,-9-5-2 16,-16-6 2-16,-23-26 1 16,-16-10 34-16,-15-14 48 15,-3-5-51-15,-22-5-14 16,-23 0-14-16,-10 9-5 0,-4 14-3 15,6 14-26-15,12 20-52 16,13 9-109-16,20 22-157 16,8 7-149-16</inkml:trace>
  <inkml:trace contextRef="#ctx0" brushRef="#br0" timeOffset="28128.1336">22977 5673 755 0,'0'0'301'0,"0"0"-253"16,0 0 5-16,0 0 43 15,0 0-96-15,0 0 0 16,11 40-3-16,-11 6 0 0,0 4 3 16,0-3 0-16,11-11 1 15,6-6 3-15,7-11-1 16,9-11 4-16,11-8 3 15,16 0 41-15,4-24-9 16,-3-9-12-16,-10-7 19 16,-17-6 0-16,-11-1 16 15,-13-2-21-15,-10 0-18 16,0-1-23-16,-31 6-3 16,-26 2-4-16,-25 15-14 0,-18 17-91 15,-7 10-74-15,7 21-93 16,12 11-420-1</inkml:trace>
  <inkml:trace contextRef="#ctx0" brushRef="#br0" timeOffset="41329.0724">12679 3763 1239 0,'0'0'75'15,"0"0"-74"-15,0 0-1 16,0 0 39-16,0 0 33 16,151 37-20-16,-6-31-31 15,30-1-19-15,13-3 17 16,1-2-19-16,-10 0 3 15,-13-3 1-15,-19-11 5 16,-21 0-9-16,-18-5 0 16,-15-1-38-16,-8-2-31 15,-10 2-104-15,-11-1-165 16,-11 1-527-16</inkml:trace>
  <inkml:trace contextRef="#ctx0" brushRef="#br0" timeOffset="41539.8822">15119 3557 1291 0,'0'0'82'0,"0"0"-14"16,0 0-63-16,0 0 14 15,0 0 1-15,0 0-20 16,-8 57-2-16,8-11-8 15,0 4 10-15,11-3-61 16,1-2-50-16,3-5-52 0,-3-9-119 16</inkml:trace>
  <inkml:trace contextRef="#ctx0" brushRef="#br0" timeOffset="41959.6412">15247 3352 993 0,'0'0'37'0,"-78"-83"2"15,29 53 43-15,-3 8-27 16,0 11 9-16,-6 11-28 16,-1 0-28-16,-2 29 5 0,-3 13-13 15,4 19 7-15,5 15 15 16,13 23-13-1,11 17 17-15,13 12-9 0,18 1-15 16,11-12 10-16,41-16-11 16,28-20 0-16,25-22 6 15,20-21-7-15,12-21-20 16,4-17-13-16,-11-3 14 16,-12-25 19-16,-18-11 4 15,-15-11 11-15,-14-8 39 16,-14-10-1-16,-14-10 15 15,-16-7-18-15,-20-5-37 16,-7-6-6-16,-42 1-5 16,-32 6-4-16,-26 13 2 0,-21 20-61 15,-10 16-47-15,4 12-101 16,15 10-231-16</inkml:trace>
  <inkml:trace contextRef="#ctx0" brushRef="#br0" timeOffset="44432.8568">3286 7311 1037 0,'0'0'78'0,"0"0"-70"15,-102 11-5-15,85 2-2 16,17-1-1-16,18 1 17 0,37 1 24 16,33 0-10-1,30-3-28-15,31-9-3 0,30-2 6 16,26-6 1-16,24-15-7 15,20-4 0-15,16-3-2 16,11-4 2-16,0 4-1 16,-11 0 1-16,-16 6 8 15,-19 3 3-15,-16 4 14 16,-13 1-10-16,-15 0-15 16,-13 1 10-16,-23 5-10 15,-21 2 1-15,-26 3-3 16,-25 3 6-16,-21 0-4 15,-19 0 0-15,-18 11-3 0,-10 3-16 16,-7 2-94 0,-3-1-110-16,-10-6-147 0</inkml:trace>
  <inkml:trace contextRef="#ctx0" brushRef="#br0" timeOffset="45319.8361">3228 7449 890 0,'0'0'160'16,"0"0"-136"-16,0 0-19 15,0 0 5-15,0 0-9 16,94-38 13-16,27 26-9 15,45-9-3-15,36-4 4 16,25-4-4-16,7-3 5 0,-4 6 3 16,-7 2-2-16,-7 4 13 15,-6 1-9-15,-13 7-8 16,-15 2 12 0,-24 3-13-16,-28 4 6 0,-22 3-9 15,-22 0-1-15,-13 0 0 16,-16 0 1-16,-12-2 0 15,-17 2 1-15,-10 0 0 16,-11 0-2-16,-7 0-50 16,0 8-139-16,-8-4-155 15</inkml:trace>
  <inkml:trace contextRef="#ctx0" brushRef="#br0" timeOffset="50875.9202">3243 9016 1094 0,'0'0'113'0,"0"0"-59"0,-73-95-50 15,37 71 23 1,-7 2 63-16,1 10-45 0,-3 7-21 16,-2 5-21-16,2 8 4 15,-1 16-8-15,8 8 1 16,13 3 0-16,11 1-2 16,14-3 6-16,0-3-4 15,20-6 1-15,13-7 4 16,11-8-3-16,6-9-2 15,2 0-12-15,0-13 8 16,-4-10-16-16,-8-4 20 0,-9-10-1 16,-8-6 2-1,-8-5-4-15,-6-7 3 16,-6-4 0-16,-3 1 6 0,0-3-3 16,0 3 11-16,-9 3 20 15,-6 10-19-15,0 3 7 16,3 14 6-16,2 9-7 15,4 9 5-15,4 9-14 16,2 1-5-16,0 10-7 16,0 21-24-16,8 17 23 15,6 11 1-15,0 6-3 16,1 4-2-16,-5-1 5 16,4-1-6-16,1-4-17 15,1-7-67-15,5-8-58 16,4-13-51-16,2-13-198 15</inkml:trace>
  <inkml:trace contextRef="#ctx0" brushRef="#br0" timeOffset="51424.9242">3686 8656 1176 0,'0'0'69'0,"0"0"-40"16,0 0 8-16,0 0 20 0,0 0-56 16,0 0-1-16,53 60 0 15,-36-8-3-15,-3 2 10 16,-4 4-7-16,-4-1 0 16,0-6-6-16,0-7-36 15,0-10-29-15,0-10 10 16,0-10 12-16,-3-8-27 15,-3-6 46-15,0 0 30 16,0-18 0-16,0-11 2 16,0-6-2-16,0-9 0 15,-8-7 6-15,-11-6-6 16,-6-1 30-16,-5-3 38 16,3 0-28-16,6 3-2 15,15 3 27-15,6 4-25 0,3 6-12 16,21 5-11-1,10 11-11-15,7 8-4 0,7 12-2 16,8 9-1-16,4 9-6 16,-5 20 1-16,-3 12 2 15,-13 2 4-15,-11 1-1 16,-19-1-8-16,-9-2-15 16,-25-3 21-16,-20-5-6 15,-16-7 6-15,-11-5 1 16,-4-8 4-16,0-1-1 15,9-5 0-15,15-2 3 16,14 1-8-16,16-1-31 16,16-2-145-16,6 2-153 15</inkml:trace>
  <inkml:trace contextRef="#ctx0" brushRef="#br0" timeOffset="51791.7422">2358 9331 1183 0,'0'0'92'0,"0"0"-78"16,0 0-9-1,97-1 42-15,33-3 20 0,46-2-45 16,37 0-10-16,22-2-5 16,8 1-6-16,8 1-2 15,-16 2-25-15,-23 3 5 16,-33 0 14-16,-51-5-11 15,-48 3-59-15,-47 0-65 16,-33 2-127-16,-29 1-303 16</inkml:trace>
  <inkml:trace contextRef="#ctx0" brushRef="#br0" timeOffset="52365.1988">3279 10018 1099 0,'0'0'69'16,"0"0"-61"-16,-125-55 10 15,64 47 72-15,-5 8-33 16,-1 0-24-16,1 17 11 16,12 10-28-16,9 5 2 15,19 4-5-15,18-2-8 16,8 1-1-16,21-7-2 15,24-5-2-15,10-9 2 16,9-10-2-16,9-4-8 16,2-16-18-16,-2-16-14 15,-10-10 31-15,-20-6 3 16,-13-9 6-16,-17-3 3 0,-13-4-2 16,0-1 8-16,-7 4 16 15,-8 9-5-15,-3 8 16 16,3 17 1-16,2 7-5 15,5 10-17-15,4 7-10 16,4 3 1-16,0 6-6 16,0 21-17-16,0 15 15 15,3 11 2-15,14 5 0 16,3 6-4-16,2-3 4 16,2 3-45-16,-6-2-45 15,3-7-87-15,4-11-82 16,-1-15-637-16</inkml:trace>
  <inkml:trace contextRef="#ctx0" brushRef="#br0" timeOffset="52787.8382">3671 9821 1262 0,'0'0'119'16,"0"0"-70"-16,0 0-34 15,109-45 7-15,-73 45 20 0,3 18-34 16,-5 13-4 0,-10 7-8-16,-15 6 2 0,-9 0-3 15,-6-3-5-15,-19-7-11 16,-5-6 3 0,7-10 5-16,7-9-3 15,10-9 15-15,6 0 1 0,0-13-5 16,6-17-5-1,16-5-19-15,5-6 28 0,4-3-1 16,-2 2 4-16,-5 1-1 16,0 9 5-16,-10 8 7 15,-6 10 19-15,-5 8-6 16,-3 6 4-16,3 3-30 16,0 21-21-16,0 11 21 15,4 10 1-15,2 3 1 0,5 0 0 16,10-4-2-16,4-6-2 15,9-6-20-15,9-11-118 16,7-12-94-16,14-9-440 16</inkml:trace>
  <inkml:trace contextRef="#ctx0" brushRef="#br0" timeOffset="53184.2195">5409 9119 616 0,'0'0'580'0,"0"0"-496"16,0 0-74-16,0 0 25 15,117-34 59-15,-52 31-52 16,4 3-34-16,-2 0-6 0,-6 0-2 16,-9 6-40-1,-8 5-118-15,-13 0-162 0</inkml:trace>
  <inkml:trace contextRef="#ctx0" brushRef="#br0" timeOffset="53377.7662">5526 9443 445 0,'0'0'757'0,"113"0"-686"15,-44 0-66 1,5 0 61-16,-8-1-27 0,-5-3-39 16,-10-2-4-1,-14 2-182-15,-17-8-352 0</inkml:trace>
  <inkml:trace contextRef="#ctx0" brushRef="#br0" timeOffset="73472.6771">6994 8672 1118 0,'0'0'70'0,"0"0"-60"15,0 0 45-15,0 0 45 16,0 0-21-16,0 0-34 16,-12-15-34-16,12 18-10 0,0 12-1 15,0 11 0 1,1 5 16-16,5 8-14 0,-1 7 3 15,1 5-5 1,1 0 5-16,4 4-5 0,-2-7 0 16,-2-2 0-16,2-8-2 15,-3-7-24-15,0-7-10 16,-1-7-40-16,1-7-43 16,4-7-54-16,0-3-106 15</inkml:trace>
  <inkml:trace contextRef="#ctx0" brushRef="#br0" timeOffset="73906.3524">7513 8716 1021 0,'0'0'39'16,"0"0"-20"-16,0 0-7 16,-94-38 65-16,73 38-29 15,-4 9-22-15,4 16-11 16,0 12-10-16,2 5 7 16,10 5 1-16,7 0-4 15,2-1 5-15,15-5-9 16,15-6-1-16,9-10 2 15,6-8-5-15,4-15 2 0,-3-2-3 16,-6-8 0-16,-6-14 2 16,-12-6-2-16,-11-6 4 15,-9-4 28-15,-2-7 0 16,-15 1 5-16,-13-1-29 16,-8 2-7-16,5 6 0 15,5 11 0-15,10 8-2 16,10 12-48-1,6 6-66-15,7 0-84 0,26 12-30 16,13 6-126-16</inkml:trace>
  <inkml:trace contextRef="#ctx0" brushRef="#br0" timeOffset="74255.6611">7923 8719 973 0,'0'0'88'15,"0"0"-70"-15,0 0-14 0,0 0 52 16,0 0-5-16,0 0-13 16,-61 82-26-16,61-45-1 15,0 1-10-15,15-1 3 16,9-4-4-16,7-5 1 16,11-8 4-16,3-8-5 0,12-10-7 15,-2-2 2 1,-3-7-3-16,-10-14 8 0,-11-3 0 15,-12-6 0 1,-11-1 21-16,-8-4 7 0,-2-3 19 16,-26 1-12-16,-8 3-24 15,-14 7 6-15,-4 6-17 16,3 9 2-16,5 8-5 16,13 4-4-16,12 0-16 15,11 9-75-15,10 10-62 16,4-2-97-16</inkml:trace>
  <inkml:trace contextRef="#ctx0" brushRef="#br0" timeOffset="74688.5521">8651 8706 1039 0,'0'0'77'0,"0"0"-59"16,0 0 46-16,0 0 20 16,0 0-31-16,0 0-53 15,-28-1 3-15,12 34-3 16,-1 7 2-16,1 8 2 15,13 1 9-15,3 2-12 0,0-5 2 16,21-6 2-16,7-11-3 16,8-8 3-16,3-11-2 15,5-8-3 1,0-2 2-16,-5-6-2 0,-8-16 0 16,-7-3 14-16,-13-9-9 15,-9-3 42-15,-2-6-11 16,-21-2-16-16,-15 0-10 15,-11 3-9-15,2 10-1 16,6 8 0 0,9 11-4-16,15 8-83 0,12 5-93 15,3 0-169-15,18 14-499 16</inkml:trace>
  <inkml:trace contextRef="#ctx0" brushRef="#br0" timeOffset="74917.6027">9329 8853 1268 0,'0'0'93'0,"86"0"-90"15,-29 0 7-15,4 0 61 16,0 0-55-16,2 0-16 0,4 0-3 15,6 0-88-15,-1 0-67 16,-1 0-158 0,-13 0-572-16</inkml:trace>
  <inkml:trace contextRef="#ctx0" brushRef="#br0" timeOffset="75259.7031">10213 8762 318 0,'0'0'916'0,"0"0"-817"15,0 0-78-15,0 0 36 16,100-77 15-16,-64 74-35 16,0 3-37-1,-3 0 0-15,-8 13-1 0,-7 4-9 16,-12 3-25-16,-6 4-22 15,-13 2-6-15,-25 5-1 16,-7 0 20 0,1-1 15-16,14-4 25 0,15-5 1 15,15-3 3-15,3-3 15 16,30-1 20-16,14-8 44 16,9-4-43-16,7-2-26 15,11 0-4-15,17 0-6 0,11-2-52 16,1-8-114-1,-8-7-359-15</inkml:trace>
  <inkml:trace contextRef="#ctx0" brushRef="#br0" timeOffset="75722.4515">11034 8693 274 0,'0'0'870'0,"0"0"-781"16,0 0-65-16,0 0 30 15,112-42 46-15,-73 42-48 16,-2 6-40-16,-4 12-12 0,-6 6 2 16,-13 3-2-1,-12 3 0-15,-2 3-3 16,-24 3 0-16,-10-4 3 16,-2-2 0-16,2-7-1 15,11-9 1-15,10-5 0 0,7-5 0 16,6-4 0-16,10 0 0 15,22-9 0-15,10-12-3 16,7-6-28-16,-1-6-6 16,-5-2 16-16,-6-6 21 15,-4-1 0-15,-8-2 0 16,-10 5 1-16,-10 7 1 16,-5 12 33-16,0 11 9 15,0 9-13-15,0 0-31 16,0 27-4-16,0 12 4 0,0 9 15 15,14 3-7-15,9-4 7 16,4-6-15 0,7-8 6-16,3-5-1 15,1-12-3-15,-1-6-2 0,-6-10 0 16,-2 0-61-16,-7-8-97 16,-10-18-133-16</inkml:trace>
  <inkml:trace contextRef="#ctx0" brushRef="#br0" timeOffset="82413.8992">7486 3879 933 0,'0'0'99'15,"0"0"-80"-15,0 0 100 16,0 0-44-16,0 0-27 15,0 0-24-15,0 0-21 0,63-34-3 16,-35 34 5-16,-1 8-1 16,0 10-8-16,-6 7 2 15,1 5 1-15,-6 3-2 16,-8 4 2-16,-5 1 1 16,-3-1 0-16,0-1-2 15,-3-7-1-15,-5-6-3 16,1-9 2-16,3-3-1 15,2-7 7-15,1-3-2 16,1-1 12-16,0 0-3 16,0-4 6-16,11-11-15 0,8-5-7 15,0-4 4 1,-4-4-16-16,1-3 8 16,-7-2 6-16,-4-3 0 0,-4-1 1 15,-1 0 4-15,0 2 0 16,0 3 6-16,0 7-5 15,-6 7 15-15,3 8 6 16,0 4-13-16,3 4-1 16,0 2-8-16,0 8-13 15,0 17 2-15,0 11 4 16,6 5 7-16,13-4 1 16,7-1 3-16,1-6-5 15,7-5 1-15,-1-4 0 16,-2-5 9-16,0-2-9 0,-1-3-35 15,-4-5-166 1,-8-6-448 0</inkml:trace>
  <inkml:trace contextRef="#ctx0" brushRef="#br0" timeOffset="83469.2119">7925 3939 717 0,'0'0'58'0,"0"0"-52"16,0 0-6-16,0 0 10 15,0 0 8-15,0 0-2 16,101 20-8-16,-50-14-3 0,0-4-3 16,-5 0 4-16,-1 0-6 15,-8-2 1-15,-9 0 2 16,-10 0-2-1,-9 0 0-15,-9 0 11 0,0 0 31 16,0 0 0-16,-18 0-43 16,-7 0 0-16,-1-2-2 15,0 0 0-15,2 1-3 16,10 1-17-16,9 0-50 16,5 0-79-16,5 0-296 15</inkml:trace>
  <inkml:trace contextRef="#ctx0" brushRef="#br0" timeOffset="158603.7464">2379 11894 1113 0,'0'0'116'16,"0"0"-71"-16,0 0 21 15,0 0 24-15,0-86-29 16,-26 78-31-16,-12 3-23 15,-14 5 0-15,-8 0-6 16,-8 21-1-16,2 7 0 16,11 9-7-16,10 4 4 15,15 3 0-15,11-3 3 0,16-7-5 16,3-3 7 0,31-12-2-16,12-8 0 0,10-11-1 15,0 0-3 1,4-19-21-16,-5-11 1 0,-7-8 21 15,-6-5 3-15,-9-11 4 16,-8-4-3-16,-7-7 2 16,-8-5-6-16,-5-4 3 15,-2-1 0-15,-5 7 5 16,-14 11 2 0,1 12 22-16,3 12 18 0,-1 13-31 15,8 8-2-15,2 8-12 16,5 4 3-16,1 0-5 15,0 19-10-15,0 18 10 0,0 17-2 16,1 13 3-16,7 4-2 16,-2 0 1-16,1-4 0 15,1-1-3 1,-2-8 3-16,3-2-64 16,1-9-51-16,2-11-104 15,3-15-221-15</inkml:trace>
  <inkml:trace contextRef="#ctx0" brushRef="#br0" timeOffset="158934.8499">2630 11329 347 0,'0'0'934'0,"0"0"-900"15,0 0-27-15,0 0-4 16,0 0 4-16,0 0-7 16,116-35-5-16,-84 62 4 15,-13 3-71-15,-16 3 9 16,-3 1 44-16,-9-2 7 16,-10-3 12-16,5-5 0 15,4-5 3-15,10-4 39 16,0-4 12-16,16-1 21 15,14-4-15-15,7-3-40 16,8-3-13-16,6 0-7 16,4 0-79-16,-7 0-146 0,-5-2-431 15</inkml:trace>
  <inkml:trace contextRef="#ctx0" brushRef="#br0" timeOffset="159411.4455">3219 11437 1149 0,'0'0'126'0,"0"0"-106"0,0 0-3 16,0 0 18-16,0 0 23 15,31 81 10 1,-14-31-58-16,4 4-4 16,-6 2-6-16,-2-1 0 0,-7 2-4 15,-4-4 11 1,-2-5-7-16,0-6 0 0,0-13-57 15,0-13-23-15,0-5-38 16,0-11 14-16,0-2 25 16,1-19-16-16,5-10-50 15,-3-10 11-15,-3-6 79 16,0-6 53-16,0-7 1 16,-10-6-8-16,-8-7 9 15,4-2 29-15,5 5 102 16,2 6 24-16,7 10-37 0,0 11-63 15,7 9-4-15,13 7 5 16,8 10-2-16,5 9-37 16,7 8-11-1,-1 3-6-15,-2 17 1 16,-7 9-3-16,-9 5-3 16,-12 1 5-16,-9 2-4 0,-9 0 6 15,-28 0-2 1,-14-4 5-16,-12-5-5 0,-4-4 9 15,-3-3-6-15,6-1-3 16,13-8-49-16,8-7-350 16</inkml:trace>
  <inkml:trace contextRef="#ctx0" brushRef="#br0" timeOffset="159927.56">1717 12475 1325 0,'0'0'104'0,"0"0"-99"0,0 0 1 16,0 0 62-1,92-11-10-15,44-1-36 16,43-3-11-16,33-3-10 16,13-4 7-16,9 0-8 15,-10 1 0-15,-24 4 1 16,-34 2-1-16,-47 3-13 0,-41 5-54 15,-40 1-129-15,-36 4-50 16,-15 2-137-16</inkml:trace>
  <inkml:trace contextRef="#ctx0" brushRef="#br0" timeOffset="160495.5209">2430 13201 875 0,'0'0'126'16,"-91"-33"-92"-16,39 26-9 0,-5 5 61 16,0 2 0-16,-1 5-25 15,9 20-17-15,7 4-18 16,17 5-2-16,13 4 8 15,12-5-15-15,0 0-11 16,24-8 1-16,14-9-6 16,10-12 5-16,6-4-6 15,4-14 0 1,-4-19-18-16,-3-10-25 0,-12-10 19 16,-13-8 20-16,-14-6-7 15,-12-1 11-15,0 0-3 16,-15 7 7-16,-4 9-3 15,-2 10 19-15,5 17 26 16,8 11 2-16,2 10-28 16,3 4 12-16,3 12-32 0,0 21-20 15,0 15 19-15,3 10 1 16,21 9 0-16,3 4 2 16,0 2-2-16,4-3-20 15,-1-3-123-15,0-12-135 16,0-14-564-16</inkml:trace>
  <inkml:trace contextRef="#ctx0" brushRef="#br0" timeOffset="160910.7854">2748 13065 1199 0,'0'0'124'16,"0"0"-52"-16,94-61-50 0,-60 59 22 15,-2 2 13 1,-4 12-40-16,-1 15-10 0,-8 9-7 16,-13 5 0-16,-6 0-2 15,-6 1-2-15,-15-6-19 16,-1-7 10-16,5-8-13 16,8-8 2-16,5-8-11 15,4-5-33-15,4-5 49 0,19-20-2 16,8-10-53-16,4-8 55 15,-7-6 18-15,-1 0 1 16,-11 3 17-16,-7 7 48 16,-6 8 7-1,-3 9-2-15,0 11-15 0,0 8 0 16,0 3-26-16,8 6-29 16,2 22-3-16,3 10 3 15,5 7 16-15,-1 3-16 16,-1-2 1-16,6-3-7 15,-1-5 5-15,6-5-61 16,0-8-100-16,4-11-156 16</inkml:trace>
  <inkml:trace contextRef="#ctx0" brushRef="#br0" timeOffset="161208.8443">3494 12723 1071 0,'0'0'161'15,"0"0"-113"-15,0 0-48 16,91-27 1-16,-64 33 27 16,-8 15-25-16,-7 8-3 15,-12 5-1-15,0-1 1 0,-25 1-5 16,-4-1 9-1,5-3-4-15,8-5 0 16,13-4-1-16,3-5-1 0,24-7 4 16,15-6-2-16,13-3 1 15,6-1-1-15,6-20-93 16,0-8-193 0</inkml:trace>
  <inkml:trace contextRef="#ctx0" brushRef="#br0" timeOffset="161522.1141">4914 12208 1211 0,'0'0'67'0,"0"0"-60"16,0 0-2-16,0 0 84 15,103-26-37-15,-51 19-49 0,4 1-3 16,0 2-25-16,-2 3-138 15,-11-1-124-15</inkml:trace>
  <inkml:trace contextRef="#ctx0" brushRef="#br0" timeOffset="161689.0497">4978 12381 1057 0,'0'0'135'0,"0"0"-121"15,127 12 31-15,-69-12 40 16,2 0-39-16,1 0-36 16,0 0-10-16,-4 0-117 15,-12-4-206-15</inkml:trace>
  <inkml:trace contextRef="#ctx0" brushRef="#br0" timeOffset="162995.2818">6734 11831 472 0,'0'0'541'0,"0"0"-487"15,-43-95-27-15,13 74 46 0,-6 2 13 16,-9 7-32-16,-7 6-38 16,-6 6-11-16,6 0 4 15,10 23 4-15,11 4 2 16,12 10-5-16,11 5-5 16,8-2-1-16,0-4-3 15,22-10-1-15,14-10 9 16,15-10-8-16,4-6 6 15,5-8-7-15,1-19-1 16,-6-11-3-16,-4-12 0 16,-11-7 4-16,-10-5 1 15,-9-9-1-15,-12-7 0 0,-9-4 0 16,0 5 1-16,-9 4-3 16,-9 12 4-1,-6 12-1-15,3 10 25 16,-1 12-3-16,7 10 4 0,3 9-16 15,6 8-6-15,6 7-5 16,0 25-11-16,0 18 11 16,6 11 3-16,16 14-2 15,-1 7 2-15,3 3-3 16,-6-1 0-16,-3-8-2 16,0-7 2-16,-5-6-103 15,-2-11-98-15,1-12-248 0</inkml:trace>
  <inkml:trace contextRef="#ctx0" brushRef="#br0" timeOffset="163184.9319">6266 12046 1213 0,'0'0'72'0,"110"0"-67"0,-11-5 8 16,25-8 84-16,22-3-28 15,9-3-35-15,0 1-28 16,-7-1-6-16,-23 3 0 16,-23 5-112-16,-30 4-134 15,-36 4-636-15</inkml:trace>
  <inkml:trace contextRef="#ctx0" brushRef="#br0" timeOffset="163791.0688">6704 12947 1086 0,'0'0'82'0,"0"0"-74"15,0 0 24-15,-122-69 43 16,68 64-15-16,-5 5-37 15,-4 0 3-15,11 20 5 16,10 5-9-16,18 4 10 16,12 3-27-16,12-2-5 15,2-5 4-15,24-6 0 0,15-10 0 16,9-9-4 0,10-1-35-16,1-26-42 0,-1-10-5 15,-9-10 36 1,-8-12 37-16,-16-7 9 0,-12-12 3 15,-15-7 7-15,0-1 9 16,-21 7 26-16,-4 18 18 16,2 16 13-16,4 16-7 15,5 11-28-15,6 13-2 16,5 5-20-16,-2 9-19 16,5 24-9-16,0 14 5 15,0 19 4-15,16 14 2 0,4 6 1 16,2 3-1-16,2-3-2 15,1-10-81-15,1-8-103 16,2-15-184-16</inkml:trace>
  <inkml:trace contextRef="#ctx0" brushRef="#br0" timeOffset="164211.7946">7049 12614 408 0,'0'0'924'0,"0"0"-827"16,0 0-78-16,0 0 6 15,97-68 25-15,-66 98-31 16,1 12-16-16,-7 6-6 0,-7 2 2 16,-12-2-10-16,-6-8-16 15,-3-7-22-15,-15-9-19 16,4-8 5-16,1-11 23 15,7-5 20-15,6-5 8 16,0-23 11-16,12-7-1 16,12-11-2-16,6-10 4 15,-3-6 0-15,-4 2 6 16,-6 4 26-16,-7 12 17 16,-5 14 31-16,-5 10-21 15,0 12-22-15,0 7 1 16,0 1-31-16,-2 19-7 15,-1 20-2-15,3 13 1 16,0 13 1-16,15-2 4 0,15-5-1 16,8-10-2-16,8-12-1 15,5-8-70-15,4-16-112 16,-3-12-237-16</inkml:trace>
  <inkml:trace contextRef="#ctx0" brushRef="#br0" timeOffset="165176.8793">8432 11107 1096 0,'0'0'1'0,"-85"-36"-1"15,33 27 0-15,-8 1 0 16,-4 4 18-16,1 4-11 0,7 0 6 16,9 6-13-16,10 13 0 15,12 7 3-15,10 6-2 16,12 7 5-16,3 4-4 16,7 6 1-16,16 1-1 15,2 9-2-15,2 7 0 16,-5 5 3-1,-8 2-2-15,-5 1 1 0,-5 2-2 16,-4 5 0-16,0 3-1 0,-7 8-50 16,-4 2-15-1,5 4 40-15,5 3 20 16,1-3 6-16,0 1 5 16,16-7 0-16,5-6 16 15,7-19-10-15,10-14-9 16,4-19 3-16,10-13-2 0,9-10 6 15,3-11-7-15,7 0 0 16,-3-7-2-16,-1-14 0 16,-6-6-86-16,-9-11-229 15</inkml:trace>
  <inkml:trace contextRef="#ctx0" brushRef="#br0" timeOffset="166010.7826">9432 11398 975 0,'0'0'53'16,"-87"-37"-29"-16,36 27 12 15,-4 8 51-15,-9 2-28 16,4 17-21-16,2 18-21 16,8 11-2-16,15 6 10 15,16 0-2-15,10-6-11 16,9-6-12-16,19-10 4 15,20-10-1-15,15-12-1 16,5-8-2-16,1-1-36 16,0-25-1-16,-8-8 0 15,-7-11 18-15,-11-8 4 16,-7-8 3-16,-15-4 12 16,-9-4 4-16,-3-2-4 0,-11 1 7 15,-11 4 16 1,4 7 14-16,0 12 10 0,3 14-16 15,2 10-13 1,7 10-10-16,4 11 10 0,2 2 20 16,0 1-38-16,0 25-15 15,8 14 11-15,7 11 4 16,-2 13 5-16,0 4-4 16,-8 3 1-16,1-3-1 15,-6 1-1-15,0-3-3 0,6-7-88 16,10-10-55-16,7-16-159 15</inkml:trace>
  <inkml:trace contextRef="#ctx0" brushRef="#br0" timeOffset="166541.8383">9954 11101 1183 0,'0'0'41'0,"0"0"-41"16,0 0 2-16,0 0 0 15,0 0 4-15,0 77 25 16,0-22-18-16,3 8-12 0,9 3 4 16,-6 0-5-16,-3 0 0 15,-3-3-1-15,0-6-7 16,0-14-40-16,0-9-25 15,0-13-65-15,0-10-38 16,0-11 5-16,0 0 16 16,0-24 86-16,0-11 69 15,-3-13 55-15,-2-11 69 16,-1-9-52-16,-1-6 8 16,-2 0 5-1,0-1 32-15,6 1-20 0,3 3-16 16,0 4-43-16,21 8-21 15,10 10-9-15,5 10 24 16,7 15-4-16,1 13-12 16,0 11-10-16,-2 0-4 0,0 23-2 15,-7 6 0-15,-6 1-3 16,-16 5 1-16,-13-2 1 16,-6 1-3-16,-31 0 4 15,-15-3 0-15,-12-3 1 16,-5-3 3-16,4-2-4 15,11-2 0-15,12 0-3 16,15-4-126-16,15-3-233 0</inkml:trace>
  <inkml:trace contextRef="#ctx0" brushRef="#br0" timeOffset="166794.1369">9035 11800 1157 0,'0'0'23'0,"103"19"-20"16,3-13 18-16,29-6 61 15,19 0-25-15,13-4-24 0,2-9-33 16,-2-4 0-16,-12 1-4 15,-19 1-85-15,-23-1-118 16,-34 4-238-16</inkml:trace>
  <inkml:trace contextRef="#ctx0" brushRef="#br0" timeOffset="167360.8209">9650 12475 1082 0,'0'0'87'16,"-88"-41"-73"-16,34 32 6 16,-6 6 58-16,5 3-6 15,4 6-42-15,14 16 2 16,13 5-24-16,15 1-2 15,9 3 5-15,12-3-10 16,30-5 6-16,14-10-3 16,8-12-4-16,2-1-26 0,-8-25-4 15,-8-14 1-15,-13-7 28 16,-15-8 1-16,-11-5 2 16,-11-4 2-16,-2-5-1 15,-20 4 11-15,-2 8 22 16,3 12 17-16,6 14 30 15,6 16-46-15,6 10-10 16,3 4-19-16,0 12-8 0,0 23-5 16,0 14 5-1,5 14 2-15,8 9 4 0,2 5-5 16,0 1-2 0,-4-2-9-16,2-5-96 15,0-6-108-15,7-16-201 16</inkml:trace>
  <inkml:trace contextRef="#ctx0" brushRef="#br0" timeOffset="167750.635">10021 12305 1214 0,'0'0'93'15,"0"0"-15"-15,0 0-58 16,94-43 11-16,-64 49 13 0,-2 17-28 15,-2 8-16-15,-10 6 0 16,-12 1-2-16,-4-2-2 16,-6-7-29-1,-13-4-13-15,-2-10-25 0,8-8 4 16,2-7 15-16,4 0-5 16,7-15-3-16,0-13-30 15,13-6 25-15,5-5 65 16,3-2 29-1,-5 1 20-15,-2 9 55 0,-7 8-18 16,-2 11 16-16,-2 6-7 16,1 6-32-16,-2 1-53 15,1 20-2-15,3 12-8 16,4 6 28-16,3 4-25 0,7-4 0 16,4-3-3-16,7-11-4 15,10-7-38-15,5-10-124 16,7-8-118-16</inkml:trace>
  <inkml:trace contextRef="#ctx0" brushRef="#br0" timeOffset="168327.0207">10913 10932 1127 0,'0'0'9'16,"0"0"-3"-16,0 0-6 15,109-75 7-15,-51 71 21 0,-7 4 5 16,-8 0-24 0,-15 9-8-16,-12 8 3 15,-15 5-1-15,-1 7-2 16,-18 6 1-16,-9 7-1 15,-3 8 1-15,5 8-2 16,7 11 0-16,15 9 0 0,3 11 2 16,23 13-2-16,12 9 0 15,3 4 2-15,-4 1-5 16,-7-3 3-16,-8-6 0 16,-8-4 1-16,-10-7 0 15,-1-8-2-15,-3-15-4 0,-13-15-3 16,-5-14 7-1,-4-14 2-15,-8-9 4 0,-11-10 30 16,-11-11 2-16,-1 0 10 16,3-20-23-1,7-8-24-15,16-5 0 0,18-4-138 16,12-11-327-16</inkml:trace>
  <inkml:trace contextRef="#ctx0" brushRef="#br0" timeOffset="168577.0782">12036 11355 1329 0,'0'0'12'0,"0"0"-12"16,107-31 1-16,-63 28-1 16,-3 3-2-16,-4 0-28 15,-12 0-163-15,-16 7-409 16</inkml:trace>
  <inkml:trace contextRef="#ctx0" brushRef="#br0" timeOffset="168707.3303">12038 11703 1094 0,'0'0'76'0,"89"9"-71"16,-30-9 59-16,2 0-16 15,3 0-48-15,0-6-7 16,-7-11-258-16</inkml:trace>
  <inkml:trace contextRef="#ctx0" brushRef="#br0" timeOffset="169377.5193">13546 11051 1187 0,'0'0'8'0,"-82"-69"-7"16,31 52 30-16,-4 14 49 15,-4 3-34-15,-6 27-9 16,6 12-19-16,8 7 1 15,20 2-15-15,22-1 0 16,9-8-2-16,37-7 0 16,21-13 1-16,11-13-3 0,0-6-8 15,-8-28-29-15,-6-16 4 16,-10-16 19-16,-16-11 13 16,-10-13-4-1,-15-11 5-15,-4-9 0 0,0-6 0 16,-6 0 2-16,-8 8-1 15,-2 19 3-15,-2 22 59 16,-1 26-28-16,8 21-18 16,1 14-15-16,7 17-2 15,3 39-4-15,0 24 4 16,12 18 0-16,12 15 3 16,14 2-1-16,0-1-2 0,-1-2 0 15,-2-6-54 1,-13-12-156-16,-15-23-289 15</inkml:trace>
  <inkml:trace contextRef="#ctx0" brushRef="#br0" timeOffset="169576.9008">12963 11462 1203 0,'0'0'97'16,"185"-21"-69"-16,-51 6 66 15,20-1-3-15,4-1-43 16,-10-1-35-16,-7-1-11 16,-14 0-2-16,-13 0-16 15,-22 2-89-15,-26 3-155 16,-39 5-513-16</inkml:trace>
  <inkml:trace contextRef="#ctx0" brushRef="#br0" timeOffset="170169.9011">13545 12250 1076 0,'0'0'85'15,"-94"-51"-63"-15,33 33 22 16,-7 6 62-16,-4 11-6 15,1 1-52-15,13 16-13 16,16 14-26-16,20 6 3 16,17 1-12-16,7 2 1 15,37-6 1-15,22-7 2 16,13-14-2-16,3-12-2 0,-7-1-35 16,-4-27 19-16,-13-13 4 15,-10-8-6-15,-11-13 17 16,-19-4 2-16,-13-12 0 15,0 0-1-15,-22 2 3 16,1 11-3-16,-3 17 24 16,8 17 8-16,4 15-4 15,4 12-22-15,1 4 8 16,2 16-14-16,1 22-8 16,1 18 8-16,3 13 0 0,0 10 2 15,15 2 1-15,3-1-1 16,2-2-4-1,3-3-22-15,-4-12-136 16,2-15-147-16</inkml:trace>
  <inkml:trace contextRef="#ctx0" brushRef="#br0" timeOffset="170553.144">13831 12026 1323 0,'0'0'85'16,"0"0"-39"-16,0 0-43 16,0 0 32-16,88-7-3 15,-72 39-21-15,-5 8-10 0,-8 6 4 16,-3-2-10-16,0-7 5 16,-7-5-13-16,-5-10-25 15,6-7-29 1,4-9 11-16,2-6 5 0,8-3 22 15,20-21 5 1,7-8-22-16,3-11 40 0,-2-7 3 16,-2-4 6-16,-7 0 13 15,-9 1 45-15,-9 10 20 16,-8 13 6-16,-1 12-43 16,0 12 4-16,0 6-29 15,-8 24-19-15,2 19 0 0,4 16 5 16,2 10-1-16,2-2-2 15,14-2-2-15,1-6 0 16,3-8-5-16,3-9-57 16,2-13-117-1,8-19-163-15</inkml:trace>
  <inkml:trace contextRef="#ctx0" brushRef="#br0" timeOffset="171260.452">15450 10315 1168 0,'0'0'0'0,"-100"-28"-38"15,38 28 26-15,-4 0 7 16,2 17 3-16,3 12 2 15,7 9 3-15,9 4 1 16,11 7-4-16,10 1 14 16,15 9-7-16,9 4 7 0,4 10-3 15,22 4-1-15,5 6 10 16,0-1-18 0,1 0 6-16,-3 4-8 15,-3 3 5-15,-5 2-6 0,-5 2 1 16,-7 0-5-1,-6-3 2-15,-3 2-5 0,0-3 8 32,0-2-1-32,-3-3 2 0,3-8-1 0,0-13 4 15,18-15 3-15,19-13 6 16,20-14 15-16,12-14-16 16,6-7-1-16,6-10-7 15,3-18 3-15,1-9-7 16,-9-8-52-16,-10-7-232 0</inkml:trace>
  <inkml:trace contextRef="#ctx0" brushRef="#br0" timeOffset="176338.0442">15766 10837 1121 0,'0'0'74'0,"0"0"18"0,0 0-13 16,0 0 0-16,0 0 5 15,0 0-51-15,0 0-31 16,26 7-3-16,-20 21 5 15,0 10-4-15,1 8 3 16,3 3 2-16,1 4-10 16,1 1 2-16,1 0-2 15,-2-5-4-15,1-4-72 16,0-9-60-16,1-11-53 16,1-12-189-16</inkml:trace>
  <inkml:trace contextRef="#ctx0" brushRef="#br0" timeOffset="176785.8358">16354 10915 1014 0,'0'0'68'0,"0"0"-35"15,0 0 37-15,0 0 25 16,0 0-53-16,-85-48-13 16,64 63-29-16,-1 12 1 15,3 7 7-15,10 5-6 16,7 5 9-16,2 1-8 15,15-1 0-15,15-8-2 16,7-7-1-16,3-12 0 16,4-11-3-16,3-6 1 15,-3-9 2-15,-7-16-1 16,-12-10 3-16,-10-6 1 16,-13-5 3-16,-2-2-6 15,-18-4 21-15,-12 4-16 0,-6 2-5 16,5 13-2-16,7 14-16 15,11 15-61-15,11 4-147 16,2 13-190-16</inkml:trace>
  <inkml:trace contextRef="#ctx0" brushRef="#br0" timeOffset="177127.5087">16867 10816 1154 0,'0'0'45'16,"0"0"-5"-16,0 0-10 16,0 0 32-16,0 0-33 15,0 0-25-15,-74 34-2 16,60 15 1-16,10 3-3 0,4 2 2 16,12-5 0-16,19-6 0 15,8-9 0-15,7-12-1 16,2-11 2-16,3-11-6 15,-4 0 1-15,-8-17 2 16,-12-9 5-16,-13-8 5 16,-11-5 34-16,-3-6-11 15,-17-4-22-15,-20 1-4 16,-14 4-7-16,-4 8 0 0,1 11-2 16,11 17-6-1,5 8-73-15,13 7-81 16,15 19-117-16,10 5-252 15</inkml:trace>
  <inkml:trace contextRef="#ctx0" brushRef="#br0" timeOffset="177516.0553">17566 10824 793 0,'0'0'227'0,"0"0"-176"16,0 0-46-16,0 0 71 15,-84-17-30-15,62 44-22 16,7 11 0-16,9 10-16 16,6 3 1-16,9 0 1 15,19-5-6-15,11-9 4 16,3-11-8-16,0-11 1 15,1-11 9-15,-3-4-10 16,-6-4 9-16,-8-17 4 16,-14-6 7-16,-8-7 54 15,-4-4-50-15,-18-3-7 16,-18-2-6-16,-10 0-9 16,-2 1-3-16,-2 7 1 0,8 10-31 15,7 15-105-15,18 7-133 16,14 3-650-16</inkml:trace>
  <inkml:trace contextRef="#ctx0" brushRef="#br0" timeOffset="177758.8339">18126 10936 1265 0,'0'0'69'0,"86"7"-68"16,-28-4 5-16,3-2 22 16,-1-1-24-16,-2 0-8 15,-4 0-60-15,-8-7-142 16,-2-5-270-16</inkml:trace>
  <inkml:trace contextRef="#ctx0" brushRef="#br0" timeOffset="178119.9809">18844 10747 916 0,'0'0'377'15,"0"0"-345"-15,93-39-28 16,-48 39 25-16,2 0 37 16,-3 8-34-16,-8 12-32 15,-11 1 0-15,-12 6-8 16,-13 5-11-16,-12 2-26 0,-24 1 7 15,-10-1-25-15,-3-2 24 16,12-7 12-16,13-2 23 16,15-8 3-16,9-4 2 15,13-4 18-15,25-2 42 16,12-3-19-16,11-2-28 16,4 0-14-16,2-2-49 15,0-13-123-15,-5-4-377 16</inkml:trace>
  <inkml:trace contextRef="#ctx0" brushRef="#br0" timeOffset="178519.2487">19535 10740 1158 0,'0'0'104'0,"0"0"-45"0,0 0 19 15,82-37-8-15,-54 37-24 16,-1 4-30-16,-3 15-8 15,-10 5-13-15,-11 4 5 16,-3 3 0-16,-9 0-5 16,-20-2 1-16,-2-2 3 15,1-4-18-15,8-8-12 16,10-3 12 0,10-8-50-16,2-4 8 0,17 0 25 15,14-16-19-15,4-8-10 16,-4-8 29-16,-3-6 26 15,-6-5 10-15,-9-1 24 16,-6-3 23-16,-7 6 22 16,0 11-7-16,0 13 3 15,0 9 13-15,0 8-30 16,0 12-48-16,0 19-10 0,7 15 10 16,12 4 13-16,4-2-12 15,1-1 5-15,1-9-6 16,-3-10-5-1,0-8-38-15,0-13-147 0,-3-7-132 16</inkml:trace>
  <inkml:trace contextRef="#ctx0" brushRef="#br0" timeOffset="186291.7596">19930 10178 967 0,'0'0'63'0,"0"0"-50"15,0 0 12-15,0 0 57 16,0 0-47-16,0 0-21 16,106-36-14-16,-25 32-1 15,10 3 0-15,-3 1 2 16,-15 0 1-16,-16 0 0 15,-21 0 0-15,-16 0-4 16,-12 0-2-16,-6 5-3 16,-2 3 7-16,0 4 0 15,0 8 1-15,-6 11 6 16,-1 7-4-16,1 11 6 16,3 5-4-1,2 7-4-15,-1 8 11 0,1 6-12 0,1 10 6 16,0 3-5-1,0 4 1-15,13 3 0 0,11 3-2 16,6 4-2-16,3 8 1 16,-2 7 1-16,-4 1 0 15,-9-7 0-15,-6-11-1 16,-12-19-1-16,0-19 0 16,-9-14 2-16,-15-16 5 15,-11-11-1-15,-12-7 34 16,-22-10-3-16,-20-4-31 0,-21-6-4 15,-19-17-17 1,-12-9-182-16,-6-5-483 0</inkml:trace>
  <inkml:trace contextRef="#ctx0" brushRef="#br0" timeOffset="202172.9175">5147 14640 1096 0,'0'0'78'0,"0"0"-64"16,0 0-8-1,0 0 101-15,0 0 4 0,0 0-82 16,0 0-29-16,107-24 0 16,-47 22 5-16,-2-1-3 15,-1 1-2-15,-8 2 3 0,-4 0-3 16,-8 0-1-1,-11 0-75-15,-10 0-55 16,-12 5-65-16,-4-3-184 0</inkml:trace>
  <inkml:trace contextRef="#ctx0" brushRef="#br0" timeOffset="202374.5562">5150 14852 1020 0,'0'0'110'0,"0"0"-103"0,0 0 37 15,0 0 73-15,0 0-5 16,110 14-74-16,-60-14-19 0,5 0-18 16,-2 0-2-16,1 0-67 15,-3-6-269-15</inkml:trace>
  <inkml:trace contextRef="#ctx0" brushRef="#br0" timeOffset="211271.5681">7289 14276 1047 0,'0'0'82'15,"0"0"-72"1,-94-32-3-16,57 29 17 0,1 3 27 16,-3 0-5-16,-3 20-36 15,4 5 0-15,5 4-2 16,10 1-4-16,12-3-4 15,11-2 1-15,1-6 1 16,23-2-2-16,13-9 0 16,9-8 5-16,1 0-5 15,0-13-10-15,-3-13-23 16,-7-11-4-16,-7-8 24 0,-9-9 9 16,-12-7 4-16,-6-9 0 15,-3-4 0-15,0-3 4 16,-12 2 8-1,0 6 26-15,3 4 5 0,3 11-3 16,3 13 10-16,3 18-11 16,-3 11 4-16,3 12-20 15,0 8-23-15,0 29-10 16,0 21 10-16,12 16 0 16,4 9 0-16,1 6 0 15,7 1 0-15,1 2-2 16,0-3-56-16,-1-11-95 15,-1-10-95-15,-7-15-399 16</inkml:trace>
  <inkml:trace contextRef="#ctx0" brushRef="#br0" timeOffset="211471.6122">6845 14661 1120 0,'0'0'50'0,"0"0"-45"15,0 0 2-15,88-1 23 16,1-7 71-16,27 2-34 16,22-1-42-16,11 0-21 0,8 4 0 15,-16 1-8 1,-23 2-52-16,-34 0-143 16,-35 0-401-16</inkml:trace>
  <inkml:trace contextRef="#ctx0" brushRef="#br0" timeOffset="212039.4802">7298 15315 1186 0,'0'0'67'0,"-106"-36"-51"16,49 30-14-16,2 6 0 15,2 0 63-15,5 2 1 16,9 19-50-16,11 6-9 16,16 4-7-16,10 0 2 15,2-3-2-15,18-4 1 0,19-7-1 16,10-9 0-16,5-8-3 16,0 0-23-16,-2-22-23 15,-9-10 11-15,-5-11 23 16,-9-4 11-16,-12-10 4 15,-9-4 0 1,-6-2 0-16,0 3 11 0,-11 8 43 16,-6 9 12-16,0 8-9 15,8 13-8-15,2 9-10 16,4 9-23-16,3 4-3 16,0 8-13-16,0 25-7 15,10 14 7-15,5 14 0 16,3 6-1-16,0 3 0 15,3-2-5-15,2-3-67 16,9-8-68-16,4-15-102 0,1-16-358 16</inkml:trace>
  <inkml:trace contextRef="#ctx0" brushRef="#br0" timeOffset="212438.9529">7582 15035 1105 0,'0'0'105'0,"0"0"-40"16,0 0-51-16,0 0-8 15,98-47 64-15,-68 58-36 0,-2 19-29 16,-4 6-5-16,-8 5 3 16,-11 0-3-1,-5 1 0-15,-3-8-4 0,-12-9-34 16,5-10-16-16,2-7-19 15,8-8 5-15,0-3 7 16,0-22-2-16,17-9-50 16,3-9 96-16,2-5 17 15,-2-2 16-15,-5 3 37 16,-3 5 16-16,-6 4 29 16,-4 13-26-16,-2 11-1 15,0 9-22-15,1 5-8 16,2 5-41-16,7 18-9 15,1 13 9-15,8 1 7 0,1 4 4 16,8-6-10-16,4-1-1 16,5-7-22-16,12-10-134 15,5-12-192 1</inkml:trace>
  <inkml:trace contextRef="#ctx0" brushRef="#br0" timeOffset="212735.0403">8668 14150 873 0,'0'0'243'0,"0"0"-191"15,0 0-52-15,0 0 0 16,0 0 44-16,-14 101 4 16,14-52-28-1,6 3-17-15,9 0 2 0,-1-3-3 16,2 0 0-16,-7-4-2 16,0-3-19-16,0-7-71 15,0-7-83-15,3-10-145 16</inkml:trace>
  <inkml:trace contextRef="#ctx0" brushRef="#br0" timeOffset="213333.0693">9190 14241 663 0,'0'0'416'0,"0"0"-367"16,0 0-41-16,-81-50-1 16,51 53 48-16,-1 25-15 15,3 14-21-15,7 5-3 16,9 4-6-16,9-2-8 16,3-3 6-16,1-6-8 15,21-9 0-15,6-11 4 0,10-11-3 16,0-9-2-16,-2-9-11 15,-5-19-8-15,-3-7 16 16,-11-4 3-16,-4-5 1 16,-8 0-2-16,-5 1 3 15,0 4-1-15,0 4 0 16,3 13-11-16,13 10-6 16,7 10-28-16,8 2 9 15,10 10 26-15,0 11 4 0,-4 4 6 16,-5-2-2-1,-12 1 0-15,-9-1 0 0,-8-1 0 16,-3 2 2 0,0-1 6-16,-5 3 4 0,-5-3 6 15,4 0 6-15,6-4-14 16,0-4 8 0,6-5-3-16,13-4 5 15,8-6 4-15,5 0-10 0,0-14-1 16,-5-11-1-16,-9-5 1 15,-9-3 18-15,-9-4-13 16,-12-1-10-16,-21 1-5 16,-10 1-1-16,1 9-3 15,8 9-19-15,12 13-78 0,19 5-80 16,3 3-199-16</inkml:trace>
  <inkml:trace contextRef="#ctx0" brushRef="#br0" timeOffset="213638.9633">9921 14233 1119 0,'0'0'90'16,"0"0"-77"-16,0 0 16 16,0 0 40-16,0 0-36 15,0 0-25-15,-69 60-5 16,69-12 1-16,12 0-5 15,17-6 1-15,7-7 0 16,5-11 1-16,3-11 1 0,-7-11 0 16,0-2 3-1,-11-19-1-15,-10-10 7 0,-10-8 10 16,-6-4 19-16,-8-1-11 16,-23-4-25-16,-8 4-1 15,-2 7-3-15,6 10-5 16,10 13-102-16,13 11-169 15,12 1-475-15</inkml:trace>
  <inkml:trace contextRef="#ctx0" brushRef="#br0" timeOffset="214211.4251">10558 14266 853 0,'0'0'85'0,"0"0"23"15,0 0-45 1,0 0 21-16,0 0-18 0,0 0-30 16,73-68-36-16,-61 68 0 15,-5 4-4-15,-7 10-29 16,0 3-58-16,-7-3-166 16</inkml:trace>
  <inkml:trace contextRef="#ctx0" brushRef="#br0" timeOffset="214953.5572">10512 14289 1039 0,'0'0'91'0,"0"0"-87"16,0 0 14-16,0 0 116 15,0 0-66-15,138-9-20 16,-50 3-13-16,6 3-28 15,-7-2 9-15,-14 4-7 16,-18 0-4-16,-20 1 4 16,-20 0-7-16,-12 0-1 15,-3 0-1-15,-33 0 0 0,-15 0-7 16,-13 0-49-16,-5 4 1 16,6 0 27-16,11 4 16 15,15-1 7-15,15 0 5 16,19 1-11-1,1-2 3-15,33-2 8 0,17 0 0 16,13-2 0-16,9-2 0 16,-1 0 0-16,-6 0 0 15,-14-6-2-15,-18-4-75 16,-19-6-218-16</inkml:trace>
  <inkml:trace contextRef="#ctx0" brushRef="#br0" timeOffset="215630.4488">12612 14024 1132 0,'0'0'8'16,"0"0"-2"-16,-101-52-6 16,55 52 47-16,-8 0 4 15,2 13-18-15,2 14-21 16,9 7-7-16,14 3-4 15,15-1 4-15,12-5-1 0,12-7 1 16,27-9 1 0,13-14-4-16,9-1 6 0,2-24-8 15,-2-15 0 1,-7-8-2-16,-11-10 1 16,-19-8 1-16,-9-7-1 0,-14-6 0 15,-1-4 1-15,-4 5-3 16,-10 12 3-16,2 16 3 15,3 16-2-15,2 17 22 16,3 10 6-16,-1 6-29 16,-1 14-4-16,1 21-3 15,-1 16 7-15,6 16-2 0,0 8 4 16,11 6-1-16,11-1-1 16,1-8 0-16,4-3 0 15,-8-4-120-15,-5-11-84 16,-13-13-231-16</inkml:trace>
  <inkml:trace contextRef="#ctx0" brushRef="#br0" timeOffset="215822.9971">12137 14347 1015 0,'0'0'127'0,"0"0"-93"16,144 0 18-16,-35 0 51 15,24-13-2-15,9 0-46 16,-4 2-42-16,-15 3-12 16,-25 2-1-16,-26 6-30 0,-23 0-108 15,-29 0-120-15,-20 14-410 16</inkml:trace>
  <inkml:trace contextRef="#ctx0" brushRef="#br0" timeOffset="216349.5193">12533 15037 1166 0,'0'0'55'15,"-100"-32"-48"-15,44 29-6 16,1 3 68-16,4 9 3 16,11 15-30-16,10 9-28 15,13 3-6-15,7 0-5 16,10-3-2-16,0-2-1 15,18-6 0-15,13-11 3 16,14-11-3-16,7-3-7 0,3-22-10 16,2-15-9-16,-9-13 13 15,-12-4 12-15,-13-13 0 16,-18-8 1 0,-5 0 0-16,-15-1 3 15,-15 9 15-15,-3 15 24 0,5 14 10 16,6 14 1-16,8 11-19 15,9 13-12-15,3 0-22 16,2 26-6-16,0 16 5 16,8 17 1-16,12 15 1 15,5 6-1-15,5 1-2 0,2-4-70 16,-1-8-69-16,3-11-123 16,-2-16-454-16</inkml:trace>
  <inkml:trace contextRef="#ctx0" brushRef="#br0" timeOffset="216737.7403">12812 14840 1064 0,'0'0'118'16,"45"-88"-13"-16,-24 68-57 16,0 11 1-16,0 9 3 15,0 6-38-15,-2 25-14 16,1 11-2-16,-9 8 1 15,-11 0-1-15,0-3 2 16,0-9 0-16,-9-9-10 0,4-8-33 16,5-11-19-16,0-8-21 15,7-2 33-15,14-16 31 16,10-15-7-16,1-12 12 16,-1-9 12-16,-4-3 2 15,-3 0 21-15,-11 12 31 16,-7 7 29-16,-6 15-4 15,0 8-8 1,0 9-26-16,0 4-18 0,0 9-25 16,0 20-10-16,1 13 10 15,11 9 5-15,9-2-4 16,4-2 2-16,3-7-3 0,3-7-4 16,3-5-103-1,0-14-121-15,-2-7-398 16</inkml:trace>
  <inkml:trace contextRef="#ctx0" brushRef="#br0" timeOffset="218243.9576">14073 13970 892 0,'0'0'130'0,"0"0"-86"16,0 0 60-16,0 0-18 0,0 0 4 16,60-73-35-16,-21 67-45 15,-2 6-2-15,-4 0-6 16,-5 4 0-16,-12 12-2 16,-11 1-10-16,-5 8 6 15,-18 6 1-15,-18 3 3 16,-9 4 0-16,-2-1-3 15,9-3-1-15,13-6 4 16,16-6 0-16,9-2-2 16,14-5 0-16,24-3 2 15,16-5 4-15,14-4-1 16,16-2-1-16,12-1-2 16,2 0-51-16,-6 0-114 0,-14-11-246 15</inkml:trace>
  <inkml:trace contextRef="#ctx0" brushRef="#br0" timeOffset="218670.2822">14752 13921 1098 0,'0'0'68'0,"0"0"-24"16,0 0-21-16,106-24 58 15,-63 28-8-15,0 16-55 0,-7 6-16 16,-10 5-2 0,-15 6 0-16,-11 1-2 0,-5-1 0 15,-21-4 2 1,-4-6-1-16,0-7-8 0,8-7 1 16,10-6 1-1,6-6-3-15,6-1-9 0,2-5 9 16,20-16-66-16,9-9 9 15,4-6 37-15,1-3 8 16,-5-5 6-16,-7 0 15 16,-7 2 1-16,-7 6 15 15,-10 7 37-15,0 12 18 0,0 10-21 16,0 7-5-16,0 13-41 16,-5 19 7-1,4 12 20-15,1 4-13 0,0 1-1 16,13-4-15-16,9-3 2 15,5-9-6-15,5-4 0 16,6-12-131-16,5-12-141 16</inkml:trace>
  <inkml:trace contextRef="#ctx0" brushRef="#br0" timeOffset="220373.7047">16624 13839 1134 0,'0'0'92'0,"0"0"-54"16,0 0-22-16,0 0 58 15,0 0-10-15,83-56-38 16,-33 52-26-16,10 4 1 16,5 0 6-16,0 0-7 15,-10 6-62-15,-15 5-139 16,-19-1-265-16</inkml:trace>
  <inkml:trace contextRef="#ctx0" brushRef="#br0" timeOffset="220535.2724">16547 14093 1060 0,'0'0'156'0,"86"9"-135"0,-10-9-5 16,17 0 102-16,5 0-66 15,2-1-52-15,-10-7 0 16,-22-5-246-16,-27-3-830 16</inkml:trace>
  <inkml:trace contextRef="#ctx0" brushRef="#br0" timeOffset="244014.6911">18684 13472 889 0,'0'0'121'0,"0"0"-88"15,0 0-28 1,-83-50 64-16,58 40 12 0,3 5-20 16,2 0-30-16,-1 5-9 15,4 0-5-15,0 0 3 16,-2 0-2-16,0 12-12 16,2 2 6-16,0 4-2 15,2 4-2-15,0 1 0 16,-1 4-4-16,2 1-1 15,0 4 1-15,3 4-3 16,2 3 2-16,3 2-3 16,5 1 0-16,1 0-2 15,0-1 2-15,8-3 0 16,6 0 1-16,5-7 0 0,4-3-2 16,2-2-6-1,5-5-22-15,2-6 8 16,2-4-6-16,1-5 1 15,4-5 11-15,-1-1-1 16,-1 0 10-16,0-5 2 0,2-9 3 16,-5-4 0-1,-1-1 1-15,-3-6 0 0,-6-4 0 16,-5 0 2-16,-4-4 4 16,-6 4-4-16,-3-2-1 15,-1-2 5-15,-4 1-3 16,-1-3-3-16,0 2 1 15,0 1 3-15,-4 0 6 0,-10 2 2 16,-5 0-2-16,-1 0 2 16,-2 2-2-1,-2 3 4-15,0 2 0 0,0 6-9 16,-1 4-4-16,1 6-1 16,2 5-2-16,4 2 0 15,0 0-14-15,4 12-88 16,6 6-83-16,5-1-142 15</inkml:trace>
  <inkml:trace contextRef="#ctx0" brushRef="#br0" timeOffset="244712.6975">19554 13753 755 0,'0'0'80'0,"0"0"-64"15,0 0 124-15,0 0-31 16,0 0-44-16,0 0-33 0,-32-23-4 16,30 23-5-16,2 0 10 15,0 0-8-15,0 0-1 16,12-2-8-16,16 2-13 16,13-2-2-16,9 0-1 15,10 0 2-15,6 1-2 16,4-1 0-16,-2-1-4 15,-8-2 3-15,-12 2 2 16,-15-2 3-16,-14 1 3 0,-10 2 1 16,-6 1 7-16,-3-1-15 15,0 2-3 1,-1 0-55-16,-18 2-181 0,-4 2-545 16</inkml:trace>
  <inkml:trace contextRef="#ctx0" brushRef="#br0" timeOffset="273875.3339">20796 13494 958 0,'0'0'157'16,"0"0"-121"-16,0 0 3 15,-24-76 37-15,27 59-24 16,16 3-13-16,8 4-31 16,8 5-7-16,3 5-2 15,5 0 2-15,-1 0-1 16,-3 8 0-16,0 9-2 16,-6 5 0-16,-7 6 0 15,-6 5-8-15,-8 2 9 16,-11 6-2-16,-1 5 1 0,-11 3-2 15,-19-3-5-15,-8-2 8 16,-2-10-23 0,-3-10-18-16,4-7 23 0,2-9 6 15,4-6 13-15,3-2 0 16,5-2 0-16,8-10 1 16,7-5 0-16,7 0 2 15,3-2 11-15,0 3-4 16,16 0 16-16,2 3 12 15,3 5-20-15,0 4 0 16,1 4-12-16,7 0 1 0,1 4 4 16,7 12-6-1,3 5 3-15,5 2-6 16,4 4-1-16,0 2-2 0,2 1 0 16,-4-3 0-1,-6-3-53-15,-7-4-83 0,-8-10-184 16</inkml:trace>
  <inkml:trace contextRef="#ctx0" brushRef="#br0" timeOffset="277542.8476">22414 13429 1016 0,'0'0'46'0,"0"0"-17"0,0 0 7 16,-110-53 57-16,67 49-19 16,-2 4-40-16,0 0-10 15,6 17-15-15,2 1-2 16,10 4 10-16,8-2-12 15,10-3 5 1,7-1-10-16,2-7 3 0,12 0-1 16,20-7 1-16,8-2-2 15,8-4-1 1,1-19 0-16,-3-11-9 0,-5-6-5 16,-8-9-5-16,-10-6 18 15,-6-3-3-15,-11-6 4 0,-6-2 5 16,0-2-5-1,-15 5 15-15,-5 5 19 0,-2 10-10 16,3 10 11-16,5 13-7 16,5 12-6-16,6 8 10 15,3 5-19-15,0 0-13 16,0 27-2-16,-3 17-4 16,3 18 3-16,0 10 3 15,0 9 0-15,0 0-2 16,11 0 3-16,2-1-2 15,3-2-64-15,6-9-99 16,0-13-84-16,-3-14-250 16</inkml:trace>
  <inkml:trace contextRef="#ctx0" brushRef="#br0" timeOffset="277714.0151">21933 13677 1088 0,'0'0'144'15,"0"0"-85"-15,0 0-44 16,101-49-8-16,-10 35 54 16,21-2-1-16,12 9-52 15,4 6-1-15,-2 1-7 16,-15 7-9-16,-21 12-191 0,-28 6-304 16</inkml:trace>
  <inkml:trace contextRef="#ctx0" brushRef="#br0" timeOffset="278280.826">22403 14458 1132 0,'0'0'42'0,"-96"-60"-6"16,47 42 10 0,0 6 36-16,-2 6-4 0,3 6-35 15,5 6-21-15,6 16-12 16,8 8-5-16,11 3-5 15,8 3 0-15,10-1 0 16,4-4-1-16,20-7 6 16,13-10-3-16,5-10-2 15,7-4-22-15,-2-14-7 16,-4-17-9-16,-4-12 6 16,-9-11 24-16,-12-8 7 15,-10-9 1-15,-8-6 8 16,0-4-6-16,-13 1 10 0,-8 10 21 15,2 9 6-15,0 14 5 16,3 12-12-16,3 12 3 16,6 11-8-16,4 9-18 15,0 3-1-15,0 13-8 16,1 24-9-16,1 19 6 16,1 17 6-16,0 11-3 15,10 4 0-15,9 4 0 16,1-3-2-16,5-7-76 15,4-5-78-15,3-18-111 16,3-20-413-16</inkml:trace>
  <inkml:trace contextRef="#ctx0" brushRef="#br0" timeOffset="278723.2649">22576 14121 1176 0,'0'0'64'16,"0"0"-40"-16,16-89-15 15,4 76 6-15,5 9 52 16,6 4-18-16,2 12-49 0,0 19 0 16,-6 13-1-1,-10 7-7-15,-12 3 8 0,-5-2-5 16,-5-6 1-16,-9-6-1 15,0-12-13 1,5-10-6-16,6-9 1 0,3-9-28 16,0 0 37-16,14-23 7 15,7-13-33 1,6-11 32-16,-2-6 8 0,-4-4 0 16,-2 0 0-16,-4 6 6 15,-3 9 21-15,-2 15 24 16,-7 11-8-16,-1 12 11 15,-1 4-34-15,2 2-20 16,2 20-15-16,1 13 11 0,6 9 1 16,1 1 3-16,8-3 0 15,4-4 1-15,10-6 1 16,5-7-4-16,7-7-100 16,5-15-230-16</inkml:trace>
  <inkml:trace contextRef="#ctx0" brushRef="#br0" timeOffset="279319.2569">23492 13347 826 0,'0'0'360'0,"0"0"-279"16,0 0-47-16,0 0 2 15,0 0 24-15,0 0-47 16,92-50-13-16,-51 78-3 0,-6 9 1 16,-6 8-2-1,-13 3 4-15,-13 2 0 16,-3-2 0-16,-9-7-8 0,-10-10 7 16,-1-11-5-1,10-10 2-15,4-8 2 0,4-2 4 16,2-8 6-16,0-16-8 15,15-8-52-15,12-3 21 16,3-7 18-16,1-2-15 16,-2 0 10-16,-7-1 7 15,-5 5 11-15,-7 6 2 0,-7 10 0 16,-3 9 16-16,0 9 12 16,0 6 1-16,0 0-31 15,0 13-1-15,0 19 1 16,0 11-5-1,4 6 9-15,5 0-8 0,3-2 4 16,8-3 0-16,3-7 1 16,7 0-1-16,6-7-42 15,6-10-157 1,4-13-393-16</inkml:trace>
  <inkml:trace contextRef="#ctx0" brushRef="#br0" timeOffset="279605.8014">24879 13391 1180 0,'0'0'31'16,"0"0"-27"-16,122-1 0 15,-71-3 1-15,3 1 12 16,-3 3-16-16,-9 0-1 16,-7 0-32-16,-15 0-163 15,-20 0-260-15</inkml:trace>
  <inkml:trace contextRef="#ctx0" brushRef="#br0" timeOffset="279763.1368">24927 13616 1053 0,'0'0'79'16,"0"0"-48"-16,103 4 60 15,-52-4-25-15,5-2-61 16,3-5-5-16,-4-4-117 15,-10-5-306-15</inkml:trace>
  <inkml:trace contextRef="#ctx0" brushRef="#br0" timeOffset="281647.1792">26171 13452 990 0,'0'0'116'15,"0"0"-88"-15,0 0 19 16,0 0 54-16,0 0-10 16,0 0-32-16,0 0-37 15,-25-5-12-15,58 5 3 16,22 0 9-16,21 0 5 16,14 0-11-16,2 0-13 15,-7-4 3-15,-15 0-6 0,-15-2-3 16,-16 2 2-1,-13 2-101-15,-19-4-162 16,-7-1-349-16</inkml:trace>
  <inkml:trace contextRef="#ctx0" brushRef="#br0" timeOffset="283068.0972">27144 13272 1032 0,'0'0'65'15,"0"0"-11"-15,0 0 9 0,-4-81 9 16,15 65-11-16,10 5-12 15,9 5-41-15,5 1-6 16,2 5-1-16,-5 0-1 16,0 5-2-16,-5 11 2 15,-8 7-6-15,-4 8 0 16,-9 7 5-16,-6 8-8 16,0 6 9-16,-22 0 0 15,-7 1-9-15,-2-4-19 16,-2-8-21-16,2-9-5 15,0-8 22-15,4-9-6 16,3-10 14-16,3-5 20 16,3-1 4-16,9-17 4 0,3-4-1 15,6 0 8 1,0 1 12-16,0 3 6 0,11 4 19 16,11 6-13-16,3 6-26 15,6 2 5-15,2 0-5 16,3 13-2-16,2 4 7 15,-1 2-14-15,4 0 4 16,1 1-4-16,2-1 3 16,3 2-7-16,0-1-15 15,2-6-162-15,1-5-209 16</inkml:trace>
  <inkml:trace contextRef="#ctx0" brushRef="#br0" timeOffset="287925.9149">23991 13022 1042 0,'0'0'16'16,"0"0"-4"-16,0 0-12 15,0 0-3-15,0 0-8 16,0 0 11-16,0 0-174 16,2 78-306-16</inkml:trace>
  <inkml:trace contextRef="#ctx0" brushRef="#br0" timeOffset="290511.8666">28423 13287 1018 0,'0'0'52'0,"0"0"17"16,0 0-50-16,73-79 23 16,-37 68 35-16,1 9-31 15,2 2-27-15,-4 2-15 16,1 17-4-16,-6 8 0 16,-9 7-8-16,-11 5 6 15,-10 4-6-15,-1 0 1 0,-21 0-25 16,-4-6-19-16,1-10 10 15,5-7 12-15,8-8 6 16,6-8 22-16,6-4 0 16,0 0 1-1,11-9 12-15,14-13-12 0,6-5-3 16,1-5-1-16,-2-2 1 16,-4-3 1-16,-6 0-1 15,-5-2 3-15,-8 3 3 16,-5 7 4-16,-2 7 23 15,0 8 18-15,0 6-25 16,0 6 1-16,0 2-24 16,-2 10-15-16,-2 16 13 15,2 7 3-15,2 8-1 16,0-1 1-16,9-1 1 0,8-6-4 16,-1-3 2-16,5-4 0 15,1-7-4-15,2-5-62 16,3-13-135-16,-1-1-241 15</inkml:trace>
  <inkml:trace contextRef="#ctx0" brushRef="#br0" timeOffset="292245.8575">29012 12814 869 0,'0'0'78'0,"0"0"-21"16,0 0 8-16,0 0 5 15,0 0-59-15,0 0-11 16,11 1-17-16,-6 25 15 16,0 2 2-16,-2 1 3 15,-3 0-3-15,0-1 3 16,0 0-6-16,0-3 3 16,0-1 0-16,0-3-2 15,0-5-78-15,0-4-130 16,0-10-244-16</inkml:trace>
  <inkml:trace contextRef="#ctx0" brushRef="#br0" timeOffset="292470.1919">29209 12953 630 0,'0'0'243'0,"0"0"-228"16,0 0-14-16,98 0 20 15,-67 5 22-15,2-2-34 16,0 0-9-16,0-3-69 16,-3 0-149-16</inkml:trace>
  <inkml:trace contextRef="#ctx0" brushRef="#br0" timeOffset="292698.239">29727 12766 938 0,'0'0'80'15,"0"0"-38"-15,0 0 56 16,0 0-25-16,0 0-73 15,0 0-4-15,10 34 2 16,3 0 4-16,1 3-1 16,1 3-1-16,-6 6-3 0,-5-3-88 15,-4-4-203 1</inkml:trace>
  <inkml:trace contextRef="#ctx0" brushRef="#br0" timeOffset="293694.7399">27860 13303 771 0,'0'0'108'16,"0"0"-69"-16,0 0-27 16,0 0 7-16,0 0 48 0,0 0-26 15,67 16-29 1,-50-1-6-16,-3 1-5 0,-4 3 1 15,-4-2-4-15,1-2 1 16,-1-1-4-16,1-1-21 16,1-5-107-16,-2-5-34 15,1-3-259-15</inkml:trace>
  <inkml:trace contextRef="#ctx0" brushRef="#br0" timeOffset="293910.7456">27982 13237 681 0,'0'0'176'0,"0"0"-144"16,0 0-25-16,0 0-3 0,0 0 39 16,0 0-4-16,-61 70-28 0,46-44-8 15,6 1 4-15,3-1-5 16,3-5-2-16,3-5 0 15,0 0-20-15,5-9-99 16,11-4-112-16</inkml:trace>
  <inkml:trace contextRef="#ctx0" brushRef="#br0" timeOffset="294190.625">28202 13203 796 0,'0'0'116'0,"0"0"-46"16,0 0-36-16,0 0 35 16,0 0 22-16,0 0-74 15,-3-14-17-15,6 32-4 16,3 3 4-16,-3 5 2 15,-2 1 1-15,-1 1 1 16,0 0-2-16,0 4 0 16,0-3-2-16,0 0-25 0,0-3-119 15,3-7-187 1</inkml:trace>
  <inkml:trace contextRef="#ctx0" brushRef="#br0" timeOffset="295004.941">30292 13340 844 0,'0'0'81'0,"0"0"-24"16,0 0-1-16,0 0 43 16,0 0-39-16,104-6-33 15,-71 6-23-15,2 0 4 16,-6 0-7-16,-3 0-1 0,-6 0 0 16,-6 0-41-16,-11 5-118 15,-3-1-109-15,-10 2-216 16</inkml:trace>
  <inkml:trace contextRef="#ctx0" brushRef="#br0" timeOffset="295124.6166">30276 13487 637 0,'0'0'115'16,"0"0"-33"-16,0 0 11 16,113 13 13-16,-67-13-60 15,5 0-31-15,-5 0-15 16,-7-2-24-16,-15-12-332 15</inkml:trace>
  <inkml:trace contextRef="#ctx0" brushRef="#br0" timeOffset="300361.9669">30956 13381 947 0,'0'0'99'0,"0"0"-75"16,0 0 19-16,0 0 40 16,83-11-19-16,-18 5-29 15,8 1-21-15,3 0-7 16,-6 4-7-16,-6 1-5 16,-4 0-44-16,-8-3-197 15,-10-3-402-15</inkml:trace>
  <inkml:trace contextRef="#ctx0" brushRef="#br0" timeOffset="300795.877">31826 13264 1189 0,'0'0'13'0,"0"0"21"0,40-80-11 16,-13 60 18-1,4 6 10-15,8 7-41 0,0 5-9 16,-2 2-2 0,-4 0-4-16,-9 13 5 15,-6 4 0-15,-6 6-5 16,-8 5 5-16,-4 4-7 0,-3 9 3 15,-25 3 3-15,-11 0-7 16,-9-5-10 0,0-5-4-16,11-8 5 0,9-6 13 15,13-7 1-15,12-3 3 16,3-2-1-16,13-6 4 16,21-1 7-16,15-1 3 15,10 0-8-15,2 0 12 0,-1 0-17 16,-5 0 3-16,0-1-4 15,-2 1 1-15,3 0-7 16,1 0-105 0,-10 9-153-16,-14-1-667 0</inkml:trace>
  <inkml:trace contextRef="#ctx0" brushRef="#br0" timeOffset="301043.7328">31646 13987 1174 0,'0'0'163'16,"0"0"-138"-16,96 0-25 0,-15 0 35 16,18 0 42-16,8 0-59 15,-1-7-18-15,-7-2-3 16,-12-4 2-16,-12 1-68 15,-16 3-59-15,-21 2-67 16,-28 3-12-16,-11 1-682 16</inkml:trace>
  <inkml:trace contextRef="#ctx0" brushRef="#br0" timeOffset="301204.105">31672 14197 996 0,'0'0'262'0,"101"0"-218"16,-27-6-32-16,17-5 71 16,4-3-20-16,4 3-57 15,-1-1-6-15,-11 5-54 16,-10-2-267-16</inkml:trace>
  <inkml:trace contextRef="#ctx0" brushRef="#br0" timeOffset="338357.5476">2809 16379 891 0,'0'0'83'16,"0"0"-52"-16,0 0 19 15,0 0 68-15,0 0-49 16,0 0-34-16,0 0-8 15,-48-5-10-15,76 5-1 16,16-1 12-16,14-4 1 0,11 2-14 16,-2-3-6-16,-1 3-9 15,-7 1 3-15,-7 0-3 16,-8 2-41-16,-9 0-94 16,-9-3-128-16,-2-3-286 15</inkml:trace>
  <inkml:trace contextRef="#ctx0" brushRef="#br0" timeOffset="338799.9849">3664 16293 919 0,'0'0'113'0,"0"0"-93"16,0 0 4-16,37-84-5 16,2 68 62-16,7 7-40 15,1 4-24-15,0 5-9 16,-8 0-7-16,-3 5-1 0,-6 15 0 15,-14 6 0 1,-13 12-1-16,-3 6 1 16,-31 9-2-16,-18-3-2 0,-4-3-6 15,4-8-6 1,18-10 13-16,14-10-1 16,17-5 4-16,0-6 0 15,33-5 0-15,16-3 5 0,17 0 4 16,10-2-1-16,5-9 3 15,5-1-11-15,4-2 0 16,-1 2-14-16,-4-7-186 16,-13-4-394-16</inkml:trace>
  <inkml:trace contextRef="#ctx0" brushRef="#br0" timeOffset="339454.5783">5202 16087 1073 0,'0'0'6'16,"0"0"-6"-16,0 0-4 16,0 0 4-16,0 0 0 15,-79 44 7-15,40-1-1 16,-6 5-5-16,-1 0 1 15,3-5-2-15,7-2 2 0,6-9-4 16,6-7-1-16,8-7 3 16,7-11 1-16,3-2 1 15,6-5 0-15,0 0 11 16,6 0 10-16,13-10-19 16,1 4-2-16,5-1 10 15,2 6 10-15,1 1-10 16,4 0 0-16,2 8-6 15,5 9-3-15,7 6-3 16,0 2 0-16,2 5 0 16,-3-1 0-16,-1-1-3 0,-2-1-97 15,-3-8-82 1,1-9-183-16</inkml:trace>
  <inkml:trace contextRef="#ctx0" brushRef="#br0" timeOffset="339905.8105">6151 16138 734 0,'0'0'60'0,"0"0"-29"15,0 0-13 1,0 0 28-16,-91-54 29 0,67 54-27 16,3 0-32-16,0 14-12 15,-3 12-2-15,2 8 10 16,4 7-8-16,8 6 11 16,5 5-4-16,5 2 0 15,2-1 5-15,18-3 6 16,10-7-10-16,8-6 5 15,8-10-7-15,8-8-5 16,5-12 4-16,-2-7-2 16,-2-2-1-16,-16-22 1 0,-6-8 0 15,-14-10 20-15,-16-7 28 16,-3-7-2-16,-19-4-14 16,-17-1-22-16,-13 7-7 15,-5 7-10-15,-4 13 0 16,4 13-3-16,11 17-36 15,6 4-117-15,8 21-58 16,8 11-312-16</inkml:trace>
  <inkml:trace contextRef="#ctx0" brushRef="#br0" timeOffset="340385.7776">3925 17186 1113 0,'0'0'72'0,"0"0"-72"15,0 0 4-15,0 0 0 16,131-12 32-16,-17 10-11 16,30-2-13-16,19 3-7 15,21-1 1-15,17-1 4 16,9 3-5-16,3 0-1 16,-11 0-4-16,-31 0-6 0,-36 0-47 15,-38 0-80 1,-39 0-114-16,-34 0-339 0</inkml:trace>
  <inkml:trace contextRef="#ctx0" brushRef="#br0" timeOffset="340662.7248">4089 17347 789 0,'0'0'395'16,"0"0"-395"-16,0 0-65 0,137-6 58 15,-28 0 7-15,24 2 50 16,27 2-25-16,19 0-17 16,10 0 1-16,2 1-7 15,-12 1 5-15,-22 0-4 16,-28 0-2-16,-35-3-2 15,-34 0-71-15,-29-3-186 16,-23-2-209 0</inkml:trace>
  <inkml:trace contextRef="#ctx0" brushRef="#br0" timeOffset="344295.5737">6481 17172 247 0,'0'0'593'0,"0"0"-593"16,0 0-217-16</inkml:trace>
  <inkml:trace contextRef="#ctx0" brushRef="#br0" timeOffset="345354.0076">8068 16138 1187 0,'0'0'13'0,"0"0"-13"15,0 0 0-15,0 0-1 16,0 0 1-16,0 0 6 15,9 128 4-15,1-55-6 16,-2 3-1-16,2-4-3 16,5-8 0-16,0-11 2 15,3-11-2-15,-1-15-3 16,-1-14-11-16,-1-13 4 16,1 0 10-16,1-23 5 15,2-7-4-15,2-5 4 0,0 0-2 16,3 6 19-1,-2 6 25-15,3 8-1 0,-2 7-14 16,4 8-18-16,1 0-13 16,2 16-1-16,1 11-4 15,1 5 4-15,-3 5 0 16,1 0-28-16,-3-3-75 16,-2-6-64-16,-5-11-104 15,1-9-312-15</inkml:trace>
  <inkml:trace contextRef="#ctx0" brushRef="#br0" timeOffset="346104.8822">8796 16601 930 0,'0'0'95'0,"0"0"-89"15,54-80 13-15,-33 52 58 16,-2 1-32-16,-4 3-15 16,-9 3-8-16,-6 5 15 15,0 5 7-15,-20 5-23 16,-14 6-21-16,-4 0-3 15,-4 17 3-15,1 13-5 16,10 7 3-16,6 5 2 16,10 0 2-16,12 2 6 15,3-4-8-15,19-7 5 16,17-6-6-16,10-10 3 16,7-10 1-16,3-7-3 0,-4-7-18 15,-5-18 0 1,-9-9 18-16,-12-7-1 0,-5-3 0 15,-14 0 2 1,-4 3 2-16,-3 9 23 0,0 12 4 16,0 10-6-16,0 10-6 15,3 5-18-15,7 20-20 16,1 13 16-16,1 5 4 16,-2 1 1-16,-1-4-1 15,-1-6-1-15,7-10-26 16,-3-7-24-16,4-14 11 15,2-3 10-15,1-10 17 16,4-17 11-16,-2-2 4 16,0-4-1-16,-2 4 10 0,-6 3 2 15,-1 8 25-15,-3 8 0 16,-1 8-7-16,1 2-30 16,4 8-1-16,5 12-4 15,6 8 3-15,3-3 0 16,7 2-2-16,14-3 1 15,6-6-1 1,7-7-9-16,0-10-53 0,-3-1 33 16,-9-18 18-16,-11-14 8 15,-13-7 4-15,-13-1 4 16,-9 2 1-16,-3 5 23 16,0 10 20-16,-12 8-10 15,1 11-12-15,0 4-19 16,-3 10-5-16,3 16-8 15,1 7 8-15,4 5 3 0,6 0 4 16,0-4-1-16,5-5-3 16,14-4-1-16,14-7-1 15,19-5 0-15,15-6 5 16,11-4-6-16,1-3-84 16,-12-3-66-16,-9-11-170 15,-17-7-392-15</inkml:trace>
  <inkml:trace contextRef="#ctx0" brushRef="#br0" timeOffset="346386.9038">10324 16577 458 0,'0'0'430'0,"0"0"-312"16,0 0-117-16,0 0 31 15,89-6 52-15,-57 3-53 16,-1-3-19-16,0-2-1 16,-5-6-3-16,-9-5-7 15,-9-4 5-15,-8-1 1 16,-8 2 26-16,-21 3 1 15,-10 9-26-15,-4 10-2 16,-3 0-4-16,7 20 0 16,6 16 6-16,9 9 9 15,17 3 10-15,7 1 7 16,4-7-12-16,21-9-4 16,10-7-1-16,11-8-15 0,16-9 6 15,22-4-8-15,19-5-178 16,3-16-254-16</inkml:trace>
  <inkml:trace contextRef="#ctx0" brushRef="#br0" timeOffset="347355.9297">12090 16454 1017 0,'0'0'62'15,"0"0"-54"-15,-43-81 11 16,3 62 41-16,-14 5-11 16,-9 11-29-16,1 3-9 15,5 9-11-15,14 15 6 16,14 7-5-16,16 1 3 16,13 3-3-16,3-3 11 15,28-3-11-15,14-9 8 16,12-8 3-16,4-10-9 0,-2-2-2 15,-9-11-1-15,-7-17-14 16,-13-10 11-16,-14-12 6 16,-11-7-2-16,-5-9 1 15,-3-4-2 1,-17 1 0-16,-5 4 0 0,3 8 20 16,1 11 43-16,9 19-10 15,6 9-10-15,6 11-18 16,0 7-11-16,0 7-14 15,3 24-18-15,15 15 18 16,3 14-2-16,1 6 6 16,2 4-3-16,-6 2-1 0,3-2-4 15,-8-4 3-15,-1-7-77 16,-1-11-75-16,-2-14-106 16,2-17-449-1</inkml:trace>
  <inkml:trace contextRef="#ctx0" brushRef="#br0" timeOffset="347658.2494">12223 15990 997 0,'0'0'30'0,"0"0"1"16,0 0-27-16,0 0-4 15,91-53 7-15,-66 62-2 0,-5 12-4 16,-7 7-2-16,-8 0-2 16,-5 3-24-16,0-4 5 15,-15 1-5-15,7-8 12 16,2-5 14-16,6-3 0 16,0-3 1-16,9-1 15 15,17-1 6-15,7-3 2 16,10-1-19-16,8 0-4 15,5-2-3-15,7-1-214 16</inkml:trace>
  <inkml:trace contextRef="#ctx0" brushRef="#br0" timeOffset="348112.8576">12963 15973 1069 0,'0'0'64'0,"0"0"-41"15,0 0 30-15,0 0 6 16,0 0-54-16,0 0 3 16,-3 120 13-16,25-55-17 15,-1 0-3-15,-4 2 2 16,-10-3-3-16,-7-9 1 16,0-5-2-16,0-9 1 0,-4-10-8 15,-1-11-44-15,4-9-6 16,1-11-9-16,0 0 6 15,-2-14 57 1,2-16-52-16,0-9 4 0,0-11 37 16,0-11-7-1,-4-6 12-15,-1-4 10 0,1-3 0 16,2 2 8-16,2 0 56 16,0 9-13-16,6 10-15 15,12 15 18-15,7 17 2 16,10 15-22-16,5 6-25 15,3 17-4-15,-4 16-5 16,-8 12-3-16,-7 2 1 16,-15 3-2-16,-9 0 1 0,-4-7 3 15,-34-1 0-15,-15-1 1 16,-13-3 1-16,-5 1-2 16,2-4-24-16,9-9-160 15,15-7-327-15</inkml:trace>
  <inkml:trace contextRef="#ctx0" brushRef="#br0" timeOffset="348409.7923">11895 16906 803 0,'109'0'348'16,"36"0"-347"-16,23-15 0 16,9-7 0-16,5-4 8 15,-5-1 43-15,-4 6-4 16,-18 5-43-16,-33 5-5 15,-50 6-41-15,-48 4-108 16,-26 1-240-16</inkml:trace>
  <inkml:trace contextRef="#ctx0" brushRef="#br0" timeOffset="348970.7697">12332 17455 1133 0,'0'0'33'0,"-97"-25"-22"16,36 21-10-16,-2 4 7 16,-1 0 41-16,4 16-21 15,15 5-8-15,17 3-5 16,21 1-14-16,7-3-1 15,21-4 3-15,25-6-1 16,16-11-2-16,10-1-10 16,4-17-25-16,-7-15-4 0,-13-11 21 15,-15-10 16-15,-19-6 4 16,-14-4-2-16,-8 0 18 16,-5 4 12-16,-14 8 11 15,2 12 25-15,6 12 2 16,5 16-5-16,1 11-27 15,5 0-36-15,0 24-8 16,0 16 4-16,11 10 4 16,5 9-2-16,2 4 6 15,4 1-8-15,2 0-14 16,4-6-127-16,2-12-91 16,1-14-439-16</inkml:trace>
  <inkml:trace contextRef="#ctx0" brushRef="#br0" timeOffset="349352.8602">12867 17288 1263 0,'0'0'88'16,"0"0"5"-16,0 0-85 16,0 0 0-16,0 0 29 15,81-14-32-15,-69 41-5 16,-6 6-3-16,-6 2 3 0,0 0 0 15,0-5 0 1,-3-6-8-16,-2-6-43 0,5-8-15 16,0-10-7-16,0 0 17 15,13-13 40-15,6-15 8 16,-1-7 6 0,3-5 2-16,-5 0 5 15,-1 3 7-15,-3 6 49 16,-3 10 27-16,-2 9-9 0,-1 8-25 15,-1 4-24-15,10 4-30 16,1 18 0-16,4 6 0 16,-3 5-2-16,-3 6 1 15,-8 0 1-15,-3 0 0 16,-3-7 0-16,0-6-90 16,0-7-105-16,6-13-187 15</inkml:trace>
  <inkml:trace contextRef="#ctx0" brushRef="#br0" timeOffset="349637.6496">13413 17084 1272 0,'0'0'45'0,"0"0"-4"15,0 0-41-15,0 0 0 16,0 0 2-16,94-12-2 15,-71 38 0-15,-11 5-1 0,-12-1-8 16,-2 3-11 0,-23-6 0-16,-2 2 17 0,6-9-2 15,11-1 6-15,10-5-1 16,3-5 9-16,31-2 17 16,18-4 14-16,16-3-15 15,9 0-23-15,5-3-2 16,2-14-71-16,-2-10-204 15</inkml:trace>
  <inkml:trace contextRef="#ctx0" brushRef="#br0" timeOffset="350087.4094">14670 16349 1089 0,'0'0'12'15,"0"0"-12"-15,0 0-10 16,0 0 8-16,-81 65 2 0,50-18 22 16,-5 3-19-16,-7 0 1 15,-4-7-2-15,-2-7 0 16,9-7 1 0,7-9-3-16,15-7 1 0,11-6-2 15,7-4 3-15,0-3 4 16,15 4 30-16,23-2 19 15,15 7-19-15,10 1-9 16,1 5 1-16,-3 4-17 16,-4 2-8-16,-7 5-1 15,-3-1-2-15,-4 1-4 16,-4 2-42-16,-7-7-134 16,3-5-150-16</inkml:trace>
  <inkml:trace contextRef="#ctx0" brushRef="#br0" timeOffset="350499.5176">15616 16367 856 0,'0'0'0'0,"0"0"0"16,0 0 22-16,0 0 73 16,0 0-52-16,0 0-24 0,-96 7-7 15,71 33 8-15,-2 7 0 16,6 4-6-16,3 8 5 16,11-4-8-16,7-1 7 15,1-4 2-15,29-7-14 16,10-12 8-16,14-12-7 15,7-11 0-15,3-8 6 16,-2-8-7-16,-7-19 1 16,-10-11 46-16,-13-8 6 15,-8-4-9-15,-12-6 6 16,-12 4-28-16,-3-1-13 0,-25 6-14 16,-15 8 0-1,-16 12-1-15,-11 15-106 16,-7 6-164-16,5 6-670 15</inkml:trace>
  <inkml:trace contextRef="#ctx0" brushRef="#br0" timeOffset="352442.4955">17074 16374 1071 0,'0'0'20'0,"0"0"-20"0,0 0-21 16,0 0-28-16,0 0-146 15</inkml:trace>
  <inkml:trace contextRef="#ctx0" brushRef="#br0" timeOffset="352669.1216">17154 16779 844 0,'0'0'64'15,"0"0"-34"-15,95 47 37 16,-59-22 44-16,-7 1-32 15,-12 5-46-15,-15 4-26 16,-10 6 2-16,-53-5-9 16,-48-12-80-16</inkml:trace>
  <inkml:trace contextRef="#ctx0" brushRef="#br0" timeOffset="364085.7266">18652 16033 1267 0,'0'0'61'0,"0"0"-7"16,0-74-11-16,-6 62 38 15,6 6-5-15,-1 3-29 16,1 3-32-16,0 5-15 0,1 20-3 16,15 13 1-1,2 10 2-15,-3 7 1 16,0 4-1-16,-8 3 0 0,-2 1 0 15,-4-2-1-15,2-7 1 16,4-8-2-16,-1-12-24 16,2-10-14-16,-2-9-1 15,-1-11 7-15,-2-4-1 16,-2 0 34-16,1-23-9 16,-2-12-4-16,0-12 8 15,0-11 5-15,-9-8 1 16,-3-7 0-16,-2-4 0 0,5 0 4 15,3 1 5-15,6 4 8 16,0 12-5-16,19 9-1 16,12 18-9-1,10 11 1-15,9 10-3 16,8 11-3-16,3 1 2 0,0 17-1 16,-7 16-3-16,-15 10 3 15,-15 6-5-15,-20 4 2 16,-5-4-4-16,-35-8-4 15,-18-7 9-15,-9-9-1 16,-1-6 4-16,11-7-2 16,14-2 3-16,16-3 0 15,20 1-64-15,3-4-94 0,36 0-70 16,21-2-209-16</inkml:trace>
  <inkml:trace contextRef="#ctx0" brushRef="#br0" timeOffset="364363.6263">19938 15975 1175 0,'0'0'55'0,"0"0"-33"16,0 0-22-16,0 0 0 16,0 0 43-16,0 0 4 0,0 0-30 15,88 96-11-15,-78-68-5 16,-4 0 1-16,-6-3-2 16,0 2-4-16,0-4-34 15,-13-8-140-15,-1-10-283 16</inkml:trace>
  <inkml:trace contextRef="#ctx0" brushRef="#br0" timeOffset="364531.8395">19984 15679 1085 0,'0'0'0'0,"105"-6"-65"16,-40 7-496-16</inkml:trace>
  <inkml:trace contextRef="#ctx0" brushRef="#br0" timeOffset="364803.7495">20489 15811 981 0,'0'0'51'0,"0"0"-37"0,-104 3-6 15,75 6 61-15,11 3-15 16,16 8-42-16,2 5-10 16,27 5 7-16,16 3-6 15,8 1-1-15,0-5-1 16,-9 1-1-16,-9-5 0 16,-11-5 1-16,-12 1 0 15,-8-5 18-15,-2-1 1 16,-14-2 24-16,-19-4 21 15,-14-3-13-15,-13-3-19 16,-2-3-22-16,4 0-11 16,6 0-8-16,17-6-137 15,15-4-202-15</inkml:trace>
  <inkml:trace contextRef="#ctx0" brushRef="#br0" timeOffset="366802.1319">21267 15912 1166 0,'0'0'160'0,"0"0"-125"0,0 0-33 15,0 0-1-15,0 0-1 16,92-10 0-16,-63 51 0 15,1 11-2-15,-5 1 1 16,-2-3 1-16,-7-8-6 16,-6-8-48-16,-2-11-8 15,-5-11 22-15,-3-9 15 16,0-3 25-16,0-13 11 16,0-16-11-16,-1-11 3 15,-6-6 6-15,3-7 10 16,4 1 13-1,0 3 8-15,0 6 4 0,1 12-4 16,12 10-14-16,3 11-10 16,3 10-14-16,8 0-2 15,8 24-9-15,3 13 0 0,-2 8 7 16,-5 3-4-16,-9-1-48 16,-9-9-29-16,-9-9 11 15,-4-9 11-15,0-10 13 16,0-9 14-16,-6-1 34 15,3-11 0-15,3-15 21 16,0-7 25-16,8-4 30 16,9-3-23-16,5 1 18 0,3 5-20 15,0 7-3-15,3 12-4 16,2 8-15 0,5 7-16-16,-1 3-13 0,2 19-2 15,-3 9 1 1,-6 7-2-16,-2 5 0 15,-3-1 2-15,1-2-54 0,4-6-56 16,5-9-58-16,5-6-119 16,4-11-374-16</inkml:trace>
  <inkml:trace contextRef="#ctx0" brushRef="#br0" timeOffset="367103.931">22502 15911 1064 0,'0'0'73'0,"0"0"-49"15,0 0-7-15,-92-55 44 0,53 58-16 16,5 22-36-16,4 9-3 16,11 4-4-16,7 2 2 15,10-3 2-15,2-8-3 16,9-7 2-16,15-10 2 16,6-9-5-16,0-3 8 15,-3-10-6-15,-5-14-3 16,-8-4 12-16,-6 0-7 15,-5 4 52-15,-3 7 0 16,0 7-7-16,0 10-16 16,0 0-35-16,5 19-12 15,4 10 10-15,5 9 2 16,9-1-1-16,9 0-5 0,11-7-93 16,9-11-107-16,12-11-236 15</inkml:trace>
  <inkml:trace contextRef="#ctx0" brushRef="#br0" timeOffset="367281.4563">23145 15881 975 0,'0'0'223'0,"0"0"-162"16,0 0-60-16,0 0 38 16,-96-4 28-16,70 48-50 15,-1 10-14-15,5 1-2 16,3-1-1-16,5-11-1 15,1-9-107-15,-2-11-99 16,-4-17-295-16</inkml:trace>
  <inkml:trace contextRef="#ctx0" brushRef="#br0" timeOffset="367451.5598">22720 15873 1072 0,'0'0'135'16,"0"0"-102"-16,91 8-32 15,-41 21 52-15,2 4-3 16,-2 3-37-16,-2 0-13 16,-2-5 0-16,-5-8-40 15,-10-7-115-15,-9-14-153 16,-9-2-107-16</inkml:trace>
  <inkml:trace contextRef="#ctx0" brushRef="#br0" timeOffset="367601.5416">23174 15924 682 0,'0'0'197'16,"0"0"-10"-1,25-72-61-15,-11 68-22 0,-1 4-48 16,5 3-36-16,-3 20-7 16,3 9 1-16,-2 5 3 15,-4-1-10-15,-4 0-5 16,-4-4-4-16,-2-6-22 16,-2-8-166-16,0-11-331 15</inkml:trace>
  <inkml:trace contextRef="#ctx0" brushRef="#br0" timeOffset="367762.0994">23287 15556 974 0,'0'0'273'0,"0"0"-273"16,0 0-340-16,0 0 96 15</inkml:trace>
  <inkml:trace contextRef="#ctx0" brushRef="#br0" timeOffset="368300.9835">23583 15798 985 0,'0'0'121'0,"0"0"-121"16,0 0 0-16,65 89 3 15,-48-47 20-15,2 2-6 16,-1 0-16-16,-4-7 3 16,-5-10-3-16,-6-7-1 15,-1-12 0-15,-2-6 0 16,0-2 0-16,0-12 30 16,0-14-30-16,0-10-2 15,0-6 2-15,0-4 0 16,0 3 0-16,0 6 2 0,0 11 34 15,0 8 18 1,5 13-4-16,2 5-11 16,5 1-39-16,5 21-4 15,-2 12 0-15,-4 5 2 0,-3 1 0 16,-3 0 0-16,-1-5 0 16,2-8 1-16,3-8-35 15,1-10-11-15,1-8 27 16,5-1 9-16,3-10 11 15,1-15 2-15,1-10 0 16,-5-3-1-16,2-5 11 16,0 3-5-16,-3 6 13 15,1 9 13-15,-1 9 5 16,3 10 14-16,-1 6-13 0,2 0-22 16,-2 19-7-1,0 6-6-15,-3 8-1 16,-1 5-3-16,-2 0 2 0,2-1-3 15,-1-4 3-15,3-4-4 16,9-5-14-16,7-7-103 16,18-7-99-16,9-10-292 15</inkml:trace>
  <inkml:trace contextRef="#ctx0" brushRef="#br0" timeOffset="368667.8811">24554 15772 947 0,'0'0'91'0,"0"0"-71"0,0 0 25 16,-95 4 45-16,75 28-35 16,7 11-31-16,11 6-13 15,2 0-2-15,18-3-6 16,13-8 3 0,7-10 2-16,2-10-7 0,-1-11 1 15,1-7 3-15,-6-2-4 16,-4-24 12-16,-5-8-6 15,-5-10 15-15,-5-3 48 16,-9-5-7-16,-5 4-13 16,-1 8-13-16,0 13-9 15,0 13 2-15,0 11-8 16,0 3-14-16,0 14-8 16,0 19-8-16,14 14 7 15,4 3-1-15,1 0 0 0,-2-4 2 16,0-9-18-16,-2-11-39 15,3-7-37-15,0-11-73 16,5-8-118-16,5-2-328 16</inkml:trace>
  <inkml:trace contextRef="#ctx0" brushRef="#br0" timeOffset="377203.3476">25128 15780 1244 0,'0'0'71'15,"0"0"-71"-15,0 0-4 16,0 0 3-16,0 0-8 15,0 0 8-15,57 78 0 0,-43-44 0 16,0-5 1-16,1-7 0 16,3-7-1-16,-3-10-8 15,1-5-12 1,-2-4 18-16,-4-19 3 0,-1-11 1 16,-3-6 3-1,-1 3 4-15,-4 3 26 16,2 8 2-16,0 6 13 0,2 10-5 15,-2 4-8-15,0 6-21 16,1 0-15-16,4 20-11 16,1 8 11-16,1 9-1 15,1 5 0-15,-1 0-14 16,5-6-38-16,0-5-6 16,3-10-20-16,1-9 18 0,-1-11 7 15,0-1 15 1,-2-18 32-16,-1-12 7 15,-3-9 17 1,0 0 41-16,-5 3 12 0,-2 4 8 16,1 10 1 15,2 7 1 0,0 8-39-31,6 7-14 0,4 0-25 16,4 7-1-1,7 15-2 110,2 4-3-109,-1 7 4-16,-2 1-1 47,-3 0-18-47,-2-3-44 0,-8-4-84 0,1-10-93 16,-5-7-356-16</inkml:trace>
  <inkml:trace contextRef="#ctx0" brushRef="#br0" timeOffset="378447.8593">26793 15812 1165 0,'0'0'74'0,"0"0"-32"16,0 0-32-1,-78-75 22-15,29 72 16 0,-6 3-22 16,2 1-18-16,8 20-7 16,9 3-1-16,14 6 5 15,13 1-5-15,9-1 0 16,7-5 5-16,28-4-4 16,12-7-1-16,13-8-8 15,1-6-30-15,-2-6-5 0,-7-19 16 16,-14-7 23-1,-11-5 4-15,-14 0 5 0,-11 3 22 16,-2 5 31-16,-9 8-31 16,-7 7 12-16,-2 10-11 15,3 4-14-15,3 7-10 16,5 19-4 0,7 9 0-16,0 3-4 0,26-1 8 15,19-4-2-15,12-3-2 16,14-11 0-1,3-13-27-15,-4-6-30 0,-9-20 23 16,-14-20 28-16,-14-9 6 16,-12-10 4-16,-13-6 2 15,-8-2 0-15,-2 0 8 16,-19 10 17-16,-2 10-1 16,1 16-3-16,5 16-2 0,6 15-4 15,4 3-21-15,1 30-9 16,6 17 8-16,0 13 1 15,12 7 0-15,13 4-3 16,2-2-1-16,3-2-24 16,-2-8-83-16,-4-12-77 15,-8-16-241-15</inkml:trace>
  <inkml:trace contextRef="#ctx0" brushRef="#br0" timeOffset="378629.4325">27199 15639 1319 0,'0'0'40'0,"123"0"-36"16,-48 1-7-16,3 11 3 16,0 1-3-16,-8-2-172 15,-11-4-492-15</inkml:trace>
  <inkml:trace contextRef="#ctx0" brushRef="#br0" timeOffset="379041.6384">28075 15629 1261 0,'0'0'79'0,"0"0"-33"0,0 0-42 16,103-41 43-16,-78 41-6 15,-1 20-41-15,-7 9-2 16,-8 7-1-16,-9 3-2 16,0 3 5-16,-22-5-6 15,-1-4-41-15,2-8 4 16,7-6 10-16,10-10 9 16,4-9 4-16,4 0-5 15,25-18 20-15,8-10-10 16,3-9-21-16,0-1 31 15,-8-3 3-15,-6 3 2 16,-6 1 10-16,-8 8 30 0,-3 9 26 16,-8 10-3-16,-1 8-8 31,0 2-43-31,0 9-12 0,0 21-16 0,-6 11 14 16,-1 4 4-16,4 2-2 15,3-2 0-15,0-6 1 16,12-2 0-16,8-5-1 15,9-7-3-15,13-6-13 16,14-9-115-16,16-10-252 16</inkml:trace>
  <inkml:trace contextRef="#ctx0" brushRef="#br0" timeOffset="379271.4892">29121 15625 1369 0,'0'0'56'15,"115"-19"-54"-15,-41 18 0 16,-1 1 5-16,-1 0-6 16,-5 6-1-16,-13 6-99 15,-17 0-212-15,-30-4-567 16</inkml:trace>
  <inkml:trace contextRef="#ctx0" brushRef="#br0" timeOffset="379487.1843">29124 15810 1130 0,'0'0'151'0,"0"0"-122"16,123 10 43-16,-54-7 31 15,1-2-61-15,3 2-31 16,-4 1-11-16,-9-1-7 15,-15-3-122-15,-16 0-159 16,-11-1-598-16</inkml:trace>
  <inkml:trace contextRef="#ctx0" brushRef="#br0" timeOffset="380223.7565">30572 15581 964 0,'0'0'33'15,"0"0"-26"-15,0 0-7 16,0 0 57-16,0 0 9 15,-91-15-49-15,69 26-3 16,-2 3 1-16,5 1-4 16,5 2 14-16,11 0-13 0,3 3 0 15,11 1-1-15,23 4 4 16,8 0 31-16,8 3-5 16,1 0-21-16,0-1 1 15,-11 2-3 1,-5-4-7-16,-17-4-4 0,-11-4-7 15,-7 0 1-15,-11-2 1 16,-24-2-2-16,-17-5 8 16,-10-6-8-1,-5-2-40-15,1-10-82 0,7-17-108 0,7-10-391 32</inkml:trace>
  <inkml:trace contextRef="#ctx0" brushRef="#br0" timeOffset="380365.7576">30577 15549 1118 0,'0'0'90'0,"130"-26"-69"16,-65 18 35-16,-6 5 37 15,-10 3-54-15,-9 0-34 16,-3 6-5-16,2 10-48 16,0 4-127-16,1 0-147 15,2-3-507-15</inkml:trace>
  <inkml:trace contextRef="#ctx0" brushRef="#br0" timeOffset="380879.8676">31356 15557 969 0,'0'0'90'0,"0"0"-34"16,0 0-11-16,-84-66 19 16,42 66-18-16,-3 2-17 15,1 28-17-15,5 9-8 16,8 14 0-16,12 4 3 15,14 0-2-15,5-5 2 16,28-4-3-16,17-10 4 16,10-12-1-16,3-15-5 15,-5-11 3-15,-12-8 1 16,-8-20 3-16,-7-7 1 16,-10-4-4-16,-12-3 0 0,-4-1-1 15,0 4-3-15,5 5 2 16,14 9 4-16,15 7 6 15,11 9-14-15,6 9-2 16,-3 0 1-16,-10 9 1 16,-10 14-14-16,-14 4 12 15,-11 2-9-15,-3 1 3 16,-7-1 5-16,-9 3 5 16,7 1-3-16,7-2 1 15,2 3 0-15,25-2 0 16,16-2 0-16,8-10 9 15,-1-14-3-15,-1-6 1 16,-9-13 3-16,-5-19 4 16,-10-11 15-16,-14-6 14 15,-9-5-7-15,-12-2-18 16,-24-5-12-16,-13 8-6 16,-3 9-8-16,6 18 3 0,6 19-58 15,13 7-80-15,13 16-137 16,14 11-408-16</inkml:trace>
  <inkml:trace contextRef="#ctx0" brushRef="#br0" timeOffset="386400.8492">21825 17154 1183 0,'0'0'27'15,"-83"-23"-27"-15,31 18 1 16,-5 2 16-16,-6 3 36 16,-4 0-24-16,4 0-19 15,14 8-8-15,12-2 6 16,19-1 1-16,10-4-6 15,6 1 3-15,2-1-6 16,0 5 0-16,0 4 5 16,0 4-4-16,0 8 4 0,8 4-5 15,3 5 3 1,1 7-1-16,1 6-2 16,-1 6 0-16,0 5 0 0,-5 5 0 15,-5-3 0-15,-2 1 0 16,0-1 4-16,-8-8-9 15,-6 2 5-15,-1-2 0 16,3-8 3-16,6-6 20 16,6-8 33-16,1-7-35 15,28-7 7-15,17-5 4 16,19-3 13-16,16-5-22 16,12 0 2-16,5 2-20 15,-4-2-1-15,-5 2-4 16,-9-2-2-16,-15 0-77 15,-17 0-177-15,-24-18-557 0</inkml:trace>
  <inkml:trace contextRef="#ctx0" brushRef="#br0" timeOffset="388681.719">22925 17259 1067 0,'0'0'176'0,"0"0"-162"15,80-28-14-15,-32 22 0 16,6-1 14-16,4 4 20 15,0 3-26-15,-6 0-6 16,-14 0-2-16,-15 0-29 0,-20 6-86 16,-3 2-194-16,-26-6-309 15</inkml:trace>
  <inkml:trace contextRef="#ctx0" brushRef="#br0" timeOffset="389048.6666">23031 17251 940 0,'0'0'267'0,"0"0"-267"16,0 0-29-16,0 0 24 0,0 0 5 16,-87 28 5-16,73-9-2 15,4 1 2-15,10 2-5 16,0-4 0-16,8 0 1 15,19-1 2-15,11-1-3 16,7-2 4-16,7 1-1 16,8 1-3-16,0 0 0 15,-6 1 2-15,-8 1 3 16,-17-3 1-16,-15 1 3 16,-14-1-6-16,0 2 2 15,-34-4 7-15,-17 2 4 16,-16-6-2-16,-6-6-3 0,-1-3-8 15,-1 0-3 1,4-6-44-16,7-15-144 16,14-5-270-16</inkml:trace>
  <inkml:trace contextRef="#ctx0" brushRef="#br0" timeOffset="389212.2076">23231 17284 1239 0,'0'0'154'0,"92"-25"-137"16,-49 20-17-16,-4 0-5 16,-1 4 4-16,3 1-22 0,5 0-132 15,10 10-146-15,0-1-155 16</inkml:trace>
  <inkml:trace contextRef="#ctx0" brushRef="#br0" timeOffset="389737.6606">23908 17272 1095 0,'0'0'156'0,"0"0"-145"16,0 0 8-16,0 0 34 15,0 0-22-15,-91-14-21 16,58 35-3-16,5 8 4 16,8 6 11-16,7 5-10 15,13 0 6-15,0-4-6 16,15-3-12-16,16-7 8 15,11-8-7-15,10-10 6 0,6-8-3 16,-1 0 1-16,-5-15 2 16,-6-12-1-16,-11-8-3 15,-8-6 9-15,-12-6-9 16,-7-1-1-16,-6 4-2 16,-2 5 2-16,0 5-2 15,0 8 1-15,6 11 0 16,14 9-2-16,9 6-4 15,8 6-5-15,4 15 2 16,-5 6 4-16,-6 4 2 16,-7 1 0-16,-9 4 0 15,-8-1-2-15,-6 3 0 16,0-2 1-16,-3-3 3 16,-3-3-1-16,4-6 1 0,2-6 0 15,12-4 1-15,24-8 3 16,12-6 2-16,7 0-2 15,0-21 0-15,-8-7 1 16,-13-8 0-16,-13-6 17 16,-15-5 21-16,-6-2-16 15,-18 1-15-15,-24 4-11 16,-10 7-1-16,-11 14-24 16,-4 11-73-16,12 12-53 15,13 6-133-15,27 19-406 16</inkml:trace>
  <inkml:trace contextRef="#ctx0" brushRef="#br0" timeOffset="389976.874">25387 17452 1468 0,'0'0'35'0,"0"0"-35"16,0 0-4-16,0 0 4 16,0 0 12-16,-102 60-7 15,77-13-1-15,5 2-6 0,2-6 7 16,6-1-10-16,-1-9-40 16,5-9-137-16,4-13-166 15</inkml:trace>
  <inkml:trace contextRef="#ctx0" brushRef="#br0" timeOffset="390340.7726">25880 17211 997 0,'0'0'0'16,"0"0"-4"0,-86-3 4-16,71 14 2 0,9 7 27 15,6 0-18-15,6 4-8 16,24-1 5-16,10-2 17 16,8 1 35-16,-2-3-14 15,0-1-4-15,-5 1-3 16,-9 0 6-16,-3-1-8 15,-7 2-12-15,-7 2-11 16,-5 1-2-16,-8-1-9 16,-2-1-2-16,-18-3 1 15,-19-2 0-15,-14-4-2 16,-9-10-9-16,-7 0-152 16,-1-16-170-16</inkml:trace>
  <inkml:trace contextRef="#ctx0" brushRef="#br0" timeOffset="390507.3221">26077 17181 677 0,'0'0'605'0,"114"-33"-564"16,-58 27-39-16,-2 3-1 16,-9 3-1-16,-5 4-23 15,-7 13-197-15,-5 2-350 16</inkml:trace>
  <inkml:trace contextRef="#ctx0" brushRef="#br0" timeOffset="390808.9323">26848 17136 1121 0,'0'0'55'0,"0"0"-55"16,-84-27 0-16,36 27 24 15,-6 26 28-15,0 15-18 16,7 12-5-16,14-1-4 16,18 4-6-16,15-3-6 0,7-7-2 15,29-9-2-15,13-14 0 16,6-9-1-16,4-12-3 16,-4-2 5-16,-3-10-5 15,-8-17 4 1,-16-10 2-16,-15-7-2 0,-13-8 0 15,-13-3-9-15,-23-3-5 16,-6 3-24-16,5 12-58 16,13 9-53-16,21 16-172 15,3 15-568-15</inkml:trace>
  <inkml:trace contextRef="#ctx0" brushRef="#br0" timeOffset="391112.8774">27342 17159 1138 0,'0'0'67'0,"0"0"-59"0,0 0-5 15,0 0 16-15,0 0 6 16,0 0-11-16,-80 78 2 31,78-36-8-31,2-3-1 0,15-3 8 0,16-7 3 16,7-8-2-16,4-8-4 15,-2-13-7-15,-6 0 17 16,-8-13 46-16,-7-17-29 16,-13-4 2-16,-6-8-19 15,-14-4-15-15,-24-5-7 16,-13-1-9-16,-1 1-39 16,7 7-48-16,15 7-77 0,23 7-250 15</inkml:trace>
  <inkml:trace contextRef="#ctx0" brushRef="#br0" timeOffset="391477.3935">27767 16767 1153 0,'0'0'27'0,"0"0"12"16,0 0-30-16,93-44-8 0,-30 44-2 15,5 10 0-15,4 9-6 16,-9 2-11-16,-11-7-24 16,-19-3 25-1,-17-7 14-15,-13-1-2 16,-3 4 0-16,0 5-3 0,-6 12 8 16,0 13 38-16,3 16 5 15,3 17 4 1,0 10 12-16,0 5-4 0,8 0-11 15,-4-8 7-15,-4-3-16 16,0-4 1-16,-16-5-9 16,-10-8-3-16,-8-10-9 0,-6-8-14 15,-15-13-1 1,-24-12 0-16,-27-14-4 0,-29 0-100 16,-26-29-236-16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4:56:55.40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2636 3499 1342 0,'0'0'98'0,"0"0"-98"16,0 0-2-16,0 0-5 16,0 0-26-16,-45 93 33 0,14-9-1 15,-5 11 4 1,6 5-2-16,2-2 0 16,4-8-1-16,12-15-12 15,6-18-40-15,6-22-21 16,0-17 33-16,0-16-4 0,0-2 44 15,3-31 6-15,9-17 14 16,1-16-19-16,-1-13 29 16,-1-7 10-16,7-3-12 15,1 2 7-15,-1 7 4 16,6 9 26-16,-5 17-34 16,1 16-8-16,-3 17 13 15,0 16-9-15,8 3-27 16,4 29-6-16,8 23 1 0,3 17 2 15,2 10 3-15,-6 7-1 16,0 3-3-16,-5 0-26 16,-3-3-56-16,-7-8-96 15,-13-19-137-15</inkml:trace>
  <inkml:trace contextRef="#ctx0" brushRef="#br0" timeOffset="170.6089">2406 4053 1164 0,'0'0'174'16,"0"0"-155"-16,9-74-19 15,40 60-1-15,23 4 0 16,19 8-2-16,13 2 0 16,1 4-142-16,-8 2-162 15,-11-3-234-15</inkml:trace>
  <inkml:trace contextRef="#ctx0" brushRef="#br0" timeOffset="359.3821">3233 3867 973 0,'0'0'337'16,"0"0"-296"-16,0 0 12 15,0 0 36-15,0 0-31 16,0 0-47-16,-33-38-11 16,33 80-14-16,0 22 12 15,6 14 4-15,10 7 1 16,-1 1-3-16,0-2-5 15,-3-4-43-15,-3-9-68 16,3-6-37-16,-6-17-58 16,0-14-226-16</inkml:trace>
  <inkml:trace contextRef="#ctx0" brushRef="#br0" timeOffset="658.664">3253 3913 1266 0,'0'0'38'16,"-8"-119"-14"-16,8 76-6 15,13 9 39-15,14 11 30 16,7 14-63-16,11 9-24 0,9 20-3 16,2 21-7-1,-2 11 10-15,-14 9-5 16,-19 3 0-16,-21-5-5 15,-12-6-35-15,-31-10 20 0,-12-11 18 16,-5-8 7-16,2-12-1 16,13-7-17-16,17-5-56 15,16 0-26-15,12-17-148 16,30-10-552-16</inkml:trace>
  <inkml:trace contextRef="#ctx0" brushRef="#br0" timeOffset="840.9873">3828 3816 1275 0,'0'0'129'16,"0"0"-86"-16,0 0-39 15,0 0 10-15,0 0-12 16,-3 76-1-16,3-7 9 16,0 5 0-16,0 3-10 15,6-4 4-15,3-2-8 16,-2-6-5-16,-1-4-86 15,-1-11-46-15,1-14-93 16,-2-13-195-16</inkml:trace>
  <inkml:trace contextRef="#ctx0" brushRef="#br0" timeOffset="1122.2807">3901 3823 1285 0,'0'0'26'16,"0"-77"10"-16,9 58-18 16,24 9 29-16,13 10-14 15,8 10-33-15,7 27-4 16,-6 13-6-16,-16 7 9 16,-21 4-8-16,-18-2 2 15,-16-12 5-15,-34-10-7 16,-14-17 3-16,-18-14 4 15,-6-6 4-15,0-13-4 16,4-18-4-16,13-10-45 16,23-9-61-16,27-2-147 0,21-3-375 15</inkml:trace>
  <inkml:trace contextRef="#ctx0" brushRef="#br0" timeOffset="1496.0727">4171 3407 1225 0,'0'0'112'16,"0"0"-103"-16,0 0-9 16,0 0-19-16,0 78 19 15,10-6 33-15,4 12-26 16,5 2-2-16,5-3-3 0,-1-5 0 16,-1-7-3-1,0-9 1-15,-5-12-13 16,-1-11-46-16,2-12-24 15,3-13 11-15,6-14-19 0,0 0 7 16,-1-17 8-16,0-13 60 16,-7-7 16-16,-1-2 31 15,-4-4 72-15,-1 4-25 16,-4 7 2-16,3 10-9 16,-2 12-6-16,-1 8-36 15,2 2-23-15,7 16-6 16,-3 14-6-16,-2 9 4 0,-7 3 1 15,-6 1-3-15,0-5 3 16,0-3-1-16,0-10-99 16,0-12-116-16,0-13-507 15</inkml:trace>
  <inkml:trace contextRef="#ctx0" brushRef="#br0" timeOffset="1657.9931">4617 3546 1193 0,'0'0'0'0,"0"0"-273"16,106 86 74-16,-49-48-93 0</inkml:trace>
  <inkml:trace contextRef="#ctx0" brushRef="#br0" timeOffset="2401.1156">5096 3786 1208 0,'0'0'71'16,"0"0"-60"-16,0 0 9 16,-107-23 18-16,75 48-16 15,1 10-18-15,7 13-3 16,14 5 0-16,10 2 1 15,15-2-4-15,29-4-6 0,16-12-45 16,9-11-25 0,7-11-32-16,9-11-47 15,1-4 43-15,4-3 72 0,-8-17 12 16,-12-10 30-16,-15-9 11 16,-16-6 75-16,-15-5 62 15,-21 1 3-15,-5 6-41 16,-34 7-23-16,-13 9-34 15,-6 12-26-15,2 13-25 16,5 2-2-16,9 22-4 16,10 12 3-16,16 9 1 15,13 3-10-15,12-3 10 16,27-3-8-16,10-15-32 0,6-15-31 16,-1-10-42-1,-2 0 4-15,-13-26 71 0,-8-8 38 16,-13-10 5-1,-15-2 58-15,-3-5 9 16,-13 5 13-16,-11 3-11 0,-3 12-7 16,0 10-22-16,9 13-27 15,3 8-18-15,8 18-4 16,7 17-7-16,0 12 11 16,30 7 2-16,13-2 6 15,5-9-8-15,4-7 1 16,5-14-2-16,2-8-19 0,4-11 13 15,0-3-4-15,-11-13 10 16,-10-23 1-16,-11-8 10 16,-4-12-7-16,-9-7 16 15,-6-7-3-15,-12-5-5 16,0 0 21-16,-12 11-9 16,-9 12-3-16,-3 22-5 15,8 13-10-15,4 14 4 16,4 3-9-16,-2 27-17 15,4 18 14-15,6 17 1 16,0 9 2-16,10 2 0 16,11-4-1-16,0-6-2 15,1-6-60-15,-5-12-123 16,-7-16-97-16</inkml:trace>
  <inkml:trace contextRef="#ctx0" brushRef="#br0" timeOffset="2580.7673">5948 3725 983 0,'0'0'391'0,"0"0"-368"16,116-2-23-16,-47 2-2 15,7 0 0-15,-1 0-35 16,2 0-128-16,-10-9-156 15,-17-5-146-15</inkml:trace>
  <inkml:trace contextRef="#ctx0" brushRef="#br0" timeOffset="2718.8505">6524 3642 547 0,'0'0'350'0,"0"0"-142"15,0 0-127-15,0 0-63 16,0 0-1-16,0 0 43 16,-9 78-24-16,9-41-7 15,3-2-13-15,10 0-9 16,2-5 2-16,2-2-9 15,-3-6-27-15,-6-12-169 16,-5-10-350-16</inkml:trace>
  <inkml:trace contextRef="#ctx0" brushRef="#br0" timeOffset="2886.7291">6515 3254 1070 0,'0'0'0'0,"0"0"-344"16,94 96-156-16</inkml:trace>
  <inkml:trace contextRef="#ctx0" brushRef="#br0" timeOffset="3187.7135">6992 3619 1245 0,'0'0'59'15,"0"0"-52"-15,0 0-1 16,-119-24 11-16,76 46 10 16,1 17-23-1,11 5-1-15,17 5 1 0,14 0-2 16,5-2 1-16,31-7-1 15,11-12-1-15,10-9 5 16,1-17 1-16,-1-2-7 16,-5-17 12-16,-10-14-10 15,-11-7 6-15,-13-8 22 16,-15-4 12-16,-3-8 11 16,-22-4-53-16,-19 6-5 0,-4 14 0 15,2 21-55-15,6 21-76 16,22 7-196-16</inkml:trace>
  <inkml:trace contextRef="#ctx0" brushRef="#br0" timeOffset="3578.8342">7216 3638 1246 0,'0'0'49'0,"0"0"-28"16,0 0-21-16,0 0-35 15,0 0 32-15,24 103 3 16,-6-60 0-16,-6-1-3 16,-8-11-12-16,-4-4-30 0,0-13-17 15,0-6-38-15,0-8 37 16,-6 0 41-16,0-18 22 16,3-7 12-16,2-7-3 15,1-3 34-15,0 1 15 16,0-1 17-16,6 6-27 15,16 1 21-15,9 6-8 16,8 6 7-16,3 5-17 16,4 11-30-16,-1 0-5 0,-2 21-15 15,-4 13 1 1,-3 4-2-16,-8 5 0 16,-7 0-3-16,-10 2 5 0,-11 0-2 15,-3-1 0-15,-33-3-31 16,-21-4-98-1,-20-11-67-15,-16-16-402 16</inkml:trace>
  <inkml:trace contextRef="#ctx0" brushRef="#br0" timeOffset="4196.0768">4568 3503 1069 0,'0'0'64'15,"0"0"-64"-15,0 0 0 16,0 0 17-16,-36 76 8 15,36-46-20-15,5-7 0 0,20-3 4 16,8-9-9 0,1-10 16-16,-4-1 7 15,-8-4 44-15,-8-17 31 0,-7-7-14 16,-7-4-15-16,0-2-58 16,-10 4-9-16,-8 8-4 15,-6 8-2-15,-1 13-11 16,-4 1-97-16,4 14-122 15,4 10-170-15</inkml:trace>
  <inkml:trace contextRef="#ctx0" brushRef="#br0" timeOffset="10120.6924">8222 3721 1232 0,'0'0'78'0,"0"0"-60"0,0 0-3 0,0 0 23 0,0 0-16 0,0 0-22 0,-100-21-9 0,70 38 8 0,6 1-8 15,15 0 9 1,9 2-5-16,3-1 1 0,34 0 3 15,17-1 1-15,7-1 0 16,0 0 0-16,-7 2 0 16,-11 1 0-16,-13-1-3 15,-12 2-27-15,-12-2 11 16,-6-2-1 0,-22-3 2-16,-24-2 18 0,-17-6 4 15,-6-4 3-15,-1-2 18 16,15 0 2-16,14-8-4 15,18 2-20-15,15-3-3 16,8-1 0-16,23-3-63 0,30 0-172 16,18-3-346-1</inkml:trace>
  <inkml:trace contextRef="#ctx0" brushRef="#br0" timeOffset="10868.0177">10155 3796 1107 0,'0'0'295'0,"0"0"-257"0,-67-86-33 16,15 64-5-16,-9 11 45 15,-5 11-5-15,0 0-25 16,11 25-15-1,15 10 0-15,16-1-3 16,19 4 1-16,5-4 2 16,33-1 1-16,27-9 3 0,18-10-8 15,7-14-44-15,-6 0-80 16,-6-32-18-16,-21-11-89 16,-15-12 32-16,-17-14 203 15,-17-10 37-15,-3-7 131 16,-17 2-58-16,-8 6 23 15,-2 14-2-15,6 16-21 16,9 18-15-16,6 16-36 16,6 9-31-1,0 5-20-15,0 2-8 0,11 28-18 0,16 20 18 16,7 22 1-16,2 20 4 16,1 11-5-16,-10 9 1 15,-11 7-2 1,-11-2 1-16,-5 0-20 15,-5 1-26-15,-17-9-20 0,-1-10-2 16,3-9-6-16,5-12 11 16,12-10 33-16,3-12 16 15,7-13 0-15,14-13 3 16,9-15-4-16,6-9 3 16,10-6 3-16,11-4-32 0,4-17-48 15,3-9 33-15,-1-5 40 16,-11-5 16-16,-18-4 16 15,-17-3 23-15,-17-5 28 16,-15-3-19-16,-30-6-8 16,-16 0-20-16,-15 0-1 15,-14 1 2-15,-4 2-17 16,8 5 6 0,15 5 11-16,25 7 11 0,27 8 27 15,19 5-24 1,3 3-30-16,30 2-5 0,16 1-1 15,11 2 1-15,4 2-1 16,-7 1-32-16,-13 5-52 16,-21-6-26-16,-23 1-39 15,-8-3-107-15</inkml:trace>
  <inkml:trace contextRef="#ctx0" brushRef="#br0" timeOffset="15211.8363">12044 3663 1080 0,'0'0'120'15,"0"0"-90"-15,-15-100 20 16,-16 66 84-16,-12 3-62 16,-7 6-12-16,-8 12-41 15,-3 7-11-15,0 6 0 16,-1 14-6-16,10 16-4 16,12 8 0-16,15 4-4 0,19-3 3 15,6-2 1 1,21-7 2-16,25-9 2 0,15-11-2 15,14-10 0 1,10 0-24-16,-2-25-9 0,-8-13 11 16,-18-10 5-16,-17-10 17 15,-18-6 2-15,-13-1-1 16,-9-1 10-16,-3 3 19 16,-18 2 22-16,-7 10-36 15,-2 12 10-15,2 10-2 16,4 15-6-16,10 8-17 15,1 6-1-15,2 8-8 0,-3 31-8 16,2 16 15-16,7 16-2 16,5 6 3-1,9 4 0-15,15 1-5 0,10-7 3 16,4-10-30-16,5-12-9 16,5-18-17-16,7-13-47 15,0-14-1-15,-4-8 38 16,-5-10 26-1,-12-18 38-15,-10-9 4 0,-12-8 10 16,-7-3 73-16,-5-1-14 16,0 9-1-16,0 11-9 15,0 12-16-15,0 9 3 16,0 8-27-16,0 0-19 16,0 20-30-16,6 17 12 0,7 10 18 15,4 8 0-15,-3-5-25 16,0-6-61-16,-2-8-29 15,-2-10-24-15,-2-13-197 16</inkml:trace>
  <inkml:trace contextRef="#ctx0" brushRef="#br0" timeOffset="15375.7209">12317 3133 1167 0,'0'0'214'16,"0"0"-214"-16,0 0-19 16,0 0-53-16,0 0-113 15,89-33-232-15</inkml:trace>
  <inkml:trace contextRef="#ctx0" brushRef="#br0" timeOffset="15793.7426">12736 3155 1362 0,'0'0'61'16,"0"0"-61"-16,0 0-6 0,0 0 1 15,0 0 5 1,-7 131 0-16,16-54 0 0,6 11 8 16,4 9-5-16,1 1 0 15,-1-2-6-15,2-6-25 16,-3-6-32-16,-1-8-11 15,-3-9 20 1,4-14 1-16,-3-15-18 16,6-10 33-16,1-13 34 0,3-5-2 15,-1-8 3-15,3-2 8 16,0 0-7-16,-2-14 6 16,-5-4 2-16,-11-1 4 15,-9-3 9-15,-2-7 20 16,-28-3-24-16,-13-1-8 0,-11-3-9 15,-5 5 25-15,-1 5-1 16,9 8-1-16,14 5-1 16,16 6-13-1,17 6-3-15,4-1 2 0,9-4-9 16,37-4-25-16,23-11-106 16,17-8-146-16,5-13-275 15</inkml:trace>
  <inkml:trace contextRef="#ctx0" brushRef="#br0" timeOffset="16228.6024">13239 3273 1289 0,'0'0'61'0,"-55"-87"-34"15,38 66 56-15,9 8 15 16,6 10-44-16,2 3-50 16,2 8-4-16,24 25-33 0,12 23 27 15,9 18 3-15,0 13 0 16,-7 7-6-16,-10 3-23 15,-14-3-6-15,-11-7-38 16,-5-9 7 0,-5-8-4-16,-14-11 32 15,-1-7 17-15,10-12 12 0,10-9 8 16,0-6 3-16,18-8 2 16,18-7-2-16,13-8 1 15,9-2 0-15,5-6 2 16,-2-14-1-16,-6-8 2 15,-15-6 29-15,-16-9 12 16,-19-10 39-16,-7-3-11 16,-34-8-44-16,-19-1 10 15,-15 0-13-15,-7 2-4 0,0 10-9 16,13 10-11-16,20 15 16 16,18 16-9-16,17 9-3 15,9 3-6-15,0 0 1 16,24 0-11-16,21 8 5 15,21 3-11-15,14 2-29 16,5-8-58-16,-7-5-81 16,-14 0-179-16</inkml:trace>
  <inkml:trace contextRef="#ctx0" brushRef="#br0" timeOffset="17544.5287">13836 3507 1032 0,'0'0'134'16,"0"0"-132"-16,0 0 5 16,121 0 23-16,-65-5 8 15,-1-9-25-15,-11-1-11 16,-13-6 6-16,-13-2 5 16,-15-3 41-16,-3-2 11 15,-6-2-12-15,-21 4 15 16,-7 3-49-16,-5 8-18 0,0 13 6 15,-1 2-7 1,4 22-14 0,3 15 11-16,6 13-1 0,14 10 4 0,13 11 0 15,7-1-2-15,28-7 2 16,10-10 0-16,7-16-17 16,6-15-50-16,5-9-41 15,2-13-26-15,-2 0 11 16,-12-18 86-16,-14-14 35 15,-13-11 2-15,-12-10 22 16,-8-7 77-16,-2 2-52 16,-2 1-10-16,0 13 7 15,3 13-5-15,6 11 49 16,3 9-18-16,7 7-66 16,5 4-4-16,6 2-13 0,8 19 3 15,-2 6 8-15,-6 9-9 16,-7 2-1-16,-10 2-41 15,-10 0-19-15,-3-8-6 16,-1-12-6-16,-16-9 5 16,1-11 59-16,-4-8 20 15,2-18 17-15,1-7 59 16,6-3-45-16,8 2 28 16,3 2 5-16,14 7 3 15,15 5-61 1,10 5-6-16,9 4-7 0,11 7 2 15,10-1-1-15,3 1 5 16,-2-1-17-16,-18-4 7 16,-17-2 11-16,-18-3 0 15,-12-4 6-15,-5-1 11 16,-3-1 10-16,-16 1-5 0,-1 6-16 16,-1 7 12-16,1 6-17 15,0 1-1-15,-1 23-14 16,3 11 5-16,2 11 8 15,8 4-4-15,8 2 7 16,2-1-2 0,21-7 0-16,9-7-1 0,2-12-1 15,2-14-12-15,0-11 2 16,-3-1 5-16,-2-24 7 0,-4-6 0 16,-3-7 10-16,-5-3-6 15,-4-1 5-15,-6 3 29 16,-4 8 5-1,-4 11-12-15,-1 9-9 0,2 11 16 16,3 0-38 0,3 23-39-16,2 15 34 0,5 7 2 15,-4 4-19-15,1 2-39 16,3-4 16-16,0-9 23 16,1-10-35-16,-4-16-34 15,0-10 15-15,-2-2 11 16,2-22 55-16,3-13 7 15,-1-7 3-15,0-6 43 0,0-1 35 16,-2 2-26-16,-3 5 15 16,-2 5 17-1,-1 7-48-15,1 11 13 0,-4 11-10 16,4 8-15-16,2 5-24 16,7 23-27-16,4 13 24 15,2 6 0-15,5 1 3 16,8 2-5-1,16-4 3-15,10-4-9 0,8-12-26 16,-3-18-3-16,-13-12 14 16,-11-5 19-16,-12-25 7 15,-8-11 9-15,-10-11 2 16,-7-6 19-16,-5-5 10 16,0-4-31-16,-9-1 4 0,-13 8-13 15,-1 10 3-15,-1 14 7 16,5 19 7-16,10 11 12 15,4 6-29-15,5 21-16 16,0 20-2-16,2 19 13 16,17 10 5-16,2 3-2 15,3-4 2-15,-6-3-13 16,-6-9-30-16,-6-3-49 16,-6-12-88-16,0-16-115 15</inkml:trace>
  <inkml:trace contextRef="#ctx0" brushRef="#br0" timeOffset="17862.9901">15818 3404 1109 0,'0'0'172'16,"0"0"-162"-16,0 0-5 15,132-2-10-15,-63 4 5 16,6 3-67-16,-3-5-110 15,-9 0-118-15,-18-7-99 16,-20-7 353-16,-16-3 41 16,-9 3 354-16,0 2-120 15,-3 7-6-15,0 3-99 16,3 2-35-16,0 0-44 0,0 6-50 16,0 11-14-16,0 9 12 15,7 1 4-15,2 3-2 16,2-1 3-1,-3-3 0-15,-1-2-3 0,-4-1 0 16,-2-9-20-16,-1-8-189 16,0-6-397-16</inkml:trace>
  <inkml:trace contextRef="#ctx0" brushRef="#br0" timeOffset="18004.8627">16147 3096 415 0,'0'0'345'0,"0"0"-345"15,119 43-159-15,-53-6-93 16</inkml:trace>
  <inkml:trace contextRef="#ctx0" brushRef="#br0" timeOffset="18595.9722">16899 3423 1037 0,'0'0'163'15,"0"0"-105"-15,0 0-15 16,-91-69 8-16,42 66-28 16,-5 3-23-16,0 14-1 15,5 16 1-15,15 7-3 0,13 4 1 16,18-1 2-16,3-1 0 15,25-7 1-15,12-11-4 16,8-13-22-16,-2-8-26 16,2-12 14-16,-5-16 13 15,-7-7 21-15,-6-5 1 16,-13-4 2-16,-7 0 40 16,-7 1-8-16,0 3 28 15,-3 11 13-15,-7 15-34 16,0 9-16-16,-1 5-23 15,-1 19-9-15,0 17 8 16,3 9-6-16,9 6 7 16,6 1 3-16,22-5 2 0,15-8-3 15,17-9-2-15,12-12-14 16,8-11 12-16,-1-7-4 16,-11-10 6-16,-13-25 2 15,-12-11-2-15,-10-9 18 16,-12-12 9-16,-8-5-5 15,-11-5 3-15,-2 1-22 16,-12 7-1-16,-15 10-2 16,-9 10 7-16,0 18-7 15,7 14 0-15,9 17-1 16,4 0-3-16,7 31-13 0,2 17 17 16,7 13 0-16,3 9 0 15,24 5-3-15,6-3 3 16,1-7-5-16,-2-9-15 15,-4-12-51 1,-5-11-116-16,-4-13-139 16</inkml:trace>
  <inkml:trace contextRef="#ctx0" brushRef="#br0" timeOffset="18790.8311">17191 3340 1387 0,'0'0'131'0,"0"0"-106"16,0 0-25-16,112-17-8 15,-39 17 8 1,9 0-12-16,2 0-122 0,-11-6-146 16,-12-7-366-16</inkml:trace>
  <inkml:trace contextRef="#ctx0" brushRef="#br0" timeOffset="18972.2274">17759 3239 656 0,'0'0'520'0,"0"0"-426"0,0 0-60 15,0 0 59-15,0 0-35 16,0 0-58-16,-7 34-8 16,13 2 5-16,5 0 3 0,-1-2 0 15,-1-1 0-15,-5-5-3 16,-4-2 3-16,0-7-38 15,0-5-104-15,0-10-140 16,0-4-397-16</inkml:trace>
  <inkml:trace contextRef="#ctx0" brushRef="#br0" timeOffset="19159.8938">17675 3002 804 0,'0'0'179'0,"0"0"-179"15,0 0-299 1,0 0-149-16</inkml:trace>
  <inkml:trace contextRef="#ctx0" brushRef="#br0" timeOffset="19476.9808">18109 3275 1160 0,'0'0'57'16,"0"0"-26"-16,0 0 2 0,0 0 40 16,0 0-49-1,0 0-24-15,-49 2-15 0,29 35 15 16,4 1-1-16,10-1 0 15,6-3 1 1,0-11 0-16,13-3 0 16,14-9 6-16,9-10 1 0,1-1 8 15,0-8 2-15,-7-16 33 16,-8-5 29-16,-9-7-16 16,-13-5-32-16,0-4-2 15,-23-1-26-15,-14 7-3 16,-5 9-3-16,-1 13-9 0,4 17-29 15,9 2-94 1,20 29-71-16,10 10-37 16,36 1-230-16</inkml:trace>
  <inkml:trace contextRef="#ctx0" brushRef="#br0" timeOffset="19860.8863">18461 3298 1147 0,'0'0'66'15,"0"0"2"-15,0 0-6 0,0 0-45 16,0 0-17-16,0 0-16 16,-1 63 16-16,2-25 0 15,2-5 0-15,-3-6 0 16,0-9 0-16,0-7-9 16,0-7-14-16,0-4-10 15,0 0 33-15,0-13 26 0,0-10-24 16,0-7 0-16,0-1 0 15,0-1-2-15,0 3 26 16,0 2 26-16,0 8 14 16,7 2 5-16,17 9-32 15,9 4-33-15,12 4-6 16,7 0-10-16,-1 18 8 16,-5 7-3-16,-9 3 2 15,-8 2 3-15,-9-1-9 16,-8 2 9-16,-7 3-3 15,-5 1 2-15,-5 5-5 0,-24-1 3 16,-23-3-75 0,-19-11-136-16,-15-16-301 15</inkml:trace>
  <inkml:trace contextRef="#ctx0" brushRef="#br0" timeOffset="20639.9784">16166 2990 1053 0,'0'0'65'0,"0"0"-65"16,0 0 0-16,0 0 12 16,0 0 9-16,0 0-4 15,14 49 4-15,-4-42 19 16,-4-4 8-16,-4-3 21 15,-2 0 27-15,0 0-14 16,0 0-11-16,0 0-21 16,0 0-25-16,0 0-22 15,0 0 0-15,0 0-3 0,0 0-3 16,0 0-7 0,0 0-20-16,0 8-21 15,4 4-47-15,7 1 58 16,0-1 6-16,-2-8-3 0,-4-4 31 15,-5 0 6-15,0 0 30 16,0 0 68-16,0-4-23 16,0-4-29-16,0 5-31 15,-2 2-8-15,1 1-7 16,-1 0-9-16,-1 0-2 16,0 6-4-16,2 2-18 15,1 4 1-15,0-3 0 16,15-3 16-16,4-2 16 0,0-4 1 15,-6 0 0 1,-9-7 18-16,-4-11 42 16,0 0-43-16,-6-3-18 0,-21 2-24 15,-10-2-108 1,1 2-235-16</inkml:trace>
  <inkml:trace contextRef="#ctx0" brushRef="#br0" timeOffset="22422.9768">19707 3241 850 0,'0'0'219'16,"0"0"-154"-1,0 0 1-15,0 0 33 0,0 0-20 16,0 0-33-16,0 0-46 15,4-9-8-15,-1 22-5 16,0 8 13-16,2 7 1 16,0 2 4-16,0 3-4 15,-2-1 10-15,0-1-11 16,3-3 4-16,0 0-4 16,3-6-72-16,-2-5-94 15,-4-15-168-15</inkml:trace>
  <inkml:trace contextRef="#ctx0" brushRef="#br0" timeOffset="22570.9838">19656 3008 1293 0,'0'0'0'0,"0"0"-336"15,0 0 17-15</inkml:trace>
  <inkml:trace contextRef="#ctx0" brushRef="#br0" timeOffset="22967.7632">19987 3235 1050 0,'0'0'0'15,"0"0"-8"-15,0 0 7 16,2 84 0-16,-1-57 1 16,1-2 1-16,2-1-1 15,1-9-3-15,-1-8-4 16,-1-4 1-16,0-3 6 16,0 0 7-16,1-13 41 15,3-10-19-15,0-6 22 0,3 0 23 16,1-3-24-16,5-1-39 15,4 4 12-15,5 6-2 16,3 6-4 0,5 9-5-16,2 6-8 15,0 2 1-15,2 4-5 0,-4 17 2 16,-5 6-4-16,-5 5 2 16,-4 5 0-16,-6 1-2 15,-5 2 1-15,-5-5 0 16,-1-3-8-16,-1-3-45 15,5-7-39-15,5-8-64 16,11-11-157-16</inkml:trace>
  <inkml:trace contextRef="#ctx0" brushRef="#br0" timeOffset="23306.6144">21434 2899 524 0,'0'0'747'0,"0"0"-691"0,0 0-56 15,0 0-16-15,0 0 2 16,0 0 14-16,32 86 14 16,-9-39-6-16,6 3-8 15,-1 3 0-15,-5 4 2 16,-4 0 0-16,-11 0-2 16,-8-2-31-16,0-3-57 15,-8-11-85-15,-4-10-165 16</inkml:trace>
  <inkml:trace contextRef="#ctx0" brushRef="#br0" timeOffset="23628.9369">21542 2864 1260 0,'0'0'29'0,"0"0"-29"16,61-81 0-16,-18 75 3 16,7 6-3-16,2 6 0 15,0 24-10-15,-6 11-4 16,-13 6 12-16,-17 3-5 16,-16-1 1-16,-12 0 0 0,-26-7 2 15,-12-5 3-15,-6-10-3 16,-3-9 3-16,6-11 1 15,12-5 4 1,13-2 21-16,16 0-5 16,12-16-20-16,12-8-61 15,29-8-338-15</inkml:trace>
  <inkml:trace contextRef="#ctx0" brushRef="#br0" timeOffset="24003.2296">22041 2660 1260 0,'0'0'62'0,"0"0"-62"15,0 0-7-15,0 0-7 0,0 0-13 16,-17 116 27-16,17-43 0 16,13 5 1-16,7-4-2 15,-1-8-5-15,-3-12-24 16,-1-12-24-16,-1-11-7 15,-1-13 7 1,-6-13 38-16,0-5 16 0,-1-5 47 16,2-21 81-16,1-5-68 15,3-7-33-15,3-2 4 16,-1 4 2-16,0 6 8 16,-2 9-11-16,-1 9 5 15,1 10-6-15,3 2-28 16,6 8-1-16,2 19-16 0,3 10 12 15,-4 5 3 1,-2 3 0-16,-4-1 0 0,2-3-32 16,0-6-73-16,-2-14-62 15,2-15-233-15</inkml:trace>
  <inkml:trace contextRef="#ctx0" brushRef="#br0" timeOffset="24367.7434">22571 2991 1252 0,'0'0'30'0,"0"0"-30"15,0 0-4-15,108 61 4 16,-59-36 10-16,6-4-8 16,0-8 3-16,-5-7-5 15,-10-6-1-15,-15-3 1 0,-13-20 6 16,-11-5 21-16,-1-6 11 15,-1 0-12-15,-15 1 28 16,2 6-15-16,1 11-2 16,4 5-1-16,3 11-13 15,1 3-23-15,-2 32-26 16,3 24 14-16,1 27 12 16,3 23 14-16,0 18-11 0,0 19 1 15,0 12-3 1,11 5 1-1,6 0 3-15,7-16-5 0,-1-15 1 16,-4-22-1-16,-9-28-56 16,-10-28-88-16,0-33-76 15,-13-21-503-15</inkml:trace>
  <inkml:trace contextRef="#ctx0" brushRef="#br0" timeOffset="25127.7384">23527 2925 812 0,'0'0'78'0,"0"0"-58"16,0 0 103-16,-89-16-3 15,58 16-56-15,-11 0-33 16,-4 10-15-16,1 4 2 0,2 6-15 16,8 1 0-1,13 0-1-15,10 1 0 0,9-2-2 16,3-4 2-16,19 1-2 15,19-4-6-15,11 0-23 16,8-3-4-16,4 1-3 16,0 3 7-16,-4 1 12 15,-7 2 11-15,-12-1 3 16,-16-1 2-16,-18-2 1 16,-4-1 0-16,-23 1 36 0,-19-4 25 15,-13-4 4 1,-10-5 6-16,1 0-13 15,5 0-11-15,10-11-30 0,14-3-15 16,17-1-2 0,18-3-51-16,17-4-180 15,33-3-599-15</inkml:trace>
  <inkml:trace contextRef="#ctx0" brushRef="#br0" timeOffset="25305.3108">23884 2945 1404 0,'0'0'62'0,"0"0"-62"0,0 0 0 16,0 0-4-16,0 0 9 15,4 92-5-15,2-47 0 16,7 1-1-16,3-4-86 16,0-6-84-16,-5-14-192 15</inkml:trace>
  <inkml:trace contextRef="#ctx0" brushRef="#br0" timeOffset="25463.7333">23735 2644 1357 0,'0'0'0'0,"103"0"-203"15,-37 20-68-15,-1 1-85 16</inkml:trace>
  <inkml:trace contextRef="#ctx0" brushRef="#br0" timeOffset="25682.3561">24209 2911 1181 0,'0'0'19'0,"0"0"-16"16,0 0-3-16,-74 83 27 16,68-44-15-16,6 5 2 15,0 2-14-15,22 0 2 16,8-9-5-16,7-6-15 0,9-9-53 16,7-12-63-1,5-10-47-15,6 0-14 0,-6-20-222 16</inkml:trace>
  <inkml:trace contextRef="#ctx0" brushRef="#br0" timeOffset="25956.3164">24694 3020 754 0,'0'0'128'16,"30"-99"7"-16,-27 63-35 15,-3 13-2-15,0 7-14 16,-9 8-57-16,-13 8-27 16,-8 0-5-16,-2 14-7 0,6 13 10 15,14 8-3-15,12 4-17 16,10 2-8-1,23-2 16-15,4-3 14 16,-4-5 0-16,-4-8 0 16,-9 2 0-16,-3-4 0 15,-4 0 2-15,-5 2 24 0,-5-1-5 16,-3 0 7-16,0-3-4 16,-20 0-10-16,-15-4 1 15,-13-2-5-15,-15-4-10 16,-17-3-18-16,-10-6-164 15,-2 0-466-15</inkml:trace>
  <inkml:trace contextRef="#ctx0" brushRef="#br0" timeOffset="26908.7331">21425 2954 1072 0,'0'0'67'0,"0"0"-30"15,0 0 53-15,0 0 13 16,0 0-27-16,0 0-39 0,-19-60-6 16,19 60-3-1,0 0-25-15,0 0-3 16,0 5-16-16,0 17-4 0,0 11 19 16,5 14 2-1,-2 9-1-15,-2 4 1 0,6 5 1 16,1 2-3-16,4 1 1 15,7-6 0-15,5-5-4 16,-1-11-4-16,-3-11-23 16,-6-12 14-16,-5-11-10 15,-6-7 0-15,-3-5-29 16,0 0-6-16,0-15 21 16,0-11-163-16,0-5-151 15</inkml:trace>
  <inkml:trace contextRef="#ctx0" brushRef="#br0" timeOffset="27312.8087">21433 2942 1029 0,'0'0'76'0,"0"0"-31"16,0 0 62-16,0 0 8 15,0 0-50-15,0 0-46 16,-22-29-19-16,22 29-10 16,0 18-15-16,0 9 20 0,0 13 5 15,0 7 0-15,0 4 3 16,0 4 1-16,0 1 7 15,0 2-10-15,0 0 5 16,0-4-5-16,11-1 3 16,7-6-2-16,2-7-2 15,-2-7-10-15,-2-9-6 16,-7-11-14-16,-3-8 3 16,-6-5-20-16,0 0-17 15,0-18 35-15,0-10-139 16,-1-5-91-16,-5-7-113 0</inkml:trace>
  <inkml:trace contextRef="#ctx0" brushRef="#br0" timeOffset="27679.5187">21513 3023 840 0,'0'0'174'15,"0"0"-84"-15,0 0 0 16,0 0-3-16,0 0-14 0,0 0-34 16,-11-27-28-16,11 27-11 15,0 14-21-15,0 11 14 16,7 9 6 0,6 7 2-16,-2 6 5 0,-2 0 3 15,1 6 0-15,-4 0 16 16,-1-2-2-16,-1 0-15 15,1-6-2-15,0-3-6 16,3-2 4-16,1-6-4 16,-1-8 1-16,2-4 3 15,-3-9-4-15,-2-8-2 16,-2-2-30-16,0-3-21 16,1-1-1-16,4-17-43 15,-4-9-145-15,-4-2-112 0</inkml:trace>
  <inkml:trace contextRef="#ctx0" brushRef="#br0" timeOffset="27992.8638">21597 3192 1051 0,'0'0'67'0,"0"0"-34"16,0 0 46-16,0 0 37 15,0 0-26-15,-61-72-39 0,59 72-18 16,2 0-19 0,0 0-14-16,0 0-5 0,0 17-16 15,0 11 12 1,6 13 8-16,3 7 1 16,0 1 0-16,0 3 1 0,0 0 0 15,0 1 1 1,-2 0 2-16,-2-2-2 0,0-4 0 15,-1-10-4-15,0-7-1 16,1-8-56-16,1-9-59 16,1-9-97-16,-2-4-216 15</inkml:trace>
  <inkml:trace contextRef="#ctx0" brushRef="#br0" timeOffset="32404.9825">6661 3351 256 0,'0'0'820'0,"0"0"-723"16,0 0-72-16,0 0 70 15,0 0-26-15,-95-50-30 16,75 50-24-16,5 0-15 16,5 3 0-16,4 10-4 15,3 4-8-15,3-3 11 16,4 2-1-16,14-3 2 16,6-1 0-16,1-5 6 15,-3-4-6-15,-6-3 0 16,-7 0 0-16,-6 0 24 15,-3-7 0-15,0-8 24 16,0-2-19-16,-12-3-29 16,-9 0-2-16,-2 3-7 0,-2 3-43 15,-2 4-36-15,2 7-51 16,7 3-95-16,2 0-297 16</inkml:trace>
  <inkml:trace contextRef="#ctx0" brushRef="#br0" timeOffset="35993.9158">1329 6375 1157 0,'0'0'288'15,"0"0"-240"-15,0 0-30 16,0 0 55-16,0 0-20 16,0 0-34-16,0 0-19 15,-9-8-4-15,9 34 0 16,0 7 4-16,3 4 0 15,-3 1 3-15,0-3-5 16,0-3 2-16,0-2-26 0,0-7-80 16,0-12-127-16,-3-11-286 15</inkml:trace>
  <inkml:trace contextRef="#ctx0" brushRef="#br0" timeOffset="36148.1948">1218 5980 1335 0,'0'0'0'0,"0"0"-424"16</inkml:trace>
  <inkml:trace contextRef="#ctx0" brushRef="#br0" timeOffset="36375.9692">1508 6098 1274 0,'0'0'41'16,"0"0"-40"-16,88 102-1 15,-45-35 27-15,2 16 16 16,-6 9-24-16,-11 4-2 15,-14 1-17-15,-14-7 0 16,-17-11 0-16,-23-16 0 16,-21-19-51-16,-23-17-19 15,-20-20-73-15,-13-7-408 0</inkml:trace>
  <inkml:trace contextRef="#ctx0" brushRef="#br0" timeOffset="38240.7748">2922 6067 1456 0,'0'0'42'16,"0"0"-30"-16,0 0-10 15,0 0 36-15,0 0-16 16,0 0-22-16,0 6-28 16,0 40 21-16,0 16 7 15,0 4 0-15,2-2-12 16,1-2-14-16,-2-6-14 0,-1-7-18 15,0-10 10 1,-7-8-7-16,-11-10 7 0,1-9 39 16,-3-9 3-16,-4-3 6 15,3 0 35-15,0-6 10 16,12-4 19-16,3 3-3 16,6 0-11-16,6 0-11 15,25 2-38-15,17 1-1 16,18 4-10-16,10 0 10 15,0 0 0-15,-5 0 0 16,-8 0 0-16,-9 0-1 16,-11 0-65-16,-15-2-129 15,-20-23-257-15</inkml:trace>
  <inkml:trace contextRef="#ctx0" brushRef="#br0" timeOffset="38405.6948">2712 6076 69 0,'0'0'1275'0,"118"-40"-1247"15,-30 25-27-15,13 0-2 16,4-1-14-16,-1-2-134 16,-8-9-387-16</inkml:trace>
  <inkml:trace contextRef="#ctx0" brushRef="#br0" timeOffset="38857.7455">3567 5736 998 0,'0'0'322'15,"0"0"-256"-15,0 0-66 16,0 0 0-16,0 0 22 16,42 114 19-16,-14-39-14 15,0 10-21-15,-7 5-5 16,-6 1 3-16,-7 2-1 15,-4 0-3-15,-4-6 0 32,0-7-11-32,6-7-22 0,6-10-3 0,10-9-5 0,5-14 25 15,9-11 7 1,1-13 9-16,4-8-7 16,2-8-13-16,-4 0 16 15,-2-4-16-15,-7-10-12 0,-6-7 25 16,-11-6 5-16,-7-5 2 15,-6-6 6 1,-18-6-5-16,-24-5-2 0,-22-2 0 16,-13-1 1-16,-13 3 1 15,2 2 1-15,12 9 0 16,16 7 31-16,23 8 3 16,21 9 17-16,14 5 7 0,2-2-15 15,16 2-41 1,22-1-4-16,15 3-3 0,13 1 2 15,15 0-28 1,10 1-79-16,7-3-57 0,-1-3-216 16</inkml:trace>
  <inkml:trace contextRef="#ctx0" brushRef="#br0" timeOffset="39077.9756">4947 5853 1194 0,'0'0'32'0,"0"0"24"16,0 0 33-1,0 0-10-15,0 0-79 0,0 0-16 16,7 58-2-16,2 4 13 16,6 6 5-16,0-2 1 15,0 2 1 1,-3-3-2-16,-6-8 0 0,-1-7-142 15,0-20-172-15</inkml:trace>
  <inkml:trace contextRef="#ctx0" brushRef="#br0" timeOffset="39552.4733">4793 6076 992 0,'0'0'288'0,"0"0"-288"15,91-19-2-15,-30 17-1 0,6-4 3 16,2-2 3-16,-5-6-1 16,-10-4-2-16,-17-7 0 15,-19 0 5-15,-12-3 3 16,-6 0 52-16,-6 0-2 16,-10 7-9-16,5 9-12 15,3 6 4-15,5 6-41 16,3 17-3-16,0 16-18 15,0 16 19-15,1 2 2 16,15 2 0-16,1-3 1 16,4-5-1-16,-2-8 0 15,-4-10-2-15,0-8-26 16,-3-11-26-16,1-8 11 16,1 0 38-16,2-16 2 15,-4-8 3-15,5-5 4 0,-3 4 0 16,-3 3 1-16,2 5 28 15,-2 7 7-15,-2 7 3 16,2 3-34-16,3 1-9 16,2 16-1-16,-1 8-5 15,0 2 4-15,0 5 1 16,1-2 1-16,4 0-6 16,5-4-12-16,11-5-89 0,12-11-99 15,7-6-334 1</inkml:trace>
  <inkml:trace contextRef="#ctx0" brushRef="#br0" timeOffset="39878.046">6018 6159 1146 0,'0'0'101'0,"0"0"-83"0,0 0 12 15,84-21 41-15,-44 12-30 16,2-3-34-16,-2-3-5 15,-6-7 3-15,-10 1 0 16,-13 0 1-16,-11 0 1 16,-9 4 30-16,-27 3-19 15,-16 8-17-15,-11 6 0 0,-1 14-1 16,6 20 4-16,13 10 7 16,15 7 3-16,20 10-7 15,10-3 7-15,34-3 4 16,20-12 16-16,17-16 0 15,8-17-29-15,8-10 4 16,4-4-9-16,-3-18-15 16,-18-7-70-16,-28-9-148 15,-38-6-334-15</inkml:trace>
  <inkml:trace contextRef="#ctx0" brushRef="#br0" timeOffset="41874.7869">8022 6022 1146 0,'0'0'143'16,"13"-84"-98"-16,-17 36-45 16,-23 3 77-16,-12 3 5 15,-10 7-30-15,-11 9-50 16,-7 10-1-16,-6 10 8 0,-3 6-8 15,9 9 6-15,10 19-7 16,17 9-4-16,20 10 3 16,19 2-1-16,7 2-2 15,40-6 2-15,21-10-11 16,23-11-21-16,7-14-35 16,-3-10-17-16,-12-5 24 15,-20-22 13-15,-20-12 15 16,-15-17 29-16,-13-8 5 15,-14-3 24-15,0-1 20 16,-11 7 6-16,-8 7 17 16,4 12 1-16,0 11-14 0,6 13-6 15,4 9-20 1,4 9-15-16,1 0-13 16,0 24-28-16,9 17 20 15,15 14 6-15,4 6 2 0,8 8-1 16,1-1-3-16,-2-3 0 15,0-9-20-15,-4-11-12 16,-1-12-17-16,-4-15-22 16,-4-12 5-16,-1-6 37 15,-6-13 33-15,0-15 1 16,-3-8 9-16,-2-6-9 16,-4 1 31-16,-1 6-2 0,-1 10 2 15,2 9 28 1,2 8-32-16,5 8-21 0,11 6-7 15,0 19-18-15,7 11 12 16,-4 3 3 0,-3 3-21-16,-8-5-68 15,-7-10-63-15,-6-9-249 0</inkml:trace>
  <inkml:trace contextRef="#ctx0" brushRef="#br0" timeOffset="42036.579">8429 5500 1081 0,'0'0'0'16,"0"0"-619"-16</inkml:trace>
  <inkml:trace contextRef="#ctx0" brushRef="#br0" timeOffset="42306.8429">8774 5654 1145 0,'0'0'20'16,"0"0"-18"-16,-102 16 3 15,95 2 12-15,7 9-13 16,34 6 2-16,20 10-3 15,10 1-1-15,-1-4-2 0,-10-4-5 16,-17-5 5-16,-18-9-3 16,-18-2 0-16,0-6 1 15,-25-2 2 1,-16-5 29-16,-12-4 23 0,-7-3-12 16,2 0-27-16,10-3-13 15,14-7-7-15,28-5-114 16,9 1-216-16</inkml:trace>
  <inkml:trace contextRef="#ctx0" brushRef="#br0" timeOffset="42541.0407">9166 5675 1381 0,'0'0'120'0,"0"0"-103"15,0 0 54-15,0 0-46 16,0 0-25-16,0 0-6 15,23 134 6-15,-1-63 2 16,2 2 0-16,-8 1-4 16,-3-4 4-16,-3-2-4 15,-6-5-29-15,-2-3-29 16,1-10-15-16,4-10-23 16,3-9-46-16,4-10-54 15,7-12-82-15</inkml:trace>
  <inkml:trace contextRef="#ctx0" brushRef="#br0" timeOffset="42857.2265">9139 5719 1199 0,'0'0'94'16,"-13"-89"-40"-16,26 58-27 15,26 10 34-15,18 14-40 16,14 7-21-16,11 10 0 16,-2 20-4-16,-9 9-3 15,-23 3 2-15,-18 0-4 0,-26-2-3 16,-4-3-14 0,-40-9 16-16,-20-7 10 0,-13-13 1 15,-9-8 8-15,3 0-6 16,9-21 2-16,17-1 7 15,18-6-12-15,26-3-31 16,9-5-137-16,37-2-340 16</inkml:trace>
  <inkml:trace contextRef="#ctx0" brushRef="#br0" timeOffset="43037.6446">9584 5291 1316 0,'0'0'64'0,"0"0"-24"15,0 0-20-15,0 0 2 16,0 0-20-16,10 104-2 16,21-27 2-16,4 8-2 15,-2 0 0-15,-7 3 0 16,-9-4-81-16,-9-13-73 16,-4-11-103-16,-1-21-148 15</inkml:trace>
  <inkml:trace contextRef="#ctx0" brushRef="#br0" timeOffset="43441.1832">10115 5693 1112 0,'0'0'43'16,"-21"-76"13"-16,-4 50 42 15,-7 5 6-15,-2 10-45 16,-2 9-42-16,3 2-17 15,3 18-6-15,8 14 2 16,6 7 1-16,13 3 3 16,3 0-1-16,0 0-1 15,18-8 4-15,1-5-2 16,8-8 1-16,1-11-1 16,5-10-14-16,2 0-4 15,-4-20-9-15,-1-9 17 0,-6-4 10 16,-8-1 1-16,-7 1 5 15,-6 4 6-15,-3 9 9 16,0 9 15 0,0 7-9-16,0 4-27 0,3 0-1 15,0 18-21-15,0 8 21 16,7 3 1 0,-2 2 0-16,2 0-4 0,8-3-45 15,9-3-41-15,9-9-50 16,13-6-61-16,8-10-121 15</inkml:trace>
  <inkml:trace contextRef="#ctx0" brushRef="#br0" timeOffset="43632.8249">10631 5648 877 0,'0'0'141'0,"0"0"-92"0,-107-57 32 16,74 55-24-16,3 2-21 15,5 11-23-15,4 15-9 16,7 8-2-16,10 5 0 15,4 4 3-15,1 6 7 16,19-2-6-16,4-7 3 16,4-11-9-16,2-11-5 15,3-11-116-15,6-7-187 16</inkml:trace>
  <inkml:trace contextRef="#ctx0" brushRef="#br0" timeOffset="44490.7769">10912 5710 1076 0,'0'0'196'15,"0"0"-190"-15,0 0-3 16,107-1-3-16,-62-2 6 16,-5-3-1-16,-9-5-4 15,-16-5 1-15,-12-1 14 16,-3-5 34-16,-16-2-11 15,-20 3-18-15,-10 5-3 16,-9 8-3-16,-5 8-14 16,2 0 0-16,11 19 0 0,13 13 0 15,15 8-2 1,19 7 0-16,6 6 1 16,32 0 1-16,6-8 0 15,1-8 2-15,2-17-3 0,0-9-4 16,5-11-38-16,6 0-11 15,-1-18 4-15,-8-12 2 16,-10-9 45-16,-14-7 2 16,-10-4 8-16,-10-4 40 15,-5 0 14-15,0 7 0 16,0 7-22-16,-3 12 14 16,-5 10-15-16,6 13-1 0,1 4-21 15,1 1-17 1,0 8-12-16,0 20 4 0,1 5 6 15,10 9 0-15,2 3 0 16,-1-1-2-16,-1-1-14 16,2-6-17-16,-2-8-6 15,-1-8 14-15,2-11 7 16,-1-8 4 0,0-2 9-16,1-9 7 0,-1-15 7 15,2-5-5-15,-2-3 3 16,-2-1-2-16,-5 3 7 15,0 1 12-15,1 3-5 16,-2 7 8-16,6 7 11 16,-3 5-23-16,3 7-10 15,3 0-3-15,4 18-16 0,5 10 11 16,-3 5 1-16,2 1 2 16,-3 1-1-1,1-3-14-15,-1-2-3 16,0-8-7-16,-4-9-28 0,0-10 21 15,-3-3 6-15,2-11 27 16,0-15 1-16,-3-6 3 16,-3-2 2-1,0 0 4-15,0 2 15 0,1 3 12 16,1 8 2-16,-2 7 5 16,2 10 3-16,2 4-30 15,5 2-16-15,6 18-11 16,1 7 8-16,-1 4-1 15,3 5 3-15,0 0-2 0,4-1-2 16,2-3-77-16,0-8-58 16,1-9-146-16,-3-11-601 15</inkml:trace>
  <inkml:trace contextRef="#ctx0" brushRef="#br0" timeOffset="45267.6588">12080 5723 1073 0,'0'0'119'16,"0"0"-113"-16,0 0-1 16,94-18 45-16,-60 11-25 0,-1-3-15 15,-3-5-3 1,-9-2 48-16,-8-3 14 16,-12 0-23-16,-1 1 9 15,-11 1-12-15,-19 6-35 0,-7 6-7 16,-7 6-1-16,0 6-7 15,5 19 3-15,9 12-1 16,11 7 5-16,16 3 0 16,3 3-3-16,19-4 2 15,15-9-21-15,4-12-22 16,9-13-25-16,1-12 15 16,1-2 40-16,-4-20 5 0,-15-8 9 15,-8-5 2 1,-8-2 48-16,-6 2-9 0,-3 4 2 15,1 8-16-15,-3 11 11 16,-1 6-24-16,4 6-14 16,5 13-18-1,4 17-2-15,3 12 19 0,-3 1-19 16,-6-2-63-16,-5-7 25 16,-2-13-20-16,1-10-1 15,0-11 29-15,3-2 50 16,6-25 3-16,3-7 6 15,3-7 18-15,-2-1 25 16,2 1-9-16,-1 3-8 0,-4 7 14 16,-6 14-15-1,-1 7 10-15,-1 10-8 0,5 0-36 16,4 21-19-16,6 9 14 16,4 3 2-16,-1 4 0 15,10-4 3-15,5-5 0 16,9-4-1-16,8-11-3 15,6-13-10-15,0 0-5 16,-3-30 5 0,-7-12 14-16,-8-11 0 0,-13-10 0 15,-15-6 8-15,-10-9 27 16,-5 1 3-16,-15 4-4 16,-14 11 8-16,-3 17 4 15,0 19-23-15,4 17-5 16,1 9-18-16,5 30-5 15,7 23 5-15,10 22 0 0,5 10 0 16,14 3-5-16,14-4 5 16,0-9-11-16,-4-14-51 15,-7-12-62-15,-6-15-67 16,-3-22-176-16</inkml:trace>
  <inkml:trace contextRef="#ctx0" brushRef="#br0" timeOffset="45457.1686">12863 5616 1375 0,'0'0'116'16,"100"-18"-90"-16,-27 5 15 16,12 1 43-16,6 0-51 15,2 2-27-15,2 0-6 0,-2-3-14 16,-10-1-65-16,-14-2-152 15,-26-6-234-15</inkml:trace>
  <inkml:trace contextRef="#ctx0" brushRef="#br0" timeOffset="47254.7492">14658 5422 1366 0,'0'0'101'0,"0"0"-87"15,0 0 22-15,0 0 25 16,0 0-60-16,0 0 2 15,12 56-5-15,-2-21 2 16,-1 3 0-16,0 2-4 16,1-5-66-16,-4-4-62 15,-4-11-99-15,-2-15-463 16</inkml:trace>
  <inkml:trace contextRef="#ctx0" brushRef="#br0" timeOffset="47417.8367">14633 5161 1417 0,'0'0'0'0,"0"0"-102"16,95-7-305-16,-37 21 262 15,9 3 7-15</inkml:trace>
  <inkml:trace contextRef="#ctx0" brushRef="#br0" timeOffset="47694.5355">15080 5329 1022 0,'0'0'39'0,"0"0"-32"16,-100 27-5-16,88-10 8 15,12 5 12-15,12 1-22 16,25 7 0-16,11 0 3 15,6-2-3-15,-4-2 7 16,-8 1-7-16,-16-8 0 16,-14-2 0-16,-12-6-3 15,-2-3 3-15,-25-2 23 16,-15-4 70-16,-10-2-24 0,-3 0-20 16,10-2-31-1,12-5-13-15,20 0-5 0,13 1-15 16,51 1-130-16,35 1-362 15</inkml:trace>
  <inkml:trace contextRef="#ctx0" brushRef="#br0" timeOffset="48049.8495">16536 5429 1344 0,'0'0'60'16,"0"0"-57"-16,-101-76 36 15,55 66 28-15,-1 10-32 16,0 2-35-16,2 20-7 16,6 9 3-1,15 5-2-15,12 1 1 0,12-2 0 16,23-6 3-16,20-7 0 16,14-14 2-16,-1-8-9 15,-4-5 5-15,-14-20 4 16,-13-6 4-16,-11-1 9 15,-11 1 18-15,-3 6 3 16,0 7 2-16,0 10-10 16,0 7-3-16,0 1-23 15,0 13-11-15,7 17 2 0,8 13 4 16,6 6 3-16,-2-1-22 16,-1-4-75-16,-6-12-69 15,-7-13-131-15</inkml:trace>
  <inkml:trace contextRef="#ctx0" brushRef="#br0" timeOffset="48422.8707">17542 5105 1433 0,'0'0'0'0,"152"-69"-30"16,-68 32 30-16,-10 2 30 16,-21 1 1-16,-17 1-13 15,-19-1-9-15,-17-1 26 16,0 4 18-16,-25-2-48 16,-16 8-5-16,-9 14-7 15,-3 11-4-15,0 8 2 16,8 33-4-16,11 17 11 15,13 18 0 1,15 16 2-16,6 14-1 0,25 2 2 16,11 1-1-16,1-7 3 0,-7-7-2 15,-15-9 3 1,-15-9-4-16,-1-7-27 16,-31-17-125-16,-7-20-133 15,-4-25-353-15</inkml:trace>
  <inkml:trace contextRef="#ctx0" brushRef="#br0" timeOffset="48880.7198">17499 5386 198 0,'0'0'1211'16,"110"-27"-1162"-16,-29 16-45 0,11 2-6 15,8 1 4 1,-2 0-4-16,-7 2-13 15,-17-5-77-15,-25-3 33 0,-27-2 47 16,-22-3 12-16,0 1 64 16,-21-1-46-16,-4 3 17 15,-2 4 8-15,3 10-19 16,8 2-17-16,0 8-7 16,5 21-6-16,9 8 3 15,2 8 6-15,8-1 0 16,26-2 5-16,11-8-7 15,3-9 3-15,-1-13-4 16,-11-12-15-16,-9 0 15 16,-12-15 4-16,-3-13 14 15,-6-6 12-15,-2-6-10 0,-1 2 28 16,-3 1-35-16,0 10-4 16,0 7 8-16,2 13-3 15,-1 4 3-15,3 3-17 16,3 10-8-16,3 15-3 15,2 9 9-15,5 6 2 16,-1-5-7 0,0 0-39-16,4-8-33 0,1-6-57 15,6-9-62-15,2-9-264 16</inkml:trace>
  <inkml:trace contextRef="#ctx0" brushRef="#br0" timeOffset="49241.9232">18665 5291 1177 0,'0'0'106'0,"0"0"-34"16,0 0 54-16,0 0-23 16,0 0-103-16,0 0-7 15,12 5-11-15,5 31 17 16,2 2-12-16,-6-1-30 16,0-6-6-16,-3-8-14 15,-6-8-13-15,-1-9 28 16,-3-6-15-16,0 0 60 15,0-18 3-15,3-8 5 16,3-5-4-16,1-1-1 16,1-1 14-16,1 4 26 15,0 2 30-15,1 8-26 16,-2 8 15-16,1 8 7 16,6 3-51-16,1 8-15 0,5 17-5 15,1 5 0-15,-3 2 3 16,-3 0 1-16,-4-3-2 15,2-6-26-15,6-2-71 16,5-8-49-16,11-7-31 16,9-6-100-16,6 0-205 15</inkml:trace>
  <inkml:trace contextRef="#ctx0" brushRef="#br0" timeOffset="49645.0896">19468 5201 725 0,'0'0'194'0,"-8"-84"-60"0,-15 56-16 15,-4 11-26-15,0 9-13 16,-1 8-62-16,2 21-17 16,2 22-3-16,7 13-3 15,12 3 6-15,5 2 6 16,5-9 2-16,18-10 0 16,4-11 12-16,9-9-16 15,14-12 7-15,12-10 5 16,9 0-5-16,4-17-4 15,-5-14-6-15,-4-12 8 16,-11-11 3-16,-10-11 3 16,-11-10-4-16,-15-4-6 15,-13-3 1-15,-6 6 0 0,-6 12-5 16,-16 17 26-16,1 16 10 16,3 18-12-16,1 13-25 15,1 11-9-15,0 29-11 16,6 17 20-16,8 14 0 15,2 5 2-15,11 0-1 16,12-1-1-16,3-11-1 16,-1-8-1-16,-2-11-45 15,-1-11-46-15,-1-12-92 16,-2-11-103-16,2-11-573 16</inkml:trace>
  <inkml:trace contextRef="#ctx0" brushRef="#br0" timeOffset="49832.1368">19749 5139 1346 0,'0'0'73'0,"0"0"-73"15,123-1-8-15,-48 1 3 16,3 0-88-16,0 0-180 15,-10 0-384-15</inkml:trace>
  <inkml:trace contextRef="#ctx0" brushRef="#br0" timeOffset="49983.6435">20239 5064 941 0,'0'0'56'0,"0"0"-47"15,0 0-9-15,0 0 72 16,6 88-25-1,6-56-25-15,-1-3-11 0,-1-3-3 16,2-2-8-16,-2-8-30 16,-2-11-320-16</inkml:trace>
  <inkml:trace contextRef="#ctx0" brushRef="#br0" timeOffset="50147.3962">20293 4840 1140 0,'0'0'0'16,"0"0"-379"0,0 0-128-16</inkml:trace>
  <inkml:trace contextRef="#ctx0" brushRef="#br0" timeOffset="50444.5021">20655 5084 621 0,'0'0'586'0,"0"0"-534"0,0 0-51 16,-88-39 23-16,62 47-7 16,3 21-15-16,7 14-1 15,9 5-1-15,7 0 2 16,5-5-1-16,19-6 5 15,5-12-3-15,2-12 0 16,0-9 12-16,1-4-8 16,-1-7 8-16,-6-16 40 15,-4-6 30-15,-10-7-6 16,-11-3-43-16,-2-6-19 16,-26 2-13-16,-11 1-4 15,-3 9-6-15,2 13-26 16,7 17-111-16,17 3-113 15,16 27-260-15</inkml:trace>
  <inkml:trace contextRef="#ctx0" brushRef="#br0" timeOffset="50840.2792">20926 5153 1182 0,'0'0'109'15,"0"0"-42"-15,0 0 0 16,0 0-7-16,0 0-60 15,0 0-10-15,73 41 9 16,-60 1-4-16,-3 1 5 16,-7-5-1-16,-3-8-7 0,0-11-27 15,0-6-7 1,-7-8 7-16,4-5 10 16,0 0 25-16,3-15-3 15,0-9 3-15,0-7-32 0,9-4 21 16,6-3-7-16,1-2 18 15,2 5 4-15,3 3 12 16,3 3 37-16,-1 9 17 16,3 9-22-16,4 9-12 15,2 2-21-15,2 16-15 16,0 15 0-16,0 6 1 16,-10 1 0-16,-4-1 2 0,-11-4-1 15,-9-1-3-15,0-5 2 16,-8 3-1-16,-20-5 0 15,-13-7-150 1,-6-8-134-16</inkml:trace>
  <inkml:trace contextRef="#ctx0" brushRef="#br0" timeOffset="52794.2492">22540 5247 1257 0,'0'0'132'0,"0"0"-105"15,-32-88-23-15,3 67 66 0,-7 5-4 16,-7 8-47-16,-2 8-19 16,0 0-8-16,8 17 7 15,9 6-8-15,12 4 3 16,15-1 1-16,1-2-60 16,27-7-32-16,18-11-44 15,11-6-190-15</inkml:trace>
  <inkml:trace contextRef="#ctx0" brushRef="#br0" timeOffset="53263.7231">22589 4793 861 0,'0'0'405'0,"0"0"-327"16,0 0-38 0,0 0 55-16,0 0-75 0,0 0-20 15,-10 35-19-15,16 40 12 16,11 13 7-16,7 12 9 15,-3 4-8-15,-3 5 3 16,-4-4-4-16,-4-4-2 16,-4-5-37-16,-5-9-35 15,-1-8 1-15,0-9 25 16,-4-12 19-16,-4-15 9 16,1-12 11-16,7-11 4 0,0-8 4 15,0-8 2-15,18-4 0 16,9 0 7-1,7-3-8-15,5-13 0 0,4-5-34 16,-3-4-46-16,-8-9 23 16,-10-3-60-16,-14-8 72 15,-8-6 43 1,-17-2 2-16,-22-5 0 16,-19 0 12-16,-12 2 50 0,-12 1 22 15,-3 6-1-15,9 10-32 16,15 8-2-16,25 12 15 15,21 12 8-15,15 3 1 16,3 2-39-16,36-6-32 16,22 0-2-16,23-2-14 15,18-2-42-15,8-7-107 0,-3-8-142 16</inkml:trace>
  <inkml:trace contextRef="#ctx0" brushRef="#br0" timeOffset="53523.7748">23380 4611 1224 0,'0'0'73'0,"0"0"-23"16,0 0-7-16,0 0 6 16,0 0-49-16,0 0-19 15,43 78 17-15,-23-8-2 16,-4 5 3-16,-4 1-2 15,-5 2 3-15,-1 0 0 0,0-3-2 16,-1-6 2-16,1-9-26 16,4-10-20-16,3-11-37 15,1-14 15-15,4-13-43 16,0-12-23-16,3 0-82 16</inkml:trace>
  <inkml:trace contextRef="#ctx0" brushRef="#br0" timeOffset="53704.9529">23339 5034 1076 0,'0'0'59'0,"110"0"-59"16,-38 0-5-16,0 0-21 15,-5-5-272-15</inkml:trace>
  <inkml:trace contextRef="#ctx0" brushRef="#br0" timeOffset="53872.3926">23768 4930 1010 0,'0'0'135'0,"0"0"-135"15,0 0 0-15,0 0 32 16,0 0 19-1,9 106-6-15,4-66-23 0,3-1-7 16,-2-2-10-16,1-5-5 16,-5-11-125-16,-4-11-265 15</inkml:trace>
  <inkml:trace contextRef="#ctx0" brushRef="#br0" timeOffset="54046.953">24047 4724 1305 0,'0'0'0'16,"0"0"-26"-16,0 0-70 16,0 0-29-1,0 0-45-15,25 78-112 0</inkml:trace>
  <inkml:trace contextRef="#ctx0" brushRef="#br0" timeOffset="54521.1202">24142 5094 715 0,'0'0'48'0,"0"0"-11"16,0 0-16-16,-4 72 0 0,17-64-7 16,3-2 7-1,1-6-5-15,2 0 18 16,2-4 22-16,0-13-27 0,0-4-16 15,-2-3 8-15,-2-1 24 16,-4 4 35-16,-2 5-14 16,-5 6-1-16,-2 6 8 15,-2 2-33-15,1 2-34 16,5 3-6-16,1 15-26 16,5 7 25-16,4 2 1 15,-5-2 0-15,4-5-2 16,-4-2 2-16,-1-6 0 15,-1-8 0-15,-1-4 4 16,0 0-4-16,1-4 6 16,-1-13-4-16,1-2 4 0,-2-4-6 15,-3-1 0-15,2 1 2 16,-3 5 0 0,1 6-2-16,2 4 3 15,2 7 13-15,3 1-13 16,2 0-3-16,2 11 0 15,-2 6-1-15,-1 2-1 0,0 0 1 16,-1-1 1-16,2-2 0 16,5-4-3-16,3-3-6 15,6-5-92-15,5-4-96 16,5 0-305-16</inkml:trace>
  <inkml:trace contextRef="#ctx0" brushRef="#br0" timeOffset="54833.9699">24931 5011 1087 0,'0'0'98'16,"0"0"-92"-16,0 0 11 15,0 0 18-15,0 0-24 16,120 11-7-16,-77-11 0 16,-9 0-3-16,-7-9 13 15,-10-11-9-15,-9-2 4 16,-8-3 36-16,0-2-4 15,-20 6-18-15,-13 4-10 16,-6 11-13-16,-6 6-3 16,0 14-9-16,4 21 11 15,10 12 1-15,11 10-1 0,18 3 1 16,2-2 4-16,32-10 5 16,10-13 11-16,11-12 5 15,14-11-11 1,11-4-14-16,12-8-17 0,-2 0-224 15,-18-23-475-15</inkml:trace>
  <inkml:trace contextRef="#ctx0" brushRef="#br0" timeOffset="56946.9979">2767 7710 1291 0,'0'0'118'16,"0"0"-107"-16,0 0 1 0,0 0-3 15,0 0-6 1,0 0-3-16,12 28-7 0,-7 8 7 15,-4 10 1-15,-1 3 3 16,0 6-4 0,0-1 2-16,0 0 0 0,-4-2-2 15,1-8-1-15,3-9 0 16,0-12 1-16,0-8-7 16,13-9-3-16,11-3-10 15,9-3-8-15,7 0-44 16,5-11-47-16,2-10-160 15,-5-4-368-15</inkml:trace>
  <inkml:trace contextRef="#ctx0" brushRef="#br0" timeOffset="57121.2785">2630 7943 1060 0,'0'0'147'15,"0"0"-113"-15,0 0-34 16,82-19-13-16,-13 11 12 16,5-1-39-16,4-5-236 15,-7-7-522-15</inkml:trace>
  <inkml:trace contextRef="#ctx0" brushRef="#br0" timeOffset="57282.6995">3219 7600 306 0,'0'0'748'0,"0"0"-748"15,0 0-1-15,0 0-9 16,-18 92-47-16,15-62-100 16,-4-7-320-16</inkml:trace>
  <inkml:trace contextRef="#ctx0" brushRef="#br0" timeOffset="57466.9474">2193 7542 1127 0,'0'0'69'0,"0"0"-69"15,-27 86-71-15,27-42 2 0,0-2-82 16,28-7-37-16</inkml:trace>
  <inkml:trace contextRef="#ctx0" brushRef="#br0" timeOffset="59166.9396">4322 7957 857 0,'0'0'81'0,"0"0"-81"0,0 0-30 15,0 0 30-15,0 0 10 16,0 0 22-16,-75 89-14 16,45-72-15-1,2-6 9-15,9-5 0 0,2-6-11 16,8 0-1-16,9-8-97 16,0-18-375-16</inkml:trace>
  <inkml:trace contextRef="#ctx0" brushRef="#br0" timeOffset="59405.434">4995 7378 1265 0,'0'0'105'0,"0"0"-96"16,0 0-9-16,0 0-16 15,0 0 16-15,70 76 9 16,-35-24 15-16,-2 7-17 16,-6 1-5-16,-6 3-2 15,-8-1-1-15,-8-5-3 16,-5-4-75-16,0-13-99 16,-15-14-227-16</inkml:trace>
  <inkml:trace contextRef="#ctx0" brushRef="#br0" timeOffset="59792.6272">4665 7683 1256 0,'0'0'40'0,"79"-29"-40"16,0 19-1-16,18 1 1 15,12 2 2-15,7 3 0 16,-4 2-4-16,-12-1-47 0,-22 1-35 15,-21-1 5 1,-28 2 66-16,-17 1 13 16,-12 0 0-16,0 0 0 0,-3 0 54 15,-15 1-14 1,-4 13-16-16,2 7 3 0,9 5-16 16,11 5-2-1,4 1-2-15,32-1-4 16,16-3 5-16,14-12-5 0,5-9-1 15,-11-7 9-15,-17 0-4 16,-20-13 26-16,-16-8 60 16,-7-8-25-16,-6-3-52 15,-28-1-16-15,-20-4-5 16,-13 4-6-16,3 3-93 16,9 1-55-16,25 5-229 0</inkml:trace>
  <inkml:trace contextRef="#ctx0" brushRef="#br0" timeOffset="60144.3204">6916 7413 1467 0,'0'0'0'16,"0"0"-10"-16,105-98-12 15,-52 67 22-15,0 4 6 16,-6 5-6-16,-11 2 1 16,-12 2-1-16,-15 0 0 15,-9 5 4-15,-9 0-3 0,-21 4-1 16,-10 6 0-16,-6 3 0 16,-1 8-7-16,3 18 7 15,9 16 10-15,16 13-1 16,18 14 8-16,1 7-4 15,25 10 5-15,11 1-14 16,4-2-4-16,-3-3 1 16,-1-5-1-16,-9-6-1 15,-15-9-4-15,-12-16-130 16,-6-15-101-16,-33-21-256 16</inkml:trace>
  <inkml:trace contextRef="#ctx0" brushRef="#br0" timeOffset="60433.8956">6851 7682 1045 0,'91'-10'15'0,"10"4"-13"16,2 1-2-16,-1-1-3 16,-16-4 2-16,-16-3 0 15,-22-1 1-15,-21-1 4 16,-17-2 29-16,-10 0 99 15,0 4-27-15,0 6-60 16,0 5 33-16,0 2-37 16,0 0-41-16,0 14-6 0,5 11 5 15,5 5 1 1,-1-1 0-16,3 1 3 16,-2-5-4-16,1-3 1 0,-2-4-55 15,1-8-110 1,-1-10-170-16</inkml:trace>
  <inkml:trace contextRef="#ctx0" brushRef="#br0" timeOffset="60585.5417">7549 7242 1211 0,'0'0'110'16,"0"0"-110"-16,0 0-146 15,0 0-109-15,83 2-73 0</inkml:trace>
  <inkml:trace contextRef="#ctx0" brushRef="#br0">7932 7464 1012 0,'0'0'25'0,"0"0"-22"15,0 0-3-15,-7 85 3 16,10-62 0-16,10-1 1 0,4-6-4 16,2-7-10-1,0-6 4-15,-4-3 6 0,-4-6 10 16,-2-14 69-16,-3-2 36 16,-5-2-25-16,-1 5-31 15,0 6-9-15,0 6-20 16,0 7-23-16,8 0-7 15,14 14-69-15,17 10 20 16,8 5 12-16,0-1-66 16,5-3-47-16,2-3 35 15,4-6 42-15,7-3 33 16,4-7 3-16,1-6-9 16,-2 0 46-16,-2-10 12 15,-6-15 64-15,-6-6 5 16,-11-3 30-16,-16-1 19 15,-18 4-61-15,-9 3-5 16,-12 4 12-16,-22 7-31 16,-11 8-26-16,-10 9-8 0</inkml:trace>
  <inkml:trace contextRef="#ctx0" brushRef="#br0" timeOffset="62878.8753">10186 6928 1317 0,'0'0'37'16,"0"0"-24"-16,0 0 15 0,0 0 17 15,0 0-32 1,0 0-9-16,-10 85-4 0,16-27 8 15,6 5-8-15,4 3 1 16,-5 3-1 0,-4 0-36-16,-2 0-101 0,-5-15-82 15,0-12-309-15</inkml:trace>
  <inkml:trace contextRef="#ctx0" brushRef="#br0" timeOffset="63533.9134">9920 7297 1279 0,'0'0'39'16,"0"0"-25"-16,0 0-13 15,83-53 1-15,-11 51-2 0,10 2-1 16,4-2 1-16,-8-3-35 16,-15-5-10-16,-17-4 15 15,-18 0 6-15,-16-5 24 16,-7-3 5-16,-5-3 37 15,0 1 6-15,-8 3 6 16,0 7 1-16,3 5-2 16,3 9-30-16,2 0-23 15,0 11-5-15,0 21-21 16,0 11 26-16,6 7-1 16,3 5 1-16,3-3-29 15,1-1-10-15,-1-8-4 16,3-12-16-16,2-12 7 15,0-10 19-15,-1-9 33 16,0 0 3-16,-1-18 16 16,1-6 1-16,-2-3 16 0,-1 0 29 15,-4 5 4-15,-1 5-55 16,-4 6 16-16,1 9-11 16,2 2-19-16,5 0 0 15,10 15-14-15,9 6 14 16,7 4-5-16,5-2 3 0,3-3-29 15,2-6-7 1,1-5 2-16,0-9-4 16,-5 0 8-16,-7-17 28 0,-7-12 4 15,-11-7 11-15,-8-7 22 16,-11-1 8-16,0 4-2 16,-9 3 1-16,-15 12-6 15,-6 11-21 1,-1 10-11-16,3 4-2 0,4 19-3 15,12 18-4-15,12 11 7 16,0 6-3-16,28 3 3 16,14-4 2-16,7-10 2 15,3-12-4-15,1-11 0 16,5-9-36-16,0-8-96 16,0-3-251-16</inkml:trace>
  <inkml:trace contextRef="#ctx0" brushRef="#br0" timeOffset="64446.1324">8972 7517 1197 0,'0'0'34'0,"0"0"-31"16,-88-57 16-16,51 49 67 0,1 6-8 15,-1 2-41-15,1 9-23 16,6 11-12-16,6 5-2 15,12 2 0-15,8-3 2 16,4-3-4-16,16-7 2 16,17-10 0-16,9-4-1 15,4-8-3-15,-4-18-23 16,-9-10-10-16,-14-9 15 16,-11-10 16-16,-8-5 6 0,0-5 0 15,-17 1 2 1,-5-3 20-16,-2 6 17 0,0 5 0 15,1 9 3-15,6 15 26 16,6 15-24-16,5 10-10 16,6 7-15-16,0 0-19 15,0 21-13-15,6 20 2 16,11 20 10-16,8 10 0 16,6 7-1-16,5 6-6 15,0-4-46-15,1-3-64 16,-3-11-91-16,-2-15-140 15</inkml:trace>
  <inkml:trace contextRef="#ctx0" brushRef="#br0" timeOffset="65622.0386">12456 7142 1175 0,'0'0'80'16,"0"0"-24"-16,0 0 18 16,0 0 20-16,0 0-34 15,0 0-60-15,13-18-11 16,9 55 2-16,3 13 6 16,-2 6 2-16,1-2-28 0,-3-7-24 15,-1-11 1 1,-6-13 13-16,-6-14 20 15,-2-9 19-15,-2-3 6 0,1-23 22 16,4-9-24 0,-2-9-1-16,-2-5-2 0,1 3 3 15,-2 5-3-15,2 9 1 16,0 10 8-16,0 13 4 16,2 6-8-16,8 3-6 15,6 12-25-15,8 13 23 16,4 9 0-16,4-2-4 15,4-3-7-15,5-3-21 16,4-7-13-16,-2-11 0 16,-5-8-2-16,-13 0 49 15,-12-19 0-15,-11-10 17 0,-8-6 31 16,0-5-20-16,-18-1 41 16,-11 1-17-16,-5 8-11 15,-3 10-3-15,0 9-26 16,2 13-1-16,1 2-10 15,3 30-1 1,4 11 0-16,12 14-3 0,15 7 6 16,1 9-2-16,35-6-1 15,18-7 1-15,14-17-3 16,17-17 2-16,9-20-41 16,2-6-43-16,-7-19-6 15,-15-18 30-15,-16-10 34 16,-16-10 11-16,-13-7 15 15,-11-5 2-15,-12-2 20 16,-6-7 23-16,0 6 4 16,-12 8 27-16,-9 13-11 0,-1 16 15 15,5 14-13-15,6 11-27 16,6 10-13-16,2 4-27 16,2 24-17-16,1 24 12 15,0 17 4-15,19 9 1 16,8 3-2-16,-3-2 6 15,3-6-4-15,-5-6 0 16,-4-9-56-16,3-12-49 16,4-13-82-16,2-16-61 0,6-17-403 15</inkml:trace>
  <inkml:trace contextRef="#ctx0" brushRef="#br0" timeOffset="65913.3191">13909 7051 1061 0,'0'0'113'0,"0"0"-10"16,-19-79-42-16,11 76 47 16,-1 3-70-16,0 23-38 15,3 16-11-15,5 9 11 16,1 3-3-16,23 0 1 16,16-8 0-16,6-11-13 0,-2-13-6 15,-8-13 16 1,-10-6 5-16,-8-9 10 15,-10-19 28-15,-7-6 28 0,0-5-6 16,-15-3-37-16,-16-3-8 16,-5 2-15-16,-5 8-3 15,3 11-1-15,7 14 3 16,11 10-38 0,10 19-101-16,10 15-75 0,13 8-139 15</inkml:trace>
  <inkml:trace contextRef="#ctx0" brushRef="#br0" timeOffset="66305.4144">14374 7034 1256 0,'0'0'83'0,"0"0"-72"16,0 0 58-16,0 0 16 15,0 0-85-15,0 0-6 16,-36 8 1-16,36 47 0 15,14-1 5-15,13 0 0 16,3-9 2-16,1-9-8 16,2-11 1-16,-2-11-1 15,5-13 4-15,0-1 4 16,2-15-2-16,-3-10 1 16,-8-5 2-16,-6-6 8 15,-10-2-8-15,-5-3 5 0,-6-1 12 16,0 6-7-1,-1 7 4-15,-8 11 4 16,5 12 12-16,2 6-15 16,2 0-18-16,0 18-16 0,0 13 10 15,0 4 4-15,5 5 2 16,2-5 0-16,2-1 0 16,-1-7-2-16,3-4 2 15,0-7-45-15,1-7-111 16,10-9-176-16</inkml:trace>
  <inkml:trace contextRef="#ctx0" brushRef="#br0" timeOffset="66471.0297">14694 6717 1346 0,'0'0'62'0,"0"0"-62"0,0 0-203 16,92-41-67-16,-26 41-245 16</inkml:trace>
  <inkml:trace contextRef="#ctx0" brushRef="#br0" timeOffset="66672.4959">15034 6670 1190 0,'0'0'142'0,"0"0"-71"15,0 0-59-15,0 0 7 16,0 0-12-16,8 77 1 16,23-17-3-1,9 8 5-15,0 4-10 0,-4-3 0 16,-8-4-3-16,-10-10-73 16,-12-12-88-16,-6-11-138 15,0-11-504-15</inkml:trace>
  <inkml:trace contextRef="#ctx0" brushRef="#br0" timeOffset="67371.8577">15034 7020 855 0,'0'0'511'0,"0"0"-458"16,0 0-1-16,52-73-10 15,-9 65 3-15,14 8-45 16,7 0-11-16,0 0-47 15,-4 8-96-15,-11-2-8 16,-16-5-6-16,-18-1 24 16,-9 0 140-16,-6-9 4 15,0-4 146-15,-9 3 8 16,3 2-50-16,2 4-16 16,2 3-11-16,2 1-38 15,0 2-39-15,0 19-19 0,9 8 19 16,15 2 4-1,7 1-3-15,11-7 3 16,12-7-4-16,10-4-37 16,0-13-18-16,-4-1 44 0,-14-13 11 15,-22-15 6-15,-9-11 7 16,-11-4 26-16,-4-5 15 16,0 4-22-16,-13 6 21 15,-4 11-19-15,4 9-11 16,4 7 1-16,2 11-12 0,-1 0-12 15,-1 29-10 1,0 19 1-16,5 24 8 16,4 13-1-16,0 12 2 0,1 8-5 15,11 3 8-15,-1 6-3 16,1 4 0-16,4 2 2 16,2 0-4-16,1 1 2 15,0-2 0 1,-2-12-2-16,-2-14 4 0,-8-25-2 15,-7-28 0-15,-4-26-1 16,-38-14 0-16,-23-23 1 16,-26-29 2-16,-11-23 6 15,-3-16-7-15,3-10-1 16,19 1 4-16,24 11 2 16,38 10-5-16,29 9 17 0,57 3-5 15,36 4-8-15,28 2 0 16,8 5 0-16,3 7-5 15,-13 12-2-15,-28 10 0 16,-32 10-7-16,-36 2-60 16,-31 2-53-16,-24-3-86 15,-37-2-506-15</inkml:trace>
  <inkml:trace contextRef="#ctx0" brushRef="#br0" timeOffset="69253.025">16481 7281 1262 0,'0'0'6'0,"0"0"-6"16,-21 79-36 0,0-47 30-16,-6-2 6 0,-7-5-117 15,-5-6-339-15</inkml:trace>
  <inkml:trace contextRef="#ctx0" brushRef="#br0" timeOffset="70677.2814">3592 9663 1239 0,'0'0'49'15,"-83"-82"-33"-15,32 55-7 16,0 10 65-16,-4 11-19 16,1 6-37-16,-1 9 2 15,4 22-14-15,8 10 4 16,12 4-10-16,23 2-2 16,8-5 2-16,27-3-2 15,25-12 1-15,17-13-2 16,7-11-24-16,8-3-32 0,-4-21 4 15,-5-15 15-15,-14-11 33 16,-12-9 4-16,-15-8 3 16,-14-5 4-16,-11-4-4 15,-9 0 19 1,0 2 25-16,-21 9-2 0,3 18 16 16,0 14-21-16,2 19-8 15,1 11-1-15,-3 3-28 16,3 29-14-16,-3 18 10 15,6 13-2-15,9 7 6 16,3 4 0-16,28-3 0 16,16-9-2-16,11-12 2 15,11-13-24-15,1-14-27 0,0-19-31 16,-4-4 35-16,-14-14 4 16,-15-15 30-16,-15-11 13 15,-14-4 9-15,-5-3 27 16,0 3-9-16,-5 7 23 15,-5 11 13-15,4 11-19 16,5 10 15-16,1 5-45 16,0 0-14-16,0 22-31 15,0 9 27-15,0 11-1 16,0 3 5-16,0 2-14 16,0-4-72-16,0-7-56 15,7-12-102-15,3-16-541 0</inkml:trace>
  <inkml:trace contextRef="#ctx0" brushRef="#br0" timeOffset="70815.8037">3970 9035 1174 0,'0'0'0'0,"0"0"-430"15</inkml:trace>
  <inkml:trace contextRef="#ctx0" brushRef="#br0" timeOffset="71072.1232">4308 9086 834 0,'0'0'436'0,"0"0"-432"16,0 0 0-16,0 85-4 15,6-25 43-15,9 16-7 16,2 10-28-16,-4 2-1 16,-1-1-6-16,0 2 2 15,1-7-6-15,-4-7 2 16,-1-8-28-16,-5-16-2 16,4-7-35-16,1-13-6 0,2-9-37 15,8-13-36-15,7-9 17 16,11 0-65-16,3-12-92 15</inkml:trace>
  <inkml:trace contextRef="#ctx0" brushRef="#br0" timeOffset="71216.9804">4650 9910 687 0,'0'0'242'0,"-19"-73"-87"15,-19 36-76-15,-14 3-27 16,-5 6 20-16,-1 5-8 16,12 11-9-16,16 5-32 15,20 5-19-15,8 2-8 16,2 0-9-16,6 0-53 15,24 0-12-15,19-10-10 16,8-11-231-16</inkml:trace>
  <inkml:trace contextRef="#ctx0" brushRef="#br0" timeOffset="71654.6876">4722 9068 528 0,'0'0'789'16,"0"0"-744"-16,0 0 15 15,0 0 32-15,0 0-33 16,0 0-59-16,19-12-16 16,33 64 14-16,5 19 0 15,-2 10 1-15,-10 5-2 16,-17 3-8-16,-14-5-24 16,-14-2-16-16,-2-7-16 15,-20-4 36-15,1-11 11 0,3-8 14 16,9-11 4-1,9-10 3-15,0-11-1 16,18-9 0-16,19-11 1 16,8 0-7-16,12-13-15 0,-1-14-51 15,-9-3 31-15,-16-6 31 16,-15-6 10-16,-16-6 16 16,-16-6 25-16,-24-2-1 15,-17 0-25-15,-4 0-2 16,-3 8 3-16,7 9-1 0,12 10 19 15,18 10-1 1,14 10-19-16,13 5 0 0,0 1-7 16,21 0-7-16,15 0-10 15,13 1-27 1,7-1-36-16,-3-4-83 0,-4-7-264 16</inkml:trace>
  <inkml:trace contextRef="#ctx0" brushRef="#br0" timeOffset="74437.813">5332 9476 1054 0,'0'0'144'15,"0"0"-136"-15,0 0-5 16,0 0 3-16,0 0 3 16,121-44 2-16,-74 31-11 15,-2-3 0-15,-4 0 0 16,-10-4 4-16,-7-3-4 0,-15 3 11 15,-9-3-6-15,0 3 19 16,-11 2 19 0,-14 2-13-16,-8 7-1 0,-3 8-9 15,-4 1-6-15,-2 13-6 16,5 13 0-16,4 10 5 16,15 1-13-16,8 3 3 15,10 1-6-15,13-2 9 16,27-3-6-16,15-8 0 15,17-8-1-15,7-13-46 16,2-7-16-16,-2-3-5 16,-18-21 9-16,-16-5 11 15,-14-8 39-15,-13-5 9 16,-6-8 14-16,-9-5 33 0,-1 0 3 16,-2 3 1-16,4 11 5 15,0 12-18-15,7 11 11 16,8 11-38-16,9 7-11 15,11 0-6-15,5 23-1 16,2 11 2-16,-6 9 5 16,-13 8-21-16,-10 0-55 15,-12-3-3-15,-5-10-3 16,-13-9 5-16,-11-15 25 0,-3-10 52 16,5-4 2-1,1-11 104-15,7-16-23 0,4-9-4 16,9-5-21-1,1-3-12-15,10 1-27 0,20 5-5 16,10 8-13 0,7 9-1-16,8 8-2 0,0 5-3 15,0 4-7-15,-4-1-14 16,-2 1-14-16,-10-3 5 16,-12-2 19-16,-11-4 16 15,-13-1 1-15,-3-2 15 16,0 0 35-16,-8 4-6 15,-15 0-17-15,-7 7-21 16,-3 5-5-16,2 1 1 0,4 23-4 16,9 9 1-16,12 11-2 15,6 6 0-15,8 2 2 16,23-5-2-16,10-10 0 16,6-13-45-16,2-13-7 15,-4-11 3 1,-1 0-2-16,-5-23 32 15,-4-14 17-15,-4-6 4 0,-4-7 11 16,-8 3 22-16,-4 4 44 16,-6 11-17-16,-3 9 2 15,-3 12-9-15,-2 10-15 16,4 1-38-16,1 9-10 16,6 19-13-16,1 10 21 15,-4 1-1-15,-1 3-46 16,4-4-6-16,-3-9-7 0,1-11 16 15,2-11-4-15,0-7-1 16,1-6 37-16,-2-20 14 16,1-9 0-16,-2-4 5 15,-2-1 27-15,-4 5 11 16,-2 5 13-16,-2 6 9 16,0 11-6-16,0 5-36 15,0 8 1-15,0 0-24 16,9 14-21-16,4 12 14 15,11 5 6-15,0 0 1 16,10-5-4-16,6-2-42 16,10-8-18-16,8-9 31 15,2-7 16-15,-10-7 8 16,-14-21 9-16,-12-10 0 0,-9-7 7 16,-3-6 20-16,-9-5 26 15,-3-2-7-15,0 1-15 16,-12 6 7-16,-6 10 8 15,-3 12-19-15,7 14 3 16,6 13-4-16,5 2-26 16,3 27-13-16,0 19 8 15,11 13 5-15,8 8 0 16,-2 0 0-16,0-3-21 16,-1-6-27-16,-4-6-33 15,1-8-24-15,0-13-75 0,-3-15-169 16</inkml:trace>
  <inkml:trace contextRef="#ctx0" brushRef="#br0" timeOffset="74737.1651">7343 9038 1304 0,'0'0'109'16,"0"0"-109"-16,85-14-10 15,-24 11 10-15,12 0 0 16,2-2-81-16,-5 0-140 0,-15-4-141 16,-22-3-19-16,-15 1 381 15,-14 3 200-15,-4 3 95 16,0 4-46-16,0 1-125 16,0 0-87-1,0 8-30-15,5 12-3 0,4 6 39 16,1 4-18-16,1 2-16 15,-2 0-9 1,-2 1 2-16,3-4-2 0,-2-7-99 16,1-12-166-16</inkml:trace>
  <inkml:trace contextRef="#ctx0" brushRef="#br0" timeOffset="74933.9071">7828 8772 1373 0,'0'0'0'16,"0"0"-237"-16,122 40-34 16,-40-8 135-16,-1 2-576 15</inkml:trace>
  <inkml:trace contextRef="#ctx0" brushRef="#br0" timeOffset="75474.284">8407 8980 1235 0,'0'0'77'0,"0"0"-61"0,-85-42-2 16,47 42 40-16,-1 1-34 15,-2 24-17-15,7 8-6 16,11 7 3-16,14 2-2 15,9-2 0-15,24-2-12 16,18-7-15-16,7-16-31 16,5-14-35-16,-6-1 13 15,-2-23 16-15,-9-11 66 16,-12-6 13-16,-10-4 100 0,-10 0 1 16,-5 5-14-1,0 3-37-15,-14 10 4 0,1 11-12 16,1 7-32-1,3 8-23-15,4 12-3 16,5 20-8-16,0 9 10 16,5 4-1-16,19-2 2 0,7-7-2 15,5-6-12-15,6-13-9 16,7-9-22-16,-1-8 10 16,7-8 11-16,-4-21 23 15,-11-5 1-15,-6-11 5 16,-10-5 15-16,-10-8 13 15,-9-6-8-15,-5 0-7 32,0 7-7-32,-19 6-10 0,-3 15 15 0,5 13 8 0,4 13-12 15,1 10-8-15,4 6-4 16,1 25-10-16,3 14 7 16,4 11 3-16,1 8 0 15,14 1-1 1,2-2 1-16,-4-6-5 0,-1-8-20 15,1-7-33-15,5-7-33 16,6-13-80-16,9-13-217 16</inkml:trace>
  <inkml:trace contextRef="#ctx0" brushRef="#br0" timeOffset="75644.0543">8763 8933 1189 0,'0'0'290'0,"0"0"-270"16,0 0-16-16,0 0-5 15,139-5 1-15,-54 5-21 16,4-3-218-16,-14-7-292 16</inkml:trace>
  <inkml:trace contextRef="#ctx0" brushRef="#br0" timeOffset="75966.3431">9299 8907 637 0,'0'0'568'0,"0"0"-544"16,103-16-19-16,-51 3-5 16,-3-1 5-16,-7-4 1 15,-12-4 1-15,-18-3-1 16,-12 1 34-16,-2 3 43 15,-30 7-40-15,-18 6-15 16,-17 8-22-16,-6 14-6 16,6 19 7-16,12 17-7 15,17 9 10-15,24 7 11 16,14 1-11-16,19-8 3 16,31-14-7-16,22-19-3 15,13-20 13-15,9-6-6 0,5-19-10 16,-4-12-40-1,-11-4-89-15,-23-8-116 16,-27-6-237-16</inkml:trace>
  <inkml:trace contextRef="#ctx0" brushRef="#br0" timeOffset="77792.2119">10892 8693 860 0,'0'0'403'16,"0"0"-329"-1,0 0-56-15,0 0 90 16,0 0-43-16,0 0-65 16,0-35 0-16,0 60-15 0,0 11 15 15,0 2 0-15,2-1-4 16,4-3-6-16,4-5-18 16,5-6-9-16,3-8-17 15,6-6 7-15,6-9 2 16,-2 0 27-16,3-10 13 15,-5-10 5 1,-4-7 0-16,-7-1 8 16,-4 3 32-16,-4 3-14 0,-4 7 18 0,-3 8 8 15,0 4-50-15,4 3-2 16,4 3-2-16,7 16-22 16,4 7 23-16,10 0 2 15,2-3 0-15,6-5-1 16,2-6-10-16,-5-11 10 15,-7-1-1-15,-9-1 1 16,-6-20 13-16,-12-6 11 16,0-5 26-16,-13-4-21 15,-17-1-22-15,-6-1-7 16,-5 6 0-16,3 5-49 16,11 4-64-16,11 13-114 0,16 6-432 15</inkml:trace>
  <inkml:trace contextRef="#ctx0" brushRef="#br0" timeOffset="77964.8208">11810 8674 1503 0,'0'0'0'0,"0"0"-13"16,0 0-21-16,0 0-23 15,0 0-205-15,0 0-614 16</inkml:trace>
  <inkml:trace contextRef="#ctx0" brushRef="#br0" timeOffset="78447.9264">12459 8678 1273 0,'0'0'13'0,"107"-29"-13"0,-40 6 0 16,-1 0 13-16,-8-5 7 15,-12-1-1-15,-19-3 21 16,-15 0 22-1,-12-1 5-15,0 6-32 0,-24 6-25 16,-7 8-5 0,-5 11-4-16,-1 2-2 0,5 8-10 15,9 16 5-15,12 9 6 16,11 3-6-16,3-1 0 16,24 0-29-16,7-4-17 15,1-5-6-15,-10-6 17 16,-13-3 3-16,-12-2 4 15,-6-2 16-15,-25 3 18 16,-7 2 6-16,-2 4 29 0,9-1 0 16,13-1 4-16,16 3-9 15,2-4 7-15,33-2 6 16,14-2 1-16,14-3-23 16,10-6-21-1,5-6 0-15,5 0 0 0,-2-14-106 16,5-11-195-16</inkml:trace>
  <inkml:trace contextRef="#ctx0" brushRef="#br0" timeOffset="78582.5624">13296 8594 1189 0,'0'0'116'15,"0"0"-110"1,0 0-4-16,0 0-1 0,0 0-2 15,82 9-221-15,-38-11-869 16</inkml:trace>
  <inkml:trace contextRef="#ctx0" brushRef="#br0" timeOffset="78868.9097">13945 8210 1366 0,'0'0'26'16,"0"0"-22"-16,0 0-4 15,0 0-14-15,13 77 14 16,3-15 14-16,-2 7-11 0,-6 4-6 16,-4-7 3-16,-4-1 0 15,0-11 0-15,0-6 1 16,0-9-1-16,0-9 3 15,15-8-1-15,12-6 0 16,9-9-2-16,4-7-1 16,8 0-63-16,1-6-142 15,-3-15-389-15</inkml:trace>
  <inkml:trace contextRef="#ctx0" brushRef="#br0" timeOffset="79278.3277">13880 8547 1147 0,'0'0'191'0,"0"0"-157"15,108 0-34-15,-23 0-5 16,12 0 4-16,2 0-27 16,-4-10-104-16,-8-5-27 15,-19-6 6-15,-22 1 136 16,-25 0 17-16,-19 0 104 15,-2 5 42-15,-15 7-54 16,-10 6-29-16,-5 2-35 0,0 19-21 16,0 18-1-16,12 9 13 15,12 5-11 1,6-1-2-16,21-6-1 0,22-12-5 16,14-9 12-16,7-13-10 15,0-10 12-15,0 0-3 16,-9-15-10-16,-10-11 72 15,-15-7 10-15,-14-3-28 16,-16-7-6-16,-5-4-34 16,-30 4-14-16,-11 5-2 15,-8 11-8-15,-2 15-31 16,5 12-114-16,8 8-156 16,11 14-444-16</inkml:trace>
  <inkml:trace contextRef="#ctx0" brushRef="#br0" timeOffset="81075.2247">16403 7936 1163 0,'0'0'83'0,"0"0"-29"16,0 0 10-16,0 0 44 15,0 0-46-15,0 0-62 16,-8-18-8-16,8 50-1 16,7 17 6-16,-6 9 1 15,-1 6 2-15,0 1-1 16,0-4 0-16,0-1 1 15,0-5-1-15,-1-5 0 0,1-5-17 16,0-10 17 0,0-7-6-16,4-7 7 0,13-6-1 15,8-5 2 1,8-5 1-16,10-4 5 0,4-1-6 16,0 0 4-16,-5-4-5 15,-6-10-23-15,-8 0-62 16,-6-4-58-16,-8-4-72 15,-8-3-223-15</inkml:trace>
  <inkml:trace contextRef="#ctx0" brushRef="#br0" timeOffset="81261.847">16305 8249 1209 0,'0'0'130'0,"0"0"-130"0,106-31-3 16,-42 26 0-16,9 3 3 15,0-2-145-15,-6-2-485 16</inkml:trace>
  <inkml:trace contextRef="#ctx0" brushRef="#br0" timeOffset="81419.9285">17425 8494 1472 0,'0'0'0'16,"0"0"-189"-16,0 0-38 15,0 0-535-15</inkml:trace>
  <inkml:trace contextRef="#ctx0" brushRef="#br0" timeOffset="85001.4282">3006 11331 1098 0,'0'0'45'0,"0"0"-41"16,0 0 0-16,-112-44 27 16,70 44 2-16,-4 7-23 0,-9 17-8 15,-3 2-4 1,4 3 2-16,9 4-1 0,12-2 1 16,15-1 1-16,11-4 1 15,7-5-2-15,0-2 0 16,15-5 0-16,10-3 0 15,6-1 0-15,8-2 2 16,2 1-2-16,3 2 6 16,0 7-6-16,-4 0-10 15,-3 1-11-15,-11 4-1 16,-13-2-3-16,-13 0 14 16,-3 0 2-16,-27-2 9 15,-13-5 7-15,-5-4 35 16,-7-6 6-16,6-4 6 0,4 0-1 15,9 0-3 1,12-3-22-16,12-2-18 0,9 4-4 16,3-4-6-16,17-5-95 15,22-6-202-15</inkml:trace>
  <inkml:trace contextRef="#ctx0" brushRef="#br0" timeOffset="85245.7107">3534 11345 1320 0,'0'0'19'0,"0"0"-19"15,0 0 4-15,0 0 0 16,97 12 4-16,-39 9-4 15,0 2-4-15,-5 2-63 16,-7-1-76-16,-15-6-154 16,-20-3-368-16</inkml:trace>
  <inkml:trace contextRef="#ctx0" brushRef="#br0" timeOffset="85369.3776">3549 11608 873 0,'0'0'162'0,"0"0"-146"0,0 0-8 15,88 2 102-15,-27-2-46 16,5 0-46-16,1 0-18 16,1 0-37-16,1-1-313 15</inkml:trace>
  <inkml:trace contextRef="#ctx0" brushRef="#br0" timeOffset="85784.6182">4807 11146 706 0,'0'0'260'0,"89"-41"-260"16,-41 16 0-16,-8-2 0 15,-10 0 46-15,-12 0 1 16,-12 2 12-16,-6 1 16 16,-9 2-40-16,-12 8-5 15,-9 6-13-15,2 8-3 16,-5 0-14-16,0 20-3 0,5 16 2 16,1 9 1-1,11 16 3-15,8 8 2 0,8 5 6 16,8 9 24-16,17 7-6 15,6 1-17 1,-4-2-6-16,-5-6-1 0,-11-11-4 16,-5-7 2-1,-6-8-1-15,0-4-4 0,-20-12-10 16,-8-14-48-16,-12-11-34 16,-6-11-81-16,-5-5-235 15</inkml:trace>
  <inkml:trace contextRef="#ctx0" brushRef="#br0" timeOffset="85929.9959">4622 11547 1242 0,'0'0'48'0,"104"-55"-39"16,-37 34-7-16,9 3-2 15,6-1-7-15,5 0-273 16</inkml:trace>
  <inkml:trace contextRef="#ctx0" brushRef="#br0" timeOffset="86151.0316">5523 11100 1113 0,'0'0'34'15,"0"0"-12"1,0 0 36-16,-96-11-14 0,68 43-16 15,4 11-7-15,5 11 11 16,8 6 0-16,11 1-8 16,0-2-3-16,3-2-16 15,14-4-2-15,5-13-6 16,6-7-69-16,7-15-102 16,5-14-239-16</inkml:trace>
  <inkml:trace contextRef="#ctx0" brushRef="#br0" timeOffset="86445.8503">5914 11119 1101 0,'0'0'77'15,"0"0"-46"-15,0 0 15 16,0 0 40-16,0 0-86 15,0 0-7-15,0 45 3 16,-2-1 2-16,-2 3 2 16,-1 1 0-16,-2 0 0 15,4-2 0-15,3-2 1 16,0-6 0-16,0-7 0 16,7-8 1-16,13-10-2 15,5-9 0-15,11-4-15 16,1-3-73-16,-1-20-147 15,-9-9-456-15</inkml:trace>
  <inkml:trace contextRef="#ctx0" brushRef="#br0" timeOffset="86595.0263">5826 11278 1053 0,'0'0'136'16,"0"0"-134"-16,0 0-1 15,105 2 11-15,-45-2-12 16,0 0-16-16,4-21-248 0</inkml:trace>
  <inkml:trace contextRef="#ctx0" brushRef="#br0" timeOffset="86818.0246">6318 10914 690 0,'0'0'208'16,"0"0"-177"-16,96 55 120 16,-46-15-15-16,4 7-68 15,-5 6-18-15,-4 7-24 16,-12 2-24-16,-17 3 4 16,-13 3-5-16,-6 1 0 15,-37-2 2-15,-24-5-3 16,-20-14-133-16,-13-18-243 0</inkml:trace>
  <inkml:trace contextRef="#ctx0" brushRef="#br0" timeOffset="87594.7744">3543 11356 755 0,'0'0'91'0,"0"0"-75"16,0 0 116-16,0 0-28 15,0 0-41-15,0 0-34 16,-60 8-22-16,60-6 3 0,3 1-6 16,18 0-3-16,6-2 16 15,9-1-11-15,1 0 0 16,6 0 5 0,-4-1-11-16,-6-3 3 0,-9 1-3 15,-12 0 2-15,-11 2-2 16,-1-1 0-16,-10 2-13 15,-17 0 8-15,-6 0-9 16,-1 0-2-16,1 0 11 16,6 0 3-16,6 0-1 15,9 0 3-15,9 0 0 16,3 0 9-16,5 0 9 16,20 0 0-16,14-2-8 15,6 0-4-15,4-2 8 16,-4 4-11-16,1 0-3 0,-6 0 0 15,-5 0-58-15,-7 0-182 16,-7 0-456-16</inkml:trace>
  <inkml:trace contextRef="#ctx0" brushRef="#br0" timeOffset="87999.2171">3695 11656 864 0,'0'0'130'16,"0"0"-112"-16,0 0 30 16,0 0 57-16,0 0-53 0,0 0-39 15,-50-8-13-15,69 8 5 16,11 0 3-16,4 0 0 15,3 2 5-15,-2-2-4 16,-7 0-1 0,-1 0-8-16,-3 0-8 0,-4-3-112 15,-6-7-266-15</inkml:trace>
  <inkml:trace contextRef="#ctx0" brushRef="#br0" timeOffset="88985.031">8268 11499 741 0,'0'0'114'16,"0"0"-114"-16,0 0-5 0,0 0 5 16,0 0 16-16,0 0 0 15,-67-9-9-15,64-6 5 16,1-2 60 0,1 0 20-16,1 4 30 0,0 6-30 15,0 1-31 1,0 6 5-16,3 0-18 0,10 5-38 15,7 19-9-15,-1 13-1 16,-10 8-1-16,-9 14-1 16,-39 2-61-16,-49-6-257 15</inkml:trace>
  <inkml:trace contextRef="#ctx0" brushRef="#br0" timeOffset="91940.2944">9496 10730 1185 0,'0'0'37'15,"0"0"-9"-15,0 0 20 16,0 0 33-16,0 0-39 15,0 0-40-15,0 0 2 16,70 102-2-16,-42-49-1 16,-2 6-1-16,-1 4 1 15,-1 1-2-15,-2 2 1 16,-4-5-11-16,0-9-35 0,-3-12-13 16,-5-12 8-1,-4-17 26-15,-3-8 22 0,-1-3 3 16,-1-14 54-16,2-17-34 15,2-10 26-15,2-5 4 16,1-7-11-16,-2-3-22 16,1-4-15-16,-1-2 5 15,0 2-7-15,-3 4 0 16,0 7-1-16,-3 10 0 16,9 10-17-16,2 11-42 15,8 8-55-15,8 10-123 16,4 0-357-16</inkml:trace>
  <inkml:trace contextRef="#ctx0" brushRef="#br0" timeOffset="92200.4289">10407 10781 1254 0,'0'0'94'15,"0"0"-64"-15,0 0-28 16,0 0 9-16,82 0 53 16,-34-3-44-16,6-1-20 0,4 1 4 15,0-1-4 1,-5-1-2-16,-6 2-70 15,-14 3-130-15,-14 0-185 0</inkml:trace>
  <inkml:trace contextRef="#ctx0" brushRef="#br0" timeOffset="92381.8563">10478 11044 1233 0,'0'0'111'0,"0"0"-100"0,125-10 54 16,-64 2 14-16,0 1-64 16,-3 3-15-16,-7 4-23 15,-11 0-137-15,-11 0-215 16</inkml:trace>
  <inkml:trace contextRef="#ctx0" brushRef="#br0" timeOffset="110016.4119">12107 10440 1126 0,'0'0'32'0,"0"0"6"15,-63-84-27-15,35 62 46 16,-4 7 10-16,-5 7-50 0,-5 6-10 15,-4 2-7-15,0 0 5 16,3 15-5-16,5 4 0 16,7 4 9-16,7 2 4 15,9 1-13-15,3-3 11 16,11 0-2-16,1-4-9 16,1-1 10-16,20-6-9 15,6-5 1-15,9-2 10 16,3-5-9-16,2 0 2 15,-2-3 0-15,-3-15 0 16,-5-3-5-16,-1-12 0 16,-2-9 3-16,-2-9-3 15,-5-4 1-15,0 0 2 16,-5 2-3-16,-4 6 2 16,-3 1-3-16,-6 2 2 0,-3 0 20 15,0 1 23 1,-5 4-3-16,-5 3-8 0,-2 5-5 15,3 6-18-15,3 4 9 16,0 7-6-16,4 5-9 16,1 7 6-16,-1 0-7 15,2 2 0-15,0 0-3 16,-4 9-16-16,-2 17 8 16,2 14 5-16,-1 9 3 0,5 9-1 15,0 1 4 1,0 6-3-16,8 1 0 0,3 0 1 15,-1 1-5 1,-4-2 4-16,-2-4-32 0,-1-8-21 16,-3-12-48-16,0-10-97 15,0-8-49-15,0-14-354 16</inkml:trace>
  <inkml:trace contextRef="#ctx0" brushRef="#br0" timeOffset="110791.6526">12738 10057 729 0,'0'0'95'16,"0"0"-22"-16,0 0 4 16,0 0 19-16,-94-67-20 15,51 64-36-15,-1 3-20 16,3 0-9-16,5 9 9 0,7 13-12 16,8 1-2-16,5 4-5 15,7 0 3 1,4-3-8-16,5-3 3 0,0-3 1 15,5-4 3-15,13-4-2 16,7-3 1-16,7-3 0 16,5-2-2-16,6-1-1 15,-1 2-3-15,1-1-5 16,-6 4 7-16,-4 3 1 16,-7 3 1-16,-10 3 0 15,-6 4-9-15,-10 3 8 16,0 3 0-16,-8 0-2 0,-19-2 2 15,-6-4 2 1,-12-4 18-16,-10-7 49 0,-6-7-12 16,1-1 6-16,7 0-32 15,11 0-23-15,10-3 3 16,12 0-10 0,9 3-69-16,8 0-126 0,3 0-267 15</inkml:trace>
  <inkml:trace contextRef="#ctx0" brushRef="#br0" timeOffset="111270.9991">11710 10844 1200 0,'0'0'71'0,"0"0"-71"15,160 2 0-15,-32-2 47 16,25 0-10-16,13 1-29 15,-3 1-7-15,-13-1 3 16,-24-1-4-16,-31 0 0 16,-32 0-4-16,-25 0-54 15,-30 0-72-15,-8 0-153 16,-33 0-548-16</inkml:trace>
  <inkml:trace contextRef="#ctx0" brushRef="#br0" timeOffset="111931.9159">12113 11518 1171 0,'0'0'26'16,"-93"-59"-11"-16,41 44-6 0,1 8 80 15,4 7 5-15,6 0-47 16,10 16-35-16,6 15-11 16,9 4 4-16,6 4-5 15,9 0 2-15,1-6 0 16,16-1 1-16,15-10 1 15,8-9-4-15,4-9 0 16,1-4-2-16,-1-8 2 16,2-21-1-16,-6-10-2 15,-2-15-11-15,-6-7 0 16,-4-6-1-16,-5-4 8 16,-11 2 5-16,-8 5 4 15,-3 1 9-15,0 12 16 16,-9 11 2-16,-5 11-2 15,3 12 5-15,5 9-10 16,1 5 1-16,5 3-23 0,-3 16-11 16,1 18-4-16,2 17 15 15,0 10 0-15,0 5 0 16,2 4 0-16,10 5-2 16,1 0 2-16,-1-4-55 15,3-9-78-15,0-17-88 16,3-21-204-16</inkml:trace>
  <inkml:trace contextRef="#ctx0" brushRef="#br0" timeOffset="112231.8789">12524 11172 839 0,'0'0'490'0,"0"0"-476"15,0 0-14-15,0 0-8 16,0 0 8-16,0 0 2 16,54 84-1-16,-42-42-2 15,-6 4 1-15,-3-1 0 16,-1 0-1-16,-2-1 3 16,0-6-1-16,1-6-1 0,5-7-1 15,9-5 1 1,7-10 0-16,5-5-4 0,7-5-30 15,1 0-21-15,-4-5 16 16,-6-9-29 0,-11-8-114-16,-11-4-102 0</inkml:trace>
  <inkml:trace contextRef="#ctx0" brushRef="#br0" timeOffset="112425.3604">12392 11382 1243 0,'0'0'115'0,"0"0"-112"15,140-31-2-15,-64 23 44 16,6-3 5-16,-3 5-50 16,-7 1-3-16,-16-2-120 15,-21-4-201-15</inkml:trace>
  <inkml:trace contextRef="#ctx0" brushRef="#br0" timeOffset="123796.9686">13369 10118 1140 0,'0'0'33'0,"0"0"-2"16,0 0-26-16,0 0-2 15,157-28 45-15,-50 28-20 16,23-1-16-16,14-1-7 15,4-2 0-15,3-3-4 16,-5 0-1-16,-16 0 4 16,-17-1-4-16,-23 0 1 0,-26-1-2 15,-22 1 0 1,-15 3-39-16,-17-1-8 0,-10 4-16 16,-1 2-103-1,-25 0-178-15</inkml:trace>
  <inkml:trace contextRef="#ctx0" brushRef="#br0" timeOffset="124331.0418">13660 9857 1147 0,'0'0'7'0,"0"0"-6"16,0 0-2-16,0 0-2 15,0 0-10-15,0 0 12 16,-75 61-1-16,30-22 2 16,-2 1-1-16,5-6 3 0,4-4-2 15,9-6 0-15,2-6 3 16,6-3-5-16,6-7 2 15,3-4 0-15,8-2 0 16,4-2 1 0,0 0 1-16,0 0 12 0,0 4-2 15,4 4-12-15,15 4-1 16,10 7 1-16,8 5 4 16,7 3-3-16,6 3 2 15,11 1-3-15,8 4 0 16,7 1-36-16,-1-3-163 15,-7-5-293-15</inkml:trace>
  <inkml:trace contextRef="#ctx0" brushRef="#br0" timeOffset="125180.7634">16124 9707 377 0,'0'0'880'0,"0"0"-864"15,0 0-16-15,0 0-18 16,0 0 18 0,0 0 0-16,35 117 1 15,-17-53 2-15,-1 5-3 0,-6-2 0 16,-5-4-1-16,-3-7-47 15,-3-14-16-15,0-12-29 16,0-16 1-16,-9-11 30 16,-5-3 44-16,-2-11 18 15,0-17 36-15,-4-6 49 16,0 0-32-16,3-4 19 0,1 8-21 16,8 9-2-16,7 6-5 15,1 10-16-15,12 5-27 16,22 0-1-16,11 10-4 15,13 7-1-15,5-1-25 16,-2-4-22-16,-2-8 13 16,-9-4 6-16,-6-16 24 15,-9-19 9-15,-10-13 0 16,-11-10 0-16,-11-11 1 16,-3-5 3-16,-17-1 11 15,-19 1 10-15,-13 6 4 16,-9 9-1-16,-11 9 0 15,-1 14 3-15,3 18-16 16,10 18 3-16,13 6-15 16,9 31-1-16,13 16-2 15,11 13 2-15,11 9-2 0,18 1 2 16,21 1-2-16,16-7 0 16,9-7-5-16,10-7-77 15,4-16-87-15,-1-17-214 16</inkml:trace>
  <inkml:trace contextRef="#ctx0" brushRef="#br0" timeOffset="125356.4484">16897 9822 860 0,'0'0'67'16,"0"0"-67"-16,0 0-2 15,67 82-1-15,-40-52 3 16,-6-2-3-16,-6-3-77 16,-9-13-410-16</inkml:trace>
  <inkml:trace contextRef="#ctx0" brushRef="#br0" timeOffset="125530.0247">16879 9484 1103 0,'0'0'0'0,"91"0"-250"16,-35 15-45-16</inkml:trace>
  <inkml:trace contextRef="#ctx0" brushRef="#br0" timeOffset="125789.8494">17133 9701 769 0,'0'0'22'0,"0"0"-11"0,0 0-1 16,13 84 15-16,26-50 10 15,9 4-24-15,-6 1-5 16,-8-5-6-16,-13-7 1 15,-15-5-1-15,-6-5 8 16,-18-6 56-16,-19-5 26 16,-11-5-16-16,-4-1-32 15,6 0-22-15,10-5-16 16,15-3-4-16,15 3-14 16,6-4-159-16,34-4-244 15</inkml:trace>
  <inkml:trace contextRef="#ctx0" brushRef="#br0" timeOffset="126009.2603">17564 9762 1200 0,'0'0'72'16,"0"0"-65"-16,0 0-2 16,0 0-5-16,52 83 36 15,-28-32-12-15,0 7-13 16,-4 4-11-16,-4 3 0 15,-6 0 0-15,-7 1-1 16,-3-2-6-16,0 0-36 16,-10-3-25-16,-6-11-50 15,4-13-103-15,5-16-162 16</inkml:trace>
  <inkml:trace contextRef="#ctx0" brushRef="#br0" timeOffset="126314.4459">17640 9694 1299 0,'0'0'28'16,"0"0"-9"-16,-1-79 35 15,26 76 21-15,14 3-62 16,14 25-13-16,5 18-2 15,-5 8-4-15,-15 3 5 0,-18-4-21 16,-18-6-38-16,-4-11 20 16,-32-14-1-16,-17-15 38 15,-11-4 3-15,-7-14 0 16,-3-15 24 0,6-6-10-16,16-1-11 15,17-3-3-15,27 2-10 0,10-5-138 16,41-4-317-1</inkml:trace>
  <inkml:trace contextRef="#ctx0" brushRef="#br0" timeOffset="126488.9792">17969 9225 1174 0,'0'0'14'0,"0"0"-2"0,0 0-6 15,0 0 24-15,-28 111 27 16,53-34-23-16,13 11-24 15,10 2-9-15,1-5-1 16,-7-4-60-16,-9-13-107 16,-8-12-128-16</inkml:trace>
  <inkml:trace contextRef="#ctx0" brushRef="#br0" timeOffset="126862.3951">18583 9568 1196 0,'0'0'26'15,"0"0"-9"-15,-95-62-4 0,59 62 22 16,-3 15-16-16,-1 20 2 16,6 9-17-16,14 6 0 15,17 0-4-15,3-7 3 16,23-7-5-16,12-9 2 15,-1-14-39-15,-1-10-5 16,-4-3 20-16,-4-14 24 16,-5-15 0-16,-4-10 5 15,-9-2-1-15,-7-5 15 16,0 8-19-16,-1 11 37 16,-5 13-6-16,3 11 14 15,3 3-45-15,0 28-3 16,0 10 1-16,0 12 1 15,9 2 1-15,5-4-4 0,3-3-41 16,5-9-51-16,4-11-84 16,8-14-184-16</inkml:trace>
  <inkml:trace contextRef="#ctx0" brushRef="#br0" timeOffset="127089.7858">19050 9509 994 0,'0'0'54'0,"0"0"-47"16,-109-15 3-16,78 33 74 15,6 16-40-15,9 11-12 16,12 6-25-16,4 3 3 16,8-4 9-1,17-6-14-15,5-8 2 16,4-8-7-16,2-11-1 15,3-10-10-15,1-7-150 0,0-9-175 16</inkml:trace>
  <inkml:trace contextRef="#ctx0" brushRef="#br0" timeOffset="127406.0476">19346 9649 882 0,'0'0'98'15,"0"0"-91"-15,105 7 18 16,-61-7 23-16,-5-10-21 16,-6-14-19-16,-11-4-3 15,-13-8 13-15,-9 0 50 16,-14 2 24-16,-23 4-68 16,-17 10 7-16,-4 12-4 15,-2 8-11-15,7 23-7 16,9 19 11-16,16 16-16 15,19 7 5-15,9 1 6 16,31-7-14-16,16-9 11 16,3-15-10-16,-2-12 1 15,-3-13 4-15,-5-10-7 0,0 0-51 16,-5-12-99-16,2-15-180 16</inkml:trace>
  <inkml:trace contextRef="#ctx0" brushRef="#br0" timeOffset="128614.0217">19907 9485 1133 0,'0'0'119'16,"0"0"-117"-16,0 0-2 0,0 0 0 16,0 0 13-1,-3 102 3-15,11-57-5 0,9 2-10 16,4-5 0-1,-2-10-1-15,1-9-22 0,-4-7-18 16,-4-14 5-16,-1-2 27 16,0-9 8-16,-2-19 5 15,-1-4 7-15,-1-5-10 16,-1 2-2-16,-1 3 50 16,-1 8-45-16,1 7 18 15,-1 11 19-15,1 3-22 16,2 3-19-16,0 7-1 15,1 15-11-15,1 7 7 0,-2 5 3 16,-2-1-1-16,-2-1-2 16,0-7-6-16,0-4-34 15,0-10 22-15,0-8-7 16,0-3 20-16,4-1 9 16,1-17 9-1,1-8 6-15,-2-5 28 0,2-2-27 16,0 0 1-1,0 4 4-15,3 7 23 0,-2 8-14 16,2 9-23-16,3 5-2 16,-3 5-5-16,1 18-9 15,-4 5 9-15,-1 3-8 16,0-1 5-16,5-2 2 0,7-3 1 16,12-2-5-16,8-5 0 15,5-4-66-15,3-7-18 16,-5-7 22-16,-1 0-7 15,-8-16 36-15,-9-13 38 16,-8-6 3-16,-2-9 36 16,-8-3 30-16,-4-3 2 15,-3 5-61-15,0 9 36 16,0 11 8-16,-17 8-24 16,-5 11-9-16,-4 6-21 15,-3 7-8-15,4 22 8 16,1 10-5-16,9 8 1 15,7-1 4-15,8-1 0 16,0-5-2-16,13-12 5 16,10-10-2-16,6-12-1 0,0-6-13 15,10-3 7-15,3-18-14 16,1-6-10-16,-2-3 16 16,-10 4 6-16,-9 3 8 15,-6 8 3-15,-9 7-1 16,-3 8-1-16,-2 0-1 15,1 18-34-15,1 13 31 16,5 9 1-16,8-1-38 16,7-1-61-16,7-7-39 15,4-12 8-15,-3-11-5 16,-8-8 3-16,-5-22 134 16,-4-18 86-16,-7-10 76 0,-2-4-14 15,-3 1-38-15,-3 9-10 16,0 16-40-1,1 14-6-15,1 13 14 16,-1 1-68-16,4 29-11 16,2 14 6-16,2 7 7 0,3 1-5 15,6-9 3 1,0-9 0-16,7-9-2 0,11-12 7 16,7-12 1-16,9 0 10 15,2-27-12-15,3-15 36 16,1-13 11-16,-1-12-47 15,-4-10 14-15,-9-7 2 0,-16-5 6 16,-17 5-5 0,-11 9-19-16,-16 17 7 15,-21 22-9-15,-9 18-5 0,-5 18 1 16,2 18-6-16,6 32 5 16,12 23 4-16,21 12-3 15,10 8 1-15,29-5 3 16,17-7 0-1,2-13-5-15,2-16-6 0,-2-17-52 16,-6-18-29-16,-14-17-163 16,-16-13-401-16</inkml:trace>
  <inkml:trace contextRef="#ctx0" brushRef="#br0" timeOffset="128761.627">21367 9385 1093 0,'0'0'52'16,"0"0"-24"-16,121-2 44 15,-30 15 51-15,7 3-46 16,3-3-68-16,-11-6 0 16,-12-3-9-16,-17-4-5 15,-22 0-39-15,-24 0-165 16,-15-8-333-16</inkml:trace>
  <inkml:trace contextRef="#ctx0" brushRef="#br0" timeOffset="148274.7207">23951 14699 72 0,'0'0'0'16</inkml:trace>
  <inkml:trace contextRef="#ctx0" brushRef="#br0" timeOffset="178475.8953">1083 13806 688 0,'0'0'88'0,"0"0"-22"0,0 0 59 16,0 0-24-16,0 0 13 15,0-72-32-15,0 66-12 16,0 4-4-16,0 0-5 15,0 2-22-15,0 0-31 16,0 0-8-16,0 9-6 16,0 11-1-16,-2 12 7 15,1 5 2-15,1 5-2 16,0 0 0 0,0 2-2-16,0 0 3 0,0-2-2 15,0-1 1-15,1-4 0 16,4-5-1-16,1-6 1 15,1-2-71-15,-1-8-52 16,0-7-57-16,0-8-76 0,-1-1-341 16</inkml:trace>
  <inkml:trace contextRef="#ctx0" brushRef="#br0" timeOffset="178769.6261">1350 13769 819 0,'0'0'50'0,"0"0"-13"16,0 0 63-16,0 0 14 16,0 0-51-16,0 0-63 15,22-3-2-15,-16 32 2 16,6 6 4-16,0 0 1 0,0 2 3 15,0-2-8-15,0-1 5 16,-3-3-5-16,-3-3 0 16,-5-5 1-16,-1-4-1 15,0-4-13-15,0-5-81 16,-4-10-96-16,-7 0-176 16</inkml:trace>
  <inkml:trace contextRef="#ctx0" brushRef="#br0" timeOffset="178972.913">1439 13589 1021 0,'0'0'34'0,"0"0"-24"16,0 0-10-16,0 0-1 15,0 0-16-15,0 0-171 16,-61 1-350-16</inkml:trace>
  <inkml:trace contextRef="#ctx0" brushRef="#br0" timeOffset="179106.558">1119 13568 585 0,'0'0'407'15,"0"0"-354"-15,0 0-52 16,0 0-2-16,0 0-60 16,0 0-251-16</inkml:trace>
  <inkml:trace contextRef="#ctx0" brushRef="#br0" timeOffset="179363.0642">1448 13472 1095 0,'0'0'43'15,"0"0"-19"-15,105 15-19 16,-50 26 42-16,3 18 49 16,0 23-23-16,-3 17-19 15,-8 16-12-15,-17 7-28 16,-30 3-6-16,-8-10-8 15,-47-15 0-15,-24-23-5 16,-33-20-13-16,-31-22-125 16,-21-23-255-16</inkml:trace>
  <inkml:trace contextRef="#ctx0" brushRef="#br0" timeOffset="181116.0331">3051 13549 1354 0,'0'0'10'0,"0"0"-10"16,0 0-4-16,0 0 4 15,0 0 1-15,0 0-1 16,0 0 0-16,-78 72 0 16,78-10 1-16,0 2 0 15,3-2-1-15,6-3 0 16,-6-8 3-16,-3-6-3 0,0-6-3 15,-3-9 2-15,-16-5-39 16,-4-11 5-16,-4-8 14 16,-1-6 17-16,-2 0 4 15,9-6 1 1,6-5 0-16,8 2 4 0,7-2 12 16,15 3 8-16,24 2-14 15,16 2-11-15,12 4 15 16,7 0-5-16,-2 0-5 0,-8 0-3 15,-12 0-1-15,-17-1-2 16,-17-5-41-16,-11-5-147 16,-11-10-355-1</inkml:trace>
  <inkml:trace contextRef="#ctx0" brushRef="#br0" timeOffset="181639.0787">2758 13509 1203 0,'0'0'7'16,"106"-66"-4"-16,-31 35-2 16,11 3-2-16,2 6-1 0,-3 4-90 15,-13 7-153-15,-11-1-66 16,-15 0 43-16,-19 4 268 16,-9 1 180-16,-10 3 70 15,-7 4-59-15,1 0-69 16,2 0-80-16,0 19-3 15,4 15 51-15,6 14-24 16,0 11-18 0,0 13-23-16,4 16-10 0,-5 8-8 15,-1 10-4-15,-6 5-1 16,0-2-2-16,2-6 0 16,0-7-16-16,6-16-46 15,5-17-25-15,6-17 24 16,5-19 32-16,3-10 15 15,9-17 14-15,7 0-3 16,5-17 5 0,3-10 2-16,-5-10 0 0,-10-5 0 0,-14-6-2 15,-17-6-6-15,-11-3 4 16,-35-4-2-16,-32 0 4 16,-19 4 4-16,-22 6 6 15,-8 5 25-15,4 9-2 16,22 11-2-16,30 10 23 15,29 9-18-15,24 7-23 16,10 0 2-16,43 0-10 16,29 10-2-16,29 1-2 15,27-3-1-15,15-2-22 0,2-6-108 16,-9-9-164-16</inkml:trace>
  <inkml:trace contextRef="#ctx0" brushRef="#br0" timeOffset="181836.8779">4935 13358 1149 0,'0'0'14'15,"0"0"40"-15,0 0-33 16,0 0 43-16,0 0-34 16,0 0-27-16,27 54-3 15,-11 10 12-15,2 7-12 0,-3 7 1 16,-12 1-1-1,-3 0-34-15,0-13-109 0,-12-16-207 16</inkml:trace>
  <inkml:trace contextRef="#ctx0" brushRef="#br0" timeOffset="182449.4186">4692 13644 1156 0,'0'0'41'15,"0"0"-25"-15,135-39-16 16,-63 32 0-16,4 2 2 16,-1-4 2-16,-11-3-7 15,-9-4 3-15,-22-4 0 0,-18-2 3 16,-15-1-3-16,0 2 8 16,-15 6 4-16,3 6 10 15,-1 9 9-15,2 1-30 16,5 27 0-16,2 12-1 15,4 11 0-15,0 7 6 16,4 1-5-16,13-5 2 16,-1-6-3-16,-1-11 0 15,4-11-13-15,1-10-43 16,1-14-8-16,-1-2-8 16,-1-14 44-16,-2-14 23 15,-3-6 5-15,1-3 0 16,-5 4 24-16,2 4 36 15,-3 9-26-15,6 10 2 16,7 8-1-16,7 2-33 0,5 13-2 16,5 11-1-16,7 1-1 15,-1 1 1-15,7-8 0 16,0-5 1-16,-1-13-5 16,-11 0 0-16,-7-20 5 15,-13-11 0-15,-9-7 2 16,-11-4 11-16,-1 3 5 15,-28 4-3-15,-12 9-5 16,-7 13-9-16,-3 13 0 16,5 0-1-16,10 28-4 0,11 18 0 15,16 11 4 1,9 8 0-16,7-5 6 16,20-6-3-16,7-12-3 15,10-12 0-15,11-7-1 16,9-12-8-16,8-11-115 15,7 0-258-15</inkml:trace>
  <inkml:trace contextRef="#ctx0" brushRef="#br0" timeOffset="183335.3993">7027 13522 1303 0,'0'0'38'0,"0"0"-12"16,0 0-26-16,0 0-5 15,0 0 5-15,0 0 4 16,49 129-1-16,-28-70-1 0,1-4-2 16,-1-10 0-1,1-14 2-15,-5-11-2 0,-4-16 1 16,2-4 8-16,-3-21 1 15,0-18 1-15,0-14-9 16,-4-5 0 0,-3-1 5-16,1 4-4 0,0 9 2 15,2 12-1-15,2 12-2 16,4 16-2-16,3 6-2 16,8 10-11-16,3 16 12 15,6 7-2-15,-1 2 3 16,1-1 0-16,2-3-7 15,1-6-11-15,2-7-19 16,-1-9 2-16,-10-9 16 0,-3-2 6 16,-9-18 13-16,-8-11 9 15,-8-4-7-15,0 2 10 16,-15 0 1 0,-12 2 1-16,-13 7 3 0,-3 12-9 15,-2 12 1-15,3 0-9 16,8 28-1-16,7 11 1 15,13 9 0-15,13 9 1 0,1 3 16 16,27-2 5 0,16-8-3-16,5-16-12 15,7-18-6-15,6-14 3 16,4-2-4-16,0-28 5 16,-5-15-1-16,-11-13-4 15,-13-9 6-15,-9-4-2 16,-10-3-2-16,-9 3 2 0,-8 5-1 15,0 10 26-15,0 19 19 16,-6 16-4-16,0 12-13 16,3 7-26-16,2 14-5 15,1 22-5-15,0 14 4 16,0 7 2-16,0 5 1 16,7 1-1-16,2-4-1 15,-3-4 0-15,6-6-16 0,1-8-67 16,4-7-45-1,10-13-79-15,10-11-179 16</inkml:trace>
  <inkml:trace contextRef="#ctx0" brushRef="#br0" timeOffset="183622.7154">8517 13480 1123 0,'0'0'68'16,"0"0"-49"-16,-104-28 5 15,66 29 62-15,4 26-34 16,12 12-26-16,5 8-11 16,17 3-11-16,0 2 5 0,17-6-3 15,16-12-5-15,4-10 1 16,9-16 1-16,-3-8 4 16,-3-12-1-1,-11-20-2-15,-13-5 7 0,-13-4 12 16,-3-2 2-16,-16 5-5 15,-17 2-20-15,-4 11-2 16,13 11 1-16,9 9-27 16,15 5-113-16,16 15-218 15,28 7-90-15</inkml:trace>
  <inkml:trace contextRef="#ctx0" brushRef="#br0" timeOffset="184006.3763">9038 13497 1083 0,'0'0'82'16,"0"0"-40"-16,0 0-34 16,-87-42 24-16,50 55 7 15,3 21-22-15,7 10-13 16,16 8-1-16,11 5 0 16,0-1 0-16,18-6-3 15,12-11 0-15,4-12 2 16,7-14 5-16,9-10-6 15,8-3 7-15,2-6 2 16,1-15-6-16,-7-10 0 16,-9-8-2-16,-8-5 6 15,-10-5 25-15,-15 4-4 0,-12 5 0 16,0 8-14 0,-6 12 5-16,-3 13 1 15,-3 7-21-15,3 5-8 16,2 20 5-16,4 9-4 0,3 7 7 15,0 0 0-15,7-2-2 16,4-3 2-16,0-7-26 16,5-5-44-16,-3-14-75 15,-1-10-99-15</inkml:trace>
  <inkml:trace contextRef="#ctx0" brushRef="#br0" timeOffset="184154.9786">9038 13141 1277 0,'0'0'0'16,"0"0"-47"-16,140-9-161 16,-71 9-91-16</inkml:trace>
  <inkml:trace contextRef="#ctx0" brushRef="#br0" timeOffset="184358.4628">9554 13230 1021 0,'0'0'59'0,"0"0"-58"0,0 0 112 0,6 88 7 16,12-44-31-16,-2 6-51 15,4 4-27-15,-4-1-4 16,-4 0-7-16,-6-4-3 15,-3-1-2-15,-3-3-123 16,0-12-119-16,0-12-318 16</inkml:trace>
  <inkml:trace contextRef="#ctx0" brushRef="#br0" timeOffset="185039.5143">9570 13528 1213 0,'0'0'126'0,"0"0"-95"0,0 0-30 16,106-7-1-16,-49 10 0 15,-2 6-3-15,-1-6-78 16,-11-3-49-16,-10 0-8 16,-12 0 39-16,-12-2 70 15,-6-5 29-15,-3 1 47 16,0 4 35-16,0 2-30 15,-2 0-25-15,-1 8-6 16,2 9 33-16,1 4-8 16,1 1-4-16,17 1-23 15,9 0-8-15,6-5-5 0,7-4-3 16,11-7 1 0,9-6-4-16,1-1-10 0,-1-7-12 15,-17-14 22 1,-18-9 4-16,-16-5 15 0,-9-6 11 15,0-1 9 1,-19 5-11-16,-8 7 14 0,7 12-18 16,-2 14-17-16,1 4-6 15,5 15-1-15,-2 24-4 16,7 13 3-16,5 16 0 16,6 16 1-16,0 9 0 15,0 10 0-15,15 9 3 0,8 3 23 16,0 1 14-16,-7 0-25 15,-7-4-12-15,-8-8-3 16,-1-12 0 0,-1-14-2-16,-18-19 2 0,-6-18-2 15,-5-19-4-15,-10-18 4 16,-15-12-5-16,-21-36-7 16,-21-28-28-16,-6-21-39 15,1-15 14-15,19-4 47 16,35 10 20-16,39 12 50 15,27 15 34-15,49 12-28 16,30 9 1-16,19 8-15 16,11 8-22-16,-6 7-9 0,-16 6-10 15,-29 5-1 1,-36 0-13-16,-31 2-76 0,-18-1-69 16,-43-7-169-16</inkml:trace>
  <inkml:trace contextRef="#ctx0" brushRef="#br0" timeOffset="186649.0243">11180 13281 1288 0,'0'0'56'0,"0"0"-26"16,0 0 15-16,0 0 43 15,0 0-46-15,0 0-42 16,0 0 0-16,19 52-1 16,-14-13-2-16,-5 4 3 15,0 2-2-15,0 0 2 16,-6-3-71-16,-7-9-82 16,1-15-207-16</inkml:trace>
  <inkml:trace contextRef="#ctx0" brushRef="#br0" timeOffset="186838.5251">11249 12977 1258 0,'0'0'0'16,"0"0"-392"-16,128-2 101 15,-55 16 168-15,5 3 55 0</inkml:trace>
  <inkml:trace contextRef="#ctx0" brushRef="#br0" timeOffset="187082.8663">11793 13128 830 0,'0'0'64'0,"0"0"-26"15,-110 40 26-15,77-23-5 0,12 1-16 16,12 4-36-16,9 3 1 15,15 2-6-15,16 3 4 16,8 0-1-16,2 3-4 16,-3-3 2-16,-6-1-3 15,-13-5 1-15,-13-5-3 16,-6-7 0-16,-7-6 2 16,-26-6 8-16,-9 0 48 15,-10 0-23-15,1-6-25 16,9-3-8-16,14 2-1 0,22-2-84 15,11 0-276 1</inkml:trace>
  <inkml:trace contextRef="#ctx0" brushRef="#br0" timeOffset="187472.8223">13153 13208 1272 0,'0'0'20'16,"0"0"-19"-16,0 0 1 16,-108-78 31-16,63 78 20 15,3 2-41-15,4 21-10 16,8 9 0-16,9 2-2 0,16 0 1 16,5-2 1-16,26-5 0 15,14-8 1-15,8-13-1 16,0-6-2-1,-9-9 3-15,-11-16-1 0,-7-8 0 16,-11-3 4-16,-7 1-2 16,-3 3 33-16,0 11 20 15,0 10-4 1,0 10-17-16,0 1-22 0,5 18-14 16,11 17 0-16,6 10-1 15,-2 6 2-15,4 0-2 16,-8-1 1-16,-7-6-18 15,-6-4-100-15,-3-12-130 16,0-14-375-16</inkml:trace>
  <inkml:trace contextRef="#ctx0" brushRef="#br0" timeOffset="187862.3979">14313 12647 1480 0,'0'0'0'0,"94"-32"-79"15,-33 17 60-15,-3-5 19 0,-16 1 9 16,-16 2 16-1,-19 1-19-15,-7 4 13 16,-15 1-19-16,-26 3-2 0,-13 8 2 16,-12 0-2-16,2 31-2 15,12 12 3-15,15 19-4 16,25 19 5-16,12 14 6 16,20 14 11-16,24 6 4 15,8 4-18-15,0-6 5 16,-6-4-6-16,-13-6 1 0,-18-7-6 15,-15-14-62-15,-16-17-140 16,-26-26-143-16</inkml:trace>
  <inkml:trace contextRef="#ctx0" brushRef="#br0" timeOffset="188314.1871">14018 13248 1296 0,'0'0'36'16,"141"-21"-36"-16,-36 17 1 16,11 3-1-16,1-2 1 15,-7-1 0-15,-14-2-2 16,-19-2 0-16,-20-4-4 16,-21-2 3-16,-20-3 1 0,-13 0 1 15,-3-2 2-15,-13 6 1 16,-8 4 11-16,3 5 5 15,0 4-11 1,4 3-8-16,3 20 0 0,6 7 0 16,5 3 3-16,0 4 0 15,24-4 6-15,6-4-2 16,4-8-5-16,1-8 4 16,-1-12-5-16,-3-1 3 15,-4-11 5-15,-5-16-6 16,-4-7 0-16,-9-2-1 15,-4-6-1-15,-5 7 8 16,0 7 39-16,0 11 11 16,0 7-7-16,0 9-38 0,0 1-14 15,0 7-6-15,0 18-1 16,3 8 6-16,10 5-43 16,5-3-91-16,7-7-73 15,5-8-176-15</inkml:trace>
  <inkml:trace contextRef="#ctx0" brushRef="#br0" timeOffset="188638.3179">15301 13099 1033 0,'0'0'112'0,"0"0"-32"16,0 0-12-16,0 0-7 16,0 0-58-16,0 0-1 15,42 53-2 1,-38-20 0-16,3-2 0 0,-1-4-1 15,2-9-3-15,-2-8-50 16,4-10 13-16,1 0 33 16,2-13 8-16,7-12 3 15,0-6 1-15,2 1 12 16,1 1 27-16,1 6 2 16,-2 8 4-16,-6 6 20 15,0 9-34-15,-7 0-26 16,0 9-9-16,-1 12-1 15,-3 6-4-15,1 3 3 0,2-2 1 16,9 0-6-16,9-3-67 16,14-5-14-16,7-7-55 15,5-5-101-15,1-8-80 16,-3-4-106-16</inkml:trace>
  <inkml:trace contextRef="#ctx0" brushRef="#br0" timeOffset="188983.7143">16023 13201 74 0,'0'0'471'0,"28"-87"-284"16,-28 46-77-16,-12 8-33 15,-18 7 16-15,-2 11 9 16,-4 12-40-16,-1 3-45 16,6 28-6-16,5 12 4 15,8 11 13-15,15 2 14 16,3-2 9-16,18-6-22 16,16-12 1-16,7-9-11 0,9-12-6 15,9-12-2-15,10 0-1 16,3-17-9-16,-3-14 4 15,-6-11-1-15,-11-12-1 16,-12-9 12-16,-15-11-6 16,-11-5-6-16,-14 3 1 15,0 8-4-15,-23 17 4 16,0 18 11-16,0 21 2 16,4 12-17-16,4 25-9 15,6 23 4-15,9 15 3 16,0 12 4-16,3 1-1 15,9 0-1-15,6-3-3 16,4-5-43-16,5-8-40 0,3-8-103 16,-8-17-281-16</inkml:trace>
  <inkml:trace contextRef="#ctx0" brushRef="#br0" timeOffset="189287.8939">16227 13146 1230 0,'0'0'15'0,"129"8"-15"15,-49 2-31-15,-1-5 12 0,-6-5-46 16,-7 0-82 0,-18-10-94-16,-20-12 55 0,-15-1 186 15,-13-2 188 1,0 7-35-16,0 8 59 15,0 6-63-15,0 4-52 16,0 0-69-16,3 18-24 0,8 10 41 16,5 3-7-16,-2 3-23 15,-2-3-11-15,-2-3-3 16,-7-3-2-16,-3-7-73 16,0-10-144-16,-6-8-317 15</inkml:trace>
  <inkml:trace contextRef="#ctx0" brushRef="#br0" timeOffset="189748.4521">16700 12728 908 0,'0'0'316'15,"0"0"-316"-15,0 0-190 16,129 50 17-16,-69-13-30 15</inkml:trace>
  <inkml:trace contextRef="#ctx0" brushRef="#br0" timeOffset="190155.2915">17121 12950 985 0,'0'0'71'0,"0"0"-43"0,0 0 16 0,-92 37 27 0,79 3-17 0,13 6-4 0,0 3 4 0,20-5-30 0,10-9-4 0,4-11 14 0,-1-13-14 0,-3-11-1 0,-6 0 21 0,-7-17 0 15,-9-13-10-15,-8-6-30 16,-5-7 2-16,-23-2-4 16,-5 2-3-1,2 8-60 1,6 10-51 15,10 10-88 16,15 12-248-16</inkml:trace>
  <inkml:trace contextRef="#ctx0" brushRef="#br0" timeOffset="190437.5067">17358 13022 1164 0,'0'0'83'0,"0"0"-82"0,0 0 3 0,0 0 22 0,48 94-6 0,-30-62-19 0,-3-5-1 0,-2-8 4 0,-7-8-4 0,-4-9-12 0,-2-2 1 0,0-12 11 0,0-15-1 0,0-4 1 0,10-3 0 16,11 0 4 0,10 2 3-16,7 5 44 0,6 4 21 31,-5 9-8-31,-4 9 1 0,-9 5-30 0,-3 3-33 15,-7 19 0-15,-3 9-2 16,-5 4 0 0,-8 6-1-16,0 3 1 62,-19 1-2-46,-19-1-45 15,-14-9-199-31,-10-12-358 0</inkml:trace>
  <inkml:trace contextRef="#ctx0" brushRef="#br0" timeOffset="192715.9466">19243 13022 306 0,'0'0'961'0,"-96"-67"-942"16,30 45-18-16,-5 7 2 16,2 7 28-16,7 8 1 15,13 0-20-15,17 0-8 16,19 8-3-16,13 0-1 16,15-4-24-16,31-4-54 15,18-8-75-15,9-21-52 16,-3-13 114-16,-16-7 91 0,-17-7 44 15,-14-1 124-15,-9 1-28 16,-8 4-16-16,-1 11-18 16,-3 13-17-16,-1 13-9 15,-1 9-48 1,3 6-15-16,0 14-17 0,7 31-3 16,4 24 3-16,2 20 0 15,2 12-3-15,0 8 3 16,0 1 0-16,0 1-3 15,1-7 3-15,1-10-14 16,0-9-15-16,1-10-23 16,-3-10 9-16,-3-7 1 15,-3-10 25-15,1-7-1 16,-1-10-21-16,5-13-2 0,2-10 0 16,8-8 0-16,6-4 11 15,4-17-8-15,2-9-10 16,-8-2 33-16,-10-4 10 15,-15-4 5-15,-6-4 0 16,-32-3-2-16,-26-3 0 16,-20-1-1-16,-15 0 3 15,-4 5 15 1,6 6 35-16,17 7-6 0,26 10 13 16,21 7-10-16,19 3-3 15,8-1-15-15,32 0-25 16,26-3-4-16,27-1-42 15,22-2-48-15,7-3-107 16,-8-7-379-16</inkml:trace>
  <inkml:trace contextRef="#ctx0" brushRef="#br0" timeOffset="192950.8289">20186 12485 1059 0,'0'0'106'0,"0"0"-74"16,0 0 2-16,0 0-25 16,0 0-7-16,59 111 12 0,-36-41-9 15,-1 5-1 1,-5 3-1-16,-4-1-3 16,-6-4 0-16,-2-2 0 15,-2-6-6-15,3-9-3 16,9-9-77-16,8-12-69 15,6-14-131-15</inkml:trace>
  <inkml:trace contextRef="#ctx0" brushRef="#br0" timeOffset="193287.6862">20211 12944 1013 0,'0'0'86'16,"0"0"-51"-16,0 0 36 15,0 0-26-15,97-26 0 0,-30 26-34 16,0 0-8-16,-3 0-6 16,-7 0-36-16,-11-2-19 15,-10-12-7 1,-15-6 15-16,-12-3 44 0,-9 3 6 16,0 2 30-16,0 5 37 15,-3 5-6-15,2 5 2 16,1 3-21-16,0 0-42 15,0 14 1-15,4 10-3 16,9 7 4-16,-1 3 1 16,-3 2-2-16,2-1 2 15,-7-2-3-15,-1-4-2 0,2-5-71 16,-1-12-137-16,1-10-298 16</inkml:trace>
  <inkml:trace contextRef="#ctx0" brushRef="#br0" timeOffset="193431.3043">20746 12564 1065 0,'0'0'3'16,"0"0"-3"-16,0 0-62 15,0 0-31-15,0 0 5 16,0 0-411-16</inkml:trace>
  <inkml:trace contextRef="#ctx0" brushRef="#br0" timeOffset="194055.8682">20936 12778 600 0,'0'0'112'0,"0"0"-72"16,1 75-29-16,5-45 15 15,2-2 5-15,2 0-26 16,-1-8-2-16,0-6-3 15,1-8-23-15,1-6 3 0,1 0 20 16,3-18 3 0,-1-6 6-16,2-3 41 15,-1 0 23-15,0 1 5 16,-3 6-15-16,-2 4 1 16,-3 10 4-16,-2 6-17 0,-1 0-51 15,1 18-7 1,1 7 6-16,1 4-2 0,-4 0 2 15,3-4-1-15,5-2 4 16,5-6-4-16,8-7-1 16,6-7-15-16,7-3 9 15,-1 0 7-15,0-15 2 16,-3-7 5-16,-2-1-5 16,0-1 16-16,-2 3-5 15,-1 4 14-15,-6 4-1 16,-4 6-5-16,0 2-12 0,-1 5-1 15,2 0-6-15,3 8 2 16,2 5-4-16,9-3 1 16,1-4 1-16,2-3 0 15,1-3 0-15,1-4 2 16,-5-15-1-16,-6-6-1 16,-13-6 6-16,-14-5-4 15,0 5 12-15,-25 1 4 16,-13 9-10-16,-4 11 3 15,-3 10-3-15,2 10-6 16,5 22-2-16,10 12 0 16,14 2 0-16,13 4 5 15,1-4 0-15,22-9 4 0,14-7-4 16,10-8 4-16,16-7-6 16,13-7-3-16,14-6-75 15,7-2-162-15,0-8-456 16</inkml:trace>
  <inkml:trace contextRef="#ctx0" brushRef="#br0" timeOffset="194489.547">23261 12431 1241 0,'0'0'56'16,"0"0"-51"-16,0 0-5 0,0 0-2 15,0 0 2-15,3 125 21 16,11-53-11-16,-2 3-6 16,-2-6-4-1,-3-2 0-15,-3-4 1 16,2-8 1-16,2-8 1 15,3-8-3-15,0-13-1 0,0-10-20 16,-1-11-33-16,-3-5-21 16,-1-1-69-16,-6-23-285 15</inkml:trace>
  <inkml:trace contextRef="#ctx0" brushRef="#br0" timeOffset="194645.1195">23157 12806 1104 0,'0'0'81'0,"85"0"-80"15,-27 0 0-15,4 0-1 16,-4-9-49-16,0-7-324 16</inkml:trace>
  <inkml:trace contextRef="#ctx0" brushRef="#br0" timeOffset="194829.8163">23703 12395 1227 0,'0'0'48'0,"0"0"-44"16,0 0-5-16,23 73 2 15,-8-29-2-15,-8-2-73 16,-7-3-325-16</inkml:trace>
  <inkml:trace contextRef="#ctx0" brushRef="#br0" timeOffset="194981.4099">22758 12395 1242 0,'0'0'0'0,"0"0"-275"0</inkml:trace>
  <inkml:trace contextRef="#ctx0" brushRef="#br0" timeOffset="195225.7574">24302 13071 1039 0,'0'0'0'16</inkml:trace>
  <inkml:trace contextRef="#ctx0" brushRef="#br0" timeOffset="196953.1499">25051 12385 1360 0,'0'0'11'15,"0"0"-7"-15,0 0-4 16,0 0-4-16,0 0 4 16,44 99 24-16,-28-29-20 15,-2 7-1-15,-5-1-3 16,-4-5-4-16,-4-8-36 0,-1-7-102 15,0-14-196-15</inkml:trace>
  <inkml:trace contextRef="#ctx0" brushRef="#br0" timeOffset="197337.1442">24872 12594 1279 0,'0'0'49'16,"86"-30"-48"-16,-14 27-1 16,12 0 0-16,5 3 0 0,2 0 6 15,-6 0-5 1,-16 2-1-16,-19 8 0 0,-18 3-7 16,-17 1-5-16,-15 8-5 15,0 6 2-15,-9 3 13 16,-9 3-7-1,1-1 9-15,11-6 0 0,6-1 4 16,11-9-4 0,19-5 1-16,7-11 0 0,2-1 8 15,-7-9-6-15,-6-13 12 16,-13-9 37-16,-8-7-4 16,-5-6-18-16,-18-4-13 0,-16-1-14 15,-7 3-6 1,5 7-18-16,10 12-109 0,18 6-118 15,8 10-467-15</inkml:trace>
  <inkml:trace contextRef="#ctx0" brushRef="#br0" timeOffset="197657.6643">26335 12465 1316 0,'0'0'31'0,"100"-44"-18"16,-38 20-11-16,6 0 29 0,-7 1 21 16,-11 3-36-1,-18 2-4-15,-17 3-4 0,-15 5-5 16,-1 2 9 0,-28 8-12-16,-7 0-7 0,-8 18 7 15,2 21-3-15,8 11 3 16,14 17-3-16,16 13 3 15,4 6 0-15,9 6 2 16,15-5 0-16,1-3 7 16,0-4-7-16,-7-6 2 15,-6-8-4-15,-12-10-3 16,0-19-94-16,-22-14-150 16,-14-18-312-16</inkml:trace>
  <inkml:trace contextRef="#ctx0" brushRef="#br0" timeOffset="197937.1408">26337 12900 924 0,'0'0'137'0,"168"-16"-119"16,-75 9-17-16,-1-8 1 16,-5-3 20-16,-11-2 5 15,-13-4-1-15,-20 0 23 16,-18 0 30-16,-13 0 1 15,-10 5-34-15,-2 7-3 16,0 8-3-16,0 4-22 16,0 0-18-16,0 19-1 0,3 10-1 15,1 5 0-15,2-1 2 16,-1 0 0-16,-2-2 0 16,0-5 0-1,1-2 0-15,-3-6-68 16,-1-11-185-16,0-7-432 15</inkml:trace>
  <inkml:trace contextRef="#ctx0" brushRef="#br0" timeOffset="198098.7084">27044 12373 1197 0,'0'0'0'0,"0"0"-21"16,0 0-183-16,0 0-36 15</inkml:trace>
  <inkml:trace contextRef="#ctx0" brushRef="#br0" timeOffset="198736.6487">27231 12678 120 0,'0'0'744'15,"0"0"-700"-15,0 0 19 16,43 94-17-16,-33-66-25 15,-1-3-4-15,-1-5-16 16,-3-6 0-16,-2-7-1 16,2-5 3-16,0-2-1 15,4-2 20-15,5-15-15 0,1-4-1 16,2-1 23-16,-2 0 7 16,-4 6-12-16,2 6-21 15,0 8 0-15,-1 2-3 16,1 10-10-16,2 11-10 15,3 4-41-15,5 4 27 16,9 2 17-16,10-3 10 16,10 0 5-16,13-5 1 15,6-5 1-15,5-6 3 16,2-10 0-16,-10-2 5 16,-7-14 31-16,-10-12 19 15,-14-9-11-15,-11-7 24 0,-16-2-5 16,-10 0-27-1,-4 2-15-15,-28 9 1 16,-15 12-16-16,-14 11-9 16,-9 10-1-16,2 19-7 0,9 15 8 15,20 6-2-15,18 1 0 16,21-3 2-16,3-7 1 16,34-10 1-16,14-9 6 15,6-12-6-15,2 0 2 16,-2-18-2-16,3-14 0 15,-2-11 2-15,-6-13-4 16,-13-13 1-16,-18-10-2 16,-20-9-1-16,-1 1 1 0,-28 7 0 15,-11 11 1-15,-5 15-3 16,0 21 2 0,4 22 0-16,3 11 1 15,11 29-10-15,7 25 10 16,10 17 0-16,9 12 0 15,0 7 0-15,13-3 1 0,8-8-1 16,4-14-3-16,7-19-161 16,5-18-203-16</inkml:trace>
  <inkml:trace contextRef="#ctx0" brushRef="#br0" timeOffset="239076.888">3006 15169 573 0,'0'0'33'0,"0"0"-31"0,0 0 3 16,0 0 11-16,0 0 0 15,0 0 12-15,106 68-9 16,-73-62-7-1,1-2 3-15,-1-4 35 0,1 0 18 16,-1 0-21-16,1-10 22 16,2-5-12-16,-6-5 5 15,-9-5 51-15,-3 2-26 16,-11 0 12-16,-7 2-29 16,0 2-9-16,-21 2-29 15,-13 6-14-15,-9 6-11 16,-14 5-5-16,-3 0-2 15,-7 21 0-15,0 8 2 16,9 6-2-16,10 5 1 0,14 1-2 16,17-2 2-16,11-3-2 15,6-5 0-15,12-6 1 16,30-7-3 0,21-10 3-16,16-8-1 0,9-2-39 15,-6-23-2 1,-12-7 16-16,-19-7 17 0,-10-3 9 15,-18 1 5-15,-11 4 14 16,-12 5 19-16,0 9 10 16,-8 6-19-16,-5 9-10 15,1 8-12-15,4 0-6 16,0 8-1-16,2 17-9 16,3 10 7-16,3 3 2 15,1 0-8-15,21-3-13 16,10-4-48-16,10-6-48 15,8-9-34-15,5-10-171 0</inkml:trace>
  <inkml:trace contextRef="#ctx0" brushRef="#br0" timeOffset="239320.7891">4207 15016 181 0,'0'0'961'0,"0"0"-913"15,-87-40-47-15,41 40 7 0,-3 0 54 16,-3 12-14-16,7 12-29 16,6 5-11-16,11 7-5 15,14 1 5-15,10 1-6 16,4-1 4 0,15-4-6-16,25-8 0 15,14-7 0-15,16-10-20 0,3-8-71 31,6 0-98-31,0-14-127 0</inkml:trace>
  <inkml:trace contextRef="#ctx0" brushRef="#br0" timeOffset="239518.8393">4656 14997 1027 0,'0'0'91'0,"0"0"-58"16,-100-25-29-16,58 25 56 15,-1 0 23-15,10 21-39 16,8 5-33-16,7 4-4 15,11 4-1-15,7 1 1 16,7-1 1-16,21-3-5 16,11-6-1-16,6-7 3 15,4-7-5-15,3-7-57 16,-1-4-124 0,-3-3-256-16</inkml:trace>
  <inkml:trace contextRef="#ctx0" brushRef="#br0" timeOffset="240056.7668">4738 15110 877 0,'0'0'245'0,"0"0"-240"16,0 0-2-16,121 15 49 16,-70-15-5-16,2 0-39 15,-2-4-6-15,-6-9-2 16,-9-7 0-16,-14-2-7 15,-10-3 7-15,-12 0 3 16,0 2-3-16,-24 2 9 16,-9 4 3-16,-5 7 1 15,-3 8-2-15,4 2-10 16,4 11 5-16,8 12-1 16,11 9-2-16,10 6 6 15,4 5 1-15,21 1 1 16,15-5 0-16,13-3-1 15,9-12-1-15,6-10-6 0,11-9 3 16,-1-5 0-16,-4-11-6 16,-7-18-7-16,-14-11 4 15,-10-10 3-15,-11-6 1 16,-8-8 4 0,-4-2-3-16,-13 0 12 0,-3 5 4 15,0 16 12-15,-12 18 33 16,2 14-12-16,5 12-26 15,4 1-23-15,1 18-2 0,0 21-9 16,0 10 5-16,13 9 8 16,-1 1-10-1,-1-3 6-15,-1-3-2 16,-4-2-10-16,3-3-133 0,-1-11-41 16,0-8-287-1</inkml:trace>
  <inkml:trace contextRef="#ctx0" brushRef="#br0" timeOffset="241131.9479">5757 15116 1148 0,'0'0'79'16,"0"0"-73"-16,100-30-3 0,-57 21 57 15,2-5-17-15,-3-2-38 16,1-2 1-16,-13-6-4 15,-15 1 12-15,-12-1-2 16,-3 1-7-16,-12 0 4 16,-21 7-9-16,-6 7 0 15,-10 9-1-15,7 0 1 16,4 22-2 0,8 10-2-16,10 6-5 15,11 4 7-15,9 2-2 0,0 1 4 16,21-1 4-16,9-8-3 15,6-4 1-15,10-11-2 16,12-7-13-16,9-9 3 16,5-5-83-16,-3-3-23 0,-11-19-14 15,-6-9 14-15,-13-7 111 16,-12-3 5-16,-11-2 47 16,-7 0 46-16,0 4 4 15,3 3-20-15,1 3 15 16,7 5-24-16,2 9-12 15,7 5-7-15,2 8-31 16,9 6-16-16,-1 0-2 16,-6 10-2-16,-11 7-1 15,-7 3-4-15,-12 3 4 16,-3 3 2-16,-9 3-7 16,-19 2 7-16,-7 1-2 15,1-4 1-15,10 0 0 16,12-3 3-16,12 1-1 15,3-4 0-15,30-5-3 0,15-3 1 16,25-5-36-16,18-5-9 16,9-4 26-16,0 0-39 15,-15-7 17-15,-21-17 32 16,-13-9 11-16,-17-5 4 16,-10-3 27-16,-14 0 24 15,-8 3 24-15,-2 7-24 16,-12 9 12-16,-15 7-30 15,-9 9-36-15,-2 6-1 0,0 8 0 16,5 18-5-16,10 7 4 16,6 4-7-16,12 2 8 15,5-2 0-15,5-5-9 16,19-12-9 0,3-9-40-16,4-11-3 15,2 0 20-15,-6-16 6 0,-2-11 31 16,-7-7 1-16,-4-4 6 15,-8-3 12-15,-6 2 17 16,0 1 1-16,0 10 17 16,-6 11-22-16,1 9 19 15,2 8-25-15,3 10-22 0,0 17-18 16,3 10 11 0,15 0 7-16,0-1-1 0,9-8 3 15,4-5-4-15,15-9 2 16,4-8-12-1,3-6 10-15,-2-2-7 0,-8-20 9 16,-2-13 5-16,-3-10-4 16,-5-12 10-16,-6-6 10 15,-8-4-12 1,-11 6 5-16,-8 11-12 0,0 11 7 16,-9 17 18-16,-6 11-15 15,2 11 1-15,2 0-13 16,8 23-5-16,1 15 4 15,2 15-3-15,2 8 4 16,13 4 4-16,1-4-4 16,-4-4 0-16,-4-6-21 0,-1-1-88 15,-2-4-73-15,-4-10-81 16</inkml:trace>
  <inkml:trace contextRef="#ctx0" brushRef="#br0" timeOffset="241343.8259">7579 14962 1407 0,'0'0'0'0,"108"-15"-55"15,-33 14 9 1,4 1 37-16,3 0-102 15,-7 0-246-15</inkml:trace>
  <inkml:trace contextRef="#ctx0" brushRef="#br0" timeOffset="241490.4312">8123 14866 1038 0,'0'0'142'0,"0"0"-72"16,0 0 44-16,0 0-27 15,0 0-60-15,0 0-12 16,47 36-7-16,-31-13-7 15,-7 3 3-15,-3-1-4 0,-3-2-1 16,-3 2-29 0,0-8-102-16,0-7-126 0,-8-10-684 15</inkml:trace>
  <inkml:trace contextRef="#ctx0" brushRef="#br0" timeOffset="241642.0163">8083 14552 1255 0,'0'0'0'0,"0"0"-362"16,0 0-107-16</inkml:trace>
  <inkml:trace contextRef="#ctx0" brushRef="#br0" timeOffset="241949.6563">8469 14801 975 0,'0'0'28'16,"0"0"-26"-16,0 0-2 15,0 0 57-15,-42 103 17 16,42-68-32-16,11-6-27 15,13-6-1-15,1-9 18 16,2-8-14-16,-1-6 4 0,-3 0 12 16,-5-15 22-16,-7-10 15 15,-8-9-18-15,-3-5-7 16,-11-3-25-16,-19 0-20 16,-6 5 1-16,-2 10-2 15,4 13-39-15,10 11-118 16,15 3-32-16,9 10-172 15</inkml:trace>
  <inkml:trace contextRef="#ctx0" brushRef="#br0" timeOffset="242314.567">8711 14747 1135 0,'0'0'77'15,"0"0"-43"-15,0 0 10 16,0 0-3-1,0 0-41-15,89 42-4 0,-72-8 2 16,-5 1 0-16,-8-5-4 16,-4-5 3-16,0-5 2 15,0-10-13-15,0-2-3 16,0-7-7-16,0-1 9 16,0-11 15-16,0-14-1 15,5-11-11-15,4-4 12 16,9-3 0-16,0 4 2 15,9 5 4-15,4 7 23 0,7 5 19 16,0 8-5-16,-1 11-6 16,-4 3-8-1,-3 4-2-15,-5 23-22 16,-8 5-5-16,-6 7 0 0,-6 6-3 16,-5 2 3-1,0 0-2-15,-24-1 2 0,-10-3-72 16,-8-6-78-16,-6-11-393 15</inkml:trace>
  <inkml:trace contextRef="#ctx0" brushRef="#br0" timeOffset="243980.4163">10018 14916 1295 0,'0'0'16'0,"0"0"-16"16,0 0-6-16,2 74 6 15,-8-49 0-15,-13 1-2 16,-3-4 2-16,0-2 7 15,1-6-7-15,6-3 0 16,9-8-39-16,6-3-76 16,0 0-145-16</inkml:trace>
  <inkml:trace contextRef="#ctx0" brushRef="#br0" timeOffset="244639.2983">11465 14968 1250 0,'0'0'61'16,"0"0"-31"-16,0 0-29 15,-81-75 9-15,31 68 47 16,-14 7-21-16,-8 0-30 15,-4 19 1-15,6 9-7 16,15 0 2-16,19 2-2 16,20-2-1-16,16-2-2 15,4-3 1-15,33-9 1 16,20-8 0-16,13-6-35 16,15 0-32-16,-4-20-8 15,-10-13 8-15,-14-9 30 16,-17-14 33-16,-16-9 5 0,-12-5 4 15,-12 0 13-15,-2 6-3 16,-20 14 28-16,-5 11 11 16,4 15 17-16,3 12-20 15,2 12-38-15,3 0-10 16,-1 23-2-16,4 16-12 16,4 14 9-16,8 10 0 15,6 9 3-15,27 3 1 16,9-6-1-16,12-12 0 15,4-14 0-15,1-12-54 0,0-12-2 16,-7-12-9-16,-9-7-13 16,-10-6 18-1,-9-14 49-15,-12-11 11 16,-6-1 15-16,-6-5 24 16,0 4 12-16,-5 3 3 15,-5 8-4-15,0 9 0 0,4 7-23 16,3 6-15-16,1 6-12 15,-1 15-16-15,3 10 11 16,0 3-1-16,8 0 6 16,8-2-14-16,0-2-68 15,1-10-97-15,-2-9-217 0</inkml:trace>
  <inkml:trace contextRef="#ctx0" brushRef="#br0" timeOffset="244821.8058">11813 14424 947 0,'0'0'0'0</inkml:trace>
  <inkml:trace contextRef="#ctx0" brushRef="#br0" timeOffset="245198.6177">12129 14469 1095 0,'0'0'102'0,"0"0"-77"15,0 0-14-15,0 0 50 16,-15 78 7-16,15-32-39 16,3 13-5-16,15 11-24 15,1 9 5-15,-4 2-4 16,-3-2-1-16,-7-5-4 15,-5-5-26-15,0-4-3 16,0-4 12-16,-3-8-17 16,-3-6-7-16,6-12-10 15,0-5-14-15,6-12 7 16,16-8 1-16,11-9-12 0,7-1 35 16,-1-11 15-1,-2-15 23-15,-7-7 12 0,-8-9 69 16,-8-2 14-16,-12-6-2 15,-2 0-26-15,-17 2-11 16,-22 5-20-16,-13 7-16 16,-3 9-10-16,3 7-7 15,11 10 2-15,13 6-5 16,14 4-1-16,10 0-2 16,4 0-55-16,3 2-43 15,25-2-48-15,13 0-128 16</inkml:trace>
  <inkml:trace contextRef="#ctx0" brushRef="#br0" timeOffset="245589.6388">12414 14586 943 0,'0'0'128'0,"2"-72"-45"0,1 51 3 16,1 11 28-16,2 10-30 16,3 0-32-16,6 14-52 15,10 19-19-15,7 10 16 16,2 13 3-16,-3 8-3 15,-4 9 1-15,-5 5 3 16,-10 0-2-16,-3-6-9 16,-7-7-45-16,-2-8 14 15,0-5-7-15,0-10 20 0,0-9 16 16,0-11 2-16,7-8 10 16,10-10 0-16,4-4-2 15,8 0 2-15,6-14 0 16,8-7 1-16,2-5-3 15,-6-10-1 1,-11-5-9-16,-15-7 9 0,-13-4 3 16,-18-3 6-16,-25 0 2 15,-11 2-4-15,-1 8 7 16,7 13 10-16,17 13 1 16,12 12-9-16,14 7-10 15,5 0-6-15,2 0-17 16,21 10-69-16,13-2-61 15,6 0-244-15</inkml:trace>
  <inkml:trace contextRef="#ctx0" brushRef="#br0" timeOffset="246780.6826">12860 14847 1091 0,'0'0'63'15,"0"0"-59"-15,0 0 4 16,103-14 73-16,-51 8-57 15,1-2-21-15,0-2-3 16,-7-6 0-16,-8-3-1 16,-17-3-2-16,-14-3 3 15,-7 0 18-15,-18 3-16 16,-15 4 0-16,-6 6 4 0,1 8-6 16,4 4-1-1,5 1-2-15,10 20 0 16,1 10 0-16,6 10 3 15,4 10 0-15,7 2 1 0,1 0 1 16,0-5-3-16,18-11 1 16,12-10-29-16,16-9-26 15,5-11-4-15,4-7 8 16,-5-7 19-16,-12-18 32 16,-7-9 5-16,-6-5 43 15,-3-7 1-15,-6-3-1 16,-4 2-2-16,1 4-8 15,-2 10 10-15,2 13-10 0,4 10 12 16,6 10-50 0,6 0-11-16,2 16 7 0,3 10-1 15,-4 9 0 1,-3 4-28-16,-9 1-2 16,-8-1 12-16,-10-7-45 15,0-9-18-15,-16-9 17 0,1-8 25 16,3-6 20-16,5-4 23 15,7-14 1-15,0-9 1 16,0-3 1-16,16 1 7 16,10 4 38-16,8 0-6 15,4 8-4-15,7 1-14 0,4 3-15 16,4 0-8-16,-4 2 1 16,-13-1-1-16,-9-2 4 15,-20-2 2-15,-7-1 32 16,-3 3-18-16,-21 1-6 15,-10 6-5-15,0 7-4 16,2 0-4-16,6 10-1 16,6 15-3-16,7 9 1 15,10 6 1-15,3 2 1 16,1 2-1-16,19-7-3 16,3-11-2-16,3-10-2 15,-4-13-9-15,2-3 12 16,0-9 5-16,0-13 0 15,-3-10 9-15,3-1 1 16,-1 1 11 0,3-1-2-16,-4 8-5 0,-2 9 19 0,-8 8-14 15,-4 8-19-15,-2 0-8 16,-1 19-5-16,-2 8 8 16,-3 4 4-16,0 2-19 15,0-4-6-15,4-3-6 16,10-8-8-16,4-10-17 15,7-8 12-15,2-2 5 16,-2-24 31-16,-4-7 9 16,-3-5 13-16,-9-1 47 15,-3 7-5-15,-5 9 7 16,-1 9-7-16,0 10-7 16,0 4-21-16,2 3-27 15,5 18-29-15,5 5 27 16,8 5 1-16,6-3 2 15,16-2-2-15,14-4 3 0,8-7-4 16,3-10 2-16,-7-5-3 16,-8-21 3-16,-12-16 3 15,-6-11 13-15,-10-5 10 16,-10-5 4-16,-7 2 5 16,-7 2 9-16,-2 10-4 15,-15 13-23-15,-2 13-9 16,0 15 0-16,3 3-8 15,1 24-5-15,3 17 5 0,5 12 0 16,7 12 0 0,0 0-1-16,1-1-4 0,11 0-6 15,-3-8-53-15,2-7-50 16,0-9 41-16,-2-13-59 16,-6-16-286-16</inkml:trace>
  <inkml:trace contextRef="#ctx0" brushRef="#br0" timeOffset="247083.8706">14606 14756 1290 0,'0'0'30'0,"0"0"-30"15,116-16-2-15,-64 12 1 16,5-2 1-16,-3-2-20 15,-4 1-70-15,-12-1 11 16,-14 0 48-16,-11 6 31 16,-4 2 19-16,-3 0 23 15,0 4-6-15,1 11 1 16,2 6-12-16,0 3 5 16,0 5-13-16,0-3-16 15,0-2 6-15,-1-2-7 16,-2-8-2-16,0-4-46 15,-1-10-124-15,-2 0-252 16</inkml:trace>
  <inkml:trace contextRef="#ctx0" brushRef="#br0" timeOffset="247257.4176">15234 14455 1296 0,'0'0'0'0,"0"0"-212"16,113 47-2-16,-67-13-55 15</inkml:trace>
  <inkml:trace contextRef="#ctx0" brushRef="#br0" timeOffset="247830.907">15574 14662 491 0,'0'0'445'0,"0"0"-338"16,0 0-33-16,0 0 9 16,0 0-9-16,-84-63-42 15,52 73-20-15,-1 14 6 16,6 7 1-16,9 2 2 16,12 2-18-16,6-3-1 15,0-6-1-15,22-7 2 16,7-7 1-16,2-11-4 15,3-1-10-15,2-11-8 0,-6-13-1 16,-5-7 8 0,-8-3 11-16,-8 1 1 15,-8 2-1-15,-1 10 0 16,0 10 17-16,0 7 19 0,0 4-25 16,0 7-11-1,0 18-11-15,6 10 11 0,15-1 2 16,7 3 4-16,7-8 0 15,7-9-3-15,11-4 2 16,7-11-3-16,1-5 8 16,0 0-8-16,0-21-2 15,-1-9 0-15,0-10 0 0,-8-8 0 16,-9-9 4-16,-16-6-3 16,-18 0 6-1,-9 1 10-15,-12 5 12 0,-16 9 13 16,-8 15-14-16,2 14-8 15,2 14-10-15,3 5-10 16,3 21-3-16,8 15 2 16,5 10-2-1,8 8-1-15,5 2 4 0,2 4-4 16,16-3 3-16,4-6 2 16,1-5-1-16,2-5 0 15,0-10-51-15,-1-6-47 16,-6-8-36-16,-5-15-131 15,-11-2-560-15</inkml:trace>
  <inkml:trace contextRef="#ctx0" brushRef="#br0" timeOffset="248025.9011">16089 14639 1285 0,'0'0'90'0,"0"0"-81"15,86-30-7-15,-37 25-1 16,2 0-1-16,6-3-162 16,0-4-279-16</inkml:trace>
  <inkml:trace contextRef="#ctx0" brushRef="#br0" timeOffset="248316.1389">16581 14577 1004 0,'0'0'72'0,"0"0"-60"16,110-4 35-16,-59-1-5 16,2-4-38-16,0-3-4 15,-8-3 2-15,-14-5 0 16,-20-3 10-16,-11 0 22 16,-18 3 9-16,-21 1-4 15,-13 8-18-15,-9 11-2 0,-2 2 9 16,0 31 14-1,7 11 4-15,12 8 2 0,20 2-16 16,24-3-13 0,7-8 13-16,36-8-5 0,16-7-5 15,13-15-14 1,13-10-2-16,10-3-6 16,7-4-45-16,-5-14-103 0,-11-7-157 15</inkml:trace>
  <inkml:trace contextRef="#ctx0" brushRef="#br0" timeOffset="250541.3458">17985 14428 1310 0,'0'0'67'0,"0"0"-61"0,0 0-6 0,0 0 6 0,0 0-3 16,0 0-3-16,0 0 1 16,75 121 1-1,-53-62-2-15,-3-3 1 16,-2-2-2-16,-3-8 1 0,-3-6-4 16,-2-11-8-1,-2-13-2-15,1-11 14 0,2-5 0 16,7-14 17-16,2-19 7 15,7-14-4-15,-1-11 9 16,0-8 29 15,-3-5-16-31,-5 1-9 0,-4 3-16 0,-4 11-9 0,-1 15-3 16,-2 14-5-16,3 14-18 16,0 13-66-16,6 0-133 0,6 17-237 15</inkml:trace>
  <inkml:trace contextRef="#ctx0" brushRef="#br0" timeOffset="257606.5206">19765 14372 1267 0,'0'0'74'15,"0"0"-47"-15,0 0 37 16,0 0 15-16,0 0-48 16,0 0-31-16,0 0-18 15,59 71 18-15,-36-23-3 16,-1 4 3-16,-1 0-2 15,0-6-14-15,-3-6-28 16,1-7 1-16,-2-10-10 16,-1-10 16-16,1-9 0 15,-3-4 28-15,3-15 9 0,1-12 1 16,-5-5 5-16,1-4 3 16,-7 3 15-16,-4 3 12 15,-1 6-8-15,-2 10 5 16,0 11-4-16,4 3-29 15,8 7-12 1,8 18-9-16,8 8 19 0,9 1-1 16,6-3 2-16,1-8-2 15,-1-5 2-15,-7-11-5 16,-8-7 6-16,-8-3 7 16,-9-21 16-16,-11-7 29 15,0-7-11-15,-14-7-18 16,-16 0-11-16,-6 3-11 15,1 10-2-15,7 10-23 16,13 13-61-16,12 9-80 16,3 0-199-16</inkml:trace>
  <inkml:trace contextRef="#ctx0" brushRef="#br0" timeOffset="257772.7237">20702 14566 314 0,'0'0'1062'16,"0"0"-1019"-16,0 0-39 15,0 0 4-15,0 0-8 16,0 0-53-16,31-20-167 0,12 32-278 16</inkml:trace>
  <inkml:trace contextRef="#ctx0" brushRef="#br0" timeOffset="258274.4149">21087 14548 1401 0,'0'0'21'0,"0"0"-21"15,106-34-6-15,-48 23 6 0,3 3 0 16,2-1 0-16,-10 0-11 16,-14-3-9-16,-20 0 20 15,-14 2 8-15,-5-2-6 16,-9 2-2-16,-20 3-1 16,-6 1 0-1,-1 6-1-15,6 0-2 0,12 6 1 16,12 8-12-1,6 7 3-15,2 2 10 0,22 1-4 16,7 0-4-16,-1-1-17 16,-6-7 6-16,-14-2 19 15,-10 2-4-15,-1-4 5 16,-29 2-1-16,-10 3 4 16,-5 1 17-16,6-2 18 0,17 5-14 15,17 0 0-15,5 1-1 16,34 2 39-16,14-8 7 15,12-3-34 1,6-9-16-16,3-4-8 0,0 0-10 16,0-7-17-16,-3-13-137 15,-13-8-107-15,-15-7-368 16</inkml:trace>
  <inkml:trace contextRef="#ctx0" brushRef="#br0" timeOffset="258461.9111">21740 14552 596 0,'0'0'297'0,"0"0"-261"16,0 0-36-16,0 0-96 15</inkml:trace>
  <inkml:trace contextRef="#ctx0" brushRef="#br0" timeOffset="258677.3359">22662 14135 1365 0,'0'0'28'0,"0"0"13"16,0 0-20-16,0 0-15 0,0 0 1 15,0 0-7-15,55 109 8 16,-35-49-3-16,-7 2-4 15,-11-2-1-15,-2-1 1 16,0-3-5-16,-3-2 4 16,-1-6 0-16,4-6 2 15,0-9-2-15,16-7-5 16,10-4-14-16,12-11-31 16,6-7 5-16,6-4-66 15,-1-15-215-15,-10-17-415 16</inkml:trace>
  <inkml:trace contextRef="#ctx0" brushRef="#br0" timeOffset="259082.9666">22560 14480 1257 0,'0'0'128'15,"0"0"-111"-15,111-19-13 16,-27 10 54-16,5 0-51 15,2 0-7-15,-3-3-39 16,-9 1-46-16,-8 0-14 16,-16 0-11-1,-19 2-9-15,-19 3 31 0,-12 4 87 16,-5 1 1-16,0 1 48 16,0 0-32-16,-6 0-8 0,-10 6 31 15,0 8 14-15,3 9 1 16,6 0-10-16,7 4-7 15,1-2-15-15,25 0-8 16,9-6 3-16,10-6 4 16,0-6-10-16,1-7 5 15,-9 0 3-15,-5-13 25 16,-12-11 58-16,-11-5-28 16,-9 1-39-16,-4-1-13 15,-27 2-21-15,-14 4-1 16,-9 9-2-16,-3 10-122 15,2 4-165-15,11 0-862 16</inkml:trace>
  <inkml:trace contextRef="#ctx0" brushRef="#br0" timeOffset="261064.7353">24440 14012 939 0,'0'0'73'15,"0"0"-14"-15,0 0 17 16,0 0 8-16,0 0 4 16,0 0-66-16,0 0-22 15,42-44-15-15,-42 67 14 16,0 8 1-16,-4 5 0 16,-4 4-2-16,-2 5 0 15,-1 5 4-15,2-2-2 16,2-2 0-16,6-3-2 15,1-5 2-15,0-6 1 16,16-4 2-16,6-7-6 0,-1-5 2 16,2-8-6-16,-1-4-2 15,-4-4-11-15,3 0-14 16,0-4-34 0,0-8-72-16,1-3-90 15,-3-5-310-15</inkml:trace>
  <inkml:trace contextRef="#ctx0" brushRef="#br0" timeOffset="261235.2764">24354 14241 909 0,'0'0'98'0,"0"0"-80"16,105 0-15-16,-58 0 13 15,0 0-5-15,-1 0-11 16,-4 0-154-16,-4-10-451 16</inkml:trace>
  <inkml:trace contextRef="#ctx0" brushRef="#br0" timeOffset="261422.7759">25043 13864 1150 0,'0'0'33'15,"0"0"-33"-15,0 0 0 16,0 0-6-16,76 97 6 16,-71-56-5-16,-5-2-121 15,-8-4-135-15</inkml:trace>
  <inkml:trace contextRef="#ctx0" brushRef="#br0" timeOffset="261695.6897">24093 13889 929 0,'0'0'39'0,"0"0"-39"15,0 0-125-15,-39 81-54 16,39-54-204-16</inkml:trace>
  <inkml:trace contextRef="#ctx0" brushRef="#br0" timeOffset="261949.7111">26017 14654 1250 0,'0'0'0'0,"0"0"-390"16,0 0-55-16</inkml:trace>
  <inkml:trace contextRef="#ctx0" brushRef="#br0" timeOffset="265123.7955">1892 16473 1266 0,'0'0'71'16,"0"0"-32"-16,0 0-6 0,0 0-1 16,0 0-32-16,0 0-12 15,71 54 12-15,-41-5-3 16,1 6 3-16,-3 1 0 15,1 0 0-15,-5-6-1 16,1-9 0-16,-4-13-4 16,-3-9-12-16,-6-13 11 15,-6-6 6-15,-2 0 9 16,1-10 30-16,5-19-17 16,-1-8 14-16,0-11 3 15,-1-3-15-15,-3-6 5 16,-2 0-13-16,-3 1 3 15,0 6-14-15,0 6-1 16,0 11-6-16,0 11 2 0,5 8-41 16,10 12-60-1,12 2-128-15,14 4-185 0</inkml:trace>
  <inkml:trace contextRef="#ctx0" brushRef="#br0" timeOffset="265343.2086">2939 16517 1397 0,'0'0'62'16,"0"0"-58"-1,0 0 3-15,86-30 4 0,-23 30 37 16,11 0-48-16,1 9-4 15,-9 6-114-15,-19-2-108 16,-27-3-271-16</inkml:trace>
  <inkml:trace contextRef="#ctx0" brushRef="#br0" timeOffset="265538.4681">3030 16696 901 0,'0'0'397'16,"0"0"-367"-16,94 3-28 15,-21-3 69-15,3 0 5 0,3-7-76 16,2-5-32-16,1-1-173 16,-2-8-331-16</inkml:trace>
  <inkml:trace contextRef="#ctx0" brushRef="#br0" timeOffset="266254.7613">4244 16043 1231 0,'0'0'19'15,"0"0"8"-15,0 0-17 16,0 0-2-16,0 0 32 16,0 0-40-16,2-3-8 15,14 36 6-15,2 0-4 16,7-2 12-16,-5-6-6 15,-1-7 0-15,0-7 1 16,-2-7-1-16,4-4 4 16,4 0 6-16,5-10 10 15,3-11 5-15,-5-5-7 16,-4-3-6-16,-6-3 8 0,-7-3-7 16,-7-2-12-16,-4 0 5 15,-6 5 0 1,-18 5-6-16,-10 11 0 15,-5 10-2-15,-1 6-3 0,1 7 1 16,6 25-4 0,6 7-12-16,9 13 17 0,14 10-1 15,4 5 2-15,15 10 2 16,20 5 0-16,1 1 21 16,-3 1 6-16,-6-8-7 15,-9-6-2-15,-6-7-12 16,-12-2 5-16,0-12-10 15,-18-9 0-15,-16-9 2 0,-12-8 0 16,-7-11-3-16,-5-10-17 16,-2-2-85-16,7-12-58 15,6-21-202 1</inkml:trace>
  <inkml:trace contextRef="#ctx0" brushRef="#br0" timeOffset="266414.3322">4310 16521 1185 0,'0'0'163'0,"136"-48"-95"16,-65 29-65-16,2 0 17 16,-2-1 4-16,-2 3-24 15,2 2-43-15,2 0-129 0,-3 2-291 16</inkml:trace>
  <inkml:trace contextRef="#ctx0" brushRef="#br0" timeOffset="266594.4636">5197 16152 981 0,'0'0'130'15,"0"0"-70"-15,-92 0-26 16,67 27 42-16,4 11 7 16,9 12-22-16,10 9-24 15,2 8-18-15,14-2-11 16,19-9-7-16,7-9-2 0,0-10-41 15,9-11-61-15,4-10-72 16,3-13-184-16</inkml:trace>
  <inkml:trace contextRef="#ctx0" brushRef="#br0" timeOffset="266849.2671">5624 16129 1171 0,'0'0'125'16,"0"0"-119"-16,0 0 1 16,0 0 34-16,0 0-8 15,42 105-8-15,-42-58-25 16,0 2 1-16,-9 1-1 0,-9-1 3 16,6-6 0-16,6-5-3 15,6-7 2-15,0-5-6 16,21-7-2-1,12-7-34-15,7-10-27 0,2-2-66 16,-3-12-181 0</inkml:trace>
  <inkml:trace contextRef="#ctx0" brushRef="#br0" timeOffset="267026.7813">5459 16286 1094 0,'0'0'169'0,"0"0"-162"0,101 13 5 16,-22-3 40-16,8-2-45 16,-4-7-7-16,-7-1-114 15,-4-13-213-15</inkml:trace>
  <inkml:trace contextRef="#ctx0" brushRef="#br0" timeOffset="267205.3026">6061 15906 1172 0,'0'0'83'16,"0"0"-79"-16,126 53 58 15,-62-2 43-15,-3 12-25 0,-9 4-39 16,-13 5-25-16,-18 3-12 16,-18 0 0-16,-6-2-6 15,-37-8 2-15,-18-10-24 16,-20-12-59-16,-15-12-59 15,-8-17-64-15,-5-14-406 16</inkml:trace>
  <inkml:trace contextRef="#ctx0" brushRef="#br0" timeOffset="269142.9202">7826 16501 1177 0,'0'0'59'0,"0"0"-18"0,0 0-24 16,0 0-2-1,0 0 10-15,0 0-25 16,11 29-3-16,-11 12 1 15,-3 2 2-15,-15-1 0 16,-6-8 0-16,-1-4 1 0,-2-8-1 16,3-6 0-16,0-7-34 15,3-9-40-15,9 0-123 16,9-18-393-16</inkml:trace>
  <inkml:trace contextRef="#ctx0" brushRef="#br0" timeOffset="269623.4775">9454 16439 1066 0,'0'0'73'0,"0"0"-44"15,-16-94 0-15,-17 68 36 16,-9 6 11-16,-16 8-24 16,-12 12-44-16,-9 0 2 15,1 24 0-15,12 8 5 16,19 9 17-16,20 4-19 16,19-1-2-16,8-2-7 0,29-5-1 15,23-8 0 1,13-10-2-16,12-13-2 15,5-6-5-15,-6 0-24 0,-3-25 5 16,-14-8 8-16,-14-10 6 16,-15-4 10-16,-15-3-5 15,-15 4 6-15,0 5 6 16,-10 10 19-16,-4 11 16 16,-1 10-7-16,2 10-15 15,-2 1-19-15,0 25-2 16,2 13 2-16,8 9-5 15,5 4 9-15,9 1-4 0,18-2 0 16,7-8-14 0,5-5-68-16,3-12-70 15,5-12-147-15</inkml:trace>
  <inkml:trace contextRef="#ctx0" brushRef="#br0" timeOffset="269844.8445">10430 16352 1403 0,'0'0'65'0,"0"0"-55"16,0 0-4-16,82-16 1 15,-19 16 34-15,8 1-26 16,2 10-15-1,-9 0-68-15,-15-2-73 0,-20-1-127 16,-22-3-323-16</inkml:trace>
  <inkml:trace contextRef="#ctx0" brushRef="#br0" timeOffset="270032.3431">10393 16567 1095 0,'0'0'103'0,"82"20"-55"15,-11-13 62-15,14-5-9 0,8-2-41 16,-1 0-60-16,-8 0-5 16,-17-10-113-16,-17-8-123 15,-21-7-404-15</inkml:trace>
  <inkml:trace contextRef="#ctx0" brushRef="#br0" timeOffset="272691.6016">12262 16276 1042 0,'0'0'8'0,"-93"-61"-3"15,35 41 42-15,-6 6 43 16,-2 8-19-16,-1 6-35 16,6 5-15-16,12 17 0 15,18 6-8-15,12 4-3 16,16 3-4-16,3-2-6 0,26-3 6 16,25-6-3-16,14-7-1 15,10-9 15-15,0-8-16 16,-8 0 3-16,-12-13-4 15,-12-15-11-15,-11-7 11 16,-10-11-1-16,-10-5 1 16,-9-8 3-16,-3-6-3 15,-2-4 4-15,-13-3 5 16,-4 1-8 0,-1 6 13-16,1 11 6 0,4 12 2 15,2 12 10-15,8 12-5 16,2 8-1-16,3 8-2 15,0 2-18-15,0 2-6 0,0 26-21 16,8 15 18 0,5 15 2-16,-2 9 2 15,-5 7 1-15,-3 1-2 0,-3-2-4 16,0-2 3-16,0-4 0 16,0-7-59-16,0-7-61 15,0-10-22-15,16-18-144 16,17-14-377-1</inkml:trace>
  <inkml:trace contextRef="#ctx0" brushRef="#br0" timeOffset="273093.5168">12577 15943 1126 0,'0'0'39'0,"0"0"23"0,0 0-34 16,0 0 57-16,0 0 6 16,0 0-91-16,1-26-7 15,1 68-1-15,3 14 7 16,3 2 1-16,4 2-1 16,9-1 0-16,4-3 1 15,5-8 0-15,-2-13-15 16,-5-10-10-16,-7-9 12 15,-7-14 8-15,-3-2 5 0,1-15 22 16,1-19-17-16,0-11-1 16,-4-8 9-16,1-7 8 15,-1-8 0-15,-4-7 0 16,0-2-4-16,0 2 9 16,0 8-5-16,0 16-4 15,0 15-9-15,4 16-8 16,4 10 0-1,4 10-6-15,4 14-93 0,2 25-33 16,2 16-52-16,-4 12-163 16</inkml:trace>
  <inkml:trace contextRef="#ctx0" brushRef="#br0" timeOffset="273438.12">11816 16737 1295 0,'0'0'55'0,"143"-10"-45"16,-25 3-8-16,25-3 7 15,12 0 70-15,8 0-39 16,-2 0-29 0,-15 3-11-16,-22-1-8 0,-27 1-107 15,-26 1-33-15,-32 3-194 16,-33 2-447-16</inkml:trace>
  <inkml:trace contextRef="#ctx0" brushRef="#br0" timeOffset="274027.582">12104 17251 1031 0,'0'0'115'0,"-118"-22"-81"0,52 22-31 16,10 0 58-16,14 10 33 15,13 9-50-15,17 4-31 16,12 4-12 0,2 2 0-16,28-1 1 0,10-6 1 15,15-5-1-15,6-9 2 16,3-8-1-16,-4 0-1 15,-6-16-4-15,-6-11-2 16,-9-7-1-16,-11-7-2 16,-6-5 7-16,-13-14 0 15,-7-9-1-15,-2-6 1 16,-5 5 2-16,-17 11-1 16,-2 15 27-16,0 16 11 0,6 12-4 15,6 12 8-15,3 4-38 16,-1 8-5-16,5 23-11 15,2 13 7-15,3 14 4 16,0 9-1-16,14 6 0 16,8-4 1-16,5-5-46 15,3-11-51-15,7-8-27 16,6-13-137-16,2-15-481 16</inkml:trace>
  <inkml:trace contextRef="#ctx0" brushRef="#br0" timeOffset="274288.6296">12775 16917 1198 0,'0'0'82'16,"0"0"18"-16,0 0-100 16,0 0-3-16,0 0 3 15,0 0 9-15,39 106 7 16,-35-45-14-16,-4-2-1 15,0-4 1-15,0-5 0 16,0-11 4-16,5-6-5 16,5-8 1-16,5-5-4 15,6-6 2-15,6-9-14 16,4-5-26-16,2 0-32 0,3-15-29 16,-3-7-62-16,-5-7-147 15</inkml:trace>
  <inkml:trace contextRef="#ctx0" brushRef="#br0" timeOffset="274481.1173">12601 17156 1089 0,'0'0'150'0,"0"0"-146"15,94 3 49-15,-14-3 25 16,14-1-36-16,11-12-42 0,3-1-6 15,-6-12-117-15,-4-6-243 16</inkml:trace>
  <inkml:trace contextRef="#ctx0" brushRef="#br0" timeOffset="274831.8256">14106 16458 1193 0,'0'0'49'0,"0"0"13"15,0 0-62-15,80-33 12 16,-17 29 49-16,9 1-41 16,8 3-17-16,1 0-3 15,-8 0-56-15,-16 0-85 0,-26 0-246 16</inkml:trace>
  <inkml:trace contextRef="#ctx0" brushRef="#br0" timeOffset="275006.3465">14104 16581 1027 0,'0'0'85'0,"0"0"5"15,107 20 5-15,-35-17-6 16,15-3-35-16,4 0-54 15,1 0-2-15,-12 0-136 16,-19 0-317-16</inkml:trace>
  <inkml:trace contextRef="#ctx0" brushRef="#br0" timeOffset="307395.3324">15647 16223 758 0,'0'0'232'0,"0"0"-184"0,0 0 2 15,15-87 71-15,-30 60-17 0,-13 2-37 16,-8 3-16 0,-6 6-38-16,-7 6 9 15,0 8-11-15,1 2-9 0,3 8 6 16,11 11-6-16,10 5-2 15,8 0 0-15,9-2-5 16,7-1 5-16,0-6 0 16,24-2 0-16,11-8-4 15,5-5 1-15,4 0-22 16,-3-10-9 15,-7-13 6-31,-8-11 19 0,-11-13 7 0,-5-12 2 0,-9-10-1 0,-1-5 1 16,0-4 0-1,0 5 2 17,0 7 0 15,0 7 19-16,0 6 7-31,0 11 3 0,0 9 7 31,0 9-2-31,-4 10-9 0,3 8 6 0,1 3-17 0,-3 3-11 0,0 14-5 16,-2 18-20-16,-1 13 17 0,6 12 3 0,0 4-2 0,0 5 0 0,3 4 4 0,8 4-3 0,3 5 1 0,-3-3-36 0,4-6-44 0,-5-9-37 15,-2-10-41-15,-2-13-167 32</inkml:trace>
  <inkml:trace contextRef="#ctx0" brushRef="#br0" timeOffset="307624.9466">15122 16433 1147 0,'0'0'97'0,"0"0"-82"0,92 0 29 0,-10-8 58 0,15-5-15 0,13-2-39 0,9 1-38 0,-3-2-4 0,-7 3-6 0,-17 2-55 0,-18 4-76 0,-25 6-55 0,-30 1-178 0</inkml:trace>
  <inkml:trace contextRef="#ctx0" brushRef="#br0">15531 17033 1126 0,'0'0'30'16,"0"0"-29"-16,-83-53 12 16,54 46 62-16,-3 7-21 0,2 0-14 15</inkml:trace>
  <inkml:trace contextRef="#ctx0" brushRef="#br0" timeOffset="308501.8634">15837 16598 1297 0,'0'0'44'0,"0"0"-44"16,0 0-1-16,0 0 0 15,0 0 1-15,0 0 3 16,32 118-1-16,-20-65 4 16,-4 5-5-16,-2-4-1 15,3-4 0-15,2-1 0 16,6-10 0-16,4-8-1 15,0-8 2-15,0-10-1 0,0-9 5 16,-1-4-5-16,2-3-3 16,-3-18-57-16,0-9-55 15,-7-5-169-15</inkml:trace>
  <inkml:trace contextRef="#ctx0" brushRef="#br0" timeOffset="308670.4103">15828 16804 693 0,'0'0'492'0,"0"0"-411"0,0 0-77 15,0 0 58-15,0 0 29 16,94-17-49-16,-42 6-42 16,3-3-27-16,-3-5-86 15,-6-6-208-15</inkml:trace>
  <inkml:trace contextRef="#ctx0" brushRef="#br0" timeOffset="310033.6016">15559 17074 1019 0,'0'0'59'16,"0"0"-25"-16,-46-77 83 16,17 51-4-16,-5 9-41 15,-9 6-19-15,-5 8-23 16,-10 3-10-16,-3 4-9 15,3 16 4-15,7 7 4 16,11 8-2-16,10 1-13 16,12 4 0-16,10-6-4 0,8-5 0 15,11-6 0-15,16-7 2 16,13-8-2-16,5-8 3 16,5-1-3-16,0-22-4 15,-4-7-2-15,-4-15-2 16,-9-6 8-16,-7-7-3 15,-5-6 3-15,-9-1 0 16,-3 1 2-16,-8-1-4 16,-1 4 8-16,0 7-6 15,-5 9 19-15,-4 10-7 16,3 9 18-16,0 9-16 16,3 10-1-16,3 4 0 15,0 3-8-15,0 0-5 16,0 10-5-16,0 22-12 0,9 14 17 15,3 15 2-15,2 4 2 16,0 4-8-16,-1 1 4 16,2-6 0-16,3 0-3 15,2-6-26-15,2-7-28 16,2-8-87-16,-3-16-25 16,-6-13-183-16</inkml:trace>
  <inkml:trace contextRef="#ctx0" brushRef="#br0" timeOffset="310973.4858">16924 15658 977 0,'0'0'39'0,"0"0"3"15,-42-72-3-15,8 52 39 16,-6 3-18-16,-3 2-24 16,4 5-4-16,-2 5-17 15,0 2-1-15,3 3-2 0,6 0-10 16,5 3 2-16,10 14-4 15,7 8-4-15,7 10 1 16,3 5 3-16,0 5 0 16,13 5 0-1,1 7 3-15,0 6-6 0,-4 3 3 16,-1 3 0-16,-1 1 1 16,-2 4-1-16,0 1 0 15,-1 3-1-15,-1-2 2 16,-4-4-2-16,0-5-5 15,0-11 5-15,2-6-2 16,7-7 4 0,1-7-1-16,4-3 0 0,2-6 4 0,1 3-9 15,2-5 5-15,5-3 0 16,1 0 2 0,5-6-2-16,1-1 1 0,3-4 4 15,4-3-2-15,1-3-1 16,0-3-2-16,1-2 0 15,-6 0-3-15,-3 0-31 16,-7-10-69-16,-9-4-152 16</inkml:trace>
  <inkml:trace contextRef="#ctx0" brushRef="#br0" timeOffset="317464.0059">17567 15921 1177 0,'0'0'75'16,"0"0"-72"-16,0 0 24 0,-91-67 32 15,48 60-18-15,-2 3-7 16,0 4-21 0,7 0 7-16,5 18 3 0,6 1-11 15,8 5 2-15,7 3-4 16,7-2-9-16,5-2 4 16,0-2-5-16,9-4 3 15,13-1-1-15,8-6 4 16,6-5-8-16,3-5 2 15,0 0-12-15,-2-5-2 16,-4-16-5-16,-4-11 2 16,-6-9 10-16,-4-4 4 0,-4-7 2 15,-9 0 1-15,-6 0 0 16,0 2 14-16,0-2 10 16,-15 7 13-16,0 3 10 15,-1 6-26-15,6 10 7 16,2 4-6-16,2 9-12 15,5 9 8-15,-1 0-8 16,2 4-4-16,0 0-6 16,-1 7-7-16,1 17-4 15,0 14 7-15,0 7 4 16,0 10-3-16,4 2 7 16,11-1-4-16,3 2 0 15,-3-1-5-15,-1-2-23 16,-4-3-34-16,-1-6-84 15,-5-12-11-15,1-11-136 0,0-10-562 16</inkml:trace>
  <inkml:trace contextRef="#ctx0" brushRef="#br0" timeOffset="317897.4603">18134 15716 1019 0,'0'0'163'0,"0"0"-121"16,0 0-38-16,0 0 8 16,-99-44 47-16,68 44-26 15,0 9-33-15,4 9 4 16,8 2-9-16,8 0 6 15,8 2-1-15,3-3 0 16,0-1 0-16,17-2 0 16,7-1 2-16,4-3-1 15,2-1 3-15,3 0-4 16,1 3 2-16,2 1-2 16,0 3 0-16,-5 3-2 0,-10 2 1 15,-12 2-2 1,-9 0 2-16,-12 0 2 0,-26-2 4 15,-12-1 20-15,-10-7 4 16,2-2-10-16,0-4-11 16,8-5-6-16,7-3-2 15,11-1-38-15,10 0-90 16,9 0-198-16</inkml:trace>
  <inkml:trace contextRef="#ctx0" brushRef="#br0" timeOffset="318125.8706">17194 16249 1132 0,'0'0'54'0,"0"0"-10"16,88 41 49-16,-1-32 9 15,26-3-20-15,27-6-41 16,19 0-16-16,11 0-16 15,-5-3-8-15,-19-8-2 16,-25-1-13-16,-31 0-70 16,-31 1-79-16,-23 5-140 15</inkml:trace>
  <inkml:trace contextRef="#ctx0" brushRef="#br0" timeOffset="318788.8566">17843 17142 232 0,'0'0'695'0,"0"0"-605"16,-46-94-46-16,11 59 78 15,-6 6-12-15,-7 6-28 16,-4 8-43-16,-3 7-13 16,5 8 6-16,4 0 4 15,12 10-9-15,7 13-7 16,10 4-17-16,9 5-2 16,6 0 1-16,2-4-2 0,9-3 4 15,18-9-3 1,9-4 1-16,6-9-2 15,8-3-7-15,-2-9-23 0,0-16-11 16,-11-10 20-16,-10-11 8 16,-10-4-9-16,-10-7 12 15,-7-2 8-15,0 0 0 16,-3 2 2-16,-11 8 15 16,2 10 3-16,1 12 27 15,3 10-5-15,5 10-2 16,2 5-17-16,1 2-12 15,0 3-9-15,0 22-8 16,3 12 2-16,11 10 6 16,4 6 0-16,2 5 1 0,1-2-1 15,0 0 0-15,1-1-1 16,2-9-67-16,-3-6-86 16,1-18-21-16,-3-15-148 15</inkml:trace>
  <inkml:trace contextRef="#ctx0" brushRef="#br0" timeOffset="319038.5126">18098 16662 1104 0,'0'0'115'16,"0"0"-43"-16,0 0-45 0,0 0 11 15,0 0-24-15,0 0-8 16,24 61 7-16,-12-16-4 15,-3-1-8-15,0 2 4 16,0-6-5-16,0-5 0 16,3-6 1-16,6-4 1 15,5-8-4-15,6-8-2 16,4-5-56-16,0-4-71 16,-7-9-151-16,-9-12-213 15</inkml:trace>
  <inkml:trace contextRef="#ctx0" brushRef="#br0" timeOffset="319213.5613">18018 16848 1029 0,'0'0'106'0,"0"0"-96"16,0 0 61-16,0 0 61 16,128-6-71-16,-52-7-61 15,2-8-3-15,-4-8-124 16,-13-12-292-16</inkml:trace>
  <inkml:trace contextRef="#ctx0" brushRef="#br0" timeOffset="319884.3516">18905 15606 962 0,'0'0'41'0,"0"0"-35"15,0 0-2-15,0 0 30 16,87-83 35-16,-56 71-33 16,2 3-12-16,-3 4-22 15,-5 1 0-15,-11 2 3 16,-7 1 2-16,-5 1 8 16,-2 0-15-16,0 14-4 0,0 12 1 15,-5 15 3 1,5 9-2-16,0 10 2 0,15 13 0 15,6 10 0-15,3 11 6 16,0 8 16-16,-1 2-4 16,-1 3-10-16,1-1 5 15,-5-1-7-15,-7-5-5 16,-11-4 4-16,0-9-4 16,-15-7 0-16,-12-11 7 15,-5-10-7-15,-7-12 31 16,-8-10 5-16,-7-11 5 15,-2-12-8-15,5-11-18 16,6-3-8-16,14-3-8 0,13-18-67 16,18-8-155-16,13-7-943 15</inkml:trace>
  <inkml:trace contextRef="#ctx0" brushRef="#br0" timeOffset="320248.3097">19887 16075 1209 0,'0'0'51'0,"0"0"-45"16,0 0-6-16,86-14 32 15,-45 12 11-15,5 2-37 16,3 0-6-16,2 0-38 16,-6 5-58-16,-9 0-80 0,-17-1-168 15</inkml:trace>
  <inkml:trace contextRef="#ctx0" brushRef="#br0" timeOffset="320437.809">19875 16271 1050 0,'0'0'68'0,"0"0"31"16,0 0-16-16,111 25 4 15,-52-25-20-15,7 0-44 0,4 0-23 16,0-5-50-16,-7 1-82 16,-17 3-145-16,-18-6-370 15</inkml:trace>
  <inkml:trace contextRef="#ctx0" brushRef="#br0" timeOffset="327157.3226">21764 15958 1089 0,'0'0'13'16,"-57"-78"-11"-16,8 49-2 15,-7 7 61-15,-7 7-11 16,-1 11-28-16,0 4-11 15,4 2-6-15,10 20 12 16,12 6 8-16,18 6-11 16,16 4-7-16,4 1-5 15,24-6 3-15,19-2-1 16,10-10-2-16,6-10 4 16,5-9-5-16,-4-2 7 15,-2-13-8-15,-9-15 4 16,-11-12-6-16,-12-7 4 15,-14-10-1-15,-8-4 6 16,-4 1-4-16,0 1 7 16,-14 7 15-16,-3 2 4 15,-2 8 6-15,-3 7 1 0,3 9-16 16,3 6 11-16,6 9-10 16,5 5 1-16,4 4-6 15,1 2-15-15,0 0-2 16,0 13-15-16,0 17 2 15,0 13 13-15,6 7 2 16,1 8-1-16,1 1 0 16,-2 2 2-16,3 0-4 15,-2 4-11-15,4-5-44 16,5-4-42-16,1-9-24 16,3-11-71-16,4-15-149 15</inkml:trace>
  <inkml:trace contextRef="#ctx0" brushRef="#br0" timeOffset="328107.6144">21913 15429 850 0,'0'0'39'15,"0"0"13"-15,0 0 34 16,0 0-12-16,-16-71-4 16,33 65-37-16,3 6-25 15,7 0-5-15,1 0-1 16,-1 3 2-16,-6 11-4 15,-9 4 0-15,-8 2-2 0,-4 3-3 16,-4 5 5-16,-21 1-2 16,-7 0 5-16,-2-2-2 15,7-4-1-15,10-2-2 16,12-4 2-16,5-2-3 16,13-1 3-16,18-1 6 15,8-4 4-15,9-4 4 16,-2-3 1-16,5 1-13 15,-6-3 0-15,-1 0-2 16,-5 0-60-16,-6 0-120 0,-6-5-296 16</inkml:trace>
  <inkml:trace contextRef="#ctx0" brushRef="#br0" timeOffset="328580.0626">22858 15460 800 0,'0'0'66'0,"0"0"-60"0,-87-33-1 16,50 33 4-16,-2 0 64 15,2 6-34-15,7 13-15 16,9 8-22-16,13 1 2 16,8-1-1-16,0 1-2 15,6 0-1-15,14-7 1 16,1-3 0-16,1-2 8 16,3-3-8-16,5-1 7 15,5 2-1-15,4 1-2 16,4 2-2-16,-2 1-3 15,-2 2 0-15,-7 0-1 16,-12 0 1-16,-10 0 0 16,-10 1 0-16,0 0 1 15,-24 2 27-15,-15-3 20 0,-15-2-4 16,-11-6 2-16,-10-7-5 16,0-3-6-16,8-2-8 15,13 0-17-15,13 0-5 16,12 0-5-16,14 0-70 15,12 0-137-15,3 0-347 16</inkml:trace>
  <inkml:trace contextRef="#ctx0" brushRef="#br0" timeOffset="329080.6231">21264 16520 1254 0,'0'0'77'16,"0"0"-74"-16,0 0 3 15,0 0 46-15,0 0 71 16,154 0-74-16,-33 0-30 16,25 0-12-16,21 0-7 15,9 0 12-15,3 0-12 16,-6 0 0-16,-19 0-1 16,-21 0 0-16,-26-6-1 0,-22-4-2 15,-22 0-22-15,-22 2-19 16,-22 3-52-16,-16 1-37 15,-3 1-153-15</inkml:trace>
  <inkml:trace contextRef="#ctx0" brushRef="#br0" timeOffset="329722.0869">22085 17090 1052 0,'0'0'65'0,"-93"-70"-47"0,31 47 28 16,-9 5 32 0,-1 7-10-16,-5 11-19 0,7 0-8 15,13 15-5-15,11 13-11 16,18 9-2-1,14 1-10-15,11 2-9 16,3-1-2-16,21-6 3 0,18-2 2 16,12-12-4-16,7-5 4 15,2-9-7-15,-2-5-3 16,-4-6-8-16,-9-20-4 16,-5-10 12-16,-16-11 1 15,-8-18-1-15,-13-7 0 16,-3-5 2-16,-8 1 1 0,-12 10 1 15,-3 12 9 1,4 10 9-16,1 14 14 0,7 11-12 16,4 10 1-1,4 6-7-15,0 3-9 0,3 0-6 16,-1 24-9 0,1 13 8-16,0 13 0 15,1 10-1-15,17 6 4 16,6 8-4-16,6 1-1 0,4 0-32 15,5-8-79-15,4-17-76 16,-4-17-165-16</inkml:trace>
  <inkml:trace contextRef="#ctx0" brushRef="#br0" timeOffset="330010.6053">22408 16738 1295 0,'0'0'73'0,"0"0"-73"16,0 0-12-16,0 0 3 15,0 0 9-15,11 86 14 16,4-29-9-16,3 6-2 16,-1 2-2-16,-3-2-1 15,-2-6 0-15,0-13 1 16,0-11-2-16,3-8 2 15,-2-8 1-15,4-7-2 16,-2-9 0-16,-1-1 4 16,3 0 3-16,1-4-7 0,-2-10-17 15,1-6-49-15,-7-2-52 16,-4-5-203-16</inkml:trace>
  <inkml:trace contextRef="#ctx0" brushRef="#br0" timeOffset="330203.0892">22271 17013 830 0,'0'0'330'0,"0"0"-293"0,0 0-32 16,0 0 30-16,0 0 65 16,137 6-70-16,-66-6-30 15,3 0-69-15,1-8-157 16,-14-16-396-16</inkml:trace>
  <inkml:trace contextRef="#ctx0" brushRef="#br0" timeOffset="330487.0923">22752 16742 996 0,'0'0'117'16,"0"0"-80"-16,0 0-31 0,116-20 55 15,-77 20 42 1,-5 0-76-16,-6 9-22 0,-9 7-5 16,-11 4-1-16,-8 2 0 15,-1 4 1-15,-25 1-7 16,-3-1 7-16,0-2-1 16,7-5 1-16,14-4 1 15,8-3 2 1,11 0 14-16,25-6 46 0,16-6-9 15,14 0-29-15,10 0-25 16,0-12 0-16,4-5-84 16,-2-1-101-16,-1-2-401 15</inkml:trace>
  <inkml:trace contextRef="#ctx0" brushRef="#br0" timeOffset="371863.2022">24397 16356 1088 0,'0'0'16'0,"0"0"-16"16,0 0-9-16,0 0 9 15,0 0 22-15,0 0 3 16,0 0-12-16,-48 0-4 15,41-8 3-15,1-3 2 16,2-3-10-16,1 0 8 16,3-2-1-16,0 6 16 15,0 0 2-15,0 5 15 16,6 4 4-16,11 1-20 16,2 1-23-16,4 21 10 15,-3 7-4-15,-7 8-1 0,-8 5 0 16,-5 2-6-1,-21-2-5-15,-30-2 1 16,-21-9-108-16,-20-14-202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5:03:34.06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3394 4299 1189 0,'0'0'95'0,"-45"-71"-95"15,2 46 6-15,-5 6-3 16,-12 8 55-16,-10 11 2 0,-7 5-23 16,3 24-23-16,9 14-1 15,16 8-2-15,19 4-1 16,16 3 4-16,14-2-14 15,5-5 2-15,26-9 3 16,8-13-5-16,10-11-3 16,12-14-15-16,5-4-11 15,-2-12-20-15,-4-20 1 16,-17-7 10-16,-13-8 31 16,-15-1 7-16,-12 1 4 15,-3 4 27-15,-2 6-1 16,-11 12 22-16,1 9-13 15,7 9-1-15,2 7-20 16,1 3-18-16,2 24-19 16,0 14 18-16,0 11-1 15,0 5 2-15,10-2 0 16,8-3-5-16,9-4-39 0,4-10-85 16,5-11-73-16,4-12-351 15</inkml:trace>
  <inkml:trace contextRef="#ctx0" brushRef="#br0" timeOffset="216.7194">3883 4273 1357 0,'0'0'36'0,"0"0"-34"15,118-31-2-15,-58 23 10 16,2 3 3 0,1 0-13-16,-2 4-35 15,-14 1-110-15,-22 0-155 0,-25 0-434 16</inkml:trace>
  <inkml:trace contextRef="#ctx0" brushRef="#br0" timeOffset="382.5736">3913 4557 314 0,'0'0'721'0,"0"0"-672"0,127 4-35 15,-69-4 78-15,6-10-43 16,2-5-40-16,1-1-9 16,0-4-120-1,-16-4-298-15</inkml:trace>
  <inkml:trace contextRef="#ctx0" brushRef="#br0" timeOffset="1242.6966">5530 4082 1111 0,'0'0'87'0,"-88"-36"-79"15,30 31-7 1,-2 5 50-16,-4 0 35 0,3 22-24 16,13 8-39-16,11 7-15 15,16 0 0-15,12 1 1 16,9-4-1-16,11-5-6 16,26-8 0-16,11-7 8 15,13-12-5-15,3-2-5 16,3-13-9-16,-7-12-26 15,-11-8-2-15,-10-6 2 0,-17-8 18 16,-14-6 16-16,-8-7 1 16,-8-2 0-16,-17 1 12 15,-5 2-5 1,0 12 23-16,2 10 24 0,10 11-22 16,3 10-9-16,6 9-16 15,6 4 8-15,1 3-3 16,2 10-12-16,0 20-15 15,0 14 15-15,11 8 2 16,7 4-2-16,0 0 5 16,3-1-4-16,-5-4-1 15,-1-6-8-15,0-5-48 16,1-8-63-16,2-11-83 16,0-11-222-16</inkml:trace>
  <inkml:trace contextRef="#ctx0" brushRef="#br0" timeOffset="1559.6335">5739 3648 690 0,'0'0'485'0,"0"0"-464"16,0 0-21-16,0 0 2 15,82-35-1-15,-58 53-1 16,1 11-4-16,-10 6 2 16,-10 7-1-16,-5 1-14 15,-6-2 6-15,-18-3 3 0,1-5 6 16,4-9 2-16,7-8 0 16,12-5 3-16,0-1 15 15,0-6 8-15,20 0 7 16,11-2 15-16,15-2-28 15,7 0-15-15,9 0-5 16,1 2-92-16,1-2-274 16</inkml:trace>
  <inkml:trace contextRef="#ctx0" brushRef="#br0" timeOffset="2077.8528">6602 3721 899 0,'0'0'78'0,"0"0"-64"16,0 0-8-16,0 0 43 15,-111-14 4-15,71 24-25 16,3 10-19-16,1 2 2 16,4 3-6-16,9-2 9 15,7-1-6-15,9 0-5 16,7-3 4-16,0-1-6 15,12-3 2-15,16-2 2 16,8-5-5-16,5 0 2 16,0-2-2-16,-2 1 0 15,-3 3 0-15,-9 4 0 16,-5 2 0-16,-10 5-1 16,-7 3-2-16,-5 3 3 0,-11 1 0 15,-23 0 25-15,-14-1 19 16,-10-4 5-16,-2-8-10 15,6-2-13-15,8-8-15 16,13-2-11 0,11-3-19-16,10 0-163 0,12-4-256 15</inkml:trace>
  <inkml:trace contextRef="#ctx0" brushRef="#br0" timeOffset="2356.4861">5453 4539 1251 0,'0'0'163'0,"0"0"-163"16,155-3 1-16,-48-6 15 15,26-3 44-15,19 0-24 16,9-1-26-16,5-1-8 16,-7 1-2-16,-15 4-8 15,-22 6-16-15,-32 3-48 16,-40 0-144-16,-45 0-238 16</inkml:trace>
  <inkml:trace contextRef="#ctx0" brushRef="#br0" timeOffset="2901.4485">5802 5095 1295 0,'0'0'17'0,"0"0"-17"15,-124-41 0 1,73 41 61-16,-1 12 1 15,7 20-46-15,10 11-8 0,6 2 0 16,17 4-4-16,11-3-2 16,1-4 2-16,22-6-4 15,20-13-3-15,10-13-37 16,12-10-23-16,-1-7 22 16,-5-25 2-16,-6-14 23 0,-15-10 16 15,-11-7 3-15,-16-3 26 16,-10-2 35-16,0 3-33 15,-10 8 12-15,-11 11 12 16,2 17 4-16,5 10-25 16,5 12-17-16,2 7-7 15,5 11-10-15,-2 24-12 16,2 16 12-16,2 9 3 16,0 8-1-16,11-1-4 15,10-2 1-15,4-8-75 16,8-12-100-16,4-17-200 15</inkml:trace>
  <inkml:trace contextRef="#ctx0" brushRef="#br0" timeOffset="3166.1193">6240 4847 1275 0,'0'0'72'16,"0"0"-64"-16,0 0-5 15,0 0-2-15,0 0 11 16,20 95 21-16,-14-40-28 16,1 2-3-16,-1 0 1 15,2-5-3-15,2-6 2 16,5-12-2-16,0-8 2 0,3-11-2 16,1-8 0-16,1-7 6 15,5-1-6-15,9-19-2 16,2-7-78-1,1-6-110-15,-14-4-366 16</inkml:trace>
  <inkml:trace contextRef="#ctx0" brushRef="#br0" timeOffset="3341.4629">6164 5084 1268 0,'0'0'124'15,"0"0"-124"-15,0 0 0 0,112-17 16 16,-42 0-16-16,8-1-19 16,-8-5-194-1,-9-8-395-15</inkml:trace>
  <inkml:trace contextRef="#ctx0" brushRef="#br0" timeOffset="3643.2634">6757 4659 1316 0,'0'0'61'0,"0"0"-61"16,0 0-8-16,86-30 8 0,-51 30 0 15,-4 13-5-15,-9 8 3 16,-14 4-60-16,-8 1 20 15,-14 2 22-15,-14 1 13 16,-2-7 3-16,12-2 8 16,8-5-4-16,10-7 19 15,0 0 15-15,31-7 12 16,15-1-4-16,13 0-28 16,7-17-14-16,0-8-31 15,1-9-139-15,2-6-455 16</inkml:trace>
  <inkml:trace contextRef="#ctx0" brushRef="#br0" timeOffset="3895.4081">7880 4254 1321 0,'0'0'7'0,"88"0"-7"16,-30-2 0-16,5-4 0 16,-4 0-1-16,-6 2-98 15,-19 0-187-15,-22 1-330 16</inkml:trace>
  <inkml:trace contextRef="#ctx0" brushRef="#br0" timeOffset="4050.3997">7938 4451 1104 0,'0'0'92'16,"0"0"-45"-16,103 17 78 15,-49-17-9-15,5 0-56 16,4-4-54-16,-2-3-6 15,-3-2-36-15,-8-3-146 0,-6-5-249 16</inkml:trace>
  <inkml:trace contextRef="#ctx0" brushRef="#br0" timeOffset="4799.556">9893 4021 723 0,'0'0'479'0,"0"0"-451"15,0 0-23-15,-45-83 35 0,2 69 52 16,-7 7-40-16,-5 7-38 16,0 4-11-16,4 20-3 15,5 7 1-15,15 6-3 16,10 1 4-16,19 0-2 15,2-4 0-15,32-3 3 16,17-9-3-16,9-10 0 16,11-12-27-16,-4 0-20 0,-5-24 10 15,-14-12 24 1,-15-11 12-16,-14-10 2 0,-12-8-1 16,-5-6 14-1,-14-7 9-15,-10-5 1 16,-3 4 16-16,2 9 1 15,5 13 1-15,4 20 0 16,6 14-8-16,4 12-25 0,1 7-2 16,5 2 8-16,0 2-15 15,0 12-9-15,0 23-15 16,0 19 23-16,8 14 1 16,8 9 0-16,5 2 0 15,0-2 2-15,-3-3-2 16,-2-6-21-16,-5-10-85 15,-2-12-97-15,-1-17-131 0</inkml:trace>
  <inkml:trace contextRef="#ctx0" brushRef="#br0" timeOffset="5166.2976">10122 3498 1211 0,'0'0'182'16,"0"0"-158"-16,0 0-24 15,0 0-16-15,0 0 16 16,72 119 3-16,-33-45 7 16,-3-1-9-16,-6-2-1 0,-8-10-10 15,-4-4-28-15,-2-15-48 16,-1-14-15-16,-3-13-4 15,-3-15 87-15,1-4 18 16,-1-24 26-16,-1-15 47 16,2-10 25-16,-8-9-4 15,-2-9-18-15,0-2-34 16,0 1-7-16,0 8 2 16,0 15-5-16,0 17-30 15,0 16-2-15,7 16-34 16,8 5-57-16,8 32-105 15,0 10-34-15,-2 8-410 16</inkml:trace>
  <inkml:trace contextRef="#ctx0" brushRef="#br0" timeOffset="5416.7501">9594 4368 902 0,'0'0'669'15,"0"0"-642"-15,175 0-25 16,-45-2-2-16,25-12 42 0,18-4-16 16,4-1-17-16,4 0-9 15,-14 2-1-15,-15 5-35 16,-34 5-104-1,-51 3-153-15,-51 1-305 0</inkml:trace>
  <inkml:trace contextRef="#ctx0" brushRef="#br0" timeOffset="5910.0553">10296 4948 1164 0,'0'0'110'0,"-93"-31"-109"15,29 28 1-15,-6 3 37 16,-6 5 52-1,6 16-49-15,7 10-28 0,15 3 4 16,15 1-1-16,17 1-11 16,16-7 0-16,9-2-4 15,35-11-4-15,18-11-6 16,14-5-60-16,3-21-24 16,-4-16 24-16,-11-10 55 0,-17-12 13 15,-17-6 21-15,-18-9 24 16,-12-3-5-16,-3 7 10 15,-19 9 10-15,-1 19 6 16,1 15-18-16,10 13-29 16,3 9-12-16,5 5 3 15,-2 10-10-15,1 24-15 16,2 17 15-16,3 14-1 16,0 6 1-16,17-1-2 15,8-3-4-15,3-10-73 16,4-11-87-16,-1-15-176 15</inkml:trace>
  <inkml:trace contextRef="#ctx0" brushRef="#br0" timeOffset="6143.4045">10691 4578 1370 0,'0'0'32'15,"0"0"-32"-15,0 0-5 16,-6 75 5-16,6-19 37 16,0 6-20-16,1 1-12 15,8-6-4-15,2-12-1 16,-2-8 0-16,4-7-1 0,5-13-57 16,6-9-96-1,6-8-115-15,2-11-662 0</inkml:trace>
  <inkml:trace contextRef="#ctx0" brushRef="#br0" timeOffset="6306.8813">10481 4840 1216 0,'0'0'94'0,"137"0"-94"16,-42 0 16-16,2-22 17 15,-4-7-33-15,-7-13-23 0,-13-5-292 16</inkml:trace>
  <inkml:trace contextRef="#ctx0" brushRef="#br0" timeOffset="7351.5118">12830 4130 985 0,'0'0'450'15,"0"0"-416"-15,0 0-34 16,0 0 0-16,130 0 13 16,-45 0 5-16,10 0-17 15,2 8-1-15,-7 0-217 16,-21 0-322-16</inkml:trace>
  <inkml:trace contextRef="#ctx0" brushRef="#br0" timeOffset="7494.5962">13026 4392 983 0,'0'0'342'16,"0"0"-342"-1,0 0-9-15,119 6 9 16,-17-6 26-16,18-13-26 0,3-8-89 16,-17-12-351-16</inkml:trace>
  <inkml:trace contextRef="#ctx0" brushRef="#br0" timeOffset="7716.0184">13429 3986 982 0,'0'0'398'0,"0"0"-398"16,0 0-18-16,78 107 18 0,-10-47 24 16,8 7 21-16,3 5-19 15,-12 4-16-15,-18-1-8 16,-25-5-2-1,-22-9-1-15,-10-8-9 0,-35-13-18 16,-17-12 5-16,-14-13 16 16,-9-11-6-16,0-4-55 15,11-3-126-15,23-16-443 16</inkml:trace>
  <inkml:trace contextRef="#ctx0" brushRef="#br0" timeOffset="8139.2558">15126 3888 1409 0,'0'0'0'16,"0"0"-1"-16,0 0-21 16,32 108 22-16,-1-39 53 15,5 7-30-15,-2 2-17 16,-8-5-5-16,-13-6-1 16,-9-9-13-16,-4-9-96 15,-1-15-88-15,-12-17-222 16</inkml:trace>
  <inkml:trace contextRef="#ctx0" brushRef="#br0" timeOffset="8326.6521">15095 3939 1357 0,'0'0'61'0,"0"0"-42"16,104-63-19-16,-41 54 30 15,9 8 4-15,10 1-33 16,3 7-1-16,-3 12-70 16,-15 3-202-16,-29-4-665 15</inkml:trace>
  <inkml:trace contextRef="#ctx0" brushRef="#br0" timeOffset="8475.4597">15174 4210 1222 0,'0'0'42'0,"0"0"-42"0,111 11 61 16,-25-11 33-16,21 0-73 15,13 0-21-15,-1-18-202 16,-13-12-683-16</inkml:trace>
  <inkml:trace contextRef="#ctx0" brushRef="#br0" timeOffset="8656.7525">16251 4026 1411 0,'0'0'114'0,"88"-6"-114"16,-16 3-14-16,14 2 14 15,4-1-2-15,-6 1-161 16,-19 1-274-16</inkml:trace>
  <inkml:trace contextRef="#ctx0" brushRef="#br0" timeOffset="8796.7414">16363 4276 1131 0,'0'0'63'0,"101"8"-28"0,-20-8 40 16,12-2-45-16,4-19-30 15,1-6-199-15</inkml:trace>
  <inkml:trace contextRef="#ctx0" brushRef="#br0" timeOffset="9383.4954">17109 3853 1183 0,'0'0'150'0,"0"0"-90"15,0 0-36-15,0 0 13 0,0 0-25 16,0 0-3-16,49 116 3 16,-25-65-4-1,-3 0-8-15,-4-1 0 16,-7-4-3-16,-3-10-2 0,-5-9-50 16,-2-11-14-16,0-9-28 15,0-7 40-15,0-5 30 16,0-19 18-16,0-11-48 15,1-4 57-15,15-4 1 16,3 0 53-16,0 5 22 16,1 4-16-16,-3 13 7 0,-3 9 11 15,1 8-17 1,0 4-39-16,4 4-22 0,2 19-1 16,1 11-14-16,-1 9 13 15,-4 2-1 1,-6 2 0-16,-6-6 3 15,-5-9-20-15,0-10-10 0,0-7-9 16,-1-12-12 0,-9-3 23-16,0-1 28 0,0-20 9 15,2-10 0-15,4-3-2 16,1-5 2-16,3-1 7 16,0 5 10-16,13 2 16 15,8 5-8-15,0 7-6 16,3 5-1-16,0 10-20 15,-6 6-1-15,0 0-6 0,-2 12-14 16,-1 13 6-16,-1 7 3 16,-4 7 4-16,-3-2-3 15,-1 3 4-15,2-5-11 16,5-3-103-16,9-4-42 16,11-8-40-16,14-8-231 15</inkml:trace>
  <inkml:trace contextRef="#ctx0" brushRef="#br0" timeOffset="9832.062">18435 4050 927 0,'0'0'114'0,"0"0"-7"16,-25-91-17-16,6 70 0 15,1 6-20-15,-3 5-22 0,-3 7-19 16,-10 3-21-16,-10 10-8 15,-8 19 0-15,0 13 6 16,9 5 14-16,8 0-9 16,15 2-1-16,14-5-4 15,6-7-2-15,4-10-3 16,23-10 3-16,7-9-4 16,10-8 0-16,3 0-3 15,-5-19-8-15,-3-8 4 16,-12-6 7-16,-6-5 3 15,-9-5-2-15,-7-4 1 16,-5 3 2-16,0 4-2 0,0 12 5 16,0 12-7-1,0 8 6-15,0 8-6 16,-1 0 0-16,1 11-18 16,0 17-6-16,0 10 24 0,7 2 0 15,7-3 1-15,-1-3 2 16,1-8 10-16,-1-4-13 15,1-6 8-15,-1-7-4 16,3-3-4-16,2-6-28 16,-1 0-221-16,-3-6-339 15</inkml:trace>
  <inkml:trace contextRef="#ctx0" brushRef="#br0" timeOffset="22518.2619">19286 3965 937 0,'0'0'255'0,"0"0"-208"15,0 0-30-15,0 0 81 16,0 0 16-16,0 0-26 16,0 0-64-16,0 0-21 15,83-4-3-15,-18 4 0 16,5 0-4-16,0 0 1 16,-13 4-42-16,-10 10-52 15,-15 2-108-15,-15-5-141 16</inkml:trace>
  <inkml:trace contextRef="#ctx0" brushRef="#br0" timeOffset="22691.6403">19329 4191 1041 0,'0'0'30'15,"0"0"-21"1,0 0 120-16,125 20-13 0,-54-15-49 15,3-1-58-15,1 0-5 16,-4 0-8-16,-3-4-101 16,-7 0-271-16</inkml:trace>
  <inkml:trace contextRef="#ctx0" brushRef="#br0" timeOffset="23547.211">20502 3853 1350 0,'0'0'28'16,"0"0"-28"-16,0 0 12 15,0 0 70-15,0 0-69 16,0 0-13-16,9 33-15 16,15 13 15-16,4 7 2 15,2 0-2-15,-8 1 0 0,-1-5-1 16,-6-5 1 0,-9-6-23-16,-2-9-40 0,-2-11-10 15,-2-10 8 1,0-8 24-16,0 0 41 0,-12-17 6 15,-7-15 3-15,1-11-2 16,4-5 18-16,7 1 9 16,7 1 20-16,0 5-22 15,15 4-10-15,10 9-6 16,5 9-1-16,4 8 5 16,2 11-20-16,2 0-4 15,0 18-9-15,-2 14-4 16,-5 5 10-16,-4 5 6 15,-6-2-5-15,-5-1-14 16,-3-5-33-16,-5-7 5 16,-3-7 5-16,-5-9 12 0,0-7 12 15,0-4 19-15,0 0 2 16,0-12 11-16,-9-12-1 16,3-5-9-16,1-5 27 15,5-1 7-15,0 0-32 16,0 1 16-16,5 3 11 15,8 3-1-15,4 5 12 16,5 7-39-16,0 7 15 16,5 9-11-16,-1 0-8 15,4 18-4-15,5 16-12 16,-4 9 13-16,-5 4 1 16,-7 1 0-16,-6-1 0 15,-8-3 2-15,-2-5-1 0,-1-3-6 16,-1-9-102-1,5-6-72-15,6-15-242 0</inkml:trace>
  <inkml:trace contextRef="#ctx0" brushRef="#br0" timeOffset="23792.1087">21483 3979 1167 0,'0'0'22'0,"0"0"-19"15,127 59-3-15,-73-30 37 16,0 5-21 0,-7-3-3-16,-6-3-11 0,-7-4-1 15,-7-5 0-15,-5-6-1 16,-7-6-19-16,-5-7-138 15,-6-2-183-15</inkml:trace>
  <inkml:trace contextRef="#ctx0" brushRef="#br0" timeOffset="23980.4056">21785 3831 1014 0,'0'0'91'0,"0"0"-90"0,0 0 6 15,0 0 66-15,-70 97-39 16,61-44-17 0,3 4 3-16,2-3-12 15,2 0-5-15,2-4-3 0,0-10-63 16,0-8-244-16</inkml:trace>
  <inkml:trace contextRef="#ctx0" brushRef="#br0" timeOffset="25446.6108">22631 4050 1083 0,'0'0'191'0,"0"0"-174"16,-54-72-15-16,18 51 77 16,-4 3-10-16,-6 11-30 15,-2 7-14-15,-3 0-18 16,5 23-3-16,7 8-4 15,13 3 0-15,10 1 1 16,13 2 0-16,3-3 0 0,20-3-1 16,20-6 8-1,13-8-6-15,6-9 1 0,-1-8-3 16,-7 0-5-16,-14-12 3 16,-11-16-2-1,-13-11 2-15,-7-11 2 0,-2-10-7 16,-4-5 6-16,0-2-8 15,-7-3 9-15,-6 2 3 16,-7 2 2-16,2 5 20 16,-1 10 4-16,1 13-12 15,5 16 8-15,5 11-11 16,5 10 0-16,3 1-3 16,0 0-11-16,0 27-17 0,14 21 12 15,5 15 1-15,8 8 2 16,1-2 2-16,-1-4-39 15,2-4-16-15,-1-4-34 16,-1-4-71 0,-2-17-88-16</inkml:trace>
  <inkml:trace contextRef="#ctx0" brushRef="#br0" timeOffset="25796.7044">22875 3652 1236 0,'0'0'69'15,"0"0"-69"-15,0 0-48 16,39 93 46-16,-16-37 2 16,0 6 2-16,0-2 1 15,-1-4-4-15,-2-9 1 16,-2-13-4-16,-1-12 1 15,2-13-24-15,1-9 6 16,1-7 21-16,0-23 8 16,0-12 35-16,-3-11-8 15,-9-8 47-15,-6-5-10 16,-3-4-30-16,0-1 11 16,0 3-20-16,0 13-13 15,0 17-2-15,0 18-18 16,0 19-6-16,0 5-38 15,13 35-145-15,7 18 8 0,-6 10-98 16</inkml:trace>
  <inkml:trace contextRef="#ctx0" brushRef="#br0" timeOffset="26047.1331">22394 4529 1497 0,'0'0'75'0,"124"-25"-73"15,-14 1 3-15,21-3 29 16,11-1 13 0,-2-1-34-16,-13 6-4 0,-21 3-9 15,-27 6-3-15,-28 9-2 16,-26 5-48-16,-24 4-88 15,-8 19-227-15,-39 7-276 16</inkml:trace>
  <inkml:trace contextRef="#ctx0" brushRef="#br0" timeOffset="26530.8388">22914 5038 757 0,'0'0'445'0,"-80"-56"-444"16,29 40 5-16,-9 10 45 15,-2 6 28-15,-3 8-53 16,6 22-16-16,10 8-1 15,13 5-1-15,17 3 0 0,16-4-6 16,3-5 0 0,31-9 2-16,19-12 5 0,15-13-9 15,6-3-12-15,1-20-37 16,-11-17 39-16,-12-11 8 16,-16-9 2-16,-14-7 15 15,-16-8-7 1,-3-4 32-16,-9 1 3 0,-11 9-7 15,-1 19 36-15,6 17-26 16,6 16-22-16,2 11-9 16,5 3-15-16,1 17-3 15,-1 22-17-15,1 22 17 16,1 10 2-16,0 5 1 16,13-4 0-16,8-2-2 15,3-7-39-15,2-8-60 16,4-12-100-16,0-20-169 15</inkml:trace>
  <inkml:trace contextRef="#ctx0" brushRef="#br0" timeOffset="26779.1754">23311 4679 1238 0,'0'0'100'0,"0"0"-100"15,0 0-19-15,0 0 4 16,34 100 15-16,-26-41 18 0,1 2-6 16,-8-6-4-1,-1-4-7-15,0-6 3 0,2-7-3 16,2-5-1 0,4-12 4-16,4-9-4 0,7-7-51 15,5-5-63-15,1-11-147 16,-7-18-332-16</inkml:trace>
  <inkml:trace contextRef="#ctx0" brushRef="#br0" timeOffset="26958.6934">23090 4954 1119 0,'0'0'124'0,"0"0"-122"0,90 5 91 16,-28-5 53-16,10 0-82 15,1-11-49-15,2-5-12 16,-5-5-3-16,-7-4-60 16,-14-4-147-16,-21-2-211 15</inkml:trace>
  <inkml:trace contextRef="#ctx0" brushRef="#br0" timeOffset="30359.3696">14852 5822 1287 0,'0'0'87'0,"0"0"-74"0,0 0-7 15,0 0 16-15,0 0 13 16,0 0-33-16,10 95 3 16,2-39-2-16,-1 2-1 15,2 0 0 1,-1-2 1-16,0-3 0 0,-3-6-3 15,1-8-89-15,-2-16-80 16,1-12-116-16,-6-11-410 0</inkml:trace>
  <inkml:trace contextRef="#ctx0" brushRef="#br0" timeOffset="30590.9009">14743 5791 1357 0,'0'0'49'0,"0"0"-38"0,0 0 17 0,0 0 16 15,124-71-23 1,-53 67-21-16,11 4 0 0,2 0-7 0,-5 4-117 16,-16 6-143-16,-21 0-590 15</inkml:trace>
  <inkml:trace contextRef="#ctx0" brushRef="#br0" timeOffset="30679.5485">14879 5914 1151 0,'0'0'200'0,"0"0"-200"0,0 0 6 15,122 0-6-15,-46 0 28 16,11 0-28-16,7 0-1 15,-5-4-135-15,-11-8-286 16</inkml:trace>
  <inkml:trace contextRef="#ctx0" brushRef="#br0" timeOffset="30880.0067">15905 5799 1508 0,'0'0'29'0,"0"0"-29"0,124-35 0 15,-57 32-1-15,3 3-6 16,0 0-23-16,-11 5-155 16,-27 6-205-16</inkml:trace>
  <inkml:trace contextRef="#ctx0" brushRef="#br0" timeOffset="31013.2372">15902 6027 1176 0,'0'0'29'0,"0"0"-24"16,96 0 101-16,-20 0-4 0,15-6-102 16,6-5-3-1,-2-7-197-15,-11-2-519 16</inkml:trace>
  <inkml:trace contextRef="#ctx0" brushRef="#br0" timeOffset="31579.497">16682 5577 1400 0,'0'0'65'0,"0"0"-65"16,0 0-15-16,0 0-4 0,23 77 19 15,-7-12 21 1,-1 5-21-16,-3 1 4 0,-4-9-4 16,-2-16-30-16,-3-11-57 15,0-17-42-15,-3-14-31 16,4-4 72 0,0-19 87-16,2-17 2 15,2-11 15-15,4-6 52 16,-3-2 37-16,4 3-11 0,3 8 0 15,4 10-30-15,5 12-3 16,4 10-31-16,4 11-5 16,3 1-25-16,0 20-8 15,-3 13 3 1,-10 11-8-16,-7 6 13 0,-8-2-6 16,-8-5-9-16,0-11-42 0,0-13-22 15,-6-8-5 1,-3-11 24-16,3 0 11 0,-2-22 42 15,4-15-49-15,4-4 7 16,0-4 49-16,0 0 8 16,13 8 39-1,4 3 36-15,7 8-32 0,1 5 50 16,0 8-6-16,-4 7-45 16,-1 6-10-16,-2 0-30 15,1 21-9-15,0 10-2 16,-4 9-3-16,0 4 3 15,-4 2 0-15,-1-1-2 16,3-3 3-16,2-6-126 0,5-12-97 16,-2-13-356-16</inkml:trace>
  <inkml:trace contextRef="#ctx0" brushRef="#br0" timeOffset="31808.169">17646 5715 1369 0,'0'0'63'15,"0"0"-63"-15,0 0 0 16,121 90 42-16,-60-49-3 0,-4-2-31 16,-6-7 2-1,-8-7-10-15,-10-10 0 16,-7-6-45-16,-9-8-155 15,-11-1-127-15,-6-15-397 0</inkml:trace>
  <inkml:trace contextRef="#ctx0" brushRef="#br0" timeOffset="31961.946">17969 5624 1232 0,'0'0'61'0,"0"0"-61"16,0 0 0-16,-50 83 62 0,20-26 8 15,-2 10-41 1,-6 2-13-16,0-2-9 0,2-6-7 16,9-10-56-16,12-12-177 15,10-12-337-15</inkml:trace>
  <inkml:trace contextRef="#ctx0" brushRef="#br0" timeOffset="32885.5865">18862 5703 1283 0,'0'0'86'16,"0"0"-74"-16,-45-81 27 16,13 65 38-16,-9 9-38 15,-6 7-33-15,-5 8-6 16,0 19-8-16,7 12 5 16,9 5-4-16,13 2 7 15,17-3-5-15,6-3 5 16,20-8-5-16,21-15 5 15,18-12-22-15,6-5-3 16,1-26-23-16,-5-13 25 16,-12-12 22-16,-13-5-7 0,-15-9 8 15,-15-6 2-15,-6-5 0 16,-5-2 11-16,-14 7 5 16,1 11 22-16,2 14 24 15,4 17-15-15,3 12-23 16,4 12-5-16,4 5-11 15,1 0-10-15,0 22-19 16,0 18-2-16,0 16 20 16,0 8 2-16,12 9-1 15,4 2 1-15,3-1-1 16,-3-3-9-16,-2-6-50 16,-5-9-71-16,1-12-70 0,1-19-250 15</inkml:trace>
  <inkml:trace contextRef="#ctx0" brushRef="#br0" timeOffset="33413.3538">19243 5254 1173 0,'0'0'99'0,"0"0"-92"16,0 0 13-16,0 0 77 16,37-73-35-16,-9 73-60 15,4 0-2-15,-4 16-10 16,-3 4 4-16,-13 10-19 15,-10-1-44-15,-2 5 3 0,-30-2 15 16,-10-2 15-16,-2-4 3 16,6-6 16-16,13-6 16 15,12-4 2-15,9-3 8 16,2-2 20-16,12 0 3 16,21-3 34-16,16 1-21 15,17-2-38-15,8-1-7 16,3 0-50-16,-5 0-160 0,-10 0-336 15</inkml:trace>
  <inkml:trace contextRef="#ctx0" brushRef="#br0" timeOffset="33748.6792">19959 5249 863 0,'0'0'174'0,"0"0"-147"15,0 0-22-15,-96 2 27 16,63 17 3-16,7 7-26 16,8 1-9-16,15-1 1 15,3 0-1-15,18-3 0 16,16-1 1-16,6-6 2 16,5-1 5-16,-3-5-1 0,-3 2 12 15,-4 0 0-15,-8-1-2 16,-4 3-9-16,-9 1-6 15,-11 5 0 1,-3 2 2-16,-13 4-1 0,-24 3 26 16,-17-3 46-16,-10-1-39 15,-3-3-19-15,3-2-12 16,9-1-5-16,10-3-66 16,13-6-163-16,13-6-445 15</inkml:trace>
  <inkml:trace contextRef="#ctx0" brushRef="#br0" timeOffset="34087.6535">18516 6136 1254 0,'0'0'184'16,"0"0"-176"-16,88 7-4 16,11-2 40-16,39-2 43 15,29 1-52-15,26-3-18 16,7-1-11-16,-2 0 2 15,-1-1-8-15,-17-13-5 0,-17-2 4 16,-33 1-33 0,-40 2-55-16,-43 1-97 0,-41 2-87 15,-16 0-392-15</inkml:trace>
  <inkml:trace contextRef="#ctx0" brushRef="#br0" timeOffset="34664.3675">19073 6728 1172 0,'0'0'54'16,"-100"-42"-50"-16,35 34 18 0,-3 8 82 15,0 2-19-15,9 22-50 16,13 11-24-16,16 6 6 15,16 6-11-15,14-1 1 16,8-2 4-16,29-7-11 16,11-12 6-1,6-16-6-15,4-9-16 0,-1-6 7 16,-4-27-8-16,-6-6 15 16,-7-11 2-16,-12-6-9 15,-13-6 8-15,-10-4-1 16,-5-3 2-16,-3 6 6 15,-13 10 2-15,-3 12 21 16,6 15 1-16,1 13-17 16,7 11 18-16,1 2-31 0,2 19-2 15,-1 19-3-15,3 15 3 16,0 10 2-16,0 9 0 16,17-1 4-16,5 1-7 15,4-6 3-15,0-7-67 16,4-9-125-16,2-18-205 15</inkml:trace>
  <inkml:trace contextRef="#ctx0" brushRef="#br0" timeOffset="34902.7587">19683 6503 1332 0,'0'0'7'0,"0"0"-7"16,0 0-17-16,4 82 17 16,-1-35 15-16,3 2 2 15,0 1-16-15,0-8 1 16,0-5-2-16,2-9 3 16,3-6-3-16,5-6 0 15,4-7-23-15,7-9-40 16,4 0-102-16,-1-19-334 0</inkml:trace>
  <inkml:trace contextRef="#ctx0" brushRef="#br0" timeOffset="35088.9095">19440 6786 1242 0,'0'0'128'0,"0"0"-121"15,83 0 21-15,-16-2 98 16,14-13-96-16,3-5-30 16,1-2-37-16,-4-11-141 15,-9-2-287-15</inkml:trace>
  <inkml:trace contextRef="#ctx0" brushRef="#br0" timeOffset="35390.5128">20239 6426 1401 0,'0'0'18'16,"0"0"-18"-16,102-20 0 0,-65 20 36 15,-9 7-34-15,-8 12-1 16,-10 3-1-16,-10 2-12 15,-13 4-2-15,-19 1 5 16,-2-3 8-16,4-3-2 0,17-6 4 16,13-4-1-16,10-5 9 15,35-7 13-15,19-1 24 16,15-1-25-16,3-17-21 16,-2-5-12-16,-9-6-156 15,-16-6-399-15</inkml:trace>
  <inkml:trace contextRef="#ctx0" brushRef="#br0" timeOffset="36228.6328">19686 6488 1126 0,'0'0'17'0,"0"0"-12"16,0 0 60-16,0 0 39 15,0 0-54-15,0 0-50 16,34 1-1-16,-25 27 1 15,-6 7 2-15,-3 2 3 16,0 6-1-16,-3 1-1 16,-9 1-3-16,2-2 0 0,-1 0 2 15,2-5-1 1,6-4 0-16,3-6-1 0,0-6 0 16,8-3 5-16,13-8-1 15,7-7 0-15,6-4 2 16,4 0 8-16,2-4-6 15,2-7 4-15,-3-2-5 16,-2 0-6-16,-2-2-2 16,-10 0-27-16,-6 3-41 15,-10-1-44-15,-9 1-49 16,0 0-160-16</inkml:trace>
  <inkml:trace contextRef="#ctx0" brushRef="#br0" timeOffset="36422.9378">19570 6770 1096 0,'0'0'82'0,"0"0"-82"16,0 0 5-16,119-29-3 15,-63 22-2-15,4-4-109 16,-2-2-241-16</inkml:trace>
  <inkml:trace contextRef="#ctx0" brushRef="#br0" timeOffset="44091.6365">2212 8722 1170 0,'0'0'76'15,"0"0"-38"-15,0 0 53 0,0 0 8 16,0 0-33 0,0 0-66-16,0 0-3 0,0 0 3 15,5 99 3-15,4-40 10 16,1 5-6-16,-1 5-5 15,0 0-2-15,0-6 0 16,1-8-2-16,1-5-30 16,-2-11-54-16,1-12-81 15,5-17-84-15,3-10-504 16</inkml:trace>
  <inkml:trace contextRef="#ctx0" brushRef="#br0" timeOffset="44587.4459">2634 8993 1078 0,'0'0'19'16,"-91"75"-15"0,44-29-4-16,9 1 51 15,10-2-28-15,12-4-14 16,10-10-9-16,6-13-9 0,0-13-20 15,0-5 3-15,0-8 26 16,6-22 10-16,4-5-10 16,-1-5 9-16,-3 1 0 15,7 6 9-15,-2 3 18 16,1 10 10-16,1 7 21 0,2 9-12 16,3 4-40-16,9 11-15 15,4 19-5-15,8 9 5 16,6 7-4-16,4 3 4 15,3-1-1-15,1-4-8 16,-4-10-98 0,-12-15 0-16,-7-14 7 0,-9-5 90 15,-11-27 10-15,-5-17 83 16,-4-9 38-16,-1-9 10 16,0-7-32-16,-13-1-46 15,-8-3-10-15,3 4-29 16,-3 5-5-16,6 10-4 15,3 14-3-15,6 10-4 16,5 12-26-16,1 16-40 16,13 2-69-16,26 12-156 15,10 12-204-15</inkml:trace>
  <inkml:trace contextRef="#ctx0" brushRef="#br0" timeOffset="44825.6844">3689 8888 1174 0,'0'0'199'0,"0"0"-177"15,0 0-19 1,97-17-3-16,-37 17 35 0,4 0-30 15,3 0-5-15,-7 0-3 16,-11 0-59-16,-12 0-74 16,-20 0-129-16,-13 0-324 15</inkml:trace>
  <inkml:trace contextRef="#ctx0" brushRef="#br0" timeOffset="44986.6587">3740 9129 1132 0,'0'0'113'0,"112"0"-101"0,-48 0 56 16,3-4 63-16,-9-7-91 15,-4 0-40-15,-9-4-5 16,-7 2-155-16,-18-5-273 16</inkml:trace>
  <inkml:trace contextRef="#ctx0" brushRef="#br0" timeOffset="49733.4932">2234 8844 767 0,'0'0'67'0,"0"0"-21"16,0 0 80-16,0 0-29 15,0 0 6-15,0 0-34 16,0 0-29-16,-10-70-5 16,9 64-16-16,-1 6 10 15,2-2-2-15,0 2-16 16,0 0-6-16,0 0-5 16,0 0-19-16,0 5 8 15,0 15 1-15,0 7 10 16,0 2 1-16,0 5 1 15,0 2-4-15,2 0 2 16,5 3 0-16,2-2-1 16,-3 2 2-16,3 1-1 0,-3 1 0 15,1-4 1-15,-4-2-2 16,-3-6 1-16,2-5 0 16,-2-5-1-16,0-5 3 15,0-3-2-15,0-5 0 16,0-4 3-16,0-2-7 15,0 0 4-15,0 0 0 16,0 0-1-16,0 0-1 16,0 0-29-16,0 0-23 15,0 0-10-15,3 0-4 16,3 0-68-16,3-13-169 16</inkml:trace>
  <inkml:trace contextRef="#ctx0" brushRef="#br0" timeOffset="50088.8485">2458 9097 312 0,'0'0'627'15,"0"0"-550"-15,0 0-48 16,0 0 39-16,0 0-7 15,0 0-48-15,0 0-13 16,2 4-6-16,-1 20 6 0,-1 6 0 16,0 3 2-16,0 3-7 15,-6 0 7 1,-10-3-2-16,4-2 12 16,-3-9-9-16,0-5 6 0,6-5 2 15,0-5-2-15,3-4 4 16,5-3-10-16,-1 0 10 15,2 0 8-15,-1 0-8 16,-2 0-13-16,0-6-21 16,3-2-97-16,0-2-144 15,0-1-457-15</inkml:trace>
  <inkml:trace contextRef="#ctx0" brushRef="#br0" timeOffset="50780.6026">4786 8644 1031 0,'0'0'129'0,"0"0"-50"15,0 0-9-15,0 0 10 16,0 0-27-16,0 0-24 0,0-4-29 15,0 32 5 1,0 10 7-16,7 7-2 0,1 3 0 16,-4 0 0-16,-1 2-8 15,-3-1 4-15,0-2-6 16,3-9 0-16,0-6 0 16,6-7-19-16,-3-10-28 15,3-6-45-15,2-9-21 16,-3 0 15-16,0-12-166 15</inkml:trace>
  <inkml:trace contextRef="#ctx0" brushRef="#br0" timeOffset="50988.9606">4755 8513 1073 0,'0'0'56'0,"0"0"-31"16,94-64 8-16,-48 53 37 16,4 7-21-16,4 4-38 15,0 5-11-15,-2 18-5 16,-7 7-72-16,-11 2-116 16,-16-2-242-16</inkml:trace>
  <inkml:trace contextRef="#ctx0" brushRef="#br0" timeOffset="51189.5885">4759 8740 1047 0,'0'0'117'16,"0"0"-113"-16,0 0 2 15,101 24 78-15,-47-17-6 16,7 0-59-16,5 2-16 15,1 1-3-15,-1 0-51 16,-5-4-157-16,-6-4-396 16</inkml:trace>
  <inkml:trace contextRef="#ctx0" brushRef="#br0" timeOffset="51424.5805">5596 8682 1120 0,'0'0'124'0,"0"0"-124"16,0 0 1-16,104 25 16 16,-52 0 36-16,-2 7-32 15,-4 1-21-15,-6 1 0 16,-8-5-2-16,-7-2 2 15,-6-3-88-15,-7-9-80 0,-4-8-149 16</inkml:trace>
  <inkml:trace contextRef="#ctx0" brushRef="#br0" timeOffset="51654.6162">5857 8546 1098 0,'0'0'67'0,"0"0"-67"16,0 0 0-16,0 0 6 15,-91 55 15-15,64-7 8 16,3 6-21-16,-1 5-5 0,7 1-3 16,9-4 0-1,9-2-8-15,0-10-64 0,12-12-129 16,15-14-188-16</inkml:trace>
  <inkml:trace contextRef="#ctx0" brushRef="#br0" timeOffset="52904.6098">6713 8730 850 0,'0'0'81'16,"0"0"0"-16,0 0 27 15,-31-87-16-15,3 68-34 16,-4 2-14-16,-7 7-18 16,-5 6-10-16,2 4-5 0,-4 0-2 15,7 19-3-15,5 6 2 16,7 7-4-16,10 2 0 16,10 1-4-16,7-4 6 15,7-3-6-15,23-7 0 16,12-8 0-16,13-9 10 15,3-4-10 1,-4-2-13-16,-8-19-1 0,-13-9-11 16,-9-9 16-16,-12-8-1 15,-3-9 9-15,-6-6-3 0,-3-3 8 16,0-1-4-16,0 4 7 16,-7 9 12-16,-4 9 14 15,3 11-4 1,0 6 5-16,2 10-1 15,4 7-10-15,1 6 15 16,1 4-17-16,0 0-21 0,0 22-18 16,0 16 2-16,3 15 16 15,10 8-1-15,2 5 4 16,1 3-2-16,1-1 3 16,-1-5-4-16,-4-4-1 15,1-6-75-15,-2-8-76 16,0-14-75-16,-1-13-290 0</inkml:trace>
  <inkml:trace contextRef="#ctx0" brushRef="#br0" timeOffset="54004.5886">7349 8445 929 0,'0'0'57'15,"0"0"-38"1,-98-23 15-16,54 23 44 0,-2 4-38 16,-2 17-19-16,5 3-11 15,4 4-6-15,15-1-4 16,9 3 5-16,14-7-5 15,1-1 0-15,9-3 0 16,21-5 2-16,4-5-2 16,8-5 0-16,-2-4-8 0,-1 0 6 15,4 0-4 1,-6 0 6-16,1 0-1 16,-4 0 3-16,-1 0-2 0,-5 4 0 15,-7 11-6-15,-3 1 5 16,-8 3-7-16,-10 4 8 15,0-4 0-15,-7 2 8 16,-19-3 27-16,-11-3 22 16,-3-5 12-16,-3-5 2 15,-2-5-13-15,6 0-27 16,2 0-16-16,-1 0-15 16,-3-5 0-16,2-1-117 15,0 2-162-15</inkml:trace>
  <inkml:trace contextRef="#ctx0" brushRef="#br0" timeOffset="56681.9904">8541 8597 712 0,'0'0'430'0,"0"0"-373"15,0 0-19-15,0 0 103 0,0 0-42 16,0 0-44-16,0 0-32 16,28-43-21-16,15 43-2 15,4 0 2-15,0 0-2 16,1 7 0-16,0 1-2 15,-5 4-49-15,-8 0-116 16,-16-4-180-16</inkml:trace>
  <inkml:trace contextRef="#ctx0" brushRef="#br0" timeOffset="56857.8659">8517 8857 846 0,'0'0'359'0,"79"7"-306"0,-24-5-18 16,5-2 101 0,7 0-61-16,0 0-49 0,2 0-17 15,-1 0-9-15,-8 0-60 16,-12 0-175-16,-14 0-221 16</inkml:trace>
  <inkml:trace contextRef="#ctx0" brushRef="#br0" timeOffset="58411.6695">9700 8465 1091 0,'0'0'335'0,"0"0"-314"0,0 0-15 15,0 0-5-15,0 0 8 16,0 0-8-16,27 59-1 16,-2-7 3-16,-2 4-3 15,-1-1 0-15,-4-7 0 16,-6-11-47-16,-3-8-9 16,-6-11 14-16,0-9-13 15,-3-9 45-15,0 0 10 16,0-17 15-16,-12-13-7 15,0-5 0-15,2-6 24 16,4-2 8-16,6-5-18 16,0 5-2-16,4 6 1 15,14 7-8-15,3 13 14 0,0 6-17 16,9 11-10 0,7 0 0-1,2 17-2 1,3 14 2-16,-2 6-3 0,0 5 1 0,-9 1-8 0,-14-4-66 15,-5-6 7-15,-12-7 22 16,0-7 8-16,-12-10 8 16,-5-9 19-16,-2 0 10 15,2-8 2-15,1-16 1 16,6-7 2-16,5-4 10 0,5-5 10 16,0-1 9-1,3 5-1-15,15 1-14 0,8 7 21 16,5 8-1-1,6 8-17-15,9 9 7 16,4 3-10-16,0 15 8 16,-4 12-3-16,-8 9-16 0,-11 3 6 15,-12 1-10-15,-6 1 1 16,-8-3-1-16,-1-3 1 16,0-2-3-16,0-8 0 15,0-2-34-15,7-9-90 16,16-8-97-16,11-6-481 15</inkml:trace>
  <inkml:trace contextRef="#ctx0" brushRef="#br0" timeOffset="58623.9414">10910 8538 1317 0,'0'0'68'0,"0"0"-62"16,0 0-8-16,127 100 4 16,-73-63 5-16,-4-3-7 15,-6-1-3-15,-8-7-27 16,-7-9-123-16,-6-9-139 16,-6-8-353-16</inkml:trace>
  <inkml:trace contextRef="#ctx0" brushRef="#br0" timeOffset="58807.957">11222 8447 247 0,'0'0'917'0,"0"0"-861"16,0 0-25-16,0 0 49 16,-95 36-25-16,60 15 9 15,-4 11-44-15,-1 5-17 16,-2 2 4-16,5-2-6 15,7-9-2-15,8-8-43 16,14-14-153-16,8-15-167 16</inkml:trace>
  <inkml:trace contextRef="#ctx0" brushRef="#br0" timeOffset="59724.2171">12368 8805 686 0,'0'0'482'0,"0"0"-439"16,4-106-11-16,-28 70 41 16,-10 5 3-16,-3 5-21 0,-5 8-34 15,0 9-1-15,3 9-6 16,-1 0-14-16,1 22 2 15,2 11-2-15,9 8 0 16,5 2-3-16,16 1 6 16,7-5-3-16,9-2 0 15,25-11-4 1,14-8-7 0,7-12-21-16,2-6-6 0,-5-10 8 0,-7-18 8 15,-13-10 22-15,-12-6 6 16,-10-11-5-16,-10-4 3 15,0-2 3-15,-3-6 11 16,-11 4 15-16,-2 7-5 16,0 8 4-16,3 13 11 15,1 11-4-15,4 10-9 0,5 8-17 16,3 6 3 0,0 0-16-16,0 14-7 0,0 17-8 15,0 19 15-15,11 9 0 16,10 10 0-16,1 4-2 15,2-2 0-15,-3-5 2 16,1-11-63-16,-3-11-31 16,-2-12-56-16,1-16-38 15,-3-13-256-15</inkml:trace>
  <inkml:trace contextRef="#ctx0" brushRef="#br0" timeOffset="60042.8174">12523 8156 1262 0,'0'0'11'0,"0"0"-11"16,0 0 0-16,121-24 20 15,-73 45-15-15,-2 10-4 16,-12 7-1-16,-16 5-2 15,-16 2-30-15,-2-2-5 16,-29-2 8-16,-7-5 19 16,4-9 9-16,5-8 1 0,10-4 44 15,10-9 12 1,7 1-15-16,0-3-8 0,12 1 12 16,27 0 11-16,17-3-42 15,16 2-11 1,10-2-3-16,1-2-145 0,-3 0-163 15</inkml:trace>
  <inkml:trace contextRef="#ctx0" brushRef="#br0" timeOffset="60341.8037">13355 8294 1071 0,'0'0'71'0,"0"0"-64"0,-102 2 11 15,80 20 14-15,11 9-18 16,11 8-12-16,17 3-1 16,21 0-1-16,8-2 3 15,0-3-3-15,0-5 3 16,-7-3-1-16,-6-3 8 16,-8-2 24-16,-6-3 2 15,-9-1-13-15,-10 0 4 16,0 2 12-16,-26 1 1 15,-18-1 2-15,-12-1-22 16,-15-2-12-16,-8-4-2 16,0-5-6-16,7 0-42 15,14-5-165-15,24-5-213 0</inkml:trace>
  <inkml:trace contextRef="#ctx0" brushRef="#br0" timeOffset="60579.8356">11989 9194 1378 0,'0'0'69'16,"94"16"-66"-16,22-11 39 0,44-2 63 16,44-3-66-1,25 0-27-15,8-5 0 16,-15-2-5-16,-28 1-7 15,-41 0-2-15,-54 0 0 16,-48 3 0-16,-44 1-30 16,-26 2-57-16,-47 5-104 0,-26 13-265 15</inkml:trace>
  <inkml:trace contextRef="#ctx0" brushRef="#br0" timeOffset="61059.2899">12590 9908 985 0,'0'0'267'15,"0"0"-262"1,-80-71 3-16,36 59 62 0,-14 11-6 15,-8 1-30-15,-1 20-25 16,7 12 2-16,14 10 3 16,20-1-7-16,18 3 5 15,8-3-12-15,18-9 3 16,24-9-2-16,17-15-1 16,13-8-6-16,4-14-2 15,-3-22-3-15,-6-8 10 0,-11-10-1 16,-16-6 2-16,-13-5 6 15,-17-1 10-15,-10 2-3 16,-6 6 32-16,-16 13 5 16,-1 12-18-16,6 15-5 15,8 11-13-15,4 7-8 16,0 10-6-16,4 24-9 16,1 16 7-16,0 13 4 15,0 3-3-15,15 0 1 16,3-4-9-16,-2-9-21 15,4-11-92-15,3-13-105 16,9-18-173-16</inkml:trace>
  <inkml:trace contextRef="#ctx0" brushRef="#br0" timeOffset="61281.0167">13167 9565 1368 0,'0'0'65'0,"0"0"-43"0,0 0-11 16,0 0-7-16,0 0-3 16,0 81 12-16,0-27-12 15,0-1 1-15,0 0-1 16,0-8-1-16,0-4 0 0,3-9-5 16,14-7-28-1,7-9-40-15,4-7-31 16,8-9-69-16,-3 0-255 15</inkml:trace>
  <inkml:trace contextRef="#ctx0" brushRef="#br0" timeOffset="61453.8693">12935 9834 1112 0,'0'0'172'16,"0"0"-152"-16,0 0 15 15,86 0 105-15,-14-8-94 0,14-6-46 16,2-6-18 0,-5-6-161-16,-9-3-290 0</inkml:trace>
  <inkml:trace contextRef="#ctx0" brushRef="#br0" timeOffset="61702.4836">13490 9495 1380 0,'0'0'58'0,"0"0"-51"0,83-7 19 15,-47 7 28-15,-3 11-48 16,-8 6-6-16,-13 4 0 16,-12 2-36-16,0-1 1 0,-22 1 25 15,1-3-4 1,2-5 14-16,8-2 0 15,9-6 2-15,2-1-2 0,19-4 4 16,22-2 6-16,13 0-10 16,16-15-35-16,2-9-246 15</inkml:trace>
  <inkml:trace contextRef="#ctx0" brushRef="#br0" timeOffset="61971.9156">14419 8968 1448 0,'0'0'36'0,"0"0"-36"16,121 16 0-16,-66 10 13 15,-1 3 7-15,-5 6-11 16,2-2-4-16,-6 3-1 16,-2-4-8-16,-7-3-3 15,-8-8-121-15,-10-11-94 16,-11-10-245-16</inkml:trace>
  <inkml:trace contextRef="#ctx0" brushRef="#br0" timeOffset="62187.6323">14810 8854 1259 0,'0'0'153'15,"0"0"-142"-15,0 0 7 16,0 0 12-16,-97 100 43 16,73-41-46-16,2 4-8 15,1 5-14-15,-3-4-2 16,0-3-3-16,0-10 0 15,5-10-8-15,-2-12-47 0,3-9-118 16,8-12-164 0</inkml:trace>
  <inkml:trace contextRef="#ctx0" brushRef="#br0" timeOffset="62942.4805">16023 9007 1071 0,'0'0'32'0,"-23"-74"5"0,-3 44 42 16,-6 2 22-16,-5 9-16 15,-3 7-31-15,-8 11-35 16,-4 1-5-16,-2 11-12 15,6 15 3-15,13 7-2 16,15 7-1-16,14-1-4 16,6-5 2-16,15-9 0 15,23-7-1-15,15-9-16 16,10-9-13-16,1-3-46 16,-7-23 9-16,-14-10 30 0,-16-13 20 15,-14-8 13 1,-13-8 4-16,0-8 0 0,-6-3 9 15,-7 1 16 1,2 4 13-16,1 15 24 16,3 14 6-16,1 17-18 0,3 13 3 15,1 8-21-15,2 4-12 16,0 8-20-16,0 25-29 16,0 19 29-16,0 16-1 15,11 7 1-15,5 3 0 16,0 1 5-16,2 0-10 15,-4-5 3-15,-3-9-88 16,-1-12-89-16,-3-17-83 16,6-16-333-16</inkml:trace>
  <inkml:trace contextRef="#ctx0" brushRef="#br0" timeOffset="63294.7372">16469 8557 1007 0,'0'0'2'16,"0"0"-1"-16,-103 44-1 16,90-11 2-16,10 5 0 15,3 3 4-15,9-3-6 16,21-2 2-16,7-6-2 0,7-5-1 15,3-5 0-15,-3-2 2 16,-5-1 17-16,-6-1 26 16,-7 3 4-16,-10-1 5 15,-7 0-4-15,-9-4-7 16,0 4 14-16,-22-5 36 16,-19 0-14-16,-15-6-12 15,-16-3-29-15,-7-4-20 16,-1 0-13-16,2 0-4 15,9-12-130-15,14-6-318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5:05:34.21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2894 4046 883 0,'0'0'91'16,"100"-62"-33"-16,-73 37 4 16,-21 3 56-16,-6 3 19 0,-9 7-81 15,-24 2-15 1,-13 9-25-16,-14 1-10 0,-13 21 8 15,-2 18-7-15,1 9 7 16,16 8 8-16,17-1-18 16,19 2 1-16,22-5-5 15,9-4 4-15,37-8-11 16,26-9 4-16,19-9-47 16,13-12-65-16,5-10-49 15,-3 0-145-15,-6-23-367 16</inkml:trace>
  <inkml:trace contextRef="#ctx0" brushRef="#br0" timeOffset="237.5468">3291 4077 1212 0,'0'0'51'0,"-85"-6"-47"0,55 10 1 16,12 16 6 0,14 6 23-16,4 6-9 0,22 0-7 15,24-4-9-15,14-9-4 16,7-11 21-16,-3-8-9 15,-13 0 11-15,-17-8 8 16,-16-15 6-16,-18-4 11 16,-3-4-29-16,-33-4-23 15,-13 4 3-15,-5 5-4 16,7 8-12-16,15 9-33 16,19 9-94-16,13 0-36 15,15 13-168 1,34 2 5-16</inkml:trace>
  <inkml:trace contextRef="#ctx0" brushRef="#br0" timeOffset="546.2669">3713 4054 1187 0,'0'0'103'0,"0"0"-68"0,0 0-19 16,0 0-16-16,0 0 1 16,0 0-3-16,-9 92 2 15,9-47-5-15,10-7-24 16,10-7-31-16,2-9-15 15,-4-15-32-15,-4-7 46 16,-4-5 61-16,-3-23 23 16,-2-11 37-16,-2-5 49 15,3 1-34-15,6 2 14 16,4 7 4-16,1 11-22 0,5 11-31 16,5 12-31-1,1 0-8-15,5 21-2 16,-3 15-9-16,-5 5 10 15,-11 5-2-15,-4-1-53 0,-4-1-61 16,-3-9-25-16,2-12-101 16,2-13-308-16</inkml:trace>
  <inkml:trace contextRef="#ctx0" brushRef="#br0" timeOffset="853.3849">4465 3942 1082 0,'0'0'55'0,"-106"-8"-50"16,61 8-3-16,14 19 14 15,20 7 14-15,11 5-27 16,14 3 8-16,32 0-9 16,15-3 0-16,3-4 11 15,-7-4-12-15,-18-6 3 16,-14-4 0-16,-14 1-3 15,-11-1 14-15,0 0-5 16,-18 0-5-16,-21-2 20 16,-13-3 5-16,-5-3-13 15,5-4-7-15,16-1-10 16,15 0-2-16,21-7-76 0,8-11-124 16,36-9-320-16</inkml:trace>
  <inkml:trace contextRef="#ctx0" brushRef="#br0" timeOffset="998.0702">4692 4045 1053 0,'0'0'104'0,"0"0"-97"15,0 0-7-15,0 0 88 16,28 96-21-16,-15-64-30 16,-2-2-25-16,-2-1-12 15,-7-4-38-15,-2-11-132 16,-5-12-365-16</inkml:trace>
  <inkml:trace contextRef="#ctx0" brushRef="#br0" timeOffset="1131.2774">4520 3741 553 0,'0'0'561'16,"0"0"-561"-16,103 28-471 15</inkml:trace>
  <inkml:trace contextRef="#ctx0" brushRef="#br0" timeOffset="1492.9874">5197 4046 1152 0,'0'0'94'0,"0"0"-82"16,0 0-4-1,-114 21 0-15,70 4 43 16,4 4-26-16,12 1-18 0,13-2-7 16,13-4-6-16,2-8 4 15,24-7 0-15,15-9-18 16,3-2-11-16,2-25-7 16,-6-11 38-16,-13-11 1 15,-11-9 18-15,-13-7 19 16,-1 0-5-16,-18 7 19 0,-6 15 30 15,2 16-19-15,10 17-15 16,3 10-35-16,3 12-13 16,5 28-17-16,1 14 12 15,0 13 5-15,16 6-4 16,5-7 4-16,0-4-41 16,-5-11-87-1,-7-12-41-15,-7-16-171 16</inkml:trace>
  <inkml:trace contextRef="#ctx0" brushRef="#br0" timeOffset="2003.314">5365 4189 929 0,'0'0'106'0,"80"-7"-98"15,-26 2-8-15,4-5 33 16,-1-3 60-16,-5-7-72 15,-15-4-1-15,-19-7 32 16,-18-4 27-16,-10-2-19 16,-23 1-42-16,-13 8-4 15,-5 11-3-15,3 11-9 16,8 6-1-16,10 12-1 16,9 15-16-16,8 6 12 15,13 3-6-15,0-1 3 16,33-6 7-16,10-7 0 15,6-8 11-15,9-12-5 16,-1-2 2-16,-3-10-5 16,-14-9 4-16,-10-4-5 0,-11 4 14 15,-4 2 2 1,-2 7-2-16,-2 4-16 0,-2 6-2 16,-3 0-7-16,-2 12-57 15,-4 15 6-15,0 6 40 16,-19 6-13-16,-6 2 21 15,-2-2 11-15,12-4 0 16,6-8 1-16,9-7 8 16,7-8 30-16,23-4 40 15,9-6-1-15,10-2-19 16,5 0-28-16,3-10-24 0,2-3 1 16,1 0-7-16,0 1-22 15,-7-1-50-15,-9-5-115 16,-13-3-167-1</inkml:trace>
  <inkml:trace contextRef="#ctx0" brushRef="#br0" timeOffset="3685.0242">7464 3725 1325 0,'0'0'79'16,"0"0"-51"-16,0 0-14 16,0 0 21-16,0 0-15 0,0 0-20 15,3 67-9 1,9 1 9-16,0 7 0 0,-1 2-3 15,0-4-15-15,1-7-58 16,-5-8-41-16,-7-15-91 16,-1-19-228-16</inkml:trace>
  <inkml:trace contextRef="#ctx0" brushRef="#br0" timeOffset="4303.3219">7109 4028 1235 0,'0'0'66'15,"0"0"-42"-15,0 0-24 16,0 0 0-16,120-44 13 16,-27 44-13-16,10 0 0 15,4 0 0-15,-14-2-27 0,-23-15 13 16,-18-5 9-16,-21-3 5 16,-17-3 11-16,-11-2 19 15,-3 4 24-15,0 3 21 16,-6 8-20-16,0 9-15 15,3 6-39-15,-3 1-1 16,3 25-11-16,0 17-6 16,3 14 17-16,0 5-1 15,9 0-27 1,9-5-24-16,3-9-11 0,-3-12-21 16,3-15-30-16,-5-14-30 15,-4-7 92-15,-3-17 52 16,-3-15 16-16,1-8 41 0,-2 1 54 15,-2 2-27 1,0 9 15-16,1 12-33 16,1 7 14-16,13 9-42 0,8 3-38 15,13 19-12-15,10 11 9 16,7 2 3-16,2-3-5 16,2-3-5-16,-1-4-50 15,-2-8-11-15,-2-10-14 16,-7-7 17-16,-6-2 25 15,-11-21 43-15,-10-10 2 16,-9-6 31-16,-12 1 18 16,0-1 9-16,-9 7-3 0,-17 6-17 15,-8 9-25 1,3 12-15-16,-1 5 0 16,6 12-2-16,6 21-7 0,13 9 6 15,7 3-3-15,7 3 4 16,25-5 2-16,11-4 0 15,12-12-3-15,15-5-32 16,12-11-65 0,12-10-96-16,5-1-318 0</inkml:trace>
  <inkml:trace contextRef="#ctx0" brushRef="#br0" timeOffset="5062.5415">9305 3878 1171 0,'0'0'58'16,"0"0"-58"-16,0 0 0 16,-2 79 1-16,17-30 13 15,2 5-12-15,2-2 2 16,-2-4-4-16,-1-9-10 16,-4-12-34-16,-3-11-35 15,-2-12 18-15,-2-4 46 16,1-14 15-16,3-15 4 15,4-7-1-15,-1-5 51 16,1-3 21-16,1 4-31 16,-5 7 25-16,3 10-5 0,-5 12-9 15,-2 11-2-15,4 0-53 16,4 23-35-16,4 13 33 16,0 7-1-16,-3-2 3 15,-1-2-4-15,-2-7-4 16,2-8-16-16,-1-8-24 15,3-9-17-15,0-7 19 16,0-2 27-16,7-22 18 16,2-5 0-16,1-6 0 15,-5-1 1-15,1 3 9 16,-9 4 31-16,-2 11-4 16,-7 8-6-1,0 8 25-15,-3 2-55 0,5 10-23 16,-2 15 10-16,3 3 13 15,1 1 0-15,3-2 0 16,8-4-12-16,6-6-6 16,9-6-22-16,9-6 14 0,6-5 12 15,4 0-18-15,-2-17 8 16,-6-9 23-16,-7-6 2 16,-7-2 12-16,-6-4 21 15,-12 4-6-15,-8 7 12 16,-4 7 19-16,-3 14-26 15,-12 6-33-15,-7 12-5 16,-1 21-7-16,1 11 8 16,6 4 1-16,8 0 1 0,8-7 2 15,6-7 0-15,26-11 0 16,9-11-16 0,7-10 1-16,0-2 9 15,-11-20 6-15,-7-9 30 0,-15-8 39 16,-6-5 9-16,-9-7-23 15,-6-2-40-15,-18 1-3 16,-9 4-12-16,0 10-9 16,6 13-28-16,11 13-134 15,16 4-145-15</inkml:trace>
  <inkml:trace contextRef="#ctx0" brushRef="#br0" timeOffset="5282.4059">10725 3674 1363 0,'0'0'76'0,"0"0"-71"15,0 0 16-15,0 0-11 16,0 0-3-16,-16 127 4 16,19-58-9-16,13 2 6 15,-1-3-8-15,-6-10-26 16,-6-5-68-16,-3-9-33 15,0-12-82-15,-6-12-187 16</inkml:trace>
  <inkml:trace contextRef="#ctx0" brushRef="#br0" timeOffset="5578.4289">10646 4034 1252 0,'0'0'10'16,"0"0"-10"-16,130-13-12 16,-75 10 12-16,-4-1 0 15,-2-1-44-15,-10-3-60 16,-12-2 46-16,-10-2 58 16,-12 2 13-16,-2 4 57 15,-3 2-5-15,0 4 5 16,3 0-37-16,2 4-33 0,-1 14-22 15,-1 7 22 1,0 4 7-16,1 3-4 16,-2-3-1-16,-1-1-2 0,1-4-8 15,-2-5-64-15,0-10-159 16</inkml:trace>
  <inkml:trace contextRef="#ctx0" brushRef="#br0" timeOffset="5745.8785">11065 3660 1189 0,'0'0'0'0,"0"0"-242"0,0 0-116 15,109 82 70-15</inkml:trace>
  <inkml:trace contextRef="#ctx0" brushRef="#br0" timeOffset="6020.3336">11467 3875 1091 0,'0'0'107'0,"0"0"-86"0,0 0-11 0,-93 13 39 15,71 20-23-15,4 9-9 16,10 4-17-16,8-1 1 0,8-6 3 15,22-8-2-15,10-9 5 16,5-11 6-16,1-11-12 16,0 0 10-16,-7-20-2 15,-8-10 33-15,-8-7 48 16,-13-7-41-16,-10-4-25 16,-4-1-6-16,-26 6-17 15,-9 8-2-15,-4 16-12 16,6 18-70-16,7 1-121 15,15 20-137-15,15 7-524 16</inkml:trace>
  <inkml:trace contextRef="#ctx0" brushRef="#br0" timeOffset="6390.8819">11776 3942 1301 0,'0'0'76'16,"0"0"-73"-16,0 0 26 0,0 0-29 15,0 0-10-15,31 74 6 16,-24-36-1-16,-7-4-29 16,0-8-16-16,0-6-21 15,-7-12-26-15,-5-8 23 16,-4 0 54-16,2-10 18 16,3-15 2-16,8-1 0 15,3-5 14-15,5-2 30 16,16 2 26-1,6 2 8-15,10 0-23 0,8 7-14 16,0 5-6-16,1 7 11 16,-7 10 0-16,-5 0-23 15,-6 10 12-15,-5 11-24 0,-8 3-4 16,-5 5-4-16,-7 0 3 16,-3 3-10-16,0 1 4 15,-5-1-7-15,-21-3-87 16,-12-6-93-16,-9-8-193 15</inkml:trace>
  <inkml:trace contextRef="#ctx0" brushRef="#br0" timeOffset="8969.9146">13481 4007 1008 0,'0'0'205'15,"0"0"-146"-15,4-100-48 0,-26 71 64 16,-9 2 4 0,-7 10-36-16,-11 11-26 15,-12 6-13-15,-6 10-1 16,6 18-6-16,14 9-1 16,20 3-3-16,21 2 4 0,6-1 0 15,23-6-2-15,28-8-17 16,13-8-20-1,6-13-4-15,0-6-14 0,-19-6-4 16,-15-19 49-16,-19-7 15 16,-12-5 12-16,-5-3 43 15,-11 5-3-15,-12 7-14 16,-4 8 4-16,3 12-12 16,6 8-7-16,6 4-23 15,8 22-13-15,4 8 9 0,13 4-7 16,24-2 9-1,21-6-20-15,16-10-45 0,6-12 3 16,-2-8-30-16,-12-14 17 16,-16-18 38-16,-17-14 39 15,-12-8 6 1,-14-3 69-16,-7-5-12 0,0 3-5 16,-12 9 9-16,-6 10-11 15,5 15 11-15,3 13-28 16,4 12-17-16,0 2-22 15,1 29-40-15,3 14 36 16,2 13-2-16,2 2 6 16,22 2 0-16,6-10-14 15,4-7-26 1,3-13-32-16,2-11-6 0,0-14 17 0,1-7-18 16,-4-8 11-16,-6-19 39 15,-6-11 29-15,-11-5 11 16,-5-4 61-1,-7 2 7-15,-1 3-1 16,-1 12-8-16,-10 9-5 0,1 11-28 16,1 10-37-16,3 8-9 15,3 26-31-15,3 14 27 16,0 9 10-16,22-3 2 16,11-7-14-16,4-13-8 15,2-13 6-15,0-13 17 16,-8-8 2-16,-10-7-2 0,-8-22 66 15,-8-8 14-15,-5-9-22 16,-15-4-24-16,-16 3-33 16,-8 3-2-16,5 11-2 15,8 15-22-15,13 14-57 16,11 4-136-16,2 24-184 16,18 5-383-16</inkml:trace>
  <inkml:trace contextRef="#ctx0" brushRef="#br0" timeOffset="9768.3848">14640 3762 1289 0,'0'0'66'0,"0"0"-60"0,0 0 49 16,0 0-55-16,0 0-10 15,0 0-6-15,61 91 10 16,-34-48 1-16,-5-2-37 15,-1-11 1-15,-7-8-2 16,-5-13-32-16,1-9 49 16,-1-2 26-16,-3-23 28 15,0-7 17-15,-3-3 9 16,-3 1 5-16,0 3-22 16,0 9-16-16,-3 9 2 15,3 7 0-15,0 6-23 16,9 6-17-16,18 19-35 15,10 9 45-15,6 1-7 16,3 2-71-16,1-6-1 16,11-6-24-16,9-9 51 0,6-9 52 15,-7-7-23-15,-15-10 30 16,-13-18 20-16,-15-10 61 16,-8-4 51-16,-9 3-41 15,-6 2-21-15,0 5-4 16,-24 11-22-16,-10 11-17 15,-10 10-27-15,-5 0-14 16,4 27 5-16,9 10 2 16,15 8-11-16,20 3 10 0,1-3-25 15,31-9 0 1,11-13-10-16,9-11-30 0,1-12 22 16,-4-6 25-16,-6-22 26 15,-14-7 3-15,-13-3 17 16,-14 0 76-1,-1 4-22-15,-1 10-43 16,-7 13 3-16,3 11-26 16,5 18-8-16,0 33-43 0,8 21 37 15,10 16 6-15,6 13 0 16,0 10 8-16,-2 10-4 16,-1 11 9-16,-4 5-10 15,-4-5 12-15,-1-16-14 16,-9-27 3-16,-3-35 4 0,-24-31-3 15,-43-23 11-15,-39-23 19 16,-34-38-23-16,-17-28-12 16,13-10-3-16,35 8 3 15,53 16 6-15,48 22-4 16,27 11 15-16,44 2-17 16,28 0 0-16,28 9-3 15,20 5-3-15,10 9-48 16,-3 6-52-16,-16-4-67 15,-17-4-203-15</inkml:trace>
  <inkml:trace contextRef="#ctx0" brushRef="#br0" timeOffset="10110.9403">17357 3885 1368 0,'0'0'0'0,"0"0"0"15,-108-22-8-15,55 49-6 0,-7 21 12 16,3 15 4 0,2 7-2-16,9 5 0 0,15-11 0 15,14-13-60-15,14-17-114 16,3-20-50-16,0-14-231 16</inkml:trace>
  <inkml:trace contextRef="#ctx0" brushRef="#br0" timeOffset="10249.8382">16812 3873 1263 0,'0'0'26'0,"0"0"-26"15,0 0 0-15,126 102 21 0,-52-42 22 16,10 7-21-16,8 1-21 16,7-4-1-16,5-12-46 15,-4-17-251 1</inkml:trace>
  <inkml:trace contextRef="#ctx0" brushRef="#br0" timeOffset="10431.5323">18064 3969 1164 0,'0'0'132'0,"107"29"-106"15,-25-9-26-15,11 2-1 16,4-3-8-16,0-5-50 16,1-3-107-16,1-10-198 15</inkml:trace>
  <inkml:trace contextRef="#ctx0" brushRef="#br0" timeOffset="10760.9462">19056 3860 1034 0,'0'0'77'15,"0"0"-69"-15,-124-33 8 16,69 33 39-16,-5 12-12 16,5 19-14-16,10 9-20 15,14 3-6-15,16 2 10 16,15-5-12-16,9-7 4 0,28-6-1 16,14-13-4-16,11-12-16 15,0-2-22-15,-7-21 14 16,-12-12 24-16,-17-10 11 15,-11-3 38-15,-14 3 4 16,-1 7-5-16,0 14 27 16,0 12-12-16,-4 10-29 15,-1 6-34-15,1 24-34 16,1 15 34-16,3 10-3 16,13 4-1-16,20-4-61 15,11-8-35-15,6-15-65 0,4-14-141 16</inkml:trace>
  <inkml:trace contextRef="#ctx0" brushRef="#br0" timeOffset="10918.776">19672 3879 1199 0,'0'0'80'0,"0"0"-64"16,0 0-15-16,0 0 1 15,0 0 0-15,-92 67 15 16,62-11-17-16,-1 2 8 15,4-6-8-15,1-7-39 16,7-13-78-16,6-16-132 0,-1-16-231 16</inkml:trace>
  <inkml:trace contextRef="#ctx0" brushRef="#br0" timeOffset="11260.0262">19284 3857 247 0,'0'0'821'0,"88"27"-805"15,-26 16-10 1,5 9 124-16,-4 3-77 0,-8-2-38 16,-5-6 1-16,-5-11-16 15,1-10-7-15,-4-12-48 16,-9-14-38-16,-11 0-79 16,-13-26-21-16,-7-12 110 15,-2-5 70-15,0-5 3 16,1 0 10-16,1 4 53 0,1 9 71 15,0 14 56-15,-2 10-21 16,2 11-41-16,1 2-87 16,6 26-22-16,2 9-9 15,5 9 27-15,1 0-19 16,0-3 3-16,2-4-11 16,-5-9-1-16,-4-8-12 15,-9-13-82-15,-2-9-261 16</inkml:trace>
  <inkml:trace contextRef="#ctx0" brushRef="#br0" timeOffset="11585.7408">20103 3667 1196 0,'0'0'0'0,"114"7"-24"15,-53 9-28-15,-6-1 44 16,-12 3 3-16,-17 1 5 16,-13-1-14-16,-13-2-74 15,-14-1 14-15,-14 3 68 16,0 1 3-16,6 4 3 16,13 6 18-16,9 7 27 15,0 3 4-15,19 2 29 0,7-2-26 16,-4-3 8-1,-4-5-28-15,-6-7 2 16,-8-8-4-16,-4-4-23 16,0-6 2-16,-7-6 7 0,-26 0-4 15,-21-6 32-15,-16-14-44 16,-10-16-113-16,2-8-198 16</inkml:trace>
  <inkml:trace contextRef="#ctx0" brushRef="#br0" timeOffset="11728.9049">19736 3470 1502 0,'0'0'0'16,"0"0"-185"-16,0 0-402 15</inkml:trace>
  <inkml:trace contextRef="#ctx0" brushRef="#br0" timeOffset="13488.0545">1414 6760 1214 0,'0'0'0'0,"0"0"-14"0,0 0-116 16,0 0 70-16,0 0-100 15,0 0-269-15</inkml:trace>
  <inkml:trace contextRef="#ctx0" brushRef="#br0" timeOffset="13851.7545">2461 6436 1376 0,'0'0'0'15,"0"0"-1"-15,0 0-39 16,0 0 32-16,0 86 3 0,9-13 8 15,6 13-3-15,3 13 0 16,-3 6 2-16,-3-5-7 16,-3-4 5-16,-9-16-26 15,0-15-19-15,-6-16-34 16,-15-13-7-16,-9-12 31 16,-10-16 37-16,0-8 14 15,-1 0 8 1,3-8-4-16,8-6 6 0,15-2 1 15,10 3 48-15,5 3 12 16,24 3-46-16,21 4-12 16,15 3-7-16,10 0 22 15,9 0-1-15,2 0-21 16,-4 0 4-16,-11 0-6 0,-17-11-37 16,-18-10-115-16,-25-10-260 15</inkml:trace>
  <inkml:trace contextRef="#ctx0" brushRef="#br0" timeOffset="14003.9505">2239 6548 1197 0,'0'0'23'16,"33"-76"-23"-16,22 40 0 16,20 4 14-16,17 6-14 15,11 8-15-15,1 4-147 16,-13 2-155-16</inkml:trace>
  <inkml:trace contextRef="#ctx0" brushRef="#br0" timeOffset="14405.9858">2936 6298 915 0,'0'0'143'15,"0"0"-143"-15,0 0 39 16,-14 113 41-16,14-46-21 0,0 16-2 16,11 12-29-16,8 13-13 15,-5 14-7-15,-3 1-2 16,-6-1-12-16,1-6-10 15,3-14-51-15,7-16-5 16,8-18-37-16,6-18 72 16,1-18 34-16,-1-13-3 0,1-10 6 15,4-9 1-15,-1 0 2 16,2-7 6-16,-3-13-3 16,-5-7 13-16,-7-8-10 15,-12-9-7-15,-9-12 19 16,-11-12 13-16,-33-11-7 15,-22-9-5-15,-16-8-20 16,-5 3 7-16,4 12 15 16,22 21 21-16,23 20 21 15,22 21-33-15,16 7-26 16,19 8 3-16,31 4-10 16,23 0 0-16,3 0-2 15,-6 0-1-15,-25 0-12 16,-33-6-51-16,-18-6-37 0,-51-7-108 15,-24-5-344-15</inkml:trace>
  <inkml:trace contextRef="#ctx0" brushRef="#br0" timeOffset="15939.7695">4429 6578 1262 0,'0'0'35'16,"0"0"-18"-16,0 0-14 15,0 0-3-15,0 0-10 16,22 75 3-16,-5-11 7 15,1 11-5-15,-3-2-11 16,-2-7-27-16,5-11-4 16,-2-17-14-16,-2-20 29 15,-1-18 19-15,-1-6 13 16,-1-30 79-16,2-15-6 16,-1-6 12-16,-4-4-20 0,-3-1-20 15,0 2-16 1,-2 1-29-16,6 6-5 0,6 8-39 15,6 10-88-15,12 13-90 16,8 12-191-16</inkml:trace>
  <inkml:trace contextRef="#ctx0" brushRef="#br0" timeOffset="16202.6292">4945 6586 1183 0,'0'0'77'0,"0"0"-55"16,0 0-13-16,0 0-1 16,0 0 28-16,0 0-32 15,160 36-2-15,-66-17-2 16,-5-1-12-16,-24-1-7 0,-28-1-5 16,-18 2 0-16,-19 0 20 15,-3 3 0-15,-28 8 4 16,-15 3 56-16,-11 6-23 15,-4 4 7-15,1 4-4 16,11 3-20-16,12-4-5 16,19-3-11-16,16-8-2 15,5-6-34-15,35-8-98 16,15-15-168-16</inkml:trace>
  <inkml:trace contextRef="#ctx0" brushRef="#br0" timeOffset="16524.3886">5945 6566 1271 0,'0'0'16'16,"0"0"-16"-16,-94 20-4 15,57 19 4-15,4 14 19 16,12 8-7-16,13 10-5 15,8-2-7-15,20-3 0 16,20-12 0-16,8-19-34 0,9-18 2 16,-2-17 17-16,-5-11 11 15,-6-23 4 1,-14-13 58-16,-15-3 2 0,-14-6-3 16,-1 1-23-16,-34 1-19 15,-16 5 3-15,-8 10-18 16,3 10-21-16,6 16-65 15,13 10-101-15,15 3-335 16</inkml:trace>
  <inkml:trace contextRef="#ctx0" brushRef="#br0" timeOffset="16989.4386">6722 6581 1342 0,'0'0'0'16,"0"0"-39"-16,0 0-151 15,0 0 73-15,0 0-141 16</inkml:trace>
  <inkml:trace contextRef="#ctx0" brushRef="#br0" timeOffset="17125.9525">6888 7175 1207 0,'0'0'5'16,"0"0"-3"-16,0 97-4 16,-7-64-1-16,-15-5-72 15,-16-9-119-15</inkml:trace>
  <inkml:trace contextRef="#ctx0" brushRef="#br0" timeOffset="19318.8304">8483 6259 1132 0,'0'0'22'16,"0"0"-19"-1,-90-50 0-15,53 45 22 0,-3 5 10 16,-1 2-10-16,3 16-24 15,9 8 0-15,17 3-1 16,12 5 1-16,23 3-3 16,25 2 2-16,11 2 0 15,4 1-5-15,0-3 4 16,-13 0-8-16,-11-5 8 16,-17-7-17-16,-17-2 2 15,-5-8 8-15,-25-10 8 0,-20-7 6 16,-15 0 10-1,-3-6 13-15,7-9-11 0,11-1-18 16,18 2 7 0,22 0-7-16,10-2-54 15,41 1-164-15,27-3-443 0</inkml:trace>
  <inkml:trace contextRef="#ctx0" brushRef="#br0" timeOffset="19512.0286">9287 6324 1287 0,'0'0'70'0,"0"0"-69"15,0 0-1 1,0 0 10-16,0 0-3 0,19 73 1 16,1-31-8-16,-2 0-3 15,-5-2-6-15,-2-4-69 16,-8-11-59-16,-3-12-190 15</inkml:trace>
  <inkml:trace contextRef="#ctx0" brushRef="#br0" timeOffset="19679.8684">9309 5967 1266 0,'0'0'0'0,"99"-6"-225"0,-32 15-195 16</inkml:trace>
  <inkml:trace contextRef="#ctx0" brushRef="#br0" timeOffset="19929.8589">9675 6211 981 0,'0'0'17'0,"0"0"-10"0,0 0 8 16,-39 81 6-16,69-45 14 15,16 5-16-15,12 1-18 16,-4-1 0-16,-9-9-1 16,-17-7-1-16,-16-8-2 15,-12-5 5-15,-16-8-2 0,-26-4 51 16,-18 0 0-16,-7 0-24 15,-3-4-26-15,10-3-1 16,11 1-4-16,19-3-117 16,23-2-255-1</inkml:trace>
  <inkml:trace contextRef="#ctx0" brushRef="#br0" timeOffset="21833.8983">11174 6175 1080 0,'0'0'59'0,"0"0"-23"0,0 0-9 15,0 0-3-15,0 0-6 16,0 0-6-16,0 76 21 15,14-30-15-15,-1-3-15 16,-2-1-3-16,-2-5 0 16,-2-4-20-16,-1-8-56 15,-5-11-96-15,-1-14-243 16</inkml:trace>
  <inkml:trace contextRef="#ctx0" brushRef="#br0" timeOffset="21965.8977">11171 5885 946 0,'0'0'0'16,"0"0"-13"-16,0 0-627 16</inkml:trace>
  <inkml:trace contextRef="#ctx0" brushRef="#br0" timeOffset="22300.8928">11413 6196 863 0,'0'0'9'16,"0"0"-1"-16,15 88-6 0,-6-62-2 15,6-2 0-15,0-5 0 16,-1-8-2-16,-1-8-7 15,-2-3 9-15,1 0 4 16,-1-19-2-16,1-3 60 16,-2-2 39-16,1 1-28 15,2 3 7-15,4 6-26 16,0 5 0-16,6 9-20 16,2 0-32-16,8 14-4 15,1 9 2-15,2 8-4 0,-3 3 1 16,-5 0 1-1,-7-2-33-15,0-2-23 0,0-8-94 16,-3-10-74 0,12-11-322-16</inkml:trace>
  <inkml:trace contextRef="#ctx0" brushRef="#br0" timeOffset="23604.2977">12248 6102 1032 0,'0'0'37'0,"0"0"-15"16,0 0 63-16,-107-37-23 0,79 48-41 16,-2 19-9-16,9 11-12 15,6 9 4-15,14 6-4 16,1-2 6 0,16 2-9-16,14-8 3 0,2-5-5 15,3-9-9 1,1-13-45-16,1-11-8 0,5-10 22 15,-2 0 23 1,-4-20 22-16,-5-10 0 0,-7-5 4 16,-4-8 20-16,-4-2 4 15,-6-3-1-15,2 1 10 16,-3 5-4-16,0 9 28 16,3 10 14-16,-1 13-28 15,1 10-28-15,5 0-19 16,4 18-13-16,0 15 9 0,0 8-5 15,-5 6 3-15,-4-1-47 16,-3-5-25-16,-4-7 2 16,-5-15 0-16,0-9 59 15,0-10 15-15,0 0 4 16,-5-18 41-16,1-10-1 16,1-8 20-16,3-7-6 15,0 0-22-15,0-1-10 16,1 5 9-16,17 6-13 15,2 10-15-15,8 11-5 0,6 9-18 16,6 3 7 0,4 0-11-16,-1 8 4 15,2 5-23-15,-2 1-5 16,6-3 21-16,-1-2-9 0,-3-5-15 16,-14-4 43-16,-16 0 6 15,-15-13 13-15,0-4 62 16,-10 0-53-16,-16-1-1 15,-6 3-2-15,-6 6-5 16,-1 8-1-16,2 1-9 16,10 13-4-16,6 13 0 15,14 11-7-15,7 4 5 16,19 1-1-16,23-5 3 16,9-6-5-16,6-11 5 15,4-10-21-15,6-8 8 0,6-2-10 16,2-2 23-1,-7-12-3-15,-13-8 3 0,-19-6 0 16,-15-6 6 0,-15-4 33-16,-6-1 0 0,-6 0-25 15,-18 7 15-15,-6 8-14 16,-1 11-10-16,0 13-2 16,-1 0-3-16,4 23-3 15,7 11 0-15,8 9-18 16,11 4 19-16,2 0-22 15,15-6-10-15,9-11 0 16,1-12-1-16,1-10-2 0,-3-8 34 16,-1-3-2-1,-3-18 5-15,-4-8 3 0,-8-5 3 16,-4-1 31-16,-3 1-22 16,0 5 12-16,-4 5 15 15,-8 11-23-15,6 10-3 16,3 3-16-16,3 10-25 15,0 17 13-15,1 8 2 16,20-1-13-16,6-4-2 16,3-8-25-16,1-10 16 15,8-8 1-15,15-4 15 16,7-2 15-16,4-20 6 16,0-5-1-16,-10-6 12 15,-12-4 4-15,-14-3 11 16,-19 0 11-16,-10 3-7 0,-7 4 2 15,-20 9-23-15,-3 10-2 16,2 11-10-16,5 3 0 16,5 17-1-16,11 12-14 15,7 4-6-15,12 7 13 16,22-1-11-16,8 0 7 16,-2-6 12-16,-7-6-23 15,-8-6 22-15,-13-3-6 16,-7-6 3-16,-5-4 4 15,0 1 6-15,-20-1 23 16,-14-4 20-16,-11 0-12 16,-3-4-1-16,1 0-12 15,9-2-7-15,13-7-3 16,14 1-14-16,11-3-5 16,16-3-72-16,27-5-179 15,12-5-429-15</inkml:trace>
  <inkml:trace contextRef="#ctx0" brushRef="#br0" timeOffset="23777.459">14175 6050 1257 0,'0'0'109'15,"0"0"-104"-15,0 0 3 16,0 0 18-16,0 0 5 16,20 73-5-16,-3-35-10 15,-2 3-16-15,-6-3 1 0,-5-5-7 16,-4-4-78-1,0-9-53-15,0-14-163 16</inkml:trace>
  <inkml:trace contextRef="#ctx0" brushRef="#br0" timeOffset="23944.0288">14179 5719 1243 0,'0'0'0'0,"0"0"-143"0,0 0-87 16,0 0 143-16,64 72-432 15</inkml:trace>
  <inkml:trace contextRef="#ctx0" brushRef="#br0" timeOffset="24777.3381">14451 6059 1024 0,'0'0'4'0,"0"0"-1"16,0 0-6-16,6 79 5 15,13-58-2-15,2-2 0 16,-5-9-17-16,-1-9-7 16,-1-1 24-16,-1-8 8 15,-1-14 28-15,0-8 27 16,1 1 21-16,-2 1-12 0,-2 3-40 15,-1 7 4-15,-1 6-3 16,0 9-25-16,1 3-8 16,5 6-28-16,5 16-18 15,4 6 28 1,5 4-32-16,3-5 12 0,1 0 13 16,4-7 14-16,2-5 10 15,9-8 2-15,11-5 2 16,5-2 10-16,1-4-4 15,-6-16 25-15,-11-7-2 16,-12-5 18-16,-13-3 45 16,-15-2-20-16,-6-1-30 15,-13 5-1-15,-22 6-39 16,-12 12 1-16,-8 14-6 0,0 1-3 16,5 23 1-16,11 13-9 15,12 6 7-15,16 2 3 16,11-1-43-16,23-3-10 15,21-8-6-15,8-13 8 16,0-13-21-16,-4-6-1 16,0-14 44-16,-10-16 30 15,-11-6 17-15,-16-4 54 16,-11-3 4-16,-3 4-9 16,-17 5 2-16,-1 10-49 15,4 15 17-15,2 9-36 0,2 17 0 16,6 29-15-1,7 20 5-15,0 14 3 0,0 15 3 16,13 8 5 0,0 7-1-16,3 5 0 15,0 6 3-15,-1 6-6 16,-9 1 3-16,-6-6 0 0,0-11-4 16,-4-20 8-16,-6-20-4 15,0-26 0-15,-3-23 2 16,-13-22-2-16,-16-16 26 15,-17-35-10-15,-14-27-2 16,0-25-12-16,7-5 0 0,25 1 2 16,32 12 3-16,25 14 16 15,54 13-3-15,38 5-15 16,24 8 0 0,7 5-3-16,-7 6 5 0,-21 7-7 15,-36 12-2-15,-32 5-13 16,-40 7-59-16,-21 2-69 15,-44-4-173-15,-28-2-478 16</inkml:trace>
  <inkml:trace contextRef="#ctx0" brushRef="#br0" timeOffset="26422.1956">16575 6057 1037 0,'0'0'97'0,"0"0"-97"15,0 0 8-15,0 0-6 16,0 0 56-16,84 72-41 16,-68-34-10-16,-6 1-4 15,-10-3-3-15,-4-5 0 16,-25-7 0-16,-10-8 2 0,-8-7 4 15,-5-9-4-15,2 0-2 16,7-5-36-16,17-15-125 16,21-6-288-16</inkml:trace>
  <inkml:trace contextRef="#ctx0" brushRef="#br0" timeOffset="26663.194">17204 5770 1363 0,'0'0'30'0,"0"0"-30"15,0 0-2 1,0 0-8-16,0 0 10 16,-10 122 8-16,31-48-4 0,6-1-5 15,-2-2 1-15,-4-8-52 16,-4-8-52-16,-7-12-127 15,-5-20-272-15</inkml:trace>
  <inkml:trace contextRef="#ctx0" brushRef="#br0" timeOffset="27571.7898">17000 5973 1229 0,'0'0'36'0,"0"0"-36"15,91-20-3-15,-19 20 3 0,11 0 0 16,4 0-3 0,-6 0-49-16,-13-8-19 15,-20-12 41-15,-17-7 30 16,-16-3 13-16,-12 1 59 0,-3 4-15 16,0 8 5-16,-6 9 11 15,0 8-34-15,3 3-39 16,0 30-20-16,3 14 10 15,0 10 9-15,0 5-15 16,2-6-13-16,8-9-10 0,1-6-18 16,-2-13-26-1,2-9-29-15,0-13 16 0,0-6 15 16,2-13 67-16,-3-13 14 16,-1-5 51-16,0-1 62 15,-3 3 6-15,-3 7-37 16,2 7-13-16,1 6-1 15,7 9-41-15,8 0-27 16,12 5-11-16,10 11 2 16,3 2 7-16,2-2-52 15,2-3-10-15,0-6 22 16,1-7-4-16,-6 0 45 16,-11-23-1-16,-12-6 2 15,-13-7 38-15,-9-3 18 16,0-3-3-16,-12 5 1 0,-12 3-20 15,-1 13 11-15,4 13-31 16,0 8-14-16,2 28-3 16,7 18-17-16,6 12 16 15,6 3 2-15,3-6-10 16,22-9-16-16,8-12-6 16,10-13-5-16,11-14 26 15,4-7 9-15,-3-12 4 16,-11-20 12-16,-10-5-11 15,-10-8 44-15,-5-2-17 16,-8-1-16-16,-5 6 17 16,-5 10-9-16,-1 14 23 15,0 18 11-15,0 1-54 16,0 32-35-16,0 9 20 16,0 8 11-16,0 2 2 15,0-6-46-15,0-11 0 0,0-7 16 16,8-14-32-16,8-9 21 15,5-5 1-15,3-11 27 16,9-17 15-16,4-7 0 16,0-4 6-16,-3-3 32 15,-2-3 5-15,-8 4 0 16,-6 6 9-16,-5 12-1 16,-7 13 15-16,0 10-46 15,4 9-20-15,5 22-24 0,4 11 15 16,3 3 7-16,3-1 2 15,8-3-7 1,13-3-29-16,17-3-42 16,14-5-32-16,11-10-138 15,2-16-470-15</inkml:trace>
  <inkml:trace contextRef="#ctx0" brushRef="#br0" timeOffset="27766.2438">19847 5532 1299 0,'0'0'71'15,"0"0"-71"-15,0 0-23 0,-11 81 23 16,11-16 43 0,17 13-37-16,-1 1 0 0,0-4-6 15,-6-9-7-15,-7-15-49 16,-3-13-79-16,0-17-156 15,0-17-414-15</inkml:trace>
  <inkml:trace contextRef="#ctx0" brushRef="#br0" timeOffset="28400.7971">19599 5781 1233 0,'0'0'73'16,"0"0"-73"-16,0 0 0 0,108 0 34 15,-35 10-28-15,10-6-6 16,1-4-11-16,-13-9-28 16,-17-16 26-16,-20-4 11 15,-18-4 2-15,-16 1 34 16,0 5 16-16,-7 7 4 16,-5 9 7-16,1 9-37 15,2 2-24-15,0 24-19 16,-3 18 0-16,6 10 16 15,6 8-3-15,0 0-26 16,0-7-20-16,10-9 2 16,2-14-22-16,3-16-53 15,3-12-6-15,3-2 77 16,-5-21 54-16,2-14 13 0,-6-7 86 16,0-2-30-16,-5 3 9 15,1 8-21-15,-2 11-10 16,-1 8 11-16,3 14-20 15,3 0-38-15,2 17-18 16,10 14 5-16,3 8 12 16,4 1 0-16,5-2-5 15,4-8 3-15,10-8-25 16,10-9-4-16,8-11 18 16,2-2 10-16,-2-16 4 15,-13-19 6-15,-8-10 42 0,-13-6 23 16,-12-4-34-1,-14 4 5-15,-7 11 12 0,-11 11-38 16,-19 12-6 0,-8 16-10-16,-5 2-10 15,-5 33 7-15,6 16-14 16,14 12 12-16,21 5 4 0,7-4-1 16,35-11 0-16,17-15 4 15,14-14 0-15,11-15 18 16,9-8-20-16,5-2-9 15,-3-21-148-15,-15-14-159 16</inkml:trace>
  <inkml:trace contextRef="#ctx0" brushRef="#br0" timeOffset="31165.8964">2679 8556 1230 0,'0'0'74'0,"0"0"-64"16,0 0-10 0,0 0-3-16,0 0 3 0,12 113 3 15,6-52-1-15,7 8 0 16,-5 3-4-16,-5 0-10 15,-5-3-88-15,-5-16-99 16,2-18-350-16</inkml:trace>
  <inkml:trace contextRef="#ctx0" brushRef="#br0" timeOffset="31431.103">2682 8506 1150 0,'0'0'1'0,"0"0"28"0,76-88-13 16,-19 78 5-1,16 10 10-15,6 5-28 0,-3 21 3 16,-7 11-6-16,-22 9-6 16,-30 3-13-16,-17 0-29 15,-31-3 14-15,-29-9 32 16,-9-8-2-16,5-10 4 15,12-7 1-15,24-6 2 16,22-4-6-16,10-2-15 0,45 0-128 16,31-7-166-1</inkml:trace>
  <inkml:trace contextRef="#ctx0" brushRef="#br0" timeOffset="31733.005">3612 8524 1151 0,'0'0'46'16,"-108"-12"-37"-16,50 12 39 0,9 6 10 16,13 16-19-16,15 6-33 15,18 4-4-15,3 0-2 16,36-1-2-16,16-9-1 16,17-8-12-16,1-12-39 15,-8-2 14-15,-20-2 8 16,-18-18 32-16,-16-2 26 0,-8-3-1 15,-3 2 17-15,-15 3-11 16,0 7 9-16,7 8 3 16,4 5-38-16,7 16-5 15,0 16-12 1,18 12-4-16,16 4-25 0,5 1-42 16,7-5-99-16,-1-10-200 31</inkml:trace>
  <inkml:trace contextRef="#ctx0" brushRef="#br0" timeOffset="32309.2673">4062 8613 894 0,'0'0'27'0,"94"-50"-22"16,-47 25 2-16,-6-1 89 15,-13 1 8-15,-17 0-40 16,-11 4 9-16,0 2-36 16,-22 3 9-16,-14 7-21 15,-8 9-24-15,0 0 1 16,8 17-2-16,14 8-6 16,17 5 5-16,8 4-12 15,39 3 11-15,16-3-1 0,11-7-43 16,-4-4-6-1,-10-9-24-15,-20-5-3 0,-23-5 75 16,-12-2 0-16,-18 2 4 16,-25 2 40-16,-14 6 2 15,0 6 9 1,8 5-20-16,19 3-8 16,18 3-1-16,12 1-14 0,28-5 2 15,25-5 2-15,21-10-10 16,7-10-2-16,4 0-45 15,-9-24-32-15,-12-9 38 16,-13-13 37-16,-15-6 2 0,-11-12 66 16,-13-5-15-1,-12-5 11-15,-7 2-29 0,-16 9-7 16,-4 16 29-16,5 17 0 16,10 16-12-16,5 14-19 15,7 11-24-15,0 26-24 16,5 19 21-16,17 13-2 15,6 6 3-15,5 2-63 16,0-7-28-16,2-4-22 16,-6-14-92-16,-4-18-138 15</inkml:trace>
  <inkml:trace contextRef="#ctx0" brushRef="#br0" timeOffset="32576.3031">4719 8612 1104 0,'0'0'98'16,"83"-3"-98"-16,-23 3 4 15,4 0 0-15,-3-6 12 16,-3-4-16-16,-11-4-10 16,-16-2 7-16,-15-1 6 15,-11 7 46-15,-4 4 21 16,-1 6-3-16,0 0-62 15,3 14-5-15,2 13-5 0,8 6 0 16,-2 7 7 0,-1 1-6-16,-3-1 1 15,-2-5-87-15,-5-10-87 16,0-11-188-16</inkml:trace>
  <inkml:trace contextRef="#ctx0" brushRef="#br0" timeOffset="32729.9924">5254 8279 1113 0,'0'0'0'16,"94"6"-238"-16,-34 12 108 15,-5-3-81-15</inkml:trace>
  <inkml:trace contextRef="#ctx0" brushRef="#br0" timeOffset="33066.8823">5533 8431 872 0,'0'0'86'16,"0"0"-30"-16,-82 87 16 16,82-48 16-16,6 1-12 0,33-3-22 15,13-8-11-15,8-11 9 16,-2-14-43-16,0-4 8 15,-3-6-11-15,-10-17-6 16,-9-9-13-16,-12-7-9 0,-18-6 22 16,-6-7-3-1,-3 2 6-15,-18 3-3 0,0 11 8 16,2 13-6-16,7 17 13 16,7 6-15-16,5 25-22 15,0 18 22-15,11 12-2 16,11 0 2-16,1 1 0 15,-1-9 2-15,2-5-4 16,-2-10 2-16,-2-8-3 16,-1-11-65-16,-4-13-176 15,7-2-353-15</inkml:trace>
  <inkml:trace contextRef="#ctx0" brushRef="#br0" timeOffset="33360.934">6245 8513 1114 0,'0'0'68'0,"0"0"-68"15,106-1 7-15,-66-17 1 16,-13-2 41-16,-8-7-37 16,-16-2 3-16,-3-1 44 15,-31 5-15-15,-17 11-25 16,-12 12 3-16,-1 2-14 15,3 31 13-15,14 13-21 0,17 13 0 16,25 5 16 0,11-3-5-1,39-8 9-15,15-13-1 0,9-20-11 16,-1-14-7-16,-1-4-1 16,-1-20-76-16,-10-11-54 15,-14-5-131-15</inkml:trace>
  <inkml:trace contextRef="#ctx0" brushRef="#br0" timeOffset="35160.7708">8005 8080 321 0,'0'0'865'0,"0"0"-811"16,0 0-50-16,0 0 14 16,0 0 29-16,0 0 4 15,0 0-9-15,66 94-39 16,-41-57 0-16,-8-1-3 15,-2-1-45-15,-11-4-33 16,-4-7-132-16,0-12-336 16</inkml:trace>
  <inkml:trace contextRef="#ctx0" brushRef="#br0" timeOffset="35331.0375">7925 7820 256 0,'0'0'1008'0,"0"0"-1008"15,101-28-169-15,-41 28 43 16,8 11 32-16,4 5-128 16</inkml:trace>
  <inkml:trace contextRef="#ctx0" brushRef="#br0" timeOffset="35594.827">8438 7964 901 0,'0'0'48'0,"0"0"-31"15,-80 30 14-15,74-13 12 16,6 4-35-16,11 7 4 16,22 7-6-16,9 1-3 15,3 1-4-15,1-5 1 16,-13-4-1-16,-17-5-2 15,-11-4 6-15,-5-7-2 16,-24-7 6-16,-15-5 82 16,-7 0-5-16,-2-1-47 15,6-11-24-15,16 0-5 16,18-1-8-16,13-1-77 16,50-4-282-16</inkml:trace>
  <inkml:trace contextRef="#ctx0" brushRef="#br0" timeOffset="36399.7048">9506 7918 938 0,'0'0'375'15,"0"0"-324"-15,0 0-51 0,0 0-11 16,0 0 1-16,0 0 10 15,45 118 5-15,-20-57-3 16,1-5-4 0,-8-8-17-16,-5-16-26 0,-7-10 14 15,0-12 3-15,-3-10 25 16,0 0 3-16,4-20 16 16,2-12-4-16,2-7 3 15,2-10 14-15,-2-1 7 16,-1 7-6-16,2 8 13 15,-3 12 23-15,3 13-23 16,3 10-11-16,4 0-32 16,4 22-19-16,7 13 17 0,-2 5-1 15,-3 6 3-15,-3-6 0 16,-5-7-28-16,-2-9-13 16,-3-11-12-16,-3-9 10 15,3-4 37-15,-5-17 6 16,2-13 14-16,1-12-3 15,-2-4 6-15,4 4 14 16,0 4-2-16,-2 11-5 16,1 11 18-16,4 10-11 15,1 6-24-15,5 7-7 16,1 18-13-16,-2 10 13 16,-2 1-5-16,-2 3-2 15,-4-6-16-15,9-5-48 16,3-7-4-16,14-9-16 15,4-11-82-15,2-1-2 0,-6-18 90 16,-8-15 85-16,-7-9 51 16,-7-6 74-16,-2-4-6 15,-6 11-31-15,-6 6-22 16,-2 10 8-16,0 13-11 16,-9 10-33-16,-6 2-30 15,0 21-12-15,2 18 3 16,5 9 7-16,8 5-1 15,0 0 1-15,20-9 2 16,11-12 0-16,9-14 7 16,2-13-3-16,3-5 16 0,-4-19 29 15,-9-17 8 1,-14-4-5-16,-9-7-26 16,-9 1-13-16,-15 4-4 15,-21 5-4-15,-7 10-10 0,-2 11-19 16,8 15-56-16,8 1-128 15,16 22-165-15</inkml:trace>
  <inkml:trace contextRef="#ctx0" brushRef="#br0" timeOffset="36803.2914">10964 7936 694 0,'0'0'533'0,"0"0"-527"0,0 0-6 16,0 0-9-16,0 0 9 16,25 115 2-16,-3-65-2 15,-2-4-31-15,4-13-15 16,-3-13 0-16,-2-14 32 16,-1-6 14-16,3-16 64 15,-3-18 33-15,3-11-24 16,-5-6 9-16,-1-2-37 15,-1 4-34-15,-3 6 4 16,3 5-8-16,-2 11 12 0,7 11-9 16,2 12-10-1,0 4-6-15,6 14-12 0,-2 13 5 16,-4 5 9-16,-6 1 2 16,-3 0 2-16,-5 4-1 15,-1-1-2 1,-1-2 3-16,1 0 0 0,1-9 0 15,1-4-1-15,-1-9 5 16,1-6-8-16,3-2-23 16,2-4-92-16,1 0-131 15</inkml:trace>
  <inkml:trace contextRef="#ctx0" brushRef="#br0" timeOffset="36978.4114">11464 7586 1248 0,'0'0'45'15,"0"0"-45"-15,0 0-212 16,86 36 30-16,-45-9-275 16</inkml:trace>
  <inkml:trace contextRef="#ctx0" brushRef="#br0" timeOffset="37779.5392">11787 7949 1024 0,'0'0'0'16,"0"0"-2"-16,0 0 2 16,20 100 0-16,-2-71 2 15,1-2-6-15,-4-8-65 0,0-11 9 16,-5-8 60-16,1-10 0 15,5-19 94-15,-1-8-5 16,3-3 12-16,-1 1-40 16,0 6-18-16,-3 7-7 15,5 8 1-15,-3 11-30 16,3 7-6-16,0 0-1 16,2 16-11-16,0 11 8 15,-1 3-43-15,2-1-17 16,6 0-17-16,10-4-7 15,10-6 23-15,14-7-6 0,8-11 50 16,-2-1 20-16,-7-20 30 16,-14-10 34-1,-11-8 73-15,-14-1-37 16,-13 1 3-16,-9 3-23 0,0 5-27 16,-18 8 0-16,-14 7-38 15,-9 14-14-15,2 1-2 16,5 25-2-16,11 12 0 15,17 6-3-15,6-3-6 16,11-4-11-16,19-9-30 16,1-12-20-16,5-13 29 0,-1-2-2 15,3-17 26-15,-2-13 19 16,-5-7 1-16,-12 1 5 16,-13-3 44-16,-6 3 14 15,0 9 11-15,-7 10-25 16,-2 12-1-16,3 8-48 15,3 29-10-15,3 20 4 16,0 19 6-16,3 15 0 16,12 11-2-16,0 7 4 15,6 8-2-15,5 6 12 16,1 0-11-16,-4 2 10 16,-8-2 7-16,-12-14-16 15,-3-17 1-15,-18-28 0 16,-19-27-1-16,-20-23-2 15,-15-9 0-15,-14-40-1 16,-5-26-4-16,4-23-5 0,20-10 3 16,27 3-3-16,37 8 10 15,22 13 25-15,57 9-6 16,33 6-13-16,30 4-2 16,10 4 2-16,-3-1 13 15,-25 2-16-15,-37 0-3 16,-43 2-7-16,-41 4-54 15,-37 7-115-15,-45-1-122 0,-28 2-456 16</inkml:trace>
  <inkml:trace contextRef="#ctx0" brushRef="#br0" timeOffset="40512.5678">14082 7716 1240 0,'0'0'57'15,"0"0"-35"-15,0 0 51 16,-84-59 13-16,40 59-48 16,-4 4-30-16,0 18-6 15,9 6 0-15,12 5-2 16,14 0-1-16,13-1-10 16,15-1 9-16,24-8-11 15,16-5-18-15,11-13-12 16,2-5-1-16,-5-3 4 15,-12-17 3-15,-15-9 8 16,-14-6 29-16,-16-3 20 0,-6 5 8 16,0 1 26-16,-17 10-2 15,-5 7-8-15,1 11-6 16,-1 4-32-16,4 11-6 16,2 19-5-16,11 8 4 15,5 5-4-15,9-2 2 16,23-8-10-16,12-7-15 15,10-15-18-15,8-10 3 16,4-1-12-16,0-21 5 16,-8-11 45-16,-16-12 1 0,-14-5 4 15,-12-6 44 1,-13-4-6-16,-3 0 6 16,-4 2-2-16,-14 10-3 15,3 12 13-15,3 15-5 0,8 13-14 16,4 7-29-16,0 18-4 15,0 21-13-15,19 17 10 16,2 5 3-16,6 2-3 16,0-5-2-16,-2-8 0 15,-1-10-25-15,-3-10-38 16,9-13 8-16,3-12 15 16,5-5-13-16,1-12 5 15,-3-18-8-15,-5-6 7 16,-7-5 46-16,-9-3 8 15,-5 0 17-15,-5 2 10 0,-5 9 5 16,0 12 36-16,0 11-13 16,0 10 10-16,0 4-65 15,0 23-13-15,0 11 13 16,0 8 0-16,0-1 2 16,0-1-3-16,0-2 3 15,12-10-2-15,16-8 0 16,13-10-9-16,8-11 8 15,1-3-5-15,-5-13 6 16,-10-14 10-16,-13-6-1 16,-15-7 23-16,-7-1 15 15,-9-1-21-15,-24 1-10 0,-7 9-16 16,-4 10-1-16,3 15-1 16,8 7-52-16,13 18-101 15,13 14-54-15,7-3-266 16</inkml:trace>
  <inkml:trace contextRef="#ctx0" brushRef="#br0" timeOffset="41300.8157">15492 7576 1072 0,'0'0'245'15,"0"0"-181"-15,0 0-61 16,0 0 59-16,0 0-62 15,0 0-17-15,7 49 10 0,4-9-17 16,-2-6-30-16,1-8 8 16,3-8 3-16,1-11 12 15,2-7 6-15,1-1 25 16,1-20 22-16,0-7 20 16,-4-3 6-16,-6 0 22 15,-3 3-41-15,-5 4-3 16,0 12 0-16,0 5 5 15,3 7-14-15,5 3-17 16,9 17-28-16,7 9 24 16,9 5 4-16,2-5-10 0,1-1-44 15,7-7 17 1,2-9-5-16,7-8-11 16,6-4 42-16,-5-11 11 15,-4-14 17-15,-15-10 36 0,-11-5 11 16,-13 0 2-16,-10-1-20 15,-1 7-20-15,-28 9-9 16,-8 13-14-16,-5 12-2 16,-1 8-2-16,9 27-3 15,10 8-14-15,16 9-8 16,8-3-33-16,12-7-26 16,17-12 2-16,12-12-22 15,6-16-34-15,3-2 77 0,-6-18 62 16,-13-14 10-1,-13-6 38-15,-12-2 87 16,-5 5-45-16,-1 9-41 0,0 9 4 16,0 15 5-16,0 3-58 15,0 31-15-15,12 21 7 16,0 16 8 0,2 14 0-16,-1 10 2 15,-5 12-3-15,-4 5 1 0,-2 5 0 16,-2 0-2-16,-3-8 5 15,-24-9-3-15,-12-20 2 16,-10-25 3-16,-11-31-4 16,-7-22 12-16,-5-18 23 15,-4-31 8-15,3-16-36 0,12-7 3 16,24-1 8-16,30 6-6 16,23 4 25-16,49 7-29 15,33 4-7-15,22 7-4 16,13 6 0-16,-6 5-1 15,-20 2-24-15,-29 1-78 16,-37-6-38-16,-32-8-116 16,-9-9-511-16</inkml:trace>
  <inkml:trace contextRef="#ctx0" brushRef="#br0" timeOffset="41700.8656">17294 7249 1086 0,'0'0'332'15,"84"18"-285"-15,1-3-44 16,21-2 39-16,13-3 15 15,-1-4-26-15,-9-4-31 16,-21-2-1-16,-27-2-51 16,-25-21-125-16,-29-5-29 15,-7-10-297-15</inkml:trace>
  <inkml:trace contextRef="#ctx0" brushRef="#br0" timeOffset="41851.7495">17670 7020 1001 0,'0'0'50'0,"0"0"-23"16,0 109 87 0,8-52-15-16,4 11-25 0,1 10-10 15,-3 3-41-15,2 3-14 16,-1-5-9-16,4-6-76 16,6-14-64-1,7-14-251-15</inkml:trace>
  <inkml:trace contextRef="#ctx0" brushRef="#br0" timeOffset="42431.4347">18264 7474 1317 0,'0'0'132'15,"0"0"-132"-15,0 0-12 16,36 87 12-16,-6-30 33 15,-1 6-24-15,0-3-2 16,-2-9-7-16,-4-13-39 16,-4-15 4-16,-6-19 18 15,-3-4 17-15,1-23 24 16,-3-19 12-16,-1-12 19 16,-6-9-17-16,-1-6-28 15,0-5-8-15,-8 3-2 16,7 9-2-16,1 16-40 15,11 22-63-15,21 24-40 0,14 17-96 16,5 27 58-16,0 10 30 16,-9 1-103-16,-12-7 83 15,-9-9 173-15,-8-11 99 16,2-10 110-16,2-9-54 16,8-9 10-16,6 0 6 15,5-17-68-15,5-7-28 16,-3-6-27-16,-2-5-28 15,-8-3-4-15,-9-2-12 16,-13 2 13-16,-6 4 15 16,-16 9-23-16,-20 12 9 15,-9 13-18-15,-4 6-1 16,3 27 0-16,7 14 2 16,11 11 6-16,13 7 12 0,13-2 16 15,2 0 20 1,20-13-29-16,15-10-17 0,9-13 7 15,11-12-16-15,17-9-6 16,11-6-94-16,8 0-119 16,-3-23-292-16</inkml:trace>
  <inkml:trace contextRef="#ctx0" brushRef="#br0" timeOffset="42731.0106">20724 7274 1437 0,'0'0'31'16,"0"0"-31"-16,0 0-69 0,0 0 62 16,-103 84 5-1,42-31-2-15,0 3 7 0,4-1-6 16,5-3-32-16,8-13-81 16,8-14-102-16,10-19-409 15</inkml:trace>
  <inkml:trace contextRef="#ctx0" brushRef="#br0" timeOffset="42895.9171">20232 7216 1315 0,'0'0'55'0,"0"0"-55"16,118 101 0-16,-50-36 38 15,6 6 12-15,7 1-26 16,4-5-24-16,-2-8-47 15,-6-17-141-15,-16-17-415 0</inkml:trace>
  <inkml:trace contextRef="#ctx0" brushRef="#br0" timeOffset="43079.7599">21136 7372 1337 0,'0'0'68'0,"103"23"-68"16,-35-8 0 0,7-6 1-16,10-1-1 0,14-6-62 15,17-2-110-15,8 0-205 16</inkml:trace>
  <inkml:trace contextRef="#ctx0" brushRef="#br0" timeOffset="43398.7348">22151 7235 84 0,'0'0'987'0,"0"0"-900"0,-123-54-62 16,71 54 37-16,-5 4 21 16,-1 21-44-16,6 14-11 15,13 6-21-15,15 3-3 16,20 1 3-16,4-7-7 16,28-6 0-16,15-13 6 0,11-12-6 15,4-11-29-15,-4-9 2 16,-9-22 6 15,-14-10 19-31,-12-6-1 0,-14 3 3 0,-5 2 10 0,-6 11 8 16,-9 13 26-16,3 16 19 15,0 4-50-15,8 30-13 16,4 12-6 0,0 12 6-16,13 0 0 0,17-3 0 15,4-6-12-15,7-10-60 16,1-16-69-16,2-13-124 15,5-8-328-15</inkml:trace>
  <inkml:trace contextRef="#ctx0" brushRef="#br0" timeOffset="43547.2538">22661 7250 951 0,'0'0'245'0,"0"0"-140"16,0 0-43-16,0 0-21 15,0 0-41-15,0 0 0 16,-75 88 12-16,49-29-12 15,4 1-7-15,2-4 0 16,-4-6-76-16,-1-17-88 16,5-21-179-16</inkml:trace>
  <inkml:trace contextRef="#ctx0" brushRef="#br0" timeOffset="43732.1375">22294 7172 1001 0,'0'0'246'16,"0"0"-229"-16,0 0-12 0,103 105 24 16,-51-50-4-16,0-3-19 15,-4-4-6-15,-4-11-35 16,-8-14-19-16,-3-11-80 16,-3-12-99-16,-2 0-172 15</inkml:trace>
  <inkml:trace contextRef="#ctx0" brushRef="#br0" timeOffset="43876.4163">22865 7326 708 0,'0'0'317'0,"0"0"-167"16,0 0-67-16,0 0 8 0,0 0-91 15,0 0-1-15,42 42 0 16,-32 0 2 0,-1-2 1-16,5 0-2 15,4-6-87-15,4-9-147 0,2-17-354 16</inkml:trace>
  <inkml:trace contextRef="#ctx0" brushRef="#br0" timeOffset="44252.7829">22899 7016 1037 0,'0'0'317'0,"90"0"-317"0,-22 12-70 16,10 7 60-16,0 1 8 16,-11 5-59-16,-15-4-107 15,-22-4-90 1,-24-9-79-16,-6-5 337 0,-32-3 46 16,-4 3 71-16,1 6-36 15,8 6 40-15,11 8-21 16,16 8-30-16,6 8-18 15,28 7 51-15,11 4-8 16,-3-2-63-16,-10-4 8 0,-8-7-7 16,-13-5 2-1,-11-5 12-15,0-6-9 0,-14-7-11 16,-19-6 4-16,-13-4-5 16,-13-4 4-16,-10-6-30 15,-3-13-30-15,-1-10-153 16,12-10-315-16</inkml:trace>
  <inkml:trace contextRef="#ctx0" brushRef="#br0" timeOffset="46015.9874">1350 6818 1054 0,'0'0'42'16,"0"0"-42"-16,0 0 0 15,0 0 3-15,0 0-1 16,0 0 3-16,0 0-5 16,-51 68 3-16,75-66 1 15,3-2 3-15,-5-2-1 16,-5-15 12-16,-8-3-17 15,-9-1 24-15,0-3 13 16,-8 2-17-16,-10 1-4 0,-4 9 2 16,-2 5 0-1,2 7-11-15,-5 0-8 0,7 21-2 16,-2 8 0-16,13 2-6 16,7 5 7-16,2-1-6 15,8-1 4-15,19-3 2 16,6-11-11-16,1-7-8 15,2-12-22-15,-2-1 12 16,-10-9 17-16,-9-16 9 16,-9-3 4-16,-6-1 11 15,0-1 16-15,-18 1 12 16,-6 8-6-16,0 5-3 16,-1 7-4-16,1 8-11 15,6 1-13-15,5 4-2 16,5 14-11-16,8 3 9 15,0 3-8-15,8 1 10 0,14-4 0 16,11-5-14-16,-2-9 5 16,-4-7 4-16,-9 0 5 15,-8-10 7-15,-10-10 20 16,0-6 11-16,-13 0 14 16,-8 4-21-16,-6 3-10 15,-3 6-21-15,2 9 0 16,4 4-58-16,5 12-123 15,10 11-224-15</inkml:trace>
  <inkml:trace contextRef="#ctx0" brushRef="#br0" timeOffset="46975.2809">1583 10839 1194 0,'0'0'107'15,"0"0"-101"1,0 0-3-16,0 0 37 0,0 0-10 16,0 0-29-16,-50 12-1 15,44 8-2-15,6 2 1 16,0-6-1-16,3-3-2 16,14-5 3-16,-1-6-11 15,2-2 5-15,-3 0 7 16,-6-12 4-16,-3-5 8 15,-3 1 16-15,-3-3 10 0,0 2 2 16,0 6-18 0,-6 3-7-16,0 4 3 15,3 4-17-15,-3 0-1 0,1 4 0 16,4 14-23 0,1 1 23-16,0 1-11 15,9-3-13-15,13-4 14 0,-1-7-21 16,-3-5 31-16,-7-1 7 15,-7 0 4-15,-4-16 50 16,0-3-21-16,-10-4-23 16,-13 2 14-16,0 4-28 15,-6 6-6-15,-5 6 2 16,7 5-99-16,3 5-96 16,14 8-219-16</inkml:trace>
  <inkml:trace contextRef="#ctx0" brushRef="#br0" timeOffset="47776.8709">3279 10425 1335 0,'0'0'83'15,"0"0"-69"-15,0 0-10 16,0 0-4-16,0 0-6 16,0 0 6-16,-29 78-6 15,46-20 1-15,10 6 4 16,-2 3-6-16,-7-2-11 16,-9-3-40-16,-9-10-3 0,-6-7-11 15,-21-11-30-15,-10-13 40 16,-3-11 22-16,-4-9 40 15,3-1 0-15,6 0 8 16,13-10 39-16,10 0 37 16,12 4-15-16,0-1 4 15,30 1-35-15,16 2-25 16,8 2 25-16,10 1-12 16,-4 1-4-16,-5 0 6 0,-3 0-16 15,-9 0-4-15,-7 0-8 16,-12 0-59-16,-12-2-77 15,-12-16-187-15</inkml:trace>
  <inkml:trace contextRef="#ctx0" brushRef="#br0" timeOffset="48317.9265">3057 10196 1217 0,'0'0'111'16,"64"-109"-66"-16,-6 66-4 15,11 6 15-15,7 8 3 16,0 12-38-16,-2 13-19 0,-8 4-4 16,-3 19-1-1,-16 23-10-15,-8 11 4 0,-6 14-11 16,-6 17 13-16,-2 9 4 16,-4 5-15-16,0 6 3 15,0-3-6-15,-2-1 12 16,2-4 6-16,0-9-22 15,-3-6-12-15,3-10 3 16,-3-12-21 0,1-9 28-16,-4-12-8 0,-6-12-8 15,-3-9 40-15,-3-11 3 16,0-5 0-16,2-1 6 16,2 0 6-16,5-7-1 15,3-11-11-15,4-4-18 16,2-5 10-16,-1-5-36 15,-3-7 1-15,-6-8 17 0,-11-8 26 16,0-4 8-16,-28-7 3 16,-25-3-4-16,-14 4 35 15,-18 8-15-15,-6 9 29 16,6 13 6-16,15 12-22 16,21 8-14-16,25 10-6 15,21 5-15-15,3 0-5 16,40 0-7-16,24 0 7 15,27 1 0-15,15-1-26 0,-6-5-65 16,-22-15-36 0,-35-10 24-16,-33-7-90 0,-23-2-281 15</inkml:trace>
  <inkml:trace contextRef="#ctx0" brushRef="#br0" timeOffset="50215.0398">5044 10232 1167 0,'0'0'83'0,"0"0"-12"16,0 0 23-16,0 0 3 15,0 0-40-15,0 0-57 0,0 0-18 16,7 25 11-16,14 40 7 15,0 6-2-15,3 2 0 16,3-6-37-16,1-8-31 16,-1-14-6-16,3-13 8 15,-5-14 29-15,-5-17 12 16,-4-1 27-16,-7-25 11 16,0-13 42-16,-2-9 33 15,-2-7-4-15,-4-8-30 16,-1-3-15-16,0-1-20 15,2 5-12-15,2 10-5 16,2 10 0-16,2 13-3 16,7 7-63-16,5 16-34 15,6 5-86-15,11 5-155 0</inkml:trace>
  <inkml:trace contextRef="#ctx0" brushRef="#br0" timeOffset="50541.9494">6212 10118 1342 0,'0'0'18'16,"0"0"-18"-16,0 0-9 0,-100 7 6 16,66 26-1-1,-2 14 3-15,0 5-1 16,3 3-2-16,5-3-27 15,10-9 5-15,8-7 5 16,4-13 13-16,3-11 3 0,-2-4 5 16,5-8 1-16,0 1 0 15,0-1 61-15,0 0-6 16,0 0-8-16,18 0-16 16,14 5-27-16,9 9 1 15,4 5-6 1,4 7 1-16,2 1-2 0,-2 3-2 15,-4-1-44-15,-2-3-31 0,-7-2-55 16,1-11-111 0,-4-10-343-16</inkml:trace>
  <inkml:trace contextRef="#ctx0" brushRef="#br0" timeOffset="50908.6928">6837 10122 1157 0,'0'0'69'0,"0"0"-54"15,0 0 32-15,0 0 9 16,0 0-32-16,-106-2-23 16,79 41 3-16,2 14-4 15,12 10-2-15,11 8 0 0,2 1 2 16,24-8 0-16,15-13 0 15,10-13-4-15,8-19-11 16,5-16-7-16,1-3 9 16,-6-24 13-16,-14-14 12 15,-13-13 52-15,-17-8 9 16,-8-8 2-16,-5 0-38 16,-21 1-13-16,-18 7-13 15,-15 6-3-15,-8 9-8 16,-4 17-5-16,0 20-49 15,11 7-132-15,12 25-115 16,13 9-654-16</inkml:trace>
  <inkml:trace contextRef="#ctx0" brushRef="#br0" timeOffset="53369.9102">8287 10218 650 0,'0'0'320'15,"0"0"-320"-15,0 0-208 0,0 0-60 16</inkml:trace>
  <inkml:trace contextRef="#ctx0" brushRef="#br0" timeOffset="53559.2213">8383 10428 1028 0,'0'0'42'0,"0"0"-38"15,80 80 21-15,-48-37 19 0,-14 3-24 16,-11 1-18 0,-7-3-2-16,-33-6-63 15,-24-11-178-15</inkml:trace>
  <inkml:trace contextRef="#ctx0" brushRef="#br0" timeOffset="54328.9936">8265 10113 964 0,'0'0'64'0,"0"0"-57"16,0 0 47-16,0 0 15 15,0 0-27-15,0 0-34 16,-42-4-8-16,38 13 0 15,2-2-1-15,2 0 1 0,0-3 2 16,0-2-1 0,2 0 3-16,2-2-4 15,1 0-45-15,-2 0-81 16,-2 0-206-16</inkml:trace>
  <inkml:trace contextRef="#ctx0" brushRef="#br0" timeOffset="56932.296">10033 10193 997 0,'0'0'17'16,"-104"-14"-7"-16,48 14 13 16,1 0 33-16,4 14-14 15,11 8-27-15,9 3-4 16,10 3-11-16,10 4 0 16,7-3 3-16,4-2-2 0,0-5-1 15,18 0 0-15,12-5 3 16,10-2-3-16,5-2 0 15,1-1 0-15,2 3-3 16,-9 0-4-16,-8 1-9 16,-12 2-3-16,-13 2-8 15,-6 0 22-15,-6 1 1 16,-21-2 4-16,-7-2 1 16,-6-6 14-16,-6-6 37 15,1-5-4-15,3 0-4 16,6 0-11-16,11-13-21 15,13-2-9-15,9-1-3 16,3-2-7-16,18-3-101 16,28-1-175-16</inkml:trace>
  <inkml:trace contextRef="#ctx0" brushRef="#br0" timeOffset="57360.8848">11309 10132 916 0,'0'0'183'0,"0"0"-124"16,0 0-51-16,0 0 3 15,0 0 19-15,0 0 9 0,19 46-8 16,-10-21-31 0,-3 3 4-16,-3-1-4 15,1 0 0-15,-4-3 2 16,0-4 0-16,0-5-4 16,0-5-22-16,-7-4-44 0,-7-6-101 15,0-3-340 1</inkml:trace>
  <inkml:trace contextRef="#ctx0" brushRef="#br0" timeOffset="57546.9049">11194 9851 1122 0,'0'0'0'0,"0"0"-223"16,0 0-75-16,101 3 14 16</inkml:trace>
  <inkml:trace contextRef="#ctx0" brushRef="#br0" timeOffset="57862.5525">11674 10031 935 0,'0'0'42'16,"0"0"-42"-16,-115 5 20 15,87 9 17-15,13 4-17 0,15 1-20 16,3 6 3-16,31-3-7 16,17 1 4-16,5-2-10 15,4 0 5-15,-9-2-3 16,-6-1 4-16,-14 0 3 15,-13 0-3-15,-12 0 4 16,-6-4 0-16,-9 0 32 16,-22-3 51-16,-11-3-5 15,-9 1-27-15,-1-5-11 16,1 0-25-16,7-2-15 16,8-2-1-16,7 0-38 15,11 0-115-15,5-14-234 16</inkml:trace>
  <inkml:trace contextRef="#ctx0" brushRef="#br0" timeOffset="58212.8449">11319 9792 746 0,'0'0'283'0,"0"0"-274"0,0 0-6 15,-104 27 32-15,83 3 24 16,9 0-19-16,7-1-25 16,5-3-7-1,2-6-4-15,13-7 3 16,4-9 1-16,2-4 22 0,-5 0 21 15,-2-14-5-15,-8-3-18 16,-6-3-11-16,0 1-14 16,-9 1-3-16,-14 4-20 15,-3 7-57-15,-3 4-52 16,2 3-169-16,8 0-498 16</inkml:trace>
  <inkml:trace contextRef="#ctx0" brushRef="#br0" timeOffset="65756.7763">13348 10157 726 0,'0'0'138'16,"0"0"-54"-16,0 0 19 16,30-83 21-16,-30 58-34 15,-15 5-34-15,-9 1-22 16,-7 6-3-16,-13 6-21 16,-11 7-1-16,-11 0-9 15,-1 23 0-15,5 10 3 16,8 4 1-16,21 4 0 0,14-3-4 15,17-1 0-15,2-4-2 16,35-11 2-16,17-8-1 16,18-14-2-16,12-6-10 15,4-20-11-15,-9-11 2 16,-16-5-15-16,-19-6 14 16,-15-5 4-16,-16-6 15 15,-11-1 4-15,0 1 1 16,-13 2 7-16,-5 5 8 15,-4 5 9-15,-1 9 6 16,5 13-3-16,4 9-10 16,8 10 22-16,1 6-37 15,5 9-3-15,0 24-16 0,6 16 8 16,15 11 8-16,4 6 0 16,6 0-14-16,1 1-31 15,-2-7-46-15,1-10-97 16,-4-15-128-16</inkml:trace>
  <inkml:trace contextRef="#ctx0" brushRef="#br0" timeOffset="67420.7654">13636 10024 1026 0,'0'0'55'0,"0"0"-54"15,0 0 0-15,114-52 50 16,-58 35-21-16,2-1-26 16,-4-1-3-16,-12-3 0 0,-12 2-1 15,-13-1 0-15,-14 1 0 16,-3 0 0-16,-7 2 20 16,-20 3 28-16,-7 8-22 15,-6 4 7-15,-4 3-8 16,1 7-7-16,3 15 0 15,7 9-8-15,12 8-10 16,12 2 9-16,9 6-9 16,15-3 3-16,22-4-2 15,15-8-1-15,12-10-1 0,14-10-45 16,10-8-49-16,6-4-54 16,0-7-85-16,-9-16-68 15,-13-6 29 1,-15-6 259-16,-20-6 14 15,-10-2 89-15,-16-4 131 0,-11 4 9 16,0 2-59-16,-10 6-57 16,-12 11-6-16,-5 7-40 15,-3 11-16-15,0 6-32 16,5 6-14-16,6 19-5 16,5 10 0-16,14 8 1 15,0 7-1-15,5-3 2 0,14 0-3 16,7-6 1-16,3-7-5 15,4-10-7-15,6-11-26 16,-2-10 20 0,0-3 8-16,-1-7-5 0,-7-14 13 15,-6-5 0-15,-3-6 2 16,-8-3 9-16,-2 0 5 16,0 2 16-16,-5 6 5 15,6 4-7-15,-1 11 19 16,3 7-24-16,10 5-23 15,5 4-6-15,5 17-5 16,0 7 10-16,-7 5-3 16,-4 1-38-16,-9-4 20 15,-7-2-13-15,-6-9-4 0,0-9 23 16,0-7 15-16,-5-3 1 16,-5-7 21-16,0-17 22 15,0-7 15-15,6-6-15 16,4 0-4-16,0 1 2 15,11 3-16-15,12 6-9 16,10 3-16-16,5 10-2 16,2 6-2-16,3 7-14 15,-1 1-5-15,-3 1-15 16,-1 9-7-16,1 4 10 16,2-4 10-16,-2-2-21 15,-4-4 18-15,-9-4 19 16,-9 0 9-16,-8-4 7 15,-1-11-6-15,-7-2 14 16,-1-2 16-16,0 2-9 16,-15 1-2-16,-8 3-8 15,-9 5-10-15,-7 8 6 0,-3 0-5 16,3 9-3-16,4 19 0 16,12 8-5-16,12 6 4 15,11 5-5-15,13-2 6 16,27-4 0-16,18-3 2 15,11-11-4-15,10-11-6 16,8-5-24-16,10-11-11 16,0 0-9-16,0-7-33 0,-12-15-1 15,-20-5 80 1,-21-9 6-16,-19-1 41 16,-17-3 20-16,-8-3-6 15,-11 2 6-15,-19 4-10 0,-4 6 9 16,-5 12-20-16,-1 10-15 15,0 9-23 1,4 3-1-16,6 22-2 0,8 6-6 16,14 8-2-16,8 0 7 15,3-1-7-15,22-6-24 16,4-9-7-16,2-10-29 16,-3-10 31-16,-5-3-5 15,-5-9 40-15,-8-14 3 0,-5-4 8 16,-5-5 36-16,0 0 10 15,-12 3-5 1,-6 6-7-16,4 7-6 0,5 7-7 16,2 9-4-16,7 0-25 15,0 15-16-15,0 12 10 16,13 3-7-16,10 2 11 16,1-4-43-16,4-7-8 15,3-8 4-15,2-7 4 16,4-6 9-16,-2-6-3 15,-4-18 17-15,-7-7 22 16,-8-2 27-16,-8-5-10 16,-6 1 12-16,-2-2 9 15,-7 4 0-15,-15 6-10 16,-5 8-11-16,-1 9-3 16,4 12-14-16,6 0-2 0,12 19-8 15,6 12-2-15,9 6 7 16,21 1-1-16,8-1-31 15,3-5 13 1,-4-4 2-16,1-2-1 16,-7-5 12-16,-4-3 3 0,-8-4 8 15,-8-1-1-15,-8-3 2 16,-3-1-3-16,-6-2 4 16,-21-3 21-16,-9 0 42 15,-8-4-24-15,0 0-6 16,4 0-12-16,7 0-12 15,10-4-6-15,13-2-5 16,10-2-27-16,4-4-80 16,32-5-180-16</inkml:trace>
  <inkml:trace contextRef="#ctx0" brushRef="#br0" timeOffset="67604.4841">16463 9682 1164 0,'0'0'71'0,"0"0"-70"16,0 0 2-16,0 0 45 16,0 0 11-16,0 0-44 0,37 97-12 15,-28-70-1-15,1-2-2 16,-2-1-39-16,-2-8-91 16,-4-9-177-16</inkml:trace>
  <inkml:trace contextRef="#ctx0" brushRef="#br0" timeOffset="67775.7459">16456 9360 1176 0,'0'0'35'0,"0"0"-35"16,0 0-197-16,0 0 85 0,0 0-30 15</inkml:trace>
  <inkml:trace contextRef="#ctx0" brushRef="#br0" timeOffset="68628.6412">16704 9649 855 0,'0'0'70'16,"0"0"-65"-16,0 0-5 15,7 73 12-15,6-52 3 16,2-5-3-16,-3-5-12 16,-4-5-6-16,-1-6 6 15,0 0 7-15,-1-4 20 0,2-15 10 16,1-1 13-16,0-1 27 16,-3 2-25-16,1 2-25 15,1 4-5-15,0 6-2 16,2 4-12-16,2 3-8 15,7 3-18-15,5 15 12 16,4 4-8 0,3 3-25-16,2-1-7 0,6 0-16 15,5-5-2-15,6-3-9 16,5-8-32-16,3-6 75 16,-1-2 30-16,-6-6 7 0,-7-15 44 15,-9-7 17 1,-10-6 25-16,-11-1 12 15,-11 1-48-15,-3 6 11 16,-8 5-11-16,-19 9-11 0,-10 10-18 16,-7 4-24-1,2 12-3-15,6 17-1 0,12 9-6 16,19 6 3-16,5-3-3 16,20-2-11-16,12-8-17 15,9-13-36-15,1-8-3 16,5-10 9-16,-3-4 26 15,-3-20 35-15,-9-5 3 16,-14-6 9-16,-11-1 46 16,-7-1-11-16,0 2 10 0,-15 7-5 15,-2 7-8-15,0 9 2 16,2 12-17-16,3 7-26 16,3 27-10-16,9 19 1 15,0 16 9 1,11 17 0-16,20 8 1 0,5 11-2 15,0 3-4-15,-2 2 1 16,-6-1 3-16,-4-7-5 16,-5-10 6-16,-8-11 0 15,-5-13 3-15,-6-17-7 16,0-15 6-16,-17-15-2 16,-16-21 10-16,-17 0 26 15,-17-31 6-15,-14-18-24 0,-1-13-17 16,3-11 5-16,15-8-1 15,23 3-4 1,27 6 9-16,15 11-2 0,45 8 0 16,23 5-5-16,14 6-2 15,1 2 7-15,-8 5-4 16,-21 5-3-16,-20 7 5 16,-23 0-6-16,-12 0-13 15,-15 0-113-15,-25-3-81 16,-8-1-156-16</inkml:trace>
  <inkml:trace contextRef="#ctx0" brushRef="#br0" timeOffset="70831.8021">18250 9845 1185 0,'0'0'53'16,"0"0"-47"-16,0 0-5 15,0 0 16-15,0 0 15 16,0 0-25-16,33 76-7 15,-33-46 0-15,-11-3 0 0,-18-2 3 16,-7-4-4-16,0-7 1 16,5-6-5-16,7-8-5 15,12 0-25-15,12-15-51 16,11-13-215-16</inkml:trace>
  <inkml:trace contextRef="#ctx0" brushRef="#br0" timeOffset="71054.9581">18974 9381 1363 0,'0'0'40'0,"0"0"-40"16,0 0-9-16,0 0 9 15,-48 112 14-15,51-52-10 16,17 4 6-16,5-1-10 15,3-5-29-15,-1-9-39 16,-2-8-54-16,-8-13-99 16,-11-13-283-16</inkml:trace>
  <inkml:trace contextRef="#ctx0" brushRef="#br0" timeOffset="71989.2919">18714 9615 1156 0,'0'0'53'0,"0"0"-51"0,0 0 15 16,0 0 28-16,0 0-30 16,130 6-15-1,-48-2 0-15,2-4-2 0,-8 0-25 16,-15-10-10-16,-16-10 14 16,-15 0 21-16,-14-1 2 15,-10 2 38-15,-6 2 26 16,0 4 16-16,0 7-29 15,0 3-3-15,0 3-42 0,0 13-6 16,0 15-10-16,0 13 10 16,0 6-2-16,14 2 2 15,5-6-4-15,2-5-27 16,0-11-20 0,1-8-5-16,-4-10 5 15,-5-9 35-15,-5 0 16 16,-3-22 5-16,-1-3-3 0,-1-5 11 15,-3 1 14-15,0 6 20 16,0 6-3-16,0 7-9 16,0 9-8-16,4 1-27 15,17 1-16-15,15 16 3 16,10 3 12-16,12 0 0 16,4-3-31-16,3-5-22 15,3-6-3-15,-4-6 5 16,-6 0 3-16,-12-20 25 15,-13-7 18-15,-15-9 6 0,-9-2 55 16,-9 1 22-16,0 3 3 16,-23 8-28-16,-7 7-11 15,-2 11-12-15,-4 8-28 16,0 8 8-16,6 23-9 16,6 13-4-16,15 9 2 15,9 1 0-15,6-2-6 16,24-8-6-16,7-12-38 15,8-13 11-15,9-16 12 16,4-3-1-16,0-19 15 16,-7-15 12-16,-9-7 3 15,-9-5 46-15,-8-2-15 16,-8 5 15-16,-7 8 13 16,-6 14-13-16,-2 11-9 0,-1 10-29 15,1 7-8-15,2 22-18 16,1 9 13-16,-1 4 3 15,2 1-36-15,0-7-39 16,3-6 40-16,10-9-19 16,5-12-1-16,5-9 28 15,3 0-13-15,-3-23 42 16,-2-8 0-16,-5-6 14 16,-1-3 33-16,-6-2 4 15,-2 4-6-15,-2 10 2 16,-4 10-1-16,-2 9 17 15,0 9-32-15,3 0-31 16,4 21-11-16,3 10 6 16,0 6 5-16,0 3-2 15,0-2 4-15,4-3-4 0,8-2-7 16,13-7-58-16,17-2-17 16,13-4-28-16,15-9-108 15,6-11-463-15</inkml:trace>
  <inkml:trace contextRef="#ctx0" brushRef="#br0" timeOffset="72189.8474">21712 9224 1239 0,'0'0'76'15,"0"0"-26"-15,0 0-50 0,0 0 0 16,0 0 12-16,-5 130 9 15,27-60-10-15,1-5-11 16,-4-1-12-16,-8-7-32 16,-8-10-69-16,-3-10-96 15,0-9-114-15</inkml:trace>
  <inkml:trace contextRef="#ctx0" brushRef="#br0" timeOffset="72881.7384">21425 9443 1167 0,'0'0'73'16,"0"0"-70"-16,0 0 28 15,0 0 2-15,81 17-3 16,-7 1-30 0,4-5-6-16,1-8-54 0,-9-5-17 15,-9-7-23-15,-10-19 70 16,-17-8 30-16,-14-5 55 15,-16-1 28-15,-4 0-19 16,0 5 31-16,-14 9-30 16,4 9-3-16,6 13-10 15,-1 4-52-15,3 25 0 0,2 15-24 16,0 11 21 0,0 6-1-16,4-2-42 0,11-4-2 15,0-7-3-15,-2-11-6 16,-2-10 4-16,1-13-11 15,3-10 41-15,4-2 23 16,2-20 5-16,-2-9 3 16,1-3 12-16,-7-3 7 15,2 2 7-15,-6 4 14 16,-3 9-13-16,-1 9 15 16,-2 11-31-16,4 2-19 15,3 13-4-15,6 15-8 16,3 5 11-16,1-1 1 0,0-4-22 15,4-6 7 1,6-3-9-16,11-7-14 16,15-7 19-16,20-5-2 15,10-2 20-15,6-18-19 0,-5-9 13 16,-6-9 7-16,-17-7 5 16,-15-2 29-16,-21-1 26 15,-22 3-6-15,-6 8 1 16,-31 11-22-16,-18 14-29 15,-11 12 13-15,-1 20-17 16,3 23 3-16,16 13-1 16,17 7 1-16,22 2 3 0,4-3-6 15,38-11 3-15,16-13 13 16,13-17-12 0,10-15 12-16,13-6-15 0,8-9-1 15,3-14-78-15,-10-13-118 16,-22-8-160-1</inkml:trace>
  <inkml:trace contextRef="#ctx0" brushRef="#br0" timeOffset="74843.8375">4155 12244 884 0,'0'0'368'0,"0"0"-327"16,0 0-39-16,0 0 8 15,0 0 11-15,0 0-14 16,0 0 7-16,0 118 2 16,16-41-7-16,2 6-7 15,-4 2-2-15,0-5-3 16,-3-8-83-16,-5-17-81 16,-2-18-121-16</inkml:trace>
  <inkml:trace contextRef="#ctx0" brushRef="#br0" timeOffset="75138.5815">4161 12155 1194 0,'0'0'9'0,"0"0"20"15,0 0-29-15,119-47-1 16,-59 57-2-16,1 19-3 15,-8 13-3-15,-14 6-39 16,-22 2-43-16,-17-4 31 16,-15-7 8-16,-33-9 32 0,-6-11 20 15,-4-12 11-15,6-4 41 16,19-3-14-16,17 0-17 16,16-10-6-16,25-2-15 15,32-1-129-15,17 0 8 16,7-2-35-1,7 0-184-15</inkml:trace>
  <inkml:trace contextRef="#ctx0" brushRef="#br0" timeOffset="75460.0219">4962 12227 667 0,'0'0'246'16,"0"0"-122"-16,0 0-86 16,0 0 50-16,-116-46-22 15,66 46-37-15,-2 15-9 0,3 11-13 16,10 5-3-1,14 6 7-15,17 0-9 16,8-2 3-16,9-6-2 16,27-6-1-16,10-11-1 0,9-10-1 15,5-2 0-15,-9-9-2 16,-8-14 5-16,-12-4-2 16,-10-2 10-16,-12-1 1 15,-7 5 43-15,-2 5-17 16,0 8 1-16,0 10 3 15,0 2-33-15,0 15-9 16,0 18-13-16,4 11 3 16,18 4 7-16,13 4-58 15,8-4-41-15,6-6-69 16,-1-11-251-16</inkml:trace>
  <inkml:trace contextRef="#ctx0" brushRef="#br0" timeOffset="76036.3689">5318 12264 1217 0,'0'0'28'0,"86"-37"-28"16,-24 19 3-16,11-1-3 15,-1 0 11-15,-11-5-10 16,-12 4-2-16,-19-3 3 0,-21 2 6 15,-9 4 29 1,-12 3 16-16,-28 7-22 16,-8 6-26-16,-4 1-4 0,4 5-2 15,11 15 2-15,20 4-2 16,17 1-1-16,9 4-12 16,39-3-13-16,16-5-33 15,-1-3-18-15,-15-9-23 16,-23-4 48-16,-25-3 53 15,-3 3 2-15,-33 2 56 16,-19 4 18-16,-6 6-28 16,0 5-19-16,13 4 17 0,22-2-32 15,26 2-7-15,14-3 4 16,46-9 0-16,25-3 16 16,15-11-19-1,7 0-8-15,-7-21-14 0,-17-10-14 16,-17-9 28-1,-18-7 6-15,-20-7 2 0,-16-6 6 16,-12-1 9-16,0 2-6 16,-18 5 14-16,-10 12-6 15,4 13 13-15,9 16 0 16,5 11-16-16,10 4-22 16,0 30-13-16,0 15 12 15,21 10-2-15,1 8 3 16,5 0-14-16,-9-1-35 15,3-4-38-15,-8-6-16 0,-3-10-77 16,-5-17-229-16</inkml:trace>
  <inkml:trace contextRef="#ctx0" brushRef="#br0" timeOffset="76343.6035">5954 12147 1266 0,'0'0'95'16,"0"0"-92"-16,115-6-3 16,-46 6 0-16,3 4 4 15,-1 1-4-15,-12-5-62 16,-18 0-2-16,-19 0 34 0,-16-6 30 16,-6-3 29-16,0 1 13 15,0 3 13-15,0 5-8 16,0 0-26-16,0 3-21 15,3 16-22-15,12 6 22 16,-2 5 3-16,-2-1-3 16,-4 2 0-16,-5-3 0 15,-2 0-55-15,0-6-50 16,0-9-148-16,-2-11-572 16</inkml:trace>
  <inkml:trace contextRef="#ctx0" brushRef="#br0" timeOffset="76506.6844">6458 11856 1188 0,'0'0'71'0,"0"0"-71"15,0 0-221-15,94 40 56 16,-44-18-160-16</inkml:trace>
  <inkml:trace contextRef="#ctx0" brushRef="#br0" timeOffset="76915.5847">6886 12015 1019 0,'0'0'78'0,"0"0"-59"0,0 0-12 16,-101 34 64-16,81 0-7 15,9 5-26-15,11 5-23 16,0-1 6-16,16-5-7 16,12-7-2-1,5-12 6-15,3-8-10 0,6-11 7 16,4 0 1-16,-1-21-9 16,1-9-7-16,-10-11-38 15,-6-3-17-15,-10-6-13 0,-9-4-4 16,-11-5 5-16,0 3 48 15,0 6 19-15,-8 13 40 16,-2 15 52-16,6 15 7 16,2 7-30-1,2 19-69-15,0 19 0 0,6 11 12 16,9 8 9-16,-1-1-9 16,-4-2-6-16,-4-2-4 15,-5-6 1-15,-1-7-2 16,2-7-1-16,-1-8-52 15,4-11-35-15,1-10-101 16,7-3-200-16</inkml:trace>
  <inkml:trace contextRef="#ctx0" brushRef="#br0" timeOffset="77243.2394">7440 12114 1200 0,'0'0'134'0,"0"0"-133"16,92-8-1-16,-50-2 51 16,0-3-30-16,-6-5-13 15,-2-3-2-15,-13-4-2 16,-11-1 5-16,-10-1 10 16,0 4 7-16,-28 6-1 15,-15 10-15-15,-5 7 0 16,-9 16 1-16,4 21-6 15,9 16 6-15,14 4-5 16,20 2 5-16,10-1 5 16,33-11-4-16,18-12 12 15,8-14 3-15,4-14-23 0,10-7 2 16,5-6-6-16,-5-14-31 16,-6-7-102-16,-25-8-101 15,-26-5-288-15</inkml:trace>
  <inkml:trace contextRef="#ctx0" brushRef="#br0" timeOffset="78899.7997">8908 11876 979 0,'0'0'144'0,"0"0"-83"0,0 0 1 16,0 0 31 0,0 0-10-16,0 0-74 0,-3-12-9 15,12 34-1-15,3 7 0 16,-2 2 1 0,2 1-2-16,-4 2 4 0,-4-2-4 15,-4-4-20-15,0-2-57 16,-1-10-90-16,-19-9-266 15</inkml:trace>
  <inkml:trace contextRef="#ctx0" brushRef="#br0" timeOffset="79074.3008">8941 11492 1360 0,'0'0'0'0,"0"0"-245"16,0 0-17-16,0 0 253 15,0 0 1-15,91 81-222 16</inkml:trace>
  <inkml:trace contextRef="#ctx0" brushRef="#br0" timeOffset="79344.7951">9352 11750 1012 0,'0'0'16'0,"-83"22"-11"16,50-7 14-16,11-1 56 15,13 6-38 1,9 2-29-16,4 5-8 0,28 1 2 16,14 2-2-16,3-2-1 15,3-2-4-15,-10-2-5 16,-13-6 7-16,-16-3 1 15,-13-3 0-15,-15-4 2 16,-24-3 17-16,-16-5 35 16,-8 0 15-16,4 0-24 15,10-3-23-15,17-3-20 16,17 0-12-16,15-2-105 16,22-2-198-16</inkml:trace>
  <inkml:trace contextRef="#ctx0" brushRef="#br0" timeOffset="81660.7901">10754 11822 1126 0,'0'0'64'0,"0"0"-21"16,31-89 11-16,-3 72 22 16,7 7-23-16,2 10-38 15,9 0-15-15,-4 15 0 16,-2 14-11-16,-9 11 7 0,-11 7-3 15,-10 2-23-15,-10-2 6 16,0-8-19-16,0-7-2 16,-7-12 11-16,1-9 5 15,0-9 25-15,-2-2 4 16,1-13 3-16,3-15 9 16,4-8 0-16,0-5 21 15,4-2-1-15,14 4-15 16,1 3 6-16,2 7 1 15,-3 13-1-15,3 7-6 16,-5 9-17-16,4 0 0 16,-2 20-10-16,1 13-1 15,-5 6 11-15,-3 3-9 0,-3 0-34 16,-1-6-6 0,4-9 3-16,-4-10-4 0,2-11-2 15,0-6 41-15,3-5 11 16,-1-21 23-16,3-6 16 15,1-7 11-15,3-2 3 16,2 1 4-16,2 5-9 16,2 8-19-16,1 7 18 15,2 9-17-15,-1 9-8 16,5 2-12-16,0 8-10 16,1 17 0-16,-4 6-2 15,-4 7-4-15,-5 1 6 16,-4 0-29-16,1-4-43 15,-1-5-10-15,6-10-36 16,9-9-77-16,9-11-208 16</inkml:trace>
  <inkml:trace contextRef="#ctx0" brushRef="#br0" timeOffset="81959.9144">11989 11709 1025 0,'0'0'69'16,"0"0"-23"-16,0 0 12 15,-88-25-8-15,71 49-28 16,7 12-14-16,4 11-5 16,6 5 2-16,22 5-5 0,19-6 0 15,12-4-1-15,9-14 1 16,-6-13-16-16,-9-16 13 16,-10-4 3-1,-13-18 40-15,-11-16 65 0,-7-5-14 16,-6-9-33-16,-6-2-33 15,-19 3-7 1,-13 4-12-16,-2 9-4 0,3 8-4 16,7 15-5-16,12 11-44 15,10 0-116-15,8 21-98 16,9 4-117-16</inkml:trace>
  <inkml:trace contextRef="#ctx0" brushRef="#br0" timeOffset="82354.2104">12362 11679 1167 0,'0'0'47'16,"0"0"-37"-16,0 0-10 16,0 0 1-16,0 0-1 15,57 104 2-15,-44-62-2 16,-3-1-3-16,1-7-1 15,1-8-2-15,0-7-8 16,1-13 8-16,-4-6 6 16,6 0 6-16,3-18 47 15,1-12-6-15,2-2 1 0,0-5-4 16,-2 0-13 0,2 2-10-16,3-1-7 0,0 7 3 15,0 8 0-15,-6 9-3 16,1 12-9-16,1 0-5 15,2 12-12-15,2 13 6 16,0 6-1-16,-6 1 5 16,-2 1 2-16,-4-2 0 15,-3-3-1-15,0-4 1 16,-5-6-8-16,-1-7-40 16,-3-4-18-16,0-7-54 15,0 0-192-15</inkml:trace>
  <inkml:trace contextRef="#ctx0" brushRef="#br0" timeOffset="82519.051">12797 11325 1187 0,'0'0'93'0,"0"0"-22"15,0 0-71-15,0 0-11 16,0 0-47-16,84 46-77 15,-51-3-199-15</inkml:trace>
  <inkml:trace contextRef="#ctx0" brushRef="#br0" timeOffset="83376.8437">13033 11662 1064 0,'0'0'19'0,"0"0"-13"0,0 0 7 16,0 0 49-16,39 80-42 15,-30-58-18-15,-2-1 2 16,-1-5-4 0,6-2-6-16,0-8 3 0,3-6-11 15,5 0 14-15,2-10 14 16,2-11 1-16,0-4 33 16,-3 0 17-16,-5 1-24 15,-6 4 3-15,-2 7-8 16,-4 5-14-16,1 8-18 15,2 0-4-15,7 9-37 0,8 12 5 16,5 6-18-16,4 1-28 16,10 2 21-16,9-4-1 15,11-2-10-15,8-6 0 16,4-10 18-16,-7-8-1 16,-14-4 51-16,-13-21 35 15,-9-9 70-15,-14-2 9 16,-5 0-17-16,-11-1-25 15,-2 5-17-15,-22 3 8 16,-9 11-40-16,-10 12-2 16,-6 6-20-16,4 13 2 15,6 19-6-15,14 8 0 16,15 3 2-16,10 0-2 16,8-7-2-16,21-8-31 0,6-12-17 15,3-12 2-15,1-4 22 16,1-13 1-16,-4-15 28 15,-5-5 4-15,-7-4 14 16,-12-1 27-16,-11 2-19 16,-1 4-5-16,-3 5 23 15,-14 10-17-15,0 13-11 16,-1 4-11-16,3 27-5 16,3 19 0-16,8 16-2 0,4 13-1 15,4 7-1 1,17 9 4-16,4-1 0 15,1 0 1-15,-8-5 1 16,-3-4-4-16,-6-7 0 16,-5-4 2-16,-2-1 0 15,-2-3 0-15,0-7 0 0,-14-7-1 16,-11-17 3-16,-13-16-4 16,-15-19 0-16,-16-20 2 15,-16-34 7-15,-4-16-6 16,7-12-1-16,18-2 4 15,26 7 0-15,31 6 1 16,16 4 20-16,49 9 7 16,30 3-6-16,25 2-23 0,5 1 7 15,-3 5 0-15,-27 2-8 16,-31 6-4 0,-35 7 0-16,-22 3-32 0,-34 6-70 15,-29 0-63-15,-16 3-55 16,-7-1-263-16</inkml:trace>
  <inkml:trace contextRef="#ctx0" brushRef="#br0" timeOffset="85993.7384">15628 11585 1043 0,'0'0'120'0,"0"0"-87"16,-94-55-23-16,56 51 72 16,-4 4-11-16,-7 4-38 15,-2 19-17-15,-1 3-11 16,9 5 4-16,12-1-2 16,16-1-7-16,13-2 0 0,2-4-4 15,21-8 2 1,18-9-6-16,11-6-9 15,5-1 3-15,1-20-6 0,-8-8-13 16,-12-6 29-16,-13-1 4 16,-15 1 0-16,-8 0 30 15,0 8 5-15,-9 7 3 16,-6 11 3-16,3 9-21 16,0 0-19-16,6 22-1 15,6 11-10 1,0 5 9-16,29 2-1 0,20-9-8 15,18-8-30-15,11-9-9 16,7-13 2-16,-2-1-20 16,-10-19 10-16,-10-13 13 0,-12-12 8 15,-15-11 36-15,-14-6 20 16,-13-4 23-16,-9 0 8 16,-2 9-1-1,-20 9 13-15,-3 14-1 0,-1 12-1 16,2 12-19-16,4 9-29 15,-1 13-11 1,3 22-4-16,5 14-7 16,8 14 5-16,5 12 0 0,16 3 4 15,19-5-5-15,8-10-38 16,9-15-31-16,8-14 12 16,4-15-21-16,2-13 2 15,-5-6-4-15,-11-12 47 0,-12-18 38 16,-15-9 11-1,-12-7 70-15,-11-2 16 0,0-1-3 16,-11 6-30-16,-12 10 8 16,-4 10-18-16,0 17-24 15,4 6-28-15,4 6 0 16,9 25-4-16,10 7-7 16,6 6 2-16,27-2-1 15,13-9-22-15,9-13-13 16,0-12 29-16,-6-8 14 15,-16 0 2-15,-13-20 10 16,-14-7 30-16,-6-9 11 16,-8-3-22-16,-26-3-8 15,-11 7-17-15,-7 5-3 16,1 15-6-16,8 13-27 16,12 2-66-16,13 30-96 0,16 8-68 15,4 0-216-15</inkml:trace>
  <inkml:trace contextRef="#ctx0" brushRef="#br0" timeOffset="86827.5794">16745 11401 1257 0,'0'0'81'0,"0"0"-59"15,0 0 34-15,0 0 29 0,0 0-85 16,0 0-13-16,57 32 0 15,-38 7-14-15,-3 1-27 16,-6-8 4-16,-4-9 12 16,-3-9 18-1,-2-10 0-15,1-4 20 0,3-4 8 16,4-19 47-16,5-9-36 16,2-5 15-16,-1 1 15 15,0 5-14-15,-3 9-24 16,-2 8 6-16,-1 9-14 15,3 5-3-15,6 1-1 0,6 21-24 16,6 11-2 0,4 3-21-16,7 3-25 0,8-4-10 15,12-7-57-15,7-10 12 16,1-10-39-16,-8-8 86 16,-16-6 81-1,-11-20 85-15,-14-9 17 0,-7-5 22 16,-8 1 24-16,-5 4-66 15,0 11-12-15,-6 6-24 16,-15 12-19-16,-7 6-27 16,-5 1-1-16,-2 23-4 15,6 10 0-15,6 7 1 16,14 3 3-16,9-4-10 16,0-7-39-16,17-13-18 15,8-10-4-15,0-10-8 0,-1 0 22 16,-3-20 39-16,-4-10 19 15,-7-6 33-15,-4-1 68 16,-5 3-17-16,-1 5-5 16,0 8-13-16,0 9-16 15,0 8-8-15,0 4-29 16,0 19-13-16,11 24-22 16,14 15 18-16,5 11 1 15,7 3-51-15,2 4 2 16,3 6 43-16,-5 3 7 15,-4 4-6-15,-11-3-35 16,-10-2-3-16,-12-6 22 16,0-9 19-16,-31-16 1 15,-24-15 4-15,-17-17 1 16,-16-20-1-16,-9-4 21 16,-7-30 35-16,2-14-7 0,7-12 7 15,16-6 0-15,31 0-2 16,39 1 22-16,24 3-42 15,57 4-19-15,37 6-15 16,28 7-7-16,22 7-15 16,13 7-48-16,-2 5-76 15,-7 5 2-15,-19-4-99 16,-21-4-691-16</inkml:trace>
  <inkml:trace contextRef="#ctx0" brushRef="#br0" timeOffset="87021.5615">18613 11084 1156 0,'0'0'92'0,"0"0"-24"15,0 0 16-15,0 0-31 16,0 0-52-16,0 0 4 16,33 128 10-16,-2-47-12 15,-2 4-2-15,-7 2-2 16,-4-6-46-16,-11-8-56 15,-7-18-103-15,0-23-181 16</inkml:trace>
  <inkml:trace contextRef="#ctx0" brushRef="#br0" timeOffset="87841.5579">18452 11347 1222 0,'0'0'53'16,"0"0"3"-1,0 0-38-15,0 0 30 0,0 0-24 16,0 0-24-16,125 4-1 16,-62 6-19-16,-5-9-30 15,-10-1 5-15,-16-11 13 16,-12-12 16-16,-11-4 16 16,-9-2 5-16,0 4 52 15,-6 3 6-15,-3 9-25 16,5 7-4-16,1 6-21 15,3 0-13-15,0 23-20 0,0 13 9 16,0 6 11 0,13 2-1-16,6-1-13 0,2-3-22 31,0-9-2-15,5-9-34-16,0-12 2 0,0-10-35 0,-4-1 27 0,-7-24 40 15,-4-9 38-15,-4-3 20 16,-4 2 29-16,-3 1 32 15,0 7-13-15,0 5-16 16,0 12 17-16,3 7 1 16,7 3-62-16,11 11-8 15,11 13-6-15,6 7 3 16,4 0 2-16,-2-1-3 16,2-5-17-16,1-6-1 0,2-9-26 15,4-10 20 1,-4 0 22-16,-3-17 6 15,-6-12 16-15,-8-4 11 16,-11-6 4-16,-13 0-11 16,-4-1-13-16,-10 5 25 15,-26 9-3 1,-9 10-17 46,-3 16-12 1,4 6-2-63,11 29-5 16,15 12 6 30,15 7 1-30,3-1 13-16,28-6 2 0,15-8-1 0,7-13 5 0,10-15 1 0,8-11-10 0,1 0-10 0,-7-18-61 16,-15-11-103-1,-25-6-150 32</inkml:trace>
  <inkml:trace contextRef="#ctx0" brushRef="#br0" timeOffset="89246.8643">20241 11190 1238 0,'0'0'27'0,"0"0"-25"15,0 0-1-15,115-24 3 16,-42 24 39-16,4 0-43 16,1 0-10-16,-4 0-118 15,-8 0-203-15</inkml:trace>
  <inkml:trace contextRef="#ctx0" brushRef="#br0" timeOffset="89822.8008">21024 11058 1297 0,'0'0'0'0,"0"0"-5"16,0 0-22-16,0 0 26 16,72 124 1-16,-38-66 4 15,2 3-4-15,-3-5-23 0,-5-7-50 16,-3-14-33 0,-5-15 55-16,-8-17 23 15,-3-5 28-15,-4-29 96 0,0-14-4 16,-1-13 4-1,-4-6-6-15,0-6-31 0,0 1-16 16,3 2-16-16,8 10 1 16,8 13-6-16,8 15-21 15,10 19-1-15,11 10-2 16,9 12-13-16,6 20 0 16,-2 13-12-16,-4 1-15 15,-5 2-12-15,-3-3-20 16,2-7 0-16,-1-10-34 15,-3-11 35-15,-7-14 42 16,-11-3 27-16,-10-20 4 16,-6-10 39-16,-10-9 46 15,-3-1-5-15,-6 1-26 0,-23 1-14 16,-12 9 6 0,-5 10-13-16,-7 15-13 0,7 4-3 15,5 25-9-15,15 19-6 16,17 13 2-16,9 7-1 15,24 3 2-15,19-6-4 16,19-9-2-16,12-14-25 16,7-12-55-16,13-13-37 15,11-13-168-15</inkml:trace>
  <inkml:trace contextRef="#ctx0" brushRef="#br0" timeOffset="90002.9417">22995 10978 1029 0,'0'0'156'0,"0"0"-128"16,0 0-26-16,0 0 15 15,-61 111 17 1,53-53-1-16,2 6-26 0,-1-3-7 16,-1-5 0-16,-6-8-32 15,1-12-54-15,3-14-120 16,-3-16-385-16</inkml:trace>
  <inkml:trace contextRef="#ctx0" brushRef="#br0" timeOffset="90629.6906">23023 11046 718 0,'0'0'298'0,"0"0"-194"16,0 0-60-16,-106-49 25 16,67 49 0-1,-4 4-27-15,2 21-21 0,0 13-4 16,7 5-12-16,7 7 6 15,8 2 4-15,11-4-14 16,8-5 2-16,0-11-3 0,19-9 0 16,13-10 4-1,5-9-4-15,4-4-12 0,3-8 2 16,-4-17-6 0,-5-7 15-16,-8-6 1 15,-11-9 0-15,-6-1 4 0,-8-1 0 16,-2 5 14-16,0 13 20 15,0 13-5-15,-2 11 34 16,2 7-59-16,0 1-8 16,0 27-18-16,0 12 18 15,0 10 0-15,11 4 0 16,1-5-1-16,6-3 0 16,4-8-81-16,6-10-21 15,11-11-39-15,10-11-146 0,8-6-513 16</inkml:trace>
  <inkml:trace contextRef="#ctx0" brushRef="#br0" timeOffset="90807.8192">23662 10982 1118 0,'0'0'102'0,"0"0"-69"15,0 0-20-15,0 0 38 16,-58 96-10-16,38-40-35 15,1 4-1-15,4 1-5 0,-1-8-4 16,3-8-35 0,5-14-111-16,5-15-138 0,1-16-555 15</inkml:trace>
  <inkml:trace contextRef="#ctx0" brushRef="#br0" timeOffset="91144.9277">23413 11095 981 0,'0'0'189'0,"0"0"-181"16,83 77 16-16,-41-40 24 15,1-3-26-15,-1-5-11 16,0-7-11-16,-2-8-33 16,-6-10-53-16,-4-4-73 15,-3-3-82-15,-6-17 26 16,-3-9 47-16,-5-5 11 15,-1-2 157-15,-1-3 129 0,-1 5 107 16,-1 7-31-16,-3 10 13 16,0 9-39-16,-3 8-76 15,3 0-56-15,4 20-42 16,1 10 5-16,-1 6 12 16,-1 3-19-16,-4 0-1 15,-2-2-2-15,0-3-2 16,1-8-45-16,2-5-71 15,3-9-149-15,-2-9-411 16</inkml:trace>
  <inkml:trace contextRef="#ctx0" brushRef="#br0" timeOffset="91342.01">23936 10818 1316 0,'0'0'0'0,"88"6"-122"15,-30 14-19-15,4 1 97 16,-3 3-18-16,-7-6-102 16,-13 0-224-16</inkml:trace>
  <inkml:trace contextRef="#ctx0" brushRef="#br0" timeOffset="91560.4371">24300 10940 721 0,'0'0'79'16,"0"0"-50"-16,0 0 22 0,0 0-10 16,0 0 1-16,-59 103-9 15,79-66-20-15,9 2 5 16,5 1-10-16,2 1 15 16,0-2 12-16,-6-6 0 15,-8-2-2-15,-10-8-17 16,-9-5 15-16,-3-9-3 15,-9-3-8-15,-27-3 20 16,-14-3-4-16,-18 0-36 16,-15 0-17-1,-10-16-159-15,-4-11-600 0</inkml:trace>
  <inkml:trace contextRef="#ctx0" brushRef="#br0" timeOffset="94655.7934">23936 10682 839 0,'0'0'87'16,"0"0"-28"-16,0 0 13 16,-39-75-8-16,32 67 0 15,1 3-39-15,-6 5-21 16,-1 0-1-16,-8 5-3 15,-3 11 0-15,3 4 3 16,5 2-3-16,10-1 2 16,6-2-2-16,0-4 0 0,13-3 5 15,9-10-1-15,2-2-4 16,-3 0 10 0,-3-19-3-16,-7-5 4 0,-7-2 9 15,-4-3 1-15,-7 4-12 16,-20 4-9-16,-7 7-3 15,-8 12-15-15,-2 2-103 16,4 9-268-16</inkml:trace>
  <inkml:trace contextRef="#ctx0" brushRef="#br0" timeOffset="99207.4886">1665 14014 685 0,'0'0'84'0,"0"0"-58"15,0 0 42-15,0 0 32 16,0 0-49-16,0 0-22 16,0 0-18-16,-38 15-9 15,38-14-4-15,0-1 1 16,0 2 1-16,0-2 7 16,0 0-5-16,0 0 20 15,0 0 8-15,0 0-7 16,0 0-4-16,-6 0-19 15,-7 4 0-15,1 4-4 0,-1 4 3 16,4 3 1-16,4 3-3 16,2-2-3-16,3-2 6 15,3 0-12-15,15-6-4 16,0-3-5-16,4-5-3 16,-8 0 11-16,-4-3 13 15,-4-10 0-15,-6-2 27 16,0-1-6-16,0 0 9 15,-3 2 16-15,-10 3-27 16,1 3 8-16,-3 8-10 0,-3 0-10 16,0 0-5-16,3 16-2 15,-1 2-5-15,8 3 2 16,7 1 4-16,1-4-1 16,4 2 0-16,17-8-20 15,4-3 4-15,-2-6-5 16,-1-3 13-16,-4-3 8 15,-9-11 2-15,-4-6 5 16,-5-2 1-16,0 1 1 16,0 1 19-16,-14 2-11 15,-1 7-15-15,-1 7 4 16,-5 4-4-16,2 0-2 16,-1 10 0-16,1 11-6 15,5 4 6-15,7 0-7 0,7 3 4 16,0-6 0-1,6-1-1-15,10-7-7 0,5-5-9 16,-1-6-1-16,-1-3 20 16,-5 0-2-16,-3-12 3 15,-5-5 4-15,-4-1-2 16,-2-3 10-16,0 1 4 16,-6 1-3-16,-9 6 11 15,0 1-14-15,0 9-9 16,-3 3 2-16,2 0-3 15,5 13-2-15,4 8-3 16,4 1-2-16,3 1 6 16,0 1-1-16,18-5-15 0,6-5-7 15,1-8-2-15,0-3-5 16,-5-3 0-16,-4-8 29 16,-7-10 2-16,-6-7 13 15,-3-2 19-15,0 1 4 16,-7 1 15-16,-11 4-13 15,1 5 0-15,-2 8-36 16,1 8 0-16,0 0-2 16,3 14-20-16,2 11-27 15,7 6-43-15,6 1-109 16,0-2-251-16</inkml:trace>
  <inkml:trace contextRef="#ctx0" brushRef="#br0" timeOffset="101191.7255">3013 13653 1204 0,'0'0'56'0,"0"0"-27"16,0 0-27-16,0 0 35 16,0 0 5-16,0 0-42 0,0 0-3 15,-58 68-2-15,58-11 5 16,8 1-4 0,8-5 4-16,-1-2-6 0,-2-4-17 15,-4-7-24 1,-4-6 22-16,-5-5-13 0,0-8-14 15,-9-5 13-15,-15-6 9 16,-6-6 16-16,-4-2 8 16,-4-2 6-16,0 0 0 15,11 0 10-15,3 0 30 16,9 0-3-16,11-2-11 16,4 2 4-16,7 0-3 15,30 0-25-15,14 0 14 0,15 2 10 16,5 2-12-16,1 1-1 15,-3-2-11-15,-8 0-1 16,-9-1-1-16,-15-2-72 16,-16 0-118-16,-19-8-266 15</inkml:trace>
  <inkml:trace contextRef="#ctx0" brushRef="#br0" timeOffset="101773.7861">2863 13516 1240 0,'0'0'17'0,"103"-67"-8"15,-42 39-9-15,3 5 8 16,-4 12 14-16,-5 7-22 16,-6 4-2-16,-3 7-1 15,-3 15-6-15,-5 13 4 16,-1 9 2-16,-7 11 3 15,0 15 0-15,-11 10 0 16,-5 7 1-16,-10 5-3 16,-4-1 2-16,0 2 0 15,-3-6-4-15,-3-5 2 16,3-8-22-16,3-10-3 16,5-8-3-16,14-10-1 15,2-8-9-15,3-8 30 16,1-11 7-16,3-5 6 0,5-6-6 15,8-7 1-15,5-1-54 16,3-7-14-16,-1-15-38 16,-9-3 72-16,-14-6 36 15,-13-4 16-15,-12-3 69 16,-9-5-6-16,-24-1-14 16,-19-3-14-16,-8-3-32 15,-13 0-11-15,-7-1 7 16,-1 3-3-16,2 7 13 15,13 9 22-15,17 9-17 16,18 9-2-16,19 5-10 16,12 3 6-16,12-1 1 15,31-2-25-15,18-4-14 16,14 2 9-16,-5-2-18 16,-12 0-39-16,-18 0-28 15,-20-5-47-15,-17-1-17 16,-3-1 42-16,-31 0-2 0,-13 3 36 15,-8 3-77-15</inkml:trace>
  <inkml:trace contextRef="#ctx0" brushRef="#br0" timeOffset="103473.7577">5500 13714 1169 0,'0'0'72'0,"-52"-74"-45"16,0 52-25 0,-8 12 47-16,-14 10 37 0,-10 7-29 15,-1 31-38-15,9 17-17 16,15 3 9-16,20 4-11 15,22-1 1-15,19-10 2 16,3-6-3-16,30-9-2 16,19-17-21-16,9-12-9 15,5-7 10-15,-3-15 2 16,-8-18 5-16,-13-6 15 0,-11-9 2 16,-9-3 13-1,-10 0 20-15,-10 5 2 0,-2 10 8 16,0 12-7-1,0 14-2-15,0 7-15 0,0 3-17 16,0 15-4-16,0 16-17 16,0 12 13-16,-2 5 1 15,2 2-2-15,0-2-30 16,5-6-38-16,19-2-47 16,10-11-46-16,12-10-176 15</inkml:trace>
  <inkml:trace contextRef="#ctx0" brushRef="#br0" timeOffset="103807.1562">5806 13541 891 0,'0'0'392'15,"0"0"-336"-15,0 0-56 0,0 0-19 16,0 0 19-16,0 0 20 15,117 92-11-15,-34-48-7 16,-1 0-2-16,-10-3-33 16,-22-6 3-16,-20-6 8 15,-18-7 17-15,-12 1 2 16,-6 0 6-16,-25 4 4 16,-15 4 37-16,-4 2-16 15,-8 4 6-15,3 0-15 16,6 0-4-16,12 0 3 0,10-5-17 15,16-3-2-15,11-4-39 16,6-8-81-16,37-8-109 16,20-9-466-16</inkml:trace>
  <inkml:trace contextRef="#ctx0" brushRef="#br0" timeOffset="104140.8881">6870 13671 1199 0,'0'0'48'0,"0"0"-48"16,-97-6 0-16,61 30 18 16,2 14 18-16,7 13-11 0,9 7-25 15,12 3 2-15,6 0 0 16,9-1 2-16,24-8-3 15,12-11-1-15,10-15-14 16,6-16-41-16,-4-10 3 16,1-17 52-16,-13-17 24 15,-16-10 32 1,-12-7 27-16,-14-7-36 0,-3-4-6 16,-20-3-5-16,-14 6-26 0,-9 10-10 15,1 15-18-15,5 21-80 16,8 13-99-16,15 8-334 15</inkml:trace>
  <inkml:trace contextRef="#ctx0" brushRef="#br0" timeOffset="104392.9534">7849 14039 1261 0,'0'0'35'16,"0"0"-29"-16,0 79-6 15,-18-41 1-15,-9 3-1 16,-12 1-14-16,-9-9-193 15,-13-7-455-15</inkml:trace>
  <inkml:trace contextRef="#ctx0" brushRef="#br0" timeOffset="106924.638">8883 13569 792 0,'0'0'456'0,"0"0"-393"16,0 0-58-16,0 0 23 16,0 0 35-16,0 0-52 15,-8-3-5-15,29 40-12 0,4 11 9 16,-5 4-9 0,-1 6 5-16,-5-3-18 0,-4 0-1 15,-1-7-15 1,-3-9-9-16,2-6 8 15,2-10-5-15,-4-10 20 0,-2-8 5 16,-1-5 16-16,2-2 7 16,4-17 30-16,1-9-10 15,2-9 25-15,3-7 9 16,-3-6-22-16,4-7-19 16,1-5 7-16,-1 2 2 15,-1 7 8-15,-3 10-12 16,0 12-17-16,-3 12-8 15,1 6-8-15,-2 8-50 16,1 5-42-16,6 0-58 16,3 10-171-16,6 6-356 15</inkml:trace>
  <inkml:trace contextRef="#ctx0" brushRef="#br0" timeOffset="107281.1189">9648 13502 1352 0,'0'0'32'16,"0"0"-22"-16,0 0-7 16,0 0-1-16,0 0 1 0,0 0 0 15,15 0-3-15,47 27 0 16,4 3-1-16,-2 1-11 15,-12 4-20-15,-16 4 12 16,-19 1-6 0,-13 5 12-16,-4 1 13 0,-34 0-1 15,-9-2 2 1,-11-3 7-16,-4-2 10 0,10-3 13 16,5-5-15-16,17-5-8 15,10-7-6-15,13-2-1 16,3-8-48-16,21-7-78 15,19-2-156-15</inkml:trace>
  <inkml:trace contextRef="#ctx0" brushRef="#br0" timeOffset="107689.6794">10550 13476 1187 0,'0'0'18'0,"0"0"-14"15,0 0-3-15,0 0 49 16,0 0 3-16,0 0-46 16,-89-16-6-16,73 46-1 15,1 8 0-15,3 7 0 16,4 6 0-16,5 5 2 15,3 1 0-15,0-3 1 0,17-5-2 16,17-10-1-16,8-7-2 16,14-13-7-16,15-9-34 15,6-10-2-15,-4-1 27 16,-7-22 15-16,-11-8 3 16,-14-8 22-16,-10-10 18 15,-15-5 21-15,-13-5-10 16,-3 2-20-16,-27 3 0 15,-13 5-21-15,-15 7-9 16,-6 9-1-16,-8 11-38 16,-1 11-52-16,6 11-33 15,14 0-103-15,9 11-334 0</inkml:trace>
  <inkml:trace contextRef="#ctx0" brushRef="#br0" timeOffset="113141.8769">11571 13994 1013 0,'0'0'0'16,"0"0"-68"-16,0 0 26 16,14 93 42-16,-40-68 3 15,-16 0 18-15,-10-3-8 16,-2-9-11-16,2-3 25 16,12-9 24-16,10-1-11 15,15 0-16-15,15-6-24 0,3-12-28 16,39-6-175-1,16-10-550-15</inkml:trace>
  <inkml:trace contextRef="#ctx0" brushRef="#br0" timeOffset="113402.1294">12504 13354 1188 0,'0'0'39'0,"0"0"-39"16,0 0 0-16,0 0 0 0,0 0 51 15,9 123-28-15,10-65-12 16,0 1-10-16,-2-1-1 16,-1-1 1-16,-7-7-1 15,0-6-21 1,-9-10-38-16,0-12-57 0,-14-10-16 15,-15-12-81-15,-6 0-232 16</inkml:trace>
  <inkml:trace contextRef="#ctx0" brushRef="#br0" timeOffset="114349.7056">12221 13614 760 0,'0'0'233'16,"0"0"-108"-16,0 0-79 0,0 0-16 15,0 0 6 1,123-49-10-16,-34 49-15 0,7-1-11 15,-4-8-6-15,-11-5-2 16,-16-8 0-16,-20-3-6 16,-15-5 13-16,-15-4 1 15,-11 2 9-15,-4 4 21 16,0 4 17-16,-10 8 11 16,4 8-13-16,2 8-7 15,2 0-38-15,1 19-16 16,-1 18 11-16,2 10 3 15,0 4 0-15,0 1-4 16,3-3-10-16,6-4-9 0,0-5-16 16,3-8-8-1,2-12 0-15,-3-13-11 16,0-7 17-16,-2-7 43 16,3-18 4-16,0-3 2 0,-2 0 15 15,2 3 18 1,-3 3 13-16,-1 9-17 0,0 8-9 15,1 5 0-15,8 0-26 16,8 1-6-16,14 13 3 16,7 3-2-16,9-3 0 15,8-3-33-15,3-2-10 16,1-8 1-16,-4-1-31 0,-10-10 29 16,-9-12 48-16,-11-9 1 15,-11-2 34-15,-11-1 31 16,-11 4-5-1,0 2-2-15,-23 8-3 0,-12 5-27 16,-5 12-5-16,0 3-22 16,2 16 1-16,9 18-2 15,6 9-3-15,13 4 0 16,10 2 4-16,0 0-2 16,13-7 1-16,17-9-32 15,12-12-19-15,9-18-1 16,7-3-8-16,0-26 39 15,-6-12 21-15,-10-5 40 16,-9-5 34-16,-9 2-11 16,-9 3-10-16,-8 5-6 15,-7 7-6-15,0 14 3 0,0 10-17 16,0 7-23-16,1 13-4 16,5 17-17-16,2 9 17 15,-2 3-34-15,0 0-37 16,1-3 6-16,-2-6 22 15,1-7 9-15,-2-9-3 16,1-11 4-16,1-6 6 16,0-3 27-16,4-19 2 15,6-9-2-15,1-5 2 16,2 0-2-16,-2-3 2 16,2 4 15-16,0 5 30 15,-3 5 11-15,0 9 2 16,-4 11-17-16,3 5-7 15,7 3-27-15,2 19-9 16,0 10 0-16,-6 1-2 0,-5 5 0 16,-7 0-1-16,-3 5 3 15,-1-1-8-15,-2-1-48 16,0-3-39-16,0-8-83 16,-2-11-204-16</inkml:trace>
  <inkml:trace contextRef="#ctx0" brushRef="#br0" timeOffset="114907.7519">15625 13400 1175 0,'0'0'36'0,"0"0"-19"16,0 0-11-16,-109-75 18 16,76 75 8-16,1 2-29 15,6 15 0-15,6 8-6 16,14 2 3-16,6 5-4 15,18 4 3-15,19 0 2 16,7-1-1-16,2-2 0 16,-6-1 3-16,-10-4-3 0,-16-4 0 15,-14-5-2-15,-6-8 0 16,-33-9 2-16,-16-2 17 16,-15-1 33-16,-4-17-18 15,9 0-17-15,17-1-15 16,26 2-4-16,22 0-85 15,43-1-148-15,33-5-749 16</inkml:trace>
  <inkml:trace contextRef="#ctx0" brushRef="#br0" timeOffset="115121.4724">16048 13336 1268 0,'0'0'69'0,"0"0"-67"16,0 0 7-16,0 0 19 15,-35 104 23-15,35-40-19 16,20 8-28-16,3 9-1 16,4-2-2-16,-5-5-1 15,-8-6-8-15,-9-13-49 16,-5-10 5-16,0-11-1 16,-11-6-11-16,-8-8-40 15,-1-6-36-15,2-10-100 16,6-4-453-16</inkml:trace>
  <inkml:trace contextRef="#ctx0" brushRef="#br0" timeOffset="115422.5234">15962 13372 1127 0,'0'0'26'15,"0"0"1"-15,91-57-23 16,-42 57 12-16,5 0 20 16,0 18-34-16,-4 8 3 15,-14 5-5-15,-17 2-4 16,-19 3 3-16,-13-1-7 0,-27-4 6 16,-15-4 2-16,-3-6 0 15,-2-7 3-15,10-5-3 16,16-5 5-16,15-2 0 31,19-2-2-31,3 0-6 0,36-13-143 0,16-11-490 16</inkml:trace>
  <inkml:trace contextRef="#ctx0" brushRef="#br0" timeOffset="115756.5926">16469 13387 1088 0,'0'0'3'16,"94"0"-3"-16,-34 0-22 0,-1-11 22 15,-5-6 3-15,-8-3-1 16,-10-3-2-16,-12 0 1 16,-16 0 25-16,-8 1 46 15,-5 4-38-15,-22 4 3 16,-9 7-8-16,-6 7-22 15,-2 0 3-15,2 12 4 16,8 14 7-16,7 7 5 16,12 6-10-16,11 6 7 15,4-2-6-15,11 0-3 16,13-7-3-16,6-10-11 16,2-9-2-16,4-7-46 15,16-5-74-15,22-5-101 16,17 0-292-16</inkml:trace>
  <inkml:trace contextRef="#ctx0" brushRef="#br0" timeOffset="116442.8385">17269 13341 768 0,'0'0'368'15,"0"0"-338"-15,0 0-21 16,0 0-9-16,133 40 25 15,-80-31-25-15,-8-9 0 16,-10 0-6-16,-15-6 6 0,-8-12 13 16,-10-2 34-1,-2-1-15-15,-6 3-8 16,-22 2-2-16,-10 6-21 16,-8 7-1-16,-5 3 1 15,2 6-1-15,6 17 0 16,8 7-3-16,18 9 2 0,17 4-1 15,10 3 2-15,35-6 1 16,17-6-1-16,10-11-39 16,7-10-8-16,0-10-40 15,2-3-44-15,1 0-26 16,-2-3 62-16,-1-13 61 0,-10-7 34 16,-14-5 40-1,-13-8 79-15,-12-3 24 0,-14 2-8 16,-11 0-46-16,-5 5-32 15,-21 8 0-15,-21 5-21 16,-7 10-17-16,-5 9-9 16,0 5-7-1,11 23 8-15,7 7-4 0,20 5-5 16,14-2 4-16,2-4-4 16,27-11-1-16,7-10 7 15,7-13-5-15,1 0 9 16,-2-25-7-16,-4-11 2 15,-7-11 7-15,-8-9-12 16,-9-10 6-16,-6-8-8 16,-4-8 3-16,-2-1-5 0,0 1 2 15,0 13 0 1,-6 14 9-16,0 20 25 0,1 16 3 16,1 12-8-16,-7 7-21 15,1 23-8-15,-3 24-13 16,4 24 13-1,9 12 2-15,0 7-1 0,4 0-1 16,11-2 1-16,2-6-1 16,-1-6-26-16,0-9-110 15,1-15-153-15,-4-17-464 16</inkml:trace>
  <inkml:trace contextRef="#ctx0" brushRef="#br0" timeOffset="118481.9846">19083 12977 1128 0,'0'0'63'0,"0"0"-35"0,0 0 25 15,0 0 13-15,0 0-44 16,0 0-17-16,49 45 7 16,-31-20-9-16,-3 5-2 15,-2-1-2-15,-4 4-1 16,-4-4 2-16,-5 0-22 16,0-1-52-16,0-9-55 15,-11-8-143-15</inkml:trace>
  <inkml:trace contextRef="#ctx0" brushRef="#br0" timeOffset="118661.5752">19238 12656 1327 0,'0'0'0'0,"0"0"-255"16,105-11 7-16,-47 25-8 16</inkml:trace>
  <inkml:trace contextRef="#ctx0" brushRef="#br0" timeOffset="118926.9084">19599 12853 963 0,'0'0'39'0,"0"0"-14"15,-107 58 1-15,84-32 22 16,17 3-22-16,6 4-25 16,18 0-2-16,18-1-6 15,9-5-13-15,1-2 17 16,-7-4-3-16,-9-5 6 16,-14-5 0-16,-9-4 4 15,-7-1 5-15,-3-2 27 16,-25-1 54-16,-15-2-4 15,-13-1-61-15,-6 0-13 16,5 0-12-16,11 0-4 0,18 0-126 16,22-7-271-16</inkml:trace>
  <inkml:trace contextRef="#ctx0" brushRef="#br0" timeOffset="119379.3945">20723 12868 1313 0,'0'0'94'0,"0"0"-85"16,0 0 14-16,0 0-20 16,0 0 4-16,64 104 16 0,-31-48-15 15,-2 1-5-15,-6-3-3 16,-7-8-33-16,-6-8-51 16,-7-9-31-16,-5-17-133 15,0-12-701-15</inkml:trace>
  <inkml:trace contextRef="#ctx0" brushRef="#br0" timeOffset="119521.0161">20807 12633 1362 0,'0'0'0'0,"0"0"-104"16,0 0-198-16,0 0 50 15</inkml:trace>
  <inkml:trace contextRef="#ctx0" brushRef="#br0" timeOffset="119838.7099">21082 12936 825 0,'0'0'72'0,"0"0"-6"16,-10 83-39-16,10-52-21 15,0-4 4-15,11-4-9 16,2-5-1-16,2-10 7 16,1-6-5-16,0-2 10 0,2-9 42 15,2-11 3-15,-1-6-13 16,3-1 15 0,1 1 0-16,0 2 4 15,-3 7-8-15,1 9 3 16,-2 5-9-16,2 3-38 0,5 5-10 15,0 18-1-15,3 7-4 16,-6 6 4-16,-3 2-2 16,-4 2-12-16,0-3-53 15,0-5-23-15,3-5-16 16,10-11-103-16,5-10-265 16</inkml:trace>
  <inkml:trace contextRef="#ctx0" brushRef="#br0" timeOffset="120917.4974">22028 12857 981 0,'0'0'43'16,"0"0"-12"-16,0 0 37 16,-112-23 0-16,75 36-21 15,4 17-31-15,5 7-14 16,5 6 7-16,9 3-1 15,11 3-1-15,3-5 2 16,10-3-8-16,20-7 5 16,10-6-6-16,8-11-1 0,5-8-34 15,4-9-31 1,-5 0-28-16,-8-18 69 0,-7-11 25 16,-9-5 4-16,-5-5 22 15,-10-4 47-15,-3-3-5 16,-2 7-12-16,1 6 19 15,0 10 10-15,7 13-41 16,3 10-24-16,6 0-20 16,3 19-12-16,2 10 6 15,-2 9 0-15,-4 5-1 16,-6 2 2-16,-6-2-27 16,-3-5 9-16,-6-7-7 15,-3-14-16-15,0-10 36 16,0-7 10-16,0 0 15 15,0-20 86-15,0-13-57 16,0-9 2-16,0-6-15 0,0-2-9 16,7 1-10-16,4 9-10 15,8 9-1-15,5 10-1 16,9 16-22-16,10 5-29 16,2 5-20-16,4 18-4 15,-4 1 12-15,-2-1-6 16,-1-5 37-16,-2-4 8 15,5-7 7-15,-3-4 15 16,-3-3-4-16,-4-2 6 0,-9-14 12 16,-7-4 14-1,-10-2 18-15,-9-3 21 16,0 4-34-16,-11 3-5 0,-12 2-16 16,-7 9-9-1,-6 6-1-15,-4 1-5 16,0 11-2-16,5 16 7 0,7 8-9 15,13 6 6-15,10 4-1 16,5 2 2-16,17-7 2 16,16-4 0-16,7-10 0 15,6-7 2-15,6-8-2 16,6-6-7-16,11-5-13 16,4 0 3-16,-1-11 5 0,-8-10 9 15,-15-5 3-15,-13-7 15 16,-15-4-1-16,-9-3-1 15,-12-2 20-15,0 5-5 16,-12 8-3-16,-15 14-2 16,-7 10-5-1,-4 5-18-15,1 18-6 16,7 16 6-16,8 10-7 0,11 6 4 16,11-5 3-16,0-6-4 15,23-14-2-15,5-13-27 16,4-11 15-16,-1-1 14 15,-1-18 4-15,-5-12 8 16,-4-9-2-16,-7-3-4 16,-6-5-1-16,-5 4 1 0,-3 10 3 15,0 12 25 1,0 14-1-16,6 7-16 0,6 16-13 16,5 18-16-16,1 11 11 15,-4 1 5-15,-4-1 0 16,-2-3-12-16,-2-4-35 15,5-3-18-15,8-7-50 16,12-10-182-16,13-10-649 16</inkml:trace>
  <inkml:trace contextRef="#ctx0" brushRef="#br0" timeOffset="121557.7802">24186 12808 862 0,'0'0'129'0,"0"0"-118"15,0 0 17-15,0 0 56 16,-97-40-23-16,52 40-28 0,-4 4-5 16,-4 13-13-1,5 2-6-15,11 2 4 0,13 2-7 16,18 2-2-16,6-4-3 15,27 1 1-15,24-1-2 16,16-4 0-16,9-3-3 16,-4 0-3-1,-9 2 6-15,-17-2-3 0,-21-2 3 16,-18 1-2-16,-7-1-1 16,-22-1 3-16,-21 2 28 15,-17-4 19-15,-10-2-12 16,2-4 20-16,9-3-28 15,17 0-13-15,19 0-9 16,18 0-5-16,8-10-50 16,40-8-132-16,23-9-202 0</inkml:trace>
  <inkml:trace contextRef="#ctx0" brushRef="#br0" timeOffset="121716.5032">24417 12784 989 0,'0'0'299'0,"0"0"-271"15,0 0-25-15,0 0-1 16,0 0 62-16,9 82-22 16,10-37-33-16,-1 2-6 15,1-5-3-15,2-3-56 16,-3-13-63-16,-3-13-166 16</inkml:trace>
  <inkml:trace contextRef="#ctx0" brushRef="#br0" timeOffset="121886.4401">24393 12475 1304 0,'0'0'0'16,"0"0"-56"-16,0 0-191 15,0 0 57-15,112 58-359 16</inkml:trace>
  <inkml:trace contextRef="#ctx0" brushRef="#br0" timeOffset="122676.986">24687 12878 873 0,'0'0'21'16,"0"0"-21"-16,0 0 11 15,0 0 30-15,0 0 5 16,0 0 1-16,32 36 23 15,-19-53-27-15,-1-2-21 16,1-1 9-16,-3 1 15 16,-2 4-9-16,-2 6 2 15,-5 6 18-15,-1 3-34 16,3 0-23-16,6 9-29 0,9 9 17 16,9 5 10-1,13-1-28-15,12 0-18 16,12 0 13-16,7-3 10 0,2-4 4 15,0-8-29-15,-9-7 11 16,-6 0 39-16,-11-11 2 16,-9-11 42-16,-9-6 23 15,-10-2-16-15,-8-1 10 16,-10-2-6-16,-1 3-19 16,-6 5 14-16,-19 7-34 15,-10 10-5-15,-7 8-11 16,-1 8-5-16,6 20 4 15,10 7-8-15,14 2 3 16,10 0 4-16,3-4-13 16,13-7-12-16,19-10 1 15,11-11-6-15,0-5 4 16,-1-5-11-16,-5-18 9 0,-14-9 30 16,-9-1 8-16,-9-3 26 15,-5 3 15-15,0 6-9 16,-14 9 3-16,-2 10-17 15,-2 8-15-15,8 26-11 16,7 21-10-16,3 19 10 16,12 13 0-16,16 12-5 15,3 4 5 1,-2 2-9-16,-4 2 9 0,-4-2 1 16,-11 2 0-16,-7 2-2 15,-3 0-3-15,0-1-22 16,-19-8 14-16,-8-22 2 15,-7-21 7-15,-14-29 1 16,-12-20 4-16,-17-20 12 0,-20-38 8 16,-8-30-20-16,2-19 2 15,11-10-3-15,29 4-1 16,41 14 23-16,34 15 41 16,65 13 2-16,41 9-44 15,29 6-21-15,6 6 6 16,-8 9 7-16,-30 10-6 15,-41 9-8-15,-41 5-2 16,-33 0-40-16,-36-5-127 0,-37-4-184 16,-24-8-751-1</inkml:trace>
  <inkml:trace contextRef="#ctx0" brushRef="#br0" timeOffset="125166.9036">26916 12576 1101 0,'0'0'92'0,"0"0"-64"16,-117-55 50-16,68 50 7 15,-6 5-47-15,-5 2-18 16,2 17-18-16,9 8 0 15,13 3-1-15,16 4-1 16,13-3 0-16,7-6-5 16,15-6 2-16,22-8-7 15,18-7-5-15,7-4-21 0,-1-7 8 16,-8-18 4-16,-14-8 24 16,-10-2 2-16,-14-2 1 15,-9 4 28-15,-6 8 24 16,0 7-10-16,-6 10-16 15,-5 8-13-15,2 0-16 16,0 19-5-16,5 13 0 16,4 7 5-16,6 2 0 15,28-5-22-15,20-7-7 16,16-10-6-16,9-10-16 16,-2-9-5-16,-8-2-22 15,-15-23 9-15,-12-11 19 16,-11-11 50-16,-13-6 16 15,-8-3 34-15,-10 0-3 16,0-1 15-16,-11 5-7 0,-8 8 20 16,-3 13-12-16,4 13-3 15,5 13-26-15,4 5-34 16,1 12 0-16,3 22-1 16,2 11 1-16,3 8 0 15,0 5 0-15,13 2-15 16,5-1-8-16,4-3-23 15,7-8-23-15,5-12 15 16,8-14-9-16,8-11-3 16,5-11-23-16,-1-4 13 15,-4-19 62-15,-9-11 14 0,-14-7 51 16,-7-4 64-16,-14 0-63 16,-6 7 23-16,0 9-13 15,-16 9-7 1,-4 10-10-16,-3 10-43 0,2 0-2 15,2 17-1-15,7 13-8 16,3 4 6-16,9 2 3 16,0-1-26-16,13-9-4 15,10-11 3-15,-2-11 22 16,1-4 5-16,-4-8 7 16,-9-14 16-16,-6-6 12 15,-3-2-19-15,-5 2-3 0,-15 6-13 16,-4 9-35-16,4 7-83 15,7 6-66-15,10 0-319 16</inkml:trace>
  <inkml:trace contextRef="#ctx0" brushRef="#br0" timeOffset="125887.9377">27847 12447 1260 0,'0'0'36'16,"0"0"-36"-16,0 0-12 0,0 0 12 15,82 53 4 1,-66-21-4-16,-7 0-31 0,-8-5-4 16,-1-7 10-16,0-10 19 15,0-8 1-15,0-2 5 16,0-5 13-16,3-16 39 15,11-5-44-15,4-4 6 16,-1 1 16-16,0 4 1 16,-3 4-7-16,-3 11-10 15,-3 6-1-15,3 4-13 0,6 0-7 16,6 18-7 0,8 6-3-16,6 4-26 15,8 0-18-15,6-4-25 16,5-5-6-16,3-11 8 15,-4-8 20-15,-9-4 64 16,-5-17 46-16,-12-8 48 0,-9 0 1 16,-13 0 14-16,-7 0-12 15,-3 6-35-15,-21 7-8 16,-11 7-20-16,-7 9-31 16,-6 3-3-16,2 21-4 15,3 9-2 1,13 10 2-16,16 0 1 0,14 2-13 15,5-11-38-15,25-11-2 16,8-13 28-16,4-10-14 0,-3-12 15 16,-5-17 26-16,-7-7 2 15,-6-1 25 1,-9 3 8-16,-8 6 4 16,-2 9-2-16,-2 10-6 15,0 9-13-15,0 15-17 0,4 29-46 16,5 24 45-16,5 13 0 15,5 13-43-15,-2 4 19 16,-4 4 8-16,-9-1 6 16,-4 2 9-16,0-5 0 15,-17-16 2-15,-15-19 9 16,-14-25 23-16,-27-27 15 16,-21-11-4-16,-17-35-19 15,0-14-23-15,12-13-1 0,22-10-88 16,35-6-67-1,39-5-489-15</inkml:trace>
  <inkml:trace contextRef="#ctx0" brushRef="#br0" timeOffset="129190.7759">29462 12389 920 0,'0'0'213'0,"0"0"-179"0,0 0-24 16,0 0 60-16,0 0 23 16,147-14-36-16,-55 22-42 15,1-2 4-15,-8-4-5 16,-12-2-4-16,-19 2-4 15,-14-2-6-15,-18 0-38 16,-12 0-43-16,-10-10-47 16,-16-5-94-16,-18-3-311 15</inkml:trace>
  <inkml:trace contextRef="#ctx0" brushRef="#br0" timeOffset="129351.8652">29725 12258 864 0,'0'0'121'0,"0"0"-115"15,0 0 88 1,0 0 29-16,27 96-70 0,-18-51 1 16,0 6-33-16,-5 4-17 15,-1 4 0-15,3-1-4 16,9 0-22-16,8-9-79 16,11-10-175-16</inkml:trace>
  <inkml:trace contextRef="#ctx0" brushRef="#br0" timeOffset="129904.4321">30182 12369 1292 0,'0'0'39'15,"0"0"-39"-15,0 0 0 16,10 89 8-16,18-25 23 15,8 7-25-15,4-2-6 16,-1-9-5-16,-3-14-12 16,-6-18-10-16,-9-16 9 15,-9-12 18-15,-6-5 13 16,-1-26 46-16,-2-10-27 16,-1-13 22-16,-2-7-23 15,0-2-19-15,0 5-7 16,0 7-5-16,3 13 0 0,11 13 0 15,9 15-21-15,7 10-16 16,8 12-22-16,8 17 25 16,-3 6 29-16,-2 2-7 15,-3-3 3-15,-4-5 7 16,-2-5-4-16,-2-9 5 16,-7-11 1-16,-3-4 0 15,-4-4 12-15,-4-18-4 16,-4-6-3-16,-8-1 5 15,0-3-6-15,-9 4 7 16,-20 6-5-16,-9 8-4 16,-8 11 7-16,1 3-8 15,6 20 1-15,9 18 0 16,15 14-1-16,15 7 5 0,3 1 3 16,29 0 7-16,10-10-4 15,10-11-9-15,4-11-3 16,4-9-26-16,7-8-79 15,7-8-170-15,7-3-714 16</inkml:trace>
  <inkml:trace contextRef="#ctx0" brushRef="#br0" timeOffset="130237.659">31873 12462 1260 0,'0'0'57'15,"-101"-4"-57"-15,44 21 4 16,2 16 21-16,10 11 1 16,11 7-13-16,21 5-13 15,13-7-4-15,6-8-15 16,25-15-20-16,9-14-15 16,0-12-3-16,-1-4 20 15,-4-26 17-15,-9-12 20 16,-3-9 37-16,-10 2 24 15,-3 4-3-15,-5 16 11 16,-3 14 14-16,-1 11-18 16,1 4-33-16,1 18-32 0,4 20-24 15,1 13 23-15,3 7 0 16,6-6-13 0,2-4-77-16,7-12-19 0,6-10-53 15,9-13-207-15</inkml:trace>
  <inkml:trace contextRef="#ctx0" brushRef="#br0" timeOffset="130413.3934">32376 12528 1009 0,'0'0'122'16,"0"0"-61"-16,0 0-9 0,0 0-12 16,0 0-22-1,-42 78 19-15,22-22-21 0,3 1-15 16,2-5-1-16,5-8-8 15,-1-7-87-15,7-14-121 16,3-16-348-16</inkml:trace>
  <inkml:trace contextRef="#ctx0" brushRef="#br0" timeOffset="130598.0264">32154 12516 1147 0,'0'0'167'0,"0"0"-165"16,70 98-2-16,-27-59 4 0,1 1 3 16,3-8-7-16,0-6-18 15,-1-9-100-15,-6-13-55 16,-6-4-62-16,-5-4-211 16</inkml:trace>
  <inkml:trace contextRef="#ctx0" brushRef="#br0" timeOffset="130730.6702">32590 12639 435 0,'0'0'286'0,"0"0"-100"15,0 0 1-15,0 0-47 16,0 0-54-16,0 0-74 16,29-18-7-16,-15 57 25 15,-4 4-10-15,-1 0-12 0,4 0-6 16,1-4-4 0,1-1-15-16,-2-8-80 0,0-12-158 15</inkml:trace>
  <inkml:trace contextRef="#ctx0" brushRef="#br0" timeOffset="130934.1308">32679 12322 1381 0,'0'0'0'15,"91"10"-97"-15,-31 17 38 16,2 5 2-16,-5 3-53 0,-12-3-123 16,-17-6-284-1</inkml:trace>
  <inkml:trace contextRef="#ctx0" brushRef="#br0" timeOffset="131139.9482">32922 12536 679 0,'0'0'82'15,"0"0"-46"-15,0 0 42 16,5 87 59-16,25-46-34 15,3-2-51-15,-4 1-30 16,-5-2 8-16,-9-4-15 16,-9-2-7-16,-6 2 7 15,-2-7-14-15,-21-1 10 16,-9-7 8-16,-11-8 14 16,-6-7 8-16,-6-4-23 15,-2-3-18-15,5-15-2 0,10-8-134 16,12-8-322-16</inkml:trace>
  <inkml:trace contextRef="#ctx0" brushRef="#br0" timeOffset="132986.7275">1538 16002 855 0,'0'0'43'0,"0"0"-43"0,0 0 0 16,0 0 5-1,0 0 74-15,0 0-44 0,15-16-13 16,-8 9 11-16,-7-1 27 16,0 0-16-16,0 1-26 15,0 2 1 1,-3 1-17-16,-10 3 5 0,1 1-3 16,0 0-4-16,3 3 0 15,3 9-1-15,6 0-4 16,0-2 4-16,0-1-1 15,3-1 1-15,9-2 1 0,3-3 0 16,-5-3 0 0,-2 0 1-16,-4-3-1 15,-4-7 10-15,0-3-10 0,0 3 8 16,-4 4 23-16,-4 2-8 16,-1 4-6-1,2 0-14-15,-2 0-3 0,0 10-4 16,9 6-2-16,0 1 4 15,0-3-1-15,6-4 5 16,10-4-2-16,-4-6 4 16,-4 0 22-16,-1 0 39 15,-4-9-6-15,-3-3-32 0,0 1-27 16,-3 0-16 0,-18 5-97-16,-10 2-121 0,-2 1-414 15</inkml:trace>
  <inkml:trace contextRef="#ctx0" brushRef="#br0" timeOffset="135294.4108">1472 15949 1067 0,'0'0'71'0,"0"0"-71"16,0 0 4-16,-85 14-3 15,76 2 0-15,6 3-1 16,3-2-1-16,0-3-2 16,17-5 1-16,5-5-4 15,0-4 6-15,-2 0-20 16,1-8 5-16,-9-6 12 16,-4-4 3-16,-5-1 2 0,-3-2 3 15,0 2 32-15,-8 2-13 16,-4 5-2-16,-2 7 6 15,-2 5-15-15,-3 0-7 16,-1 7-6-16,-2 13 0 16,1 6 1-16,9 1-1 15,7 1 0-15,5-2 1 16,0-7-1-16,21-6 0 16,6-4 0-16,3-9-11 15,0 0-2-15,1-5-1 16,-7-9 12-16,-3-5-2 15,-12-3 8-15,-6-3-1 16,-3-1 11-16,0 2 15 16,-6 5-2-16,-8 5-3 15,-2 7 3-15,1 7-23 0,-9 0-4 16,5 11-2 0,-1 10-5-16,4 6 0 0,10 0 5 15,6 0-1 1,0-3 0-16,24-6-4 0,3-5-17 15,8-9 9-15,-2-4-19 16,-3 0 10-16,-7 0 16 16,-7-16 3-16,-13-2 5 15,-3-6 12-15,0-3-6 16,-6 2 29-16,-10 1-7 16,-4 6-8-16,-2 3 2 15,-2 11-12-15,-1 4 2 0,-2 1-12 16,3 21-4-16,3 3 2 15,10 4-4-15,7 2 0 16,4 0 5-16,0-1-1 16,18-8-2-16,7-7-10 15,2-5-7-15,3-7 8 16,-2-3-5-16,-5 0-9 16,-5-7 24-16,-8-9 3 15,-7-4 2-15,-3-4 5 16,0-1 9-16,-4-2 16 15,-10 3-3-15,-5 1-12 16,-1 8 8-16,-2 8-17 16,-2 7-2-16,-1 0-4 15,0 15-2-15,5 8-4 0,11 4-4 16,9 3 3-16,0-1 4 16,15-2-3-16,16-7-8 15,7-8-15-15,2-7-6 16,-3-5 16-16,-6 0 0 15,-11-8 17-15,-8-9 8 16,-12-3 17-16,0-3 18 16,-2-1 3-16,-17 2-20 15,-2 3 0 1,-3 6-13-16,-3 7-6 0,2 6-3 16,3 0-3-16,5 2-2 0,7 15-5 15,7 3-20-15,3 1-19 16,0 1-24-1,19-2-20-15,2-4-111 16,-3-5-238-16</inkml:trace>
  <inkml:trace contextRef="#ctx0" brushRef="#br0" timeOffset="141102.036">3219 15666 147 0,'0'0'1003'0,"0"0"-954"16,0 0-37-16,0 0-10 16,0 0 19-16,0 0-13 15,0 0-5-15,-43 13 0 0,43 29 0 16,18 3 0-1,-2 3-3-15,-1-1-1 0,-1-4-1 16,-7 1-13-16,-5-7-23 16,-2-6 2-16,0-10-20 15,-17-6 22-15,-10-11 19 16,-10-4 9-16,-2 0 2 16,-4 0 4-16,7-10 0 15,6 0 28-15,11 3 9 16,10 4 5-16,9 3 1 15,0 0-20-15,18 0-16 16,22 5-5-16,18 7 23 0,14-3 8 16,4-5-21-1,-6 1 1-15,-9 1-6 0,-12-2-7 16,-16 0-2-16,-18 0-63 16,-15-2-80-16,-12-2-106 15</inkml:trace>
  <inkml:trace contextRef="#ctx0" brushRef="#br0" timeOffset="141686.7776">3068 15681 1154 0,'0'0'1'0,"139"-83"-2"0,-63 42-8 15,-4 3 9-15,-8 6 1 16,-6 6 0-16,-7 6-2 15,-9 6-7 1,-11 5 8-16,-6 7 13 0,-5 2 14 16,-1 10-15-16,-1 19-10 15,-3 13 8-15,-3 10 9 16,-3 8-4-16,-6 11-7 16,0 5-1-16,-3 8-5 15,0 6 4-15,9 0-6 16,7-4 1-16,1-11-2 15,7-10-14-15,-4-13-19 0,-3-11 1 16,-2-8-7-16,-3-13 2 16,-3-10 9-16,1-4 7 15,-1-6 18 1,7 0 4-16,4-11 0 0,10-9 0 16,7-3-7-16,6-8-33 15,-1 1-76-15,-4-7 14 16,-12 2-18-1,-14-6-119-15,-12-5 63 0,-19 1 176 16,-33 0 154-16,-20 1 36 16,-16 3-34-16,-9 5-38 15,-3 5 16-15,9 6-45 16,21 6-5-16,25 6-25 16,30 3-10-16,15-1 0 15,39-3-45-15,27-5-4 0,17-1-7 16,16-2 5-16,-5 1-1 15,-18 5-9-15,-21 2-37 16,-27 6-65-16,-28 4-75 16,-12 2-41-16,-41 1-315 15</inkml:trace>
  <inkml:trace contextRef="#ctx0" brushRef="#br0" timeOffset="143679.4428">5660 15680 1169 0,'0'0'44'16,"-88"-71"-31"-16,37 49 1 15,2 5 42-15,-6 7 20 16,-9 10-29-16,-5 0-32 16,-4 27-2-16,7 9-12 15,16 3 8-15,17 4-6 16,18 1 1-16,13-3-6 16,2-2 2-16,17-10 0 0,11-10-3 15,7-6 3 1,8-13 0-16,0 0 0 15,6-13-13-15,-10-13-3 0,-6-7 4 16,-12-5 12-16,-9-1 1 16,-6 0 2-1,-5 7 8-15,-1 11 19 0,0 8 1 16,0 8 32-16,3 5-35 16,1 0-28-16,4 18-8 15,4 12 0-15,7 7 8 16,-2 6 0-16,4 0-3 15,-2-2 3-15,1-3-59 0,2-1-58 16,0-8-38-16,-4-13-184 16</inkml:trace>
  <inkml:trace contextRef="#ctx0" brushRef="#br0" timeOffset="146151.9539">6033 15512 1240 0,'0'0'38'0,"0"0"-32"16,0 0-2-16,0 0 14 16,0 0 36-16,0 0-45 15,0 0-7-15,3-1-2 16,61 26 0-16,8 1-6 15,5 2-26-15,-8-3-2 16,-17-1 7-16,-22-3 22 16,-18 0-5-16,-12 2 9 15,-14 4 1-15,-27 0 3 16,-9 3 43-16,-8 2-5 16,-3 0-21-16,6-1-3 15,15-2-15-15,13 0 2 0,16-2-4 16,11-2-9-16,8 0-61 15,31-6-78-15,16-9-167 16</inkml:trace>
  <inkml:trace contextRef="#ctx0" brushRef="#br0" timeOffset="146518.4889">6992 15533 1149 0,'0'0'24'16,"0"0"-21"-16,0 0 1 15,0 0 40-15,-97-46 3 16,69 61-33 0,3 16-12-16,1 9 0 0,13 5-3 15,10 5 1-15,1-2-2 16,15-2 1-16,23-6 1 15,15-9-3-15,14-13-16 16,-3-13-16-16,-10-5 13 16,-11-7 21-16,-15-17 2 15,-11-5 29-15,-14-5 9 16,-3-5 0-16,-5-1 13 16,-29 0-37-16,-6 5-11 0,-11 7-4 15,3 7-42-15,8 10-12 16,19 9-43-16,21 2-136 15,15 3-253-15</inkml:trace>
  <inkml:trace contextRef="#ctx0" brushRef="#br0" timeOffset="146798.1721">8237 15804 1325 0,'0'0'31'0,"0"0"-31"16,0 0 0-16,-39 88-1 15,14-57 3-15,-1 2-4 16,-8 3-50-16,3-10-189 16,-5-8-812-16</inkml:trace>
  <inkml:trace contextRef="#ctx0" brushRef="#br0" timeOffset="148882.2573">9355 15448 161 0,'0'0'964'15,"0"0"-911"-15,0 0-26 16,-56-74 33-16,56 69 41 15,0 5-25-15,0 0-44 16,0 10-32-16,12 16-17 16,9 12 17-16,2 12 0 15,-3 6 5 1,-1 3-11-16,1 3-4 0,-4-3-22 16,2-9-11-16,0-6 2 15,-3-15 2-15,-5-10 15 0,-2-13 8 16,-1-6 16-1,-1-8 7-15,2-20 40 0,1-11-22 16,2-11 16-16,-3-8 5 16,3-5-7-1,-1-2-18-15,-1 1-2 0,3 3-4 16,1 5-15-16,1 9 0 16,2 13-3-16,-1 10-40 15,1 17-35-15,-4 7-49 31,0 10-90-31,-1 17-79 0</inkml:trace>
  <inkml:trace contextRef="#ctx0" brushRef="#br0" timeOffset="150738.1803">10454 15426 940 0,'0'0'9'15,"0"0"-9"-15,0 0 0 16,-115 14 24-16,72 6 13 16,-2 3-21-16,0 1-9 15,9-2-6-15,8-5 0 16,11-6-1-16,7-6 4 16,9-1-2-16,1-4-1 15,0 0 0-15,0 0 22 0,10 0-1 16,8 4 32-16,12 3-33 15,1 3-8-15,2 5-4 16,8 4-4 0,1 5-4-16,3 1 0 0,-3 4 1 15,-3 1-3-15,-3-1 1 16,-5-3-54-16,3-2-41 16,2-5-84-16,-2-9-184 15</inkml:trace>
  <inkml:trace contextRef="#ctx0" brushRef="#br0" timeOffset="151102.7071">11222 15352 283 0,'0'0'748'16,"0"0"-723"-16,0 0-19 15,-91-77 59-15,61 75 11 16,-4 2-32-16,0 7-20 16,-2 23-20-16,3 9 4 15,5 11-1-15,11 5-7 16,10 3 8-16,7-2-8 16,10-3 1-16,23-8 4 0,12-12-4 15,10-11 1 1,6-16-2-1,-1-6 0-15,-5-16 0 0,-9-16 18 16,-11-7 38-16,-10-4 7 0,-10-5-34 16,-14-2 0-1,-1-1-22-15,-13 7-7 0,-14 5-10 16,3 11-59-16,3 17-30 16,5 11-46-16,11 0-236 15</inkml:trace>
  <inkml:trace contextRef="#ctx0" brushRef="#br0" timeOffset="151333.0953">11956 15590 1302 0,'0'0'0'0,"0"0"-47"16,0 0 28-16,0 0 19 16,-33 98 2-16,6-55-2 15,-2 2-10-15,0-5-135 16,4-8-70-16,4-11-326 16</inkml:trace>
  <inkml:trace contextRef="#ctx0" brushRef="#br0" timeOffset="151925.1559">13002 14958 1207 0,'0'0'54'16,"0"0"-49"-16,0 0-5 15,0 0 0-15,25 87 15 16,-11-24 21-16,-1 6-35 15,1 6 9-15,-1 3-10 0,-4-3-40 16,-5-6-48-16,-2-10-128 16,-2-18-259-16</inkml:trace>
  <inkml:trace contextRef="#ctx0" brushRef="#br0" timeOffset="152984.2884">12729 15315 1132 0,'0'0'53'0,"0"0"-50"0,0 0-3 16,131-69 0-16,-53 64 15 15,10 2-6-15,3 1-4 16,-5-4-5-16,-10-6-1 16,-16-2-5-16,-17-6-5 15,-16-1 11-15,-14 1 5 0,-11-3-4 16,-2 0 19-16,-13 0 17 15,-7 6-1-15,-2 3 1 16,3 10-13-16,4 4-16 16,2 8-8-16,5 19-4 15,3 15 4-15,5 11-1 16,0 10 1-16,9 0-3 16,12 0-10-16,3-6-46 15,0-10 3-15,-3-10-57 16,-5-13 15-16,-2-14-32 15,-7-10 83-15,-6-6 47 16,-1-19 29-16,0-11 53 0,0-6-8 16,0-3-6-1,0-1 6-15,2 3-17 0,7 5 3 16,3 9-9 0,4 10-13-16,-1 9-7 0,3 10-20 15,1 0-11-15,4 16-6 16,2 12 1-16,2 9-4 15,-2 4 8-15,1-2-28 16,2 1 0-16,5-5-6 16,6-3-11-16,7-7 2 15,3-8 14-15,0-10-8 16,-2-7 14-16,-3 0 23 16,-3-16 1-16,-4-9 10 0,-4-8 4 15,-8-2 11 1,-10-5 17-16,-8 1-1 15,-7 2 8-15,-7 3-8 16,-18 8-14-16,-12 9 0 16,-8 12-17-16,-4 5-1 0,2 12-9 15,7 19-3-15,10 9 3 16,11 9-4-16,14-1 4 16,5 0-1-16,18-7-1 15,21-9 2-15,10-8-29 16,11-12-12-16,3-10-2 15,-4-2 10-15,-8-10 20 0,-12-19 13 16,-14-9 0-16,-7-2 17 16,-9-7 13-16,-8 1-3 15,-1 3 17-15,0 10-16 16,0 12 0-16,0 12 11 16,0 9-38-16,0 6-1 15,0 19-43-15,6 13 40 16,3 4 1-16,5 4-17 15,-2-3-25-15,4-6-1 16,2-8-2-16,-2-7 1 16,-7-10-29-16,-3-12 18 15,-6 0 46-15,0-12 11 16,0-16 3-16,0-5 4 16,-1-5 10-16,1-3 35 15,3 2-3-15,21 2 2 16,10 4 4-16,5 10-20 15,4 7-8-15,-7 9-2 0,-5 7-6 16,-4 9-1-16,-5 16-18 16,-7 10-1-16,-7 8-1 15,-8 4 1-15,0 1 1 16,-15 0 0-16,-12-4-40 16,-6-4-61-16,-4-11-116 15,-11-12-335-15</inkml:trace>
  <inkml:trace contextRef="#ctx0" brushRef="#br0" timeOffset="155751.3493">16198 15096 1040 0,'0'0'122'0,"0"0"-94"15,0 0-27-15,-111-59 23 16,66 57 36-16,-5 2-34 16,-1 2-11-16,3 13-14 15,8 4 0-15,10 0 0 16,14 3-1-16,13 3 0 16,3 3 0-16,20 0 1 15,16 1-3-15,9-3 2 16,4-1-7-16,0 0 2 15,-7-1-7-15,-12-2 3 0,-15-2-6 16,-15-1 2-16,-3-5 12 16,-30-3 1-1,-15-4 9-15,-8-4 22 0,-5-3-16 16,1 0-3-16,11 0-4 16,15-9-8-16,18-3-12 15,16-6-69-15,32-7-140 16,27-5-443-16</inkml:trace>
  <inkml:trace contextRef="#ctx0" brushRef="#br0" timeOffset="155981.2379">16359 15098 1230 0,'0'0'122'16,"0"0"-95"-16,0 0-22 15,0 0 29-15,0 0 15 0,0 0-24 16,-41 70-18-16,41-22 1 15,14 4-5-15,10 2-3 16,1-5 0-16,2-2-39 16,-6-4-22-16,0-5-8 15,-7-7-10-15,-4-4-5 16,-6-7-40-16,-2-9-47 16,-2-6-55-16,0-5-249 15</inkml:trace>
  <inkml:trace contextRef="#ctx0" brushRef="#br0" timeOffset="156300.4134">16421 15166 842 0,'0'0'166'0,"0"-87"-68"16,14 53-48-16,5 7 0 15,5 6 25-15,4 7-22 16,5 8-29-16,5 6-24 15,-1 3-2-15,0 19 1 16,-9 9-7-16,-10 4 8 16,-15 5-12-16,-3-1-16 15,-26 1 21-15,-22-5 1 16,-12-10 6-16,-4-10 2 16,4-8 0-16,8-5 21 0,15-2 11 15,13 0-23-15,16-2 1 16,8-9-12-16,23-4-4 15,25 2-97 1,23-1-78-16,7 2-25 16,2-1-186-16</inkml:trace>
  <inkml:trace contextRef="#ctx0" brushRef="#br0" timeOffset="156583.6786">16990 15145 795 0,'0'0'95'16,"0"0"-93"-16,97-27-1 15,-64 17 113-15,-7-2-14 0,-7-1-49 16,-5 1-36-16,-8-4-1 16,-6 2 15-16,0 0-10 15,-3-1-4-15,-18 7 9 16,-8 3-11-16,-9 5 3 16,-5 0 2-16,-3 10 0 15,7 10 13-15,9 5-9 31,15 4-9-31,15 4 7 0,6 2-11 0,28 0 8 16,14-5-3-16,12-6-13 16,6-6-2-16,6-7-9 15,8-7-82-15,5-4-93 16,-2-5-338-16</inkml:trace>
  <inkml:trace contextRef="#ctx0" brushRef="#br0" timeOffset="157266.8008">17564 15043 1123 0,'0'0'64'15,"0"0"-64"-15,0 0 0 16,0 0 41-16,136 30-23 16,-75-24-18-16,-3-6-42 15,-11 0-28-15,-13-2-2 16,-16-14 63-16,-14-4 9 15,-4-2 26-15,-16 1 38 16,-17 3-10-16,-10 6-9 0,-12 3-15 16,-5 9-5-1,0 0 7-15,11 17-14 16,14 11 0-16,21 5-8 16,14 9-6-16,16 0-5 0,33 0 1 15,20-5-3-15,15-8-14 16,2-11-46-16,5-10-11 15,5-5 6-15,1-3-6 16,1-1 14-16,-5-19 9 16,-11-9 40-16,-15-8 11 15,-11-5 53-15,-12-4 35 16,-13 4-15-16,-16 5 0 16,-15 5-2-16,-5 14-9 0,-29 1-27 15,-15 13-1-15,-11 4-27 16,-4 13 2-1,1 17-5-15,10 9-2 16,15 4 2-16,18 3-4 0,20-5 0 16,4-6-4-16,30-11 2 15,11-14-13-15,6-10-12 16,0-6-8-16,-1-25 16 16,-4-12 13-16,-11-8 6 15,-11-14 10-15,-11-12 11 16,-11-10 19-16,-2-3-1 15,-10 5-22-15,-12 10 27 0,2 14-4 16,1 21 6 0,8 17-2-16,5 15-22 0,4 8 5 15,2 5-27-15,2 32-5 16,15 17 1-16,5 18 3 16,4 15 0-16,0 7-3 15,-6 0 4-15,-6-1-47 16,-8-11-79-16,-3-14-178 15,-3-14-475-15</inkml:trace>
  <inkml:trace contextRef="#ctx0" brushRef="#br0" timeOffset="159333.8583">19622 14712 1007 0,'0'0'137'0,"0"0"-74"16,0 0-22-16,0 0 34 15,0 0-26-15,0 0-40 16,22 0-9-16,-18 22 2 0,-1 8 1 15,-1-1-3-15,1 5-1 16,2-1-1-16,-4 0-10 16,2-7-46-16,-3-4-52 15,0-12-132-15,0-9-581 16</inkml:trace>
  <inkml:trace contextRef="#ctx0" brushRef="#br0" timeOffset="159501.623">19595 14440 1320 0,'0'0'0'16,"0"0"-108"-16,0 0-201 15,0 0 236-15,94 13-25 16,-44 7-244-16</inkml:trace>
  <inkml:trace contextRef="#ctx0" brushRef="#br0" timeOffset="159816.7651">20062 14606 426 0,'0'0'503'16,"0"0"-478"-1,-115 21-25-15,80-8 5 0,8 5 29 16,11 1 5-16,16 1-38 15,0 5 3-15,26-1-4 16,11 1 0-16,9 1-2 16,-3-2 6-16,-1 1-2 15,-8-1-2-15,-11-4-2 16,-13-3 1-16,-10-5-7 16,-10-6 6-16,-24-2 2 15,-11-4 17-15,-10 0 60 16,-2-2-14-16,6-10-39 15,13 1 6-15,15 0-29 16,16 2-1-16,7 2-1 16,22 0-84-16,27 3-111 15,20 1-95-15</inkml:trace>
  <inkml:trace contextRef="#ctx0" brushRef="#br0" timeOffset="160266.6118">21688 14697 1115 0,'0'0'75'16,"0"0"-33"-16,-54-75-31 0,3 61 56 15,-13 8 19-15,-12 6-48 16,0 4-14-16,9 22-18 15,16 4-3-15,21 5 12 16,20 2-13-16,10 0 2 16,18-3-4-1,27-5-3-15,13-9-17 0,10-11-33 16,0-9-13-16,-9-7-13 16,-10-22 14-16,-13-9 35 15,-13-10 26-15,-8-2 4 16,-15-8 2-16,0-4 16 15,-14-1 10-15,-8 2 27 0,-2 14 20 16,3 13 8 0,8 15-1-16,5 12-31 0,6 7-21 15,2 3-30-15,0 26-16 16,2 15 14-16,13 17 4 16,9 8-1-16,3 3-1 15,-1 1-36-15,-1 0-82 16,-3-7-43-16,0-12-124 15</inkml:trace>
  <inkml:trace contextRef="#ctx0" brushRef="#br0" timeOffset="168132.6101">21925 14646 1111 0,'0'0'12'0,"0"0"-12"0,0 0-28 16,0 0 28-16,112 0 50 15,-72 0-24-15,-1-7-21 16,-4-5-5-16,-7-1 10 16,-9-5-6-16,-7 0 1 15,-9-2 4-15,-3 2 1 16,0 0 13-16,-13 2-3 16,-11 5-18-16,-6 1 6 15,-7 5-2-15,-8 5-1 16,-6 0 2-16,2 10-2 15,6 12 7-15,10 5 5 0,17 5-7 16,12 3 0-16,4 2-5 16,33-1-3-1,15-4 2-15,11-6-3 0,4-5 3 16,3-7-4 0,0-9-28-16,2-5-36 0,5 0-32 15,2-9-93-15,0-9-63 16,-4-5-281-16</inkml:trace>
  <inkml:trace contextRef="#ctx0" brushRef="#br0" timeOffset="168365.788">22888 14469 368 0,'0'0'436'0,"0"0"-387"16,0 0-4-16,0 0 49 0,-78-72-15 15,45 72-23-15,-1 0-25 16,3 13-14-16,3 11 1 15,6 7 0-15,6 6 11 16,10 4-9-16,6 5-10 16,4-2 8-16,23-5-15 15,8-3-2-15,6-8-1 16,4-6-49 0,4-12-45-16,1-8-65 0,-1-2-75 15,-6-12-196-15</inkml:trace>
  <inkml:trace contextRef="#ctx0" brushRef="#br0" timeOffset="168671.7188">23101 14510 757 0,'0'0'100'0,"0"0"-11"15,0 0 32-15,1-88 0 16,8 76-34-16,3 4-29 16,6 4-24-16,6 4-30 15,6 0-2-15,3 20-4 16,-6 5-3-16,-8 5-1 15,-7 6 6-15,-9-2 0 16,-3-4-19-16,0-4-10 16,0-10-2-16,0-7 25 15,0-7 4-15,-2-2 2 16,2-8 33-16,0-17 22 16,0-7-45-16,0-7 25 15,0-3-6-15,0 2-9 16,3 0-11-16,12 4-9 15,3 6-27-15,8 8-51 0,3 14-59 16,4 8-102-16,-3 0-137 16</inkml:trace>
  <inkml:trace contextRef="#ctx0" brushRef="#br0" timeOffset="169601.7683">23742 14443 639 0,'0'0'346'16,"0"0"-299"-16,0 0-47 0,0 0 70 16,0 0 33-16,36-78-52 15,-36 71-21-15,-9 4-29 16,-13 3-1-16,-8 0-1 16,-7 2-5-16,-2 13 6 15,2 4 0-15,7 6 2 16,10 6-2-16,7 2 0 15,13 2 0-15,0-3 0 16,22-2 1-16,16-6 3 16,8-9-4-16,3-7-4 0,9-6-4 15,5-2-19 1,4-4 3-16,0-10 9 16,-1-5 5-16,-8-8 10 0,-10-1 7 15,-12-6-4-15,-12 0 18 16,-13 1-8-16,-8 3 11 15,-3 4 2-15,-4 10-13 16,-20 6 2-16,-9 8 0 16,-7 2-15-16,0 6-1 15,1 16-1 1,9 5 2-16,11 6-2 0,10-2 5 16,9-2-3-16,0-4 0 15,16-10-3-15,11-6-22 16,3-9-8-16,1 0 13 15,-2-14 5-15,-4-9 8 16,-9-7 7-16,-4-2 3 16,-7-1 3-16,-5-1 14 0,0 7 3 15,0 8 13 1,0 9 13-16,-2 7-10 0,2 3-39 16,-1 7 0-16,1 16-16 15,0 8 12-15,0 3 4 16,12-1 0-1,5-3-2-15,1-7 2 0,5-7-22 16,8-4-1 0,11-8-22-16,10-4 23 0,6 0 6 15,1-10 3-15,-7-11 9 16,-13-5 8-16,-11-5-4 16,-10-7 6-16,-12 1-3 15,-6-1 2-15,0 1-4 16,-12 5 10-16,-11 7 8 15,-7 10-13-15,2 9-1 0,1 6-5 16,10 4-4-16,9 19 1 16,8 8-10-16,6 5 13 15,21 3 0-15,6-4 1 16,-2-3 1-16,-4-4-2 16,-5-8 0-16,-5-1-3 15,-7-5 1-15,-6-1 2 16,-4-3 9-16,0 2-3 0,-16 0 7 15,-11-5 25-15,-5-2-2 16,-6-5 13-16,4 0-17 16,7 0-13-1,13 0-10-15,10 0-9 16,4-1-15-16,4-8-88 16,22-3-105-16,10-6-277 0</inkml:trace>
  <inkml:trace contextRef="#ctx0" brushRef="#br0" timeOffset="169765.9499">24678 14291 672 0,'0'0'410'0,"0"0"-311"15,0 0-40-15,0 0 4 16,0 0-24-16,0 0-30 16,47 74 11-16,-31-31-20 0,-6 1 3 15,-1-3-6-15,-5-4-22 16,-1-8-68-16,-1-9-129 15,-2-13-419-15</inkml:trace>
  <inkml:trace contextRef="#ctx0" brushRef="#br0" timeOffset="169949.4878">24881 13972 694 0,'0'0'621'0,"0"0"-621"16,0 0-245-16,0 0 92 15,0 0 1-15,32 108-275 16</inkml:trace>
  <inkml:trace contextRef="#ctx0" brushRef="#br0" timeOffset="170807.3608">25075 14325 1089 0,'0'0'13'15,"0"0"-13"-15,0 0 0 16,0 0 5-16,36 89 2 0,-28-66-6 16,-2-5 2-16,-4-7-1 15,-1-5-2 1,1-6 0-16,1 0 0 0,3-1 23 15,4-13-19-15,2-4-2 16,3-1 10-16,2 1 7 16,-4 5 9-16,2 3-5 15,0 5-18-15,1 5-4 16,6 0-1-16,5 12-10 16,8 8-12-16,3 5-40 15,4-1 14-15,3-2-21 16,1-2 15-1,3-8-8-15,-1-7 45 0,2-5 17 0,-3-2 31 16,-5-17 37-16,-6-6 7 16,-6-4 12-1,-7-6-10-15,-9 3-28 16,-8 1-11-16,-6 6-2 16,0 6 3-16,-18 8-23 0,-15 7-11 15,-11 4-5 1,-4 9-9-16,5 20 6 0,8 6-9 15,14 4 3-15,9 3 9 16,12-6-4-16,0-8 4 16,18-8-6-16,12-8-22 15,4-12 11-15,2 0-12 0,3-10 9 16,-3-13 13 0,-8-5 5-16,-8-3 2 0,-14-3 5 15,-6 5-3-15,0 3 21 16,-13 8 5-1,2 12-2-15,-1 6-11 0,3 14-15 16,3 27-5-16,3 16 1 16,3 13 6-16,0 12-6 15,0 14 3-15,3 10 1 16,0 6 16-16,-3 5-8 16,0-2 2-16,0-6-10 15,0-11 4-15,-2-10-7 16,-7-18 3-16,0-22 0 15,-4-18 4-15,-10-17-3 16,-6-13 6-16,-12-14 21 16,-14-28-11-16,-6-16-8 0,-3-19-9 15,4-9 0-15,13-6 1 16,20-1 1-16,27-1 1 16,24 3 11-16,41 8 61 15,28 7-31-15,15 12-29 16,2 11-2-16,-9 10-9 15,-25 12 0-15,-28 13-8 16,-30 6 3-16,-18 5-60 16,-24 0-140-16,-27-6-128 15</inkml:trace>
  <inkml:trace contextRef="#ctx0" brushRef="#br0" timeOffset="173450.908">27306 14373 1064 0,'0'0'94'0,"0"0"-83"0,-72-71 65 16,33 51 34-16,-9 6-34 15,-9 7-36-15,-14 7-28 16,-1 0 2-16,6 8-8 15,17 13 3 1,21 4-3-16,16 3-4 0,12 2-2 16,6-1 0-16,28-5-2 15,20-7-2-15,13-5-19 16,13-8-17-16,-2-4-10 16,-12 0-5-16,-11-19 19 15,-17-5 17-15,-15-2 17 16,-13-2 2-16,-10 1 23 15,0 4 21-15,-11 5 4 16,-4 7-16-16,-2 8-3 0,4 3-19 16,1 3-10-16,6 18-2 15,6 3 0-15,0 5 2 16,16-3 0-16,19-1 0 16,13-7-4-16,11-8-17 15,7-10-17-15,-1 0 1 16,-11-15-2-16,-8-15 4 15,-13-8 30-15,-15-10 5 16,-8-5 10-16,-10-8 18 16,0 0 12-16,-14 5 4 15,-6 9 11-15,-1 11-5 0,5 15-4 16,6 9-19 0,4 12-10-16,1 0-17 15,0 22-9-15,1 13 3 16,4 14 5-16,0 5-1 15,9 4 2-15,8-3-10 0,3-6-14 16,7-7-29-16,6-7-38 16,9-15 14-16,5-8-17 15,2-12-14-15,-2 0 39 16,-8-21 47-16,-8-7 22 16,-7-7 25-16,-6 2 45 15,-9 0 4-15,-3 1-19 16,-6 8 17-16,0 7-4 0,0 10-21 15,0 7-27 1,0 0-20-16,0 23-24 16,0 9 24-16,0 6-3 15,7 0 0-15,19-4 3 0,8-9-31 16,6-9 16 0,2-12 11-16,-2-4 4 0,-8-3 3 15,-8-18 5-15,-15-9 42 16,-9-5 1-16,-12-4-10 15,-27-4-15-15,-10 5-26 16,-8 5 0-16,6 14-3 16,6 13 2-16,14 6-60 15,16 16-87-15,15 12-52 16,3 3-139-16</inkml:trace>
  <inkml:trace contextRef="#ctx0" brushRef="#br0" timeOffset="174332.7695">28390 14114 1242 0,'0'0'83'0,"0"0"-66"16,0 0 19-16,0 0-24 16,0 0-12-16,0 0-7 15,48 70 5-15,-29-32-9 16,-5-5-31-16,-6-10-4 15,-2-7 16-15,-4-8 0 0,-2-8 18 16,1 0 12-16,2-11 43 16,2-11-29-16,-1-6 10 15,3 2 27-15,-1 4-10 16,1 3-26-16,-3 9 12 16,-1 6-14-16,6 4-12 15,4 4-1-15,8 18-34 16,6 6 18-16,3 3-19 15,4 1-36 1,5-1 19-16,8-6-23 0,8-5-30 16,4-5 36-16,-1-12-51 15,-4-3 105-15,-8-9 15 0,-10-16 90 16,-7-4 40 0,-10-7-7-16,-12 0-24 15,-7 2-12-15,0 6-29 16,-23 7-8-16,-10 8-23 15,-8 10-26-15,-1 3-1 0,3 12-9 16,9 16 5-16,10 4 2 16,14 5-12-16,6-5-17 15,9-5-30-15,18-10-5 16,7-11-1-16,2-6-13 16,0-1-24-16,-2-21 68 15,-7-3 36-15,-6-6 26 16,-12 0 57-16,-8 3-4 15,-1 7-1-15,0 8-1 16,0 10-18-16,0 3-59 16,0 24-17-16,4 20 11 0,9 17 3 15,2 9-3-15,2 9 3 16,0 12-12 0,2 14 15-16,2 12-3 0,-4 11 6 15,-4-3-3-15,-5-2 0 16,-8-11-1-1,0-18-3-15,-15-18 4 0,-18-24 0 16,-14-27 14-16,-20-25 9 16,-19-9 19-1,-14-37-15-15,-9-20-24 0,4-17 8 16,13-15-7-16,24-13 0 0,32 6 13 16,36 6 10-16,25 8 3 15,57 11-16-15,29 7-9 16,23 7-7-16,6 5 2 15,-11 13 0-15,-27 11 4 16,-35 8-1 0,-35 10-6-16,-28 2-26 0,-5 1-77 15,-38-1-71-15,-19-4-87 16,-10-2-453 0</inkml:trace>
  <inkml:trace contextRef="#ctx0" brushRef="#br0" timeOffset="174740.2085">30049 14040 672 0,'0'0'0'0,"0"0"-270"15</inkml:trace>
  <inkml:trace contextRef="#ctx0" brushRef="#br0" timeOffset="175018.911">29867 14199 1219 0,'0'0'76'0,"0"0"-73"16,117-13 13-16,-48 9 68 0,4 0-29 16,3 4-30-16,-8 0-25 15,-10 0-4-15,-12 0-53 16,-13 4-57-1,-12-3-75-15,-12-1-142 16</inkml:trace>
  <inkml:trace contextRef="#ctx0" brushRef="#br0" timeOffset="175678.0739">30539 14127 1205 0,'0'0'77'15,"0"0"-77"1,0 0-17-16,22 84 17 0,-6-30 3 15,1 3 2-15,3 1-6 16,4-5 1-16,1-11-6 16,0-14-2-16,-2-15 1 15,0-13 7-15,-3 0 9 16,2-25 9-16,-2-14 30 16,-5-9-4-16,-1-9 1 15,-10-6 1-15,-4-3-32 16,0 4-5-16,0 7-8 15,5 14-1-15,6 17-8 0,9 18-39 16,7 6-31-16,10 29-19 16,6 14 40-16,-1 8 17 15,-1 0-9-15,-9-3-5 16,0-9 39-16,-4-9 4 16,0-10 10-16,-1-9 1 15,-3-11 2-15,-2 0 25 16,-4-13 53-16,-2-14-27 0,-5-3-34 15,-6-6-8-15,-5-2 2 16,-2 2 13-16,-22 5-2 16,-7 11-8-16,-9 8-4 15,-2 12-10 1,0 0 5-16,8 28 1 16,9 15 4-16,11 11 18 0,11 5-10 15,3-1 8-15,17-3-4 16,18-12-18-16,8-9 2 15,14-11-8-15,7-11-12 16,8-8-50-16,1-4-55 16,-9 0-90-16,-13-23-223 15</inkml:trace>
  <inkml:trace contextRef="#ctx0" brushRef="#br0" timeOffset="177681.3493">32278 14202 1102 0,'0'0'74'0,"0"-73"-52"16,-19 43-9-16,-9 7 45 0,-9 3 7 15,-9 10-9-15,-11 10-41 16,-4 3-8 0,4 20-7-16,16 8-1 0,14 6 0 15,16 3-2-15,11 1 3 16,9-3 3-16,26-6-3 16,14-8 0-16,5-8 0 15,4-8-16-15,-3-8 4 16,-5-8 2-16,-11-18 10 15,-9-7 5-15,-13-4-4 16,-8-1 8-16,-8 5 14 16,-1 8 3-16,0 9 4 15,0 11 5-15,0 5-9 16,0 0-26-16,0 23-14 0,0 10 13 16,0 7 1-1,0-1-5-15,11-2-37 16,9-6-40-16,12-5-20 15,10-9-64-15,13-12-127 0</inkml:trace>
  <inkml:trace contextRef="#ctx0" brushRef="#br0" timeOffset="177830.9529">32809 14027 1047 0,'0'0'78'15,"0"0"-21"-15,0 0-37 16,0 0 6-16,0 0-22 0,0 0 3 15,-81 87 0-15,57-36-5 16,2 0 0-16,4-5-4 16,2-6-49-16,4-14-84 15,-1-13-123-15</inkml:trace>
  <inkml:trace contextRef="#ctx0" brushRef="#br0" timeOffset="178009.0968">32491 14027 755 0,'0'0'399'16,"0"0"-371"-16,0 0-22 15,100 60 15-15,-58-26 22 16,1 1-29-16,6-1-14 16,-1-2-21-16,0-7-97 0,-8-10-115 15,-9-13-318-15</inkml:trace>
  <inkml:trace contextRef="#ctx0" brushRef="#br0" timeOffset="178159.6899">33000 14118 1040 0,'0'0'140'15,"0"0"-90"-15,0 0 22 16,0 0-11-16,0 0-53 16,0 0-7-16,35 54-1 15,-24-15 5-15,-2 1-5 16,-4-1-14-16,-3-2-75 15,-2-7-96-15,0-10-229 0</inkml:trace>
  <inkml:trace contextRef="#ctx0" brushRef="#br0" timeOffset="178342.2056">33146 13771 1290 0,'0'0'0'0,"106"-6"-165"15,-45 14 17-15,-8 10 54 16,-12 5 56-16,-16 2-154 16</inkml:trace>
  <inkml:trace contextRef="#ctx0" brushRef="#br0" timeOffset="178567.2602">33301 13947 507 0,'0'0'152'0,"0"0"-48"0,-100 44-47 16,93-26-7-16,7 5 10 16,7 3 28-16,22 5-25 15,8 2-29-15,6 4-16 16,-1 0 0-16,-5-2-7 16,-13-2-1-16,-15-6 4 15,-9-3-8-15,-4-2 5 16,-28-4 12-16,-11-4 2 0,-12-6 4 15,-6-5-18 1,-2-3-2-16,0 0-9 16,5-18-84-16,6-10-187 0</inkml:trace>
  <inkml:trace contextRef="#ctx0" brushRef="#br0" timeOffset="178744.786">32979 13649 1090 0,'0'0'0'0,"0"0"-515"16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6T05:08:41.91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1456 4305 1155 0,'0'0'45'0,"0"0"-40"16,0 0-5-16,0 0 2 15,0 0-2-15,0 0 0 16,-66 31 1-16,66-22 5 15,15-6-5-15,0-3 4 0,4 0 5 16,-7 0-9 0,-4-13 10-16,-8-5 20 0,0 0-5 15,0 1 15-15,-8 1-11 16,-5 4 0 0,-2 6-1-16,1 6-29 0,-2 0 0 15,1 5-3-15,2 12-5 16,7 4 7-16,6 1-6 15,0 1 4-15,3-3 3 16,16-5-15-16,5-4 3 16,0-9-8-16,1-2-3 15,-4 0 20-15,-4-14 3 0,-7-5 4 16,-10-3 10 0,0 0 9-16,0 1 11 15,-15 6-9-15,0 4-11 0,-1 7 7 16,4 4-16-16,-3 0-5 15,3 10-2-15,6 9-9 16,6 7 8-16,0-1-6 16,12-1-19-16,19-5 8 15,5-4-12-15,3-10 4 16,-5-5 7-16,-7 0-6 16,-15-10 27-16,-6-9 0 15,-6-3 6-15,0-1 18 16,-9 1 10-16,-12 5-10 0,-4 4 2 15,2 7-20-15,1 5-4 16,4 1-2-16,8 2-5 16,2 12 4-16,8 5-13 15,0-3 6 1,15 1-12-16,9-5 2 0,4-5 7 16,-7-6-1-16,-10-1 12 15,-8 0 0 1,-3-6 20-16,-8-8 3 0,-17-5 12 15,-8 2-22-15,-3 3-8 16,5 3-5-16,1 9-7 16,9 2-9-16,12 0-100 15,9 13-125-15,30-1-393 16</inkml:trace>
  <inkml:trace contextRef="#ctx0" brushRef="#br0" timeOffset="417.0956">2549 3981 1355 0,'0'0'37'16,"0"0"-34"-16,0 0 0 15,0 0-3-15,0 0-6 16,0 0 6-16,-28 117 1 15,49-49 0-15,0 0-1 16,1 3 0-16,-3-5-1 16,-11-3-7-16,-8-9-15 0,0-6 1 15,-18-11-20-15,-13-8 17 16,-8-14 5-16,-7-9 12 16,1-6 8-16,-4 0 1 15,7-13 3-15,9 0 24 16,14 5 13-16,14-1 15 15,5 2-11-15,27 3-36 16,25-1-9-16,17 5 4 16,13 0 1-16,-3 0 7 15,-6 0-10-15,-7-4 4 0,-11-3-6 16,-13-8-1 0,-14-8-26-16,-17-8-112 0,-11-14-227 15</inkml:trace>
  <inkml:trace contextRef="#ctx0" brushRef="#br0" timeOffset="988.3798">2321 3988 1134 0,'0'0'78'16,"134"-35"-76"-16,-41 19 0 15,10 0-2-15,-3 1-26 16,-12-2-94-16,-18-3-144 0,-22-1-208 15,-25-4 336-15,-18-2 136 16,-5 4 490-16,0 2-265 16,-6 7-32-16,1 5-58 15,1 5-15-15,3 4-55 16,1 0-29-16,0 23-36 16,1 17 2-16,14 21 21 15,6 18-13 1,-2 14 3-16,-1 14-11 0,-6 7-2 15,-6 5 3-15,-6 4-3 16,0 0-8-16,0-2-23 16,-3-9-45-16,-6-10 11 15,3-18 18-15,6-21 25 16,0-16 14-16,11-20-2 0,17-14 10 16,14-13 0-1,13 0-2-15,8-19-3 0,1-10-8 16,-1-10 1-16,-11-8 9 15,-15-11 6-15,-13-12 1 16,-20-8 16-16,-7-4 5 16,-37-5-6-16,-20 6-10 15,-26 6-4-15,-16 9 8 16,-5 9-13-16,13 11 7 16,28 15 4-16,26 8-6 15,28 6 8-15,12 2-4 16,15-2 0-16,27-5-7 15,19-2 2-15,13 1-4 16,1-1 0-16,-11 2-37 16,-18-1-26-16,-26-3-46 0,-20-3-171 15</inkml:trace>
  <inkml:trace contextRef="#ctx0" brushRef="#br0" timeOffset="2922.6845">4874 4173 1138 0,'0'0'153'0,"-8"-82"-100"16,-17 46-45-16,-3 7 15 16,-7 5 49-16,-5 8-22 15,-3 14-22-15,-2 2-19 16,-4 14-9-16,1 18 0 15,9 5 0-15,11 8 1 16,13-3-4-16,15-3 0 16,6-6-6-16,24-11 0 15,16-7-20-15,6-14-5 16,7-1-6-16,-1-12-5 16,-5-19 1-16,-9-4 32 15,-16-5 12-15,-12 1 11 16,-10-1 27-16,-6 5 20 15,0 12-5-15,0 6 1 16,0 13-3-16,-1 4-30 0,-1 1-21 16,1 24-1-16,1 14-4 15,0 9 5-15,0 2 1 16,6 2-1-16,15-9-39 16,10-4-107-16,12-13-42 15,14-16-232-15</inkml:trace>
  <inkml:trace contextRef="#ctx0" brushRef="#br0" timeOffset="3216.6567">5581 3853 821 0,'0'0'518'0,"0"0"-514"0,0 0-4 15,0 0-7-15,-106 26 7 16,66 12 0-16,-2 6 0 15,5-2-2-15,1-5-28 16,6-7-3-16,12-9 21 16,8-8-9-16,5-4 15 15,5-4 6-15,0 1 0 16,5 2 0-16,18 1 26 16,13 6 20-16,9 2-2 15,10 2-22 1,5 5-8-16,9 2-8 0,2-1-6 15,-4 0-15-15,-7-6-97 16,-9-7-159-16,-2-9-612 16</inkml:trace>
  <inkml:trace contextRef="#ctx0" brushRef="#br0" timeOffset="3551.3058">6324 3886 1095 0,'0'0'82'0,"0"0"-54"16,0 0-9-16,0 0 31 15,-103 4-20-15,73 40 2 0,5 13-16 16,14 5-12 0,11 2 3-16,8 0-5 15,28-6 8-15,14-12-7 16,10-12 0-16,6-15 5 0,-1-18-5 15,-5-1-1-15,-14-26 7 16,-13-9 17-16,-18-9 55 16,-15-9-23-16,0-4-25 15,-33-4-22-15,-13 1-11 16,-8 5 0-16,2 13 0 16,7 14-34-16,18 16-78 15,13 12-94-15,14 10-211 16</inkml:trace>
  <inkml:trace contextRef="#ctx0" brushRef="#br0" timeOffset="3777.491">7204 4192 617 0,'0'0'790'0,"0"0"-748"16,0 0-42-16,0 0-15 15,0 0 8-15,-30 74 5 16,13-35-53-16,-3-2-177 0,-5-11-407 16</inkml:trace>
  <inkml:trace contextRef="#ctx0" brushRef="#br0" timeOffset="11697.6068">8842 3702 1373 0,'0'0'38'0,"0"0"-34"16,0 0 18-16,0 0 26 16,0 0-44-16,106 12-4 15,-27 15-8-15,2 2-14 16,-11 3-22-16,-18 3 3 15,-18-2-5-15,-18 1 6 16,-16 0 25-16,-2-1 13 16,-25 3 2-16,-10 2 8 15,-7 2 23-15,-6-1 1 0,3 0 2 16,6-7-19-16,16-1-10 16,11-5 0-1,11-2-5-15,3-7-6 16,22-3-87-16,19-12-115 15,9-2-378-15</inkml:trace>
  <inkml:trace contextRef="#ctx0" brushRef="#br0" timeOffset="12048.723">9875 3682 1251 0,'0'0'30'0,"0"0"-24"0,0 0-3 16,0 0 16-16,-105-4 14 16,65 43-24-16,0 13-7 15,4 11-4-15,15 7 3 16,8 1-1-16,13 0 6 16,0-8-6-16,30-13 3 15,17-14-3 1,13-13 0-16,4-15-15 0,3-8-14 15,-6-8 17-15,-10-20 12 16,-15-10 41-16,-14-9 40 16,-14-8-12-16,-8-7-24 15,-17-1-22-15,-23-3-17 16,-9 9-6-16,-2 9-9 16,-3 13-48-16,9 18-73 0,7 11-132 15,10 6-497-15</inkml:trace>
  <inkml:trace contextRef="#ctx0" brushRef="#br0" timeOffset="21832.2246">8102 3851 394 0,'0'0'797'0,"0"0"-748"0,0 0-22 15,0 0 43 1,0 0 27-16,0 0-35 0,102-40-42 16,-61 66-9-16,-3 12-11 15,-5 11 0 1,-5 11 1-16,0 2 2 0,-7 1-3 16,-1-5 0-16,-3-4-5 15,2-9-8-15,-2-13-7 16,-3-13-4-1,1-10 16-15,-5-9 5 0,2-5 3 16,0-21 18-16,2-9-16 16,-1-10 1-16,-4-6 8 15,-3-6 2-15,-3-5 16 16,1 1-22-16,-4 1 11 16,0 5-18-16,0 3 6 0,-7 8-8 15,5 3 2-15,2 4-9 16,0 8-28-16,0 8-65 15,0 8-62-15,2 8-196 16</inkml:trace>
  <inkml:trace contextRef="#ctx0" brushRef="#br0" timeOffset="23494.2567">10751 4091 1174 0,'0'0'37'0,"0"0"-37"16,0 0 0-16,0 0 1 16,0 0 1-16,64 93-1 15,-63-54-1-15,-1-3 1 16,-4-9 0-16,-17-4 1 15,-3-9 0-15,-5-5 7 0,3-7-8 16,-1-2-1-16,6-5-3 16,7-15-50-16,13-4-109 15,1-8-238 1</inkml:trace>
  <inkml:trace contextRef="#ctx0" brushRef="#br0" timeOffset="23741.393">11507 3585 1245 0,'0'0'109'0,"0"0"-80"16,0 0-29-1,0 0-18-15,0 0 2 0,0 0 16 16,75 119 13-16,-38-59-2 15,0 2-10 1,-3-2-2-16,-8-3-3 0,-2-5-35 16,-10-12-63-16,-9-11-95 15,-5-15-161-15</inkml:trace>
  <inkml:trace contextRef="#ctx0" brushRef="#br0" timeOffset="24773.8429">11246 3845 1121 0,'0'0'55'0,"0"0"-55"16,0 0-19-16,107-17 19 0,-32 17 25 15,13 1-25-15,4 7-13 16,-1-6-50-16,-11-2 1 16,-19 0-12-16,-20-11-10 15,-21-8 69-15,-14-6 15 16,-6 1 111-16,-6-2-8 15,-9 1 1-15,-4 1-36 16,3 7-18-16,5 6 14 16,6 6-25-16,4 5-17 0,1 0-22 15,0 16-29 1,0 18 9-16,11 12 18 16,8 4-8-16,4 5-7 0,6-2-6 15,-3-6-9-15,-2-8 1 16,-7-13 0-16,-8-9 8 15,-6-10 0-15,0-7 23 16,-3 0 0-16,0-19 16 16,1-8-4-16,2-3 16 15,2 1 20-15,2 2-1 16,2 5-10-16,1 7-1 16,1 7 1-16,0 6-24 15,8 2-13-15,3 7-4 0,5 15-8 16,4 6 9-1,2 3-5-15,0-1-1 16,3-4-14-16,0-5-11 16,1-5 16-16,0-7-1 15,0-9 0-15,-4 0 12 16,-1-11 5-16,-7-11 2 0,-7-9 11 16,-3-5 2-16,-9 0 18 15,-6-1 3-15,0 5-7 16,-9 5 6-16,-9 8-8 15,-1 8-9-15,1 10-6 16,-2 1-10-16,4 10-6 16,-2 18-1-16,6 11-2 15,7 7 9-15,5 0-1 0,0-4-5 16,22-9-22-16,7-7-27 16,7-11 7-1,3-13 1-15,-2-2 6 16,-4-16 30-16,-2-17 11 15,-7-6 3-15,-7-7 33 0,-3-1 9 16,-4 2 3-16,-6 7-11 16,1 9-1-16,-1 11 9 15,2 9-12-15,0 9-30 16,6 2-3-16,4 21-27 16,1 9 22-16,-1 7 5 15,-4 0-20-15,-2 1-21 16,-4-5 13-16,-1-6-9 15,-2-9 9-15,-3-12-10 16,0-8 16-16,1 0 22 0,4-15 16 16,1-15-11-16,1-8-3 15,4-5 2-15,-2 2 40 16,2 4-38-16,2 5 24 16,-1 7 8-16,4 10-6 15,3 6-5 1,1 9-13-16,5 0-14 0,0 18-2 15,-1 9 2-15,-4 6 1 16,-6 5-1-16,-6 2 0 16,-5-1-1-16,-3-2-1 15,-1-5-17-15,-17-3-70 16,-6-7-20-16,-9-11-111 16,-9-9-474-16</inkml:trace>
  <inkml:trace contextRef="#ctx0" brushRef="#br0" timeOffset="27215.187">14076 3401 1206 0,'0'0'100'16,"0"0"-77"-16,0 0-14 15,0 0 7-15,0 0-15 16,0 0 4-16,48 92-4 16,-27-39 9-16,0 3-6 0,-4 1 1 15,-5-5-4 1,-3-6-1-16,-2-3-37 0,-6-6-46 15,-1-9-58 1,0-11-116-16,-9-11-606 16</inkml:trace>
  <inkml:trace contextRef="#ctx0" brushRef="#br0" timeOffset="27862.9803">13877 3673 1075 0,'0'0'43'15,"0"0"-43"-15,0 0 0 16,80-48 22-16,-24 37 32 16,7-2-40-16,1-1-12 15,-6 0 1-15,-13 1-2 0,-15 1 13 16,-11 4-2 0,-11 2 25-16,-2-1 24 0,-6 6-20 15,0 0-9-15,0 1-26 16,0 2-6-1,0 23-24-15,1 12 20 0,4 9 2 16,2 4 1-16,5-3 1 16,8-6-14-16,5-5-14 15,6-11-5-15,2-8-1 16,0-11 9-16,-3-6 12 16,-5 0 13-16,-4-14 0 15,-3-8 11-15,-6-5 24 16,0-3 19-16,-3 3-12 15,-2 3-8-15,0 5-5 0,-2 7 7 16,-1 7-3-16,1 5-23 16,6 0-10-16,3 8-16 15,3 14 13-15,5 3 2 16,0 0-2-16,5 2 3 16,3-5-11-16,7-2-13 15,5-7-7-15,4-4-6 16,-1-8 9-16,-4-1 17 15,-4-3 7-15,-7-14 4 16,-6-2 7-16,-5-7 0 16,-8 1 11-16,-6-3-1 15,-5 4 13-15,-1 1-5 16,-18 6-17-16,-7 9 2 16,-5 8-10-16,-2 0-2 15,2 19 1-15,7 10-2 0,12 3-1 16,12 3 4-16,4 0-4 15,28-3 4-15,13-4 0 16,11-8 0-16,10-7-41 16,11-9-34-16,5-4-93 15,1-3-223-15</inkml:trace>
  <inkml:trace contextRef="#ctx0" brushRef="#br0" timeOffset="28180.1318">16284 3470 1075 0,'0'0'15'16,"-103"0"-15"-16,58 8 0 16,11 15 40-16,15 10-10 15,19 10-26-15,3 3 0 16,30 4-2-16,11-6-1 15,3-4-1-15,-3-6 1 16,-9-5 0-16,-12-7-1 16,-14-4 0-16,-9-5 0 15,0-4 2-15,-25-3 13 0,-14-5 68 16,-13-1-19-16,-3 0-30 16,7-7-32-16,14-5-2 15,19 1-30 1,15-2-86-16,24 1-183 0</inkml:trace>
  <inkml:trace contextRef="#ctx0" brushRef="#br0" timeOffset="28683.1094">16560 3596 1310 0,'0'0'85'0,"0"0"-60"15,0 0 61-15,0 0-23 16,0 0-62-16,0 0-1 15,14 92 0-15,0-35 1 0,1 4-1 16,2 2 0-16,-5 0 0 16,-6 1-14-16,-3-5-7 15,-3-4-24-15,0-5-17 16,0-11 1-16,0-9-2 16,0-13-8-1,0-7-8-15,1-10-12 0,8 0 56 16,-1-16 3-16,1-11-55 15,-2-8 42-15,2-9 10 16,-6-9 9-16,-2-12 26 16,-1-6 36-16,0-4 40 15,-6-3 22-15,-4 6-9 16,3 0-2-16,5 13 11 16,2 12 0-16,5 12-47 15,18 15-27-15,10 12 3 0,8 8-27 16,3 6-11-16,-2 22 8 15,-6 9-8-15,-12 7-19 16,-20 3 6-16,-4-3-10 16,-37-2 22-16,-15-10 3 15,-9-7 9-15,0-8 1 16,8-7 2-16,15-5-1 16,15-4 3-16,18-1-2 0,7 0-6 15,35-7-67 1,17-11-211-16,8-4-227 0</inkml:trace>
  <inkml:trace contextRef="#ctx0" brushRef="#br0" timeOffset="28990.272">17022 3636 1070 0,'0'0'64'0,"0"0"-55"0,0 0-2 15,87-7 75-15,-50 3-64 16,4-4-16-16,-4-2 1 15,-4-6-3-15,-9-2 10 16,-8-3 7-16,-13 1 35 16,-3 1 3-16,-10 1-19 15,-16 4-10-15,-5 6-25 0,-5 8 2 16,2 0-3-16,3 14 2 16,4 12-2-16,9 7 0 15,9 9 2 1,9 1 15-16,0-3-13 0,21-2 7 15,6-12-1-15,2-8-10 16,4-7-7-16,9-8-69 16,15-3-59-16,13-4-124 15</inkml:trace>
  <inkml:trace contextRef="#ctx0" brushRef="#br0" timeOffset="29659.2028">17564 3571 1072 0,'0'0'73'0,"0"0"-58"16,0 0 9-16,91 50 58 15,-42-42-48-15,-1-8-34 16,-5 0-8-16,-11-8-5 16,-16-12 13-16,-10-5 6 15,-6-5 18-15,-16 4-2 16,-16 2 14-16,-10 7-7 15,-7 9-26-15,-1 8 2 16,3 0-2-16,11 21-1 16,11 14-1-16,18 9 2 15,7 6-2-15,26 0 4 16,29-4-4-16,13-12-1 16,5-12 0-16,-3-9-42 15,3-9-5-15,0-4 16 0,4 0 12 16,2-6 11-16,-6-16-15 15,-3-6 20-15,-11-10 6 16,-11-6 6-16,-12-4 30 16,-17 4 11-16,-19 5 2 15,-3 13 5 1,-34 8-38-16,-17 11-16 0,-10 7-3 16,0 8 0-16,7 24 2 0,17 10 5 15,18 7 0 1,19-5 0-16,3-7-6 0,34-10 0 15,17-15 3 1,7-12-4-16,2-10-11 16,-7-27-5-16,-12-16 16 15,-13-11 2-15,-12-9 0 16,-16-8 8-16,0-2-5 0,-19-5 9 16,-11 7 27-16,-6 10-20 15,1 18 27-15,6 20 2 16,12 17-31-16,10 16-2 15,7 6-17-15,0 37-21 16,7 20 18-16,18 22 3 16,8 9 3-16,1 0-3 15,1-1 0-15,-7-4-11 0,-3-11-57 16,-4-13-163 0,-9-24-255-16</inkml:trace>
  <inkml:trace contextRef="#ctx0" brushRef="#br0" timeOffset="31271.5065">19559 3338 1206 0,'0'0'68'0,"0"0"-65"16,0 0 23-16,0 0 37 15,0 0-44-15,0 0-15 16,6 57-2-16,6-22 5 16,-3 1-4-16,-2-3-3 15,1 0-1-15,-3-2-46 16,3-7-72-16,-3-13-163 16</inkml:trace>
  <inkml:trace contextRef="#ctx0" brushRef="#br0" timeOffset="31429.984">19465 3145 1117 0,'0'0'0'15,"0"0"-137"1,95-3-244-16,-41 12-32 0</inkml:trace>
  <inkml:trace contextRef="#ctx0" brushRef="#br0" timeOffset="31728.8314">20017 3254 1004 0,'0'0'50'0,"-90"5"-47"0,48 7-2 16,10 3 41-16,9 2-6 15,14 6-34-15,9-1 0 16,5 1-2-16,23 1-4 16,10-3 4-16,2-1 0 15,-1 0-1-15,-8-3-3 16,-5 2 6-16,-10-2-2 16,-12 0 5-16,-4-1 0 15,0 2 20-15,-20-4 6 0,-10-4 22 16,-8-3-10-16,-4-6-23 15,-4-1-20 1,0 0-14-16,1-13-105 16,8-9-291-16</inkml:trace>
  <inkml:trace contextRef="#ctx0" brushRef="#br0" timeOffset="32713.5363">5909 5991 1257 0,'0'0'35'15,"0"0"-30"-15,-92-82 3 0,47 63 67 16,-9 11-15-1,-6 8-14-15,-2 4-31 16,4 21-15-16,10 9 0 0,18 2 2 16,17 3 6-1,13-4-8-15,0-5 1 0,31-6-4 16,17-11-3-16,19-12-18 16,3-1-6-16,0-12-15 15,-12-17 13-15,-17-11 11 16,-19-8 21-16,-14-10 0 15,-8-6 0-15,-14 1 12 16,-13 4 30-16,-3 12 0 16,2 12 21-16,7 17-8 15,11 9-15-15,5 9-20 0,5 0-20 16,0 23-9-16,0 16 4 16,14 18 4-16,14 11-1 15,5 5-3-15,7-1-33 16,-1-7-53-16,-6-11-47 15,-8-11-87 1,-10-17-321-16</inkml:trace>
  <inkml:trace contextRef="#ctx0" brushRef="#br0" timeOffset="33521.3057">6017 5998 928 0,'0'0'148'15,"0"0"-142"-15,86-45-2 0,-41 30 7 16,-2-1 41-16,-1-1-41 16,-5-6-10-16,-6 1 1 15,-14-4 0-15,-11-2 8 16,-6 1 23-16,-3 4 17 16,-18 1-5-16,-6 5-5 15,-3 9-7-15,-4 6-8 16,1 2-15-16,3 9-5 15,3 20-1 1,8 8-3-16,7 13 3 0,12 3-2 16,5 1 0-16,26-3 1 15,17-10-2-15,12-12-1 16,4-11-16-16,4-12-16 16,2-6-20-16,5-5-28 15,-1-18-9-15,-2-6 16 0,-9-10 51 16,-16-7 22-16,-12-8 4 15,-14-2 10-15,-6-4 43 16,-14 4-7-16,-1 8-31 16,-16 10 42-16,-8 12-12 15,-5 13 5-15,3 8-31 16,3 5-20-16,7 13-3 16,1 16-9-16,6 13 4 0,9 10 3 15,3 7 0 1,21 5 1-16,7-5-8 15,2-11-20-15,7-14-30 16,1-10-4-16,2-17 1 16,-4-7-2-16,-8 0 35 15,-6-25 29-15,-11-7 6 0,-2-11 55 16,-8-4 14-16,-2-2-28 16,-2 0 0-16,0 12 6 15,3 7-15-15,6 9 4 16,4 10-15-16,8 11-27 15,3 0-8-15,3 12-7 16,-2 18 0-16,-6 7-11 16,-7 3-12-16,-6 3 24 15,-4-6-15-15,-1-9-2 0,1-11 20 16,-2-7 5-16,0-10 6 16,0 0 5-16,0-16 73 15,3-15-35-15,1-10 1 16,-1-7 8-16,2-1-1 15,2 5-26 1,4 3-10-16,2 3-1 0,7 5-12 16,0 8-4-16,4 8-6 15,0 11-63-15,3 6-73 16,0 7-72-16,3 15-194 16</inkml:trace>
  <inkml:trace contextRef="#ctx0" brushRef="#br0" timeOffset="34628.2835">7524 5742 1205 0,'0'0'51'16,"0"0"-50"-16,0 0-1 15,0 0 25-15,104-22-24 16,-59 13-1-16,-6 1-22 16,-11-6 15-16,-9 0 7 15,-11-1 2-15,-8-3 4 16,0 4 13-16,-14-3-3 16,-11 5 7-16,-5 4-7 0,-4 6-9 15,1 2 4 1,0 8-1-16,3 12-5 15,6 9 6-15,12 4-10 0,12 3 4 16,0 3-4-16,23-1 3 16,18-2-4-1,9-8 0-15,8-6-26 0,3-14-27 16,0-4-31-16,-4-4-41 16,-2-12 38-16,-7-12-3 15,-8-7 90-15,-4-4 20 16,-8-3 55-16,-13-2 26 15,-10 3-35-15,-5 3 5 16,-5 6-13-16,-14 9 0 16,-5 9-20-16,-1 10-28 15,-1 2-10-15,1 21-2 0,7 9-6 16,5 6 5-16,8 1 2 16,5 1-5-16,0-8 3 15,5-5-2 1,8-10-23-16,4-14 14 15,3-3 2-15,4-9 12 0,1-18 0 16,-2-2-3-16,-7-5 3 16,-10 1 3-1,-6 5 16-15,0 6 13 0,0 5-5 16,-6 11 13-16,5 6-16 16,1 0-24-16,0 11-19 15,18 11 9-15,12 3 5 16,6-2 2-16,5 0-38 15,4-9 2-15,4-3 19 0,6-9 5 16,3-2-47-16,-2-5 29 16,2-19 17-16,-4-8 15 15,-5-4 1-15,-12-4 0 16,-16 0 3-16,-14 1 10 16,-7 5 22-16,-14 8-6 15,-16 7-15-15,-1 9 3 16,2 9-11-16,5 1-6 15,9 9-1-15,12 13-7 16,3 6 2-16,14 5-2 16,17 1-3-16,9-2 10 15,-1-3-2-15,-6-4 3 16,-5-4 3-16,-5-4 0 16,-10-3 5-16,-4-3 6 15,-5 1 0-15,-4 0 9 0,0 2-3 16,-17 0 12-16,-15-1 13 15,-8-2-10 1,-9-6 5-16,-3-2-27 0,5-3-10 16,7 0-3-16,13-5-8 15,14-9-88-15,13-6-81 16,22-5-272-16</inkml:trace>
  <inkml:trace contextRef="#ctx0" brushRef="#br0" timeOffset="34836.5385">9012 5504 1335 0,'0'0'65'15,"0"0"-65"1,0 0 0-16,0 0 21 0,0 0 14 16,23 94-27-16,-7-63 0 15,-1-3-7-15,0-3-2 16,-4-4-37-16,-4-5-80 15,-3-10-70-15,-4-6-142 16</inkml:trace>
  <inkml:trace contextRef="#ctx0" brushRef="#br0" timeOffset="34989.2682">8844 5190 1289 0,'0'0'62'0,"0"0"-41"16,0 0-21-16,0 0-34 16,0 0-59-16,0 0-112 15,104 44-256-15</inkml:trace>
  <inkml:trace contextRef="#ctx0" brushRef="#br0" timeOffset="35819.7308">9175 5540 773 0,'0'0'51'16,"0"0"-16"-16,0 0 25 16,0 0 6-16,0 0-43 15,30 76-14-15,-30-72-9 16,0-2 1-16,3-2 5 16,3 0 35-16,3-6 63 15,9-8-69-15,-1-6-9 16,-1 2 26-16,-2 1-28 15,-3 4-15-15,1 4 13 16,1 7-13-16,1 2-9 16,5 0-4-16,5 12-13 15,0 7 2-15,3 0-8 16,1 0-3-16,6-4 17 16,8-2 3-16,4-3 6 15,3-4 0-15,1-6-1 0,-1 0-1 16,5-8 0-16,-8-18 4 15,-10-4 10-15,-8-6 22 16,-15 3 16-16,-13 1 26 16,0 3-32-1,-17 9 12-15,-15 7-30 0,-5 8-14 16,-2 5-12-16,-1 13 0 16,9 18 0-16,11 6-2 0,10 3-3 15,10 2 4 1,0-9-5-16,15-4-10 15,13-11-21-15,3-9-29 0,8-9 14 16,3 0 4 0,4-22 18-16,-5-5 26 15,-12-7 4-15,-17 1 6 16,-12-3 58-16,0 7-17 0,-15 5-18 16,0 11 11-16,1 11 3 15,3 2-43-15,2 31-7 16,6 20 2-16,3 16-2 15,0 18 12-15,7 19-5 16,9 12 0-16,6 11 1 16,5 3-1-16,4-5 0 15,3-2 1-15,-1-7-1 0,-3-4 2 16,-5-12-1-16,-13-13 3 16,-12-24-1-16,-16-23 5 15,-36-25-5-15,-26-15 2 16,-22-18-5-16,-18-33 0 15,-10-16-29 1,9-10 0-16,29 0 18 0,41 5 11 16,42 3 2-16,26 1 12 15,50-1 19-15,26 1 15 16,24 4-15-16,14 2-19 16,-5 2-10-16,-10 1-8 15,-27-2 4-15,-35 3-20 16,-36 2-49-16,-20 10-96 15,-46 5-126-15</inkml:trace>
  <inkml:trace contextRef="#ctx0" brushRef="#br0" timeOffset="38196.1288">11455 5656 787 0,'0'0'279'15,"80"-61"-195"-15,-62 27-58 16,-10 1 58-16,-8 1 49 16,-17 3-58-16,-17 9-40 15,-9 5-20-15,-7 7-9 16,-8 8 2-16,-5 0-5 0,-1 18-3 16,5 9 0-1,11 8-1-15,17 3-1 0,22 1 2 16,9-6 0-16,25-5-5 15,26-7-23-15,22-11-21 16,9-10-21-16,0 0-1 16,-6-20 0-16,-19-11 16 15,-17-6 49-15,-20-4 6 16,-19-1 17-16,-1 1 41 16,-26 8 17-16,-12 7-12 15,4 10-9-15,1 9-17 16,6 7-8-16,9 6-22 0,8 19-7 15,10 6 0-15,3 4-2 16,34-1 2 0,17-6-1-16,14-6-22 15,8-11-31-15,2-11-25 0,-8 0-7 16,-9-23 36-16,-13-12 32 16,-11-7 18-16,-19-9 20 15,-13-4 21-15,-5-3 24 16,-6 3-13-16,-13 4-5 15,-1 11 20-15,2 17-16 16,9 10-25-16,4 10-3 16,4 3-23-16,1 23-8 15,0 16-1-15,4 13 7 0,19 6-2 16,5-1-2-16,3-6-35 16,4-8-19-16,-4-9-30 15,3-11 15-15,4-11-17 16,-4-12-32-16,-1 0-5 15,-2-16 34 1,-10-13 95-16,-7-6 57 16,-7-7 59-16,-6 3 13 0,-1 2-56 15,-1 7-9-15,-14 7 19 16,0 11-24-16,0 9-34 16,2 3-25-16,1 13-5 15,6 18-2-15,6 11 2 16,0 3 3-16,16-2 2 15,17-6-40-15,6-11 9 0,3-11 9 16,-1-11 6-16,-8-4 15 16,-8-12 1-16,-11-15 38 15,-11-9 38-15,-3-3-31 16,-9 0-2-16,-19 1-18 16,-8 5-24-16,0 9 2 15,3 11-3-15,8 12-53 16,7 1-98-16,14 19-107 15,4 6-212-15</inkml:trace>
  <inkml:trace contextRef="#ctx0" brushRef="#br0" timeOffset="39095.4173">12620 5251 1264 0,'0'0'46'0,"0"0"-45"16,0 0 5-16,0 0 18 16,0 0-23-16,0 0-2 15,52 66 0-15,-42-36-9 16,-8-4-1-16,-2-3 3 16,0-6 8-16,0-6-1 0,0-7 1 15,0-4 0 1,0 0 29-16,0-8 78 0,0-12-37 15,15-5-48-15,4 1-2 16,4 1-12-16,-1 8-7 16,-1 5-1-16,-2 10-2 15,1 0-2-15,1 7-7 16,2 12-19-16,6 7-10 16,5 1-18-16,2-2-2 15,6-5 16-15,1-9-16 16,-1-8 8-16,5-3 40 15,-5-12 12-15,-1-13 4 16,-7-6 26-16,-10-6 26 16,-8 1 21-16,-11-1-18 15,-5 5-13-15,0 5 6 0,-9 7-20 16,-12 8-11-16,-6 12-21 16,-4 0-1-1,-2 16-3-15,3 17-5 0,6 7 8 16,11 2-3-16,11-3-4 15,2-6-22-15,17-8 2 16,17-9-9-16,5-14-14 16,1-2-10-1,-1-11 41-15,-3-17 20 0,-8-6 5 16,-7-2 33-16,-14-1-2 16,-7 6 12-16,0 7-8 15,-4 10-4-15,-4 11-3 16,4 3-33-16,1 34-18 15,3 18 11-15,0 17 7 0,3 12 0 16,10 14-2-16,4 13 4 16,1 16-1-16,4 7-1 15,5 7 2-15,-3 1-5 16,-3-10-6-16,-5-9-9 16,-11-18 11-16,-5-23 2 15,-29-28 5-15,-24-29 6 16,-30-22-3-16,-27-24 25 15,-21-34-6-15,-12-21-15 16,8-17-7-16,26-5 2 16,41-2-2-16,47 0 4 15,40 0-3-15,60 1 12 16,30 6-3-16,24 10-4 16,9 14 19-16,-14 13-8 15,-21 11 0-15,-33 11-17 16,-34 11-5-16,-27 4-1 0,-13 5-25 15,-24 4-70-15,-31 1-99 16,-18 1-146-16</inkml:trace>
  <inkml:trace contextRef="#ctx0" brushRef="#br0" timeOffset="40645.6648">14855 5063 1013 0,'0'0'116'15,"88"9"-101"-15,-24-5-9 16,10-1 73-16,3 0 15 16,-1 1-46-16,-6 4-45 15,-7-3-3-15,-14 2-36 16,-17-2-56-16,-13-2-96 16,-16-3-201-16</inkml:trace>
  <inkml:trace contextRef="#ctx0" brushRef="#br0" timeOffset="40869.5141">15098 4871 1187 0,'0'0'104'0,"0"0"-90"16,0 0 30-16,0 0 25 15,0 0-20-15,0 0-10 16,52 88-17-16,-25-31-16 15,0 8 3-15,-3 5-7 16,0-4-4-16,1-4-49 16,5-6-93-16,0-12-83 15,3-14-205-15</inkml:trace>
  <inkml:trace contextRef="#ctx0" brushRef="#br0" timeOffset="41410.9686">15628 5146 1336 0,'0'0'72'0,"0"0"-72"15,0 0-23-15,0 0 23 16,1 96 20-16,26-40 12 16,9 2-22-16,4-4-6 15,0-11-8-15,-1-10 4 16,-6-15-25-16,-4-12 22 15,-7-6 3-15,-5-15 12 0,0-19 30 16,-4-10 8-16,-2-8-11 16,-5-6-15-16,-6-2-15 15,0-3-1-15,0 7-8 16,0 10 8-16,0 18-8 16,0 13 0-16,4 15-1 15,20 0-20-15,14 24-20 16,11 11 29-16,3 5 1 15,-3-2-32-15,-3-7-23 16,-2-7 26-16,-1-12 16 16,-6-7-18-16,-4-5 20 15,-12-7 22-15,-8-17 7 16,-11-7 31-16,-2-3 16 16,-11-4-12-16,-19 3-8 15,-9 8-6-15,-10 7-10 0,0 14 3 16,4 6-20-16,10 16 3 15,12 20-1-15,17 15 0 16,6 8-2-16,22 4 2 16,22-5-2-16,13-8 5 15,5-11-6-15,10-9-21 16,14-7-35-16,10-9-44 16,7-8-16-16,3-6-264 15</inkml:trace>
  <inkml:trace contextRef="#ctx0" brushRef="#br0" timeOffset="41889.7906">17936 5030 1202 0,'0'0'63'16,"0"0"-55"-16,-138-27 8 16,70 27 59-16,-8 16-19 15,9 17-24-15,11 6-14 16,21 6-10-1,19-1-6-15,16-3 6 16,2-6-8-16,31-10 1 0,10-8 0 16,12-12-1-16,4-5-13 15,0-7-1-15,-6-19 8 16,-9-6 6-16,-12-6 4 16,-16-3 7-16,-9 1 23 15,-7 7 5-15,0 11 0 16,0 10-9-16,-4 10-18 15,0 2-12-15,-1 17-2 0,1 17-6 16,1 13 5-16,3 2 3 16,0-1-16-16,12-4-53 15,11-6-93-15,6-12-27 16,5-14-264-16</inkml:trace>
  <inkml:trace contextRef="#ctx0" brushRef="#br0" timeOffset="42089.1165">18479 4924 1211 0,'0'0'72'16,"0"0"-72"-16,0 0 0 16,0 0 29-16,-67 79 1 15,49-21-14-15,3 4-11 0,-3 0-3 16,4-5-4-16,-3-10-25 15,0-13-82-15,1-14-100 16,-2-18-379-16</inkml:trace>
  <inkml:trace contextRef="#ctx0" brushRef="#br0" timeOffset="42277.1668">18112 4998 1236 0,'0'0'95'0,"0"0"-85"15,0 0-3-15,116 66 60 16,-65-27-17-16,-3-1-40 16,-1-5-10-1,-5-3-45-15,-6-11-69 0,0-8-136 16,-3-11-354-16</inkml:trace>
  <inkml:trace contextRef="#ctx0" brushRef="#br0" timeOffset="42436.8122">18688 4973 1155 0,'0'0'86'0,"0"0"-44"15,0 0-18-15,0 0 10 0,0 0 33 16,64 86-28-16,-48-48-27 16,-2 0-12-1,-7-3-9-15,-5-5-59 0,-2-7-59 16,0-14-122-16,-14-9-693 15</inkml:trace>
  <inkml:trace contextRef="#ctx0" brushRef="#br0" timeOffset="42623.2409">18764 4673 703 0,'0'0'606'16,"0"0"-606"-16,109-7-219 16,-51 27 124-16,4 8 83 15,3 5-108-15,-4 1-133 16</inkml:trace>
  <inkml:trace contextRef="#ctx0" brushRef="#br0" timeOffset="42870.1608">19119 4851 613 0,'0'0'193'15,"0"0"-134"-15,-94 6-35 16,82 4 40-16,12 11-1 16,6 4-35-16,28 4 56 15,12 6-3-15,5-3-38 16,-4-1 3-16,-8-3-3 16,-9-2-14-16,-8-4-3 15,-9-2-9-15,-9-4 5 16,-4-4-6-16,-4-2-1 0,-25 0 12 15,-14-4 18-15,-12-4-34 16,-12-2-11-16,-5 0-67 16,4-1-153-16,11-18-456 15</inkml:trace>
  <inkml:trace contextRef="#ctx0" brushRef="#br0" timeOffset="45927.7368">17188 4767 659 0,'0'0'252'0,"0"0"-179"16,0 0-33-16,0 0 25 15,0 0-4-15,0 0-46 16,0 0-15-16,-4 15-16 16,-17 20 16-16,-2 8-1 15,-1 0 4-15,1-2-5 16,4-1 2-16,2-5 0 16,-1-2-2-16,6-7-50 15,1-9-45-15,1-8-65 16,3-9-198-16</inkml:trace>
  <inkml:trace contextRef="#ctx0" brushRef="#br0" timeOffset="46123.1786">16953 4835 456 0,'0'0'515'0,"0"0"-467"16,0 0-45-16,0 0 3 15,0 0 51-15,110 43 0 16,-61-17-48-16,0 4-9 16,1 3-16-16,-10-5-133 15,-9-6-163-15</inkml:trace>
  <inkml:trace contextRef="#ctx0" brushRef="#br0" timeOffset="46477.9412">17331 4597 813 0,'0'0'0'16,"0"0"-35"-16,0 0-214 16</inkml:trace>
  <inkml:trace contextRef="#ctx0" brushRef="#br0" timeOffset="46673.61">16645 4651 906 0,'0'0'0'16</inkml:trace>
  <inkml:trace contextRef="#ctx0" brushRef="#br0" timeOffset="55867.8371">1287 9389 998 0,'0'0'229'0,"0"0"-203"0,0 0-22 16,0 0 22 0,-91-15 54-16,69 29-46 15,4 1-16-15,3 1-17 0,12-3 1 16,3 2-3-16,0-4 4 16,9-2-1-16,12-4-2 15,1-5-24-15,-1 0 3 16,-6-4 1-16,-3-11 4 15,-12-2 15-15,0-3 2 16,0 0 4-16,-9 0 7 16,-6 4 5-16,-3 5 8 15,-1 3-14-15,1 8 5 0,-3 0 3 16,5 0-19-16,2 16 2 16,5 2-2-16,6 3-3 15,3 1 3-15,3-4-5 16,17-4-2-16,5-4-2 15,3-7-13-15,-4-3 10 16,-3 0 9-16,-12-14 2 16,-3-6-1-16,-6-3 4 15,0-1 1-15,-6-1 25 16,-9-1-10-16,-3 5 5 16,0 7-3-16,2 6-6 15,-2 7 10-15,3 1-24 16,0 7 4-16,3 18-8 15,2 2 3-15,7 3 1 16,3-1 0-16,0-2-4 0,13-5 2 16,10-7-17-16,-1-5-9 15,3-7-1-15,-4-3-6 16,-3-10 28-16,-3-11 6 16,-12-5 2-16,-3-3 3 15,0 0-3-15,-2-1 10 16,-14 2 18-16,-2 6-14 15,-3 7 2-15,2 10 7 16,-1 5-22-16,3 0 0 16,0 18-2-16,5 6-2 15,5 5-2-15,5 2 3 16,2 0 1-16,0 1 1 0,14-7-1 16,11-6 0-1,5-6-14-15,3-8-15 16,-3-5 3-16,-5-1 14 0,-7-18 12 15,-8-6 6-15,-7-4-4 16,-3-2 5-16,0-1 7 16,-12 1 2-16,-7 2 2 15,-2 4-5-15,0 10 10 16,-3 8-4-16,-1 6-15 16,3 1 0-16,-1 12-4 0,2 14 0 15,7 5-5-15,6 2 4 16,8 1 1-16,3-1-1 15,19-5-6-15,8-6 3 16,6-8-13 0,0-8-13-16,-2-6 6 0,-4-3-3 15,-6-15 27-15,-8-7-3 16,-8-5 7-16,-8-4-2 16,0-3 11-16,-18 2 8 15,-8 3 10-15,-9 9-9 16,-1 10 1-16,6 12-4 15,5 1-18-15,8 8-2 16,14 18 0-16,3 7-18 16,11 6-45-16,20 0-66 15,12-11-149-15</inkml:trace>
  <inkml:trace contextRef="#ctx0" brushRef="#br0" timeOffset="57492.0776">2579 8868 534 0,'0'0'792'0,"0"0"-726"15,0 0-61 1,0 0 56-16,0 0 0 0,0 0-38 16,-55-49-23-16,55 81 3 15,0 14-4 1,0 6 1-16,12 3 0 0,1 0-2 16,-1-1-1-16,-4-2-21 15,-4-5 0-15,-4-6-13 16,0-11 4-16,-4-10 12 15,-14-9 6-15,-6-7 15 16,-7-4 1-16,-4 0 2 16,4-6 6-16,6-7-9 15,8 3 8-15,10 2 17 0,7 1-4 16,0 1-3 0,13 3-13-16,23 3-2 15,12 0-6-15,17 0 4 0,2 0-1 16,2 0 0-16,-3 0 1 15,-8 0 0-15,-13-2-1 16,-11-8 0-16,-22-6-69 16,-12-6-69-16,-8-7-234 15</inkml:trace>
  <inkml:trace contextRef="#ctx0" brushRef="#br0" timeOffset="57657.7346">2138 8813 1265 0,'0'0'105'0,"94"-47"-93"16,-17 24 4-16,16 1 67 15,10 2-51-15,4 8-32 16,-7 5-115-16,-9 1-100 16,-22 4-503-16</inkml:trace>
  <inkml:trace contextRef="#ctx0" brushRef="#br0" timeOffset="58192.9494">3082 8543 1244 0,'0'0'93'0,"0"0"-44"16,0 0-15-16,0 0 14 15,0 0-13-15,0 0-35 16,33 95 18-16,-9-21-7 16,-4 13-5-16,-9 11-7 15,-5 8 1-15,-6 7-1 16,0-3-7-16,-3-5-8 15,-3-10-22-15,1-10-9 16,4-9 20-16,1-9 20 0,0-9 7 16,9-19-8-16,18-14-42 15,7-19 8-15,8-6-24 16,13-8 19-16,-1-21-21 16,-6-9 39-1,-11-9 15-15,-16-6 14 0,-21-3 9 16,-12-1 20-16,-39-5-14 15,-22-1-2-15,-21 0-11 16,-10 4 5-16,-1 6 23 16,13 10 12-16,21 13 9 15,24 8 3-15,20 5-10 0,24 3-7 16,6-4-16 0,40 1-7-16,24 3-14 0,30 2-2 15,18 4 0-15,12 2-45 16,3-1-47-1,-2-3-66-15,-7 2-215 0</inkml:trace>
  <inkml:trace contextRef="#ctx0" brushRef="#br0" timeOffset="58592.0393">4720 8699 1265 0,'0'0'42'0,"-79"-46"-31"16,21 40-10-16,-11 6 58 15,2 20-11-15,6 20-40 16,16 15-1-16,21 5-7 16,21 5 3-16,8-3 4 15,36-8-2-15,19-14 1 16,12-13-3-16,-5-15-3 15,-4-12-7-15,-11-2-5 16,-12-22 12-16,-13-10 6 16,-6-6 4-16,-12-4 34 15,-9 0 1-15,0 6-21 16,0 10 7-16,0 12-12 16,0 11-8-16,0 5-2 15,0 11-9-15,12 18-8 16,12 14 1-16,1 6 7 0,3 0-13 15,-4-2-48-15,-4-4-63 16,-4-9-37-16,-10-12-192 16</inkml:trace>
  <inkml:trace contextRef="#ctx0" brushRef="#br0" timeOffset="60174.6545">5693 8699 1153 0,'0'0'116'0,"0"0"-81"15,0 0 2-15,0 0 43 16,0 0-15-16,0 0-55 16,-66-23-7-16,14 53-3 15,-3 4 0-15,-2 0-2 16,3-3 0-16,10-5 0 0,11-7-7 16,11-7 5-16,11-8-14 15,11-2 13-15,0-2 4 16,0 0 2-16,15 0 5 15,7-5-5-15,8 4-1 16,3 1 15-16,3 0-14 16,7 12 6-16,9 9-1 15,5 6-4-15,6 2-2 16,-5 0 0-16,-3-1-25 16,-4-4-52-16,-11-7-74 15,-4-9-117-15,-5-8-570 16</inkml:trace>
  <inkml:trace contextRef="#ctx0" brushRef="#br0" timeOffset="60521.2662">6218 8643 1038 0,'0'0'91'0,"0"0"-31"0,0 0-4 16,0 0 53-16,0 0-47 15,0 0-43-15,-85-24-13 16,58 58-3-16,2 8 1 16,16 7 2-16,9 6-4 15,0-1 6-15,22-4-8 0,8-10 4 16,7-9-1-16,2-17-2 16,6-10 0-16,-2-4-1 15,-1-18 0-15,-8-13 1 16,-10-7 0-16,-12-4 19 15,-12-3 16 1,0-4-23-16,-21 2 8 16,-10 3-21-16,-2 10-5 0,3 12-31 15,8 13-65-15,10 9-107 16,10 9-304-16</inkml:trace>
  <inkml:trace contextRef="#ctx0" brushRef="#br0" timeOffset="60871.1076">7076 8953 1187 0,'0'0'187'16,"0"0"-183"-16,0 0 2 0,16 79-1 15,-16-51 11-15,-10 2-16 16,-26-2-9-16,-18-12-179 16,-19-13-807-16</inkml:trace>
  <inkml:trace contextRef="#ctx0" brushRef="#br0" timeOffset="62700.877">8076 8382 1090 0,'0'0'75'0,"0"0"-59"0,0 0 83 15,0 0-3-15,0 0-32 16,0 0-48 0,0 0-16-16,7 0 0 0,17 46 0 15,1 9 2-15,-1 6-7 16,-4 2-15-16,-4-2-22 16,0-5-1-16,2-11-36 15,0-9 23-15,0-13-8 16,0-13 1-16,-6-10 50 15,1-1 13-15,-2-24 27 16,-1-11 43-16,0-5 4 16,-2-6-4-16,0-5-14 15,-2-2-21-15,1-2-7 0,0 5-9 16,1 2-11-16,1 9 3 16,7 9-11-16,-1 8-2 15,6 10-41-15,3 10-45 16,7 3-44-1,5 6-61-15,3 10-177 0</inkml:trace>
  <inkml:trace contextRef="#ctx0" brushRef="#br0" timeOffset="63025.8166">9142 8306 1237 0,'0'0'45'16,"0"0"-45"-16,0 0 0 0,0 0 2 16,-104 51-1-16,73-7-2 15,-2 2 0-15,0-1 1 16,6-5-3-16,6-5 2 16,5-9 1-16,7-9-1 15,6-7 0-15,3-6-2 16,0-2 6-16,0-2-1 15,15 0 52-15,10 0-6 16,9 4-17-16,9 0 6 16,7 8-23-16,10 4-3 15,1 4-11-15,1 4-3 16,-2 2-15-16,-5 0-78 16,-8-5-77-16,-7-6-181 15</inkml:trace>
  <inkml:trace contextRef="#ctx0" brushRef="#br0" timeOffset="63393.2403">9794 8325 1109 0,'0'0'63'0,"0"0"-38"16,0 0 46-16,0 0 13 0,0 0-52 15,-92-21-24-15,63 56-4 16,6 11-3-16,6 7 4 16,15 6-5-16,2 4 1 15,13-4 6-15,18-6-6 16,6-10 2-16,8-15-3 16,3-14-1-16,1-14-1 15,-3 0 2-15,-6-22 0 16,-11-12 20-16,-11-9 35 15,-14-3 2-15,-4-6-23 16,-10-4-23-16,-22 1-3 16,-7 6-8-16,-2 6-2 15,7 15-19-15,9 16-51 0,9 12-110 16,10 7-221-16</inkml:trace>
  <inkml:trace contextRef="#ctx0" brushRef="#br0" timeOffset="63640.8098">10440 8601 1183 0,'0'0'45'16,"0"0"-45"0,0 0 0-16,12 80-3 0,-12-33 4 15,-13 3-2-15,-14 1-33 16,-3-6-175-16,-3-14-511 16</inkml:trace>
  <inkml:trace contextRef="#ctx0" brushRef="#br0" timeOffset="65205.1572">11768 7954 1161 0,'0'0'23'16,"0"0"-10"-16,0 0 6 15,0 0 9-15,0 0-12 16,-15 96 41-16,29-27-25 16,3 6-32-16,0-1 6 15,-4-5-6-15,-5-3-1 16,-8-7-38-16,0-8-71 15,-2-14-111-15,-14-19-274 16</inkml:trace>
  <inkml:trace contextRef="#ctx0" brushRef="#br0" timeOffset="66175.6528">11361 8349 1048 0,'0'0'84'16,"0"0"-50"-16,0 0-31 15,104-36 4-15,-19 36 37 0,11 0-37 16,8-5 0-16,-3-3-7 16,-8-10-9-16,-15-11 8 15,-19-5-2-15,-19-5 3 16,-18-2 8-16,-11 2 35 16,-11 0 35-16,0 9-14 15,-3 6-16-15,-5 12-2 16,3 5-10-16,4 7-28 0,1 1-8 15,0 26-6 1,0 17 6-16,0 11-5 16,1 6 3-16,10-1-13 0,2-6-18 15,-1-7-26-15,1-8-4 16,-2-12-9 0,-4-12 9-16,-2-9 17 15,-5-6 40-15,0-8 6 16,0-15 8-16,0-5 17 0,0 0 32 15,0 4-2-15,0 5-2 16,0 7 3-16,13 6-37 16,9 6-19-16,11 0 0 15,9 11-4-15,7 5-1 0,5-1-11 16,6-1-17-16,1-5 2 16,-3-7-23-16,-4-2-1 15,-11-8 24-15,-10-19 16 16,-12-11 15-16,-12-6 2 15,-9-2 31-15,0 1 34 16,-24 5-10-16,-12 11-11 16,-1 10-14-16,-1 13-19 15,4 6 0-15,6 22-13 16,7 19 0-16,13 11-2 16,8 9 8-16,17-2-7 15,23-6 1-15,12-8-5 16,9-13 4-16,5-14-31 15,-2-14 1-15,-6-4 22 16,-10-16-7-16,-12-15 15 16,-11-11 2-16,-8-3 8 15,-11-4 30-15,-6 0-8 0,0 3-2 16,0 11 5-16,-3 15-9 16,3 13 7-16,0 7-32 15,0 27-20-15,7 14 14 16,8 10-3-16,-1 1 0 15,-1-4-41-15,-1-8-28 16,-3-9 26-16,-3-13-18 16,-3-8 14-16,1-10 14 15,-4 0 33-15,0-20 9 0,0-11 2 16,0-6 0-16,0-5 5 16,2-3 16-1,7 0 8-15,4 2 21 0,8 5-11 16,6 8 3-16,6 13 19 15,6 13-21-15,2 4-1 16,-2 18-27-16,-3 17-9 16,-8 5 6-16,-6 6-7 15,-6 0-4-15,-9 0 0 16,-5-6-4-16,-2-2-19 16,-5-4-82-16,-15-6-38 15,-9-8-72-15,-13-10-373 16</inkml:trace>
  <inkml:trace contextRef="#ctx0" brushRef="#br0" timeOffset="67716.2531">14451 7704 1226 0,'0'0'62'0,"0"0"-19"15,0 0-3-15,0 0 44 16,0 0-50-16,0 0-34 16,-6 41 1-16,29 11 3 15,3 8-1-15,-2 5 0 16,-2 2-6-16,-1 2-11 0,-6-5-74 15,-5-8-32-15,-5-15-72 16,-5-17-161-16</inkml:trace>
  <inkml:trace contextRef="#ctx0" brushRef="#br0" timeOffset="68371.2184">14215 7972 1100 0,'0'0'33'15,"0"0"-33"-15,88-23 2 16,-14 20 12-16,13 0 1 16,2-2-14-16,-3-4-1 15,-15-4 1-15,-15-6 0 0,-17-3 27 16,-16 0 17-16,-10-2 12 16,-10 1 15-16,-3 5-19 15,0 7-4-15,0 6-14 16,0 5-21-16,-1 2-14 15,-1 24-16-15,-1 15 13 16,3 11 3-16,0 4 0 16,0 0-4-16,11-1-24 15,7-8-19-15,0-7-14 16,3-17-1-16,-1-12 13 16,-5-11 32-16,-1-5 17 15,-5-24 3-15,-3-7-1 16,0-3 14-16,-3 2 17 15,0 3-9-15,1 11 17 16,-3 8 3-16,1 6-20 16,1 9 5-16,6 0-29 0,7 13-15 15,7 11 13-15,8 6 1 16,5-1 1-16,3-1-7 16,6-5-14-1,4-7-3-15,3-9-1 0,-1-7 5 16,-4-11 5-16,-8-16 8 15,-9-6 7-15,-9-7 6 16,-9-1 9-16,-8 4 14 16,-4-1 11-16,0 9 8 0,-13 8-8 15,0 8-10 1,2 10-16-16,3 3-14 0,4 12-5 16,0 14 3-16,4 10-1 31,0 6 3-31,8 2-3 0,12-3 5 15,4-1-2-15,1-5 0 0,2-10-38 16,3-8-44-16,6-9-39 16,1-8-105-16,1-4-441 15</inkml:trace>
  <inkml:trace contextRef="#ctx0" brushRef="#br0" timeOffset="69068.9987">16875 7810 583 0,'0'0'598'15,"0"0"-571"-15,-118-74-19 16,76 66 32-16,5 5 5 16,7 3-15-16,11 9-25 15,14 17-5-15,5 6 0 16,17 6-5-16,20 1 4 15,5 2 1-15,1-2 0 16,-1-3 2-16,-13 0-2 16,-10-7 0-16,-16-5 0 15,-3-8 3-15,-29-9-3 0,-16-7 2 16,-13 0 18 0,-4-15 0-16,0-6-19 15,12 2 2-15,19-1-3 0,23 1-74 16,11 1-61-16,40 0-200 15</inkml:trace>
  <inkml:trace contextRef="#ctx0" brushRef="#br0" timeOffset="69266.3167">17088 7722 1206 0,'0'0'76'0,"0"0"-24"15,0 0 33-15,0 0-34 0,0 0-30 16,0 0 14-1,47 132-16-15,-25-60-11 0,-1 5-8 16,-8 5 0-16,-5 1 0 16,-8-6-32-16,0-9-77 15,-8-13-36 1,-5-13-72-16,5-15-190 0</inkml:trace>
  <inkml:trace contextRef="#ctx0" brushRef="#br0" timeOffset="69581.6555">17165 7736 1231 0,'0'0'80'0,"5"-77"-53"0,22 53 5 15,16 11 38-15,11 9-26 16,9 4-40-16,1 18-4 15,-6 14-4-15,-13 4-2 16,-17 4-23-16,-20 2-17 16,-8-2 1-16,-36-3 28 15,-22-7 10-15,-14-8 4 16,-4-8 6 0,4-5-1-16,14-4 11 0,21-4 0 15,18 1 1-15,19-1-14 16,17 1-3-16,31-2-45 15,22 0-172-15,2-3-291 16</inkml:trace>
  <inkml:trace contextRef="#ctx0" brushRef="#br0" timeOffset="69873.8518">17685 7828 1024 0,'0'0'82'0,"0"0"-77"15,122-29 0-15,-71 13 68 16,-3-2-25-16,-3-4-30 16,-8-3-15-16,-10 0 0 15,-14 1 42-15,-10 4 23 0,-3 0-29 16,-13 8 4 0,-16 3-39-16,-6 9 2 15,-3 0-6-15,1 14-1 0,4 17 1 16,12 7 2-16,8 3 7 15,13 5 3 1,0-2-10-16,21-5 5 0,7-5-4 16,2-10-3-16,0-7-52 15,3-11-84-15,7-6-143 16</inkml:trace>
  <inkml:trace contextRef="#ctx0" brushRef="#br0" timeOffset="70564.5444">18316 7783 141 0,'0'0'1047'15,"0"0"-977"-15,0 0-69 16,89 0 9-16,-37 0 38 16,1 0-45-16,-2 0-1 15,-11-2 2-15,-10-16-3 16,-16-4 8-16,-14-1 20 15,0-2-11-15,-23 6 11 16,-17 2-5-16,-8 9-12 16,-6 8 3-16,2 0-15 15,10 22 7-15,14 11-3 16,19 13 0-16,9 4-7 16,33 4 3-16,26-3 0 0,15-7-1 15,8-14 1 1,2-10-57-16,5-8 14 0,3-10 7 15,-1-2 20-15,-6-4-9 16,-14-20 10-16,-18-9 15 16,-11-10 8-16,-17-9 40 15,-10-6 15-15,-15 0-25 16,-5 3 8-16,-29 12-1 16,-15 11-17-16,-8 17-3 15,-4 15-25 1,6 3 2-16,13 26-4 0,15 12 3 15,20 3-3-15,7 3-2 16,25-7 4-16,20-6 3 16,12-12-3-16,2-15-2 0,1-7-11 15,1-13-19-15,-7-23 25 16,-11-11 6-16,-13-13 1 16,-18-12 24-16,-10-10-3 15,-2-12 2-15,-6-4-5 16,-13 1-2-16,-6 2 5 15,-2 15-10-15,4 16 8 16,6 25 18-16,8 20-26 0,6 13 4 16,3 12-15-1,0 36-9-15,5 21 6 16,20 22 2-16,8 7 1 16,10 2 2-16,-1 1-2 15,-2-2-5-15,-3-6-39 16,-8-5-52-16,-17-14-174 15,-12-17-343-15</inkml:trace>
  <inkml:trace contextRef="#ctx0" brushRef="#br0" timeOffset="72390.6604">20396 7538 1348 0,'0'0'50'15,"0"0"-47"-15,0 0 7 16,0 0 55-16,0 0-37 15,0 0-24-15,37 79-3 16,-25-39 1-16,-4 2-2 16,-2-3-1-16,-2-3-5 15,0-6-73-15,-4-6-32 16,0-14-101-16,0-10-269 0</inkml:trace>
  <inkml:trace contextRef="#ctx0" brushRef="#br0" timeOffset="72554.0984">20450 7294 1230 0,'0'0'0'15,"111"10"-281"-15,-37 11 34 16,-3-3-172-16</inkml:trace>
  <inkml:trace contextRef="#ctx0" brushRef="#br0" timeOffset="72842.2141">20975 7374 1099 0,'0'0'28'15,"0"0"-26"-15,-108 14 11 16,83 9 43-16,12 5-47 15,13 5-3-15,0 1-6 16,27-1 0-16,10 0-5 16,7-3-4-16,1-4 9 0,-5-5 0 15,-7-2-2 1,-9-2 2-16,-6-3 11 16,-10 0 7-16,-8-2 4 0,0 1-3 15,-20-2 27 1,-18-3 17-16,-13-4-30 15,-11-2-13-15,-10-2-20 0,-3 0-2 16,1 0-106-16,12-14-184 16</inkml:trace>
  <inkml:trace contextRef="#ctx0" brushRef="#br0" timeOffset="74217.4734">4849 10453 1153 0,'0'0'131'0,"0"0"-131"16,0 0-11-16,0 0 11 15,-8 93 1-15,8-55 7 16,9 3 0-16,7 1-8 15,-2-2 0-15,1-3-47 16,-6-10-131-16,-6-14-236 16</inkml:trace>
  <inkml:trace contextRef="#ctx0" brushRef="#br0" timeOffset="74372.3409">4805 10185 1287 0,'0'0'0'0,"0"0"-194"15,0 0-71-15,0 0-78 16</inkml:trace>
  <inkml:trace contextRef="#ctx0" brushRef="#br0" timeOffset="74705.0983">5093 10506 981 0,'0'0'28'0,"0"0"-17"15,0 76-4-15,2-44-2 16,8-2-3-16,7-5 2 16,0-7-4-16,0-8-6 15,-1-10-13-15,-4 0 10 16,-2-16 9-16,-2-12 12 15,1-1 23-15,1-2 40 16,1 3-18-16,1 4 2 16,6 4 5-16,5 8-16 15,7 6-17-15,3 6-20 16,3 0-9-16,-3 19 0 0,-8 8-2 16,-5 2 0-16,-7 5 0 15,-4-1-38-15,2 0-27 16,3-7-36-16,7-6-63 15,13-16-126-15</inkml:trace>
  <inkml:trace contextRef="#ctx0" brushRef="#br0" timeOffset="76043.6495">5987 10317 1076 0,'0'0'84'16,"0"0"-50"-16,0 0-9 15,-109-27 40-15,79 50-31 16,5 14-22-16,4 9-8 16,13 4 0-16,8 3-1 0,0-3-3 15,23-6 0-15,8-5-5 16,6-8-6-16,5-7-59 16,4-12-30-16,1-12-18 15,-3 0-18-15,-6-23 99 16,-10-6 37-16,-1-10 34 15,-8-1 46-15,-5-4 23 16,-5-2 7-16,-1 3-29 0,0 5-4 16,1 9-12-16,2 10-8 15,3 13-11-15,3 6-38 16,8 10-8 0,2 17-1-16,4 8-7 15,-4 3-6-15,-8 1-30 16,-5-2 6-16,-6-4 23 0,-7-7-12 15,-1-7 8 1,0-8 14-16,0-11-1 0,0 0 6 16,-3-10 35-16,-3-16 2 15,0-7 16-15,6-8-10 16,0-5-6-16,14-4-12 16,12 4-10-16,6 4-3 15,4 9-12-15,2 12-4 16,-4 9 3-16,-2 11-35 0,-7 1-40 15,2 8-35-15,0 17-5 16,6 3 8-16,8 1-6 16,6-2-61-16,2-2 5 15,-1-12-22-15,-5-4 183 16,-9-8 9-16,-4-1 81 16,-5-9 56-16,-2-10-15 15,-1-7 31 1,-5-2-45-16,-8 0-17 0,-6 3-21 15,-3 2-4-15,0 5-12 16,-14 4 9-16,-13 8-25 16,-10 6-20-16,-9 0-3 15,-6 21-13-15,5 13 5 16,8 10 1-16,16 5-8 0,15 2 0 16,8-2 0-16,20-8 0 15,24-5-7-15,10-9-16 16,10-11-27-16,6-9 2 15,5-7-12-15,4 0 8 16,2-14-7-16,-1-10-2 16,-13-6 12-16,-13-7 29 15,-14-9 20-15,-16-5 24 16,-13 1 22-16,-11 6 23 16,0 13-6-16,-23 14 16 15,-7 13-32-15,-7 4-35 0,-2 11-12 16,-1 19 0-1,12 5-3-15,7 4 2 0,13 0-2 16,8-7-3 0,0-8 1-16,8-11-24 0,13-7-3 15,4-6 11-15,2-10-6 16,-3-15 13-16,-3-3 9 16,-11-1 5-16,-6 3 36 15,-4 8 13-15,0 6 0 16,0 10-13-16,0 2-26 15,0 6-10-15,2 19-11 16,15 6 11-16,5-3 1 16,5-3-1-16,4-9-8 15,5-9-25-15,14-7-8 0,13 0 1 16,4-13 4-16,-4-12-10 16,-11-8 37-16,-16-9 9 15,-18 0 3 1,-11-1 12-16,-7 3 5 15,-8 3 17-15,-15 7 8 0,-2 11-18 16,-1 9-6-16,7 8-20 16,5 2-1-16,13 15-4 15,1 10-10-15,21 6 6 16,13 4-6-16,5-1 1 16,-5-1 3-16,-4 2-7 0,-9-7 17 15,-9-2 0-15,-6-3 1 16,-6-2 4-16,0-1 21 15,-20 0 4 1,-8-4 32-16,-7-5-19 0,-4-3 3 16,-2-6-10-16,4-2-13 15,4 0-11-15,9-2-12 16,13-10-2-16,11-5-38 16,16-3-178-16,23-6-196 15</inkml:trace>
  <inkml:trace contextRef="#ctx0" brushRef="#br0" timeOffset="76221.8821">8267 10193 1178 0,'0'0'92'0,"0"0"-90"0,0 0 13 16,0 0 73-16,0 0-42 15,35 94-35-15,-29-57-11 16,-4-1-7-16,-2-2-44 15,0-7-65-15,-8-11-169 16,-4-10-688-16</inkml:trace>
  <inkml:trace contextRef="#ctx0" brushRef="#br0" timeOffset="76381.1731">8256 9972 307 0,'0'0'1072'0,"0"0"-1072"0,0 0-115 0,0 0 29 15,0 0-23-15,0 0-198 16</inkml:trace>
  <inkml:trace contextRef="#ctx0" brushRef="#br0" timeOffset="77223.0744">8441 10179 851 0,'0'0'291'0,"0"0"-286"15,0 0 1-15,0 0 57 16,33 83-34-16,-27-60-18 0,1-3-10 16,1-6 1-16,1-4-2 15,4-8 0-15,-1-2-1 16,7-7 1-16,-4-16 2 15,3-2 1-15,-3 0 18 16,-2 3 26-16,-2 5 0 16,-3 6-7-16,-1 9-11 15,5 2-29-15,3 0-3 16,4 14-7-16,6 10-5 16,4 3-28-16,4 0-3 15,7 0-10-15,12-2 10 16,12-6-37-16,5-7 31 0,-2-12 33 15,-10 0 2 1,-15-23 17-16,-9-9 47 0,-10-5 32 16,-9-1 3-16,-10 1 30 15,-4 6-42-15,-10 5 3 16,-13 8-27-16,-11 12-27 16,-11 6-15-16,0 11-1 15,4 20-6-15,10 10 3 16,14 6 0-16,17 2 0 15,0-7 0-15,12-9-11 16,15-14 1-16,6-18-26 16,4-1 9-16,14-18-17 15,4-13-3-15,-3-3 35 0,-9-5 8 16,-16 3 4 0,-15 5 21-16,-12 5 14 0,0 9-2 15,0 8 23-15,-12 9-28 16,-1 12-28-16,4 24-1 15,6 19 1 1,3 16 0-16,3 11 0 0,13 6 0 16,2 6 0-16,-2 5 3 15,-5 5-3-15,0 3 0 16,-6 4-1-16,-5-3-1 16,0-3 1-16,-8-8 1 15,-14-13-2-15,-9-21 1 16,-7-22 0-16,-7-24-5 15,-15-17-5-15,-9-25 11 16,-13-25-19-16,-4-19-11 16,10-11 9-16,19-4 8 0,29 2 13 15,28 7 1-15,40 4 11 16,45 2 12-16,30 3 10 16,16 0-1-16,1 4-11 15,-16 3-4-15,-27 5 1 16,-32 8-19-1,-37-1-2-15,-20 5-6 0,-48 1-63 16,-21 5-103-16,-13 7-121 16,6 5-619-16</inkml:trace>
  <inkml:trace contextRef="#ctx0" brushRef="#br0" timeOffset="79590.4806">11138 10062 1266 0,'0'0'92'16,"-119"-16"-71"-16,55 16 53 0,-6 1 5 15,3 19-38-15,4 6-21 16,14 5-19 0,16-2 3-16,23-1-4 0,10-3-1 15,16-5-2-15,24-6 0 16,12-8-22 0,8-6-13-16,1-3-18 0,-4-18 15 15,-12-8 24-15,-14 1 17 16,-16 3 16-16,-12 4 22 15,-3 5 21-15,-12 10-14 16,-12 6-25-16,3 0-16 0,0 19-4 16,12 8 0-1,9 1-1-15,6 0 5 0,29-5-8 16,15-9-4-16,14-10-45 16,11-4-43-16,3-14 5 15,-5-19 32-15,-9-13 46 16,-15-8 10-16,-18-7 3 15,-14 0 25-15,-11 0 16 16,-6 6 16-16,-7 8 19 16,-12 14-9-16,3 13-19 15,4 12-26-15,2 8-19 16,4 16-3-16,0 20-1 16,3 9 1-16,3 7-1 15,1 1 2-15,19-5-5 0,8-5-5 16,6-9-17-1,11-12-37-15,7-12-43 16,3-10 17-16,-4 0 13 16,-9-19 32-16,-12-7 44 15,-14-1 10-15,-11 0 54 0,-5 7 16 16,0 2-15-16,-18 10 1 16,-6 8-26-16,0 0-23 15,2 18-8-15,10 13-8 16,10 8 1-16,2 1-2 15,30-3 2-15,17-7-4 16,14-11-21-16,12-13-19 0,-2-6 21 16,-6-10 8-1,-19-19 13-15,-18-7 14 0,-19-5 38 16,-9-3 7-16,-15 1-23 16,-25 2-18-1,-12 7-4-15,-7 10-12 16,3 13 0-16,7 11-2 0,17 0-50 15,23 24-110-15,9 5-81 16,31 0-278-16</inkml:trace>
  <inkml:trace contextRef="#ctx0" brushRef="#br0" timeOffset="80418.3131">12240 9954 1331 0,'0'0'69'0,"0"0"-58"15,0 0 32-15,0 0-21 16,0 0 1-16,0 103-17 16,4-61-6-16,0-4-6 15,2-8-21-15,5-10 0 16,2-8-11-16,4-12 30 16,5 0 4-16,6-17 8 15,1-9 0 1,-1-6 30-16,-7-3 19 0,-3 5-4 15,-6 7-22-15,-5 7-6 16,-2 10-7-16,1 6-14 16,9 4 0-16,10 18-8 15,8 7-7-15,8 2-19 16,1 1-56-16,7-5 4 0,11-3 33 16,10-6-4-16,2-13 21 15,-2-5 16-15,-10-7 17 16,-6-27 3-16,-11-6 47 15,-12-7 50-15,-14 1 10 16,-16 7-18-16,-1 7-29 16,-31 9-26-16,-14 11-26 15,-7 12-5-15,-2 6-3 16,6 29 0-16,14 10-5 16,13 6 9-16,21 4-8 15,5-9 3-15,27-11-45 0,9-16-37 16,8-16-32-1,7-3 40-15,6-25 54 0,-7-9 21 16,-16-8 29 0,-17-2 60-16,-21 5-10 15,-1 5-8-15,-17 10-33 0,-9 13-12 16,5 11-13-16,5 19-7 16,13 30-6-16,3 18 0 15,15 17-7-15,15 19-3 16,7 14-36-16,-1 14 33 15,-3 9 12-15,-8-4 0 16,-11-1 1-16,-11-6 0 0,-3-10 3 16,-20-19 6-1,-26-24 3-15,-23-31 5 0,-22-32-2 16,-19-13-10-16,-11-37 4 16,4-22-8-1,9-16 3-15,23-11-1 16,37 1-3-16,45 3 0 0,27 3 10 15,70 7-10-15,38-1-1 16,28 8 0-16,16 4 1 16,-13 4 2-16,-26 3-2 15,-39 5-9-15,-50-1 8 16,-43 2-34-16,-19-5-54 16,-44-3-76-16,-15-3-29 0,-12 0-183 15</inkml:trace>
  <inkml:trace contextRef="#ctx0" brushRef="#br0" timeOffset="82022.3239">14294 10072 1514 0,'0'0'67'15,"0"0"-57"17,0 0 7-32,0 0 32 0,107 4-13 0,-14 5-25 15,13-1-9 1,-2 0-2-16,-6-2-39 0,-12-4-54 16,-10-2-179-16,-15-4-278 0</inkml:trace>
  <inkml:trace contextRef="#ctx0" brushRef="#br0" timeOffset="82328.9959">15283 9892 1277 0,'0'0'81'0,"0"0"-81"0,0 0 0 0,36 79 34 0,-18-32 7 0,1 4-38 15,-4 0 0-15,0-3-3 0,0-9-3 16,-3-9 2 0,4-11-8-16,-2-11 9 0,1-8 4 15,4-6 10-15,-1-20 60 16,3-7-15-16,-3-8-24 16,0-5-3-16,-3-1-22 15,1 1-4-15,2 2-6 16,3 9-20-16,4 7-45 0,6 17-113 15,5 11-24-15,2 7-145 16</inkml:trace>
  <inkml:trace contextRef="#ctx0" brushRef="#br0" timeOffset="82606.4387">15860 10089 1059 0,'0'0'98'15,"0"0"-69"-15,85-20 44 16,-34 4-9-16,9-3-49 15,0-1-14-15,-7-1 0 16,-15-1 2-16,-19 1 1 0,-18 2 9 16,-1 3 26-16,-29 8 0 15,-12 5 0 1,-8 3 1-16,-3 10 0 16,4 16-18-16,12 9 5 0,14 6-3 15,16 5-12-15,6 4 13 16,31-5-4-16,17-7-17 15,13-11 5-15,7-13-9 16,9-10-16-16,6-4-33 16,7 0-112-16,1-21-245 15</inkml:trace>
  <inkml:trace contextRef="#ctx0" brushRef="#br0" timeOffset="83644.1972">17872 9668 1200 0,'0'0'144'16,"0"0"-110"-16,0 0-34 15,0 0 0-15,-86 91 4 16,45-33 19-16,3 4-20 15,6 2 3-15,3-6-6 16,10-6 3-16,7-10-8 16,6-12-9-16,6-13-48 15,0-15-36-15,0-2-118 0,6-24-495 16</inkml:trace>
  <inkml:trace contextRef="#ctx0" brushRef="#br0" timeOffset="83816.0459">17552 9746 1178 0,'0'0'59'15,"0"0"-49"-15,85 108 70 16,-43-65-6-16,4 1-18 16,5-2-22-16,3-4-27 15,-2-5-7-15,-1-8-44 0,-5-9-138 16,-7-14-179-1</inkml:trace>
  <inkml:trace contextRef="#ctx0" brushRef="#br0" timeOffset="83986.1688">18181 9875 1228 0,'0'0'74'0,"116"0"-67"16,-49 1-7-16,4-1-6 0,1 0-60 16,1 0-128-16,12-2-404 15</inkml:trace>
  <inkml:trace contextRef="#ctx0" brushRef="#br0" timeOffset="84339.8046">19096 9706 1060 0,'0'0'70'0,"0"0"-52"16,-116-18 55-16,62 27 39 15,-1 18-49-15,7 8-25 16,14 7-3-16,15 2-26 16,19-2 0-16,0-7-1 15,31-6-5-15,12-13-6 16,8-12-18-16,-2-4-37 0,-3-10-4 15,-5-17 14-15,-8-6 43 16,-10-3 4-16,-11-5 2 16,-8 2 36-16,-4 3 2 15,0 11 0-15,0 11 16 16,0 12 6 0,0 2-37-16,0 23-24 0,0 12-2 15,8 9 1-15,4 1 1 16,3-3-5-16,3-4-11 15,4-8-99-15,1-8-38 16,4-16-76-16,6-6-274 16</inkml:trace>
  <inkml:trace contextRef="#ctx0" brushRef="#br0" timeOffset="84564.1087">19801 9656 1127 0,'0'0'105'15,"0"0"-85"-15,0 0-9 16,0 0 41-16,-85 84-12 16,62-36-27-16,4 5-13 15,-1-1 6-15,4-7-5 16,-2-7-2-16,3-11-22 16,3-10-65-16,5-13-42 15,-1-4-121-15,0-8-324 0</inkml:trace>
  <inkml:trace contextRef="#ctx0" brushRef="#br0" timeOffset="84735.6595">19405 9693 1058 0,'0'0'172'16,"0"0"-155"-16,0 0 55 15,123 79 27-15,-81-50-22 16,-1-1-53-16,-4-3-17 15,-2-4-7-15,-5-6-23 16,-2-4-62-16,-1-6-46 0,0-5-105 16,5 0-236-16</inkml:trace>
  <inkml:trace contextRef="#ctx0" brushRef="#br0" timeOffset="84916.2364">20078 9757 563 0,'0'0'601'0,"0"0"-578"0,0 0-22 16,0 0 100-16,34 80-23 16,-26-52-22-16,1-1-43 15,-5-5-8-15,-2-4-5 16,-2-5-36-16,0-7-77 16,0-6-129-16</inkml:trace>
  <inkml:trace contextRef="#ctx0" brushRef="#br0" timeOffset="85068.1127">20083 9350 942 0,'0'0'0'0,"100"6"-98"15</inkml:trace>
  <inkml:trace contextRef="#ctx0" brushRef="#br0" timeOffset="85339.2542">20398 9513 959 0,'0'0'42'0,"0"0"-21"0,-98 41 43 16,91-10-13-16,7 6-30 15,15 7-13-15,23 1-8 16,9 0 5-16,2-4-4 16,-1-6 10-16,-8-5 4 15,-12-9-4-15,-8-3 18 16,-11-1-7-16,-6-1-4 16,-3 1 6-16,-4-3-8 15,-19-1 4-15,-7-4 21 0,-11-4-1 16,-7-5-20-1,-3 0-20-15,3 0 0 0,10-8-82 16,21-5-211 0</inkml:trace>
  <inkml:trace contextRef="#ctx0" brushRef="#br0" timeOffset="85502.8882">21031 9967 1497 0,'0'0'108'16,"0"0"-103"-16,0 0 10 0,0 0-15 16,0 0-24-16,0 0-261 15,13-6-655 1</inkml:trace>
  <inkml:trace contextRef="#ctx0" brushRef="#br0" timeOffset="86852.1401">20499 9650 671 0,'0'0'154'15,"0"0"-90"-15,0 0 60 16,0 0-3 0,0 0-41-16,9-76-19 0,-12 66-22 15,-15 3-27-15,-7 3-9 16,-10 4 6-16,-4 0-6 15,-1 4 11-15,2 13-2 16,6 3 3-16,8 3-7 16,6 0-2-16,8 0 0 0,7-2 0 15,3-1-6 1,3-2 7-16,16-1-5 16,8-3 4-16,3-1 1 0,1-3-6 15,2 2 3-15,0-1-4 16,0-2 0-16,2 2 0 15,0 2 1-15,-4 0-1 16,-4 3 0-16,-6-2 0 16,-5-2-2-16,-7 2 0 15,-6 0-1-15,-3 2 0 16,0 0 1-16,-16 0 2 16,-8 2 5-16,-1-6-2 15,-2-1 23-15,0-5 3 0,3-3 9 16,-3-3-5-16,0 0-20 15,0 0-6-15,-1-4-7 16,-2-6-67 0,0-2-139-16,4-3-205 0</inkml:trace>
  <inkml:trace contextRef="#ctx0" brushRef="#br0" timeOffset="87301.8244">19904 9471 871 0,'0'0'151'16,"0"0"-149"-16,0 0 0 0,0 0 25 15,0 0 50-15,91 14-38 16,-72-14 7-16,-8-9 35 16,-7 0 15-16,-4-1-23 15,0 3-30-15,-3 3-7 16,-21 4-34-16,-2 0-2 16,-3 10-1-16,0 10-44 15,9 8-72-15,7-1-75 16,10-5-295-16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4:36:17.98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3810 2963 1349 0,'0'0'33'0,"-3"-90"5"0,-6 62 20 16,2 9-4-16,4 9 1 16,1 10-4-16,2 0-42 15,0 20-9-15,0 22-5 16,0 22 1-16,0 14 4 16,3 9 1-16,3 4 0 15,3 2-2-15,-2-7-14 16,1-4-10-16,-5-14-7 15,-3-10-11-15,0-12-11 0,0-20 0 16,-18-12 12 0,-6-9 17-16,-7-5 25 0,-9-12 3 15,-2-11 3-15,1-5 8 16,4-3 17-16,13 5 15 16,11 5-1-16,10 2-11 15,3 5-6 1,19 1-16-16,23 5-12 0,21 4 0 15,19 4 2-15,9 0-2 16,6 0-8-16,-6-1 6 16,-9-5-5-16,-15-4-8 15,-12-6-25-15,-16-7 9 16,-8-2 4-16,-10-2 20 16,-15 2 7-16,-6-3 5 0,0 6 12 15,-3 1-15 1,-10 7 7-16,2 6 4 0,4 8-8 15,-2 0-5-15,3 20-6 16,0 15-7-16,6 10 4 16,0 6 5-16,0-2-12 15,14-2-34-15,2-10 4 16,-1-10 12-16,4-15 21 16,2-12 13-16,0-1 4 15,1-26 10-15,2-6 36 16,-3-4-12-16,-6-1 20 15,-4 4-15-15,-1 7-7 16,-4 7-15-16,-2 9-4 16,-1 6-9-16,2 5-8 15,5 0-3-15,5 19-13 0,6 8 13 16,3 3 1-16,0 3-43 16,4-4-1-16,5-6 5 15,7-9-18-15,5-11-7 16,1-3 23-16,-1-21 6 15,-3-14 24-15,-2-14 13 16,-7-6 11-16,-8-8 37 16,-7-5 12-16,-12-2 9 0,-6 3 22 15,0 7-37 1,-9 12-30-16,-6 13 5 16,5 16-5-16,5 11-9 15,4 8-12-15,1 12-3 16,0 25-17-16,0 20 17 15,13 14 0-15,10 10 0 16,-1 3-6-16,3-2-7 0,-5 0-10 16,-1-4-16-16,-3-9-46 15,-5-8-24-15,0-19-38 16,-8-18-142-16,-3-18-512 16</inkml:trace>
  <inkml:trace contextRef="#ctx0" brushRef="#br0" timeOffset="1617.6912">5062 3403 1126 0,'0'0'105'0,"0"0"-92"16,0 0-12-1,124-12 61-15,-66 9-35 0,6-3-25 16,-4 1-2-16,-10-5-34 15,-9-3-27-15,-13 3-5 16,-13-6 35-16,-12 2 19 16,-3 1 12-16,-5-2 14 15,-14 2-10-15,1 5 21 16,0 4 4-16,-1 2-8 0,2 2-6 16,1 0-2-1,5 10-2-15,0 6-6 16,5 5 7-16,3 3-5 0,3 1-3 15,0 4-3-15,17-1 2 16,10-1-1-16,6-3-2 16,6-8-13-16,13-7-13 15,9-8-13-15,11-1-5 16,0-1 14-16,-1-14 23 16,-12-6-1-16,-10-1 7 15,-9-5 1-15,-10 1 10 16,-8 0 21-16,-11 3 4 15,-11 5 32-15,0 6 11 16,-11 3-36-16,-14 8-41 16,-8 1-1-16,2 7 0 0,-1 15-5 15,9 6 0-15,6 4 4 16,12 0-8-16,5-2 4 16,3-6 1-16,23-9-62 15,8-8 17-15,8-7 12 16,4-4 6-16,-1-17 21 15,-8-7-9-15,-8-3 17 16,-12 0 2-16,-9-1 31 16,-5 4 6-16,-3 4 44 15,0 7-1-15,-3 7-48 16,-5 6-8-16,-2 4-9 0,1 14-15 16,2 21-4-1,-1 24 1-15,8 24 3 16,0 21 2-16,0 20 3 15,15 19-5-15,4 9-1 0,0 7 1 16,-3 2 10-16,-4-7-10 16,-6-13 7-16,-2-27-6 15,-4-30 17-15,0-32-15 16,-22-26-2-16,-8-22 5 16,-1-5 3-16,-5-36-1 15,-3-22-3-15,12-12 0 16,9-9-2-16,18-11 0 15,11-7-3-15,38-13-2 16,18-10-63-16,15-4 30 0,2 3 32 16,2 2 0-16,-11 7 3 15,-20 7 11-15,-18 10 20 16,-23 10-2-16,-14 16-3 16,-11 15-9-1,-11 18-1-15,7 17-9 0,6 14-6 16,8 6-2-1,1 5-5-15,0 20-21 0,16 8 23 16,12 9 3-16,5-2-7 16,-2-4-26-16,-4-4 23 15,-7-7 4-15,-14-4-1 16,-6-6 0-16,-3-2 4 16,-25-4-9-16,-13-5 13 0,-1-1 0 15,8-3 2-15,10 0 0 16,15 0 0-16,9 4 1 15,15-2-3-15,34 2 2 16,26 3-4-16,19-6-23 16,13-1-31-16,-8 0-3 15,-13-10 20-15,-20-11 35 16,-18-6 4-16,-21-2 6 16,-16-3 41-16,-11 1 30 15,-1 2-51-15,-21 5-3 16,-8 5-13-16,-3 9-10 15,-3 8 0-15,5 2-5 16,1 8 5-16,5 15-5 0,8 5 3 16,11 1-5-1,6 3 0-15,8-5 6 0,23-2-1 16,8-8-29-16,1-9 5 16,1-8-10-16,-7-2 22 15,-7-18 14-15,-8-10 7 16,-10-3 5-16,-6-3 41 15,-3 1-14 1,0 3-22-16,-15 10 5 0,-3 7-3 16,5 11-11-16,-2 4-8 15,3 4-4-15,0 22-2 16,8 9 5-16,4 4-2 16,4 2 3-16,23-1-2 15,14-4 2-15,9-9-17 16,5-7-10-16,3-16 1 15,0-4 0-15,-4-20 10 16,-6-13 16-16,-8-12 10 0,-7-6-7 16,-11-5 33-16,-10-4-11 15,-7-4 8-15,-5 4-8 16,-12 10-2-16,-9 9-2 16,-3 14-4-16,3 13-2 15,9 13-7-15,3 1-8 16,-1 20-2-16,5 18-4 15,5 15 5-15,0 5-1 0,11 4 4 16,14 1-5-16,2-6-13 16,-3-6-55-16,-5-9-52 15,-8-13-70 1,-8-12-254-16</inkml:trace>
  <inkml:trace contextRef="#ctx0" brushRef="#br0" timeOffset="1947.6952">7425 3317 660 0,'0'0'600'0,"0"0"-574"16,0 0-22-16,121-13-4 16,-69 13 0-16,2 0-1 0,1 2-100 15,-6-1-81-15,-13-1-37 16,-9 0-26-16,-15-9 73 15,-9-4 172-15,-3-1 226 16,0 4 18-16,0 0 0 16,0 3-65-16,0 2-50 15,0 4-34-15,0 1-28 16,0 0-47-16,0 10-18 16,12 13-1-1,1 8 5-15,5 1 0 0,-4 3-3 16,-4-6-2-16,-3-1-1 15,-5-4-29-15,-2-8-126 16,0-14-166-16</inkml:trace>
  <inkml:trace contextRef="#ctx0" brushRef="#br0" timeOffset="2093.17">7892 3015 783 0,'0'0'0'0,"0"0"-105"0</inkml:trace>
  <inkml:trace contextRef="#ctx0" brushRef="#br0" timeOffset="2415.9306">8171 3207 1082 0,'0'0'20'15,"0"0"-17"-15,0 0 10 16,-91 59 40-16,85-22-14 16,6 0-18-16,2-6-10 15,24-3 25-15,10-10 12 16,7-9-19-16,1-9-5 15,-5 0-3-15,-8-17 6 16,-9-10 30-16,-6-7-13 0,-10-5-5 16,-6-5-22-16,-4 3-2 15,-17 7-15-15,-3 10-2 16,5 13 0-16,1 11-20 16,10 4-76-16,8 25-83 15,2 7 26-15,29 1-122 16,7-4-221-16</inkml:trace>
  <inkml:trace contextRef="#ctx0" brushRef="#br0" timeOffset="2748.7803">8438 3288 987 0,'0'0'196'15,"0"0"-62"-15,9-86-11 0,-7 68-26 16,-1 9-38 0,1 5-42-16,2 4-17 15,-1 14-3-15,4 17-13 0,4 12 14 16,2 1 2-16,2-2-4 15,0-8-11 1,-3-11-1-16,4-9-9 0,-1-11-5 16,8-3 8-16,5-12 22 15,5-18 5-15,1-9-5 16,2-4 10-16,-3-6 3 16,-5 7 13-16,-4 8-1 15,-12 15 8-15,-4 9 8 16,-4 10-8-16,-1 1-33 15,4 27-6-15,4 15 1 16,2 13 5-16,1 1 2 16,2 4-2-16,4-2-1 15,8 2 1-15,12-5-43 0,6-6-46 16,8-15-146-16,-6-19-199 16</inkml:trace>
  <inkml:trace contextRef="#ctx0" brushRef="#br0" timeOffset="3397.874">3471 2885 669 0,'0'0'660'0,"-31"-104"-618"16,31 56-21-16,9 3 72 16,27 2-11-16,16 6-44 15,24 10-24-15,15 13-13 16,12 12 0-16,3 4-1 16,-6 26-2-16,-9 11-39 15,-6 4-152-15,-16-6-171 16</inkml:trace>
  <inkml:trace contextRef="#ctx0" brushRef="#br0" timeOffset="5796.8224">2066 5880 792 0,'0'0'92'16,"115"-86"-69"-16,-36 34-3 16,6-9 104-16,-3-1 17 15,-12-3-34-15,-19-3-26 0,-23 5-25 16,-19-1 9-1,-12 6-34-15,-40 9-19 16,-21 11-12-16,-17 14-1 16,-5 18 0-16,4 6 1 0,10 21-2 15,18 17 1 1,26 15 1 0,25 14-3-16,9 17-3 0,48 13 3 0,23 10 1 15,14 10-47-15,6 5-11 16,-13 8-19-16,-20-2-51 15,-27-15 37-15,-28-18 83 16,-13-32-35-16,-42-30-22 16,-26-24 67-16,-18-9 83 15,-7-19 39-15,0-17-8 16,2-11-28-16,14-8-26 0,23-1-12 16,27 0-8-16,31-1-19 15,13 1-21-15,45-2-4 16,17 7-6-16,19 15-36 15,6 16 2-15,4 20-13 16,-8 6 28-16,-20 26 9 16,-16 12-13-16,-21 7-1 15,-19 4 12-15,-15-1 3 16,-2-1 5-16,-3-8 4 16,7-7 5-16,11-12-2 15,12-10-6-15,19-14-2 16,8-2-12-16,5-22 26 15,1-13 1-15,-10-6 6 16,-12-6 53-16,-11-3 4 16,-21-5 33-16,-9 0-8 15,-12-2-36-15,-28 6-19 0,-10 13-22 16,-8 17-9-16,-6 21-2 16,6 4-3-16,6 32-9 15,13 13-42-15,27 8-78 16,15-1-80-16,42-12-253 15</inkml:trace>
  <inkml:trace contextRef="#ctx0" brushRef="#br0" timeOffset="6321.7698">3364 5959 1309 0,'0'0'65'16,"0"0"-59"-1,0 0-2-15,0 0 29 0,0 0-24 16,0 0-9-16,-63 66 0 16,65-11 0-16,14-4-3 15,4-6-44-15,-1-11-36 16,2-10-5-16,-3-14 18 16,0-10 22-16,0-6 48 15,-2-22 10-15,3-10 11 16,-5-7 49-16,-2-3 10 15,-2 1 2-15,-4 1-26 0,0 12-10 16,-3 11 7-16,0 11-15 16,4 12-18-16,1 11-20 15,1 18-18-15,7 17 16 16,-4 1-3-16,-4 3-27 16,2-3-29-1,-2-8-16-15,1-8-16 0,2-12-1 16,3-13-9-16,2-6 28 15,-1-12 75-15,3-15 4 16,-1-7 72-16,-1-3 9 16,-4 1 16-16,4 1-6 15,-4 9-17-15,-1 7-8 16,-1 9-19-16,4 10-37 16,0 0-13-16,3 11-1 0,7 17-3 15,-2 7 2-15,-2 4-1 16,-4 1-19-16,-1-1-74 15,1-5-70-15,1-7-104 16,2-14-364-16</inkml:trace>
  <inkml:trace contextRef="#ctx0" brushRef="#br0" timeOffset="6632.4832">4189 6135 1133 0,'0'0'123'16,"0"0"-116"-16,0 0 2 16,102-39 21-16,-61 27 5 15,-5-3-20-15,-8-1-12 0,-16-1-3 16,-12 1 3-16,-1-1 14 16,-32 4-12-16,-12 7-5 15,-10 6-4-15,0 0 3 16,7 13 0-16,9 15-1 15,11 8 2-15,16 10 9 16,9 2 2-16,3 1 4 16,24-5-7-16,21-8 1 15,14-14-9-15,19-12-8 16,15-10-59-16,12 0-104 16,10-14-262-16</inkml:trace>
  <inkml:trace contextRef="#ctx0" brushRef="#br0" timeOffset="6963.226">5796 5435 1225 0,'0'0'130'16,"0"0"-112"-1,0 0-18-15,0 0-14 0,0 0 6 16,0 0 8-16,0 140 0 15,6-54 1-15,4 12-2 16,-4-1-90-16,-4-10-148 16,-1-16-346-16</inkml:trace>
  <inkml:trace contextRef="#ctx0" brushRef="#br0" timeOffset="7413.5101">5890 5516 1398 0,'0'0'43'15,"3"-107"-21"-15,27 70 5 16,11 10 28-16,12 11-23 16,5 14-20-16,6 2-11 15,-1 22 1-15,-10 18-2 16,-12 12-5-16,-19 7-30 15,-17 2-34-15,-7 1-34 16,-29-12-24-16,-10-8 38 16,2-15 30-16,8-8 36 15,12-8 23-15,13-9 1 0,6-2 3 16,1 0 54-16,28 0 6 16,11 0-36-16,12 0-7 15,8 4-11-15,-5 15-9 16,-10 6-1-16,-18 5-1 15,-24 3-6-15,-11 3 1 16,-41-3 6-16,-24-6 13 16,-17-10 13-16,-11-12 22 0,-5-5 4 15,9-9-1 1,12-15-13-16,21-1-16 16,23-3-13-16,28-4 4 15,23 0-13-15,58 1-131 16,39 4-207-16,33 7-400 15</inkml:trace>
  <inkml:trace contextRef="#ctx0" brushRef="#br0" timeOffset="7746.6896">6879 5679 1059 0,'0'0'38'0,"-134"-15"-36"15,55 15 15-15,7 0 58 16,11 21-21-16,13 7-36 15,18 6-9-15,20 1 1 0,10 2-10 16,27-4 2 0,25-10-3-16,15-8 1 0,6-15-17 15,-6 0 7-15,-11-22 4 16,-18-8 6 0,-15-4 6-16,-12-2 20 0,-11 4 29 15,0 5 4 1,-14 9-11-16,-6 6-21 0,-2 11-12 15,-2 1-15-15,6 19-2 16,0 14 0-16,6 11-5 16,12 7 2-16,0 2-3 15,3-4-76-15,18-9-46 16,6-13-112-16,1-14-179 16</inkml:trace>
  <inkml:trace contextRef="#ctx0" brushRef="#br0" timeOffset="8079.9528">7334 5600 888 0,'0'0'187'16,"0"0"-178"-16,-106-5-8 15,76 10 10-15,8 12 16 16,10 5-14-16,12 3-10 15,0 2-3-15,19 1-1 16,16 0-39-16,5 0-7 16,-4-2 9-16,-7-4 20 15,-9-3 16-15,-10-2-2 0,-10-2 2 16,0-1 4-16,-22-5 10 16,-12-5 49-16,-15-4-12 15,-1 0-4-15,-2-4 2 16,13-9-6-16,12 1-19 15,11-4-15-15,16-1-7 16,6-5-115-16,34-1-365 16</inkml:trace>
  <inkml:trace contextRef="#ctx0" brushRef="#br0" timeOffset="8244.1195">7535 5661 1230 0,'0'0'65'0,"0"0"-63"0,0 0-2 16,0 0 57 0,0 0-14-16,8 102-32 0,7-68-11 15,4-3-10-15,-7-9-131 16,-6-12-214-16</inkml:trace>
  <inkml:trace contextRef="#ctx0" brushRef="#br0" timeOffset="8627.7037">8065 5617 1082 0,'0'0'45'0,"-113"6"-32"16,55 10 40-16,10 9 45 15,8 8-36-15,17 5-29 16,17 4-21-16,6 0 0 15,29-2 8-15,24-9 4 16,16-7 7-16,10-15-31 16,-3-9-6-16,-9 0-35 15,-18-14-47-15,-16-17-62 16,-24-6-120-16,-9-7-390 16</inkml:trace>
  <inkml:trace contextRef="#ctx0" brushRef="#br0" timeOffset="8926.6044">7498 5318 1155 0,'0'0'47'16,"0"0"-43"-16,0 0-3 0,0 0 19 15,-84 20-2 1,84 2-4-16,2 3-7 16,25-4-2-16,10-3 4 15,4-6 20-15,-7-4-22 16,-12-7-7-16,-13-1-16 0,-9 0-45 15,-24-16-168 1</inkml:trace>
  <inkml:trace contextRef="#ctx0" brushRef="#br0" timeOffset="11283.0041">9772 4973 1231 0,'0'0'46'0,"46"-118"-37"15,-25 65 42-15,-3 4 45 16,-6 9-17-16,-3 13-42 16,-8 11-24-16,1 12-11 15,-2 4 1-15,1 13-3 16,2 36-15-16,5 33 6 16,5 38 9-16,7 28 1 0,2 22 4 15,0 20-4-15,-13 23-1 16,-9 14-39-1,-3 8 35-15,-21-1 4 0,1-14 2 16,4-14-1-16,13-31 0 16,6-34 1-16,16-44-2 15,19-41 0-15,13-35 0 16,3-21-28-16,10-25-20 16,6-27 11-16,-1-23 3 15,-4-16-3-15,-8-13 9 16,-12-12 9-16,-12-6-4 0,-18-6-24 15,-12-11 12 1,-27-1-12-16,-34-8 1 16,-32 6 16-16,-22 8 30 15,-16 16 0-15,7 19 31 0,23 26 24 16,27 19-4 0,33 20-5-16,24 12-33 0,17 4-4 15,12 3 6-15,36 1-15 16,21 0-23-16,17 4-2 15,7-1-1-15,-4-1-3 16,-5-3 16-16,-11-2 13 16,-15 5 3-16,-18 3-1 15,-17 6-2-15,-16 3-2 16,-7 1-14-16,0 21 6 0,-9 9 7 16,-7 7 1-1,7 4 1-15,9-2 1 16,0-7-2-16,25-7-8 15,8-11 10-15,6-12-2 16,0-3 2-16,-3-13 4 16,-8-12 27-16,-10-4 29 0,-12-7 13 15,-6 0 2-15,-6-3-20 16,-21 5-41-16,-9 5-5 16,0 11-9-16,-2 13-6 15,2 5-82-15,6 19-99 16,16 12-182-16</inkml:trace>
  <inkml:trace contextRef="#ctx0" brushRef="#br0" timeOffset="11612.8784">10788 5365 1301 0,'0'0'0'0,"0"0"-42"16,0 0-65-16,0 0 107 15,97 100-2-15,-59-52 1 16,-9-1-30-16,-11-10-82 16,-12-15 67-16,-6-11 39 0,0-11 7 15,0 0 49-15,0-11 79 16,-6-16-44-16,-2-6-28 15,5-8 1-15,3 1-25 16,0 0-29-16,8 2-3 16,14 5-90-16,8 7-110 15,7 8-55-15,7 8-240 16</inkml:trace>
  <inkml:trace contextRef="#ctx0" brushRef="#br0" timeOffset="12096.5012">11259 5311 856 0,'0'0'191'15,"0"0"-176"-15,0 0-10 16,0 0 45-16,0 0 6 16,0 81-36-16,0-45-6 15,0 1-5-15,9-4-4 0,5-3-2 16,2-8 2-16,1-11-5 16,-4-5-8-16,-3-6 8 15,2 0 8-15,-3-19 35 16,2-6-9-16,0-3 9 15,0-3 1-15,0 2-19 16,0 7 1-16,-2 6-11 16,-3 5 4-16,-3 10 13 15,2 1-27-15,4 0-5 16,4 18-18-16,5 10 15 0,-3 6 0 16,0 1-2-1,-6-3-23-15,-3-3-10 16,-3-9-7-16,0-8-3 15,-3-6 17-15,0-6 9 16,0 0 22-16,3-21 20 16,6-7-17-16,0-9 16 0,3-1 27 15,1-2 8-15,5 3-10 16,3 6-9-16,-3 6-1 16,-2 10-2-16,0 6-10 15,-3 9-8-15,4 0-11 16,1 21-3-16,2 10 0 15,-5 9-3-15,-7 5 0 0,-3 3 0 16,-2-1-41-16,2-5-70 16,2-8-95-16,6-13-165 15</inkml:trace>
  <inkml:trace contextRef="#ctx0" brushRef="#br0" timeOffset="12680.096">12046 5380 1041 0,'0'0'158'0,"0"0"-109"16,0 0-4-16,0 0 38 15,0 0-46-15,0 0-36 16,-75 30 0-16,68 11 0 16,7 1-1-16,7-5-5 0,14-7-47 15,12-9-2-15,-2-13 3 16,-1-8 6-16,0-1 24 15,-5-20 21-15,-4-10 2 16,-6-1 23-16,-5-5 21 16,-5-1 13-16,-5 1-7 15,0 4-9-15,0 9 3 16,-2 9-6-16,-2 8-10 16,1 7-22-16,1 1-8 15,-5 21-21-15,7 9 19 16,0 8 2-16,0-3 0 15,13-2-1-15,7-7-19 16,8-8-11-16,8-11-1 16,13-8 4-16,5 0 11 15,4-21 15-15,-4-10 2 16,-5-11 7-16,-7-5-1 0,-5-8 12 16,-13-9 2-16,-5-6 2 15,-14-5 10-15,-5 6 1 16,-8 12 1-16,-13 18-2 15,2 15-10 1,-2 20-10 0,5 4-10-16,-4 22-2 0,-1 22-8 0,5 18 7 15,4 13-1-15,12 7 2 16,0 1 0-16,13-4-30 0,10-7-4 16,11-12-58-1,8-12-57-15,4-16-9 16,11-16-60-16,6-14-12 15,-1-2-137-15</inkml:trace>
  <inkml:trace contextRef="#ctx0" brushRef="#br0" timeOffset="13212.577">13005 5509 493 0,'0'0'298'0,"67"-92"-116"0,-48 45-39 15,-11 4-45-15,-8 6-12 16,0 8 1-16,-17 10-40 16,-8 12-34-16,-3 7-13 15,-1 12-9-15,1 17 3 16,4 11-2-16,9 3 7 15,8-2-1-15,7-6-23 0,0-6-37 16,13-11 11 0,11-9 11-16,4-9 7 0,4-6 30 15,-4-18 3-15,-4-6 18 16,-8-4 39-16,-10-2 14 16,-6 4-8-16,0 7-18 15,-1 7 4-15,-5 10-18 16,3 8-24-16,3 0-7 15,0 20-18-15,0 11 14 16,6 3 3 0,13 0-12-16,5-6-7 0,2-6 5 15,2-8 1-15,6-9-3 16,8-5-2-16,4 0 14 16,3-13 5-16,5-11-1 0,-2-2 4 15,1-4 14-15,-4-4 2 16,-9-1-7-16,-12-2-1 15,-17 2 3-15,-11 4 39 16,-9 8-27-16,-26 6-21 16,-9 15-5-16,-3 2 0 15,1 25-3-15,8 16-1 16,11 13 4-16,15 5-2 16,12 0 2-16,9-5 0 15,28-13 0-15,14-13 4 16,10-13 3-16,14-9 0 0,8-6-7 15,10-3-24 1,2-17-90-16,-4-9-193 16,-14-11-390-16</inkml:trace>
  <inkml:trace contextRef="#ctx0" brushRef="#br0" timeOffset="16248.4078">15238 5260 1148 0,'0'0'35'0,"6"-80"3"16,-10 48-6-16,-19 6 47 15,-5 5 5-15,-5 9-30 16,-7 11-35-16,-9 1-19 15,-1 15 0-15,4 11-1 16,12 5-1-16,13 3 1 16,17-3-1-16,4-3-13 15,32-7-56-15,28-6-27 0,16-13-15 16,6-2-109-16,-7-22-203 16</inkml:trace>
  <inkml:trace contextRef="#ctx0" brushRef="#br0" timeOffset="16712.7686">15374 4934 898 0,'0'0'117'0,"-17"-116"-5"16,3 73-70-16,2 13 80 16,2 17 10-16,5 9-63 15,0 4-69-15,-1 23-2 16,-1 24-13-16,1 19 12 0,6 18 3 16,0 14 2-16,0 10-1 15,6 8-2 1,0 4 2-16,-5 0-2 15,-1-1-6-15,0-1-58 0,0-2-14 16,-6-5-23 0,-4 0 26-16,6-10 71 15,4-9 5-15,0-14 0 0,17-21-2 16,15-18 2-16,7-19 1 16,7-10 6-16,3-8 2 15,3-2-9-15,2-5 0 16,-3-13 1-16,-2-7 0 15,-6-7 4-15,-8-6-3 0,-9-11 2 16,-11-9 1-16,-13-12 0 16,-2-8 5-16,-33-8-2 15,-22-5-8-15,-19-2 1 16,-12 4-1-16,-7 10 2 16,7 17 7-16,20 18 30 15,22 13-7-15,24 17-5 16,20 5-13-16,3 2 2 15,33-1-16-15,16-1-18 16,14 2-6-16,3 3-46 16,-5-3-81-16,-11-5-197 15</inkml:trace>
  <inkml:trace contextRef="#ctx0" brushRef="#br0" timeOffset="17223.0004">16739 5111 938 0,'0'0'308'0,"0"0"-235"16,0 0-41-16,0 0 6 15,0 0-7 1,0 0-17-16,17 32-14 15,-5 6 2-15,2 4-1 0,0 2 2 16,1-4 2 0,-3-5-5-16,-1-4-75 0,-1-8-74 15,-4-13-120-15</inkml:trace>
  <inkml:trace contextRef="#ctx0" brushRef="#br0" timeOffset="17377.8426">16753 4778 1242 0,'0'0'0'0,"0"0"-124"16,0 0-52-16,0 0-37 16,0 0-161-16</inkml:trace>
  <inkml:trace contextRef="#ctx0" brushRef="#br0" timeOffset="17906.8348">17038 5006 855 0,'0'0'34'0,"0"0"19"16,17 89 1 0,-11-52-17-16,-1-1-15 0,-1-1-13 15,1-9-3-15,2-6-4 16,-4-10-2-16,3-8 3 15,2-2 16-15,5-1 14 16,1-16 6-16,2-3-31 16,-1-6 18-16,-4 3 14 15,-3 3-5-15,-2 8-1 16,-3 5 0-16,-1 6-8 16,2 1-13-16,2 0-13 15,9 14-15-15,9 11 12 16,7 0 3-16,8 0 1 15,8-7-1-15,6-7-23 16,1-7 7-16,-2-4 4 16,-7-7 11-16,-6-21 1 15,-6-9 1-15,-7-11 7 0,-6-7 22 16,-10-1 14 0,-7-2 7-16,-3 1 0 0,-6 2-10 15,-16 4-15-15,-2 8 3 16,0 16 1-16,8 13-11 15,7 12-8-15,3 7-11 16,1 33-5-16,5 19-7 16,0 20 12-16,9 10 0 15,19 4 0-15,5-4-22 16,0-5-5-16,0-11-27 0,-2-12-68 16,-2-13-85-16,-6-17-153 15</inkml:trace>
  <inkml:trace contextRef="#ctx0" brushRef="#br0" timeOffset="18055.037">17613 5097 1106 0,'0'0'208'0,"0"0"-208"16,0 0-60-16,91-5 50 15,-31 11-28-15,3 1-233 0</inkml:trace>
  <inkml:trace contextRef="#ctx0" brushRef="#br0" timeOffset="19661.9442">17922 5126 1086 0,'0'0'88'0,"0"0"-43"16,0 0 76-16,0 0-72 15,96-7-39-15,-40 2-7 16,-1 0-2-16,-10-3 2 16,-12 1-3-16,-17-2-10 15,-9 2 10-15,-7-1 6 16,-5-1-1-16,-20 4-5 16,-13 5-3-16,-8 0-6 0,1 8 7 15,5 16-5-15,12 9 6 16,11 3-9-16,16 5 4 15,2-1 6-15,38-4-1 16,26-6-23-16,15-11-27 16,6-8-40-16,-1-11-11 15,-10 0 17-15,-12-18 80 16,-14-8 5-16,-15-5 46 16,-14-5 51-16,-13-2-2 15,-7-1 6-15,-2 2-33 16,-24 6-46-16,-11 6 0 15,-2 12-17-15,0 13-5 16,5 0-2-16,4 30-3 16,9 11 1-16,12 7 1 15,9 2-5-15,3-6-56 0,22-7-29 16,7-13-10-16,2-11-44 16,0-13-12-16,-1 0 58 15,-5-18 35-15,-5-11 66 16,-10-4 38-16,-7-3 116 15,-6 3-30-15,0 1-8 16,0 9-62-16,-6 9 18 16,2 8-3-16,4 6-47 15,-3 0-22-15,3 26-35 16,0 18 35-16,0 17 1 0,4 14-1 16,11 14 1-16,3 17-1 15,4 21 1-15,5 19-1 16,-2 6 0-16,-2 8 1 15,-5-7 0 1,-9-17-1-16,-7-26 1 0,-2-37-1 16,-22-36 0-16,-28-36 0 15,-21-16 8-15,-20-43-8 16,-14-28 0-16,0-20-1 16,5-11-1-16,18-10 1 15,30 3 1-15,34 8 2 16,19 8 2-16,51 17 3 15,34 11-5-15,27 7-2 0,20 7-3 16,13 6 2-16,3 4-6 16,-7 1 7-16,-16 5 8 15,-28 0 7-15,-34 6 7 16,-31 5 11-16,-27-3 11 16,-8 5 10-16,-35 2-53 15,-17 5-1-15,-8 7-6 16,4 15 2-16,9 8 1 15,20 0 0-15,16 17-13 16,13 14-37-16,14 9 8 16,34 5-9-16,18 1-10 15,10 1-7-15,-3-6 19 16,-15-7-12-16,-19-11 37 16,-21-12 25-16,-18-8 2 15,-9-3 0-15,-33 0 31 0,-16-2 15 16,-6-5-6-16,4 3-5 15,17 4 2-15,16 0-19 16,20 0-10-16,7 13-3 16,26 5-5-16,34 3-1 15,27 2-26-15,19-3-59 16,4-8-19-16,-9-11 4 16,-18-1 2-16,-25-13 99 15,-22-14 18-15,-19-10 82 16,-15-5 19-16,-2-3-52 15,-15-1 2-15,-14 9-31 0,-2 9-3 16,1 12 0-16,-3 10-20 16,2 6-15-1,1 6-3-15,2 21-4 16,7 5 5-16,11 7-1 16,10 2-3-16,3-5-26 0,30-5-19 15,8-10-9-15,5-9 20 16,-2-12 6-16,-10 0 17 15,-10-18 17-15,-10-12 6 16,-6-2 43-16,-5-5 14 16,-3 1-9-16,0 0-15 15,-11 7 5-15,-6 5-10 16,-5 11-1-16,1 9-16 0,1 4-17 16,3 11 0-1,6 19-4-15,10 10 2 16,1 10 0-16,25-1 1 0,17-2-1 15,8-9-33-15,8-11 11 16,5-12-14 0,0-13 14-16,-4-2 14 0,-7-23 10 15,-13-15 0-15,-10-12 6 16,-13-9 11-16,-9-6 28 16,-7-4-20-16,-2-4-6 15,-16-3-4-15,-6-1 5 16,-6 8 36-16,2 16-39 15,4 19-11-15,7 20 14 0,4 14-9 16,4 8-11 0,3 32-12-16,3 22 0 0,3 17 12 15,11 9 0-15,19 4 1 16,5-3-1-16,4-7-14 16,-3-7-36-16,-7-14-58 15,-9-18-83-15,-5-23-245 16</inkml:trace>
  <inkml:trace contextRef="#ctx0" brushRef="#br0" timeOffset="19840.9335">19821 5022 520 0,'0'0'655'15,"0"0"-655"-15,129-2-143 16,-61 2 94-16,6 5-82 16,-5-5-276-16</inkml:trace>
  <inkml:trace contextRef="#ctx0" brushRef="#br0" timeOffset="19990.8789">20320 4967 844 0,'0'0'270'0,"0"0"-208"16,0 0 8-16,0 0 10 0,0 0-50 15,0 0-30 1,4 28-1-16,10 6 1 16,5 4 5-16,3 1-1 15,-3 1-4-15,-3-5-17 0,-7-9-130 16,-9-13-169 0</inkml:trace>
  <inkml:trace contextRef="#ctx0" brushRef="#br0" timeOffset="20153.9539">20183 4676 883 0,'0'0'242'16,"0"0"-242"-16,0 0-157 0,80 16 37 15,-22 20-35-15</inkml:trace>
  <inkml:trace contextRef="#ctx0" brushRef="#br0" timeOffset="20438.0224">20633 4911 817 0,'0'0'126'0,"0"0"-117"16,0 0-8-16,-91 36 48 0,69-6-4 15,10 8-18-15,9 6-5 16,3 0 2-16,13-5-9 15,19-7 22-15,8-9 3 0,2-11-13 16,-3-11 0-16,-5-1 11 16,-12-13 26-16,-11-12 12 15,-10-8-17-15,-1-7-25 16,-21 0-27-16,-16-3-7 16,-8 6-5-1,2 9 0-15,4 11-23 0,15 12-39 16,9 5-127-16,15 5-59 15,0 9-147-15</inkml:trace>
  <inkml:trace contextRef="#ctx0" brushRef="#br0" timeOffset="20797.1537">20809 4988 958 0,'0'0'172'0,"0"0"-146"15,0 0-11-15,0 0-8 16,0 0-7-16,0 0 3 15,17 88-4-15,-14-53 1 16,0-7 0-16,-3-7-2 16,0-8-55-16,0-8-14 15,0-5 60-15,0-4 11 16,-3-16 14-16,-2-5-12 16,1-6 61-16,4-1-17 15,0-4-11-15,0 3 24 16,16 3 8-16,7 3-23 15,8 4-14-15,2 9-11 16,4 6-4-16,-1 8-8 16,-4 0-5-16,0 15-2 15,-5 15-3-15,-5 8-2 16,-1 9 4-16,-3 6 0 0,-6 5 0 16,-6 1 1-16,-6-2 0 15,0-3-60-15,-25-9-94 16,-20-12-79-16,-17-14-642 15</inkml:trace>
  <inkml:trace contextRef="#ctx0" brushRef="#br0" timeOffset="21529.2033">16727 4531 1098 0,'0'0'19'16,"0"0"-18"-16,0 0-1 16,-83-6 9-16,63 26-3 15,-1 9-3-15,8 6-3 16,4 1 2-16,9-2-1 16,0-4 6-16,15-5-5 15,15-10 1-15,3-5 1 16,2-10 4-16,-3 0 4 15,-7-15 10-15,-6-9 63 16,-10-7 13-16,-7-3-28 16,-2-3-18-16,-9 3-22 15,-18 4-21-15,-7 11-9 0,-9 9-6 16,-4 10-3 0,-2 7-49-16,4 22-111 0,11 10-89 15,13 2-433-15</inkml:trace>
  <inkml:trace contextRef="#ctx0" brushRef="#br0" timeOffset="85430.795">1726 8268 852 0,'0'0'154'15,"0"0"-87"-15,0 0-1 16,0 0 37-16,0 0-19 16,0 0-60-16,0 0-24 15,0 0-2-15,0-25-8 16,-2 29 7-16,1 5 3 16,-2-2 2-16,3-1-2 15,0 0 2-15,0-5-2 16,0 2-4-16,0-3-3 15,0 0-11-15,1 0 18 0,2 0 9 16,-1-4-6-16,-1-2 4 16,-1 2 0-16,0 1-7 15,0 3 10-15,0 0-4 16,0 0-6-16,0 0-8 16,0 0-6-16,-1 8 11 15,-2 4 1-15,1-1 0 16,2-3 0-16,0-2-3 15,0 0 3-15,0-3 1 16,6-3-1-16,2 0 2 16,2 0 2-16,-4-3 3 15,-1-6 5-15,-5-1-2 16,0 4 0-16,0 0 4 0,0 3-5 16,0 3 1-16,0 0-8 15,0 0-12-15,-5 3 2 16,-1 12 10-16,3 0-9 15,3-2-5-15,0-1-22 16,3-6 4-16,11 0 15 16,-1-6 6-16,-4 0 11 15,0 0 6-15,-3-6 1 16,-3-4 40-16,-3-1 3 16,0-3-20-16,0 3-10 15,-3 0-15-15,-3 1-5 16,-3 2-8-16,1 0-46 15,3 1-91-15,5-3-235 16</inkml:trace>
  <inkml:trace contextRef="#ctx0" brushRef="#br0" timeOffset="86503.5358">3552 7672 926 0,'0'0'98'16,"-79"-70"-87"-16,33 46-1 15,-2 9 41-15,-3 12 11 16,-1 3-16-16,6 30-24 16,3 27-16-16,18 24-2 15,21 21 2-15,5 31 2 16,40 15 1-16,12 16 20 16,7 10-5-16,4 6-14 15,-3 3-5-15,-1 4 5 0,-6-11-4 16,-11-20-3-16,-15-23-2 15,-17-35 0-15,-11-31 0 16,-18-22 0-16,-28-26 0 16,-20-18 2-16,-8-4 4 15,-10-29-7-15,-1-14-80 16,9-10-98-16,9-12-337 16</inkml:trace>
  <inkml:trace contextRef="#ctx0" brushRef="#br0" timeOffset="87285.9907">4438 8469 1257 0,'0'0'114'0,"0"0"-72"16,0 0 8-16,103-72 5 0,-60 69-18 16,-1 3-21-16,3 12-13 15,-6 19-3 1,-11 8 0-16,-7 7 0 0,-18 3-2 16,-3-2-7-16,-18-7-10 15,-12-7-1-15,-1-12 3 16,4-8 12-16,12-9 5 15,3-4 1-15,8-3 3 16,4-17 4-16,1-10 1 16,29-8-9-16,13-9-10 15,14-7-9 1,4-2-10-16,-4 0-1 0,-11 7 19 16,-13 4 10-16,-18 7 2 15,-15 5 9-15,0 5 13 16,-3 7-2-16,-11 6 4 0,1 7-5 15,4 8-6-15,0 0-11 16,0 19 1-16,3 17-4 16,6 6 0-16,0 4 0 15,9 2 0-15,12-2-1 16,6-3-1-16,1-8 0 16,2-7-50-16,-3-8-49 15,-2-11-79-15,-4-9-110 16</inkml:trace>
  <inkml:trace contextRef="#ctx0" brushRef="#br0" timeOffset="87679.6107">5171 7997 1174 0,'0'0'82'0,"0"0"-55"15,0 0 10-15,0 0-17 16,0 0-17-16,79 28-3 16,-61 3 0-16,-8-1-4 15,-4-3-1-15,-6-4-20 16,0-10-3-16,0-5 4 16,-4-7 10-16,-4-1 14 15,2 0 2-15,0-19 5 16,3-7-3-16,3-3 0 15,0-5-1-15,12 0 0 16,6 6 1-16,0 3 4 0,4 8 2 16,-1 7 9-16,3 6-7 15,5 4 0-15,-1 3-11 16,5 18 3-16,-3 9-2 16,-5 10-1-16,-6 6 1 15,-5 1-4-15,-10 0-5 16,-2-6-63-16,-2-5-69 15,0-11-159-15</inkml:trace>
  <inkml:trace contextRef="#ctx0" brushRef="#br0" timeOffset="90270.8952">6685 8532 959 0,'0'0'135'0,"0"0"-97"15,0 0 54-15,-42-91 19 16,12 70-52-16,-6 5-29 0,-8 6-15 15,-8 7-2-15,-4 3-7 16,1 3 5-16,3 19-11 16,16 5 5-16,12 4-4 15,14 2 2-15,10 0 0 16,7-4 0-16,31-5 1 16,14-7 4-16,12-7 1 15,6-10-8-15,0 0-1 16,-9-16-12-16,-10-12 3 15,-11-8 5-15,-14-12 4 16,-4-9 0-16,-14-7 2 16,-8-8 2-16,0-8 0 15,-8-1 3-15,-10 4 8 16,-1 10 2-16,0 16 9 16,2 15-7-16,5 12-6 15,5 12-5-15,4 7 7 16,1 2-13-16,2 3 0 0,0 8-2 15,0 21-6-15,3 18 6 16,9 17 0-16,3 9-2 16,0 6 2-16,0 3 5 15,-3-3-5-15,4 0-2 16,-1-7-45-16,6-7-76 16,3-16-100-16,1-16-132 15</inkml:trace>
  <inkml:trace contextRef="#ctx0" brushRef="#br0" timeOffset="90752.5711">7022 8292 1107 0,'0'0'86'16,"0"0"-20"-16,0 0 41 15,0 0-2-15,0 0-44 16,0 0-48-16,64-47-13 16,-31 74-1-16,-3 9 0 15,-2 9-4-15,-13 5 3 0,-7 1-36 16,-8-5-8-16,0-6-9 16,-12-9 2-16,-3-11 10 15,3-11 17-15,0-6 8 16,6-3 18-16,3-10 4 15,3-20 1-15,0-7-2 16,3-4 2-16,11-7 3 16,5-1 10-1,-3 2 5-15,2 3 4 0,-3 6 12 16,-6 7 9-16,-3 10-10 16,-3 13 6-16,-3 3-18 15,0 5-16-15,0 9-10 16,0 19-12-16,0 11 12 15,0 8 1-15,0 4-1 16,2-1 0-16,4-3-1 0,2-5 1 16,4-8-19-16,8-7-26 15,2-10-18-15,11-8-33 16,4-9-53-16,5 0-165 16</inkml:trace>
  <inkml:trace contextRef="#ctx0" brushRef="#br0" timeOffset="91082.7539">7955 8268 480 0,'0'0'656'0,"0"0"-565"16,0 0-36-16,0 0 65 16,0 0-38-16,0 0-63 15,85-12-17-15,-38 12 7 16,0 0-9-16,-1 0 0 15,-6 0-18-15,-7 0-44 16,-8 0-43-16,-11 0-71 16,-14 0-159-16</inkml:trace>
  <inkml:trace contextRef="#ctx0" brushRef="#br0" timeOffset="91265.5119">7897 8471 1084 0,'0'0'104'0,"0"0"-41"16,108 5 61-16,-53-5-41 15,2 0-60-15,2 0-18 0,-7 0-5 16,-12-2-48 0,-15-3-110-16,-13-1-110 0,-12 0-731 15</inkml:trace>
  <inkml:trace contextRef="#ctx0" brushRef="#br0" timeOffset="106088.8624">9468 8054 907 0,'0'0'215'0,"0"0"-161"15,0 0 7 1,0 0 31-16,92-76-19 0,-44 73-31 16,2 3-24-16,1 4-9 15,-2 18-8-15,-7 8-1 16,-12 7-1-16,-11 6-3 16,-13 2-9-16,-6 3-20 15,-12-5-1-15,-16-8 6 16,-5-5 11-16,0-11 15 15,5-7 2-15,7-8 0 16,9-2 7-16,8-2-1 16,4-2 4-16,0-14 17 15,30-8-21-15,11-4-6 16,7-6 0-16,0-4 0 16,-5-6-4-16,-8-1 6 15,-10 1-2-15,-7 5 7 0,-11 5 1 16,-7 7 19-1,0 7 2-15,0 4-9 0,0 8-4 16,-6 4 2-16,0 4-11 16,-4 4-7-16,1 22-9 15,-2 13 9-15,1 15-1 16,10 2 1-16,0 2-1 16,7-5-1-16,14-12-2 15,5-5-15-15,2-11-10 16,5-8-23-16,-2-7-43 15,2-8-38-15,-5-2-95 0,-4-6-429 16</inkml:trace>
  <inkml:trace contextRef="#ctx0" brushRef="#br0" timeOffset="106667.9099">10433 7674 222 0,'0'0'727'0,"0"0"-657"16,0 0-49-16,0 0 11 16,0 0-6-16,0 0-15 15,9 56 2-15,-6-26-6 16,-2-1-6-16,2 0 3 16,-1-7-3-16,-1-5-1 15,-1-6 1-15,2-4 1 16,-2-5-2-16,0-2 1 15,0 0 8-15,0 0 8 16,0-9-7-16,0-8-7 0,0-2 0 16,0-2-3-16,1-1 2 15,5 1 2-15,0 0 2 16,6 2 8-16,0-1 0 16,0 5-1-16,0 1-3 15,3 6 0-15,-3 2 6 16,1 2-2-16,-4 4-7 15,5 0-5-15,2 7-2 16,-1 8-1-16,4 5 0 16,-4 5-1-16,-6-2 0 15,-1 3 1-15,-7-3 1 16,-1 1-2-16,0-5 1 16,0-2 1-16,-3-6 0 15,-3-1-4-15,3-2-3 0,3-2-73 16,0-4-88-1,0-2-71-15</inkml:trace>
  <inkml:trace contextRef="#ctx0" brushRef="#br0" timeOffset="106969.1688">10925 7763 1088 0,'0'0'82'0,"0"0"-64"16,0 0 7-16,0 0 35 16,119-2-19-16,-69 12-26 0,0-2-13 15,-5-1 3-15,-5-2-4 16,-7-4-1-16,-10-1-60 15,-10 0-20-15,-5 0-62 16,-8-4-62-16,0-9-263 16</inkml:trace>
  <inkml:trace contextRef="#ctx0" brushRef="#br0" timeOffset="107195.8031">11022 7641 909 0,'0'0'72'15,"0"0"-69"-15,0 0 14 16,0 0 80-16,0 0-47 16,48 91-27-16,-32-68-8 15,-5 0-11-15,-3-1 1 16,-3-3-5-16,-2-2-2 15,3-2-46-15,-1-3-94 16,5-8-106-16</inkml:trace>
  <inkml:trace contextRef="#ctx0" brushRef="#br0" timeOffset="107485.5777">11425 7585 945 0,'0'0'83'0,"0"0"-21"16,0 0 24-1,0 0-8-15,0 0-47 16,0 0-31-16,12 22 0 15,-2 3 1-15,-1 4 2 0,2 6-1 16,0 0-2-16,-3 3 0 16,3 0-54-16,-4-1-86 15,-4-6-156-15</inkml:trace>
  <inkml:trace contextRef="#ctx0" brushRef="#br0" timeOffset="108251.167">9283 8699 935 0,'0'0'217'0,"0"0"-182"16,0 0 0-16,0 0 91 16,0 0-62-16,107 0-47 15,-25-6-9-15,21 1 6 16,16-1-1-16,20 0-2 16,13 1-6-16,12 0-3 15,-3-3 4-15,-4 0-6 0,-8-4 0 16,-14-2-7-16,-13-1-3 15,-19-1-20-15,-20-1-18 16,-21 4-28-16,-22 4-13 16,-21 4-22-16,-17 3-74 15,-2 2-74-15,-27 0-339 16</inkml:trace>
  <inkml:trace contextRef="#ctx0" brushRef="#br0" timeOffset="108934.0118">9605 9026 390 0,'0'0'822'0,"0"0"-778"16,0 0-39-16,0 0 5 15,0 0 5-15,0 0-15 16,20 34 0-16,-14-4 1 16,-1 2-1-16,1 1 0 15,-1-3 1-15,-1-3-1 16,2-7-2-16,-3-3-26 15,-2-9 7-15,-1-2 6 16,0-6 6-16,0 0 9 0,0-2 7 16,0-14 4-16,0-5-8 15,0-3-2-15,0-1 2 16,3 1 6-16,3 2 13 16,2 5 2-16,2 1 2 15,2 5 8 1,2 1-7-16,5 3-13 0,6 1 0 15,2 4 2-15,3 2 0 16,-3 0 10-16,-5 2-12 16,-2 8-5-16,-7 4-5 15,-3 3-3-15,-5 2-1 16,-5 3-6-16,0 2 6 16,0-1 3-16,0 0-3 15,0 0-1-15,0-3-13 16,9-3-48-16,9-3-63 0,3-6-84 15,10-8-232-15</inkml:trace>
  <inkml:trace contextRef="#ctx0" brushRef="#br0" timeOffset="109163.6835">10225 9126 911 0,'0'0'334'16,"0"0"-301"-16,0 0-31 16,120-8 62-1,-70 8 0-15,3 0-47 16,-3 0-11-16,-2 0-5 0,-5 0-2 16,-5 0-63-16,-7 0-61 15,-12 0-14-15,-10-2-42 16,-9-6-60-16</inkml:trace>
  <inkml:trace contextRef="#ctx0" brushRef="#br0" timeOffset="109401.2089">10452 8982 931 0,'0'0'194'0,"0"0"-177"15,0 0-11-15,0 0 66 16,0 0 7-16,0 0-29 16,-24 69-23-16,24-38-13 15,0 1-5-15,0 1-4 16,3-1-5-16,5-1-1 16,2-3-85-16,8-5-62 15,3-10-139-15,1-8-595 16</inkml:trace>
  <inkml:trace contextRef="#ctx0" brushRef="#br0" timeOffset="109677.0659">10904 8970 1082 0,'0'0'58'16,"0"0"-50"-16,0 0 11 16,0 0 36-16,0 0-38 15,0 0-14-15,0 52-2 16,0-21 0-16,0 2 1 16,2-1-2-16,-1-3 0 15,1-2-10-15,-2-2-48 0,0-4-29 16,1-7-124-16,4-7-310 15</inkml:trace>
  <inkml:trace contextRef="#ctx0" brushRef="#br0" timeOffset="181622.9489">1114 11499 1215 0,'0'0'106'0,"0"0"-106"15,0 0 1-15,88 13 12 16,-49-13 29-16,7 0-23 16,2-12-15-16,-8-1 1 15,-12-1 4-15,-11 2-3 16,-14-2 1-16,-3 1 17 16,0 0 21-16,-15 2-30 15,-15 8-8-15,-7 3-6 16,-6 1 5-16,-1 22-6 0,3 10 4 15,5 9-3-15,9 5 6 16,9 0-3-16,15 0 1 16,3-7-5-16,21-8-2 15,19-8-7-15,11-13-96 16,13-11-92-16,3-1-209 16</inkml:trace>
  <inkml:trace contextRef="#ctx0" brushRef="#br0" timeOffset="181792.5801">1724 11362 1214 0,'0'0'28'15,"0"0"-28"-15,-110 50 0 16,68-9 16-16,2 14 5 0,4 1-11 16,6 0-8-16,8-8 2 15,9-13-4-15,5-10-73 16,2-13-87-16,3-12-144 15</inkml:trace>
  <inkml:trace contextRef="#ctx0" brushRef="#br0" timeOffset="181958.8913">1326 11489 627 0,'0'0'522'0,"0"0"-432"16,0 0-50-16,0 0 1 15,0 0-14-15,0 0 27 16,85 110-20-16,-49-59-23 15,0 0-6-15,1-4-5 16,6-5-34-16,-1-13-190 16,0-11-408-16</inkml:trace>
  <inkml:trace contextRef="#ctx0" brushRef="#br0" timeOffset="182099.8283">2027 11651 1478 0,'0'0'71'0,"0"0"-71"16,0 0-13-16,0 0-42 15,0 0-230-15</inkml:trace>
  <inkml:trace contextRef="#ctx0" brushRef="#br0" timeOffset="183524.2737">4641 10787 666 0,'0'0'53'15,"0"0"-7"-15,-115-11-10 0,68 44 15 16,8 20 0-16,9 17 6 16,16 22 24-16,14 13 7 15,20 13-62-15,23 13-13 16,8-5-9-1,1-2 4-15,-9-13-8 0,-7-17 2 16,-8-12-1-16,-11-11 1 16,-11-16-1-16,-6-15-1 15,0-13 2-15,-23-11-2 16,-10-9 6-16,-11-5-1 16,-4-2-5-16,-3-3-26 15,5-17-119-15,9-6-275 16</inkml:trace>
  <inkml:trace contextRef="#ctx0" brushRef="#br0" timeOffset="184508.2313">5536 11371 1193 0,'0'0'64'15,"0"0"-37"-15,48-81 24 16,0 63 26-16,8 8-16 15,10 7-41-15,-2 3-16 16,-7 17-2-16,-12 15-2 16,-17 16-6-16,-15 10-13 15,-13 7-22-15,-16 0 6 16,-23-8 1-16,-10-10 4 16,1-14 23-16,7-13 6 15,8-10 1-15,16-9 5 0,10-1 2 16,7-11 27-16,24-14-17 15,19-11-17-15,12-9-25 16,8-10-4-16,-2-4-11 16,-4-2 15-16,-13 0 25 15,-14 9 3-15,-13 7 8 16,-16 6 26-16,-1 10 20 16,-7 7-21-16,-11 10-1 15,3 9-8-15,-1 3-8 16,-1 13-14-1,4 20-4 1,5 15 0-16,8 13 8 16,0 11-6-16,15 3-2 0,8-3 1 0,2-8-2 0,8-12 0 15,1-10-43-15,6-13-66 16,2-13-111 0,0-11-291-16</inkml:trace>
  <inkml:trace contextRef="#ctx0" brushRef="#br0" timeOffset="185160.6128">6591 10603 984 0,'0'0'21'0,"0"0"-21"15,0 0-1-15,-105 40 1 16,77-7 15-16,6 7 1 16,8 0-4-16,10-3-6 15,4-2-2-15,9-5 1 16,15-6 0-16,13-3 2 15,3-2-3-15,4-4 7 16,-4-1-6-16,-7 0 0 0,-11-1 10 16,-7 0 13-16,-12-1-12 15,-3 3-6-15,0-1-3 16,-22 1 8-16,-17 0 5 16,-16-2-10-16,-8-3-10 15,-3-4-5-15,4-6-137 16,2 0-174-16</inkml:trace>
  <inkml:trace contextRef="#ctx0" brushRef="#br0" timeOffset="185322.5734">6549 10678 1175 0,'0'0'54'0,"121"-46"-19"0,-64 33-18 16,8 6 46-16,-2 7-35 15,-2 0-28-15,0 12-24 16,-14 9-167-16,-16 1-344 16</inkml:trace>
  <inkml:trace contextRef="#ctx0" brushRef="#br0" timeOffset="185891.0637">7759 11315 1125 0,'0'0'91'0,"0"0"-68"16,0 0 4-16,-115-80 28 15,48 76-14-15,-9 4-18 0,0 14-15 16,12 19-5-16,16 7-2 16,21 3 3-16,15 0 1 15,12 0-2-15,18-7 1 16,24-13 1-16,21-11-1 15,7-12-4-15,4-15-13 16,-8-21-11-16,-5-13-2 16,-12-8 13-16,-14-8 13 15,-14-6 0-15,-13-8 7 16,-8-3 1-16,-8 2 21 16,-22 2-2-16,-1 14 20 15,-2 12 14-15,6 19-19 16,12 16-11-16,9 13-18 15,3 4-10-15,1 17-3 16,2 27-10-16,0 21 10 0,0 10 1 16,2 9 1-16,10 0 3 15,-3 1-5-15,3-3-32 16,-5-5-53-16,1-6-93 16,5-15-107-16,7-16-424 15</inkml:trace>
  <inkml:trace contextRef="#ctx0" brushRef="#br0" timeOffset="186290.0636">8068 11033 1325 0,'0'0'79'0,"0"0"-15"0,0 0-22 15,0 0 23-15,0 0-34 0,0 0-31 16,31-7-2-16,-8 62 2 15,-4 7 0-15,-6 2-12 16,-8-5-19-16,-5-7-24 16,0-13-17-16,-3-13 5 15,0-13 6-15,3-13 14 16,0-6 47-16,12-25 6 16,15-10-6-16,4-13 2 15,2-4 0-15,-2-4 10 16,-4 7 46-16,-8 6-10 0,-8 14 4 15,-8 12 7-15,0 12-10 16,-3 9-30-16,0 2-16 16,0 25-3-16,-3 14-1 15,0 17 1-15,-2 5 0 16,5 3 1-16,0-6-3 16,2-4 2-16,16-9-21 15,9-12-71-15,16-11-68 16,8-13-96-16,13-9-393 15</inkml:trace>
  <inkml:trace contextRef="#ctx0" brushRef="#br0" timeOffset="186548.6283">9220 11021 1323 0,'0'0'96'15,"0"0"-83"-15,115-12 26 16,-59 12 11-16,1 0-36 16,-2 0-14-16,-13 0-17 15,-14 9-83-15,-19 4-85 16,-9-1-120-16,-26 3-287 15</inkml:trace>
  <inkml:trace contextRef="#ctx0" brushRef="#br0" timeOffset="186684.8829">9229 11247 1006 0,'0'0'100'16,"0"0"4"-16,106 19 39 16,-36-19-37-16,9 0-71 15,-1 0-34-15,-7 0-1 16,-10-6-127-16,-19-5-193 15</inkml:trace>
  <inkml:trace contextRef="#ctx0" brushRef="#br0" timeOffset="203171.7689">10961 10816 1120 0,'0'0'43'0,"0"0"-1"16,0 0-3-16,106-73 45 16,-57 66-18-16,8 7-35 15,-1 4-18-15,-2 21-11 0,-6 9-2 16,-12 9-3 0,-16 4 0-16,-18 6-16 0,-2-1-26 15,-27-4 12-15,-15-8-3 16,-4-7 1-16,3-11 22 15,6-6 11-15,11-7 2 16,11-7 0-16,11-2 3 16,4-2 7-16,7-17 5 15,25-6-14-15,11-6-1 16,6-6-7-16,3-2-7 16,-3-4-17-16,-8-5 22 15,-13 2 9-15,-11 2 0 16,-10 8 1-16,-7 7 23 15,0 10-3-15,-10 7-2 16,-4 8-3-16,-2 4-12 16,1 11-3-16,0 20 0 15,8 11-1-15,7 8 1 0,0 4 1 16,7-3-2-16,17-2 1 16,4-7 0-16,2-9 0 15,1-9-2-15,1-8-36 16,-1-6-33-16,-3-10-69 15,-7 0-102-15</inkml:trace>
  <inkml:trace contextRef="#ctx0" brushRef="#br0" timeOffset="203690.8083">11793 10078 912 0,'0'0'0'0,"0"0"-1"0,-86 5 1 15,64 15 25-15,8 7-12 16,9 5 6-16,5 5-12 16,0 0-3-16,19-1 1 15,9-1-3-15,3-8 2 16,1-4-1-16,-1-4-1 15,-1-7 5-15,-5 0-4 16,-4-1 7-16,-6-1 17 16,-8 1-13-16,-7 3-6 15,0 0-1-15,-18 2 24 16,-8 0-5-16,-7-5 3 0,-3-2 0 16,-2-2-8-16,0-4 4 15,4 0-15-15,-1-3-4 16,5 0-6-16,2 0-15 15,7-10-112-15,6-12-185 16</inkml:trace>
  <inkml:trace contextRef="#ctx0" brushRef="#br0" timeOffset="203865.5647">11731 10087 507 0,'0'0'613'16,"0"0"-582"-16,0 0-25 0,101-30 1 16,-50 30-6-1,5 4-1-15,-3 14-64 0,-1 0-74 16,-13-2-232-16</inkml:trace>
  <inkml:trace contextRef="#ctx0" brushRef="#br0" timeOffset="204145.3333">12195 10268 938 0,'0'0'60'0,"0"0"-27"16,0 0-24-16,82 6 57 16,-30-5-16-16,9 0-37 15,2-1-11-15,-3 0-2 16,-8 0 0-16,-12-5-67 16,-13-9-108-16,-15-3-180 15</inkml:trace>
  <inkml:trace contextRef="#ctx0" brushRef="#br0" timeOffset="204350.3032">12474 10137 651 0,'0'0'212'15,"0"0"-145"-15,0 0-65 16,0 0 23-16,0 0 33 15,-9 84-13-15,9-54-21 16,0 4-13-16,7 3-10 16,4-2-1-16,2-4-76 15,-1-8-97-15,-3-10-172 16</inkml:trace>
  <inkml:trace contextRef="#ctx0" brushRef="#br0" timeOffset="204657.5121">12812 9982 636 0,'0'0'113'0,"0"0"-46"16,0 0 24-16,0 0-32 15,0 0-54 1,0 0 3-16,-12 75 27 0,12-32 13 16,0 4-12-1,0 2-3-15,0 6-9 0,0 1-21 16,0 3 5-16,0-3-8 16,0-4-19-16,0-8-121 15,0-7-203-15</inkml:trace>
  <inkml:trace contextRef="#ctx0" brushRef="#br0" timeOffset="205426.9003">10650 11732 1014 0,'0'0'46'0,"0"0"-16"0,0 0-26 15,0 0 52 1,0 0 29-16,126-11-64 15,1 9-17-15,26 2 0 16,28-4 0-16,19-3 15 16,22-2 21-16,3 1-29 15,-1-4-7-15,-9-5-4 0,-25-3-30 16,-28-8 5-16,-38-1 11 16,-37 0 5-16,-34-1-4 15,-26 4-23-15,-22-1-8 16,-5 5-63-16,-19 1-33 15,-16 5-121-15</inkml:trace>
  <inkml:trace contextRef="#ctx0" brushRef="#br0" timeOffset="206823.0537">10949 12144 1061 0,'0'0'87'16,"0"0"-66"-16,0 0-14 16,0 0 1-16,118 11 39 15,-51-7-17-15,-3-1-21 16,-10 1-9-16,-10-1-9 0,-17 0-63 15,-15 0-85 1,-12-1-80-16,-12-2-470 0</inkml:trace>
  <inkml:trace contextRef="#ctx0" brushRef="#br0" timeOffset="207237.4803">11007 12152 842 0,'0'0'96'0,"-81"-2"-85"16,37 2-10-16,-1 11 10 16,9 3 48-16,3 5-37 15,11 3-9-15,10 1-13 16,12-1 5-16,1 0-5 15,27-5 6-15,12-1 2 16,5-4-4-16,2-1 2 16,1-2-4-16,0 0-1 15,-9 2 1-15,-7 0 4 16,-9 1 5-16,-14 0-11 16,-9 3 3-16,0-1-1 15,-20 0 10-15,-15 1 25 0,-10-1 1 16,-4-2 5-16,-1-2-12 15,4-5-6 1,9 0-8-16,10-1-6 0,12-3-11 16,12 1 0-16,3-2-58 15,21-2-163-15,22-13-532 16</inkml:trace>
  <inkml:trace contextRef="#ctx0" brushRef="#br0" timeOffset="207465.6396">11465 12347 660 0,'0'0'587'0,"0"0"-543"16,96-8-42-16,-43 8 0 15,7 0 55-15,1 0-20 16,0 0-35-16,-4 0-2 15,-3 0-73-15,-17 0-57 16,-15-9-156-16,-19-5-579 16</inkml:trace>
  <inkml:trace contextRef="#ctx0" brushRef="#br0" timeOffset="207684.0382">11738 12191 516 0,'0'0'537'0,"0"0"-457"16,0 0-78 0,0 0 5-16,0 0 88 15,0 0-38-15,-4 77-15 0,4-43-23 16,1 4-4-16,1 0-14 16,-1-2 2-16,2-2-2 15,3-4-1-15,6-5-2 16,2-1-70-16,6-10-60 15,7-7-168-15</inkml:trace>
  <inkml:trace contextRef="#ctx0" brushRef="#br0" timeOffset="207919.9674">12250 12184 1058 0,'0'0'180'0,"0"0"-101"16,0 0-62-16,0 0 13 15,0 0 7-15,0 0-17 16,30 67 9-16,-14-23-21 16,-1 2-5-16,-4 4-3 15,-7-4 0-15,-1 1-14 0,-3-3-64 16,0-1-70-16,0-3-198 15</inkml:trace>
  <inkml:trace contextRef="#ctx0" brushRef="#br0" timeOffset="214339.6522">13679 11319 1031 0,'0'0'23'0,"0"0"-10"15,0 0 4 1,0 0-8-16,82-12 16 15,-28 12-20-15,7 0 1 0,0 8-6 16,-5-1-87-16,-9-1-87 16,-17-3-167-16</inkml:trace>
  <inkml:trace contextRef="#ctx0" brushRef="#br0" timeOffset="214530.1513">13643 11568 954 0,'0'0'53'16,"0"0"-8"-16,102 0-3 0,-47 0 37 15,8 0-21 1,4 0-35-16,-1 0-22 0,-1-3-1 16,-13-1-97-16,-16-4-173 15</inkml:trace>
  <inkml:trace contextRef="#ctx0" brushRef="#br0" timeOffset="216380.53">15274 10932 1198 0,'0'0'18'16,"82"-36"-5"-16,-28 27-2 16,10 7 37-16,1 2-2 15,-6 14-19-15,-7 19-26 16,-16 6-1-16,-17 7-1 16,-17 1-8-16,-4-4-18 15,-28-4-6-15,-6-9 12 0,-1-10 11 16,4-13 5-16,9-4 5 15,11-3 1-15,10-9 2 16,3-12-3-16,16-9 0 16,19-7-41-16,10-4-9 15,5-3 27 1,-6-5 21-16,-7 2 2 0,-13 6 2 16,-11 5 7-16,-8 11 31 15,-4 9 13-15,-1 9-16 16,0 7-4-16,0 4-31 15,-3 25-2-15,-4 13 0 16,1 10 3-16,5 3 0 16,1 0-2-16,1-2-2 15,17-9-3-15,9-7-89 16,4-13-64-16,6-15-93 16,4-9-572-16</inkml:trace>
  <inkml:trace contextRef="#ctx0" brushRef="#br0" timeOffset="216720.2365">16229 10181 501 0,'0'0'668'0,"0"0"-647"16,0 0-20-16,0 0-1 15,-69 130 1-15,54-54 9 0,11 7 7 16,4-4-11-16,0-9-3 16,22-8 0-1,8-17-2-15,3-12-1 0,-3-14-5 16,-8-16 3-16,-10-3 2 16,-9-13 11-16,-3-12 12 15,-14-6 4-15,-22 1 9 16,-14 5-20-16,-7 9-5 15,-1 10-3-15,6 6-8 16,10 8-4-16,11 20-39 16,10 13-82-16,14 4-122 0,7 4-363 15</inkml:trace>
  <inkml:trace contextRef="#ctx0" brushRef="#br0" timeOffset="216977.5565">15114 11444 560 0,'0'0'684'16,"0"0"-673"-16,0 0 0 15,0 0 28-15,185 49 54 16,-25-41-51-16,28-3-26 0,15-5-6 15,-2 0-10-15,-16 0-2 16,-18-12-1-16,-32 1-62 16,-37 4-56-16,-40 3-76 15,-40 3-169-15</inkml:trace>
  <inkml:trace contextRef="#ctx0" brushRef="#br0" timeOffset="217421.9593">16054 11886 1157 0,'0'0'24'16,"-125"-16"-14"-16,56 16-6 16,1 24 10-16,2 13 47 15,9 10-13-15,11 14-26 16,15 3-10-16,16 4-4 16,15-3-4-16,7-6-1 15,32-10-3-15,19-10-16 16,10-17-44-16,-2-15 16 15,-7-7 23-15,-14-9 21 0,-17-11 4 16,-15-5 47 0,-13 1-3-16,0 0-3 15,-25 1-13-15,-18 1-12 0,-12 10-6 16,-10 6-13-16,3 6 0 16,8 0-2-16,15 19-15 15,19 5-116-15,16 1-128 16,4-6-337-16</inkml:trace>
  <inkml:trace contextRef="#ctx0" brushRef="#br0" timeOffset="225043.4643">1899 14949 987 0,'0'0'29'0,"0"0"-29"0,-112 80-4 15,60-32 1-15,2 4 3 16,1 2 0-16,7-3-3 16,5-6 2-16,12-14 0 15,10-12-85-15,9-15-35 16,6-4-31-16,0-18-141 15</inkml:trace>
  <inkml:trace contextRef="#ctx0" brushRef="#br0" timeOffset="225224.7735">1550 15029 853 0,'0'0'179'16,"0"0"-67"-16,0 0-4 16,0 0-7-16,0 0-49 15,0 0-49-15,55-13-2 0,-24 56 2 16,2 9 4-16,0 5-4 15,0 1-2-15,0-1-2 16,0-3 1-16,5-8-99 16,7-11-81-16,9-13-202 15</inkml:trace>
  <inkml:trace contextRef="#ctx0" brushRef="#br0" timeOffset="225395.7441">2330 15275 1258 0,'0'0'65'15,"0"0"-65"-15,0 0-45 16,0 0-43-16,0 0-106 16,-82-7-691-16</inkml:trace>
  <inkml:trace contextRef="#ctx0" brushRef="#br0" timeOffset="225885.5037">1022 15246 719 0,'0'0'566'0,"0"0"-519"15,0 0-41-15,0 0 2 16,0 0-1-16,0 0-7 16,110-92-20-16,-70 69-57 0,-8 0 23 15,-15 1 38-15,-12 2 16 16,-5 5 1-16,-8 5 2 16,-20 4 0-16,-3 6 12 15,-8 0 3 1,-1 14-10-16,-1 16 1 15,4 7 7-15,9 10 4 0,10 6 13 16,12-4-7-16,6-2-9 16,9-7 0-16,27-13-4 15,13-7-6-15,15-11 2 16,15-8-9-16,5-1-33 16,7-2-137-16,-6-18-227 15</inkml:trace>
  <inkml:trace contextRef="#ctx0" brushRef="#br0" timeOffset="226769.8582">2604 15005 1148 0,'0'0'39'16,"0"0"-28"-16,0-83 2 16,23 65 45-1,13 5 12-15,4 13-41 0,3 0-25 16,-4 20-4-16,-7 15-4 15,-12 10 4-15,-12 7-11 16,-8 5-30-16,-14 0-9 16,-23-5-3-16,-12-7 4 15,-6-10-13-15,1-12-16 16,2-8 44-16,7-13 18 16,8-2 15-16,10-9 2 15,10-12 3-15,13-3 25 16,4-3 42-16,1 2-6 0,16 4-24 15,10 2 10-15,1 9-15 16,3 6 5 0,4 4-32-16,-1 3 2 0,2 15-8 15,4 6-3-15,-4 8 0 16,1-1 0-16,-1 4-3 16,-3-1-68-16,0-5-74 15,-3-7-151-15</inkml:trace>
  <inkml:trace contextRef="#ctx0" brushRef="#br0" timeOffset="227464.8629">2618 11289 913 0,'0'0'69'0,"0"0"-35"16,0 0-15-16,0 0 16 15,0 0-15-15,0 0 9 16,-36 89 17-16,36-28-26 0,0 1-14 15,-3 1-1-15,0-7-4 16,0-8-1-16,-1-8-58 16,4-14-91-16,0-12-135 15</inkml:trace>
  <inkml:trace contextRef="#ctx0" brushRef="#br0" timeOffset="227795.1256">2709 11122 1079 0,'0'0'15'16,"0"0"-15"-16,0 0-5 15,0 0 2-15,0 0 3 0,6 84 0 16,40-31 1-16,12 9-1 15,-1 6 0-15,-5 4 0 16,-13 0-1-16,-15 0 1 16,-16-3 0-16,-8-1 1 15,-26-2 2-15,-23-4 20 16,-12-4 1-16,-5-8-3 0,2-4-13 16,7-5-8-16,13-4-26 15,11-8-284-15</inkml:trace>
  <inkml:trace contextRef="#ctx0" brushRef="#br0" timeOffset="228498.0558">2876 14764 1204 0,'0'0'67'15,"0"0"-27"-15,0 0-38 16,0 0 5-16,0 0 16 16,0 0-3-16,2 27-15 15,44 15-3-15,7 5-2 16,3 6-50-16,-4-3-5 16,-3 2-6-16,-13-1 5 0,-14 0-6 15,-13 1 18-15,-9-3 35 16,-14-1 9-1,-24-4 2-15,-7-3 19 0,-5-1 44 16,0-3-26-16,6-1-10 16,6 3-11-16,7-1-11 15,12-1-4-15,13-2-3 16,6-3-193-16,13-10-768 16</inkml:trace>
  <inkml:trace contextRef="#ctx0" brushRef="#br0" timeOffset="229334.2962">4880 14331 1003 0,'0'0'9'16,"-84"-23"1"-16,47 23-5 15,3 25-5-15,8 19 8 16,7 25 5-16,13 18 18 16,6 20-21-16,4 19-3 15,20 7-2-15,6 7-3 16,1-2-2-16,-1-10 1 16,-7-7 1-16,-7-11-1 15,-10-10-1-15,-6-12-4 16,0-14-31-16,-9-13 27 15,-7-16 7-15,-7-12 1 0,-5-15-15 16,-4-15-124-16,1-3-139 16</inkml:trace>
  <inkml:trace contextRef="#ctx0" brushRef="#br0" timeOffset="231002.6494">5793 14786 986 0,'0'0'81'16,"0"0"-52"-16,0 0 15 15,-11-72 51-15,13 63 5 16,13 5-56-16,13 4-30 16,7 0-14-16,3 20 0 15,-1 15-6-15,-10 14 3 16,-12 8-1-16,-12 6 0 16,-3-1-3-16,-7-10-8 0,-14-8-10 15,1-11 8-15,1-12 14 16,7-11-1-1,5-8 8-15,7-2-4 0,0-12 0 16,13-17-5-16,17-11-57 16,9-6 36-16,5-8 18 15,0-6-3 1,-7 1 11-16,-7 3 1 0,-11 11 7 16,-7 12 28-16,-7 13 16 15,-5 9-2-15,0 10-3 16,0 1-38-16,0 24-9 15,-8 16-1-15,1 18 1 16,5 7 1-16,2 0-1 16,0-6 1-16,14-10 0 0,11-8-1 15,5-9-16-15,12-11-77 16,4-11-57-16,2-10-195 16</inkml:trace>
  <inkml:trace contextRef="#ctx0" brushRef="#br0" timeOffset="231698.5591">6006 14418 950 0,'0'0'109'15,"0"0"-81"-15,0 0-25 16,0 0 23-16,0 0 85 16,0 0-61-16,93 2-35 15,-23-2-13-15,7 0-2 16,-5 0-60-16,-11-9-184 15,-12-6-485-15</inkml:trace>
  <inkml:trace contextRef="#ctx0" brushRef="#br0" timeOffset="236202.7081">6666 14074 857 0,'0'0'93'0,"0"0"-54"16,0 0-26-16,0 0 46 15,0 0 19-15,0 0-45 16,-61-27-25-16,92 34-4 0,12 3-1 15,12-3-2-15,1-1-1 16,-6-3-4-16,-9-2-3 16,-16 2 3-16,-15-1 3 15,-7 2 0-15,-3 5-5 16,-3 8 6-16,-16 8 4 16,-8 8 15-16,0 5 1 15,2 3-16-15,5 2 3 16,6 0-5-16,6-5 1 15,5 1-3 1,3-6-40-16,0-3-130 16,6-10-202-16</inkml:trace>
  <inkml:trace contextRef="#ctx0" brushRef="#br0" timeOffset="237036.6586">7771 14799 1084 0,'0'0'43'0,"0"0"-33"16,-125-45 7-16,70 45 61 16,-1 0-3-16,1 7-38 15,9 21-21-15,9 4-9 16,10 3-5-16,13 0-2 0,10-3 2 15,4-4 3-15,15-7-2 16,21-9-3-16,13-8 0 16,9-4-13-16,5-11-30 15,-1-19 0-15,-7-12 11 16,-10-9 21-16,-10-10 8 16,-13-2 3-16,-10-3 3 15,-6-2 11-15,-6 0 27 16,-2 5 3-16,-14 9 10 15,-3 12-3-15,4 14-6 16,0 14-5-16,10 9-26 16,2 5-2-16,-1 9-12 0,1 22-5 15,-2 15 5-15,5 12-3 16,0 12 3-16,0 3-2 16,12 5 2-1,6 1-53-15,2-4-49 0,2-5-93 16,6-15-128-16</inkml:trace>
  <inkml:trace contextRef="#ctx0" brushRef="#br0" timeOffset="237475.9833">8117 14627 907 0,'0'0'302'15,"0"0"-242"-15,0 0-37 16,0 0 45-16,0 0-38 16,0 0-28-16,78 25-2 15,-42 20-3-15,-11 6-1 16,-13 3-28-16,-12-2-35 16,0-8 9-16,-7-9-10 15,-7-16 4-15,8-10 23 16,4-9 39-16,2 0 2 15,5-22 13-15,16-9-12 16,9-7 0-16,8-5 4 0,-3-3-2 16,-5-2 16-1,-6 2 30-15,-8 5 5 16,-8 9 12-16,-8 9 3 16,0 10-16-16,0 12-17 15,0 1-20-15,-5 14-15 0,-1 19-1 16,0 13 0-16,3 6-1 15,3 5 1-15,0 1-4 16,12-2-17-16,15-8-67 16,6-9-57-16,6-14-95 15,5-15-271-15</inkml:trace>
  <inkml:trace contextRef="#ctx0" brushRef="#br0" timeOffset="237732.7821">9355 14652 1089 0,'0'0'191'0,"0"0"-118"15,93-34-68-15,-29 24 18 16,6 4 22-16,5 1-33 16,-7 5-12-16,-6 0-18 0,-16 0-101 15,-22 4-77-15,-24 4-137 16</inkml:trace>
  <inkml:trace contextRef="#ctx0" brushRef="#br0" timeOffset="237880.2109">9366 14840 899 0,'0'0'85'16,"0"0"44"-16,0 0-35 16,112 76 39-16,-45-70-33 15,8-5-60-15,5-1-32 16,-1 0-8-16,-6-1-133 16,-16-17-296-16</inkml:trace>
  <inkml:trace contextRef="#ctx0" brushRef="#br0" timeOffset="263697.5993">11238 14547 535 0,'0'0'601'15,"0"0"-585"-15,0 0-10 16,114-68 2-16,-63 60 57 16,2 8-29-16,2 0-28 15,-7 12-8-15,-11 14-3 16,-13 8 2-16,-13 6 0 15,-11 4-3-15,-2 0 3 16,-23-4 1-16,-5-5 0 16,0-7 3-16,3-9-2 0,10-8 1 15,9-7-2-15,8-4 3 16,0-6 16 0,24-17-5-16,15-15-14 0,11-6-23 15,7-5 0-15,-6-3-14 16,-5-1 9-16,-12 0 20 15,-10 9 8-15,-13 6 5 16,-7 9 18-16,-4 12 15 16,0 7 8-1,0 10-13-15,-9 0-8 0,-1 17-25 16,-4 18 1-16,5 12 0 16,3 7-1-16,6-1 0 15,0 0 1-15,12-9 2 16,11-4 0-16,3-5-3 15,6-7-36-15,4-9-89 0,4-12-141 16,6-7-598-16</inkml:trace>
  <inkml:trace contextRef="#ctx0" brushRef="#br0" timeOffset="265105.7737">11483 14002 844 0,'0'0'75'0,"0"0"-52"15,0 0 25-15,0 0 68 16,0 0-56-16,0 0-34 16,36 6-24-16,14-6 2 15,3 0-3-15,5 0 0 16,-4 0 5-16,-7 0-6 15,-9 0 0-15,-12-1 0 16,-10-1-3-16,-10 2-17 16,-5 0-12-16,-1 0-39 15,0 0-68-15,0 0-48 16</inkml:trace>
  <inkml:trace contextRef="#ctx0" brushRef="#br0" timeOffset="265540.5586">12069 13711 945 0,'0'0'16'0,"0"0"-9"15,0 0 10 1,0 0-9-16,105-14-8 0,-32 14 0 16,-6 0-12-16,-4 0-51 15,-20 0 16-15,-16-1 31 16,-14-1 16-1,-13 2 5-15,0 0 60 0,-7 5-19 16,-13 15-7-16,-5 7 32 16,-3 6-24-16,-1 4-19 15,4 4-19-15,5 3 0 16,4 1 3-16,9 0-8 16,5 1-3-16,2-3-1 15,0-5-29-15,15-7-123 16,3-11-147-16</inkml:trace>
  <inkml:trace contextRef="#ctx0" brushRef="#br0" timeOffset="265856.5286">12604 13928 1084 0,'0'0'49'0,"0"0"-31"16,0 0-6-16,0 0 44 15,80-6-14-15,-22 6-32 16,2-1-8-16,-6 1 5 15,-4 0-6-15,-5 0-1 16,-9 0-31-16,-9-2-27 16,-11 1-25-16,-10-3-45 15,-6-2-47-15,0-3-175 16</inkml:trace>
  <inkml:trace contextRef="#ctx0" brushRef="#br0" timeOffset="266093.7342">12823 13812 792 0,'0'0'109'0,"0"0"-54"16,0 0-53-16,0 0 41 15,0 0 25-15,0 0-32 16,-6 82-22-16,6-52-7 15,1 4-4-15,4-1-2 16,4-1 0-16,-2-1-1 0,4-2-44 16,2-9-82-1,1-5-120-15</inkml:trace>
  <inkml:trace contextRef="#ctx0" brushRef="#br0" timeOffset="266407.902">13200 13602 1009 0,'0'0'34'16,"0"0"29"-16,0 0-29 0,0 0 23 15,0 0 31-15,0 0-58 16,44-22-24-16,-31 52-4 16,2 7 3-16,-3 5-1 15,-3 2 3-15,-3 0-2 16,-2-2-3-16,1 0-1 16,1-1-1-16,-2-2 0 15,2 1-107 1,-6-6-123-16,0-8-434 0</inkml:trace>
  <inkml:trace contextRef="#ctx0" brushRef="#br0" timeOffset="268163.2388">10916 15348 930 0,'0'0'77'15,"0"0"-68"-15,0 0 0 16,0 0 73-16,0 0-5 15,0 0-32-15,48 10-31 16,34-10-5-16,28 0-4 16,27 0 6-16,19-10-8 15,11-5 1-15,7-3 6 16,-9-1-10-16,-10 3 0 16,-17 2 2-16,-20 5-4 15,-19 4-51-15,-25 5-77 0,-20 0-101 16,-24 0-127-1</inkml:trace>
  <inkml:trace contextRef="#ctx0" brushRef="#br0" timeOffset="268593.5813">11143 15927 1226 0,'0'0'58'0,"0"0"-50"0,0 0-1 16,0 0 59-16,0 0-17 15,0 0-44-15,142 9-5 16,-66-2-86-16,-5-4-112 16,-5-3-226-16</inkml:trace>
  <inkml:trace contextRef="#ctx0" brushRef="#br0" timeOffset="268900.7223">11656 15843 1181 0,'0'0'81'15,"0"0"-63"-15,0 0-7 16,0 0-5-16,98-43-2 0,-39 37-4 16,-2 3 1-16,-7 0-2 15,-15 3-2-15,-15 0 0 16,-11 0 1-16,-9 6-6 15,0 12 3-15,-4 11 5 16,-15 7 6-16,-3 4 9 16,-3 2 5-16,4 3-6 15,5-6-5-15,4-3-3 16,9 0-3-16,3-7-3 16,0-3 0-16,18-6-91 15,10-9-132-15,5-7-278 16</inkml:trace>
  <inkml:trace contextRef="#ctx0" brushRef="#br0" timeOffset="269129.6032">12240 15954 1267 0,'0'0'49'0,"85"-30"-43"16,-15 18-2-16,10 6-4 0,2 4 13 16,-4 2-13-1,-7 0-23-15,-10 0-73 0,-11 0-38 16,-16 0-74-16,-11 0-64 16</inkml:trace>
  <inkml:trace contextRef="#ctx0" brushRef="#br0" timeOffset="269373.7406">12712 15741 534 0,'0'0'436'0,"0"0"-355"15,0 0-78-15,0 0 50 16,0 0 33-16,0 0-25 0,-49 106-33 15,45-69-11-15,2 5-9 16,2-5-2-16,0 0-3 16,3-4-3-16,13-5 0 15,1-4-73-15,5-7-77 16,4-10-138-16</inkml:trace>
  <inkml:trace contextRef="#ctx0" brushRef="#br0" timeOffset="269646.6175">13133 15611 1236 0,'0'0'62'16,"0"0"-43"-16,0 0-19 15,0 0 0-15,0 0 16 16,32 87-8-16,-19-44-1 16,-7 4-5-16,0 2-2 15,-6 1-29-15,0-1-53 16,0-8-41-16,0-9-111 16,-3-11-190-16</inkml:trace>
  <inkml:trace contextRef="#ctx0" brushRef="#br0" timeOffset="270142.7299">13976 14816 1006 0,'0'0'52'0,"0"0"-24"16,0 0-27-16,108 0 49 15,-62 0 6-15,5 0-40 16,1 0-13-16,0 0-3 16,-6 3-47-16,-4 3-85 15,-14-2-110-15</inkml:trace>
  <inkml:trace contextRef="#ctx0" brushRef="#br0" timeOffset="270318.7491">14055 15029 848 0,'0'0'93'16,"84"20"-50"-16,-28-14 31 15,4-3 18-15,4-3-43 16,3 0-35-16,1 0-14 15,-7 0-55-15,-14 0-156 16,-21-1-410-16</inkml:trace>
  <inkml:trace contextRef="#ctx0" brushRef="#br0" timeOffset="271105.8086">12430 15348 701 0,'0'0'189'0,"0"0"-130"16,0 0-16-16,0 0 71 15,0 0-39-15,0 0-34 16,6-15-23-16,18 11-16 16,9-2 1-16,9-1 8 0,8 1-1 15,10 0-4 1,7 0 9-16,4-1-5 0,0 3-2 16,-1 0-1-16,-4 1-5 15,-7 2 0-15,-9-1 1 16,-4 0-2-16,-15 0 0 15,-11 2-1-15,-7-2-3 16,-11 0-14-16,-2 2-22 16,0 0-26-16,0 0-27 15,0 0-138-15,-18 0-203 16</inkml:trace>
  <inkml:trace contextRef="#ctx0" brushRef="#br0" timeOffset="272996.2022">15989 14421 1302 0,'0'0'47'0,"0"0"12"16,128-63-49-16,-68 60-2 16,1 3 41-16,-1 14-34 15,-8 17-12-15,-10 10-1 0,-14 8-2 16,-15 1-13-16,-13-1-18 16,-10-6-7-16,-18-10 22 15,-5-9 11-15,5-11 5 16,6-7 1-16,9-6 0 15,9 0-1-15,4-15 8 16,4-13-4-16,24-10-4 16,10-10-16-16,6-4-5 15,1 0-4-15,1 3 21 16,-10 5 4-16,-6 11 0 16,-15 12 14-16,-5 9 22 0,-7 7 14 15,-3 5-22 1,0 5-28-16,0 26 2 15,-4 13-2-15,-8 12 11 16,8 2-2 0,4-2-4-16,0-2-2 0,17-8 0 0,15-8-3 15,10-10-18-15,10-16-147 16,4-12-270-16</inkml:trace>
  <inkml:trace contextRef="#ctx0" brushRef="#br0" timeOffset="274660.6466">16395 13847 1009 0,'0'0'67'15,"0"0"-50"1,0 0-11-16,95-27 50 0,-41 23-8 16,5 4-38-16,3 0-9 15,-4 0-1-15,-8 0-79 16,-8 6-182-16</inkml:trace>
  <inkml:trace contextRef="#ctx0" brushRef="#br0" timeOffset="275095.354">17437 13533 754 0,'0'0'206'16,"0"0"-195"-16,0 0-9 15,-98-12 8-15,70 24 58 16,-5 10-22-16,0 7-23 15,2 12 0-15,4 7-6 16,6 1 1-16,10 2-5 16,10-5-5-16,1-7 3 15,12-8 0-15,16-9-4 0,11-11-2 16,3-9 4-16,-2-2-8 16,-5-5 3-16,-12-11 2 15,-12-3 0-15,-11-1 15 16,0 3 20-16,-26 2-23 15,-18 5-11-15,-11 10-7 16,-8 0-6-16,2 22 1 16,7 11-106-16,8 4-128 15</inkml:trace>
  <inkml:trace contextRef="#ctx0" brushRef="#br0" timeOffset="275612.496">15887 15187 964 0,'0'0'211'0,"0"0"-188"16,0 0-21-16,135 0 1 16,-34 0 42-16,26 0-12 15,26-8-17-15,15-6 4 0,11-2 5 16,-5 2-11-16,-14 1-14 15,-20 3-2-15,-25 0-118 16,-27-4-143-16,-27 0-438 16</inkml:trace>
  <inkml:trace contextRef="#ctx0" brushRef="#br0" timeOffset="277786.5764">15868 15748 637 0,'0'0'453'16,"0"0"-404"-16,0 0-31 15,0 0 37-15,0 0 55 16,0 0-66-16,135-5-30 16,-67 5-10-16,3 0-3 15,0 0-1-15,-5 0-55 0,-4 5-110 16,-7-2-155-16</inkml:trace>
  <inkml:trace contextRef="#ctx0" brushRef="#br0" timeOffset="278178.7639">17019 15559 890 0,'0'0'124'16,"0"0"-77"-16,-94-9-39 15,56 9 28-15,1 14 28 16,2 8-26-16,1 4-16 0,4 7 1 16,6 2-5-16,6 1 3 15,9 0-3-15,9-2-9 16,0-2 3-16,20-2-3 15,11-5 1-15,9-5-6 16,6-9-4-16,1-6-13 16,-6-5-2-16,-13 0 13 15,-12-7 2-15,-15-6 9 16,-1-2 6-16,-20 0 0 16,-21 1-3-16,-12 4-7 15,-1 6-5-15,2 4 0 0,11 0-8 16,11 12-98-16,13 3-130 15,12 0-285 1</inkml:trace>
  <inkml:trace contextRef="#ctx0" brushRef="#br0" timeOffset="658016.2484">18960 6766 952 0,'0'0'15'15,"0"0"-15"-15,-120-24 0 16,69 24 2-16,-1 0 8 16,1 0-2-16,-1 5-3 0,1 8-2 15,2 1 4 1,3 2-5-16,4 0 13 15,6 1 0-15,6 3 3 16,9 2-8-16,11 3 0 0,7 9-2 16,3 9-4-1,0 8 2-15,16 8 10 0,2 2-8 16,0 1-8-16,0 4 7 16,-3 4-6-16,-2 4-1 15,-2 4 7-15,-2 3-7 16,-5-1 0-16,-1-4 2 15,-3 5-2-15,0-2 0 16,0 5 0-16,2 5 0 16,-1 2 2-16,1-1 2 15,-2-3 21-15,0-1-10 16,0-4-7-16,0-4 4 16,0-3-10-16,-2-9 1 15,-1-10-2-15,3-7 1 16,0-16-2-16,0-10 2 0,15-7 0 15,6-7-1 1,7-5 2-16,10-3 1 0,9-1-4 16,10 0 2-16,12-13-2 15,7-4 1-15,6-4-1 16,-3 0-26-16,-4-4-49 16,-14-4-181-16</inkml:trace>
  <inkml:trace contextRef="#ctx0" brushRef="#br0" timeOffset="658526.6213">19353 7240 979 0,'0'0'169'0,"0"0"-124"16,0 0-35-16,0 0 4 16,0 0-14-16,0 0-8 15,68 0-149-15,-24-2-288 16</inkml:trace>
  <inkml:trace contextRef="#ctx0" brushRef="#br0" timeOffset="658728.7524">20171 7211 1236 0,'0'0'2'0,"0"0"-2"0,0 0-13 16,0 0 13-16,0 0-30 15,0 0-122-15,-30 27-85 16</inkml:trace>
  <inkml:trace contextRef="#ctx0" brushRef="#br0" timeOffset="658955.2738">19824 7986 1134 0,'0'0'0'0,"0"0"-99"16,0 0-14-16,0 0-86 16</inkml:trace>
  <inkml:trace contextRef="#ctx0" brushRef="#br0" timeOffset="661322.305">21862 6910 1078 0,'0'0'45'16,"-114"-44"-34"-16,48 37 12 15,-4 7 44-15,-8 1-3 16,5 21-33-16,9 5-13 15,16 5-8-15,22 2 0 0,16 0-5 16,10-3-1-16,18-4-2 16,26-8 2-16,17-11-4 15,12-8-13 1,9 0-15-16,-5-19-11 0,-9-16 14 16,-13-11 12-16,-13-10 11 15,-11-4 2 1,-12-7 1-16,-10-2 10 15,-9 3 17-15,0 4 5 0,-6 9 10 16,-13 9 3-16,1 13-10 16,3 11-4-16,4 8-9 15,4 10-1-15,6 2-17 16,-1 1-5-16,1 25-12 16,1 16 11-16,0 12 1 0,0 13-1 15,6 4 0-15,9 2-7 16,-2 1-32-1,3-2-56-15,1-2-39 0,4-9-71 16,-3-14-178-16</inkml:trace>
  <inkml:trace contextRef="#ctx0" brushRef="#br0" timeOffset="661530.2938">21310 7338 1206 0,'0'0'113'0,"0"0"-96"16,127 0-1-16,-24 0 65 15,18 0-25-15,12 0-34 0,-2 0-7 16,-12 0-15-16,-17 0-23 16,-25 0-91-16,-29 8-103 15,-30 4-216-15</inkml:trace>
  <inkml:trace contextRef="#ctx0" brushRef="#br0" timeOffset="662045.2786">21831 8129 1280 0,'0'0'36'16,"-86"-59"-26"-16,31 47-6 16,-5 10 29-16,-1 2 44 15,-2 12-34-15,6 15-28 16,14 9-10-16,12 1 2 15,13-2-6-15,16-6 5 0,2-5-6 16,30-10-11-16,15-10-10 16,13-4-41-16,8-21-2 15,-2-15 15 32,-6-13 28-47,-15-8 21 0,-13-3 2 0,-14-2 7 0,-10-2 7 0,-6 2 27 0,0 5 3 16,-14 8 19-16,-1 14-20 15,2 13-3-15,3 10-19 16,6 7-6-16,2 5-4 16,1 5-10-16,1 25-3 15,0 12 0-15,0 14 3 16,6 6-3-16,13 3 0 16,3-1-4-16,3 1-20 15,1-5-43-15,3-6-86 0,-4-9-76 16,-3-17-260-16</inkml:trace>
  <inkml:trace contextRef="#ctx0" brushRef="#br0" timeOffset="662448.6269">22112 7888 1151 0,'0'0'126'16,"0"0"-48"-16,28-81-24 0,-10 73 12 15,6 8-10 1,4 0-36-16,5 23-16 16,-3 15-1-16,-6 8-3 15,-12 5-4-15,-12-1-26 0,0-6-7 16,-12-5-28-16,-2-12 3 16,4-11 11-16,5-8 4 15,5-8 20-15,0-13 24 16,12-18 2-16,12-10-2 15,1-8 3-15,1-4 3 16,-8-4 4-16,0 0 27 16,-8 6 15-16,-3 13 17 15,-5 11 7-15,-2 14-13 16,0 10-22-16,0 3-19 0,-9 14-18 16,-4 19 1-16,2 14 5 15,7 7 5-15,4-1-9 16,19-2-3-16,16-10-2 15,9-10-2 1,3-9-46-16,3-15-114 0,-2-7-148 16</inkml:trace>
  <inkml:trace contextRef="#ctx0" brushRef="#br0" timeOffset="664511.9998">23911 6244 884 0,'0'0'192'0,"0"0"-165"16,0 0-21-16,-103-60 2 16,63 54 51-16,-8 4-5 15,-1 2-27-15,-4 0-14 16,3 15-8-16,8 1 6 16,9 7-4-16,8 4-1 0,10 5-2 15,6 7-1-15,9 6 1 16,0 5-3-16,0 5 1 15,6 6-2-15,3 5 2 16,-8 7 0-16,-1 6-2 16,0 6 1-16,-1 5 0 15,-9 3-1-15,-1 2-7 16,-1 2-17-16,0-1 6 16,6 2 18-16,6-1 10 15,0-5 0-15,8-6-2 16,9-3 3-16,4-8-5 0,2-10-4 15,7-11 0 1,6-12 0-16,8-12-2 16,4-9-15-16,1-11-5 15,2-10-11-15,-5 0-19 0,-1-15-23 16,-5-10-49-16,-7-8-55 16,-6-10-250-16</inkml:trace>
  <inkml:trace contextRef="#ctx0" brushRef="#br0" timeOffset="665199.4382">24309 6491 795 0,'0'0'373'0,"0"0"-313"16,0 0-47 0,88-24 0-16,-45 24 43 15,4 19-14-15,0 12-32 0,-8 9-8 16,-10 4-2-16,-20 2-1 15,-9-3-14-15,-3-4 0 16,-21-7 0-16,-1-9 6 16,3-7 3-16,5-10 6 15,9-6 1-15,7 0 1 16,1-9 3-16,7-12-5 16,20-6-20-16,7-5-16 0,4-4 23 15,-5-3 0-15,-5 0 4 16,-6-1 9-16,-8 5 0 15,-4 4 8-15,-7 6 17 16,-3 10 16-16,0 6-5 16,0 5-3-16,0 4-15 15,0 0-16-15,0 16-2 16,-2 12-3-16,1 9 3 16,1 2 2-16,0 2 6 15,9 1-8-15,12-8 2 16,3-2-4-16,1-9 1 0,5-6-56 15,1-9-38 1,1-8-95-16,-5 0-200 16</inkml:trace>
  <inkml:trace contextRef="#ctx0" brushRef="#br0" timeOffset="665646.3539">24995 6181 1098 0,'0'0'63'0,"0"0"-55"15,0 0-8 1,0 0 0-16,0 0 3 16,16 80 11-16,-2-43-8 0,0-1-6 15,-4-7-2-15,1-6-16 16,-4-9-21-16,-2-4-20 15,-2-9 16-15,-2-1 43 16,1-4 7-16,-1-12-3 16,1-8-3-16,3-1 12 15,0-1 25-15,2 1-14 16,4-1-6-16,2 3 2 16,1 5 6-16,1 5 0 15,-2 5-8-15,3 5-1 16,3 3-5-16,3 0-7 15,0 14-3-15,-1 6 1 0,-2 3-2 16,-1 4 4-16,-7-1-3 16,-4 2-1-16,-4 1 3 15,-3-3-2-15,0 0-2 16,0-3 0-16,0-2-12 16,0-6-50-16,0-5-79 15,0-9-93-15</inkml:trace>
  <inkml:trace contextRef="#ctx0" brushRef="#br0" timeOffset="665859.5409">25456 6267 1017 0,'0'0'108'0,"0"0"-95"15,81 2-9-15,-39 6 40 16,1-1-2-16,2 1-31 16,3-3-11-16,-8-4-37 15,-9-1-140-15,-8 0-182 16</inkml:trace>
  <inkml:trace contextRef="#ctx0" brushRef="#br0" timeOffset="666077.6482">25764 6042 1041 0,'0'0'78'0,"0"0"-78"0,0 0 8 15,0 0-8-15,0 0 49 16,0 106-19-16,9-60-20 15,3 2-9-15,3-1-1 16,-3-2-37-16,4-12-96 16,-2-7-94-16</inkml:trace>
  <inkml:trace contextRef="#ctx0" brushRef="#br0" timeOffset="666321.2532">26044 6047 1040 0,'0'0'67'0,"0"0"-60"16,0 0-7-16,0 0 0 15,0 0 24-15,3 108-6 16,12-54-11-16,0 4-7 15,-4 3-45-15,-7-4-82 0,-4-8-148 16</inkml:trace>
  <inkml:trace contextRef="#ctx0" brushRef="#br0" timeOffset="666695.5916">24132 7250 1109 0,'0'0'126'16,"0"0"-117"-16,139-8-3 16,-20 2 11-16,34 2 51 15,37 2-11-15,26 0-20 16,11-6-25-16,3-2-5 16,-11-1-3-16,-23 0-1 15,-26 4-6-15,-33 4-11 16,-36 0-49-16,-38 2-33 15,-35-2-21-15,-28-1-47 16,-13-2-80-16</inkml:trace>
  <inkml:trace contextRef="#ctx0" brushRef="#br0" timeOffset="667827.2738">25527 6306 664 0,'0'0'150'15,"0"0"-121"-15,0 0-9 16,0 0 64-16,91 0-17 16,-45 0-29-16,6 0-18 15,3 0 11-15,-5 0 1 16,-6 0 3-16,-6-2-3 16,-5 0-10-16,-8-2-12 15,-1 3-4-15,-8-4-5 16,-1 2-1-16,-4 0-11 0,-4 2-33 15,-4-2-24 1,-3 2-63-16,0-2-55 0,-6-3-189 16</inkml:trace>
  <inkml:trace contextRef="#ctx0" brushRef="#br0" timeOffset="668140.435">25845 6149 825 0,'0'0'68'15,"0"0"-26"-15,0 0 39 16,0 0 17-16,0 0-49 16,0 0-15-16,-23-21-26 0,23 21-8 15,0 11-8-15,0 11 8 16,0 6 5-16,0 5 2 15,0 4-5-15,0 1 8 16,0-1-1-16,3-4-2 16,-2-3-4-16,-1-3-2 15,2-5 1-15,-1-4-2 16,1-3-35-16,1-3-66 16,2-6-106-16,-2-6-257 15</inkml:trace>
  <inkml:trace contextRef="#ctx0" brushRef="#br0" timeOffset="668759.6132">26102 6102 906 0,'0'0'72'0,"0"0"-32"16,0 0 32-16,0 0-2 16,0 0-39-16,0 0-29 15,-5 14 0-15,5 8-2 16,7 5 8-16,-1 4-5 15,2 3-3-15,-4 3 0 0,1-2 0 16,-4-3 4-16,-1-5-3 16,0-4 0-16,0-10-1 15,0-4-2-15,0-6 0 16,0-3 1-16,0 0 1 16,0 0 12-16,0-12-3 15,0-8-3-15,0-6 0 16,0 1 18-16,0-3 2 15,0 5 2-15,0 3 4 16,0 6-2-16,-1 5-15 16,1 5-7-16,0 4-8 15,0 0-6-15,0 2-40 16,0 13-118-16,0 5-85 16,-3-4-603-16</inkml:trace>
  <inkml:trace contextRef="#ctx0" brushRef="#br0" timeOffset="671166.7692">24688 7679 712 0,'0'0'360'0,"0"0"-314"16,0 0-35-16,0 0 9 16,0 0 4-16,0 0-21 15,0 0 5-15,24 61-6 16,-22-32-1-16,2-1 1 16,-1-1-1-16,0-5-1 15,0-5 0-15,0-8-4 16,-1-4-7-16,-2-5-2 15,1 0 13-15,2 0 1 16,0-14-1-16,2-6 0 16,2-1-2-16,-1-4 2 15,3-1 0-15,4 4 1 16,1-2 0 0,2 6-1-16,1 3 3 0,0 4 6 0,0 4-2 15,-1 4 1-15,-1 3-5 16,3 0 1-16,0 7 2 15,1 8 2-15,2 6-2 16,-1 5 5-16,-3 1-1 16,-1 0 2-16,-5 3 4 15,-3-5-11-15,-7 0-3 16,-1-4 3-16,0-3-4 16,0-1-1-16,0-4-41 15,0-3-29-15,0-5-83 16,17-3-94-16</inkml:trace>
  <inkml:trace contextRef="#ctx0" brushRef="#br0" timeOffset="671394.9835">25367 7799 1024 0,'0'0'94'0,"0"0"-83"16,89-2-1-16,-42 2 57 16,6 9-11-16,0 3-45 0,-2-4-11 15,-4 0-1 1,-8-2-47-16,-9-6-67 0,-11 0-132 16,-11 0-247-1</inkml:trace>
  <inkml:trace contextRef="#ctx0" brushRef="#br0" timeOffset="671607.2964">25609 7665 940 0,'0'0'54'15,"0"0"-44"-15,0 0 8 16,0 0 71-16,-9 100-39 15,9-59-21-15,3 2-10 0,6-3-13 16,0-4-2-16,0-7-4 16,4-4-46-16,4-5-74 15,6-12-80-15,7-8-310 16</inkml:trace>
  <inkml:trace contextRef="#ctx0" brushRef="#br0" timeOffset="671854.6172">26004 7644 1032 0,'0'0'81'0,"0"0"-81"15,0 0 4-15,0 0-4 16,20 74 36-16,-8-31-21 15,2 0-9-15,-5 0-6 16,-3-7-2-16,0-4-36 16,-3-7-54-16,3-7-62 15,2-8-95-15</inkml:trace>
  <inkml:trace contextRef="#ctx0" brushRef="#br0" timeOffset="672720.0231">26588 5834 1033 0,'0'0'55'15,"0"0"-32"-15,0 0 14 16,0 0 7-16,105-31-15 15,-61 32-16-15,-1 16-12 16,-6 4-1-16,-10 3-3 16,-10-2-5-16,-10 4 0 15,-7 1 3-15,0 2 1 0,-3 4 4 16,-11 5-2 0,0 7 2-16,2 12 0 15,6 11 2-15,6 10-2 0,0 8 0 16,1 7 0-16,11 3-1 15,0 4 1-15,0 2-11 16,2 4-30-16,3 1-32 16,6-1 2-16,-2 1 6 15,-2 0-14-15,-4-3 31 16,-14-3 48-16,-1-9 0 16,-14-10 1-16,-16-13 1 15,-3-14 16-15,-1-14 23 16,-5-16 10-16,-3-14-16 0,2-11 15 15,-2 0-1 1,2-16-26-16,8-11-15 16,10-3-8-16,12-5-43 15,10-6-167-15</inkml:trace>
  <inkml:trace contextRef="#ctx0" brushRef="#br0" timeOffset="673101.9411">27662 6629 1245 0,'0'0'64'0,"0"0"-64"16,98-20 0-16,-40 20 8 15,7 0 3-15,1 2-11 0,-7 14-14 16,-13-1-92-16,-21-4-171 16,-22-3-334-1</inkml:trace>
  <inkml:trace contextRef="#ctx0" brushRef="#br0" timeOffset="673251.1146">27633 6884 886 0,'0'0'103'16,"90"16"-48"-16,-21-7 35 0,8-1-22 16,1-3-43-1,-4 1-25-15,-7-5-36 16,-10-1-181-16,-14-5-446 16</inkml:trace>
  <inkml:trace contextRef="#ctx0" brushRef="#br0" timeOffset="676462.1052">28998 6604 1353 0,'0'0'50'0,"33"-75"-38"15,0 49-6 1,10 9 37-16,9 8 13 0,7 9-29 16,3 2-22-16,-1 24-4 15,-2 11-1-15,-14 10 0 16,-17 6-22-16,-22 5-17 15,-6-2-21-15,-33-5-22 16,-10-11 38-16,-3-9 24 16,4-13 11-16,10-7 9 15,10-7 2-15,13-4-2 16,9-4 12-16,5-15 14 16,24-10-26-16,12-5-4 0,8-7 3 15,4-7 1-15,-5-4 5 16,-3-5-3-16,-14-1 2 15,-11 5 13-15,-14 4 25 16,-6 10 9-16,0 8-6 16,-5 11-5-16,-1 10-11 15,2 7-16-15,2 3-5 16,-1 3-8-16,-3 25-9 16,-2 11 7-16,0 11 2 15,7 4 1-15,1-1 0 16,0-1-1-16,1-5-4 0,11-3 1 15,3-9-41 1,4-7-37-16,2-9-58 16,3-16-103-16,1-3-306 15</inkml:trace>
  <inkml:trace contextRef="#ctx0" brushRef="#br0" timeOffset="676911.3545">29892 6155 1102 0,'0'0'56'15,"0"0"-39"-15,0 0-4 16,0 0 8-16,0 0-13 16,0 0-1-1,69 67-1-15,-47-30-5 0,-5-3-1 16,-7-4-20-16,-4-7-1 15,-5-8-11-15,-1-7 2 16,0-5 8-16,0-3 22 16,0-3 14-16,-3-13-6 15,-2-9-7-15,2-3 2 16,3 0 4-16,0 0 9 16,0 2 22-1,13 5-11-15,2 5-14 0,3 4 8 16,3 4 10-16,4 8-18 15,2 0-13-15,3 6 0 0,0 16-4 16,-4 3 4-16,-2 6 0 16,-6 2 1-16,-5 2-1 15,-6-1 1-15,-6-4 0 16,-1-3-1-16,0-3-1 16,-3-6-12-16,-5-3-44 15,4-3-34-15,0-7-85 16,4-5-244-16</inkml:trace>
  <inkml:trace contextRef="#ctx0" brushRef="#br0" timeOffset="677545.7019">30811 5597 1105 0,'0'0'32'0,"0"0"-3"16,0 0-7-1,0 0 24-15,93-66 0 16,-35 66-26-16,5 0-15 16,-4 1-5-16,-8 7 1 0,-17-1 0 15,-15-6 4-15,-11 1-5 16,-8-2 2-16,0 0 5 15,0 0 5-15,0 9-12 16,-12 9 3-16,-4 9-3 16,-5 15 3-16,3 7 2 15,5 13-1-15,7 17-1 16,6 12 0-16,0 10-1 0,14 10 3 16,4 4 4-1,2 2-3-15,-5 1-1 0,-4 0-4 16,-4-4-1-16,-7-1-1 15,0-2-8-15,-8-2 6 16,-14-7 3-16,-5-4 5 16,-4-8 42-16,-1-6 7 15,-2-12-14-15,-5-15-2 16,-2-14-22-16,-6-16-8 16,-2-11-5-16,-2-10-3 15,-1-6-7-15,1 0-51 16,5-14-161-16,1-14-200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4:45:45.74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1687 3982 1149 0,'0'0'95'0,"0"0"-86"16,0 0-5-16,0 0 32 15,0 0 14-15,0 0-30 16,0 0-16-16,-40 16-4 16,40-7-1-16,0 1-1 15,0-3 0-15,0-1 1 16,7-2-6-16,-1-4 0 15,-1 0 7-15,-4 0 6 0,1 0-2 16,-2 0 19 0,0 0-9-16,0-2 11 0,0-2-3 15,0 4-9-15,-6 0-5 16,-2 0-8-16,1 0-2 16,1 4-6-16,4 6-3 15,2 3-4-15,0-1-11 16,5-4-1-16,11-1 15 15,-1-4 1-15,0-3 11 16,-6 0 4-16,-6 0 9 16,-3-8 40-16,0-4-18 15,0-2-16-15,-18 1-12 16,-9 3-7-16,-3 3-48 16,-4 3-74-16,4-1-175 0</inkml:trace>
  <inkml:trace contextRef="#ctx0" brushRef="#br0" timeOffset="3379.9578">1756 4051 993 0,'0'0'97'15,"0"0"-83"-15,0 0-12 16,0 0 36-16,0 0 0 16,0 0-28-16,-72 2-8 15,63 15 0-15,5 0-2 16,4-2 1-16,0-1 1 0,0-4-2 15,4-4-1 1,8-6-5-16,0 0 6 0,-3 0 11 16,-2-11 2-1,-4-3 4-15,-3-4 18 0,0 0 16 16,0 2-13-16,-3 2-2 16,-7 3 6-16,1 4-13 15,0 2-16-15,1 5-8 16,-2 0-5-16,1 5-6 15,0 10-6-15,-1 6 6 16,8-1-17-16,2-1 1 16,0-5-5-16,2-3-1 15,11-2 0-15,4-7 3 0,-3-2 3 16,-3 0 22 0,1-8 2-16,-5-9 2 15,-4-1 6-15,-3-2 3 0,0 2 12 16,0 0 8-16,0 6-7 15,-6 2 9-15,-4 3-21 16,7 5-4-16,-6 2-10 16,4 0-1-16,-3 10-15 15,2 8-1-15,3 3 2 16,3-1-1-16,0-1 0 16,4-1-1-16,11-5 6 15,3-6 5-15,3-5-12 16,1-2 10-16,2-4 8 15,-9-11 0-15,-3-6 11 16,-8-1 4-16,-4-3 2 16,0 3 10-16,-7 2 8 0,-5 3-10 15,1 6-8-15,-3 5-2 16,0 6-9-16,-4 0-6 16,5 9-2-16,-2 11-12 15,6 5 5-15,6 3 1 16,3-1-7-1,0-2-16-15,15-4-1 16,7-7-6-16,5-6 10 0,0-6-2 16,-4-2 7-16,-4-2 23 15,-10-14 0-15,1-4 7 16,-10-1 19-16,0-1 11 16,-3 0 5-16,-13 3-2 15,-8 3-14-15,4 8-7 16,-8 4-15-16,6 4 1 15,-2 3-4-15,7 12-1 0,3 7-10 16,6 0 1-16,5 2 1 16,3-1 3-16,0-2-21 15,11-7-12-15,8-2 12 16,5-7 0-16,-3-5 6 16,0 0 18-16,-4-13 2 15,-6-5 11-15,-2-3 4 16,-6-4 14-16,-3 2 4 0,0-2 3 15,-15 5 7 1,0 7-28-16,0 1 1 0,-1 7-14 16,2 5 5-16,1 0-7 15,1 5-10-15,6 15 6 16,1 3-7 0,5 2-9-16,0-1 4 0,0-2-9 15,14-2-2-15,4-7-1 16,0-7-4-16,4-6 15 15,-4 0 13-15,-3-6 4 16,-4-10 11-16,-4-6-1 16,-7 1 15-16,0-2 6 15,0 1-4-15,-12 4 8 0,-3 2-19 16,3 7-5 0,-1 6-2-16,-1 3-7 0,4 0-4 15,1 5-7-15,0 11 2 16,0 5-9-16,6 2 16 15,0-1-7-15,3-2-5 16,0-1-8-16,15-5-9 16,1-6 3-16,5-4 0 15,1-4 3-15,-2 0 10 16,-2-15 7-16,-6-5 6 16,-9-2 4-16,-3-2 6 15,0 1 18-15,-2 1 8 16,-13 5 4-16,-4 3-10 15,-3 4-20-15,2 10 2 16,-4 0-7-16,2 0-5 0,7 18-9 16,0 3-1-16,8 4 2 15,5 1 1-15,2-2-6 16,0-2-2-16,8-3-5 16,8-5-3-16,-1-6 4 15,3-5-18-15,-3-3 13 16,4 0 1-16,-1-10-1 15,-3-5-5-15,-6-4 15 16,-2 3 14-16,-7-4 2 16,0 3 18-16,-7 1 22 15,-8 2 1-15,-3 4-1 16,-3 3-20-16,0 6-10 16,-1 1-4-16,2 1-8 15,1 16-5-15,3 4-1 16,8 1 3-16,5 3-1 0,3-3-8 15,0-2-11-15,11-8 0 16,8-2 7-16,2-9-7 16,0-1 5-16,1 0 16 15,-4-16 2-15,-1-4 6 16,-7 0 5-16,-7-4 23 16,-3 1 5-16,0 1-4 15,-3 3-8-15,-9 4 5 16,0 5-6-16,2 6-13 0,1 4-6 15,-2 0-7-15,-5 8-7 16,4 12-4-16,3 3 2 16,5 3-2-1,4-2-6-15,0-2-3 0,10-1-8 16,5-9 6 0,6-6-6-16,-2-6 18 15,4 0 6-15,-4-9 4 0,0-10 9 16,-7-4-3-16,-9-1 8 15,-3-1 18-15,0 3 5 16,-13 1 13-16,-8 7-17 16,2 4-23-16,-1 10-9 0,-1 0-1 15,2 12-32-15,4 14-110 16,10 1-76 0,5-4-411-16</inkml:trace>
  <inkml:trace contextRef="#ctx0" brushRef="#br0" timeOffset="18132.2417">3377 3387 667 0,'0'0'51'15,"0"0"-27"-15,-94-5 11 16,59 21 9-16,2 13 3 16,3 15-16-16,7 17-2 15,12 9-5-15,11 10 20 16,1 9-18-16,26 5-6 16,6 6-7-16,7 0 2 15,-4-4-6-15,-2-7-7 16,-1-4 0-16,-2-9 1 0,-7-5-3 15,-10-8 1-15,-10-12-1 16,-4-11 0 0,-7-10-3-16,-19-10 3 0,-5-8 2 15,-8-12-1-15,-4 0-1 16,-5-3-57 0,6-17-107-1,5-7-417-15</inkml:trace>
  <inkml:trace contextRef="#ctx0" brushRef="#br0" timeOffset="27531.1564">4702 4191 641 0,'0'0'554'16,"0"0"-518"-16,-83-63-33 0,32 51 1 15,-10 6 35 1,-9 6 10-16,-5 3-12 16,5 18-16-16,12 6-6 15,22 3-1-15,16-2-4 0,13-1-3 16,7-3-2-16,18-8-4 15,21-6 11-15,16-10-12 16,11 0-12-16,5-23-17 16,-4-10-2-16,-9-12 10 15,-13-10 14-15,-13-10 7 16,-12-9 4-16,-12-6 3 16,-8-4 15-16,0 0 13 15,-11 2 2-15,-6 7 8 0,-4 14 8 16,6 13-18-16,-1 17-3 15,5 14-8-15,3 7-10 16,5 10 0 0,3 0-14-16,0 12-5 0,0 26-7 15,0 22 10-15,11 14 2 16,8 7 0-16,1 2 0 16,5-1-37-16,-1-3-10 15,0-3-45-15,-6-11-123 16,4-16-121-16</inkml:trace>
  <inkml:trace contextRef="#ctx0" brushRef="#br0" timeOffset="27982.2919">4932 3837 129 0,'0'0'1171'0,"0"0"-1086"15,0 0-59-15,0 0 30 16,0 0-4-16,110-68-26 16,-69 89-21-16,5 12-5 15,-7 14 1-15,-11 7-1 16,-16 3-9-16,-12 2-35 16,-3-7-12-16,-22-7-14 15,-4-9 20-15,8-13 16 16,2-9 12-16,11-11 2 15,5-3 20-15,3-10 2 16,0-20 2-16,17-5-3 16,11-8-1-16,4-2 2 15,-1-4 9-15,-3 1 17 0,-4 8 12 16,-7 7 23-16,-6 12 3 16,-6 8-18-16,-2 10-16 15,0 3-16-15,0 6-16 16,3 23-14-16,3 11 11 15,-2 13 6-15,2 4-5 16,-1-3 2-16,7-2-1 16,-2-5 0-16,5-8-43 0,9-7-76 15,1-11-50 1,8-10-167-16</inkml:trace>
  <inkml:trace contextRef="#ctx0" brushRef="#br0" timeOffset="28313.3228">6284 3851 1294 0,'0'0'104'0,"0"0"-93"16,0 0 2-16,0 0 56 15,97 19-37-15,-39-14-27 16,-3 0-5-16,-10 1-26 15,-11 0-61-15,-19-2-92 16,-15 2-184-16</inkml:trace>
  <inkml:trace contextRef="#ctx0" brushRef="#br0" timeOffset="28472.6484">6218 4167 1170 0,'0'0'111'0,"121"11"-70"15,-43-10 49-15,5-1 1 16,-4 0-54-16,-6-1-37 16,-12-10-33-16,-17-2-164 15,-19-7-309-15</inkml:trace>
  <inkml:trace contextRef="#ctx0" brushRef="#br0" timeOffset="29891.3286">6230 3849 565 0,'0'0'275'15,"0"0"-217"-15,0 0-35 16,0 0 83-16,0 0 10 16,0 0-42-16,0 0-16 15,-25 6 6-15,25-6-2 16,0 0-13-16,10 0-19 0,15 0-16 15,8 0-5-15,12 2 3 16,7-2 0 0,0 2-9-16,-5-1 7 0,-4 2 1 15,-9-3-10-15,-10 0-1 16,-6 0 6-16,-12 2-6 16,0-2-7-16,-6 1-32 15,0-1-141-15,0 0-131 16</inkml:trace>
  <inkml:trace contextRef="#ctx0" brushRef="#br0" timeOffset="35306.6889">1717 6422 945 0,'0'0'105'0,"0"0"-97"0,0 0 12 15,0 0 75-15,0 0-32 16,0 0-54-16,0 0-9 15,0 0 0-15,-9 25 2 16,9-12 1-16,0-1-3 16,3-5-2-16,1-1-7 15,2-5-10-15,0-1 15 16,-1 0 4-16,-2-2 14 16,-3-10-5-16,0-3 13 15,0 0 1-15,0 2 8 16,-8 1-7-16,-1 2 3 15,-2 6-2-15,0 0-9 16,5 4-10-16,-2 0-6 16,1 0 0-16,3 10-9 0,1 5 5 15,3 1-3-15,0 1-4 16,0-2-11-16,3-5 0 16,10-1 1-16,-1-5-1 15,-1-4 9-15,-1 0 10 16,-3 0 3-16,-2-6 4 15,-2-8 4-15,-3 0-5 16,0 0 17-16,0 1 0 16,-6 1 0-16,-3 3 1 15,-1 3-6-15,2 5-5 16,-1 1-7-16,1 0-3 16,-2 8-5-16,1 10 0 0,3 0 3 15,3 1-4-15,0 0 3 16,3-4-10-16,0-3-4 15,6-2-2-15,5-6-2 16,2-4 10-16,-4 0 6 16,3 0 5-16,-3-12 3 15,-5-4 1-15,-4-1-1 16,0-1 5-16,0-2 0 16,-8 3 8-16,-6 2 1 15,0 4-3-15,0 5 0 16,0 1-4-16,2 5-7 15,2 0-3-15,-1 5-5 16,1 11-3-16,7 3 1 0,0-1-4 16,3 1 0-1,0-2-17-15,3-4 6 0,8-3 7 16,0-4 3 0,0-6-2-16,-2 0 4 0,4 0 9 15,-5-10 1-15,-2-3 4 16,-3-2 0-16,-3-2 5 15,0 1 10-15,0 1 11 16,-8 2-14-16,-4 3 7 16,-1 3-5-16,5 5-7 15,1 2-7-15,-1 0-4 16,1 3-7-16,1 11-5 0,0 6 5 16,6-2-4-16,0-1-5 15,0 0 0 1,6-4 1-16,6-3 5 15,1-4 3-15,1-6-2 16,1 0 1-16,-3 0 6 0,-1-6 2 16,-6-6 1-16,-2-3 11 15,-3 0-9-15,0 1 11 16,0 0 6-16,-6 1 4 16,-7 3 3-16,-1 3-7 15,-2 4-12-15,2 3-4 16,-2 0-4-16,-2 7 0 15,5 9-2-15,4 3-3 0,1 2-1 16,8 1 2-16,0-2-3 16,11-5-9-16,8-5-3 15,6-5 8-15,-5-5 7 16,-4 0 4-16,-5 0 2 16,-7-6 4-16,-4-7 6 15,0 0-12-15,-15 1-9 16,-12 0-85-16,-7 4-120 15,1-2-312 1</inkml:trace>
  <inkml:trace contextRef="#ctx0" brushRef="#br0" timeOffset="44114.9547">2866 5838 882 0,'0'0'91'16,"0"0"-11"-16,0 0-26 15,-2-74 37-15,-4 69-7 16,-4 5-26-16,-1 0-34 15,-9 8-16-15,-8 22-8 16,-7 11 0-16,-1 11 1 16,6 10 2-16,5 7 6 15,8 12 0-15,11 9 0 16,6 12 1-16,3 7-3 0,24-1-4 16,9 0 3-1,4-6-3-15,2-5-2 0,-5-9-1 16,-7-10-11-16,-3-11-27 15,-12-14 3-15,-12-11 5 16,-3-11 18-16,-9-9 8 16,-27-8-9-16,-10-5 11 15,-5-9-30-15,-7 0-49 16,3-7-72-16,4-15-161 16</inkml:trace>
  <inkml:trace contextRef="#ctx0" brushRef="#br0" timeOffset="44769.039">3673 6147 907 0,'0'0'110'16,"0"0"-72"-16,0 0-8 15,0 0 23-15,0 0-6 16,-108-8-29-16,64 30-11 15,2 5-6-15,3-1 1 16,9-4 6-16,17 1-8 16,10-5-4-16,3-1 4 15,13 2 0-15,20-4 2 0,9 1-1 16,10-3-1 0,3-1 1-16,-4 3 3 0,-2-2-4 15,-10 0-6-15,-12 1 1 16,-12-2-4-16,-15-1 2 15,0 1 4-15,-20-3 3 16,-17 2 2-16,-15-2 22 16,-6-2-4-16,1-3 12 15,12-2-4-15,12 0-13 16,14-2-10-16,10 0-5 0,9 0-40 16,9 0-60-1,30-6-157-15,16-12-407 16</inkml:trace>
  <inkml:trace contextRef="#ctx0" brushRef="#br0" timeOffset="44975.1484">3913 6271 685 0,'0'0'410'0,"0"0"-353"16,0 0-26-16,0 0 22 15,0 0-11-15,0 0-41 16,39 35 9-16,-23-7-7 15,-2 2 6-15,-1-1-7 16,-7 0-1-16,-3-4-1 0,-3-3-24 16,0-5-57-16,-3-6-111 15,-13-11-367-15</inkml:trace>
  <inkml:trace contextRef="#ctx0" brushRef="#br0" timeOffset="45137.8153">3864 6085 222 0,'0'0'1010'16,"0"0"-1010"-16,0 0-118 16,0 0-43-16,0 0-15 15,83-3-351-15</inkml:trace>
  <inkml:trace contextRef="#ctx0" brushRef="#br0" timeOffset="45512.1006">4140 6244 977 0,'0'0'35'0,"0"0"-34"15,0 0-1-15,10 84 6 16,1-58 10-16,6 1-3 0,0-4-7 15,7-3-1 1,-5-5 0-16,2-7-2 16,-3-7 0-16,-3-1 11 15,-3 0 2-15,-5-12 6 16,-1-5 13-16,-1-5 4 16,-2 0-10-16,1 0 3 0,-1 3-1 15,0 3 1-15,5 8-6 16,-4 4-2-16,5 4-14 15,3 0-10-15,8 3-19 16,5 14 12-16,-1 4 7 16,-2 4-3-16,-2 2 1 15,-3 2-3-15,-3-1-5 16,-1-2-53-16,-2 1-36 0,-1-5-67 16,-1-7-145-16</inkml:trace>
  <inkml:trace contextRef="#ctx0" brushRef="#br0" timeOffset="45911.897">4713 6261 1083 0,'0'0'71'15,"0"0"-45"-15,0 0 39 16,0 0-19-16,0 0-46 15,101 3-3-15,-66 22 2 0,-10 3-3 16,-7 2-24 0,-12-2-7-16,-6 0 0 0,0-7-8 15,-18-3 1-15,4-7-15 16,-2-7 32-16,7-4 3 16,3 0 16-16,3-7 5 15,3-9 1-15,0-7 2 16,3 1 1-16,6 0 15 15,0 1 24-15,-3 3 20 16,-3 7-20-16,-2 4 9 16,2 7-4-16,2 0-25 15,4 3-22-15,7 15-17 16,6 7 17-16,4 0 0 16,-2 1 0-16,4 1-24 15,2-5-41-15,9-3-61 16,4-5-54-16,2-6-86 0</inkml:trace>
  <inkml:trace contextRef="#ctx0" brushRef="#br0" timeOffset="46422.6106">6091 6313 956 0,'0'0'60'15,"0"0"-29"-15,-97-60 44 16,48 47 0-16,0 8-31 16,4 5-20-16,0 6-14 15,11 18 3-15,10 3-10 0,9 4-1 16,14-1-2-16,1-2 5 15,20-6-3-15,16-5-2 16,11-8 3-16,6-8-3 16,1-1-13-16,-2-8-6 15,-7-15 10-15,-9-9 9 16,-6-7 3-16,-11-8-2 16,-5-9 11-16,-11-3 8 15,-3 0 19-15,-3-1-1 0,-16 4 22 16,-3 7 2-16,0 11-15 15,5 12-14 1,6 12-9-16,3 11 3 16,5 3-26-16,3 11-1 0,0 20-17 15,0 18 10 1,0 10 7-16,18 8 0 0,3 2-8 16,3-2-7-16,-1 1-15 15,-4-6-19-15,-3-7-60 16,-7-7-31-16,-6-13-81 0,0-8-113 15</inkml:trace>
  <inkml:trace contextRef="#ctx0" brushRef="#br0" timeOffset="46893.8043">6470 6197 1113 0,'0'0'55'16,"0"0"-14"-16,0 0 19 15,0 0-7-15,0 0-53 16,106-11-3-16,-69 45 3 16,-7 5-1-16,-13 2-16 15,-11 0-13-15,-6-3-13 16,-5-6 1-16,-20-7-12 0,1-8 18 15,-3-10 19-15,6-6 17 16,6-1 1-16,12-2 7 16,3-17 8-16,0-7-1 15,21-6 2-15,6-3-3 16,3-5-8-16,-5 0 5 16,-4-2 19-16,-9 5 11 15,-3 2-6-15,-7 9 11 0,-2 8 11 16,0 9-11-1,0 7 1-15,0 2-42 0,0 16-5 16,0 17-23 0,0 12 22-16,0 7 1 15,1 1 0-15,11 0 0 0,0-6-27 16,4-10-40-16,1-7-15 16,5-10-28-1,3-12-85 1,2-8-140-16</inkml:trace>
  <inkml:trace contextRef="#ctx0" brushRef="#br0" timeOffset="47159.4591">7540 6141 1138 0,'0'0'94'15,"88"0"-88"-15,-29 0-2 16,7 0 1-16,-5 0-5 16,-7 0-6-16,-12 1-78 15,-20 0-95-15,-22 1-111 16</inkml:trace>
  <inkml:trace contextRef="#ctx0" brushRef="#br0" timeOffset="47324.9064">7498 6393 749 0,'0'0'191'0,"109"23"-60"16,-37-19-6-16,2-4-23 15,-5 0-30-15,-5 0-28 16,-7-7-31-16,-12-3-13 15,-11-2-51-15,-18 0-74 16,-16-1-119-16,-16-2-357 16</inkml:trace>
  <inkml:trace contextRef="#ctx0" brushRef="#br0" timeOffset="48195.9609">5026 6220 629 0,'0'0'104'16,"0"0"-48"-1,0 0 16-15,0 0 10 0,0 0-31 16,0 0-27-16,-55-24-18 16,47 24 5-16,2 0 4 15,-1 8 3-15,1 4-3 16,-6 3 4-16,3 4 7 16,0 2 0-16,0 1-4 0,5 2-1 15,2 0 4 1,2-1-10-16,0-2-7 0,18-3-8 15,9-2-7-15,7-6-93 16,5-9-194-16</inkml:trace>
  <inkml:trace contextRef="#ctx0" brushRef="#br0" timeOffset="179445.4323">7582 3920 1121 0,'0'0'90'0,"0"0"-51"0,0 0 0 16,6-72 35-16,22 55-17 15,12 3-15-15,11 8-31 16,9 6-8-16,-1 0-3 16,-5 16-3-16,-9 16-3 15,-5 12-2-15,-16 10 3 16,-12 2-14-16,-12 1-31 0,-8-9 6 15,-22-3 20 1,-5-13 10-16,2-11 11 0,6-8 3 16,8-8 4-1,7-5-1-15,9-2 15 0,3-20-4 16,12-9-14 0,16-10-18-16,11-4-17 0,3-6 17 15,2-3 11 1,-3-2 7-16,-5 3 2 0,-10 9 17 15,-5 11 3-15,-12 15 13 16,-6 7 9-16,-3 7-14 16,0 4-22-16,0 0-8 0,0 22-36 15,-10 16 20-15,-2 13 15 16,9 6 1-16,3 1 0 16,12-5 0-1,14-6 2-15,9-8 7 0,2-12 3 16,4-7-8-16,3-8-3 15,4-6-1-15,4-6-93 16,-4 0-163-16,-8-18-426 16</inkml:trace>
  <inkml:trace contextRef="#ctx0" brushRef="#br0" timeOffset="226604.0839">15478 3757 1072 0,'0'0'83'0,"0"0"-65"16,0 0 59-16,0 0 47 15,0 0-38-15,0 0-51 16,0 0-29-16,0 0-6 16,0 19-14-16,2-16-89 15,4-3-117-15,9 0-274 0</inkml:trace>
  <inkml:trace contextRef="#ctx0" brushRef="#br0" timeOffset="226816.8466">16169 3645 1288 0,'0'0'39'0,"0"0"-22"15,0 0-13-15,0 0-2 16,0 0-2-16,0 0-69 15,16 35-132-15,-2-11-111 0</inkml:trace>
  <inkml:trace contextRef="#ctx0" brushRef="#br0" timeOffset="227000.6631">16019 4378 1277 0,'0'0'75'0,"0"0"-67"16,0 0 1-16,0 0 24 15,0 0-33-15,0 0-12 16,20 6-170-16,-20-22-353 16</inkml:trace>
  <inkml:trace contextRef="#ctx0" brushRef="#br0" timeOffset="230100.6567">8799 3966 1120 0,'0'0'77'15,"0"0"-66"-15,0 0 42 16,0 0 71-16,0 0-45 16,0 0-50-16,0 0-17 0,95 10-8 15,-20-5 2-15,7-1-1 16,-4 0-4-16,-4 2 3 15,-14-3-2-15,-12 0 1 16,-8-2-3 0,-14 0-43-16,-10-1-75 0,-13 0-62 15,-3 0-106-15,-17-8-344 16</inkml:trace>
  <inkml:trace contextRef="#ctx0" brushRef="#br0" timeOffset="230332.9327">9099 3848 909 0,'0'0'151'0,"0"0"-108"16,0 0-8-16,0 0 12 0,0 0-19 16,0 0-19-16,0 55 10 15,6-17 8-15,0 5-5 16,3 3-12-16,-3-3-5 15,6 1 4-15,-2-2-9 16,5-8-7-16,0-3-64 16,4-7-63-16,1-8-158 15</inkml:trace>
  <inkml:trace contextRef="#ctx0" brushRef="#br0" timeOffset="230672.1187">10166 3782 803 0,'0'0'186'0,"0"0"-170"0,-115-2-16 16,59 24 20-16,-6 11 26 16,2 8-1-1,11 9-22-15,16 3-5 0,14 0 2 16,19 0 1-16,7-10-3 16,27-5 9-16,13-13-1 15,8-9-17-15,5-10 3 16,1-6-12-16,-5 0-81 15,-9-12-209-15</inkml:trace>
  <inkml:trace contextRef="#ctx0" brushRef="#br0" timeOffset="236960.1144">17306 3309 1044 0,'0'0'40'16,"0"0"-30"-16,0 0-9 15,0 0 3-15,0 0 1 16,-124-8 6-16,74 9-8 0,-1 9-1 15,-1 1 0 1,3 4 4-16,10 2-2 0,6 5-4 16,10 3 3-16,14 5-3 15,6 9 1-15,3 10-1 16,8 13 1-16,11 4 2 16,-2 9 0-16,-3 3-1 15,-6 6-2-15,-8 2 1 16,0 7 0-16,-4 3 0 15,-16 0-1-15,2 0-3 16,2-1-20-16,4-3-9 16,6 1-12-16,6-3-12 15,0-9-5-15,7-7 42 0,10-15 19 16,5-10 25-16,4-8-19 16,5-7 4-16,6-8 7 15,9-3-10 1,1-11 12-16,0-5 2 15,-6-4-12-15,-2-3-9 16,-3-2-2-16,-5-16-31 0,-4-9-35 16,-8-5-101-16,-7-9-528 15</inkml:trace>
  <inkml:trace contextRef="#ctx0" brushRef="#br0" timeOffset="237280.7009">17442 3834 1217 0,'0'0'44'0,"0"0"-35"16,0 0-6-16,0 0-3 0,0 0-44 15,0 0-207-15,67-3-434 16</inkml:trace>
  <inkml:trace contextRef="#ctx0" brushRef="#br0" timeOffset="237441.8668">18007 3739 1241 0,'0'0'122'0,"0"0"-121"0,0 0-1 15,0 0-35-15,0 0-59 16,0 0-215-16,0 45-275 16</inkml:trace>
  <inkml:trace contextRef="#ctx0" brushRef="#br0" timeOffset="237595.8603">17915 4378 1073 0,'0'0'142'0,"0"0"-117"16,0 0-25-16,0 0 0 16,0 0-8-16,0 0-105 15,1 4-280-15</inkml:trace>
  <inkml:trace contextRef="#ctx0" brushRef="#br0" timeOffset="239936.9226">19229 3888 1099 0,'0'0'51'0,"0"0"-35"15,-13-81 13-15,-14 58 57 16,-9 3-25-16,-13 7-43 16,-9 5-11-16,-8 8-1 15,2 0-6-15,7 19 0 16,17 7 0-16,13 2 0 15,15-1 0-15,12 0-1 16,2-2-1-16,29-6-8 16,14-4 9-16,16-7 1 15,10-8-37-15,-2-3 7 0,-6-21 5 16,-11-10 3 0,-15-10 18-16,-12-9 4 0,-9-13 9 15,-9-11 23-15,-7-3 18 16,0 1-7-16,0 9 13 15,-12 9-8-15,0 13-12 16,0 14 9-16,3 9-30 16,3 13-1-16,5 8 2 15,1 4-9-15,0 0-7 16,0 18-13-16,0 22-4 0,0 17 14 16,3 19 3-16,10 13-4 15,0 4-15-15,0 3-7 16,-4-4-24-16,-2-9-62 15,0-7-47-15,-2-12-112 16,-4-16-667 0</inkml:trace>
  <inkml:trace contextRef="#ctx0" brushRef="#br0" timeOffset="240138.626">18670 4211 1035 0,'0'0'267'0,"0"0"-196"16,119 0-65-16,-13-1 52 16,22-4 33-16,14 1-51 15,7 2-25-15,-7 2-6 32,-18 0-9-32,-20 0-38 0,-22 0-103 0,-28 2-109 15,-31 4-186-15</inkml:trace>
  <inkml:trace contextRef="#ctx0" brushRef="#br0" timeOffset="240737.2328">19137 4753 1191 0,'0'0'24'16,"-93"-27"-23"-16,41 27 3 16,3 0 39-16,5 8 20 0,10 17-25 15,10 2-20-15,11 3-14 16,12-2 1-16,1-2 2 16,20-7-4-16,21-5-1 15,12-10-2-15,10-4-21 16,3-6-6-16,-7-22 10 15,-10-11 11-15,-14-13 6 16,-16-7 5-16,-8-7-3 16,-11-1 13-16,0 2 13 15,-18 3 21-15,-3 10 0 0,0 9 2 16,2 14-15-16,7 11-7 16,4 12-8-16,5 6-10 15,0 0-11-15,0 8-2 16,2 25-8-16,1 16 10 15,0 12 0-15,0 7 0 16,15 4 3-16,4 0-3 16,7-1-27-16,0-3-29 15,3-10-103-15,-3-17-100 16,-6-15-337-16</inkml:trace>
  <inkml:trace contextRef="#ctx0" brushRef="#br0" timeOffset="241189.9376">19473 4511 1303 0,'0'0'74'0,"0"0"-44"16,0 0 47-16,0 0-22 15,87-47-36-15,-51 65-19 16,4 11 0-16,-2 11-2 15,-7 6-4-15,-9 5-12 16,-11 1-26-16,-10-4-25 16,-1-10-8-16,-4-11 24 15,-9-12 15-15,4-7 17 16,3-8 11-16,4 0 5 16,2-19 3-16,3-13-12 0,16-11-37 15,4-3 9-15,2-5 29 16,-2 2 13-16,-7 2 3 15,-4 5 3-15,-6 7 39 16,-5 8 22-16,-1 9-7 16,0 8-3-16,0 8-2 15,0 2-27-15,0 6-28 16,0 21-21-16,0 9 19 16,0 5 2-16,0 6 3 15,2-3-3-15,13-1 2 16,3-6-5-16,7-5 1 0,3-9-54 15,4-9-46 1,2-12-92-16,-1-2-235 16</inkml:trace>
  <inkml:trace contextRef="#ctx0" brushRef="#br0" timeOffset="241847.7697">20624 3932 1211 0,'0'0'58'16,"0"0"-32"-16,0 0 61 15,0 0 5-15,0 0-48 16,0 0-44-16,91-56 0 15,-52 80-3-15,-2 8-4 16,-5 7 1-16,-12 3-18 16,-11 2-6-16,-9-5-18 0,0-3-14 15,-12-8 43-15,-7-9-9 16,1-7 9-16,6-5 17 16,6-7 0-16,6 0 2 15,0-3 13-15,9-16-13 16,15-9-4-16,3-2-3 15,3-4 1-15,-3-4 0 16,-6-1 6-16,-4 1 2 16,-4 3 6-16,-6 7 9 15,-4 8 19-15,-3 5 12 0,0 11 4 16,0 3-19-16,0 1-26 16,0 1-7-16,-10 24-23 15,0 10 22-15,1 9 0 16,9 9 2-1,0 0-2-15,9-4 3 0,17-4-1 16,5-7-1-16,2-7-29 16,4-8-32-16,1-10-42 15,0-10-126-15,-5-3-283 16</inkml:trace>
  <inkml:trace contextRef="#ctx0" brushRef="#br0" timeOffset="242098.8857">21551 3855 915 0,'0'0'355'16,"0"0"-316"-16,113-10-35 15,-61 10-4-15,2 0 15 16,-1 0-10-16,-1 1-5 16,-9 8-68-16,-19 2-66 15,-24-1-99-15,-15 0-104 16</inkml:trace>
  <inkml:trace contextRef="#ctx0" brushRef="#br0" timeOffset="242249.8799">21511 4085 958 0,'0'0'96'16,"0"0"12"-16,99 13 24 16,-48-10-32-16,6-3-62 15,3 1-29-15,-2-1-9 16,-5 0-73-16,-11 0-85 16,-14 0-202-16</inkml:trace>
  <inkml:trace contextRef="#ctx0" brushRef="#br0" timeOffset="257620.4753">3670 3871 137 0,'0'0'460'16,"0"0"-428"-16,0 0-26 15,0 0-6-15,0 0-6 16,0 0 6-16,0 0 10 16,0 0 2-16,-2 75-5 15,5-50 4-15,-1-1 5 16,1 1-7-16,-3 0 8 15,0 1-10-15,0-4 0 16,0-2 0-16,0-1-7 0,0-5 1 16,3 1 2-16,1-3-3 15,2-3-32-15,-3-5-113 16,-1-4-275-16</inkml:trace>
  <inkml:trace contextRef="#ctx0" brushRef="#br0" timeOffset="258387.6543">3689 3892 397 0,'0'0'69'0,"0"0"-52"0,0 0 29 15,0 0 24-15,0 0-23 16,0 0-15-1,0 3-18-15,-3-2-10 0,0 1 1 16,-4 0 12-16,4 1 14 16,1-3-4-16,2 0-9 15,0 1-4-15,0 2-9 16,0 3-2-16,-1 2-2 16,-1 3-1-16,2 2 0 15,0 1 2-15,0 0-1 16,0 1-1-16,0-1 1 15,0 0 0-15,0 0-1 16,0-2 6-16,2 0-5 16,1-3 0-16,-3-1-1 0,3 0 5 15,-3-2-5-15,0 1 0 16,0-1-6-16,0-1-83 16,0-5-242-16</inkml:trace>
  <inkml:trace contextRef="#ctx0" brushRef="#br0" timeOffset="260750.5689">23228 3663 1118 0,'0'0'71'0,"0"0"-47"16,0 0 37-16,0 0 3 0,0 0-33 16,0 0-31-16,0 0-14 15,0 91 14-15,11-38 5 16,0 3-4-16,0 4 0 15,-1-1 1-15,-3 1 2 16,-1-4-3-16,0-8-2 16,0-6-17-16,3-10-30 15,0-6-35-15,2-9-61 16,2-13-96-16,-2-4-588 16</inkml:trace>
  <inkml:trace contextRef="#ctx0" brushRef="#br0" timeOffset="261401.7075">23874 3265 993 0,'0'0'37'15,"0"0"-34"-15,0 0-1 16,88-38 13-16,-38 38-3 16,11 0-12-16,7 18-3 15,-7 6 0-15,-13-4 3 0,-17 0-4 16,-15-3 0-16,-11-3-2 15,-5 0 2 1,0 3 4-16,-12 3 1 16,-6 2 11-16,0 8 11 0,0 8-8 15,3 15-4 1,6 12 3-16,5 12 6 16,4 7 1-16,0 7-9 0,1 6-4 15,14 12 3-15,-1 7 1 16,-4 6 3-16,-3 4-7 15,-7 6-3-15,0 0-2 16,-22-3-1-16,-2-7-2 16,2-6-1-16,4-20 1 15,3-13 8-15,0-20 19 0,-4-18-17 16,-6-17-1-16,-11-13-4 16,-12-15-5-16,-10-3-70 15,-8-29-139-15,-1-17-566 16</inkml:trace>
  <inkml:trace contextRef="#ctx0" brushRef="#br0" timeOffset="262587.5378">23621 5284 952 0,'0'0'28'0,"0"0"-28"15,0 0 16-15,0 0 91 16,0 0-29-16,93 32-43 16,-38-22-17-16,6-1-10 0,3-1-2 15,2 2 8-15,-2-3 3 16,-7-2-13-16,-12-4-1 15,-8-1-3-15,-13 0-5 16,-8 0-37-16,-11-13-71 16,-5-8-171-16</inkml:trace>
  <inkml:trace contextRef="#ctx0" brushRef="#br0" timeOffset="269593.7076">8583 6242 947 0,'0'0'98'0,"0"0"-85"16,0 0 8-1,0 0 76-15,0 0-10 16,0 0-56-16,0 0-26 0,128 5-3 16,-49-5 8-16,5 0-2 15,-4 0 7-15,-8 0 0 16,-14 0 1-16,-18 0-9 15,-13 0-7-15,-14 0-22 16,-8 0-56-16,-5 0-82 0,0 0-131 16,0 0-317-1</inkml:trace>
  <inkml:trace contextRef="#ctx0" brushRef="#br0" timeOffset="273143.1006">9969 6079 1044 0,'0'0'52'0,"0"0"-45"16,0 0 27-16,-105-19 31 0,77 29-29 15,4 12-23-15,2 9-11 16,7 5 3-16,9 2-1 16,6 0-1-16,3-1-1 15,25-3 2-15,14-6-4 16,10-8-24-16,11-7-37 16,4-9-79-16,3-4-82 15,-3-5-308-15</inkml:trace>
  <inkml:trace contextRef="#ctx0" brushRef="#br0" timeOffset="273449.5952">10355 6136 950 0,'0'0'65'15,"0"0"-60"-15,0 0 27 16,0 0 50-16,-88 0-49 16,87 25-24-16,1 6-2 15,7 2 1-15,20-1-1 16,13-5 0-16,7-9-7 15,5-6 9-15,0-8-9 16,-6-4-3-16,-8 0 3 16,-12-15 2-16,-11-6 7 15,-15-2 19-15,0-5 26 0,-19-1-9 16,-17 0-18-16,-6 5-14 16,-4 6-8-16,4 9-2 15,11 4-1-15,7 5-2 16,16 0-28-1,8 5-60-15,2 9-23 0,32 3-36 16,17-3-38-16,15-5-267 16</inkml:trace>
  <inkml:trace contextRef="#ctx0" brushRef="#br0" timeOffset="273733.0845">10931 6041 1038 0,'0'0'58'0,"0"0"-47"0,0 0 5 15,0 0 47 1,-88-31-25-16,73 46-32 0,8 9-6 16,7 5 0-16,3 2-2 15,21 1-2-15,5 0-23 16,4 1-5-16,0-4 3 16,-6-3-6-16,-9-5 23 15,-11-6 9-15,-7-5 3 16,-4-1 7-16,-23-3 48 15,-12-5 3-15,-6-1-22 16,0 0-14-16,5 0-11 16,15 0-11-16,10 0-5 15,15 0-88-15,12-5-104 16,31-2-463-16</inkml:trace>
  <inkml:trace contextRef="#ctx0" brushRef="#br0" timeOffset="274149.6736">11232 6089 717 0,'0'0'585'0,"0"0"-514"15,0 0-43-15,0 0 46 16,0 0-22-16,0 0-42 16,123-19-7-16,-80 46-3 15,-7 3-2-15,-12-2-13 0,-12-1-7 16,-12-2-2-16,0-2 10 15,-14-3 4-15,-10-5 3 16,-1-2 3-16,5-6 2 16,7-3 1-16,9-4 1 15,4 0-1-15,6-5-8 16,24-15-66-16,10-8 7 16,0-1 37-16,2-2 0 15,-5 2 31-15,-13 0 5 16,-9 7 19-16,-9 4 23 15,-6 3 20-15,0 9-3 16,0 5-31-16,-2 1-18 16,-4 11-15-16,-2 16-8 15,3 8 8-15,5 3 1 0,0 1 0 16,3-1 0-16,15-5-1 16,4-7-50-16,8-5-40 15,4-9-54-15,7-8-191 16</inkml:trace>
  <inkml:trace contextRef="#ctx0" brushRef="#br0" timeOffset="274394.6471">12223 6134 1217 0,'0'0'63'16,"118"0"-54"-16,-45 0 41 0,-3 0 38 16,-1 0-40-16,-8-2-40 15,-7-1-1-15,-7-1-7 16,-11 1-3-16,-12-3-40 16,-12-3-72-16,-12-2-43 15,0-3-132-15</inkml:trace>
  <inkml:trace contextRef="#ctx0" brushRef="#br0" timeOffset="274583.6116">12520 5941 993 0,'0'0'167'16,"0"0"-152"-1,0 0-5-15,0 0 74 0,-21 104 1 16,21-60-31-16,12-1-39 15,4 0-8-15,-1-4-7 16,2-5-36-16,1-7-73 16,1-9-62-16,6-8-152 15</inkml:trace>
  <inkml:trace contextRef="#ctx0" brushRef="#br0" timeOffset="274860.7516">13402 6028 979 0,'0'0'53'0,"0"0"-41"0,-121-8-4 16,68 27 42-16,4 15 4 15,9 10-13-15,15 6-9 16,16 5 8-16,9-2 24 15,15-8-5-15,27-8-20 16,13-12-5-16,7-10-17 16,4-9-13-16,-5-6-4 15,-1 0-95-15,-8 0-110 0,-12-19-226 16</inkml:trace>
  <inkml:trace contextRef="#ctx0" brushRef="#br0" timeOffset="275720.8432">16387 6242 1220 0,'0'0'73'15,"0"0"-48"-15,0 0-18 16,0 0 0-16,0 0-7 16,0 0-91-16,0 0-163 15,87 5-605-15</inkml:trace>
  <inkml:trace contextRef="#ctx0" brushRef="#br0" timeOffset="275911.8749">16878 6143 1312 0,'0'0'87'16,"0"0"-87"-16,0 0-73 16,0 0 7-16,0 0-83 15,0 0-326-15</inkml:trace>
  <inkml:trace contextRef="#ctx0" brushRef="#br0" timeOffset="276059.99">16854 6505 843 0,'0'0'435'0,"0"0"-427"15,0 0-8-15,0 0-16 16,0 0-42-16,0 0-148 15,-14 29-493-15</inkml:trace>
  <inkml:trace contextRef="#ctx0" brushRef="#br0" timeOffset="276726.9745">16202 5803 786 0,'0'0'103'16,"-92"-5"-101"-16,44 5 1 15,5 6 46-15,7 6 23 16,6 4-31-16,6 2-16 16,6 4-13-16,5 0-4 15,5 5 0-15,7 2 1 0,1 7-8 16,0 5 1-16,0 8 3 15,1 7-1-15,4 9-2 16,-4 7 2 0,1 3-2-16,-2 3-2 15,0 3 4-15,0 1-8 0,0 0 10 16,3-2-11-16,4 0 10 16,2-7-5-16,3-1 0 15,3-6-2-15,0-10 2 16,6-6 1-16,1-10-1 15,8-9 4-15,4-10 12 0,8-5 14 16,7-7-3 0,7-6-7-16,3-3-20 15,1 0-9-15,-2-17-79 16,-6-10-189-16</inkml:trace>
  <inkml:trace contextRef="#ctx0" brushRef="#br0" timeOffset="280015.5626">17999 6261 1080 0,'0'0'48'15,"0"0"-32"-15,0 0-9 0,-30-86 25 16,4 72 36 0,-5 6-25-16,-8 8-23 15,-6 0-19-15,-5 8 7 16,-1 16-6-16,6 2-1 0,12 4-2 16,14-2-1-1,13 0 0-15,6-7 1 0,15-3-15 16,21-10-8-16,12-8 2 15,7 0-11-15,4-21-4 16,-4-11 15-16,-7-11 13 16,-12-5 5-16,-12-7 4 15,-8-5 2-15,-8-8 1 16,-8-4 23-16,0-3 11 16,0 6-1-16,-11 10 25 15,-2 15-25-15,1 14 18 0,1 10 5 16,7 12-34-16,0 4-12 15,2 4-10-15,2 4-3 16,-1 24-16-16,1 17 12 16,0 20 4-16,0 9-2 15,16 6-6-15,1 2-29 16,0-4-14-16,-2 1-37 16,2-6-41-16,-5-11-112 15,-4-14-399-15</inkml:trace>
  <inkml:trace contextRef="#ctx0" brushRef="#br0" timeOffset="280198.1751">17543 6553 1261 0,'0'0'75'16,"0"0"-58"-16,117-12-7 15,-15 3 56-15,24 2-13 16,14 5-38-16,3 2-6 15,-11 0-9-15,-19 0-7 16,-26 11-69-16,-29 2-136 16,-29 1-156-16</inkml:trace>
  <inkml:trace contextRef="#ctx0" brushRef="#br0" timeOffset="280748.7157">17718 7097 1133 0,'0'0'69'0,"0"0"-47"15,-115-12-21-15,76 16 14 16,10 16 50-16,7 2-33 16,8 6-14-1,11-2-8-15,3-1-4 0,19-2-5 16,20-7-1-16,16-9-10 15,8-7-17-15,1-3-15 16,-6-21-1-16,-12-12 17 16,-13-8 26-16,-12-12 1 15,-15-6 5-15,-6-4 40 16,-3 3 19-16,-21 6-21 16,-3 10 33-16,3 12-9 15,2 11-29-15,6 12-2 0,10 7-16 16,3 5-10-16,3 1-11 15,0 29-6-15,0 13 5 16,4 20 1-16,14 12-1 16,6 5-2-16,0-1-26 15,1-3-43-15,-1-12-113 16,0-16-111-16,-5-16-678 16</inkml:trace>
  <inkml:trace contextRef="#ctx0" brushRef="#br0" timeOffset="281142.1516">18191 6878 1285 0,'0'0'87'16,"0"0"-58"-16,0 0 9 16,0 0 18-16,110-18-36 15,-68 52-4-15,-6 14-13 16,-11 7-6-16,-11 1-5 15,-11-5-28-15,-3-9-39 16,0-13-15-16,-5-11-1 16,-1-8 24-16,3-10-9 15,1-6 52-15,2-22 11 16,0-7-48-16,0-14 60 16,10-6 1-16,-1 2 25 15,1-2 31-15,-6 13 9 16,1 11 14-16,-2 11 10 15,-2 13-2-15,1 4-20 16,1 3-44-16,2 19-23 0,3 18 0 16,4 12 5-16,7 9 5 15,1 1-7-15,7-3-2 16,3-9-1-16,4-12-39 16,8-8-109-16,4-17-93 15,5-10-258-15</inkml:trace>
  <inkml:trace contextRef="#ctx0" brushRef="#br0" timeOffset="281558.6605">19329 5957 1050 0,'0'0'52'0,"0"0"-33"16,-113-14 8-16,81 37 23 15,6 20-9-15,3 11-12 16,11 15-11-16,12 10-6 16,0 7 5-16,18-5 2 15,11-7-11-15,6-13-8 16,4-11-9-16,6-12-57 15,4-14-52-15,2-15-184 16</inkml:trace>
  <inkml:trace contextRef="#ctx0" brushRef="#br0" timeOffset="281775.2538">19548 6311 511 0,'0'0'596'15,"0"0"-549"-15,130 5-39 16,-69-1 1-16,5-1 18 16,0 0-27-16,-7-3-73 15,-5 0-183-15,-15 0-609 16</inkml:trace>
  <inkml:trace contextRef="#ctx0" brushRef="#br0" timeOffset="282010.8826">20272 6131 1053 0,'0'0'52'0,"0"0"-38"15,0 0 3-15,0 0 34 0,0 0-24 16,0 0-17 0,-78 72-5-16,77-33 2 0,1 1-3 15,10-4-4-15,20-4-7 16,8-9-45-16,9-8-84 16,3-12-70-1,2-3-261-15</inkml:trace>
  <inkml:trace contextRef="#ctx0" brushRef="#br0" timeOffset="282315.225">20688 6128 953 0,'0'0'38'0,"0"0"-15"16,0 0 36-16,0 0 7 16,0 0-37-16,-82 28-19 15,72 8 5-15,8 6-11 0,2 2 2 16,12-6-2-16,18-7-3 15,6-9-1 1,4-7-10-16,2-13 6 0,-5-2 3 16,-5-1 1-16,-9-17 5 15,-7-3 29-15,-6-3 18 16,-10-5 6-16,0-3-13 16,-9 3-13-1,-11 3-16-15,-3 5-12 0,6 8-3 16,5 10-1-16,8 3-63 15,4 4-88-15,4 15-33 16,28-4-38-16</inkml:trace>
  <inkml:trace contextRef="#ctx0" brushRef="#br0" timeOffset="282614.669">21207 6098 757 0,'0'0'206'15,"0"0"-173"-15,0 0-17 16,0 0 38-16,0 0-41 16,0 0-9-16,-22 55-3 15,55-19 1-15,3-3 2 16,-2-1 1-16,-5-7-5 16,-10-4 0-16,-7-4 0 0,-6-3 1 15,-6-1-1 1,0-1 27-16,-18-2 3 15,-12-1 13-15,-4 1 0 16,-5-2-19-16,6-1-15 16,7 0-4-16,12-1-5 15,9-2-25-15,5-1-76 0,12-3-132 16,20 0-215-16</inkml:trace>
  <inkml:trace contextRef="#ctx0" brushRef="#br0" timeOffset="282998.5826">21452 6138 1131 0,'0'0'79'0,"0"0"-62"15,0 0 19-15,109-16 6 16,-67 30-19-16,-3 9-18 16,-7 2-5-1,-12 0-1-15,-7-2 0 0,-10 0 0 16,-3-3-12-16,0-4-6 15,-7-5 0-15,-6-4 0 16,3-5 5-16,3-2 8 16,4 0 6-16,3-11 2 15,0-11-2-15,10-9-8 16,8-3 8-16,-3-1 2 16,0 0 8-16,-4 6 6 15,-5 5 27-15,-3 9 8 0,-2 7 11 16,-1 7 4-16,3 1-60 15,4 14-6 1,2 16-12-16,4 9 12 16,1 4 2-16,3 0 4 0,1-3-5 15,1-4-1-15,7-5-19 16,3-4-86-16,1-10-72 16,0-10-189-16</inkml:trace>
  <inkml:trace contextRef="#ctx0" brushRef="#br0" timeOffset="283328.9737">21939 5806 1264 0,'0'0'36'16,"0"0"-29"-16,108 36-7 16,-52 14 35-16,2 14 15 15,0 11-10-15,-3 8-32 16,-12 1-4-16,-14-1 0 16,-17-5-3-16,-12-9 1 15,-12-9 0-15,-25-9 0 16,-10-12 5-16,-5-12-7 15,-1-7-8-15,-1-9-22 16,3-3-62-16,11-5-87 0,16-3-241 16</inkml:trace>
  <inkml:trace contextRef="#ctx0" brushRef="#br0" timeOffset="296091.0673">23220 6010 409 0,'0'0'618'16,"0"0"-531"-16,0 0-71 16,0 0 41-16,0 0 44 15,0 0-19-15,0 0-45 16,76-4-14-16,-13 4 0 15,4 0-9-15,-3 5-12 16,-4 1-2-16,-8 5-7 0,-6-1-65 16,-8 1-65-1,-12 0-90-15,-13-2-160 0</inkml:trace>
  <inkml:trace contextRef="#ctx0" brushRef="#br0" timeOffset="296273.6716">23271 6314 897 0,'0'0'85'0,"0"0"-60"15,0 0 36 1,0 0 27-16,116 46-16 0,-63-39-48 16,5-1-24-16,3 0-42 15,1-4-101-15,-2-2-178 16</inkml:trace>
  <inkml:trace contextRef="#ctx0" brushRef="#br0" timeOffset="297695.9001">24899 6017 242 0,'0'0'663'16,"0"0"-625"-16,0 0-32 16,0 0 16-16,-89-26 59 15,61 26-37-15,-2 5-33 16,2 6-5-16,6 3-2 16,8 0-2-16,5 1 0 15,9 2-2-15,0 1 2 0,24 0 3 16,11-2-5-16,8 3 0 15,3-1-9-15,0 1-3 16,-6 0 4-16,-5 1 7 16,-11 0-2-1,-12-3 3-15,-12-1 4 0,0-4-3 16,-30-2 27-16,-14-6 31 16,-11-4 25-16,-3 0-22 15,2 0-25-15,11-7-12 16,12-2-12-16,12 3-5 15,16-1-8-15,5-2-38 0,23-1-111 16,23-4-137-16,17-3-319 16</inkml:trace>
  <inkml:trace contextRef="#ctx0" brushRef="#br0" timeOffset="297890.2273">25175 6043 1139 0,'0'0'104'0,"0"0"-85"15,0 0 34-15,0 0 42 16,0 0-40-16,0 0-46 16,28 18-7-16,-10 13 1 15,-5-1-2-15,2 3-1 16,-3-2-10-16,1-3-53 16,-2-2-49-16,-3-11-68 15,-5-11-201-15</inkml:trace>
  <inkml:trace contextRef="#ctx0" brushRef="#br0" timeOffset="298049.2943">25151 5761 1138 0,'0'0'108'0,"0"0"-108"16,0 0-92-16,0 0 20 15,109 5-20-15,-78 11-264 16</inkml:trace>
  <inkml:trace contextRef="#ctx0" brushRef="#br0" timeOffset="298430.2686">25509 5986 1072 0,'0'0'31'15,"0"0"-31"-15,0 0 0 16,31 74 12-16,-12-45 1 16,4-1-9-16,1-2-4 15,0-4-26-15,0-8-33 16,-4-5 22-16,-5-9 11 16,0 0 24-16,-3-15 2 0,0-9 1 15,0-3 36 1,-3-6 25-16,2 0-12 0,2 0 1 15,0 6 9 1,7 3 0-16,-4 6-21 0,5 7-6 16,3 10-11-16,1 1-2 15,3 7-18-15,-2 14 1 16,1 6 5-16,-5 4-6 16,-4 2-2-16,-7 4 0 15,-4 1 0-15,-5 1-19 16,-2-1-48-16,0-4-26 15,0-3-37-15,7-12-155 0</inkml:trace>
  <inkml:trace contextRef="#ctx0" brushRef="#br0" timeOffset="298863.7992">26213 5936 1142 0,'0'0'73'0,"0"0"-38"16,0 0-15 0,0 0 20-16,91-5-18 0,-55 38-21 15,-3 6 0-15,-9 0-1 16,-10-1-28-16,-14-2 8 16,0-7-18-16,-13-3 11 15,-5-8 6-15,0-4 5 16,5-7 7-16,4-6 4 0,9-1 5 15,0-4 3-15,4-15-3 16,19-8-7-16,2-6 7 16,-1-3 0-16,-5-3 10 15,-4-4 11-15,-6 1 34 16,-6 2-3-16,-3 7-3 16,0 10 11-16,0 11-8 15,0 11-13-15,0 1-28 16,-3 16-11-16,2 19-9 15,1 9 9-15,0 5 0 16,0 1 0-16,4-6-5 16,9-5-32-16,3-4-63 15,4-12 1-15,3-6-62 16,-1-11-86-16,-1-6-212 16</inkml:trace>
  <inkml:trace contextRef="#ctx0" brushRef="#br0" timeOffset="299399.992">26859 5214 1197 0,'0'0'34'16,"0"0"-10"-16,0 0-10 16,0 0 17-16,100-73-5 15,-36 73-18-15,8 2-8 16,-4 16-5-16,-6 5-3 15,-17 2 7-15,-14-2-4 0,-13 2-1 16,-14 2-3-16,-4 6 7 16,0 5-2-16,0 10 8 15,-3 10-4-15,0 13 1 16,3 13 0-16,0 9-1 16,0 9 1-16,0 8 0 15,0 0-1-15,-1 0 1 16,-3-3 5-16,1 4-6 15,3-4 0-15,0-4 1 16,0-2-1-16,0-8 3 16,2-6 18-16,-2-5 9 15,0-10 9-15,-16-9-9 16,-7-17-16-16,-7-17-7 16,-8-11-7-16,-7-17-12 15,-15-1-68-15,-13-25-115 16,-7-17-334-16</inkml:trace>
  <inkml:trace contextRef="#ctx0" brushRef="#br0" timeOffset="304800.6601">25182 5707 706 0,'0'0'27'15,"0"0"-8"-15,0 0 38 16,0 0 40-16,0 0-49 15,0 0-22-15,0 0-12 16,0-23-10-16,0 23 11 16,0 0-2-16,-6 0-13 15,-6 0-2-15,-4 2 2 16,-4 9 3-16,1 1-2 16,4 2-1-16,3 5 0 15,8-1 2-15,4 3-2 16,0 1 0-16,16-4 3 0,12 0 1 15,5-5-3-15,1-6 2 16,-1-6-3-16,-6-1 4 16,-5 0 1-16,-8-7 17 15,-5-7 32-15,-6-4 6 16,-3-2-21-16,0-3-20 16,-4 2-6-16,-13 3-6 15,-5 2-7-15,-2 8-12 16,0 3-71-16,1 5-48 15,3 0-105-15,0 0-306 16</inkml:trace>
  <inkml:trace contextRef="#ctx0" brushRef="#br0" timeOffset="326159.5756">1657 8964 809 0,'0'0'193'0,"0"0"-182"16,0 0-8-16,0 0-3 15,0 0 2-15,0 0-1 16,0 0-2-16,15-5 1 15,-2 0-17-15,-2 0 9 16,-5-1 8-16,-6-2 3 16,0 1 17-16,0 0 5 15,0 1 16-15,-12 4-4 16,-3 0-1-16,3 2-5 16,0 0-10-16,0 0-9 15,2 11-7-15,2 0-3 16,1 3-1-16,4-1-1 15,3-1 0-15,0-4-3 0,3-4-28 16,10-4 7-16,-2 0 3 16,-2 0 7-16,-2-5 14 15,-4-6 2-15,-3-4 5 16,0 5 14-16,0-2 15 16,-6 2 1-16,-4 4-1 15,4 2-7-15,-2 3-6 16,1 1-16-16,-2 0-4 15,3 11-3-15,3 5-2 16,3 1 1-16,0-1-14 16,0-4-16-16,9-1 1 0,6-7 2 15,-3-4-1-15,-3 0 10 16,-2 0 14 0,1-5 5-16,-7-5 5 15,-1-3-2-15,0 0 12 0,0 1 15 16,-9 3 6-16,-1 0-10 15,1 5 1-15,0 3-9 16,-1 1-7-16,2 0-11 16,2 5 0-16,3 12-5 15,3 2 4-15,0-1-9 16,3-2-18-16,13-4-5 16,4-7 1-16,-1-5 6 15,1 0 10-15,-7 0 16 16,-4-14 0-16,-6-1 0 0,-3-3 27 15,0-1 15-15,0 3 0 16,-12-2 3-16,-3 5-10 16,0 4 1-1,-1 3-8-15,2 5-10 0,2 1-13 16,2 0-5-16,4 16 0 16,6 5-7-16,0 4-62 15,0 1-56-15,9-5-89 16,4-8-274-16</inkml:trace>
  <inkml:trace contextRef="#ctx0" brushRef="#br0" timeOffset="329527.0768">2521 7972 1047 0,'0'0'60'15,"0"0"-52"-15,0 0-6 16,-100 2 34-16,76 29 2 16,3 15-19-16,8 14-10 15,7 15-3-15,6 2 0 16,13 9-1-16,20 4-3 15,9 5 3-15,4 0 0 0,-1-2-5 16,-2-3 0-16,-7 2 0 16,-5-2-10-16,-10-2 10 15,-7-7 1-15,-14-7 0 16,-11-10 1-16,-27-8-2 16,-18-13-2-16,-4-11-56 15,2-13-18-15,2-14-112 16,8-5-607-16</inkml:trace>
  <inkml:trace contextRef="#ctx0" brushRef="#br0" timeOffset="330917.6176">3121 8443 951 0,'0'0'73'15,"0"0"-63"-15,0 0 22 16,0 0 28-16,-91 40-30 16,77-1-13-16,7 2-4 15,7 5-6-15,0-4 3 16,10-5-6-16,17-3-3 16,9-7 3-16,10-8-4 15,5-11-44-15,6-6-57 0,1-2-78 16,-3-10-163-1</inkml:trace>
  <inkml:trace contextRef="#ctx0" brushRef="#br0" timeOffset="331230.3456">3567 8488 929 0,'0'0'78'0,"0"0"-57"16,0 0 7-16,-96-26 41 15,71 36-17-15,6 15-32 16,5 8-8-16,8 4-10 15,6 0 1-15,3-1-1 16,25-5-1-16,11-7-1 16,8-10-26-16,8-10-3 0,0-4 0 15,-6-2 16 1,-7-16 13-16,-14-6 0 16,-11-2 0-16,-7-3 28 15,-10-3 19-15,0 1 6 0,-18 2 6 16,-13 4-17-1,-2 4-8-15,-3 10-19 0,2 9-10 16,4 2-5-16,12 4-9 16,12 14-45-16,6 3-50 15,21 1-41-15,21-4-116 16</inkml:trace>
  <inkml:trace contextRef="#ctx0" brushRef="#br0" timeOffset="331537.9475">4053 8318 1066 0,'0'0'60'0,"-94"-5"-54"16,63 5 5-16,10 11 24 16,18 10-24-16,3 6-5 15,31 4-6-15,14-2-6 16,12 1-15-16,1-4-17 15,-6-1-36-15,-7-4 37 16,-9 1 14-16,-8-4 22 16,-12-1 2-16,-11-2 11 15,-5 1 25-15,-3-4 33 0,-24 3 3 16,-10-4 4-16,-8-2-24 16,-3-2-32-16,2-1-12 15,6-1-9-15,7-5-80 16,11 0-128-16,8-2-433 15</inkml:trace>
  <inkml:trace contextRef="#ctx0" brushRef="#br0" timeOffset="334402.0165">4636 8544 1161 0,'0'0'108'16,"0"0"-93"-16,0 0 48 15,0 0 20-15,0 0-53 16,102-56-21-16,-54 56-9 16,1 16 2-16,-12 10-7 0,-10 4-12 15,-11 3-28-15,-13-2-8 16,-3-2 11-1,-4-3 20-15,-17-6 7 0,0-6 14 16,2-6 0-16,1-8 1 16,10 0 2-16,7-5 8 15,1-12-9-15,12-10-1 16,15-5-2-16,6-2-13 16,-2-3 7-16,0 2 5 15,-7 4 3-15,-10 6 17 16,-6 6 7-16,-6 9 23 0,-2 4 3 15,0 4-12-15,0 2-11 16,-4 8-22-16,-4 18-5 16,2 9 0-16,6 4 0 15,0-1-2-15,9-1-7 16,15-5-33-16,9-6-37 16,7-3-40-16,11-9-79 15,4-7-151 1</inkml:trace>
  <inkml:trace contextRef="#ctx0" brushRef="#br0" timeOffset="334808.93">5939 8388 616 0,'0'0'509'15,"0"0"-448"-15,-94-45-47 16,48 45 54-16,-4 0 10 15,-3 19-44-15,4 12-19 16,14 4-11-16,16 2-4 16,19-2 1-16,1-5-6 15,32-7-7-15,15-9-15 16,9-13-24-16,2-1-22 16,-5-18-6-16,-6-14 11 15,-7-8 36-15,-14-6 32 16,-10-5 2-16,-11-8 43 15,-6-6 27-15,-3-4 7 16,-21 0 6-16,-2 8-1 16,-2 14 1-16,7 15-21 0,5 14-27 15,7 11-18-15,3 6-5 16,3 1-10-16,3 22-4 16,0 22-3-16,3 21 3 15,19 9 0-15,1 6-3 16,7-2-8-16,-2-3-33 15,0-7-39-15,-2-7-124 16,-6-12-96-16</inkml:trace>
  <inkml:trace contextRef="#ctx0" brushRef="#br0" timeOffset="335242.0805">6282 8243 1237 0,'0'0'112'0,"0"0"-74"16,0 0-16-16,0 0 19 15,88-32-20-15,-52 62-14 16,3 9-7-16,-11 7-4 16,-10 4-28-16,-15-1-35 0,-3 0 3 15,-8-9 0 1,-12-8 9-16,-1-11 32 0,6-10 10 15,3-10 13-15,8-1 0 16,4-10 6-16,0-16-3 16,19-9 1-16,3-1 5 15,8-5 11-15,-6 1 8 16,0 2 11-16,-3 7 0 16,-8 6 19-16,-4 10-5 15,-5 8 3-15,-4 7-20 16,2 0-26-16,-2 21-10 15,0 11-2-15,3 12 1 16,3 2 1-16,5 3 1 16,5-4 3-16,2-6-4 0,7-7-38 15,10-8-45 1,3-9-57-16,7-13-121 0,7-2-493 16</inkml:trace>
  <inkml:trace contextRef="#ctx0" brushRef="#br0" timeOffset="335452.7082">7394 8319 1231 0,'0'0'101'0,"95"-7"-101"16,-31 2 6-1,6 2 10-15,-4 0-16 16,-12 2-14-16,-8 1-131 16,-22 0-182-16</inkml:trace>
  <inkml:trace contextRef="#ctx0" brushRef="#br0" timeOffset="335601.0116">7391 8512 1020 0,'0'0'169'15,"91"12"-86"-15,-29-10 39 16,4-2-31-16,-2 0-58 16,-1-6-33-16,-8-7-18 0,-13-3-132 15,-17-4-197-15</inkml:trace>
  <inkml:trace contextRef="#ctx0" brushRef="#br0" timeOffset="344389.9644">8836 8322 884 0,'0'0'126'16,"0"0"-86"-16,0 0 8 15,-86-23 28-15,47 23-22 16,-4 7-40-16,1 9-4 0,3 0-7 15,9-1-3-15,11 1 2 16,13-3-2-16,6-1-3 16,12 0 2-16,22 0 0 15,14-2 0-15,9 0-5 16,2 1-7-16,1-1-5 16,-9 5 18-16,-5-1 0 15,-10 4 0-15,-15 2-5 16,-17 1 5-16,-4 0 1 15,-21-2 2-15,-22-3 22 16,-9-1 14-16,-11-7 1 0,-1-4 0 16,7-2-13-1,9-2-12-15,14 0-9 0,13 0-6 16,17 0-46-16,7-8-72 16,34-7-145-1,18-1-274-15</inkml:trace>
  <inkml:trace contextRef="#ctx0" brushRef="#br0" timeOffset="344557.3416">9038 8441 180 0,'0'0'938'0,"0"0"-850"15,0 0-66 1,0 0 47-16,0 0-2 16,0 0-55-16,37 26-5 0,-22 4-5 15,4-1-2-15,-2 1-2 16,5-5-12-16,-1-2-68 15,-4-5-54-15,-7-10-159 16</inkml:trace>
  <inkml:trace contextRef="#ctx0" brushRef="#br0" timeOffset="344725.6205">8932 8166 1256 0,'0'0'27'16,"0"0"-27"-16,0 0-72 15,0 0 27-15,112 22-104 16,-63-3-312-16</inkml:trace>
  <inkml:trace contextRef="#ctx0" brushRef="#br0" timeOffset="345075.0341">9355 8361 711 0,'0'0'382'0,"0"0"-368"15,0 0-7-15,5 80 27 16,7-50 5-16,3-1-26 0,0-1-13 16,6-6-4-1,-1-6-30-15,2-8-10 16,-2-8-8-16,1 0 23 15,-1-8 29-15,-4-14 2 16,2-4 18-16,-3-4 33 0,-3 4 15 16,3 1-2-16,-6 8-1 15,0 4 1-15,2 7-8 16,3 6-32-16,2 0-14 16,1 9-6-16,2 13-3 15,-1 9-2-15,0 5-1 16,-3 1-14-16,-5-1-45 15,1-1-42-15,-1-5-13 16,7-4-42-16,0-7-71 16,5-8-356-16</inkml:trace>
  <inkml:trace contextRef="#ctx0" brushRef="#br0" timeOffset="345501.7309">10081 8363 1146 0,'0'0'100'0,"0"0"-49"16,0 0 43-16,0 0-17 15,0 0-50-15,0 0-27 16,53-14 3-16,-21 44-9 0,-10 7-13 16,-5 2-42-16,-14-1-7 15,-3-3 5-15,-6-6 15 16,-11-5 11-16,-1-11 10 15,8-4 8-15,2-9 3 16,8 0 9-16,0-10 6 16,9-9-29-16,13-8-20 15,4-2 23-15,1-4 24 16,-3-1 3-16,-4 5 31 16,-4 6 28-16,-6 5 10 15,-6 8 8-15,-2 4 0 16,-2 6-13-16,0 0-44 15,0 17-17-15,3 14 0 16,1 7-1-16,5 2 0 16,5-1 2-16,2-2-4 0,5-8-41 15,6-5-52 1,3-8-37 0,7-8-77-16,3-8-421 0</inkml:trace>
  <inkml:trace contextRef="#ctx0" brushRef="#br0" timeOffset="346356.7997">10980 8410 992 0,'0'0'136'0,"0"0"-101"16,0 0-15-16,0 0 66 16,0 0-18-16,115 6-32 15,-49 0-18-15,8 0-11 16,-8-3-3-16,-2-3 4 15,-9 0-6-15,-7 0-2 16,-11-9-15-16,-14 1-36 16,-8-2-33-16,-12 0-23 15,-3-2-71-15,-8 2-176 16</inkml:trace>
  <inkml:trace contextRef="#ctx0" brushRef="#br0" timeOffset="346586.8261">11250 8228 397 0,'0'0'668'16,"0"0"-558"-16,0 0-54 15,0 0-1-15,0 0 12 16,0 0-6-16,-7 78-13 16,7-31-23-16,0 4-15 15,3 2-8-15,-2 0 2 16,2-3-4-16,6-7-33 15,2-6-82-15,8-10-44 16,7-11-106-16,5-11-359 0</inkml:trace>
  <inkml:trace contextRef="#ctx0" brushRef="#br0" timeOffset="346857.0336">12228 8328 931 0,'0'0'36'0,"0"0"-16"16,-102-16 19-16,53 16 36 16,-5 10-21-16,3 17-27 0,7 10 4 15,12 7-4 1,19 1 4-16,13 2-7 0,13-6 28 15,30-8-9-15,10-10 6 16,8-10-24-16,-1-9-13 16,-1-4-12-16,-2 0-7 15,0-2-72-15,-5-10-97 16,-7-3-181-16</inkml:trace>
  <inkml:trace contextRef="#ctx0" brushRef="#br0" timeOffset="350758.6566">16048 8025 991 0,'0'0'36'0,"0"0"-17"16,0 0-10-16,-88-48 42 0,47 43-2 15,-7 1-20-15,-5 4-22 16,-5 0-1 0,0 0-1-16,5 0-5 0,11 7 7 15,10 2-4-15,12 4 5 16,9 3-3-16,6 3-5 16,5 10 1-16,5 4 4 15,16 5-2-15,7 4-1 16,2 3 4-16,-1 1-5 15,-1 2 2-15,-6 4-3 16,-4 1 5-16,-3 7-5 16,-6 3-3-16,-4 2 3 0,-2 1 2 15,-1 0-2 1,3 0 0-16,5-6-7 16,1-2-3-16,5-4 4 15,-1-5 0-15,2-4 6 16,-1-3 0-16,5-3 0 0,0-4 0 15,4-3 1-15,3-3-1 16,7-4 3-16,4-3 2 16,1 0-4-16,0-7 0 15,-1-5-1-15,-2-7-26 16,2-3-46-16,6-3-48 16,-2-18-77-16,2-11-219 0</inkml:trace>
  <inkml:trace contextRef="#ctx0" brushRef="#br0" timeOffset="353887.1399">16533 8193 1173 0,'0'0'59'0,"0"0"-44"15,0 0-15-15,0 0-1 16,0 0-15-16,0 0-77 16,0 0-99-16,3 18-471 15</inkml:trace>
  <inkml:trace contextRef="#ctx0" brushRef="#br0" timeOffset="354150.9179">17123 8180 888 0,'0'0'183'0,"0"0"-150"16,0 0-33-16,0 0 0 16,0 0 1-16,0 0-1 15,9 6-92-15,-14 12-150 0</inkml:trace>
  <inkml:trace contextRef="#ctx0" brushRef="#br0" timeOffset="354344.7586">17003 8609 1205 0,'0'0'62'0,"0"0"-51"16,0 0-8-16,0 0-3 16,0 0-40-16,0 0-92 15,21 0-236-15</inkml:trace>
  <inkml:trace contextRef="#ctx0" brushRef="#br0" timeOffset="355276.4318">18879 8316 760 0,'0'0'87'16,"0"0"-3"-16,0 0-17 16,0 0 5-16,-97-81-6 15,51 67-26-15,-10 3-8 16,-14 4-6-16,-5 5-4 0,1 2 5 15,10 6-5-15,17 15-4 16,18 7-5-16,12 3-8 16,16 1 0-1,1 4-1-15,31-5 0 0,15-1-1 16,11-9-3-16,7-7-14 16,5-6-13-16,-1-8-14 15,-2 0 9-15,-6-15 3 16,-11-9-3-16,-13-8 24 15,-9-7 8-15,-14-9 2 16,-10-6-1-16,-3-9 15 16,-4-3 8-16,-16 1-2 0,-5 3 4 15,-2 7 6 1,-1 12 3-16,-1 7 3 16,4 9-14-16,7 10 21 0,5 8-9 15,7 5-1-15,3 4-17 16,3 0-15-16,0 0-3 15,0 16 0-15,0 8 0 16,0 10-1 0,4 7 2-16,5 5 2 0,3 9-3 15,-2 7-3-15,2 4-24 16,0 1-14-16,0-6-53 16,3-9-38-16,0-8-55 15,4-12-100-15</inkml:trace>
  <inkml:trace contextRef="#ctx0" brushRef="#br0" timeOffset="356589.7145">18304 8634 954 0,'0'0'189'16,"0"0"-136"-1,0 0-35-15,0 0 63 0,0 0 32 16,0 0-61-16,112 16-48 16,1-10-3-16,11-4 0 15,3 0-2-15,-9-2 0 16,-17 0-14-16,-17 0-32 15,-26-4-32 1,-24 1-56-16,-26 3-99 0,-11-2-273 16</inkml:trace>
  <inkml:trace contextRef="#ctx0" brushRef="#br0" timeOffset="357106.6714">18650 9154 1091 0,'0'0'35'0,"0"0"-28"16,-116-20 42 0,71 20 43-16,0 1-34 0,3 18-30 15,6 3-10-15,7 5-5 16,11 2-4-16,10 2-3 16,8-1-6-16,10-4 2 15,21-7-2-15,11-7-19 16,8-9-28-16,2-3-8 15,0-19-5 1,-8-14 14-16,-8-8 29 0,-14-11 15 16,-11-1 2-16,-11-5 18 15,0 0 36-15,-16 3 8 16,-6 8-2-16,-1 10 17 16,2 12 10-16,9 13-50 0,4 7-11 15,1 5-12-15,4 0-7 16,2 22-7-16,1 13 2 15,0 12 1-15,3 8 0 16,16 2-3-16,6 3-9 16,2-1-17-16,3-1-17 15,-1-3-70-15,1-7-75 16,0-14-125-16</inkml:trace>
  <inkml:trace contextRef="#ctx0" brushRef="#br0" timeOffset="357543.4353">18974 9094 1181 0,'0'0'112'16,"0"0"-55"-16,0 0-4 16,0 0 22-16,97-45-34 15,-64 53-30-15,0 17-7 16,-5 6-4-16,-9 5-5 15,-13 3-20-15,-6-2-11 16,-6-5-25-16,-17-4-5 16,-1-10 11-16,3-8 6 0,6-9 19 15,9-1 8-15,6-11 4 16,0-17-10-16,4-9 3 16,14-7 17-1,-1-5 8-15,1-2 22 16,-5 2 28-16,-3 4 14 0,-1 7-7 15,-1 9 15-15,-2 14 9 16,-3 10-23-16,3 5-26 16,1 0-24-16,2 20-2 15,7 11-7-15,3 9 4 16,0 1 0-16,5 2-2 16,-2-5-1-16,4-1-5 15,2-3-27-15,2-6-52 16,6-4-70-16,-2-10-65 0,0-10-213 15</inkml:trace>
  <inkml:trace contextRef="#ctx0" brushRef="#br0" timeOffset="358192.9094">20205 8250 1040 0,'0'0'66'0,"0"0"-52"0,0 0-7 15,0 0 22 1,-86 7-1-16,50 15-19 0,3 0-7 16,6 2 0-16,10 0 3 15,12-4-5-15,5 3 0 16,25 1 5-16,19 3-2 15,8-1-3-15,7 2 2 16,1-1 2-16,-7-1-1 16,-9-4-2-16,-19-3-1 15,-17-3 0-15,-8-4 1 0,-28-5 3 16,-21-7 57 0,-10 0 2-16,-8 0-16 15,4-12-12-15,6-2-21 0,14 1-14 16,14-2-3-16,19 3-65 15,10-1-51 1,29-2-122-16,23-1-267 0</inkml:trace>
  <inkml:trace contextRef="#ctx0" brushRef="#br0" timeOffset="358350.4197">20437 8416 883 0,'0'0'311'15,"0"0"-212"-15,0 0-74 16,0 0 58-16,0 0 2 0,0 0-34 15,81 72-40-15,-64-38-7 16,-4-3-4-16,2-5-14 16,-3-2-80-16,-3-8-130 15,-3-11-185-15</inkml:trace>
  <inkml:trace contextRef="#ctx0" brushRef="#br0" timeOffset="358515.8241">20409 8082 1060 0,'0'0'125'15,"0"0"-107"-15,0 0-18 0,0 0-76 16,0 0-59 0,115 25-119-16</inkml:trace>
  <inkml:trace contextRef="#ctx0" brushRef="#br0" timeOffset="358838.6797">20775 8422 436 0,'0'0'489'0,"0"0"-411"16,-9 79-33-16,9-50 0 0,0-3-31 16,9-7-6-1,6-1-8-15,6-11-1 16,0-6-37-16,1-1-1 15,0-5 19-15,-1-15-3 16,-3-6 22-16,-2-4 1 16,-2-3 8-16,-2 1 6 0,0 3 27 15,0 9 3-15,3 7 10 16,0 6 23-16,4 7-20 16,2 0-16-16,-2 2-1 15,4 11-8-15,-5 6-11 16,-1 5-14-16,0 6-2 15,-4 2-3-15,-2 0-4 16,2 1-51-16,-1-4-93 16,1-7-120-16,1-7-700 0</inkml:trace>
  <inkml:trace contextRef="#ctx0" brushRef="#br0" timeOffset="359287.6556">21440 8245 637 0,'0'0'537'0,"0"0"-456"16,0 0-65-16,91-28 20 16,-50 33 30-16,2 16-33 15,-6 5-21-15,-10 4-8 16,-12 3-8-16,-15 3-9 0,0 2-14 15,-17 0 3-15,-12-6-2 16,-1-4 4 0,3-8 7-16,6-7 12 0,11-7 2 15,8-6 1-15,2 0-4 16,8-11-18-16,15-9-20 16,3-7 23-16,-1-4 6 15,-5-1 6-15,-6-2 7 16,-8-1 5-1,-3 4 7-15,-3 5 17 0,0 5 14 16,0 6-1-16,0 8 1 16,-3 7-21-16,0 0-5 15,-1 21-17-15,2 6-2 16,2 7 2-16,0 6 2 16,9-3-2-16,11 0-4 0,-1-8-36 15,4-6-24-15,2-6-21 16,0-11-64-16,1-6-135 15</inkml:trace>
  <inkml:trace contextRef="#ctx0" brushRef="#br0" timeOffset="359535.7502">22362 8194 1119 0,'0'0'122'0,"0"0"-104"16,0 0-10-16,94 13 65 16,-36-4-39-16,5-1-34 15,-2-3-23-15,-9-3-62 16,-13-2-125-16,-16 0-224 15</inkml:trace>
  <inkml:trace contextRef="#ctx0" brushRef="#br0" timeOffset="359718.6026">22424 8413 1195 0,'0'0'127'16,"0"0"-85"-1,129 7 61-15,-66-7-47 0,1 0-42 16,-1 0-14 0,-6-7-16-16,-10-3-114 0,-13-2-97 15,-16-5-266-15</inkml:trace>
  <inkml:trace contextRef="#ctx0" brushRef="#br0" timeOffset="367146.6006">23875 8072 903 0,'0'0'78'0,"0"0"-49"0,0 0 32 16,0 0 16-1,0 0 5-15,3-73-31 0,-3 71-27 16,-13 2-7-16,-10 0-8 16,-9 14-3-16,-4 13 3 15,-3 9 8-15,0 5-9 16,8 4 10-16,7 1-2 16,11-3-13-16,11 0 6 15,2-4-5-15,22-4-4 16,17-4 0-16,13-6-16 15,11-9-33-15,6-7-26 16,1-9-41-16,0 0-36 16,-6-19-11-16,-12-8 9 0,-7-5 16 15,-12-6 135-15,-9-1 3 16,-11-3 95-16,-5 5 19 16,-7 2 12-16,-1 7-35 15,0 7-4-15,0 7-19 16,-1 9-10-16,-8 5-22 15,-3 0-21 1,-3 12-12-16,1 13 1 16,4 8-1-16,7 3-3 0,3-2 1 15,16-2 5-15,17-2-6 16,16-10-1-16,8-7-1 16,6-9-6-16,-5-4 8 15,-10-2 1-15,-16-17-1 16,-12-3 0-16,-11-8 15 0,-9-1 22 15,-3-3 9-15,-23-1-26 16,-8 2 3-16,-5 5-9 16,-2 6-10-16,3 5-3 15,9 9 0-15,9 8-1 16,14 0-36-16,6 8-71 16,24 16-6-1,27 0-49-15,16-5-108 0</inkml:trace>
  <inkml:trace contextRef="#ctx0" brushRef="#br0" timeOffset="367455.665">24937 8058 992 0,'0'0'96'0,"0"0"-73"16,-85-65 10-16,46 56 43 16,4 7-15-16,6 2-30 15,12 12-24-15,12 15-7 16,5 8-3-16,12 6-11 15,22 1-9-15,8 0-13 16,0-5-19-16,-6-5 10 16,-9-6 5-16,-10-2 16 15,-12-7 20-15,-5-3 4 16,-8-2 11-16,-19-6 51 16,-14-2 23-16,-6-4-13 15,-2 0-22-15,4 0-12 16,10 0-24-16,11 0-11 15,15 0-3-15,9 0-39 0,16 0-106 16,32 2-71 0,13-2-339-16</inkml:trace>
  <inkml:trace contextRef="#ctx0" brushRef="#br0" timeOffset="367869.8399">25175 8115 1143 0,'0'0'100'0,"0"0"-64"16,0 0 6-16,0 0-8 0,86-20-21 15,-48 46-7 1,-3 7 1-16,-9 4-7 0,-10 1-10 16,-10-4-22-16,-6-1-6 15,0-7 6-15,0-7-3 16,-4-5 22-16,0-7 4 15,3-6 0-15,1-1 9 16,0 0-1-16,11-16-1 16,8-6-17-16,-3-3 5 15,2-5 3-15,-4-4 7 16,-6-1 3-16,-3 2 1 16,-5 4 11-16,0 9 17 15,0 8 18-15,0 6 8 16,0 6-3-16,0 0-44 0,0 23-6 15,0 9 1-15,4 11 14 16,3 1-13-16,0-5-1 16,5 1-2-16,3-3-9 15,7-4-45 1,6-5-47-16,4-9-60 0,-1-11-170 16</inkml:trace>
  <inkml:trace contextRef="#ctx0" brushRef="#br0" timeOffset="368320.5151">26006 7634 779 0,'0'0'149'16,"0"0"-119"-16,0 0-15 16,126-21 16-16,-72 21-7 15,1 9-4-15,-6 7-16 16,-13 0 3-16,-12-1-7 16,-12 2-1-16,-6 5 1 15,-3 8 3-15,-1 9 21 16,1 10 13-16,4 10-1 0,7 13 18 15,3 15 6-15,3 8-32 16,-2 1-17-16,-5-2-6 16,-4-5-4-1,-3-3 2-15,-3 3-1 16,0 0-2-16,2-2 1 0,-4-2 6 16,-1-7 6-16,0-11 33 15,-11-15 1-15,-20-11-20 16,-15-15-16-16,-6-12-4 15,-8-11-6-15,-1-3-1 16,-5-7-105-16,-4-21-139 16,-1-10-446-16</inkml:trace>
  <inkml:trace contextRef="#ctx0" brushRef="#br0" timeOffset="390905.5551">1514 10962 910 0,'0'0'116'0,"0"0"-87"16,0 0-2-16,0 0 25 15,0 0-17-15,0 0-27 16,0 0-3-16,-6 0-3 16,6 13-1-16,0 1 0 15,0-4 1-15,0-2-2 16,6-4-2-16,3-3 2 15,-5-1 5-15,-1 0-3 16,-3 0 5-16,0-5-3 16,0-3 6-16,0 0-3 0,0 1 9 15,0 2 0-15,-3 4-2 16,-4-1-8-16,4 2-6 16,3 0-1-16,-3 0-6 15,0 8 1 1,0 5 4-16,3-1 0 0,0 1 1 15,3-4-5-15,6-3-14 16,3-3-2-16,-3-3 18 16,-5 0 1-16,1 0 3 15,-5-12 10-15,0-1 0 16,0-1 5-16,-3 2 9 16,0 4-4-16,-3 2 1 15,1 2 0-15,2 4-16 16,2 0-5-16,1 0-2 15,0 0-6-15,0 1 0 0,0 11 3 16,10-3-7-16,4-1-11 16,5-2 8-16,-7-6 2 15,-2 0 12-15,-5 0 1 16,-5-2 4-16,0-9 0 16,0-1 11-16,-6-1 10 15,-7 2-5-15,-1 3-5 16,-2 1-5-1,5 4-7-15,2 2-1 0,6 1-2 16,2 0-2-16,1 0-5 16,0 3-3-16,3 6-1 15,9 2-6-15,4-2-3 16,-2-2 1-16,-5-4 6 16,-5-2-2-16,-1-1 8 0,-3 0 7 15,0 0 14 1,0 0-6-16,-13-1-4 0,-1-5-4 15,1 3 5-15,1 0 1 16,6 2-5-16,4 1-1 16,2 0 0-16,0 0-5 15,5 0-12-15,13 4 3 16,6 3 6-16,1 1-39 16,0-6-18-16,-8 0 18 15,-7-2 40-15,-4 0 7 0,-6 0 11 16,0 0 26-16,0-10 7 15,-13-2-4-15,-1 2 1 16,0 2-15 0,-3 4-4-16,2 3-13 15,2 1-2-15,2 0-7 0,8 1-5 16,3 11 0-16,0 5-1 16,0 1 6-16,15-1-2 15,4-4-9-15,1-6-8 16,-1-5 1-16,-5-2 16 15,-4 0 2-15,-10 0 8 16,0-11 6-16,0-4 22 16,-7 2-11-16,-8-2-1 15,-6 4-7-15,1 5-9 0,1 2-6 16,4 4-2-16,3 0-5 16,9 4 1-16,3 9-41 15,11 5-19-15,27-4-106 16,9 0-131-16</inkml:trace>
  <inkml:trace contextRef="#ctx0" brushRef="#br0" timeOffset="391317.8319">3024 10206 821 0,'0'0'65'15,"0"0"-24"-15,-106-10-35 16,54 23 48-16,-2 15-10 15,9 11-18-15,5 18-14 16,10 13-5-16,11 9 4 16,11 15 0-16,8 6-3 15,18 8 7-15,21 7-8 0,4-3 7 16,2-4-5 0,-5-4 0-16,-1-3 31 15,-3-4 0-15,-6-10-13 16,-13-12-9-16,-14-19-8 0,-3-20 1 15,-25-14-11-15,-24-8-1 16,-15-13-70-16,-17-1-197 16</inkml:trace>
  <inkml:trace contextRef="#ctx0" brushRef="#br0" timeOffset="409029.9933">3634 10342 331 0,'0'0'208'16,"0"0"-138"-16,19-82 11 15,-16 54 0-15,-1 3 13 16,-2 0 7-16,0 0 7 16,0 0-40-16,0 3-2 15,0 2-5-15,0 6 6 16,0 6-25-16,0 2-3 0,0 5-17 16,0 1-8-16,0 0-13 15,0 0-1 1,0 20-7-16,1 14 2 0,11 13 3 15,6 12 2-15,-1 5 0 16,-1 4 1-16,2-2-1 16,-3-7 0-16,-3-6 0 15,-2-6-27-15,2-4-41 16,-6-5-23-16,-4-4-46 16,-2-9-82-16,0-12-111 15</inkml:trace>
  <inkml:trace contextRef="#ctx0" brushRef="#br0" timeOffset="409215.1616">3361 10759 519 0,'0'0'502'0,"0"0"-464"15,0 0-28-15,122 15 21 16,-41-15 37-16,14 0-23 15,5-11-10-15,-3 1-18 16,-7-2-17-16,-13 2-2 16,-16 3-93-16,-16-1-112 15,-18 4-238-15</inkml:trace>
  <inkml:trace contextRef="#ctx0" brushRef="#br0" timeOffset="409798.1176">3689 11153 882 0,'0'0'358'15,"0"0"-315"-15,0 0-32 16,0 0 5-16,0 0 6 16,96-21-6-16,-56 45-10 15,-1 10-6-15,-12 5-5 16,-14 2-39-16,-13 1-26 15,0-5-10-15,-13-5 22 16,-10-13-20-16,5-9 30 16,6-10 38-16,5-4 7 15,7-21-12-15,0-11-90 16,9-6 60-16,9-8 24 16,9 0 18-16,-5-4 3 0,5 5 7 15,-9 6 59-15,-5 12 44 16,-4 12-11-16,-7 11 3 15,-2 4-26-15,0 4-37 16,0 6-39-16,0 19-4 16,0 13 4-16,3 5 11 15,10 4-8-15,5-1 6 16,6-7-5-16,6-6-3 16,7-11-1-16,6-8 0 15,8-7-85-15,4-7-112 16,-1-6-374-16</inkml:trace>
  <inkml:trace contextRef="#ctx0" brushRef="#br0" timeOffset="410581.7047">5142 10581 882 0,'0'0'68'0,"0"0"-29"15,-85-60 24-15,42 51 7 16,-3 4-22-16,-7 5-22 15,3 5-1-15,8 18-17 16,9 8-1-16,12 3 10 16,12 1-8-16,9 1-6 15,5-4 6-15,23-5-5 16,17-10-3-16,4-11 0 16,8-6-1-16,-6 0-24 0,-7-22-2 15,-8-8 16-15,-11-8 10 16,-11-7 2-16,-6-8 7 15,-8-9-6-15,0-8 11 16,-14-1 2-16,-7 2 1 16,-4 8-2-1,1 14 28-15,0 16 2 0,9 9-3 16,6 14-13-16,6 4-10 16,2 4-15-16,1 5-4 15,0 24-15-15,4 20 15 16,14 19 2-16,0 8 1 15,4 5-3-15,-1-1-1 16,2-6-62-16,-1-5-50 16,-3-7-56-16,-2-18-188 15</inkml:trace>
  <inkml:trace contextRef="#ctx0" brushRef="#br0" timeOffset="411036.3891">5460 10422 1125 0,'0'0'48'0,"0"0"-18"0,0 0-28 16,96 13-2-1,-49 17 8-15,-2 8-4 0,-9 10-2 16,-15 1-2-1,-18 2-30-15,-3-3-15 0,-12-7-11 16,-12-10-8-16,0-13 36 16,6-10 23-16,2-8 5 15,8 0 21-15,5-21-13 16,3-6-1-16,0-10-6 16,21-4-1-16,7-2 1 15,0-3-1-15,-3 5 8 16,-1 1 12-16,-7 7 21 0,-6 8 12 15,0 11 1 1,-8 9 14-16,-2 5-9 0,3 0-48 16,-1 15-11-16,3 16-5 15,5 11 3-15,2 3 4 16,1 4 1 0,3-4-2-16,0-2-1 0,8-5-1 15,5-8-28-15,11-5-75 16,9-11-28-16,10-9-150 15</inkml:trace>
  <inkml:trace contextRef="#ctx0" brushRef="#br0" timeOffset="411307.6766">6853 10462 606 0,'0'0'582'0,"0"0"-511"16,90 0-69-16,-30 0 16 15,7-2 17-15,-3-1-33 16,-6 3-2-16,-10 0-78 15,-17 0-105-15,-26 2-107 16</inkml:trace>
  <inkml:trace contextRef="#ctx0" brushRef="#br0" timeOffset="411447.9969">6936 10682 913 0,'0'0'128'0,"108"5"-36"16,-42-5 18-16,4 0-36 15,-1-3-55-15,-2-3-19 16,-10-4-54-16,-14-1-162 16,-18-7-504-16</inkml:trace>
  <inkml:trace contextRef="#ctx0" brushRef="#br0" timeOffset="417631.5169">8016 10569 1216 0,'0'0'58'0,"0"0"-48"15,0 0 8-15,0 0 43 16,0 0-34-16,101-45-19 16,-67 27 1-16,4-6-8 15,-4-7 0-15,-4-3 3 16,-6-12-1-16,-9-7-1 15,-9-5 5-15,-6-3 2 0,0 2 1 16,-8 2 5 0,-11 5 5-16,-5 4 4 0,2 9-1 15,1 10-8-15,6 11-5 16,6 8 9-16,3 9-11 16,6 1-4-16,0 17-4 15,0 23-2 1,15 18-4-16,7 12 6 15,1 6-1-15,4 3 1 0,-1-4-3 16,1-8-3-16,0-9-27 16,4-15-15-16,1-16-36 15,-4-14-14-15,0-13 14 16,-5 0 28-16,-4-15 38 16,-1-14 14-16,-6-10 4 15,-1-3 5-15,-6-2 3 0,-3 4 29 16,-2 5 7-16,0 10 7 15,-2 10-2-15,-5 6-10 16,4 9-14-16,0 0-25 16,3 22-4-16,0 12 4 15,0 6-1-15,18-2-1 16,7-6-2-16,8-7-1 16,0-13-13-16,-2-6 4 15,-4-6 4-15,-12-4 10 16,-6-20 9-16,-7-7 2 15,-2-6 22-15,-6-2-2 16,-18-1-2-16,-6 5-5 16,-4 5-11-16,-1 10-10 15,7 9-3-15,13 7-2 16,6 4-4-16,9 4-60 0,4 18-92 16,32 5 0-16,15 1-163 15</inkml:trace>
  <inkml:trace contextRef="#ctx0" brushRef="#br0" timeOffset="418097.3776">9108 10159 547 0,'0'0'547'16,"0"0"-466"-16,0 0-47 16,-76-74 36-16,45 74-14 0,-1 0-32 15,4 15-12-15,11 11-12 16,7 10-3-1,10-2 1-15,4 2-2 16,19 0-20-16,7-13-50 0,4-7-8 16,-4-12 14-16,0-4-31 15,-8-10 67-15,-7-13 27 16,-8-2 5-16,-7 0 35 16,0-2 23-16,-1 2 10 15,-15 5-9-15,0 2-2 16,2 9 1-16,3 5-16 15,4 4-25-15,1 7-17 0,3 20-7 16,3 19 5-16,12 14-1 16,13 12 3-16,1 3-25 15,-3 3-22-15,-2 1 24 16,-7-1 23-16,-6-5-2 16,-6-9 3-1,-2-12-1-15,0-17 2 16,-12-13 2-16,-16-10 25 0,-11-11 20 15,-13-1-10-15,-5-5-21 16,0-15-9-16,11-8-7 16,12-5-2-16,20-5-146 15,14-3-214-15</inkml:trace>
  <inkml:trace contextRef="#ctx0" brushRef="#br0" timeOffset="418503.1651">9388 10541 656 0,'0'0'510'0,"0"0"-488"16,0 0-22-16,0 0 8 16,93-15 12-16,-71 7-6 15,-2-1-11-15,-7-1 0 0,-10-2-3 16,-3-1 9 0,0-1 4-16,-21 4 8 0,-12 3-8 15,-10 7 9-15,-9 0-5 16,1 12 10-16,9 13-9 15,11 4-2-15,18 5-5 16,13-2-4-16,0 1 2 16,28-3 4-16,17-5 0 15,10-7-11-15,4-11-2 16,-3-7-33-16,-4 0-92 16,-6-10-79-16,-12-11-360 15</inkml:trace>
  <inkml:trace contextRef="#ctx0" brushRef="#br0" timeOffset="419012.7437">9785 10215 1027 0,'0'0'86'16,"0"0"-23"-16,0 0-25 0,0 0 1 15,0 0-7-15,109-22-29 16,-76 38 0-16,-6 7-3 16,-11 5-1-16,-10 5-1 15,-6 0-1-15,0 3-1 16,-19-5-5-16,4-5-1 15,0-8 1-15,6-10 6 16,3-3 3-16,6-5 1 16,0 0 4-16,11-15-5 15,11-13-15-15,5-5-12 16,1-7 16-16,-4 0 8 16,-3-1 2-16,-3 1 2 15,-9 3 1-15,-3 8 4 0,-6 7 36 16,0 9 11-16,0 8 6 15,0 5-20-15,0 3-32 16,0 23-7-16,-3 9 0 16,3 9 2-16,0 3 4 15,0 0-5-15,6-2 0 16,8-3-1 0,5-10-8-1,1-10-90-15,6-10-36 0,0-11-167 0</inkml:trace>
  <inkml:trace contextRef="#ctx0" brushRef="#br0" timeOffset="421277.3345">10891 10176 1234 0,'0'0'64'0,"0"0"-55"0,0 0 52 16,0 0 49-16,0 0-60 16,0 0-40-16,140-5-5 15,-55 5-4-15,6 0 1 16,0 0-1-16,-10 0-1 16,-11-3-27-16,-19-6-38 15,-16 0-59-15,-23-4-61 16,-12-2-153-16</inkml:trace>
  <inkml:trace contextRef="#ctx0" brushRef="#br0" timeOffset="421511.5596">11095 10010 26 0,'0'0'964'0,"0"0"-833"16,0 0-108-16,0 0 22 15,0 0 27-15,0 0-10 16,-9 62-19-16,9-25-25 16,0 4-10-16,0 4-2 15,0 2-2-15,2 2-8 16,8 0-10-16,8-3-92 16,10-7-65-16,5-14-139 15</inkml:trace>
  <inkml:trace contextRef="#ctx0" brushRef="#br0" timeOffset="421829.8112">12166 10012 962 0,'0'0'44'0,"0"0"-15"16,0 0-14-16,-89-9 56 15,48 32-7-15,0 8-15 16,2 8-15-16,9 2 11 16,11 1 1-16,10-3-3 15,9-1-7-15,9-7-5 16,20-5-2-1,12-8-17-15,9-9-3 0,3-7-5 16,5-2-4-16,2-9-105 16,-7-13-131-16,-11-7-221 15</inkml:trace>
  <inkml:trace contextRef="#ctx0" brushRef="#br0" timeOffset="430946.1726">15001 10256 1088 0,'0'0'23'0,"0"0"-14"16,0 0 1-16,0 0-7 15,0 0 8-15,0 0-11 16,0 0-167-16,37 20-159 16</inkml:trace>
  <inkml:trace contextRef="#ctx0" brushRef="#br0" timeOffset="431101.447">15493 10237 1166 0,'0'0'16'0,"0"0"5"16,0 0-21-16,0 0-19 15,0 0-159-15,0 0-139 16</inkml:trace>
  <inkml:trace contextRef="#ctx0" brushRef="#br0" timeOffset="431245.2461">15508 10878 1091 0,'0'0'0'0,"0"0"-122"16,0 0-103-16</inkml:trace>
  <inkml:trace contextRef="#ctx0" brushRef="#br0" timeOffset="431789.5158">15028 9981 819 0,'0'0'9'0,"-87"-2"-6"15,34 2-1-15,-3 8 4 16,1 6 27-16,6 4 2 15,4 1-21-15,5 4 3 16,7 3 7-16,8 5-9 16,5 2-8-16,10 9 0 15,4 9 0-15,5 10 7 16,1 8-7-16,0 7 1 16,3 9 10-16,7 8 7 15,-1 9-9-15,-5 4-8 16,-1 2-1-16,-1 1-5 0,-2-8-1 15,0 1 6-15,0 1-7 16,4-7 1-16,5-3-2 16,5-13-12-16,8-14-27 15,8-16 3-15,9-13 2 16,8-13 20 0,4-8 15-16,4-9 3 0,-1-3-3 15,-3-2-5-15,-9 1-120 16,-4-3 22-16,-6 0-137 15</inkml:trace>
  <inkml:trace contextRef="#ctx0" brushRef="#br0" timeOffset="433278.4278">16912 10607 583 0,'0'0'139'0,"0"0"-48"16,49-83-14-16,-49 52 0 16,-1 0 20-16,-21 1-40 15,-5 4-23-15,-5 4-7 16,-5 6-6-16,-2 6-9 15,-8 10-1-15,-4 0-4 0,1 10-4 16,6 13 0 0,7 7-1-16,10 4-1 0,10 1 1 15,9-1-1-15,8-3 5 16,2-8-6-16,18-7 0 16,8-9-1-16,6-7 1 15,5 0 0-15,4-19-7 16,2-10-14-16,1-9 2 15,-2-8 5-15,-4-11 10 16,-9-9 3 0,-10-4 0-16,-6 0 0 0,-6 2-3 15,-4 8 4-15,-4 8 0 16,-1 7 2-16,0 8-2 16,0 7 6-16,-9 6-1 15,0 8 4-15,-3 4 2 16,5 6 0-16,1 5 0 0,0 1-6 15,0 10-5-15,1 22-8 16,4 20 8 0,1 11 0-16,0 8 2 0,0 8 2 15,6 6-4-15,4 0 0 16,-2-2 3-16,-2-5-3 16,0-8-7-16,-1-8-86 15,0-9-131-15,-2-15-276 16</inkml:trace>
  <inkml:trace contextRef="#ctx0" brushRef="#br0" timeOffset="433472.6799">16490 10881 1165 0,'0'0'42'16,"115"0"-35"-16,-27 0-1 15,17 0 47-15,12 0-1 16,4 0-42-16,-3 10-10 16,-15 6-7-16,-21 3-136 15,-24-1-170-15</inkml:trace>
  <inkml:trace contextRef="#ctx0" brushRef="#br0" timeOffset="434061.8775">16836 11479 1080 0,'0'0'31'0,"0"0"1"16,-107-65-25-16,63 55 53 15,-3 9 19-15,0 1-38 16,6 7-27-16,11 14-5 15,12 5-6-15,12 4 2 16,6-1-4-16,10-2 7 16,25-5-3-16,12-8-5 15,6-6-1-15,2-8-24 16,-1-4-18-16,-6-21 5 16,-9-12 15-16,-6-8 23 15,-9-7 1-15,-12-3-1 16,-6-2 6-16,-6 1 12 15,0 3 25-15,-16 4 13 0,-5 12-9 16,-1 7 5-16,2 11-22 16,5 7-10-16,8 7-9 15,1 5-4-15,4 3-7 16,-2 24 1-16,4 15-2 16,0 15 2-16,0 6-1 15,6 6 0-15,4 2 0 16,2 1-9-16,0-1-53 15,-1-7-31-15,3-8-68 16,1-15-61-16,5-13-143 0</inkml:trace>
  <inkml:trace contextRef="#ctx0" brushRef="#br0" timeOffset="434478.7568">17157 11357 958 0,'0'0'139'15,"0"0"-16"-15,11-88-56 16,-6 76 21-16,0 10-4 16,5 2-42-16,8 11-39 15,9 19-3-15,3 9-3 16,-5 12 0-16,-4 6 3 16,-10-3-25-16,-6-1-30 15,-5-14-2-15,0-12-7 0,0-11 24 16,0-11 20-1,0-5 14-15,0 0 6 0,3-15-1 16,11-14-9-16,7-11-27 16,-2-7 32-1,-1-4 4-15,-4 2 2 16,-4 5-1-16,-7 8 12 0,-3 8 20 16,0 8 7-16,0 11-2 15,0 5 0-15,0 4-3 16,0 3-34-16,0 19-3 15,0 12 3-15,0 7 5 0,7 6-4 16,13 0 0 0,6 2-1-16,7-7-5 0,9-7-97 15,7-12-119-15,2-15-254 16</inkml:trace>
  <inkml:trace contextRef="#ctx0" brushRef="#br0" timeOffset="434922.024">18177 10321 1099 0,'0'0'40'16,"0"0"21"-16,0 0-36 16,0 0-7-16,0 0-3 0,0 0-7 15,20 103 26-15,-1-35-19 16,-2 3-11-16,-5 4-4 16,-2-3 3-16,-6-4-3 15,-2-9-22-15,1-11-65 16,0-11-46-16,5-13-108 15,3-16-233-15</inkml:trace>
  <inkml:trace contextRef="#ctx0" brushRef="#br0" timeOffset="435241.0235">18480 10607 922 0,'0'0'73'0,"0"0"-66"15,0 0-4-15,0 0 24 16,0 0-3-16,-82 111-6 16,82-68-5-1,0-1-12-15,12-5 2 0,12-8 2 16,3-7-5-16,3-12-35 16,0-10-16-16,-3 0 39 15,-8-10 9-15,-10-14 6 16,-8-7 14-16,-1-5 24 15,-12-2 7-15,-15 0-7 16,-4 2-21-16,3 10-2 16,7 9-10-16,10 11-8 0,10 6-3 15,1 8-95-15,22 16-35 16,25 4-110 0</inkml:trace>
  <inkml:trace contextRef="#ctx0" brushRef="#br0" timeOffset="435695.3393">19119 10631 1015 0,'0'0'47'0,"-103"-45"-7"16,39 37-22-16,1 8 26 16,9 8-3-16,11 20-15 15,18 9-18-15,14 5-5 16,11 3-1-16,18-1-2 0,24-6-28 15,11-8-42-15,6-12-56 16,-7-14-13-16,-4-4 31 16,-12-8 65-16,-10-17 43 15,-12-5 34-15,-9-4 54 16,-5-1 31-16,0 5 3 16,-6 7-53-16,-5 7-12 15,5 10-17-15,1 6-21 16,5 3-19-16,0 23-7 15,0 17 7-15,12 13 1 0,2 2-1 16,-4 9-16 0,-5-1-11-16,-5 1 13 15,0 1 10-15,-19-3-1 16,-7-9 5-16,-4-9-1 16,3-13 2-16,-1-14-1 0,-2-12 4 15,-4-8 50-15,-5 0-1 16,3-15-16-16,6-7-21 15,15-4-11-15,15-1-5 16,14-1-90-16,38-3-212 16</inkml:trace>
  <inkml:trace contextRef="#ctx0" brushRef="#br0" timeOffset="436244.7136">19639 10643 990 0,'0'0'111'0,"0"0"-69"15,30-88 5-15,-16 70 50 16,3 6-11-16,3 11-42 0,5 1-28 16,5 19-16-16,-1 16-1 15,-4 15-1 1,-10 9-1-16,-12 4 1 0,-3-1-4 16,-6-10-28-16,-12-11-8 15,-1-14-3-15,5-12 29 16,4-9 8-16,8-6 8 15,2-2 6-15,5-19-6 16,22-8-20-16,6-5-3 16,5-7-17-16,1-1 23 15,-3-2 9-15,-8 0 8 16,-4-1-2-16,-12 9 4 16,-11 8 14-16,-1 10 18 15,0 12 10-15,-3 6-19 16,-10 9-23-16,-3 19 1 15,2 10-2-15,2 8 8 0,8 4 0 16,4 0-6-16,0-2 0 16,17-9 1-16,6-5-2 15,4-11-2-15,1-7-71 16,1-10-80-16,-1-6-186 16</inkml:trace>
  <inkml:trace contextRef="#ctx0" brushRef="#br0" timeOffset="436473.7303">20524 10590 1150 0,'0'0'72'16,"0"0"-47"-16,115-25-13 15,-58 19 19-15,5 3-22 16,-3 3-9-16,-7 0-1 16,-10 0-57-16,-17 1-35 15,-15 10-64-15,-10-1-118 16</inkml:trace>
  <inkml:trace contextRef="#ctx0" brushRef="#br0" timeOffset="436622.5729">20608 10765 752 0,'0'0'147'0,"0"0"-30"0,89 14-3 16,-35-14-50-16,1 0-46 15,-1 0-18-15,-3 0-4 16,-8 0-71-16,-6 0-98 16,-13-8-207-16</inkml:trace>
  <inkml:trace contextRef="#ctx0" brushRef="#br0" timeOffset="437499.4656">19360 11154 1061 0,'0'0'25'0,"0"0"-21"16,0 0 3-16,0 0 1 15,0 0 12-15,81-21-17 16,-68 14 1-16,-10-2 1 16,-3-1 5-16,0 1 6 15,-17 2-3-15,-13 1-1 16,-8 6 0-16,0 0 5 15,2 9 1-15,4 11-1 0,10 3 3 16,9 4-1-16,11 2-4 16,2-1 6-1,21-3-8-15,21-2-1 0,15-5-12 16,14-7-40 0,1-11-150-16,-7 0-590 0</inkml:trace>
  <inkml:trace contextRef="#ctx0" brushRef="#br0" timeOffset="439471.3864">21976 10001 529 0,'0'0'374'16,"0"0"-331"-16,0 0-37 15,0 0-5-15,0 0 28 16,-27 74 13-16,24-30-23 15,1 6-15-15,2 7 3 16,0 2-6-16,2-2-1 16,8-5-18-16,1-9-91 15,2-6-51-15,-4-12-229 16</inkml:trace>
  <inkml:trace contextRef="#ctx0" brushRef="#br0" timeOffset="439683.6974">21779 10628 1021 0,'0'0'86'16,"0"0"-67"-16,85 0 4 16,-22 0 63-16,7 0-26 15,4 0-49-15,-4 0-6 16,-4 0-5-16,-5 11-32 15,-4 1-89-15,-5 4-166 0,-12-2-373 16</inkml:trace>
  <inkml:trace contextRef="#ctx0" brushRef="#br0" timeOffset="440210.9079">22127 11095 1296 0,'0'0'64'16,"0"0"-43"-16,0 0 20 15,0 0 28-15,119-41-37 0,-68 41-24 16,-4 19-8-16,-8 8-1 16,-14 4-3-16,-11 4-23 15,-14 2-28-15,0-3 3 16,-14-5 3-16,-8-6 11 16,4-11 5-16,8-6 26 15,5-6 3-15,5 0 4 16,5-11 0-16,20-16-42 15,9-7 11-15,2-5 19 16,3-4 9-16,-4-1 3 16,-6 3 2-16,-6 4 11 15,-10 9 30-15,-7 9 10 16,-6 9 10-16,0 7-12 16,0 3-16-16,0 5-35 0,1 22-1 15,4 9 0-15,3 6 2 16,5 0 2-16,3-1-2 15,7-7-1-15,3-6-2 16,9-7-78-16,4-9-86 16,5-12-145-16,0 0-452 15</inkml:trace>
  <inkml:trace contextRef="#ctx0" brushRef="#br0" timeOffset="440662.0248">23202 9845 1120 0,'0'0'8'0,"0"0"-5"15,105-33-1-15,-50 33-2 16,2 0 9-16,-2 5-1 0,-11 10-3 16,-12-1-5-16,-14 2 0 15,-12 0-2-15,-6 3 1 16,0 5 1-16,-8 6 5 16,-5 11 7-16,1 8 3 15,9 11 1-15,3 13 19 31,3 15-1-31,16 8-6 0,2 9 5 16,-1 4-21-16,0-3-5 0,1-1-3 16,-6 1-2-16,2-4-1 15,-8-3 1-15,-3-3-1 16,-6-7 0-16,0-8 0 16,-17-11 4-16,-23-9-3 15,-18-12 2-15,-20-13 3 16,-20-11-7-16,-14-16-61 15,-3-9-237-15</inkml:trace>
  <inkml:trace contextRef="#ctx0" brushRef="#br0" timeOffset="444468.0113">1487 13630 828 0,'0'0'126'0,"0"0"-90"16,0 0-28-16,0 0 46 16,0 0 3-16,0 0-41 0,-28-3-4 15,28 11-10 1,0-2 3-16,0 0 2 0,0-6-2 15,0 2 0-15,0-2-4 16,7 0 8-16,-1 0-2 16,0-6 5-16,-1-10-10 15,-2-1 5-15,-3 3 14 16,0 1-1-16,0 3 10 16,-2 5-9-16,-5 3-3 15,-4 2-16-15,1 0-2 16,-4 14-6-16,3 9 4 15,0 2 2-15,11 2 1 0,0 0-1 16,0-5-5 0,3-5 5-16,13-4-13 0,1-7-13 15,5-5-1-15,0-1 7 16,-5-1 10-16,-1-15 3 16,-7-4 7-16,-4-4 1 15,-5 3 7-15,0 2 4 16,0 4 22-16,-9 4-2 15,-6 7-10-15,-3 4-10 16,2 0-12-16,-1 1-1 16,4 15-2-16,7 0 3 15,4 2 0-15,2-2-1 16,0-3-4-16,5-4 5 16,8-6 0-16,-1-3 6 15,-1 0-3-15,-4-9 4 16,-6-4 5-16,-1 2-4 15,0-1-3-15,-10 2-5 0,-8 3-8 16,-4 4-58-16,-2-1-135 16,7-1-450-16</inkml:trace>
  <inkml:trace contextRef="#ctx0" brushRef="#br0" timeOffset="445013.9507">2789 12790 971 0,'0'0'16'0,"-111"0"5"16,54 32-12-16,9 19 3 16,8 16 37-16,16 15-2 15,14 15-18-15,10 12-7 16,3 17-4-16,22 13 18 15,9 11 2-15,2-3-10 16,-1-1-19-16,-4-10-4 16,-3-10-4-16,-7-9 3 0,-6-16-3 15,-15-20 0-15,-9-20-1 16,-36-17-18-16,-19-20-91 16,-18-18-230-16</inkml:trace>
  <inkml:trace contextRef="#ctx0" brushRef="#br0" timeOffset="448393.8944">3355 13546 1052 0,'0'0'51'0,"0"0"-42"16,88 0-7-16,-40 0 3 16,4-12 6-16,0-3-2 15,-10-2-3-15,-9-3-3 16,-14-3-2-16,-14 3 6 16,-5-3 0-16,-15 5 0 15,-12 3-1-15,-10 4 16 16,-5 11 6-16,-9 0-11 15,0 9 2-15,-2 17 2 16,5 8 6-16,11 8-10 0,13 4-4 16,16 3 4-16,8 4-7 15,21-2 4 1,18-5-3-16,13-9-10 16,11-13 2-16,4-10-3 0,8-9-80 15,-7-5-105-15,-7-11-302 16</inkml:trace>
  <inkml:trace contextRef="#ctx0" brushRef="#br0" timeOffset="448845.8838">3934 13136 1253 0,'0'0'35'16,"0"0"-8"-16,91-20-26 0,-46 22 3 16,4 17 15-16,-6 8 3 15,-5 8-18-15,-10 3-4 16,-15 2 0-16,-8-5-2 16,-5-6-3-16,-15-4-4 15,-6-5 0-15,-3-9 3 16,2-6-5-16,5-5 8 15,7 0-5-15,5-15-13 16,5-8-29-16,0-8-11 16,15-5 37-16,6-3 7 0,3 3 9 15,-3 3 8-15,-6 5 3 16,-5 11 12-16,-7 7 19 16,-3 8 3-16,0 2-6 15,0 0-30-15,0 16-1 16,0 13 0-16,0 6 3 15,3 5 3-15,5 3-5 16,6 1 0-16,6 1-1 16,8 0-23-16,8-6-139 15,7-7-192-15</inkml:trace>
  <inkml:trace contextRef="#ctx0" brushRef="#br0" timeOffset="449326.881">5151 13498 1020 0,'0'0'91'0,"-100"-38"-71"16,47 33-1-16,0 5 39 0,0 5-11 15,8 21-28 1,12 7-11-16,15 6 1 16,12 1-5-16,6 1 1 15,6-3 0-15,22-7-5 16,10-11-1-16,5-9-12 16,8-11-33-16,-1-6-17 0,-3-23 15 15,-8-10 20-15,-11-6 25 16,-9-9 3-16,-11-7 9 15,-8-8 27-15,0-3 10 16,-5 1 18-16,-8 6 10 16,-2 11 2-16,3 14 1 15,2 14-37-15,4 11-17 16,3 11 0-16,3 4 2 0,0 1-24 16,0 28-1-16,0 16-2 15,1 14-2-15,8 11 4 16,3 3 1-16,5 4-1 15,0-1-11-15,4 1-40 16,0-4-93-16,0-12-95 16,4-16-246-16</inkml:trace>
  <inkml:trace contextRef="#ctx0" brushRef="#br0" timeOffset="449749.8274">5484 13327 1138 0,'0'0'103'0,"0"0"-34"0,0 0-49 15,0 0-13-15,82 16 7 16,-52 28-8-16,-5 8-3 16,-13 2-3-16,-12 2 0 15,-6-3-6-15,-21-8-12 16,-1-6-14-16,3-15 6 15,8-13-12-15,8-11 9 16,9-5 28-16,0-21-5 16,17-12-13-16,12-9 2 15,10-3 9-15,0-3 8 16,0-2 0-16,-12 4 11 16,-3 5 24-16,-11 11 26 15,-7 14 7-15,-6 10-7 16,0 11-18-16,0 0-41 0,0 25-2 15,0 14 0-15,0 12 0 16,0 6 0-16,6-1 0 16,6-1-1-16,4-6 0 15,8-7-27-15,7-9-109 16,10-14-83 0,6-18-209-16</inkml:trace>
  <inkml:trace contextRef="#ctx0" brushRef="#br0" timeOffset="450796.8339">6806 13272 959 0,'0'0'106'15,"0"0"-49"-15,0 0-40 16,83-8 11-16,-29 5 56 0,6 3-52 16,4 0-22-16,0 0-10 15,-7 3 0-15,-8 5-29 16,-10 1-62-16,-14 1-126 15,-19-4-140-15</inkml:trace>
  <inkml:trace contextRef="#ctx0" brushRef="#br0" timeOffset="450973.1516">6881 13428 861 0,'0'0'133'0,"0"0"-102"16,0 0 39-16,0 0 56 15,119 25-20-15,-58-19-51 16,9 0-44-16,3 1-10 16,2 3-1-16,-4-3-97 0,-11-3-158 15,-21-4-409 1</inkml:trace>
  <inkml:trace contextRef="#ctx0" brushRef="#br0" timeOffset="458775.7289">15580 12714 658 0,'0'0'90'0,"0"0"-33"15,-126-44 39-15,73 34 8 16,-8 4-49-16,-6 4-16 16,-5 2-17-16,5 0 0 15,13 0 1-15,12 4 9 16,17 9-16-16,12 4-8 0,8 4 2 16,5 11-2-16,2 5 2 15,18 9 3-15,6 9-3 16,1 5-1-16,-3 6-7 15,-4 4 2-15,-8 4-4 16,-4 6 4-16,-2 2-4 16,-5 10 0-16,1 7 0 15,-1 9 2-15,1 5 1 16,2-2-2-16,-1-4 0 16,0-6-1-16,-1-5-6 15,-1-4-8-15,2-6 10 16,6-10 4-16,8-9 2 15,9-9-2-15,15-9 2 16,11-9-1-16,4-8 1 16,3-10-1-16,-4-8 1 0,-6-3 1 15,0-7-1-15,-4-4 1 16,1 0-2-16,-2 0-1 16,3-6-35-16,1-10-46 15,3-5-70-15,-2-5-112 16</inkml:trace>
  <inkml:trace contextRef="#ctx0" brushRef="#br0" timeOffset="462444.574">8043 13322 1086 0,'0'0'107'0,"0"0"-95"0,0 0-6 16,0 0 40-16,111 17 17 15,-64-15-34-15,5 0-24 16,0-2 2-16,-1 0-3 16,-6-4 1-16,-11-8-1 15,-7-3-1-15,-15 0 3 16,-12 1-2-16,0-4 10 0,-21 3-8 16,-15 2-6-16,-12 4 1 15,-16 6-2-15,-9 3 2 16,-3 5 1-16,10 19-2 15,11 11-2 1,15 6 1-16,14 10 1 0,13 3 1 16,13 0 1-16,0-4 3 15,24-9-1-15,15-7 0 16,10-7 2-16,9-7-4 16,6-8 2-16,5-8-4 15,0-4-76-15,-4 0-98 16,-5-22-108-16,-8-8-287 15</inkml:trace>
  <inkml:trace contextRef="#ctx0" brushRef="#br0" timeOffset="462941.8764">8759 12908 941 0,'0'0'30'0,"0"0"37"16,0 0-27-16,0 0 5 15,0 0 1-15,0 0-30 16,74 26-14-16,-50 13 2 0,-10 4-3 15,-10 0-1-15,-4-5 0 16,0-5 0-16,-7-9 0 16,-4-7 3-16,4-7-6 15,4-4 1-15,3-4-3 16,0-2-11-16,3-2 15 16,18-16-9-16,4-4-18 15,3-3 20-15,5-6-5 16,0 1 4-16,-3-1 8 15,-5 0 1-15,-8 4 2 16,-10 5 3-16,-7 5 17 16,0 8-1-16,-1 6-2 0,-16 3-17 15,-2 6-2-15,1 14 0 16,0 10 4 0,7 2-3-16,8 3 2 0,3-1 4 15,5-3 1 1,22-4 5-16,7-5-9 0,5-6-2 15,7-5-2-15,-1-5-57 16,-3-6-200-16</inkml:trace>
  <inkml:trace contextRef="#ctx0" brushRef="#br0" timeOffset="467634.8371">9611 13377 986 0,'0'0'97'0,"0"0"-77"15,0 0 19-15,0 0 74 16,0 0-12-16,0 0-60 15,0 0-36-15,143 0 0 16,-51 0-1-16,5 0 4 16,-3 0-5-16,-9 0 1 0,-13 0-1 15,-9-1-3-15,-21-1 0 16,-17 0-57-16,-13-4-81 16,-12-1-42-16,-9-8-83 15</inkml:trace>
  <inkml:trace contextRef="#ctx0" brushRef="#br0" timeOffset="467865.8592">9970 13148 929 0,'0'0'97'0,"0"0"-27"15,0 0-57 1,0 0-3-16,0 0 15 0,0 0 16 15,-10 100-9-15,10-51-15 16,0 3-9-16,0 0-5 16,15-3 0-16,1-5-3 15,7-5-15-15,5-10-62 16,3-8-74-16,4-10-83 16</inkml:trace>
  <inkml:trace contextRef="#ctx0" brushRef="#br0" timeOffset="468226.4735">11067 13153 269 0,'0'0'599'16,"0"0"-536"-16,0 0-46 15,-96-33 31-15,53 33 37 16,-5 21-49-16,0 13-20 16,2 7 6-16,12 4 0 15,12 3-5-15,16-3 14 16,6-3-3-16,13-9-6 15,17-7-8-15,9-9 3 0,3-3 4 16,7-6-20 0,6-5-1-16,2-3-74 0,-1 0-99 15,-2-11-132-15</inkml:trace>
  <inkml:trace contextRef="#ctx0" brushRef="#br0" timeOffset="484623.7751">16605 13272 804 0,'0'0'166'0,"0"0"-119"15,-33-77-27-15,2 59 25 16,-8 3 25-16,-12 11-16 15,-7 4-26-15,-5 0-19 16,-2 19 4-16,7 7-3 16,11 3-1-16,14 0 2 15,14-3-8-15,15-4 4 16,4-4-3-16,7-4 5 0,23-5 3 16,9-7-2-1,10-2-3-15,4-12-2 0,0-14 3 16,-2-11-6-1,-9-10-1-15,-7-9 2 16,-11-10-2-16,-6-8 4 16,-9-2-4-16,-3 2 1 15,-4 8 2-15,-2 9-4 0,0 8 24 16,0 11-8-16,0 10 9 16,0 11 7-16,0 10-18 15,-2 7-10-15,-3 7-4 16,-4 24-16-16,-1 17 15 15,1 12 1-15,5 11 1 16,4 4 1-16,0 1-4 16,0 2 2-16,0-5-10 15,0-2-52-15,6-8-63 0,1-8-61 16,-1-15-197 0</inkml:trace>
  <inkml:trace contextRef="#ctx0" brushRef="#br0" timeOffset="484816.8338">15975 13525 1015 0,'0'0'169'0,"0"0"-146"16,160 0-22-16,-56 0 32 15,20-4 60-15,12-5-41 16,1 2-36-16,-5 0-8 15,-16 5-8-15,-22 0-72 16,-31 2-119-16,-37 0-193 0</inkml:trace>
  <inkml:trace contextRef="#ctx0" brushRef="#br0" timeOffset="485388.8025">16342 14164 977 0,'0'0'84'15,"-94"-24"-54"-15,36 19 22 16,-5 5 34-16,2 0-15 16,11 18-28-16,12 9-23 15,16 1-15-15,13 3 7 16,9 1-11-16,0-5 3 15,22-3 7-15,14-6-6 0,12-11-3 16,9-7-2-16,-1-2 0 16,-1-22-16-1,-7-8 9-15,-12-10 6 0,-12-7 1 16,-9-8 2-16,-12-3 1 16,-3-2-1-16,0 4 22 15,-10 9 7-15,-4 11 20 16,2 12-13-16,2 12-16 15,4 8-2-15,3 6-11 16,1 5-9-16,-1 21-9 16,1 16 9-16,2 11-1 15,0 7 4-15,7 4-6 0,12 3-3 16,2-3-39-16,3-1-33 16,0-8-119-16,1-14-124 15</inkml:trace>
  <inkml:trace contextRef="#ctx0" brushRef="#br0" timeOffset="485828.5035">16696 13911 1213 0,'0'0'102'0,"0"-74"-51"16,15 49-8-16,9 6 25 15,11 9-22-15,7 10-25 16,5 10-19-16,2 21-2 16,-7 11-2-16,-11 10 2 15,-15 5-10-15,-16 4-18 16,0-3-13-16,-21-7-4 16,-5-10-17-16,0-15 19 15,7-10 14-15,7-11 0 16,6-5-8-16,6-18 34 15,0-17-21-15,18-10 5 16,4-9 19-16,-1-5 2 16,-2 1 3-16,-3 5 17 15,-5 8 43-15,-5 13 5 16,-3 14-13-16,-1 11 5 16,2 7-25-16,3 7-37 0,4 23-10 15,6 10 9-15,3 8 1 16,6 2 0-16,-1-1 2 15,3-5-4-15,1-6-5 16,2-10-76-16,5-12-96 16,6-16-147-16</inkml:trace>
  <inkml:trace contextRef="#ctx0" brushRef="#br0" timeOffset="486223.5117">18009 13333 975 0,'0'0'108'0,"0"0"-108"15,0 0 0-15,95 6 10 16,-38-6-3-16,4-3-3 15,-7-10-3-15,-9-5-1 16,-16-3-7-16,-18-3 4 16,-11 0 3-16,-6 2 2 0,-27 2 4 15,-14 5 11 1,-12 10 3-16,-1 5 4 0,2 5-5 16,11 21 1-1,14 10 1-15,12 8-4 0,13 5 6 16,8 0 3-16,14-3-6 15,23-6-3-15,14-7-6 16,14-13-3-16,6-8-8 16,0-7-56-16,-3-5-121 15,-9-12-272-15</inkml:trace>
  <inkml:trace contextRef="#ctx0" brushRef="#br0" timeOffset="486649.7472">18671 12827 927 0,'0'0'127'16,"0"0"-127"-16,0 0-6 15,0 0 6-15,72 73 5 16,-65-26 2-16,-4 5-2 15,-3-3-3-15,0-4 0 16,-12-10-1-16,0-8 4 16,6-11-5-16,3-8 0 15,3-8 0-15,0 0 9 16,13-8 6-16,13-16-13 16,4-7 0-16,1-4 0 0,1-2-2 15,-4-1 1-15,-4 3 5 16,-9 5-5-16,-6 7 7 15,-8 8 38-15,-1 8 12 16,0 7-17-16,0 0-28 16,-13 24-13-16,-1 11 0 15,3 10 1-15,8 3-1 16,3 1 0-16,13-2 2 16,18-4-2-16,11-8-92 15,4-10-100-15,-1-12-257 16</inkml:trace>
  <inkml:trace contextRef="#ctx0" brushRef="#br0" timeOffset="486883.6095">19481 13207 1129 0,'0'0'21'0,"0"0"-9"16,106 0-8-16,-54 0 36 0,-1 2-21 15,4 5-19-15,-2 0-28 16,-13 2-86 0,-13-1-45-16,-20 0-68 0,-7 2-266 15</inkml:trace>
  <inkml:trace contextRef="#ctx0" brushRef="#br0" timeOffset="487048.2736">19459 13508 1014 0,'0'0'142'16,"100"7"-73"-16,-39-7 35 16,2 0-33-16,-1 0-44 15,0 0-27-15,-4 0 0 16,-9-6-105-16,-15-5-137 15,-16-5-479-15</inkml:trace>
  <inkml:trace contextRef="#ctx0" brushRef="#br0" timeOffset="495223.1697">20809 13352 724 0,'0'0'319'16,"0"0"-286"-16,0 0-31 16,0 0 14-16,0 0 32 15,114 8 8-15,-59-8-28 16,3-4-22-16,-6-3-2 16,-7-2-3-16,-12-1 1 15,-11 1 6-15,-8-3-8 16,-9 3 3-16,-5-2 4 15,0 0-5-15,-17 4-2 16,-16 2-4-16,-11 5 0 16,-9 0 4-16,-4 14 3 0,2 11 1 15,9 7 1 1,7 8 7-16,15 2-8 16,12 3 7-1,12-1 4-15,2-3 2 0,26-7-6 16,9-7 4-16,12-7-13 0,14-7 3 15,7-7 1-15,11-4-6 16,2-2-57-16,1-4-90 16,-2-16-180-16</inkml:trace>
  <inkml:trace contextRef="#ctx0" brushRef="#br0" timeOffset="495683.0768">21583 12969 1020 0,'0'0'26'0,"0"0"32"16,0 0-39-16,0 0 9 15,0 0 16-15,88-10-22 16,-59 47-9-16,-5 7-13 15,-6 2 2-15,-9-2 0 16,-8-9-2-16,-1-6 0 16,0-9-2-16,-1-6-10 15,-4-8 3-15,4-4-14 16,1-2 8-16,0-2 14 16,14-17-8-16,9-7-45 0,4-5 30 15,1-5 23-15,-1 0 1 16,-3 2 2-16,-6 2-1 15,-3 6 16-15,-8 7 15 16,-4 8-2-16,-1 5 1 16,-2 6-3-16,0 0-24 15,0 7-4-15,1 15-4 16,2 7 4-16,4 7 1 16,4-3-1-16,6 0-1 15,5-3 1-15,8-1 0 16,6-7-10-16,7-7-90 0,3-13-165 15</inkml:trace>
  <inkml:trace contextRef="#ctx0" brushRef="#br0" timeOffset="496087.0831">22430 12518 1040 0,'0'0'12'0,"0"0"21"16,0 0 25-16,0 0 8 0,0 0-41 15,0 0-17-15,114-17-8 16,-69 39 1-16,-2 9-2 16,-5 9 1-16,-9 6-2 15,-6 8 2-15,-11 5 1 16,-8 6 5-16,-4 3 4 15,0 3-6 1,0 4 14-16,0 2-5 0,0 5 5 16,2 5-3-16,11 4-13 15,5 2 4-15,9 4 2 16,4 8-3-16,2-1 19 16,-3 2-10-1,-8-3-7-15,-8-8 8 0,-10-8 2 16,-4-11-5-16,-19-18 3 0,-25-12-7 15,-24-17-2-15,-19-10 5 16,-26-9-11-16,-26-10-26 16,-23-20-270-16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4:54:35.57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992 4142 1104 0,'0'0'118'0,"0"0"-88"15,0 0-27-15,100-50 4 16,-54 28 24-1,-1-3-14-15,-2 1-8 0,-12 5-3 16,-11-1 2-16,-13 4 6 16,-7 3 22-16,0 3-12 15,-13 5-7-15,-14 5-10 16,-10 0-7-16,-8 21 0 16,-3 11 0-16,2 9 0 15,11 4 0-15,10-1 0 16,15 1 3-16,10-8-1 15,7-6-1-15,27-5-1 16,13-9 0-16,14-8-55 0,15-9-102 16,2-4-133-16,2-24-387 15</inkml:trace>
  <inkml:trace contextRef="#ctx0" brushRef="#br0" timeOffset="193.4827">1803 3821 1199 0,'0'0'30'0,"0"0"-16"16,0 0-4-16,0 0 5 16,0 0-13-16,-88 96 5 15,52-34-2-15,1 4 6 16,5-2-7-16,4-6 3 16,9-12 0-16,6-9-7 15,4-14-92-15,7-12-42 0,-3-11-104 16,0-2-100-16</inkml:trace>
  <inkml:trace contextRef="#ctx0" brushRef="#br0" timeOffset="379.7328">1493 3955 922 0,'0'0'138'0,"0"0"-72"16,0 0-15-16,0 0-15 15,0 0 1-15,100 61 7 16,-60-10-9-16,4 5-17 15,-1 2-11-15,0 1-5 0,2-4-2 16,3-4-28-16,2-11-157 16,2-12-262-1</inkml:trace>
  <inkml:trace contextRef="#ctx0" brushRef="#br0" timeOffset="526.569">2314 4246 372 0,'0'0'892'16,"0"0"-844"-16,0 0-48 15,0 0-7-15,0 0-59 16,0 0-156-16,58-22-251 16</inkml:trace>
  <inkml:trace contextRef="#ctx0" brushRef="#br0" timeOffset="1062.7783">3894 3853 1312 0,'0'0'40'15,"0"0"-14"-15,0 0 17 16,0 0 7-16,0 0-35 16,0 0-15-16,0 32-7 15,0 20 7-15,-2 12 1 0,-7 2 1 16,-3 1-2-1,5-8 1-15,4-6-2 0,3-7 1 16,0-7-3-16,16-11 2 16,11-9-10-16,12-9 6 15,11-7 5-15,6-3 1 16,9 0-1-16,4-13-18 16,-2-8-54-16,2-4-64 15,-3-8-116-15,-14-6-370 16</inkml:trace>
  <inkml:trace contextRef="#ctx0" brushRef="#br0" timeOffset="1228.4325">4022 4101 213 0,'0'0'876'15,"0"0"-794"-15,110 0-77 16,-47 0 49-16,8-8 27 15,9 0-65-15,0 0-16 16,-10-5-139-16,-22-5-233 16</inkml:trace>
  <inkml:trace contextRef="#ctx0" brushRef="#br0" timeOffset="1415.6905">3965 3800 1060 0,'0'0'109'0,"0"0"-68"16,133-37-39-16,-64 34 12 16,8 3-14-16,1 0-15 15,-1 9-225-15,-11-1-564 16</inkml:trace>
  <inkml:trace contextRef="#ctx0" brushRef="#br0" timeOffset="1695.353">4692 3979 1118 0,'0'0'18'0,"0"0"-17"16,3 82-1-16,1-41 1 16,5-1 1-16,3 2 2 15,6-7-1-15,0-8 0 16,1-7-2-16,-1-10 1 15,-1-8 5-15,-1-2 3 16,-1-10 62-16,1-14 6 16,-4-7-13-16,-1-5-12 15,-1-3-25-15,-2 2-12 16,1 0-10-16,7 7-6 16,2 8-35-16,9 8-44 15,14 11-58-15,7 3-72 16,6 7-7-16,6 14-153 15</inkml:trace>
  <inkml:trace contextRef="#ctx0" brushRef="#br0" timeOffset="2079.5867">5505 4093 883 0,'0'0'121'0,"0"0"-54"15,0 0-8-15,-109-61 14 16,72 61-21-16,-4 0-28 15,-2 19-13-15,6 11-9 0,7 5 1 16,12 2-1-16,9-1 1 16,9-4-1-1,6-7-2-15,26-5 0 16,11-10-1-16,3-10-36 0,3 0-21 16,-7-15-2-1,-6-10 20-15,-11-4 34 16,-10-8 6-16,-9-3 11 15,-6-1 22-15,0 3 6 0,-3 7 19 16,-5 9 12-16,3 13-2 16,2 8-24-16,1 1-44 15,1 14-1-15,1 16-9 16,0 11 10-16,0 4 1 0,0-2 1 16,16-5-2-1,2-7-2-15,9-7-56 0,4-10-77 16,5-9-112-16,1-5-330 15</inkml:trace>
  <inkml:trace contextRef="#ctx0" brushRef="#br0" timeOffset="2304.8623">5802 3657 1024 0,'0'0'124'0,"0"0"-108"16,0 0-14-16,-12 92 2 16,12-35 18-16,0 8 13 15,12 7-12-15,3 3-17 0,-3-4-1 16,-2-6-5-16,-4-9-78 16,3-10-99-16,0-16-178 15</inkml:trace>
  <inkml:trace contextRef="#ctx0" brushRef="#br0" timeOffset="2632.9651">6116 3989 1074 0,'0'0'90'0,"0"0"-67"15,0 0-23-15,0 0-10 16,0 0 10-16,0 93 6 0,14-47-5 15,4-3 1 1,3-7-2-16,4-7-48 0,-1-12-32 16,1-9 19-16,-2-8 49 15,-2 0 12-15,-5-21 12 16,-7-8 77-16,-3-5-23 16,-6-3-9-16,0 1 2 15,0 3-11-15,0 12 0 16,-6 5-14-16,3 10-21 15,3 6-13-15,0 4-6 0,0 23-69 16,14 6 18 0,11 3-63-16,6-1-105 15,5-9-82-15</inkml:trace>
  <inkml:trace contextRef="#ctx0" brushRef="#br0" timeOffset="3178.5425">6806 4160 469 0,'0'0'449'0,"22"-72"-306"15,-22 38-50-15,-3 1 7 16,-21 8-11-16,-9 5-25 16,-11 10-41-16,-1 10-18 15,-1 0-5-15,7 23-3 16,11 8 2-16,8 8 1 16,16-2 0-16,4 1-2 0,21-5-1 15,13-8-24 1,9-10-33-16,-1-13-8 15,-3-2 19-15,-3-13 34 0,-6-13 15 16,-10-6 8-16,-9-3 41 16,-11-1 7-16,0 4 6 15,-3 6-19-15,-11 6-3 16,1 10-5-16,1 10-22 16,6 2-13-16,6 24-10 15,0 11 9-15,17 4 1 16,21-2 5-16,10-6-4 15,7-8-1-15,9-11-30 16,-1-9 13-16,-5-5 12 16,-7-9 5-16,-12-19 0 15,-8-10 20-15,-6-11 7 0,-8-11-9 16,-11-6 0-16,-6-5-8 16,-6 2-4-16,-19 4-4 15,-7 11 6-15,-2 14 6 16,6 15-10-16,8 17-3 15,4 8-1-15,4 26-4 16,7 23-1-16,5 16 3 16,6 14 2-16,19 4 0 15,5 0 0-15,-3-8-1 16,-6-10-26-16,-3-14-37 16,-6-12-46-16,-3-16-100 15,-3-19-267-15</inkml:trace>
  <inkml:trace contextRef="#ctx0" brushRef="#br0" timeOffset="3336.7063">7152 3959 1304 0,'0'0'87'0,"0"0"-44"16,0 0 21-16,79-18-27 15,-18 18-37-15,6 4-18 16,-1 4-113-16,-8-4-130 15,-16-4-492-15</inkml:trace>
  <inkml:trace contextRef="#ctx0" brushRef="#br0" timeOffset="3623.0404">7673 4016 1074 0,'0'0'53'0,"92"-13"-49"0,-41-2 40 15,-9-4 14-15,-6-5-30 16,-11-1-15-16,-16-5 10 16,-9 3 46-16,-5 2-24 15,-32 4-27-15,-18 11-15 0,-11 10 0 16,-4 10-3-16,3 30 6 16,9 15 4-1,19 9 13-15,21 2 22 0,18-1-8 16,31-13-15-16,26-15 4 15,25-12-11-15,21-12-15 16,24-11-8-16,14-2-71 16,-11-15-255-16</inkml:trace>
  <inkml:trace contextRef="#ctx0" brushRef="#br0" timeOffset="5461.3976">9526 4001 1470 0,'0'0'33'16,"0"0"-6"-16,0 0-21 15,0 0 34-15,0 0-9 16,0 0-19-16,0 0-11 16,4 12-1-16,3 13 2 0,-2 2-2 15,4 3 0 1,-4-2-14-16,1-3-54 0,-4-9-159 15,-2-14-240-15</inkml:trace>
  <inkml:trace contextRef="#ctx0" brushRef="#br0" timeOffset="5611.571">9506 3613 1165 0,'0'0'0'16,"0"0"-169"-16,0 0-550 0</inkml:trace>
  <inkml:trace contextRef="#ctx0" brushRef="#br0" timeOffset="5822.1222">9849 3766 958 0,'0'0'144'0,"0"0"-107"16,41 91 66-16,-16-41 14 16,0 12-53-16,-1 7-13 15,-4 6-22-15,-9 0-24 16,-11-6 0-16,0-9-5 16,-20-9 3-16,-25-10-3 15,-16-12-21-15,-18-15-71 0,-12-14-158 16,-9-10-628-16</inkml:trace>
  <inkml:trace contextRef="#ctx0" brushRef="#br0" timeOffset="8446.0282">11497 3377 966 0,'0'0'16'0,"0"0"-11"16,-84-12 12-16,52 31 24 16,-3 21-21-16,8 25-13 15,6 19 4-15,13 14 2 16,8 15 8-16,16 6 7 15,16 8 1-15,4 4-20 16,3 0 2-16,-3-2-7 16,-2 1-3-16,-6-9 16 15,-8-12 0-15,-10-19-6 16,-10-29-10-16,-4-22-1 16,-23-22 0-16,-9-17-63 15,-9-2-43-15,-5-28-246 0</inkml:trace>
  <inkml:trace contextRef="#ctx0" brushRef="#br0" timeOffset="9095.0123">11987 4046 1120 0,'0'0'47'16,"0"0"-38"-16,0 0-8 16,120-12 3-16,-81 4 18 15,-1-2-14-15,-4 0-3 16,-8-1-4-16,-10-2 1 16,-10 2 3-16,-6-1 2 15,-3 1 2-15,-20 2-7 16,-10 7-1-16,-8 2-1 15,-4 6 7-15,-2 22 3 16,3 10-8-16,3 7 5 16,18 4-1-16,12 2 5 15,11 0-2-15,13-6 1 16,23-7 6-16,10-7-5 0,11-9-1 16,7-11-9-16,9-7-1 15,3-4-126-15,-3-8-180 16</inkml:trace>
  <inkml:trace contextRef="#ctx0" brushRef="#br0" timeOffset="9522.8338">12587 3642 1126 0,'0'0'31'16,"0"0"-2"-16,0 0-17 16,0 0-7-16,0 0 13 15,91 49-3-15,-63-13-11 16,-7 1-4-16,-9 0-1 16,-9-3-10-16,-3-4-23 15,0-7 8-15,-13-8-2 16,7-8-29-16,0-7 8 15,6 0 25-15,0-15 5 16,4-10-63-16,19-4 4 16,2-2 48-16,3-6-2 0,-4-1 28 15,0-1 4 1,-6 6 23-16,-9 5 19 16,-4 9 66-16,-5 12-5 15,0 3-12-15,0 4-52 16,0 6-38-16,0 18 1 0,-3 9-2 15,3 6 8-15,0 0 3 16,4-3 9-16,14-2-2 16,0-7-9-16,9 0-6 15,3-5-3-15,1-8-76 16,-3-10-212-16</inkml:trace>
  <inkml:trace contextRef="#ctx0" brushRef="#br0" timeOffset="11833.6027">11878 3570 877 0,'0'0'17'0,"0"0"-17"15,-91 71 0-15,58-11 18 16,5 21 23-16,7 15 20 16,9 15-4-16,8 7-15 15,4 1-23-15,1-4-8 16,19-8-5-16,11-10-5 16,12-10 5-16,5-16-4 15,12-13-2-15,4-17-29 0,3-15-130 16,3-18-146-1</inkml:trace>
  <inkml:trace contextRef="#ctx0" brushRef="#br0" timeOffset="12223.9067">13373 4166 1025 0,'0'0'70'15,"0"0"-49"-15,0 0-14 16,0 0 14-16,0 0 45 16,105 16-7-16,-41-6-26 15,1-1-21-15,-2-3-4 16,-5-3-4-16,-8-3-4 0,-6 0-47 15,-11 0-64-15,-16-3-86 16,-13-12-112-16</inkml:trace>
  <inkml:trace contextRef="#ctx0" brushRef="#br0" timeOffset="12470.5301">13591 4020 721 0,'0'0'150'16,"0"0"-132"-16,0 0-13 16,-18 72 21-16,10-36 50 15,1 6-34-15,3 1-8 0,1 3-17 16,3-6-4-16,0-1-10 16,1-6 6-1,19-5-9-15,8-6-54 0,9-11-116 16,7-11-179-16</inkml:trace>
  <inkml:trace contextRef="#ctx0" brushRef="#br0" timeOffset="12724.842">14410 3648 964 0,'0'0'11'15,"0"0"-9"-15,0 0-2 16,0 0 0-16,0 0-11 16,0 0 9-16,-3 105 4 15,3-58-2-15,5 2 2 16,1-2 0-16,-2 2-2 15,6-2 0-15,-2-7-136 16,0-7-70-16</inkml:trace>
  <inkml:trace contextRef="#ctx0" brushRef="#br0" timeOffset="12924.9884">14242 4199 963 0,'0'0'85'15,"0"0"-52"-15,0 0 25 16,0 0 41-16,121 11-21 16,-56-5-35-16,4 1-32 15,-5 0-9-15,-8-1-2 16,-9 4-32-16,-8 0-87 16,-12 1-98-16,-14 0-100 0</inkml:trace>
  <inkml:trace contextRef="#ctx0" brushRef="#br0" timeOffset="13374.4894">14594 4478 1174 0,'0'0'42'0,"0"0"-37"15,0 0-1-15,88 0 5 16,-70 18 8-16,-4 6-17 16,-9 5 0-16,-5 4-1 15,-6 1-4-15,-19-1 2 0,-5-6-4 16,5-5-15-16,4-10 13 16,10-6-4-16,7-6 9 15,4 0 4-15,1-10 0 16,21-12-18-16,7-9-29 15,5 0 8-15,2-5 37 16,-3-1 1-16,-5-1 2 16,-4 3 3-1,-9 4 26-15,-3 7 6 0,-8 12 11 16,-2 6 0-16,-2 6-8 16,0 0-39-16,0 14-9 15,0 14 2-15,0 9 7 0,0 2 0 16,0-3 3-16,0-1-3 15,6-7 0-15,4-3 0 16,7-5-14-16,5-6-83 16,4-11-101-1,5-3-351-15</inkml:trace>
  <inkml:trace contextRef="#ctx0" brushRef="#br0" timeOffset="13787.4423">15398 4116 1028 0,'0'0'103'0,"0"0"-59"15,0 0 16 1,0 0 40-16,0 0-24 0,118 2-27 15,-42 8-28 1,6-4-6-16,-2-2-13 0,-13-2-2 16,-11-2 0-1,-16 0-23-15,-10 0-37 0,-12-8-40 16,-9-8-62-16,-9-4-127 16,0-5-302-16</inkml:trace>
  <inkml:trace contextRef="#ctx0" brushRef="#br0" timeOffset="13995.8564">15705 3900 939 0,'0'0'87'0,"0"0"-84"16,0 0 6 0,0 0 62-16,-4 71 0 15,4-25 3-15,1 4-25 0,11 1-20 16,4 2-19-16,0-1-10 15,0-2-8-15,-4-8-150 16,-3-9-182-16</inkml:trace>
  <inkml:trace contextRef="#ctx0" brushRef="#br0" timeOffset="15977.5747">16660 4144 1087 0,'0'0'287'0,"0"0"-238"16,0 0-35-16,-36-73 32 0,36 67 27 16,3 2-26-16,22 3-38 15,11 1-8-15,8 0-1 16,5 11-2-16,-4 7 1 15,-8 5-9-15,-15 2-13 16,-13 4-16-16,-9 4 7 16,-27 4 10-16,-19 0-1 15,-7-3-1-15,8-7-1 16,12-9 14-16,14-4 6 16,13-6 3-16,6 0 1 0,0-4 0 15,25-1 1 1,20 0 15-16,22-3-7 15,20 0-8-15,11 0-21 16,0-6-156-16,-11-13-181 0</inkml:trace>
  <inkml:trace contextRef="#ctx0" brushRef="#br0" timeOffset="16410.6138">17266 4071 1075 0,'0'0'70'0,"0"0"-26"16,0 0-18-16,0 0 31 16,0 0-15-16,113 25-21 15,-78 3-12-15,-7 4-7 0,-9 1 0 16,-11-2-2-16,-8 1-4 16,0-6-2-16,-11-6-7 15,-5-7 0 1,5-5-6-16,4-6-3 0,4-2-6 15,3 0 11-15,0-8 5 16,15-10-69-16,6-6-23 16,2-5 87-16,0-2 15 15,-4-1 4-15,-5-1 7 16,-4 1 35-16,-4 5 39 16,-4 4-12-16,-2 9 8 15,0 6-18-15,0 7 0 16,0 1-36-16,0 1-25 0,0 21-14 15,1 10 8-15,4 10 3 16,1 2 4-16,4-2-1 16,-1-3 2-16,2-6-2 15,5-1-4-15,1-8-99 16,3-9-67-16,4-11-153 16</inkml:trace>
  <inkml:trace contextRef="#ctx0" brushRef="#br0" timeOffset="16749.2644">17861 3621 1229 0,'0'0'26'0,"0"0"9"16,0 0-6-16,0 0 37 15,0 0-66-15,108-26-1 16,-61 60-18-16,-9 5-34 16,-15 2-4-16,-20-2 2 15,-4-3 28-15,-26-3 20 16,-9-4 7-16,2-5 0 16,9-5 1-16,8-4 5 0,11-1 10 15,6-3 12 1,18 2 32-16,26 0 20 15,20-3-39-15,18-2-25 16,1-3-16-16,-4-5-12 16,-14 0-107-16,-22-5-127 0,-25-15-369 15</inkml:trace>
  <inkml:trace contextRef="#ctx0" brushRef="#br0" timeOffset="18643.4046">18628 4184 748 0,'0'0'74'0,"0"0"-60"16,0 0 71-16,0 0 38 16,0 0-23-16,98 19-41 15,-38-15-10-15,6-4-3 0,3 0-4 16,3 0-3-16,-4 0-19 15,-7 0-15 1,-8 0-5-16,-11 0-14 0,-13 0-85 16,-16-8-101-16,-13-6-217 15</inkml:trace>
  <inkml:trace contextRef="#ctx0" brushRef="#br0" timeOffset="18844.4423">18959 4041 960 0,'0'0'196'15,"0"0"-189"-15,0 0-1 16,0 0-6-16,0 0 43 0,8 95-10 16,2-55-11-16,3 3-18 15,1 1 2-15,2 2-6 16,-1-2-5-16,6-5-90 15,3-8-103-15,0-11-340 16</inkml:trace>
  <inkml:trace contextRef="#ctx0" brushRef="#br0" timeOffset="19276.5048">19490 4009 1228 0,'0'0'61'16,"0"0"-40"-16,0 0-13 16,103-38 14-16,-58 38-7 15,-3 13-15-15,-6 7-1 16,-13 6-12-16,-12-2-59 15,-11 0 9-15,-5 0 34 16,-18-2 18-16,-3-2-4 16,4-3-2-16,6 0 12 15,11 1 3-15,5 2-3 0,1 3 0 16,19 1 4 0,2-1 1-16,-4 2 0 15,-2-1 2-15,-8-3 2 0,-8 1 4 16,0-5 14-16,-15-1 13 15,-11-4 21 1,-6-1 1-16,-7-7-8 0,3-3-18 16,2-1-17-16,7 0-9 15,12-1-5-15,12-16-104 16,4-5-193-16</inkml:trace>
  <inkml:trace contextRef="#ctx0" brushRef="#br0" timeOffset="19573.3952">19945 3739 940 0,'0'0'393'16,"0"0"-358"-16,0 0-28 15,133 107-7-15,-57-36 27 16,3 10-9-16,-13 6-12 15,-17 4 1-15,-31-3-7 16,-18-4-2-16,-27-1-20 16,-27-11 3-16,-15-15 4 15,-8-13 6-15,0-16-4 16,5-13 12-16,8-11-2 0,10-4-6 16,18 0-93-16,23-16-81 31,13-2-153-16</inkml:trace>
  <inkml:trace contextRef="#ctx0" brushRef="#br0" timeOffset="20011.8174">21139 4198 1196 0,'0'0'36'0,"0"0"-24"15,-114-78 35 1,65 67 27-16,-4 11-44 0,0 3-18 16,4 23-9-1,12 9 0-15,13-1-1 0,19 1-2 16,5-7 1-16,27-6-1 16,15-5 1-16,12-13-1 15,1-4-16-15,-4-4-22 16,-7-23 23-16,-9-11 3 15,-8-10 12-15,-12-11 6 16,-9-7-1-16,-6-7 8 16,0 4 21-16,-6 3 4 15,-12 9 1-15,-6 10 5 16,0 9-8-16,6 17-6 0,5 9-11 16,5 9-8-16,2 3-11 15,-4 24-4-15,1 16-2 16,3 17 4-16,6 10 2 15,0 8 0-15,12 1 0 16,12 1-1-16,4-7 0 16,0-7-34-16,-2-12-52 15,-5-11-121-15,-4-17-132 16</inkml:trace>
  <inkml:trace contextRef="#ctx0" brushRef="#br0" timeOffset="20461.294">21388 3934 1275 0,'0'0'55'16,"0"0"-2"-16,0 0-16 16,0 0-4-16,97 0-14 15,-57 33-18-15,-4 13-1 16,-9 2 0-16,-15-2-4 15,-12-3-19-15,-1-8-3 16,-19-7-12-16,-5-7-4 16,4-11-8-16,6-6 17 15,6-4 1-15,9 0 12 16,0-18-7-16,9-9-22 0,12-6 24 16,6-7 25-16,-1-3 12 15,-2-6 24-15,-3 2 4 16,-9 2 14-16,-6 12-5 15,-3 12 25-15,-3 13-12 16,0 8-33-16,0 0-29 16,0 18-14-16,3 19 1 15,4 10 13-15,4 5 1 16,4-9 2-16,4-8-2 16,2-10 1-16,6-6 3 15,6-9-1-15,9-7-4 16,11-3-15-16,4-3-126 15,-3-19-149-15</inkml:trace>
  <inkml:trace contextRef="#ctx0" brushRef="#br0" timeOffset="25142.624">1353 6294 449 0,'0'0'461'0,"113"-41"-420"15,-40 16-35-15,4-5 33 16,-8 5 62-16,-16 5-25 16,-10 1-47-16,-18 7-16 15,-13 6 0-15,-10 0-6 16,-2 3 21-16,-17 2-28 16,-18 1 0-16,-13 0-4 15,-7 11-1-15,-2 6 4 16,9 5-1-16,15 4-1 15,14 2 2-15,16 10 1 16,3 6 0-16,30 6 4 0,12 5-4 16,8 4-10-16,-2 1-21 15,-5-2-12 1,-13-3-25-16,-13-10-23 16,-17-9 23-16,0-17 6 0,-30-10 47 15,-6-9 15-15,-9-4 87 16,-1-19 1-16,4-7-36 15,5-3-21-15,10-4-17 16,17 0-14-16,10 1-4 16,19-3-101-16,23 3-69 15,10 2-72-15,12 4-354 16</inkml:trace>
  <inkml:trace contextRef="#ctx0" brushRef="#br0" timeOffset="25376.5328">1963 6344 511 0,'0'0'183'0,"0"0"-132"16,0 0-44-16,0 0 25 15,0 96 44-15,-18-61-16 16,6 1-30-16,6-3-20 16,6-5 2-16,21-9-4 15,18-7 18-15,7-11 14 16,3-1 5-16,-7-7-13 16,-9-15-5-16,-11-5 13 15,-17-5-4-15,-5-6-8 16,-15-6-4-16,-15-5-21 15,-7-2-3-15,-5-1-11 16,6 2-67-16,15 4-13 0,17 3-42 16,4 4-165-16</inkml:trace>
  <inkml:trace contextRef="#ctx0" brushRef="#br0" timeOffset="25576.522">2234 5897 912 0,'0'0'167'16,"0"0"-80"-16,0 0-15 15,0 0-10-15,0 0-15 16,0 0-29-16,23 62 13 16,-5-4 13-16,4 10-20 15,-4 10-7-15,3 6-16 16,-6 3 7-16,-2 1-8 16,-2-7-1-16,-2-3-3 15,4-11-66-15,4-6-88 16,5-20-89-16,6-17-320 0</inkml:trace>
  <inkml:trace contextRef="#ctx0" brushRef="#br0" timeOffset="26135.0086">2761 6265 1030 0,'0'0'115'15,"0"0"-76"-15,0 0-39 16,0 0-3-16,0 0 3 16,-27 91 1-16,27-44 1 15,12-3 4-15,9-6-6 0,6-10-4 16,4-7-40-16,2-13-32 16,0-8-1-16,-5 0 35 15,-8-23 42-15,-2-7 5 16,-11-3 27-16,-4-6 34 15,-3 3 12-15,0 2-17 16,-1 5-5-16,-10 11 14 16,5 10-21-16,3 8-24 0,0 0-25 15,3 25-9 1,0 11 9-16,6 4 2 0,21 1-1 16,9-8-2-16,7-8-11 15,11-8-33-15,4-13-6 16,0-4 4-1,2-10-3-15,-11-18 34 0,-6-8 16 16,-10-11 3 0,-10-5 25-16,-10-7 11 0,-10-5 0 15,-3 0 1-15,-6 3-1 16,-19 7-3-16,-2 10-5 16,0 14 4-16,10 15-6 15,4 15-21-15,6 4-8 16,4 29-9-16,3 17 6 15,0 16 1-15,20 7 2 0,3 3-1 16,2-1-24 0,-2-4-54-16,-3-12-80 0,-6-12-70 15,0-16-200-15</inkml:trace>
  <inkml:trace contextRef="#ctx0" brushRef="#br0" timeOffset="26477.6384">3303 6340 1068 0,'0'0'71'0,"0"0"-71"16,130-10 0-16,-72 8 3 15,0 0-3-15,-3-2-53 16,-6-2-55-16,-8-3-25 15,-16-1 70-15,-10-1 63 16,-10 3 6-16,-5-1 45 16,0 5 63-16,0 4-17 15,0 0-16-15,0 0-41 16,0 2-26-16,7 16-11 16,2 10 3-16,1 7 27 15,5 2-15-15,-3-2-8 16,1-1-5-16,-5-3-4 15,-2-5-1-15,-3-3-77 16,-3-15-146-16</inkml:trace>
  <inkml:trace contextRef="#ctx0" brushRef="#br0" timeOffset="26643.0301">3828 5988 1045 0,'0'0'0'16,"0"0"-371"-16</inkml:trace>
  <inkml:trace contextRef="#ctx0" brushRef="#br0" timeOffset="26956.5531">4210 6271 630 0,'0'0'453'0,"0"0"-434"16,-85 13-19-16,64 14 2 15,9 9 3-15,12 3 15 16,0 1-5-16,24-2-9 15,4-9 5-15,9-9-5 0,1-11 1 16,-2-9 1-16,-5 0 7 16,-9-16 31-16,-8-9 34 15,-11-4-21-15,-3-10-29 16,-12-3-12-16,-24-3-11 16,-7 0-7-1,1 5 0-15,8 13-10 0,13 15-96 16,16 12-98-1,5 1-243-15</inkml:trace>
  <inkml:trace contextRef="#ctx0" brushRef="#br0" timeOffset="27338.9174">4371 6403 685 0,'0'0'317'15,"0"0"-295"-15,0 0-22 16,0 0 9-16,0 0 16 0,0 0-14 15,45 76-7-15,-35-66-4 16,-2-1-5-16,-4-4-35 16,-4-5-6-16,0 0 27 15,0-2 19-15,0-14 0 16,0-6 6-16,0-5 0 16,0-2 29-16,0-1 20 15,6-1 1-15,7-1 0 16,4 4-18-16,4 7 11 15,1 6-1-15,2 7-2 16,3 8-19-16,0 0-16 16,0 13-6-16,-5 10-4 15,-1 6-2-15,-8 8 0 16,-8 4 0-16,-5 3 1 16,0-1 0-16,0 1 0 0,-8-4 5 15,2-7-5-15,2-5-42 16,4-6-62-16,0-11-61 15,6-9-188-15</inkml:trace>
  <inkml:trace contextRef="#ctx0" brushRef="#br0" timeOffset="27522.3082">5208 6132 488 0,'0'0'776'16,"0"0"-719"-16,0 0-50 0,0 0-7 15,0 0-60-15,0 0-63 16,21 43-264-16</inkml:trace>
  <inkml:trace contextRef="#ctx0" brushRef="#br0" timeOffset="27671.4062">5235 6498 1114 0,'0'0'62'15,"0"0"-50"1,0 0-7-16,0 0-5 0,0 0-169 16</inkml:trace>
  <inkml:trace contextRef="#ctx0" brushRef="#br0" timeOffset="27834.8483">5821 6403 1350 0,'0'0'123'16,"0"0"-114"-16,0 0 1 0,110 7 11 15,-77-1-21-15,-6 0-30 16,-9-2-157-16,-16-4-245 15</inkml:trace>
  <inkml:trace contextRef="#ctx0" brushRef="#br0" timeOffset="29226.1318">2077 6324 629 0,'0'0'46'16,"0"0"-7"-16,0 0 44 15,0 0 4-15,0 0-34 16,0 0-26-16,-25-27 15 16,22 27 5-16,-2-3 2 0,-4 2-22 15,-2 1-11-15,-2 0 3 16,2 0 0-16,-2 0-8 16,-5 7-5-16,7 3 2 15,-3 3-6-15,0 0-1 16,1 4 2-16,-1-3 0 15,-2 5-3-15,1 1 5 16,2-2-5-16,5 2 3 16,4-1-3-16,-1-1 0 15,5-2 3-15,0-2 0 16,0 1-1 0,8 0-1-16,8-3 4 0,2-1-3 15,1-3 0-15,-2 1 0 0,-1-2-2 16,-2-3 1-16,2 1 3 15,-1-4-3-15,3-1 0 16,1 0 3-16,-5 0-4 16,-2 0 1-16,-1 0 0 15,-3-6-1-15,-2 0-2 16,3-2 2-16,0-2 2 16,-3-1 0-16,-2-2 0 15,4 0 0-15,-5-3 1 16,4 0-1-16,-1 1 7 15,-1 0-1-15,-4 2 13 0,-1-3 1 16,0 2 5 0,0 1-2-16,0-1-2 0,0 1 3 15,0 2-6-15,-6 0-2 16,-3 1-5 0,-3 0-8-16,2 2-1 0,1 2-2 15,0 4-1-15,6-2-2 16,-3 4-1-16,-5 0-33 15,-5 4-89-15,-2 10-79 16,-4 4-210-16</inkml:trace>
  <inkml:trace contextRef="#ctx0" brushRef="#br0" timeOffset="31410.3883">5776 6442 729 0,'0'0'179'0,"0"0"-151"0,0 0-24 15,0 0 75-15,0 0-1 16,0 0-39-16,0 0-18 16,-37-3-9-16,37 3-1 15,0 0 6-15,15 0 15 16,9 0-22-16,7 0-6 0,2-3-1 15,-2 1-2 1,-1 2 0-16,1-5 2 0,-8 0-2 16,-2 1 0-16,-8 0-1 15,-4-2-37-15,-9 2-32 16,0 1-101-16,-13-3-302 16</inkml:trace>
  <inkml:trace contextRef="#ctx0" brushRef="#br0" timeOffset="31942.7767">5219 6499 827 0,'0'0'63'0,"0"0"-60"0,0 0-3 16,0 0 36-16,0 0-13 15,0 0-15-15,-2 16 1 16,2-15 5-16,0-1 13 15,0 0 33-15,0 0 5 16,0 0-7-16,0 0 3 16,0-1-23-16,0-3-4 15,0 2-9-15,-1-1-10 0,-7 2-6 16,2-1-6-16,3 2-2 16,-3 0-1-16,-3 0-1 15,2 0-28-15,-2 0-122 16,1 0-176-16</inkml:trace>
  <inkml:trace contextRef="#ctx0" brushRef="#br0" timeOffset="32420.4173">5177 6151 684 0,'0'0'88'16,"0"0"-87"-16,0 0 3 0,0 0-2 15,0 0 5-15,0 0 7 16,14 37 0-16,-3-37 10 15,1 0 47-15,-5 0 3 16,-5 0 19-16,-2-9-16 16,0 3-22-16,-2-2-20 15,-14 2-18-15,-6 2-13 16,-1 4-4-16,-4 0-25 16,5 4-150-16,6 4-283 15</inkml:trace>
  <inkml:trace contextRef="#ctx0" brushRef="#br0" timeOffset="99834.6195">1523 7920 908 0,'0'0'206'0,"0"0"-173"16,0 0 42-16,0 0 17 16,-12-82 27-1,12 75-50-15,0 4-35 0,0 3-7 16,0 0-14-16,0 0-11 16,0 0-2-16,0 13-9 15,0 17-2-15,0 12 11 16,0 9 2-16,0 6-2 15,0 2-1-15,0-1 1 16,6-3 0-16,4-10 0 16,5-8-1-16,3-9-2 15,9-9 3-15,2-8 3 0,2-6-3 16,4-5 3-16,0 0-1 16,-1-1-2-16,2-11-1 15,-3 0-17-15,4-2-68 16,-1-3-95-16,-2-3-78 15,-7 1-237 1</inkml:trace>
  <inkml:trace contextRef="#ctx0" brushRef="#br0" timeOffset="100350.491">1950 8199 969 0,'0'0'173'15,"0"0"-165"-15,0 0 3 16,0 0 34-16,0 0 4 15,0 0-34-15,94-9-10 0,-50 0-5 16,0 0-1-16,-4-6-10 16,-13-1-15-16,-3-3 10 15,-15 1 16-15,-9-1 1 16,0 2 3-16,-17 0 5 16,-10 7 12-16,-4 4-15 15,-5 6 6-15,0 0-2 16,2 15 4-1,4 15-3-15,8 7-3 0,11 6-7 16,11 3 7-16,0-2-5 16,30-4 1-16,9-8 3 15,16-11-1-15,5-11-4 16,4-8-2-16,0-2-5 16,2-17-24-16,-5-13 0 15,-10-12 1-15,-2-8 15 0,-10-12 13 16,-11-2 3-16,-7-1-3 15,-12 0 18-15,-9 8 16 16,0 7 7-16,-6 11 20 16,-8 13 1-16,-2 12-7 15,4 8-38-15,5 6-17 16,1 9-14-16,1 23-2 16,5 15 9-16,0 10 7 15,0 8 2-15,15 3 1 16,0-1-3-16,0-4-33 0,0-8-53 15,1-12-60 1,1-14-108-16,-5-14-303 16</inkml:trace>
  <inkml:trace contextRef="#ctx0" brushRef="#br0" timeOffset="100543.9917">2482 8051 413 0,'0'0'758'16,"0"0"-702"-16,91-19-53 16,-21 19-3-16,10 0 5 15,3 0-3-15,5-1-2 0,-5-4-242 16,5-2-573 0</inkml:trace>
  <inkml:trace contextRef="#ctx0" brushRef="#br0" timeOffset="100966.4457">4535 7854 855 0,'0'0'386'0,"0"0"-355"16,0 0-31-16,0 0-1 15,0 0-1-15,0 0 2 0,-70 106 8 16,92-45-6-16,5 3 1 16,0-2-1-16,-6-5-2 15,-12-10-11-15,-6-11-31 16,-3-6 19-16,-12-9 12 16,-10-8 7-16,-8-5 1 15,-9-5 3-15,-1-3 2 16,-5 0 0-16,5-6 6 15,11-3-4-15,13 0 24 16,10 2 17-16,6-2 4 16,10 0-16-16,20 2-29 15,12 1-1-15,7 3 2 16,5 0-3-16,0 2 0 16,-5 0-2-16,-3-4 0 15,0 3 0-15,-5-7-3 0,-2 1-36 16,-4-9-96-16,-9-3-93 15,-7-7-347-15</inkml:trace>
  <inkml:trace contextRef="#ctx0" brushRef="#br0" timeOffset="101162.3173">4283 7881 1200 0,'0'0'66'16,"118"-27"-65"-16,-36 17 16 15,5 2 18-15,2 2-24 16,-1 2-11 0,0-2-48-16,-8-5-273 0</inkml:trace>
  <inkml:trace contextRef="#ctx0" brushRef="#br0" timeOffset="101445.572">5842 7922 1090 0,'0'0'127'15,"0"0"-106"-15,121 0-1 16,-73 0 43-16,1 0-27 16,-3-2-27-16,-6 2-9 15,-10 0-33-15,-15 0-140 16,-15-1-186-16</inkml:trace>
  <inkml:trace contextRef="#ctx0" brushRef="#br0" timeOffset="101632.6238">5887 8153 1067 0,'0'0'115'0,"83"0"-98"16,-28 0 26-16,1 0 7 15,4 0-32-15,-1-2-14 16,-2 1-4-16,-5-2-88 16,-9-3-143-16,-11-4-334 15</inkml:trace>
  <inkml:trace contextRef="#ctx0" brushRef="#br0" timeOffset="102353.4161">7516 7172 993 0,'0'0'64'0,"0"0"-53"16,-116-15-9-16,74 29-1 15,3 21 8-15,6 16 11 16,11 18 6-16,10 16 4 15,12 12-13-15,3 8-7 0,24 6 13 16,13 1 3-16,0 9 1 31,-2 4-11-31,-4 6 3 0,-4 9 27 0,-8-5 19 16,-10-11-57-16,-12-23-3 16,0-26 0-16,-31-25-5 15,-23-22-42-15,-22-20-62 16,-18-8-167-16</inkml:trace>
  <inkml:trace contextRef="#ctx0" brushRef="#br0" timeOffset="154906.5931">8275 7360 1167 0,'0'0'24'0,"0"0"-23"16,-116 18 2-16,70 25 15 15,7 14 41-15,2 14 13 16,4 14-21-16,3 9-28 15,12 0 7-15,12-1-9 16,6-3-13-16,9-11 8 16,20-13-12-16,9-15 1 15,4-16-5-15,15-15-29 0,7-13-68 16,3-7-113-16,6-16-286 16</inkml:trace>
  <inkml:trace contextRef="#ctx0" brushRef="#br0" timeOffset="155275.7107">8783 7814 1213 0,'0'0'112'15,"0"0"-103"-15,0 0-9 16,135-33 4-16,-69 23 1 15,3-1 1-15,-5 1-6 0,-9-5 0 16,-12-2-18-16,-13 1 4 16,-14-1 14-16,-14 1 8 15,-2 2-2-15,-18 0 7 16,-18 5 4 0,-14 5-8-16,-13 4 0 0,-7 3 7 15,3 20-4-15,7 8 3 16,18 8 3-16,18 8-6 15,17 2-1-15,7 2-7 16,18-3 1-16,26-9 1 16,16-9 1-16,10-11-5 15,5-8-2-15,2-11-24 16,0 0-117-16,-3-17-180 16</inkml:trace>
  <inkml:trace contextRef="#ctx0" brushRef="#br0" timeOffset="155704.1159">9537 7397 632 0,'0'0'645'0,"0"0"-584"15,0 0-57-15,0 0-4 16,126-15 19-16,-68 40 2 15,-7 11-14-15,-7 3-7 16,-17 3-6-16,-18-3-6 0,-9-5-30 16,-4-7 2-1,-20-7-4-15,3-9 19 16,3-7 17-16,8-4-1 0,7-4 5 16,3-17-19-16,3-7-28 15,16-6 14-15,2-5 35 16,-1 2 2-16,-3-2 16 15,-5 6 7-15,-3 4 24 16,-4 9 3-16,-5 11 31 16,0 4-2-16,0 5-30 15,0 0-42-15,0 17-7 0,0 18-7 16,6 8 7-16,6 7 6 16,4-1-6-16,9-1 7 15,-2-6-7 1,5-5-57-1,2-8-124-15,6-12-231 0</inkml:trace>
  <inkml:trace contextRef="#ctx0" brushRef="#br0" timeOffset="155989.4192">10442 7863 1277 0,'0'0'136'0,"0"0"-117"15,0 0-14-15,138 0 15 16,-63 3 16-16,5 0-27 15,3 3-9-15,-9-3-1 0,-8-2-63 16,-11-1-162 0,-18-7-228-16</inkml:trace>
  <inkml:trace contextRef="#ctx0" brushRef="#br0" timeOffset="156190.7076">10774 7604 977 0,'0'0'151'0,"0"0"-111"16,0 0-20-16,0 0 53 16,-16 89 21-16,35-38-40 15,5 4-32-15,-1 2-13 16,-1-6-3-16,-1-2-6 16,-6-11-92-16,6-8-147 15,1-13-283-15</inkml:trace>
  <inkml:trace contextRef="#ctx0" brushRef="#br0" timeOffset="156454.1243">11847 7082 1247 0,'0'0'19'16,"0"0"-19"-1,0 0-9-15,0 0-4 0,-25 84 13 16,25-18 12 0,22 9-9-16,4 6 2 0,5-5-5 15,-1-11-73-15,-6-12-53 16,-11-13-113-16,-13-17-317 15</inkml:trace>
  <inkml:trace contextRef="#ctx0" brushRef="#br0" timeOffset="156638.8477">11599 7700 277 0,'0'0'926'15,"0"0"-858"-15,99 0-30 16,-30 0 59-16,9 0-6 0,5 4-49 15,-1 2-25-15,-9 2-16 16,-10 2-1-16,-14 0-34 16,-16 6-118-16,-17-1-222 15</inkml:trace>
  <inkml:trace contextRef="#ctx0" brushRef="#br0" timeOffset="157059.7747">12014 8001 1469 0,'0'0'28'0,"0"0"-27"0,0 0 3 16,90-2 20-16,-59 25-14 15,-4 12-10-15,-8 9 0 16,-14 2-12-16,-5 1-54 15,-15-9-31-15,-10-10 10 16,-1-9 18-16,8-12 28 16,9-7 20-16,9-4 6 15,3-22-12-15,24-11-32 16,9-8 50-16,6-8 9 31,2-2 2-31,-2 2 17 0,-6 7 27 0,-11 8 5 16,-11 12 19-16,-5 9 39 15,-6 12-35-15,-3 5-18 16,0 10-56-16,0 21-11 16,0 11 11-16,0 9 10 15,0 2-7-15,0-4-2 0,0-6-1 16,10-7 0-16,9-13-34 16,10-10-107-16,4-13-118 15,4 0-402-15</inkml:trace>
  <inkml:trace contextRef="#ctx0" brushRef="#br0" timeOffset="157306.7593">12877 7661 630 0,'0'0'709'0,"0"0"-600"15,0 0-107-15,0 0 40 16,123-5 17-16,-41 8-38 16,8 1-15-16,-6-4-3 15,-10 0-3-15,-11 0-8 16,-14-9-33-16,-12-7-82 16,-22-3-83-16,-15-6-6 15,-10-2-185-15</inkml:trace>
  <inkml:trace contextRef="#ctx0" brushRef="#br0" timeOffset="157503.8523">13109 7399 126 0,'0'0'909'15,"0"0"-784"-15,0 0-109 16,0 0 46-16,0 0 61 16,12 93-40-16,3-47-42 15,-1 4-17-15,-1 5-14 16,-1-1-8-16,-2 2 3 15,-2-5-5-15,7-4-73 16,-2-12-183-16,2-14-276 16</inkml:trace>
  <inkml:trace contextRef="#ctx0" brushRef="#br0" timeOffset="158192.7868">14134 7500 1194 0,'0'0'97'0,"0"0"-28"16,0 0 23-16,33-79-1 16,1 65-54-16,11 8-25 15,3 6-8-15,-1 0-4 16,-8 14 0-16,-12 9-1 0,-13 6-7 15,-14 5-1 1,-12 6-15-16,-26-1 5 0,-6-2 4 16,6-5 12-16,9-6 3 15,16-8 0-15,13-5-1 16,5-5-7-16,34-2 8 16,27-6-1-16,25 0 1 15,10-2-185-15,3-20-180 16</inkml:trace>
  <inkml:trace contextRef="#ctx0" brushRef="#br0" timeOffset="158597.476">14782 7343 1160 0,'0'0'83'0,"0"0"-16"0,0 0 4 15,0 0-35-15,0 0-12 16,127 47-6-16,-78-13-2 15,-7 2-15-15,-11 1 4 16,-13-1-5-16,-15 0 0 16,-3-5 0-16,-14-6-2 15,-7-3 2-15,-1-10-7 16,7-3-9-16,6-6-10 16,8-3-7-16,1 0 17 15,6-18 0-15,18-13-58 16,4-5 68-16,3-8 6 15,-4-2 2-15,-5-1 22 0,-7 2 13 16,-7 7 17 0,-3 10 2-16,-5 12 5 15,0 7-15-15,2 9-17 16,-2 0-29-16,3 19-1 0,2 17-17 16,1 17 18-16,4 6 2 15,5 2 0-15,0-6 0 16,4-6-2-16,4-6-39 15,1-9-74-15,6-13-159 16,-2-14-246-16</inkml:trace>
  <inkml:trace contextRef="#ctx0" brushRef="#br0" timeOffset="158942.5583">15444 6872 1336 0,'0'0'25'16,"0"0"-25"-16,0 0-11 16,88-12 5-16,-45 31-2 15,-10 5-25-15,-15 5-48 16,-18 2 41-16,-13-3 18 0,-25-6 18 15,-3-4 4-15,3-5 17 16,13-2 43-16,10-1 4 16,12 2-15-16,3 2-29 15,17 2-11-15,24 5 14 16,19-2-6-16,16 0-3 16,12-3-14-16,1-1-46 15,-2-7-151-15,-15-7-156 16</inkml:trace>
  <inkml:trace contextRef="#ctx0" brushRef="#br0" timeOffset="159525.8089">16304 7460 986 0,'0'0'68'0,"114"4"-52"15,-33-2 42-15,7-2 58 16,0 0-30-16,0 0-53 16,-6 0-21-16,-10 0-12 15,-16-5-31-15,-17-9-108 16,-19-4-127-16,-20-6-316 16</inkml:trace>
  <inkml:trace contextRef="#ctx0" brushRef="#br0" timeOffset="159740.0839">16632 7185 968 0,'0'0'162'15,"0"0"-124"-15,0 0-17 16,0 0 48-16,0 0 13 16,1 72 4-16,14-25-47 15,2 6-17-15,2 3-14 16,1 0-3-16,0-1-5 15,1-4 0-15,-1-4-45 16,3-8-82-16,4-7-87 16,3-14-179-16</inkml:trace>
  <inkml:trace contextRef="#ctx0" brushRef="#br0" timeOffset="160178.3509">17428 7203 1244 0,'0'0'110'15,"0"0"-61"-15,51-74-39 0,-25 62 12 16,7 5 14-1,2 7-32-15,-1 0-4 16,-5 12-4-16,-14 6 1 16,-14 3-25-16,-1 3-15 15,-19 1-4-15,-10 3 2 16,-1 1-4-16,8-1 24 0,15 5 18 16,7 0-3-16,16 6-2 15,22-1 12-15,6 0 3 16,-2-3-1-16,-7-7-1 15,-13-7 1-15,-13-6 28 16,-9-8 22-16,0-3 9 16,-24 2 18-16,-16-6-16 0,-11 0-20 15,-4 0-27-15,-1 0-11 16,11 0-5 0,10 0-44-16,17-6-216 0,16-8-340 15</inkml:trace>
  <inkml:trace contextRef="#ctx0" brushRef="#br0" timeOffset="161183.5913">18858 7305 994 0,'0'0'90'0,"0"0"-47"16,-6-81 11-16,-23 60 30 15,-8 3-9-15,-12 10-40 0,-5 8-21 16,-4 2-11 0,3 22-1-16,9 6 3 15,14 6-5-15,16 6-1 0,13-1 1 16,3-5 0-16,28-7 2 15,22-5 6-15,12-15-7 16,11-9-1-16,-1 0-16 16,-8-26-1-16,-9-14 3 15,-14-8 13-15,-12-7 1 16,-11-7 5-16,-10-6 6 16,-8-6 11-16,0-3 10 0,-8 8 2 15,-10 10 1 1,-1 18 5-16,-1 14-15 15,8 13-6-15,2 10-8 16,6 4-11-16,-1 2-1 0,2 23-16 16,0 18 12-16,1 15 4 15,2 14 1 1,5 5 0-16,12 1-2 0,5-4-22 16,0-7-38-16,2-6-55 15,0-10-101-15,3-14-204 16</inkml:trace>
  <inkml:trace contextRef="#ctx0" brushRef="#br0" timeOffset="161627.7128">19307 7085 1317 0,'0'0'50'0,"0"0"-28"16,0 0 4-16,114-22 20 16,-62 38-24-16,-2 14-21 15,-9 5-1-15,-13 3-1 16,-15 2-1-16,-13-2-8 16,0-6-23-16,-10-5-25 15,-5-8 1-15,-1-11 3 0,5-7 15 16,2-1 23-1,5-12 10-15,4-17 3 0,0-8 0 16,0-6 3-16,8-2 25 16,1-2 27-1,-2 5-2-15,0 7 4 16,-1 12-16-16,-3 7 21 0,0 12-9 16,1 4-24-16,4 10-26 15,7 19-15-15,1 11 11 16,2 9 4-16,-1 4 1 15,-4-2-1-15,-1-3-2 16,1-1 2-16,-1-6-36 0,0-1-74 16,3-10-82-16,-4-10-149 15</inkml:trace>
  <inkml:trace contextRef="#ctx0" brushRef="#br0" timeOffset="162196.6935">17834 6707 1140 0,'0'0'3'15,"64"77"3"-15,-8-11-2 16,11 18 46-16,3 12 22 15,-2 8-21-15,-8 4-6 16,-18 3-37-16,-20-5-7 16,-22-4 2-16,-10-10-3 15,-36-15-25-15,-20-15-62 16,-18-18-29-16,-11-19-67 16,-5-15-126-16</inkml:trace>
  <inkml:trace contextRef="#ctx0" brushRef="#br0" timeOffset="163667.7192">5247 10750 1111 0,'0'0'92'15,"0"0"-83"-15,0 0 77 16,0 0 37-16,0 0-82 16,118 7-34-16,-44-7-4 15,5 0-1-15,-3 0-1 16,-7 0-1-16,-11 0-89 16,-19 0-157-16,-24 0-209 15</inkml:trace>
  <inkml:trace contextRef="#ctx0" brushRef="#br0" timeOffset="163839.2583">5285 11015 1056 0,'0'0'87'16,"97"11"-56"-16,-31-11 85 15,6 0-4-15,7 0-63 16,-3-2-38-16,-5-5-11 15,-18-5-88-15,-23-2-337 16</inkml:trace>
  <inkml:trace contextRef="#ctx0" brushRef="#br0" timeOffset="193540.4783">7131 9969 911 0,'0'0'28'16,"0"0"-28"-16,0 0 2 15,-110 38 7-15,81-1 23 16,6 9 14-16,6 15-8 16,11 17-17-16,6 12-10 15,4 10-2-15,26 10 2 16,9 4-4-16,5 0-3 16,-1 0-3-16,-6-7 1 0,-6-5 0 15,-5-8-2 1,-7-2 2-16,-4-5-2 0,-3-9 2 15,-7-8-2-15,-5-12 0 16,0-8 0 0,-20-11 1-16,-5-8-1 0,-8-9 0 15,-5-8-4-15,0-8-61 16,-1-6-60-16,5-6-175 16</inkml:trace>
  <inkml:trace contextRef="#ctx0" brushRef="#br0" timeOffset="194116.5821">7701 10738 1135 0,'0'0'28'0,"0"0"-23"15,0 0-3-15,124-41 6 16,-77 28 2-16,-3 1-6 16,-8-1-3-16,-14-1 1 15,-7 0 1-15,-9-3 3 0,-6 0 2 16,0 1-3-1,-10 0 6-15,-10 6-3 0,-8 6-3 16,-11 4-3 0,-6 0-1-16,-5 14 2 0,0 13 0 15,4 7 4-15,12 9 6 16,10 6 1-16,18 2 0 16,6-1 2-16,25-1-1 15,20-5 4-15,15-10-11 16,4-9-2-16,4-9 2 15,-2-9-4-15,0-7-4 16,-5 0-25-16,-3-9-58 16,-6-14-45-16,-10-9-171 15</inkml:trace>
  <inkml:trace contextRef="#ctx0" brushRef="#br0" timeOffset="194604.5478">8347 10309 980 0,'0'0'38'16,"0"0"4"-16,0 0 5 15,0 0-7-15,83-33-16 16,-51 58-10-16,-2 12-7 15,-8 6-4-15,-10 2-1 16,-6-1-2-16,-6-6 0 0,0-3 2 16,-3-10-2-1,-5-9 0-15,1-6-2 0,7-5-7 16,0-5 5-16,4 0 4 16,16-17-1-16,7-6-14 15,1-8 7-15,-1-5 1 16,-2-7 4-16,-5-3 3 15,-2-1 1-15,-9 6-1 16,-6 7 1-16,-3 11 4 16,-2 9 14-16,-13 7 13 15,-3 7-27-15,3 1-1 0,2 23-4 16,7 14-1 0,6 6 1-16,2 8 1 15,24-3-1-15,10-2 0 16,10-8 0-16,2-7 3 15,1-5-3-15,-1-7-73 16,-2-5-120-16,-7-3-259 0</inkml:trace>
  <inkml:trace contextRef="#ctx0" brushRef="#br0" timeOffset="195139.4413">9815 10753 407 0,'0'0'641'15,"0"0"-564"-15,-18-77-44 16,-10 66 4-16,-8 5 3 15,-9 6-9-15,-4 6-17 16,-3 19-11-16,10 11-1 16,11 6 2-16,11 0-3 15,14-2 0-15,6-8 0 16,11-9 2-16,19-12-3 16,11-9 5-16,4-2-5 0,1-12-14 15,-2-13-11-15,-8-9 16 16,-5-7 5-16,-9-8 4 15,-8-7 2-15,-9-4-1 16,-5-3 0-16,-5-3 5 16,-16-1 17-16,-8 4 13 15,-2 10 14-15,6 9-7 16,1 15 5-16,9 10-17 16,3 11-11-1,9 8-15 1,3 0-5-16,0 33-15 0,9 22 15 0,10 16 0 15,8 9 3-15,3-2-2 16,-2 1 1-16,-2-3-2 0,-10-3-58 16,-4-7-71-1,-6-13-64-15,-3-16-226 0</inkml:trace>
  <inkml:trace contextRef="#ctx0" brushRef="#br0" timeOffset="195570.4239">10103 10549 1164 0,'0'0'61'0,"0"0"-6"16,0 0-14-16,0 0 3 16,0 0-34-16,94 19-7 15,-76 21-1 1,-9 7-1-16,-6 2-2 0,-3-2-3 15,0-8-55-15,-6-9 1 16,-3-10 5-16,3-10 4 16,6-10 12-16,0 0 31 15,0-16 6-15,15-14 0 16,3-9 4-16,7-6-1 16,-4-6 16-16,0 0 3 15,-6-1 10-15,-6 5 6 0,-2 8-5 16,-7 12 37-1,0 11-14-15,0 12-15 0,-7 4-28 16,1 17-13-16,0 19-13 16,3 11 13-16,3 10 5 15,6 4-4-15,18-5 1 16,2-2-2-16,3-11 4 16,5-7-4-16,2-8-31 15,6-5-68-15,7-11-87 16,6-8-252-16</inkml:trace>
  <inkml:trace contextRef="#ctx0" brushRef="#br0" timeOffset="200331.5039">11414 10237 1068 0,'0'0'81'0,"0"0"-55"16,0 0 45 0,0 0 26-16,0 0-53 0,0 0-39 15,-10 31 2-15,19 6 13 16,-3 11-6-16,-3 5-5 16,0 0-4-16,0 0-3 15,4-3-2-15,5-5-10 16,5-3-97-16,2-9-82 15,6-11-162-15</inkml:trace>
  <inkml:trace contextRef="#ctx0" brushRef="#br0" timeOffset="201118.3087">11207 10431 796 0,'0'0'311'15,"0"0"-248"-15,0 0-52 16,0 0 30-16,0 0 33 16,0 0-23-16,61 6-14 0,-16-4-11 15,15-2-13 1,11 0-3-16,2 0-7 0,-1 0-3 15,-9-2-6-15,-10-2-107 16,-15-1-86-16,-16-2-194 16</inkml:trace>
  <inkml:trace contextRef="#ctx0" brushRef="#br0" timeOffset="202316.4454">12174 9501 891 0,'0'0'11'16,"-82"0"-8"-16,40 30 9 15,8 14 20-15,5 16 3 16,13 12-2-16,11 13-15 16,5 11-3-16,17 10-10 15,22 10 2-15,10 11-5 16,4 2 4-16,-3-1-5 0,-9 4-1 15,-11-1-16-15,-12-3-65 16,-6-2 59-16,-7-14 22 16,-1-16 2-16,-2-18 0 15,-2-22 0-15,0-20 6 16,0-17 5-16,-9-12-2 16,-6-7-8-16,-3-3-3 15,-5-25-69-15,-5-11-317 16</inkml:trace>
  <inkml:trace contextRef="#ctx0" brushRef="#br0" timeOffset="203044.4952">13091 9595 810 0,'0'0'61'0,"0"0"-33"0,0 0-28 16,0 0 2-1,0 0 15-15,0 0 7 0,-1 108-2 16,22-64-11 0,-3 5-3-16,-5 0-6 0,-5 0 0 15,-2 2 0-15,-5 0 0 16,-1-1-2-16,0-7-123 16,0-8-118-1</inkml:trace>
  <inkml:trace contextRef="#ctx0" brushRef="#br0" timeOffset="203244.8013">12786 10305 853 0,'0'0'95'0,"98"-4"-61"0,-22-3 6 16,18-3 42-16,9-2-6 15,1 2-22-15,-11 4-10 16,-18 1-26-16,-20 5-18 15,-15 0 0-15,-12 3-40 16,-11 14-63-16,-11 6-110 16,-6 5-232-16</inkml:trace>
  <inkml:trace contextRef="#ctx0" brushRef="#br0" timeOffset="203769.5386">13153 10635 1084 0,'0'0'128'16,"0"0"-63"-16,0 0 20 15,0 0-28-15,0 0-4 16,83-29-34-16,-41 37-12 16,-3 19-7-16,-6 10 0 15,-11 9-3-15,-10 5-23 0,-12 0-23 16,0-5-15-16,-6-6-1 16,-5-12 26-16,-1-11 27 15,5-6 2 1,4-11 1-16,3 0 9 15,2-17-6-15,18-10-21 0,7-10-10 16,1-6 29-16,1-5-1 16,-5 1 7-1,-8-1 2-15,-5 10 2 0,-7 6 24 16,-4 8 21-16,0 9 4 16,-4 5 7-16,-5 6-14 15,-2 4-29-15,1 9-10 0,4 22-4 16,3 8 3-1,3 11 1-15,4 2-3 16,20-2 2-16,11-6-4 0,4-8 0 16,8-10-25-16,4-9-92 15,0-15-122-15,-1-2-285 16</inkml:trace>
  <inkml:trace contextRef="#ctx0" brushRef="#br0" timeOffset="204280.8659">14656 10116 948 0,'0'0'62'16,"0"0"12"-16,-55-86-9 15,18 68 23-15,-9 6-25 16,-8 11-16-16,-1 1-22 16,4 13-14-16,11 13-8 15,16 10-2-15,13 2 2 16,11 0-1-16,6-1-2 16,27-9 0-16,11-9-5 15,6-9-15-15,1-10-26 16,-3-4 9-16,-5-21 14 15,-7-8 17-15,-8-7 6 16,-8-9 0-16,-7-7 3 16,-7-2 1-16,-6 1 5 15,0 4 18-15,-8 5 6 0,-11 6-1 16,-5 6 2-16,2 5-8 16,1 10 14-16,9 10-7 15,3 7-11-15,8 4-21 16,-1 10-1-16,2 19-18 15,0 15 18-15,10 12 1 16,11 10 1-16,6 3 1 16,0 2-2-16,-2 1-1 15,-2-3-24-15,-10 0-55 0,-2-7-86 16,-7-9-103 0</inkml:trace>
  <inkml:trace contextRef="#ctx0" brushRef="#br0" timeOffset="204771.5533">14907 10029 1184 0,'0'0'46'0,"0"0"17"0,0 0-17 16,0 0 5-1,110-37-32-15,-68 48-13 0,-3 12-6 16,-6 7 1-16,-12 1-3 16,-11 6 2-16,-8-3-1 15,-2-1-3-15,-8-3-9 16,-7-7-7-16,-1-3 0 16,5-8-1-16,7-4 1 15,1-7-9-15,3-1 7 16,0-3 22-16,10-17 0 15,13-8-13-15,1-3 3 16,3-8 10-16,-2-3 0 16,-3-6 2-16,-7 0 2 15,-2 3 11-15,-6 5 21 16,-7 7 16-16,0 9-7 16,0 11 9-16,0 5-16 0,0 8-13 15,0 0-25-15,0 25-22 16,0 15 15-16,0 14 7 15,10 4 0-15,11-1 2 16,1-3-1-16,2-6 0 16,2-10-1-16,-4-7-55 15,3-5-50-15,-4-13-65 16,-1-13-157-16</inkml:trace>
  <inkml:trace contextRef="#ctx0" brushRef="#br0" timeOffset="209005.8533">15939 10195 952 0,'0'0'75'0,"0"0"-41"15,0 0 66-15,0 0 7 16,0 0-33-16,0 0-18 16,0 0-19-16,8-14-12 15,20 11-11-15,13 0-10 16,12-1 3-16,7 1-3 0,7-1-4 16,0-1 4-16,0 4-2 15,-7-1-2-15,-8 0-4 16,-14-1-53-16,-10-1-62 15,-10 0-24-15,-9-7-54 16,-8 3-115-16</inkml:trace>
  <inkml:trace contextRef="#ctx0" brushRef="#br0" timeOffset="209219.3461">16165 10018 706 0,'0'0'311'16,"0"0"-240"-16,0 0-59 16,0 0 23-16,0 0 28 0,0 0 3 15,23 89-30-15,-4-50-13 16,1 2-7-16,3 1-11 16,-2 1-1-16,1 4-8 15,2-3-26-15,-2-4-79 16,1-10-72-16,-2-10-83 15</inkml:trace>
  <inkml:trace contextRef="#ctx0" brushRef="#br0" timeOffset="210053.6952">17140 9179 793 0,'0'0'16'0,"0"0"-14"15,-104 41-2-15,74 2 7 16,5 10 21-16,7 7 17 16,5 7-14-16,10 6-13 0,3 6-5 15,1 6-4-15,18 3 3 16,5 0-4-16,4 3-5 16,11-1 4-16,3-1-7 15,9 6 1-15,2-3 2 16,2 2-1-16,-3 2-2 15,-8 1 4-15,-15 2-4 16,-11-4-1-16,-11 0 1 16,-5-10 14-16,-2-11 10 15,-8-11 7-15,-17-15-16 16,-8-15-10-16,-3-17-5 16,0-13-23-16,0-3-62 0,5-25-248 15</inkml:trace>
  <inkml:trace contextRef="#ctx0" brushRef="#br0" timeOffset="211952.3928">17688 9774 1200 0,'0'0'85'0,"0"0"-41"16,0 0-6-1,100-81 20-15,-57 67 6 16,6 4-35-16,1 10-17 16,-1 0-10-16,-9 5-2 15,-11 12 0-15,-13 5 0 0,-16 10-5 16,0 5-17-16,-34 3-1 15,-11 3 4-15,-9-2-8 16,2-3 14-16,4-6 12 16,15-8-1-16,17-5 0 15,15-7-2-15,1-3 4 16,38-5 5-16,16-2-3 16,22-2 3-16,15 0-5 15,11-2-15-15,-1-8-131 0,-7-5-94 16,-18-5-416-16</inkml:trace>
  <inkml:trace contextRef="#ctx0" brushRef="#br0" timeOffset="212415.0171">18402 9721 224 0,'0'0'908'16,"0"0"-840"-16,0 0-18 15,0 0-2-15,0 0 21 16,114-47-19-16,-66 54-23 16,-3 16-16-16,-11 5-6 15,-9 6-5-15,-12 3 0 16,-13 3-1-16,0-4 0 0,-13-3 1 16,-2-7 0-16,4-9 0 15,6-9-11-15,5-4-11 16,0-4 11-16,8-6 11 15,14-15-12-15,6-11-44 16,2-4 11-16,-5-5 26 16,-5-5 3-16,-4-4 10 15,-5 2 5-15,-7 3 1 16,-4 7 16-16,0 9 36 16,0 14 12-16,0 8-20 0,0 7-9 15,0 0-27-15,0 17-8 16,0 18 0-16,12 13 10 15,5 9-2 1,3 2-3-16,3-2-5 0,2-1 3 16,1-4-3-16,3-4 0 15,1-6-45-15,2-9-82 16,-3-11-49 0,-3-14-100-16,-4-8-348 0</inkml:trace>
  <inkml:trace contextRef="#ctx0" brushRef="#br0" timeOffset="212835.7153">19028 9050 1060 0,'0'0'36'0,"0"0"-19"15,0 0-10 1,0 0 0-16,95-25-4 16,-63 43-3-16,-7 7-1 0,-11 6-1 15,-14 2 1-15,0 4-8 16,-19 1 4-16,-11-1 4 15,1-3 1-15,3-8 0 16,10-4 0-16,13-7 21 16,3-2 4-16,12-4 8 15,22 0 12-15,14-2 2 16,13-3-28-16,2-2-10 16,0-2-7-16,-4 0 5 15,-7 0-7-15,-10-7-5 16,-9-3-57-16,-14-1-56 15,-9 3-143-15,-9 0-221 16</inkml:trace>
  <inkml:trace contextRef="#ctx0" brushRef="#br0" timeOffset="214145.9793">20282 9643 973 0,'0'0'66'15,"0"0"-40"1,-107-69 30-16,62 58 7 0,-2 8-17 15,2 3-19-15,2 5-10 16,5 18-9-16,8 6-2 16,10 3 4-16,11 3-3 15,9-4-3-15,0-3-3 16,22-8 1-16,14-7 4 16,9-9-5-16,4-4-1 15,0-5-12-15,-6-21 1 16,-5-10-5-16,-8-8 7 15,-8-8 3-15,-9-7 4 0,-7-4 1 16,-6-6 1-16,0-1 5 16,-10-1 6-1,-10 10 26-15,-4 11 4 0,4 13 15 16,1 13-7-16,5 11-19 16,5 7-9-16,4 5-9 15,4 1-12-15,1 14-6 16,0 22-1-16,0 15 7 15,9 15 0 1,13 5 0-16,2 5 5 0,2 1-5 16,-1-3-6-16,-3-3-73 15,-2-6-73-15,-3-12-63 16,1-14-175-16</inkml:trace>
  <inkml:trace contextRef="#ctx0" brushRef="#br0" timeOffset="214612.1349">20503 9426 1172 0,'0'0'59'0,"0"0"-13"15,0 0-13-15,0 0 47 16,0 0-57-16,0 0-20 15,66 4-4-15,-27 35 1 16,-6 8-2-16,-11 1-1 16,-11 0-75-16,-11-4-4 0,0-9 22 15,-11-9 14 1,-5-12 6-16,2-7-3 0,7-7 41 16,3 0 2-16,4-14 15 15,4-11-8-15,17-6-4 16,7-6-1-16,3-3-1 15,1-2 2 1,-4-1 11-16,-4 2 2 0,-7 5 9 16,-4 6-3-16,-10 6 11 15,-3 12 1-15,0 6 3 0,0 6-12 16,0 6-22 0,-3 21 4-16,0 15-4 0,3 8 4 15,0 5-3 1,3 2-1-16,14-2-3 15,8-3-1-15,6-7-52 0,9-9-56 16,3-12-105 0,5-12-297-16</inkml:trace>
  <inkml:trace contextRef="#ctx0" brushRef="#br0" timeOffset="215027.3643">21323 9556 843 0,'0'0'114'0,"0"0"-81"16,0 0 61-16,98 0-8 16,-53 0-22-16,4 0-23 15,0 0-15-15,2-6-10 0,-6-1-12 16,-5 0-3-16,-6 0-1 15,-7 0-16-15,-10 0-37 16,-4 1-36-16,-7-2-59 16,-6 1-113-16</inkml:trace>
  <inkml:trace contextRef="#ctx0" brushRef="#br0" timeOffset="215213.2518">21566 9344 1071 0,'0'0'101'16,"0"0"-62"-16,0 0 25 15,0 0 15-15,0 0-37 16,0 0-25-16,0 84 16 16,11-30-17-16,-2 7-10 15,-4 3-3-15,-4 3-3 16,-1-4-34-16,0-4-100 15,4-10-53-15,3-12-164 16</inkml:trace>
  <inkml:trace contextRef="#ctx0" brushRef="#br0" timeOffset="219054.7202">22337 8629 848 0,'0'0'43'15,"0"0"-3"-15,0 0-11 16,0 0 37-16,0 0-22 0,-89-38-24 16,56 60-7-1,0 14-11-15,2 8 12 16,5 13-2-16,10 14 9 0,6 11-9 16,10 12 7-16,0 13 1 15,14 9 3-15,11 4-5 16,5 3-10-1,6-5-5-15,3-2 1 0,6-3-1 16,1-2-3-16,2-6 1 16,-10-2-1-16,-8-8-49 15,-11-10 0 1,-12-13 20-16,-7-13 29 0,-2-15 2 16,-25-15-2-16,-12-9-5 15,-14-10-87-15,-5-10-178 0</inkml:trace>
  <inkml:trace contextRef="#ctx0" brushRef="#br0" timeOffset="220168.5992">22777 9226 903 0,'0'0'92'16,"0"0"-28"-16,0 0 40 16,-18-81 0-16,27 64-37 15,20 3-19-15,12 4-35 16,7 5-5-16,6 3-3 16,-2 2-3-16,-7 0 2 15,-8 13-2-15,-13 5-2 16,-14 5-6-16,-10 5 4 15,-1 5-3-15,-24-1 5 16,-8-2 0-16,-2-4-2 16,6-5-3-16,7 1 1 0,9-4 2 15,13 2-3-15,0 2-13 16,29 3 8-16,9 3 1 16,7 1-2-16,0 2-9 15,-5 3 1-15,-14-3 11 16,-16 0 6-16,-10-4-2 15,-27-2 4-15,-24-5 0 16,-13-5 15-16,-11-8 8 16,-2-5-3-16,4-2 0 15,12 0-15-15,16 0-5 16,18 0-6-16,17-1-133 16,10-10-175-16</inkml:trace>
  <inkml:trace contextRef="#ctx0" brushRef="#br0" timeOffset="221633.3136">24129 9425 1038 0,'0'0'58'0,"0"0"-47"16,-26-87 12-1,-2 59 40-15,-12 3-17 0,-5 7-23 16,-12 6-20-16,-8 12-2 15,-3 0 3-15,3 21-2 16,11 12 8-16,15 5-3 16,18 2 5-16,18-2-9 15,3-5 2-15,32-4 0 16,17-7 2-16,8-7-3 16,6-10-3-16,-2-5-2 15,-6-4-3-15,-9-20-3 0,-12-12 7 16,-8-7 1-1,-13-14 0-15,-7-9 1 16,-4-9 5-16,-2-2-4 0,0-1 3 16,-6 10 7-16,-6 10 7 15,-2 8 15-15,-1 13-7 16,1 13 8-16,3 11-13 16,5 9-9-16,3 4-5 15,1 11-9-15,2 20-19 16,0 17 17-16,0 11 0 15,11 9 2-15,10 6 3 16,-2 3-3-16,5 1-13 16,-2-3-57-16,-6-6-76 15,-2-14-53-15,-3-14-148 16</inkml:trace>
  <inkml:trace contextRef="#ctx0" brushRef="#br0" timeOffset="222168.3173">24348 9285 342 0,'0'0'759'16,"0"0"-710"-16,0 0 3 15,40-77 1-15,-16 77 11 16,6 0-35-16,6 13-25 15,0 16-4-15,-3 6-5 16,-8 6 1-16,-13 0 4 16,-9-2-6-16,-3-1-6 15,-3-6-36-15,-15-7 1 16,0-4 16-16,4-10 15 0,4-4 7 16,6-5 2-16,4-2 7 15,0 0 6-15,3-14-5 16,14-7-1-16,0-4 0 15,2-4-1-15,-1-5 1 16,-3-6 0-16,1-7 2 16,-2-2 11-16,-2 0-3 15,1 1 18-15,-4 9-1 0,-4 10-2 16,-4 8 9 0,-1 10 0-16,0 7-5 0,0 4-29 15,-4 0-5 1,-5 17-1-16,-2 13-1 0,4 10 7 15,7 11-1-15,0 4 1 16,19-1 0-16,8-8 3 16,0-9-3-16,1-9 0 15,4-6 2-15,-1-6 0 16,0-5-2-16,2-4-51 16,-8-7-124-16,-3 0-255 15</inkml:trace>
  <inkml:trace contextRef="#ctx0" brushRef="#br0" timeOffset="238723.4791">4865 13218 1120 0,'0'0'85'0,"0"0"-69"16,0 0-10 0,-82 4 24-16,82-3 67 0,3 3-33 15,30-3-45 1,17 3-8-16,18-2-7 0,3 1 1 16,-4 0-2-16,-4 0-3 15,-10 2-40-15,-6 2-68 16,-11 2-53-16,-14-5-125 15,-13 2-256-15</inkml:trace>
  <inkml:trace contextRef="#ctx0" brushRef="#br0" timeOffset="238897.3035">4832 13553 740 0,'0'0'307'15,"0"0"-261"-15,0 0-36 0,122 5 26 16,-53-12 53-16,10-5-46 16,2 1-31-16,2 1-12 15,-8 0-129-15,-10-5-233 16</inkml:trace>
  <inkml:trace contextRef="#ctx0" brushRef="#br0" timeOffset="245400.2582">6539 13189 1232 0,'0'0'60'0,"0"0"-50"16,0 0-7-16,0 0 8 15,0 0 3-15,91 2-6 16,-39-2-8-16,3-7-2 16,-4-5-23-16,-2-2-22 0,-11-3 9 15,-12 1 12 1,-11-3 26-16,-15 2 4 0,0-4 4 15,-19 5-8-15,-11-2 2 16,-9 6 4-16,-2 4 5 16,-3 8-5-16,-2 0-2 15,0 8 2-15,-2 17 5 16,2 7 2-16,5 9-3 16,7 4-3-16,15 2 1 15,11-1-1-15,8-1 6 16,3-5-4-16,25-3-1 15,11-5 2-15,8-5-4 0,3-4 2 16,2-8-4 0,1-5 3-16,4-3-7 15,-1-4-13-15,-1-3-105 16,-7 0-106-16,-9-8-217 0</inkml:trace>
  <inkml:trace contextRef="#ctx0" brushRef="#br0" timeOffset="246047.6054">7079 12636 910 0,'0'0'99'0,"0"0"-21"0,0 0-72 16,0 0-5-16,91-27 11 15,-45 34 0-15,2 14-10 16,-8 6-2-16,-10 5 0 0,-8 3-1 16,-16 2 0-16,-6 1 1 15,0-3 1-15,-20-1-1 16,-3-5 1-16,-1-3-1 16,5-9 2-16,7-6-1 15,7-5 4-15,5-5-5 16,0-1 9-16,6-1-9 15,11-18-20 1,10-5-50-16,-2-6 39 0,5-3 19 16,-8-4-24-16,-2-1 13 15,-7-2 23-15,-7 5 8 16,-6 4 8-16,0 7 2 16,0 7 24-16,-6 6 8 15,-2 5-25-15,-5 6-12 16,3 0-7-16,-5 6-6 15,7 16 0-15,2 8 3 0,5 5 1 16,1 5-2-16,0-1 2 16,12-1 5-16,10-1-7 15,5-5-2-15,3-3 4 16,3-5-2-16,1-6-4 16,3-4-31-16,-2-6-210 15,-4-6-344-15</inkml:trace>
  <inkml:trace contextRef="#ctx0" brushRef="#br0" timeOffset="250780.4152">7883 13293 808 0,'0'0'45'0,"0"0"-45"16,113-6 20-16,-47 2 69 16,10-1-21-1,8 1-37-15,-4 0-8 0,-5-1 7 16,-11 4-8-16,-10-2-4 15,-11 2-10-15,-10-1-5 16,-6 2-2-16,-11 0-1 16,-7 0-11-16,-6-3-55 15,-3 3-91-15,0-2-80 16,-6-3-365-16</inkml:trace>
  <inkml:trace contextRef="#ctx0" brushRef="#br0" timeOffset="251025.7106">8283 13090 949 0,'0'0'89'0,"0"0"-58"0,0 0 47 15,0 0-17-15,0 0-42 16,0 0-19-16,-19 43 10 15,19-12-3-15,10 0 7 16,2 2-5-16,-3 0-3 0,3 3-2 16,-3 0-1-16,0 1-3 15,1-2-28-15,-1-5-158 16,0-9-229-16</inkml:trace>
  <inkml:trace contextRef="#ctx0" brushRef="#br0" timeOffset="271122.3066">9126 13484 730 0,'0'0'431'0,"0"0"-400"16,0 0-27-16,0 0 0 15,94-45 9-15,-53 18 0 16,1-2-9-1,3-5 2-15,-5-4-5 0,-5-7 10 16,-10-3 6-16,-11-5 9 16,-10-3-5-16,-4-5 9 15,0 2 5-15,-15 1-1 16,-6 8 11-16,-1 8-6 16,4 9-8-16,2 10-9 15,5 11-11-15,5 6 5 0,6 6-15 16,-2 0-1-16,1 16-9 15,-4 15-7 1,-2 18 16-16,3 8 2 0,2 8-2 16,1 2 1-16,1-2 0 15,0-5-1-15,6-7 0 16,10-7-5-16,9-12-30 16,1-12-13-16,2-9 3 15,4-12-4-15,-1-1 7 16,6-10-12-16,0-12-2 15,-2-9 10-15,-4-3 32 16,-3-1 14-16,-11 0 1 0,-1 4 5 16,-11 5 41-16,-5 8 7 15,0 5 25-15,0 7-26 16,-6 4-23 0,-5 2-22-16,1 10-8 15,-1 18-5-15,4 8-3 16,5 4 8-16,2-1 0 15,5-2 0-15,20-8-15 0,8-10-23 16,7-11 4-16,5-8 8 16,-2 0 26-16,-7-19 2 15,-9-6 0-15,-12-5 10 16,-8-4 23-16,-7-2 11 16,-1-4-16-16,-23 2 10 15,-7 2-22-15,-5 10-10 16,-4 7-1-16,2 14-7 0,4 5-4 15,10 1-4-15,9 22-43 16,12 6-84-16,3 2-55 16,20-1-278-16</inkml:trace>
  <inkml:trace contextRef="#ctx0" brushRef="#br0" timeOffset="271727.673">10534 12924 1183 0,'0'0'68'0,"-80"-38"-46"15,30 35 3-15,-2 3 58 16,0 11-37-16,7 19-31 16,11 8-12-16,13 6-3 15,15 0 2 1,6-4-2-16,25-4-29 0,17-10-27 15,7-13-13-15,-1-10-17 16,-6-3 17-16,-12-6 5 16,-11-15 44-16,-6-5 20 15,-8-4 22-15,-5-2 42 0,0 1 17 16,-6 3-14 0,-7 7 19-16,4 9-31 15,3 4-17-15,3 8-21 0,1 0-17 16,2 19-16-1,0 17 4-15,0 14 12 16,3 11-1-16,8 9-14 0,-2 5 5 16,-2 8-6-16,2 9-1 15,-1 10 5-15,1 15 12 16,1 4 0-16,-3 1 0 16,-5-2 4-16,-2-19-3 15,-2-19 1-15,-26-21 1 16,-24-24-1-16,-15-23-2 15,-18-14 0-15,-9-4 6 16,0-31 12-16,10-17 3 16,13-9 6-16,21-12 0 0,28-4 7 15,22-9-5-15,21-5-24 16,34 0-5-16,21 3-4 16,18 10 4-16,11 13 0 15,-1 9 0 1,-7 8-19-16,-15 9-34 0,-20 8-37 15,-18 6-81-15,-17 3-140 16,-15-1-366-16</inkml:trace>
  <inkml:trace contextRef="#ctx0" brushRef="#br0" timeOffset="272315.4086">11501 12878 1351 0,'0'0'30'15,"0"0"-25"-15,110-51 1 0,-72 46 48 16,-7 5-21-16,-3 13-31 16,-5 20-2-16,-11 15-3 15,-12 7 1-15,0 2-45 16,-17-2 0-16,-10-10-8 15,4-9 33-15,3-11 13 16,10-11 4-16,4-9 2 16,6-5 3-16,0-1 10 15,6-19 6-15,16-9-16 0,11-4-3 16,1-7 3 0,-1-1 0-16,-5 0 1 15,-2 2 3-15,-10 8 6 16,-6 9 22-16,-7 11 18 15,-3 8 3-15,0 3-36 0,0 0-17 16,-3 14-19 0,-5 15 19-16,6 4 4 15,2 3 1-15,10-5-3 0,20-6 8 16,9-9 4-16,8-7-1 16,5-8-9-16,0-1-4 15,-3 0-28-15,-6-16-176 16,-16-9-281-16</inkml:trace>
  <inkml:trace contextRef="#ctx0" brushRef="#br0" timeOffset="276543.4134">10749 13340 912 0,'0'0'152'16,"0"0"-129"-16,0 0-22 15,0 0 6-15,0 0 9 16,0 0-8-16,0 0-5 15,88 0 1-15,-76-4-2 16,-2-3 2-16,-4 0 3 16,-3 0 11-16,-1 0 18 15,-2 2 7-15,0-1-10 16,0 4-9-16,-11 1-20 0,-11 1-4 16,0 0-1-16,-5 11 1 15,4 9 3-15,1 4 2 16,6 4 4-16,7 0 6 15,6 0-4-15,3-1 4 16,0-4-5-16,16-4-3 16,11-5 0-16,6-3-7 15,5-7 0-15,3-2 0 16,1-2-128-16,-2 0-130 16,-6-19-606-16</inkml:trace>
  <inkml:trace contextRef="#ctx0" brushRef="#br0" timeOffset="277427.936">12729 12851 1080 0,'0'0'96'0,"0"0"-77"16,0 0 18-16,0 0 82 16,0 0-25-16,0 0-61 15,79 10-21-15,-26-10 7 16,7 0-5-16,3 0-5 0,4 0-4 15,3 0-5-15,-3 0 3 16,-2 0-4-16,-12 0 1 16,-9-6-3-16,-10-2-30 15,-13 2-39-15,-11 0-94 16,-10-4-85-16,0-1-281 16</inkml:trace>
  <inkml:trace contextRef="#ctx0" brushRef="#br0" timeOffset="277643.2308">13021 12625 1099 0,'0'0'126'0,"0"0"-55"0,0 0 4 16,0 0 34-16,0 0-45 15,0 0-50-15,-25-9-9 16,29 46 2-16,11 8 17 15,0 6-16-15,0 6 5 16,-3 5-13-16,-1 3 1 16,-1 2-2-16,-1-1-58 15,3-6-129-15,0-12-209 16</inkml:trace>
  <inkml:trace contextRef="#ctx0" brushRef="#br0" timeOffset="294625.9956">13876 12652 1060 0,'0'0'72'16,"0"0"-20"-16,0 0 9 16,3-81 37-16,24 56-31 15,9 0-40-15,6 1-6 16,4 5 11-16,-6 6-10 16,-4 8-8-16,-6 5-14 15,-10 0 0-15,-4 10-2 0,-3 10-3 16,-4 4 3-16,-3 3-8 15,-2 4-8-15,-2 5-2 16,-2 1 3-16,0 2 2 16,-12 0 3-16,-10 0-9 15,-5-5-4-15,-3-3 5 16,-3-5 8-16,-1-2 1 16,2-7-2-16,3-3 1 15,0-6 1-15,1-3 0 16,4-4-1-16,-2-1-7 15,4 0 2-15,1-6 14 16,8-7 1-16,1 3 4 16,8-1-1-16,4 2 0 15,0 1 0-15,0 1 10 16,4 1 6-16,12 1 5 0,8 5-3 16,4 0-4-16,8 0-6 15,8 2-1-15,5 7-3 16,6 1 1-16,-4 0-5 15,3 1 1-15,-8 2-1 16,-11 1-1-16,-3 1-46 16,-5-1-80-16,-5-1-56 15,-2-5-81-15</inkml:trace>
  <inkml:trace contextRef="#ctx0" brushRef="#br0" timeOffset="299292.6876">14995 12115 830 0,'0'0'36'0,"0"0"30"16,0 0-2-16,0 0 47 16,0 0-32-16,0 0-41 15,0 0-19-15,-60-62-6 16,35 81-6-16,-8 7 7 15,-1 9 6-15,1 5-4 16,5 5-3-16,4 5 2 16,7 4 2-16,7 3-2 15,9 4-10-15,1 2 10 0,1 8-13 16,20 0 4 0,6 0-1-16,6-1 2 15,2-1-3-15,4 3-1 0,1 0-1 16,-7 1-2-1,-8-2 0-15,-12-3 3 0,-12 1-3 16,-1-3-2-16,-12-3 0 16,-16-4 1-16,-4-9 1 15,-5-10 0-15,0-9 2 16,1-12-2-16,2-9-81 16,2-10-112-16,7-7-276 15</inkml:trace>
  <inkml:trace contextRef="#ctx0" brushRef="#br0" timeOffset="300773.4962">15380 12609 857 0,'0'0'135'15,"0"0"-67"-15,0 0 30 16,0-84 8-16,10 64-33 16,4 2-30-16,5 1-9 15,6 1-6-15,5 3-3 16,6 6-2-16,3 5-13 16,-3 2-5-16,-2 1-5 15,-7 20 0-15,-8 10-4 16,-10 12 3-16,-9 5 1 15,0 4-2-15,-15-3-4 0,-10-4 1 16,0-5-4-16,2-9 1 16,8-6 0-1,5-8 7-15,7-8-1 16,3-6-17-16,0-3 3 16,13 0 4-16,17-14 3 0,6-16-59 15,3-7 14-15,-3-8 11 16,-5-6 9-16,-10 0 19 15,-9 2 15-15,-6 7 0 16,-6 8 7-16,0 8 18 16,0 10 6-16,-4 4 2 15,-1 8 1-15,2 4 1 16,0 0-23-16,0 4-10 0,0 20-2 16,0 9 22-16,3 7-12 15,0 6 5-15,1-2 5 16,13-5-1-1,4-2-8-15,0-7-10 0,1-4 2 16,2-3-1 0,-1-3-2-16,0-7 0 0,1-1-45 15,-3-6-78 1,-2-6-36-16,-2 0-161 0</inkml:trace>
  <inkml:trace contextRef="#ctx0" brushRef="#br0" timeOffset="301175.0897">15954 12103 421 0,'0'0'704'15,"0"0"-649"-15,0 0-14 16,0 0 41-16,0 0-25 16,0 0-53-16,63-28-4 15,-24 44-1-15,-2 3-4 16,-11 4 2-16,-10 1-2 16,-16 2-28-16,0 5 17 0,-27-2 10 15,-7-1 3 1,-1-2 1-16,5-3 2 0,11-9 1 15,12-2 5-15,7-5 6 16,0-4-2-16,26-1 11 16,13-2 10-16,12 0-17 15,4 0-7-15,1 0-7 16,-1-1-3-16,-3 1-27 16,-4 0-81-16,-4 0-130 15,-12 8-285-15</inkml:trace>
  <inkml:trace contextRef="#ctx0" brushRef="#br0" timeOffset="301808.4338">17060 12614 894 0,'0'0'53'0,"0"0"-16"0,0 0 33 16,-94-83 18-16,49 70-33 15,-3 6-25-15,-2 3-21 16,5 4 6-16,9 0 6 15,11 14 0-15,8 9-5 16,10 5-9 0,4 7 5-16,3-5-1 0,0-1 0 15,12-4-4-15,9-8 3 16,6-7-6-16,5-6 2 16,6-4-3-16,5 0 1 15,-3-8-2-15,-4-12-1 16,-9-5-1-16,-9-9 0 15,-5-5 2-15,-4-5 2 0,-4-3-4 16,0 0 0 0,-2-2 4-16,-3-1-3 0,0 5 0 15,0 0 6-15,-5 7 3 16,-9 6 12-16,-3 5 3 16,3 8-6-16,3 7 3 15,3 8-3-15,5 4-5 16,3 0-14-16,-2 2-5 15,1 17-15-15,-2 10 18 16,1 10 1-16,2 1 0 16,0 6 1-16,0 1 6 15,6 2-6-15,7 1 1 16,4 3-5-16,4 0-21 16,-1 1-46-16,2-6-105 15,-5-8-59-15,-2-15-166 0</inkml:trace>
  <inkml:trace contextRef="#ctx0" brushRef="#br0" timeOffset="302373.8912">17291 12389 673 0,'0'0'501'0,"0"0"-404"16,0 0-41-16,0 0 20 0,0 0-17 16,85-46-49-1,-55 65-10-15,0 4-3 16,-6 3 2-16,-5 2-1 16,-8 1 2-16,-8 3 0 0,-3 1 0 15,0 0 0-15,-13-2-1 16,-3-5 1-16,4-4-8 15,1-9 1-15,4-5 2 16,6-5-11-16,1-3 2 16,0 0 14-16,11-17 0 15,11-8-25-15,3-8-5 16,2-3 28-16,-5-1-1 0,-2-1 0 16,-3-2 3-16,-1 0 0 31,-3 6 7-31,-3 6 19 15,-2 7 12-15,-3 9-2 0,-5 4-6 0,0 4-1 16,0 3-6 0,0 1-11-16,0 0-8 0,0 0-4 15,-8 1-1-15,-3 17-4 16,0 4 3-16,3 7 1 16,5 5-1-16,3 1 0 15,0 2 2-15,0-1 0 16,16-3 4-16,2-1-3 15,6-1-1-15,3-1-1 0,1-7-50 16,-1-3-67-16,-4-9-161 16,-4-7-671-16</inkml:trace>
  <inkml:trace contextRef="#ctx0" brushRef="#br0" timeOffset="303777.2635">18400 12406 926 0,'0'0'112'15,"0"0"-79"-15,0 0 34 16,0 0 35-16,0 0-28 16,0 0-40-16,19-10-17 15,20 10-3-15,12 0 0 0,5 0-1 16,4 0-1-16,-4 0 6 16,-1 0-1-16,-3 0-8 15,-3 0-5 1,-9 0 2-16,-6-1-6 0,-7-1 0 15,-6 0-3 1,-6 0-37-16,-4 2-50 0,-6-3-56 16,-5 0-44-16,0-1-29 15,-7-3-527-15</inkml:trace>
  <inkml:trace contextRef="#ctx0" brushRef="#br0" timeOffset="304007.2492">18665 12240 932 0,'0'0'133'15,"0"0"-65"-15,0 0 27 16,0 0 21-16,0 0-44 16,0 0-61-16,-25 16-5 15,25 13 8-15,0 8 4 16,0 5-4-16,3 0-3 15,12 5-4-15,-3 1-2 16,1-1-1-16,-4 6-4 16,-3-4-85-16,-4-6-181 15,-2-13-446-15</inkml:trace>
  <inkml:trace contextRef="#ctx0" brushRef="#br0" timeOffset="309456.3276">19525 12300 871 0,'0'0'115'16,"0"0"-62"-16,0 0 70 15,0 0 8-15,0 0-43 0,0 0-43 16,0 0-12-16,46-74-9 16,-9 62-2-16,3 6-11 15,2 1-1-15,3 4-6 16,-8 1 1-16,-4 0-5 16,-9 10-1-16,-10 5-3 15,-10 5-2-15,-4 5 0 16,-6 0-12-16,-18 4 0 15,-5-5-3-15,0-3-3 16,2-3 13-16,6-8 8 16,9-4-6-16,9-3-2 15,3-3-20-15,6 0-11 16,22 0 40-16,8 0 2 16,8 0-2-16,-1 0 2 0,-3 1-4 15,-3 4 4-15,-7 2-1 16,-7 0 1-16,-10 1-4 15,-8 3-4-15,-5 3 2 16,0 2 6-16,-14 4 0 16,-8 1 0-16,-5 0 0 15,-3-2 2-15,-1-5-1 16,-2 0 10-16,-1-7 15 16,-2-3 1-16,0-4-7 15,3 0-18-15,2 0-2 16,4 0-7-16,3 0-184 15,6 0-401-15</inkml:trace>
  <inkml:trace contextRef="#ctx0" brushRef="#br0" timeOffset="310373.218">20669 11561 744 0,'0'0'111'16,"0"0"-70"-16,0 0-20 16,0 0 12-16,-89-39 8 15,70 64-16-15,-6 9-7 16,0 10 3-16,0 6 5 15,2 9-6-15,8 8 6 16,4 10-11-16,11 11 3 16,0 7-4-16,8 3 2 0,16 2 0 15,4 3 0-15,5-1-7 16,-2 2-2-16,-1-3-4 16,-3-6-2-16,-3-8-1 15,-6-11 1-15,-7-7-1 16,-11-12 0-16,0-11 0 15,-20-15-1-15,-17-11 2 16,-8-9 2-16,-13-8-3 16,-9-3-80-16,-2-9-214 15</inkml:trace>
  <inkml:trace contextRef="#ctx0" brushRef="#br0" timeOffset="312998.1916">21392 12247 663 0,'0'0'99'0,"0"0"-50"16,0 0 72-16,42-81 8 0,-42 62-33 15,0 0-24-15,-6 3-36 16,-8 1 6-16,-3 4-14 16,-5 3-8-16,-4 8-9 15,-5 0-4-15,0 3-5 16,-2 14-2-16,5 10 1 0,5 3-1 16,10 2 0-16,7 1 4 15,6-3-3-15,0-2-1 16,16-6 2-1,16-3 0-15,4-6 3 0,6-9-5 16,0-4 0-16,-2 0-13 16,-8-8-7-16,-8-10 9 15,-5-7 4-15,-4-7 3 16,-6-5 2-16,-3-8 0 16,-3-6 4-16,-3-3-3 15,0 0 3-15,0-2 0 16,-2 6-1-16,-11 3 2 15,-3 7 10-15,-1 11 3 0,4 6-1 16,4 9 5-16,4 8 1 16,4 3-1-16,1 3-5 15,0 0-15-15,0 4-9 16,0 20-4-16,4 12 13 16,5 6 3-16,2 5 0 15,-1 1-3 1,-1 1-2-16,0-2 1 0,1 3 2 15,-1-1-2-15,2-2-8 16,1-3-70-16,1-2-21 16,4-3-48-1,-1-10-146-15</inkml:trace>
  <inkml:trace contextRef="#ctx0" brushRef="#br0" timeOffset="313538.4896">21839 12039 527 0,'0'0'546'0,"0"0"-482"15,0 0-53-15,0 0 5 0,103-32 24 16,-73 50-30-1,1 10-10-15,-3 6 2 16,-7 6-2-16,-9-1 0 16,-8-1-4-16,-4-2 3 0,0-5-23 15,-8-7-5-15,-6-7 5 16,1-7-5 0,4-4 17-16,4-4-6 0,4-2 18 15,1-4 13-15,0-14-7 16,10-5-6-16,11-4-3 15,3-4 2-15,-2-6-3 16,1-3 4-16,-3-2 2 16,-1 0-2-16,-5 4-1 15,-5 6 1-15,-3 6 9 16,-4 12 6-16,0 7 5 0,-2 7 9 16,0 0-29-16,0 6-3 15,-8 15 3 1,-3 10 0-16,4 6 0 0,4 2 0 15,3 0 1-15,0 0 2 16,13-3-1-16,11-5 4 16,10-6 0-16,8-5 4 15,7-6 0-15,1-4-5 16,2-5-5-16,-1-5-16 16,-5 0-121-16,-8-6-187 15</inkml:trace>
  <inkml:trace contextRef="#ctx0" brushRef="#br0" timeOffset="314925.8016">20784 12052 731 0,'0'0'44'0,"0"0"-18"0,0 0 41 16,0 0 6 0,0 0-64-16,0 0-8 0,7 32-2 15,-5-8 2-15,-1 1 1 16,-1 1 1-16,2-1-3 15,-1 0 1-15,1-1-1 16,1-4 1-16,2-2-1 16,-1-4 0-16,0-4-1 15,-1-3-3-15,-1-6-8 16,-2-1 8-16,0 0 4 16,0 0 9-16,0-6-4 15,0-8-3-15,0-3-2 0,0-2 4 16,-5-1 0-1,1-1 7-15,-1-2 3 0,-2 1 15 16,1 1 6 0,3 1 0-16,-2 3-2 0,2 3 9 15,2 3-14-15,1 5 6 16,-2 2-10-16,2 1 3 16,0 3-12-16,0 0-8 15,0 0-5-15,0 0-2 16,0 0-3-16,0 3-8 15,0 12 6-15,0 8 5 16,2 2 0-16,1 2 0 16,3 2 0-16,-2 0 0 15,4 1-30-15,-3-4-44 16,2-2-38-16,-3-5-98 0,-2-9-328 16</inkml:trace>
  <inkml:trace contextRef="#ctx0" brushRef="#br0" timeOffset="317131.2135">4634 15320 1076 0,'0'0'88'16,"0"0"-67"-16,0 0 24 16,0 0 94-16,0 0-41 0,0 0-74 15,0 0-17-15,134-16-7 16,-67 11-2-1,0 4 2-15,-3 1 2 0,-7 0-2 16,-2 0-59-16,-11 1-45 16,-10 9-62-16,-16-1-93 15,-18 0-255-15</inkml:trace>
  <inkml:trace contextRef="#ctx0" brushRef="#br0" timeOffset="317303.317">4644 15627 941 0,'0'0'112'0,"0"0"-99"0,0 0 4 15,134 6 63-15,-56-6 4 16,11-3-45-16,8 0-32 16,6-1-7-16,-4 0-105 15,-10-4-243-15</inkml:trace>
  <inkml:trace contextRef="#ctx0" brushRef="#br0" timeOffset="317766.5937">6133 15461 434 0,'0'0'757'0,"0"0"-687"15,0 0-68-15,0 0 5 16,127-17 52 0,-53 16-25-16,1-1-23 0,-3-1-9 15,-14-1 1-15,-15-3-2 16,-18-2-2-16,-14 0 1 15,-11-3-4-15,-5-1-1 16,-23 0 1-16,-18 1-1 16,-7 8 5-16,-15 4-4 31,-10 0 3-31,-5 13 1 0,5 12 0 0,10 9 10 0,18 4 1 16,22 5 2-16,20 1-2 15,8 0 2-15,30-3 12 16,17-4-6-16,12-9-8 15,15-9-3-15,9-9-5 16,8-10-3-16,8 0-1 16,-4 0-101-16,-13-16-141 15,-15-12-299-15</inkml:trace>
  <inkml:trace contextRef="#ctx0" brushRef="#br0" timeOffset="318217.4526">6773 15058 1227 0,'0'0'39'16,"0"0"-3"0,0 0-36-16,118-42 26 0,-67 42 28 15,4 6-36-15,-3 17-15 16,-7 9-3-16,-12 5 2 15,-17 1-5-15,-13 0-3 16,-3-4-22-16,-21-6-11 16,-10-7 28-16,1-11 5 15,6-4 6-15,6-6 1 16,12 0 1-16,6-4 5 0,0-15-7 16,18-6-36-1,8-4 3-15,3-6 9 0,-3 1 8 16,-4 1 10-1,-5 2 6-15,-6 4 2 0,-6 8 3 16,-5 4 29-16,0 8 19 16,0 5-21-16,0 2-13 15,-8 9-19-15,-2 16 6 16,1 12-3-16,9 10 7 16,0 6-1-16,3 3-4 15,18-3-4-15,4-4 3 0,8-3-4 16,3-8-84-16,1-10-77 15,-1-13-216 1</inkml:trace>
  <inkml:trace contextRef="#ctx0" brushRef="#br0" timeOffset="318472.6553">7689 15464 536 0,'0'0'741'0,"0"0"-698"15,0 0-33-15,137 4-9 0,-65 1 39 16,1-1-21-16,-1 0-17 16,-8-2-1-16,-9-2-1 15,-9 0-71-15,-19-9-48 16,-17-10-62-16,-10-3-133 15</inkml:trace>
  <inkml:trace contextRef="#ctx0" brushRef="#br0" timeOffset="318650.2714">7965 15229 666 0,'0'0'347'0,"0"0"-275"0,0 0-61 16,0 0 32-16,0 0 33 15,-3 111-8-15,12-64-34 16,3 7-23-16,-2 2-5 16,-1-3-5-16,-4-2-1 15,-1-6-96-15,-4-7-76 16,0-14-192-16</inkml:trace>
  <inkml:trace contextRef="#ctx0" brushRef="#br0" timeOffset="319354.5989">8841 14858 917 0,'0'0'29'0,"0"0"6"16,0 0 57-16,0 0 1 15,0 0-50-15,0 0-42 16,-2 63 27-16,10-8 12 16,7 6-7-16,-2 8 0 15,2 2 4-15,-6 1-15 16,-3-1-6-16,-4-4-12 16,-2-8 2-16,0-7-5 15,0-10-2-15,6-8-59 0,8-11-99 16,7-14-92-1,3-9-399 1</inkml:trace>
  <inkml:trace contextRef="#ctx0" brushRef="#br0" timeOffset="319688.6026">9202 15163 326 0,'0'0'670'0,"0"0"-604"16,0 0-62-16,0 0-1 0,0 0 45 16,0 0-9-16,-66 92-19 15,66-58-8 1,0-5-9-16,6-1 3 16,12-6-3-16,8-5 0 15,3-5 1-15,0-10-3 0,-4-2 3 16,-4-4 3-16,-9-16 5 15,-8-7 8-15,-4-6 22 16,0-5 14-16,-16-3-13 16,-13 1-25-16,-3 6-7 15,3 9 1-15,7 10-7 16,10 11-5-16,6 4-2 16,6 13-55-16,0 15-42 15,24 6-18-15,15 2-110 0,12-6-180 16</inkml:trace>
  <inkml:trace contextRef="#ctx0" brushRef="#br0" timeOffset="320181.5604">9697 15226 831 0,'0'0'178'16,"0"0"-99"-16,0 0-47 15,-49-75 46-15,16 71-1 16,-3 4-46-16,-1 10-24 15,4 13-5-15,5 9 0 16,10 2 1-16,9 3-3 16,9-2 0-16,0-5 0 15,24-5-3-15,4-11-34 0,5-8-32 16,-2-6 10-16,-2 0-19 16,-3-12 1-16,-4-11 31 15,-5-1 32-15,-6-2 14 16,-5-3 24-16,-6 5 40 15,0 3 28-15,0 3-10 16,-3 10 1-16,-3 4-45 16,4 4-5-16,-1 0-33 15,3 14-10-15,0 17 8 16,0 10 0-16,0 7 2 16,11 9 2-16,1 3-2 15,-3 6 1-15,-2 1 1 16,-4 1 0-16,-3-1-1 15,0-4-1-15,0-6 1 0,-1-2 0 16,-10-13 0-16,-5-11 5 16,-7-13 6-16,-12-12 17 15,-15-6 3-15,-9-6-19 16,-4-20-13-16,8-7 0 16,16-5-91-16,18-2-107 15,21-4-352-15</inkml:trace>
  <inkml:trace contextRef="#ctx0" brushRef="#br0" timeOffset="320532.2079">9860 15566 942 0,'0'0'74'0,"0"0"-70"0,100-20-3 15,-63 10 7-15,-7-3 39 16,-8 1-22-16,-5-4-21 16,-10 0 7-16,-7-2 18 15,0 3 6-15,-12 1-4 16,-13 4-2-16,-10 4-18 16,-6 5 1-16,-4 1 3 0,-1 6-4 15,6 16 14-15,7 6 8 16,9 8-2-16,18 1-7 15,6 5 3-15,6-3-1 16,21-5-10-16,9-7-11 16,7-11 6-16,0-7-10 15,8-6-1-15,4-3-26 16,2-2-143-16,1-17-135 16</inkml:trace>
  <inkml:trace contextRef="#ctx0" brushRef="#br0" timeOffset="321093.0031">10533 15152 1100 0,'0'0'61'0,"0"0"-29"15,0 0-30-15,0 0 17 16,94 0 38-16,-55 22-25 16,-5 8-23-16,0 0-9 15,-17 1 1-15,-11 2-2 16,-6-4 1-16,-8-1 0 15,-19-6 2-15,-4-6 0 0,3-5 0 16,6-6 0 0,11-3 5-16,9-2-6 0,2 0 6 15,5-6-7-15,20-10-18 16,9-2-9-16,5-4-8 16,1-3 4-16,-5-4 10 15,-7-4 14-15,-8-2 7 16,-9-2 3-16,-5 2 6 15,-6 5 15-15,0 11 11 16,0 6 10-16,-1 8-20 16,-5 5-14-16,-3 2-11 15,3 20-11-15,-3 9 11 0,9 9 9 16,0 3-5 0,3-1 5-16,16-2-1 15,1-7 0-15,8-3-4 16,2-6-4-16,3-4-2 15,1-8-70-15,3-5-101 0,-1-7-252 16</inkml:trace>
  <inkml:trace contextRef="#ctx0" brushRef="#br0" timeOffset="321406.2086">11650 15299 1162 0,'0'0'117'0,"0"0"-87"15,96-4-28-15,-35 4 20 16,6 0 48-16,-2 0-42 15,-2 0-20-15,-6 0-3 16,-11 0-4-16,-7-2 5 16,-9-4-5-16,-6 2-1 15,-10-6-5-15,-6-1-30 0,-8-4-65 16,0-5-64-16,0-3-334 16</inkml:trace>
  <inkml:trace contextRef="#ctx0" brushRef="#br0" timeOffset="321616.0357">11935 15021 863 0,'0'0'150'15,"0"0"-76"-15,0 0-24 16,0 0 24-16,0 0 49 0,-28 116-43 16,41-59-32-1,6 6-31-15,1-2-13 16,-4-4 1-16,-4-2-3 15,-1-2-2-15,-7-6-54 16,-1-7-154-16,-1-13-184 0</inkml:trace>
  <inkml:trace contextRef="#ctx0" brushRef="#br0" timeOffset="322554.4846">12720 15174 1070 0,'0'0'82'0,"0"0"-45"16,-12-72 84-16,13 50-10 15,26 7-37-15,10 2-41 16,13 6-22-16,5 7-5 16,-3 0 6-16,-8 12-7 15,-13 15-3-15,-10 9-2 16,-12 9-2-16,-9 4 0 15,0 2-17-15,-17-4-21 0,-17-1 0 16,-12-9 3-16,-6-6 3 16,-1-9 4-16,3-9 7 15,6-6 18-15,7-7 2 16,11 0 6-16,6-2-2 16,11-12 1-16,6-6 2 15,3-3 3-15,0 1-5 16,13 3 21-16,2 3 21 15,0 5-9-15,-3 6-8 16,4 5-13-16,1 0-4 31,13 13-7-31,8 13-2 0,6 4 0 0,5 5-1 16,2-1 1-16,4 1-1 0,5-3-41 16,5-2-84-1,1-8-105-15,1-11-210 0</inkml:trace>
  <inkml:trace contextRef="#ctx0" brushRef="#br0" timeOffset="323155.1436">13664 15066 1041 0,'0'0'98'0,"0"0"-95"15,0 0 9-15,0 0 61 0,124 69 6 16,-63-35-30-1,3 3-15-15,-3-2-20 0,-8-3-8 16,-10-5-2-16,-10-1-4 16,-11-6 0-16,-10-7-47 15,-7-3-68-15,-4-6-64 16,-1-4-108-16,0-2-367 16</inkml:trace>
  <inkml:trace contextRef="#ctx0" brushRef="#br0" timeOffset="323387.5531">14115 15016 1056 0,'0'0'96'0,"0"0"-76"16,0 0 1-16,0 0 42 16,-94 50 11-16,69-4-19 15,-3 8-30-15,-1 7-11 16,0-2-5-16,2-2-9 15,5-9-1-15,9-3-40 16,10-10-117-16,3-8-62 16,0-13-133-16</inkml:trace>
  <inkml:trace contextRef="#ctx0" brushRef="#br0" timeOffset="331003.5212">27238 3367 1099 0,'0'0'10'0,"-88"-12"-10"15,43 28-6-15,12 29 6 16,13 26 8-16,14 24 17 16,6 21 3-16,22 18-11 15,12 9-11-15,4 8-6 16,-4 2 0-16,-4-4 2 16,-9-4-1-16,-9-12 1 0,-8-17 0 15,-4-19-1 1,-4-23 4-16,-16-17-1 0,-7-18-4 15,-7-14 8-15,-2-14 10 16,-3-11-7 0,5 0-1-16,7-16-10 0,17-14-111 15,10-7-244-15</inkml:trace>
  <inkml:trace contextRef="#ctx0" brushRef="#br0" timeOffset="331486.7875">27518 4371 1265 0,'0'0'52'0,"0"0"-18"0,120-36-33 15,-63 36 1-15,1 13 9 16,-5 21 5-16,-9 9-10 15,-16 6-6-15,-16 0-4 16,-12-2-13-16,-9-6-13 16,-12-9 15-16,3-9 8 15,8-10 0-15,5-7 0 16,5-6-5-16,0-5 12 0,20-15 0 16,8-8-11-1,6-8-10-15,1-7 6 16,-2-6 10-1,-5-4 3-15,-4-2 2 0,-7 5 2 16,-6 7 15-16,-6 8 5 16,-5 13 24-16,0 10-6 0,0 7-4 15,0 5-13-15,0 0-23 16,-2 21-6-16,-1 13-1 16,2 10 7-16,1 6 3 15,9 0-2-15,14-2 1 16,7-7 2-16,0-7-4 15,6-11-7-15,0-5-82 16,2-14-64-16,-5-4-178 16</inkml:trace>
  <inkml:trace contextRef="#ctx0" brushRef="#br0" timeOffset="331920.2837">28324 3890 507 0,'0'0'540'16,"0"0"-487"-16,0 0-38 16,0 0-12-16,0 0 6 0,0 0-9 15,95 73 2-15,-79-41-2 16,-6-3 0-1,-4-5 0-15,-5-7 3 0,1-7-3 16,-2-7-12-16,0-3 12 16,0 0 3-16,0-15 20 15,0-7-18-15,0-5 0 16,4-2 7-16,6-1-2 16,1 3 10-16,3 3-1 15,-1 8 7-15,-1 4 3 16,0 7 5-16,3 5-12 15,2 0-22-15,2 15 0 16,3 13-2-16,-1 9-1 16,-2 8 3-16,-4 0 0 15,-7 2 0-15,-7-7 0 0,-1-1-3 16,0-5-4-16,0-5-80 16,0-3-28-16,9-6-167 15</inkml:trace>
  <inkml:trace contextRef="#ctx0" brushRef="#br0" timeOffset="332420.4645">29370 4334 1021 0,'0'0'47'0,"-48"-74"-32"16,17 43 59-16,-2 5 29 16,-3 11-46-16,-1 9-34 0,0 6-23 15,1 9-8-15,6 17 1 16,9 10 5-16,9 4 0 16,11 6 2-16,1 0 1 15,13-4 3-15,20-12-4 16,9-11 0-16,5-13-12 15,1-6 3-15,-3-8-14 0,-8-15 10 16,-7-13 13 0,-9-6 1-16,-6-8 1 0,-8-5-1 15,-7-6 10 1,0-2 9 0,-9-2-1-1,-11 4 11-15,-4 9 14 0,3 13 10 0,0 14-10 16,7 11-18-16,6 8-18 0,3 6-8 15,4 4-4-15,1 24-18 16,0 17 20-16,0 13 2 16,11 7 3-16,6 3-3 15,-1-1 0-15,-4 0-36 16,-3-5-40-16,-9-4-68 16,0-11-69-16,0-12-137 0</inkml:trace>
  <inkml:trace contextRef="#ctx0" brushRef="#br0" timeOffset="332870.6384">29639 4246 741 0,'0'0'465'0,"0"0"-401"15,17-75-16-15,-1 68 31 16,6 6-21-16,6 1-49 15,6 14-9-15,1 12-11 16,-4 7 9-16,-7 7 2 16,-13-1-13-16,-9 2-34 15,-2-3 2-15,-10-5-11 16,-7-9-9-16,0-9 1 0,4-9 9 16,3-6-14-16,7-2 54 15,3-20 11-15,0-7-45 16,13-6 16-16,4-3 33 15,1-3 6-15,-3 2 9 16,0-1 6-16,-6 6 31 16,-2 8 47-16,-5 8-26 15,-2 10-4-15,0 8-5 16,0 0-64-16,0 17-6 0,0 14-8 16,-6 10 14-1,4 3 0-15,2 4 1 16,0-3 0-16,13-2 0 15,7-7-1-15,4-7-5 0,4-6-68 16,5-10-37 0,7-10-154-16,11-3-428 0</inkml:trace>
  <inkml:trace contextRef="#ctx0" brushRef="#br0" timeOffset="333067.8516">30434 4211 1100 0,'0'0'248'15,"0"0"-217"-15,86-25-29 16,-34 17 1-16,11 1 12 16,3 0-15-16,-4 4-9 15,-21 3-138 1,-31 0-105-16,-20 0-257 15</inkml:trace>
  <inkml:trace contextRef="#ctx0" brushRef="#br0" timeOffset="333230.4246">30402 4379 843 0,'0'0'113'16,"0"0"0"-16,0 0-2 16,120 60 36-16,-58-54-52 0,14-3-65 15,4 0-20-15,-2-3-10 16,-10 0-50-16,-22-15-189 15,-17-10-333 1</inkml:trace>
  <inkml:trace contextRef="#ctx0" brushRef="#br0" timeOffset="334511.5516">31315 4009 1263 0,'0'0'109'16,"0"0"-94"-16,0 0 28 16,55-77 25-16,-3 74-27 15,15 3-22-15,10 22-12 16,3 15-4-1,-11 13 5-15,-14 10-8 0,-17 5-1 16,-20 2-5-16,-17 1-31 16,-1-7-8-16,-24-13 2 15,-6-13 19-15,4-16 10 16,3-10 10-16,11-9 4 0,5 0 7 16,7-18 18-1,4-13-25-15,20-12-15 0,15-9-38 16,3-4 35-16,3-7-32 15,-5-6 17 1,-9-4 20-16,-11 0 13 0,-12 10 25 16,-8 13 23-1,-7 12 7-15,-14 14-6 0,0 9-15 16,8 14-6-16,3 1-28 16,2 26-1-16,5 18-10 15,3 17 11-15,1 8 1 16,22 1 5-16,3-4 1 15,-1-8-5-15,-2-11 1 0,3-12-3 16,-2-11-23 0,1-10-51-16,-4-12-101 0,-3-2-97 15,-11-16-319-15</inkml:trace>
  <inkml:trace contextRef="#ctx0" brushRef="#br0" timeOffset="335003.4246">32082 3566 1112 0,'0'0'101'0,"0"0"-86"16,0 0-9-16,0 0-6 0,0 0-10 15,0 0-8-15,6 82 18 16,-4-39 1-16,1 0 0 16,0-7-1-16,3-5 0 15,-1-9 0-15,-2-10 0 16,-1-6-1-16,0-6-16 16,-1 0 17-16,2-9 8 15,0-12 1-15,2-6-8 16,-1-5-1-16,1 0 1 15,2 0 4-15,-1 1 7 16,1 6 8-16,1 7-8 16,-1 6-1-16,1 5 18 15,1 6-9-15,4 1-20 0,4 1 0 16,6 17-7-16,3 5 6 16,-5 3 2-16,0 2-1 15,-5-1 1-15,-7-2 1 16,-3 0-1-16,-6-2 0 15,0-2 0-15,0-1-1 16,0-3-6-16,0-5-66 16,3-2-39-16,9-5-148 15,1-5-298-15</inkml:trace>
  <inkml:trace contextRef="#ctx0" brushRef="#br0" timeOffset="335263.0774">32542 3670 1080 0,'0'0'89'0,"0"0"-88"15,95 1 33-15,-48 10 44 16,2-1-35-16,-3 2-24 15,-4-1-10-15,-5-1-7 16,-6-3-4-16,-7-1-70 16,-9-6-37-16,-10 0-80 0,-5 0-80 15,0-11-317-15</inkml:trace>
  <inkml:trace contextRef="#ctx0" brushRef="#br0" timeOffset="335460.4331">32755 3571 917 0,'0'0'45'15,"0"0"-38"-15,0 0-7 16,0 0 23-16,-3 85 23 16,3-49-19-16,4 3-16 0,6-3-8 15,0-1-3-15,3-5-41 16,4-7-144-16,1-11-142 15</inkml:trace>
  <inkml:trace contextRef="#ctx0" brushRef="#br0" timeOffset="335720.1866">33035 3450 1098 0,'0'0'82'0,"0"0"-74"15,0 0-3-15,0 0-1 16,0 0-4-16,0 0 0 16,4 98 17-16,11-37-3 0,-1 3-5 15,2 2-8-15,-5-1-1 16,-6-4-22-16,-2 0-78 15,-3-6-137-15,0-8-135 16</inkml:trace>
  <inkml:trace contextRef="#ctx0" brushRef="#br0" timeOffset="336086.2794">31451 4879 1014 0,'0'0'332'16,"0"0"-332"-16,145 0-4 16,-17 0 4-16,38 0 77 0,29 0-8 15,17 0-44-15,7-8-18 16,-8-3-1 0,-23-2-1-16,-32 0-5 15,-36 7-5-15,-38 1-41 0,-37 4-54 16,-41-3-103-1,-20 3-110-15,-48-2-383 0</inkml:trace>
  <inkml:trace contextRef="#ctx0" brushRef="#br0" timeOffset="336569.6226">31681 5313 1262 0,'0'0'109'16,"0"0"-109"-16,0 0-18 15,0 0 18-15,3 90 2 16,7-48 8-16,4 5-9 15,-2-1 2-15,0-3-3 16,-1-8 0-16,-1-10-30 16,-3-6-13-16,2-11-5 15,-2-8 5-15,4 0 15 16,2-17 19-16,4-12-12 0,5-8-12 16,0-4 19-16,3 1 14 15,1 9 4-15,-2 6 32 16,-2 8 17-16,-5 8 8 15,-1 3 11-15,-1 6-7 16,2 0-32-16,6 1-20 16,-1 16-2-16,0 5-4 15,-2 7-3-15,-3 2 1 16,-2 1-3-16,-5 1-2 16,-4-4-1-16,1 0-6 15,0-7-49-15,2-6-78 16,4-11-91-16,4-5-408 0</inkml:trace>
  <inkml:trace contextRef="#ctx0" brushRef="#br0" timeOffset="336778.4094">32317 5544 1264 0,'0'0'175'0,"0"0"-160"15,0 0-14-15,116-6 10 0,-46 6 15 16,5 0-23 0,-5 0-3-16,-11-7-68 0,-17-8-113 15,-19-6-192-15</inkml:trace>
  <inkml:trace contextRef="#ctx0" brushRef="#br0" timeOffset="336964.38">32475 5318 951 0,'0'0'280'0,"0"0"-270"16,0 0-8-16,-2 80 73 16,2-43 16-16,7 4-48 15,7-1-31-15,1-1-5 0,0-2-7 16,3-7-58-16,-2-10-110 15,7-11-128-15</inkml:trace>
  <inkml:trace contextRef="#ctx0" brushRef="#br0" timeOffset="337179.3735">32952 5227 1336 0,'0'0'43'0,"0"0"-43"0,0 0 0 16,0 0 46-1,-7 114 1-15,14-63-23 16,8 5-17-16,1-2-7 0,-2-3-41 16,-2-5-114-16,-5-9-112 15,-1-9-398-15</inkml:trace>
  <inkml:trace contextRef="#ctx0" brushRef="#br0" timeOffset="341276.2019">14492 15009 941 0,'0'0'223'0,"0"0"-160"0,0 0-51 16,0 0 107 0,-30-72-11-16,63 54-70 0,9 3-28 15,12 4-4-15,2 6-2 16,1 5-2-16,-3 3-1 15,-10 21-1-15,-12 8-3 16,-13 9-3-16,-11 6 3 16,-8 2 1-16,-11 4-7 15,-15-6 6-15,-7-4-9 16,1-8 9-16,6-10 3 0,7-8 1 16,12-11-1-1,4-6 0-15,3 0-1 16,12-5-5-16,21-17 0 0,10-12-43 15,6-3 9 1,-5-9 11-16,-6 1-8 16,-6 1 10-16,-11 2 26 0,-8 9 1 15,-10 3 31-15,-3 12 11 16,0 5 15-16,-2 5-15 16,-2 6-6-16,0 2-18 15,2 0-18-15,-1 20-7 16,3 6 6-16,0 9-1 15,2 0 2-15,17 2 3 16,5-3-2-16,1-1 1 16,5-4-2-16,0-1-14 0,3-9-73 15,-2-6-98-15,-3-10-100 16,-7-3-635-16</inkml:trace>
  <inkml:trace contextRef="#ctx0" brushRef="#br0" timeOffset="342437.2707">15146 14533 613 0,'0'0'103'0,"0"0"-66"16,0 0-15-16,0 0 58 16,0 0 22-16,0 0-58 15,-38-44-11-15,38 38-5 0,0 0 29 16,0 1-21-16,3-2-24 15,12 0-7 1,3 2 0-16,3 3-5 0,2 2 3 16,-1 0-2-16,-1 0-1 15,-6 4 0-15,-3 10-3 16,-4 3 2-16,-6 3-2 16,-2 1 3-16,0 1-5 15,-12 1 5-15,-6 0 2 16,-1-2-2-16,2-3-3 15,3-4 3-15,3-2 0 16,6-4 1-16,4-2 0 0,1-3 5 16,0 0-6-1,11-2 5-15,11-1 4 16,5 0-2-16,4 0-1 16,2 0-6-16,1 0-53 0,0 0-209 15,1 0-315-15</inkml:trace>
  <inkml:trace contextRef="#ctx0" brushRef="#br0" timeOffset="342682.2446">15532 14572 1042 0,'0'0'69'15,"0"0"-55"1,0 0-12-16,0 0 6 16,133-3 33-16,-71 3-30 0,0 4-9 15,-13 0-2-15,-9-2-1 16,-16-2-35-16,-7 0-91 16,-8 0-47-16,-9-2-59 15,0-11-379-15</inkml:trace>
  <inkml:trace contextRef="#ctx0" brushRef="#br0" timeOffset="342899.3838">15740 14416 731 0,'0'0'104'0,"0"0"-83"16,0 0 24-16,0 0 46 15,0 0 0-15,0 0-32 16,-36 64-27-16,34-34-13 15,2 0 17-15,0 1-18 16,0-3-8-16,11-1-4 16,3-3-6-16,3-6-27 15,4-5-87-15,1-9-158 16,1-4-316-16</inkml:trace>
  <inkml:trace contextRef="#ctx0" brushRef="#br0" timeOffset="343149.2023">16089 14327 678 0,'0'0'444'0,"0"0"-352"15,0 0-72-15,0 0-6 16,0 0 19-16,0 0-22 15,25 70 12-15,-10-26-9 16,-2 4-11-16,2 3 1 16,-4 0-4-16,-1-1-3 15,-3 0-84-15,-7-5-113 16,0-5-239-16</inkml:trace>
  <inkml:trace contextRef="#ctx0" brushRef="#br0" timeOffset="343820.3686">14277 15837 1069 0,'0'0'66'0,"0"0"-59"15,0 0 50-15,0 0 51 16,91-7-86-1,12 7-10-15,29 0-3 0,20 0 8 16,12 0 15-16,9 1-16 31,1 3-5-31,-6-2-4 0,-18 2-7 0,-29-2-20 16,-34-2-54-16,-41 0-33 16,-30 0-6-16,-16 0-78 15,-20 2-33-15,-27 2-480 16</inkml:trace>
  <inkml:trace contextRef="#ctx0" brushRef="#br0" timeOffset="344259.6276">14559 16256 1083 0,'0'0'78'16,"0"0"-59"-16,0 0 41 15,0 0-21-15,81-34 2 16,-35 34-14 0,-2 0-14-16,-13 2-13 0,-9 13-2 15,-16 0-17-15,-6 5-1 16,-12 3 10-16,-18 3 10 16,-6 1 1-16,2-1 1 15,7-4 1-15,10-5 12 16,11-3 9-16,6-4-9 15,4 0-6-15,26-4 7 16,16-2-3-16,13-2-11 16,13-2-2-16,8 0-53 0,2 0-143 15,-1-13-232-15</inkml:trace>
  <inkml:trace contextRef="#ctx0" brushRef="#br0" timeOffset="344466.1133">15094 16329 1195 0,'0'0'70'16,"0"0"-69"-16,100-6 3 16,-41 6 76-16,7 0-34 15,-3 0-37-15,-8 0-9 0,-14 0-54 16,-12 0-108-1,-20-4-137-15,-9-4-493 0</inkml:trace>
  <inkml:trace contextRef="#ctx0" brushRef="#br0" timeOffset="344663.2002">15277 16190 908 0,'0'0'153'0,"0"0"-129"15,0 0-20-15,0 0 93 16,0 0 1-16,-14 86-35 16,10-47-33-16,0 5-13 15,1 1-12-15,0-1-3 16,3-5-4-16,0-8-59 16,4-7-93-16,20-11-157 0</inkml:trace>
  <inkml:trace contextRef="#ctx0" brushRef="#br0" timeOffset="344901.8092">15774 16167 1140 0,'0'0'147'0,"0"0"-132"16,0 0-15-16,0 0 0 15,0 0 10-15,46 84-3 16,-35-45-7 0,-2 0-7-16,2-2-98 0,-2-9-87 15,0-8-194-15</inkml:trace>
  <inkml:trace contextRef="#ctx0" brushRef="#br0" timeOffset="345351.7484">16757 15613 187 0,'0'0'804'16,"0"0"-704"-16,0 0-78 16,0 0 70-16,0 0 1 15,0 0-51-15,80 0 2 16,-8 8-26-16,9-6-4 16,-5 0-3-16,-4-2-7 15,-4 0-2-15,-10 0-2 16,-13-4-33-16,-14-4-97 15,-18-3-95-15,-13-1-26 16,-5-7-266-16</inkml:trace>
  <inkml:trace contextRef="#ctx0" brushRef="#br0" timeOffset="345560.4265">17079 15440 844 0,'0'0'261'0,"0"0"-215"15,0 0-40-15,0 0 75 16,-1 72 42-16,1-30-63 16,7 3-30-16,2 4-19 15,-1 1-6-15,0-5-5 16,0-1-7-16,1-6-109 0,6-8-134 16,0-12-282-1</inkml:trace>
  <inkml:trace contextRef="#ctx0" brushRef="#br0" timeOffset="346284.3434">18009 15355 1080 0,'0'0'109'0,"0"0"-31"16,7-82 8-16,14 57-12 15,9 9-13-15,6 2-38 16,9 8-21-16,2 6-2 16,0 2 1-16,-6 18-3 15,-13 7-7-15,-12 5 5 16,-15 5-27-16,-1-1-15 15,-25 0-6-15,-8-5-3 16,0-9 10-16,8-4 16 16,11-7 26-16,11-2-9 15,3-4-6-15,15 2 18 0,17 1 5 16,6 3-4-16,1 5 0 16,-3 3 5-16,-6-2 8 15,-10 3 12-15,-12-3 5 16,-8 0 8-16,-15 1 10 15,-21-4 8-15,-15-4-6 16,-8-6-13-16,-1-3-17 16,4-1-13-16,8 0-8 15,11-1-12-15,10-13-98 16,13 0-151-16,11-5-624 0</inkml:trace>
  <inkml:trace contextRef="#ctx0" brushRef="#br0" timeOffset="358493.4584">18941 15287 948 0,'0'0'136'0,"0"0"-101"16,0 0 18 0,0 0 70-16,0 0-13 0,0 0-42 15,0 0-42 1,0 0-21-16,33-8-4 0,8 27 4 16,3 1-2-16,-2 2 1 15,-1 2-3-15,-2 1 1 16,-3 1-2-16,-7-4-2 15,-6-1-25-15,-4-4-26 16,-5-1-68-16,-6-5-16 16,-5-4-64-16,-3-7-86 15</inkml:trace>
  <inkml:trace contextRef="#ctx0" brushRef="#br0" timeOffset="358783.433">19214 15200 940 0,'0'0'108'15,"0"0"-87"-15,0 0-1 16,0 0 43-16,0 0-16 16,0 0-16-16,-67 54-13 15,55-19 3-15,3 2-8 16,0-1-4-16,-1 0 3 15,2-1-9-15,1-2-3 0,2-1 4 16,4-3-4-16,1-4-10 16,0-4-78-16,7-4-54 15,14-6-127-15</inkml:trace>
  <inkml:trace contextRef="#ctx0" brushRef="#br0" timeOffset="359376.1926">19934 15186 1154 0,'0'0'96'0,"0"0"-41"16,0 0-39-16,83-66 29 15,-49 62 25-15,1 4-35 16,1 0-24-16,0 19-8 16,-3 7-3-16,-7 7-6 15,-7 6 5-15,-13 3-1 0,-6 1 1 16,-7-2-8-16,-22-3-12 15,-3-9 5 1,-3-7 8-16,4-6 8 16,10-9-1-16,11-3 2 0,10-4-1 15,0 0 10-15,16-14-10 16,20-11-4-16,10-10 0 16,9-8-6-16,2-7 3 15,-3-6 2-15,-7-2 5 16,-9 4 1-16,-8 2 0 15,-11 11 5-15,-7 10 8 16,-7 12 0-16,-4 8 11 16,-1 7 3-16,0 4-28 0,-3 1-5 15,-12 18 1-15,-4 13-1 16,2 7 5-16,2 8 3 16,9 2 5-1,6 0 3-15,0-4 5 0,18-6-4 16,9-9-1-16,10-10 0 15,7-7-5-15,8-9-1 16,4-4-5-16,-3-3-88 16,-7-19-174-16,-13-7-497 15</inkml:trace>
  <inkml:trace contextRef="#ctx0" brushRef="#br0" timeOffset="361763.2262">4435 17499 1061 0,'0'0'125'16,"0"0"-108"-16,0 0 9 15,0 0 99-15,0 0-18 16,0 0-66-16,127-16-19 0,-66 9-9 15,3 1-2-15,-7 6-9 16,-2 0-2-16,-8 0-20 16,-9 9-52-1,-8 4-124-15,-15 0-139 0</inkml:trace>
  <inkml:trace contextRef="#ctx0" brushRef="#br0" timeOffset="361951.6748">4525 17730 788 0,'0'0'314'0,"0"0"-284"16,0 0-16-1,0 0 53-15,0 0 77 0,94 21-72 16,-41-18-53-16,5 2-19 16,2-2-15-16,-1 2-140 15,-7-5-157-15</inkml:trace>
  <inkml:trace contextRef="#ctx0" brushRef="#br0" timeOffset="363149.3986">6096 17404 1138 0,'0'0'61'0,"0"0"-53"16,0 0-8-16,0 0 36 16,0 0 22-16,111 32-38 15,-66-30-11-15,4-2-3 16,-7 0-6-16,-9 0-15 15,-14-4-17-15,-14-7 0 16,-5 0 20-16,-22-1 3 16,-20 5 6-16,-12 4 3 0,-10 3 12 15,0 6 16-15,3 15 19 16,10 9 5-16,14 3-4 16,13 5-12-1,18 2-6-15,6 1 0 0,19 0-12 16,20-4-6-16,13-6-5 15,11-6-4-15,2-8-2 16,6-6-1-16,-1-8-51 16,-2-3-128-16,-8-8-165 15</inkml:trace>
  <inkml:trace contextRef="#ctx0" brushRef="#br0" timeOffset="363566.1902">6682 17095 1274 0,'0'0'91'0,"0"0"-79"16,91-12-12-16,-49 28 0 15,1 16 16-15,-9 10-11 16,-14 6-4-16,-13 4-1 15,-7-4 0-15,-16-4 0 16,-8-9 0-16,6-9-1 16,3-10-2-16,8-7-25 15,4-9-17-15,3 0 12 16,0-14 29-16,1-17-19 16,15-6-25-16,4-3 44 15,2-2 4-15,-1 3 2 0,-6 3 6 16,-4 10 25-16,-4 10 24 15,-6 8 4-15,2 6-13 16,-1 2-20-16,-2 12-28 16,6 14 0-16,3 13 12 15,7 4 7-15,1 2-12 16,11 3-5-16,1-1 1 16,5-2-3-16,6-5-89 15,5-9-147-15,5-9-319 0</inkml:trace>
  <inkml:trace contextRef="#ctx0" brushRef="#br0" timeOffset="363793.9255">7507 17593 1226 0,'0'0'184'0,"0"0"-173"15,88 0-3-15,-21 0 20 16,9 0 43-16,3 0-52 16,-4 0-10-16,-5-1-9 0,-16-4-9 15,-13-1-49-15,-16-4-104 16,-18-3-84-16,-7-3-184 16</inkml:trace>
  <inkml:trace contextRef="#ctx0" brushRef="#br0" timeOffset="363961.5494">7792 17442 1009 0,'0'0'149'0,"0"0"-142"15,0 0 18-15,0 0 107 16,-6 74-3-16,26-32-74 16,3 4-27-16,1-2-19 15,1 1-5-15,-1-2-4 0,-1-3-44 16,2-7-92-16,-1-7-153 15,4-9-313-15</inkml:trace>
  <inkml:trace contextRef="#ctx0" brushRef="#br0" timeOffset="364245.0985">8592 17093 1171 0,'0'0'127'0,"0"0"-114"16,0 0-9 0,0 0-4-16,0 0 36 15,31 112 23-15,-16-50-27 0,-3 4-16 16,-5 5-7-16,-2-7-7 15,-5-3 0-15,6-9-2 16,-2-9-25-16,5-9-84 16,6-11-75-16,3-13-133 15</inkml:trace>
  <inkml:trace contextRef="#ctx0" brushRef="#br0" timeOffset="364583.3431">8987 17334 1053 0,'0'0'127'0,"0"0"-108"15,0 0-18-15,0 0 38 16,-52 109 33-16,52-66-29 16,13-5-25-16,18-4-13 15,7-13 0-15,4-9-1 16,4-10-4-16,-3-2-1 15,-5-6 1-15,-9-16 1 16,-9-5 11-16,-11-6 7 16,-9-5 11-16,-3-3 15 0,-29 2-26 15,-17 7-18 1,-6 10-1-16,-2 12-3 0,11 10-1 16,18 6-2-16,20 23-33 15,8 11-50-15,27 4-45 16,24-3-47-1,14-6-80-15,4-9-311 16</inkml:trace>
  <inkml:trace contextRef="#ctx0" brushRef="#br0" timeOffset="364996.7268">9562 17430 1039 0,'0'0'126'0,"0"0"-104"0,-87-90-3 15,33 71 61 1,1 13-12-16,8 6-41 0,12 9-17 15,12 21-8-15,16 9-1 16,5 4 3-16,5 1-4 16,20-2 0-16,7-10-3 15,-1-7-6-15,3-9-39 16,-2-9-1-16,-4-7 5 16,0 0 34-16,-4-6 6 15,-4-9 4-15,-4-4 2 16,-4 2 3-16,-1 5 19 15,-3 3 11-15,0 7 9 16,-2 2-13-16,0 0-26 16,3 17-4-16,-5 13-1 15,2 9 1-15,-3 4 1 16,-1 11 1-16,1 7 9 16,-2 4 26-16,-1 2 17 15,0-6-6-15,-6-12-19 16,-19-14 2-16,-14-14-7 0,-13-15 1 15,-11-6-9-15,-2-7-11 16,3-19-6-16,6-7-48 16,11-9-88-16,15-3-338 15</inkml:trace>
  <inkml:trace contextRef="#ctx0" brushRef="#br0" timeOffset="365348.303">9715 17756 1432 0,'0'0'37'15,"0"0"-37"-15,103-26-23 16,-46 19 23-16,1 1 8 16,-3-3-8-16,-7-1-32 15,-15-4 9-15,-18-2 13 16,-15-2 7-16,0-1-7 15,-30 4-3-15,-10 3 8 16,-7 4 0-16,1 8 5 16,10 0 17-16,6 12 13 0,11 10 8 15,10 6 10-15,9 7-15 16,0-1 8 0,19 1-21-16,11-2-5 15,4-5-10-15,5-9-5 0,2-6-4 16,8-6-35-16,6-7-98 15,8 0-133-15,-1-13-441 16</inkml:trace>
  <inkml:trace contextRef="#ctx0" brushRef="#br0" timeOffset="365731.3844">10465 17406 1113 0,'0'0'229'0,"0"0"-156"15,0 0-68-15,0 0-5 16,0 0 48-16,105 62-15 16,-80-26-24-16,-11-1-7 15,-8 0 3-15,-6-5-5 16,0-5-3-16,-12-6 3 16,6-9-36-16,3-4-20 15,3-6-74-15,1 0 27 16,22-16 39-16,8-12-67 15,3-5 91-15,-2-6 40 16,-7 0 9-16,-10 0 22 16,-5 9 72-16,-7 6-23 15,-3 12 12-15,0 4 17 16,0 8-51-16,0 8-49 16,0 21 1-16,2 7 14 0,5 9-3 15,7 0-14 1,4-2-4-16,1-5-1 0,4-4-2 15,5-7-34-15,12-5-121 16,9-9-66-16,11-7-580 16</inkml:trace>
  <inkml:trace contextRef="#ctx0" brushRef="#br0" timeOffset="365958.1926">11453 17518 1286 0,'0'0'126'15,"112"0"-125"-15,-34 0 1 16,5 4 16-16,-5 0 15 16,-4-1-25-16,-11-3-4 15,-15 0-4-15,-17-6-38 16,-19-8-96-16,-12-10-103 15,-19-6-729-15</inkml:trace>
  <inkml:trace contextRef="#ctx0" brushRef="#br0" timeOffset="366162.1766">11613 17254 1164 0,'0'0'121'0,"0"0"-113"16,0 0 53-16,0 102 60 15,3-52-53-15,9 9-34 16,0 2-25-16,0-2-6 16,1-6-1-16,-4-2-2 15,0-7-25-15,-2-7-139 16,-4-16-233-16</inkml:trace>
  <inkml:trace contextRef="#ctx0" brushRef="#br0" timeOffset="368282.9562">12903 17195 821 0,'0'0'163'0,"0"0"-85"15,-3-78-7-15,12 49 37 16,17 0-26-16,8 3-30 15,11 6-28-15,3 8-9 16,-1 9 6-16,-5 3-4 16,-12 4-6-16,-12 17-11 0,-14 10-5 15,-4 3-4-15,-18 7-6 16,-14-2 2-16,-9-1 5 16,0-1 8-16,6-7-3 15,7-5 3-15,10-3-1 16,6-7 1-16,9-3 4 15,3-4 3-15,10-2 2 16,20-2 11-16,15 0-6 16,13 0-3-16,8-3-6 0,3 2-5 15,-1 3-8-15,-14-3-69 16,-8 4-153-16,-21-4-185 16</inkml:trace>
  <inkml:trace contextRef="#ctx0" brushRef="#br0" timeOffset="368489.8246">12790 17587 1171 0,'0'0'68'16,"0"0"-64"-16,130 0 56 0,-56-3 69 15,13-2-65-15,4-1-36 16,-3 2-11-1,-10 4-17-15,-16 0 0 0,-14 0-57 16,-14 10-159-16,-17 0-189 16</inkml:trace>
  <inkml:trace contextRef="#ctx0" brushRef="#br0" timeOffset="368968.7781">13263 17805 1119 0,'0'0'56'15,"0"0"-33"-15,84-31 34 16,-44 28 47-16,-3 3-64 16,-7 0-40-16,-8 9 0 15,-16 3-36-15,-6 5-8 16,-13-3-1-16,-14 3 12 0,-2-1 12 16,1 0 10-16,9-2 11 15,11-2 0 1,8 5 0-16,3-3 0 15,24 2 2-15,7 0-1 16,4-1 3-16,-7 1 11 0,-9-4 16 16,-9-2 13-16,-13 0 6 15,-2-3 7-15,-26 3 12 16,-11-3-3-16,-9-4-22 16,-1-3-16-16,3 0-5 15,11 0-16-15,16 0-7 16,10 0-2-16,9-3-46 15,25-11-89-15,23-9-461 16</inkml:trace>
  <inkml:trace contextRef="#ctx0" brushRef="#br0" timeOffset="369481.4825">14167 17545 1372 0,'0'0'75'16,"0"0"-49"-16,85-36-23 15,-46 36 27-15,1 0 22 16,3 17-26-16,-2 12-22 0,-8 7-3 15,-14 4-1 1,-16 3 0-16,-3-4-1 0,-19-2-1 16,-11-7-4-16,-2-9-2 15,9-7 6-15,8-6-2 16,7-5 0-16,8-3-9 16,3 0-6-16,28-14-3 15,14-9-48-15,10-7 15 16,-1-9-13-16,-6-1 34 15,-10-4 16-15,-12-1 13 16,-14 3 5-16,-11 9 27 16,-1 7 28-16,0 11 5 15,-6 9 3-15,-1 6-19 16,3 1-36-16,-1 22-6 16,4 13 10-16,1 3 8 15,1 7-8-15,17 0-4 16,0-5-6-16,9-6-2 0,0-9-3 15,1-5-71-15,3-13-115 16,2-8-154-16</inkml:trace>
  <inkml:trace contextRef="#ctx0" brushRef="#br0" timeOffset="369883.3146">15073 17198 208 0,'0'0'1053'16,"0"0"-1022"-16,0 0-28 0,0 0 2 16,0 0 1-16,91-62 3 15,-80 68-9-15,-3 10-4 16,-6 3-12-16,-2 2-39 15,0 0 26-15,-2-3 2 16,1 0 1-16,1-5 18 16,3 2 7-16,14-4 1 0,1 1 1 15,-1 2 3-15,-4-3 13 16,-5 0 7-16,-8 2 3 16,0 2 26-16,-17 4 8 15,-22 2 15-15,-11-2-11 16,-8-3-21-1,4-2-6-15,9-3-15 0,12-2-18 16,15 1-4-16,14 0-2 16,4-3-49-16,28-1-77 15,23-4-139-15</inkml:trace>
  <inkml:trace contextRef="#ctx0" brushRef="#br0" timeOffset="370329.896">15848 17611 1030 0,'0'0'133'0,"0"0"-112"16,0 0-5-16,0 0 112 16,0 0-4-16,109 6-76 15,-43-5-22-15,7 1-5 16,2-2-4-16,2 0-5 16,-7 0-6-16,-7 0-6 0,-11-6-9 15,-13-3-47-15,-15-4-89 16,-18-4-120-1,-6-3-320-15</inkml:trace>
  <inkml:trace contextRef="#ctx0" brushRef="#br0" timeOffset="370565.0347">16045 17342 1259 0,'0'0'94'15,"0"0"-78"-15,0 0-16 16,9 81 94-16,8-34-19 16,1 9-42-16,0-1-23 0,-6-5-4 15,-4-1-6-15,-5-10 0 16,-3-4-50-16,0-9-90 16,0-11-192-16,0-9-583 15</inkml:trace>
  <inkml:trace contextRef="#ctx0" brushRef="#br0" timeOffset="371464.6466">17069 17416 1194 0,'0'0'110'0,"0"0"-91"15,0 0-6-15,0 0 54 16,101-73 14-16,-60 73-50 16,-1 0-27-16,-3 6-2 0,-11 8-2 15,-16 6-5-15,-10 1-11 16,-9-1-16 0,-18 3 8-16,2-1-12 0,2-1 2 15,9-1-3-15,11 0 18 16,3-2 10-1,6 2 9-15,16-1 1 0,3 0 0 16,-1-1 0 0,-7-2 5-16,-9-2 34 0,-8-1 9 15,-5-1-15-15,-28-2 19 16,-11-2 0-16,-8-1-12 16,3-6-15-16,4 0-9 15,12-1-5-15,13 2-10 16,14-1-4-16,6 1-25 15,25-2-88-15,27 0-176 0,17 0-553 16</inkml:trace>
  <inkml:trace contextRef="#ctx0" brushRef="#br0" timeOffset="371906.2022">17549 17373 1186 0,'0'0'132'0,"0"0"-80"16,115-33-15-16,-58 33 53 16,1 5-31-16,-6 17-36 15,-8 9-16-15,-14 4-5 16,-16 0-2-16,-14 1 0 16,-3-2-1-16,-28 1 1 0,-9-9-2 15,-1-3 0-15,7-8 2 16,10-4-2-16,14-9-1 15,10-2-8-15,3 0 3 16,30-13 4-16,17-11-45 16,8-8 6-16,3-5 10 15,-6-7 6-15,-13-2 27 16,-9 4 0-16,-13 4 34 0,-10 12 26 16,-5 11 2-1,-5 9-14-15,0 6-16 0,1 7-32 16,4 22 8-16,4 12 7 15,6 9 10-15,3-4-12 16,5-4-9 0,7-5 1-16,6-12-5 15,7-3-4-15,4-4-19 0,0-7-40 16,-5-10-91-16,-6-1-309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5:01:29.93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1459 3505 1083 0,'0'0'63'0,"0"0"-26"0,0 0 26 15,0 0 32-15,0 0-36 16,0 0-39-16,0 0-20 16,-26-6-17-16,26 45 13 15,3 8 4-15,6 7 2 16,2 5-1-16,-1 5 3 15,-7-5-4-15,0-7-2 16,-3-11-31-16,0-17-21 16,0-9 14-16,0-9-5 15,0-6 16-15,-3-2 29 16,-7-18 19-16,1-5-12 16,-2-7-6-16,1-2 3 0,1-1 0 15,6 4 1-15,3 3 10 16,0 3 4-1,6 8 3-15,18 2-19 0,9 8-3 16,4 3 0-16,9 4-8 16,-1 0-12-16,-2 0-29 15,-1 6-6-15,-9-4 6 16,-8-2-43-16,-4 0 49 16,-12-4 36-16,-3-16 7 15,-6 0 12-15,0-3 34 16,-6-1 32-16,-6 1-16 15,-1 4 4-15,-1 0-8 16,4 6 6-16,7 5-27 16,0 5-3-16,3 3-2 15,0 0-17-15,0 4-15 0,0 21-32 16,9 7 30 0,7 8 2-16,1 9 2 0,-1 2 0 15,-1 1-1-15,-2-4-2 16,-1-2-25-16,0-11-62 15,9-10-36 1,6-13-43-16,1-10-136 16</inkml:trace>
  <inkml:trace contextRef="#ctx0" brushRef="#br0" timeOffset="322.4122">2112 3617 975 0,'0'0'35'0,"0"0"-33"16,0 0-2-16,0 0 4 0,-52 79 24 15,52-37-20-15,0-4 2 16,9-4-10-16,12-9 4 16,4-7-4-16,5-11 4 15,-2-4-1-15,-5-3 2 16,-1-6 3-16,-10-13 4 15,-6-8 50-15,-6-5 28 0,-6-4-19 16,-18 0-33 0,-4 3-6-1,-5 10-14-15,0 7-9 0,11 6-9 16,7 10-6-16,12 0-6 0,3 9-168 16,10 9-7-16,16 4-78 15</inkml:trace>
  <inkml:trace contextRef="#ctx0" brushRef="#br0" timeOffset="873.2791">2384 3639 931 0,'0'0'269'16,"0"0"-215"-16,0 0-24 16,0 0 67-16,0 0-78 15,0 0-19-15,-5 24-18 0,20 17 15 16,3 4 3-16,0 0-36 15,1-4-18-15,-5-9-19 16,-5-9 10-16,-3-10-20 16,-2-10 9-16,-1-3 20 15,0-8 54-15,-3-14 26 16,6-8-19-16,-1-6 61 16,-2-4 0-16,1-1-19 15,2 2 11-15,-2 8 3 16,1 6-30-16,4 7 16 0,-1 9-33 15,0 6 7 1,6 3-19-16,2 5-4 16,11 18-11-16,2 7 10 15,-1 4-3-15,-3 5-6 16,-4 0-32-16,-12-6-15 16,-3-5-2-16,-6-10 23 0,0-6 2 15,0-8 10-15,-9-4 3 16,3 0 21-16,1-12 13 15,-2-10 3-15,4-6 26 16,3-2 13-16,0-1-7 16,0 2 9-16,12 3-20 0,3 6-12 15,6 6 0 1,-2 8-1-16,2 3-22 0,0 3-2 16,0 9-3-1,-3 14-9 1,-2 7 7-16,-4 3 3 0,-4 3 0 15,-7-4-45-15,1-4-40 0,-2-8-73 16,1-9-104-16</inkml:trace>
  <inkml:trace contextRef="#ctx0" brushRef="#br0" timeOffset="1188.9159">3007 3702 1007 0,'0'0'111'0,"0"0"-84"0,0 0-21 16,0 0 35-16,0 0-21 16,84-6-16-16,-68 5-4 15,-7-2 8-15,-4-1 7 16,-5-2 36-16,0-5 36 16,-3 2-43-1,-18-1-29-15,-5 4-15 0,-5 5 0 16,4 1-4-16,2 9 2 15,6 15-2-15,7 11 0 16,4 5 2-16,8 3 2 16,0 2 3-16,5-10-1 15,14-7 5-15,2-8-7 16,15-7-27-16,7-9-74 16,12-4-109-16,1 0-167 15</inkml:trace>
  <inkml:trace contextRef="#ctx0" brushRef="#br0" timeOffset="1671.0709">3485 3638 570 0,'0'0'591'0,"0"0"-519"16,0 0-67-16,0 0 4 15,0 0-3-15,0 0-1 16,-8 97 2-16,8-65-3 15,9-3-2-15,3-8 0 16,-3-7 0-16,0-7-2 16,-3-6-32-16,3-1 10 15,-3-1 22-15,3-16 7 0,3-6-6 16,-5-1-1-16,1-2 3 16,-4 1 0-16,-1 6 2 15,-1 5 18-15,-2 8 24 16,0 4-7-16,3 2-23 15,7 10-17-15,1 15-32 16,6 9 32-16,3-1 1 16,1-4-1-16,4-7-18 0,8-6-8 15,4-10 12 1,1-6 10-16,-4-2 8 0,-9-19-3 16,-4-6 21-1,-7-6 55-15,-6-2-14 16,-6 0-3-16,-2 1-18 15,-2 6-10-15,-17 3-17 0,-6 10-15 16,-5 8 0-16,2 7-6 16,-2 0-17-16,12 21-75 15,6 9-70-15,12 4 16 16,6-1-163-16</inkml:trace>
  <inkml:trace contextRef="#ctx0" brushRef="#br0" timeOffset="1988.3793">4200 3651 128 0,'0'0'1040'15,"0"0"-993"-15,0 0-29 16,0 0 45-16,-84-36-27 16,52 55-36-16,4 9 0 15,12 6-6-15,11 8 1 16,5 0 5-16,8-5 0 15,22-9 2-15,7-13 2 16,6-9-2-16,-1-6 3 16,1-6 2-16,-7-13 8 15,-5-5-5-15,-11-5 55 16,-10 0 4-16,-10-3-21 16,-3-1-16-16,-27 5-32 15,-11 4 0-15,-7 11-13 0,-3 13-18 16,8 0-79-16,10 13-154 15,18 12-202-15</inkml:trace>
  <inkml:trace contextRef="#ctx0" brushRef="#br0" timeOffset="2588.2771">4570 3762 1197 0,'0'0'48'16,"0"0"-40"-16,0 0 27 0,95-66 63 16,-71 52-72-1,-2-2-21-15,-11 2-2 0,-10 1 21 16,-1 0 23-16,-13 3-45 16,-14 5-2-16,-6 3-7 15,5 2 1-15,4 0 4 16,10 12 1-16,14 5-7 15,0 1-6-15,14 3 9 16,14-2 4-16,-1-1-2 16,0-5 3-16,-15-5-1 0,-9-2 0 15,-3 1-5 1,-15 7-5-16,-21 4-1 0,-7 4 12 16,-2 2 11-1,14-2-4-15,13-1 0 0,18-1 0 16,10-5-1-1,26-6 0-15,16-8 12 0,14-1-8 16,4-5-3 0,8-15-3-16,-4-6-1 0,-11-6 3 15,-17-8-4-15,-12-6 8 16,-16-8 2-16,-13-1-5 16,-5 1 4-16,0 4-6 15,-12 10 3-15,-9 12-6 16,3 10-4-16,2 15 4 15,2 3-5-15,4 11-1 0,5 20-8 16,2 10 8 0,3 10-1-16,0 6 5 0,8 0 1 15,10-2 1-15,-5-9-3 16,2-10 1-16,-3-15-33 16,6-13-73-16,0-8-73 15,10-8-83-15,5-18-448 16</inkml:trace>
  <inkml:trace contextRef="#ctx0" brushRef="#br0" timeOffset="2833.0117">5359 3579 170 0,'0'0'904'0,"0"0"-806"0,0 0-55 16,0 0 16-16,-90-40-50 16,48 51-7-16,-1 7-2 15,6-1-5-15,10 2 5 16,10-6 0-16,9-1 1 0,5-3 13 15,3-1 6-15,0 2 16 16,13 4 23-16,12 4 6 16,8 3-15-1,6 4-17-15,6 3-14 0,-2 0-11 16,0-1-5-16,2-1-2 16,0 0-1-16,7-5-60 15,3-2-51-15,1-14-254 16</inkml:trace>
  <inkml:trace contextRef="#ctx0" brushRef="#br0" timeOffset="3023.0505">5924 3534 1286 0,'0'0'97'0,"0"0"-80"16,0 0 41-16,0 0-49 15,0 0-9-15,0 0-168 16,-1 51-10-16,8-41-447 16</inkml:trace>
  <inkml:trace contextRef="#ctx0" brushRef="#br0" timeOffset="3128.7561">5930 3763 1357 0,'0'0'96'0,"0"0"-84"16,0 0-12-16,0 0-2 0,0 0-259 16</inkml:trace>
  <inkml:trace contextRef="#ctx0" brushRef="#br0" timeOffset="3268.2994">6406 3711 1395 0,'0'0'101'15,"0"0"-69"-15,0 0 25 0,0 0-57 16,0 0-23-16,0 0-176 16,0-19-401-16</inkml:trace>
  <inkml:trace contextRef="#ctx0" brushRef="#br0" timeOffset="4053.8842">1708 4360 964 0,'0'0'130'0,"-100"18"-96"15,63-8 28 1,13-4 50-16,16-2-35 15,8-4-34-15,21 0-9 0,35 0-12 16,40 0-4-16,46-6-5 16,39-7-10-16,35-3-3 15,32-5 0-15,28 5 2 16,25 1-2-16,14 2 4 16,4 3-4-16,-9-1 0 15,-22 0 5-15,-31-2 9 16,-32-4-14-16,-37 2 2 15,-40 1 8-15,-41 3-4 0,-38 1-1 16,-35 5 1 0,-22 3-4-16,-9 1-2 0,-3 1 0 15,-13 0-88-15,-11 11-135 16,-12 3-160-16</inkml:trace>
  <inkml:trace contextRef="#ctx0" brushRef="#br0" timeOffset="11969.293">3952 4726 1118 0,'0'0'79'15,"0"0"-61"-15,0 0 19 0,0 0 60 16,0 0-32-16,0 0-14 16,0 0-39-16,-24-65-12 15,24 92-25-15,0 9 22 16,0 11 3-16,4 5 2 15,8-2-1-15,-1-1 1 16,4-4-2-16,-6-6-4 16,-3-5-11-16,-2-6-8 15,-4-7-2-15,0-6 11 16,-7-5 7-16,-13-7 7 16,-7-3 6-16,-4 0-6 15,-2 0 2-15,5-1 1 16,4-6-1-16,9 1 1 15,5 1 0-15,7 4 9 16,3 1 4-16,0 0-8 0,22 0-8 16,15 0-9-1,12 7 9-15,4 4 1 0,2 0 0 16,-6-1 0-16,-1-3-1 16,-12-2-16-16,-5-5-48 15,-7 0-50-15,-9 0-36 16,-11-10-142-16</inkml:trace>
  <inkml:trace contextRef="#ctx0" brushRef="#br0" timeOffset="12180.1149">3706 4723 1090 0,'0'0'55'16,"0"0"-50"-16,0 0-1 16,141-34 16-16,-59 33-3 15,11 1-17-15,5 0-22 16,-1 0-176-16,-6 1-378 16</inkml:trace>
  <inkml:trace contextRef="#ctx0" brushRef="#br0" timeOffset="12369.0452">4850 4767 1305 0,'0'0'101'0,"0"0"-101"15,115-14 0-15,-63 14 2 16,3 0 2-16,2 0-4 15,-12 8-112-15,-14 3-158 16,-17 1-318-16</inkml:trace>
  <inkml:trace contextRef="#ctx0" brushRef="#br0" timeOffset="12516.2408">4920 4997 863 0,'0'0'159'16,"0"0"-127"-16,103 13 52 0,-42-13 40 15,5 0-50-15,1 0-59 16,4-1-15-16,-3-13-195 16,-4-4-366-16</inkml:trace>
  <inkml:trace contextRef="#ctx0" brushRef="#br0" timeOffset="12870.053">6451 4244 844 0,'0'0'223'0,"0"0"-215"15,-94 38-5-15,86 9 2 16,8 19 34-16,12 17 21 16,21 15-4-16,3 5-2 0,-2 2-17 15,-7-7-10 1,-7-3-14-16,-7-6 0 0,-9-7-6 16,-4-5-2-16,0-16-2 15,-9-12-2-15,-19-15 2 16,-15-13-3-16,-14-8-11 15,-16-12-145-15,-10-1-203 16</inkml:trace>
  <inkml:trace contextRef="#ctx0" brushRef="#br0" timeOffset="16164.3857">7531 4486 966 0,'0'0'238'0,"0"0"-217"0,0 0-17 15,0 0-2-15,-109-12 30 16,73 42 0-16,-4 13-16 16,-2 12 2-16,9 8-1 15,10 6 2-15,12-1 2 16,11-6-1-16,0-7-4 15,18-8-11-15,9-10 1 16,16-8-3-16,5-8-1 16,13-8-2-16,12-9-94 15,6-4-93-15,3-6-158 16</inkml:trace>
  <inkml:trace contextRef="#ctx0" brushRef="#br0" timeOffset="16417.1">8271 4578 963 0,'0'0'120'0,"0"0"-100"16,0 0-18-16,-87 8 47 15,68 17 6-15,7 11-29 16,3 3-2-16,8 3-13 15,1-5 7-15,5-1-9 16,15-9-3-16,8-4-6 0,8-7-31 16,9-10-76-1,3-6-83-15,2 0-230 0</inkml:trace>
  <inkml:trace contextRef="#ctx0" brushRef="#br0" timeOffset="16719.4757">8628 4580 203 0,'0'0'764'0,"0"0"-706"16,0 0-53-16,0 0 19 15,0 0 41-15,0 0-24 16,-47 102-28-16,47-61-8 16,17-5 1-16,11-6-4 0,5-9 0 15,4-11-2-15,3-7-8 16,-4-3-12-16,-6-6 10 15,-8-13 10-15,-8-7 12 16,-8-2 30-16,-6-5 27 16,0 0 29-16,-18 2-51 15,-16 4-15-15,-7 9-28 16,-5 8-4-16,1 8-1 16,8 2-7-1,13 10-4 1,15 16-87-16,9 3-36 0,17 1-80 0,26-4-102 15</inkml:trace>
  <inkml:trace contextRef="#ctx0" brushRef="#br0" timeOffset="17015.2705">9184 4559 327 0,'0'0'785'0,"0"0"-745"16,0 0-36-16,0 0 24 15,0 0 3-15,0 0-30 16,-69 5-1-16,75 31 5 16,17 2-5-16,2-1 1 15,-2-3 2-15,-4-7-3 16,-7-4-3-16,-6-4 1 16,-6-5 2-16,0-3 0 15,-12-3 14-15,-9 1 39 16,-15-3 0-16,-6-2-21 0,2 0-19 15,7 0-6-15,14-1-7 16,19 3-81 0,4-6-182-16,35 0-363 0</inkml:trace>
  <inkml:trace contextRef="#ctx0" brushRef="#br0" timeOffset="17436.9477">9509 4579 1295 0,'0'0'96'0,"0"0"-70"16,0 0-22-1,0 0 47-15,114-36-25 16,-74 54-23-16,-1 10-3 16,-11 0 0-16,-9 3-7 0,-13-1 2 15,-6-1-24-15,-4-4 4 16,-17-3 5-16,0-5 10 15,5-6-2-15,4-5 6 16,7-6-3-16,5 0-21 16,0-4 5-16,21-19-27 15,7-6-26-15,4-5 59 0,-2-3 19 16,-5 4 0-16,-5 2 11 16,-7 4 40-16,-9 10 24 15,-2 5 15-15,-2 7-20 16,0 5-28-16,0 0-32 15,0 17-10-15,0 14-20 16,0 8 19 0,1 4 2-16,11 0 0 0,8-4 1 15,0-8-2-15,9-4-5 16,7-7-55-16,9-6-29 16,4-9-113-16,2-5-359 15</inkml:trace>
  <inkml:trace contextRef="#ctx0" brushRef="#br0" timeOffset="17648.3504">10416 4632 1297 0,'0'0'130'16,"84"-16"-128"-16,-20 11-2 15,9 0 10-15,5-3 0 16,-5 2-10-16,-6-2-17 16,-12-3-88-16,-19-2-30 15,-21-2-179-15</inkml:trace>
  <inkml:trace contextRef="#ctx0" brushRef="#br0" timeOffset="17834.1074">10603 4388 1088 0,'0'0'332'16,"0"0"-321"-16,0 0 7 15,0 0 21-15,10 92 31 16,8-51-42-16,3 4-22 16,4 3 0-16,-5 1-6 15,-1-2-20-15,-7-8-139 16,-6-11-355-16</inkml:trace>
  <inkml:trace contextRef="#ctx0" brushRef="#br0" timeOffset="20137.6436">11400 4491 1087 0,'0'0'86'16,"0"0"-45"-16,0 0 83 15,0 0-22-15,0 0-48 16,47-74-39-16,-11 68-13 16,7 4-1-16,3 2-2 15,-4 0 0-15,-10 2-3 0,-12 12-1 16,-12 2-4-16,-8 2 3 16,0 3-3-1,-22 2-2-15,-8-1 5 0,0-2 3 16,6-4 3-16,9 3 0 15,12-2-1-15,3 2-19 16,19 1-8-16,14 3 23 16,8 3 2-16,-2-2-1 15,-8-4 4-15,-7-4-2 16,-14-4 2-16,-10-8 0 16,0 2 13-16,-21-1 26 15,-22 1 5-15,-12-2-8 16,-11-1-16-16,5 0-8 0,12 0-9 15,17 1-3 1,18 2-18-16,14-3-111 0,25-1-239 16,30-2-363-1</inkml:trace>
  <inkml:trace contextRef="#ctx0" brushRef="#br0" timeOffset="20612.6308">12096 4498 1382 0,'0'0'95'16,"0"0"-71"-16,90-41-20 15,-42 41 32-15,7 2-6 0,3 17-26 16,-6 7-2-16,-10 5-4 16,-17 4 2-16,-16 2-3 15,-9 3-6-15,-12-2-20 16,-18-5 0-1,-1-6 14-15,1-11 11 0,8-6 3 16,11-6 0-16,10-4-9 16,1-2 2-16,21-17-9 15,20-12-94-15,4-7 34 16,3-6 60-16,-6-1 15 16,-9-2 2-16,-11 4 3 15,-8 3 47-15,-11 8 44 16,-3 7-6-16,0 7-37 15,0 9-15-15,-5 9-12 0,2 0-16 16,0 6-8 0,0 23-15-16,3 8 14 0,0 7 0 15,0-1 1-15,14-2 1 16,6-5 0-16,4-3 0 16,3-8-1-16,0-9-23 15,-5-5-34-15,-1-11-52 16,-3 0-81-16,-11-23-174 15</inkml:trace>
  <inkml:trace contextRef="#ctx0" brushRef="#br0" timeOffset="20822.8118">12808 4006 977 0,'0'0'360'0,"0"0"-294"16,0 0-66-16,0 0-6 16,0 0 1-16,24 78 5 15,-3-28 9-15,1 1-5 16,-6-2-4-16,-4-6-49 16,-3-9-101-16,0-7-116 15,5-14-460-15</inkml:trace>
  <inkml:trace contextRef="#ctx0" brushRef="#br0" timeOffset="21030.0056">13127 4130 1229 0,'0'0'135'0,"0"0"-115"0,0 0-11 15,0 0-9-15,0 0 2 16,-1 79-2-16,-5-35 8 15,1-1-4-15,4 2-4 16,-2-7-9-16,3 0-105 16,0-7-65-16,0-9-187 15</inkml:trace>
  <inkml:trace contextRef="#ctx0" brushRef="#br0" timeOffset="21330.1728">13399 4288 1316 0,'0'0'83'0,"0"0"-66"16,0 0-16-16,0 0 18 16,101 1-19-16,-69 23-1 15,-10 5-2-15,-13-1-33 16,-9 0-31-16,-8-1 16 15,-15-4 2-15,3-5 40 0,4-6 8 16,10-2 1 0,4-1 13-16,2-5 15 0,18 1-5 15,15-4 23-15,10-1-19 16,9 0-20 31,1 0-7-47,3-10-110 0,-2-5-201 0</inkml:trace>
  <inkml:trace contextRef="#ctx0" brushRef="#br0" timeOffset="23266.8728">14170 4527 1176 0,'0'0'96'16,"0"0"-95"-16,0 0 0 16,145-7 42-16,-60 7 17 15,7 0-41-15,-1 0-15 16,-7 0-2-16,-17 0-2 15,-12 0 0-15,-16 0-24 16,-14 0-73-16,-13 0-61 16,-12-9-137-16,-10-8-526 15</inkml:trace>
  <inkml:trace contextRef="#ctx0" brushRef="#br0" timeOffset="23482.396">14540 4323 753 0,'0'0'394'0,"0"0"-331"16,0 0-63-16,0 0 0 15,0 0 49-15,13 81 7 16,1-37-25-16,-2 2-19 16,0-1-6-16,-2 0-4 15,1-3 3-15,0-3-5 16,3-4-59-16,5-6-62 15,8-9-69-15,4-10-312 0</inkml:trace>
  <inkml:trace contextRef="#ctx0" brushRef="#br0" timeOffset="24082.8604">15545 4110 1073 0,'0'0'146'16,"0"0"-95"-16,0 0 5 15,0 0 9-15,0 0-27 16,0 0-38-16,113-60-4 16,-66 77 3-16,-2 7 1 15,-9 1-7-15,-15 1 5 16,-13 2-9-16,-8-3-26 0,0-3 9 15,-19-3 17 1,-8-3 3-16,-1-5 6 0,6-1 2 16,7-5 2-16,7 1-1 15,8-2-1-15,0 1-6 16,14 5-2-16,17 0 8 16,6 5 4-16,8-1 0 15,-5 4-4-15,-8 0-16 16,-10-5 1-16,-11 0-9 15,-11-2 11-15,0 2 11 16,-14 0 2-16,-16 0 0 16,-14-1 15-16,-9 0 5 0,-7-4 9 15,2-2-1 1,6 2-13-16,13-2-9 0,14 2-6 16,7 1-18-16,11 0-118 15,7-2-203-15</inkml:trace>
  <inkml:trace contextRef="#ctx0" brushRef="#br0" timeOffset="24277.1789">15292 4688 1268 0,'0'0'90'15,"116"7"-75"-15,-25-2 59 16,12 1 7-16,3-2-49 15,-3-1-26-15,-9-2-6 16,-16-1-2-16,-17 2-22 0,-19 0-81 16,-23 4-152-16,-19 2-203 31</inkml:trace>
  <inkml:trace contextRef="#ctx0" brushRef="#br0" timeOffset="24751.6931">15768 5076 1429 0,'0'0'71'0,"0"0"-66"16,0 0-3-1,0 0 45-15,86-3-25 16,-51 27-22-16,-5 5-2 0,-14 4 1 15,-10 0-4-15,-6-2-14 16,-12-1-7-16,-12-5 5 16,0-9 5-16,2-4 8 15,7-8 4-15,8-3-1 16,7-1-7-16,0-2 5 16,19-17-64-16,11-8 3 15,9-4 15-15,5-7 21 16,0-3-3-16,-6-3 19 0,-5 1 16 15,-9 3 7 1,-9 6 30-16,-11 10 37 0,-4 9 14 16,0 8-19-1,0 7-20-15,0 0-32 0,0 13-17 16,0 14-16 0,0 13 16-16,0 4 11 0,0 1-5 15,0-6-6 1,12-5 3-16,8-9-3 15,6-9 0-15,7-7-14 0,6-9-74 16,8 0-126-16,3-17-253 16</inkml:trace>
  <inkml:trace contextRef="#ctx0" brushRef="#br0" timeOffset="25138.8473">16788 4484 700 0,'0'0'271'0,"0"0"-180"16,0 0-7-16,0 0 43 15,0 0-16-15,0 0-37 16,-31-11-31-16,40 11-15 16,21 0-1-16,19 0-8 15,17 0-3-15,10 0-12 16,-2 0-3-16,-5 0-1 15,-8-1 0-15,-13-5-39 16,-14 0-62-16,-17-3-84 16,-17-4-14-16,0-4-157 15</inkml:trace>
  <inkml:trace contextRef="#ctx0" brushRef="#br0" timeOffset="25362.0835">16994 4264 1184 0,'0'0'193'0,"0"0"-153"16,0 0-10-16,0 0 11 15,0 0-31-15,14 84 27 16,4-29-7-16,-2 2-26 16,2 4 1-16,-3 2-5 15,-2 1-17-15,-4-8-179 16,-4-11-268-16</inkml:trace>
  <inkml:trace contextRef="#ctx0" brushRef="#br0" timeOffset="27419.2149">18070 3932 1294 0,'0'0'56'0,"0"0"-44"16,0 0 10-16,0 0 19 15,0 0-41-15,0 0-2 16,25 43-1-16,-25 0 2 15,-16 6-4-15,-15-3-6 16,-5-2-6-16,-2-8 14 16,7-6-1-16,7-7 3 15,8-5 1-15,11-5 1 16,5-4-1-16,12 1 2 16,27 1-2-16,18-2 3 15,14 0-3-15,14-5-5 16,-2-2-26-16,-6-2-1 15,-14-2-13-15,-17-12 29 16,-16-5 16-16,-15-4 1 16,-14-2 10-16,-1 0 28 0,-10-3-4 15,-17 3 7 1,-6 1-11-16,-1 6-11 0,0 6 0 16,8 8 0-16,5 4-10 15,9 0-10-15,5 22-4 16,7 10-6-16,0 9 10 15,13 9 0-15,8 2 9 16,5-1-9-16,-1 0-1 16,-1-2 0-16,-2-3 0 15,-5-7-57 1,-3-5-73-16,-6-10-70 0,-8-10-249 16</inkml:trace>
  <inkml:trace contextRef="#ctx0" brushRef="#br0" timeOffset="27631.0483">17915 4623 1167 0,'0'0'132'15,"0"0"-132"-15,0 0 29 16,139 0 87-16,-45 0-50 16,14 3-37-16,6-3-22 15,-4 0-4-15,-10 0-3 0,-13 0 0 16,-18 0-45-1,-23 0-117-15,-24 3-170 16,-22 4-578-16</inkml:trace>
  <inkml:trace contextRef="#ctx0" brushRef="#br0" timeOffset="28178.1429">18000 5116 1346 0,'0'0'91'16,"0"0"-80"-16,87-27-7 15,-26 27 35-15,4 0 15 16,1 17-44-16,-9 9-10 16,-13 5-2-16,-14 1-1 15,-15 1 1-15,-13-2-21 16,-2-4-14-16,-12-3 19 16,-11-6 7-16,1-7 4 15,5-3 3-15,7-7 3 16,4-1-1-16,6 0-3 15,0-10 5-15,12-11-33 16,13-7-33-16,1-5 52 16,2-2 14-16,-3-5 1 0,-4 1 23 15,-6 3 24-15,-6 6-9 16,-6 7 17-16,-3 8-2 16,0 6-23-16,0 6-6 15,0 3 0-15,0 0-25 16,2 8-8-16,2 17-10 15,4 11 18-15,3 10 2 16,3 1 0-16,-2-3-2 16,3-3-4-16,-3-7-26 15,2-6-57-15,0-4-46 16,2-13-71-16,-1-8-178 16</inkml:trace>
  <inkml:trace contextRef="#ctx0" brushRef="#br0" timeOffset="28501.733">18831 4830 765 0,'0'0'662'15,"0"0"-606"-15,0 0-48 0,0 0 22 16,0 0 6-1,82-45-36-15,-42 66-6 16,0 7 3-16,-14-1-25 0,-16 3-36 16,-10-2-27-16,-4-5 39 15,-14-4 30-15,1-7 21 16,6-3 1 0,6-5 0-16,5-1 16 0,0-3 10 15,8 0-1-15,22 0 1 16,12 0-7-16,8 0-19 15,4-5-50-15,-1-9-148 16,-6-6-237-16</inkml:trace>
  <inkml:trace contextRef="#ctx0" brushRef="#br0" timeOffset="30385.1474">19261 3831 667 0,'0'0'380'16,"0"0"-305"-16,0 0-75 0,0 0 7 16,99 71 6-16,-21-2 45 15,13 21 13-15,-3 10-33 16,-8 9 13-16,-15 5-30 16,-20 3-11-16,-20 9-8 15,-22-2 0-15,-5-5-2 16,-30-11-39-16,-10-16-27 15,-6-17-15-15,3-16 5 32,-2-16-13-32,-4-18 20 0,-6-16-154 0</inkml:trace>
  <inkml:trace contextRef="#ctx0" brushRef="#br0" timeOffset="32033.824">20515 4352 1028 0,'0'0'76'15,"0"0"-65"-15,0 0 86 16,0 0 55-16,35-74-78 16,-37 60-47-16,-18 0-14 15,-13 3-10-15,-14 2 3 16,-17 7-6-16,-10 2-3 15,0 2 3-15,12 18 1 16,17 7-1-16,16 5 1 0,16 0-1 16,13-2-1-16,5-2 0 15,30-6 1-15,18-4 6 16,14-9-1-16,9-9-5 16,-1 0-3-16,-10-16-16 15,-11-11 1-15,-13-7 17 16,-12-8 1-16,-11-9 1 15,-11-8 7-15,-7-6 12 16,0-2 3-16,-19-2-1 16,-5 8 8-16,-1 10 4 15,1 11-4-15,6 12-10 0,3 13-3 16,7 8-3 0,5 7-6-16,3 0-8 15,0 4-9-15,0 21-14 16,0 15 16-16,2 14 7 15,9 10 3-15,2 6 1 16,2 1-4-16,1 0-5 0,2-4-25 16,1-4-26-16,2-5-64 15,2-10-124-15,2-15-220 16</inkml:trace>
  <inkml:trace contextRef="#ctx0" brushRef="#br0" timeOffset="32530.0532">20900 4171 1333 0,'0'0'47'0,"0"0"-36"16,0 0 46-16,0 0 32 15,0 0-60-15,99-31-29 16,-59 58-4-16,3 9 1 15,-9 7 0-15,-12-1 1 16,-12 1-4-16,-10-1-36 16,-3-6 2-16,-20-6 5 15,-2-8 20-15,0-9 7 16,8-5 7-16,3-6-2 0,7-2 3 16,6-4 12-16,1-16-7 15,6-5-5-15,19-7-14 16,7-4 2-16,0-3-4 15,0-3 16-15,-4-2 4 16,-3 1-3-16,-5 1 16 16,-7 3 15-16,-5 10 11 15,-8 7 1-15,0 10-17 16,0 8-10-16,0 4-13 16,0 0-4-16,-3 16-8 15,0 18-11-15,1 9 19 16,2 5 0-16,3-4 0 15,16-3 0-15,3-9 2 16,3-10-1-16,2-5 2 0,1-5-2 16,0-5-1-16,-2-6-102 15,-7-1-210-15</inkml:trace>
  <inkml:trace contextRef="#ctx0" brushRef="#br0" timeOffset="37575.9594">3764 5138 810 0,'0'0'80'0,"0"0"-45"0,0 0 85 16,0 0-2-16,0 0-48 15,0 0-31-15,0 0-18 16,-51 0 15-16,51 0 8 15,0 0-12-15,0 0-2 16,0 0-13-16,6 0-14 16,12 0 8-16,10 0-7 15,7-3-1-15,3 0 2 16,-2 0-5-16,-3 2 0 16,-2 1 1-16,-4 0-1 15,-6 0 1-15,-3 0 4 0,0 0-9 16,-8 0 5-1,-4 0-2-15,-3 0 1 0,-3 0-1 16,0 0-1-16,0 0-4 16,-16 7-6-1,-14 1 12-15,-13 2 0 0,-2 0 3 16,-4-3-1-16,10-3-2 16,9 0 1-16,8-1-1 15,14 0 0-15,7-3 0 16,1 0 0-16,0 0-6 15,16 0-8-15,17 0 14 16,10 0 2-16,11 0 0 16,-3 0-1-16,1-6 1 15,-13 2 0-15,-9-2-1 0,-14 4 1 16,-7-1-2-16,-3-1-8 16,-4-1-99-16,-1-3-97 15,-1-2-185-15</inkml:trace>
  <inkml:trace contextRef="#ctx0" brushRef="#br0" timeOffset="38290.837">3703 4685 706 0,'0'0'90'0,"0"0"-52"0,0 0 77 16,0 0 14-1,0 0-50-15,0 0-30 0,-36-10-25 16,36 10-15 0,6 0-5-16,21 0-3 15,12 3 14-15,11-2-3 0,10-1 2 16,-2 0-1-16,5 0 3 16,-7 0 7-16,-6 0 0 15,-7 0-2-15,-12-3-11 16,-10 2 6-16,-6-1-4 15,-9 1-2-15,-6 1-10 16,0 0 4-16,0 0-3 0,0 0-1 16,0 0-25-1,-9 8-85-15,-4 8-17 0,1-5-219 16</inkml:trace>
  <inkml:trace contextRef="#ctx0" brushRef="#br0" timeOffset="39077.8443">3725 5128 760 0,'0'0'181'16,"0"0"-165"-16,0 0 6 0,0 0 85 16,0 0-38-1,0 0-34-15,-12 4-31 0,13-2-4 16,16 0 0 0,14 1 3-16,8 0 3 0,7-3-4 15,6 1 2-15,1-1 3 16,2 0-3-16,-3 0 9 15,-10 0 10-15,-9 0 13 16,-12 0-14-16,-12 0-3 16,-8 0 9-16,-1 0-4 15,0 0-6-15,0 0-8 0,0 0-5 16,0 0-5-16,0 0-6 16,0 2-78-16,3 4-37 15,-1-1-102-15,-2-2-137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5:02:32.82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2803 4490 1055 0,'0'0'121'16,"0"0"-106"-16,0 0-2 0,106-45 12 16,9 5-2-1,28-6 8-15,26-2-1 0,7 3-20 16,-15 2-5-16,-18 5-2 15,-34 6-2-15,-38 7 4 16,-35 10-1-16,-31 4 4 16,-13 4 23-16,-41 4-22 15,-27 3-9-15,-28 3 0 16,-20 20 4-16,2 12-1 16,14 4 3-16,35 3 0 15,34 8-6-15,35 5-1 16,18 7-2-16,49 5 3 0,31 7-2 15,18 2-30 1,3 4-11-16,-18 3-16 16,-28-4-19-16,-39-10-92 15,-30-13 65-15,-48-16-73 0,-36-17 178 16,-19-17 51-16,-15-6 157 16,-4-14-39-16,0-13-59 15,7-5-47-15,31-1-19 16,26 2-15-16,36-2-9 15,22-4-20 1,37-1-10-16,40-4-99 0,19 4-31 16,25 5-66-16,7 2-83 15,2 2-270-15</inkml:trace>
  <inkml:trace contextRef="#ctx0" brushRef="#br0" timeOffset="271.7432">4159 4553 740 0,'0'0'98'0,"0"0"-92"15,0 0 85-15,-86 50 4 0,36-17-24 16,3 7-24-16,14 0-19 16,15-2-6-16,18-3-6 15,10-6-3-15,34-7-3 16,20-12-1-16,12-10 3 16,0-2 3-16,-9-18-8 15,-16-6-2-15,-24-5 14 16,-24-6 41-16,-6-2-12 15,-38-1-26-15,-17 3-10 0,-12 8-11 16,0 9-1-16,7 11 0 16,17 9-40-1,16 0-66-15,27 22-64 0,9 2-113 16,36-1-183-16</inkml:trace>
  <inkml:trace contextRef="#ctx0" brushRef="#br0" timeOffset="816.8666">4495 4570 1173 0,'0'0'144'0,"0"0"-115"15,0 0-17-15,0 0 49 16,0 0-17-16,0 0-42 16,-30 16-2-16,30 34-3 0,3 6 2 15,15 3-16-15,3-8-54 16,3-13-2-16,-5-11-7 15,-4-12 8-15,-3-12 4 16,-5-3 54-16,-1-15 14 16,2-19 29-16,2-7 13 15,-1-6 26-15,2-3-10 16,0 5 7-16,-3 9-10 16,4 11-4-16,-2 7-10 15,-2 10-15-15,2 8-16 16,5 0-10-16,5 20-10 15,2 14 5-15,2 9 3 16,-6 5-9-16,-3-2-42 0,-8-8-28 16,-1-10 32-1,-3-11 6-15,-3-9-12 0,0-8 21 16,0-4 34-16,4-22 10 16,4-10 6-16,1-7 28 15,6-4 7-15,0 4 2 16,4 4-20-16,-2 7 8 15,-1 8 9-15,-1 12-26 16,0 8-2-16,3 4-22 16,3 11-3-16,4 18-1 15,0 7 1-15,-2 10 3 0,-1 5-1 16,-1-1-2-16,4-2-22 16,-2-6-53-16,1-8-47 15,-4-10-90 1,-1-13-211-16</inkml:trace>
  <inkml:trace contextRef="#ctx0" brushRef="#br0" timeOffset="1132.4459">5348 4745 943 0,'0'0'175'0,"0"0"-163"16,91-16-12-16,-52 7 39 15,0-2-9-15,-5-3-21 0,-4-5-5 16,-11-2-3-16,-14 0 7 16,-5-2 11-16,-19 4-2 15,-20 5 18-15,-13 3-5 16,-4 11 9-16,-1 0-9 16,5 15-1-16,12 14-1 15,13 13-12-15,14 7 1 16,13 3-5-16,24 0 9 15,22-8-6-15,12-10-6 16,3-15-2-16,6-11-7 16,5-8-34-16,7 0-94 15,-3-13-99-15,-7-12-273 16</inkml:trace>
  <inkml:trace contextRef="#ctx0" brushRef="#br0" timeOffset="1716.4982">7127 4284 1248 0,'0'0'82'16,"0"0"-62"-16,-81-31-18 15,62 31 7-15,5 20 10 16,8 18-18-16,6 18 5 0,0 9 0 16,17 7-4-1,8 2-2-15,6-1-15 0,-4-7-23 16,-7-10-18 0,-9-12-17-16,-11-14-8 0,-1-12-19 15,-26-12 61-15,-10-6 29 16,-9-7 10-16,-2-17 0 15,-1-5 20-15,7-3 35 16,9 1 12-16,12 7-9 16,17 4-1-16,4 6 16 15,31 6-21-15,20 4-45 16,19 4 5-16,8 0-11 16,8 0 0-16,-1 1-1 15,0 2 0-15,-15-1 0 16,-16-2-52-16,-23-5-79 15,-19-15-109-15,-12-12-443 0</inkml:trace>
  <inkml:trace contextRef="#ctx0" brushRef="#br0" timeOffset="1860.7341">6821 4232 1281 0,'0'0'50'0,"0"0"-35"16,0 0 21-16,119-53 28 15,-43 52-57-15,9 1-7 16,2 8-109-16,-4 7-184 16,-12-5-585-16</inkml:trace>
  <inkml:trace contextRef="#ctx0" brushRef="#br0" timeOffset="2547.8057">7595 4386 1130 0,'0'0'40'16,"0"0"-40"-16,31 82 47 16,-22-44 5-16,-1 1-26 15,-2 0-16-15,6-3-3 16,0-8-7-16,4-9-3 16,1-8-10-16,2-11 5 0,-1-2 8 15,3-21 0 1,-5-8 5-16,-4-5 2 0,-6 1 18 15,-3 1-14 1,-3 3 7-16,0 9 10 0,0 9 8 16,0 5-3-1,0 8-11-15,0 0-22 0,0 23-26 16,5 8 16-16,8 6 10 16,5-1-40-16,10-2-20 15,2-6-7-15,7-7-29 16,2-13-31-16,-2-8 46 15,-7-2-1-15,-6-23 82 16,-9-9 45-16,-3-2 63 16,-6-3-11-16,-6 2-20 15,0 6 17-15,0 6-28 0,-9 10-24 16,3 12-13-16,6 3-29 16,0 11-17-1,0 17-19-15,18 5 13 0,9 2-30 16,7-7-29-16,6-7-17 15,8-9-2-15,0-8 45 16,-2-4 43-16,-7-10 13 16,-9-15 17-16,-10-9 91 15,-9 1-4-15,-2 0-2 16,-9 1-19-16,0 9-26 16,0 9 12-16,0 8-22 15,-1 6-25-15,-2 2-22 16,-2 25 0-16,5 19-5 15,0 18 5-15,0 15 1 0,0 12 2 16,11 8-2-16,2 5-2 16,2 3-7-16,9 1-26 15,-2-7-48-15,0-13-71 16,-7-20-80 0,-7-25-237-16</inkml:trace>
  <inkml:trace contextRef="#ctx0" brushRef="#br0" timeOffset="2798.4123">8595 4389 255 0,'0'0'1156'15,"0"0"-1156"-15,110-50-61 0,-61 50 61 16,2 14 25-16,-6 18-14 15,-8 11-11-15,-14 2 0 16,-22-1-25-16,-5-4-8 16,-38-8 18-16,-12-7 8 15,-3-7 2-15,8-7-5 16,12-6-19-16,20-5-42 16,17 0-67-16,14-5-27 15,35-11-175-15</inkml:trace>
  <inkml:trace contextRef="#ctx0" brushRef="#br0" timeOffset="3041.6112">9106 4453 351 0,'0'0'747'0,"0"0"-687"15,0 0-48-15,-113-17 33 16,68 40 17-16,10 8-19 16,12 6-30-16,20 2 0 15,4 4 4-15,38-5-4 16,24-9 20-16,10-7-6 15,6-17-5-15,-9-5-16 16,-13-7 3-16,-15-16-8 16,-20-7 0-16,-20 0-2 15,-4-5-2-15,-35 0-27 16,-17 2-55-16,-7 1-54 16,-3 11-41-16,10 3-74 0</inkml:trace>
  <inkml:trace contextRef="#ctx0" brushRef="#br0" timeOffset="3583.4767">9388 4543 1100 0,'0'0'102'0,"0"0"-44"16,48-80 33-16,-39 55 4 15,-3 1-47-15,-6 5-35 16,0 6-8-16,0 2-5 15,0 6 0-15,11 2-7 0,6 3-23 16,12 0-42-16,5 0 4 16,8 10 22-16,-6 1 11 15,-11-3 8-15,-10-1 22 16,-14 1 2-16,-1-1 3 16,-19 2 18-16,-15 7 20 15,-7 4 8-15,0 1-12 16,9 2-8-1,16-1-1-15,14 1-11 0,2 1 2 16,27-4-11-16,15-2 20 16,13-8-7-16,8-8-5 15,7-2-8-15,7-11-2 16,1-14-3-16,-9-4-1 16,-12-13 0-16,-20-9 1 0,-13-8 8 15,-14-8 0-15,-10-4-2 16,0 0 7-16,-6 9-4 15,-13 12-2-15,-4 12 0 16,4 18 4-16,4 12 4 16,7 8-15-16,1 12-1 15,6 23-13-15,1 17 11 16,0 12 3-16,19 7 2 16,8 3 0-16,4 1-4 15,-1-6-12-15,-2-7-57 0,-8-8-98 16,-5-14-80-1,-12-17-272-15</inkml:trace>
  <inkml:trace contextRef="#ctx0" brushRef="#br0" timeOffset="4088.8852">9918 4385 1184 0,'0'0'80'0,"102"-17"-77"15,-25 17-1-15,9 0 27 16,1 0-5-16,-3 2-23 16,-10 1 5-16,-11-2-6 15,-9-1-10-15,-11 0 6 0,-12-6 4 16,-11-8 7-16,-12-4 3 16,-8-2 11-16,0-1 17 15,-20 2-20 1,-12 2-11-16,-7 4-3 0,-7 9-3 15,0 4-1 17,0 6-4-32,10 23-1 15,8 7-1-15,10 7 6 0,12 2 5 0,6-3 5 0,13-3-2 16,17-11-3-16,9-9 2 16,4-9 4-16,2-10-6 15,-5 0-5-15,-4-18 5 16,-6-9 3-16,-8-6 13 15,-7-7 14-15,-11 1 0 0,-4-1-15 16,0 7 5-16,-6 6-10 16,-4 13-4-1,4 10 6-15,6 4-16 0,0 0-1 16,0 22-20-16,2 9 11 16,15 9 7-16,0 2-17 15,2 0-28-15,-2-7-41 16,1-4-64-16,1-9-11 15,-1-6-33-15,1-12-96 16</inkml:trace>
  <inkml:trace contextRef="#ctx0" brushRef="#br0" timeOffset="4636.4496">10851 4378 886 0,'0'0'181'0,"0"0"-67"15,0 0 21-15,0 0-21 16,0 0-55-16,0 0-59 15,47-24-6-15,-29 48 4 16,0 1 1-16,-2-5 0 16,-5-2-4-16,-4-11-17 15,-2-3-3-15,-2-4 25 16,-3-1 2-16,7-16 21 16,-2-8-17-16,-1-5-2 15,1 2 10-15,-2-2 1 16,-2 5 5-16,-1 8 12 0,0 9-10 15,2 5 10 1,1 3-18-16,7 8-14 16,7 15-10-16,8 10 10 15,6 3 4-15,5 0-4 0,13-2-1 16,15-6 1-16,17-8-5 16,11-6-11-16,2-14-7 15,-7 0 13-15,-8-26 7 16,-13-14 3-16,-14-15 6 15,-15-9-6-15,-15-9 13 16,-17-5-3-16,-5-2-3 16,-15-2 6-16,-21 12-13 15,-7 16 0-15,-5 24 0 0,5 24-3 16,3 12 1-16,4 36-10 16,12 17 10-16,12 15-2 15,12 5 4 1,9-4 0-16,17-6-1 0,3-6-17 15,1-16-21-15,-3-12-21 16,-5-12-53-16,-5-14 30 16,-4-7-16-16,-5-2-30 15,-5-6-32-15,-3-14-236 16</inkml:trace>
  <inkml:trace contextRef="#ctx0" brushRef="#br0" timeOffset="4798.7246">11353 4181 1160 0,'0'0'152'0,"0"0"-118"16,138-2 64-16,-43 2 18 16,12 0-70-16,1 0-24 15,-8 0-8-15,-6-12-10 16,-20-5-4-16,-22-5-8 16,-24-4-55-16,-28-5-133 15,-17 0-293-15</inkml:trace>
  <inkml:trace contextRef="#ctx0" brushRef="#br0" timeOffset="6649.3456">13579 4063 1210 0,'0'0'0'0,"-113"-22"-6"15,44 19 6 1,-3 3 12-16,7 0 16 0,13 0-12 16,22 10-7-16,28 7-9 15,11 6-6-15,40 7 6 16,19 6 0-16,5 2-15 16,1 0-4-16,-13-1 0 15,-17-1 8-15,-19-7 7 16,-22-5-3-16,-3-6 7 0,-36-7 6 15,-16-7 53 1,-10-4 14-16,-7 0-9 0,6-7-30 16,13-11-17-16,18-4-17 15,25-3-22-15,11-6-74 16,47-5-95-16,22-7-154 16</inkml:trace>
  <inkml:trace contextRef="#ctx0" brushRef="#br0" timeOffset="6843.807">13736 3860 913 0,'0'0'233'0,"0"0"-162"16,0 0-15-16,0 0 44 15,0 0-27-15,0 0-48 0,-45-5-25 16,45 63 3-16,14 15 3 16,9 5 5-16,6-1-10 15,-1-3 1 1,-4-7-4-16,-3-7-46 0,-3-10-80 15,-6-13-50-15,-5-14-192 16</inkml:trace>
  <inkml:trace contextRef="#ctx0" brushRef="#br0" timeOffset="6993.8248">13706 4256 1053 0,'0'0'185'16,"0"0"-139"-16,0 0-32 15,0 0 47-15,112-60 1 0,-53 52-62 16,9 1-41-16,2-1-108 16,-9-1-193-16</inkml:trace>
  <inkml:trace contextRef="#ctx0" brushRef="#br0" timeOffset="7482.5735">14087 4193 933 0,'0'0'237'15,"0"0"-226"-15,0 0-8 16,0 0 88-16,82 3-10 16,-24-3-67-16,4-7-14 15,1-6-1-15,-6-7-6 16,-14-2 5-16,-16 1-4 16,-15 0 6-16,-12 2 15 15,-17 6 11-15,-22 3 0 0,-10 8 3 16,-9 2-11-16,3 11-11 15,7 12 1-15,14 11-5 16,13 7-1-16,17 7 0 16,4 3-1-16,20-4 0 15,15-5 0-15,10-13-1 16,10-12-14-16,10-14-11 16,7-3-5-16,-1-16 14 15,-11-14 3-15,-15-7 13 16,-12-7 2-16,-11-4 9 15,-8-4 22-15,-7 1 4 16,-7 5-5-16,0 4 1 0,0 15 2 16,-9 8-7-1,5 10-8-15,1 9-1 16,3 0-9-16,0 18-10 0,0 19-3 16,9 14 3-16,4 10 3 15,1 2-1-15,-6 4-1 16,-6 2-1-16,-2-1-1 15,0-1-26-15,-6 0-26 16,3-2-74-16,3-5-98 16,12-6-80-16</inkml:trace>
  <inkml:trace contextRef="#ctx0" brushRef="#br0" timeOffset="7798.6753">14835 4075 1289 0,'0'0'75'16,"0"0"-62"-16,9-77-12 16,30 74 12-16,18 3 9 15,13 18-19-15,8 15-3 16,-8 9-6-16,-17 0-34 0,-23-5-5 15,-25-5 13-15,-13-8 17 16,-39-7 15-16,-19-7 11 16,-12-8 28-16,1-2 5 15,11 0-3-15,19 0-27 16,24 0-14-16,23 0-22 16,15 0-103-16,45 0-207 15</inkml:trace>
  <inkml:trace contextRef="#ctx0" brushRef="#br0" timeOffset="8009.3674">15841 4042 1279 0,'0'0'80'0,"0"0"-72"16,0 0 3-16,0 0 24 15,0 0 4-15,54 86-18 16,-30-51-15-16,-6-5-6 16,-4-3-28-16,-8-5-90 15,-3-10-78-15,-3-9-253 16</inkml:trace>
  <inkml:trace contextRef="#ctx0" brushRef="#br0" timeOffset="8181.5814">15850 3782 1310 0,'0'0'0'16,"0"0"-24"-16,0 0-186 16,87 6 128-16,-43 10-37 15,1-3-387-15</inkml:trace>
  <inkml:trace contextRef="#ctx0" brushRef="#br0" timeOffset="8491.6831">16123 3998 840 0,'0'0'80'0,"0"0"-36"0,1 109 64 16,10-75-23-16,-2 1-42 16,1-8-28-16,-4-10-14 15,-1-5-2-15,-2-10-3 16,1-2 4-16,5-2 0 15,6-17 0-15,3-6-6 16,4-2 6-16,4-4 0 16,1-1 4-16,-2 5 22 15,2 6 18-15,-6 6 18 16,0 10-18-16,-2 5-9 16,-1 2-16-16,3 19-18 15,-2 7 13-15,-1 7-6 16,0 2-3-16,-5 2-5 15,2-2-57-15,-1-2-61 0,1-6-101 16,4-6-298-16</inkml:trace>
  <inkml:trace contextRef="#ctx0" brushRef="#br0" timeOffset="9048.6019">17809 3634 1297 0,'0'0'123'0,"0"0"-114"0,0 0-9 15,0 0-20 1,0 0 2-16,2 114 18 15,15-45 5-15,12 16 0 16,2 4-1-16,-3-1-4 16,-4-7-46-16,-12-13-40 0,-12-17 1 15,0-15-27-15,-28-16 27 16,-16-16 45-16,-8-4 29 16,-4-13 11-16,2-12 33 15,9-3 46-15,12 1 5 16,14 7-10-16,14 5 23 15,5 7-6-15,35 4-38 16,23 4-43-16,19 0-10 16,16 6 3-16,5 8 0 15,4-1 3-15,-5-5-6 0,-9-6-2 16,-19-2-99-16,-26-19-111 16,-30-22-468-16</inkml:trace>
  <inkml:trace contextRef="#ctx0" brushRef="#br0" timeOffset="9206.8747">17665 3539 1127 0,'0'0'217'16,"0"0"-217"-16,0 0-1 16,119-20 1-16,-58 20 50 15,10 20-50-15,5 7-6 16,5 3-107-16,-6-1-177 15</inkml:trace>
  <inkml:trace contextRef="#ctx0" brushRef="#br0" timeOffset="9697.8362">18369 3926 886 0,'0'0'45'0,"0"0"-3"16,16 98 54-16,-6-65-27 15,3-3-31-15,0-7-18 16,1-5-12-16,1-8-2 16,2-10 4-16,-1 0-2 15,2-10 5-15,-3-17-3 16,0-7 0-16,-6-3-1 16,-5 2 18-16,-4 5 6 0,0 8-2 15,0 11 5-15,0 11-11 16,0 0-25-16,8 23-10 15,5 13 7-15,7 5 3 16,7 0 0-16,6-5-42 16,8-7-10-16,4-8 6 15,2-13-7-15,-2-8-14 16,-3-7 38-16,-9-23 29 16,-7-12 10-16,-6-11 28 0,-7-9 27 15,-8-7-9 1,-5-4-13-16,0-4-6 0,-22 7 7 15,-5 7-5-15,-1 20 7 16,5 17-10 0,11 20-9-1,8 6-19-15,4 36-8 0,0 18-9 0,23 20 9 16,12 7 4-16,5 3-4 16,-2-6-1-16,-7-5-25 15,-12-14-69-15,-8-12-60 16,-8-18-110-16,-3-17-425 15</inkml:trace>
  <inkml:trace contextRef="#ctx0" brushRef="#br0" timeOffset="9899.0888">18924 3945 1229 0,'0'0'26'0,"95"0"-23"15,-34 1-2-15,1 2-1 16,0-3-26-16,-8 0-162 16,-11-3-139-16</inkml:trace>
  <inkml:trace contextRef="#ctx0" brushRef="#br0" timeOffset="11282.0224">19283 3871 772 0,'0'0'139'0,"0"0"-92"0,0 0 22 16,0 0 21-16,0 0-40 15,0 0-25-15,-51 42 5 0,71-21 2 16,12-2-5-16,10-1-16 16,9-5-11-16,6-6-24 15,-2-7-35-15,-2 0-4 16,-6-9 5-16,-8-10 39 16,-8-7 19-16,-9-2 34 15,-10-2 13-15,-9 2 9 16,-3 4 17-16,-10 7-21 15,-20 5-25-15,-10 8-17 16,-5 4-10-16,5 15 0 16,4 17-6-16,15 12-2 15,13 8 8-15,8 3 3 16,23-6-3-16,17-9 0 16,12-12-6-16,5-11-5 0,4-11 3 15,-1-6-6-15,-6-4 13 16,-8-17 1-16,-15-9 3 15,-10-7 4-15,-12-5 14 16,-8-3 0-16,-1 1-11 16,-6 0 3-16,-14 7 2 15,-3 10-1-15,4 10-4 16,1 9-4-16,7 8-6 16,4 1-15-16,6 22-18 0,1 9 16 15,0 9 8 1,14 9-12-16,2 6 10 0,-5 9-3 15,-2 7 2 1,0 11 12-16,0 11 0 16,0 9 12-16,-1 7-6 15,-5 7 3-15,-2 4-2 0,2 0 15 16,1-1-6 0,-1-19-6-16,-3-23-2 0,-3-28-7 15,-32-32 4-15,-12-18 7 16,-5-31 11-16,1-24-23 15,5-18 0-15,9-16-30 16,10-11-6-16,21-2 8 16,14 5 13-16,50 4-5 15,36 14 17-15,27 2-48 0,16 5-7 16,0 3 47 0,-15 3 11-16,-28 4 27 0,-29 8 32 15,-33 4 4-15,-25 4-17 16,-7 4-17-16,-19 4-15 15,-16 5-3-15,-2 9-8 16,4 9-3-16,10 7 0 16,13 8-1-16,10 0-14 15,3 6-37-15,27 15 25 16,13 7 27-16,6 1 1 16,2 1 4-16,-12-3 3 15,-13-8-7-15,-13-4-1 16,-13-7-6-16,-7-3 6 15,-25 0 7-15,-13-5 25 0,-6 0-1 16,8 0-3-16,16 0-5 16,15 3-16-16,12 4-7 15,21 4-13-15,31 6 10 16,26 2-13-16,20-6-40 16,5-3-5-16,-6-10 23 15,-15 0-16-15,-23-10 33 16,-19-12 21-16,-24-6 23 15,-16-2 39 1,-1 0-10-16,-29 4-30 0,-9 5-10 16,-6 11-4-16,-3 10 3 0,8 0-11 15,9 10-4 1,11 15-9-16,16 1-1 16,4 4 10-16,17-3-28 0,18-5 0 15,8-6-27-15,1-9 14 16,-4-7-1-16,-9-2 27 15,-11-20 19-15,-8-7 5 16,-12-6 6-16,0-1 13 16,-11 5 24-16,-10 4 15 15,-4 9-16-15,3 8 3 16,2 8-18-16,5 2-25 16,9 13-7-16,6 13-9 0,3 10 9 15,27 2 5 1,12-5 0-16,12-6 5 0,5-13-7 15,4-10-3 1,0-4-4-16,-7-11 4 16,-11-18 9-16,-12-10-3 15,-12-10 21-15,-15-6-3 0,-6-11 2 16,0-6-6 0,-20-2-10-16,-7 0-2 0,-2 12 0 15,0 18-1-15,7 22 4 16,8 15 5-16,7 7-16 15,4 28 0-15,3 26-19 16,0 19 19-16,19 15 0 16,17 5 1-16,9-6-1 15,0-5-12-15,-6-8-50 0,-8-14-66 16,-12-17-77-16,-8-20-250 16</inkml:trace>
  <inkml:trace contextRef="#ctx0" brushRef="#br0" timeOffset="11614.5505">21254 3912 1330 0,'0'0'31'0,"85"-6"-29"15,-21 6-2-15,11 0 0 16,5 6 0-16,-1-2-72 15,-9-4-59-15,-18 0-43 0,-24-10 58 16,-20-8 116-16,-8-3 3 16,-7 3 62-16,-10 4 47 15,3 5 1-15,3 6-21 16,7 3-21-16,4 0-13 16,0 0-29-16,0 16-29 15,0 11 8-15,6 11 20 16,11 6-12-16,3-1-7 15,1-2-9-15,-4-9-9 16,-4-8-114-16,-6-11-81 16,-5-13-305-16</inkml:trace>
  <inkml:trace contextRef="#ctx0" brushRef="#br0" timeOffset="11776.1715">21670 3481 1153 0,'0'0'0'15,"0"0"-185"-15,94 34 64 16,-40 1-49-16</inkml:trace>
  <inkml:trace contextRef="#ctx0" brushRef="#br0" timeOffset="12048.5121">22061 3773 603 0,'0'0'382'16,"0"0"-347"-1,-91 34-21-15,70-4 41 0,11 6 9 16,10 9-6-16,10 2-24 16,21-3-18-16,10-9-2 15,1-12 2-15,-2-12-6 16,-8-11 4-16,-9 0 32 15,-7-18 51-15,-11-14-30 16,-5-8-34-16,-11-9-23 16,-19-1-6-1,-9 2-3-15,1 8-1 0,11 12-10 0,15 14-54 16,12 14-103-16,18 0-101 16,19 8-367-16</inkml:trace>
  <inkml:trace contextRef="#ctx0" brushRef="#br0" timeOffset="12382.0096">22320 3848 1057 0,'0'0'72'0,"0"0"-45"15,0 0-5-15,0 0-6 16,0 0 12-16,38 100-13 16,-26-64-10-16,-2-3 0 15,-7-9-2-15,-3-6-3 16,0-12 2-16,0-6 0 15,0 0 12-15,-8-12 6 0,-2-13-9 16,4-8-4-16,6-3-1 16,0 4-4-16,9 3 2 15,17 9 22 1,8 2 0-16,6 9-6 0,0 6-10 16,2 3 6-16,0 5 3 15,-6 18 5-15,-2 8-10 16,-6 7-5-16,-6 3-1 15,-8 5-5-15,-8-3-1 16,-6-1-2-16,-15-3-11 16,-29-10-95-16,-19-9-87 15,-15-14-267-15</inkml:trace>
  <inkml:trace contextRef="#ctx0" brushRef="#br0" timeOffset="13380.7316">19229 3942 478 0,'0'0'376'0,"0"0"-320"16,0 0-21 0,0 0 108-16,0 0-26 0,0 0-64 15,-1 9-30-15,8-9-7 16,-1 0 12-16,2 0-9 15,-4-3 3-15,-2-2 8 16,-2 3-1-16,0 2 15 16,0 0-19-16,0 0-17 15,-5 0-6-15,-10 0-2 16,-7 8 1-16,-1 10-2 16,5 7 2-16,7 4-1 15,8 3 1-15,3 0 2 16,3-3 0-16,19-1 3 0,6-3 1 15,10-4-3 1,8-4 3-16,2-3-7 0,-2-5-28 16,-9-7-101-1,-12-2-105-15,-14 0-165 16</inkml:trace>
  <inkml:trace contextRef="#ctx0" brushRef="#br0" timeOffset="14388.6904">17483 3589 307 0,'0'0'746'0,"0"0"-702"15,0 0-36-15,0 0 72 16,0 0 33-16,0 0-64 16,55 5-35-16,16-3-5 0,10 1 25 15,2-1 15 1,-7-1 4-16,-13-1-6 16,-17 0-14-16,-15 0-17 0,-11 0-9 15,-11 0-2-15,-8 0-4 16,-1 0-1-1,0 0-2-15,0 0-42 0,0 3-70 16,0 1-134-16,2 0-201 16</inkml:trace>
  <inkml:trace contextRef="#ctx0" brushRef="#br0" timeOffset="15378.404">23738 3876 1076 0,'0'0'21'0,"0"0"-20"16,0 0 1-16,-81 22 15 16,71-2-1-16,4 1-3 15,6 1-4 1,0-7-3-16,6-3 5 0,12-8 21 16,3-4 45-16,-2 0 5 15,-4 0 2-15,-3-13-24 16,-8 0-15-16,-4 0-22 15,0 1-14-15,0 3-9 16,-13 5 0-16,-5 4-44 16,-4 0-124-16,-1 18-78 15,11 7-153-15</inkml:trace>
  <inkml:trace contextRef="#ctx0" brushRef="#br0" timeOffset="15564.3554">23750 4264 1209 0,'0'0'77'0,"0"0"-67"0,0 0 29 0,0 0 88 16,0 0-63-16,0 0-46 16,-30 9-18-16,40-6-16 15,13-2-87-15,14-1-81 16,8 0-207-16</inkml:trace>
  <inkml:trace contextRef="#ctx0" brushRef="#br0" timeOffset="15776.1205">24078 4102 1335 0,'0'0'100'16,"106"-4"-98"-16,-26 4 44 15,10 0 53-15,-1 0-54 16,-6 3-28-16,-15-2-15 16,-18-1-2-16,-18 0 0 0,-15 0-31 15,-16 0-35-15,-1-7-121 16,-30-7-309-16</inkml:trace>
  <inkml:trace contextRef="#ctx0" brushRef="#br0" timeOffset="18371.455">1779 7199 1246 0,'0'0'60'0,"0"0"-45"15,0 0-4 1,0 0 15-16,0 0-11 16,0 0-15-16,0 0-9 0,-16 85 9 15,16-22 2-15,18 5-2 16,9-1-11-16,4-2-24 16,2-10-14-16,-6-12-10 15,-12-12 14-15,-15-10-8 16,0-11 28-16,-30-6 25 15,-12-4 4-15,-7 0 4 16,-6-14 2-16,4-1 10 0,3 1 19 16,11 2-3-16,12 5 6 15,14 2-1-15,8 4-9 16,3 1 2-16,15 0-20 16,25 0-14-16,17 2 0 15,13 8 4-15,6 1-2 16,0-1-2-16,-10-1 0 15,-8-6-1-15,-13 0-14 16,-14-3-44-16,-10 0-57 16,-16-15-82-16,-5-8-287 15</inkml:trace>
  <inkml:trace contextRef="#ctx0" brushRef="#br0" timeOffset="18578.2618">1459 7169 1153 0,'0'0'71'0,"0"0"-56"16,0 0-8-16,113-6-2 16,-41 6 32-16,14 6-20 15,10 7-17-15,5 0-6 16,2 1-103-16,-4-4-160 15</inkml:trace>
  <inkml:trace contextRef="#ctx0" brushRef="#br0" timeOffset="18796.4465">2739 7250 1103 0,'0'0'112'0,"0"0"-111"16,82 4 2-16,-30-1 47 15,8 1-15-15,1 2-35 16,-3 1-1-16,-9 1-69 16,-16 1-97-16,-19-1-53 15,-14-1-180-15</inkml:trace>
  <inkml:trace contextRef="#ctx0" brushRef="#br0" timeOffset="18945.9548">2698 7494 793 0,'0'0'73'0,"0"0"55"16,93 41 18 0,-36-34-32-16,11-4-56 0,-2-3-34 15,3 0-24-15,-7 0-15 16,-8-3-102-16,-15-10-227 15</inkml:trace>
  <inkml:trace contextRef="#ctx0" brushRef="#br0" timeOffset="21134.0121">4183 6338 997 0,'0'0'24'15,"-96"-8"-15"-15,50 26-9 16,6 23 0-16,15 17 14 16,14 18 17-16,11 18 0 15,25 21 2-15,25 16-16 16,11 9 1-16,9 10-14 16,-7 2 1-16,-11 3-3 0,-19 4-2 15,-12 0-23-15,-21-5 23 16,-5-16 1-1,-25-28-1-15,-19-27 0 0,-12-33 0 16,-9-25 0-16,-14-20-28 16,-2-9-57-16,-1-32-138 15</inkml:trace>
  <inkml:trace contextRef="#ctx0" brushRef="#br0" timeOffset="23027.2499">4959 6880 866 0,'0'0'161'0,"0"0"-119"16,0 0-22-16,4-71 41 15,-4 60 15-15,-1 5-25 16,-7 6-30-16,-5 0-9 16,-2 0-11-16,-1 6 1 15,-4 18-1-15,2 10-1 16,6 13 0-16,6 9 6 16,6 5 5-16,2 4-7 0,16-4 2 31,12-1 0-31,-2 1-5 0,5-6 1 15,-3-2 2-15,-8-6-3 0,-3-8 1 16,-10-4-4-16,-9-9 1 16,0-3-33-16,-14-5-32 15,-19-6-33-15,-12-8-110 16,-12-4-354-16</inkml:trace>
  <inkml:trace contextRef="#ctx0" brushRef="#br0" timeOffset="23181.4637">4634 7319 1145 0,'0'0'41'15,"82"-44"-40"-15,-23 25 0 16,7-2 24-16,4 1-25 16,3 0-3-16,-6-4-173 0,-7-5-200 15</inkml:trace>
  <inkml:trace contextRef="#ctx0" brushRef="#br0" timeOffset="23362.891">5378 6647 851 0,'0'0'260'16,"0"0"-245"-16,0 0-14 0,0 0-1 15,0 0 1-15,0 0-1 16,-71 89-7-16,85-41-136 16,10-7-150-16</inkml:trace>
  <inkml:trace contextRef="#ctx0" brushRef="#br0" timeOffset="23679.8154">6020 6769 326 0,'0'0'755'16,"0"0"-734"-16,-94-16-12 15,53 20 19-15,-2 23 23 16,0 14-20-16,13 14-10 16,9 13-5-16,12 4-2 15,9 1-1-15,13-3 5 16,19-11 0-16,8-9-11 16,9-15-7-16,4-10-21 15,8-14-66-15,2-11-155 16</inkml:trace>
  <inkml:trace contextRef="#ctx0" brushRef="#br0" timeOffset="29408.3141">6737 7040 1114 0,'0'0'69'0,"0"0"-46"0,-22-79 7 16,0 65 53-16,-8 5-21 15,-6 9-22-15,-6 0-26 16,-6 21-5-16,2 8-7 16,3 5 4-16,15-2-2 0,11-1-1 15,12-6-1-15,5-1-1 16,8-7 0-16,23-2 0 15,17-10-1-15,6-5 0 16,7-3-33 0,-4-18-9-16,-10-4 10 0,-12-8 29 15,-10-5 3-15,-13-4 3 16,-4-2 19-16,-8 3 1 16,0 9 23-16,-11 7-2 0,-1 11-8 15,-1 4-12 1,4 8-4-16,1 2-14 0,4 12-6 15,1 15-2 1,3 15 1-16,0 5 1 16,10 4-4-16,8-4-12 0,0-1-32 15,2-6-61 1,0-7-36-16,3-8-74 0,2-8-128 16</inkml:trace>
  <inkml:trace contextRef="#ctx0" brushRef="#br0" timeOffset="29874.8138">7185 6924 1151 0,'0'0'84'0,"0"0"-35"16,0 0 18-16,0 0 30 15,0 0-42-15,0 0-46 16,38-44-9-16,10 67 0 15,6 5-2-15,-11 8 1 16,-10 0-12-16,-12-1-15 16,-18 1-5-1,-3-7 0-15,-6-4 23 0,-12-6 2 16,-3-6 8-16,5-7 1 16,2-6 0-16,7 0 3 15,4-3 1-15,3-18-5 16,6-5-19-16,15-6-23 15,9-5 5-15,3-4 10 16,-2 2 8-16,-6 1 14 16,-7 7 5-16,-9 11 21 15,-6 7 21-15,-3 7 10 0,0 3-9 16,0 3-15-16,0 3-28 16,0 20-2-16,0 9 2 15,0 9 1-15,0 3 3 16,19-3-2-16,1-4-3 15,4-8 1-15,4-6-28 16,6-6-62-16,4-9-65 16,6-8-161-16</inkml:trace>
  <inkml:trace contextRef="#ctx0" brushRef="#br0" timeOffset="30122.8951">7958 6961 888 0,'0'0'256'16,"83"-13"-217"-16,-26 7-25 16,4 0 77-16,-1-1-8 15,-5 0-48-15,-7 1-34 16,-7 0-1-16,-11-1-24 0,-7 1-60 15,-12-3-60-15,-11-1-145 16,0-2-403-16</inkml:trace>
  <inkml:trace contextRef="#ctx0" brushRef="#br0" timeOffset="30310.375">8137 6757 1051 0,'0'0'94'16,"0"0"-82"-16,0 0 4 16,0 0 67-16,-17 96-19 15,17-49-20-15,17 4-27 0,2 0-7 16,-1-4-9 0,0-10-1-16,-2-7-46 0,2-8-53 15,3-9-82-15,3-13-122 16</inkml:trace>
  <inkml:trace contextRef="#ctx0" brushRef="#br0" timeOffset="30761.5904">8738 6690 1133 0,'0'0'69'15,"0"0"-66"-15,0 0-1 16,0 0 23-16,-16 88-3 16,16-48-19-16,7 1 1 0,5 0-4 15,-3-6-17-15,-3-5-16 16,1-9-10-16,-1-8-14 16,0-10 10-16,0-3 45 15,3-9 2-15,6-11 16 16,0-5-9-16,4-1 11 15,4 4 9-15,2 2-7 16,-2 5 11-16,0 5 9 16,0 5-11-16,-7 5 2 15,-1 0-22-15,-1 11-4 16,-3 14-3-16,-3 7-2 16,-8 5 1-16,0 1-1 15,-6 0 1-15,-15-2 2 0,-3-6 20 16,-1-3 23-16,2-11 1 15,1-7-10-15,3-8-17 16,5-1-10-16,1-3-10 16,10-16-38-16,3-12-151 15,0-12-290-15</inkml:trace>
  <inkml:trace contextRef="#ctx0" brushRef="#br0" timeOffset="31005.4173">9169 6550 1160 0,'0'0'196'0,"0"0"-171"15,94 42-11-15,-51 1 60 16,0 8-17-16,-5 10-19 16,-8 5-16-16,-17 7-17 15,-11 0-5-15,-2-1-1 16,-18-3 1-16,-17-6 0 15,-17-9-2-15,-12-7-14 16,-15-7-49-16,-15-12-124 16,-9-13-126-16</inkml:trace>
  <inkml:trace contextRef="#ctx0" brushRef="#br0" timeOffset="33294.883">10494 6817 356 0,'0'0'631'0,"0"0"-537"15,0 0-46-15,0 0 50 16,-84-78 2-16,38 71-46 16,-9 7-33-16,-6 0-7 15,-5 7 7-15,6 11-2 16,10 4-6-16,12 1-4 16,19-3-4-16,16 1-4 15,3-3 1-15,33-4-4 0,22-7-1 16,18-7-27-1,11-4-18-15,-1-21 7 0,-11-6 16 16,-14-5 25-16,-16-8 1 16,-15-8 9-1,-11-4 8-15,-13-6 28 16,-3-1 2-16,-6 2-7 0,-16 8-10 16,-1 9 1-16,4 11-1 15,1 13-4 1,9 10 0-1,2 7-16-15,5 3-10 0,-1 1-1 0,3 27-8 16,0 18 3-16,0 14 5 16,12 11 0-16,6 4 0 0,3 0 0 15,0-1-17 1,-2-5-22-16,2-5-34 0,4-6-109 16,2-15-53-16,-1-13-228 15</inkml:trace>
  <inkml:trace contextRef="#ctx0" brushRef="#br0" timeOffset="33728.8273">10862 6617 1271 0,'0'0'52'0,"0"0"-40"0,0 0 15 16,0 0 41-16,99-10-48 15,-62 41-16-15,-1 9-4 16,-8 9 0-16,-8 2-9 16,-14-2-29-16,-6-7-19 15,0-7 10-15,-11-8-4 16,-1-11 7-16,6-9 12 16,3-7 7-16,3-5 25 15,0-20 2-15,0-9-1 16,9-7-1-16,9-5 0 15,0-4 7-15,-3-2 7 16,0 3 3-16,-6 6 21 16,-6 9 1-16,-3 13 17 0,0 9-2 15,0 8 7-15,0 4-12 16,0 4-49 0,0 22-2-16,0 17-4 15,0 10 6-15,4 5 1 0,14 2 0 16,6-1-1-16,8-8-17 15,8-2-76-15,3-11-46 16,8-14-101-16,-2-16-397 16</inkml:trace>
  <inkml:trace contextRef="#ctx0" brushRef="#br0" timeOffset="33983.6349">11953 6572 1079 0,'0'0'251'16,"0"0"-213"-16,140-9-28 16,-68 9-10-16,-2 0 34 15,-4 5-27-15,-10 5-7 16,-13-3-70-16,-20 5-70 15,-23 0-99-15,-7 0-131 16</inkml:trace>
  <inkml:trace contextRef="#ctx0" brushRef="#br0" timeOffset="34110.545">11947 6834 769 0,'0'0'100'15,"109"14"-26"-15,-44-13 10 16,3-1-22-16,0 0-52 15,0-13-10-15,-7-4-149 16,-14-4-170-16</inkml:trace>
  <inkml:trace contextRef="#ctx0" brushRef="#br0" timeOffset="35905.5012">5360 6628 662 0,'0'0'41'16,"0"0"-29"-16,0 0 12 16,0 0 45-16,0 0-13 0,0 0-29 15,-24-14-18 1,24 14-7-16,-1 9-1 0,1 11 12 15,-5 7-2-15,-1 8 4 16,-1 4 6-16,-5 3 0 16,0 0-4-16,4-5-10 15,1-4-3-15,4-7 0 16,2-8-3-16,1-9 0 16,0-5 2-16,0-4-2 15,0 0 14-15,0-7 14 16,0-16 5-16,6-4-32 15,4-4-1-15,-4 2-1 16,-3 1 0-16,0 2-1 0,-3 1-2 16,0 5-3-1,0 6-3-15,0 6-20 0,0 6-39 16,0 2-65-16,0 2-173 16</inkml:trace>
  <inkml:trace contextRef="#ctx0" brushRef="#br0" timeOffset="45378.4989">13827 5861 1268 0,'0'0'23'0,"94"-33"-23"16,-28 16-9-1,5 3 9-15,2-5 20 0,-9 2-13 16,-10 1-5-16,-11 0-2 16,-13 2 2-16,-14-1 1 15,-13 1 3-15,-3 1-5 16,-8-1 6-16,-15 1-6 15,-8 1 2-15,-9 6-3 16,-7 2 0-16,-2 4-3 16,3 0 3-16,6 12 1 15,10 13-1-15,10 12-3 0,9 11 2 16,11 10-4 0,4 10 5-16,20 2 2 0,9 2 7 15,4 0-7-15,-6-2 10 16,-7-4-7-16,-6-7 0 15,-9-10-3-15,-7-10-2 16,-2-5 0-16,-3-11-22 16,-26-7-73-16,-16-8-95 15,-11-8-207-15</inkml:trace>
  <inkml:trace contextRef="#ctx0" brushRef="#br0" timeOffset="45543.7829">13728 6143 1145 0,'0'0'46'16,"124"-33"-46"-16,-37 20 12 15,5 1 98-15,1 2-52 0,2 4-49 16,1 2-9-16,1-1-106 16,-2-2-202-16</inkml:trace>
  <inkml:trace contextRef="#ctx0" brushRef="#br0" timeOffset="45787.5208">15067 5703 1037 0,'0'0'143'0,"0"0"-140"0,-87-25 2 15,44 25 0 1,-8 19 28-16,-4 16-11 15,1 15-2-15,10 15-5 0,12 8-7 16,17-1 2-16,11-1 6 16,4-3-1-16,15-8-5 15,22-10-9-15,12-10-1 16,11-14-17-16,9-10-56 16,8-11-119-16,4-5-172 15</inkml:trace>
  <inkml:trace contextRef="#ctx0" brushRef="#br0" timeOffset="46176.31">15782 5935 854 0,'0'0'120'0,"0"0"-73"16,-123-53-4-16,68 52 25 15,-7 1-7-15,6 16-26 16,5 15-18-16,12 7-7 15,13 2 3-15,13-4-7 16,13-2 1-16,2-4-2 16,28-8 0-16,10-7 0 15,11-7-5-15,3-8-9 16,-2 0-16-16,-3-19 6 16,-10-7 8-16,-14-8 11 0,-8-3 3 15,-9-1 13-15,-8 1 13 16,0 5 4-16,-4 7 14 15,-5 8 0-15,3 11 1 16,3 6-19 0,2 0-29-16,1 18-2 0,0 15-19 15,0 8 19-15,3 0 1 16,12-1-6-16,6-7-61 0,-1-1-21 16,0-9-56-1,-1-11-152-15</inkml:trace>
  <inkml:trace contextRef="#ctx0" brushRef="#br0" timeOffset="46627.6556">16044 5821 1187 0,'0'0'67'0,"0"0"-29"15,0 0 7-15,0 0 1 16,105-22-34-16,-67 49-12 16,-2 10-3-16,-5 4 0 15,-13 2-23-15,-9-4-24 16,-9-8-6-16,0-5 1 0,-15-9 19 16,-1-8 19-16,-1-8 13 15,5-1 4-15,2 0 8 16,7-13-1-1,3-6 2-15,0-5-7 16,0-2 1-16,16-2-2 0,3-1-1 16,0-1 2-1,-2 3 4-15,-4 6 28 0,-7 4 10 16,-3 7 22-16,-3 5-12 16,0 3 1-16,0 2-31 15,0 2-24-15,0 19-15 16,0 12 1-16,0 7 14 15,0 2 1-15,16-2-1 0,8-6 0 16,1-8-12 0,7-4-52-16,2-9-35 0,-2-8-76 15,6-5-101-15</inkml:trace>
  <inkml:trace contextRef="#ctx0" brushRef="#br0" timeOffset="46856.4792">16787 5886 1142 0,'0'0'98'0,"0"0"-94"16,124-1 6-16,-62 1 62 0,1 0-39 15,-3 0-27-15,-8 0-6 16,-7 0-24-16,-11 0-27 15,-7-4-77-15,-17-11-137 16,-10-5-242-16</inkml:trace>
  <inkml:trace contextRef="#ctx0" brushRef="#br0" timeOffset="47054.1262">16973 5650 1008 0,'0'0'94'16,"0"0"-90"-16,0 0 43 16,21 86 48-16,-7-38-30 15,2 7-15-15,1 3-27 0,-1-5-22 16,-4-5 2-16,0-11-3 16,-3-7-73-16,1-10-64 15,3-13-178-15</inkml:trace>
  <inkml:trace contextRef="#ctx0" brushRef="#br0" timeOffset="47515.2388">17567 5614 582 0,'0'0'534'0,"0"0"-481"15,0 0-53-15,0 0-4 0,0 0 4 16,-49 78 2-16,49-31-2 16,6 5-4-16,13-1-44 15,-2-5-26-15,0-9 1 16,-4-15-38-16,-3-10 30 16,0-12-2-16,-2 0 55 15,0-18 28-15,2-9 41 16,-1-5 29-16,3 4 4 15,6 2 15-15,1 4 1 0,5 8 0 16,3 4-73 0,0 7-11-16,-2 3 2 0,-3 0 2 15,-5 18-9-15,-4 8-1 16,-7 8-1-16,-6 3 1 16,0 0 0-16,-18-4 5 15,-10-5 7-15,-5-4 11 16,-1-8 22-16,1-6 6 15,5-5-3-15,4-5-15 16,6 0-15-16,6-5-18 16,6-12-26-16,6-10-157 15,3-8-299 1</inkml:trace>
  <inkml:trace contextRef="#ctx0" brushRef="#br0" timeOffset="47754.6784">17944 5444 1081 0,'0'0'61'0,"0"0"-61"16,129 54 51-16,-73-5 35 16,0 8-43-16,-5 12-6 15,-8 3-15-15,-18 2-7 16,-15 2-6-16,-10-4 0 15,-17-5-4-15,-28-7-1 16,-23-1-4-16,-16-5 0 16,-17-2-85-16,-12-9-87 15,-4-11-207-15</inkml:trace>
  <inkml:trace contextRef="#ctx0" brushRef="#br0" timeOffset="48542.8345">13435 6698 1074 0,'0'0'66'0,"0"0"-55"0,0 0 7 15,0 0 79 1,0 0-38-16,0 0-51 0,147 2-7 15,-54-2-1-15,23-5 2 16,21-4 1-16,27 1 2 16,20-4-5-16,8-1 0 15,19-1 0-15,14 0-5 16,17 0 1-16,28 0 4 16,16-2-3-16,14 1 1 15,9 1-7 1,0-3 7-1,-9-3-4-15,-17-6-6 0,-25-6 5 0,-34-5 7 16,-34 1 7-16,-35 3 20 16,-34 6-6-16,-35 6 2 15,-29 7-13-15,-26 4-10 0,-19 8 0 16,-12 2-53-16,0 0-118 16,-19 0-251-16</inkml:trace>
  <inkml:trace contextRef="#ctx0" brushRef="#br0" timeOffset="53476.5858">14677 7492 1071 0,'0'0'59'16,"0"0"-36"-16,-18-81-12 16,-8 55 63-16,-7 7 3 15,-11 5-38-15,-17 6-21 16,-10 8-13-16,-7 2-4 16,11 18 1-16,13 8 0 15,21 2 0-15,17 2-2 0,16-2 0 16,0 0 0-16,24-8-1 15,15-5 1-15,14-9 0 16,9-8-9-16,2 0-5 16,-2-8 10-1,-11-14 0-15,-6-4 4 0,-14-7 0 16,-7-8 5-16,-5-6-5 16,-5-7 7-16,-8-6-4 15,0-3-1-15,-6 0 9 16,0-2 6-16,-8 0 6 15,-5 8 10-15,-2 7 2 16,0 11-6-16,2 16 1 0,5 7-9 16,4 10-2-16,4 4-8 15,0 2-11 1,-2 4-8-16,2 24-7 0,0 20 10 16,0 16 5-16,0 5 1 15,0 8-1-15,0-2 0 16,5 1-1-16,6-2-15 15,5 1-37-15,3-8-67 16,2-9-46-16,3-14-130 16</inkml:trace>
  <inkml:trace contextRef="#ctx0" brushRef="#br0" timeOffset="53694.3648">14183 7672 1268 0,'0'0'106'0,"0"0"-99"16,0 0 15-16,108 7 67 15,-3-3-32-15,22 4-38 16,17 0-16-16,-3 0-3 16,-12-2-2-16,-16-1-25 15,-22-1-62-15,-25 4-138 16,-26-3-149-16</inkml:trace>
  <inkml:trace contextRef="#ctx0" brushRef="#br0" timeOffset="54282.0776">14501 8482 1021 0,'0'0'112'0,"-86"-13"-85"16,28 13 0-16,-5 0 64 16,5 2-8-16,8 14-28 15,13 4-23-15,16 4-22 16,13 2-4-16,8 0-2 16,11 0-1-16,28-6 0 15,15-6-3-15,10-10-21 16,2-4-22-16,-4-7 3 15,-8-20 16 1,-15-11 20-16,-12-11-5 0,-10-6 9 0,-11-12 3 16,-6-6 12-16,0-7 4 15,-3 5 7 1,-14 6 22-16,-4 11 10 16,0 15 0-16,-2 15-24 0,7 10-14 15,4 10-1-15,8 5 4 16,2 3-12-16,2 3-11 15,0 23-7-15,0 18 6 16,9 16 1-16,7 12 0 16,1 3 1-16,1-1-1 15,0-5-8-15,3-4-32 16,-1-2-35-16,4-9-140 16,-1-15-124-16</inkml:trace>
  <inkml:trace contextRef="#ctx0" brushRef="#br0" timeOffset="54743.1182">14824 8163 1217 0,'0'0'90'0,"0"0"-33"15,0 0-25-15,0 0 44 16,102-62-19-16,-64 76-37 0,1 18-19 15,-2 7 2 1,-7 4-6-16,-14 4 3 0,-14-1-6 16,-2-5-14-1,-27-1-5-15,-8-8 2 0,2-6 3 16,8-9-4-16,12-8 0 16,4-9 0-16,9 0 7 15,0-13 11-15,19-16-68 16,9-4 35-16,2-10 29 15,2-1 9-15,-4-5 1 16,-4 4 1-16,-8 2 25 16,-3 8 35-16,-8 10-10 0,-5 8 7 15,0 10-6 1,0 7-14-16,0 0-34 16,0 27-4-16,0 14 0 0,5 8 3 15,7 2 2-15,8-4-4 16,4-3 1-1,5-6-2-15,2-5-1 0,2-10-40 16,3-8-94-16,-2-13-55 16,-6-2-170-16</inkml:trace>
  <inkml:trace contextRef="#ctx0" brushRef="#br0" timeOffset="56692.3247">16235 7422 1134 0,'0'0'49'15,"0"0"-29"-15,-96-22-14 16,54 23 48-16,-8 25-10 15,-4 13-16-15,0 12-3 16,7 7-17 0,11 3 6-16,15 5 0 0,15 0-7 15,6-2-2-15,24-3 0 16,18-8-1-16,14-11-4 16,10-11-28-16,10-12-50 15,5-8-62-15,-1-11-128 16,-2-2-530-16</inkml:trace>
  <inkml:trace contextRef="#ctx0" brushRef="#br0" timeOffset="57092.5252">16920 7590 1005 0,'0'0'110'0,"0"0"-92"16,-94-65-4-16,56 57 69 15,-5 8-3-15,-6 0-49 16,2 22-17-16,6 11-8 16,11 6 3-16,17 5-2 15,13-2-6-15,0 1 1 16,29-9-4-16,10-8-4 0,10-8-27 16,2-12-13-1,1-6-10-15,-7-2 3 16,-3-20 32-16,-12-4 21 0,-8-7 1 15,-8-4 16-15,-8-1 26 16,-6 1 0-16,0 5 1 16,0 7 1-16,-2 6-3 15,-4 11 0-15,3 5-11 16,0 3-16-16,1 3-15 16,2 18-17-16,0 12 12 15,0 7 3-15,8 6-20 16,9 0-55-16,5 0-38 0,0-4-65 15,2-8-132-15</inkml:trace>
  <inkml:trace contextRef="#ctx0" brushRef="#br0" timeOffset="57542.408">17309 7590 1233 0,'0'0'54'0,"0"0"-41"16,0 0 18-16,100-23 32 15,-61 32-25-15,-4 15-30 16,-5 3-6-16,-10 3 0 16,-8 4-4-16,-12-3-10 0,0 1-2 15,-17-5-5-15,-6-8 6 16,3-5 6-16,4-4 5 15,7-8 2 1,6-2 2-16,3 0 6 0,6-15-8 16,22-7-8-16,8-10-25 15,4-3 10-15,-1-1 21 16,-6-1 0-16,-11 1 2 16,-5 3 12-16,-13 6 24 15,-4 6 4-15,0 5 12 16,-3 6-19-16,-6 7-5 15,-1 3-14-15,1 5-14 16,0 19 0-16,3 10-1 16,4 6-1-16,2 1 2 0,2 0-1 15,16-1-11-15,3-7-32 16,1-5-45-16,1-7-39 16,-1-9-97-16,2-8-291 15</inkml:trace>
  <inkml:trace contextRef="#ctx0" brushRef="#br0" timeOffset="57788.6589">18080 7610 1095 0,'0'0'91'0,"114"-6"-62"15,-47 5-2-15,0 0 67 16,-4-1-31-16,-2 1-39 16,-7 1-24-16,-11 0 0 15,-9 0-28-15,-14-2-40 16,-14-3-53-16,-6-2-107 16,-6-6-189-16</inkml:trace>
  <inkml:trace contextRef="#ctx0" brushRef="#br0" timeOffset="57989.5781">18324 7326 1142 0,'0'0'94'0,"0"0"-87"0,0 0 4 15,-5 91 49-15,11-41 2 16,12 1-35-1,0 1-23-15,0-4-4 0,-5-5-3 16,-1-10-66-16,-1-5-59 16,-1-14-107-16,5-10-230 15</inkml:trace>
  <inkml:trace contextRef="#ctx0" brushRef="#br0" timeOffset="58471.4985">18635 7230 794 0,'0'0'262'0,"0"0"-166"15,0 0-41-15,0 0-17 16,0 0-31-16,0 0-1 0,53 116-3 16,-34-59 1-1,-1-1-4-15,-7-7-31 16,-4-10-4-16,-6-10-15 15,-1-13-33-15,0-6 27 16,0-10 33-16,5 0 23 16,1-14 26-16,3-8-24 0,5-5 7 15,3-2 9-15,2 1 4 16,4 3 7-16,1 4 16 16,1 6-13-16,0 5-2 15,1 6 10-15,1 4-11 16,-4 8-23-16,-2 16 0 15,-4 6-4-15,-8 4 4 16,-9 2-6-16,0 0 0 16,-11-4 0-16,-13-3 12 15,-4-4 26-15,-5-7 15 16,-4-6 7-16,-3-6-24 16,2-6-13-16,4 0-6 15,6 0-17-15,8-14-14 16,7-8-99-16,13-5-142 0,0-8-700 15</inkml:trace>
  <inkml:trace contextRef="#ctx0" brushRef="#br0" timeOffset="58708.7502">19274 7110 1270 0,'0'0'90'15,"85"56"-71"-15,-33-3 13 0,-3 12 24 16,-11 7-26-16,-13 8-13 16,-17 3-8-1,-8 2-6-15,-26-6-1 0,-20-8 0 16,-12-14 0-16,-6-14-2 16,-7-14-6-16,-5-9-17 15,-1-16-21-15,-1-4-103 16,8-10-117-16,12-24-464 15</inkml:trace>
  <inkml:trace contextRef="#ctx0" brushRef="#br0" timeOffset="59471.1521">17370 6434 360 0,'0'0'480'15,"0"0"-385"-15,0 0-47 16,0 0 40-16,0 0-25 16,0 0-32-16,41-21-21 15,2 19-9-15,12 2 7 16,10-2-5-16,10-3 0 0,15 4 4 15,8-3 3-15,11 2 12 16,6 2 2 0,3-2-2-16,-6-1-10 0,-12-1 4 15,-12-2-5-15,-16 1-2 16,-10-3 10 0,-13 2-4-16,-16 3-8 0,-14 0 2 15,-13 3-9-15,-6 0 0 16,0 0-57-16,-7 14-90 15,-20 3-8-15,-7 1-47 16</inkml:trace>
  <inkml:trace contextRef="#ctx0" brushRef="#br0" timeOffset="69990.3529">1409 11620 203 0,'0'0'939'0,"0"0"-896"0,72-72-34 16,-36 44-8-16,10-3 8 15,2 1 2-15,-8 2-2 16,-9 3-3-16,-14 5 8 15,-8 2 27-15,-9 3 23 16,0 3-30-16,-15 3-10 16,-10 5-9-16,-11 4-14 15,-12 9-1-15,-4 25-2 16,0 13 0 0,10 13 0-16,13 5 2 0,16 0 0 15,13-5 3-15,3-10-3 0,27-12 0 16,13-11-2-16,14-13-15 15,8-14-20-15,10 0-38 16,7-21-83 0,9-18-189-16</inkml:trace>
  <inkml:trace contextRef="#ctx0" brushRef="#br0" timeOffset="70172.8764">2312 11203 835 0,'0'0'314'0,"0"0"-302"15,0 0-12-15,-86 69 0 0,50-17 8 16,0 10-4-16,0 9 0 16,2 2-4-16,-1-6 0 15,4-8-57-15,6-20-65 16,4-13-50-16,7-19-189 16</inkml:trace>
  <inkml:trace contextRef="#ctx0" brushRef="#br0" timeOffset="70336.4049">1960 11373 908 0,'0'0'136'0,"0"0"-53"15,0 0-15-15,0 0 17 0,79-28-49 16,-52 55-18 0,7 11-2-16,-1 11-13 0,0 6 3 15,4 2-6-15,-3-2-3 16,2-5-58-16,0-8-83 15,0-12-197-15</inkml:trace>
  <inkml:trace contextRef="#ctx0" brushRef="#br0" timeOffset="70486.5237">2640 11620 1351 0,'0'0'94'0,"0"0"-94"16,0 0-21-16,0 0-44 0,0 0-182 16</inkml:trace>
  <inkml:trace contextRef="#ctx0" brushRef="#br0" timeOffset="74431.7076">4404 11065 1019 0,'0'0'20'0,"0"0"5"0,0 0 10 16,0 0 38-1,-30-72-9-15,30 72-32 0,0 0-32 16,0 14-15-16,12 16 15 16,3 4 1-16,0 4-1 15,1 2 1-15,-5 0-1 16,-5-3 1-16,-6 1-1 15,0-4-1-15,0-1-7 16,-11-5-7-16,-4-5 4 16,-9-5 10-16,-4-4-2 15,-5-7 3-15,0-3 4 16,0-4-3-16,7 0 3 16,3 0-2-16,10 0 4 15,6-1 2-15,4-2 7 16,3 2 15-16,7-1-12 0,24-1-18 15,14 2-1-15,10 1 1 16,6 0 3-16,-1 0-1 16,-2 0-4-16,-7 0-1 15,-8 0 2-15,-7 4 1 16,-8-1-19-16,-14 0-27 16,-4-2-20-16,-10 0-79 15,0-1-29-15,-7 0-50 16</inkml:trace>
  <inkml:trace contextRef="#ctx0" brushRef="#br0" timeOffset="74685.6313">4208 11028 953 0,'0'0'38'16,"0"0"-10"-16,0 0-25 15,0 0 2-15,138-14 10 16,-55 12 8-16,8 2-17 16,3 0-6-16,-3 0-16 0,-3 0-77 15,-4 0-133-15</inkml:trace>
  <inkml:trace contextRef="#ctx0" brushRef="#br0" timeOffset="74903.8447">5533 11037 1175 0,'0'0'27'0,"0"0"-5"16,0 0-11-16,84-11 13 16,-24 11 0-16,2 0-18 15,-2 0-6-15,-5 0-29 0,-9 8-54 16,-10 2-73-16,-19 0-125 16</inkml:trace>
  <inkml:trace contextRef="#ctx0" brushRef="#br0" timeOffset="75069.6775">5563 11229 878 0,'0'0'62'0,"0"0"-20"15,0 0 87-15,127 21-23 16,-63-21-39-16,3 1-26 16,-3-1-27-16,-4 4-14 15,0-3-17-15,-7-1-96 16,-9 0-187-16</inkml:trace>
  <inkml:trace contextRef="#ctx0" brushRef="#br0" timeOffset="75456.7993">7028 10394 730 0,'0'0'89'16,"0"0"-22"-1,-104 3-7-15,72 35-23 0,4 17 8 16,10 20 2-16,17 17 10 15,1 13-2-15,25 12 12 16,14 7-19-16,2 1-17 16,-6-4-22-16,-7-5-3 15,-3-10-6-15,-2-9 4 16,-1-11-2-16,-4-12-1 16,-9-11 0-16,-7-13-1 0,-2-10-1 15,-18-10-8-15,-18-12-48 16,-19-8-49-16,-12-10-100 15</inkml:trace>
  <inkml:trace contextRef="#ctx0" brushRef="#br0" timeOffset="77205.6791">7847 11031 993 0,'0'0'81'16,"0"0"-53"-16,0 0 41 16,0 0 14-16,102-75-31 15,-35 72-33-15,10 3-5 16,0 0-6-16,-12 18-8 16,-11 10-4-16,-21 10 0 0,-17 1-14 15,-16 7-16-15,-2 0 10 16,-27-7 6-16,-10-7 5 15,-1-11 3-15,4-9 10 16,6-6 7-16,15-6-2 16,8 0 20-16,7-9 10 15,13-15-25-15,23-9-10 16,12-5-36-16,7-4 8 16,-6-3-4-16,-6 2 16 15,-8 2 16-15,-16 9 1 16,-7 5 31-16,-12 8 20 15,0 4 1-15,0 8 9 0,-12 5-24 16,-2 2-19-16,0 9-11 16,-3 20-3-16,8 11 4 15,8 9-6 1,1 4 0-16,10 0-2 0,17-1-1 16,9-9-6-16,3-4-34 15,3-13-28-15,4-8-36 16,-3-16-45-16,-1-2-183 15</inkml:trace>
  <inkml:trace contextRef="#ctx0" brushRef="#br0" timeOffset="77924.7019">8681 10497 920 0,'0'0'65'0,"0"0"25"16,30-73-9-16,7 50 10 16,7 2-23-16,5 5-29 15,0 6-19-15,-6 9-15 0,-7 1-2 16,-7 5-3-16,-13 18 0 15,-10 5-5-15,-6 6-1 16,-5-3-4-16,-17-2-8 16,-3-1 13-16,1-8 1 15,12 0 4-15,4-7 0 16,8-1 0-16,2 0-2 16,20 2 0-16,8 3 0 15,3 3-7-15,-6 2-9 16,-3-2-1-16,-17 3 3 15,-7 0 9-15,-10-3 3 0,-25-3 4 16,-14-1 7-16,-8-6 27 16,-8-1-2-16,4-4-8 15,8 1-19-15,13 0 3 16,18-2-8-16,10 0-16 16,12 2-86-16,19 0-132 15,20-3-70-15</inkml:trace>
  <inkml:trace contextRef="#ctx0" brushRef="#br0" timeOffset="78435.5159">9934 11018 1144 0,'0'0'87'16,"0"0"-55"-16,0 0 51 16,0 0 7-16,-70-76-43 15,24 76-44-15,-9 0 2 16,-2 12 0-16,9 12-5 16,13 5-1-16,17 1 0 15,12-2 1-15,6-2-1 16,9-5 0-16,19-8-3 15,14-10-1-15,10-3-12 16,3-9-15 0,-1-16-4-16,-5-12-10 0,-11-6 21 15,-12-9 21-15,-9-7 4 16,-14-4 9-16,-3-3 17 16,-15 2-2-16,-15 5 15 0,-6 11 15 15,2 13-15-15,4 10-11 16,11 13-3-16,10 9-3 15,4 3-18-15,4 17-4 16,1 20-3-16,0 19 2 16,17 10 1-16,9 8 6 15,2-1-6-15,1 0-5 16,-7-8-19-16,0-7-49 0,-5-7-94 16,-2-10-109-16,-3-14-361 15</inkml:trace>
  <inkml:trace contextRef="#ctx0" brushRef="#br0" timeOffset="78867.6522">10282 10756 1337 0,'0'0'84'16,"0"0"-50"-16,0 0-28 15,102 6 3-15,-62 29 2 0,1 11-11 16,-12 4-1-16,-14 4-22 16,-15-2-40-16,-3-5-3 15,-25-9 5-15,-5-10 11 16,3-9 21-16,6-13 17 16,12-6 10-16,12 0 2 15,0-22-2-15,18-9 2 16,13-9-14-16,3-5 12 15,2-5 4 1,-1-4 10-16,-7-1 12 16,-4 2 25-16,-11 9 22 0,-8 8 6 15,-5 13 4-15,0 11-26 16,0 12-24-16,-9 0-19 16,0 25-12-16,-1 19 0 15,8 11 1-15,2 6 0 16,21-2 1-16,18-7-1 0,10-11 5 15,4-10-6-15,0-11-16 16,2-12-77-16,0-8-149 16,-3-11-460-16</inkml:trace>
  <inkml:trace contextRef="#ctx0" brushRef="#br0" timeOffset="79970.7889">12199 10610 447 0,'0'0'654'16,"0"0"-604"-16,0 0-38 15,0 0 83-15,0 0 33 16,0 0-67-16,100 14-45 0,-19-7 0 16,2-1-3-1,-2 1-8-15,-7 2-5 16,-8 3-6-16,-9 4-109 0,-23-1-109 15,-20-1-174-15</inkml:trace>
  <inkml:trace contextRef="#ctx0" brushRef="#br0" timeOffset="80118.4583">12357 10901 980 0,'0'0'90'0,"81"21"-31"16,-15-13 57-16,12-2 0 15,6-2-52-15,3 0-40 0,-5-1-24 16,-12 0-41-16,-15-2-165 16,-25-1-338-16</inkml:trace>
  <inkml:trace contextRef="#ctx0" brushRef="#br0" timeOffset="83478.2151">7916 10946 872 0,'0'0'24'16,"-39"76"-22"-16,27-13 12 16,11 9 14-16,1 4 25 15,13 9-12-15,15-5-15 16,7 3-10-16,2-11-9 15,8-11-7-15,4-16-46 16,6-11-71-16,2-22-107 0</inkml:trace>
  <inkml:trace contextRef="#ctx0" brushRef="#br0" timeOffset="83805.3252">8305 10782 946 0,'0'0'0'16,"0"0"2"-16,0 0-2 15,119 74 3-15,-44-25 36 16,4 8-1-16,-1 9-21 16,-17 7-9-16,-19 6-7 15,-20 6 1-15,-22 1-2 16,-7 0-18-16,-39-5-17 16,-17-10-9-16,-15-12-36 15,-2-12-50-15,2-11-374 16</inkml:trace>
  <inkml:trace contextRef="#ctx0" brushRef="#br0" timeOffset="85798.6498">14418 10137 1064 0,'0'0'43'16,"0"0"-1"-16,0 0 18 16,0 0 15-16,113-78-16 15,-56 78-36-15,4 0-14 0,1 17-7 16,-2 13-2-1,-6 10 0-15,-12 7-3 16,-14 11-27-16,-19 9-16 0,-9 2-10 16,-12-3 7-16,-22-7 16 15,-6-16 6 1,-2-12 11-16,6-13 16 0,6-10 4 16,9-5 3-16,11-3 15 15,8-3 2-15,2-16 10 16,24-9-34-16,19-6-23 15,10-7-17-15,3-9-20 16,-3-3 6-16,-8-3 42 0,-10 1 12 16,-11 8 5-1,-8 6 42-15,-8 6 16 0,-8 6-7 16,0 2 1-16,-12 9-24 16,-9 4 0-16,2 8-7 15,1 4-13-15,0 2-7 16,3 12-5-16,6 15-1 15,3 11-4-15,6 7 4 16,6 5 4-16,18 3-4 16,10-2 0-16,3-4 3 15,2-8-3-15,-3-11-1 16,-2-9-33-16,2-9-51 16,1-10-61-16,-4 0-136 15</inkml:trace>
  <inkml:trace contextRef="#ctx0" brushRef="#br0" timeOffset="86421.3931">15387 9607 957 0,'0'0'48'0,"0"0"14"16,0 0 7-16,0 0-22 16,0 0-19-16,0 0-18 15,103-60-10-15,-80 81 0 16,-13 8-7-16,-8 3-1 15,-2 2-11-15,-8-1 1 0,-14-7-2 16,-2-3 9-16,6-5 9 16,5-6 1-16,11-2 1 15,2-1-3-15,16 0 3 16,17 0 0-16,5 3 4 16,6 2-4-16,-2 3 1 15,-4 2 0-15,-10-1 1 16,-13 0-2-16,-15-2 0 15,-6 1 2-15,-25-3 18 16,-16-2 26-16,-8-3 4 16,-5-5 1-16,-1-3-12 15,9-1-22-15,12 0-12 0,11 0-5 16,17 0-10-16,12 0-80 16,2-1-63-16,29-14-444 15</inkml:trace>
  <inkml:trace contextRef="#ctx0" brushRef="#br0" timeOffset="86651.9059">15835 9728 1037 0,'0'0'127'16,"0"0"-87"-16,124 0-34 15,-66 1 26-15,3 7 8 16,3-5-28-16,-7 2-8 0,-6-4-4 16,-14-1-34-16,-13 0-35 15,-14 0-22-15,-10-9-63 16,-4-6-50-16,-21-1-344 16</inkml:trace>
  <inkml:trace contextRef="#ctx0" brushRef="#br0" timeOffset="86829.7567">16100 9544 781 0,'0'0'117'0,"0"0"-65"15,0 0-27-15,0 0 28 0,0 0 15 16,-6 105-14 0,6-57-28-16,11 0-10 0,3 0-15 15,-1-4-1-15,0-3-16 16,1-12-139-16,2-11-134 15</inkml:trace>
  <inkml:trace contextRef="#ctx0" brushRef="#br0" timeOffset="87066.4527">16494 9446 1075 0,'0'0'67'0,"0"0"-17"0,0 0-50 16,0 0 0-1,-4 78 42-15,14-18-11 16,4 7-22-16,2 4-4 0,-4-1-5 16,-1-5-42-16,-4-4-107 15,-4-12-88-15,-3-10-296 16</inkml:trace>
  <inkml:trace contextRef="#ctx0" brushRef="#br0" timeOffset="87455.2619">14561 10726 1311 0,'0'0'31'15,"0"0"-30"-15,0 0 8 16,125 27 88-16,17-21-40 0,50 0-42 16,37-6-13-16,25 0 10 31,6-4-8-31,2-8-4 0,0 0-9 0,-14 5-14 16,-17 5-25-16,-31 2-10 15,-53-2-51-15,-48 2-41 16,-47-6-138-16,-40-1-317 15</inkml:trace>
  <inkml:trace contextRef="#ctx0" brushRef="#br0" timeOffset="88204.9417">14140 11548 1071 0,'0'0'66'15,"0"0"-13"-15,30-84 0 16,3 57 44-16,11 4-24 15,9 7-31-15,7 11-29 16,-7 5-7-16,-14 3-6 16,-14 21 0-16,-20 9-32 15,-5 4-18-15,-25 4 0 16,-14-3 9-16,-6-7 24 16,5-6 10-16,14-6 7 15,14-4-4-15,12 1 4 16,15-2 1-16,26 2 0 15,11 0-1-15,6-1 5 16,-9 0-5-16,-14-1 1 0,-16-1-2 16,-19 0-1-16,0-3 2 15,-33 0 5-15,-16-3 52 16,-15-4 10-16,-2-3-29 16,9 0-19-16,17 0-13 15,18 0-6-15,16 2-9 16,6-2-143-16,33 0-159 15</inkml:trace>
  <inkml:trace contextRef="#ctx0" brushRef="#br0" timeOffset="88401.6881">14625 11665 1191 0,'0'0'54'0,"158"-6"-40"16,-52 6-10-16,9 0 5 16,-8-1 10-16,-16 0-19 15,-24-2-62-15,-26-5-165 16,-23-8-137-16</inkml:trace>
  <inkml:trace contextRef="#ctx0" brushRef="#br0" timeOffset="88600.3683">14980 11393 953 0,'0'0'59'15,"0"0"-49"-15,-1 83 95 16,1-33-5-16,3 3-34 16,5 1-18-16,0-2-27 15,0-1-12-15,-2-4 0 16,4-5-9-16,0-5-44 15,7-10-60-15,4-13-97 16,6-10-181-16</inkml:trace>
  <inkml:trace contextRef="#ctx0" brushRef="#br0" timeOffset="88801.9285">15386 11421 1202 0,'0'0'86'0,"0"0"-56"0,0 0-26 15,0 0 4-15,0 0 2 16,-19 103-4-16,22-44-6 16,14-5-25-16,-2-2-83 15,0-10-114-15,-4-15-275 16</inkml:trace>
  <inkml:trace contextRef="#ctx0" brushRef="#br0" timeOffset="89072.1241">15633 11245 1229 0,'0'0'56'16,"117"44"-40"-16,-57-7 34 16,-5 10 14-16,-11 10-40 15,-9 6-16-15,-12 6-5 16,-15 3-3-16,-8-3-15 0,-22 2-49 16,-27-4-19-1,-18-5-20-15,-21-9-42 16,-11-11 50-16,-4-11-30 0,-1-11-106 15</inkml:trace>
  <inkml:trace contextRef="#ctx0" brushRef="#br0" timeOffset="89360.7807">13900 11298 948 0,'0'0'15'0,"-100"58"-10"16,54 4 25-16,7 13 62 16,12 11 0-16,15 9-6 15,12-2-14-15,6-1-33 16,36-10-18-16,15-9-17 15,23-15-4-15,20-14-5 16,14-13-79-16,9-17-86 0,3-14-327 16</inkml:trace>
  <inkml:trace contextRef="#ctx0" brushRef="#br0" timeOffset="91253.805">14076 10865 768 0,'0'0'79'0,"0"0"-30"16,0 0 18-16,0 0 28 16,0 0-34-1,0 0-24-15,0 0-4 0,-37 0 2 16,37 0 0-16,0 0 2 15,0 0 1-15,0 0-14 16,15 0-4-16,23 0-4 16,19-1-8-16,19-1 4 15,14-3-2-15,10-1 1 16,3-1-7-16,-2-1 3 16,-10-2-7-16,-15 4-1 15,-12 0 1-15,-18 2 2 0,-17 1 0 16,-16 2-1-1,-8 1 0-15,-5 0-1 0,0 0-21 16,0 0-63-16,-14 12-63 16,-5-2-49-16,1 1-361 15</inkml:trace>
  <inkml:trace contextRef="#ctx0" brushRef="#br0" timeOffset="95421.2873">17234 11516 853 0,'0'0'57'0,"0"0"-34"15,6-83 37-15,-12 56 30 16,-13 4-26-16,-8 4-26 0,-6 6-14 15,-10 5-11 1,-11 8-2-16,-7 0-4 0,0 14 6 16,6 15-2-16,13 5-11 15,12 1 1-15,12 2 1 16,15-5-1-16,3-3-2 16,18-7-1-16,20-8-15 15,12-13-1-15,3-1-3 16,-3-11-1-16,-8-12 4 15,-11-9 17 1,-7-5 0-16,-9-11-4 16,-6-4 5-16,-4-1 2 0,-5 1-2 15,0 2 2-15,0 2 4 0,0 3 15 16,0 1 3 0,0 6 3-16,0 5 1 15,-3 6 10-15,-4 6 18 16,0 10-20-16,3 8-20 0,1 3-4 15,1 0-12-15,-1 14-9 16,0 19 1-16,2 15 6 16,-1 12 4-16,2 9-1 15,0 4-1-15,0 7-25 16,0 6-50-16,8-1-39 16,2-8-85-16,0-17-213 15</inkml:trace>
  <inkml:trace contextRef="#ctx0" brushRef="#br0" timeOffset="95626.5811">16757 11862 1187 0,'0'0'65'15,"91"-2"-37"-15,-8-4-25 16,21 2 40-16,12 4 11 15,0 0-33-15,-14 0-21 16,-20 10-10-16,-27 6-89 16,-26 4-75-16,-28 0-136 15</inkml:trace>
  <inkml:trace contextRef="#ctx0" brushRef="#br0" timeOffset="96182.5193">16859 12458 1128 0,'0'0'62'0,"-120"-12"-55"16,60 12 29 0,10 8 48-16,12 16-28 0,15 6-38 15,15 3-11-15,8 3-7 16,17-4 0-16,23-6-9 15,9-11-30-15,8-13-26 16,1-2-3-16,-3-24 12 16,-9-11 33-16,-7-6 17 15,-10-6 6-15,-12-4 6 0,-8-2 14 16,-9-5 18 0,0 2 8-16,-4 3 18 0,-11 8 6 15,-1 9 8-15,2 11-26 16,2 9-20-16,6 10-5 15,3 6-6-15,3 0-15 16,0 9-6-16,0 23-5 16,0 14 5-16,9 12 0 15,6 5 3-15,2 1-3 16,-1 1-18-16,-3 1-37 16,1 1-93-16,-4-8-56 15,2-10-141-15</inkml:trace>
  <inkml:trace contextRef="#ctx0" brushRef="#br0" timeOffset="96620.8193">17358 12312 1142 0,'0'0'104'0,"0"0"-32"16,0 0-44-16,0 0 17 15,0 0 16-15,97-59-56 16,-59 81-5-16,-4 8 0 16,-7 6-2-16,-10 4-6 15,-14 0-23-15,-3-1 6 16,-5-5-8-16,-15-7 14 0,-1-9-3 16,6-9 11-16,5-5 6 15,7-4 5-15,3-6 6 16,0-18-6-16,19-7-20 15,10-8-3-15,2-4 5 16,-1-2 11-16,-5 0 7 16,-10 7 6-16,-7 8 23 15,-5 10 29-15,-3 9 1 16,0 7-12-16,0 4-20 16,0 0-27-16,1 20-2 15,11 8 2-15,5 4 1 16,9 0-1-16,10-2 3 15,7-7 0-15,5-8-3 16,4-6-28-16,0-8-75 16,0-1-111-16,-2-15-308 0</inkml:trace>
  <inkml:trace contextRef="#ctx0" brushRef="#br0" timeOffset="99301.9295">18074 11465 1139 0,'0'0'117'0,"0"0"-53"0,0 0-36 16,0 0 36-1,100-44-7-15,-62 44-41 0,0 14-10 16,-5 13-6-16,-12 7-2 16,-9 1-2-16,-12 3-13 15,0-2-10-15,-10-7-5 16,-8-6 5-16,0-8 14 15,3-6 4-15,6-5 7 16,6-4 2-16,3 0 0 16,0-10 0-16,16-11 0 15,10-11-45-15,2-1 26 16,-4-10-4-16,-5-2 12 16,-6 3 11-1,-8 5 0-15,-5 8 11 0,0 9 17 0,0 8-2 16,-4 4 1-16,1 6-5 15,2 2-22-15,-1 11-6 16,2 17 5-16,0 10 1 16,2 7 0-16,14 3 1 15,4 0-5-15,2-5 4 16,4-7-25-16,4-6-31 16,5-7-55-16,4-10-141 15,-1-11-385-15</inkml:trace>
  <inkml:trace contextRef="#ctx0" brushRef="#br0" timeOffset="99564.6283">18759 11240 1060 0,'0'0'52'15,"0"0"-44"-15,85 56-1 16,-46-21 62-16,2 6-20 16,-5 7-31-16,-9 7-16 15,-15 0-2-15,-12-2-1 16,-1-3-58-16,-30-11-47 16,-14-6-53-16,-9-15-71 15,-7-9-480-15</inkml:trace>
  <inkml:trace contextRef="#ctx0" brushRef="#br0" timeOffset="99817.6198">17798 11178 869 0,'0'0'23'0,"0"0"11"0,-71 123 3 16,65-59 56-16,6 10 6 15,7 5-27 1,19-4-29-16,11-6-23 16,9-15-14-16,6-8-6 0,5-11-12 15,3-10-98-15,2-14-154 16</inkml:trace>
  <inkml:trace contextRef="#ctx0" brushRef="#br0" timeOffset="100296.5304">19292 10229 1090 0,'0'0'110'0,"0"0"-80"16,0 0-21-16,0 0 13 16,124-7 31-16,-45 7-18 15,7 9-16-15,2 2-19 0,-7 0-3 16,-11-2-101 0,-21-3-229-16</inkml:trace>
  <inkml:trace contextRef="#ctx0" brushRef="#br0" timeOffset="100467.9964">19496 10482 100 0,'0'0'1053'16,"0"0"-996"-16,109 10-52 15,-60-8 51-15,5 1 11 16,1 1-46-16,3 3-21 15,-1 2-28-15,0 0-92 16,-8-3-151-16</inkml:trace>
  <inkml:trace contextRef="#ctx0" brushRef="#br0" timeOffset="101320.4233">21491 9871 1043 0,'0'0'176'16,"0"0"-122"-16,0 0-31 15,142-81 11-15,-63 77 38 16,10 4-21-16,5 11-30 16,-6 17-3-16,-14 10-16 0,-22 7-2 15,-26 6 0-15,-23 3-29 16,-4-4-3-16,-35-4-7 15,-12-9 0-15,-1-12 27 16,8-9 7-16,12-12 2 16,16-4 3-16,11-3 8 15,2-21 11-15,17-10-18 16,17-7-1-16,9-7-5 16,-1-4-19-16,-5-6-6 15,-10-2-5-15,-8-4 26 16,-11 0 9-16,-6 8 17 0,-2 12 22 15,0 13 13 1,-10 16-13-16,4 11-11 0,-1 4-10 16,6 26-18-16,1 21 0 15,0 18 0-15,20 7 3 16,12 3 1 0,5-4-4-16,5-7 0 15,-3-9-20-15,0-10-71 0,-1-14-51 16,1-17-184-16</inkml:trace>
  <inkml:trace contextRef="#ctx0" brushRef="#br0" timeOffset="101772.8457">22440 9230 666 0,'0'0'404'15,"0"0"-362"-15,68-85-2 16,-33 74 2-16,4 8 4 16,-2 3-24-16,-7 6-22 15,-9 14-2-15,-17 11-16 16,-4 1-25-16,-20 3 16 15,-15-1 3-15,1-5-6 16,5-7 23-16,11-2 1 16,11-4 5-16,7-2-1 0,6 3 1 15,22 1 1-15,9 1 3 16,8 1-1-16,1 1-1 16,-4-1 1-16,-7-1-2 15,-15-5 10-15,-13-1 10 16,-7-2-5-16,-24-2 8 15,-18-2 43-15,-12-3 1 16,-4-2-5-16,7-1-22 16,12 2-27-1,12 2-6-15,16 1-7 0,11 0-79 16,1 0-76-16,34-5-106 0</inkml:trace>
  <inkml:trace contextRef="#ctx0" brushRef="#br0" timeOffset="102672.3063">22626 8966 1034 0,'0'0'47'16,"0"0"-7"-16,0 0 15 16,0 0 0-16,0 0-32 15,0 0-22-15,-7 85 7 16,7-28-4-16,-3 10-2 15,-14 3-1-15,-8 1 3 0,-6-4-3 16,-7-8-1 0,1-12 6-16,3-7-6 0,11-13 1 15,10-9-1-15,10-11 0 16,3-3 2-16,12-1 5 16,22-1 35-16,14 1-1 15,12-2-30-15,3-1-10 16,-1 0 0-16,-1 0-1 15,-7 0-4-15,-9-7 3 16,-14-6 0-16,-10-3 1 16,-13-4 8-16,-8-2-2 15,0-3-5-15,-6-2 3 16,-11 1-2-16,-2 3 1 16,-2 3 3-16,1 4 9 15,1 5 1 1,1 6 2-16,6 5 4 0,3 0-13 15,3 9-6-15,6 19 3 0,0 12 4 16,11 13 10-16,11 7-4 16,1 4-11-16,0-1 5 15,-2-3-10-15,-6-3 2 16,-3-5-2-16,-5-5-5 16,-4-3-58-16,-3-8-114 15,0-8-126-15</inkml:trace>
  <inkml:trace contextRef="#ctx0" brushRef="#br0" timeOffset="102958.9157">21361 10515 1320 0,'0'0'107'16,"148"0"-93"-16,-6 0-13 15,41 0 46-15,26-6 22 16,16 0-45-16,11 0-20 0,-5 2-4 16,-1 3-2-16,-24 1-12 15,-38 0-40 1,-53 1-100-16,-64 3-85 0,-51-1-180 15</inkml:trace>
  <inkml:trace contextRef="#ctx0" brushRef="#br0" timeOffset="103520.6164">21293 11053 1397 0,'0'0'51'0,"0"0"-2"16,0 0-41-16,0 0-2 15,0 0-6-15,0 0 0 16,-14 90 1-16,-5-30 1 16,2 6-2-16,-2-4 0 15,5-6-11-15,1-6 0 0,7-9-14 16,6-10 16-16,0-10-8 16,24-10 8-1,16-8 1-15,18-3-9 16,11-7-46-16,7-18 11 0,-3-6 23 15,-5-5 19-15,-16 1 8 16,-16 0 2-16,-19 1 4 16,-15 2-2-16,-2 3 13 15,-21 4 11-15,-12 5 12 16,-6 6 8-16,-2 8-6 16,3 6-5-16,6 0-13 15,6 16-9-15,13 12-3 16,10 7-6-16,3 8 4 0,19 4-7 15,20 0 4 1,6 0-1-16,7-5-4 0,-3-5-3 16,-1-9-33-1,-3-5-52-15,-1-12-70 16,-2-8-168-16</inkml:trace>
  <inkml:trace contextRef="#ctx0" brushRef="#br0" timeOffset="103799.5526">22209 11260 134 0,'0'0'1083'0,"0"0"-1008"16,0 0-73-16,108-4 6 15,-30 4 49-15,9 3-17 16,-2-3-29-16,-8 0-2 16,-9 0-7-16,-18-3-2 15,-15-6-35-15,-16 2-22 16,-12 2 8-16,-7-1-20 16,0 2-84-16,0 2-97 15,-4 2-340-15</inkml:trace>
  <inkml:trace contextRef="#ctx0" brushRef="#br0" timeOffset="104321.6865">22232 11001 1139 0,'0'0'48'16,"0"0"-32"-16,87 14-8 15,-31 15 69-15,7 8 5 16,1 5-41-16,-1 4-22 16,-5 0-10-16,-4-1-2 15,-3-2-6-15,-6-5 1 0,-4-4-2 16,-2-8-49-16,-4-2-32 16,-6-4-19-16,-3-8-57 15,-6-10-87-15,-8-2-357 16</inkml:trace>
  <inkml:trace contextRef="#ctx0" brushRef="#br0" timeOffset="104835.2599">22693 10962 1078 0,'0'0'87'16,"0"0"-85"-16,0 0 1 16,-91 77-3-16,47-27 38 15,-4 8 13-15,-1 6-19 0,1 1-8 16,-1-2 5 0,7-6-10-16,3-6-7 0,9-5-10 15,9-8-2 1,8-8-17-16,9-10-76 0,4-12-123 15,0-8-240-15</inkml:trace>
  <inkml:trace contextRef="#ctx0" brushRef="#br0" timeOffset="107008.4307">23507 10978 1020 0,'0'0'31'16,"0"0"-4"-16,0 0-15 15,0 0 35-15,0 0-15 16,0 0-8-16,-27 48 17 15,24-4-18-15,3 5-13 16,0 2-2-16,0 1-6 16,0 2-2-16,0-4-10 15,0 0-71-15,0-8-157 16</inkml:trace>
  <inkml:trace contextRef="#ctx0" brushRef="#br0" timeOffset="111902.3906">1253 14639 987 0,'0'0'143'16,"0"0"-121"-16,0 0-19 15,0 0 5-15,0 0 39 16,136 2 6-16,-71-9-33 15,1-9-10-15,2-3-7 16,-15-2 2-16,-15-2-5 0,-15-2-1 16,-13 0-5-16,-10-3 3 15,-10 3 3-15,-17 4-1 16,-10 6 1-16,-7 7 2 16,-8 8 1-1,-1 0 5-15,0 13 1 16,4 19-2-16,12 11 4 0,10 10-1 15,18 7 5-15,9 2-8 16,6-3-3-16,28-2-2 16,10-7-1-16,8-10-1 0,12-13-32 15,6-16-39 1,14-11-110-16,8-19-231 0</inkml:trace>
  <inkml:trace contextRef="#ctx0" brushRef="#br0" timeOffset="112097.4007">2394 14372 628 0,'0'0'436'0,"-101"30"-417"16,42 9-19-16,-2 9 0 16,3 6 12-16,9 0 8 15,7 1-12-15,5-10-4 16,8-9-4-16,9-13-41 15,9-13-53-15,7-10-51 16,4-2-23-16</inkml:trace>
  <inkml:trace contextRef="#ctx0" brushRef="#br0" timeOffset="112278.7248">1923 14475 937 0,'0'0'149'0,"0"0"-83"15,0 0-14-15,0 0 4 16,82-23-21-16,-40 51 9 15,7 12-19-15,0 8-12 16,0 6-6-16,-4 5-7 16,-3 0 0-16,-3-2-4 15,-1-2-58-15,1-9-46 16,3-15-112-16,1-17-177 16</inkml:trace>
  <inkml:trace contextRef="#ctx0" brushRef="#br0" timeOffset="112441.6162">2797 14652 1171 0,'0'0'73'0,"0"0"-73"16,0 0-17-16,0 0-22 15,0 0 5-15,0 0-157 16,78 0-742-16</inkml:trace>
  <inkml:trace contextRef="#ctx0" brushRef="#br0" timeOffset="113836.8607">4299 14059 1034 0,'0'0'42'0,"0"0"-42"0,0 0 0 16,-31 96 0 0,31-47 4-16,6 6 5 0,11 6-2 15,2-2-6-15,-4-2-1 16,-2-7-33 0,-8-8-19-16,-5-9-1 0,-5-11-20 15,-17-9 23-15,-11-7 34 16,-4-6 16-16,-2 0 0 15,-3-11 4-15,5-7 7 16,4 2 36-16,8 2 11 16,11 5-6-16,7 2 29 15,7 6-33-15,7 1-19 0,26 0-22 16,13 1-4 0,11 12 4-16,7 2-6 15,2-1-1-15,2 0 1 16,-4-4-1-16,-8-1-17 15,-10-5-96-15,-16-4-106 16</inkml:trace>
  <inkml:trace contextRef="#ctx0" brushRef="#br0" timeOffset="114047.7189">4178 14091 1205 0,'0'0'46'0,"93"-21"-44"16,-23 17 1-16,12 4 14 15,9 0 4-15,6 3-21 16,0 9-85-16,-3-2-213 16</inkml:trace>
  <inkml:trace contextRef="#ctx0" brushRef="#br0" timeOffset="114231.0981">5117 14204 1019 0,'0'0'136'16,"0"0"-101"-16,118 5-35 15,-63 1 5-15,0 4-5 16,-4 1-6-16,-5 4-159 15,-18-2-151-15</inkml:trace>
  <inkml:trace contextRef="#ctx0" brushRef="#br0" timeOffset="114381.4016">5065 14431 973 0,'0'0'71'0,"0"0"-49"16,0 0 73-16,80 34 14 15,-23-27-40-15,16 0-38 0,3 0-26 16,2-2-5 0,-4 1-64-16,-5-4-83 0,-9-2-174 15</inkml:trace>
  <inkml:trace contextRef="#ctx0" brushRef="#br0" timeOffset="115917.7104">6855 13450 883 0,'0'0'68'15,"0"0"-50"-15,-118-59-16 16,72 57 1-16,1 2 40 16,-1 13-2-16,6 25-21 15,11 22-8-15,22 20 2 16,7 14 14-16,36 11-2 16,11 2-8-16,6-2-17 15,-3-2 6-15,-6-4-2 16,-1-8-5-16,-6-4 1 15,-4-9-1-15,-5-5-2 0,-11-12-11 16,-13-10-9-16,-4-8 4 16,-34-13 14-16,-17-8 1 15,-10-7 0-15,-5-7 1 16,2-6-19-16,6-2-69 16,13-2-88-16,23-14-453 15</inkml:trace>
  <inkml:trace contextRef="#ctx0" brushRef="#br0" timeOffset="116438.3798">7370 14039 586 0,'0'0'711'0,"0"0"-705"16,0 0-6-16,97-49-11 15,-48 56 11-15,0 20 13 16,-4 15-9-16,-3 6-2 16,-14 4-2-16,-13-3-28 15,-15-2-8-15,0-7-3 16,-25-5 17-16,-5-8 2 15,-3-12 9-15,9-5 5 16,6-10 6-16,11 0 5 0,7-7 3 16,4-16-8-16,25-8-2 15,11-6-3-15,6-5-4 16,3-5-3 0,-4-3 10-16,-8 3 1 15,-11 6 1-15,-13 7 21 0,-8 12 1 16,-5 11 17-16,0 5 9 15,0 6-35-15,-3 6-13 16,-5 20-8-16,4 12 8 16,4 8 1-16,0 0 2 15,19-1-3-15,3-7-1 16,4-8-1-16,-2-6-23 16,11-9-18-16,0-6-43 0,-4-9-110 15,-1 0-275-15</inkml:trace>
  <inkml:trace contextRef="#ctx0" brushRef="#br0" timeOffset="116879.3477">7510 13582 187 0,'0'0'753'0,"0"0"-650"15,0 0-91-15,0 0 0 16,100 0 53-16,-43-4-15 0,2 3-35 15,1 1-10-15,-5 0-5 16,-4 0-34-16,-11 0-92 16,-7 0-83-16,-13 0-282 15</inkml:trace>
  <inkml:trace contextRef="#ctx0" brushRef="#br0" timeOffset="117583.7973">8586 13253 673 0,'0'0'20'16,"0"0"-1"-16,0 0 8 0,0 0 34 15,-96 11-23-15,58 20-10 16,-1 8 28-16,-2 8-3 16,4 5 17-16,4 1-25 15,11 0-15-15,14-5-17 16,8-4-7-16,14-7-1 15,20-9 0-15,9-8-4 16,4-12-1-16,2-8-3 16,-7 0-4-16,-6-15 7 15,-14-5 3-15,-12-4 3 16,-10 2 13-16,0-1 5 0,-18 1-6 16,-19 6-11-16,-9 5-7 15,-6 8 0 1,2 3-14-16,9 5-41 0,11 15-103 15,15 2-162-15</inkml:trace>
  <inkml:trace contextRef="#ctx0" brushRef="#br0" timeOffset="118344.4359">9946 13914 1211 0,'0'0'16'16,"0"0"-5"-16,-91-53-11 15,32 53 0-15,-7 0 6 16,5 18 9-16,12 17-11 15,16 1 3-15,15 5-7 16,15-3 1-16,3-6-1 0,18-3 0 16,18-11-1-16,11-8 1 15,11-10-11-15,7-3-16 16,-1-23-6 0,-6-14 9-16,-10-12 22 0,-11-8 2 15,-17-12 5-15,-10-8 10 16,-10-1 5-16,0 4 20 15,-13 9-1-15,-10 11 9 16,-4 14-4-16,0 13 2 16,5 15-3-16,6 12-12 15,5 3-21-15,2 22-10 0,5 21-6 16,4 16 6-16,0 17 1 16,6 9 1-1,12 5 0-15,6-1-2 16,1-9-10-1,5-8-64-15,4-9-59 0,5-14-93 16,7-14-174-16</inkml:trace>
  <inkml:trace contextRef="#ctx0" brushRef="#br0" timeOffset="118795.2221">10368 13830 1132 0,'0'0'59'16,"0"0"27"-16,39-73-47 0,-22 69 12 16,8 4-6-16,4 19-34 15,-1 17-11 1,-1 5 0-16,-10 6-1 16,-12-2 0-16,-5-1-36 0,-6-6-7 15,-15-5 8-15,-1-8 14 16,4-9 1-16,3-8-15 15,9-6 5-15,6-2 20 16,0-8 8-16,22-14-24 16,10-8-19-16,3-5 30 15,1-6 16-15,-3-2 5 16,-9-1 1-16,-6 0 34 0,-11 3 16 16,-7 7 5-16,0 12-4 15,0 10-5-15,0 12-16 16,-5 3-30-16,0 25-6 15,2 15 0-15,3 9 0 16,0 2 6-16,18-3-5 16,0-1 1-16,7-4 0 15,2-10-4-15,3-8-16 16,4-7-54-16,5-9-24 16,4-11-97-16,2-1-247 15</inkml:trace>
  <inkml:trace contextRef="#ctx0" brushRef="#br0" timeOffset="119047.5431">11565 13859 1301 0,'0'0'108'0,"0"0"-88"15,134-11-13-15,-60 11 32 16,3 0-18-16,-2 0-21 16,-11 4-5-16,-18 3-72 15,-28 5-59-15,-18 3-68 0,-39 5-43 16,-31 2-104-16</inkml:trace>
  <inkml:trace contextRef="#ctx0" brushRef="#br0" timeOffset="119163.876">11596 14066 569 0,'0'0'181'0,"0"0"-9"15,0 0-52 1,36 74 36-16,12-65-25 0,10-3-39 16,8-3-55-16,7-3-27 15,-6 0-10-15,-7 0-21 16,-11 0-92-16,-16-5-87 16,-12-9-292-16</inkml:trace>
  <inkml:trace contextRef="#ctx0" brushRef="#br0" timeOffset="120860.7664">13518 13649 1064 0,'0'0'59'0,"0"0"7"0,0 0-31 16,91-76 23 0,-36 74 15-16,5 2-19 0,4 9-39 15,-3 19-2 1,-4 8-12-16,-11 13 1 0,-11 5-2 15,-16 2-1-15,-16-1-30 16,-3-7-13-16,-22-7 2 16,-10-8 13-16,-4-11 9 15,7-9 15-15,5-9 3 16,12-4 4-16,12-4 2 16,0-20 6-16,28-6-10 15,14-9-21-15,10-9-23 16,6-7 17-16,-7-7 11 0,-6-2 12 15,-14 5 4 1,-9 8 13-16,-14 12 20 0,-8 10 13 16,0 11 4-16,-5 8-18 15,-5 9-8-15,0 1-11 16,0 19-13-16,6 20-3 16,4 11 3-16,0 14 4 15,12 0-4-15,13-1 1 16,5-11-2-16,6-12-9 15,7-11-40-15,8-11-38 16,4-9-58-16,-1-9-151 16</inkml:trace>
  <inkml:trace contextRef="#ctx0" brushRef="#br0" timeOffset="121897.6317">13688 13158 829 0,'0'0'309'15,"0"0"-285"-15,85 0-18 16,-10-3 2-16,12-2 53 16,9 1-30-16,0 4-31 0,-2 0-76 15,-9-2-163 1,-8-8-374-16</inkml:trace>
  <inkml:trace contextRef="#ctx0" brushRef="#br0" timeOffset="122217.0663">14801 12837 1095 0,'0'0'24'0,"0"0"-20"16,0 0-4-16,-113 50 12 16,81-9 15-16,6 10-8 15,10 3-12 1,11-4-3-16,5-3 1 0,13-8-4 15,15-9-2-15,7-11-1 16,2-9-7-16,-4-10-1 16,-6 0 9-16,-12-7 1 15,-11-9 8-15,-4-2 4 16,-10-1 19-16,-20 1 5 16,-6 4-8-16,-7 3-13 15,1 5-6-15,6 6-1 16,15 0-8-16,11 6-33 15,10 9-80-15,21-1-102 16,24-3-402-16</inkml:trace>
  <inkml:trace contextRef="#ctx0" brushRef="#br0" timeOffset="122416.6337">14986 13090 1118 0,'0'0'71'16,"0"0"-31"-16,111-4-33 16,-44 4 29-16,3 0 8 15,-5 4-41-15,-8 1-3 16,-15-1-60-16,-12-4-45 16,-21 0-77-16,-9 0-119 15</inkml:trace>
  <inkml:trace contextRef="#ctx0" brushRef="#br0" timeOffset="122589.6215">15246 12933 896 0,'0'0'121'16,"0"0"-120"-16,0 0 31 16,0 0 58-16,0 89-31 15,0-52-20-15,6 4-30 16,7-4-9-16,4-3-26 15,6-8-84-15,7-12-165 0</inkml:trace>
  <inkml:trace contextRef="#ctx0" brushRef="#br0" timeOffset="122809.6793">15647 12789 1214 0,'0'0'81'16,"0"0"-80"-16,0 0 1 16,0 0 25-16,-21 89 14 15,28-30-22-15,16 6-7 0,2 1-10 16,-4-2-2 0,-6-2-42-16,-6-1-45 0,-5 0-67 15,0-7-122-15</inkml:trace>
  <inkml:trace contextRef="#ctx0" brushRef="#br0" timeOffset="123150.4538">12877 14159 998 0,'0'0'250'0,"0"0"-235"16,0 0-13-16,0 0 12 15,111 34 74-15,38-34-31 16,47 0-37-16,43 0-15 15,25 0-1 1,20-10 2-16,2-7-6 0,-9 3-6 16,-14-1-67-16,-23 5-20 15,-33 10-7-15,-42 0-120 16,-54 0-384-16</inkml:trace>
  <inkml:trace contextRef="#ctx0" brushRef="#br0" timeOffset="123559.0015">12802 15051 1252 0,'0'0'95'15,"0"0"-84"-15,103 0-10 16,-14-8 11-16,22 2 19 16,8 0-31-16,7 0-45 15,-10-1-122-15,-22-9-223 16</inkml:trace>
  <inkml:trace contextRef="#ctx0" brushRef="#br0" timeOffset="123900.313">13745 14660 1148 0,'0'0'80'0,"0"0"-69"16,0 0-7-16,0 0 24 0,-105 100 29 15,74-41-30 1,12 5-21-16,13-1-3 0,6-4 3 16,17-7-6-16,19-13-1 15,9-8-27-15,6-15-24 16,-3-10-15-16,-7-6 29 16,-12-4 38-1,-16-16 1-15,-11-1 4 0,-2-9 38 16,-18 3 5-16,-22-2 6 15,-13 5-26-15,-8 7-4 16,1 6-9-16,8 11-3 16,15 0-10-16,18 13-2 15,19 12-12-15,14 6-75 16,36-3-39-16,23-5-192 16</inkml:trace>
  <inkml:trace contextRef="#ctx0" brushRef="#br0" timeOffset="124115.2763">14152 14945 1273 0,'0'0'78'0,"0"0"-70"15,133-4-4-15,-54 4 9 16,8 5 21-16,-2 3-34 15,-7-1-3-15,-13-6-71 16,-20-1-65-16,-22 0-133 16,-21-21-496-16</inkml:trace>
  <inkml:trace contextRef="#ctx0" brushRef="#br0" timeOffset="124315.2631">14403 14722 1093 0,'0'0'73'16,"0"0"-67"-16,0 0 9 16,32 103 72-16,-10-56-7 15,1 6-39-15,3-4-28 16,-1-4-12-16,-1-3-2 16,0-7-46-16,-2-9-71 0,2-8-130 15,-3-15-401-15</inkml:trace>
  <inkml:trace contextRef="#ctx0" brushRef="#br0" timeOffset="124544.7357">15071 14716 1235 0,'0'0'65'0,"0"0"-64"0,0 0-1 15,21 93 28-15,1-40 7 16,7 4-28-16,-1 0-7 16,0-6-33-16,-5-6-77 15,-5-11-114-15,-8-9-356 16</inkml:trace>
  <inkml:trace contextRef="#ctx0" brushRef="#br0" timeOffset="125443.5121">15084 14224 901 0,'0'0'113'0,"0"0"-90"16,0 0-19-16,0 0 2 15,147 12 47-15,-57-12-15 16,23 0-28-16,27 0-3 16,16 0-4-16,22 0-1 15,16-5 3-15,8-4 1 16,5-2-3-16,-1-3-3 15,-11-3-5-15,-7-1 5 16,-4-3-3-16,-8 1 2 16,-6 1 1-16,-11 1-1 0,-15 0 2 15,-12 8 1 1,-16-2 2-16,-18 4-1 0,-21 1 1 16,-25 1-4-1,-23 4-7-15,-19-1-92 0,-10 3-80 16,-1-2-316-16</inkml:trace>
  <inkml:trace contextRef="#ctx0" brushRef="#br0" timeOffset="127536.4604">7131 14402 257 0,'0'0'0'0,"64"141"-5"0,-11-73-140 16</inkml:trace>
  <inkml:trace contextRef="#ctx0" brushRef="#br0" timeOffset="127966.6536">8480 14015 546 0,'0'0'0'16,"-78"-78"0"-16,35 42 0 15,-5-1 16-15,-7 5 43 16,-9 3-34-16,-6 9-7 16,-8 3-12-16,-1 8 4 15,-6 5-4-15,0 4 5 16,6 0-8-16,1 15 4 15,5 6-5-15,5 6 1 16,1 11 0-16,-1 2-2 16,4 3 0-16,3 7 0 15,6 3 0-15,8 9-1 16,9 5-1-16,12 3 1 0,13 3 1 16,13-1-1-16,0 5-11 15,24-2-26-15,16 0-31 16,18-3-17-16,18-9 14 15,14-8-30-15</inkml:trace>
  <inkml:trace contextRef="#ctx0" brushRef="#br0" timeOffset="129449.4389">16682 14768 1113 0,'0'0'30'0,"0"0"-23"16,-131-38-4-1,74 35 43-15,-1 3 22 0,8 0-32 16,12 14-11-16,14 5-19 15,14 0-4-15,10-1 2 16,0-1 0 0,21-4-1-16,16-3-1 0,12-4-2 15,10-6-5-15,2 0-26 16,-3-20-10-16,-8-10 14 16,-11-7 12-16,-13-7 15 15,-11-10 0-15,-9-2 0 0,-6 0 7 16,0 0 17-1,0 9 2-15,-14 10 14 16,-2 8-10-16,-1 13 6 16,3 7-7-16,3 9-13 0,-1 0-12 15,2 27-4-15,7 15-3 16,3 17 3-16,7 13 0 16,20 5 0-16,8 5-4 15,0 0-63-15,-2-3-61 16,0-10-108-16,-5-14-287 15</inkml:trace>
  <inkml:trace contextRef="#ctx0" brushRef="#br0" timeOffset="129649.5324">16183 15137 1235 0,'0'0'87'0,"140"0"-87"15,-21 0 11-15,26 0 68 16,14 0-21-16,0 0-33 16,-16 0-25-1,-28 0-1-15,-32 3-101 0,-38 9-126 16,-35 5-308-16</inkml:trace>
  <inkml:trace contextRef="#ctx0" brushRef="#br0" timeOffset="130160.5719">16700 15779 917 0,'0'0'180'0,"-119"-38"-142"15,55 36-28-15,7 2 39 16,9 9 35-16,12 15-35 16,13 4-29-16,12 3-9 15,11 1-5-15,9-2-5 0,27-5-2 16,18-5-2-16,8-11-40 15,3-9-13-15,-6-9 14 16,-12-20 0-16,-14-9 33 16,-13-12 9-16,-11-6 3 15,-9-7 13-15,0-4 26 16,-7 2 14 0,-8 6 8-16,-2 8-6 0,1 9 12 15,3 15-28-15,2 11-22 16,5 10 5-16,3 6-2 15,0 6-23-15,3 24-3 16,0 15 3-16,4 14 0 16,18 9 1-16,7 3-1 15,6 0-15-15,2-4-45 16,-3-6-91-16,0-12-58 0,-1-16-204 16</inkml:trace>
  <inkml:trace contextRef="#ctx0" brushRef="#br0" timeOffset="130558.7278">17072 15577 779 0,'0'0'395'0,"0"0"-281"16,0 0-54-16,0 0 6 16,0 0-8-1,82-28-42-15,-52 59-16 0,-3 5 2 16,-4 6-1-16,-8-1-1 15,-5-1-29 1,-9-5-58-16,-1-7-1 0,0-12 0 16,0-7-18-16,-6-9-8 15,3 0-5-15,3-16 62 16,0-14-82-16,0-8 97 16,13-7 42-16,1-4 100 15,-2-1 4-15,-2 5 20 16,-2 9-18-16,-2 8 12 0,-3 12 1 15,-2 10-7-15,5 6-38 16,4 6-74-16,9 19 8 16,6 12-8-16,3 6 5 15,3 1-5-15,1-2 0 16,1-3-29-16,0-7-99 16,-1-10-95-1,0-15-292-15</inkml:trace>
  <inkml:trace contextRef="#ctx0" brushRef="#br0" timeOffset="130977.7241">18119 15174 528 0,'0'0'767'16,"0"0"-693"-16,0 0-65 15,0 0 3-15,0 0 3 16,0 0-9-16,121 22-6 16,-72 16 0-16,-8 1-36 15,-15-6-27-15,-9-3-15 16,-14-8-4-16,-3-9-22 16,-2-7 50-16,-14-6 24 15,1 0 19-15,-1-19 4 16,7-7 7-16,5-8 0 0,4-6 5 15,0 0 19 1,0 2 35-16,8 3 16 16,1 6-9-16,-1 4 2 15,-3 7-9-15,-2 10 14 16,0 8-18-16,3 0-28 0,4 21-27 16,7 18-8-16,5 15 8 15,7 7 6-15,1 1-6 16,2-5 0-16,4-7-1 15,-1-7-94-15,-2-14-66 16,-7-15-185-16</inkml:trace>
  <inkml:trace contextRef="#ctx0" brushRef="#br0" timeOffset="131232.5339">17710 14847 191 0,'0'0'871'0,"-67"108"-846"16,43-36 24-16,12 5 4 15,12 2 58-15,5 4-21 16,28-1-47-16,16-6-26 15,16-13-17-15,15-20-26 16,11-16-115-16,7-23-136 0,3-4-345 16</inkml:trace>
  <inkml:trace contextRef="#ctx0" brushRef="#br0" timeOffset="131462.9858">18892 14777 1192 0,'0'0'52'0,"90"93"-40"15,-32-18 0 1,-2 9 34-16,-8 5 8 16,-17 5-19-16,-19 2-16 15,-12-2-18-15,-25-9-2 16,-31-15-46-16,-21-14-56 0,-15-20-51 15,-8-17-134-15</inkml:trace>
  <inkml:trace contextRef="#ctx0" brushRef="#br0" timeOffset="132257.7747">19596 13672 1125 0,'0'0'89'16,"0"0"-68"-16,0 0-6 15,0 0 62-15,115-13-13 16,-31 13-31-16,10 0-22 16,3 6-11-16,-6 3-22 15,-15-1-105-15,-24-7-173 16</inkml:trace>
  <inkml:trace contextRef="#ctx0" brushRef="#br0" timeOffset="132444.3151">19765 13970 1071 0,'94'1'54'0,"12"-1"-50"0,7 0 17 16,-7-3 17-16,-12-7-38 15,-22-4-69-15,-32-6-519 16</inkml:trace>
  <inkml:trace contextRef="#ctx0" brushRef="#br0" timeOffset="133765.6573">21846 13280 1160 0,'0'0'32'15,"104"-46"4"-15,-24 35-25 16,11 9 30-16,4 2 41 15,-4 20-30-15,-9 22-33 0,-15 11-15 16,-21 8-4 0,-24 2-6-16,-22-4-36 0,-10-3-4 15,-31-13 1-15,-13-8 22 16,-3-11 10-16,5-12 13 16,15-10 0-16,10-2 7 15,16-5-3-15,11-15 4 16,7-5 1-16,25-8-9 15,16-3-15-15,5-7-12 16,-1-3 3-16,-8-4 5 16,-8-3 12-16,-12 3 7 0,-15 5 6 15,-9 8 20 1,0 12 12-16,-5 9 4 0,-9 10-11 16,-2 6-12-1,3 11-19-15,1 21-4 0,5 14 4 16,7 8 1-1,1 5 2-15,26 2-2 0,10-9 0 16,5-3-2-16,4-11-28 16,-2-10-43-16,-4-10-65 15,-3-14-113-15,-13-4-285 16</inkml:trace>
  <inkml:trace contextRef="#ctx0" brushRef="#br0" timeOffset="133983.7371">22255 12953 1107 0,'0'0'40'0,"0"0"-25"16,0 0-13-16,136-8 2 15,-62 14-3-15,7 8-1 16,-4-1-141-16,-7-8-161 16</inkml:trace>
  <inkml:trace contextRef="#ctx0" brushRef="#br0" timeOffset="134617.7737">23044 12686 789 0,'0'0'99'0,"0"0"-68"0,0 0 3 15,0 0 30 1,0 0-42-16,0 0-16 16,70 0-4-16,-58 0 5 15,-9 0-7-15,-3 0 0 0,0 1-3 16,0 9-8-16,-6 7 11 15,-10 2 0-15,4 6 3 16,3 1-1-16,9 1 0 16,1 6 1-16,26 1 1 15,12 6 11-15,4 0-3 16,0-1-4-16,-5-2 12 16,-10-6 5-16,-11-7 3 15,-13-4-8-15,-4-7-8 16,-12-2-9-16,-27-5 9 15,-19-6 9-15,-16 0-21 16,-10-5-72-16,-3-17-116 16,9-11-297-16</inkml:trace>
  <inkml:trace contextRef="#ctx0" brushRef="#br0" timeOffset="134787.6134">23023 12672 699 0,'81'-36'373'16,"10"15"-319"-16,4 9-7 15,-1 10 0-15,-10 2-3 16,-11 6-20-16,-3 22-19 16,-7 9-5-16,-7 14-42 15,-18 4-91-15,-19 0-131 0</inkml:trace>
  <inkml:trace contextRef="#ctx0" brushRef="#br0" timeOffset="135081.7101">21370 14099 1275 0,'0'0'34'16,"193"30"-30"-16,-37-12-2 15,32-1 20-15,14-5 77 16,5-1-62-16,-7-4-17 16,-10-4-18-16,-15-3-2 15,-16 0-6 1,-25 0-46-16,-30 5-99 0,-38 0-118 15,-39-1-352-15</inkml:trace>
  <inkml:trace contextRef="#ctx0" brushRef="#br0" timeOffset="135414.6936">22104 14823 1339 0,'0'0'47'0,"0"0"-47"15,130 0-13-15,-67 0 13 0,2 0 0 16,6 0-108 0,3 0-144-16,-2 0-324 0</inkml:trace>
  <inkml:trace contextRef="#ctx0" brushRef="#br0" timeOffset="135711.22">22941 14718 1041 0,'0'0'35'0,"0"0"-31"16,-101-2-3-16,78 16 24 15,16 6 9-15,7 4-22 16,10 6-4-16,22 2-4 15,10 2 1-15,4 0 0 16,0-2 2-16,-1-2 7 16,-5-3 11-16,-4-5 8 15,-5 0-1-15,-9-4 1 16,-11-2-15-16,-8-4-6 16,-3-4-10-16,-18-1-1 15,-19-5 5-15,-16-2-6 16,-14 0-42-16,-9-23-146 15,-3-9-350-15</inkml:trace>
  <inkml:trace contextRef="#ctx0" brushRef="#br0" timeOffset="135851.3583">23242 14727 1211 0,'111'-19'120'0,"-11"4"-82"16,-19 5-4-16,-20-1-10 15,-21 4-24-15,-21 0-105 16,-19-1-228-16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5:05:11.95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2500 3992 1076 0,'0'0'151'0,"0"0"-101"16,0 0-40-1,0 0 19-15,0 0 24 0,0 0-50 16,-31 20 0-16,25 35-3 16,1 6 0-16,5 6 2 15,0-1-2-15,0-1-8 16,5 0-21-16,-2-8-10 16,-3-5-9-16,0-13-3 15,-8-12 5-15,-11-11 5 16,-3-12 15-16,-7-4 22 15,-6 0 4-15,-3-16 4 0,1-1 5 16,4-4-9-16,8 4 29 16,8 3 6-1,13-1 7-15,4 5-17 0,18 1-7 16,19 3 5-16,12 6-9 16,17 0-14-16,1 0 10 15,6 6-10-15,-3 5 4 16,-6-3-2-16,-13-3-2 15,-6 0-2-15,-15-5-54 16,-14 0-43-16,-12-6-105 0,-4-18-568 16</inkml:trace>
  <inkml:trace contextRef="#ctx0" brushRef="#br0" timeOffset="150.2961">2138 4038 1024 0,'0'0'133'0,"0"0"-69"16,0 0-53-16,137-56 20 16,-54 50 17-16,11 6-29 15,9 0-19-15,5 2-40 16,-7 9-147-16,-10-2-166 16</inkml:trace>
  <inkml:trace contextRef="#ctx0" brushRef="#br0" timeOffset="467.8">3759 4128 1059 0,'0'0'179'0,"0"0"-156"16,135 0-20-16,-74 0 7 15,0 6 2-15,-4 1-12 16,-11 5-8-16,-15 1-103 15,-16-2-149-15,-15-2-419 16</inkml:trace>
  <inkml:trace contextRef="#ctx0" brushRef="#br0" timeOffset="634.3357">3700 4409 659 0,'0'0'421'16,"80"14"-356"-16,-20-6 0 15,4-5 37-15,8 1-18 16,-5-1-49-16,-3-1-35 0,-7 0-29 16,-16-2-94-16,-18 0-167 15</inkml:trace>
  <inkml:trace contextRef="#ctx0" brushRef="#br0" timeOffset="2904.4494">5569 3502 984 0,'0'0'48'0,"-88"-13"-30"15,42 17-13-15,-2 30 6 16,-1 16 17-16,7 15 7 16,8 18-10-16,13 9-9 15,15 14-1-15,6 6 6 16,9 7 1-16,15 0-16 16,-2-3 2-16,-1-4-4 15,-6-10-4-15,-12-13-7 0,-3-20-27 16,0-17 12-1,-18-23 17-15,-3-14 4 16,-3-11 1-16,-6-4-2 0,-4-7-30 16,6-19-129-16,5-5-157 15</inkml:trace>
  <inkml:trace contextRef="#ctx0" brushRef="#br0" timeOffset="4437.1635">6330 3831 938 0,'0'0'90'0,"0"0"-61"16,-90-17-17-1,55 20 44-15,-1 25-6 0,-3 15-22 16,5 14-3-16,2 15-8 16,7 9-6-16,14 3 6 15,8 2 8-15,3-6-13 16,23-11-2-16,17-14-10 16,14-17-24-16,7-14-46 15,6-15-139 1,3-9-376-16</inkml:trace>
  <inkml:trace contextRef="#ctx0" brushRef="#br0" timeOffset="4738.301">6722 3988 1163 0,'0'0'42'15,"0"0"-27"-15,93-21-8 16,-44 21-3-16,-1 12 7 16,-5 12-11-16,-16 7-11 15,-23 5-29-15,-7 1 19 16,-34 2 13-16,-12-6 8 16,1-5 0-16,12-7 4 15,17-10 23-15,13-4 10 16,6 1-12-16,13-2-10 0,31-2-1 15,17-4 4-15,18 0-18 16,3-1-99 0,-6-20-256-16</inkml:trace>
  <inkml:trace contextRef="#ctx0" brushRef="#br0" timeOffset="5154.5442">7276 3945 1248 0,'0'0'86'16,"0"0"-74"-16,0 0-5 0,0 0 13 15,113 31-10 1,-66-6-9-16,-7 0-1 0,-14-1-9 16,-15-1-11-16,-11 0-7 15,0-1 6-15,-19-2 13 16,-8-2-4-16,9-7 9 15,3-5 0-15,9-2-7 16,6-4 6-16,0 0-3 16,15-14 4-16,9-9-72 15,4-3 48-15,1-3 27 16,-7 1 5-16,-6 3 18 16,-7 3 26-16,-6 7 10 15,-3 5 7-15,0 7-26 16,0 3-3-16,0 0-37 15,0 16-7-15,6 9-11 0,3 7 17 16,9 4 2 0,1-6 4-16,4-1-5 0,5-3-23 15,4-7-71-15,2-4-31 16,4-10-223-16</inkml:trace>
  <inkml:trace contextRef="#ctx0" brushRef="#br0" timeOffset="5380.496">8077 4067 1130 0,'0'0'111'16,"106"0"-97"-1,-44-2 34-15,0 0 54 0,-7-4-75 16,-4 2-27-16,-4-4-13 15,-11 1-85-15,-19-5-84 16,-17-5-246-16</inkml:trace>
  <inkml:trace contextRef="#ctx0" brushRef="#br0" timeOffset="5534.5905">8336 3853 1163 0,'0'0'45'0,"0"0"-22"16,0 0-23-16,0 112 63 16,0-64-21-16,5 0-27 15,1-2-15 1,-3-5-8-16,0-5-63 0,2-11-78 16,2-11-209-16</inkml:trace>
  <inkml:trace contextRef="#ctx0" brushRef="#br0" timeOffset="5764.6341">8751 3838 1196 0,'0'0'139'15,"0"0"-139"-15,0 0 0 16,2 88 1-16,17-41 53 15,6 4-32-15,0-2-22 16,-3-5-9-16,-6-7-79 16,-5-10-88-16,-7-13-223 15</inkml:trace>
  <inkml:trace contextRef="#ctx0" brushRef="#br0" timeOffset="6021.7729">9073 3774 1220 0,'0'0'102'0,"0"0"-92"16,119 79-7-16,-72-25 45 16,-5 6-18-16,-12 8-14 15,-9 4-10-15,-18 3-3 16,-3-3 1-16,-30-5-4 15,-11-10-3-15,-6-12 3 16,-4-11-5-16,-1-13 5 16,1-13-16-16,8-8-39 0,10 0-64 15,17-13-84 1,16-18-277-16</inkml:trace>
  <inkml:trace contextRef="#ctx0" brushRef="#br0" timeOffset="6438.6678">9493 3464 261 0,'0'0'1104'0,"0"0"-1053"0,0 0-33 15,40-82 10-15,-7 77 9 16,3 5-36-16,1 5-1 16,-6 20-9-16,-7 7-8 15,-15 7-31-15,-9 2-9 16,-9 0 4-16,-16-6 6 16,-2-7-1-16,6-9 22 15,12-4 14-15,9-2 5 16,2-1-2-16,23 2 9 15,9 4 24-15,1-1 21 16,-2 1-6-16,-7 0-3 16,-9-1-6-16,-11-3 0 0,-6 1-5 15,0-2-6-15,-27-1 13 16,-17-1 2-16,-15-3-4 16,-14-5-20-16,-11-3-10 15,-5 0-159-15,1-11-342 16</inkml:trace>
  <inkml:trace contextRef="#ctx0" brushRef="#br0" timeOffset="8455.5065">10606 4156 614 0,'0'0'552'15,"0"0"-549"-15,0 0 2 16,0 0 5-16,0 0 31 16,0 0-27-16,-108-28-12 15,77 46 0-15,9 2-2 16,5-2 0-16,10-4 1 15,7-2 0-15,0-1 2 16,3-3-3-16,22-3 4 16,5-5 11-16,6 0-2 15,1-10-3-15,-4-11-5 16,-9-9 7-16,-3-9-6 16,-10-6 6-16,-9-6-8 15,-2-1 2-15,-4 0 5 0,-14 6 3 16,-5 7 24-16,1 11 10 15,4 8-14-15,3 9-9 16,8 7-17-16,2 4 3 16,1 0-11-16,-1 14-15 15,2 14 5-15,-1 13 8 16,4 8 2-16,6 2-4 16,12 0 3-16,4 0 0 15,8-2-24-15,0-2-40 16,4-3-37-16,-1-7-70 15,-5-12-223-15</inkml:trace>
  <inkml:trace contextRef="#ctx0" brushRef="#br0" timeOffset="8920.6888">10962 3934 1264 0,'0'0'53'0,"0"0"-39"16,0 0 21 0,114-16 19-16,-77 40-36 0,0 12-16 15,-5 6-2 1,-12 5 0-16,-15-1-1 0,-5-3-31 16,-13-6-6-16,-13-4-20 15,-4-6 5-15,5-10 1 16,10-5 16-16,8-10-9 15,7-2 18-15,0-5 27 16,17-14 0-16,13-11-29 16,5-4 16-16,-4-3 13 15,2-6 5 1,-5-3 22-16,-8-3 7 0,-7 3 20 16,-10 3 12-16,-3 13 11 15,0 10-19-15,0 11-13 16,-3 9-5-16,1 0-40 15,-1 15-6-15,3 15-9 0,0 15 10 16,8 4 5 0,20-1 3-16,5-6 0 0,3-8 4 15,3-6-3-15,1-7-3 16,0-8-2-16,1-6-102 16,-7-7-102-16,-7 0-445 15</inkml:trace>
  <inkml:trace contextRef="#ctx0" brushRef="#br0" timeOffset="10471.5393">1821 6641 1111 0,'0'0'194'0,"0"0"-145"16,-15-94-45-16,-19 76-3 15,-14 8 1-15,-10 10-1 16,-9 0-1-16,-2 15-2 16,5 10-1-16,12 4 0 15,25 6-3-15,21 6-6 0,6 6 3 16,30 3 7-1,18 0-22-15,13-2 1 0,6 0 2 16,-3-1-6-16,-13 1-3 16,-18-5-5-16,-23-6-28 15,-13-10 7-15,-37-17 50 16,-21-10 6-16,-9-5 30 16,-9-23 35-16,1-7-9 15,12-6-37-15,17-2-19 16,24 1-7-16,25 3-47 15,27 1-89-15,34-1-224 16</inkml:trace>
  <inkml:trace contextRef="#ctx0" brushRef="#br0" timeOffset="10720.2624">2100 6654 950 0,'0'0'63'15,"0"0"-61"-15,-91 59-2 16,45-25 25-16,6 9 46 15,20 3-34-15,20 0-21 16,8-9-6-16,38-7-2 16,11-12 2-16,13-18 11 15,-6 0 8-15,-13-18 0 16,-14-12 10-16,-19-5 8 16,-18-7-25-16,0-4-17 15,-27-6-5-15,-15 3-3 16,-5 2-41-16,5 8-57 0,9 2-4 15,24 6-52-15,9 5-173 16</inkml:trace>
  <inkml:trace contextRef="#ctx0" brushRef="#br0" timeOffset="10936.6184">2470 6432 990 0,'0'0'223'0,"0"0"-158"16,0 0-58-16,0 0 4 15,2 77 72-15,-2-12-23 16,0 14-30-16,0 15-13 16,0 12-10-16,-3 8-1 0,-5 1-5 15,7 2-2 1,1-13-23-16,0-17-77 0,18-17-39 16,6-19 5-16,-2-23-76 15,-7-18-366-15</inkml:trace>
  <inkml:trace contextRef="#ctx0" brushRef="#br0" timeOffset="11303.4489">2679 6391 1172 0,'0'0'33'0,"0"0"15"15,0 0-33 1,0 0 0-16,0 0-8 16,97 29-4-16,-76 18-3 0,-6 3-1 15,-3 0-9-15,-8-6-22 16,-1-8-8-16,3-13-1 16,-1-12-8-16,8-11 32 15,1 0 17-15,0-22 37 16,0-10 0-16,-3-6 10 15,-4 1 4-15,-6 1 13 16,-1 5-9-16,0 9-3 0,0 6-15 16,0 9-16-1,0 7-10-15,0 0-11 16,8 7-30-16,11 18-75 16,11 8 23-16,7 1-88 15,7-5-264-15</inkml:trace>
  <inkml:trace contextRef="#ctx0" brushRef="#br0" timeOffset="11464.5035">3355 6639 1216 0,'0'0'101'0,"0"0"-87"16,0 0-10-16,0 0-4 15,0 0-48-15,0 0-252 0,45 11-359 16</inkml:trace>
  <inkml:trace contextRef="#ctx0" brushRef="#br0" timeOffset="11586.9982">3485 6875 1114 0,'0'0'137'0,"0"0"-100"0,0 0 48 15,0 0 0 1,0 0-85-16,91 0-73 0,-63 0-173 15,-10-3-457-15</inkml:trace>
  <inkml:trace contextRef="#ctx0" brushRef="#br0" timeOffset="11970.8748">1232 7966 925 0,'0'0'255'0,"0"0"-233"16,0 0-4-16,0 0 77 16,113 0-27-16,-10-8-31 0,26-1-20 15,11-4-1-15,2 2-6 16,-17-4 4-16,-15 8-14 16,-19 1-27-16,-28 6-101 15,-21 0-92-15,-35 0-170 16</inkml:trace>
  <inkml:trace contextRef="#ctx0" brushRef="#br0" timeOffset="12139.2893">1487 8061 927 0,'0'0'82'0,"0"0"-74"0,0 0 0 16,0 0 130-16,87 24 1 15,-1-24-74-15,29 0-33 16,7-1 0-16,-1-11 4 15,-13-2-17-15,-28 0-17 16,-23 2-2-16,-17 1-57 16,-20-3-95-16,-10 2-92 15,-10-4-180-15</inkml:trace>
  <inkml:trace contextRef="#ctx0" brushRef="#br0" timeOffset="13655.7225">6006 6707 1379 0,'0'0'29'0,"0"0"-29"16,0 0-27-16,-89-55 27 15,68 55 16-15,7 7-9 16,1 20-7-16,4 14-2 15,6 6 0-15,3 8-3 16,6 4-24-16,13 1-8 0,-1-6-25 16,-1-7-2-1,-8-17 4-15,-5-9-22 0,-4-11 50 16,-6-7 19 0,-15-3 13-16,-9 0 1 0,-1-7 6 15,3-6 26-15,5 4 23 16,10 2-2-16,6 2-11 15,7 4 5-15,8-1-14 16,28 2-30-16,15 0 3 16,14 0-5-16,6 2-1 15,0 2-1-15,-2 0 0 16,-8-2-34-16,-12-2-63 16,-14-7-181-16</inkml:trace>
  <inkml:trace contextRef="#ctx0" brushRef="#br0" timeOffset="13882.2732">5746 6579 1225 0,'0'0'27'0,"108"-7"-25"16,-25 7-3-16,16 0 3 15,16 2-4-15,7 10-38 16,-3-4-171-16,-17-5-520 16</inkml:trace>
  <inkml:trace contextRef="#ctx0" brushRef="#br0" timeOffset="14036.5565">7134 6638 1197 0,'0'0'61'16,"85"-9"-61"-16,-33 9-13 15,0 0 10-15,-10 0-76 16,-12 0-176-16,-22 10-405 16</inkml:trace>
  <inkml:trace contextRef="#ctx0" brushRef="#br0" timeOffset="14182.7701">7091 6843 662 0,'0'0'289'16,"0"0"-210"-16,0 0 12 0,0 0 26 15,116 49-19-15,-56-49-45 16,4 2-36-16,0-2-17 16,-4 0-33-16,-7 0-124 15,-9-4-212-15</inkml:trace>
  <inkml:trace contextRef="#ctx0" brushRef="#br0" timeOffset="14766.991">9112 5717 1087 0,'0'0'27'0,"-97"-11"-22"15,53 33 1-15,6 28 11 16,7 22 14-16,12 20 18 16,17 19-12-16,4 14-6 15,39 11 2-15,16 13-6 16,13 3-14-16,3 2 0 0,-1-1-6 16,-15-8-7-16,-17-13-23 15,-25-22 17-15,-15-28 3 16,-21-24 3-16,-30-26 1 15,-16-17 3-15,-15-15-4 16,-9-8-8-16,-3-26-86 16,18-15-165-16,9-9-691 15</inkml:trace>
  <inkml:trace contextRef="#ctx0" brushRef="#br0" timeOffset="15297.96">10257 6200 1079 0,'0'0'23'16,"-84"-8"-12"-16,32 22-4 15,-3 18 37-15,3 15 18 16,8 12-11-16,11 10-24 0,14 4-6 16,13 5-8-16,6-1-5 15,22-7-3-15,19-9-5 16,14-16-19-16,10-17-89 16,6-18-142-16,-1-10-420 15</inkml:trace>
  <inkml:trace contextRef="#ctx0" brushRef="#br0" timeOffset="15586.7807">10679 6344 1257 0,'0'0'44'15,"0"0"-17"-15,116-24-25 16,-74 24 4-16,-5 4 8 15,-5 14-14-15,-12 6-9 16,-12 1-6-16,-8 1-20 16,-14 1 17-16,-17 1 16 15,-6-5 1-15,7-2 1 16,11-1 0-16,14-3 4 16,5-3 3-16,17-2 0 15,23-2 10-15,14-4-17 16,10-6-3-1,9 0-114-15,-3-13-249 0</inkml:trace>
  <inkml:trace contextRef="#ctx0" brushRef="#br0" timeOffset="16005.3828">11395 6320 1200 0,'0'0'64'0,"0"0"-35"15,91-20-12 1,-42 20 29-16,-2 13-17 0,-4 10-27 16,-8 7 1-16,-12 1-6 15,-13 6-29-15,-10-3-10 16,-10 1 18-16,-18-4-17 16,-5-6 1-16,7-9 14 15,4-5 14-15,16-6 9 16,6-5 1-16,9 0-12 15,24-13 12-15,6-12-12 16,1-5 14-16,-6-4 0 16,-6-1 1-1,-6 0 10-15,-9 1 11 0,-10 6 37 16,-3 5 19-16,0 6-19 16,-10 10-9-16,1 7-24 15,-2 0-23-15,6 26-3 16,1 10-2-16,4 8 2 0,0 3 4 15,0-4-2-15,9-3-1 16,5-8-1-16,3-5-26 16,3-9-63-16,7-7-69 15,1-11-226-15</inkml:trace>
  <inkml:trace contextRef="#ctx0" brushRef="#br0" timeOffset="16218.0182">12283 6450 1284 0,'0'0'110'0,"0"0"-84"16,133-11 0-16,-75 11 34 16,0 0-24-16,3 0-30 15,8 0-6-15,1 0-39 16,-5 0-105-16,-20 0-133 15,-27-11-647-15</inkml:trace>
  <inkml:trace contextRef="#ctx0" brushRef="#br0" timeOffset="16417.6639">12569 6192 1134 0,'0'0'155'0,"0"0"-148"15,0 0 15-15,0 0-14 16,-12 102 70-16,12-49-25 0,9 3-30 16,7 1-19-16,0-6 1 15,1-5-5-15,1-8-34 16,0-10-111-16,2-13-114 16,1-15-416-16</inkml:trace>
  <inkml:trace contextRef="#ctx0" brushRef="#br0" timeOffset="16619.2565">13039 6161 1170 0,'0'0'75'0,"0"0"-75"15,0 0 0 1,3 106 5-16,17-45 11 0,2 2-9 15,-1-6-7-15,-3-6-62 16,-5-15-121-16,-4-15-215 16</inkml:trace>
  <inkml:trace contextRef="#ctx0" brushRef="#br0" timeOffset="16852.4416">13373 6078 1320 0,'0'0'66'0,"0"0"-58"0,93 103-8 16,-46-36 39-16,0 11-8 16,-4 5-7-16,-13 3-18 15,-18-2-3-15,-12-2-1 16,-11-4-2-16,-32-7-15 15,-12-9-18-15,-15-12-79 16,-6-13-47-16,-3-21-149 16</inkml:trace>
  <inkml:trace contextRef="#ctx0" brushRef="#br0" timeOffset="17618.3403">13626 5811 951 0,'0'0'201'15,"0"0"-139"-15,0 0 40 16,0 0 28-16,16-86-53 16,9 71-41-16,8 4-20 15,7 4-6-15,1 4-9 16,-1 3 2-16,-7 0-3 16,-8 11-1-16,-10 9-5 15,-10 7 2-15,-5 4-7 16,-9 2-11-16,-17 2-5 0,-2-7 8 15,7-2 3-15,8-3-7 16,11-1 10-16,2-3-14 16,18 1 21-16,10-3 6 15,2-2 3-15,-7-3-1 16,-9-5-1 0,-8-3 8-16,-6-1 1 0,-3 0 4 15,-28-1-2-15,-15-2 18 16,-8 0-7-16,-1 0-14 15,12 0-4-15,17 6-5 16,13 4-44-16,13 7-150 16,21 3-178-16</inkml:trace>
  <inkml:trace contextRef="#ctx0" brushRef="#br0" timeOffset="18059.8656">14986 6395 1048 0,'0'0'244'15,"0"0"-193"-15,0 0-20 16,14-86 63-16,-43 71-42 16,-13 7-29-16,-11 8-20 15,-7 0-2-15,0 17 1 16,14 14-1-16,13 1-1 0,17 1-4 15,14-3-1 1,2-7-1-16,24-8-1 16,17-10-1-16,8-5-9 0,2-12-20 15,-4-20-15-15,-9-14 27 16,-13-8 14-16,-13-13 11 16,-12-6 6-16,0-6 0 15,-5-1 28-15,-13 7 25 16,1 15-3-16,3 17-13 15,4 22-1-15,5 12-22 16,2 7-9-16,2 5-11 0,-1 29-9 16,1 16 0-1,1 16 9-15,0 13 2 0,13-1-2 16,10 3-1-16,2-5 0 16,0-5-40-16,-1-8-62 15,2-16-140-15,5-13-263 16</inkml:trace>
  <inkml:trace contextRef="#ctx0" brushRef="#br0" timeOffset="18536.4477">15399 6119 1355 0,'0'0'79'16,"0"0"-26"-16,0 0-21 0,0 0 0 15,90-3-11-15,-57 40-20 16,-2 8-1-16,-7 10 1 16,-15-2-3-1,-9-3-6-15,0-9-5 0,-15-8-29 16,-1-10-13-16,2-9-15 16,5-8 23-16,8-6 14 15,1 0 33-15,7-10 15 16,17-14-15-16,7-9 0 15,5-6 6-15,1-5-2 16,-4-6 4-16,-3 1 17 16,-9 1 11-16,-6 4-3 15,-12 10 16-15,-3 8-15 0,0 10 2 16,0 9-16 0,-5 7-6-16,-6 0-14 0,2 24-6 15,1 13-6-15,8 9 12 16,3 5 4-16,25 1 12 15,10-7 0-15,2-8 1 16,3-7-14-16,2-6 2 16,7-6-5-16,6-3-27 15,-1-7-26-15,-6-8-84 16,-18 0-110-16,-20-19-337 0</inkml:trace>
  <inkml:trace contextRef="#ctx0" brushRef="#br0" timeOffset="19288.5069">7176 9188 1116 0,'0'0'148'0,"0"0"-117"16,0 0 8-16,0 0 53 15,0 0-14-15,0 0-53 16,128 9-15-16,-49-5-8 16,-1 2-4-16,-5 1 0 15,-9-1-52-15,-16 0-113 16,-20 0-134-16,-26 0-317 16</inkml:trace>
  <inkml:trace contextRef="#ctx0" brushRef="#br0" timeOffset="19460.7559">7179 9415 954 0,'0'0'136'15,"89"11"-56"-15,-26-8 27 16,7-3 9-16,0 0-29 16,-1 0-39-16,-5 0-32 15,-9-4-14-15,-8-1-2 16,-13 3-73-16,-12 0-144 15,-14-1-177-15</inkml:trace>
  <inkml:trace contextRef="#ctx0" brushRef="#br0" timeOffset="21968.9523">25137 3873 1130 0,'0'0'182'0,"-9"-81"-182"16,-19 59-30 0,-5 9 30-16,-7 13 2 0,-6 3 12 15,1 38-13-15,6 25-1 16,18 30 0-16,21 23 5 15,12 22-4-15,33 14 1 16,10 14 0-16,3 4-2 16,4 4-3-16,-1 2-10 15,0-4 12-15,-8-4 1 16,-15-15 1-16,-23-24-1 16,-15-31-3-16,-39-34-19 15,-24-34-58-15,-13-27 39 16,-9-6 33-16,3-29-31 0,8-13-72 15,15-9-50-15,25-5-314 16</inkml:trace>
  <inkml:trace contextRef="#ctx0" brushRef="#br0" timeOffset="22445.7551">25906 4769 791 0,'0'0'663'15,"0"0"-625"1,19-77-24-16,1 75-8 0,14 2 7 16,7 20-4-16,10 21-9 15,-1 14-8-15,-12 6 5 16,-14-2-9-16,-18-6-28 15,-6-6-16-15,-12-6-6 16,-12-11 9-16,5-10 12 16,3-8 17-16,9-10 6 15,7-2 18-15,0-16-6 16,16-15 5-16,13-11-35 16,6-7 20-16,3-5 16 15,-6-8 2-15,-7-4 2 0,-11 6 20 16,-11 7 32-1,-3 15 25-15,0 14 8 16,-2 11-23-16,-3 10-29 0,2 3-20 16,-1 8-17-16,2 24-13 15,2 18 13-15,0 9 0 16,9 6 0-16,14-8 0 16,2-6 0-16,7-11-39 15,3-6-75-15,1-15-82 16,-3-18-282-1</inkml:trace>
  <inkml:trace contextRef="#ctx0" brushRef="#br0" timeOffset="22853.2542">26547 4321 1168 0,'0'0'64'0,"0"0"-28"16,0 0-34-16,0 0-2 16,0 0-19-16,0 0 19 15,51 88 1-15,-41-52-1 16,-4-3-28-16,-3-8-14 16,-3-11 2-16,0-4-16 15,0-10 27-15,0 0 29 16,0-14 41-16,5-11-16 0,7-3-6 15,3-3 19-15,2-2 11 16,2 3-13-16,0 3-11 16,-1 7 4-16,-2 8 3 15,-1 6 7-15,-1 6-18 16,2 0-15-16,-3 8-5 16,4 15-2-16,-2 6 2 15,-1 6-2-15,0 4 3 16,-2 2-4-16,3-2-1 15,0 3-32-15,3-5-54 16,5-4-75-16,6-11-166 16</inkml:trace>
  <inkml:trace contextRef="#ctx0" brushRef="#br0" timeOffset="23502.1282">27790 4692 1231 0,'0'0'49'16,"0"0"-44"-16,-92-44 6 0,45 43 29 16,-2 1-12-16,6 8-15 15,8 16-13-15,13 4-1 16,11 3-1-16,11 0-4 16,2-2 3-16,29-4-12 15,13-10-26-15,6-11 16 16,4-4-12-16,-8-16-1 15,-7-21 27 1,-7-11 10-16,-12-8 1 0,-6-9 1 16,-10-1 3-16,-4 2 18 15,0 5 12-15,-4 10 21 16,-7 12 8-16,1 11-1 16,0 14-25-16,5 8-9 15,2 4-26-15,0 14-2 16,0 23-23-16,3 18 19 0,0 9 4 15,0 10 0-15,15 2-4 16,4 4-46-16,4-5-53 16,0-12-23-16,2-13-167 15</inkml:trace>
  <inkml:trace contextRef="#ctx0" brushRef="#br0" timeOffset="23917.9148">28163 4569 1211 0,'0'0'72'15,"0"0"-34"-15,0 0-4 16,0 0 11-16,0 0-18 16,112 34-12-16,-81 8-15 15,-7 11 0-15,-13-2-7 16,-10-2-37-16,-1-7 2 15,0-12-7-15,-7-11-6 16,-1-9 14-16,6-8-5 16,2-2 30-16,0-12 16 15,20-13 0-15,2-8-9 16,2-7 4-16,-3-6 5 16,-7-1 11-1,-5 2 32-15,-5 2 4 0,-4 9-1 0,0 9 25 16,0 10-8-1,0 11 3-15,0 4-34 16,0 3-32-16,0 22-28 0,0 15 23 16,0 13 5-1,0 4 2-15,13 0-2 0,3-2-8 16,0-10-51-16,-1-11-51 16,1-12-40-16,2-11-159 15</inkml:trace>
  <inkml:trace contextRef="#ctx0" brushRef="#br0" timeOffset="24119.4522">28982 4627 889 0,'0'0'504'0,"0"0"-504"15,133-14-18-15,-48 14 18 16,7 9 0-16,-1 7-66 16,-12-3-91-16,-28-5-195 15</inkml:trace>
  <inkml:trace contextRef="#ctx0" brushRef="#br0" timeOffset="24285.1944">29106 4781 745 0,'0'0'213'0,"0"0"-89"16,118 42-17-16,-65-31 4 16,8-5-25-16,7 4-64 15,5-1-22-15,0-4-10 16,-11-5-82-16,-14 0-68 16,-16-16-199-16</inkml:trace>
  <inkml:trace contextRef="#ctx0" brushRef="#br0" timeOffset="25045.2806">30513 4421 1087 0,'0'0'335'16,"0"0"-254"-16,0 0-49 15,100-69-11-15,-39 69 14 16,6 0-3-16,-3 11-18 16,-9 12-9-16,-17 12-5 15,-16 4-5-15,-14 5-8 0,-8 0 3 16,-16-6-10 0,-15-2 4-16,-9-15 3 0,6-5-1 15,10-8 14-15,7-6-8 16,16-2 7-16,1 0 1 15,22-10 0-15,20-13-2 16,9-10-46-16,1-10 6 16,-6-6 23-16,-10-8-1 15,-9-2 13-15,-12 0 7 16,-11 5 0-16,-4 6 34 16,-2 12 9-16,-11 11-1 15,4 15-9-15,3 8-10 16,-1 2-22-16,0 21-1 0,2 20-7 15,4 13 5-15,1 8 2 16,9 2 3-16,17-1-3 16,6-2 0-16,2-9-9 15,2-9-43-15,-6-12-92 16,-2-17-79-16,-6-14-229 16</inkml:trace>
  <inkml:trace contextRef="#ctx0" brushRef="#br0" timeOffset="25452.3576">31369 3921 1155 0,'0'0'65'0,"0"0"-65"16,0 0-18-1,0 0 18-15,12 91 15 0,7-42-3 16,1-3-9-16,-2-7-3 16,-6-8-17-16,-6-13-6 15,-5-10-7-15,-1-8 3 16,0 0 27-16,0-5 19 16,0-14-7-16,4-4-2 15,7-3 5-15,3-1 14 0,3 5-15 16,6 0 5-1,-1 3 3-15,2 7-8 32,-2 4-3-32,1 5 0 0,-4 3 1 0,1 0-7 0,-5 15-5 15,1 7-1-15,-4 8-3 16,1 3 4-16,-1 4 0 16,-1-2-2-16,1-1 2 15,-5-3-28-15,-1-7-73 16,-1-11-158-16,-1-12-250 15</inkml:trace>
  <inkml:trace contextRef="#ctx0" brushRef="#br0" timeOffset="25661.3223">31920 4045 1228 0,'0'0'92'16,"0"0"-91"-16,121 1-1 16,-55 13 34-16,0 1-11 15,-2-1-23-15,-4-5-1 16,-12-6-64-16,-14-3-105 16,-17-9-139-16</inkml:trace>
  <inkml:trace contextRef="#ctx0" brushRef="#br0" timeOffset="25851.472">32146 3913 845 0,'0'0'100'15,"0"0"-96"-15,0 0 14 16,0 0 56-16,0 0 13 16,2 99-51-16,4-60-13 15,6 2-15-15,6-1-8 16,4-5-4-16,3-4-132 15,5-13-163-15</inkml:trace>
  <inkml:trace contextRef="#ctx0" brushRef="#br0" timeOffset="26047.0265">32563 3845 1230 0,'0'0'75'15,"0"0"-27"-15,0 0-21 16,0 0-14-16,0 0-13 16,0 0-7-16,-17 126 7 15,34-51 9-15,7 7-9 16,1 1-66-16,-6-2-46 16,-10-9-85-16,-9-9-115 15</inkml:trace>
  <inkml:trace contextRef="#ctx0" brushRef="#br0" timeOffset="26339.3154">29952 5142 1251 0,'0'0'214'16,"0"0"-189"-16,82 14-24 16,42-6 6-16,53 6 43 0,49 0 1 15,31 4-32-15,14-3-6 16,2-4-13-16,-18-8-6 16,-22-3 4-16,-35 0-8 15,-49-5-3 1,-51-4-20-16,-54 1-17 15,-41 0-63-15,-20 0-43 0,-49-3-201 16</inkml:trace>
  <inkml:trace contextRef="#ctx0" brushRef="#br0" timeOffset="26767.8389">30434 5706 1469 0,'0'0'0'0,"0"0"-35"16,0 0 31-16,86 108 4 15,-56-68 11-15,-5 7-8 16,-2-3-3-16,-8-9-51 15,-6-11-41-15,-2-14 29 16,-3-10 23-16,6 0 34 16,10-22 5-16,7-11-21 15,10-9 7-15,1-5 14 16,2 0 2-16,-4 9 9 0,-9 7 18 16,-5 12 35-16,-10 9 14 15,-3 5 8-15,-3 5-26 16,2 0-29-1,5 14-20-15,5 11-5 16,1 5 1-16,-1 6-4 16,2 0-2-16,0 1-16 0,0-3-71 15,5-7-123-15,1-13-237 16</inkml:trace>
  <inkml:trace contextRef="#ctx0" brushRef="#br0" timeOffset="26961.4864">31339 5788 1381 0,'0'0'89'16,"81"-3"-89"-16,-26 3 2 16,8 0-1-16,1 0-1 15,-4 0-25-15,-11-1-121 16,-21-13-126-16,-25-10-183 15</inkml:trace>
  <inkml:trace contextRef="#ctx0" brushRef="#br0" timeOffset="27128.5302">31372 5550 483 0,'0'0'597'0,"0"0"-555"15,0 0-19-15,-22 81 88 0,20-39 2 16,2 0-30-16,0 2-50 15,0-4-17-15,12-1-11 16,6-5-5-16,7-1-53 16,8-9-130-16,8-12-189 15</inkml:trace>
  <inkml:trace contextRef="#ctx0" brushRef="#br0" timeOffset="27315.222">31900 5520 1344 0,'0'0'57'0,"0"0"-57"15,0 0 0-15,9 77 39 16,10-20 11-16,1 8-31 16,-2-2-19-16,-7-3-34 15,-8-7-79-15,-3-12-99 16,0-16-328-16</inkml:trace>
  <inkml:trace contextRef="#ctx0" brushRef="#br0" timeOffset="27550.3741">32348 5586 1436 0,'0'0'45'0,"0"0"-44"16,85 114-1-16,-52-51 18 16,-8 9-4-16,-11 7-8 15,-14 1-6-15,-11-2-15 16,-34-9-37-16,-23-7-75 16,-21-15-38-16,-21-13-221 15</inkml:trace>
  <inkml:trace contextRef="#ctx0" brushRef="#br0" timeOffset="27800.5006">30028 5559 1269 0,'0'0'34'0,"-51"139"-1"0,50-49-12 15,5 2 17-15,39-2 0 16,22-5-18 0,19-11-20-16,21-11-57 15,11-19-101-15,4-19-263 0</inkml:trace>
  <inkml:trace contextRef="#ctx0" brushRef="#br0" timeOffset="28147.4228">31299 5707 1099 0,'0'0'76'16,"0"0"-53"-16,0 0 31 15,0 0 55-15,0 0-29 16,0 0-54-16,-52-12-20 16,76 24 4-16,16 4-10 15,15 1-5-15,14-4-100 16,-2-5-93-16,-7-8-152 0</inkml:trace>
  <inkml:trace contextRef="#ctx0" brushRef="#br0" timeOffset="30668.7781">9526 8593 1188 0,'0'0'43'0,"0"0"-41"16,-80-10 7 0,39 23 26-16,-4 17 16 15,-4 15-26-15,10 8-7 0,9 8-3 16,15 8 2-16,11 3-5 15,4 3-6-15,15-2-3 16,16-9-3-16,11-8-17 16,13-12-53-16,3-14-33 15,2-16-71-15,-2-14-161 16</inkml:trace>
  <inkml:trace contextRef="#ctx0" brushRef="#br0" timeOffset="30985.4314">9960 8774 1241 0,'0'0'62'0,"0"0"-43"16,0 0 1-16,101-32 20 15,-62 32-10-15,3 15-23 16,-9 7-7-16,-14 6-5 16,-11 3-30-16,-8 5 7 0,-19-3 13 15,-15-1 8-15,3-5 7 16,4-7 2-16,8-7-2 16,11-6 12-16,8-1 6 15,0-5-5-15,25 2 6 16,20-2 4-16,15-1-15 15,16 0-8-15,5 0-59 16,-1-7-87-16,-5-10-151 16</inkml:trace>
  <inkml:trace contextRef="#ctx0" brushRef="#br0" timeOffset="31401.2299">10621 8749 1121 0,'0'0'53'0,"0"0"-15"16,0 0 10-16,0 0 19 15,113-17-35-15,-73 34-25 16,-4 6-6-16,-11 6 0 16,-12 5-2-16,-13-1-8 15,0 0-8-15,-13-5-3 16,-6-6 13-16,4-7 4 15,2-7 2-15,10-8 0 0,3 0-7 16,0 0 8-16,6-15 0 16,18-9-22-16,1-4 0 15,-1-1-3-15,-6 0 22 16,-2-1 3 0,-8 4 0-16,-4 4 9 0,-4 7 20 15,0 8 15-15,0 4-2 16,0 3-18-16,0 8-24 15,0 17-9-15,0 11 9 16,9 6 3-16,0 1-3 16,9-2-6-16,6-6-34 15,4-4-34-15,7-12-59 16,-1-10-189-16</inkml:trace>
  <inkml:trace contextRef="#ctx0" brushRef="#br0" timeOffset="31600.8389">11416 8849 1130 0,'0'0'50'0,"94"-6"-46"15,-38 5 48-15,-2-3 13 16,-3 4-49-16,0-3-16 15,-11-1-53-15,-6-3-68 16,-16-5-148-16,-16-1-551 16</inkml:trace>
  <inkml:trace contextRef="#ctx0" brushRef="#br0" timeOffset="31812.826">11631 8636 1085 0,'0'0'90'0,"0"0"-73"16,0 0 18-16,0 0 36 15,-30 76-18-15,30-34-24 16,0 5-20-16,10-2-9 16,4-1-2-16,2-5-52 0,-1-5-55 15,0-11-121-15,3-12-318 16</inkml:trace>
  <inkml:trace contextRef="#ctx0" brushRef="#br0" timeOffset="32042.6239">11981 8643 1137 0,'0'0'87'0,"0"0"-87"16,0 0 0-16,0 0 44 16,20 85-15-16,-5-45-21 15,-1 3-8 1,-3-4-35-16,-5-1-68 0,-1-11-128 16,-1-9-289-16</inkml:trace>
  <inkml:trace contextRef="#ctx0" brushRef="#br0" timeOffset="32311.4697">12339 8531 1239 0,'0'0'55'0,"93"60"-55"0,-34-11 31 15,1 10 34-15,-6 4-14 16,-11 4-29-16,-15 5-16 16,-15 1-6-16,-13-4 2 15,-5 0 2-15,-23-7-2 16,-10-10-2-16,-8-7-20 16,-5-15-29-16,-2-7-42 15,1-15-66-15,8-4-201 16</inkml:trace>
  <inkml:trace contextRef="#ctx0" brushRef="#br0" timeOffset="33819.648">12657 8050 993 0,'0'0'91'15,"0"0"-52"-15,0 0 32 16,-6-81 49-16,15 69-52 16,10 2-29-16,7 5-19 15,1 5-16-15,4 0-4 16,-2 2-1-16,-7 17-4 15,-13 3 4-15,-9 8-13 16,0 2-6-16,-15 1 0 16,-9-2-2-16,-1-7 7 15,5-5 10-15,7-5-3 16,7-6 8-16,6 0-11 16,6-2 10-16,19 0 0 15,10 1 2-15,2 1-1 0,3 2 1 16,-9 1-1-16,-11 0 5 15,-7-4-7-15,-11 3 2 16,-2 0-1-16,-15 2 1 16,-13 0 33-16,-10 0-6 15,-5-2-3-15,0-4-3 16,2 1-7-16,9-1-11 16,5 0-3-16,12-2 0 15,6 0-57-15,9-4-81 16,3 0-116-16,25-6-744 15</inkml:trace>
  <inkml:trace contextRef="#ctx0" brushRef="#br0" timeOffset="34061.6962">13218 8136 1253 0,'0'0'54'0,"0"0"-52"16,103-8 11-16,-46 8 64 15,16 5-45-15,-3 6-26 16,-3 1-6-16,-10-5-1 16,-18-2-33-16,-15-5-51 15,-17 0-80-15,-7 0-143 0</inkml:trace>
  <inkml:trace contextRef="#ctx0" brushRef="#br0" timeOffset="34291.6095">13424 7958 886 0,'0'0'190'0,"0"0"-172"0,0 0-14 16,0 0 64-16,-24 77 8 15,24-34-31-15,0 5-11 0,0 2-23 16,0-4-3-16,3-5-8 16,12-7-13-16,6-7-72 15,9-13-123-15,1-9-194 16</inkml:trace>
  <inkml:trace contextRef="#ctx0" brushRef="#br0" timeOffset="34513.648">13949 7830 1338 0,'0'0'95'0,"0"0"-91"15,0 0 0-15,0 0 15 16,-1 73 6-16,19-19 8 15,4 13-20-15,2 2-8 16,-5-2-5-16,-8-3-8 16,-7-9-55-16,-4-9-100 15,0-10-109-15,-4-12-457 16</inkml:trace>
  <inkml:trace contextRef="#ctx0" brushRef="#br0" timeOffset="35469.7072">9232 9772 915 0,'0'0'70'15,"0"0"-47"-15,0 0 7 16,0 0 32-16,0 0 16 16,0 0-16-16,67-10-36 15,33 10-7-15,24 0 0 16,28 0-8-16,25 0-1 0,31 0-8 15,25 1 5 1,20 1-3-16,11-2-4 16,8 0-5-16,2 0-21 0,-1-9 18 15,-12-7 8 1,-19 1 0-16,-23 0 1 0,-34-2-2 16,-31 0 1-16,-36 7 0 15,-40 0 2-15,-34 5-2 16,-29 4-23-16,-15 1-65 15,-13 0-96-15,-19 10-80 16</inkml:trace>
  <inkml:trace contextRef="#ctx0" brushRef="#br0" timeOffset="36386.2515">9115 10593 992 0,'0'0'76'0,"0"0"-45"16,0 0 40-16,0 0 17 15,54-75-41-15,-6 66-29 0,12 6-6 16,-4 3-8-16,-7 0-1 16,-16 6-3-16,-18 10-4 15,-15 5-15-15,-3 1 2 16,-24 3 7-16,-10 0 7 15,1-1-4-15,6-4 7 16,10-2 0-16,15-1-4 16,5 1-2-16,19-2 2 15,22 1 4-15,11-1 4 0,2-2-4 16,-7-1-3 0,-14 0 1-16,-18 0-1 0,-15-1-4 15,-4-1 7 1,-29-1 16-16,-17-1 26 15,-11-4 9-15,-6 0-14 16,7-1-23-16,11 1-7 0,15 1-7 16,19-2-2-16,15-2-91 15,4-2-122-15,34 0-295 16</inkml:trace>
  <inkml:trace contextRef="#ctx0" brushRef="#br0" timeOffset="36597.5106">9769 10631 1227 0,'0'0'54'16,"97"-2"-51"0,-26 2 10-16,6 0 69 0,0 0-35 15,-5 0-44-15,-11 2-3 16,-18-2-33-16,-16 0-57 15,-15 0-33-15,-12 0-70 16,-6-9-105-16</inkml:trace>
  <inkml:trace contextRef="#ctx0" brushRef="#br0" timeOffset="36798.0726">10067 10513 551 0,'0'0'235'0,"0"0"-159"0,0 0 2 16,0 0 29-16,0 0-32 15,0 0-16-15,-58 48 2 16,58-13-7-16,0 6-15 16,0 4-19-16,3-1-11 15,13 2-4-15,7-6-5 16,10-6-36-16,7-11-86 16,3-9-135-16,-2-14-694 15</inkml:trace>
  <inkml:trace contextRef="#ctx0" brushRef="#br0" timeOffset="37032.2549">10445 10490 1193 0,'0'0'107'0,"0"0"-87"16,0 0-5-16,0 0 11 15,0 0 8-15,22 88 2 16,-4-41-27-16,0 6-8 16,0-1-1-16,-3-1-58 15,-1-8-71-15,0-11-97 16,0-16-228-16</inkml:trace>
  <inkml:trace contextRef="#ctx0" brushRef="#br0" timeOffset="37279.6429">10815 10418 941 0,'0'0'326'16,"86"13"-286"-16,-35 19-33 15,0 8 49-15,-2 6-3 16,-6 8-35-16,-10 5-13 15,-11 5-2-15,-14 4-3 0,-8 5-25 16,-15-4-68-16,-28-4-28 16,-17-8-57-16,-13-8-24 15,-15-13-221-15</inkml:trace>
  <inkml:trace contextRef="#ctx0" brushRef="#br0" timeOffset="37575.6185">8540 10322 1061 0,'0'0'23'16,"-118"160"38"-16,82-58 8 15,28 10 32-15,11 6-15 16,48 0-33-16,34-6-30 16,26-9-5-16,24-17-17 15,20-16-1-15,8-22-52 16,14-21-95-16,-6-22-188 15</inkml:trace>
  <inkml:trace contextRef="#ctx0" brushRef="#br0" timeOffset="38500.3194">12866 10418 1099 0,'0'0'33'15,"0"0"-21"-15,0 0 15 0,-100-75 47 16,58 74-23-16,-4 1-25 15,-5 9-14-15,4 14 0 16,5 4-11-16,12 3 1 16,13-2-1-16,16 0 3 15,1-3-8-15,21-5 8 16,22-6-3-16,11-9-1 16,6-5-16-1,1 0-7-15,-6-22 9 0,-9-7-5 16,-7-8 10-16,-11-9 5 15,-5-8-1-15,-10-8 1 16,-4-3 4-16,-4 1 2 0,-5 2-2 16,0 8 6-1,-8 7 14-15,-7 10 20 0,-1 14 9 16,4 6 4 0,-1 11-20-16,2 6-19 0,0 0-5 15,-2 21-9-15,3 15 0 16,4 15 0-16,6 12 2 15,0 8-1-15,6 7-1 16,12 1-3-16,1-3-53 16,0-3-45-16,-1-12-61 15,2-14-159-15</inkml:trace>
  <inkml:trace contextRef="#ctx0" brushRef="#br0" timeOffset="38700.5482">12353 10793 1122 0,'0'0'182'0,"0"0"-156"0,144 0-24 16,-23 0 36-16,28 0 22 16,19-4-41-16,2-2-5 15,-22 4-14 16,-23-1-1-31,-25-3-147 0,-23 1-244 0</inkml:trace>
  <inkml:trace contextRef="#ctx0" brushRef="#br0" timeOffset="39351.7265">12924 11767 982 0,'0'0'90'15,"0"0"-62"-15,-103-42 21 16,60 33 42-16,1 7-16 16,-5 2-25-16,-1 0-13 15,0 12-14-15,9 5 4 16,9 4-13-16,13-4-2 15,12 2 0-15,5-1-6 16,11-2-3-16,20-1-3 0,13-6 0 16,6-9 0-16,4 0-25 15,-5-12-16-15,-9-13 13 16,-7-9-6-16,-5-11 5 16,-6-8 8-16,-6-14 21 15,-5-8 0-15,-6-3 0 16,-5 5 14-16,0 8 23 15,-10 10 0-15,-7 12 15 16,-2 10-14-16,2 11-5 16,4 10-5-16,5 8 3 15,7 4-17-15,-1 0-14 16,2 27 2-16,0 13-4 16,6 17 4-16,14 10-2 0,-2 10 0 15,1 1 0 1,0 1-8-16,-4-8-26 15,3-8-37-15,-1-12-100 0,2-12-65 16,5-17-193-16</inkml:trace>
  <inkml:trace contextRef="#ctx0" brushRef="#br0" timeOffset="39799.5228">13366 11331 1320 0,'0'0'88'0,"0"0"-33"16,0 0-24-16,0 0 20 15,0 0-16 1,80-19-30-16,-42 52 2 0,-1 8-7 16,-6 8-5-16,-8 5 3 15,-13-2-11-15,-8-4-13 16,-2-15 0-16,-5-5 2 15,-10-13 8-15,0-9 10 16,5-6 6-16,1 0 1 16,9-14-1-16,0-15-2 15,9-9-31-15,12-6-6 16,4-8 4-16,1 2 16 16,-4 4 12-16,-7 10 7 15,-5 9 8-15,-8 10 23 0,-2 8 5 16,0 7 6-16,0 2-12 15,0 0-25-15,0 18-1 16,0 12-2-16,3 8 4 16,12 8-2-16,9-1 1 15,7-1-3-15,3-4-2 16,5-8-3-16,3-10-10 16,3-10-81-16,1-10-94 15,2-2-223-15</inkml:trace>
  <inkml:trace contextRef="#ctx0" brushRef="#br0" timeOffset="41266.7149">14501 10371 608 0,'0'0'570'16,"0"0"-535"-16,0 0-23 16,-127-47 36-16,72 48 31 15,-1 24-29-15,0 15-10 0,7 13-20 16,13 7-2-16,17 8-7 15,19 2-8-15,15-1 2 16,33-5 0-16,19-8-5 16,16-11-62-16,8-14-64 15,2-17-83-15,-10-14-319 16</inkml:trace>
  <inkml:trace contextRef="#ctx0" brushRef="#br0" timeOffset="41613.3212">14807 10424 977 0,'0'0'142'0,"0"0"-97"15,125-33-25-15,-70 33 21 16,-5 5 25-16,-7 11-43 15,-15 5-21-15,-16 3 2 16,-12 1-4-16,-10 5-1 16,-27-1 1-16,-10-1 7 15,0-1-7-15,6-5 3 16,13-2 12-16,16-3-2 16,12-3-5-16,3 0 1 0,31-4 1 15,13-4-3-15,9-4 2 16,4-2-9-1,0 0-20-15,-4-7-32 0,-1-9-55 16,-5-1-121 0,-7-7-410-16</inkml:trace>
  <inkml:trace contextRef="#ctx0" brushRef="#br0" timeOffset="42066.3615">15507 10384 1147 0,'0'0'56'15,"0"0"-4"-15,0 0 14 16,0 0 7-16,94-44-34 16,-52 53-23-16,-2 13-16 15,-6 7 0-15,-8 2-1 16,-13 3 0-16,-13-2-19 15,0 0 12-15,-18-2 0 16,-10-5 3-16,1-5 4 16,9-6 1-16,8-8-1 15,8-4 1-15,2-2 1 16,5 0-1-16,18-7-2 16,9-11-23-16,1-5-16 15,-7-4 16-15,-6-3 3 16,-8-1 20-16,-8 0 0 0,-4 4 4 15,0 4 11-15,0 10 28 16,0 5 0-16,0 8-15 16,0 2-21-16,-3 21-2 15,3 11-3-15,0 7 5 16,0 2-5-16,15-2-1 16,5-5-26-16,2-5-29 15,3-7-48-15,0-11-147 16,0-8-269-16</inkml:trace>
  <inkml:trace contextRef="#ctx0" brushRef="#br0" timeOffset="42282.2524">16208 10522 1123 0,'0'0'80'15,"93"4"-70"-15,-43-1 61 16,1-3 23-16,-2 0-54 16,0 0-34-16,-2 0-6 15,-9-7-30-15,-10-6-84 16,-15-4-96-16,-13-5-190 16</inkml:trace>
  <inkml:trace contextRef="#ctx0" brushRef="#br0" timeOffset="42513.513">16393 10290 1100 0,'0'0'82'0,"0"0"-68"16,0 0 32-16,0 0 19 15,-31 100-7-15,31-51-26 16,1 4-21-16,12-6-7 15,1-4-4-15,1-7-42 0,1-5-38 16,4-12-56-16,-1-9-158 16,5-10-546-16</inkml:trace>
  <inkml:trace contextRef="#ctx0" brushRef="#br0" timeOffset="42714.4643">16782 10300 1199 0,'0'0'86'0,"0"0"-73"16,0 0 1-16,14 86 60 0,1-41-37 16,1 2-24-1,4-4-13-15,-4-2-13 0,-4-9-101 16,-3-8-112-16,-3-16-179 15</inkml:trace>
  <inkml:trace contextRef="#ctx0" brushRef="#br0" timeOffset="42957.4123">17260 10251 878 0,'0'0'296'0,"0"0"-258"16,106 106-25-16,-66-44 23 15,-2 7 31-15,-3 8-19 0,-12-3-33 16,-13 1-5 0,-10-2-9-16,0-7 4 0,-26-5-5 15,-8-13-3-15,-9-11-37 16,-8-14-36-16,-6-12-73 15,1-11-117-15</inkml:trace>
  <inkml:trace contextRef="#ctx0" brushRef="#br0" timeOffset="43543.5363">18535 9129 1065 0,'0'0'110'15,"0"0"-77"-15,0 0 19 16,0 0 45-16,103 14-4 16,-27 0-44-16,7-2-21 15,2 4-16-15,-5-1-12 16,-7 3-7-16,-12 5-88 16,-16-4-173-16,-27-5-267 15</inkml:trace>
  <inkml:trace contextRef="#ctx0" brushRef="#br0" timeOffset="43699.5368">18713 9422 878 0,'0'0'245'0,"88"20"-196"16,-16-11 23-16,8 2 62 16,8-5-54-16,0 1-60 15,-6-1-20-15,-10 0-12 16,-17-4-149-16,-21-2-171 15</inkml:trace>
  <inkml:trace contextRef="#ctx0" brushRef="#br0" timeOffset="44765.8075">20817 8653 1139 0,'0'0'64'0,"0"0"-20"16,77-74 14-1,-18 66 49-15,9 8-44 16,8 0-30-16,6 22-21 0,-6 9-2 15,-5 11-8-15,-13 7 2 16,-17 5-4-16,-23 3 0 16,-18-2-23-16,-13-4-6 15,-26-9-1-15,-10-12-2 16,5-9 17-16,9-11 9 16,14-6 6-16,12-4 0 15,9-4 3-15,4-18-3 16,23-7-14-16,13-6-55 15,5-4-2-15,3-3 13 0,-9-2 8 16,-14-1 2-16,-14 4-39 16,-11 4-2-16,-12 8-54 15,-21 10-87-15</inkml:trace>
  <inkml:trace contextRef="#ctx0" brushRef="#br0" timeOffset="45432.7365">20950 8646 1205 0,'0'0'39'16,"0"0"-27"-16,0 0 10 15,113-58 51-15,-49 58-16 16,6 5-32-16,0 20-17 16,-13 4-7-16,-14 3-1 15,-23 7-6-15,-20 1-25 16,-9 3-6-16,-33-1 8 16,-15-3 2-16,-3-2 13 0,4-6 11 15,12-5 2 1,16-8 2-16,13-5 5 15,15-2 12-15,7-3 18 0,34 1 27 16,20-3-18-16,18-2-15 16,14-3-19-16,8-1-11 15,-2 0 4-15,-5 0-4 16,-12-5-6-16,-15-7-73 16,-14-1-109-16,-11-7-209 15</inkml:trace>
  <inkml:trace contextRef="#ctx0" brushRef="#br0" timeOffset="45882.3595">22098 8581 1351 0,'0'0'87'16,"0"0"-45"-16,0 0-13 15,112-28 8-15,-61 43-27 16,0 18-7-16,-4 9-3 16,-15 4-2-16,-19 3-2 15,-13-6-30-15,-16-6 3 16,-22-8 10-16,-3-8 4 16,3-8 12-16,13-6 5 15,11-5 1-15,13-2 1 0,1 0 5 16,15-14-6-1,19-6-1-15,14-4-26 0,1-4-12 16,-1-4 8-16,-9-2 26 16,-8-1 4-16,-10 3 5 15,-12 4 9-15,-9 7 29 16,0 6 9-16,0 8-32 16,-4 7-3-16,-6 0-17 15,3 26 3-15,1 15-3 16,2 8 0-16,4 3-2 15,1-3 2-15,17-4 0 16,4-7-15-16,1-10-36 16,2-7-71-16,-3-11-47 15,-2-10-157-15</inkml:trace>
  <inkml:trace contextRef="#ctx0" brushRef="#br0" timeOffset="46098.7008">22944 8747 1044 0,'0'0'180'0,"94"-7"-140"16,-33 5-19 0,8 2 81-16,4-3-28 15,-1 0-54-15,-2 1-16 0,-4 0-4 16,-10-2-23-16,-13-5-101 15,-20-3-50-15,-18-4-121 16,-5-8-332-16</inkml:trace>
  <inkml:trace contextRef="#ctx0" brushRef="#br0" timeOffset="46311.7368">23293 8444 1090 0,'0'0'125'0,"0"0"-105"0,0 0 5 16,0 0 53-16,-31 96 15 16,31-43-45-16,0 4-27 15,10 0-18-15,2-2-3 16,-1-8 0-16,-1-6-62 16,1-9-96-16,3-11-109 15,3-17-335-15</inkml:trace>
  <inkml:trace contextRef="#ctx0" brushRef="#br0" timeOffset="46530.1028">23693 8461 1228 0,'0'0'94'0,"0"0"-93"15,0 0 15-15,0 0-16 0,-3 121 26 16,18-60-6-16,6-1-13 16,3-3-7-16,-5-8-81 15,-5-12-85-15,-3-15-176 16</inkml:trace>
  <inkml:trace contextRef="#ctx0" brushRef="#br0" timeOffset="46748.6608">24184 8363 1129 0,'0'0'118'0,"0"0"-54"0,96 29-50 15,-46 22 64-15,7 18-18 16,-2 12-24-16,-9 8-10 15,-14 3-20-15,-28 0-6 16,-13-1-8-16,-47-2-50 16,-29-7-94-16,-26-11-95 15,-20-17-299-15</inkml:trace>
  <inkml:trace contextRef="#ctx0" brushRef="#br0" timeOffset="47127.053">20779 8041 886 0,'0'0'119'15,"-94"27"-102"-15,39 29 9 16,1 19 61-16,13 14 12 16,6 17-30-16,8 8-10 15,13 8-10-15,14-3-9 16,1-8-8-16,41-8-17 15,26-10-11-15,25-11 7 16,20-17-11-16,14-17-67 16,3-23-168-16,-3-22-382 15</inkml:trace>
  <inkml:trace contextRef="#ctx0" brushRef="#br0" timeOffset="48926.7583">25011 7711 1244 0,'0'0'89'15,"0"0"-27"-15,0 0-41 16,0 0 14-16,0 0-11 16,0 0-20-16,-7 36-3 15,-15 5 4-15,-5 5 5 16,1 5-7-16,6-1-1 0,10-3-1 15,10-4-1-15,16-2 3 16,24-6-2-16,17-7 3 16,10-7-4-16,2-11-11 15,-8-10-6-15,-13 0 2 16,-17-22 5-16,-12-9 10 16,-13-2 0-16,-6 0 5 15,-6-1 10-15,-18 8 7 16,-5 6 6-16,0 11-11 15,4 9-3-15,7 0 1 16,3 22-12-16,8 15-1 0,7 9-1 16,0 8 3-16,15 7-4 15,9-5-2 1,-1-2-37-16,1-7-86 16,-7-10-135-16,-7-11-538 0</inkml:trace>
  <inkml:trace contextRef="#ctx0" brushRef="#br0" timeOffset="49682.2348">20517 9644 989 0,'0'0'71'15,"-99"-7"-38"-15,68 7 3 16,15 0 35-16,11 0 10 16,5 0-11-16,35 0-27 15,31 0-24-15,39 0-18 16,32 0 7-16,35 0-8 16,29-12 0-16,29 0-2 15,34 0 2-15,22-1 6 16,23 0-5-16,14 1 1 0,11-2-4 15,3 0-2 1,-9 0 1-16,-18 4-5 16,-26 0 3-16,-29 5-1 0,-37 3-4 15,-37-1-1-15,-40 0-1 16,-42-1-3 0,-37-1-38-16,-32 4-37 0,-25-1-18 15,-7 2-42-15,-26 0-353 16</inkml:trace>
  <inkml:trace contextRef="#ctx0" brushRef="#br0" timeOffset="51564.5292">20621 9993 1316 0,'0'0'11'0,"0"0"-7"16,0 0-4-16,0 0-9 15,0 0 9-15,0 0 8 16,-86 119-2-16,38-63-2 16,-3 1-1-16,-1-6-3 15,6-3-4-15,10-6-1 16,11-7 4-16,13-7-1 16,12-7-2-16,4-5 2 0,32-6 2 15,19-2 9-15,14-2-9 16,13-4-3-1,4-2-14-15,2 0-7 0,-8-2 19 16,-15-12 4 0,-14-5 1-16,-14-5 3 15,-10-3 1-15,-8-3 17 16,-10 0 8-16,-7 3-2 0,-2-1-18 16,-3 1 3-16,-18 1-5 15,-6 1 2-15,-6 5-3 16,2 2-2-16,1 7 12 15,9 6 1-15,6 5 3 16,8 8-10-16,5 21-7 16,2 15 3-16,3 17 6 0,20 12-2 15,3 0-7-15,-3-1-1 16,-2-9-4-16,-9-10 2 16,-5-5-21-16,-4-5-65 15,-1-6-73-15,-2-10-169 16</inkml:trace>
  <inkml:trace contextRef="#ctx0" brushRef="#br0" timeOffset="52655.9476">21979 9918 912 0,'0'0'10'0,"-90"-17"-7"16,37 17-1-16,2 0 3 15,5 0 19-15,0 13 10 16,8 4-5-16,4 3-13 15,9 7-8-15,11 2-1 0,11 7-2 16,3 2 6-16,13 7 20 16,11 7-2-16,0 6-16 15,-6 10 0-15,-9 6-8 16,-9 7-2-16,-3 1-3 16,-19-1 5-16,-8-2-3 15,0 1-2-15,3-4 0 16,9-8 0-16,15-6 0 0,3-12 0 15,32-7 0-15,20-14 4 16,18-9-1 0,20-10 1-16,18-9 2 15,7-1 1-15,2 0-7 16,-3-15-5-16,-17-7-77 16,-10-8-174-16</inkml:trace>
  <inkml:trace contextRef="#ctx0" brushRef="#br0" timeOffset="54544.0915">22201 10206 827 0,'0'0'127'15,"0"0"-63"-15,0 0 15 16,-7-77 37-16,13 60-22 15,9 4-29 1,7 4-29-16,5 6-22 0,4 3-2 16,3 0-11-16,-1 3 2 15,-6 13-3-15,-8 4 0 16,-10 5-4-16,-9 5-6 16,-4 4-14-16,-24 2-5 15,-10 0 0-15,-3-5 13 16,6-5 16-16,9-4-1 15,12-8 1-15,12-3 0 16,2-1 3-16,14-2 1 0,20 1 17 16,11-2 6-16,8-1-23 15,3-4 5-15,2 2-9 16,-3-2-11 0,-1-1-74-16,-3-1-130 0,-4 0-203 15</inkml:trace>
  <inkml:trace contextRef="#ctx0" brushRef="#br0" timeOffset="54879.5695">22846 10158 918 0,'0'0'122'0,"0"0"-84"16,0 0 34-16,100 11 23 15,-51 13-36-15,5 2-16 16,5 4-12-16,1 1-7 0,-3-2-17 15,-10-4-6-15,-6-2-1 16,-9-6-38-16,-3-4-42 16,-10-6-42-1,-7-7-70-15,-7 0-84 0</inkml:trace>
  <inkml:trace contextRef="#ctx0" brushRef="#br0" timeOffset="55122.441">23310 9996 958 0,'0'0'97'0,"0"0"-76"16,0 0 6 0,-96 45 22-16,65-8-1 0,1 7-27 15,2 6-6 1,4 4-7-16,9 2-5 0,5 0 1 15,10-1-8-15,4-11-49 16,27-13-116-16,11-21-147 16</inkml:trace>
  <inkml:trace contextRef="#ctx0" brushRef="#br0" timeOffset="55330.554">23639 10034 851 0,'0'0'306'15,"0"0"-257"-15,0 0-35 16,0 0 0-16,30 96 32 16,-9-48-15-16,5 5-23 15,-7-2-8 1,-7 4-34-16,-8-8-91 15,-4-7-128-15</inkml:trace>
  <inkml:trace contextRef="#ctx0" brushRef="#br0" timeOffset="56697.0348">24111 10157 997 0,'0'0'91'16,"0"0"-79"-16,128-7 4 16,-49 7 58-16,14 0 1 15,2 0-36-15,-2 1-26 16,-14 2-3-16,-19 0-7 16,-19-3-3-16,-18 0-19 15,-12 0-32-15,-11 0-23 16,-4-10-103-16,-26-5-145 15</inkml:trace>
  <inkml:trace contextRef="#ctx0" brushRef="#br0" timeOffset="56913.0072">24430 10014 877 0,'0'0'118'0,"0"0"-73"16,0 0 14-1,0 0 13-15,0 0-35 0,0 0 13 16,0 73-18-16,-6-35-19 16,0 4-7-16,0 2-3 15,0-1-3-15,3 4 0 16,3-2-43-16,0-3-71 16,12-8-131-16,8-13-422 15</inkml:trace>
  <inkml:trace contextRef="#ctx0" brushRef="#br0" timeOffset="57547.5587">25357 10010 512 0,'0'0'299'0,"0"0"-272"0,0 0 10 15,0 0 45-15,0 0-2 16,-105-39-48-16,74 47-8 15,-2 13-14 1,0 8 9-16,5 4-6 0,9 6 3 16,6 6 2-16,10 2-7 15,3-2-8-15,10-2 4 16,15-5-4-16,8-8-1 16,6-8 2-16,7-11-4 15,0-11-4-15,3 0 2 16,-7-14 2-16,-9-11 14 15,-11-3 0-15,-10-5 23 16,-12-2-1-16,0-1-16 16,-22-4-4-16,-15 1-16 0,-2 0 0 15,0 7-27-15,9 8-37 16,12 8-37-16,17 8-105 16,1 4-382-16</inkml:trace>
  <inkml:trace contextRef="#ctx0" brushRef="#br0" timeOffset="57947.6484">25718 9738 913 0,'0'0'64'0,"0"0"1"15,0 0-3-15,0 0-35 0,137-34-26 16,-77 47-1-16,-1 5 0 16,-11-2 0-16,-15-1 0 15,-14-6 3-15,-14-2-1 16,-5 1-2-16,0 3 1 16,-6 6 14-16,-9 6 14 15,3 10 6-15,3 8-1 16,8 13 0-16,1 11 14 0,0 8-17 15,13 5-14-15,2 2-9 16,1 4 3 0,-1-5-8-16,-2-4 5 15,-8-12-5-15,-5-11 0 16,0-13 0-16,-24-9-1 16,-16-13 10-16,-18-5-1 0,-24-10-3 15,-20-2-8-15,-17-5-114 16,-8-15-132-16</inkml:trace>
  <inkml:trace contextRef="#ctx0" brushRef="#br0" timeOffset="59198.5117">6476 14204 672 0,'0'0'358'15,"0"0"-308"-15,0 0-31 16,0 0 26-16,0 0 53 16,0 0-38-16,54-18-37 15,23 23-10-15,10 2 5 16,6 0-11-16,-1 3 0 0,-4 2-7 16,-11 0-33-1,-17 4-80-15,-21-5-139 0,-24-3-266 16</inkml:trace>
  <inkml:trace contextRef="#ctx0" brushRef="#br0" timeOffset="59382.8287">6443 14526 686 0,'0'0'260'16,"0"0"-234"-16,0 0 16 15,0 0 66-15,93 22 4 16,-24-22-45-16,11 0-31 15,11 0-16-15,3-2-4 0,0-7-13 16,-6 4-3-16,-12-3-53 16,-9 4-88-16,-10 0-143 15,-9-2-372 1</inkml:trace>
  <inkml:trace contextRef="#ctx0" brushRef="#br0" timeOffset="60265.4673">9303 13580 975 0,'0'0'84'16,"0"0"-49"-16,38-72 27 15,3 55 36-15,10 4-26 16,7 7-41-16,2 4-13 15,-3 2-7-15,-8 0-6 16,-13 13-4-16,-15 6-1 16,-16 7 0-16,-5 5-17 15,-22 6 4-15,-15 4 12 0,-2-1 0 16,5-7-2 0,14-6 0-16,10-7 2 15,10-6 0-15,10-5 1 0,26 0 5 16,19-3 0-16,14-5-5 15,17-1 0-15,8 0-41 16,5 0-89-16,0-13-145 16</inkml:trace>
  <inkml:trace contextRef="#ctx0" brushRef="#br0" timeOffset="60677.6908">10285 13494 522 0,'0'0'534'15,"0"0"-445"-15,0 0-18 16,0 0 32-16,0 0-22 16,0 0-42-16,102-42-33 15,-50 62-2-15,-6 8-1 16,-7 0-1-16,-14 6-1 16,-16 1-1-16,-9 2-19 15,-5-2-5-15,-21-5 3 16,-6-7 8-16,4-8-3 15,13-8 11-15,8-7 1 16,7 0 3-16,3-4-1 16,22-16-14-16,12-9-55 0,11-1 33 15,-3-6 18-15,1 0 6 16,-10 2 11-16,-11 4 3 16,-13 7 21-1,-10 5 39-15,-2 9-2 0,0 4-17 16,-11 5-15-16,-2 0-10 15,-1 10-14-15,2 14 3 16,5 7-5-16,7 7 3 16,2 5-1-16,23 3-2 15,6-2 3-15,5-4-3 16,6-8-48-16,-2-8-37 16,-1-7-61-16,4-14-164 15</inkml:trace>
  <inkml:trace contextRef="#ctx0" brushRef="#br0" timeOffset="60880.7415">11128 13582 1006 0,'0'0'128'15,"94"-4"-86"-15,-30 4-16 16,5-1 63-16,1 0 0 15,-1-2-55-15,-8 1-26 16,-8-3-8-16,-15 0-25 16,-13-3-60-16,-14 0-39 0,-11-2-119 15,-3-3-320-15</inkml:trace>
  <inkml:trace contextRef="#ctx0" brushRef="#br0" timeOffset="61097.3651">11368 13409 1042 0,'0'0'98'15,"0"0"-75"-15,0 0 5 16,0 0 62-16,-52 78-22 16,52-40-12-16,3 6-28 0,15 2-24 15,6 3-4-15,-1-4-1 16,-3-6-75-16,-1-8-50 15,-5-13-99 1,-2-9-218-16</inkml:trace>
  <inkml:trace contextRef="#ctx0" brushRef="#br0" timeOffset="61314.5884">11696 13409 55 0,'0'0'1082'0,"0"0"-1051"15,0 0-29-15,17 77 8 16,4-41 19-16,4 4-13 16,-1 2-16-16,-3 1-33 15,-5-7-142-15,-4-10-121 16</inkml:trace>
  <inkml:trace contextRef="#ctx0" brushRef="#br0" timeOffset="61586.2989">12116 13301 1199 0,'0'0'36'0,"82"35"-21"16,-29 5 28-16,2 6 25 16,-2 8-25-16,-4 6-20 15,-9 7-10-15,-8 7-9 16,-10 4 1-16,-11 4-2 16,-11-4-3-16,0-3-2 15,-26-1-28-15,-17-11-25 16,-20-3-24-16,-13-14-40 0,-17-17-61 15,-20-14-90 1</inkml:trace>
  <inkml:trace contextRef="#ctx0" brushRef="#br0" timeOffset="61930.3009">8982 13122 1022 0,'0'0'26'16,"-80"126"-1"-16,74-37 23 16,15 9 17-16,43 6 4 15,20 1-12-15,14-2-27 16,14-9-10 0,12-12-15-16,9-16-5 0,6-18-71 15,7-21-179-15,5-21-471 16</inkml:trace>
  <inkml:trace contextRef="#ctx0" brushRef="#br0" timeOffset="62563.5116">13202 12821 836 0,'0'0'41'0,"0"0"-28"15,0 0-7-15,0 0 30 16,-93 83 12-16,53-34 12 0,1 2-10 15,0 6-18 1,5-3-4-16,12-5-6 16,11-5-1-16,11-8-5 15,2-8-8-15,19-7 2 0,10-7-4 16,8-6 3 0,4-8 1-16,5 0-5 15,-6-6-4-15,-8-9 0 0,-9-4 2 16,-14 2 2-16,-8 3 20 15,-3 4 22-15,0 4-11 16,0 6-8-16,-6 0-5 16,1 12-16-16,2 16-4 15,3 15 7-15,2 10 2 16,20 5-3-16,6 7-1 16,2 3-4-16,-3-1-8 0,-4 1-68 15,-9-5-87-15,-9-8-115 16</inkml:trace>
  <inkml:trace contextRef="#ctx0" brushRef="#br0" timeOffset="63049.7516">8847 14469 1115 0,'0'0'55'0,"0"0"-55"16,170-3-3-16,-27-2 3 16,52-1 58-16,47 2 4 15,48 0-36-15,36 3-16 16,27 1-3-16,21 0 4 15,21 0-8-15,7 7 5 0,-7 9 10 16,-25-2-13-16,-49-7 6 16,-53-4 7-16,-62-3-10 15,-58-6-6-15,-56-9-2 16,-42-4-8-16,-31 5-39 16,-19-3-69-16,-21 5-126 15,-19 0-492-15</inkml:trace>
  <inkml:trace contextRef="#ctx0" brushRef="#br0" timeOffset="65413.2084">9572 14707 314 0,'0'0'933'0,"0"0"-910"16,0 0-23-16,0 0 0 15,0 0 2-15,-85 79 7 16,52-26-2-16,-6 1-6 16,-4 0-1-16,0-8-1 15,5-8-1-15,8-8 2 0,10-9 0 16,9-9 1-16,8-6-1 16,3-2 1-1,11-4 3-15,23 0-1 0,23 0 7 16,16 0-10-1,9-8-5-15,0-1-13 0,-12-1-12 16,-9 4 11-16,-19-2 15 16,-17 3 4-16,-14-2 1 15,-11-5 6-15,0 0-2 16,-12-6 3-16,-10 0-3 16,-5 1 8-16,3 2 6 15,3 5 9-15,5 2 4 16,7 6 1-16,4 2-2 0,2 0-18 15,3 19-13-15,0 11 2 16,0 11 2 0,6 2 0-16,9 3-4 15,0 2 0-15,6 0-29 16,1-1-37-16,5-4-42 16,1-10-81-16,4-12-143 15</inkml:trace>
  <inkml:trace contextRef="#ctx0" brushRef="#br0" timeOffset="65672.9816">10528 14764 1265 0,'0'0'14'0,"-121"20"-14"0,60 29 0 15,12 15 2-15,16 11 51 16,21 12 4-16,12 1-26 16,11 2-12-16,26-9-13 15,14-12-2-15,5-15-4 16,10-15-53 0,6-18-86-16,7-18-100 0,3-3-208 15</inkml:trace>
  <inkml:trace contextRef="#ctx0" brushRef="#br0" timeOffset="70514.4432">11022 15005 70 0,'0'0'971'0,"0"0"-857"0,0 0-47 15,0 0 16-15,0 0 19 16,45-83-33-16,-27 70-38 16,-2 6-9-16,2 1-10 15,1 1-9-15,1 5 0 16,1 0-3-16,-4 2-1 15,-6 16-5-15,-5 4-15 16,-6 6-19-16,-9 4-6 16,-18 2-6-16,-10-2 10 15,-3-3 19-15,7-3 19 16,10-5 4-16,9-4 0 16,9-4 1-16,5-4-1 15,24-3 9-15,19-3 26 0,15-3-10 16,11 0-12-1,2 0-7-15,-6 0-5 0,-9-4-1 16,-11 2-32-16,-7-4-74 16,-7-4-106-16,-10-4-143 15</inkml:trace>
  <inkml:trace contextRef="#ctx0" brushRef="#br0" timeOffset="70773.3802">11516 14739 1134 0,'0'0'53'0,"0"0"-34"15,109 27-15-15,-42 8-4 16,8 10 59-16,2 7-17 15,-5 4-30-15,-13-2-8 16,-18 6-4-16,-28 1-1 16,-20 0-28-16,-53 1-35 15,-35-6-17-15,-32-6-38 16,-25-10-24-16,-10-9-143 0</inkml:trace>
  <inkml:trace contextRef="#ctx0" brushRef="#br0" timeOffset="71429.7117">6943 16779 218 0,'0'0'844'0,"0"0"-772"16,0 0-57 0,0 0 27-16,0 0 48 0,95 0-41 15,-23-6-32 1,3 4-17-16,2 2-6 16,-11 0-78-16,-17 0-136 0,-25 8-269 15</inkml:trace>
  <inkml:trace contextRef="#ctx0" brushRef="#br0" timeOffset="71600.5207">6950 17093 398 0,'0'0'762'0,"0"0"-716"16,0 0-41-16,99 9 11 16,-16-9 54-16,22-16-31 15,16-3-39-15,12-2-66 0,1-5-169 16,-9-4-453-16</inkml:trace>
  <inkml:trace contextRef="#ctx0" brushRef="#br0" timeOffset="72273.4481">9496 16706 671 0,'0'0'417'0,"0"0"-332"15,0 0-62 1,46-80 0-16,-19 68 56 0,6 9-17 16,4 3-44-1,2 3-18-15,1 17 0 0,-9 5-5 16,-14 6-20-16,-16 6 2 16,-1 3 7-16,-28-1 13 15,-6-3 3-15,-1-7 4 16,9-7-3-16,9-4 6 15,11-5 9-15,6-3 1 16,15-1 4-16,24-4 3 16,19-2-9-16,22-3-13 15,11 0-2-15,8 0-63 16,-5 0-91-16,-5-13-261 16</inkml:trace>
  <inkml:trace contextRef="#ctx0" brushRef="#br0" timeOffset="72721.5258">10327 16706 1184 0,'0'0'91'0,"0"0"-68"0,91-17-6 15,-39 17 54-15,0 17-38 16,-1 10-22-16,-8 7-7 15,-15 4-3-15,-20 2-1 16,-8 0-14-16,-19-3-2 16,-19-5-2-16,1-7 10 0,12-11 5 15,4-5 2-15,15-7-8 16,6-2 2-16,1-7 7 16,29-19-27-16,15-7-54 15,7-6 46-15,2-2 16 16,-7-5 14-16,-11 5 5 15,-12 3 1-15,-12 7 37 16,-10 8 29-16,-2 9 2 16,0 7-20-16,-9 7-17 15,-3 0-17-15,6 19-6 16,3 14-3-16,3 9-1 16,0 2 3-16,9 2-6 0,13-7 2 15,5-2-4 1,4-5-9-16,5-8-55 0,5-7-74 15,5-11-126-15,2-6-366 16</inkml:trace>
  <inkml:trace contextRef="#ctx0" brushRef="#br0" timeOffset="72924.0364">11262 16837 1024 0,'0'0'182'0,"103"5"-149"0,-39-5-16 16,5 0 73-16,-2 0 3 15,-3-4-67-15,-7-3-26 16,-5-2-8-16,-14-2-73 16,-15-4-68-16,-18-2-101 15,-5-6-292-15</inkml:trace>
  <inkml:trace contextRef="#ctx0" brushRef="#br0" timeOffset="73139.2267">11535 16592 1151 0,'0'0'76'0,"0"0"-76"15,0 0 39-15,-4 101 51 16,4-60-15-16,7 4-47 15,2 0-20-15,-1 0-8 16,-2-3-12-16,2-5-86 16,0-8-56-16,6-13-163 15</inkml:trace>
  <inkml:trace contextRef="#ctx0" brushRef="#br0" timeOffset="73361.9604">12138 16555 1230 0,'0'0'81'16,"0"0"-77"-16,0 0-4 15,0 0 0-15,0 0 27 16,-1 74-3-16,8-30-19 15,0 3-5-15,-1 1-31 16,-1-1-46-16,-2-7-85 16,0-10-143-16</inkml:trace>
  <inkml:trace contextRef="#ctx0" brushRef="#br0" timeOffset="73622.0053">12494 16350 1348 0,'0'0'72'16,"118"47"-68"-16,-40 5-1 15,2 7 49-15,-12 5-3 16,-16 7-22-16,-19 2-19 15,-23 2-8-15,-10-2-3 16,-31-1-26-16,-30-2-27 0,-26-10-64 16,-23-9-46-16,-18-16-154 15</inkml:trace>
  <inkml:trace contextRef="#ctx0" brushRef="#br0" timeOffset="74028.2101">8881 16273 1005 0,'0'0'22'15,"-115"103"7"-15,88-27 32 16,27 9 37-16,6 9 13 15,38 6-24-15,14 11-33 16,19-3-35-16,11-4-10 16,8-10-9-16,10-13 0 15,13-23-78-15,11-18-127 0,10-22-293 16</inkml:trace>
  <inkml:trace contextRef="#ctx0" brushRef="#br0" timeOffset="74712.2882">13176 15873 1045 0,'0'0'21'15,"0"0"-2"-15,0 0-18 16,0 0-1-16,-110 44 15 15,64-2 6-15,4 5-5 16,8 3-10-16,13-2-2 16,9-6 0-16,12-3-1 15,0-1 4-15,21-7-2 16,10-4-3-16,9-7 1 0,8-9-3 16,0-8-12-1,1-3-3-15,-7-2 14 0,-9-18 1 16,-17-2 2-16,-8-5 5 15,-8 0 15-15,-14 0 12 16,-16 5 10-16,0 8-3 16,2 8 1-16,10 6 6 15,8 2-26-15,5 23-17 16,5 17 8-16,0 9 8 16,24 8-7-16,7 6-11 15,4-3 0-15,-1-2-3 16,-6-1-29-16,-10-3-95 15,-10-9-136-15,-8-7-400 16</inkml:trace>
  <inkml:trace contextRef="#ctx0" brushRef="#br0" timeOffset="75346.6251">8247 17451 1215 0,'0'0'0'0,"0"0"0"15,103-14 0-15,-9 11 46 16,30 3 9-16,31 0-41 15,36 0-2-15,42 0-2 16,41 6 44-16,44 3-9 16,49 4-25-16,36-2-17 0,38 1 7 15,18-2-10 1,-6-1 2-16,-19-9-4 0,-38 0-11 16,-56-12-14-16,-55-13-2 15,-60-4-13-15,-67 3-9 16,-53 0-19-1,-56 5-57-15,-49 5-53 0,-21 7-75 16</inkml:trace>
  <inkml:trace contextRef="#ctx0" brushRef="#br0" timeOffset="76157.8306">10980 17889 406 0,'0'0'558'0,"0"0"-469"0,-95-29-71 15,47 28 9-15,-4 1 40 16,-2 0 11 0,2 0-26-16,3 9-26 0,10 6-14 15,6 1-10-15,15 8 3 16,11 1 2-16,7 4-7 16,17 8 3-16,30 0-2 15,19 5 2-15,12 4 6 16,2 4-9-16,-4-2-4 15,-12 1 4-15,-11-1 0 16,-17-3 0-16,-21-7-9 16,-15-5-38-16,-28-10 3 15,-27-9 38-15,-20-14 6 16,-6 0 5-16,1-7-1 0,11-17 14 16,22-2 4-16,20-10 11 15,27-7 15-15,13-9-2 16,37-5-23-16,15-6-1 15,11 1 5-15,-1 3 3 16,-2 5-6 0,-14 2 2-16,-14 8-24 0,-18 4-2 15,-22 7-25-15,-16 3-89 16,-47 5-191-16,-38-5-559 16</inkml:trace>
  <inkml:trace contextRef="#ctx0" brushRef="#br0" timeOffset="78546.365">5393 16704 779 0,'0'0'335'0,"0"0"-257"16,0 0-59-16,0 0-8 0,0 0 29 16,-91 6-5-16,82 40 0 15,4 13-13-15,5 7-12 16,0 7-7-1,0-1 1-15,2 1-2 0,1-5 1 16,-3-11-2-16,-3-14-1 16,-19-12-16-16,-8-12-10 15,-6-9 5-15,-6-10 11 16,-4 0 10 0,1-15 6-16,5-7-4 0,6-1 1 15,10 1 2-15,18 6 28 16,6 1 0-16,27 5 0 15,25 4-23-15,21 6-9 16,18 0 3-16,6 0 6 16,0 11-1-16,-6 1-2 15,-12-2-4-15,-12 0-3 0,-15-6-8 16,-16-4-103-16,-22-2-126 16,-14-22-425-16</inkml:trace>
  <inkml:trace contextRef="#ctx0" brushRef="#br0" timeOffset="78741.9681">5034 16738 1269 0,'0'0'102'0,"174"-38"-83"15,-67 25-10 1,5 2-4-16,-3 6 18 15,-9 2-23-15,-18 2-93 0,-22-7-310 16</inkml:trace>
  <inkml:trace contextRef="#ctx0" brushRef="#br0" timeOffset="91844.1046">14791 17159 930 0,'0'0'113'0,"0"0"-80"16,0 0-8-16,0 0 71 16,0 0 21-16,0 0-56 15,97 1-30-15,-18-1 0 16,15-5 6-16,10-2-5 16,2 1-18-16,-9 1-2 15,-12 4-12-15,-18 0-1 16,-18 1-29-16,-20 0-55 0,-16 0-84 15,-13 0-94 1,-10-2-232-16</inkml:trace>
  <inkml:trace contextRef="#ctx0" brushRef="#br0" timeOffset="92086.3745">15116 16948 1062 0,'0'0'72'0,"0"0"-39"16,0 0 20-16,0 0 45 16,0 0-35-16,0 0-32 15,-46 65-6-15,46-16-5 16,8 4-6-16,8 2-8 16,3-1 2-16,-1-6-3 0,4-3-5 15,-1-4-6-15,-3-6-64 16,3-5-99-16,-3-16-86 15,-2-9-321-15</inkml:trace>
  <inkml:trace contextRef="#ctx0" brushRef="#br0" timeOffset="92420.5631">16375 16812 1132 0,'0'0'12'0,"0"0"-8"0,-109 19 1 16,57 11 102-16,-5 13-17 15,-1 7-38-15,7 9-5 16,12 4-5-16,19-6-6 15,15-4-10-15,5-10-7 16,29-11-14-16,21-12 6 16,17-9-10-16,14-11-1 15,10-5-3-15,2-20-59 16,-8-8-181-16,-15-8-341 0</inkml:trace>
  <inkml:trace contextRef="#ctx0" brushRef="#br0" timeOffset="93330.4513">14677 14155 1131 0,'0'0'78'16,"0"0"-57"-16,0 0 3 0,0 0 38 15,117 21-4-15,-31-19-20 16,14-2-15-16,6 0-10 16,-1 0-10-16,-10 0 2 15,-13 0-5-15,-19 0-27 16,-21-6-110-16,-22-1-107 0,-18-8-222 15</inkml:trace>
  <inkml:trace contextRef="#ctx0" brushRef="#br0" timeOffset="93555.578">15050 13865 1037 0,'0'0'76'0,"0"0"-11"15,0 0-50-15,0 0 0 16,0 0 27-16,0 0 23 16,12 120-27-16,0-64-30 15,2 4-1-15,-4-2-6 16,3-3-2-16,2-7-61 16,3-8-64-16,5-9-82 0,7-15-197 15</inkml:trace>
  <inkml:trace contextRef="#ctx0" brushRef="#br0" timeOffset="93838.6414">16117 13739 1028 0,'0'0'70'15,"-95"-13"-66"-15,35 23-2 16,-6 23 13-16,2 10 44 16,6 10-5-16,14 6-5 0,18 2-13 15,20 0-9 1,9-4 0-16,33-7-1 0,19-9-8 16,15-13-8-16,10-11-3 15,10-10-6-15,4-7-1 16,-3 0-39-16,-7-19-136 15,-7-10-92 1,-8-10-276-16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09T05:07:14.80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1823 4088 1172 0,'0'0'60'0,"0"0"-47"15,0 0-8-15,0 0 0 16,0 0 41-16,0 0-42 15,-36 24 6-15,36 25-10 16,0 11 6-16,0 4-1 16,3-1-2-16,6 0-2 15,-7-8-1-15,-2-6-10 0,0-10-9 16,-17-7-1-16,-8-8 10 16,-5-8 8-16,-3-8 2 15,0-7 0-15,-3-1 1 16,0 0 6-1,5-6 1-15,9-3 5 0,7 2 1 16,9 3 5-16,6-1 21 16,3 3-14-16,24-2-15 15,19 2-11-15,15 0 0 16,6 2 1-16,2 0 1 16,3 0 2-16,-11 0-2 15,-6 0 0-15,-9-4-2 16,-13 0 0-16,-8-3-26 0,-5-5-82 15,-7-2-77 1,2-10-227-16</inkml:trace>
  <inkml:trace contextRef="#ctx0" brushRef="#br0" timeOffset="237.0432">1517 4136 1126 0,'0'0'45'0,"0"0"-45"16,106-6 0-16,-47 6 15 15,10 0 5-15,19 0-14 16,3 2-6-16,0 3-115 0,-10-1-225 15</inkml:trace>
  <inkml:trace contextRef="#ctx0" brushRef="#br0" timeOffset="504.1014">2852 4213 1112 0,'0'0'169'0,"0"0"-159"16,84 0-6-16,-35 0 0 16,3 0 12-16,5 6-6 15,0 3-10-15,-10-1-2 16,-12 2-83-16,-20-3-64 15,-15-3-195-15</inkml:trace>
  <inkml:trace contextRef="#ctx0" brushRef="#br0" timeOffset="671.1596">2833 4491 850 0,'0'0'208'0,"0"0"-147"16,124 12-20-16,-63-12 85 15,3 0-36 1,2 0-62-16,-5-2-28 0,-9-5-55 16,-19-3-223-16,-21-4-683 15</inkml:trace>
  <inkml:trace contextRef="#ctx0" brushRef="#br0" timeOffset="3858.1162">5038 3421 767 0,'0'0'284'16,"0"0"-268"-16,-106-27-8 15,72 27-2-15,-4 25 14 16,1 23-16-16,4 24 0 16,8 23 3-16,13 14-3 15,12 19 16-15,16 13 1 16,22 10 26-16,9 11-7 15,6 7-21-15,-3 10-6 16,-6 9-13-16,-4 1 2 0,-12-11 2 16,-10-17 3-16,-9-27-2 15,-9-27 1-15,-4-28-4 16,-16-31 9-16,-4-27-2 16,-1-21-9-16,-2-24-30 15,-1-33-93 1,7-24-420-16</inkml:trace>
  <inkml:trace contextRef="#ctx0" brushRef="#br0" timeOffset="4192.2517">5921 3817 868 0,'0'0'140'0,"0"0"-140"0,-125 54 0 16,75 7 26-16,3 14 47 15,8 14-5-15,15 8 9 0,15 2-41 16,9-2-7-16,20-8-7 16,20-14-13-1,11-15-9-15,10-18-6 16,15-15-92-16,5-19-63 0,2-8-300 16</inkml:trace>
  <inkml:trace contextRef="#ctx0" brushRef="#br0" timeOffset="4964.2069">6731 4166 686 0,'0'0'512'0,"0"0"-438"16,0 0-54-16,0 0 34 15,81-36 26-15,-32 36-30 16,6 0-20-16,-2 18-19 0,-7 10-11 16,-12 3-5-1,-12 4 5-15,-11 5-3 16,-11-3 1-16,0-3-5 0,-16-9-4 15,-4-7 1-15,4-7 2 16,5-7 6-16,8-4-4 16,3 0 6-16,0-16-1 15,18-12-47-15,11-8-9 16,5-7 36-16,3-3 13 16,-4 0 6-16,-5 0 2 15,-10 5 2-15,-6 7 5 16,-11 12 39-16,-1 9 6 15,0 7-11-15,0 6-20 0,-8 0-17 16,0 17-4 0,2 20-16-16,2 11 11 0,4 7 5 15,0 0 6 1,21-3 2-16,9-8-7 0,11-8-1 16,7-9-7-1,4-11-63-15,0-10-125 0,-11-6-240 16</inkml:trace>
  <inkml:trace contextRef="#ctx0" brushRef="#br0" timeOffset="6584.3367">7359 3536 1102 0,'0'0'169'16,"0"0"-123"-16,0 0-34 16,0 0 54-16,0 0 12 15,0 0-59-15,91-55-19 16,-61 55-3-16,-8 14-4 16,-11 10-11-16,-11 5-15 15,0 7 15-15,-21 3 13 16,-10-3 4-16,-2-5 1 15,6-6 0-15,9-6 1 16,8-4 0-16,10-4-1 16,0-1-1-16,22-1 1 15,16 0 13-15,17-5-7 16,12 0-6-16,6 2-20 0,-3-2-152 16,-6-3-172-16</inkml:trace>
  <inkml:trace contextRef="#ctx0" brushRef="#br0" timeOffset="6820.2205">7859 4067 1051 0,'0'0'220'0,"0"0"-209"15,0 0-8 1,99 25 32-16,-38-19 43 16,10 3-51-16,1-2-17 0,0-1-6 15,-13 0-4-15,-11-4-25 16,-11-2-75-16,-14 0-59 16,-14 0-170-16</inkml:trace>
  <inkml:trace contextRef="#ctx0" brushRef="#br0" timeOffset="7025.3254">8076 3948 1182 0,'0'0'121'0,"0"0"-121"15,0 0 1-15,0 0 62 16,0 0-5-16,41 105-33 0,-17-60-18 15,2-1-4-15,-1 2-3 16,0-2-11-16,-1-3-63 16,2-9-138-16,2-9-149 15</inkml:trace>
  <inkml:trace contextRef="#ctx0" brushRef="#br0" timeOffset="7456.4555">8829 3992 1376 0,'0'0'59'15,"0"0"-52"-15,0 0 8 16,100-47 19-16,-51 47-16 15,-3 0-18-15,-10 16-1 16,-12 4-1-16,-18 1-18 16,-6 5-7-16,-15 0 9 15,-22-1 13-15,0-1 1 0,2-4-3 16,13-3-7-16,19 2-16 16,3-1-63-16,34 0 65 15,12 0 14-15,6-1 12 16,-2-3 0-1,-13-1-1-15,-13-4 3 0,-14-2 3 16,-10-2 19-16,-5 2 28 16,-28 0 20-16,-20 2 0 15,-15-3-30-15,1-2-17 16,7 0-10 0,20 0-7-16,16 0-6 0,21-1-62 15,7-3-173-15,35 0-342 16</inkml:trace>
  <inkml:trace contextRef="#ctx0" brushRef="#br0" timeOffset="7876.3242">9397 3935 1426 0,'0'0'67'0,"0"0"-66"16,0 0 3-16,109 13 18 15,-73 17-22-15,-3 6 0 16,-14 7 0-16,-13 1-4 16,-6-4-17-16,-15-2-5 15,-13-7-6-15,-2-7 6 16,9-12 0-16,6-6-30 16,15-6-5-16,0-6 30 0,27-20-32 15,12-12-78 1,4-7 80-16,-4-8 25 15,-5-3 36-15,-8 4 17 0,-10 8 55 16,-7 8 56-16,-6 18-1 16,-3 6-21-16,0 11-18 15,0 1-51-15,0 19-37 16,0 17-6-16,0 11 6 16,0 9 10-16,11-6-5 15,8-5-2-15,3-7-1 16,4-10-2-16,7-11-52 15,2-9-122-15,1-8-145 0</inkml:trace>
  <inkml:trace contextRef="#ctx0" brushRef="#br0" timeOffset="9984.0523">10191 4013 1084 0,'0'0'163'0,"0"0"-130"16,0 0-3-16,0 0 29 0,136-11 4 15,-56 11-25 1,7 0-22-16,-3 0-7 0,-4 0 0 16,-7 0-2-16,-9 0-7 15,-11 0-3-15,-19 0-44 16,-12 0-82-16,-16 0-81 15,-6-17-226-15</inkml:trace>
  <inkml:trace contextRef="#ctx0" brushRef="#br0" timeOffset="10202.9617">10446 3811 1101 0,'0'0'90'15,"0"0"-86"-15,0 0 13 16,0 0 35-16,0 0 21 0,9 87-28 16,-2-44-25-16,1 1-12 15,-3-1-1 1,2-1-5-16,6-3-2 0,4-6-86 16,13-8-129-16,6-11-264 15</inkml:trace>
  <inkml:trace contextRef="#ctx0" brushRef="#br0" timeOffset="11739.1331">11107 3754 1189 0,'0'0'85'16,"0"0"-85"-16,0 0-20 15,0 0 20-15,-19 91 2 16,10-57-1-16,-3 0 1 16,1-2 0-16,1 1-2 15,0-5 0-15,4-2 0 16,4-3 0-16,2-7 0 16,0 0 0-16,5-8 0 15,11-2 0-15,0-3 1 16,7-3-1-16,0 0 1 15,4 0 1-15,3 0-2 16,1-6 1-16,-1 1 0 16,-7 1 1-16,-5 2-2 15,-9 0 0-15,-6 1 2 0,-2 1 2 16,-1-2 2-16,0 2 12 16,0 0-7-1,0 0-7-15,0 0-3 0,0 0 0 16,0 0 0-16,0 0 0 15,0 0-1-15,0 0 2 16,0 0-2-16,0 0 2 16,0 0 3-16,0 0-2 15,0 0 9-15,0 0-1 0,0 0-3 16,0 0 3 0,0 0-3-16,0 0-7 15,0 0 4-15,0 0-2 0,0 0-1 16,0 0-2-16,2 0 1 15,-2 0-1-15,0 0 1 16,0 0 1-16,0 0-2 16,0 0 1-16,0 0 0 15,0 0-1-15,0 0 1 16,0 0-1-16,0 0 1 16,0 0 0-16,1 0 0 15,-1 0-1-15,0 0 0 16,0 0 0-16,0 0 1 15,0 0 0-15,0 0-1 0,0 0 2 16,0 0-1-16,0 0-1 16,0 0 1-16,0 0-1 15,0 0 0-15,0 0-3 16,0 0 3-16,0 0 0 16,0 0 1-1,0 0 1-15,0 0-2 0,0 0 0 16,0 0-2-16,0 0 2 15,0 0 2-15,0 0-2 16,0 0 0-16,0 0 1 16,0 0-2-16,0 0 2 15,0 0-1-15,0 0 0 0,0 0 0 16,0 0-1-16,0 0 1 16,0 0 0-16,0 0 0 15,0 0-2 1,0 0 2-16,0 0 2 0,0 0-2 15,0 0 0-15,0 0 0 16,0 0 0-16,0 0-1 16,0 0-2-16,0 0 3 15,0 0-3-15,0 0 0 16,0 0-2-16,0 0 0 16,0 0 4-16,0 0 1 15,0 0 0-15,0 0 0 16,0 0 0-16,0 0 1 15,0 0-1-15,0 0 0 16,0 0 0-16,0 0-1 16,0 0 1-16,0 0 0 15,0 0 0-15,0 0-1 0,0 0-1 16,0 0 2-16,0 0 0 16,0 0 0-16,0 0 0 15,0 0 0-15,0 0 0 16,0 0 0-16,0 0-2 15,0 0 2-15,0 0 3 16,0 0-3-16,0 0 0 16,0 0-2-16,0 0 4 15,0-1-2-15,0 1 0 16,0 0-2-16,0 0 1 0,0 0-3 16,0 0 4-1,0 0-2-15,0 0 0 0,0 0 1 16,0-2 0-16,0 1 1 15,0-2 0-15,0-1-2 16,0 0 1-16,0 0 1 16,0-2 0-16,0 0 1 15,0 0 4-15,-4-1 8 16,1 1 2-16,0 0 8 16,0 0 14-16,1 0-9 15,-1 4-8-15,3-1 0 16,-1 0-8-16,1 3 4 15,0 0-3-15,-2 0-12 0,2 0-1 16,0 3-12-16,0 12-5 16,0 6 17-1,0 5 0-15,0 1 2 16,0 3-2-16,0-2 0 0,0 0 0 16,0-1 5-1,0-2-4-15,3-1-1 0,0-2-17 16,0-5-55-16,2-3-67 15,2-6-105-15,5-8-357 16</inkml:trace>
  <inkml:trace contextRef="#ctx0" brushRef="#br0" timeOffset="12106.5897">11556 3567 1120 0,'0'0'34'0,"0"0"-7"16,0 0-18-16,0 0 8 15,76 89 48-15,-22-22-7 16,6 11-22-16,-8 9-25 16,-10 0 6-16,-17 1-15 15,-20-5 5-15,-5-3-6 0,-29-3 2 16,-14-10-3-16,-8-10 0 16,2-14-3-16,0-12-4 15,7-11 0-15,3-7-42 16,8-9-71-16,8-4-118 15,13-7-421-15</inkml:trace>
  <inkml:trace contextRef="#ctx0" brushRef="#br0" timeOffset="12762.1273">11999 3198 1126 0,'0'0'50'0,"0"0"-12"16,0 0-25-16,0 0 22 16,0 0-17-16,0 0-18 15,6 36-1-15,-6-1 1 16,-3 0 1-16,-18 2-1 15,-4-5-3-15,-2-4 3 16,3-6 0-16,6-4 1 16,8 0-1-16,7-6-3 15,3-1-7-15,9-1 10 0,21-1 1 16,9-1 0-16,4-1 0 16,5-3-2-16,-8-3-2 15,-6-1-6-15,-8 0 8 16,-9 0 2-16,-9-8 0 15,-4-6 5-15,-4 0 2 16,0-3 5-16,0 1-6 16,-9 3-1-16,-3 3-4 15,1 2 2-15,3 4 6 16,2 4-10-16,1 0-2 16,0 4-2-16,2 19-4 15,3 10 8-15,0 10 13 16,0 10-7-16,11 0-2 15,3 1 3-15,1-7-7 16,0-4-37-16,3-7-126 0,0-11-198 16</inkml:trace>
  <inkml:trace contextRef="#ctx0" brushRef="#br0" timeOffset="13300.3478">13421 3939 1220 0,'0'0'14'16,"0"0"-8"-16,-104-86-3 15,54 70 49-15,-9 6-21 16,-4 10-28-16,5 4-3 16,6 20-3-16,14 10-5 15,13 5 1-15,13 0 6 16,12 0 2-16,3-7 7 16,27-5-1-16,13-7-1 15,14-7 4-15,10-9-1 16,-1-4-9-16,-5-9-3 15,-12-20-1-15,-10-12 4 0,-11-11 4 16,-12-9 1 0,-11-10 19-16,-5-5 4 15,-15-3 3-15,-7 4 16 16,-7 12-7-16,1 16-12 0,7 16-2 16,6 13-9-1,5 11-11-15,8 4-5 0,1 3-1 16,-1 14-6-16,2 21-12 15,0 22 17-15,0 11 1 16,0 6 0-16,15 1 2 16,0-4-2-16,1-3-30 15,1-4-76-15,-2-7-79 0,-3-15-155 16</inkml:trace>
  <inkml:trace contextRef="#ctx0" brushRef="#br0" timeOffset="13757.5345">13660 3690 1002 0,'0'0'454'0,"0"0"-392"16,0 0-39-16,0 0 43 15,0 0-31-15,0 0-32 16,64 27-2-16,-33 20-2 15,-3 3 1-15,-11-1-4 16,-8-6-1-16,-9-6-17 16,0-4-3-16,0-8-5 15,-3-10-15-15,-3-7 4 0,3-4 18 16,2-4 14-16,1 0 9 16,0-22 0-16,12-8-10 15,10-7 9-15,5-2 1 16,-2-6 0-16,-1-3 0 15,-6-2 4 1,-9 3 6-16,-5 5 17 16,-4 13 2-16,0 11-4 0,0 13-3 0,-4 5-18 15,1 13-4 1,3 18-21-16,0 13 21 16,3 4 15-16,21-2 6 15,6-3-4-15,5-8 4 16,4-4-11-16,0-9-10 15,0-3 3-15,1-6-3 0,-3-11-45 16,-7-2-95-16,-15-10-339 16</inkml:trace>
  <inkml:trace contextRef="#ctx0" brushRef="#br0" timeOffset="14819.2814">2985 7219 1086 0,'0'0'275'0,"0"0"-247"16,0 0-22-16,0 0 38 15,0 0 41-15,0 0-42 16,75 0-36-16,-14 0-2 16,12 0-5-16,-6 0 2 15,-3 0-2-15,-7 0-9 0,-9 0-65 16,-10 5-167-16,-18-3-186 16</inkml:trace>
  <inkml:trace contextRef="#ctx0" brushRef="#br0" timeOffset="14990.2364">3015 7405 768 0,'0'0'326'0,"0"0"-275"16,0 0 2-16,119 56 95 16,-46-50-34-16,5-3-59 15,-2-3-33-15,-4 0-17 16,-4 0-5-16,-5-3-69 15,-14-7-140-15,-14 0-184 16</inkml:trace>
  <inkml:trace contextRef="#ctx0" brushRef="#br0" timeOffset="21404.4797">23877 4142 1441 0,'0'0'4'0,"0"0"-4"16,107-22 0-16,-56 22 10 16,6 14 11-16,-1 15-16 15,-4 9-5-15,-11 7 0 16,-13 10 2-16,-16 1-5 15,-12 1-23-15,-6-5-17 16,-22-7-13-16,-8-9 11 16,0-11 18-16,6-11 12 0,11-4 9 15,11-8 5 1,8-2 1-16,0 0 8 0,20-12 2 16,11-14-10-16,9-9-10 15,5-8 10-15,-2-10 1 16,2-6 0-16,-2-4 2 15,-4-2 8-15,-7 7 19 16,-10 8 20-16,-10 8 15 16,-8 11-11-16,-4 10-24 15,0 5-10-15,0 9-7 16,0 6 5-16,-3 1-18 16,-3 8-9-16,0 25-16 15,0 13 23-15,5 12 1 16,1 5 0-16,9 1 0 15,16-4-14-15,6-1 2 0,2-9-32 16,-1-10-67-16,-3-10-45 16,-2-16-79-16,-4-14-344 15</inkml:trace>
  <inkml:trace contextRef="#ctx0" brushRef="#br0" timeOffset="21857.884">24878 3851 1116 0,'0'0'88'0,"0"0"-62"15,0 0-16-15,0 0 2 16,0 0 1-16,0 0-13 15,67 59-1-15,-52-18 0 16,-3 0 0-16,-6 1-13 16,-5-11-53-16,-1-8 25 15,0-9 3-15,0-7-4 16,0-7 17-16,2 0 26 16,1-16 20-16,3-10-18 15,2-3 3-15,2-5 25 16,2-3 2-16,2 2 2 15,3 3-5-15,5 1 13 16,2 5-1-16,3 6-14 16,4 7-5-16,-1 7-2 15,-2 6-9-15,2 0-1 0,0 13 3 16,0 13-11-16,-3 7-1 16,-2 8-1-16,-9 7 0 15,-8 4-1 1,-8 4 1-16,-9 1-61 0,-28-3-87 15,-16-10-136-15</inkml:trace>
  <inkml:trace contextRef="#ctx0" brushRef="#br0" timeOffset="22321.3058">23562 3489 1058 0,'0'0'1'0,"0"0"-1"15,-116 28-3-15,81 26 3 16,13 26 23-16,16 26 10 16,6 23 4-1,21 15-10-15,13 11-19 0,2 1 0 16,-3-9-4-16,-2-1-4 15,-6-8-13-15,-7-1-45 16,-7-4 24-16,-11-12 34 16,0-17 2-16,-5-22-2 15,-17-25 0-15,-9-24 0 16,-8-17-4-16,-6-16-31 0,-1-6-154 16,1-29-273-16</inkml:trace>
  <inkml:trace contextRef="#ctx0" brushRef="#br0" timeOffset="23205.1717">26441 4226 1084 0,'0'0'42'0,"0"0"-34"15,-89-70 14 1,44 56 52-16,-4 8-19 0,-5 6-33 16,3 1-11-16,6 22-4 15,13 6-2-15,12 8-5 16,17 0 2-16,3-4-2 15,35-3 5-15,15-8 5 16,10-10-4-16,4-9-6 16,0-3-5-16,-4-11-26 0,-9-18 0 15,-11-10 6 1,-13-11 22-16,-15-11 2 16,-6-5 1-16,-6-1 0 0,0 3 13 15,-9 9 16-15,-9 10 27 16,0 11-10-16,2 12 5 15,5 12-24-15,5 7-10 16,3 3-17-16,-1 16-9 16,1 21-21-1,1 20 30-15,2 15 2 0,0 9 5 16,8 0-7-16,4-2-57 16,0-8-67-16,5-12-60 15,4-14-138-15</inkml:trace>
  <inkml:trace contextRef="#ctx0" brushRef="#br0" timeOffset="23671.1974">26711 4067 1175 0,'0'0'51'16,"0"0"-24"-16,0 0 11 15,115-54 35-15,-66 54-23 16,2 19-32-16,-2 16-17 16,-8 8-1-16,-16 6-1 0,-17-1-1 15,-8-2-20 1,-5-7-18-16,-17-6 1 0,-1-7 15 16,4-11-4-1,7-5 6-15,5-7-1 16,7-3-13-16,4 0 36 0,21-15-2 15,15-7-27-15,4-4-19 16,-2-6-3-16,-4-4 20 16,-8-3 31-16,-9-3 0 15,-6 1 25-15,-10 2 31 16,-5 6 3-16,0 9 11 16,-2 10-4-16,-4 7-12 15,0 7-27-15,-3 0-27 16,2 19-5-16,-2 10-5 15,4 10 10-15,5 6 5 0,0 5 2 16,17 1-4-16,8-4-2 16,3-5-1-16,2-9-74 15,0-9-63-15,-2-13-135 16</inkml:trace>
  <inkml:trace contextRef="#ctx0" brushRef="#br0" timeOffset="23884.16">27784 4064 1154 0,'0'0'111'0,"99"-13"-94"0,-38 13-15 16,0 0 1-16,-3 0-3 15,-9 4-6-15,-16 5-122 16,-22-2-214-16</inkml:trace>
  <inkml:trace contextRef="#ctx0" brushRef="#br0" timeOffset="24048.0868">27847 4228 797 0,'0'0'132'0,"80"24"-94"15,-29-15 15-15,6-2 50 16,1-2-64-16,3-1-32 0,0-3-7 16,-6-1-50-1,-13 0-180-15,-15 0-262 0</inkml:trace>
  <inkml:trace contextRef="#ctx0" brushRef="#br0" timeOffset="24904.7639">29280 3788 1264 0,'0'0'34'0,"0"0"-33"16,124-24 0-16,-64 24 60 0,1 7 1 15,0 16-33-15,-4 9-22 16,-11 5-7-16,-11 4 0 15,-16 4 0 1,-13 4-5-16,-6-1-2 0,-16-1-19 16,-14-4 14-16,-1-9 2 15,3-11 1-15,11-9 9 16,7-5 0-16,9-8 0 16,1-1 2-16,12-2 6 15,18-18-8-15,9-11-7 16,2-7-12-16,-3-11-2 15,-5-7 10-15,-8-6 11 16,-9-2 0-16,-9-2 2 16,-7 4 7-16,0 9 19 15,-13 13 8-15,1 14-4 0,2 13-6 16,6 9-10-16,2 4-16 16,1 10-7-16,-1 22-16 15,2 12 20-15,0 8 3 16,0 0 4-16,16-3-2 15,2-1 1-15,6-3-3 16,0-7 0-16,0-7-44 16,0-9-100-16,-5-13-49 15,-5-9-175-15</inkml:trace>
  <inkml:trace contextRef="#ctx0" brushRef="#br0" timeOffset="25375.0957">30101 3392 1160 0,'0'0'53'0,"0"0"-42"16,0 0-7-16,0 0-4 15,0 0 0-15,0 0 11 16,46 95-7-16,-32-56 1 15,-3 1-3-15,-4-7-4 0,-6-7-6 16,-1-9-27-16,0-7-5 16,0-10 12-1,0 0 18-15,0 0 10 0,0-11 10 16,0-11-4-16,6-2-2 16,6 0-3-16,0-1 12 15,2 2-7-15,3 2 11 16,2 4 7-16,1 3 2 15,2 7-3-15,4 4 1 16,-1 3-13-16,-1 0-5 16,1 9-3-16,-1 8 3 15,-3 1 2-15,-3 4 0 16,-5 1-3-16,-2 3 6 16,-8-1-9-16,0 1-1 0,-3 1 0 15,0-1-2-15,0-1-36 16,0-7-73-16,1-6-115 15,7-10-350-15</inkml:trace>
  <inkml:trace contextRef="#ctx0" brushRef="#br0" timeOffset="25564.3348">30592 3526 1055 0,'0'0'130'0,"0"0"-102"16,0 0-25-16,113-7 21 16,-56 8 23-16,4 9-36 15,-3-2-11-15,-10-6-20 0,-9-2-90 16,-17 0-109-16,-12-17-135 16</inkml:trace>
  <inkml:trace contextRef="#ctx0" brushRef="#br0" timeOffset="25734.6128">30807 3370 651 0,'0'0'126'0,"0"0"-123"16,0 0 10-16,0 0 91 0,-12 82-19 16,12-45-13-1,0 0-37-15,7 1-22 0,9-3-13 16,4-7-11-16,5-7-230 15</inkml:trace>
  <inkml:trace contextRef="#ctx0" brushRef="#br0" timeOffset="25970.2277">31262 3294 1087 0,'0'0'106'0,"0"0"-48"16,0 0 21-16,0 0-38 16,0 0-41-16,0 0 0 15,7 122 7-15,11-50 9 16,3 7-14-16,-6 6 0 16,-6 2-2-16,-7-5-78 15,-2-7-110-15,-16-8-166 16</inkml:trace>
  <inkml:trace contextRef="#ctx0" brushRef="#br0" timeOffset="26281.1812">28802 4745 1551 0,'91'-13'0'16,"46"4"-5"-16,37 3 5 16,32 2 20-16,14-2 16 15,0 2-33-15,-8 1-1 16,-21-2-4-16,-30-1-2 15,-36 2 3-15,-39-1-22 16,-40-2-23-16,-37 0-58 16,-20 1-95-16,-44 3-136 15,-23 3-327-15</inkml:trace>
  <inkml:trace contextRef="#ctx0" brushRef="#br0" timeOffset="26673.2601">29432 5126 1207 0,'0'0'76'0,"0"0"-76"0,0 0-4 16,32 95 4-1,-22-65-1-15,1-1 1 0,2 0-10 16,1-7-78-16,0-6 17 16,5-10-18-16,1-6 49 15,4 0 20-15,4-18 10 16,4-6 10-16,-1-1 6 16,-1-1 30-16,-6 2 43 15,-5 8 14-15,-2 6-6 16,-8 5-3-16,0 5-28 15,2 0-20-15,2 0-18 0,4 12-11 16,3 7-7-16,2 5 2 16,5 2 1-16,-2 1-3 15,1-4-66-15,4-4-99 16,0-8-122-16</inkml:trace>
  <inkml:trace contextRef="#ctx0" brushRef="#br0" timeOffset="26867.8789">30119 5195 1210 0,'0'0'189'16,"0"0"-173"-16,89-1-15 0,-34 1 40 15,8 0 14 1,3 0-53-16,-3 0-2 0,-10-6-68 15,-14-12-148-15,-21-9-178 16</inkml:trace>
  <inkml:trace contextRef="#ctx0" brushRef="#br0" timeOffset="27068.1677">30176 5020 900 0,'0'0'176'0,"0"0"-120"15,0 79 8 1,3-46 42-16,7-1-8 16,5 5-56-16,3 0-28 0,4-2-14 15,2-2-8-15,1-8-107 16,0-11-193-16</inkml:trace>
  <inkml:trace contextRef="#ctx0" brushRef="#br0" timeOffset="27266.244">30702 4911 552 0,'0'0'858'15,"0"0"-850"-15,0 0-8 16,47 98 0-16,-25-44 1 15,0 4 7-15,-4 5-8 16,-3-5-7-16,-7-3-129 0,-4-13-102 16,2-14-240-16</inkml:trace>
  <inkml:trace contextRef="#ctx0" brushRef="#br0" timeOffset="27489.255">31253 4942 1130 0,'0'0'36'16,"0"0"-33"-16,53 118-2 16,-48-63 0-1,-5 6-1-15,-18 6 0 0,-27 7-22 16,-22-6-171-16,-17-12-302 15</inkml:trace>
  <inkml:trace contextRef="#ctx0" brushRef="#br0" timeOffset="27772.1349">28993 4741 264 0,'-77'79'816'0,"19"23"-742"15,18 16-26-15,21 1 10 16,19-5-23-16,14-8-20 15,36-12-9-15,24-10-6 16,31-15-2-16,25-17-117 16,23-19-157-16,9-18-498 15</inkml:trace>
  <inkml:trace contextRef="#ctx0" brushRef="#br0" timeOffset="28522.1181">32355 5106 991 0,'0'0'69'0,"20"-91"-22"15,-20 46-11-15,0-1 50 16,-15 3-10-16,-17 6-24 15,-9 9-45-15,-7 10-7 16,-12 18-1-16,-5 4-7 16,-1 28 3-16,6 9-1 15,14 4 3-15,21-2 3 16,19-7-5-16,6-6 5 0,30-7 0 16,17-12 8-16,14-7-3 15,5-4-5 1,-2-17-7-16,-9-22-2 0,-14-13 9 15,-11-18 3-15,-14-10-1 16,-10-5 7-16,-6 2 2 16,0 6 0-16,-15 16 23 15,-2 17-2-15,4 19 2 16,6 16-8-16,4 9-26 16,-2 11-6-16,-3 29-32 15,2 22 35-15,4 18 3 16,2 18 0-16,6 2 4 15,12 0-4-15,-1-6-42 16,0-5-72-16,-5-12-66 0,-3-14-179 16</inkml:trace>
  <inkml:trace contextRef="#ctx0" brushRef="#br0" timeOffset="28722.5688">31547 5370 1181 0,'0'0'281'0,"167"8"-255"16,-45-1-22-16,14-3 32 15,2-3 31-15,1-1-34 16,0 0-30 0,-6 0-3-16,-11-4-13 0,-20 2-21 15,-26-3-51-15,-34 4-140 0,-36-2-178 16</inkml:trace>
  <inkml:trace contextRef="#ctx0" brushRef="#br0" timeOffset="29200.7429">32361 6047 606 0,'0'0'737'15,"-134"-100"-737"-15,49 75-18 16,-2 20 18-16,9 10 12 16,9 33 42-1,14 16-28-15,13 5-22 0,16 0 4 16,23-6-8-16,8-8-5 15,38-8-13-15,23-11-18 16,13-16-25-16,6-10-12 16,-3-25 53-16,-15-23 20 15,-10-17 6-15,-12-21 27 16,-9-19-2-16,-10-9-1 16,-6-1 9-16,-13 10-7 0,-5 16 12 15,-2 22 6-15,0 21-8 16,-3 24-23-16,0 13-8 15,0 9-11-15,-4 15-2 16,-4 24-37-16,-1 28 39 16,-1 18 6-16,2 13 1 15,3 7-3-15,2 4-4 16,2-7-10-16,4-11-103 16,0-17-158-16,15-21-498 15</inkml:trace>
  <inkml:trace contextRef="#ctx0" brushRef="#br0" timeOffset="29576.5185">32682 5779 1341 0,'0'0'63'15,"0"0"-48"-15,0 0-12 16,0 0 7-16,88 42 2 15,-80 5-11-15,-8 14 4 16,-6 4-10-16,-20-3 1 16,-3-8-36-16,4-13-33 0,11-10-24 15,11-13 15 1,3-9 16-16,20-9-8 0,16-2 42 16,8-21 4-16,5-13 28 15,-1-10 21-15,2-3 13 16,-1 2 15-1,-7 9 37-15,-4 15 32 0,-13 13-2 16,-4 9-49-16,-9 1-35 16,0 15-20-16,0 17-6 15,-5 9-4-15,-4 7-1 16,-3 4-2-16,0-1-3 16,-6-2-83-16,-6-12-136 15,-6-17-205-15</inkml:trace>
  <inkml:trace contextRef="#ctx0" brushRef="#br0" timeOffset="30480.0278">23972 4021 357 0,'0'0'249'0,"-51"93"-248"16,34-31-1-16,6 4-35 16,11 7 35-16,0 3 1 15,11 3 0-15,17-1-1 16,11-3-105-16,16-6-125 15</inkml:trace>
  <inkml:trace contextRef="#ctx0" brushRef="#br0" timeOffset="30770.5932">25116 4341 711 0,'-28'-77'188'0,"-11"-2"-133"16,-6 3-31-16,-10 5 16 16,-7 9 56-16,-7 13-26 15,-4 11-24-15,-6 12-34 16,-12 11-12-16,-11 12-1 16,-11 3 1-16,-3 12-9 15,-1 20 5-15,4 11-5 16,1 9-10-16,9 5-28 15,10 5 12-15,13 1-41 16,17-6-42-16,18-4-79 16,16-12-297-16</inkml:trace>
  <inkml:trace contextRef="#ctx0" brushRef="#br0" timeOffset="39506.1573">5641 6650 154 0,'0'0'1049'0,"0"0"-950"15,0 0-74 1,17-78 20-16,19 65 20 0,9 7-29 16,9 6-24-16,4 0-11 15,-1 15-1-15,-8 12-2 16,-6 10-1-16,-10 7 1 15,-12 2 0-15,-14-1-7 16,-7-5-29-16,-7-8 16 16,-17-8 12-16,2-8 9 15,1-7 1-15,10-7 0 16,7-2 7-16,4 0 4 16,0-12 5-16,22-11-16 15,9-5-1-15,5-5-13 16,-1-4 8-16,-7-1 6 0,-10 0 1 15,-6 1 2-15,-9 7 4 16,-3 5 24-16,0 10 9 16,0 8-14-16,0 6 4 15,0 1-28 1,0 9-2-16,0 20-34 0,4 14 34 16,7 5 5-16,7 4-5 15,1-5 7-15,1-5-7 16,0-5-17-16,1-7-42 15,3-8-77-15,0-9-43 16,6-13-152-16</inkml:trace>
  <inkml:trace contextRef="#ctx0" brushRef="#br0" timeOffset="39854.0489">6309 6242 1171 0,'0'0'29'16,"0"0"-7"-16,0 0-13 16,91-60 2-16,-43 60-2 15,7 4-9-15,-4 19-4 0,-11 3 4 16,-16 6-6-16,-17-2-4 15,-7 3-4 1,-16-3 8-16,-17-4 6 16,-7-3 8-16,4-3-5 0,11-3 9 15,10-4 5-15,10 0-1 16,5-1-5-16,11 1-7 16,23 1 6-16,15-2-3 15,11 1 0-15,5-2-7 16,0-4-111-16,-7-7-181 15</inkml:trace>
  <inkml:trace contextRef="#ctx0" brushRef="#br0" timeOffset="40099.4722">7007 6695 1187 0,'0'0'85'0,"0"0"-73"16,127 0-9-16,-76 0 46 15,4 0 2-15,2 0-42 16,-2 0-5-16,-6 0-4 16,-7-1-17-16,-9-3-69 15,-15-5-48-15,-14-2-145 16,-4-6-448-16</inkml:trace>
  <inkml:trace contextRef="#ctx0" brushRef="#br0" timeOffset="40312.8238">7231 6452 1037 0,'0'0'128'0,"0"0"-103"0,0 0 0 16,0 0 17-16,0 0 26 15,-6 95-16-15,18-41-20 16,2 4-25-16,0 0-6 16,-3-3 1-16,5-4-2 15,-2-5-46-15,0-4-106 16,0-11-77-16,1-10-287 16</inkml:trace>
  <inkml:trace contextRef="#ctx0" brushRef="#br0" timeOffset="41392.8521">7962 6575 73 0,'0'0'849'0,"0"0"-726"15,0 0-68-15,0 0 38 16,-10-80 19-16,29 71-46 16,11 4-50-16,9 3-16 15,8 2-4-15,4 0 4 16,-3 12-4-16,-11 3 3 16,-15 2-40-16,-11 1-6 15,-11 0 8-15,0-2 33 0,-15 0 5 16,-7-2-1-16,1-2 1 15,6 0 1-15,6 0 0 16,9 1-1-16,0 5-6 16,13 1 7-16,8 3 6 15,3-1-6-15,-6-1 2 16,-9-1-2-16,-9-2 2 16,0-4 13-1,-24-3 8-15,-15-5 25 16,-13-4 15-16,-2-1-23 0,4 0-10 15,11 0-17-15,12 0-13 16,16-1-1-16,11-4-66 16,8 1-108-16,35-3-367 0</inkml:trace>
  <inkml:trace contextRef="#ctx0" brushRef="#br0" timeOffset="41835.7432">8399 6482 1312 0,'0'0'72'0,"0"0"-58"15,0 0 27-15,0 0 1 16,108 13-27-16,-52 18-10 16,-2 6-5-16,-11 1-3 15,-16 0 3-15,-12-3 0 16,-15-5-7-16,0-5-8 0,-16-5 2 15,-8-6 9-15,9-5 2 16,2-5 1-16,7-4-5 16,6 0-4-16,0-4-1 15,10-15-56-15,17-9-33 16,7-3 50-16,5-2 22 16,-2-1 16-16,-4-1 12 15,-9 6 3-15,-12 4 20 16,-9 6 43-16,-3 9 12 15,0 4-28-15,0 6-18 16,0 0-30-16,-2 13-2 16,-4 15-8-16,2 10 8 15,4 3 2-15,0 2 3 16,3-2-4-16,12-6 0 16,10-5-1-16,4-8-8 0,5-7-69 15,9-7-68-15,2-8-162 16</inkml:trace>
  <inkml:trace contextRef="#ctx0" brushRef="#br0" timeOffset="42116.2348">9274 6553 1183 0,'0'0'44'0,"117"-9"-41"0,-48 7 44 16,-5-4 38-16,-12 1-52 15,-10 0-18-15,-9 1-8 16,-8 1-3-16,-5-1-3 16,-7 0-2-16,-3 2-15 15,-4-4-64-15,-4 1-78 16,-2-5-166-16</inkml:trace>
  <inkml:trace contextRef="#ctx0" brushRef="#br0" timeOffset="42299.7561">9472 6340 972 0,'0'0'140'0,"0"0"-99"15,0 0-11 1,0 0 25-16,0 0 39 15,-15 96-36-15,27-51-27 0,3 3-18 16,0-5-13-16,0-1 4 16,-3-4-4-16,2-6-7 15,0-6-85-15,4-8-97 16,0-12-125-16</inkml:trace>
  <inkml:trace contextRef="#ctx0" brushRef="#br0" timeOffset="42753.9909">10114 6300 204 0,'0'0'1029'16,"0"0"-968"-16,0 0-61 15,0 0-7-15,0 0 7 16,-32 91 17-16,23-52-16 15,-1 0 1-15,-4-3 1 16,2-5 3-16,3-6-6 16,8-7-4-16,1-3 4 15,0-6 1-15,18-5-1 16,12-2 7-16,10-2-6 16,5 0 4-16,-3-5-5 15,-5-7-3-15,-7-2 3 0,-9-5 12 16,-7-1 23-1,-11 0 17-15,-3 4 10 0,0-1-27 16,-4 6-12-16,-6 8-12 16,2 3-4-16,2 0-7 15,-3 10-4-15,0 17 1 16,5 6 3-16,2 3 5 16,2 0-3-16,3-3 3 15,15-2-3-15,2-6 0 0,3-6 0 16,1-5-2-1,1-7-7-15,0-7-54 16,-2 0-93-16,-2-16-227 16</inkml:trace>
  <inkml:trace contextRef="#ctx0" brushRef="#br0" timeOffset="43001.611">10641 6128 1081 0,'0'0'160'16,"0"0"-147"-16,0 0-4 0,100 104 105 15,-46-38-27 1,-1 8-49-16,-9 2-20 0,-11 1-8 16,-13-1-8-16,-15 3 2 15,-5 1-4-15,-31 3-2 16,-26-4-52-1,-23-9-66-15,-19-13-79 0,-12-21-141 16</inkml:trace>
  <inkml:trace contextRef="#ctx0" brushRef="#br0" timeOffset="43621.8364">5135 6457 933 0,'0'0'95'0,"0"0"-54"0,-96-7-26 16,63 36 21 0,-2 20 5-16,8 15 4 0,3 20 23 15,21 13-4-15,3 10-13 16,39 5 2-16,22-1-29 16,25-5-8-1,19-16-12-15,17-19-4 0,23-20-46 16,16-28-119-16,12-20-55 15,2-3-239-15</inkml:trace>
  <inkml:trace contextRef="#ctx0" brushRef="#br0" timeOffset="45079.1285">10915 5554 1066 0,'0'0'138'0,"0"0"-90"15,0 0-34 1,0 0 60-16,0 0-23 0,0 0-36 15,0 0-5-15,-5 70-9 16,5-28 1-16,0-1-1 16,-10 0-1-16,-11-3 0 15,0-2-3-15,0-8-4 16,8-6 0-16,5-6 7 16,8-4-13-16,2-2-15 0,26-3-1 15,18 3-11 1,14-5-38-16,4-1 9 15,3-4 28-15,-4 0 19 0,-8 0 17 16,-12-11 5-16,-14-5 2 16,-16-8 5-16,-13 2 31 15,0-3 17-15,-12-2-15 16,-13 5 2-16,-8 1-8 16,-3 5 12-16,0 4-23 15,5 6-3-15,9 4-11 16,8 2 9-16,7 4-18 15,7 19-2-15,0 6-1 16,6 11 2-16,18 4 2 16,6 5 1-16,1-4 0 15,0-2-1-15,-4-7-1 16,-5-3-32-16,-2-5-48 16,-5-7-31-16,-5-7-60 15,-4-10-136-15</inkml:trace>
  <inkml:trace contextRef="#ctx0" brushRef="#br0" timeOffset="45389.6">11483 5747 1133 0,'0'0'108'0,"0"0"-88"15,0 0-7-15,111-5 56 16,-56 5-12-16,6 0-33 16,2 6-11-16,-4 0-1 15,-5 0-11-15,-12-2-1 16,-11-1-14-16,-15-2-57 15,-8-1-53-15,-8 0-18 16,0 0-129-16,-14-1-557 16</inkml:trace>
  <inkml:trace contextRef="#ctx0" brushRef="#br0" timeOffset="45630.7582">11701 5616 1151 0,'0'0'63'0,"0"0"-62"15,0 0 15-15,0 0 33 16,0 0-25-16,0 0 14 16,-5 87-18-16,5-48-14 15,0 3-1-15,0 3-3 16,0-2-2-16,0-4 0 0,2-3-59 15,1-9-58-15,3-7-38 16,3-8-113-16</inkml:trace>
  <inkml:trace contextRef="#ctx0" brushRef="#br0" timeOffset="45948.6245">12214 5509 883 0,'0'0'307'0,"0"0"-270"15,0 0-37-15,0 0 0 16,0 0 31-16,0 77 13 16,1-33-17-16,7 1-17 15,0 0-8-15,-1-1-2 16,-1-2-30-16,-3-6-110 16,-2-4-169-16</inkml:trace>
  <inkml:trace contextRef="#ctx0" brushRef="#br0" timeOffset="46985.114">5193 7704 919 0,'0'0'61'0,"0"0"-54"15,0 0-3 1,0 0-3-16,0 0 50 16,0 0-9-16,75 7-23 0,39-4-6 15,30-3-7-15,27 0 1 16,22 0-4-16,22-8-1 16,14-1 2-16,20 0 0 15,8-1-2-15,0-2-1 16,7 1 0-16,-2 0-1 15,9 2 0-15,8 3 2 16,8 6-1-16,9 0-1 16,-2 0 0-16,-11 0 4 15,-16 7-2-15,-24 4-1 0,-25-2-1 16,-27 1-1-16,-31-1 1 16,-30-1 2-16,-29-3-2 15,-31 0-7-15,-26-2-16 16,-25-2-70-1,-19-1-87-15,-8 0-239 0</inkml:trace>
  <inkml:trace contextRef="#ctx0" brushRef="#br0" timeOffset="47889.5263">5557 8375 1176 0,'0'0'113'0,"0"0"-84"15,0 0-7-15,0 0 7 16,0 0-29-16,0 0-3 16,9 56 3-16,-22-12 2 15,-10 3-2-15,-1 0-1 16,-4-3 1-16,6-6 1 15,5-7-1-15,10-6-1 16,7-6 1-16,0-7 0 16,27-4-2-16,16-4-13 0,15-4-25 15,9 0-28 1,2-3 2-16,-11-12 34 0,-13-2 24 16,-14-5 8-1,-13-2 2-15,-9 1 11 0,-9-3 38 16,0 3-10-1,-3 4 11-15,-11 4-12 16,-2 5-19 0,1 4-2-16,0 6-9 0,2 0-1 0,-2 6-8 15,3 13-1-15,3 6 0 16,2 7 1-16,7 2 1 16,0 4-2-16,7 1 6 15,11-1-6-15,3-4 1 16,1-4-1-16,-1-4 0 0,0-7-77 15,1-6-49-15,-4-8-113 16,-3-5-556-16</inkml:trace>
  <inkml:trace contextRef="#ctx0" brushRef="#br0" timeOffset="48113.4428">6166 8624 1087 0,'0'0'85'0,"85"0"-74"0,-39 0 73 16,5 0 20 0,-2 0-71-16,-4 0-23 15,-6 0-6-15,-12 0-4 0,-11-2-21 16,-10-4-87-16,-6 0-28 15,0-5-186-15</inkml:trace>
  <inkml:trace contextRef="#ctx0" brushRef="#br0" timeOffset="48331.6268">6188 8465 580 0,'0'0'590'15,"0"0"-518"-15,0 0-62 0,0 0 34 16,0 0 50-16,17 86-45 16,-1-49-26-16,-4 1-14 15,1-1-9-15,-5-4 3 16,-4-1-3-16,1-4-27 16,-2-5-67-16,7-3-105 15,-1-14-178-15</inkml:trace>
  <inkml:trace contextRef="#ctx0" brushRef="#br0" timeOffset="48581.3316">6630 8369 1232 0,'0'0'64'0,"0"0"-64"16,0 0 4-16,0 0 12 16,61 76 43-16,-36-30-34 15,-7 3-19-15,-7-2-5 16,-8-5-1-16,-3-3-47 16,0-6-93-16,0-9-112 15,-2-11-619-15</inkml:trace>
  <inkml:trace contextRef="#ctx0" brushRef="#br0" timeOffset="48847.0715">7070 8341 1292 0,'0'0'80'0,"79"34"-77"15,-33 1 18-15,-4 6 40 16,-3 7-33-16,-8 6-11 16,-10 2-15-16,-15 2-1 15,-6 3-1-15,-27-1-41 16,-24-2-43-16,-20-4-97 16,-13-11-98-16,-14-10-332 0</inkml:trace>
  <inkml:trace contextRef="#ctx0" brushRef="#br0" timeOffset="49151.3403">4713 8221 969 0,'0'0'37'16,"-66"151"55"-16,61-58-6 15,5 5 26-15,30 2-31 16,27-6-39-16,19-7-23 15,18-10-8-15,15-16-5 16,9-12-6-16,6-18-71 16,4-17-201-16,2-12-561 0</inkml:trace>
  <inkml:trace contextRef="#ctx0" brushRef="#br0" timeOffset="50151.3225">9099 8381 1267 0,'0'0'22'0,"0"0"-22"16,-120-48 0-1,67 46 32-15,-7 2 14 0,-4 4-20 16,6 18-13-16,6 6-7 16,17 5-3-16,19 3-3 15,16-2-2-15,6 4 2 0,31-8 4 16,18-10-4-16,11-8-22 16,7-12-13-1,3 0-23-15,-6-19 7 0,-10-13 26 16,-18-11 5-1,-12-7 10-15,-17-9 10 16,-13-8 13-16,0-8 25 0,-10-2-2 16,-11 2 0-16,-5 12 22 15,1 14-14-15,1 17-2 16,6 11-4-16,3 10-11 16,9 11-19-16,3 0-8 15,3 21-15-15,0 21 8 16,0 16 7-16,11 16 3 0,11 4-3 15,-1 3 2-15,-3-5-2 16,1-7-34-16,-2-7-88 16,1-10-94-16,-6-12-241 15</inkml:trace>
  <inkml:trace contextRef="#ctx0" brushRef="#br0" timeOffset="50377.3335">8501 8758 898 0,'0'0'253'15,"167"2"-223"-15,-36 0-20 16,18-2 49-16,6 0 28 16,2-9-31-16,-12-4-32 15,-16-2-17-15,-19 1-7 16,-27 4-31-16,-17 5-102 0,-27 5-98 15,-29 0-442-15</inkml:trace>
  <inkml:trace contextRef="#ctx0" brushRef="#br0" timeOffset="51018.6342">9066 9563 1109 0,'0'0'94'16,"-101"-51"-64"-1,41 34 6-15,-1 7 74 0,1 7-24 16,5 3-42-16,9 11-8 15,8 12-32-15,13 7 4 16,16 5-4-16,9 2-3 16,6-2 1-16,27-4-1 15,10-7-2-15,12-10-3 16,8-10-16-16,1-4-9 16,0-16-2-16,-10-20 3 15,-9-10-6-15,-15-8 22 16,-14-14 12-16,-16-2 3 0,0-8-1 15,-15 1 26-15,-9 8 3 16,-3 8 4-16,-1 17 1 16,7 15 0-1,6 10-2-15,2 10-13 0,10 9-10 16,1 0-11-16,2 20-6 16,0 17 3-16,3 18 3 15,18 13 5-15,6 8-3 16,3 3 0-16,0-4-2 15,-2-6-27-15,-7-7-21 16,0-9-50-16,-2-9-100 16,-1-15-158-16</inkml:trace>
  <inkml:trace contextRef="#ctx0" brushRef="#br0" timeOffset="51467.9129">9399 9321 1278 0,'0'0'91'15,"0"0"-55"-15,0 0 25 16,0 0 5-16,104-31-35 16,-59 61-19-16,-3 11-11 15,-2 5 3-15,-13 4-4 16,-15-2-1-16,-11-2-7 15,-1-3-16-15,-12-8-7 16,-7-5-9-16,1-10 10 16,5-11 2-16,5-9 0 15,7 0-12-15,1-14 30 0,0-17-44 16,16-5 6-16,5-8 27 16,-3-4-4-16,-3-3 15 15,-6-4 10-15,-6 4 4 16,-3 6 37-16,0 13 29 15,0 14-3-15,0 12 2 16,0 6-26-16,0 25-43 16,7 17 4-16,5 12 4 0,6 6 8 15,6-3-15-15,4-6 2 16,2-7-3-16,3-10-1 16,3-11-52-1,5-11-79-15,1-12-73 0,-1 0-230 16</inkml:trace>
  <inkml:trace contextRef="#ctx0" brushRef="#br0" timeOffset="54071.5003">10595 8439 1160 0,'0'0'48'15,"-106"-17"-24"-15,45 17-8 16,3 9 51-16,7 17-2 15,12 11-9-15,13 10-30 16,15 6-7-16,11 7-11 16,11 1 1-16,26-1-2 15,15-2 3-15,8-4-7 0,2-9-3 16,6-8-13-16,2-9-74 16,1-12-128-1,-4-10-136-15</inkml:trace>
  <inkml:trace contextRef="#ctx0" brushRef="#br0" timeOffset="54547.1695">10920 8643 1025 0,'0'0'190'0,"0"0"-110"0,0 0-45 16,83-36-1-16,-40 36 21 15,-1 11-17-15,-3 9-20 16,-8 5-15-16,-10 1-3 16,-15 1-1-1,-6-1 1-15,-2-2-2 0,-20-3 0 16,-1-4 1-16,1-6 0 16,6-5-3-16,7-5 2 15,4-1-8-15,5-4 6 16,2-15-14-16,21-6-51 15,9-6 1-15,2-3 44 16,-1-3 11-16,-6 2 13 16,-5 2 1-16,-10 5 4 15,-4 6 32-15,-7 6 31 16,-1 6-17-16,0 6 8 0,0 4-27 16,0 0-32-16,0 14-3 15,6 15 3-15,3 4 0 16,0 5 1-16,2-2 0 15,0-3 4-15,1-4-6 16,2-3 1-16,-1-7-56 16,3-6-87-16,1-8-58 15,2-5-196 1</inkml:trace>
  <inkml:trace contextRef="#ctx0" brushRef="#br0" timeOffset="54865.7772">11486 8005 1212 0,'0'0'29'0,"0"0"-4"15,0 0-23-15,99-19 3 16,-53 38 14-16,-3 8-11 15,-10 4-4-15,-12 1-4 16,-17 4 1-16,-4-3 0 0,-24 2-2 16,-13-5-1-1,-6-3 2-15,1-3 1 16,11-3 12-16,14 0 20 16,16-2-9-16,1-1-13 15,31-1-5-15,14-1 2 16,10-4-8-16,12-3-62 0,-1-4-76 15,-5-5-155-15,-12 0-589 16</inkml:trace>
  <inkml:trace contextRef="#ctx0" brushRef="#br0" timeOffset="55079.1533">12041 8526 1040 0,'0'0'165'16,"88"0"-118"-16,-40 0-25 15,9 0 84-15,2-4-53 16,5 2-37-16,4 0-16 0,-6 0-34 16,-14-1-101-16,-23-3-59 15,-23-2-136-15</inkml:trace>
  <inkml:trace contextRef="#ctx0" brushRef="#br0" timeOffset="55280.0863">12218 8382 1154 0,'0'0'46'15,"0"0"-38"1,0 0-2-16,5 90 72 0,10-49-9 15,0 3-51-15,-6 2-14 16,-5-3-4-16,-2-6-50 16,1-1-79-16,3-11-165 15</inkml:trace>
  <inkml:trace contextRef="#ctx0" brushRef="#br0" timeOffset="55734.645">12963 8310 1256 0,'0'0'78'16,"0"0"-44"-16,0 0-32 15,103-50 10-15,-46 50 7 16,-2 5-12-16,-5 12-6 16,-18 4 0-16,-17 0-2 15,-15 0-11-15,-8 0-20 16,-26-1 20-16,-11-2 1 16,2-2 1-16,7-4-2 15,15 1 11-15,20 3-1 0,1 1-21 16,28 2 23-16,13 2 1 15,3-3 1-15,-5 0-3 16,-8-3 1-16,-14-1 0 16,-11-1 1-16,-6-3 12 15,-18 2 32-15,-24-4 3 16,-19 0 2-16,-9-4-13 0,3 0-23 16,14-2-7-1,16 3-7-15,21-1-17 16,16-1-108-16,6-3-170 0,37 0-530 15</inkml:trace>
  <inkml:trace contextRef="#ctx0" brushRef="#br0" timeOffset="56185.4175">13509 8308 1376 0,'0'0'45'0,"0"0"-28"15,87-9-6-15,-40 16 39 16,4 13-25-16,-3 5-17 16,-11 0-3-16,-10 0-5 15,-14-1-6-15,-13 2-10 16,0-2-9-16,-14 1-6 0,-13-5 2 16,3-2 6-16,4-6-14 15,11-5 0-15,8-1-18 16,1-6-24-16,10 0 65 15,16-12-4-15,5-9-32 16,0-5 34-16,-4-4 16 16,-7-1 14-16,-7-2 22 15,-5 5 15 1,-7 1 38-16,-1 4-15 0,0 8-10 16,0 5-8-16,-1 9-16 15,-4 1-33-15,-1 11-7 16,-3 15-15-16,6 13 15 15,3 5 7-15,0 5-5 0,3-4-1 16,10-5 0-16,1-9 2 16,1-8-3-16,3-5-31 15,7-6-58-15,7-9-77 16,5-3-189-16</inkml:trace>
  <inkml:trace contextRef="#ctx0" brushRef="#br0" timeOffset="56408.5425">14376 8397 1227 0,'0'0'115'0,"95"-5"-87"0,-38 4-15 15,0-2 73 1,0 3-28-16,4-2-43 0,-3-2-15 15,-4 1-14-15,-8-2-72 16,-14-6-128-16,-16-1-214 16</inkml:trace>
  <inkml:trace contextRef="#ctx0" brushRef="#br0" timeOffset="56615.1145">14662 8151 1243 0,'0'0'71'0,"0"0"-67"15,0 0-1-15,-20 80 82 16,20-36-9-16,0 6-29 0,0 4-36 16,7 1-3-16,2-2-7 15,-2-8-2-15,-2-2-13 16,7-12-79-16,0-11-110 15,4-9-81-15,5-11-407 16</inkml:trace>
  <inkml:trace contextRef="#ctx0" brushRef="#br0" timeOffset="57009.2072">15382 8219 631 0,'0'0'630'16,"0"0"-630"-16,0 0-8 0,0 0 8 15,-83 67 1-15,72-35 1 16,6 1-2-16,5-3 0 16,0-10-47-16,0-5 9 15,12-9-10-15,0-6 14 16,2 0 34-16,2-12 5 15,1-6 1-15,-1 0 33 16,-4 1 11-16,-1 5 5 0,-3 6 23 16,-4 5 0-16,-2 1-34 15,3 0-33-15,-1 13-9 16,-1 14-2-16,0 3 12 16,-3 9-2-16,0-1-8 15,0 1 1-15,3-3 0 16,1-7-2-16,4-4-1 15,3-7-25-15,6-8-102 16,2-10-130-16,4 0-467 16</inkml:trace>
  <inkml:trace contextRef="#ctx0" brushRef="#br0" timeOffset="57283.0993">15869 7913 826 0,'0'0'583'0,"0"0"-583"16,126 123 0-16,-65-44 22 16,-1 10 39-16,-8 4-21 15,-12-4-22-15,-16-4-10 0,-20-6-7 16,-5-5 3-1,-38-7-4-15,-24-7 0 0,-17-10-1 16,-16-13-8 0,-13-11-58-16,-10-15-58 15,-3-11-179-15</inkml:trace>
  <inkml:trace contextRef="#ctx0" brushRef="#br0" timeOffset="58966.8765">2703 11736 744 0,'0'0'218'0,"0"0"-188"16,0 0-8-16,0 0 43 16,0 0 25-16,0 0-5 15,0 0-32-15,109 34-16 16,-43-34-28-16,2 0 1 16,-7 0-10-16,-7 0-56 15,-6 0-104-15,-15-2-156 16</inkml:trace>
  <inkml:trace contextRef="#ctx0" brushRef="#br0" timeOffset="59146.0818">2701 12034 893 0,'0'0'57'0,"0"0"49"15,0 0-4-15,139 38 13 16,-66-38-27-16,2 0-47 15,8 0-20-15,-5 0-17 16,-5 0-4-16,-9 0-124 16,-17 0-120-16,-13 0-360 0</inkml:trace>
  <inkml:trace contextRef="#ctx0" brushRef="#br0" timeOffset="61892.4192">5034 11636 1246 0,'0'0'84'16,"0"0"-63"-16,80-79 3 16,-19 58 38-16,14 9-8 15,4 12-18-15,-7 4-26 16,-13 32-8-16,-14 9-2 15,-17 5-8-15,-10 6-23 0,-15-4-13 16,-3-4 2-16,-9-5-19 16,-15-11 1-16,2-11 32 15,1-10 22-15,6-8 6 16,8-3 1-16,5-4 6 16,2-20-5-16,15-7-2 15,18-7-30-15,6-9-29 16,3-2 16-16,-4-4 10 15,-4 0 28-15,-9 6 5 16,-11 8 13-16,-9 11 30 16,-5 8 30-16,0 11-10 15,-8 7-13-15,-6 2-27 0,0 15-6 16,6 17-11 0,8 9 0-16,0 4 2 15,17-1-3-15,14-3-5 16,5-3 0-16,3-4 0 0,-2-5-57 15,-1-7-72-15,0-10-73 16,-5-9-186-16</inkml:trace>
  <inkml:trace contextRef="#ctx0" brushRef="#br0" timeOffset="62208.2629">5882 11097 821 0,'0'0'411'0,"0"0"-392"16,0 0-15-16,0 0 0 16,90-53 6-16,-32 53 10 15,0 21-15-15,-16 8-5 16,-21 8-2-16,-21 6-1 15,-2 4 0-15,-28-2 3 16,-8-3 3-16,-1-4 0 16,11-6-2-16,8-4 0 15,20-3 1-15,0-5 2 0,26-2-2 16,21-4 2-16,13-5-4 16,10-5-108-16,-1-4-136 15,-4 0-704-15</inkml:trace>
  <inkml:trace contextRef="#ctx0" brushRef="#br0" timeOffset="62425.6926">6579 11593 1263 0,'0'0'47'0,"103"-29"-42"15,-39 16 7-15,2 3 61 16,0 2-31-16,-4 1-37 0,-4 2-5 16,-10 0-62-16,-12-1-84 15,-17-4-110-15,-13-3-312 16</inkml:trace>
  <inkml:trace contextRef="#ctx0" brushRef="#br0" timeOffset="62610.3816">6919 11322 1008 0,'0'0'146'0,"0"0"-97"15,0 0-20-15,0 0 26 16,0 0 22-16,9 78-19 16,9-27-29-16,0 2-21 0,3 5-8 15,-3-2 0-15,6-7-23 16,-2-5-101-16,5-9-103 15,3-13-295-15</inkml:trace>
  <inkml:trace contextRef="#ctx0" brushRef="#br0" timeOffset="63043.0458">7547 11318 1266 0,'0'0'49'0,"0"0"-33"16,0 0-14-16,120-36 3 16,-67 36 1-16,-5 19-6 15,-15 4-1-15,-15 4-62 16,-17 0-2-16,-1 3 26 15,-16-3 29-15,-5-1 2 16,2-3 8-16,11-1 0 16,8-2-2-16,8-2-2 15,23 2 4-15,3-3 1 16,1 1 0-16,-8-2-1 16,-13-3 1-16,-9 2 0 15,-5-1 4-15,-16 0 43 0,-20 0 33 16,-16 0 3-1,-7-2-13-15,-5-1-28 16,10-1-21-16,11-2-14 0,19-1-5 16,15-3-3-16,9 1-50 15,23-5-169-15,22 0-220 16</inkml:trace>
  <inkml:trace contextRef="#ctx0" brushRef="#br0" timeOffset="63466.5728">8068 11412 1296 0,'0'0'71'0,"0"0"-42"16,85-30-20-16,-46 30 37 16,0 8-12-16,-2 16-33 15,-10 9-1-15,-14 7 0 16,-13 1-7-16,0 2-6 15,-22-4 0-15,-8-6-2 16,3-8 10-16,9-9 3 0,8-7 2 16,10-8-13-1,0-1-8-15,21-7 3 0,10-18-52 16,8-5-1 0,-3-7 21-16,-2-5 34 15,-10-3 15-15,-3 4 2 16,-9 5 20-16,-7 11 41 0,-5 11 31 15,0 6-14-15,0 8-24 16,0 0-44-16,0 20-11 16,0 13 0-16,0 6 2 15,11 4 1-15,3-3-3 16,5-3 0-16,0-5-24 0,2-6-37 16,3-6-38-1,1-7-28-15,1-7-57 16,2-6-310-16</inkml:trace>
  <inkml:trace contextRef="#ctx0" brushRef="#br0" timeOffset="63682.6889">8863 11500 1136 0,'0'0'142'0,"85"-7"-106"15,-22 4-31-15,2-4 95 16,-2-3-28-16,-2 1-53 16,-8-5-12-16,-4-2-1 0,-9 0-6 15,-8-1-48 1,-10 2-124-16,-16-2-145 0,-6 1-471 16</inkml:trace>
  <inkml:trace contextRef="#ctx0" brushRef="#br0" timeOffset="63897.2773">9154 11301 1236 0,'0'0'69'0,"0"0"-64"16,0 0 81-16,0 99 0 15,13-59-39-15,1 3-26 16,-1 2-17-16,-4-2-2 15,-1-6-2-15,-2-8-25 0,6-8-59 16,-2-10-109-16,8-9-168 16</inkml:trace>
  <inkml:trace contextRef="#ctx0" brushRef="#br0" timeOffset="64251.0703">9787 11324 1240 0,'0'0'93'0,"0"0"-67"16,0 0-15-1,0 0-5-15,0 0 19 16,-68 88-17-16,52-47-6 16,9 2 4-16,5-6-6 15,2-9-13-15,2-8-11 16,14-12 3-16,8-8-2 0,3 0 6 15,1-10 9-15,-4-10 3 16,-6 0 5-16,-3 0 27 16,-6 5 19-16,-5 10 1 15,-1 3 9-15,-1 2-18 16,7 11-24-16,0 12-14 16,1 5 11-16,0 3-10 15,-2 1 2-15,0-3-2 0,1-1-1 16,2-4-5-16,4-6-82 15,6-13-131-15,4-5-266 16</inkml:trace>
  <inkml:trace contextRef="#ctx0" brushRef="#br0" timeOffset="64500.3478">10306 11166 958 0,'0'0'455'16,"87"52"-410"-16,-31-11-34 15,4 4 51-15,-8 2-21 16,-4 6-21-16,-13 5-7 0,-16 2-12 16,-18 1 1-1,-4-4-2-15,-31-4-4 0,-18-6-13 16,-16 2-30-16,-15-4-71 15,-11-5-160-15,-12-7-475 16</inkml:trace>
  <inkml:trace contextRef="#ctx0" brushRef="#br0" timeOffset="65286.3367">4479 11328 824 0,'0'0'136'16,"0"0"-126"-16,0 0-6 16,-89 23 36-16,51 24 47 0,3 23-8 15,4 15-13-15,11 15 0 16,10 11-24 0,10 3-5-16,15 4-14 0,28-6-5 15,20-17-12-15,14-17-3 16,10-22-3-1,13-22-65-15,6-22-75 0,15-12-88 16,13-24-366-16</inkml:trace>
  <inkml:trace contextRef="#ctx0" brushRef="#br0" timeOffset="66477.0697">10894 10801 1093 0,'0'0'47'16,"0"0"-42"-16,0 0 24 16,0 0 48-16,0 0-34 15,0 0-26-15,-94 29-12 16,80-13 4-16,8-3-6 16,5 0 4-16,1 2 6 15,0-1-13-15,16 0 6 16,13 1 2-16,9 4-2 15,6 0 2-15,3 0-5 16,0 1-1-16,-7 1 1 0,-10-3-2 16,-11 0 4-1,-11-4-4-15,-8-1-1 0,-5-1 6 16,-25-4-5-16,-13-4-1 16,-6-4-1-16,-6 0-61 15,-1-8-65-15,3-18-119 16,2-7-385-16</inkml:trace>
  <inkml:trace contextRef="#ctx0" brushRef="#br0" timeOffset="66628.3877">10897 10753 648 0,'0'0'480'0,"133"-23"-386"0,-62 17-23 16,2 3 51-16,-6 2-31 15,-7 1-39-15,-5 0-29 16,-10 4-20-16,-11 9-3 15,-8 7-67-15,-12 1-121 16,-12 0-260-16</inkml:trace>
  <inkml:trace contextRef="#ctx0" brushRef="#br0" timeOffset="67771.1498">4905 12684 802 0,'0'0'126'15,"0"0"-98"-15,0 0 0 16,0 0 84-16,0 0-13 0,0 0-40 15,-34 9-29 1,40-6-3-16,21-2 0 0,19 0-4 16,21-1-9-16,24 0-11 15,27 0 0 1,24-8 5-16,26-5-5 0,14 0 4 16,15-4-6-16,10 3-1 15,8-3-3-15,11 4 2 16,11 0 1-16,6 1 3 15,6 4-3-15,14 2 0 16,13 6-1-16,10 0 1 16,-4 0 4-16,-9 0-4 15,-19 2 1-15,-17 0-2 0,-23-2 2 16,-25 0 5-16,-25-4-6 16,-28-10 2-16,-23-2 5 15,-22 0 0-15,-27-1 1 16,-23 3 6-16,-19 5-12 15,-14 3-2-15,-8 4-3 16,0 2-84-16,-14 0-105 16,-10 0-178-16</inkml:trace>
  <inkml:trace contextRef="#ctx0" brushRef="#br0" timeOffset="68641.1402">6928 13062 982 0,'0'0'96'16,"0"0"-49"-16,0 0-21 16,91-9 10-16,-16 9 32 15,16 0-28-15,3 5-18 16,-8 2-11-16,-14 0-1 0,-18 0-10 15,-18-1-2-15,-19-1-72 16,-17 2-69-16,-1-1-157 16,-32-3-403-16</inkml:trace>
  <inkml:trace contextRef="#ctx0" brushRef="#br0" timeOffset="69068.4694">6894 13078 1006 0,'0'0'7'0,"0"0"-7"16,0 0 0-16,-91 72 0 15,78-41 14-15,2 2-8 16,11-6-5-16,0-2 2 16,11-4-3-16,20-5 0 15,15-5-18-15,14-4 12 16,4-1 3-16,3 0 3 16,-3 2 0-16,-1 4 2 15,-5 1-2-15,-10 5 13 0,-14 3-5 16,-19 2-4-16,-15 1-1 15,-3 0 14 1,-28 2 31-16,-14-7-1 0,-13-1 8 16,-8-6-3-1,-7-4-10-15,3-2-24 0,4-3-8 16,13-3-10-16,17 0-1 16,15 0-89-1,21-15-159-15</inkml:trace>
  <inkml:trace contextRef="#ctx0" brushRef="#br0" timeOffset="69610.8464">10837 12210 470 0,'0'0'612'0,"0"0"-550"16,0 0-60 0,0 0 19-16,0 0 36 15,134 56-9-15,-65-26-29 16,4 1-9-16,-6-1-6 0,-12-1-2 16,-13 1-2-16,-13-3-54 15,-12-6-102-15,-12-7-191 16</inkml:trace>
  <inkml:trace contextRef="#ctx0" brushRef="#br0" timeOffset="69811.2314">11198 12189 1111 0,'0'0'29'0,"0"0"-29"15,0 0 21-15,-85 86 25 16,66-39-5-16,1 3-9 16,0 3-22-16,4-3-4 15,6-3-1 1,8-5-5-16,0-10-131 0,23-12-123 16,7-9-657-16</inkml:trace>
  <inkml:trace contextRef="#ctx0" brushRef="#br0" timeOffset="70234.2227">13435 11087 1181 0,'0'0'3'16,"0"0"-3"-16,0 0-12 15,0 0 12-15,-36 97 5 16,33-15 30-16,3 20 8 16,0 13-8-16,10 5-31 15,6 2 0-15,0-8-4 16,1-10-58-16,-3-10-80 15,1-19-155-15</inkml:trace>
  <inkml:trace contextRef="#ctx0" brushRef="#br0" timeOffset="70578.5643">12137 12359 1122 0,'0'0'63'0,"0"0"-48"15,0 0 5-15,0 0 64 16,204 0-68-16,-24 0-16 16,49 5 1-16,38-4 3 0,25-1 3 15,19 0-5-15,11-8-2 16,5 3-8-16,5 1 8 15,-5 4 4-15,-18 0 0 16,-26 0 19 0,-40 0 24-16,-46 0-18 0,-46-11-17 15,-52-4-6-15,-40 2-2 16,-30 0-4-16,-19 4-25 16,-10 7-87-16,-10 2-105 15,-22 0-395-15</inkml:trace>
  <inkml:trace contextRef="#ctx0" brushRef="#br0" timeOffset="75004.2783">12038 13184 1070 0,'0'0'32'0,"0"0"-6"16,0 0 7-16,-3-84 52 15,23 73-1-15,8 7-47 16,10 4-31-16,0 0-6 15,-4 17-1-15,-7 6 1 16,-15 4-3-16,-12 6 0 0,-4 3 3 16,-25 1-1-1,-5-2 5-15,1-6-5 0,14-5 3 16,10-4 6-16,9-6 8 16,19 0-1-1,21-6 8-15,18-1-10 0,13-2-11 16,5-5-2-16,1 0-6 15,-1 0-115-15,-10-9-171 16</inkml:trace>
  <inkml:trace contextRef="#ctx0" brushRef="#br0" timeOffset="75417.6845">12605 13115 1095 0,'0'0'67'16,"0"0"-16"-16,0 0-5 0,90-16 28 16,-49 33-40-16,-2 10-25 15,-6 8-5-15,-9 5-4 16,-14 2-2-16,-10 1 2 16,0-6-3-16,-16-5-17 15,2-7-18-15,5-10 2 16,9-8 6-16,0-7-21 15,14 0 37-15,14-16 0 16,8-10-23-16,4-7 7 16,-1-3 20-1,0-4 10-15,-8 0 2 0,-9 3 10 16,-8 4 34-16,-9 7 21 16,-4 9 17-16,-1 8-16 0,0 8-30 15,0 1-31 1,0 14-7-16,0 17 0 0,13 10 2 15,8 5 9-15,9 2-5 16,9-3-5-16,6-3 4 16,2-3-5-16,1-9-118 15,-2-7-104-15,-1-17-379 16</inkml:trace>
  <inkml:trace contextRef="#ctx0" brushRef="#br0" timeOffset="75649.2585">13573 13255 1039 0,'0'0'7'0,"112"0"-3"15,-43 0-3-15,1 0 50 0,-6 0-3 16,-6-5-37-16,-10-4-7 15,-9-4-4-15,-14-1-11 16,-10-6-79-16,-15-2-109 0,0-2-131 16</inkml:trace>
  <inkml:trace contextRef="#ctx0" brushRef="#br0" timeOffset="75828.0661">13839 13022 812 0,'0'0'127'15,"0"0"-88"-15,0 0 83 16,0 0-23-16,-11 110-10 16,14-61-30-16,11 6-20 15,-2 3-22-15,-2 0-3 16,0-3-14-16,-4-3-17 16,-1-9-131-16,-2-9-141 15,0-14-556-15</inkml:trace>
  <inkml:trace contextRef="#ctx0" brushRef="#br0" timeOffset="78330.5244">14383 13166 1051 0,'0'0'67'16,"0"0"-48"-16,0 0 51 16,0 0 29-1,100-60-50-15,-49 57-33 0,-2 3-6 16,-4 0-7-16,-8 15-3 15,-8 1 0-15,-13 3-1 16,-10 0-7-16,-6 3 3 16,0-4 4-16,-16 0 1 15,-1-1-3-15,1-3 4 16,7-1-1-16,9 0 4 16,0 1-3-16,19 1-2 0,14 3-2 15,6 2-17 1,-2 2 7-16,-8-1 10 0,-16-2 1 15,-13 1-6-15,-6-3 4 16,-25-1 4 0,-11-3 21-16,-10-5 15 0,-3-4-3 15,1-1-16-15,8-3 0 16,13 0-17-16,18 0 0 16,15 0-12-16,18-4-155 15,32-13-293-15</inkml:trace>
  <inkml:trace contextRef="#ctx0" brushRef="#br0" timeOffset="78554.2459">14949 13211 581 0,'0'0'698'0,"0"0"-613"15,0 0-79-15,82 17-2 16,-16 5 45-16,12 3-27 15,5 3-17-15,-3 2-5 16,-10-3 0-16,-11-1-18 16,-13-5-39-16,-12-5-55 15,-7-4-24-15,-17-8-120 16,-10-4-198-16</inkml:trace>
  <inkml:trace contextRef="#ctx0" brushRef="#br0" timeOffset="78789.535">15408 13086 1126 0,'0'0'89'16,"0"0"-44"-16,0 0-45 16,0 0 52-16,0 0 18 15,0 0-33-15,-77 111-27 16,62-62-2-16,4 2-7 0,-1 1 0 15,2-4-1 1,4-5 0-16,6-7-6 0,0-10-71 16,21-9-81-1,15-12-72-15,6-5-418 16</inkml:trace>
  <inkml:trace contextRef="#ctx0" brushRef="#br0" timeOffset="78993.0119">15843 13043 1079 0,'0'0'201'16,"0"0"-172"-16,0 0-17 16,0 0 16-16,20 98 30 0,7-54-34 15,0-1-21 1,0 0-3-16,-6-5-27 0,-2-6-118 15,-7-7-99-15,-3-10-414 16</inkml:trace>
  <inkml:trace contextRef="#ctx0" brushRef="#br0" timeOffset="81291.8324">16256 13221 1080 0,'0'0'45'16,"0"0"-23"-16,0 0-15 15,104-24 28-15,-36 22 31 0,6 2-27 16,4 0-16-1,-6 0-18-15,-7 0-2 0,-14 0 3 16,-10 6-6-16,-11-2-46 16,-12-1-52-1,-8-2-37-15,-8-1-67 0,-2 0-95 16</inkml:trace>
  <inkml:trace contextRef="#ctx0" brushRef="#br0" timeOffset="81514.3327">16597 12965 787 0,'0'0'164'15,"0"0"-63"-15,0 0-47 0,0 0 3 16,0 0-11-16,0 0 7 16,-29 49 3-16,29-13-30 15,4 3-4-15,14 2-10 16,3 1-5-16,3 0-1 15,-2-2-6-15,0-1-26 16,1-3-93-16,1-3-73 16,0-9-132-16</inkml:trace>
  <inkml:trace contextRef="#ctx0" brushRef="#br0" timeOffset="82848.0264">17497 13064 1002 0,'0'0'33'15,"0"0"-11"-15,0 0 1 16,0 0 70-16,-98-42-36 15,68 42-27-15,-2 17-22 16,3 10 9-16,3 9-3 16,7 3 0-16,7 4-2 15,9-2-2-15,3-2-9 16,0-3 4-16,15-9 3 16,7-8-7-16,10-6 0 0,6-8 5 15,4-5-4 1,2 0-2-16,-5-20 0 0,-7-5 3 15,-9-4-1-15,-9-6 8 16,-9-1 10-16,-5-5 1 16,-3 2-3-16,-20 2-2 15,-3 7-14 1,-6 10-2-16,4 8-1 0,4 8 1 16,2 4-57-16,7 4-47 15,9 14-58-15,6 2-140 16,0-3-313-16</inkml:trace>
  <inkml:trace contextRef="#ctx0" brushRef="#br0" timeOffset="83184.1583">17746 12693 157 0,'0'0'846'16,"0"0"-788"-1,84-6-51-15,-39 33 26 16,5 11 72-16,2 13-29 15,1 11-23-15,-1 10-22 0,-3 7-10 16,-10 7-4-16,-18 3-17 16,-20 1 0-16,-5 1-8 15,-41-1-114-15,-16-16-106 16,-18-14-415-16</inkml:trace>
  <inkml:trace contextRef="#ctx0" brushRef="#br0" timeOffset="83915.2807">11528 12708 970 0,'0'0'31'0,"-73"82"-13"15,41-15 34-15,13 13 13 16,12 11 10-16,7 9-4 16,6 4-24-16,22 1-18 15,12-3-12-15,12-7-9 16,10-13-4-16,3-12-4 15,5-13-60-15,0-17-96 0,4-18-158 16</inkml:trace>
  <inkml:trace contextRef="#ctx0" brushRef="#br0" timeOffset="84983.3959">1961 15934 1317 0,'0'0'36'16,"0"0"-35"-16,0 0 5 16,0 0 23-16,0 0 16 0,108-11-44 15,-44 11-1-15,2 4-38 16,1 5-118-16,-12-4-136 15</inkml:trace>
  <inkml:trace contextRef="#ctx0" brushRef="#br0" timeOffset="85166.1482">1930 16191 1074 0,'0'0'137'0,"0"0"-117"15,0 0 2-15,97 18 81 16,-24-18-15-16,12 0-54 0,11 0-34 16,4-5-4-16,1-6-101 15,-10-2-121-15,-15-6-323 16</inkml:trace>
  <inkml:trace contextRef="#ctx0" brushRef="#br0" timeOffset="86069.0233">5078 15521 987 0,'0'0'128'0,"0"0"-103"16,0 0 40-16,11-88 45 15,11 70-26 1,12 5-36-16,7 4-32 0,9 7-10 16,4 2 0-16,1 6 0 15,-13 15-4-15,-9 13-2 16,-14 4-2-16,-11 5 0 16,-8 0-3-16,-2-3-15 15,-19-6-2-15,-2-7-1 0,3-10-5 16,4-9 8-1,7-8-6-15,7 0 7 0,2-11 14 16,8-12-58 0,14-10-4-16,11-3 49 0,-2-2 9 15,-4 0 9-15,-3 2 1 16,-9 7 19-16,-6 5 43 16,-9 8 18-16,0 9-16 15,0 4-22-15,0 3-20 16,0 4-23-16,-2 20-2 15,-4 8 2-15,2 9 7 16,4 2-1-16,0-2-4 16,9 2 0-16,12-6-2 15,7-6-1-15,8-6-66 16,6-9-71-16,5-12-82 16,1-4-356-16</inkml:trace>
  <inkml:trace contextRef="#ctx0" brushRef="#br0" timeOffset="86396.4531">5769 14893 1088 0,'0'0'25'0,"0"0"-16"0,0 0-9 15,109-19 18-15,-61 43 12 16,2 9-15-16,-9 7-12 16,-13 1-2-16,-18 2-1 15,-10-2-1-15,-22 0 1 16,-11-5 0-16,-4-3 2 16,4-5-1-16,9-5 4 15,11-5 3-15,10-3 9 16,3-1-4-16,13-3 12 15,20 0-5-15,13-3-15 16,14-1-5-16,10 0-7 16,9-6-120-16,-4-1-206 15</inkml:trace>
  <inkml:trace contextRef="#ctx0" brushRef="#br0" timeOffset="86605.4507">6436 15415 1123 0,'0'0'67'15,"106"-4"-62"-15,-36-3 32 16,-3 1 56-16,2-1-41 16,-8 3-37-16,-6 0-15 15,-10 0-1-15,-18-2-97 16,-20-2-60-16,-7-3-139 15</inkml:trace>
  <inkml:trace contextRef="#ctx0" brushRef="#br0" timeOffset="86791.0848">6685 15233 931 0,'0'0'154'15,"0"0"-138"-15,0 0-10 16,0 0 70-16,0 0 11 15,21 104-38-15,-6-62-28 16,-2 3-9-16,1-1-9 16,-1 1-3-16,-1 1-54 15,0-7-94-15,4-8-150 16</inkml:trace>
  <inkml:trace contextRef="#ctx0" brushRef="#br0" timeOffset="87246.479">7316 15308 1090 0,'0'0'44'0,"0"0"-13"0,87-39-23 15,-50 39 13-15,-6 0 30 16,-5 4-34-16,-13 10-15 16,-10 5-2-16,-3 1-4 15,-18 2 1-15,-16 1 3 16,-5-1 2 0,8 0 1-16,10-1-4 0,16 1 3 15,5-1 0-15,15-1-1 16,15-1-1-16,4-4 0 15,-2 0 4-15,-6-3-3 16,-9-2-1-16,-9-1 1 16,-8-1 1-16,-5 2 13 15,-28-1 31-15,-13 1 11 16,-14-1-17-16,-4-3-23 16,9 0-3-16,14-2-8 0,19 0-6 15,16-1-31-15,9-3-146 16,36 0-186-16</inkml:trace>
  <inkml:trace contextRef="#ctx0" brushRef="#br0" timeOffset="87658.1358">7795 15316 1248 0,'0'0'52'0,"0"0"-51"15,0 0-1-15,109 18 18 16,-75 9 6-16,-7 5-16 16,-7 4-7-16,-12-1 0 0,-8-1-2 15,0-3-10-15,-16-3-7 16,-2-6 9-16,0-5-11 16,5-8 3-16,7-6-14 15,6-3 12-15,0-2 17 16,19-16-20-16,11-9-43 15,4-7 47-15,2-3 9 16,-9-5 7 15,-5 2 2-31,-11 3 56 0,-11 7 29 0,0 7 2 0,0 10-18 16,-6 7-21-16,-2 6-17 0,1 6-31 16,3 21 2-16,-1 7-2 15,5 8 5 1,0-2-1-16,9-1-1 15,9-3-2-15,1-10-1 0,2-4-34 16,3-6-72-16,1-7-58 16,-1-9-78-16,4 0-594 15</inkml:trace>
  <inkml:trace contextRef="#ctx0" brushRef="#br0" timeOffset="87892.0901">8607 15437 1235 0,'0'0'91'0,"104"-1"-62"16,-32 1-16-16,2 0 59 0,-4 0-16 15,-1-3-41-15,-6 0-12 16,-11 0 0-16,-12-1-3 15,-13-3-18-15,-13 0-39 16,-10-4-79-16,-4-3-122 16,-9-5-285-16</inkml:trace>
  <inkml:trace contextRef="#ctx0" brushRef="#br0" timeOffset="88100.4774">8872 15174 1107 0,'0'0'87'0,"0"0"-52"16,0 0 41-16,-22 105 23 16,22-62-31-16,16 1-30 15,2 2-21-15,0-4-15 16,0-6-2-16,-3-7-4 16,-2-5-49-16,5-7-86 15,3-7-91-15,3-10-210 16</inkml:trace>
  <inkml:trace contextRef="#ctx0" brushRef="#br0" timeOffset="88513.0171">9569 15252 693 0,'0'0'321'15,"0"0"-231"-15,0 0-89 16,0 0-1-16,0 0 25 15,-27 77 1-15,-7-44-7 16,-6 0-11-16,2-2-4 16,7-2-3-16,9-3 2 0,11-3 6 15,11-6 2 1,0-4-8-16,28-4 5 16,14-3 4-16,10-5-2 15,2-1-1-15,-2 0-8 0,-13-9-1 16,-9-5 3-1,-14-5 8-15,-11-2 44 16,-5-2 12-16,0-1-25 0,0 5-1 16,-11 3-20-16,2 6-16 15,3 6 8-15,1 4-9 16,2 10-4-16,1 16-5 16,1 9 5-16,1 2 6 15,0 3-3-15,0-3 1 16,0-4-4-16,0-2 4 0,3-3-8 15,5-5-10 1,1-5-66-16,3-11-92 0,5-7-149 16</inkml:trace>
  <inkml:trace contextRef="#ctx0" brushRef="#br0" timeOffset="88763.5434">10006 15091 1461 0,'0'0'44'16,"0"0"-42"-16,134 102-2 16,-68-36 23-16,-2 5 11 0,-10 3-15 15,-17-1-13-15,-19-1-5 16,-18-3-1-16,-19-4-2 15,-37-2-20-15,-26-1-42 16,-19-5-120-16,-14-10-156 16</inkml:trace>
  <inkml:trace contextRef="#ctx0" brushRef="#br0" timeOffset="89380.9996">4677 15169 1096 0,'0'0'0'0,"0"0"-42"0,0 0 42 15,0 0 1 1,-69 114 65-16,36-53-25 0,5 11-10 16,9 5 10-1,17 3 16-15,4-1 8 0,29-2-30 16,15-8-19-16,20-5-11 16,16-10-3-1,24-9-4-15,16-14-30 0,14-17-160 16,10-14-249-16</inkml:trace>
  <inkml:trace contextRef="#ctx0" brushRef="#br0" timeOffset="90076.0742">10553 14691 967 0,'0'0'28'16,"0"0"-25"-16,-80-4 2 15,59 4 53-15,5 0-20 16,8 10-20-16,8 1-12 16,0 3-2-16,24 1 15 15,16 2-3-15,8 0 9 16,6 1-3-16,-2 0 2 0,-7 0 8 15,-6 1-7 1,-11 1-4-16,-10 0-6 0,-14-2-14 16,-4 1 2-16,-17-3-1 15,-21-2 2-15,-11-4-4 16,-9-6-17 0,-4-4-108-16,4 0-116 0,0-20-412 15</inkml:trace>
  <inkml:trace contextRef="#ctx0" brushRef="#br0" timeOffset="90241.2773">10669 14647 996 0,'85'-13'239'0,"-2"6"-156"16,-5 4-66-16,-4 3 64 0,-8 0-4 15,-8 2-59-15,-10 15-18 16,-7 4-28-16,-12 4-149 15,-20-2-165-15</inkml:trace>
  <inkml:trace contextRef="#ctx0" brushRef="#br0" timeOffset="91331.0681">4098 16286 792 0,'0'0'101'0,"0"0"-87"16,0 0-1-16,0 0 99 0,0 0-44 15,0 0-56-15,88 0-9 16,-24 0 0-1,8 0 4-15,10 0 4 16,3 0-9-16,6-3-2 16,3-4 2-16,3-2 1 0,6 1-3 15,9-2 1-15,5-2-1 16,6 1 0-16,7-2 0 16,6 1 0-16,5-2-4 15,8-2 1-15,14 0-1 16,14 1 3-16,16 1 2 15,10 1 2-15,6 5 8 16,-2 2 4-16,-1 3-8 16,3 3-5-16,4 0-4 0,9 0 0 15,5 0 2-15,1 0 2 16,-2 0-1-16,-1-5-1 16,3-2-1-16,4 2 1 15,-1-3 4-15,-1-1 0 16,2-4-1-16,-5-2 3 15,-3-3-2-15,-3 0 19 16,-9-1 22-16,-13-1-6 16,-12 4-26-16,-23-3-3 15,-19 4-2-15,-36 0-5 16,-29 7 0-16,-32 5-3 16,-30 3-6-16,-18 0-91 15,-9 6-113-15,-28 9-77 16</inkml:trace>
  <inkml:trace contextRef="#ctx0" brushRef="#br0" timeOffset="92121.1155">4122 16877 349 0,'0'0'679'15,"0"0"-596"-15,0 0-71 16,0 0 10-16,86-12 52 16,-23 12-6-16,12 0-26 0,2 0-25 15,-7 9-17-15,-10-2-2 16,-17 3-38-16,-14 0-87 15,-22-2-123-15,-7-4-321 16</inkml:trace>
  <inkml:trace contextRef="#ctx0" brushRef="#br0" timeOffset="92545.4704">4046 16951 775 0,'0'0'3'15,"0"0"-3"-15,0 0 0 16,-81 79 22-16,71-59 22 15,10-3-24-15,0-3-20 16,7-2 4-16,20-3 11 16,6-5 8-16,6 2 0 15,1-1-1-15,3 1-3 16,2 4-5-16,-3 5 3 16,1 3-3-16,-7 4 12 0,-14 4-5 15,-13 1-9-15,-9-1-6 16,-12 1 7-1,-25-4 6-15,-9-5 8 16,-14-8 11-16,0-6 2 0,2-4-24 16,12 0-6-16,13-12-10 15,15-10-38-15,18-6-190 16,12-7-557-16</inkml:trace>
  <inkml:trace contextRef="#ctx0" brushRef="#br0" timeOffset="92795.7301">5004 16771 1060 0,'0'0'15'16,"-117"40"-15"-16,53 7 21 15,4 13 79-15,14 19 4 16,18 8-29-16,25 1-26 15,4-5-9-15,37-11-13 16,18-12-14-16,20-10-7 16,12-14-6-1,9-9-7-15,8-9-49 0,5-12-79 16,2-6-244-16</inkml:trace>
  <inkml:trace contextRef="#ctx0" brushRef="#br0" timeOffset="94510.0224">5451 17188 921 0,'0'0'164'0,"0"0"-110"0,0 0 21 16,64-82 33-16,-16 60-1 15,6 0-44-15,13 6-26 16,-3 7-14-16,-10 9-15 15,-8 0-6-15,-19 11-2 16,-15 13-1-16,-12 6-6 16,-2 3 0-16,-26 4 4 15,-11-3 1-15,-4-1 1 16,3-5 2-16,13-5-1 16,15-7 0-16,12-2-1 15,15-5-2-15,37-4 3 16,22-5 0-16,20 0-8 15,11 0-52-15,4-10-80 16,-9-6-72-16,-21 1-240 0</inkml:trace>
  <inkml:trace contextRef="#ctx0" brushRef="#br0" timeOffset="94895.5924">6348 17036 1070 0,'0'0'184'15,"0"0"-136"-15,0 0-30 16,0 0 36-16,0 0 2 16,103-10-24-16,-60 43-23 15,-7 5-5-15,-14 7-3 16,-14-3-1-16,-8-1-1 16,0-5 0-16,-18-9-3 0,4-9-10 15,7-6-9-15,5-9-19 16,2-3-19-16,15-6 27 15,17-16-14-15,5-8-3 16,0-4 15-16,-1-8 33 16,-5 1 3-16,-7 3 10 15,-9 6 32-15,-7 8 26 16,-7 9 10-16,-1 8-17 16,0 7-7-16,0 0-54 15,0 19-3-15,3 12 3 16,4 8 1-16,4 0 3 15,11-2-2-15,1-1-2 16,12-5-2-16,6-5-80 16,5-6-120-16,3-10-181 15</inkml:trace>
  <inkml:trace contextRef="#ctx0" brushRef="#br0" timeOffset="95125.5694">7297 17187 1239 0,'0'0'94'16,"0"0"-93"-16,144-14 1 0,-60 8 52 16,6-1 4-16,-4 1-47 15,-4-5-11-15,-18-1 0 16,-19-2-52-1,-20-1-75-15,-17-3-62 0,-8-2-107 16</inkml:trace>
  <inkml:trace contextRef="#ctx0" brushRef="#br0" timeOffset="95318.1732">7607 16893 901 0,'0'0'247'0,"0"0"-227"0,0 0-4 15,0 0 83-15,21 86-6 16,-6-46-45-16,4 8-30 16,-4 2-11-16,1-2-7 15,0-5 0-15,0-6-77 16,-3-9-108-16,-1-7-165 16</inkml:trace>
  <inkml:trace contextRef="#ctx0" brushRef="#br0" timeOffset="96505.2312">8446 17030 1134 0,'0'0'109'16,"0"0"-92"-16,0 0 15 15,75-86 74-15,-52 72-19 16,1 4-37-16,1 7-35 16,-1 1-12-16,-4 2 2 15,-4 0-5-15,-9 3-2 16,-7 13-4-16,-4 6-9 16,-24 5 6-16,-7 2-2 15,4-1-3-15,6 0 4 16,11-1-3-16,9-4-5 15,5 1 9-15,11-7-2 16,17 1 7-16,5 0 4 16,0 1 1-16,-5-2-1 0,-11-3 0 15,-5-1 1-15,-12-3-1 16,-8 1 0-16,-22-2 10 16,-16 1 13-16,-10-4 0 15,-1-5-8-15,6 2-7 16,15-1 3-16,15-1-11 15,17 0-20 1,4-1-125-16,39 0-152 0</inkml:trace>
  <inkml:trace contextRef="#ctx0" brushRef="#br0" timeOffset="97502.4994">8957 16717 940 0,'0'0'188'0,"0"0"-159"16,0 0-28-16,94 78 23 16,-37-25 96-16,7 10-25 15,0 7-40-15,-4 8-12 16,-11 2-22-16,-19 0-6 16,-23-1-11-16,-8-10-2 15,-41-6-1-15,-19-8-1 16,-15-11-9-16,-17-14-19 0,-4-10-42 15,2-18-87 1,8-4-249-16</inkml:trace>
  <inkml:trace contextRef="#ctx0" brushRef="#br0" timeOffset="99574.7804">13108 15495 1121 0,'0'0'85'0,"0"0"-51"15,0 0 56-15,0 0 20 16,0 0-46-16,85-14-44 16,-15 4-4-16,3 4-12 15,-6 3-4-15,-6 3-1 16,-12 0-33-16,-10 0-60 16,-12 9-93-16,-13 3-55 0,-14-2-210 15</inkml:trace>
  <inkml:trace contextRef="#ctx0" brushRef="#br0" timeOffset="99729.1959">13200 15645 1039 0,'0'0'107'15,"0"0"-70"1,0 0-23-16,0 0 91 0,0 0 5 16,144 28-84-16,-56-28-18 15,3 0-8-15,0 0-23 16,-10-1-121-16,-15-9-151 0</inkml:trace>
  <inkml:trace contextRef="#ctx0" brushRef="#br0" timeOffset="101811.4422">13734 15168 1084 0,'0'0'74'0,"-95"-34"-48"15,59 31 53-15,14 3 29 0,11 4-54 16,11 20-42 0,0 11-9-16,28 14-3 15,23 3 2-15,18 5 6 0,12-1-8 16,-1-2-1-16,-8 2-19 16,-20-3 1-16,-21-1 0 15,-26 2 6-15,-10 0 11 16,-38 1 2-16,-18 2 0 15,-11 4 2-15,-5-4 2 16,8-2-4-16,6-3 0 16,12-8 0-16,8-6-81 15,14-7-208-15,12-8-597 16</inkml:trace>
  <inkml:trace contextRef="#ctx0" brushRef="#br0" timeOffset="102395.6519">13287 15384 1254 0,'0'0'0'0,"0"0"-60"0,-94 7 32 15,34 18 28-15,-8 3 16 16,-3 5 2-16,3-1-11 16,5-2-6-16,9-5 0 15,12-3 7-15,16-6 5 16,11-5-2-16,12-1-1 16,3 0 3-16,6 3 8 15,21 3 24-15,16 8-16 16,12 2-9-16,17 5-12 15,8 7-3-15,13 4-3 16,7 6-2-16,-2 2-5 16,-4 2-133-16,-10-13-204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11T04:38:16.45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2549 5828 1423 0,'0'0'12'0,"0"0"-11"16,0 0 1-16,0 0-4 15,0 0 2-15,0 0-13 16,81 72 8-16,-44-11 5 15,-1 9 0-15,1 1-1 16,-2-2-5-16,-4-5-28 16,-4-6-7-16,-5-13-15 15,-5-11 13-15,-3-11 3 16,-3-12 12-16,-2-10 28 16,0-1 1-16,-3-18 15 15,0-14 18-15,-3-11 13 16,0-7 16-16,-3-8-18 15,0-5-12-15,0 0 7 16,0-3-30-16,0-1-2 16,0 5-3-16,0 9-5 15,3 12-4-15,4 13-34 0,2 10-40 16,6 8-31 0,9 10-74-16,12 0-85 0,7 11-363 15</inkml:trace>
  <inkml:trace contextRef="#ctx0" brushRef="#br0" timeOffset="246.894">3577 5964 1166 0,'0'0'136'16,"0"0"-63"-16,0 0-69 16,0 0 1-16,94-44 46 15,-48 38-19-15,4 3-20 16,2 3-12-16,-7 0-15 16,-2 0-70-16,-13 3-72 15,-17 3-119-15,-13 3-268 16</inkml:trace>
  <inkml:trace contextRef="#ctx0" brushRef="#br0" timeOffset="410.1121">3519 6169 931 0,'0'0'55'0,"0"0"-2"0,0 0 27 16,0 0 21-16,63 72-5 15,-11-69-38-15,8-3-34 16,2 0-22-16,1-2-2 15,-3-9-80-15,-8-6-86 16,-12-3-246-16</inkml:trace>
  <inkml:trace contextRef="#ctx0" brushRef="#br0" timeOffset="2982.3807">4687 5560 1195 0,'0'0'58'15,"0"0"-14"-15,0 0-30 16,0 0 12-16,0 0-20 15,0 0-6-15,60 49-3 16,-30 10-1-16,-5 15 4 16,-4 7-15-16,-6 0-29 15,-3-7 1-15,1-11-21 16,-2-19-21-16,-1-15 47 16,-2-14 24-16,-1-10 13 15,-1-5 2-15,0-9 8 16,3-16 51-16,0-10 1 15,2-10 4-15,0-9 7 0,4-3-32 16,3-4-5-16,0 8 0 16,3 10-22-1,0 7-13-15,-3 12-8 0,0 5-35 16,-3 12-32-16,1 7-47 16,-1 0-116-16,0 20-127 15</inkml:trace>
  <inkml:trace contextRef="#ctx0" brushRef="#br0" timeOffset="3326.9441">5311 5984 964 0,'0'0'240'0,"0"0"-190"16,0 0-50-16,0 0-1 15,0 0 1-15,0 0 17 16,-42 69-2-16,42-37-13 16,0 0 3-16,3-4-4 15,15-2 0-15,9-6 2 16,1-9-1-16,-1-6 0 16,0-5-2-16,-5 0 0 15,-4-5 5-15,-9-12 6 16,-6-2 44-16,-3-5-6 15,-1 0-13-15,-17-2-16 16,-5-3-16-16,-4 4-4 16,1 3-7-16,5 3-47 15,10 3-51-15,11 5-58 16,9 0-243-16</inkml:trace>
  <inkml:trace contextRef="#ctx0" brushRef="#br0" timeOffset="3576.3613">5994 5795 1206 0,'0'0'77'0,"0"0"-64"16,0 0-6-1,81 8-7-15,-18 0 24 0,8 2-5 16,4 0-12 0,-2 0-7-16,-2-4-21 0,-10-1-49 15,-11-3-70-15,-9-2-85 16,-18 0-256-16</inkml:trace>
  <inkml:trace contextRef="#ctx0" brushRef="#br0" timeOffset="3812.3908">6239 5670 1014 0,'0'0'102'15,"0"0"-97"-15,0 0 0 16,0 0 25-16,-30 114 26 15,30-56-8-15,3 9-12 16,14-3-26-16,0-5-7 16,0-6-3-16,1-7-54 15,-3-10-86-15,1-9-150 16</inkml:trace>
  <inkml:trace contextRef="#ctx0" brushRef="#br0" timeOffset="4283.9532">7179 5429 1171 0,'0'0'85'16,"0"0"-60"-16,0 0-17 16,0 0-7-16,92-51 10 15,-50 51 5-15,1 14-14 16,-5 8-2-16,-10 3-1 0,-13 2-3 16,-11-2-16-16,-4-2 3 15,-13-3 7-15,-12 0 6 16,-1-3 1-16,4-2 2 15,7 1-1-15,12-1 1 16,3 2 1-16,3 2-3 16,16 1 0-16,5-2 3 15,-3 1 0-15,-3-3 1 16,-10-2-1-16,-7 0 0 0,-1 0 2 16,-15 0-1-16,-15 2 16 15,-17 1 4-15,-10 0-13 16,-4-1-2-16,2 3-6 15,4 0-63 1,8 4-139-16,15-4-385 16</inkml:trace>
  <inkml:trace contextRef="#ctx0" brushRef="#br0" timeOffset="4444.1985">6969 6184 1243 0,'0'0'110'0,"0"0"-82"15,83 2 67-15,-38-2 13 0,7 0-64 16,5-4-21-16,5 1-23 16,1 3-6-1,1 0-36-15,-7 0-146 0,-14 13-160 16</inkml:trace>
  <inkml:trace contextRef="#ctx0" brushRef="#br0" timeOffset="4782.4706">7164 6342 1357 0,'0'0'87'0,"0"0"-56"0,0 0-17 16,0 0 29-1,97-38-7-15,-72 43-25 0,-4 17-11 16,-12 8-8-16,-9 6-32 15,-19 3-29-15,-26 2-6 16,-12-7 14-16,-3-3 8 16,5-5 32-16,13-5 19 15,14-5 2-15,18-2 2 16,10-2 2-16,19-4 45 16,25-3 12-16,12-2-20 15,17-3-14-15,6 0-22 16,12-4-5-16,6-11-3 15,-1-8-98-15,-2-8-89 16,-6-9-469-16</inkml:trace>
  <inkml:trace contextRef="#ctx0" brushRef="#br0" timeOffset="6992.2864">8253 5628 1183 0,'0'0'69'0,"0"0"-41"16,0 0-23-16,0 0-10 16,0 0 4-16,0 0-9 15,18 22 9-15,-18 20-3 0,-12 12-1 16,0 9 4-16,-1 0 1 15,5 1 4-15,7-6-3 16,1-9 0-16,4-7-1 16,14-9 1-16,3-4-3 15,4-7 1-15,4-5 0 16,1-6-1-16,1-2 2 16,0-8-9-16,4-1-39 15,-1 0-70-15,-3-13-85 16,-4-6-357-16</inkml:trace>
  <inkml:trace contextRef="#ctx0" brushRef="#br0" timeOffset="7180.8646">8170 5953 611 0,'0'0'502'15,"0"0"-418"-15,0 0-75 16,0 0 58-16,0 0 24 15,0 0-71-15,77-50-20 16,-8 39-7-16,1-1-97 16,9-7-117-16,-6-4-389 15</inkml:trace>
  <inkml:trace contextRef="#ctx0" brushRef="#br0" timeOffset="7498.9671">8720 5347 812 0,'0'0'376'15,"0"0"-343"-15,0 0-26 16,0 0 10-16,0 0 5 16,0 0-18-16,76-34-4 15,-43 56-8-15,-9 6 6 16,-9 4 0-16,-15-2-11 15,-3 1 7-15,-21-2 5 0,-3-4-1 16,5-5-2-16,5-3 7 16,10-3-3-16,5-2 12 15,2 3-5-15,8 0 7 16,20 2 6-16,17-1-15 16,10-1-5-1,14 0-24-15,4-3-109 0,-6-4-173 16</inkml:trace>
  <inkml:trace contextRef="#ctx0" brushRef="#br0" timeOffset="7777.5587">9269 6007 1200 0,'0'0'62'15,"0"0"-27"-15,0 0-33 16,85-11-2-16,-15 11 53 16,15 0-25-16,0 2-16 15,2 6-11-15,-5-4-1 16,-10-4-12-16,-10 0-44 0,-13-3-73 15,-16-14-115 1,-17-9-276-16</inkml:trace>
  <inkml:trace contextRef="#ctx0" brushRef="#br0" timeOffset="7976.4359">9614 5675 736 0,'0'0'272'15,"0"0"-224"-15,0 0-42 16,0 0 67-16,-2 95 28 16,10-48-41-16,2 8-17 0,-4 1-21 15,2-3-21-15,-2 0-1 16,-3-7-19 0,-2-4-115-16,2-13-242 0</inkml:trace>
  <inkml:trace contextRef="#ctx0" brushRef="#br0" timeOffset="10231.6947">10470 5509 921 0,'0'0'20'0,"0"0"-20"16,0 0-36-16,0 0 31 15,0 0 2-15,-11 72 3 16,-6-39-1-16,-4 3 1 16,3-2 0-16,2-3 1 15,5 0 0-15,8-5 6 16,3 0-4-16,0-3-1 15,17-6 3-15,6-5 1 16,7-3-1-16,6-8 2 16,0-1-7-16,5 0-6 15,-3-10-5-15,-5-5 5 0,-8-6 6 16,-4-1 0 0,-9 0 14-16,-6-1 35 0,-5 5 17 15,-1 2-7-15,0 6-12 16,0 5-11-16,0 2 5 15,-1 1-34-15,1 2-7 16,0 0-4-16,0 17-10 16,0 9 13-16,0 8-1 15,9 5 1-15,9 2 0 16,-2 1-34-16,-4 0-38 0,3-6-22 16,-6-3-115-16,-8-8-372 15</inkml:trace>
  <inkml:trace contextRef="#ctx0" brushRef="#br0" timeOffset="10421.7628">10387 6204 538 0,'0'0'657'0,"0"0"-585"16,0 0-62-16,0 0 10 15,94-10 45-15,-32 8-13 16,11 1-25-16,3 1-23 15,0 0-4-15,-10 7-53 0,-9 11-67 16,-12 1-114 0,-13 0-310-16</inkml:trace>
  <inkml:trace contextRef="#ctx0" brushRef="#br0" timeOffset="10914.8847">10634 6464 1066 0,'0'0'41'16,"0"0"-36"-16,0 0-3 16,121-24 23-16,-75 24 17 15,-4 0-23-15,-6 6-16 16,-11 7-2-16,-9 0-2 16,-13 0-4-16,-3 1 4 15,-3-2 0-15,-16 2 0 16,-5-3 1-16,5 0 0 15,1 1 2-15,10 1-4 0,8 1 2 16,0 5 0 0,8 4 0-16,16 2-2 15,-3 0-7-15,-2 2 6 0,-11-3-1 16,-8-3 3-16,0-4 1 16,-21-4 5-16,-12-5 33 15,-13-4 20-15,-8-4-2 16,0 0-22-16,0-6-3 15,10-10-21-15,13-1-10 16,14-5-71-16,17-5-108 16,11-5-334-16</inkml:trace>
  <inkml:trace contextRef="#ctx0" brushRef="#br0" timeOffset="11225.65">11398 5832 1303 0,'0'0'19'0,"0"0"-19"16,0 0-8-16,0 0 0 16,-9 72 8-16,23-9 3 15,8 8 5-15,3 2-8 16,-1-2 1-16,-6-6-1 15,-2-6 0-15,-2-9-18 0,-5-9-2 16,6-9-18-16,-6-9 8 16,2-8-1-16,0-7 3 15,4-5-9-15,1-3-14 16,1 0-43-16,-1-14-77 16,-2-10-318-16</inkml:trace>
  <inkml:trace contextRef="#ctx0" brushRef="#br0" timeOffset="11428.3648">11204 6138 1123 0,'0'0'87'0,"0"0"-67"15,0 0-9 1,0 0 27-16,128-25-15 0,-47 15-23 15,4-1-25-15,-3-2-119 16,-13-6-163-16</inkml:trace>
  <inkml:trace contextRef="#ctx0" brushRef="#br0" timeOffset="13814.6343">11802 5489 296 0,'0'0'783'0,"0"0"-729"16,0 0-32-16,0 0 9 16,0 0 35-16,0 0-9 15,0 0-45-15,105-72-11 16,-57 72-1-16,-2 0 0 16,-9 0 0-16,-10 3-1 15,-12 5 1-15,-12 2-4 16,-3 3-26-16,0 2 20 0,-21 5 8 15,-8 1 2-15,-2 0-3 16,3-2 6-16,6-1 0 16,9 2-3-1,13 1-10-15,0 3 2 0,20 2-16 16,7 0 0-16,3 1 18 16,-2 0-2-16,-7 3 8 15,-9-8-1-15,-8-5 0 16,-4-7-1-16,0-4 4 15,-22-6 21-15,-18 0 42 16,-13 0-32-16,-12-10-19 16,-1-2-14-16,1 1-38 15,8-2-153-15,12 1-457 16</inkml:trace>
  <inkml:trace contextRef="#ctx0" brushRef="#br0" timeOffset="14914.1935">11446 5947 947 0,'0'0'21'0,"0"0"-18"16,0 0 9-16,0 0 87 15,0 0 14-15,0 0-51 16,21-55-30-16,-21 55-17 16,0 0-5-16,0 0-9 15,0 0-2-15,0 12-2 16,1 9 3-16,1 6-2 0,2 5-1 16,0 5 3-16,1 1 1 15,1 0 3-15,-1-1-4 16,-1 0 0-1,3-2 1-15,-4-3-3 0,2-3 1 16,-1-4 1 0,1-6 2-16,1-2-2 0,7-3 2 15,1 0-2-15,8-3 1 16,3-3 3-16,5-1-3 16,0-3 0-16,0-2 1 15,-6-2-1-15,-5 0 2 16,-1 0-3-16,-9 0-23 15,2-3-26-15,-10-7-22 16,-1-6-98-16,0-5-134 16</inkml:trace>
  <inkml:trace contextRef="#ctx0" brushRef="#br0" timeOffset="15192.6102">11358 6106 1041 0,'0'0'74'0,"0"0"-57"15,0 0-13 1,0 0 62-16,0 0 20 0,0 0-54 15,31-3-31-15,6 3-1 16,4 0 0-16,2 0-9 16,-4 1-46-16,-6 1-83 15,-11-2-93-15,-10 0-357 16</inkml:trace>
  <inkml:trace contextRef="#ctx0" brushRef="#br0" timeOffset="21505.5053">3021 9358 566 0,'0'0'231'16,"0"0"-91"0,0 0-11-16,0 0-29 15,-9-98-5-15,-4 68-19 0,-6 1-16 16,0 6-30-16,-6 2-18 15,-3 3-1-15,-5 7-7 16,-6 5-3-16,-5 6-2 16,0 0-5-16,5 17-2 15,8 10 7-15,5 8-13 16,10 4 14-16,7-1 0 16,9-3-15-16,5-7-1 15,20-8-17-15,15-9 9 16,6-9 7-16,5-2-3 15,-3-11 4-15,-5-14-3 0,-10-9 7 16,-8-5 10 0,-8-8 2-16,-7-2 0 15,-4-2 12-15,-6 1-11 16,0-2 8-16,0 2 22 16,0 5-19-16,-7 2 24 0,-2 9 4 15,3 9-13-15,1 7 9 16,2 10-20-16,0 4 9 15,3 4-10-15,0 0-15 16,0 5-10-16,0 22-29 16,0 14 39-16,6 10 1 15,6 10-1-15,0 2 0 16,-3 1 0-16,3 4-15 0,0-5-23 16,-2-5-33-16,1-7-17 15,10-14-63-15,2-12-92 16,7-13-467-16</inkml:trace>
  <inkml:trace contextRef="#ctx0" brushRef="#br0" timeOffset="21980.3091">3364 8996 1142 0,'0'0'38'16,"0"0"-23"-16,0 0-11 0,0 0 8 16,0 0-7-16,0 0 1 15,99 66-6 1,-77-20 0-16,-9 3-3 0,-4 0-20 16,-9-6-12-16,0-11 12 15,0-12-1-15,-6-8 21 16,3-6 1-16,3-6 4 15,0 0-1-15,0-5 16 16,21-16-14-16,6-9-3 16,6-7-16-16,0-3 1 15,-5-2 15-15,-3-1 0 16,-7 4 2-16,-7 2 25 16,-7 8 4-16,-4 3 15 15,0 7-9-15,0 11 12 16,0 3-9-16,-1 5-21 0,-2 0-19 15,-2 18-16-15,-1 13 15 16,-1 8-1-16,7 5 2 16,0 4 0-16,0 3 0 15,0-5-3-15,0-1-17 16,7-8-25-16,5-4-15 16,3-6-56-16,0-6-34 15,6-9-152-15</inkml:trace>
  <inkml:trace contextRef="#ctx0" brushRef="#br0" timeOffset="22240.2953">2604 9571 871 0,'0'0'355'16,"0"0"-339"-16,0 0-16 15,0 0 1-15,0 0 79 16,126 41-19-16,10-38-27 16,28-3-18-16,7 0-15 0,-3 0-2 31,-13-8-4-31,-23 0-17 0,-23 3-8 16,-25 4-52-16,-29 1-43 0,-31 0-134 15,-24 1-329-15</inkml:trace>
  <inkml:trace contextRef="#ctx0" brushRef="#br0" timeOffset="22848.806">3098 10264 1057 0,'0'0'73'0,"0"0"-47"15,-80-42 2-15,44 35 41 16,-7 7-22-16,-2 0-20 16,-1 6-15-16,7 15-7 15,8 5-3-15,11 3 8 16,10 3-9-16,10 1-1 16,3-2 1-16,27-5 0 0,8-8-2 15,9-9-14 1,3-9-24-16,0 0 3 0,3-25-8 15,-4-12 16-15,-5-9 7 16,-10-5 7-16,-13-2 10 16,-12-3 8-16,-9 2 2 15,0-1 34-15,-11 10 21 16,-9 3 10-16,-1 10-3 16,4 7-20-16,7 10-15 15,4 8-13-15,3 5 7 16,3 2-6-16,0 0-21 0,0 6-4 15,3 18-8 1,9 13 9-16,3 8 0 16,1 9 3-16,-2 1-10 15,2 2 0-15,-4 2-40 16,4 0-31-16,-1-2-15 16,0-7-86-16,6-15-81 0</inkml:trace>
  <inkml:trace contextRef="#ctx0" brushRef="#br0" timeOffset="23183.6789">3558 9930 1194 0,'0'0'68'16,"0"0"-36"-16,0 0-14 15,0 0 2-15,0 0-11 16,0 0-9-16,52 54 0 16,-36-14 1-16,-2-2 1 15,-2 1 2-15,0 2-4 16,-3-4 0-16,4-3-4 16,-1-4-3-16,0-5-17 15,3-9 3-15,0-5 4 16,4-6 7-16,2-5 8 15,-1 0-25-15,2 0-3 16,0-13-34-16,-2-2-40 16,2 0-36-16,-7-4-107 31</inkml:trace>
  <inkml:trace contextRef="#ctx0" brushRef="#br0" timeOffset="23393.4258">3483 10101 1152 0,'0'0'88'0,"0"0"-81"0,0 0 43 16,0 0 27 0,87-16-49-16,-23 10-15 15,9-1-13-15,0-2-30 16,-3 0-60-16,-7-4-132 0,-6-4-356 15</inkml:trace>
  <inkml:trace contextRef="#ctx0" brushRef="#br0" timeOffset="23869.7541">4853 9367 1087 0,'0'0'63'16,"0"0"-58"0,0 0 3-16,0 0 3 0,104 5 35 15,-47 1-37-15,4-1-4 16,-1 1-10-16,-5-2-27 16,-7-2-63-16,-11-2-125 15,-19 0-332-15</inkml:trace>
  <inkml:trace contextRef="#ctx0" brushRef="#br0" timeOffset="24025.6044">4847 9595 857 0,'0'0'111'16,"0"0"-63"-16,112 38-6 15,-57-32 66-15,0-5-68 16,8-1-40-16,-2 0-10 15,-7 0-145-15,-5-9-244 16</inkml:trace>
  <inkml:trace contextRef="#ctx0" brushRef="#br0" timeOffset="93818.8464">19932 9181 1339 0,'0'0'0'0,"0"0"-151"15,0 0-95-15,0 0-214 16</inkml:trace>
  <inkml:trace contextRef="#ctx0" brushRef="#br0" timeOffset="219287.1394">5893 8885 757 0,'0'0'377'0,"0"0"-343"15,0 0-5-15,0 0-13 16,0 0 23-16,0 0-24 16,0 0-1-16,116 91 12 0,-71-30-21 15,-6 10 0-15,-8 7-5 16,-1 3 2-16,-5-8-6 16,-4-14 4-1,0-15-29-15,-2-16 14 0,-4-12 2 16,-4-10 13-16,-4-6 4 15,1-5 1-15,-1-20 27 16,1-12 2-16,0-11 1 16,-3-11 23-16,-2-9-28 15,0-2-10 1,-3-1-3-16,3 6-12 0,5 6 8 16,-1 8-8-16,0 6-4 15,2 9-2-15,-1 15-8 16,-1 9-29-16,2 12-46 15,3 3-60-15,3 27-80 0,0 11-9 16,-2 7-310-16</inkml:trace>
  <inkml:trace contextRef="#ctx0" brushRef="#br0" timeOffset="219629.0602">6773 9393 1039 0,'0'0'190'0,"0"0"-163"15,0 0-27 1,0 0 0-16,0 0 13 0,-66 81 13 16,55-40-7-16,6 2-19 15,5-1 6-15,5-9-6 16,18-7-1-16,9-11 0 15,2-10-13-15,-1-5 14 16,-5 0 1-16,-10-16 1 16,-4-7 10-16,-14-4 21 15,0-5-7-15,-17-3 0 16,-11-2-18-16,-8 3-7 16,1 2-1-16,0 2 0 15,9 5-39-15,7 5-69 16,11 3-120-16,8 3-235 0</inkml:trace>
  <inkml:trace contextRef="#ctx0" brushRef="#br0" timeOffset="220317.222">7485 9085 833 0,'0'0'210'16,"0"0"-152"-16,0 0-47 15,0 0 33-15,125 1 17 0,-55-1-12 16,11 0-21-16,-1 0-13 15,-2 0-7-15,-4-1-6 16,-8-4-1-16,-8 1-2 16,-13-3-53-16,-9-3-43 15,-20-6-138-15,-16-6-322 16</inkml:trace>
  <inkml:trace contextRef="#ctx0" brushRef="#br0" timeOffset="220532.8196">7616 8749 1139 0,'0'0'36'0,"0"0"-33"16,0 0 7-16,0 0 28 0,9 102 20 15,7-46-17-15,5 7-13 16,-3 5-26-16,-3 2 2 15,-3 4-4-15,-2-3-89 16,-2-11-110-16,-2-13-293 16</inkml:trace>
  <inkml:trace contextRef="#ctx0" brushRef="#br0" timeOffset="222622.3919">8899 8488 662 0,'0'0'481'16,"0"0"-467"-16,-11-76-7 0,11 57 40 15,8 5 17-15,19 1-27 16,6 6-23-16,4 5-9 16,2 2-7-1,-6 4 2-15,-14 11-8 0,-8 3-4 16,-11 4-10 0,0 0 12-16,-14-1 6 0,-5 2 5 15,4-2-1-15,3 0 0 16,12 1 0-16,0 3-3 15,10 0 1-15,17 3 2 16,0-1-2-16,0-3 6 16,-6-3-4-16,-12-4 0 15,-9 0-3-15,-3-1 3 0,-30 1 2 16,-18-2-1-16,-17 1 9 16,-9-3-10-16,-5-1 0 15,6 0-105 1,9-2-188-16,16-4-374 0</inkml:trace>
  <inkml:trace contextRef="#ctx0" brushRef="#br0" timeOffset="222791.3331">8596 9016 680 0,'0'0'610'16,"0"0"-531"-16,0 0-42 15,124 0 78-15,-60-4-34 16,5-4-44-16,7 4-30 15,-3 3-7-15,0 1-9 0,-7 0-93 16,-11 14-189-16,-15 2-298 16</inkml:trace>
  <inkml:trace contextRef="#ctx0" brushRef="#br0" timeOffset="223128.4765">8708 9436 1520 0,'0'0'24'0,"0"0"-2"16,0 0-4-16,21-73 6 0,6 64 15 16,7 8-31-16,3 1-2 15,-4 15-12-15,-12 17-18 16,-15 11-26-16,-6 8-62 15,-34 2-45-15,-14-1 12 16,-4-8 36-16,1-7 85 16,11-10 23-16,19-9 2 15,11-8 55-15,10-5 20 16,16-2 3-16,27-3-6 16,23 0-41-16,19-14-26 0,12-4-6 15,7-5-19 1,-2-8-102-16,-7-8-230 0</inkml:trace>
  <inkml:trace contextRef="#ctx0" brushRef="#br0" timeOffset="223429.3853">9575 8457 1274 0,'0'0'9'0,"0"0"-9"15,0 0-19-15,0 0 19 16,-2 94 6-16,5-31 6 16,2 10-3-16,-1 0-9 15,-2 0 4-15,5-5-4 16,5-6 0-16,5-8 5 15,5-9-5-15,8-10-1 16,6-10-17-16,5-9-61 16,1-13-68-16,-3-3-159 15</inkml:trace>
  <inkml:trace contextRef="#ctx0" brushRef="#br0" timeOffset="223596.4912">9432 8776 641 0,'0'0'634'0,"0"0"-634"15,0 0-2-15,95-44-31 16,-25 37 4-16,8-5-116 16,-2-8-339-16</inkml:trace>
  <inkml:trace contextRef="#ctx0" brushRef="#br0" timeOffset="223870.5221">9896 8250 1214 0,'0'0'19'0,"0"0"-10"0,0 0 10 16,0 0 4-16,86-50 2 15,-48 63-24-15,-4 17-1 16,-7 6-5-16,-17 7-4 15,-10 3 7-15,-12-4-3 16,-13-3 5-16,2-6 0 16,9-7 2-16,9-2-2 15,5 0 0-15,12-2 1 16,24-3 8-16,12 2-9 16,10-3 0-16,6-3-38 0,2-3-163 15,-7-7-365-15</inkml:trace>
  <inkml:trace contextRef="#ctx0" brushRef="#br0" timeOffset="224066.3028">10689 8954 653 0,'0'0'791'15,"112"0"-791"-15,-42 0 0 16,12 0-5-16,4 0 7 16,2-5-4-16,-3-3-78 0,-14-7-102 15,-17-7-303-15</inkml:trace>
  <inkml:trace contextRef="#ctx0" brushRef="#br0" timeOffset="224265.9359">10939 8715 1084 0,'0'0'14'0,"25"76"5"16,-7-25 1-16,-2 0-1 15,0 2-11-15,0 0-7 16,-2-2-2-16,-3-1-42 15,-2-12-213-15</inkml:trace>
  <inkml:trace contextRef="#ctx0" brushRef="#br0" timeOffset="229882.9682">23714 7819 1243 0,'0'0'0'0,"0"0"-160"0,121-64-254 0</inkml:trace>
  <inkml:trace contextRef="#ctx0" brushRef="#br0" timeOffset="245379.2868">12059 8226 1041 0,'0'0'19'0,"88"-50"3"16,-51 35 50-16,-7 5 16 15,-13 8 4-15,-8 2-50 0,-5 0-32 16,-4 15-10 0,0 17-4-16,-3 11 0 0,-17 11 4 15,-8 6 0-15,-6 1 3 16,-2-1-3-16,-1-6 0 16,11-7 0-16,4-8 2 15,13-9-4-15,7-7-2 16,2-7-5-16,11-3 1 15,20-4-4-15,7-3 3 16,8-4-8-16,6 0-23 16,2-2 1-16,-1 0 15 0,-6 0 4 15,-11-8 11 1,-11-3 9-16,-10-2 0 0,-9 1 4 16,-6-2 1-1,0 0 5-15,-2 1 10 0,-8 2-1 16,-2 4 6-1,1 2-12-15,4 4 3 16,0 1-4-16,5 0-11 0,2 1-1 16,0 16-6-16,0 8 6 15,0 5-2-15,5 6 5 16,8 2-3-16,4 2 0 16,0 0-3-16,-3 1-17 15,-2-2-33-15,-5-1-41 16,-7-2-100-16,-4-6-205 0</inkml:trace>
  <inkml:trace contextRef="#ctx0" brushRef="#br0" timeOffset="245547.8343">11975 9165 1044 0,'0'0'144'16,"0"0"-67"-1,0 0-35-15,0 0-7 0,127-26 24 16,-55 19-22-16,7 1-23 15,4 2-12-15,-2 4-2 16,-5 0-9-16,-9 0-80 16,-12 7-75-16,-16 9-138 15</inkml:trace>
  <inkml:trace contextRef="#ctx0" brushRef="#br0" timeOffset="246067.4332">12235 9558 1209 0,'0'0'27'0,"0"0"-4"16,0 0-17-16,0 0 13 15,127-54 30-15,-75 54-35 16,-1 0-13-16,-11 14-1 16,-12 5-34-16,-19 7-17 15,-9-1-23-15,-7 2 34 16,-20-2 4-16,-4-5 5 15,4-4 29-15,9-4 2 16,9 0 0-16,9-1 0 0,6 2 0 16,18 2 19-16,9 3 1 15,1 0-9-15,-10 1 2 16,-12-1 9 0,-12 2-10-16,-9 2 16 15,-24-1 31-15,-16-2 23 0,-16-1-6 16,-6-6-30-16,-2-5-5 15,4-3-19-15,8-2-18 16,15-2 5-16,16 0-9 16,18 0-58-16,12-6-95 15,27-15-218-15</inkml:trace>
  <inkml:trace contextRef="#ctx0" brushRef="#br0" timeOffset="246364.3863">13081 8811 1154 0,'0'0'28'0,"0"0"-28"16,0 0-26-16,0 0-4 15,0 0 30-15,36 76 10 16,-24-22-4-16,1 1 3 16,-2 0-7-16,-1 1 3 15,0-6-5-15,-2 1 0 16,1-5 0-16,3-7 2 0,1-11 1 16,6-9-6-16,8-10-60 15,5-9-85-15,2-3-200 16</inkml:trace>
  <inkml:trace contextRef="#ctx0" brushRef="#br0" timeOffset="246551.0798">12968 9121 1174 0,'0'0'16'16,"0"0"-7"-1,111-39-3-15,-39 22-3 16,8-5-6-16,1-8-33 0,-3-13-231 16</inkml:trace>
  <inkml:trace contextRef="#ctx0" brushRef="#br0" timeOffset="246924.4932">13706 8355 1360 0,'0'0'2'0,"0"0"23"0,0 0-22 16,0 0 12 0,0 0-15-16,0 0-23 15,80-17-19-15,-61 42-34 16,-12 4 18-16,-4-1 22 15,-3 1-6-15,0-4 32 0,0 0 9 16,0 0-7-16,1 0 8 16,19 4-2-16,7 3 2 15,4 4 27-15,2 0-15 16,-8 0 4-16,-7-4 16 16,-14-6-5-16,-4-3 11 0,-10-9 10 15,-24-3 12-15,-14-7 20 16,-13-3-32-1,-10-1-20-15,0 0-25 0,4 0-3 16,7 2-87-16,10-1-138 16,12-1-323-16</inkml:trace>
  <inkml:trace contextRef="#ctx0" brushRef="#br0" timeOffset="252200.7438">21823 14272 1272 0,'0'0'2'0,"81"-14"5"15,-33 24-7-15,3 24-4 16,-4 13 1-16,-9 12 2 16,-13 8-4-16,-16 5 0 15,-9-3-33-15,-4-5-3 16,-22-12 20-16,-5-12 5 0,3-10 16 16,7-13 1-16,6-9 1 15,9-8-2-15,6 0 5 16,0-12 30-16,25-14-26 15,14-9-9-15,9-8-8 16,0-6 8-16,-2-1-5 16,-9-1 2-16,-7 4 5 15,-10 2-2-15,-4 9 7 16,-10 7 4-16,-5 12 21 16,1 10 3-16,-2 6-18 0,0 1-17 15,1 8-1 1,1 19-8-16,5 11 6 0,3 7 6 15,7 1 0-15,4-3-1 16,6 1-2-16,4-4 0 16,6 1-8-16,14-5-69 15,13-6-93-15,17-10-339 16</inkml:trace>
  <inkml:trace contextRef="#ctx0" brushRef="#br0" timeOffset="252649.7004">24247 14439 1134 0,'0'0'79'0,"0"0"-64"15,0 0-10-15,0 0-5 16,89 12 41-16,-7-8-1 16,17 0-32-16,12 2-1 15,6 0-7-15,4-2-12 16,3-2-28-16,4-2-41 15,-6 0-78-15,-8 0-199 16</inkml:trace>
  <inkml:trace contextRef="#ctx0" brushRef="#br0" timeOffset="253100.9732">25917 14202 1147 0,'0'0'9'16,"0"0"20"-16,0 0-25 15,0 0-4-15,0 0 6 16,0 0-6-16,42 109 8 0,-19-49-4 15,-2-1-3-15,-5-3 1 16,-2-6-2-16,-1-7-8 16,0-7-22-16,4-10-15 15,-1-9 5-15,2-11 37 16,-1-6 3 0,3-3 43-16,3-19 27 0,2-11-20 15,-1-5 28 1,1-10-19-16,-2-6 14 0,-4-4-17 15,-5-9-29-15,-5 2 2 16,-3 0-6-16,-1 4-22 16,-3 8 3-16,1 9-4 15,0 10-6-15,0 12 1 16,0 8-51-16,4 11-83 16,4 3-78-16,2 0-322 0</inkml:trace>
  <inkml:trace contextRef="#ctx0" brushRef="#br0" timeOffset="253850.2363">27592 14416 1182 0,'0'0'61'0,"0"0"-17"16,0 0 1-16,89-30-15 15,5 17 21-15,30 4-24 16,26 2-15-16,16 1 4 16,7 0-10-16,2 2-4 15,-4-2-2-15,-9 1-8 16,-16 0-43 0,-24 1-65-16,-26-3-70 0,-23-5-113 0</inkml:trace>
  <inkml:trace contextRef="#ctx0" brushRef="#br0" timeOffset="255296.9598">30871 14036 1051 0,'0'0'0'0,"-106"-66"0"15,39 43-3-15,-6 9 6 16,-5 14-3-1,-5 6 27-15,-4 36-10 0,3 21 6 16,5 14-14-16,14 7-3 16,16 1 3-16,16-3-6 15,19-11 1-15,14-9-4 16,11-15 3-16,30-14-3 16,13-12 4-16,15-12-2 0,7-9-2 15,6-3-1 1,-4-18 1-16,-8-8 0 0,-13-5 3 15,-13-4 6-15,-14-5 16 16,-12-1 9-16,-6-1-9 16,-8 3-12-16,-4 10 26 15,0 13-6-15,0 9-5 16,0 10-21-16,0 1-7 16,3 26-20-16,5 12 17 15,3 12 5-15,3 4-2 16,5 2 0-16,7-3 3 15,4-4-6-15,5-3-27 16,4-3-50-16,0-3-62 16,0-10-181-16</inkml:trace>
  <inkml:trace contextRef="#ctx0" brushRef="#br0" timeOffset="269705.8998">22243 13643 635 0,'0'0'138'16,"0"0"-102"-16,0 0-26 16,0 0 54-16,0 0 56 15,0 0-49-15,0 0-27 16,-45-50-19-16,45 40-1 16,0-4 6-16,0 0-15 15,6-5 0-15,6-1-5 0,4-2-9 16,4-3 3-1,1-3-4-15,4 1 0 0,3 0 4 16,2 0-3 0,3 0-2-1,2 2-6-15,0 1-8 0,5 0 1 0,4 1-10 16,6-2 1-16,7-2 6 16,7 0 4-16,2-3 5 15,0 1 3-15,-1 1 1 16,1 1 3-16,1-1 1 15,8 3-1-15,7 3 1 16,4 0 3-16,4 2-2 0,2 4 1 16,-1 7 0-16,3 4 7 15,-1 4-5-15,-1 1-1 16,-2 0-3-16,1 0 1 16,-3 0-1-16,-3 6 0 15,-1 3-1-15,-4 4-2 16,-1 2-3-16,-1 1 2 15,-11 4 1-15,-6 1 2 16,-10 2 0-16,-6 2-2 16,-5 0 1-16,-3 1 1 15,0-1 0-15,-2-1 1 16,-1 0 0-16,0-1 2 16,1 0-3-16,-1-3 1 15,-3-1-1-15,-7-6-3 16,0 2 6-16,-6-5-2 0,-6-1 2 15,-5-2-1-15,-2-3 0 16,-1-1-1-16,-4-1-1 16,0 0-10-16,0-1-62 15,0-1-52-15,0 0-30 16,0 0-283-16</inkml:trace>
  <inkml:trace contextRef="#ctx0" brushRef="#br0" timeOffset="270113.8862">25118 12914 275 0,'0'0'623'0,"0"0"-610"15,0 0 19-15,0 0 15 16,0 0 27-16,0 0-39 16,-52-36-35-16,58 55-11 15,16 6 11-15,6 6 0 16,4 2 0-16,0 3 0 16,-3-1 0-16,-7-1 0 15,-1 5-6-15,-6-1 6 0,-8 3-1 16,-7 3 1-1,0 0-1-15,-10 0 0 0,-12 2 2 16,-8-3 0-16,-3-1 6 16,-3-2 18-16,-1-3-5 15,3-3-9-15,4-3-2 16,9-5-8-16,6-1-1 16,9-1 0-16,4-4-99 15,2-5-162-15</inkml:trace>
  <inkml:trace contextRef="#ctx0" brushRef="#br0" timeOffset="271064.6896">23281 12350 978 0,'0'0'24'0,"0"0"2"16,0 0-11-1,0 0 28-15,-103-40 0 16,63 63-25-16,-2 8-16 16,5 7 7-16,7 0-7 0,12 2-1 15,12-4 5-15,6-4-5 16,9-4 1-16,20-11 8 16,7-13-9-16,5-4 11 15,4-21-12-15,-2-18 1 16,-6-7 2-16,-8-2 0 15,-10-6 1-15,-8-2-2 16,-7-4 1-16,-4-1-2 0,0-1-1 16,-12 2 1-16,-4 9 5 15,-3 10 16-15,3 15 12 16,5 14 12 0,5 8-30-16,3 4-16 0,1 10-3 15,1 22-1-15,1 14 2 16,0 8 4-16,10 7-2 15,8 1 0-15,-4 0 2 16,-3-1-7-16,-2-3-26 16,-1-2-32-16,4-5-32 15,3-8-113-15,4-15-214 16</inkml:trace>
  <inkml:trace contextRef="#ctx0" brushRef="#br0" timeOffset="271422.871">23472 12439 953 0,'0'0'9'16,"0"0"1"-16,0 0-10 15,82-50 35-15,-46 36 28 16,2 1-34-16,-4 3-12 16,-3-3-16-16,-7-1-1 15,-6-3 9-15,-9-1-7 16,-8 1 10-16,-1 2 5 15,0 1-11-15,-12 4 7 0,-9 3-7 16,-1 7-5 0,-3 0 2-16,2 12-1 15,1 13 5-15,4 8-6 16,8 6 1-16,7 0-1 16,3 0-1-16,7-6 0 0,20-6 5 15,9-4-3 1,10-5 0-16,6-6 5 0,5-8-7 15,0-4-23-15,-7 0-30 16,-8-12-47-16,-12-4-68 16,-11-6-231-16</inkml:trace>
  <inkml:trace contextRef="#ctx0" brushRef="#br0" timeOffset="272063.6256">24086 12269 1004 0,'0'0'9'16,"0"0"6"-16,0 0-14 15,0 0 40-15,87-82 6 16,-84 70-17-16,-3-2-2 15,0 0-19-15,-22 0-1 16,-3 1 16-16,-8 5-9 0,6 2 2 16,3 4-13-16,8 2-1 15,10 0-6-15,6 2-3 16,0 12-2-16,3 3 7 16,16 5 1-16,5 1-7 15,-1-1-10 1,-4 1 6-16,-12 1 6 15,-7 0-2-15,0 0 7 0,-18-1-2 16,-7 1 4-16,0-4-2 16,5 0 2-16,10-3-1 15,8 1 2-15,2-5-1 16,23 1 4-16,15-1 6 16,10-6-2-16,6-3-4 15,3-4-6-15,-4 0-3 16,0-6-7-16,-1-10-6 0,-8-6 2 15,-5-3 12-15,-10-5 1 16,-13 0 1-16,-4-3 5 16,-12 6-4-16,0 1 16 15,0 6 3-15,-9 5 2 16,3 9-5-16,2 4-12 16,2 2 0-16,2 0-5 15,0 4-16-15,0 17 13 16,0 2 2-16,11 2-2 15,3 3 2-15,0-3 2 16,2-3-2-16,-4-1-11 16,2-5-35-16,-4-4-35 15,-2-9-104-15,-4-3-300 16</inkml:trace>
  <inkml:trace contextRef="#ctx0" brushRef="#br0" timeOffset="272226.8843">24426 11815 1097 0,'0'0'0'0,"0"0"-203"16,0 0 46-16,0 0-173 15</inkml:trace>
  <inkml:trace contextRef="#ctx0" brushRef="#br0" timeOffset="272530.6093">24782 12144 803 0,'0'0'8'0,"0"0"-7"15,36 102 6-15,-19-75-4 16,2-4 12-16,0-9 12 0,-2-5-10 16,-1-9 17-16,-2 0 57 15,-1-10 18-15,-1-14-37 16,0-3-20-16,0-4-10 16,0 0-3-16,-3 1-22 15,2-1-5-15,-1 2-12 16,-3 1 0-16,0 2-28 15,-4 5-57-15,-1-1-118 16,-2 3-336-16</inkml:trace>
  <inkml:trace contextRef="#ctx0" brushRef="#br0" timeOffset="274502.339">21475 11028 1031 0,'0'0'3'0,"0"0"-3"16,0 0-1-16,0 0 1 16,0 0 14-16,-6 93 8 15,4-42-5-15,2 0-14 16,0 1-1-16,0-6 6 0,6-5-8 16,7-6 5-16,1-7-5 15,-1-6 0-15,1-4 1 16,1-7-1-16,0-4 4 15,4-3 14-15,-1-2-2 16,3-2 6-16,1 0-7 16,-1 0-15-16,-2-5 7 15,-5 0-7-15,-1 1 0 16,-4-2 0-16,-1 2-6 16,0-2-19-16,-3-2-29 15,0-3-18-15,-2-5-58 0,-3-4-75 16,0-1-404-16</inkml:trace>
  <inkml:trace contextRef="#ctx0" brushRef="#br0" timeOffset="274677.363">21258 11278 845 0,'0'0'7'0,"0"0"7"15,0 0-14-15,111-33 4 16,-53 25-4-16,7 0-4 0,0 1 1 16,-7-1-121-16,-10-3-209 15</inkml:trace>
  <inkml:trace contextRef="#ctx0" brushRef="#br0" timeOffset="275196.2841">21837 10590 657 0,'0'0'2'0,"-100"-41"8"15,36 35-4-15,-10 6 13 16,-7 0 14-16,-9 19 4 0,-4 16 2 15,-4 13-4-15,-6 13-16 16,3 11-8-16,6 9-4 16,8 14-2-16,16 8 24 15,11 16-1-15,13 17 21 16,18 9-19-16,20 7-9 16,9-1-3-16,38-8-7 15,24-13-1-15,20-16-3 16,18-22-4-16,16-25 7 15,17-23-6-15,16-29 1 16,5-15 3-16,-5-22-3 16,-11-22 3-16,-13-11-2 15,-15-10-4-15,-14-10 10 16,-17-13-7-16,-17-10-3 16,-14-9 10-16,-12-11 4 15,-17-10-1-15,-17 3-1 0,-5 0-9 16,-30 10 0-16,-16 12-5 15,-14 9 0-15,-14 15 0 16,-16 12-1-16,-11 13-13 16,-2 18-42-16,1 15-64 15,7 11-30-15,11 10-113 16</inkml:trace>
  <inkml:trace contextRef="#ctx0" brushRef="#br0" timeOffset="279069.9204">26492 13468 863 0,'0'0'61'0,"0"0"-61"16,0 0-47-16,0 0 43 16,36-77 4-16,-12 58 30 15,3-3-27-15,2-1 4 16,3 3 12-16,2-3 15 15,3 0 1-15,6 1-8 16,7-1 2-16,10 1 7 16,12 0-15-16,6 0-2 15,1 0-1-15,-1 2-14 0,-4 2 10 16,-5 5 8 0,0 1-10-16,-2 5 4 0,-4 2-11 15,-2 5-1-15,-3 0-4 16,0 0 3-16,2 4-7 15,1 5 4-15,0 6 0 16,0 0 2-16,-1 3-1 16,-2 1-1-16,-3 2 3 15,-4 3-3-15,-2 0 0 16,-8 2-11-16,-4-1-1 0,-7-3 12 16,-5 0-14-1,0-3 9-15,-1-1 3 0,0-3-6 16,-3-2 1-1,0-3 2-15,-4-2 5 0,-4-2 1 16,-6-1-1-16,-2 0-17 16,-5 0-51-16,0-1-46 15,0-1-20-15,0-3-189 16</inkml:trace>
  <inkml:trace contextRef="#ctx0" brushRef="#br0" timeOffset="279429.3151">28436 12916 450 0,'0'0'641'16,"0"0"-615"-16,0 0-23 15,0 0 4-15,0 0 3 16,0 0-3-16,-15-8-6 16,49 44 2-16,8 6-6 15,6 2-8-15,-5 1-14 16,-7 0 9-16,-11 0-5 16,-13 2 5-16,-12-1 8 15,0-1 1-15,-21-1 5 16,-7-2 2-16,0-4 0 0,-1-3 0 15,4-4 1-15,2-3 6 16,3-4-7-16,-4-3-1 16,-3-5-66-16,3-9-188 15</inkml:trace>
  <inkml:trace contextRef="#ctx0" brushRef="#br0" timeOffset="280150.275">27829 12416 1010 0,'0'0'14'16,"-49"-76"0"0,11 44-4-16,1 3 49 0,-2 7 10 15,2 8-26-15,-4 7-9 16,-3 7-24-16,-3 1-10 16,0 21 6-16,3 9-4 15,7 11 0-15,9 1 2 16,12 1-4-16,11-3 3 15,5-6-3-15,15-7-12 16,16-10-17-16,8-11 15 0,1-7 1 16,3-5 12-1,-1-19-11-15,-6-8 10 0,-4-9 2 16,-7-9-4-16,-6-7 4 16,-7-5 0-16,-4-7 2 15,-4 0-1 1,-2-2-1-16,-1 7 7 0,2 6-7 15,-3 9-1-15,0 12 1 16,0 10 7-16,-3 10 0 16,-1 10 12-16,-1 7-13 15,1 2-6-15,-1 24-7 16,2 15-2-16,3 16 8 16,0 8-1-16,14 3 2 15,10 1 4-15,-1-4-2 16,4-3-1-16,0-4-1 0,3-2-73 15,3-12-96 1,-5-12-209-16</inkml:trace>
  <inkml:trace contextRef="#ctx0" brushRef="#br0" timeOffset="280498.8244">27957 12265 1096 0,'0'0'22'0,"0"0"-18"16,0 0 0-16,0 0-4 0,99-66 5 15,-68 60-2-15,-4 0-3 16,-9 2-3 0,-7-1-5-16,-4-1 6 15,-7-1 2-15,0-1 11 0,-11 1-6 16,-13 1-5-16,-4 3 8 15,0 3-6-15,-1 6 4 16,6 13-1-16,7 6-1 16,10 6-3-16,6 5 0 15,2 2 1-15,23 0-1 16,8-1-1-16,3-5 0 16,3-4-2-16,-5-3-63 0,-1-6-27 15,0-5-105-15,-3-12-444 16</inkml:trace>
  <inkml:trace contextRef="#ctx0" brushRef="#br0" timeOffset="281123.3219">28427 12265 529 0,'0'0'263'0,"0"0"-258"15,0 0-5-15,0 0 3 16,67-88 37-16,-62 70 18 0,-5 3-11 16,0 2-21-16,-9 2 1 15,-10 3 2-15,-4 2-3 16,-1 6-11-16,3 0-13 15,6 0-2-15,8 12-9 16,7 9 3-16,0 4 5 16,13 1-18-16,14 2-22 15,0-2-24-15,-4-4 24 16,-7-3 31-16,-10-5 7 16,-6-1 3-16,0-3 0 15,-20 1 38-15,-5 0 40 16,-4-1-27-16,4 0-9 0,8-2-23 15,7 3-13-15,10-1-3 16,6 3-1-16,26 0 5 16,11-4-7-16,8-3-4 15,4-6-41-15,-1 0 2 16,-6-1 8-16,-9-17 26 16,-9-6 5-16,-10-3 4 15,-8-4 11-15,-9-2 25 16,-2 5 26-16,-1 6-8 15,0 6-13-15,0 9 10 16,0 7-21-16,2 0-8 16,4 4-22-16,3 15-11 15,2 6 11-15,3 5 0 0,1-1 0 16,-5-1 0 0,1-1 0-16,-1-5-14 15,-4-2-35-15,-1-5-29 0,-2-8-76 16,-3-7-203-16</inkml:trace>
  <inkml:trace contextRef="#ctx0" brushRef="#br0" timeOffset="281277.584">28651 11887 868 0,'0'0'0'0,"0"0"-383"16</inkml:trace>
  <inkml:trace contextRef="#ctx0" brushRef="#br0" timeOffset="282324.5691">29825 11605 237 0,'0'0'827'0,"0"0"-827"0,0 0-16 16,0 0 1-16,0 0 15 15,-3 96 1-15,3-33 7 16,0 5-7-16,0 1 2 16,-1-1-4-16,1-6 1 15,1-6 0 1,20-9 2-16,9-10-2 0,4-11 9 15,2-9 3-15,-2-9-10 16,-4-3 1-16,-5-5 0 16,-4 0-1-16,-7 0-2 15,-4-9-18 1,-9-5-117-16,-1-7-195 0</inkml:trace>
  <inkml:trace contextRef="#ctx0" brushRef="#br0" timeOffset="282504.7841">29719 11984 943 0,'0'0'14'0,"86"-4"-14"16,-24 4-1-16,5 0 1 15,2 0-3-15,-5 0-52 16,-11-4-226-16</inkml:trace>
  <inkml:trace contextRef="#ctx0" brushRef="#br0" timeOffset="283003.5352">30067 11322 699 0,'0'0'1'15,"-149"-18"-1"-15,69 18 2 16,-2 4 30-16,3 25 25 16,2 17-22-16,0 21 8 0,3 14-23 15,8 10 1 1,13 6 6-16,14 3-4 15,15 6 0-15,15 4-4 0,9-1-1 16,5-7-3-16,24-11-10 16,20-13 3-16,23-15-3 15,21-13-2 1,17-14-3-16,12-17 0 0,10-18-9 16,-1-2 4-16,2-29 0 15,-4-8 5-15,-12-7 2 16,-10-10 0-16,-14-8 15 15,-15-8 3-15,-15-8 9 16,-16-7 16-16,-23-4-13 0,-24-1-2 16,-16 2-13-16,-39 8-11 15,-20 11-6-15,-12 14-3 16,-7 12-1-16,2 17-26 16,1 18-55-16,8 9-41 15,12 30-83-15,11 9-314 16</inkml:trace>
  <inkml:trace contextRef="#ctx0" brushRef="#br0" timeOffset="283579.1399">29192 12908 176 0,'0'0'935'15,"0"0"-912"-15,0 0-5 16,85-18-18-16,-24 18 10 16,14 18 25-16,10 5-10 15,0 5-8-15,-7 3-12 0,-6 1-5 16,-10 1 0-16,-2 1-1 15,-5-3 1-15,-7-3-36 16,-8-2-16 0,-7-3-45-1,-9-4-24-15,-8-5-30 0,-6-7-190 0</inkml:trace>
  <inkml:trace contextRef="#ctx0" brushRef="#br0" timeOffset="283930.6166">30003 12869 1013 0,'0'0'29'0,"0"0"-24"15,0 0-5-15,0 0-1 16,0 0 1-16,0 0 5 16,13 52 2-16,23-15-7 15,4 2-11-15,-2 4 7 16,-7 0-9-16,-9-4-11 0,-13-2-2 16,-9-5 14-1,0 0 12-15,-27-5 7 16,-8-3 0-16,-7-3 25 15,-7-2-5-15,0-3-12 0,0 0-6 16,4-2-9-16,3-2-5 16,6-1-146-16,7-7-306 15</inkml:trace>
  <inkml:trace contextRef="#ctx0" brushRef="#br0" timeOffset="286980.9439">30302 15199 763 0,'0'0'66'0,"0"0"-50"0,0 0-13 16,0 0-1-16,0 0-2 15,0 0 14-15,-73-3-6 16,63 23-3-16,2 7 28 16,2 7-2-16,-1 5 9 15,0 6-20-15,-2 3-9 0,-2 4 2 16,-2 0-5-1,-4 3-1-15,-4 2-4 16,-1 4-2-16,-3 5-1 0,-2 6-1 16,-6 8 1-16,-7 3 2 15,-8 1-1-15,-7-3 5 16,-10-11-6-16,-6-6 1 16,-10-7 2-16,-7-4-3 15,-4-7 2 1,-7-5-2-16,-3-6-14 0,-4-2 12 15,-9 0-1-15,-11-1 3 16,0-2 30-16,-9-8 53 16,-5-9-57-16,-3-8-22 0,-7-5 10 15,1 0 12 1,6 0-18 0,10-10-7-16,6-1 3 0,13-5 0 15,11-2-4-15,13-5 2 0,13-2-1 16,5-4 4-16,0-4 0 15,-8-2-4-15,-10-3 0 16,1-1-1-16,1 3 1 16,12 2-1-16,13 3 1 15,12 3-1-15,11-2 0 16,7-1 0-16,5-1 0 16,4-5 1-16,6-4-1 15,3 0 2-15,3-3 0 0,0 1-2 16,0 3-2-16,3 1-14 15,4-1 13-15,5 2 0 16,0-5 1-16,11-1-1 16,9 0 2-16,4-1 2 15,0-1 2 1,-2 4 4-16,-6 5 12 0,-1 9-7 16,-6 8 13-16,-4 10-3 15,-2 6-14-15,0 3 0 16,-3 1-8-16,1 0-2 15,-1 0-1-15,0 13-18 16,0 15 20-16,-3 12-2 0,-16 9 2 16,-8 7 1-16,-3 2 0 15,0-3-2-15,3-4 2 16,7-9 0-16,6-10 0 16,8-10-3-16,3-12-17 15,3-9 10-15,0-1 10 16,0-7 3-16,1-16 3 15,12-9-6-15,0-5 0 16,0-5-2-16,-2-5 4 16,-1 1-4-16,-2-2 2 15,-1 3 0-15,-2 4 2 16,-5 8-2-16,0 8 0 16,0 7 10-16,0 6-4 15,0 5 3-15,0 5-4 16,0 2-3-16,0 0-4 15,-6 6-3-15,-6 19 0 0,-8 15 1 16,3 5 4-16,5 8 0 16,5 0-1-16,4-3 3 15,3-2-1-15,0-6 1 16,0-4 0-16,3-3-2 16,7-2-74-16,0-7-88 15,3-10-215-15</inkml:trace>
  <inkml:trace contextRef="#ctx0" brushRef="#br0" timeOffset="287563.363">26759 15458 1053 0,'0'0'53'0,"0"0"-13"16,0 0-37-16,0 0-3 15,-82 0 4-15,31 35 18 16,-10 12-3-16,-7 10-9 16,2 4 11-16,3-1-14 15,7-2 9-15,8-9 4 16,12-6-17-16,9-11 1 16,11-12-4-16,8-10 0 15,7-7 3-15,1-3-1 16,0 0 10-16,0-22 16 15,15-12-21-15,9-9-7 16,2-8-2-16,3-3 2 16,-3-2 0-16,-2 6 1 0,-3 6 4 15,-3 11-3-15,-7 14 0 16,-5 10 33-16,-2 6-3 16,-4 3-21-16,4 0-11 15,6 18-8-15,7 13 8 16,15 9 4-16,13 2-4 15,14-1 9-15,10-5-8 16,7-4 1-16,-1-4-2 16,0-3-44-16,-4-6-108 15,-4-9-198-15</inkml:trace>
  <inkml:trace contextRef="#ctx0" brushRef="#br0" timeOffset="289457.1746">28130 17136 1367 0,'0'0'36'0,"0"0"-5"16,0 0-31-16,0 0 0 15,0 0 8-15,0 0 6 16,51 112 1-16,-35-56-8 16,-4 3-7-16,-1 1 4 15,-4-4-4-15,-7-5-11 16,0-7-11-16,-4-12-15 0,-14-9-7 16,-5-8 10-1,-6-11-5-15,-7-4 14 16,-6 0 17 109,-7-17 8-125,-2 2 0 0,5-2 5 0,5 5 24 47,10 4 15-47,13 4-8 15,12 4-18-15,6 0-14 0,25 6 5 47,26 12 11-47,25 1-5 0,17 1-6 16,10-3 3-16,4-2 8 0,-7-4 10 0,-3-3-18 0,-13-2-5 0,-14-3-7 0,-14-3-26 31,-17 0-60-31,-15-11-71 0,-19-15-88 0,-5-6-460 0</inkml:trace>
  <inkml:trace contextRef="#ctx0" brushRef="#br0" timeOffset="289751.313">28026 17235 1177 0,'0'0'52'0,"0"0"-2"0,0 0-18 0,31-86 46 0,3 63-18 0,4 3-34 0,6 9-26 0,4 6-30 0,1 2-92 0,0 3-59 0,-4 0-166 0</inkml:trace>
  <inkml:trace contextRef="#ctx0" brushRef="#br0" timeOffset="290010.8662">28600 17255 1037 0,'0'0'35'0,"0"0"-21"0,4 72 42 0,0-38 1 0,0 1-3 0,2 2-36 0,4-2-14 0,2-4 5 0,2-10-9 0,4-7 3 0,2-10-3 0,3-4 1 0,4-5-3 0,3-18 2 0,-2-6 0 0,-1-1 4 0,-6 2-4 0,-6 1 16 0,-5 7 20 0,-6 5-17 0,1 5 10 0,-3 7-14 0,1 3-11 15,3 0-4-15,3 15-1 16,5 9 1-16,7 6-2 15,-1-2 2-15,4 2 0 16,4-6-35 15,3-5-7-31,5-8 6 0,3-10-3 0,1-1 10 0,-4-16 18 16,-2-18 3-16,-1-9 6 16,-5-14 0-16,-2-9 2 15,-10-11 1-15,-6-6 3 31,-10 2 15-15,0 10 18-16,-7 17 3 0,-9 12 13 0,1 17-10 0,7 12-8 0,4 13 0 16,2 0-25-16,2 31-8 15,0 14 1-15,0 19-2 16,16 12 8-16,-2 6-9 16,1 0 2-16,-3-10-1 15,-6-9-1-15,-3-4-62 16,-3-12-82-16,2-10-101 15,-2-15-464-15</inkml:trace>
  <inkml:trace contextRef="#ctx0" brushRef="#br0" timeOffset="290200.5191">29156 17315 1267 0,'0'0'38'0,"0"0"-36"0,110-21 3 0,-49 19-4 16,12 2-2-16,3-4-74 15,3-3-223-15</inkml:trace>
  <inkml:trace contextRef="#ctx0" brushRef="#br0" timeOffset="290355.9134">29819 17367 1361 0,'0'0'70'0,"0"0"-66"0,0 0-1 15,0 0 16-15,0 0-19 16,0 0-194-16,27 0-359 16</inkml:trace>
  <inkml:trace contextRef="#ctx0" brushRef="#br0" timeOffset="291810.7686">30690 16901 1051 0,'0'0'119'0,"0"0"-119"16,0 0-38-16,0 0 38 16,0 0 5-16,-27 103 10 15,17-51-11-15,3 10 4 16,5-1-4-16,2-3-1 16,0-8 0-16,9-7-2 0,9-8 5 15,1-6-2-15,2-6-1 16,3-6-2-16,1-4 3 15,1-4-2-15,2-4-2 16,-2-3-12 0,-3-2-50-16,0 0-55 0,-10-12-137 15,-6-6-496-15</inkml:trace>
  <inkml:trace contextRef="#ctx0" brushRef="#br0" timeOffset="291992.1876">30493 17181 1084 0,'0'0'34'0,"0"0"-34"15,0 0 5-15,105 0-5 16,-56 9 29-16,8 0-29 16,2-2-88-16,0-7-171 15</inkml:trace>
  <inkml:trace contextRef="#ctx0" brushRef="#br0" timeOffset="292251.897">31047 16831 1103 0,'0'0'73'0,"0"0"-63"16,110 71-8-16,-68-23 45 15,-3 8 16-15,-5 14-31 16,-5 6-23-16,-4 3-8 16,-9-2 3-16,-7-5-2 15,-9-5-1-15,0-5-1 16,-19-7-40 0,-15-10-14-16,-14-12-36 0,-9-11-51 15,-7-12-57-15,0-10-117 16</inkml:trace>
  <inkml:trace contextRef="#ctx0" brushRef="#br0" timeOffset="292541.8545">30569 16843 868 0,'0'0'14'0,"-96"0"16"16,46 28 20-16,0 13 39 15,3 15 10-15,6 20-29 0,11 15-7 16,10 8-16-16,10 1-16 16,10-7 3-16,0-8-23 15,27-10 6 1,7-8-15-16,12-13 4 0,9-11-12 15,9-10-29-15,4-11-64 16,5-9-98-16,1-13-260 16</inkml:trace>
  <inkml:trace contextRef="#ctx0" brushRef="#br0" timeOffset="294956.2057">25991 15877 868 0,'0'0'96'16,"0"0"-79"-16,0 0-16 16,0 0-1-16,0 0 4 15,0 0 7-15,0 0-1 16,-42 86-7-16,30-32 0 15,-2 8-2-15,-3 1-1 16,-5 6 4-16,-6 4-4 16,-7 3 3-16,-9 3 2 0,-6-4-4 15,-10-2 2-15,-6 1-3 16,-8 1 1 0,-17 1 0-16,-12-1 5 0,-14-2 2 15,-11-7 75-15,-12-6-69 16,-3-11-10-16,-8-11-2 15,-3-12 3-15,5-10-2 16,-2-10-2-16,4-6 2 16,-2 0-3-16,-4-16-3 15,3-9-2-15,-2-7-22 16,2-11-12-16,8-3 14 16,8-7 2-16,12-2 5 15,15-3 16-15,14-1-1 16,17-2 3-16,15 0 2 15,11 1 13-15,12 4 28 0,6 3-23 16,7 3-18-16,7 0-2 16,9 5-1-16,9-1-1 15,0 2-21-15,0 2-12 16,9 0 31-16,-2 5 8 16,-2 2-2-16,-2 1 4 15,1 2 0-15,3 4-4 16,-3 3-2-16,2 4 6 15,-5 5 7-15,-1 3-12 0,0 3 7 16,0-1-8 0,0 1 0-16,0 1 0 15,0 2-1-15,-1 0 1 16,-2 1 0-16,2 0-5 16,1 5 5-16,-3 1 0 15,-7 5-9-15,-7 23 1 0,-9 18 5 16,-7 8 3-16,-4 10-1 15,3 4 0-15,1 5 0 16,2 0 1-16,2-4 0 16,6-10 1-16,4-9-1 15,5-10 0-15,2-11 0 16,-1-10 1-16,2-8-1 0,3-11 0 16,1 0-3-1,4-25 0-15,1-13-28 0,2-13-54 16,0-10 31-16,6-12 19 15,2-3 29-15,-4 4 6 16,-2 4 24-16,-2 7 6 16,0 6-8-16,0 10 16 15,0 7-19-15,-2 14 9 16,-1 11 8-16,2 8 3 16,1 5-17-16,0 3-22 15,0 28-10-15,0 19 10 16,9 13 27-16,10 7-8 15,3-1-3-15,1 0-14 16,1-2 1-16,-5-2-2 16,-1-3 1-16,1-9-4 15,1-5-67-15,-1-13-98 0,1-13-168 16</inkml:trace>
  <inkml:trace contextRef="#ctx0" brushRef="#br0" timeOffset="295660.2756">22204 16146 729 0,'0'0'13'16,"-75"130"-7"-16,41-69 27 15,9-6-9-15,7-18 19 0,12-12-8 16,3-11-5 0,3-11-17-16,3-3 12 0,15-15 27 15,12-18-38-15,0-13-14 16,1-10 1-16,-6-4 1 15,-5 0 0 1,-7 2-2-16,-3 10 6 0,-2 11-5 16,-2 16 43-1,-3 10 29-15,2 11-25 0,5 0-38 16,9 26-9-16,13 13-1 16,14 7 7-16,10 1 1 15,15-2-3-15,12-4-2 16,9-3-1-16,3-3 4 15,-4-2-6-15,-11-5-44 16,-5-11-186-16,-7-17-470 16</inkml:trace>
  <inkml:trace contextRef="#ctx0" brushRef="#br0" timeOffset="297211.1795">23032 17438 1058 0,'0'0'30'16,"0"0"11"-16,0 0-31 15,0 0 15-15,0 0-1 0,0 0-17 16,-39 45 3 0,47 5 10-16,7 6-13 0,1 5-6 15,-2 3 2-15,-4 3-2 16,-9 1 0-16,-1-5-2 15,0-3-8-15,-11-8 0 16,-7-13-2 0,-8-8 6-16,-2-9 4 0,0-14 2 15,-2-8 1-15,3 0 4 16,3-7-1-16,9-6 17 16,8-1 0-16,7 0-1 15,3 1 10-15,28 4-16 16,17-2-11-16,16 3 0 15,15 2-3-15,9-2 2 16,0 2-2-16,-12 5 1 16,-13 1-4-16,-22 0 1 15,-16 0-84-15,-14 0-65 0,-11 0-81 16,-17-16-303-16</inkml:trace>
  <inkml:trace contextRef="#ctx0" brushRef="#br0" timeOffset="297375.8257">22565 17393 1237 0,'0'0'10'16,"53"-76"11"-16,-18 57-19 16,1 9-2-16,0 9 0 15,-2 1-80-15,2 11-79 16,0 5-115-16,4 4-385 0</inkml:trace>
  <inkml:trace contextRef="#ctx0" brushRef="#br0" timeOffset="297877.1466">23440 17624 1176 0,'0'0'0'15,"0"0"0"-15,-7 109 0 16,-2-72 4-16,2-8 11 15,4 1 21-15,3-5-16 0,0-6-16 16,13-8 4 0,9-6-7-16,1-5 8 0,3 0-8 15,-1-5 5 1,-5-7-3-16,-6 2-2 16,-5 4-1-16,-4 4 3 0,-2 2-8 15,3 0 5 1,0 10-1-16,3 10-3 15,4 2 4-15,2 1 0 0,7-4 0 16,7-8 0-16,5-8 0 16,5-3 4-16,1-3-3 15,-1-19-1-15,-5-9-3 16,-6-7 2-16,-6-7-4 16,-5-2 5-16,-5-5 0 0,-5 3 13 15,-7 3 5-15,0 6 24 16,0 10-18-16,0 10 16 15,0 11-10-15,4 9-3 16,6 0-24-16,8 19-1 16,6 13-2-16,3 11 0 15,-2 7-3-15,-1 0 3 16,-6 3-3-16,-3 1 3 16,-8 2-27-16,-1-6-29 15,-4-3-59-15,-2-14-89 16,0-15-178-16</inkml:trace>
  <inkml:trace contextRef="#ctx0" brushRef="#br0" timeOffset="298609.8804">24005 17802 1035 0,'0'0'160'0,"0"0"-134"0,103-16-22 15,-50 13 0-15,4 0 33 16,0-1-18-16,0 1-19 16,-4-4-19-16,-3-3-37 15,-7-4 15-15,-13-5-1 16,-15 0 17-16,-11-1 25 16,-4-4 7-16,-1 1 17 0,-19 3 10 15,-10 2 7 1,-7 4-12-16,-5 8-4 15,-3 2-8-15,5 4 1 0,8 6-1 16,10 18-13-16,14 7 7 16,8 4 1-16,10 3-1 15,23-1 6-15,10-3-10 16,11-9-7-16,4-7-13 16,5-11-34-16,2-7-9 15,0 0-16-15,-3-7-27 16,-7-15 30-16,-13-3 46 15,-13-5 23-15,-15-2 23 16,-11 2 10-16,-3 0 43 16,-1 0-3-16,-18 7 4 0,-4 3-25 15,1 8-29 1,2 7-10-16,7 5-4 16,3 0-9-16,7 4-1 15,3 12 1-15,0 4-8 16,3-2-18-16,14-4-8 15,0-2 12-15,-1-6-18 0,-7-4-3 16,-4-2 34-16,-5 0 9 16,0 0 5-16,0 0 40 15,0-2-13-15,0 2-4 16,0 0-9-16,0 0-19 16,0 10-6-16,1 10 5 0,5 7 0 15,-2 6 0-15,-4 6 2 16,0 3-1-16,-7 3 0 15,-9 3 7 1,-5-2 1-16,0-9 33 0,-6-4 15 16,-12-13-4-16,-6-10-17 15,-8-4 3-15,-2-6-25 16,5 0-7-16,10-16-6 16,10-3-39-16,15-2-57 15,15-7-94-15,2-3-263 16</inkml:trace>
  <inkml:trace contextRef="#ctx0" brushRef="#br0" timeOffset="298952.3242">25394 17579 1131 0,'0'0'22'0,"0"0"-12"16,-97-11-8-16,63 22 25 15,1 19 51-15,2 9-27 16,7 10-12-16,9 5-10 15,9 6 5-15,6-3-5 0,0 0-10 16,16-8-3-16,8-8-16 16,3-5 0-16,3-10-20 15,4-3-89-15,6-13-92 16,8-10-178-16</inkml:trace>
  <inkml:trace contextRef="#ctx0" brushRef="#br0" timeOffset="299252.4012">25715 17596 1126 0,'0'0'59'0,"0"0"-3"0,0 0-38 15,0 0 3 1,0 0-2-16,0 0 29 15,-18 88-30-15,9-43-15 0,4-1 5 16,1-2-4-16,2-1 27 16,2-5-12-16,0-2-13 15,12-5 8-15,14-10-8 16,7-6-3-16,7-6 4 0,4-6-7 16,1-1-24-16,0 0-49 15,-12-14-87 1,-6-5-119-16,-11-7-377 0</inkml:trace>
  <inkml:trace contextRef="#ctx0" brushRef="#br0" timeOffset="299409.3756">25576 17809 925 0,'0'0'176'15,"0"0"-137"-15,0 0-22 16,0 0 3-16,118 46-10 15,-47-45-10-15,3-1-83 16,-7-7-185-16</inkml:trace>
  <inkml:trace contextRef="#ctx0" brushRef="#br0" timeOffset="299647.6995">25946 17294 993 0,'0'0'264'0,"0"0"-228"16,91 37-30-16,-31 5-6 16,7 8 98-16,-6 6-17 15,-10 7-42-15,-12 4-27 16,-17 1-10-16,-13 4-2 16,-9-2-3-16,0-2-42 15,-21-10 6-15,-22-16-7 0,-23-14-14 16,-16-12-28-1,-16-10-18-15,-5-6-137 16,-2-2-210-16</inkml:trace>
  <inkml:trace contextRef="#ctx0" brushRef="#br0" timeOffset="317942.1349">2924 12593 920 0,'0'0'83'0,"22"-82"2"0,-22 45-40 15,-7-1 4 1,-17 1 8-16,-16 3-9 0,-10 5-23 15,-14 9-6-15,-12 12-3 16,-10 8-16-16,2 6 2 16,5 21-1-16,15 11-1 15,16 8 6-15,21 3-1 16,17 0-4-16,10-2 1 16,28-8-2-16,23-12-18 15,13-14-15-15,12-13-7 16,5-18-13-16,-5-23 10 0,-8-13 15 15,-17-5 22 1,-12-6 6-16,-18-1 3 0,-8-5 7 16,-13-4 7-16,0 0 19 15,-7 5-1-15,-11 5 1 16,-6 12 14 0,3 13-13-16,6 17-11 0,6 13 1 15,2 10-27-15,7 19-3 16,0 26-3-16,0 23 6 15,0 12 4-15,13 6-3 16,4 5-1-16,-1-4-23 16,5 1-39-16,-5-2-36 15,2-11-68-15,0-17-186 16</inkml:trace>
  <inkml:trace contextRef="#ctx0" brushRef="#br0" timeOffset="318375.1726">3291 12206 1204 0,'0'0'32'0,"0"0"39"0,0 0-39 16,0 0 0-16,0 0-32 15,0 0-1-15,73 84 1 0,-60-18 1 16,-10-1-1-16,-3-3-1 15,0-6-30 1,-16-8-9-16,2-12 4 16,3-13 6-16,5-11-5 0,4-12 8 15,2-5 27-15,0-21-2 16,8-14 2 0,11-10-8-16,2-2 5 15,0-2 3-15,-2-4 3 0,-1 5-3 16,-6 4 17-16,0 9 11 15,-5 15 8-15,-4 10 12 16,0 13 1-16,-1 2-38 16,4 21-11-16,3 22-6 15,4 13 6-15,8 6 2 16,6 1-1-16,3-2-1 16,8-2 0-16,3-5-4 0,4-4-70 15,7-11-63 1,6-13-135-16</inkml:trace>
  <inkml:trace contextRef="#ctx0" brushRef="#br0" timeOffset="318590.0856">4487 12315 1229 0,'0'0'29'0,"0"0"-1"16,0 0-26-16,114-46 1 15,-46 43-4-15,7 3 1 16,-2 0-32-16,-6 2-111 16,-22 5-139-16</inkml:trace>
  <inkml:trace contextRef="#ctx0" brushRef="#br0" timeOffset="318758.1326">4468 12516 340 0,'0'0'595'0,"0"0"-546"15,0 0 1 1,91 55 45-16,-31-46-17 16,10-5-48-16,4 1-30 0,1-4-16 15,2-1-108-15,-17 0-128 16</inkml:trace>
  <inkml:trace contextRef="#ctx0" brushRef="#br0" timeOffset="321424.7386">6418 11290 1172 0,'0'0'0'16,"0"0"-7"-16,-112 17 7 16,64 51 0-16,5 26 13 15,0 26 16-15,13 19 3 16,10 14-3-16,9 5-8 16,11 2-10-16,0-6-6 15,19-12 3-15,12-14-8 0,8-22 1 16,4-19-1-1,2-19-5-15,1-22-47 16,-2-18-56-16,-2-18-32 16,1-10-57-16,-3-24-372 15</inkml:trace>
  <inkml:trace contextRef="#ctx0" brushRef="#br0" timeOffset="321840.7007">6875 11701 1199 0,'0'0'0'0,"0"0"-14"16,0 0 14-16,23 106-3 15,-2-47 7-15,3 8-8 16,-6 3 5-16,0-2-1 16,-5-9 0-16,-2-10 0 15,2-14-1-15,-2-15-3 16,-2-10 4-16,-1-10 3 16,0-7 9-16,7-21 42 15,6-13-20-15,3-12 14 0,-1-4-10 16,0-8-7-16,1-5-19 15,-2-2-2-15,-3 2-7 16,-2 7-2-16,-1 10-1 16,-5 16 0-16,-5 17-30 15,0 13-29-15,-3 7-24 16,1 27-119-16,2 14 16 16,-1 12-86-16</inkml:trace>
  <inkml:trace contextRef="#ctx0" brushRef="#br0" timeOffset="322186.6238">7644 12125 1237 0,'0'0'40'0,"0"0"-29"16,0 0-8-16,0 0 0 15,-103 44 10-15,83 1-8 16,9 3-1-16,9 2-3 16,2-6 0-16,14-9-1 15,17-10-6-15,5-13-15 16,4-8 8-16,-4-4 13 16,-6-11 4-16,-8-14 16 0,-8-7 37 15,-10-4-11 1,-4-3-6-16,-7 0-22 0,-20 3-7 15,0 1-10 1,-1 9 2-16,8 10-3 16,9 7-67-16,11 5-62 15,4 1-129-15</inkml:trace>
  <inkml:trace contextRef="#ctx0" brushRef="#br0" timeOffset="322416.6903">8359 11984 1250 0,'0'0'98'0,"85"-24"-93"16,-21 20-5-16,11-1 1 15,2 4 9-15,2 0 4 16,-5 1-14-16,-9 0-13 15,-13 0-70-15,-16-2-46 16,-20-8-109-16,-16-6-350 16</inkml:trace>
  <inkml:trace contextRef="#ctx0" brushRef="#br0" timeOffset="322624.6999">8596 11674 954 0,'0'0'75'16,"0"0"-71"-16,0 0 17 16,-18 91 63-16,14-34-32 15,4 12-16-15,0 6-14 16,4 4-12-16,7-6-7 16,2-4-3-16,2-5-4 15,3-9-71-15,3-7-90 16,1-13-189-16</inkml:trace>
  <inkml:trace contextRef="#ctx0" brushRef="#br0" timeOffset="323606.2576">9788 11318 984 0,'0'0'9'16,"0"0"41"-16,-4-95 12 16,17 72 13-1,19 5-31-15,8 8-25 0,11 6-12 16,2 4-6-16,-5 0-1 15,-5 10 0-15,-15 6-4 16,-15 5-1-16,-13 3-9 16,-10 3 2-16,-21 0 12 15,-9-1-3-15,0-1 3 0,5-1 1 16,12 1 1 0,12 2-1-16,11 6-1 15,11 6 3-15,20 0-7 0,7 2 4 16,-2-4-18-16,-7-6 17 15,-13-7-2-15,-13-5 3 16,-3-5 0-16,-25-2 1 16,-15-3 31-16,-17-4 8 15,-7 3-20-15,-2-3-5 16,8 3-11-16,11 4-4 16,9 3-9-16,12 3-118 0,7-4-208 15</inkml:trace>
  <inkml:trace contextRef="#ctx0" brushRef="#br0" timeOffset="323785.1898">9465 12064 1272 0,'0'0'76'0,"0"0"-49"16,0 0-10-16,144-3 69 15,-63-3-36-15,11 3-30 16,5 3-19-16,5 0-1 15,-7 0-68-15,-11 10-124 0,-22 0-204 16</inkml:trace>
  <inkml:trace contextRef="#ctx0" brushRef="#br0" timeOffset="324174.1713">9751 12478 1431 0,'0'0'9'0,"0"-77"35"15,12 42-20-15,13 5 31 16,5 8-11-16,3 7-25 16,0 11-18-16,-2 4-1 15,-6 8-18-15,-13 19-24 0,-12 11-55 16,-10 5 12-16,-35 2-18 15,-13-4 15-15,-6-7 43 16,7-7 39-16,12-9 6 31,17-8 3-31,16-6 14 0,9-3 30 0,3-1 49 16,12 0-15-16,22 0-43 16,15 0-5-16,14-4-3 15,7-3-5-15,9 1-20 16,4 2 0-16,0 0-5 15,-3-1-8-15,-11 2-17 16,-8-5-65-16,-13-2-40 16,-6-3-29-16,-6-11-127 15</inkml:trace>
  <inkml:trace contextRef="#ctx0" brushRef="#br0" timeOffset="324511.2139">10848 11407 1200 0,'0'0'15'0,"0"0"6"0,0 0-12 15,0 0 10-15,0 0-9 16,0 0 9-16,-16 132 8 15,16-66-22 1,0 0-4-16,0 0 0 16,2 0 4-16,1 1-3 0,3-4-2 15,2-9-2-15,3-7-3 16,4-9-30-16,9-8 2 16,1-10-15-16,5-8-36 15,-1-7-41-15,-3-5-73 16,-6-5-269-16</inkml:trace>
  <inkml:trace contextRef="#ctx0" brushRef="#br0" timeOffset="324669.7485">10546 11801 1034 0,'0'0'75'0,"0"0"-75"15,136-1-23 1,-64 1 20-16,-2-3-1 0,0-11-112 16,-9-9-358-16</inkml:trace>
  <inkml:trace contextRef="#ctx0" brushRef="#br0" timeOffset="324973.6152">11031 11107 1052 0,'0'0'60'15,"0"0"-44"-15,0 0-10 16,0 0 8-16,93-54-11 16,-61 65-3-16,-8 15-3 15,-16 7-7-15,-8 6-2 16,-20 2 8-16,-17-1 2 15,1-5 2-15,8-4 0 16,8-3 0-16,12-3 1 16,8 2-1-16,10-1 11 15,23 3 3-15,12-2-7 16,10-2 3-16,6-1-10 16,3-5-41-16,0-7-140 15,-3-7-338-15</inkml:trace>
  <inkml:trace contextRef="#ctx0" brushRef="#br0" timeOffset="325188.3876">11750 11778 1200 0,'0'0'13'16,"108"0"-6"-16,-41 0 9 15,3 0 36 1,-2-4-52-16,-5-6 0 0,-12-4-71 16,-13-5-72-16,-16-11-143 15,-15-4-493-15</inkml:trace>
  <inkml:trace contextRef="#ctx0" brushRef="#br0" timeOffset="325366.9482">11939 11359 888 0,'0'0'72'0,"0"0"-68"0,0 0 86 16,0 109 9-16,3-53-40 15,7 9-23-15,-3-1-12 16,-2-1-19 0,-1 1-4-16,-4-3-2 0,0 1-32 15,1-7-117-15,4-12-152 16</inkml:trace>
  <inkml:trace contextRef="#ctx0" brushRef="#br0" timeOffset="326274.1226">13429 11058 922 0,'0'0'20'16,"0"0"-19"-16,0 0 38 15,0 0-1-15,0 0 6 16,0 0-44-16,28 22-2 16,-37 19 2-16,-15 7 0 15,-6 4 0-15,-3 2 0 16,0-1 0-16,1-3 5 15,2-2-3-15,6-1-2 0,6-10 0 16,9-7 2-16,9-9-4 16,0-10 0-1,11 0 2-15,17-7 11 0,9-4-10 16,2 0 1 0,3-8-2-16,-6-10-10 0,-6-7 4 15,-7-2 6 1,-5-4 0-16,-6 4 3 0,-6 1 11 15,-6 7 18-15,0 3 2 16,0 4 0-16,-3 6-17 16,-4 6-5-16,1 0-12 15,0 4 0-15,0 18-6 16,6 10 6-16,0 10 0 16,0 6 2-1,15 0-4-15,7-2 2 0,1-4 0 0,2-4-5 16,2-1-29-1,-4-4-73-15,-3-7-114 0</inkml:trace>
  <inkml:trace contextRef="#ctx0" brushRef="#br0" timeOffset="326474.2069">12972 11945 880 0,'0'0'381'0,"80"0"-347"16,-9 0-26-16,14 0 18 16,10 0 47-16,2 0-26 15,-1 0-33-15,-4 8-11 16,-5 5-3-16,-12-1-76 16,-14 6-37-16,-17-2-102 0,-16 0-163 15</inkml:trace>
  <inkml:trace contextRef="#ctx0" brushRef="#br0" timeOffset="327023.739">13507 12297 1228 0,'0'0'33'0,"0"0"-8"16,0 0 30-16,0 0-29 15,100-69 14-15,-55 69-39 0,3 0-1 16,-5 0-5 0,-8 15-31-16,-13 3 8 0,-14 0-10 15,-8 5 6-15,-8 0 26 16,-17-1 1-16,-5 0 5 16,6 0-1-16,6 3 1 15,13 0 0-15,5 0-1 16,13 3-9-1,15-3-26-15,3 0 9 0,-9-3 6 16,-11-2 20-16,-11-5 2 16,-14-2-1-16,-27-4 43 15,-15-1 25-15,-13-6 2 16,-5-2-11-16,-3 0-7 16,5-11-11-16,8-3-17 15,10 2-13-15,19 3-3 0,16 0-8 16,19 1-58-16,14-6-110 15,38-8-328-15</inkml:trace>
  <inkml:trace contextRef="#ctx0" brushRef="#br0" timeOffset="327348.7186">14250 11501 1347 0,'0'0'1'0,"0"0"-2"15,0 0-27 1,0 0 27-16,36 80 1 16,-22-25 4-16,2 4 0 0,-4 4-4 15,0-3 0-15,-6-4-5 16,0-7 2-16,-1-6-20 15,-2-9 17-15,5-8-2 16,3-5 2-16,4-6-6 16,6-6-16-16,4-8 2 15,2-1-26-15,-2 0-55 16,-4-13-72-16,-5-9-226 16</inkml:trace>
  <inkml:trace contextRef="#ctx0" brushRef="#br0" timeOffset="327522.0969">14142 11801 1021 0,'0'0'76'15,"0"0"-31"-15,0 0-39 16,108 6 26-16,-36-2 16 16,10-4-32-16,-1 0-16 15,-4-11-12-15,-11-14-69 16,-12-8-153-16,-14-10-429 15</inkml:trace>
  <inkml:trace contextRef="#ctx0" brushRef="#br0" timeOffset="327873.6442">14728 11249 1046 0,'0'0'51'0,"0"0"-15"0,0 0-14 16,87-17 9-16,-65 17-2 16,-12 8-24-16,-8 8-5 15,-2 0 0-15,-6 8 2 16,-16-2-2-16,0 3 0 16,3 0-5-16,7 1 5 15,12 2-9-15,0 5 0 0,24 2 8 16,9 1 1-1,0-1 1 1,-3-1-1-16,-9-4 1 0,-8-8-2 0,-10-2 2 16,-3-8 15-16,-6-2 42 15,-12-6 31-15,-7-3 8 16,-5-1-34-16,-1 0-43 16,2 0-12-16,7 0-8 15,10-7-49-15,12-6-146 16,0-10-288-16</inkml:trace>
  <inkml:trace contextRef="#ctx0" brushRef="#br0" timeOffset="328141.5759">14916 11065 1372 0,'0'0'0'16,"94"79"-1"-16,-16-4 1 15,6 18 14-15,-1 15 19 16,-9 11-18-16,-19 4-12 16,-20 6 5-16,-22-5-6 15,-13 0-2-15,-19-6 0 16,-21-7-10-16,-12-11-5 16,-6-16-8-16,0-18 0 0,-4-20-2 15,-7-17-16 1,-4-19-35-16,-9-10-64 0,7-12-162 15</inkml:trace>
  <inkml:trace contextRef="#ctx0" brushRef="#br0" timeOffset="331156.2067">16599 11993 1050 0,'0'0'19'0,"-82"-68"-17"16,25 40 0-16,-5 5 7 15,-6 3 60-15,-5 9-29 16,-6 8-15-16,3 3 3 15,9 14 1-15,13 16 0 16,17 5-5-16,15 5-18 0,12-2 0 16,10-1-3-1,14-6-3-15,25-7 7 16,16-10-7-16,14-9-6 16,7-5-15-16,2-10-3 15,-4-19 24-15,-13-12 0 0,-13-12 0 16,-11-14 1-16,-17-9 3 15,-9-9 6-15,-11-8 19 16,0 1-3-16,-5 5 5 16,-10 10 2-16,-2 20 1 15,4 17 10-15,4 19-9 16,0 13-24-16,3 8-11 16,-3 28-16-16,-3 21 12 0,3 24 4 15,5 15 0-15,4 5-3 16,0-3-54-16,13-13-32 15,9-13-10 1,8-11-58-16,6-21-117 16</inkml:trace>
  <inkml:trace contextRef="#ctx0" brushRef="#br0" timeOffset="331422.654">17006 11182 1205 0,'0'0'48'16,"0"0"-6"-16,0 0-42 0,0 0-8 15,0 0 8-15,-19 130 13 16,12-44-3-16,3 10-8 16,4 3-2-16,0-3 1 15,15-13-1-15,6-8-23 16,5-13-25-16,5-9-17 15,3-18-29 1,1-13 19-16,-1-13-55 0,-5-9-32 16,-7-9-214-16</inkml:trace>
  <inkml:trace contextRef="#ctx0" brushRef="#br0" timeOffset="331604.863">16808 11618 1216 0,'0'0'59'0,"0"0"-47"15,0 0-11-15,150-13 1 16,-66 13 10-16,7 0-12 16,-1 0-62-16,-7 0-138 15,-10-9-437-15</inkml:trace>
  <inkml:trace contextRef="#ctx0" brushRef="#br0" timeOffset="333840.1275">5937 11233 890 0,'0'0'9'0,"-86"22"29"0,41 19-8 15,-1 22-6-15,12 22-10 16,8 18 8-16,17 21 6 16,9 12 1-16,0 8 4 15,2 8-27-15,4-2 10 0,-2 5-15 16,1-5 6-16,-2-6-6 15,4-7 3 1,1-17-4-16,-4-7 0 0,-4-7-7 16,0-7-4-16,-15-10-19 15,-25-16-49-15,-21-23-133 16</inkml:trace>
  <inkml:trace contextRef="#ctx0" brushRef="#br0" timeOffset="334889.2292">1735 11407 740 0,'0'0'80'16,"-81"37"-62"-16,43 23-11 15,2 25 12-15,9 20 32 16,13 20 13-16,13 18-26 15,1 11-25-15,22 13 3 16,14 8 10-16,0 2-19 16,-3-4-2-16,-8-10-5 15,-8-14 0-15,-7-8-2 16,-7-9-4-16,-3-11 6 16,-6-11 0-16,-31-15-117 0,-26-23-110 15</inkml:trace>
  <inkml:trace contextRef="#ctx0" brushRef="#br0" timeOffset="342655.3846">995 14345 1148 0,'0'0'24'0,"0"0"-11"0,0 0 12 15,0 0 0-15,0 0 3 16,101-58-3-16,-59 58-23 16,-3 18-1-1,-2 10-1-15,-7 3-8 0,-8 1 7 16,-11 0-8-16,-4-2-16 15,-7-5 1-15,0-5 0 16,0-7 20-16,-7-5 2 16,-2-4 2-16,3-4 0 15,3 0 5-15,3-12-1 16,0-13 4-16,6-4-8 16,13-6-14-16,4-3 12 15,-1-4-4-15,-1 3 6 16,-6 0 0-16,1 4 0 0,-7 5 25 15,-1 8-10-15,-4 6 6 16,-1 8 9-16,-3 5-10 16,3 3-14-16,-2 0-6 15,1 15-16-15,4 11 16 16,0 5 0-16,2 3 4 16,2-1-4-16,-3 0 0 15,1-1-2-15,2-2 1 16,4-3-2-16,-1-2-32 15,8-4-68-15,3-6-100 16,1-9-220-16</inkml:trace>
  <inkml:trace contextRef="#ctx0" brushRef="#br0" timeOffset="343035.1193">1757 14325 872 0,'0'0'85'15,"0"0"-85"-15,0 0 2 16,0 0-2-16,0 0 31 16,0 0-15-16,-19 64-6 15,19-39-6-15,0-5 1 0,0-1 2 16,4-3-5-16,5-2 6 15,6-6 3-15,3-3-6 16,-1-5 7-16,-1 0-2 16,-4-5 9-1,1-9 16-15,-4-4-3 16,-4-2 13-16,-5-3 6 0,0 1-22 16,0 0-9-16,-5-1-9 15,-7 1-10-15,-4 3-1 16,-1 1-1-16,-5 5-66 15,0 7-38-15,-5 1-165 16,6 3-503-16</inkml:trace>
  <inkml:trace contextRef="#ctx0" brushRef="#br0" timeOffset="344338.5349">993 11272 879 0,'0'0'91'16,"0"0"-64"-16,0 0 40 16,0 0 20-16,0 0-22 15,18-76-17-15,2 67-31 16,5 4 3-16,-1 3-17 0,1 2 3 16,-1 0-6-1,-6 9-3-15,0 9 2 0,-6 8-11 16,-6 5 11-16,-6 1 1 15,0 0-3-15,0-3 3 16,-6-4 0-16,-2-9-5 16,2-2 5-16,2-8-3 15,2-6 3-15,2 0 2 16,0 0 0-16,0 0 9 16,0-6-11-16,0-10 0 15,12-5-23-15,2-3-3 16,-1-1-6-16,4-3 21 0,-4 0-2 15,-1-2 12 1,-2-1 0-16,-4 4 1 16,-1-1-1-16,-4 6 2 15,-1 4-1-15,0 7 4 16,0 3 7-16,0 6 3 16,0 2-5-16,0 0-7 0,0 0-2 15,0 1-3-15,0 16-3 16,0 6 6-16,0 5 5 15,0 0 0-15,17-1-4 16,5-5 3-16,2-5 11 16,6-4-10-16,-2-4-1 15,0-5 3-15,-1 1-7 16,-1-3-22-16,1-2-85 16,-8 0-177-16</inkml:trace>
  <inkml:trace contextRef="#ctx0" brushRef="#br0" timeOffset="352073.7395">16221 12718 986 0,'0'0'112'0,"0"0"-65"0,0 0-43 16,0 0 62 0,0 0 68-16,0 0-68 15,0 0-42-15,61-42-22 16,-13 42 1-16,8 0-2 0,-3 0 2 15,-2 0-3-15,-2 2-19 16,-1 6-29-16,-3-1-15 16,-6 3-28-16,-8-1-34 15,-9 1-20-15,-11-4-52 16,-11-6-210-16</inkml:trace>
  <inkml:trace contextRef="#ctx0" brushRef="#br0" timeOffset="352328.4844">16104 12862 970 0,'0'0'81'0,"0"0"-50"0,84 0-29 16,-37 0 37-16,7 0 44 15,1 2-49-15,-1 0-24 16,-1 1-5-16,-4 0-5 16,-7-2-1-16,-7-1-8 15,-6 0-53-15,-8 0-71 16,-10 0-115-16</inkml:trace>
  <inkml:trace contextRef="#ctx0" brushRef="#br0" timeOffset="363684.9803">5948 13941 838 0,'0'0'1'0,"-79"-18"8"0,28 18 9 15,-10 0 57 1,-2 10-10-16,1 15-17 0,2 7-19 16,11 8-9-16,13 7-11 15,11 5 4-15,8 2 5 16,7-3-12-16,10-2 0 15,0-7-3-15,27-2 0 16,11-8 9-16,12-5-9 16,11-10 6-16,6-9-2 15,1-8-7-15,-5 0 2 16,-9-12-1-16,-8-14-1 16,-10-6 8-16,-8-6 8 0,-10-3 31 15,-10-4-7-15,-8-2-26 16,-8-2 1-1,-17 2-15-15,-11 5 3 0,-4 8-7 16,-2 10-23-16,0 9-71 16,-4 8-52-16,1 2-141 15</inkml:trace>
  <inkml:trace contextRef="#ctx0" brushRef="#br0" timeOffset="364735.8797">5244 10456 1080 0,'0'0'46'0,"0"0"-21"15,0 0 0 1,0 0 38-16,0 0-19 16,0 0-43-16,0 0-1 0,-33 13 0 15,30 46 9-15,3 9-4 16,-3 5-4-16,3 2 1 16,0-3-2-16,0-7-2 15,6-9 2-15,7-8 0 16,-1-12 2-16,2-10-2 15,4-9 3-15,1-6-2 16,2-6 0-16,4-5 0 16,4 0 8-16,2 0-9 0,3-12-2 15,1 0-25 1,-1-4-26-16,-4 0-14 16,-2-5-46-16,-7-1-44 0,-7-3-77 15</inkml:trace>
  <inkml:trace contextRef="#ctx0" brushRef="#br0" timeOffset="364950.1476">4915 10789 1117 0,'0'0'16'0,"0"0"-10"16,139-36-1-16,-55 24 3 16,7 5 13-16,-2 3-17 15,-8 4-4-15,-11 0-96 16,-19-2-159-16</inkml:trace>
  <inkml:trace contextRef="#ctx0" brushRef="#br0" timeOffset="369867.127">2105 16087 1217 0,'0'0'23'15,"0"0"-11"-15,18-81-6 16,5 70-2-16,7 6 5 15,6 5 18-15,9 8-4 16,4 25-14-16,-2 13-9 0,-6 8-4 16,-8 8 1-16,-15 6-1 15,-8 0 2-15,-10-1 2 16,0-8 0-16,-10-12 0 16,-5-9-6-16,2-16 1 15,4-10 1-15,4-6 4 16,2-6 5-16,3 0-5 15,0 0 14-15,6-17-3 16,15-11-11-16,4-9-20 16,1-10 8-16,-1-6 10 0,-4-5-13 15,1-1 2-15,-2 2 5 16,-4 7 7-16,-1 7 1 16,-3 13 2-16,-6 8-2 15,-3 10 1 1,-3 6 20-16,0 6-10 15,0 0-11-15,0 4-1 16,0 17-11-16,0 14 12 0,0 8 1 16,0 6 10-16,25 5 5 15,5-2-11-15,12-3 2 16,1-6-4-16,5-5-3 16,1-6-25-16,-4-3-79 15,-9-8-162-15,-6-15-489 0</inkml:trace>
  <inkml:trace contextRef="#ctx0" brushRef="#br0" timeOffset="370418.1516">1917 15808 681 0,'0'0'336'0,"-93"-28"-336"16,35 27-9-16,-3 1-1 16,-3 0 10-16,-3 0 3 15,1 4-1-15,11 4-2 16,13 3 6-16,12-2-6 16,14 1 4-16,13 4 4 15,3 6-2-15,0 9 11 16,16 11 11-16,9 9 19 15,3 9-13-15,0 7-22 16,-3 4-7-16,-9 6 0 16,-11 6 1-16,-5 3-5 0,0 5 0 15,-3 0 2-15,-3-1-2 16,3-3 5-16,3 1 8 16,0-10 14-16,12-1-6 15,12-6-4-15,4-8-10 16,2-17-4-16,4-9-2 15,5-8-2-15,8-15-7 16,6-5-60-16,16-7-89 16,5-11-184-16</inkml:trace>
  <inkml:trace contextRef="#ctx0" brushRef="#br0" timeOffset="371002.0076">3350 15680 1045 0,'0'0'1'0,"0"0"3"16,0 0-4-16,0 0 0 16,96-81 8-16,-48 75 7 15,1 3-7-15,-3 3-5 16,-7 0-3-16,-6 11-3 15,-11 3 3-15,-5 0-5 16,-7 0 2-16,-3-2 0 16,-5-2-2-16,-2-1-1 15,0 3 5-15,0 4 0 0,0 3 1 16,0 6 0-16,0 9 1 16,0 9-1-16,3 13 4 15,9 11 3 1,7 7 4-16,2 7-2 0,2-1 0 15,-1 6 0-15,0-1 2 16,-8-2-1-16,-11-7-6 16,-3-8 6-16,-12-10 1 15,-21-9 4-15,-10-9 7 16,-8-10 12-16,-12-5-4 16,-11-11 0-16,-10-5-17 15,-4-7-13-15,-9-2-6 16,-4 0-116-16,-2-15-167 15</inkml:trace>
  <inkml:trace contextRef="#ctx0" brushRef="#br0" timeOffset="396531.0932">3901 16901 1144 0,'0'0'43'0,"0"0"-42"16,0 0 0 0,82-2 9-16,-64 20 6 0,1 2-9 15,-7 7-4-15,-4 2-3 16,-7-3 1-16,-1-3-1 15,0-3 2-15,-1-5-2 16,-8-6 1 0,3-3 0-16,3-5 0 0,1-1 4 15,2 0 1-15,0-7 8 16,12-13-5-16,12-6-7 16,6-6 2-16,0-5-2 15,-6-5-1-15,1-3-1 16,-7 3 4-16,-6 5-3 0,0 11 1 15,-8 8 4-15,-2 9 24 16,-2 8 14-16,0 1-22 16,0 0-22-16,0 11-6 15,0 13 4-15,-6 8 2 16,-1 1 0-16,2 0 1 16,5-2-2-16,0-2-2 15,15-3 3-15,13-3 0 16,8-4-31-16,9-2-36 15,4-3-51-15,6-7-154 16,-10-7-540-16</inkml:trace>
  <inkml:trace contextRef="#ctx0" brushRef="#br0" timeOffset="396996.0416">4650 17019 889 0,'0'0'80'0,"0"0"-71"16,0 0-6-16,0 0 26 15,-82 35 27-15,79-10-27 16,3 2-17-16,10 2-5 15,11-4 8-15,8 1 0 16,-1-8-9-16,5-4-6 16,-5-7 2-16,-4-7-2 0,-6 0 2 15,-8-11 7-15,-5-11 35 16,-5-2-12-16,-2-2-20 16,-23-8-12-16,-5 2-59 15,-9-7-76-15,-5-5-126 16</inkml:trace>
  <inkml:trace contextRef="#ctx0" brushRef="#br0" timeOffset="397799.9558">4092 15404 950 0,'0'0'19'0,"0"0"-11"15,0 0-7-15,86-29 13 16,-69 31 7-16,-2 18-12 0,-8 7-9 15,-4 7-2 1,-3 3 2-16,0 1 0 16,-12-9 0-16,-4-3-2 0,2-8 3 15,3-5-1-15,5-7 0 16,3-2 1-16,3-4-1 16,0 0 7-16,0-14 8 15,16-8-15-15,5-7-5 16,4-5 2-16,1-5 2 15,-1-4-3-15,-7-3 4 16,1-1 1-16,-8 4 0 16,-1 8 16-16,-7 7 20 0,-3 12 35 15,0 9-26-15,0 7-3 16,0 1-43-16,-3 21-12 16,-1 12 12-16,4 7 6 15,18 3-6-15,13 0 8 16,8-4 0-1,4-7-6-15,-1-5 5 0,-3-2-7 16,2-4-5-16,-2-3-103 16,-6-11-146-16</inkml:trace>
  <inkml:trace contextRef="#ctx0" brushRef="#br0" timeOffset="398842.0723">5569 15746 1185 0,'0'0'121'0,"0"0"-73"15,0 0-44-15,0 0 16 16,0 0 76-16,0 0-29 0,91-31-67 16,-10 31 6-1,-1 0-6-15,-5 9-16 16,-5 2-73-16,-16 3-72 16,-11-2-75-16,-25-5-171 15</inkml:trace>
  <inkml:trace contextRef="#ctx0" brushRef="#br0" timeOffset="399043.8476">5404 15938 979 0,'0'0'45'16,"0"0"-5"-16,0 0 74 16,86 16 42-16,-4-16-44 15,12 0-56-15,6 0-27 0,-12 0-24 16,-11 0-10-16,-11 0-76 15,-9 0-121-15,-18 0-180 16</inkml:trace>
  <inkml:trace contextRef="#ctx0" brushRef="#br0" timeOffset="402147.2061">7215 14648 783 0,'0'0'1'0,"-93"31"9"0,50 12 13 16,5 15 19-1,7 11 39-15,13 13-13 16,11 8-16-16,7 9-1 0,0 8-27 15,18 4-1-15,13 5 10 16,6 0 0 0,1 4-5-16,-1 5-20 0,-4-2-5 15,-6-5 2-15,-8-9-3 16,-13-13-3-16,-6-14 1 16,0-13-1-16,-19-15 0 15,-5-18-18 1,0-14 11-16,0-15-25 0,2-7-25 15,1-13-118-15,4-26-414 16</inkml:trace>
  <inkml:trace contextRef="#ctx0" brushRef="#br0" timeOffset="402596.1971">7637 15212 706 0,'0'0'420'0,"0"0"-414"0,0 0-6 15,80-15 0-15,-50 41 0 16,1 9 1-16,2 12-1 16,0 7 0-16,-2 5-2 15,-2-2 1-15,-8-3-2 16,-2-9 2-16,-7-13-7 16,-2-11-37-16,-7-15 39 15,-1-6 6-15,-2-10 45 16,6-23 11-16,0-13-50 15,0-5 24-15,4-10 14 16,-2-2-20-16,4-1-7 16,3 0-10-16,-2 6-6 0,2 10-1 15,2 15-8 1,-3 11-56-16,1 15-29 16,2 7-110-16,1 7-147 15</inkml:trace>
  <inkml:trace contextRef="#ctx0" brushRef="#br0" timeOffset="402906.5397">8375 15316 1047 0,'0'0'37'0,"0"0"-37"15,0 0 0-15,0 0 1 0,-4 77 51 16,2-46-31-16,2-1-9 15,0-3-8-15,11-6 2 16,10-7 3-16,4-7-5 16,2-7 17-16,-2 0 15 15,-2-2-2-15,-6-12 5 16,-6-6-11-16,-8-3 0 16,-3-4-2-16,0-1-14 15,-6 0-4-15,-10-1-8 16,-2 4-57-16,1 3-55 15,7 4-113-15,7 4-225 16</inkml:trace>
  <inkml:trace contextRef="#ctx0" brushRef="#br0" timeOffset="403207.8513">9136 15308 1093 0,'0'0'25'15,"130"-10"-14"-15,-52 3-6 16,2-1 3-16,-8 2 27 16,-8-2-20-16,-13 2-15 15,-12 4-14-15,-13-1-97 16,-14-3-95-16,-12-8-309 16</inkml:trace>
  <inkml:trace contextRef="#ctx0" brushRef="#br0" timeOffset="403410.8211">9360 15093 1065 0,'0'0'87'16,"0"0"-77"-16,0 0-10 16,0 0 46-16,3 103 36 15,9-56-41-15,1 5-35 16,-2 1-2-16,-5 3-4 15,-3-5-84-15,1-4-84 16,-4-10-132-16</inkml:trace>
  <inkml:trace contextRef="#ctx0" brushRef="#br0" timeOffset="404612.5058">9559 15352 863 0,'0'0'96'0,"0"0"-64"16,0 0 21-1,0 0 31-15,-94-79-34 16,59 69-11-16,-2 8-17 15,-1 2-17-15,-3 0-4 0,8 12 6 16,2 13 2-16,4 7 3 16,7 6 5-16,6 2-7 15,11-4-1-15,3-5-2 16,3-4-6-16,19-8 7 16,9-7-2-16,7-11 9 15,12-1-4-15,8-7-4 16,2-22-5-16,-5-7 4 15,-5-10-6-15,-16-8-1 16,-3-8 1-16,-13-8 0 16,-12-6 2-16,-6-5 1 0,0 4 0 15,-19 3 7-15,-5 8 16 16,-3 12 3-16,0 16-11 16,8 13-4-16,4 13 8 15,3 9-3-15,9 3-6 16,0 10-13-1,0 27-11-15,1 21 9 0,2 15 0 16,0 7 2-16,6-3 5 16,9-5-4-16,-4-4 1 15,-1-6-2-15,2-7 0 16,3-10-40-16,4-9-59 16,5-12-58-16,6-13-64 15,3-11-230-15</inkml:trace>
  <inkml:trace contextRef="#ctx0" brushRef="#br0" timeOffset="404864.7313">9969 14902 1122 0,'0'0'61'15,"0"0"-42"-15,0 0-15 16,0 0 3-16,0 72 54 15,0-19-18-15,0 7-20 16,0 4-15-16,1-5-3 16,5-3-2-16,3-6-2 0,4-8 2 15,3-7-3 1,4-6 0-16,6-10-1 16,3-5-16-16,6-7-51 0,-1-7-50 15,-4 0-148 1,-12-21-262-16</inkml:trace>
  <inkml:trace contextRef="#ctx0" brushRef="#br0" timeOffset="405038.2545">9891 15162 1046 0,'0'0'84'15,"0"0"-19"-15,0 0-58 0,110-1-1 16,-44 6 38-16,7 2-38 15,5-3-6 1,0-4-177-16,-3 0-343 0</inkml:trace>
  <inkml:trace contextRef="#ctx0" brushRef="#br0" timeOffset="405958.3884">10689 15240 1192 0,'0'0'41'16,"0"0"-38"-16,0 0 12 15,0 0 81-15,0 0-23 16,0 0-56-16,120 0-13 15,-61 0 0-15,9 0-2 16,3-2 2-16,4 2-4 16,-1-4-21-16,-5-3-60 0,-9-4-32 15,-14-5-54 1,-15-5-58-16,-16-4-294 0</inkml:trace>
  <inkml:trace contextRef="#ctx0" brushRef="#br0" timeOffset="406163.2416">10971 14974 1033 0,'0'0'41'0,"0"0"-12"16,12 94 61-16,2-46-3 15,2 5-18-15,-1 5-21 0,0 4-37 16,-5-2-8-16,-1-1-3 15,3-5-3 1,0-5-126-16,2-10-126 0,2-13-412 16</inkml:trace>
  <inkml:trace contextRef="#ctx0" brushRef="#br0" timeOffset="407962.7301">12035 14770 817 0,'0'0'34'0,"0"0"41"16,0 0 5-16,-25-95 16 15,25 72-16-15,0-2-17 16,12 2-29-16,9 2-9 16,5 0-4-16,6 6-5 15,4 5-8-15,1 7-8 16,-1 3-2-16,-5 0-1 16,-6 14-1-16,-8 7-1 15,-11 3 3-15,-6 4-14 16,0-2 11-16,-21-1 0 15,-2 0 5-15,-2-4 0 16,4-2 0-16,8-2 0 16,8-1-5-16,5 1 6 15,8 1-2-15,24 4 1 16,12 3-7-16,8-5-11 16,-3 1-7-16,-10-7 10 15,-14-3 13-15,-14-2 2 0,-11-3-5 16,0 2 1-16,-30 3 4 15,-12 3 39-15,-15 0-10 16,-4 0-11-16,-1 0-9 16,5 2-7-16,8-1 5 15,12 3-7-15,7-1-61 16,13 2-85-16,10-4-201 16</inkml:trace>
  <inkml:trace contextRef="#ctx0" brushRef="#br0" timeOffset="408141.2532">11905 15318 1267 0,'0'0'89'15,"0"0"-59"-15,111-20-25 16,-50 8 57-16,6 5 17 16,7 1-55-16,0 6-24 15,0 0-4-15,-10 16-80 16,-14 7-98-16,-19-1-158 15</inkml:trace>
  <inkml:trace contextRef="#ctx0" brushRef="#br0" timeOffset="408445.4382">11947 15559 1111 0,'0'0'154'16,"0"0"-57"-16,0 0-48 15,0 0 33-15,12-75 6 16,18 65-55-16,10 6-18 16,8 4-14-16,2 0-1 15,-3 10 0-15,-3 11-3 16,-8 5 1-16,-9 4 2 16,-9 6-24-16,-6 2 12 15,-9 4-9-15,3-4 1 16,-1-1 0-16,1-8-5 0,5-4 1 15,1-9 19-15,8-7-2 16,-1-5 1-16,8-4-21 16,6 0-42-16,5-15-64 15,6-3-91-15,3-12-184 16</inkml:trace>
  <inkml:trace contextRef="#ctx0" brushRef="#br0" timeOffset="409412.0257">11995 15623 1020 0,'0'0'105'16,"0"0"-67"-16,15-75 19 15,5 54 42-15,5 2-14 16,3 4-31-16,6 3-23 16,6 6-11-16,2 5-16 15,0 1 4-15,0 0-3 16,-8 13-5-16,-7 8 0 0,-5 8-6 15,-11 10 0-15,-10 4 5 16,-1 4-10-16,-21 1 1 16,-19-3-14-16,-6-4-8 15,-7-4 12-15,3-7 9 16,3-7 11-16,9-7 3 16,8-6-3-16,7-9 3 15,10-1 4-15,6 0-6 16,5-8 14-16,2-9 3 15,0-3-15-15,15 2 4 16,5 1-6-16,3 5 7 16,3 5 4-16,2 7-11 15,3 0 2-15,4 3-3 16,5 13 0-16,2 5 7 16,7 0-6-16,2-1 3 0,-5-3-1 15,-4-3-1 1,-2-3-4-16,-4-4-13 0,-2-4-43 15,-1-3-10-15,-3 0-50 16,0-17-58-16,0-13-104 16</inkml:trace>
  <inkml:trace contextRef="#ctx0" brushRef="#br0" timeOffset="409952.3226">13048 14089 906 0,'0'0'10'0,"-77"75"-7"0,47-12 23 16,10 18 30 0,8 14 11-16,12 16-6 0,0 15-28 15,18 15-13-15,10 5-11 32,8 1-2-32,2-3 2 0,2-10-9 0,2-5 0 0,-2-12-1 15,-4-13-19-15,-9-8-32 16,-10-11-35-16,-12-9 26 15,-5-13 21-15,-5-18 40 16,-21-19 1-16,-12-14-1 16,-9-12 9-16,-4 0 4 15,5-24-13-15,1-10-15 16,9-14-177-16</inkml:trace>
  <inkml:trace contextRef="#ctx0" brushRef="#br0" timeOffset="410330.3516">13718 14583 1264 0,'0'0'0'0,"0"0"-13"15,0 0-13-15,0 0 26 16,19 85 0-16,-19-30 3 16,0 12-3-16,0 2 3 0,0 1-3 15,0-5 0 1,0-7 0-16,2-8 0 0,2-7 1 15,7-8-1-15,2-5 0 16,9-7 1-16,8-7-3 16,11-7 2-16,5-6-49 15,3-3-86 1,0-3-62-16,-7-21-348 0</inkml:trace>
  <inkml:trace contextRef="#ctx0" brushRef="#br0" timeOffset="410501.8935">13687 14888 990 0,'0'0'5'16,"98"-16"-5"-16,-32 8-13 15,7-4 12-15,-1-11-99 16,-3-7-314-16</inkml:trace>
  <inkml:trace contextRef="#ctx0" brushRef="#br0" timeOffset="410797.104">14188 14366 1030 0,'0'0'10'0,"0"0"44"15,0 0-15-15,0 0-17 16,0 0-4-16,95-36-14 16,-66 59-4-16,-13 7-7 15,-13 3-29-15,-3 4-14 16,-25-3 22-16,-11-5 15 16,3-4 8-16,11-11 5 15,8-4 0-15,13-3 14 16,1 0 32-16,16 0 13 15,18 2-27-15,16 0-13 16,11 3-19 0,12 1-2-16,-1 2-124 15,-2 1-152-15</inkml:trace>
  <inkml:trace contextRef="#ctx0" brushRef="#br0" timeOffset="411241.1506">15191 14941 727 0,'0'0'348'15,"0"0"-297"-15,0 0-35 16,-51-82 23-16,9 75 19 0,-6 7-29 16,-9 10-24-1,2 21-4-15,10 11-2 0,13 3 0 16,14-1 1-16,13-6-2 15,5-9 5-15,14-9-2 16,17-11-1-16,5-9 3 16,4-2-1-16,-2-23 1 15,-6-9-1 1,-3-13-4-16,-6-10 5 0,-7-11-5 16,-5-8 2-16,-8-3 0 15,-3 2 6-15,0 7-5 16,-3 9 19-16,-10 14 14 15,2 17 11-15,1 14-16 16,6 13-8-16,1 3-21 16,1 23-3-16,2 19 3 0,0 17 1 15,0 11-1-15,0 5 2 16,3 0-5-16,9-3 3 16,0-8-64-16,6-11-34 15,3-17-71-15,12-18-92 16</inkml:trace>
  <inkml:trace contextRef="#ctx0" brushRef="#br0" timeOffset="411504.4436">15638 14439 1136 0,'0'0'71'16,"0"0"7"-16,0 0 1 0,0 0-30 15,0 0-49-15,0 0 0 16,0 79-1-16,0-11 2 16,0 7 0-16,0 5-1 15,0-5 1-15,1-7-3 16,7-11 1-16,7-11-50 16,6-14 3-16,7-10-33 15,7-16-28-15,1-6-41 16,-5-10-47-16,-6-22-308 15</inkml:trace>
  <inkml:trace contextRef="#ctx0" brushRef="#br0" timeOffset="411690.5064">15511 14608 974 0,'0'0'94'0,"0"0"-16"15,0 0-9-15,0 0 13 16,142 13-2-16,-61-2-62 15,2-3-15-15,-4-4-3 16,-3-4-47-16,-6 0-74 16,-7-18-243-16</inkml:trace>
  <inkml:trace contextRef="#ctx0" brushRef="#br0" timeOffset="413017.0305">16602 14965 1043 0,'0'0'18'16,"107"-3"-17"-16,-37 2-1 16,8-4 9-16,3 1 34 15,-7 1-35-15,-5 1-8 16,-14-2-84-16,-9-3-45 15,-13-6-33-15,-14-3-181 16</inkml:trace>
  <inkml:trace contextRef="#ctx0" brushRef="#br0" timeOffset="413280.9505">16805 14779 881 0,'0'0'0'0,"0"0"11"15,0 0 53-15,46 93 32 16,-28-53-27-16,2 4-29 16,0 2-23-16,-1-3-7 0,-2-4-10 15,-2-3-2-15,-3-7-12 16,3-4-91-16,1-9-87 15,5-9-321 1</inkml:trace>
  <inkml:trace contextRef="#ctx0" brushRef="#br0" timeOffset="414251.1546">18012 14365 1127 0,'0'0'6'0,"0"0"6"16,0 0 15-16,0 0 32 0,0 0-8 16,0 0-48-1,4-30-3-15,-4 54-6 0,-10 7 6 16,-8 6 0-16,-1 2 0 15,2 5 0-15,-1-1 0 16,5 1 2 0,5-1-2-16,7-6 0 0,1-5 2 15,3-7-2-15,15-5 0 16,3-10 3-16,1-8 4 16,-1-2-4-16,0 0-1 15,-2-12-2-15,-2-6-3 16,-3 0 2-16,-3 1-3 15,-5 1 2-15,-4 6 2 16,-2 5 0 0,0 3 3-16,0 2-3 0,1 0-11 15,2 19-15-15,6 5 25 16,1 5 1-16,2 5-2 16,6 0 2-16,-2 1 0 0,1 1-42 15,1-2-50-15,-3-1-75 16,-5-7-54-16</inkml:trace>
  <inkml:trace contextRef="#ctx0" brushRef="#br0" timeOffset="414629.6766">17740 15090 1158 0,'0'0'110'0,"0"0"-72"0,0 0-25 16,140 0 70-1,-65 0-8-15,7 0-45 16,3 0-20-16,-1 4-6 16,-8 6-4-16,-12-2-27 15,-16 4-89-15,-14 1-55 16,-12 2-135-16,-14-2-364 16</inkml:trace>
  <inkml:trace contextRef="#ctx0" brushRef="#br0" timeOffset="415261.7318">18110 15454 1243 0,'0'0'63'16,"0"0"-28"0,0 0 26-16,0 0 38 0,0 0-48 15,0 0-39-15,90-63-9 16,-54 63-6-16,-10 7 3 16,-9 7-20-16,-13 1-20 15,-4 2 5-15,-3 0 11 16,-15-1 3-16,-4 0-10 15,4-2 4-15,5 0 21 0,11-2-11 16,2 4 7 0,20 3-2 15,9 1-6-31,3 3 1 0,-2-1 0 109,-9 0 12-109,-7-1 2 0,-14 1 2 0,0-4 1 0,-22 1 4 0,-20-3 38 0,-14-6 38 0,-9-5-14 0,-2-3-20 0,4-2-10 0,10 0-14 0,9-3-5 0,9-8-13 0,17-2 5 0,12-1-9 0,6-5-43 0,26-5-146 16,23-5-208-16</inkml:trace>
  <inkml:trace contextRef="#ctx0" brushRef="#br0" timeOffset="416255.4756">18901 14041 926 0,'0'0'0'0,"0"0"0"16,-100 20 9-1,66 18 63-15,4 18-7 16,6 17-9-16,6 14-22 0,11 14-5 16,7 16-3-16,0 11 5 15,22 16-5 1,14 10-19-16,7 7 0 0,6-2-5 15,-1-11-2-15,-3-9 2 16,-6-11-2-16,-13-2-6 16,-12 0-8-16,-12-7 14 15,-2-9 0-15,-19-14-7 16,-9-22-11-16,-6-21-10 0,-1-16 20 16,0-18-7-16,4-19-28 15,5-3-82-15,2-30-138 16</inkml:trace>
  <inkml:trace contextRef="#ctx0" brushRef="#br0" timeOffset="416689.034">19341 14640 997 0,'0'0'11'0,"0"0"27"15,0 0-22-15,0 0 4 16,0 0-3-16,0 0-12 16,-6 55 14-16,-3-10-6 15,2 8-7-15,4 6-5 16,3 4 1-16,0 2-2 15,0-4 1-15,14-9-1 16,3-8 0-16,4-12-42 0,1-8-19 16,2-8-15-16,2-11-54 15,-3-5-113-15</inkml:trace>
  <inkml:trace contextRef="#ctx0" brushRef="#br0" timeOffset="416894.4876">19194 14929 755 0,'0'0'287'16,"0"0"-226"-16,92-31-51 16,-41 21 2-16,5-1 38 15,4 0-21-15,-1-3-29 16,-4-2-37-16,-3-5-122 15,-12-5-255-15</inkml:trace>
  <inkml:trace contextRef="#ctx0" brushRef="#br0" timeOffset="417337.5361">19625 14368 657 0,'0'0'263'0,"0"0"-233"15,0 0 7-15,0 0 15 16,23-78-7 0,-10 75-7-16,3 3-30 15,-4 0-7-15,-1 3-1 0,-3 9 0 16,-5 1-5-16,-3 6-15 15,0-1-14-15,0 3 6 16,0 0 13-16,0 5-1 16,2 1 6-16,12 1 8 15,1 2-1 1,2-2-20-16,-4-2 9 0,-7-2 9 0,-6-1 0 16,0-5 5-16,-7-1 3 15,-15-3 20-15,-4-5 12 16,-4-5 8-1,-1-2 18-15,0-2-24 0,1 0-13 16,7 1-6-16,7 2-16 16,7 3-1-16,6 3-1 15,3 3-32-15,0 2-109 16,6 0-89-16,18-3-351 16</inkml:trace>
  <inkml:trace contextRef="#ctx0" brushRef="#br0" timeOffset="417828.7215">20439 14830 950 0,'0'0'17'0,"0"0"-3"0,-93-59-4 0,49 54 19 16,-1 5 27-16,2 13-31 16,10 17-20-16,10 10-4 15,6 4 3-15,12 0-3 16,5-7 1 0,2-7-1-16,21-13-1 15,6-9-2-15,4-8-5 0,0-2 5 16,-4-21 2-16,-4-13 0 15,-6-9 2-15,-9-6 4 16,-4-5-6-16,-6-2 1 16,0-3 0-16,-9 1 11 15,-1 6 6-15,-1 11 13 16,4 17 0-16,4 11 5 0,2 11-8 16,1 4-13-16,-4 7-15 15,3 21-12 1,-2 14 12-16,3 10 2 0,0 8 3 15,0-1-5-15,0 0 0 16,6-1 0-16,7-6-1 16,5-8-85-16,11-13-56 15,2-14-95-15,2-13-328 16</inkml:trace>
  <inkml:trace contextRef="#ctx0" brushRef="#br0" timeOffset="418075.9311">20678 14609 896 0,'0'0'40'0,"0"0"-34"16,0 0 12-16,0 0 24 16,0 0 24-16,0 88-23 15,0-49-28-15,0 1-14 16,0-1 4-16,0 0-5 15,0-3 1-15,0-4 0 16,0-5-1-16,0-5 0 16,0-5-3-16,13-1-67 15,9-4-4-15,4-6-109 16,4-6-287-16</inkml:trace>
  <inkml:trace contextRef="#ctx0" brushRef="#br0" timeOffset="418257.4498">20541 14786 949 0,'0'0'65'0,"0"0"2"16,0 0-26-16,86-3 2 16,-26 3-19-16,4 0-24 15,2 1-5-15,-4-1-91 16,-4 0-109-16,-1-13-262 15</inkml:trace>
  <inkml:trace contextRef="#ctx0" brushRef="#br0" timeOffset="419744.6099">7368 16826 1080 0,'0'0'16'16,"0"0"-13"-16,-97 17-2 16,72 7 1-16,10 4 29 0,10 4-11 15,5 5-8-15,8-3-7 16,23-3-2-16,8-11 0 15,9-13 3-15,0-7-3 16,-1-6 8-16,-8-15-3 16,-9-6-7-16,-11 2 2 15,-11-2-3-15,-8 0 13 16,0 1-13-16,-27-3-8 16,-3-2-17-16,-7-2-101 15,-2-10-92-15,2-6-395 16</inkml:trace>
  <inkml:trace contextRef="#ctx0" brushRef="#br0" timeOffset="420467.0221">7483 13946 873 0,'0'0'1'0,"0"0"13"16,0 0-14-16,0 0-4 16,0 0 4-16,0 0 6 0,-67 118 9 15,49-67-9 1,8 3-1-16,10-5 1 0,0-6-4 15,15-7 1-15,16-5 3 16,6-6-3-16,5-5 2 16,0-6-1-16,2-7-4 15,-6-3-48-15,-4-4-39 16,-4-1-149-16</inkml:trace>
  <inkml:trace contextRef="#ctx0" brushRef="#br0" timeOffset="420614.8368">7455 14183 439 0,'0'0'481'0,"0"0"-481"16,0 0-34-16,91-6 19 16,-24 7 7-16,10 5-124 15,1-1-457-15</inkml:trace>
  <inkml:trace contextRef="#ctx0" brushRef="#br0" timeOffset="421394.8634">12866 16647 990 0,'0'0'1'15,"-109"0"5"-15,70 26-2 16,14 7-4-16,16 4 29 15,9 1 13-15,11 1-13 0,23-8-7 16,15-11-17 0,5-10 11-16,-5-6 10 0,-3-4 8 15,-13-6 9-15,-8-12-10 16,-13-10 18 0,-12-6-14-16,0-7-34 0,-22-5-3 15,-17-4-7-15,-11-4-83 16,-4 0-40-16,-3-7-128 15,9-3-329-15</inkml:trace>
  <inkml:trace contextRef="#ctx0" brushRef="#br0" timeOffset="422128.1356">13205 14049 187 0,'0'0'705'16,"0"0"-676"-16,0 0-12 15,0 0-3-15,0 0 19 16,0 0-23-16,6 27-9 15,-18 5 5-15,-2 3-6 16,5 0 1-16,3-1 0 0,1-1 0 16,5-2 0-16,0-5-1 15,0 0-16 1,16-7-25-16,8-1 16 0,2-6-10 16,3-6 6-16,-2-5-34 15,-2-1-59 1,-4 0-134-16</inkml:trace>
  <inkml:trace contextRef="#ctx0" brushRef="#br0" timeOffset="422586.7562">13179 13720 546 0,'0'0'302'0,"0"0"-280"16,0 0 9 0,0 0-17-16,0 0-11 15,0 0 5-15,9 66 9 0,-9-15-3 16,-1 8-7-16,-8 6-2 16,-2 4 0-1,1-1-4-15,4-4 1 0,6-10-1 16,0-8-1-16,11-11 3 15,14-8 2-15,8-8 13 16,4-5-1-16,8-6-4 16,-2-7-3-16,-1-1-6 15,-7 0-4-15,-5 0-15 16,-7-14-91-16,-8-7-115 16</inkml:trace>
  <inkml:trace contextRef="#ctx0" brushRef="#br0" timeOffset="422775.33">13041 14136 847 0,'0'0'36'16,"0"0"-12"-16,0 0 42 16,0 0 56-16,124 1-69 15,-50 5-36-15,8-2-13 16,-7-1-2-16,-8-1-2 15,-6-2-98-15,-4 0-89 0,-11-9-254 16</inkml:trace>
  <inkml:trace contextRef="#ctx0" brushRef="#br0" timeOffset="423668.2882">18565 16951 927 0,'0'0'269'16,"0"0"-265"-16,-112-14 0 15,53 15-3-15,-4 17 40 16,5 7 23-16,10 7-25 0,15 9-27 16,18-2-3-16,15-1-5 15,11-7-1-15,29-12 4 16,14-10 6-16,8-9-4 16,-1-7 6-16,-5-24 14 15,-8-12 7-15,-13-7 2 16,-9-8-16-16,-17-7-20 15,-9-9-2-15,-2-9-61 16,-24-11-76-16,-6-12-113 16,2-11-280-16</inkml:trace>
  <inkml:trace contextRef="#ctx0" brushRef="#br0" timeOffset="424239.8544">19106 13580 745 0,'0'0'195'0,"0"0"-182"16,0 0 9-16,0 0-13 16,0 0-9-16,0 0-2 0,-5 45 2 15,-23 14 5 1,-2 5-2-16,6 2-2 15,7-9 3-15,13-6-3 16,4-8-1-16,1-5 1 0,19-8 0 16,4-9 3-16,9-6 0 15,5-10 0-15,6-5-2 16,2 0-2-16,-1-4-7 16,-3-13-82-16,-3-4-6 15,-9-3-133 1</inkml:trace>
  <inkml:trace contextRef="#ctx0" brushRef="#br0" timeOffset="424426.0016">18862 13752 732 0,'0'0'70'0,"0"0"-17"15,0 0-25-15,0 0 58 16,0 0-61-16,100-56-22 15,-22 56-6-15,7 1 2 16,-5 6-154-16,-11-7-253 16</inkml:trace>
  <inkml:trace contextRef="#ctx0" brushRef="#br0" timeOffset="429176.8493">1829 2864 1196 0,'0'0'30'0,"0"0"-22"16,0 0 9-16,0 0 60 0,0 0-4 15,85-48-36 1,-36 55-35-16,9 20-2 0,-13 11-4 15,-6 3 0-15,-12 10-6 16,-14 1 7-16,-12-1-29 16,-1-7-12-16,-8-8-9 15,-9-11 7-15,1-13 36 16,7-6 10-16,1-6 0 16,4 0 7-16,2-11 8 15,2-14-3-15,0-4-12 0,14-8-3 16,8-1-22-16,2-5-5 15,-3 3 15-15,0-2 14 16,-9 3 0-16,1 7 1 16,-7 10 6-16,-4 10 11 15,-1 6 23 1,-1 6-21-16,0 0-10 0,0 6-9 16,0 16-10-16,0 11 10 15,0 7 4-15,0 0-4 16,0 3 2-16,18-5 1 15,6-1-2-15,9-6 1 16,10-6-2-16,5-4-52 16,7-11-130-16,2-10-252 15</inkml:trace>
  <inkml:trace contextRef="#ctx0" brushRef="#br0" timeOffset="429355.3716">2566 3019 1150 0,'0'0'52'15,"0"0"-52"-15,119 0 0 16,-53 0 3-16,5 4-3 16,4 4-2-16,2-4-140 15,-2-2-183-15</inkml:trace>
  <inkml:trace contextRef="#ctx0" brushRef="#br0" timeOffset="429785.9061">3331 2946 1206 0,'0'0'47'15,"0"0"-18"-15,0 0-7 16,0 0 38-16,93-30-23 15,-62 41-31-15,5 10-5 16,-5 8-1-16,-7 1-5 16,-12 1 0-16,-11 0-2 15,-1-6-31-15,-7-3 15 16,-8-9-2-16,0-4 17 16,8-8 5-16,2-1 3 15,5 0 4-15,0-10 1 16,0-11-5-16,15-4-5 0,3-1 2 15,3-4 3-15,-5 3 5 16,-1 3 11 0,-4 4 21-16,-5 8 11 0,-2 6 5 15,-2 4-13-15,0 2-10 16,0 0-29-16,1 16-1 0,3 12-6 16,0 7 6-1,2 9 0-15,-3 1-1 0,0 0 0 16,-1-2 0-16,4-3-61 15,8-7-56-15,8-7-65 16,12-13-158-16</inkml:trace>
  <inkml:trace contextRef="#ctx0" brushRef="#br0" timeOffset="430076.2223">4073 3141 1013 0,'0'0'40'16,"0"0"-38"-16,0 0 0 0,-83 63 37 16,83-32 16-16,0 0-26 15,20-2 5 1,16-10-7-16,7-5-1 0,3-7 17 16,-7-7-16-16,-10 0 8 15,-12-3 17-15,-9-15-3 16,-8-4 14-16,0-6-30 15,-20-4-30-15,-20 0-3 16,-6 1 1-16,-6 7-3 16,5 5 1-16,9 6-90 15,18 4-127-15,20-1-160 16</inkml:trace>
  <inkml:trace contextRef="#ctx0" brushRef="#br0" timeOffset="430278.9672">4817 2876 416 0,'0'0'901'0,"0"0"-889"15,0 0-8-15,0 0-4 16,112-24 2-16,-54 24-2 15,2 11-88-15,-14 5-125 16,-17 1-131-16</inkml:trace>
  <inkml:trace contextRef="#ctx0" brushRef="#br0" timeOffset="430439.5314">4793 3094 1016 0,'0'0'70'16,"0"0"7"-1,0 0 49-15,133 32-23 0,-64-26-51 16,5-1-43-16,-2-3-9 16,-8 0-5-16,-4-2-70 15,-15 0-72-15,-19 0-188 16</inkml:trace>
  <inkml:trace contextRef="#ctx0" brushRef="#br1" timeOffset="443959.077">5854 2555 1045 0,'0'0'51'0,"0"0"-48"0,0 0 13 15,0 0 23-15,0 0 3 16,0 0-34-16,0 0-7 16,3 58-2-16,13-1 1 15,1 3 0-15,5 4 1 16,0 0 0-16,5-1-2 15,-1-7-35-15,1-8-26 16,-2-13 12-16,-4-9 11 16,-6-11-12-16,-9-10 11 15,1-5 40-15,-4-6 8 16,-1-18 59-16,-1-10-21 16,-1-10 29-16,0-8-5 0,0-6-17 15,0-1 1 1,-1-3-2-16,-1 2-12 0,2-2-11 15,0 6-10 1,2 5 0-16,7 11-13 0,1 11-5 16,0 11-2-16,-2 12-56 15,8 6-49-15,-1 14-80 16,3 16-102-16</inkml:trace>
  <inkml:trace contextRef="#ctx0" brushRef="#br1" timeOffset="444348.7516">6488 2996 1006 0,'0'0'21'0,"0"0"-21"16,0 0-1-16,0 0 1 16,0 0 4-16,0 0 6 15,-66 102-5-15,66-73-5 16,8-5 1-16,13-6 4 0,9-10-2 16,0-5 7-16,1-3-3 15,0 0 25-15,-5-14 12 16,-7-4 18-16,-10-4 3 15,-8-4 3-15,-1-4-20 16,-9-2-29-16,-16 1-13 16,-8 2-6-16,-1 7 0 15,1 8-46-15,3 11-73 0,3 3-93 16,10 2-192 0</inkml:trace>
  <inkml:trace contextRef="#ctx0" brushRef="#br1" timeOffset="447107.227">7228 2485 723 0,'0'0'147'0,"0"0"-74"16,0 0-34-16,0 0 8 15,0 0-19-15,0 0-23 16,0 0-3-16,9 38 0 16,-6-2 1-16,0 7-1 15,-1 1 5-15,1 1-5 16,-2-2 0-16,1 0-2 16,2-1 2-16,-1-4-3 0,0-1 1 15,1-5 0-15,2-4 0 16,2-4 2-16,4-7 1 15,1-4-2-15,8-4-1 16,4-3 10-16,5-4-3 16,3-2 0-16,-2 0-2 15,1 0-5-15,-7 0-46 16,-4-2 8-16,0-8-68 16,-9-5-22-16,4-5-187 15</inkml:trace>
  <inkml:trace contextRef="#ctx0" brushRef="#br1" timeOffset="447342.281">7040 2783 845 0,'0'0'112'16,"0"0"-85"-16,0 0-13 15,0 0 73-15,0 0-16 16,109-12-51-16,-43 11-13 16,1 1-6-16,1 0-1 15,-7 0-14-15,-11-1-159 16,-13-8-336-16</inkml:trace>
  <inkml:trace contextRef="#ctx0" brushRef="#br1" timeOffset="447757.9155">6912 2324 122 0,'0'0'592'0,"0"0"-581"16,-81 84 5-16,63-23 12 16,12 15 38-16,6 13-22 15,0 9 2-15,8 3-15 16,11 1-24-16,5-5 2 16,6-6-4-16,4-12-2 15,5-10-3-15,7-17 0 0,2-11-59 16,7-16-78-16,5-15-210 15</inkml:trace>
  <inkml:trace contextRef="#ctx0" brushRef="#br1" timeOffset="448123.7363">7682 2294 873 0,'0'0'59'16,"0"0"-59"-16,0 0-10 15,56 125 10-15,-24-48 14 16,-1 18 13-16,-1 8-16 16,-5 4-5-16,-3-1 5 15,-9-6-7 1,-7-11-2-16,-6-14-2 0,0-17-1 16,-17-12-24-16,-7-12 4 0,-7-9-13 15,-8-11-39 1,-4-8-134-16</inkml:trace>
  <inkml:trace contextRef="#ctx0" brushRef="#br1" timeOffset="448958.3044">8150 3294 34 0,'0'0'633'16,"0"0"-620"-16,0 0-13 15,0 0 24-15,0 0 40 16,0 0-37-16,-60-6-21 15,50 14-4-15,1 5 7 16,0 4 1-16,1 3 13 16,1 7-2-16,3 1-6 15,4 0 7-15,0-3-18 0,0-2 4 16,16-5 1 0,5-4-4-16,3-4 4 0,3-6-1 15,1-4-1 1,2 0-3-16,-8-7 19 0,-1-10-8 15,-6-4 21 1,-6-5 20-16,-9-3-6 16,0-5-16-16,-3-1-31 0,-19-3-3 15,-10-1-1-15,-2 0-38 16,1-1-100-16,5-3-132 16</inkml:trace>
  <inkml:trace contextRef="#ctx0" brushRef="#br1" timeOffset="449574.7991">8016 1845 827 0,'0'0'27'0,"0"0"-25"16,0 0 1-16,0 0-1 16,0 0-1-16,0 0 1 15,-17 72 6-15,16-28-7 16,1 4 1-16,0 0-2 0,0 0 0 16,0-4 5-16,10-5-2 15,1-6 0-15,2-5-1 16,2-8 0-16,3-5 1 15,-1-5 3-15,0-8 2 16,1-2 15-16,-1 0-1 16,0 0-15-16,0 0-7 15,-2-12-85-15,-5-2-62 16,-5-3-254-16</inkml:trace>
  <inkml:trace contextRef="#ctx0" brushRef="#br1" timeOffset="449749.3311">7889 2063 781 0,'0'0'0'16,"0"0"-1"-16,0 0-11 15,107-11 9-15,-51 11-26 16,9 0-187-16</inkml:trace>
  <inkml:trace contextRef="#ctx0" brushRef="#br1" timeOffset="450156.9265">8693 2878 977 0,'0'0'111'0,"0"0"-98"16,118 0-12-16,-60-1 3 15,3 0 32-15,2-2-25 16,1-1-4-16,-6-3-7 15,-7-3-9-15,-12-3-68 16,-12-6-92-16,-14-5-119 16</inkml:trace>
  <inkml:trace contextRef="#ctx0" brushRef="#br1" timeOffset="450371.3525">8923 2549 734 0,'0'0'110'0,"0"0"-94"0,-9 72 32 16,9-32 53-16,4 6-32 15,13 5-11-15,4 7-33 16,-2 5-18-16,-1 4-5 16,1 1-2-16,-7 1-33 0,-4-6-112 15,-2-7-157 1</inkml:trace>
  <inkml:trace contextRef="#ctx0" brushRef="#br1" timeOffset="453058.3874">9818 2379 1043 0,'0'0'80'0,"0"0"-52"16,0 0-24-16,0 0 55 15,0 0-1-15,0 0-16 16,0 0-33-16,0 0-9 16,89-69 0-16,-51 83-2 0,-5 4-4 15,-10 3 4-15,-7 2-6 16,-10 3-3-16,-6-1 10 15,0 1-4-15,-14-3 4 16,0 1 1-16,3-5-3 16,2 0 3-16,9-2 0 15,0 0-6-15,9 2-4 16,16-1 9-16,2-2 1 16,-3-1 0-16,-11-4 1 15,-7-2-3 1,-6-2 4-16,-1 4-2 0,-26 0 11 15,-10 3 0-15,-13 3 4 0,-5 2-10 16,3 5-5 0,5 4-19-16,9 0-147 0,11-1-215 15</inkml:trace>
  <inkml:trace contextRef="#ctx0" brushRef="#br1" timeOffset="453238.893">9657 3066 1028 0,'0'0'342'16,"0"0"-273"-16,0 0-57 16,115-17 67-16,-45 12-18 15,9 2-34-15,6 3-18 0,1 0-9 16,-3 10-21-16,-7 8-101 16,-17 3-157-1,-20-1-340-15</inkml:trace>
  <inkml:trace contextRef="#ctx0" brushRef="#br1" timeOffset="453556.3194">9933 3388 773 0,'0'0'641'0,"0"0"-590"15,0 0-37-15,0 0 54 16,0 0-14-16,79-40-28 15,-46 40-23-15,-3 0-3 16,-8 19-3-16,-10 5-5 16,-12 11-22-16,-4 6-19 15,-32 5-18-15,-12 1-17 0,0-8 23 16,4-9 28 0,14-11 31-16,13-8-2 0,11-7 4 15,6-4 6-15,3 0 65 16,30 0 7-16,24 0-38 15,14 0-27-15,13 0-12 16,4 4-1-16,-1 3-1 16,1 1-21-16,-5 0-121 0,-11-7-131 15</inkml:trace>
  <inkml:trace contextRef="#ctx0" brushRef="#br1" timeOffset="457923.8673">10961 2335 744 0,'0'0'5'15,"0"0"3"-15,0 0-5 16,0 0 62-16,-84-39-12 16,65 39-23-16,-2 0-9 15,5 0-18-15,2 0 6 0,7 0 0 16,2 0-7-1,-2 6 2-15,5 9-4 0,1 6 2 16,-1 4-1-16,2 8 0 16,0 9 5-16,2 8-4 15,8 3 3-15,2 7 6 16,-1 0-1-16,2 5-9 16,-1 1 9-16,0 2-9 15,0 4 1-15,-2-2-1 16,-2 5-1-16,4 0 1 15,-5 1-1-15,-1 0 0 16,-3 1 2-16,0 2-2 0,0 0-3 16,-2 1-16-1,1-4-22-15,-1-7 9 0,1-6-13 16,4-11 29 0,3-11 6-16,9-10 2 0,6-11 8 15,7-10 6 1,9-7 11-16,7-3 21 0,8 0-17 15,5-5-15-15,-1-9-6 16,-1-2-10-16,-6-6-62 16,-10-5-210-16</inkml:trace>
  <inkml:trace contextRef="#ctx0" brushRef="#br1" timeOffset="486672.3327">11566 2400 714 0,'0'0'132'0,"0"0"-50"15,0 0-19-15,0 0 50 16,0 0-25-16,0 0-28 16,0 0-23-16,0 0-21 15,0 0-2-15,2-61-14 16,-2 63-8-16,0 16-1 0,0 9 7 16,0 13 2-16,0 5 3 15,-13 7-2-15,1 0-1 16,-3-3 0-1,7-4 0-15,4-5 1 0,4-3 4 16,0-4-2-16,15-2-3 16,10-5-4-16,7-4 2 15,8-4-25-15,3-6 1 16,6-5-8-16,4-4-12 16,3-3-16-16,-1 0-7 15,-11-3-7-15,-6-13-44 16,-17-7 11-16,-9-6-144 15</inkml:trace>
  <inkml:trace contextRef="#ctx0" brushRef="#br1" timeOffset="486846.2703">11413 2587 673 0,'0'0'300'0,"0"0"-247"16,0 0-38-16,0 0 31 15,107-30 6-15,-68 27-41 16,1 0-11-16,-1-2-49 16,-6 0-74-16,0-4-122 0</inkml:trace>
  <inkml:trace contextRef="#ctx0" brushRef="#br1" timeOffset="487402.9644">11961 2245 975 0,'0'0'44'0,"0"0"8"16,0 0 13-16,0 0 4 15,0 0-33-15,86-63-35 16,-50 63-1-16,2 0-1 16,-5 12-1-16,-10 2 2 15,-10-1-11-15,-7 3 3 16,-6-1-3-16,0 2 1 16,-6-2 10-16,-7 1 0 15,2-2 1-15,5-2-4 16,6 1 6-16,0 2-6 15,8 5 2-15,17 6 1 16,5 2 3-16,4 1 3 0,-7-4-6 16,-9-3 0-16,-9-3 2 15,-9-4-2-15,0 1 3 16,-25-1 4-16,-13-5 26 16,-8 2-6-16,-2-4-9 15,4 0-7-15,6 2-7 16,9 1-4-16,9 5-69 15,10-3-134-15,8-1-226 16</inkml:trace>
  <inkml:trace contextRef="#ctx0" brushRef="#br1" timeOffset="487636.5508">11416 3128 1203 0,'0'0'17'0,"0"0"-7"16,0 0 15-16,0 0 105 15,107 42-40-15,-16-28-57 16,21-3-11-16,7-2-20 16,-6 0 2-16,-11-2-4 0,-18 1-84 15,-24-1-85-15,-20-3-100 16,-25-1-223-16</inkml:trace>
  <inkml:trace contextRef="#ctx0" brushRef="#br1" timeOffset="488128.564">11787 3619 1003 0,'0'0'210'16,"0"0"-160"-16,0 0 8 15,0 0 56-15,0 0-40 16,47-77-30-16,-10 65-44 15,11 5 9-15,1 4-9 16,-4 2-2-16,-8 1 0 16,-10 0-10-16,-11 2-18 15,-10 4-5-15,-6 2-5 16,0-1 20-16,0 3 8 0,-9 5 11 16,2 2 0-1,7 4 1-15,0 5-4 16,21 3 2-16,12 5-4 15,2-1 2-15,-2 0 0 0,-10-3-6 16,-14-6 9-16,-9-3-5 16,-11-3 6-16,-26-6 14 15,-15-4 47-15,-14-5-10 16,-4-3-4-16,-2 0-23 16,14-3-5-16,16-4-19 15,17 0-3-15,16-3-2 16,9-4-116-16,25-8-214 15</inkml:trace>
  <inkml:trace contextRef="#ctx0" brushRef="#br1" timeOffset="488835.0999">12712 2429 935 0,'0'0'60'15,"0"0"-60"-15,0 0-1 0,0 0 1 16,108-39 7-16,-72 39-3 16,-8 6-2-16,-9 2-1 15,-10 1-2-15,-7 1-1 16,-2 4-6-16,0 6 7 15,-6 6 0-15,-6 8 1 16,2 8 10-16,7 11-8 16,3 9 28-16,0 10 2 15,19 11-18-15,2 7 7 16,1 10-11-16,5 1-5 0,-3 6 5 16,-2 0-9-1,-8 2 0-15,-7 0-1 16,-5-7 0-16,-2-3 3 15,0-11-2-15,-8-9-1 0,-11-8 9 16,-8-12 21-16,-8-13 16 16,-9-8-11-16,-8-13-24 15,-5-11 3-15,-4-10-14 16,2-4-44-16,9-20-322 16</inkml:trace>
  <inkml:trace contextRef="#ctx0" brushRef="#br1" timeOffset="490059.8252">13363 4246 784 0,'0'0'66'0,"0"0"-47"16,0 0-6-16,0 0 75 15,0 0-39-15,0 0-23 16,-69-14-20-16,57 14 4 16,0 4 4-16,-4 6 9 15,1 4-1-15,-4-1-8 16,-1 6-2-16,-1 0 10 16,2 5-7-16,4 0-2 0,3 1-4 15,6 2-5-15,6 1 6 16,0-3 3-16,10-1-5 15,12-2 8 1,7-4-7-16,7-4 3 0,6-5-11 16,-2-6-1-1,-4-3 5-15,-6 0-2 0,-3-5-2 16,-5-9 9-16,-4-6 6 16,-3-5 31-16,-9-4-20 15,-5-3-12-15,-1-2-4 16,-1 2-11-16,-17 1-1 15,-5 2 1-15,-5 2-12 16,-2 3-39-16,-1 2-40 16,1 2-78-16,5 1-133 15</inkml:trace>
  <inkml:trace contextRef="#ctx0" brushRef="#br1" timeOffset="490968.9622">13242 2145 941 0,'0'0'19'15,"0"0"27"-15,0 0 42 16,0 0-7-16,0 0-16 16,0 0-26-16,25-49-34 15,-23 49-5-15,-1 11-16 0,-1 13 3 16,0 9 13-16,0 10 0 16,-13 3 0-16,-2 2 1 15,-1-3 0-15,8-2-1 16,8-5 0-16,0-2 0 15,8-5 0-15,13-4 0 16,7-4 2-16,5-6-4 16,3-7 0-16,2-4-10 15,-2-6-20-15,-3 0-27 16,-6-6-56-16,-8-13-53 16,-7-9-99-16</inkml:trace>
  <inkml:trace contextRef="#ctx0" brushRef="#br1" timeOffset="491166.3126">13068 2288 864 0,'0'0'100'0,"0"0"-59"15,0 0-39-15,122-5 25 16,-52 6-8-16,3 11-19 15,-3 2-60-15,-6-4-206 0</inkml:trace>
  <inkml:trace contextRef="#ctx0" brushRef="#br1" timeOffset="491493.1176">13957 3248 1113 0,'0'0'21'0,"0"0"-3"16,121-28 1-16,-63 20 31 15,1 2-7 1,1 2-27-16,3 0-16 0,-5 2 0 16,-3-2-54-16,-10-4-35 15,-12-7-103-15,-14-6-146 16</inkml:trace>
  <inkml:trace contextRef="#ctx0" brushRef="#br1" timeOffset="491693.2359">14170 2948 906 0,'0'0'34'0,"0"0"-28"15,-3 77 76-15,11-29 26 16,8 7-39-16,2 7-35 15,0 3-31-15,1 0 2 16,1-3-5-16,5-4-55 16,6-6-105-16,2-12-142 15</inkml:trace>
  <inkml:trace contextRef="#ctx0" brushRef="#br1" timeOffset="493685.8026">15214 2729 1042 0,'0'0'67'0,"0"0"-57"15,0 0-7-15,0 0 5 16,0 0-8 0,0 0-2-16,0 0 2 0,-49 90 1 15,22-51 2-15,2 2 0 16,1 1-1-16,5-6-1 15,7-3-1-15,4-8 1 16,7-3-3-16,1-8 2 16,1-1 0-16,19-1 9 15,11-4-5-15,8-2 1 16,3-3-3-16,-1-3-2 16,1 0-9-16,-8 0 0 15,-4-3-21-15,-9-9 30 16,-8-2 0-16,-6 0 7 15,-7-2 0-15,0 3 3 16,-5-1 0-16,-7 2-1 0,-1 5-7 16,2 1 8-16,5 4-8 15,-1 2 5-15,7 0-7 16,0 0-1-16,0 8 0 16,0 11-1-16,0 3 2 15,10 5 4-15,4 1-3 16,0 0 0-16,-1 3-1 0,-4-2 1 15,-5-1-1-15,-2 0 0 16,-2 0 0-16,0-2-96 16,-9-5-111-1,-10-6-216-15</inkml:trace>
  <inkml:trace contextRef="#ctx0" brushRef="#br1" timeOffset="493877.721">14968 3412 966 0,'0'0'80'16,"0"0"-65"-16,0 0 68 16,0 0 32-16,113 7-14 15,-54-3-68-15,2-1-23 16,-3 1 2-16,-1 0-11 16,-6 1 1-16,-11 2-4 0,-9 3-62 15,-8 1-66 1,-11 3-75-16,-8 1-142 0</inkml:trace>
  <inkml:trace contextRef="#ctx0" brushRef="#br1" timeOffset="494384.7758">15186 3820 1033 0,'0'0'117'16,"0"0"-97"-1,0 0 50-15,0 0 40 0,0 0-45 16,118-81-43-16,-68 77-18 15,-2 3 3-15,-6 1-5 16,-12 0 1-16,-9 0 2 16,-8 7-5-16,-10 1-4 15,-3 5-2-15,0 4-2 16,-18 4 7-16,-5 0-1 16,0 1 2-16,2 1 0 15,3-1 0-15,9 2-2 16,9 2 0-16,0 3-13 0,3 5-3 15,14-1 11-15,-4 3-4 16,-4-4 11-16,-6-2-5 16,-3-6-1-16,0-7 2 15,-18-6 4-15,-7-6 3 16,-8-5 49-16,-6 0-11 16,-4-10-15-16,0-10-15 15,2-7-8-15,10-4-3 16,12-6-56-16,16-1-148 0,3-3-264 15</inkml:trace>
  <inkml:trace contextRef="#ctx0" brushRef="#br1" timeOffset="495011.8825">16375 2788 88 0,'0'0'832'0,"-80"-24"-810"15,29 17-15-15,-3 2 29 16,-1 5 40-16,6 0-26 16,10 4-41-16,12 13-6 0,10 6-1 15,9 6-1-15,6 4 2 16,2 11-1-16,5 8 0 16,16 8 18-16,-1 6-5 15,-3 7 4-15,-8 3-9 16,-6 7-9-16,-3 1 4 15,-2 7-5-15,-14 6 0 16,-1 1 4-16,1-7-3 16,5-7 4-16,8-17-5 15,3-15-8-15,0-10 7 16,11-10 0-16,11-11 0 0,11-4 1 16,11-9 6-1,11-6-3-15,7-2-3 16,10-2-20-16,6-17-109 15,-1-14-87-15</inkml:trace>
  <inkml:trace contextRef="#ctx0" brushRef="#br1" timeOffset="504768.5823">17012 2911 1160 0,'0'0'62'16,"0"0"-62"-16,0 0-17 15,0 0 17-15,0 0 5 16,0 0-4-16,0 0-1 15,24 87 1-15,-19-43-1 16,-1 0 0-16,3-2 1 16,1-4-2-16,1-4 4 15,3-7-3-15,0-6 0 16,1-4 1-16,4-5-1 16,2 0 0-16,2-5 0 15,6-1-2-15,3-6 2 16,4 0-19-16,3 0-37 15,2-6-102-15,-8-13-139 16</inkml:trace>
  <inkml:trace contextRef="#ctx0" brushRef="#br1" timeOffset="504947.6562">16859 3139 277 0,'0'0'822'15,"0"0"-774"-15,96 0-46 16,-29 0-2-16,7-4 44 16,2-2-15-16,0 0-29 0,0-4-26 15,-6-7-154 1,-9-8-438-16</inkml:trace>
  <inkml:trace contextRef="#ctx0" brushRef="#br1" timeOffset="505343.1566">17733 2709 757 0,'0'0'414'15,"0"0"-390"-15,0 0-24 0,0 0 4 16,0 0-3-16,0 0-1 15,-17 11-7-15,-2 13 7 16,-3 2 1-16,2-1 0 16,4-1-1-16,4-3 0 15,7-3-2 1,4-3 2-16,1-6-6 0,0-2 6 16,8-1 0-16,3-2 5 15,1-1 2-15,0-1 0 16,-3 1 8-16,3 1-10 15,0 4-3-15,3 4 6 16,6 5-7-16,0 4 6 16,1 4-7-16,0 2 0 15,-1 3 2-15,-6 1-2 16,-3 3-6-16,0-4-70 0,-7-3-140 16,-5-5-289-16</inkml:trace>
  <inkml:trace contextRef="#ctx0" brushRef="#br1" timeOffset="505582.7714">16869 3579 1016 0,'0'0'198'0,"0"0"-168"15,118 3-19-15,-30-3 33 16,18 0 64-16,4 0-56 16,4 0-48-16,-3 0 5 15,-9 0-9-15,-13 0-22 0,-14 0-67 16,-18 0-94-16,-24 0-262 16</inkml:trace>
  <inkml:trace contextRef="#ctx0" brushRef="#br1" timeOffset="506094.0563">17309 3863 572 0,'0'0'698'0,"0"0"-673"16,0 0-25-16,0 0-10 15,0 0 8-15,0 0 2 16,-31 90 1-16,7-55 3 15,3-3-7-15,5-4 3 0,8-5 0 16,6-3 1-16,2-4-1 16,10-3 0-16,16-3 1 15,12-3 4-15,6-4-6 16,3-3 1-16,-5 0 0 16,-5 0 2-1,-9 2-2-15,-5 6 0 0,-4 2 3 16,-4 3 0-16,-3 2-3 15,-3 4 1-15,-2-2 3 16,0 3-6-16,-1-3 4 16,-1-1-2-16,3-4 0 15,1-3-17-15,5-4-64 16,7-5-70-16,5 0-71 16,4-17-456-16</inkml:trace>
  <inkml:trace contextRef="#ctx0" brushRef="#br1" timeOffset="506827.2816">18402 2874 551 0,'0'0'478'16,"0"0"-478"-16,0 0-5 16,81-39 1-16,-40 37 4 15,-4 2 5-15,-6 0-5 0,-10 0 0 16,-9 3-1-16,-6 5-3 15,-6 2-3-15,0 6 6 16,0 8 1-16,-6 7 13 16,-3 10-4-16,3 10-1 15,6 14 11 1,2 12 5-16,18 12 18 0,6 7-5 16,-3 6-31-16,-4 4-1 15,-6-1-5-15,-10-2 0 16,-3 0 3-16,0-5-1 15,-15-2-2-15,-6-3 1 16,-4-9-1-16,-7-15 3 16,-6-16-3-16,-6-15-1 15,-5-17-7-15,0-15-55 16,6-6-165-16</inkml:trace>
  <inkml:trace contextRef="#ctx0" brushRef="#br1" timeOffset="507657.2366">19043 4293 921 0,'0'0'42'0,"0"0"-42"16,0 0 0-16,0 0 4 16,0 0 14-16,0 0-11 15,-54 71 2-15,48-47-2 16,5-1 0-16,1 2 12 15,0 0-11-15,8-4 11 16,9-6-6-16,4-3-4 16,2-7 12-16,0-5 20 15,2 0 6-15,-1-1 2 0,-2-16 3 16,-3-3 10 0,-5-5-2-16,-5-5-31 0,-6-5-11 15,-3 0-18-15,-3-3-6 16,-19 2-17-16,-8 1-77 15,-1 3-27-15,3 6-58 16,5 2-229-16</inkml:trace>
  <inkml:trace contextRef="#ctx0" brushRef="#br1" timeOffset="509602.7604">19114 2673 359 0,'0'0'316'0,"0"0"-281"16,0 0-6-16,0 0 29 16,0 0 7-16,0 0-37 15,0 0-22-15,69-6-6 16,-60 20-4-16,0 3 3 15,-2 5-2-15,-4 4-1 16,-1 1 2-16,-2 1 4 16,0 0-2-16,0-3 4 0,0-1-3 15,0-6-2-15,-2-1-1 16,2-3 2-16,0 0 2 16,0-1-2-16,0 0 0 15,0-2 4 1,6 1-2-16,5-2-2 15,4-2 2-15,0-2 1 0,2-1 5 16,4-3-2-16,-3-2-1 16,0 0-1-16,-3 0-4 15,0 0-1-15,-3 0-11 16,-3 0-50-16,0-7-52 16,-6-2-106-16</inkml:trace>
  <inkml:trace contextRef="#ctx0" brushRef="#br1" timeOffset="510501.0161">19217 2794 631 0,'0'0'53'0,"0"0"20"16,0 0-17-16,0 0 61 0,0 0-25 15,0 0-45 1,9-37-2-16,-7 36-12 16,-1-1-4-16,1 2 4 0,-1 0-16 15,2 0-6-15,-3 0-2 16,0 0-7-16,0 0-4 15,0 0 2-15,0 0-12 16,0 0 4-16,0 9-5 16,0 9 13-16,0 6-1 15,0 3 4-15,0 4-4 16,0 0 1-16,0-2 0 16,0 1-1-16,1-5 1 15,4 1 0-15,0-5 0 0,1-4 1 16,1-2-2-1,2-3 0-15,1-4 1 16,3-1 3-16,3-2-2 0,0-5 5 16,4 0 9-16,2 0-14 15,-1-3 5-15,3-9-6 16,1 0 2-16,-1-2-5 16,-3-2-19-16,-3 1-30 15,-4-1-33-15,-4 3-13 16,-6-2-70-16,-4 0-217 15</inkml:trace>
  <inkml:trace contextRef="#ctx0" brushRef="#br1" timeOffset="510763.29">19119 2860 891 0,'0'0'90'16,"0"0"-70"-16,0 0 95 15,0 0 2-15,0 0-33 16,0 0-32-16,49-11-47 16,-4 6 6-16,7-4-11 15,2 3 5-15,2-3-10 16,-2 2-54-16,-7-4-86 0,-12-2-109 15,-17-2-424-15</inkml:trace>
  <inkml:trace contextRef="#ctx0" brushRef="#br1" timeOffset="535380.9682">16696 5745 1116 0,'0'0'26'16,"0"0"-19"-16,0 0-2 15,13-77 56-15,29 62 2 16,21 3-49-16,13 7-11 16,6 5-1-16,-9 0-2 0,-16 21 0 15,-23 7-7-15,-19 9 4 16,-15 2-9-16,-5 3 11 15,-21-7-2-15,-4-7 6 16,3-10 1-16,6-7-4 16,9-5 3-16,8-4 1 15,4-2-3-15,0 0 10 16,10-21-11-16,20-11-4 16,10-9-60-16,3-4 23 15,-4 3 8-15,-7 6 30 16,-10 11-14-16,-12 11 17 15,-5 7 11-15,-5 7 9 0,0 0-6 16,-5 2-14 0,-8 20-2-16,-2 6 2 15,6 6 5-15,6 4 0 16,3 1 0-16,5-1-3 16,20-7 3-16,11-5 0 0,6-4-5 15,8-11-34-15,2-10-168 16,-5-1-211-16</inkml:trace>
  <inkml:trace contextRef="#ctx0" brushRef="#br1" timeOffset="535546.1756">17649 5699 1145 0,'0'0'95'16,"85"-26"-73"-16,-19 20-18 15,6-1-3-15,3 3 7 16,-1 1-8-16,-7-3-204 16,-7-5-295-1</inkml:trace>
  <inkml:trace contextRef="#ctx0" brushRef="#br1" timeOffset="535963.7742">18382 5506 1269 0,'0'0'53'15,"0"0"-45"-15,0 0-3 16,107-10 8 0,-61 25-6-16,-5 9-3 0,-10 5-4 15,-10 0-5-15,-15 1 3 16,-6-3-29-16,0-4 14 15,-8-4 6-15,-3-8 8 16,3-5 0-16,7-6 4 16,1 0-1-16,0-3 4 15,16-17-4-15,7-6-21 16,5-6-2-16,-1-1 22 16,-2 2 1-16,-4 2 1 15,-6 7 22-15,-4 7 24 0,-3 8 6 16,-5 7-1-16,0 0-16 15,0 1-35-15,5 16-1 16,5 9-6-16,2 6 6 16,1 5 1-16,-1 0 0 15,0-3-2 1,0-2-1-16,6 0-80 0,4-7-72 16,3-11-142-16</inkml:trace>
  <inkml:trace contextRef="#ctx0" brushRef="#br1" timeOffset="536246.5509">19128 5620 1003 0,'0'0'58'0,"0"0"-58"0,0 0 0 16,-36 80 32-16,34-44 4 15,2-2-22-15,6-5-2 16,18-7-6-16,5-9 4 15,2-9 12-15,-4-4 28 16,-8 0-2-16,-4-10 27 16,-6-7 3-16,-7-6-14 15,-2-2-4-15,-3-3-36 0,-21-2-24 16,-6 6-2 0,-3 4 2-16,-1 6-1 0,7 6-60 15,13 3-116-15,14-5-150 16</inkml:trace>
  <inkml:trace contextRef="#ctx0" brushRef="#br1" timeOffset="536475.7738">19722 5548 1198 0,'0'0'264'0,"0"0"-229"0,114-23-33 16,-33 15 5-16,1 2 14 16,-4 1-21-16,-13 1-49 15,-20 0-115-15,-26 1-82 16,-19 3-137-16</inkml:trace>
  <inkml:trace contextRef="#ctx0" brushRef="#br1" timeOffset="536626.3705">19755 5656 850 0,'0'0'60'16,"0"0"71"-16,108 54-3 16,-41-45-25-16,4-8-24 0,-2-1-35 15,-7 0-32-15,-10-14-12 16,-9-7-92-16,-14-3-137 16,-20-3-415-16</inkml:trace>
  <inkml:trace contextRef="#ctx0" brushRef="#br1" timeOffset="538412.2718">20934 5251 1068 0,'0'0'20'0,"0"0"13"16,0 0-11-16,0 0-3 16,0 0-19-16,0 0-9 15,-1 72 8-15,7-19 1 16,6 0 0-16,7 2-3 16,5-8-7-16,0-3-50 0,3-9 6 15,-3-11-4 1,-5-10 16-16,-7-8 39 15,-6-6 3-15,-1 0 32 0,-1-18 87 16,0-12-38 0,-1-6-8-16,3-6 29 15,1-4-35-15,-1-2-17 0,2 0-5 16,0 4-19 0,-2 3 2-16,-2 6-27 0,1 5 2 15,0 11-3-15,0 6-19 16,0 9-29-16,2 4-60 15,9 0-71-15,7 14-38 16,7 8 19-16,1 2-212 16</inkml:trace>
  <inkml:trace contextRef="#ctx0" brushRef="#br1" timeOffset="538709.4221">21570 5542 950 0,'0'0'0'16,"0"0"0"-16,0 0 0 15,-9 72 18-15,9-52 24 16,0-1-12-16,15-4-18 16,9-4 2-16,7-4 26 15,2-5 6-15,-3-2-10 16,-6 0-2-16,-8-6 2 15,-8-5 5-15,-8-4 1 16,0-2-12-16,-11-5-29 0,-14-2-1 16,-8 1-9-16,-7-2-40 15,1 4-32-15,3-1-63 16,9-1-211-16</inkml:trace>
  <inkml:trace contextRef="#ctx0" brushRef="#br1" timeOffset="539154.5266">22425 4879 808 0,'0'0'29'0,"0"0"-6"15,-116-82 64-15,81 62 27 16,6 7-41-16,2 4-32 16,4 8-30-16,2 1-8 15,5 3-3-15,6 21 1 16,3 13-2-16,6 12-2 16,1 12 3-16,4 9 0 15,14 10 0-15,-1 8 0 16,-4 3 3-16,-10 5-3 15,-3-4 0-15,0 1-1 0,-12-2 1 16,0 2-3 0,3-1 0-16,4-3-3 15,5-8 6-15,11-15-14 0,21-13 8 16,8-17 1-16,6-10 5 16,4-13 7-1,5-9-3-15,6-4 36 0,5 0-10 16,-2-13-26-16,1-5-4 15,-3-8-53-15,-9-7-158 16,-11-12-287-16</inkml:trace>
  <inkml:trace contextRef="#ctx0" brushRef="#br1" timeOffset="541446.009">22856 5029 1238 0,'0'0'101'0,"0"0"-84"0,0 0-16 16,0 0 2-1,0 0 1-15,0 0-4 0,0 0 0 16,35 92-3-16,-24-47 0 16,0 4 3-16,-5 0 0 15,1 0 0-15,2-3 4 16,-1-3-2-16,1-4-2 16,2-7 0-16,5-5 0 15,4-9 0-15,6-5 1 16,5-6 4-16,3-5-4 15,2-2 4-15,-6 0-3 16,-2-5-2-16,-8-5-14 0,-4-4-49 16,-5-5-28-16,-8-4-87 15,-3-5-229-15</inkml:trace>
  <inkml:trace contextRef="#ctx0" brushRef="#br1" timeOffset="541607.7158">22635 5304 825 0,'0'0'372'0,"0"0"-308"16,0 0-56-16,0 0-7 16,135-3 2-16,-61-1-3 0,4-3-107 15,-1-3-204-15</inkml:trace>
  <inkml:trace contextRef="#ctx0" brushRef="#br1" timeOffset="541812.7239">23703 5286 1406 0,'0'0'93'15,"0"0"-90"-15,0 0-3 0,123 0 0 16,-77 0 0 0,3 3-21-16,1-3-143 0,-4 0-113 15,-12-9-668-15</inkml:trace>
  <inkml:trace contextRef="#ctx0" brushRef="#br1" timeOffset="542830.2374">24582 5067 1185 0,'0'0'24'0,"0"0"-24"16,-82 1-5-16,51 23 5 16,4 10 5-16,5 13 1 15,13 5 1-15,9 1 1 16,7-4-7-16,31-9 7 16,12-10 0-16,8-10-4 0,2-13 4 15,-8-7-4-15,-7 0 4 16,-12-17 26-16,-14-5 28 15,-8-7-3-15,-11-4-20 16,-6-6-27-16,-30-7-12 16,-12-2-3-16,-12 1-6 15,-1 5-62 1,9 7-70-16,18 5-144 0</inkml:trace>
  <inkml:trace contextRef="#ctx0" brushRef="#br1" timeOffset="543227.7655">24851 4634 1109 0,'0'0'171'15,"0"0"-157"-15,0 0-4 16,0 0 11-16,0 0-9 15,125-32-12-15,-55 59-7 16,0 9 7-16,-10 6-10 16,-11 8-1-16,-13 4-8 15,-12 6-5-15,-12 3 5 16,-6 2 8-16,-6 4 5 16,0 5 5-16,0 4 1 15,1 2 1-15,5 2-1 16,3 0-2-16,2-2 1 0,1-2 1 15,-8-5 0-15,-4-5-1 16,0-10 2-16,-3-11 2 16,-18-10 10-16,-7-13-3 15,-9-11 16-15,-10-12-3 16,-6-1-6-16,-4-12-6 16,3-16-11-16,9-7-64 15,14-4-182-15</inkml:trace>
  <inkml:trace contextRef="#ctx0" brushRef="#br1" timeOffset="543716.3516">25950 5201 1130 0,'0'0'95'16,"0"0"-74"-16,0 0 18 15,0 0 55-15,124 10-33 16,-48-6-43-16,9 1-15 0,2-2-1 16,-6-1-1-16,-9-2-1 15,-10 0-31-15,-16 0-97 16,-18-12-93-16,-22-10-179 16</inkml:trace>
  <inkml:trace contextRef="#ctx0" brushRef="#br1" timeOffset="543901.4699">26180 4940 1091 0,'0'0'65'0,"0"0"-61"16,0 0 3-16,-12 119 79 0,12-57-27 15,0 7-21-15,2 5-23 16,10-2-15-16,4-6-4 15,1-12-154-15,-3-15-224 16</inkml:trace>
  <inkml:trace contextRef="#ctx0" brushRef="#br1" timeOffset="545655.542">27286 4842 426 0,'0'0'581'0,"0"0"-460"16,-12-78-80-16,12 49 60 15,0 3 19-15,0 1-49 16,10 2-30-16,14 7-19 16,9 3-7-16,6 8-15 15,3 5-1-15,-1 0-1 16,-10 5-4-16,-11 16 2 16,-10 5-3-16,-10 5-13 15,0 4 0-15,-8-1 5 16,-12-3 4-16,2-3 11 15,3-3-3-15,7-2 3 16,8 2-1-16,0 0-11 16,19 5 9-1,9-4 2-15,5 2 1 0,-3-2 0 0,-10-4 0 16,-7-2 2-16,-12-2-2 16,-1 2-4-16,-21 0 4 15,-16 0 1-15,-11-2 1 16,-9 1 3-16,-1-2-5 15,-1-1-119-15,3-4-169 16</inkml:trace>
  <inkml:trace contextRef="#ctx0" brushRef="#br1" timeOffset="545816.1109">27040 5484 712 0,'0'0'803'16,"0"0"-762"-16,86 0-34 15,-26 0 12-15,13 0 27 16,9 0-25-16,3 0-21 16,-3 9-28-16,-8 5-75 15,-20 2-262-15</inkml:trace>
  <inkml:trace contextRef="#ctx0" brushRef="#br1" timeOffset="546111.6137">27316 5791 1479 0,'0'0'58'0,"0"0"-46"16,0 0-11-16,100-24 42 16,-59 24-9-16,-7 7-32 15,-9 16-2-15,-14 6-13 16,-11 8-5-16,-25 7 5 15,-17-1-4-15,-5-1 8 16,5-6 1-16,15-11 8 16,14-5-1-16,13-7 2 15,13-5 9-15,32-2 15 0,21-6-10 16,20 0-7 0,15-8-8-16,5-18-18 15,0-13-74-15,-5-20-230 16</inkml:trace>
  <inkml:trace contextRef="#ctx0" brushRef="#br1" timeOffset="546544.9235">28504 4592 1060 0,'0'0'147'0,"-131"-53"-141"16,58 37-6 0,6 4 16-16,15 8 56 15,16 4-43-15,14 6-21 0,11 19-7 16,10 15 0-16,1 14-1 15,9 20 1-15,14 11 1 16,0 6 4-16,-5 5-6 16,-6 4 1-16,-12 3-1 15,0 7 1-15,-15 3-1 16,-9-1 0-16,-1-6-21 0,10-8-16 16,12-7 2-1,4-12 10-15,38-17 6 0,18-17 7 16,8-21 12-16,4-16 0 15,1-8-3-15,-3-7-53 16,3-24-205-16,1-15-567 16</inkml:trace>
  <inkml:trace contextRef="#ctx0" brushRef="#br1" timeOffset="549943.6189">12217 3344 928 0,'0'0'69'0,"0"0"-69"15,0 0-10-15,0 0 4 16,0 0-1-16,-85 106 7 16,58-29 6-16,-4 13-3 0,-8 13 6 15,-7 4 2 1,-2 1-11-16,-3-8 9 0,9-19-9 15,10-21 3 1,9-23-2-16,9-14-1 0,3-9 0 16,0-10-44-16,-3-4-120 15,-4-8-329-15</inkml:trace>
  <inkml:trace contextRef="#ctx0" brushRef="#br1" timeOffset="550577.8729">10221 2127 581 0,'0'0'157'0,"0"0"-157"16,0 0-2-16,0 0 2 15,0 0 0-15,0 0 0 16,-67 47 5-16,52-2 17 16,-3 18 2-16,-6 15 7 15,-1 8-4-15,-4 6-10 16,1-13 7-16,3-8-3 15,4-10 2-15,3-14-3 16,6-8-12-16,0-12 2 16,3-7-10-16,0-4 3 15,-3-1-3-15,-3-7-12 16,-3-3-146-16,2-5-304 16</inkml:trace>
  <inkml:trace contextRef="#ctx0" brushRef="#br1" timeOffset="553777.1456">27396 4685 1127 0,'0'0'160'15,"0"0"-160"-15,0 0-2 16,0 0 0-16,0 0 0 15,10 87 2-15,0-36 5 16,4 4-5-16,-3 1 3 16,-2-4-3-16,-2-3 2 0,-4-6-3 15,2-2 2-15,-2-7 1 16,3-7 1-16,-2-10-3 16,-1-7 0-16,2-8 6 15,2-2 2-15,2-9 13 16,0-18-12-16,1-8-6 15,-7-11 33-15,-3-7-10 16,0-8-18 0,0-7 0-16,-4-2-7 0,-9 2 4 15,-3 12-1-15,0 13 19 16,3 17 3-16,4 13 3 16,4 8-8-16,4 5-10 15,1 0-11-15,0 19-15 16,0 19 6-16,0 21 9 15,0 12 1-15,8 4 0 16,8-3 1-16,-4-9-2 0,-1-10-15 16,-3-7 0-16,-2-11-9 15,-1-11-11-15,-4-10-2 16,-1-8 1-16,2-6 31 16,2 0 5-16,-1-23 17 15,1-10-11-15,-2-12-4 16,-2-8 23-16,0-5 5 15,-9-5-4-15,-10-3 2 16,-4 4 7-16,5 8-17 0,3 16-2 16,6 15 0-1,5 12-1-15,2 6-6 16,2 5-9-16,0 0-2 16,0 12-3-16,0 20-7 0,-1 19 11 15,-1 10 1 1,2 5 0-16,0-4 0 0,0-6-4 15,2-6-27-15,8-7-6 16,2-12-4-16,2-12-10 16,-7-9 22-16,-2-10 24 15,-2 0 5-15,0-20 16 16,0-12 5-16,-3-7 1 16,0-10 1-16,0-4 0 0,-11-7 9 15,-2 0-11-15,-1 5 6 16,2 13-9-16,5 15 2 15,4 12-1-15,0 11-14 16,2 4-1 0,1 0-4-16,-2 3-5 0,-1 23-5 15,-4 20 4-15,-4 10 5 16,1 9 1 0,2-4 0-16,2-3-2 0,3-6 1 15,3-11-17-15,0-11-12 16,0-15-6-16,0-9 33 15,3-6 3-15,5-5 14 16,2-18 13-16,3-12-20 16,0-11-1-16,-6-5 5 0,-7-5-10 15,0-3 1-15,0 3-1 16,0 10 2-16,-6 14-3 16,3 16 4-16,2 11 0 15,1 5-4-15,0 0-14 16,0 28-57-16,0 17-24 15,0 11-31-15,0 1-208 16</inkml:trace>
  <inkml:trace contextRef="#ctx0" brushRef="#br1" timeOffset="558220.2128">28705 4913 1093 0,'0'0'93'0,"0"0"-76"15,0 0-16-15,0 0 4 16,0 0 2-16,0 0-3 16,6 76 5-16,0-25-8 15,-1 8 6-15,-3 8-7 16,-2 1 1-16,0-2 2 15,0-7 0-15,0-14-3 0,3-8 3 16,12-12 1-16,10-6-3 16,8-9 6-16,8-7-5 15,6-3-2 1,5 0-17-16,1-6-42 0,-1-10-88 16,-10-5-127-16</inkml:trace>
  <inkml:trace contextRef="#ctx0" brushRef="#br1" timeOffset="558419.3484">28491 5128 697 0,'0'0'391'0,"0"0"-332"0,0 0-59 15,87-12 0-15,-20 12 8 16,13-1-8-16,4-5-13 15,0-5-190-15,-6-9-415 16</inkml:trace>
  <inkml:trace contextRef="#ctx0" brushRef="#br1" timeOffset="558810.1862">29191 4564 1203 0,'0'0'24'16,"0"0"15"-16,0 0-23 15,0 0 51-15,0 0-20 16,0 0-44-16,64-51-3 16,-50 61-14-16,-3 6-25 15,-8-1-11-15,-3 1 4 16,0 0 20-16,-13 1 13 15,-2 0 5-15,0-1 3 16,5 1 3-16,2 2 0 16,5 1 1-16,2 1-2 15,-1 0 3-15,2-1-2 16,0-2 5-16,-3-1-4 0,-4 0 2 16,-2-3 16-16,-5 0 15 15,-6-6 7-15,-3 3 2 16,-2-3 1-16,2 2-18 15,3 1-4-15,3 0-17 16,10 5 2-16,5 4-5 16,2 2-99-16,27 0-81 15,17-4-286-15</inkml:trace>
  <inkml:trace contextRef="#ctx0" brushRef="#br1" timeOffset="559002.6741">29598 5178 1337 0,'0'0'94'16,"0"0"-92"-16,126 0 2 16,-62 0-3-16,3 3-1 15,6 2 0-15,-4 1-47 16,-7-6-138-16,-11 0-196 15</inkml:trace>
  <inkml:trace contextRef="#ctx0" brushRef="#br1" timeOffset="559510.7219">30432 4976 821 0,'0'0'275'0,"0"0"-228"16,0 0-46-16,0 0 6 15,0 0 8-15,-106 29 4 16,68 14 1 0,3 10-19-16,10 3 8 0,7 4-7 15,16-7 2-15,2-5 9 16,26-7-7-16,14-14 2 15,11-6 2-15,3-11-4 16,-2-10 0-16,-6 0 4 16,-7-8 1-16,-9-15 61 15,-8-4-1-15,-9-9-19 16,-8-3-11-16,-5-6-30 0,-5-6-11 16,-18 2-1-1,-4 5-11-15,3 9-40 0,3 13-82 16,6 4-127-16,8 7-413 15</inkml:trace>
  <inkml:trace contextRef="#ctx0" brushRef="#br1" timeOffset="559899.7135">30835 4576 940 0,'0'0'14'0,"0"0"9"15,0 0 31-15,0 0-12 16,0 0-42-16,88-16-5 16,-72 40-8-16,-8 1 9 15,-8-2-2-15,0-2 5 16,-12-1 1-16,-4-1 0 15,-2-2 1-15,7 0 7 16,10 2-4-16,1 8 17 16,6 7 19-16,19 2-2 0,2 3-10 15,-3-3-15 1,-8-7-5-16,-7-7-4 0,-6-8-2 16,-3-4 4-16,-3-4-2 15,-19-3 8 1,-20-3 1-16,-13 0-3 15,-18 0-10-15,-8-9-104 0,-4-10-232 16</inkml:trace>
  <inkml:trace contextRef="#ctx0" brushRef="#br1" timeOffset="560790.9026">28882 4539 963 0,'0'0'74'15,"0"0"-40"-15,0 0-27 16,81-43 32-16,-35 43 15 15,0 0-35-15,3 0-11 16,-5 10 0-16,-10 1-6 16,-13-1 1-16,-11-2-3 15,-8 0-3-15,-2 2-2 16,-6 0 2-16,-12 1 3 0,-4 1 5 16,2-1-4-1,7-1 0-15,7 1 0 0,6 3-1 16,0 2 1-16,10 6 0 15,14 0 6 1,4 6-2-16,-1-3-5 16,-7-1 0-16,-7-4-1 0,-8-2 1 15,-5-2-1-15,-2-5 5 16,-19-1 24-16,-7-3 30 16,-6-1 10-16,-4-3-9 0,-1 0-30 15,6-1-16 1,7 3-5-16,5 0-6 0,6 2-4 15,3 2-102-15,5-2-122 16,7-1-231 0</inkml:trace>
  <inkml:trace contextRef="#ctx0" brushRef="#br1" timeOffset="561642.9501">31204 4427 1119 0,'0'0'26'0,"0"0"-25"16,0 0 16-16,0 0 55 15,0 0-32-15,0 0-40 16,95-63-1-16,-52 77-32 16,-2 4 19-16,-7 3 3 15,-10 4 2-15,-12 1 7 16,-9 7-3-16,-3 4 5 16,0 9 4-16,-5 8-3 0,1 15 19 15,2 13-3-15,2 10-5 16,6 6 8-16,14 5-6 15,-2 0-2-15,-5-2-9 16,-9-1 3 0,-4-8-10-16,-4-3 5 15,-17-3-1-15,-4-7 3 0,1-5-1 16,-2-10-2 0,1-11 0-16,-3-15 1 0,-11-13-1 15,-18-19 4 1,-20-6 0-16,-19-25-4 0,-14-22-136 15,-11-17-426-15</inkml:trace>
  <inkml:trace contextRef="#ctx0" brushRef="#br1" timeOffset="566047.8008">18325 7853 1181 0,'0'0'22'0,"0"0"-22"16,0 0-40-16,0 0 27 15,0 0-71-15,0 0-127 16,99-19-250-16</inkml:trace>
  <inkml:trace contextRef="#ctx0" brushRef="#br1" timeOffset="566710.1644">20726 7220 1254 0,'0'0'28'0,"86"0"-23"16,-23 0-5-16,12 0 52 15,12 0 1-15,11 0-43 16,7 0-10-16,0 0-11 16,-8 0-66-16,-15-11-57 15,-23-10-168-15</inkml:trace>
  <inkml:trace contextRef="#ctx0" brushRef="#br1" timeOffset="566887.2019">21115 6860 1117 0,'0'0'56'15,"0"0"-54"-15,0 0 0 16,6 111 53-16,16-57 31 16,2 9-54-16,3 8-24 15,-3 2-3-15,-5 4-5 16,-2-6-92-16,-1-10-206 15</inkml:trace>
  <inkml:trace contextRef="#ctx0" brushRef="#br1" timeOffset="568234.4939">22664 6578 992 0,'0'0'6'16,"0"0"-2"-16,0 0 23 15,0 0 50-15,0 0-41 16,0 0-35-16,0 0-1 15,-2-6-7-15,1 13 3 16,-2 0 4-16,-1-2 2 16,0-4-1-16,4 1 0 0,0-2 3 15,0 0-1 1,0 0-2-16,0 0-1 0,0 0 0 16,0 0 2-16,0 0-1 15,0 0 2-15,0 0-3 16,0 0 4-1,0 0-4-15,0 0 0 0,0 0 0 16,0 0 1-16,0 0-1 16,0 0 0-16,0 0 2 15,0 0-2-15,0 1-27 16,0 2-81-16,0-2-36 16,0-1-30-16</inkml:trace>
  <inkml:trace contextRef="#ctx0" brushRef="#br1" timeOffset="569912.1769">17791 3759 702 0,'0'0'37'0,"0"0"-4"15,0 0 20-15,0 0 50 16,0 0-9-16,0 0-44 0,33-22-50 15,-46 45-8-15,-19 13 8 16,-16 16 1-16,-19 12 6 16,-16 9-3-16,-15 12-2 15,-9 11 2-15,-5 6-4 16,-3 8 3-16,2-2-1 16,10-4-2-16,14-10 2 15,26-21-2-15,27-20-31 16,20-23 8-16,13-16 17 15,3-9 6-15,0-5-1 16,4 0-70-16,12-14-133 16</inkml:trace>
  <inkml:trace contextRef="#ctx0" brushRef="#br1" timeOffset="570598.6167">15553 2591 771 0,'0'0'7'16,"0"0"-6"-16,0 0-1 15,0 0 38-15,0 0 18 16,0 0-37-16,25-26-19 16,-51 69-13-16,-15 22 13 15,-9 18 2-15,-10 11 18 0,-6 7-9 16,-1-1-8-16,1-10 4 15,11-15-3-15,18-20 2 16,13-13 1 0,9-17 1-16,9-8 20 0,2-7-12 15,1-6-14 1,3-2 6-16,0-2-8 0,0 0-14 16,0 0-137-16,0-6-398 15</inkml:trace>
  <inkml:trace contextRef="#ctx0" brushRef="#br1" timeOffset="571658.1139">22395 6760 1121 0,'0'0'68'16,"0"0"-47"-16,0 0-19 16,0 0 32-16,0 0 52 15,0 0-43-15,0-29-36 16,0 51-7-16,0 11 0 16,0 8 3-16,0 5-2 15,0 5 0-15,0 3 5 0,6 4-6 16,4 0 0-1,1-3-26-15,-3-5-84 16,2-11-40-16,-4-8-123 16</inkml:trace>
  <inkml:trace contextRef="#ctx0" brushRef="#br1" timeOffset="571875.8698">22155 7367 1273 0,'0'0'99'16,"0"0"-84"-16,0 0-15 0,90 0 59 15,-37 0 12-15,8 3-53 16,4 9-18-16,-3 5-3 16,-5-1-4-16,-7 4-56 15,-11-1-108 1,-10 3-111-16,-13-4-435 15</inkml:trace>
  <inkml:trace contextRef="#ctx0" brushRef="#br1" timeOffset="572364.5588">22404 7807 1228 0,'0'0'69'0,"0"0"-37"16,0 0 2-16,0 0 26 15,88-79 3-15,-51 76-47 16,-2 3-14-16,-6 0-2 15,-6 3-3-15,-7 10 2 16,-8 1-13-16,-8 2-31 16,0-1 0-16,-9 2 10 15,-9-1 9-15,7 1 12 16,8 4 6-16,3 5-1 16,13 1 6-16,12 3 0 0,2-1 2 15,-7 1 1-15,-9-1-1 16,-11 1 1-16,0 0 2 15,-22 0 27 1,-14-6 16-16,-6-9 13 0,-7-4 1 16,1-11-4-16,0 0-14 15,6 0-13-15,5-15-19 16,10-3-4-16,8-6-5 16,10-1-9-16,9 0-75 15,6-4-180-15,28-6-260 16</inkml:trace>
  <inkml:trace contextRef="#ctx0" brushRef="#br1" timeOffset="572858.8463">23871 6609 1133 0,'0'0'18'0,"-81"-31"-12"0,48 27-3 16,9 4 26-16,3 0-4 15,2 10-10 1,3 15-14-16,-1 13 3 15,7 5 0-15,4 8-3 0,6 5 4 16,0 7-5-16,0 11 1 16,1 6 1-16,1 6-2 15,-2 5 0-15,-3 0-1 16,-18 1 3-16,-4 3-5 16,-2-1-9-16,3-2-40 15,6-6 14-15,10-5-14 16,8-8-5-16,0-10 9 0,22-8 19 15,13-8 26-15,10-8 6 16,10-10 6-16,3-8 21 16,0-9 16-16,-5-5 12 15,-1-5-2-15,0-2-34 16,1 0-8-16,5-14-14 16,3-6-27-16,-1-6-100 15,-2-8-116-15</inkml:trace>
  <inkml:trace contextRef="#ctx0" brushRef="#br1" timeOffset="574237.1496">24554 7104 1035 0,'0'0'29'16,"0"0"3"-16,0 0-27 0,0 0-5 16,0 0 3-1,0 0 4-15,-1 82 11 0,-5-32-9 16,-1 0-3-16,1 2-2 15,3-4-3-15,3 2 2 16,0-4-3-16,8-4 1 16,13-10 6-16,10-6-6 15,8-9 7-15,3-6-3 16,4-7-5-16,-3-4 0 16,-1 0-18-16,-3-15-122 15,-11-10-206-15</inkml:trace>
  <inkml:trace contextRef="#ctx0" brushRef="#br1" timeOffset="574394.1351">24357 7329 1221 0,'0'0'57'16,"0"0"-43"-16,0 0-12 15,86-1 1-15,-12 2 15 16,14 3-18-16,4-4-23 15,2 0-117-15,-6-24-146 16</inkml:trace>
  <inkml:trace contextRef="#ctx0" brushRef="#br1" timeOffset="574824.5258">25228 6678 1003 0,'0'0'15'0,"0"0"28"16,0 0-10-16,0 0 16 16,0 0-7-16,0 0-42 15,15-17-10-15,-6 44 7 16,-4 4-2-16,-5 4 4 16,-3 1 0-16,-15-4 1 15,-3-1 0-15,0-6 0 0,3-6-1 16,8-2 1-1,8-6-1-15,2-1 2 16,11-1-3-16,17-4 3 16,9-1-2-16,5-4-25 0,-3 0-10 15,-5 0 22 1,-7-6 14-16,-11 0 16 0,-8 3 28 16,-7 1-12-16,-1 2-2 15,0 0-21-15,0 2-9 16,0 17-6-16,0 8 4 15,9 7 2-15,6 5 4 16,3 1-3-16,3-3 2 0,1 0-3 16,-1-5-80-1,0-7-131-15,1-11-254 0</inkml:trace>
  <inkml:trace contextRef="#ctx0" brushRef="#br1" timeOffset="575039.5217">25718 7343 1224 0,'0'0'63'0,"0"0"-63"15,119 3 2-15,-64-2 41 16,3-1-11-16,3 0-32 0,5 0-10 15,1 0-77 1,-2-1-81-16,-9-12-131 0</inkml:trace>
  <inkml:trace contextRef="#ctx0" brushRef="#br1" timeOffset="575812.0512">27050 7191 424 0,'0'0'238'16,"0"0"-158"-16,0 0 2 15,0 0 45-15,0 0-37 0,0 0-36 16,-1-69-26-16,-5 64-23 16,1 1 1-16,2 4 5 15,1-2-10 1,2 2 7-16,0 0 1 0,0 0 10 16,0 0 19-16,0 0-1 15,-1 0-2-15,1 0-4 16,0 0-12-16,0-1 6 15,0 1-16-15,0 0-7 16,0 0 7-16,0 0-6 16,0 0-2-16,0 0-1 0,0 0-4 15,-5 3 0-15,-3 13 1 16,-4 5 3 0,-3 6-2-16,0 5 2 0,3 1 0 15,0 4 2-15,8 0-1 16,4-1 0-16,0-4-1 15,4-3 0 1,17-7 4-16,6-7-1 0,4-5 0 16,3-9 2-16,2-1-3 15,0-7 6-15,0-16 18 16,-5-5 10-16,-1-7 11 16,-5-2-10-16,-5-5-12 15,-13-3-9-15,-7-4-16 16,-9-5 2-16,-25 1-2 15,-14 6-12-15,-5 16 12 0,-1 17-55 16,0 14-82-16,6 3-53 16,17 16-161-16</inkml:trace>
  <inkml:trace contextRef="#ctx0" brushRef="#br1" timeOffset="576317.5068">27611 6605 1083 0,'0'0'24'15,"0"0"11"-15,0 0-34 16,0 0-1-16,0 0-13 16,0 0 11-16,1 59-1 15,-1-23 1-15,0-1 2 0,0-3 0 16,-1-5 3-16,-2-5-3 15,3-10-1 1,0-5-2-16,0-4-5 16,0-3 8-16,6 0 6 0,9 0 3 15,3-10-1-15,-2 0 0 16,0 1 14-16,-3 2 7 16,-6 2-4-16,-1 5-5 15,-2 0-8-15,1 0-12 16,1 13-3-16,-2 6-1 15,1 5 3-15,-2 5-1 16,3 0 0-16,-2 1 1 0,2-2-5 16,5-3-68-1,3-8-61-15,3-10-98 16</inkml:trace>
  <inkml:trace contextRef="#ctx0" brushRef="#br1" timeOffset="576732.8327">28163 6526 1180 0,'0'0'36'15,"0"0"-15"-15,0 0 16 16,0 0 16-16,85-57-38 0,-39 61-15 15,1 20-14-15,-3 5 2 16,-8 6-19-16,-9 3 8 16,-9 6 1-16,-5 7 7 15,-2 4 15-15,-2 9 0 16,-1 9 1-16,2 10 4 16,-3 9 14-16,-2 3 15 15,-5 3-13-15,0-2-7 16,0 1-5-16,-5-2 9 15,-4-6-5-15,-4-12 22 16,-1-7 3-16,-3-16-16 16,-5-11 9-16,-11-13-13 15,-16-13 9-15,-19-14-14 16,-23-3-8-16,-14-28-5 16,-13-19-168-16,2-12-206 0</inkml:trace>
  <inkml:trace contextRef="#ctx0" brushRef="#br1" timeOffset="578518.9267">16250 9350 1183 0,'0'0'83'0,"0"0"-52"15,0 0 0-15,0 0-9 16,122-63 18-16,-68 63-10 0,1 19-16 16,-3 18-10-16,-11 7-4 15,-12 7 2-15,-14 4-6 16,-15-2 0-16,0-5-4 15,-10-11 5-15,-5-12-15 16,3-12 18-16,5-8 2 16,2-5-1-16,2-5 14 15,2-20-7-15,1-8-7 16,1-7-1-16,20-5-12 16,3-2-15-16,1-2-11 15,1 0-3-15,-9 2 15 16,-3 6 19-16,-8 9 7 0,-5 12 3 15,-1 10 4-15,0 9 16 16,0 1-21 0,0 15-2-16,0 21-2 15,9 14-1-15,6 8 6 16,7 6 2-16,7 1-5 0,7 1 2 16,1-4-2-16,8-5 0 15,4-11-62-15,2-13-116 16,0-14-222-16</inkml:trace>
  <inkml:trace contextRef="#ctx0" brushRef="#br1" timeOffset="578684.4968">17234 9494 1068 0,'0'0'197'16,"0"0"-182"-16,0 0-15 15,119-29 0-15,-48 29 1 16,7 3-1-16,4 10-38 16,-6-5-181-16,-9-3-390 15</inkml:trace>
  <inkml:trace contextRef="#ctx0" brushRef="#br1" timeOffset="579094.9561">17960 9356 1184 0,'0'0'36'16,"0"0"-26"-16,80-37 17 15,-37 37 25-15,6 10-19 16,-2 15-23-16,-7 6-9 16,-16 3-2-16,-11-3-9 15,-13-2 0-15,0-4 9 16,-17-5-7-16,-3-9 8 15,1-6-6-15,8-3 5 16,4-2-1-16,7-5 2 16,0-11-39-16,22-9-19 15,5-3 15-15,1-4 27 16,-2-5 16-16,-5-4 0 16,-5 3 15-16,-5 6 20 0,-3 9 21 15,-6 9 22-15,-1 12 4 16,2 2-43-16,6 12-39 15,5 21 0-15,4 16-1 16,-1 7 0-16,-3 9 1 16,-3 3 1-16,-3 1-1 15,1-2-31-15,5-11-101 16,5-11-102-16,8-15-261 16</inkml:trace>
  <inkml:trace contextRef="#ctx0" brushRef="#br1" timeOffset="579409.4787">18835 9640 1043 0,'0'0'43'0,"0"0"-43"16,0 0 7-16,-68 79 9 15,66-36 4-15,2-2-3 16,12-5-2-16,15-7-13 15,4-10 3-15,0-9-4 16,1-7 0-16,-9-3 5 0,-6-1 4 16,-8-14 77-16,-7-3 3 15,-2 1-33 1,-9-6-18-16,-20 0-24 0,-5 2-10 16,-3 4 0-16,5 7-3 15,13 6-1-15,13 4-1 16,6 0-67-16,18 11-115 15,27-7-71-15,10-4-648 16</inkml:trace>
  <inkml:trace contextRef="#ctx0" brushRef="#br1" timeOffset="579590.1513">19570 9418 1094 0,'0'0'32'16,"0"0"-22"-16,126-6 17 15,-77 6 31-15,5 0-50 16,-3 0-8-16,-8 0-124 16,-16 0-202-16</inkml:trace>
  <inkml:trace contextRef="#ctx0" brushRef="#br1" timeOffset="579763.634">19565 9637 940 0,'0'0'104'0,"0"0"-18"0,121 60 15 16,-63-45 1-16,3-5-49 16,3-4-33-16,1-5-18 15,-4-1-2-15,-6 0-88 16,-12-14-57-16,-7-7-159 15,-18-9-562-15</inkml:trace>
  <inkml:trace contextRef="#ctx0" brushRef="#br1" timeOffset="582995.9619">20914 8918 1203 0,'0'0'50'15,"0"0"-4"-15,0 0 16 16,0 0-7-16,0 0-7 15,0 0-44-15,0 0-4 16,56 46 0-16,-17 8-2 16,4 7 0-16,-2 5 1 15,-1 2-40-15,3-3-7 16,0-7-12-16,-1-16-2 0,-3-13 20 16,-8-14 22-1,-8-15 20-15,-5 0 2 16,-6-26 33-16,2-12 41 0,-1-13 8 15,-3-7-16-15,-3-6-17 16,-5 0-14-16,-1 5-18 16,-1 5-4-16,0 10-4 15,0 12-6 1,0 13-3-16,0 10-2 0,0 9-6 16,2 3-79-16,11 25-146 15,10 11 51-15,3 3-166 16</inkml:trace>
  <inkml:trace contextRef="#ctx0" brushRef="#br1" timeOffset="583300.13">21745 9301 1195 0,'0'0'42'0,"0"0"-40"16,0 0 4-16,0 0-6 15,0 0 25-15,-44 89-17 16,47-49 2-16,24-3-1 16,10-5-6-16,7-12 1 15,2-7-1-15,-6-10-1 16,-8-3 2-16,-10-6 1 16,-11-14 76-16,-11-4 1 15,0-7-22-15,-21-4-28 16,-15-3-18-16,-9-2-14 0,-7 3-1 15,4 4-3-15,3 5-7 16,16 6-85-16,18 8-115 16,11 1-165-16</inkml:trace>
  <inkml:trace contextRef="#ctx0" brushRef="#br1" timeOffset="583573.4834">22249 8885 1086 0,'0'0'281'0,"0"0"-211"16,0 0-34-16,0 0 12 0,0 0-16 15,0 0-32-15,9 41 0 16,4 17 0-16,8 7 2 16,1-1 0-16,1 1-4 15,-1-5 1-15,-1-4-25 16,-3-9 10-16,0-9-4 15,-3-10 6-15,1-6-1 16,1-8-17-16,-1-7-13 16,2-6-3-16,-3-1-18 15,3-1-29-15,-5-17-75 16,-2-7-184-16</inkml:trace>
  <inkml:trace contextRef="#ctx0" brushRef="#br1" timeOffset="583754.5164">22174 9124 507 0,'0'0'721'0,"0"0"-645"16,0 0-66-16,0 0-8 16,121-5 25-16,-51 10-27 15,6-4-66-15,-6-1-187 16</inkml:trace>
  <inkml:trace contextRef="#ctx0" brushRef="#br1" timeOffset="584017.61">23371 9275 1264 0,'0'0'61'0,"0"0"-54"16,119 0-6-16,-66 0 59 16,3 0-39-16,1 0-21 15,-1-4-6-15,-7-4-88 16,-8-5-44-16,-16-9-99 0,-17-2-334 15</inkml:trace>
  <inkml:trace contextRef="#ctx0" brushRef="#br1" timeOffset="584237.9984">23545 8993 1149 0,'0'0'102'15,"0"0"-81"-15,0 0-16 0,0 0 89 16,0 99-8 0,15-54-43-16,5 6-23 15,-1 2-15-15,2 0 0 0,-2 0-10 16,-4-4-14-16,0-7-84 16,-1-6-93-16,-4-11-173 15</inkml:trace>
  <inkml:trace contextRef="#ctx0" brushRef="#br1" timeOffset="588758.2294">24903 8819 1095 0,'0'0'42'15,"0"0"13"-15,0 0-7 16,0 0 63-16,0 0-47 16,0 0-39-16,0 0-25 15,14-14-1-15,-10 40-2 16,1 6 0-16,-2 8 3 15,-3 4-2-15,2 3 5 0,0 2-3 16,4-2 3 0,3-5-1-16,6-2-4 0,1-6-8 15,3-9-6 1,3-6 8-16,-3-8-4 16,0-9 5-16,-1-2-4 0,1 0-32 15,2-8-21 1,-3-9-59-16,0-6-152 0,-7-4-306 15</inkml:trace>
  <inkml:trace contextRef="#ctx0" brushRef="#br1" timeOffset="588935.5683">24791 9057 1050 0,'0'0'102'0,"0"0"-60"16,0 0 14-16,0 0-14 15,96-41-3-15,-40 31-31 16,5-3-8-16,2 0-33 16,-3-4-79-16,-5-3-162 15,-9-6-435 1</inkml:trace>
  <inkml:trace contextRef="#ctx0" brushRef="#br1" timeOffset="589424.1808">25361 8658 214 0,'0'0'864'16,"0"0"-767"-16,0 0-19 15,-10-80 13-15,14 65-11 16,15 6-26-16,5 4-31 16,6 5-23-16,1 0-1 15,-1 0 1-15,-6 11-2 16,-6 3 1-16,-10 3-9 16,-8 1 3-16,0 2-6 15,-11 0 7-15,-11-1 5 16,0 0 0-16,5-5 0 0,8 1 0 15,7 1 0 1,2 1-18-16,9 2-1 0,15 4 9 16,0 1 2-16,2-1 1 15,-10-4 5 1,-8-2 1-16,-8-1-5 0,0-3 6 16,-8-3 1-16,-16 3 18 15,-7 0 21-15,-8 2-27 16,-3 1-3-16,4 2-6 15,3 2-3-15,13 3-7 16,8 1-132-16,11-3-143 16,3 0-439-16</inkml:trace>
  <inkml:trace contextRef="#ctx0" brushRef="#br1" timeOffset="589602.7056">24769 9585 1184 0,'0'0'170'16,"0"0"-135"-16,0 0 49 16,103 22 15-16,-30-22-48 15,15 0-34-15,9 0-16 16,1-2-2-16,-10-6-34 16,-17 2-83-16,-24 5-187 15,-25 1-427-15</inkml:trace>
  <inkml:trace contextRef="#ctx0" brushRef="#br1" timeOffset="589899.5482">25048 9821 1280 0,'0'0'136'0,"0"0"-115"16,92-6-20-16,-53 6 46 15,-3 13 18-15,-9 8-45 16,-12 5-18-16,-15 6-1 0,-2 5-1 16,-31 1 0-16,-9 1-1 15,-2-3-2-15,11-6 5 16,12-5-2-16,18-8 0 16,3-6 0-16,26-5 6 15,23-6 2-15,19-2-6 16,17-22-4-1,11-9-37-15,5-10-111 0,7-11-191 16</inkml:trace>
  <inkml:trace contextRef="#ctx0" brushRef="#br1" timeOffset="590270.3249">26380 9379 1167 0,'0'0'87'16,"100"-1"-81"-16,-34 1 23 16,2-2 55-16,-3 0-50 15,-4-3-21-15,-6-3-13 16,-6-4-34-16,-6-6-84 15,-14-7-103-15,-17-7-194 16</inkml:trace>
  <inkml:trace contextRef="#ctx0" brushRef="#br1" timeOffset="590488.7636">26607 9072 1099 0,'0'0'58'0,"0"0"-50"16,0 0 52-16,-15 119 45 16,18-59-45-16,18 9-19 15,6 4-20 1,-2-3-18-16,-3-8-1 0,-10-6-2 16,-9-8-114-16,-3-11-102 15,0-16-276-15</inkml:trace>
  <inkml:trace contextRef="#ctx0" brushRef="#br1" timeOffset="597863.4602">27936 8681 1166 0,'0'0'37'0,"0"0"-31"16,0 0-4-16,0 0 6 15,0 0-2-15,0 0-3 16,0 0-5-16,8 57 3 16,-8-20-1-16,0 3 0 15,0 2 1-15,0 0-2 0,0 0 3 16,7-3 1-16,0-3-2 16,4-7 3-16,4-4-4 15,1-7 0-15,4-5 1 16,3-4 5-16,5-3 0 15,7-6 5-15,7 0 21 16,9 0-15-16,3-2 2 16,4-5-19-16,-2-1 1 15,-2-1-6-15,-6 1-6 16,-10 0-42-16,-12-3-38 16,-13-2-107-16,-13-4-126 15</inkml:trace>
  <inkml:trace contextRef="#ctx0" brushRef="#br1" timeOffset="598034.5111">27818 8818 1035 0,'0'0'82'15,"0"0"-69"-15,109-39-6 16,-42 28 4-16,8-1 15 15,6 2-26-15,-3-4-113 16,-7-7-176-16</inkml:trace>
  <inkml:trace contextRef="#ctx0" brushRef="#br1" timeOffset="598453.963">28630 8388 994 0,'0'0'92'16,"0"0"-25"-16,0 0-62 16,0 0 11-16,0 0-16 15,0 0 4-15,10 36-9 16,-17-1 8-16,-6 5-5 16,-1 1 2-16,2-2 0 15,5-2 1-15,5-4 0 16,2-8-1-16,0-4 2 15,13-7 3-15,4-7-4 0,2-7 1 16,1 0-2-16,1-3 10 16,-2-9-8-16,-5-2 3 15,-3 3 33-15,-5 6 13 16,-3 1 1-16,0 4-12 16,-1 0-26-16,2 0-6 15,7 11-8-15,7 12 0 16,5 4 3-16,3 2-3 15,-3 2 0-15,-1 0-1 16,-3-1-4-16,-5-1-3 16,-3 0-69-16,-5 1-31 15,-4-4-42-15,-2-5-92 0,0-2-471 16</inkml:trace>
  <inkml:trace contextRef="#ctx0" brushRef="#br1" timeOffset="598687.3621">27781 9496 1105 0,'0'0'105'0,"0"0"-63"16,0 0 31-16,130 5 25 15,-44-7-23-15,16-10-31 0,10-3-34 16,-6 5 3-1,-11 5-13-15,-23 5-6 0,-19 0-42 16,-14 0-80 0,-11 11-55-16,-12 5-97 0,-8-1-345 15</inkml:trace>
  <inkml:trace contextRef="#ctx0" brushRef="#br1" timeOffset="599621.5769">28185 9893 1007 0,'0'0'213'0,"0"0"-154"15,0 0 9-15,0 0 16 16,82-52-3-16,-25 35-34 0,4 5-38 16,0 3 2-1,-5 5-6-15,-9 4-5 0,-12 0 3 16,-13 0-1-1,-10 2-2-15,-10 9 0 0,-2 2-10 16,-14 6 4 0,-16 0 1-16,-9 1 5 0,2-2 0 15,6-4 2 1,8-1-1-16,12-1 1 0,8-1-2 16,3 6-3-16,6 2-7 15,14 3-18-15,6 1 3 16,-4 2-1-16,-5 0 19 15,-8-1 7-15,-9 0-9 16,0 0 9-16,-17-2 11 16,-16 1 23-16,-13-4 19 15,-8-3-17-15,-13-4-1 0,2-5-7 16,2-6-11-16,10-1-11 16,12 0-6-16,14-4-11 15,18-14-42-15,9-11-151 16,30-9-504-16</inkml:trace>
  <inkml:trace contextRef="#ctx0" brushRef="#br1" timeOffset="599814.0615">29614 9556 1482 0,'0'0'0'0,"0"0"-267"15,-117-10-240-15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11T04:48:59.620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3667 2617 1197 0,'0'0'20'0,"0"0"-20"15,0 0-2-15,0 0-41 16,0 0 34-16,-27 109 7 15,-1-25 2-15,-5 15 1 0,-3 11 1 16,0 2-1-16,0-1-1 16,6-3 2-16,8-15-5 15,10-21-61-15,5-25-30 16,7-27 8-16,0-20 86 16,10-18 20-16,11-27 7 15,3-15-27-15,0-11-14 16,1-7-2-16,-1-3 16 15,-3-4 0-15,6-2 4 16,0-6 7-16,1 7 12 0,0 11 15 16,-4 18 16-1,-4 18 29-15,-4 20-36 0,-4 10-7 16,7 9-24 0,1 6-16-16,11 23-2 15,9 17-4-15,5 13 5 0,4 7 1 16,-2 6 0-16,-1 3-1 15,-7 1 1-15,-11-2-47 16,-4-10-112-16,-15-12-148 16</inkml:trace>
  <inkml:trace contextRef="#ctx0" brushRef="#br0" timeOffset="180.6782">3458 3132 1261 0,'0'0'32'0,"0"0"-32"16,0 0 0-16,88-50-1 15,-14 42 1-15,12 5 0 0,8 3-31 16,-2 0-130-16,-7 0-153 16</inkml:trace>
  <inkml:trace contextRef="#ctx0" brushRef="#br0" timeOffset="481.0136">4268 2863 808 0,'0'0'173'0,"0"0"-173"16,0 0 0-16,0 0 0 15,46 95 4-15,-25-51 6 16,6 3-7-16,-3 0 2 15,-2-10-5-15,-4-5 2 16,-4-12 0-16,-7-10-2 16,-3-7 0-16,-1-3 12 15,2-6 114-15,1-17-36 16,0-5-62-16,3-5 1 16,-3-2-10-16,0 1-14 15,0 0-5-15,0 6-45 0,4 5-69 16,5 11-40-16,7 6-39 15,5 6-73-15,3 0-33 16</inkml:trace>
  <inkml:trace contextRef="#ctx0" brushRef="#br0" timeOffset="749.8289">4717 3008 263 0,'0'0'121'0,"0"0"-16"16,0 0-2-16,85 59-22 16,-61-57 6-16,3-2 3 15,-3-2 20-15,4-12-40 16,-4-6-24-16,0-2-17 15,-9-1 5-15,-5-5-15 16,-4 3 5-16,-6-1 18 16,0 5 4-16,-19 6-23 15,-2 5 1-15,-3 5 6 16,0 5-28-16,5 0-2 16,5 20-11-16,5 9-5 0,9 6 14 15,0 5 2-15,15 1 2 16,20 2-2-16,11-3 0 15,5-4-20-15,4-8-70 16,-3-9-94-16,0-18-313 16</inkml:trace>
  <inkml:trace contextRef="#ctx0" brushRef="#br0" timeOffset="2171.7705">5336 2964 1152 0,'0'0'0'16,"0"0"-18"-16,109-43-1 16,-51 29 19-16,-4-5 4 15,-5 2 0-15,-14 3-4 16,-19 2 0-16,-13-1 7 15,-3 1 17-15,-13 2 12 16,-17 3-21-16,-6 6-15 16,-3 1-2-16,5 1 2 0,7 17-7 15,15 6 3-15,12 4-7 16,0 4 6-16,18 1-14 16,13-1-34-16,-2 0 11 15,-10-1 12-15,-13-1-9 16,-6-2-15-16,-18-2 18 15,-15-1 36 1,-7-4 14-16,1-4 6 0,6-3 25 16,11-6 6-16,13-4 13 15,9-1-27-15,3-2-29 16,33-1 17-16,22 0-1 16,21-3-24-16,14-10-15 15,-2-6-44-15,-11-3-25 0,-14-3 1 16,-19-3 26-1,-15-1 57-15,-20 2 33 0,-12 0 48 16,0 5 23-16,-21 9-50 16,-9 2-19-16,-9 9-9 15,-3 2-19-15,1 0-4 16,8 9 1-16,15 7-4 16,13 3-10-16,5-1 6 15,14 2 4-15,22-7-7 16,8-3-1-1,3-5-18-15,-4-5-25 0,-9 0-22 16,-14-9 50-16,-10-7 23 16,-10 0 32-16,0-1 47 15,-10 0-26-15,-5 4 1 16,-3 5-13-16,6 3-26 16,6 5-9-16,6 0-6 0,0 4-22 15,12 12 17-15,24 6-5 16,13-4 6-16,6-3-22 15,8-8-41-15,-4-7 21 16,-3 0 14-16,-7-9 28 16,-7-11 4-16,-12-6 5 15,-8-2 41-15,-11-4 21 16,-8-2-19-16,-3 1 15 16,0 4-26-16,-17 6-6 15,-1 7-4-15,0 9-18 16,2 7-9-16,4 4-2 15,3 16-21-15,3 9 13 0,6 3-31 16,0-5-27 0,0-4 6-16,6-8-2 15,4-5-37-15,-2-9 3 0,1-1 13 16,-2-2 72-16,-7-14 13 16,0 1 49-16,0-1 74 15,0 5-27-15,-7 5-37 16,4 6 12-16,1 0-66 15,2 15-5-15,0 20-11 16,2 18 11-16,20 17 19 16,5 16-19-16,4 11 3 0,2 14-1 15,0 11 1-15,0 4-3 16,0-1 0-16,-2-15 0 16,-1-23 4-1,-11-24-3-15,-14-27-1 0,-5-20 7 16,-36-16 1-16,-25-5 91 15,-21-28-45-15,-17-20-43 16,-4-14-1-16,9-8-9 16,20-4 0-16,32 1 1 15,33 3-2-15,22 6-6 16,50 10-67-16,28 6 8 16,18 13 39-16,9 6-1 15,-5 6 2-15,-11 1 2 0,-13 0 19 16,-8-1 2-16,-13-6 4 15,-8-4-1-15,-15-3 20 16,-15-6-1-16,-17 1 12 16,-13-2-12-16,0 3-4 15,-18 3 6-15,-18 11-18 16,-6 9-4-16,-8 15 12 16,1 7-12-1,4 11-4-15,4 25-5 0,10 9 0 16,15 8 2-16,14 4 0 0,4-2 7 15,34-4 4 1,20-9 0-16,16-9 1 16,7-11-5-16,1-11-48 15,-5-11-60-15,-9 0-165 16,-11-25-545-16</inkml:trace>
  <inkml:trace contextRef="#ctx0" brushRef="#br0" timeOffset="3763.8423">7956 2671 1231 0,'0'0'70'0,"0"0"-70"0,0 0-39 16,0 0 32 0,43 79 6-16,-26-27 1 0,2 8 0 15,2-6 0-15,0-8 3 16,4-13-3 0,-1-13 2-16,-2-12 2 15,-2-8-1-15,-1-2 4 0,-2-24 26 16,1-9 14-16,-5-9-9 15,-3-5-8 1,-5 1-1-16,-2 0-25 0,0 7 1 16,2 10-5-16,-1 11-2 15,8 11-5-15,9 9-47 16,10 1-40-16,15 23 22 16,11 8 17-16,9 4-31 15,4 0-18-15,0-3 2 0,-5-8 63 16,-12-8-14-16,-10-9 17 15,-16-8 36-15,-14 0 10 16,-10-16 104-16,-3-6 47 16,0-3-55-16,-13 0-16 15,-11 1-30-15,-7 6-12 16,-4 6-20-16,-6 11-24 16,-3 1-4-16,4 19-2 15,0 15-4-15,14 10 2 16,7 5 1-16,19 1 3 15,0-5 0-15,30-6 4 16,13-13-8-16,9-9 4 16,0-13-8-16,-7-4-3 15,-10-9-12-15,-10-16 18 16,-9-9-4-16,-13-10 9 16,-3-6 2-16,-8-5-2 0,-15 0 0 15,-1 7 10-15,3 15 16 16,8 14 18-16,7 13 3 15,4 6-47-15,2 11-3 16,0 22-17-16,9 13 20 16,15 8 19-16,7-1-18 15,2-6 4-15,2-10-5 16,-4-12-4-16,5-11-6 16,-3-9-36-16,-2-5-21 0,-1-9-30 15,-5-18 11 1,-7-11 3-16,-3-9 74 15,-7-7 9-15,-8-8 23 16,0-5 53-16,-8-2-10 16,-7 3 28-16,0 5-5 15,3 13-18-15,2 18-10 0,4 14-19 16,3 13-9-16,1 3-29 16,-2 19-4-16,-1 23-4 15,0 19 4-15,5 8 0 16,0 5 0-16,17 1 1 15,13-8-5-15,6-8-6 0,3-14-23 16,4-14-12 0,0-13-8-16,3-16 19 0,-4-2 22 15,-6-14 12-15,-7-14 2 16,-9-9 18-16,-6-2 14 16,-2-2 9-16,-3 0-28 15,-6 7 12-15,0 9-8 16,-3 10-4-16,0 9-5 15,0 6-10-15,1 0-5 16,5 15-13-16,4 12-28 16,7 10 46-16,4 2-1 15,4-5-49-15,3-5 9 16,4-7-7-16,2-8-11 16,-1-8 38-16,-3-6-60 15,-12-6 1-15,-5-18 30 16,-10-5 44-16,-3-7 6 0,0-1 6 15,0 4 29-15,0 4 14 16,0 11 26-16,0 8 9 16,0 6-19-16,0 4-33 15,6 0-26-15,10 3-6 16,11 15-17-16,8 6 15 16,5 0 3-16,9-5-3 15,7-6-15-15,8-4 5 16,7-9 10-16,-4 0-6 15,-12-9 1-15,-14-13 7 16,-19-6 8-16,-14-4 14 16,-8-1 18-16,-12 0-12 15,-25 6-10-15,-11 10-14 16,-7 15-4-16,-1 2-3 16,8 26-4-16,11 19-4 0,12 9 6 15,19 6 1-15,6-1 3 16,24-11-4-16,25-13 5 15,12-12 5-15,14-12-5 16,19-10-23-16,6-1-25 16,-3-10-152-16,-24-19-135 15</inkml:trace>
  <inkml:trace contextRef="#ctx0" brushRef="#br0" timeOffset="6018.5963">925 4973 1250 0,'0'0'27'15,"0"0"-26"-15,0 0-1 16,0 0-9-16,0 0-6 16,0 0 11-1,-5 128 8-15,5-56-3 0,11 2-1 16,0-3-7-16,-3-5-47 15,-8-11-13-15,0-6-17 16,0-14-12-16,-15-11-27 16,-9-14 28-16,-4-8 36 15,-7-2 59-15,-6-8 12 0,-1-9 22 16,9 1 29 0,5 2 15-16,10 3 32 0,12 6-16 15,6 2-3-15,3 3-13 16,30 0-44-16,13 0-31 15,9 1-3-15,11 9 0 16,-4 3-5-16,-2-4 4 16,-4 1-57-16,-12-10-115 15,-17-3-221-15</inkml:trace>
  <inkml:trace contextRef="#ctx0" brushRef="#br0" timeOffset="6579.8519">801 4885 996 0,'0'0'0'16,"100"-49"-81"-16,-36 30 5 16,-7 0-33-16,-7 5 36 0,-9 1 50 15,-13 3 9-15,-10 6 14 16,-11 4 50-16,-2 0 27 15,-4 15-16-15,2 16 8 16,2 11 18-16,2 12-25 16,-1 10-3-16,2 9-15 15,1 7-18-15,2 5-9 16,-3 4-6-16,4 0-5 16,-2-2-4-16,-1 1-2 0,2-3 0 15,2-2 1-15,4-4-1 16,5-10-1-16,8-10-13 15,6-14-6-15,1-15 16 16,9-13 1 0,-4-9 3-16,4-8 4 15,-4 0-2-15,0-2-4 0,-2-18-14 16,-9-7-43 0,-8-11 12-16,-10-10-10 0,-13-10-7 15,-3-8 55-15,-30-9 1 16,-25-6-12-16,-16 1 17 15,-12 5 3-15,-3 8 19 16,10 16 3-16,19 14 2 16,23 12-14-16,22 7 1 0,15 8 24 15,0 1 25-15,21-2-38 16,22 0-22 0,5 0-1-16,4-3-16 15,-2-1-68-15,-9-5-92 0,-8-6-442 16</inkml:trace>
  <inkml:trace contextRef="#ctx0" brushRef="#br0" timeOffset="6959.1939">2542 4614 1100 0,'0'0'117'0,"0"0"-38"16,0 0-14-16,0 0-56 0,0 0-9 16,0 0-2-1,34 97 2-15,-17-27-4 16,2 4 4-16,-4 1 0 16,0-2 2-16,-6-3-2 0,-3-7-75 15,-3-7-43-15,4-14-108 16,-4-20-267-16</inkml:trace>
  <inkml:trace contextRef="#ctx0" brushRef="#br0" timeOffset="7545.9867">2281 4988 1045 0,'0'0'1'0,"0"0"-1"0,103-48-12 16,-33 27 12-16,6-5 26 15,6-2-4 1,-9-1-4-16,-12 3 3 16,-18 4 23-16,-17 6-6 0,-14 5 1 15,-8 7 1-15,-4 4-9 16,0 0-31-16,0 16-9 16,0 18 2-16,0 10 5 15,0 4 3-15,0 3-3 16,11-4 0-16,2-6-7 15,2-7-14-15,3-12-16 16,6-10 6-16,0-12 18 16,6 0 7-16,-2-17 7 0,0-11 1 15,-4-1 0-15,-5 0 17 16,-8-1 10-16,-5 10 20 16,0 3-9-16,-3 10-6 15,0 6 0-15,9 1-29 16,6 1-3-1,13 14-1-15,11 4-1 0,3-1 2 16,4-2 0-16,0-7-20 16,2-6-1-16,-5-3 5 15,-9-3 16-15,-10-17 0 16,-12-2 0-16,-10-8 13 16,-5-1 17-16,-11-1-8 15,-13 5 18-15,-4 9-22 16,1 10 1-16,3 8-19 0,5 10 0 15,4 21-9-15,0 11-1 16,15 5 7-16,0 8 2 16,9-6 1-16,19-7-3 15,10-10-12-15,9-10-30 16,7-10-17-16,1-11-85 16,-1-1-205-16</inkml:trace>
  <inkml:trace contextRef="#ctx0" brushRef="#br0" timeOffset="8429.9067">4344 4744 1199 0,'0'0'132'0,"0"0"-80"0,0 0-52 16,0 0 21-1,0 0-21-15,0 0-3 0,41 57 3 16,-21-3 0-16,1 2 0 16,2-4 1-16,-4-12-1 15,-3-9 0-15,-1-13-2 16,-4-11-2-16,-1-7-10 16,1-3 14-16,-1-19 7 15,2-11 4-15,0-2-9 16,1-2 2-16,-2 3 1 15,-2 6-1-15,1 6-2 0,-1 11-2 16,0 5-2 0,6 6 0-16,5 3-6 0,8 17 5 15,9 6-2-15,3 0 2 16,2-1 2-16,-1-6 0 16,2-6-25-16,-3-6-1 15,-4-6-9-15,-5-1 27 16,-7-12 2-16,-2-15 7 15,-10-7 6-15,-7-6 6 16,-5-2 40-16,0 0-16 16,-11 7-5-16,-11 10 4 15,-5 12-12-15,-4 13-21 16,0 0-2-16,-1 31-8 16,4 18-2-16,11 11 9 15,8 8-1-15,9-3 2 16,8-6 0-16,23-11 0 0,8-15-2 15,16-16 0-15,5-16-2 16,4-1 2-16,0-30-6 16,-3-12 5-16,-4-12 3 15,-12-10 0-15,-8-11 6 16,-16-8 2-16,-11-3 10 16,-10 4 13-16,0 11-19 15,-10 19 30-15,-5 19-11 16,2 15-14-16,2 17-11 15,-1 2-6-15,2 34-9 16,-1 20 6-16,8 23 3 16,3 10 0-16,6 2 0 15,12-5-2-15,3-15 0 16,-3-13-45-16,6-14-63 0,-3-13-51 16,4-15-90-16,5-15-226 15</inkml:trace>
  <inkml:trace contextRef="#ctx0" brushRef="#br0" timeOffset="8722.7632">5839 4661 970 0,'0'0'139'16,"0"0"-75"-16,0 0-42 0,0 0 17 16,-103 9 1-16,85 38-19 15,5 8-21 1,13 1 12-16,0-6-10 0,21-11 7 15,10-14 4-15,6-11-9 16,-2-14-4-16,-4 0 5 16,-6-16 9-16,-7-8 61 15,-12-7-4-15,-6-6-17 16,-1-4-14-16,-26-2-32 16,-6 7-3-16,-6 8-5 15,2 14-4-15,7 14-5 16,14 6-57-16,14 26-104 15,7 9-53-15,37-2-95 16</inkml:trace>
  <inkml:trace contextRef="#ctx0" brushRef="#br0" timeOffset="9091.0836">6342 4742 1158 0,'0'0'102'0,"0"0"-49"16,-33-77 26-16,8 71-34 15,-1 6-41-15,3 20-4 16,6 21-19-16,8 10 15 16,9 6 4-16,0-1 0 15,15-6-4-15,10-13 4 16,4-9-19-16,-1-12 9 16,2-9-7-16,3-7 17 0,1 0 3 15,-3-16-3 1,-4-9 5-16,-7-6 19 0,-4-6 3 15,-5-1 2-15,-7-2-16 16,2 7 13-16,-5 10 19 16,-1 11-20-16,0 6 2 15,0 6-27-15,5 8-3 16,2 15-5-16,1 9 5 16,2 4 3-16,1-4-6 15,-5-5 6-15,-2-7-61 16,-1-8-38-16,-3-7-108 15,0-5-256-15</inkml:trace>
  <inkml:trace contextRef="#ctx0" brushRef="#br0" timeOffset="9254.8244">6478 4335 245 0,'0'0'1009'0,"0"0"-1009"16,0 0-214-16,94-36-48 16,-45 36-159-16</inkml:trace>
  <inkml:trace contextRef="#ctx0" brushRef="#br0" timeOffset="9399.5695">6861 4529 862 0,'0'0'17'16,"-22"84"36"-16,16-37 9 15,3 2-4-15,3-3 15 16,0 1-53 0,0-7-20-16,4-7-8 15,2-10-230-15,2-14-463 0</inkml:trace>
  <inkml:trace contextRef="#ctx0" brushRef="#br0" timeOffset="10066.9383">6770 4660 719 0,'0'0'409'0,"0"0"-364"0,0 0-27 15,0 0-13 1,97-33 5-16,-52 33-10 0,1 8-1 16,-4 2-73-16,-8-2-29 15,-13-2 4-15,-10-4 51 16,-7-2 37-1,-4 2 11-15,0 1 11 0,0 3 32 16,-4 6 7-16,-1 2 8 16,5 4-23-16,0 2 7 15,5 3 15-15,17-3-21 16,6-1-11-16,8-4-20 16,4-5 5-16,2-7-10 0,3-3-12 15,-2-3 3-15,-10-18 9 16,-11-10 6-16,-7-8 65 15,-9-5 25-15,-6-2-13 16,0 8-23-16,0 8-37 16,-7 13 8-16,2 11-6 15,2 6-21-15,0 8-4 16,3 27-6-16,0 24 6 16,0 20 0-16,0 13-1 15,0 16 1-15,0 10 0 16,0 10 0-16,0 10 1 15,11 5 1-15,1 2-1 16,1 4-1-16,-4-11-1 16,-4-18-2-16,-5-29 3 15,0-34 0-15,-19-30 0 16,-22-25-5-16,-20-12 5 0,-20-46-8 16,-26-35 13-16,-14-25-7 15,6-8 2 1,22 10-5-16,41 21 5 0,43 16 4 15,24 12 17-15,49 5-11 16,32 6-9-16,17 6 22 16,8 9-14-16,0 7-9 15,-18 7 0-15,-18 2-13 16,-26 7-9-16,-26 0-44 0,-25-2-103 16,-8-7-128-16</inkml:trace>
  <inkml:trace contextRef="#ctx0" brushRef="#br0" timeOffset="11898.3643">8341 4554 1149 0,'0'0'147'0,"0"0"-104"16,0 0-38-16,0 0 66 15,0 0 12-15,0 0-65 16,0 0-18-16,6 6-15 15,2 26 13-15,-4 8-2 16,0 1 4-16,-1 2-5 16,-1-2-46-16,-2-6-33 15,0-9-63-15,0-13-187 16</inkml:trace>
  <inkml:trace contextRef="#ctx0" brushRef="#br0" timeOffset="12078.185">8408 4276 1265 0,'0'0'0'16,"0"0"-215"-16,93 6-55 15,-40 13 134-15,4 1-156 16</inkml:trace>
  <inkml:trace contextRef="#ctx0" brushRef="#br0" timeOffset="12345.651">8866 4506 746 0,'0'0'195'0,"0"0"-183"0,-94 23-8 15,69-10 11-15,11 2 15 16,10 1-20-16,4 7-2 15,6 1-6-15,15 3 2 16,7 1-4-16,2-1-1 16,-2-1-5-16,-7-3 0 15,-9-5-2-15,-9-2 6 16,-3-3-5-16,-3-5 7 0,-22-4 14 16,-6-3 18-16,-8-1 19 15,-2 0-27-15,7-5-18 16,9-4-6-16,17-4-106 15,8-4-254-15</inkml:trace>
  <inkml:trace contextRef="#ctx0" brushRef="#br0" timeOffset="12698.1829">9667 4539 936 0,'0'0'275'0,"0"0"-275"16,0 0-19-16,0 0 4 15,0 0 15-15,-10 95 5 16,16-40-1 0,9 0-4-16,4-6-3 0,5-8-5 15,0-11-5-15,3-13-2 16,-2-13 5-16,-1-4 10 15,3-12 31-15,-6-19 40 16,0-7 22-16,-7-7 5 16,-6-5-48-1,-5 0-13-15,0 4-30 0,-3 9 8 16,0 8-15-16,2 5-41 16,8 14-63-16,9 10-79 15,11 0-103-15,9 16-194 16</inkml:trace>
  <inkml:trace contextRef="#ctx0" brushRef="#br0" timeOffset="13062.1462">10418 4554 1070 0,'0'0'93'0,"0"0"-81"15,0 0 39-15,-102-72 5 16,65 72-19-16,1 2-37 15,6 24-3-15,8 11 1 16,16 6-3-16,6 3-1 16,3-2 6-16,22-7-14 15,7-13 5-15,2-11 7 16,-1-13-9-16,0 0 10 16,-5-19 1-16,-8-9 0 15,-6-6 21-15,-8 2 25 0,-3 0 2 16,-3 7 3-16,0 8-16 15,0 7 4-15,0 10-24 16,0 0-15-16,8 13-12 16,10 20-38-16,4 11 50 15,2 5 0-15,-3 0-64 16,-2-2-26-16,-2-9-34 16,2-7-106-16,0-10-284 15</inkml:trace>
  <inkml:trace contextRef="#ctx0" brushRef="#br0" timeOffset="13629.389">10828 4517 1117 0,'0'0'58'0,"0"0"-52"15,0 0-6-15,98-47 0 16,-75 40 12-16,-8 1-10 16,-8 1 6-16,-7 4 2 0,0-2 9 15,-1 3 13-15,-14 0-27 16,-9 0-5-16,5 9 0 16,2 1-8-16,7 5 3 15,10 3 1-15,0 2-16 16,21 3 2-16,7 1 1 15,2-1 1-15,-3-2 5 16,-14 0-1-16,-13 2 10 16,0 1-4-16,-31 1 2 15,-6 3 4-15,-2-5 0 16,6-3 3-16,12-3 0 16,15-2-1-16,6 0 8 15,24-3-4-15,19-4 18 16,15-6-9-16,5-2-9 0,4-6-5 15,-9-18-1-15,-9-6 5 16,-11-10-1-16,-11-6 36 16,-12 3 31-16,-5 2-5 15,-9 9 8-15,-1 10-14 16,0 10-26-16,0 7-10 16,0 5-20-16,2 2-4 15,7 17-21-15,5 11 15 16,0 5 2-16,-2 2-2 15,-3-1-20-15,-6-6-36 16,-3-5-43-16,0-11-34 16,0-12-129-16</inkml:trace>
  <inkml:trace contextRef="#ctx0" brushRef="#br0" timeOffset="13806.4835">11246 4230 1210 0,'0'0'78'16,"0"0"-78"-16,0 0-259 0,0 0 142 16,109 65 33-16,-47-26-495 15</inkml:trace>
  <inkml:trace contextRef="#ctx0" brushRef="#br0" timeOffset="14561.4439">11754 4527 675 0,'0'0'506'0,"0"0"-467"16,-86-23-34-16,56 23 2 15,-1 0 22-15,6 16-24 16,8 9-4-16,7 4 5 15,10 3-6-15,0-2 0 16,22-5-12-16,6-6 6 16,5-7-20-16,-3-12-4 0,-2 0 16 15,-4-8 6-15,-9-16 8 16,-6-2 5-16,-3-2 17 16,-6-2 27-16,0 3-7 15,-10 6 13-15,-2 7 1 16,0 10-28-1,6 4-28-15,1 13-1 0,2 17-15 16,3 13 12-16,3 9 4 16,26-2-7-16,8-7-9 15,9-12-9-15,2-15-5 16,0-15 1-16,-3-1 12 16,-4-17 17-16,-7-17 4 15,-7-9 39-15,-7-9 29 16,-5-1-4-16,-5-5-16 0,-4-2-13 15,-4-1-27-15,-2 3 3 16,0 8-10-16,0 15-2 16,-6 13 2-16,-3 15-5 15,-3 7 0-15,-2 14-7 16,-2 22-17-16,-2 17 9 16,7 9-35-16,6 2-45 15,5 2 26-15,0-6-32 16,7-11-6-16,10-10-49 15,2-19 10-15,-1-16 48 16,6-4 84-16,-2-18 14 16,6-5 59-16,4 1 10 15,-1 7 53-15,6 4-62 16,-2 7-9-16,-1 4 13 16,-6 0-34-16,-8 14-14 0,-8 6-8 15,-9 2-6-15,-3 7 1 16,-3-3-1-16,-21-1-2 15,-9-5 25-15,-4-8 45 16,-7-9 24-16,-2-3 5 16,0-7-32-16,1-17-29 15,5-5-20-15,7-5-16 16,11 1-2-16,19-4-56 0,6 1-176 16,37 1-251-1</inkml:trace>
  <inkml:trace contextRef="#ctx0" brushRef="#br0" timeOffset="14743.3333">12577 4234 1277 0,'0'0'56'0,"0"0"-55"16,0 0-1-16,0 0 78 16,-50 118-13-16,50-61-23 15,20 2-19-15,10 1-15 16,1-6-6-16,-3-9-4 15,-2-6-72-15,-10-7-76 16,-7-16-63-16,-4-10-197 0</inkml:trace>
  <inkml:trace contextRef="#ctx0" brushRef="#br0" timeOffset="15054.2772">12814 4584 954 0,'0'0'101'15,"0"0"-86"-15,83-49 20 16,-54 29 68-16,-4-3-28 16,-7-1-35-16,-9-2 6 15,-9-1 22-15,0 4-6 16,-15 7-22-16,-12 8-24 16,-3 8-14-16,1 11-2 0,0 24 0 15,4 11 0-15,11 9 4 16,7 4 18-16,7-1-6 15,0-14-5-15,16-10-5 16,22-15-5-16,23-10-1 16,16-9-4-16,17 0 0 15,5-10-61-15,-4-12-83 16,-7-4-75-16,-10-5-342 16</inkml:trace>
  <inkml:trace contextRef="#ctx0" brushRef="#br0" timeOffset="18486.8689">14545 4484 1046 0,'0'0'63'16,"0"0"-41"-16,0 0 37 15,0 0 15-15,0 0-47 16,-103-39-24-16,40 51-1 16,3 9-4-16,8 10 2 15,16-2-2-15,16 2 1 16,13 0-3-16,7-4 2 0,17-6-10 16,23-8 1-16,11-9 5 15,1-4-16-15,-3-14 8 16,-10-14 0-1,-14-6 14-15,-10-4 6 0,-10 1 10 16,-5 1 41 0,-2 5 9-16,-11 5-9 0,1 12 2 15,4 8-6-15,4 6-28 16,4 0-25-16,0 20 0 16,0 16-30-16,12 11 29 15,13 6-32-15,11 3-36 16,3-6-38-16,-2-9-30 0,-1-16-157 15</inkml:trace>
  <inkml:trace contextRef="#ctx0" brushRef="#br0" timeOffset="18781.6571">14794 4392 1200 0,'0'0'54'0,"0"0"-43"16,0 0 10-16,0 0-21 15,0 0-1-15,0 80 1 16,0-35 0-16,3-1-11 16,12-2-34-16,0-10-15 15,2-12-39-15,1-14 15 16,-3-6-12-16,0-10 87 16,-3-18 9-16,-3-6 46 15,-3-1 28-15,-2 4-13 16,-4 6-5-16,0 7 0 15,0 6-19-15,3 10-18 0,6 2-19 16,9 7-14 0,9 17-9-16,12 6 10 0,4 4-80 15,8 2-37-15,7-1-27 16,11-8-156-16</inkml:trace>
  <inkml:trace contextRef="#ctx0" brushRef="#br0" timeOffset="19171.28">15602 4635 670 0,'0'0'256'15,"17"-81"-113"-15,-17 47-55 16,-5 0-4-16,-23 9 18 16,-11 6-55-16,-15 9-34 15,-7 10 1-15,-4 2-14 0,5 25 3 16,9 12-3-16,18 9-4 16,23 4 4-16,10-1-11 15,33-10-36-15,22-10 18 16,9-20-20-16,2-11-24 15,-4-18 30-15,-3-25 27 16,-10-12 15 0,-14-10 2-16,-16-4 21 0,-18-6 62 15,-1-5-21-15,-15-3 17 16,-10 1-18-16,-1 0-7 0,-2 10-11 16,1 13-23-16,5 21 0 15,5 17 9-15,8 18-17 16,6 3-7-16,3 35-6 15,0 22-18-15,9 23 14 16,20 12 4-16,8 7-4 16,9 0-4-1,-1-5-22-15,3-3-45 0,-6-4-97 16,-4-18-111-16,-8-17-629 16</inkml:trace>
  <inkml:trace contextRef="#ctx0" brushRef="#br0" timeOffset="19811.7391">17209 4376 1051 0,'0'0'199'16,"0"0"-187"-16,-110-65-9 16,50 57 23-16,-3 8 23 15,2 0-20-15,13 23-20 16,14 8-6-16,15 3-6 15,13-2 2-15,6-2-5 0,19-7 1 16,24-11-3 0,17-10 2-16,10-2-10 0,2-22-7 15,-6-12 13 1,-14-12 3-16,-16-8 7 0,-14-10 8 16,-16-5 14-16,-6-4 11 15,-11 2 10-15,-17 6 2 16,0 16 0-16,4 18-3 15,7 15-13-15,7 16-13 16,3 4-16-16,4 33-10 16,3 21 9-16,0 17-1 15,14 9-1-15,18 2-11 16,7-1-36-16,6-7-67 0,-1-21-95 16,-4-17-270-16</inkml:trace>
  <inkml:trace contextRef="#ctx0" brushRef="#br0" timeOffset="20311.5977">17361 4226 1241 0,'0'0'42'0,"0"0"-28"0,0 0 49 16,0 0-5-16,0 0-54 15,136 2-4-15,-62 12 0 16,-3-4-26-16,-10-8-20 15,-15-2-7-15,-13 0-3 16,-17-10 46-16,-13-6 10 0,-3-1 5 16,-19 1 32-1,-15 3-7-15,-11 8-5 0,-6 5 1 16,-1 0-12-16,9 12-2 16,10 18-8-16,11 10-2 15,14 10-3-15,8 4 1 16,21 0 0-1,25-10 6-15,17-11-4 0,11-13-4 16,4-17-7-16,-1-3-13 16,-5-10 10-16,-11-17 12 15,-12-8 2-15,-16-5 38 16,-13-2 24-16,-10-2 13 16,-10 4-12-16,0 7-36 15,-7 7-2-15,-2 13-11 16,3 9-9-16,4 4-7 0,2 20-3 15,0 20-1-15,0 16 3 16,9 10-5-16,2 6 6 16,-4-2-17-16,-4 3-4 15,-3-1 4 1,0 1-23-16,0-2-59 0,0-10-62 16,0-8 33-16,2-10-81 15,20-10-186-15</inkml:trace>
  <inkml:trace contextRef="#ctx0" brushRef="#br0" timeOffset="21769.4761">18209 4335 1096 0,'0'0'89'0,"-9"-93"-24"15,10 62 24-15,23 9-12 16,4 9-24-16,7 8-35 16,5 5-18-16,5 7-6 15,0 18-1-15,-3 8-2 16,-10 4-22-16,-12 1-18 16,-19-3 3-16,-4-8 0 15,-33-9 18-15,-19-10 28 0,-12-8-5 16,-6 0 5-16,0-14 4 15,13-4-2-15,20 2 4 16,19 1-6 0,21 4-2-16,22 5-11 0,35 6-141 15,21 0-4 1,7 0 59-16,-4 9-32 0,-7-2-71 16,-7-4 130-16,-9-3 72 15,-7 0 154-15,-11-7 12 16,-9-13-8-16,-7-3-3 15,-10-4-33-15,-4-2-31 0,-10 0-39 16,0-1-14 0,0 3 4-16,-18 9-25 0,0 6-7 15,-4 8-10-15,-2 4-5 16,0 14-10-16,2 17-1 16,1 11 8-1,5 5-8-15,10 2-26 0,6-3 12 16,0-9 19-16,19-6-7 15,6-15 2-15,5-10 9 16,1-6 7-16,4-4 8 16,-1-19-6-16,-1-5 6 15,-5-6 1-15,-7 1 2 16,-4 0 8-16,-8 3-3 16,-2 7 19-16,-4 7-16 15,-2 10-6-15,2 6-13 16,3 2-3-16,2 18-69 0,5 10 62 15,-1 2-16-15,-1-4-21 16,-1-6 5-16,-4-9 12 16,-3-8 13-16,2-5 17 15,-1 0 2-15,6-11 47 16,1-10-11-16,0-2 1 16,0 2 12-16,-2 1-10 15,0 5-21-15,1 7-13 16,0 6-7-16,6 2-4 15,6 2-17-15,8 18 2 16,6 8-11-16,7 1-24 16,11 6 5-16,18 1-22 15,7-7-3-15,9-1-23 16,-5-10-17-16,-5-12 45 16,-7-6 52-16,-8-4 17 0,-9-17 67 15,-14-10 80-15,-12-5 18 16,-11 0-79-16,-12-6-8 15,-5 5 9-15,-22-2-44 16,-22 7-15-16,-10 8-12 16,-7 11-9-16,-2 13-4 15,3 6-3-15,10 24-10 16,8 9 8-16,15 5 0 0,18 0-21 16,9-3-18-16,26-8 5 15,14-7-7 1,6-16 8-16,3-10-10 0,-1-4 31 15,0-28 14-15,-9-11 7 16,-13-8 30-16,-12-12 15 16,-11-8-1-16,-3-8 0 15,0-3-33 1,-15-2 15-16,-6 1 0 0,-4 13-24 16,4 18 7-16,3 22-2 15,9 21 3-15,4 9-17 16,2 32-1-16,3 22-29 15,0 21 28-15,6 13-1 16,18 2-11-16,6-5-39 0,1-10-22 16,2-13-14-16,0-18-17 15,1-14-53-15,4-18-12 16,1-12 35-16,2-6 68 16,3-21 68-16,0-9 44 15,-3-7 52-15,-7-4 38 16,-9-7-31-1,-10-3-23-15,-6 3-18 0,-9 4 15 16,0 12-9-16,0 13-42 16,-6 13-2-16,5 12-20 15,1 0-4-15,1 30-53 16,20 13 45-16,9 14 8 16,3 1 0-16,-5-3 0 15,-7-5-3-15,-11-8 3 16,-7-9 0-16,-3-6-1 0,-4-6 4 15,-18-8-3-15,-13-7 7 16,-10-4 5-16,-13-2 8 16,-4-4-20-16,-6-13-101 15,3-9-281-15</inkml:trace>
  <inkml:trace contextRef="#ctx0" brushRef="#br0" timeOffset="24161.9965">21563 4071 1038 0,'0'0'240'0,"0"0"-237"15,-130-39-3 1,76 39 0-16,1 2 32 0,3 21 1 15,3 7-24-15,11 6-4 16,10 5-3-16,17-2 1 16,9-2-6-16,24-4 1 15,24-11-7-15,19-10 7 16,3-12-8-16,-6 0 10 16,-10-21 7-16,-18-6 12 15,-15-9 49-15,-9-2 14 16,-12-3-32-16,0-1-26 15,-23 3-15-15,-11 6-4 0,-6 6-5 16,-2 12-22 0,5 12-20-16,7 3-85 0,12 13-77 15,14 12-86 1,4 2-282-16</inkml:trace>
  <inkml:trace contextRef="#ctx0" brushRef="#br0" timeOffset="24511.1832">21700 4089 1206 0,'0'0'119'16,"0"0"-82"-16,0 0-33 15,0 0 10-15,0 0 4 16,0 0-15-16,4 48-6 16,-4-12 3-16,0-2-1 15,0-9-29-15,0-11-8 0,0-6 21 16,0-8 3-16,0 0 14 15,8-20 17-15,11-11-17 16,4-5 17 0,4-3 22-16,2 2-19 15,4 3 11-15,3 7-11 16,1 9 23-16,-1 9-20 0,-2 9-12 16,-2 0-3-16,-3 21-8 15,-3 9-1-15,-8 5-4 16,-3 4 7-16,-8 4-2 15,-4-1 0-15,-3-1-21 16,0-3-66-16,0-5-69 0,3-10-86 16,3-10-511-16</inkml:trace>
  <inkml:trace contextRef="#ctx0" brushRef="#br0" timeOffset="25966.9484">774 6622 1182 0,'0'0'59'0,"0"0"-45"16,0 0 15-16,0 0 23 15,0 0-23-15,0 0-29 16,18 21-9-16,-8 17 8 15,-5 12 0-15,-5 3 0 16,0 4 0-16,0 0-2 16,-3 0 3-16,-3-3 0 15,6-9-5-15,0-7-3 16,1-11-5-16,17-12 0 16,13-5-1-1,7-10-7-15,10 0-11 0,7-10-27 16,-3-13-90-16,-7-6-82 15</inkml:trace>
  <inkml:trace contextRef="#ctx0" brushRef="#br0" timeOffset="26285.7182">592 6853 969 0,'0'0'125'15,"0"0"-117"-15,0 0 1 16,106 2-7-16,-39-2 18 16,5 0-13-16,2-6-7 15,-2-2-38-15,-5-4-44 16,-12 0-19-16,-10 2 52 16,-15 1 42-16,-11 3 7 15,-8 6 21-15,-3 0 37 16,0 0-11-16,-2 5-17 0,0 9-1 15,4 3-2-15,-4 3-11 16,0 2-3-16,0 4-2 16,-3 0-10-16,-1 0-1 15,-2-2-1-15,0-8-105 16,0-10-229-16</inkml:trace>
  <inkml:trace contextRef="#ctx0" brushRef="#br0" timeOffset="26459.5452">1169 6541 1196 0,'0'0'30'0,"0"0"-25"16,0 0-5-16,0 0-33 15,0 0-72-15,0 0-119 16,66-15-69-16</inkml:trace>
  <inkml:trace contextRef="#ctx0" brushRef="#br0" timeOffset="26894.5884">1484 6782 650 0,'0'0'75'0,"0"0"-40"0,0 0-1 0,0 81 9 15,2-74-5-15,-1-5 12 16,1-2-15-16,2 0-5 15,3-3 59-15,4-13-46 16,7-6-39 0,0 0 0-16,1-1-1 0,2 4-3 15,-9 6 33-15,-3 6 8 16,-6 3-3-16,4 4-16 16,-2 0-22-16,2 16-1 15,1 7-2-15,-2 2 3 16,1 3-3-16,-1-3-1 15,2-1-21-15,-1-10-3 16,5-3-1-16,-3-11 10 16,3 0 10-16,0-7 9 0,-2-13 6 15,1-3 19-15,-1 0 14 16,-4 3 9-16,3 1-5 16,-3 6 9-16,1 7-10 15,1 2-19-15,-2 4-18 16,10 0-5-16,2 16-3 15,8 5 1-15,2 3-3 16,-3 2-2-16,2 1-46 16,-7-2-25-16,-4-7-59 15,-1-8-154-15</inkml:trace>
  <inkml:trace contextRef="#ctx0" brushRef="#br0" timeOffset="27207.9822">2179 6769 953 0,'0'0'200'15,"0"0"-184"-15,0 0-16 16,0 0 0-16,100-40 7 16,-68 28-7-16,-7-1 1 15,-8-1-1-15,-13-2 1 16,-4 3 11-16,-9 4 26 15,-12 4-4-15,-13 5-6 0,1 0-21 16,0 19-6-16,2 7 8 16,13 11-7-1,6 3 1-15,12 2 3 16,3 0-6-16,24-3 9 16,16-3-7-16,8-11-2 0,13-13-27 15,15-12-54-15,9 0-93 16,6-20-90-16</inkml:trace>
  <inkml:trace contextRef="#ctx0" brushRef="#br0" timeOffset="27451.2518">3374 6272 1186 0,'0'0'81'0,"0"0"-39"16,0 0-32-16,0 0-10 15,0 0-2-15,0 95 2 16,0-36 16-16,3 4-13 16,3 1 0-16,2-6-2 15,-5-2 3-15,0-8-8 16,0-9 1-16,-3-9-34 16,7-8-13-16,4-11-28 15,6-6-66-15,3-5-100 16</inkml:trace>
  <inkml:trace contextRef="#ctx0" brushRef="#br0" timeOffset="27594.2811">3286 6644 912 0,'0'0'34'16,"88"0"-34"-16,-31 0-14 15,3-16-126-15</inkml:trace>
  <inkml:trace contextRef="#ctx0" brushRef="#br0" timeOffset="27773.213">4053 6286 1080 0,'0'0'37'16,"0"0"-35"-16,-4 83 10 16,4-48-11-16,0 1-1 15,-3-3-2-15,-14-9-228 16</inkml:trace>
  <inkml:trace contextRef="#ctx0" brushRef="#br0" timeOffset="27959.709">2894 6189 1243 0,'0'0'0'0,"0"0"-49"15,-6 83-60-15,12-45-88 16</inkml:trace>
  <inkml:trace contextRef="#ctx0" brushRef="#br0" timeOffset="28143.0447">4744 6892 1387 0,'0'0'0'15,"0"0"-394"-15</inkml:trace>
  <inkml:trace contextRef="#ctx0" brushRef="#br0" timeOffset="30390.3355">6027 5996 1073 0,'0'0'70'0,"0"0"-28"16,0 0 1-16,0 0 3 0,0 0-14 16,0 0-32-16,0 15-4 15,9 31 4-15,10 14 1 16,-2 2 2-1,-1 3-4-15,-4-2 1 0,-7-3 0 16,-4-5-2 0,-1-8-41-16,0-5-42 0,0-14-75 15,0-11-171-15</inkml:trace>
  <inkml:trace contextRef="#ctx0" brushRef="#br0" timeOffset="30753.9859">5821 6334 1128 0,'0'0'20'0,"0"0"-20"15,105-49 0-15,-37 35 1 16,11 2 16-16,8 3-12 16,-5 3-3-16,-12 3 3 15,-15 3-5-15,-19 0 0 16,-14 6-2-16,-14 8-3 15,-8 9 1-15,0 2 2 16,0 2 4-16,0 0-2 16,0-4 0-16,0-6 1 15,15-6 0-15,12-6 1 16,1-5 8-16,2 0 28 0,-5-10 4 16,-7-6-2-1,-9-2 10-15,-9-3-8 16,0-2-10-16,-3-1-11 15,-19 3-21-15,-10 2-5 0,-2 5-51 16,6 3-44-16,10 4-62 16,18 0-172-16</inkml:trace>
  <inkml:trace contextRef="#ctx0" brushRef="#br0" timeOffset="31382.5499">7568 5763 1413 0,'0'0'43'0,"0"0"-20"0,0 0-17 16,0 0-4-16,0 0-1 16,39 142 3-16,-14-43 4 15,-1 14-2-15,-3 10-6 16,0 4 0-16,-2 1-1 15,1-6-14-15,4-14-48 16,4-14-2-16,2-13-6 16,1-16 33-16,-1-13 27 15,-2-10 10-15,-1-19-12 16,0-11-28-16,6-9 12 0,1-3 3 16,2-13-7-16,-2-14 15 15,-4-8-22-15,-6-9 20 16,-12-5 19-16,-12-5 2 15,-11-5 10-15,-33-4 4 16,-16-4 6-16,-13-2 22 16,-10 9-1-1,-7 6 1-15,5 10-4 0,10 9-16 16,24 14 5-16,23 10-10 16,18 7-15-16,10 2 2 15,3 2-5-15,32 0-19 16,16 0-16-16,18-2-14 15,10-5-4-15,-4-4-49 16,-10-9 16-16,-17-8-10 0,-9-4 80 16,-14-4 16-16,-7 0 44 15,-6 8 50-15,-3 5 10 16,-2 9-16 0,-1 7-13-16,2 6 3 15,5 1-52-15,8 0-22 0,6 18 0 16,1 4 0-16,-1 3-2 15,-6 1-2-15,-6 1-1 16,0-1 0-16,-6-5-64 16,-6-4-56-16,-3-12-151 15</inkml:trace>
  <inkml:trace contextRef="#ctx0" brushRef="#br0" timeOffset="31554.8205">8190 5861 1128 0,'0'0'0'15,"0"0"-88"-15,0 0-108 16,0 0-17-16</inkml:trace>
  <inkml:trace contextRef="#ctx0" brushRef="#br0" timeOffset="32277.0973">8441 6131 889 0,'0'0'26'0,"0"0"-26"16,0 0 20-16,15 78 36 16,-6-59-14-1,0-2-14-15,-3-3-24 0,1-6 2 16,1-3-6-16,-4-4 2 15,5-1 20-15,1 0 27 16,1-8-12-16,3-4-4 16,0-3-1-16,-2 2-6 15,3 4-11-15,-1 2-12 16,2 4-3-16,2 3-7 0,3 1-16 16,4 14-5-1,5 4-20-15,4 1-5 16,7-2-14-16,5 0-3 0,6-5-30 15,11-1 11-15,10-4 40 16,6-4-11-16,0-4-18 16,0 0 78-16,-4-8 0 15,-10-12 51-15,-8-8 36 16,-12-5 12-16,-12-5 26 16,-14 0-7-16,-14 0-35 15,-5 3-1-15,-13 2-20 16,-19 4-21-16,-16 6-5 15,-10 10-11-15,-8 12-11 16,-1 1-10-16,9 20-4 0,10 16-1 16,11 3-1-16,17 4-5 15,12-2 2-15,8-4 5 16,16-9-18-16,21-8 7 16,11-14-27-16,1-6 0 15,2-8-5-15,-9-23 17 16,-4-6 24-16,-12-11 4 15,-7-5 7-15,-8-6 11 16,-11-13-1-16,0-6 33 16,-14-4-24-16,-7 2-5 15,-4 8 8-15,-1 9-8 16,3 14-1-16,0 14-10 16,10 14-7-16,4 14 20 15,5 7-25-15,2 14-6 16,2 28-4-16,0 19 3 0,0 16 7 15,16 11-1 1,4 3 0-16,5-2-15 0,-1-7-63 16,1-13-67-16,-5-18-95 15,-1-14-545-15</inkml:trace>
  <inkml:trace contextRef="#ctx0" brushRef="#br0" timeOffset="34307.1556">11134 5555 1170 0,'0'0'14'0,"0"0"-12"15,0 0-2-15,0 0 4 0,0 0-2 16,-18 75 15 0,18-19-11-16,0 11 5 0,0 3-10 15,0 2 1-15,0-3-4 16,0-8 2-16,0-7-73 16,0-11-56-16,0-14-139 15</inkml:trace>
  <inkml:trace contextRef="#ctx0" brushRef="#br0" timeOffset="34963.8544">10788 5986 1113 0,'0'0'73'0,"0"0"-43"0,0 0-9 16,0 0 36-1,0 0 2-15,0 0-59 16,63-45-71-16,6 33 28 15,5-3 8-15,-3-8 1 16,-5-5 22-16,-14-3 12 0,-13 2 4 16,-11 3 16-16,-10 5 7 15,-9 7 14-15,-4 4-4 16,-2 6 1-16,-3 2-1 16,1 2-37-16,2 4 0 15,-2 22-24-15,1 15 16 16,1 12 6-16,-2 6-1 15,1-4 0 1,4-3-29-16,3-13-4 0,7-10-24 16,1-15-8-16,5-8 21 0,-1-6 40 15,3-7 7-15,-5-15 16 16,4-6 22 0,-4-2 1-16,-4-1 11 15,-3 6-5-15,-2 6-18 0,-4 6 16 16,-3 7-19-16,3 6-17 15,5 2-7-15,8 18-25 16,11 7 21-16,6 2 3 16,7-1-28-16,0-4-12 15,6-7-9-15,4-8 9 16,1-9-18-16,-4 0 20 0,-8-10 36 16,-14-14 3-16,-8-4 12 15,-14-5 45-15,-6-4 0 16,0 1-4-1,-21 6 1-15,1 6-20 16,-2 9-4-16,1 14-22 0,6 1-8 16,2 12-5-16,5 19-6 15,8 10 7-15,0 4 1 16,24 1 2-16,18-5-6 16,10-6-20-16,8-5-41 15,7-7-22-15,5-9-102 16,10-12-254-16</inkml:trace>
  <inkml:trace contextRef="#ctx0" brushRef="#br0" timeOffset="35360.4805">13449 5685 1150 0,'0'0'21'15,"-113"-28"-12"-15,43 28 9 16,-3 6 34-16,10 22-21 16,14 15-29-16,14 8 0 15,19 6-2-15,16 1 0 0,15-8-11 16,28-12-7 0,14-12-14-16,9-17-14 15,-5-9-18-15,-8-6 24 16,-12-23 40-16,-10-10 20 15,-9-10 54-15,-11-5 13 16,-8 0-17-16,-3 4 7 0,0 11-19 16,-4 9-7-16,-3 14 4 15,3 10-34-15,4 6-5 16,0 0-16-16,0 22-10 16,3 14-8-16,14 16 14 15,6 9-15-15,3 1-49 0,0-7-53 16,-3-10-35-1,-7-15-124-15,-3-13-578 0</inkml:trace>
  <inkml:trace contextRef="#ctx0" brushRef="#br0" timeOffset="37326.8039">13691 5677 1009 0,'0'0'122'0,"0"0"-63"15,0 0-8-15,0 0 0 16,0 0-51-16,0 0-1 16,54 83 1-16,-32-34 0 15,-8-6-39-15,-3-7-8 16,-3-9-20-16,-3-11-25 0,-2-12 50 16,1-4 42-16,2-8 29 15,0-19 67-15,1-9-15 16,-1-5 2-16,-1 0-23 15,1-1-13-15,-3 5-36 16,0 4-5-16,1 9-3 16,5 7-1-16,4 8-4 15,9 8-8-15,6 1-20 16,12 4 8-16,0 13 3 16,2 3-1-16,0-3 5 15,-5-1-10-15,-2-4 10 16,-1-7 1-16,-1-4 10 15,-2-1 4-15,-3-5 1 16,-4-12 4-16,-6-5 6 16,-6-3-5-16,-4 0 30 0,-8 0-8 31,0 0 0-31,-14 8-6 0,-11 3-11 0,-5 10-8 16,-2 4-3-16,4 12-10 15,1 16 7-15,8 10-7 16,7 8 5-16,9 1 1 15,3 0-2-15,0-2 6 16,14-6 1-16,6-7-1 16,7-12-3-16,12-5-5 15,12-7-5-15,10-8 8 16,8 0-35-16,1-5-14 16,1-11-58-16,-5-6-23 15,-7-5-11-15,-14-6 29 16,-13-1 96-16,-16-2 21 0,-13 0 97 15,-3 4 49 1,0 0-8-16,-15 2-40 0,-1 5-31 16,1 5-14-16,7 7 0 15,5 6 1-15,3 2-22 16,0 3-6-16,11 0-22 16,19 2-4-16,4 0-1 15,6 0-3-15,-4 0-4 0,-3 4 3 16,-8 1-15-1,-10-2 6-15,-3 1 6 0,-9 1-30 16,-3 1 6-16,0 0 9 16,0 6 7-16,-12 2 15 15,-9 2-3-15,-6 3 4 16,-3 2 0-16,5 2 2 16,4-1-3-16,11 2 2 31,7-4-1-31,3 1 5 0,3-3-5 0,19-4 9 15,11-5 11-15,7-4-19 16,8-5 12-16,8 0-13 16,6-5 4-16,8-7-4 15,-4 0 0-15,-5-3 0 16,-9-2 1-16,-7-3 1 0,-6-2-2 16,-5 1 1-1,-4 2 1-15,-3 0 6 16,-2 1 5-16,-3 2-2 0,-2 1 5 15,-7 1-15-15,-5 3 12 16,-5 1 0-16,-3 0-13 16,0 1 19-16,-8 1-19 15,-10 2 7-15,-3 4-7 16,-4 2-8-16,-3 0 6 16,-1 14-10-16,1 9 8 15,6-3 0-15,8 1 6 16,5-2-2-16,8-4 0 15,1-5-12-15,0-3 11 16,19-2-1-16,7-5 2 0,5 0 2 16,0-3-1-1,-2-11-1-15,-10-3 9 0,-6-1-6 16,-5 2 10-16,-7 0 7 16,-1 5 6-16,0 4-2 15,0 6-19-15,-1 1 0 16,1 4-5-16,0 18-38 15,3 8 28-15,24 5 3 16,13-2-16-16,8-4 10 16,8-7-9-16,7-5 4 15,6-9 18-15,0-7-10 0,-4-1 9 16,-11-7 2 0,-11-15 1-16,-12-5 51 0,-14-7-25 15,-11-1 17 1,-6-1 6-16,0 4-44 15,-15 7-1-15,-1 11-6 16,0 6 0-16,3 8-4 0,-2 0 4 16,3 20-42-16,2 7 9 15,7 7-18-15,3-1 11 16,0-5-2-16,0-7-9 16,7-6 5-16,2-4-1 15,-1-9-4-15,1-2 24 0,7 0 27 16,2-8-1-1,1-7 1-15,-3 4 0 0,-8 3 46 16,-5 2 19 0,-3 3 17-16,0 3-30 0,0 0-52 15,0 25-29-15,2 16 18 16,4 23 11 0,3 13 4-16,1 12-3 15,0 4 10-15,0 2 15 0,-3-1-2 16,-4-3 23-16,-3-11-18 15,0-14-12-15,-2-16 4 16,-13-19-4-16,-1-13 4 16,-10-12-1-16,-11-6-18 15,-16-17 25-15,-16-24-19 16,-13-18-8-16,-3-16 3 0,10-3-3 16,22 2-15-16,29 9 15 15,24 15-6-15,49 8 6 16,27 4-34-16,25 5-4 15,15 1 27-15,6 0-14 16,3-2 8-16,-1 0-1 16,-8-5-11-16,-17-5 15 15,-25-8 14-15,-30-2 0 16,-25 0 29-16,-19 1 4 16,-6 8-7-16,-30 6-6 15,-16 9-18-15,-12 13-2 16,-8 18 0-16,8 3-10 15,15 32 8-15,17 16-2 16,22 9 4-16,10 7 7 16,37 2-6-16,14-7 14 0,10-5-12 15,3-12-2-15,-2-8-1 16,-7-10-15-16,-11-13-50 16,-9-9-32-16,-10-4-38 15,-4-11-51-15,-5-15-191 16</inkml:trace>
  <inkml:trace contextRef="#ctx0" brushRef="#br0" timeOffset="39092.7599">17882 5369 1299 0,'0'0'110'0,"0"0"-110"15,0 0-18-15,0 0-8 16,0 0 25-16,42 82 1 16,-22-23 6-16,5 3-6 0,5-3 0 15,-2-9-4-15,-1-14 3 16,-7-14-5-16,-4-14 3 15,-5-8 6-15,-5-1 10 16,2-22 27-16,-4-11-10 16,-1-7 12-16,1-4-15 15,-4 1-9-15,5 2-11 16,4 9 0-16,5 8-14 16,9 8 5-1,13 13-33-15,12 4-10 0,12 13-28 16,7 14 20-16,6 5-1 15,0-2-8-15,-7-5-10 16,-8-9 0-16,-15-11 50 16,-15-5 22-16,-11-8 2 0,-11-13 56 15,-6-6-4-15,0-1-19 16,-8 2 20-16,-16 4-14 16,-8 4-14-16,-7 9-5 15,-7 7-18-15,4 2-4 16,2 14 0-16,7 12-2 15,12 4-2-15,7 0 3 16,13-1 1-16,1-2 5 16,13-6-3-16,17-6 6 15,4-8-7-15,4-7 1 0,-4 0 0 16,-4-15-2 0,-5-9 0-16,-7-6 7 15,-8-1-7-15,-6 2 9 0,-4 1 14 16,0 9 4-1,-7 6 20-15,2 9-13 0,-1 4-31 16,1 3-3-16,1 19-12 16,1 10 12-16,3 3 0 15,6-1 2-15,18-2-4 16,8-7 2-16,7-5-13 16,6-12-10-16,1-8-19 15,-1 0 19-15,-6-16 14 16,-5-15 6-16,-6-11 3 15,-4-9 2-15,-6-9 7 0,-3-4 14 16,-6-8-13-16,-3-3 11 16,-6 1-3-16,0 6-2 15,-1 11 20 1,-15 10-4-16,-3 15-18 16,3 13 18-16,2 11-18 0,-1 8-8 15,-1 10-6-15,-3 27-11 16,2 16 9-16,8 15 0 15,7 8 2-15,2 3 3 16,8-5-3-16,12-5 0 16,7-7 0-16,2-12-18 15,3-10-15-15,2-13-36 16,3-14-11-16,-1-12 41 16,-3-1 24-16,-2-18 15 15,-4-11 13-15,-3-6 7 0,-3-7 16 16,-3-2-5-16,-6-3-11 15,-6 5 6-15,-2 8-10 16,-1 13 10-16,-2 9 2 16,1 11-13-16,3 1-15 15,4 9-3-15,0 14-10 16,7 8 10-16,-1 2 6 16,1-3-3-16,1-3 0 15,-1-8-1-15,6-6-1 16,4-4-4-16,1-9 2 15,3 0 3-15,0-3 2 16,-1-14-1-16,0-4 0 16,-3-3 3-16,-5 1-4 15,-6 2 2-15,-6 5 6 0,-3 8 11 16,-4 4-8 0,-1 4 11-16,2 0-21 0,2 1 0 15,5 13-10-15,6 7 10 16,7-1 0-16,3-1-1 15,10-1 4-15,9-5-3 16,10-4 1-16,11-5 1 16,0-4-4-16,-3 0 3 15,-5-13-1-15,-11-13 5 16,-9-5-1-16,-13-6 3 16,-10-3 10-16,-9-1-6 0,-6 0 10 15,-1 4-12 1,-19 8-9-16,-7 10 0 15,-4 14-2-15,-5 5 1 16,-1 22-8-16,1 20 3 0,6 11 3 16,14 7 0-16,16 2 3 15,0-2-1-15,29-12 2 16,10-10-1-16,12-12 2 16,12-10 2-16,8-13-8 15,8-3-23-15,-3-12-40 16,-7-16-81-16,-15-7-77 0,-14-9-171 15</inkml:trace>
  <inkml:trace contextRef="#ctx0" brushRef="#br0" timeOffset="41724.7089">22104 5301 1165 0,'0'0'18'0,"0"0"9"15,-110-81-8-15,58 66 61 16,-1 8-34-16,-3 7-36 16,5 0-8-16,12 11-2 15,11 3 0-15,16-1-1 16,10 0-6-16,2-3-38 0,17-6 23 15,16-4 13-15,10 0-1 16,3-20-17-16,-1-10-7 16,-8-9 26-16,-4-4 7 15,-11-2 1-15,-7 4 18 16,-7 5 25-16,-5 5 15 16,-3 9-3-16,0 10-7 15,0 8 12-15,1 4-41 16,-1 2-19-16,0 29-11 15,0 26-4-15,0 24 15 0,3 21 0 16,-3 11 3-16,0 6-8 16,0 1-2-16,-6 4-26 15,-6 2 3-15,3-9-30 16,6-8-19 0,3-12 9-16,3-18-59 15,17-15 15-15,4-14 13 0,2-14 51 16,3-14 8-16,2-8-7 15,3-11 14-15,2-3 18 16,6-2 17-16,1-16 5 16,4-5 36-16,3-9-3 15,2-6-28-15,2-8-9 16,-4-9 1-16,-6-8 2 16,-13-7 0-16,-14-11 50 0,-17 0 18 15,-11-1 5-15,-35 3-54 16,-19 9 8-16,-16 4 13 15,-12 6-14-15,-11 9-8 16,1 9 0-16,8 11-13 16,17 12-1-16,27 8 2 15,26 11-10-15,19 0-3 16,6 0-12-16,27 4-30 16,25 6 45-16,18-1-36 15,11-5-30-15,2-4-31 16,-6 0 16-16,-12-9-9 15,-13-13-119-15</inkml:trace>
  <inkml:trace contextRef="#ctx0" brushRef="#br0" timeOffset="43801.9347">1251 8504 1061 0,'0'0'62'0,"0"0"-15"0,0 0-15 16,-58-78 57-16,55 74 17 16,3 0-45-1,0 4-18-15,0 0-36 16,0 0-7-16,11 14-28 0,9 21-16 16,7 11 31-16,2 12 5 15,-4 3-32-15,-4 2 12 16,-2-8-13-16,-8-8 1 15,-4-15 12-15,-5-12 22 16,1-13 1-16,-3-7 5 16,0 0 15-16,0-19 102 15,7-14-61-15,-1-9-17 16,3-4 13-16,2-1-12 0,0-2-20 16,3 4-11-16,2 6 1 15,-1 9-8-15,3 12 4 16,2 8-6-16,5 10-2 15,5 0-9-15,7 7-10 16,2 12 11-16,-2 3-13 16,-1-1 0-16,0-2 5 15,4-6-9-15,0-1 3 16,2-7-1-16,4-5-6 16,-8 0 16-16,-10-5 4 15,-7-14 11-15,-12-2 5 16,-8-4 3-16,-1 0 13 15,-3 3 8-15,-19 6-12 16,-5 7 2-16,-15 9-19 16,-7 0 0-16,-2 21-2 15,4 12-5-15,15 9 5 0,15 7-7 16,15 2 1-16,2-2 6 16,30-6 3-16,16-11-1 15,23-12 0-15,11-13-5 16,1-7-17-16,-1-13-2 15,-14-18 0-15,-8-8 8 16,-13-11 10-16,-15-8 6 16,-9-8 4-16,-14-3 5 15,-7-3 23-15,-1 0-6 16,-19 7-4-16,-1 5 17 0,-4 12 12 16,3 15-8-1,5 13-7-15,1 15-25 16,7 5-10-16,0 24-1 0,3 20-7 15,3 14 4 1,3 12 5-16,0 6-2 0,15 1 0 16,7 0 0-16,4-7 0 15,2-8 0-15,2-13-31 16,3-12-10-16,5-13-15 16,4-17 3-16,-3-7-5 15,4-1-4-15,-10-23 31 0,-6-7 29 16,-9-7 2-1,-8-6 25-15,-7-4 18 0,-3-3 29 16,0 1-18-16,-12 1-15 16,0 7-1-16,-4 11-24 15,1 8 2-15,7 11-2 16,1 9-9 0,3 3-2-16,1 11-6 15,0 15-14-15,1 12 16 0,2 2-13 16,3-2-17-16,16-5 12 15,3-9-22-15,-3-8 14 16,-7-7 6-16,-5-9-22 16,-4 0 10-16,0-2 28 15,-3-13-19-15,0-5-40 16,0 0-35-16,-6 2-174 0,-4 1-240 16</inkml:trace>
  <inkml:trace contextRef="#ctx0" brushRef="#br0" timeOffset="44691.7106">2640 8378 531 0,'0'0'208'0,"0"0"-141"16,0 0 11-16,0 0 47 15,0 0-28 1,0 0-42-16,-10-45 16 0,10 45-29 16,-3 0-19-16,-3 0-18 15,0 8-5-15,-5 8 0 16,0 9-2-16,5 7 2 15,3 3-2-15,3 1 1 16,0-1 1-16,12-4 0 16,7-4 1-16,2-8 0 15,3-7-1-15,10-8-13 16,2-4-4-16,3 0-19 0,-5-19 5 16,-4-4 31-1,-8-8 0-15,-7-3 10 0,-7-1 32 16,-7-2 2-16,-1 3 5 15,-6 0-5-15,-19 5-21 16,-8 8 5-16,-6 5-17 16,-6 10-5-16,1 6-6 15,6 2-5-15,10 19 0 16,13 5-49-16,15 6-48 16,3 0-9-16,33-2-108 15,13-8-269-15</inkml:trace>
  <inkml:trace contextRef="#ctx0" brushRef="#br0" timeOffset="45145.9441">3339 8293 1058 0,'0'0'91'0,"0"0"-71"15,0 0 58 1,0 0 14-16,0 0-37 0,-89-64-50 15,54 85-1-15,-1 11-6 16,3 8 3-16,11 1-1 16,13 8 0-16,9 0 2 15,6-3-4-15,22-3 2 0,14-12-4 16,6-11 0 0,-1-9-6-16,1-11-9 0,-2 0 15 15,-5-18-2 1,-4-7 5-16,-9-6 1 15,-7-6 0-15,-7-2 25 16,-7-1-1-16,-7-1-1 0,0 3 1 16,0 8-21-16,-13 7 13 15,2 9 1-15,5 14-10 16,-4 0-7-16,7 20-4 16,0 12 3-16,3 8-2 15,0 0-1-15,3 1 3 0,10-5 0 16,1-8-6-1,-1-7 5-15,-1-5-29 0,0-9-21 16,4-7-13-16,-1 0-42 16,0-7-79-16,5-19-411 15</inkml:trace>
  <inkml:trace contextRef="#ctx0" brushRef="#br0" timeOffset="45302.7265">3483 7897 912 0,'0'0'122'16,"0"0"-122"-16,0 0-161 16,0 0-43-16,106-12-255 0</inkml:trace>
  <inkml:trace contextRef="#ctx0" brushRef="#br0" timeOffset="45507.1668">3830 7899 800 0,'0'0'327'15,"0"0"-292"-15,0 0-34 16,0 0 48-16,-30 110 31 16,30-55-36-16,11 9-9 15,9 4-23-15,4-1-9 16,0-1 4-16,-4-3-7 15,-9-6-32-15,-5-5-64 16,-6-7-64-16,0-15-55 0,-6-10-256 16</inkml:trace>
  <inkml:trace contextRef="#ctx0" brushRef="#br0" timeOffset="46233.7028">3811 8303 929 0,'0'0'185'0,"0"0"-135"16,0 0-29-16,0 0 22 15,88-21-7-15,-35 21-29 16,5 0-7-16,-4 0-24 16,-11-6-10-16,-6 0-5 0,-13-2-6 15,-9-1 22 1,-9 3 23-16,-6 2 13 15,0 2 26-15,0 0-21 16,0 2 12-16,0 2-29 0,-6 17 3 16,1 8 1-16,5 3-1 15,0 0 8-15,5-1-8 16,17-4-1-16,7-6-1 16,9-8-2-16,7-8-1 15,9-3-3-15,7-8-13 16,-1-12 14-16,-11-8 2 15,-12-5 1-15,-20-4 10 0,-11-2 31 16,-6-2 19-16,-3 1 6 16,-15 3-13-16,-6 10 3 15,3 10-14-15,3 14-34 16,0 4-2-16,5 33-6 16,3 15-2-16,5 18 2 15,5 15 1 1,8 13 0-16,15 13-2 0,3 8 6 15,-1 3-11-15,5 3 3 16,-8 2 3-16,2 2 3 16,-3-4-3-16,-7-3 1 15,-7-12-3-15,-7-20 3 16,0-22-3-16,-24-21 2 0,-18-25 0 16,-22-19 6-1,-21-7 4-15,-21-34 1 16,-16-21-5-16,-11-23 0 0,11-14-10 15,20-4 4-15,38 4 0 16,46 9 11-16,27 9-5 16,57 7-3-16,35 2-3 15,26 7 2-15,25 7-4 16,2 12 2-16,-12 11-2 16,-29 10 1-16,-33 11-5 15,-36 7-7-15,-28 7-62 16,-16 0-80-16,-22 0-39 15,-23 0-143-15</inkml:trace>
  <inkml:trace contextRef="#ctx0" brushRef="#br0" timeOffset="49215.7625">5768 7582 871 0,'0'0'358'0,"0"0"-284"16,0 0-37-16,0 0 28 16,0 0 9-16,0 0-57 15,0 0-11-15,50 53-8 0,-25 40 2 16,-2 22 0 0,-2 16-2-16,-5 8 5 0,1 4-6 15,-1-2-10 1,-1-10-26-16,-2-8-14 0,-2-6-44 15,-5-10-6 1,-3-8 93-16,4-13 10 0,1-18 1 16,4-22-1-16,7-23 0 15,11-19-22-15,9-4-6 16,10-25 20-16,5-10-19 16,2-9-51-16,-2-4 13 15,-5-8-9-15,-13-4 27 16,-18-2 45-16,-18-2 2 15,-6-1 21-15,-33-5 30 0,-22-1-9 16,-15 1 1-16,-12 4 10 16,-10 4-39-16,2 8 4 15,11 6-6-15,18 7 15 16,22 10 8 0,23 5-19-1,17-1-10-15,5 1-6 0,30-2-60 16,12-3-1-16,13 3 21 0,8 3 19 15,-1 2 19-15,1 1 2 16,1-2 2-16,-4 4 26 16,-11 6 11-16,-10 5 25 15,-17 9-40-15,-16 0-23 16,-6 16 2-16,0 11-1 0,-6 13 1 16,3 5 0-1,3 2 1-15,14-1-4 0,22-12 0 16,11-12-2-16,7-15-1 15,-3-7 2-15,-7-13 1 16,-14-14 7-16,-9-8 16 16,-14-5 58-16,-7-1 1 15,-11 0-31-15,-22 5-5 16,-11 6-33-16,-6 9-5 16,-4 11-7-1,3 10-1-15,7 0-11 0,11 22-85 16,16 12-66-16,17 1-106 0,8 4-644 15</inkml:trace>
  <inkml:trace contextRef="#ctx0" brushRef="#br0" timeOffset="49525.1095">6685 7975 1372 0,'0'0'8'15,"0"0"9"-15,0 0-11 16,0 0-6-16,0 0 4 16,0 0-4-16,85 93-3 15,-58-43-23-15,-12-5-33 0,-6-14 15 16,-9-12 7-16,0-14 25 16,0-5 12-1,-3-15 63-15,-6-16 19 16,-2-10-20-16,5-8-4 15,4 3-9-15,2-1-36 0,13 4-13 16,24 0-4-16,20 3-79 16,16 3-102-16,9 3-78 15,6 3-408-15</inkml:trace>
  <inkml:trace contextRef="#ctx0" brushRef="#br0" timeOffset="49807.149">8102 7342 513 0,'0'0'636'0,"0"0"-610"16,0 0-1-16,0 0 49 16,-89-31-34-16,83 76-21 15,4 16 19-15,2 8-2 16,6 8-14-16,15 1-5 15,4-1-16-15,1-4 1 16,-7-7-2-16,-4-10-2 16,-4-6-16-16,-5-12-38 15,0-7 12-15,4-9-16 16,-1-10-14-16,10-10-1 0,1-2-30 16,4-12-117-1,-2-12-571-15</inkml:trace>
  <inkml:trace contextRef="#ctx0" brushRef="#br0" timeOffset="50140.3026">7855 7778 975 0,'0'0'107'0,"0"0"-82"16,0 0-18-16,128-10 1 15,-64 2 19-15,6-3-27 16,-3-6-52-16,-9 3-107 16,-11-5-84-16,-16 1-101 15,-10 2 272-15,-12 2 72 0,-7 6 356 16,-2 1-134-16,0 7-50 16,0 0-61-16,0 0-71 15,0 13-15-15,0 10 33 16,7 4-16-16,2 2-17 15,1 0-18-15,1 0-6 16,2-1 5-16,-1-4-6 16,1-2-61-16,-2-10-91 15,1-10-262-15</inkml:trace>
  <inkml:trace contextRef="#ctx0" brushRef="#br0" timeOffset="50304.9185">8371 7374 1043 0,'0'0'0'0,"0"0"-98"16,0 0-163-16,0 0-74 15</inkml:trace>
  <inkml:trace contextRef="#ctx0" brushRef="#br0" timeOffset="50967.947">8584 7731 865 0,'0'0'6'0,"0"0"12"15,0 0 42-15,0 0 44 16,0 0-25-16,0 0-38 15,94 26 6-15,-66-43 10 16,-2-3 6-16,-5-1-21 16,-3 1-6-16,-8 2 2 15,-2 6-3-15,-5 6-16 16,1 4 1-16,0 2-19 0,4 3-1 16,3 14-5-1,6 8-1-15,-3 0 3 0,2-2-45 16,-4-4 5-16,1-5 10 15,1-6-7-15,2-8 16 16,-1 0 22-16,5-3 2 16,-4-12 3-16,-1-6 5 15,-1 3 22-15,-4 2 9 16,-4 2 3-16,-3 2 2 16,0 7-18-16,1 0-10 15,7 5-7-15,11 0-9 16,5 2 0-16,7 9-2 0,5 2 2 15,10-2 0 1,11-1-10-16,12-3 5 16,5-5-14-16,-4-2-8 15,-8-4 15-15,-12-18 8 0,-11-6 5 16,-12-9-1-16,-8-4 10 16,-14-2 16-16,-8-3-1 15,-11 6-3-15,-22 7-4 16,-11 10-4-16,-6 13-11 15,0 10 2-15,3 18-2 16,9 23 0-16,14 15-6 16,15 8 0-16,9 1 3 15,35 0 4-15,10-9-4 16,7-14-3-16,1-13 1 16,1-11-26-16,-1-11-8 15,7-7-50-15,-2 0-33 0,2-15-53 16,-8-6-161-1</inkml:trace>
  <inkml:trace contextRef="#ctx0" brushRef="#br0" timeOffset="52960.8161">10649 7466 1244 0,'0'0'89'16,"0"0"-81"-16,0 0 15 15,0 0 34-15,0 0-43 16,0 0-7-16,25 75-4 16,-11-41-3-16,-2 1 0 15,1-1-74-15,-5-2-40 16,-2-9-104-16,-2-8-227 15</inkml:trace>
  <inkml:trace contextRef="#ctx0" brushRef="#br0" timeOffset="53131.9769">10622 7232 1309 0,'0'0'0'0,"0"0"-20"0,0 0-34 0,0 0 7 16,0 0-97-16,0 0-87 15</inkml:trace>
  <inkml:trace contextRef="#ctx0" brushRef="#br0" timeOffset="53656.1769">11013 7453 866 0,'0'0'34'0,"0"0"-3"16,3 96 9-16,-3-67-10 15,1-4-1-15,4-3-28 16,3-6 6-16,5-8-1 16,2-8-5-16,3 0 13 15,0-4 25-15,1-13-3 16,-1-3 4-16,-2-2-10 15,-2 2 12-15,-4 4 1 0,-2 5-16 16,-4 5 3-16,2 6-17 16,4 0-13-1,4 9 0-15,8 12 0 0,4 4 1 16,2 3-1-16,5-3-37 16,7-5-7-16,4-7-28 15,3-11-2 1,1-2-9-16,0-13 26 0,-1-16-9 15,-5-11 44-15,-4-7 22 16,-10-12 36-16,-6-4 33 16,-7-6 19-16,-9-2 2 15,-6 5-13-15,0 6 16 16,-9 7-2-16,-9 14-31 16,0 12 2-16,6 15-34 15,7 12-10-15,3 6-7 0,2 31-8 16,0 20-3-16,18 14 5 15,6 9 1-15,2 1-8 16,-3 0 2 15,-4-9-16-31,-5-3-9 0,-1-12-55 0,-1-8-97 0,1-13-49 16,0-16-325-16</inkml:trace>
  <inkml:trace contextRef="#ctx0" brushRef="#br0" timeOffset="53839.2006">11679 7447 910 0,'0'0'386'0,"0"0"-367"16,0 0-12-16,95-40-7 15,-34 36 1-15,9-2-1 16,-3 1-138-16,-9-2-176 15</inkml:trace>
  <inkml:trace contextRef="#ctx0" brushRef="#br0" timeOffset="54747.8291">12010 7429 1187 0,'0'0'41'0,"0"0"-41"16,0 0 0-16,98 2 2 0,-52-2-1 15,2-7-1-15,0-6-36 16,-6-1 4-16,-9-3 14 16,-10-2 17-16,-12 4 1 15,-11 1 14-15,0 3 30 16,-8 1-5-16,-17 5 1 15,-6 5-24-15,-4 0 1 0,6 7 1 16,3 13-16-16,10 4 4 16,8 4-4-16,1 2 3 15,7-2-9 1,0-2 4-16,16-9 0 16,9-3 9-16,10-11-5 0,2-3 5 15,5-3-4-15,1-16-3 16,-1-3 16-16,-3 1 1 15,-5 0 6-15,-5 8 16 16,-10 4-18-16,-10 6-5 16,-6 3-14-16,-3 0-4 15,0 21 0-15,-5 8-5 16,-8 8 5-16,-2 3-1 0,5 4 6 16,5-3-5-16,5-4 0 15,0-7 1-15,8-9-1 16,17-9 0-16,11-8-5 15,8-4 3-15,4 0-28 16,1-17 21-16,-4-9-29 16,0-7-42-16,-8-7 12 15,-6-3 6 1,-7-5 25-16,-7-4 20 0,-5-2 9 16,-6 3 8-16,-5 6 8 15,-1 7 8-15,0 12 53 16,0 8 10-16,0 7 8 0,0 8-7 15,0 3-37 1,0 0-16-16,2 0-25 16,10 16 0-16,5 11-2 15,7 5 0-15,0 3-4 0,0-2-1 16,-2-4-21-16,-3-3 8 16,-3-6 0-16,-4-8-4 15,4-6 22-15,-2-6-6 16,0 0 6-16,3-14 46 15,1-10-11-15,-3-7 0 16,0-3-8-16,-6-1-8 16,-5 0 1-16,-1 2-9 15,-3 5-9-15,0 5 8 0,0 9-10 16,0 5 4-16,0 9-4 16,2 0-20-16,3 9-29 15,6 16-29-15,4 7-26 16,1-1-53-1,1-2-36-15,-4-3-29 16,1-8-53-16,-3-4-314 0</inkml:trace>
  <inkml:trace contextRef="#ctx0" brushRef="#br0" timeOffset="55539.6455">13736 7246 1146 0,'0'0'60'15,"0"0"-3"-15,0 0-28 0,0 0 60 16,0 0-49-1,-105-11-27-15,75 37-12 0,4 8-2 16,8 2-1-16,7-3 2 16,10-2-3-16,1-5-6 15,3-9-19-15,19-8 0 16,8-7-15-16,4-2-3 16,1-13-12-16,-4-10 36 15,-7-9 22-15,-8-3 2 16,-8 0 58-16,-4 1 0 15,-4 4 3 1,0 11 14-16,-7 6-14 0,-2 11-32 16,-3 2-21-16,0 20-8 15,3 15-2-15,6 8 1 0,3 4 1 16,6-1-4-16,19-9-3 16,7-11-11-16,5-11-16 15,8-11-16-15,1-4 11 16,5-12 32-16,0-20 5 15,1-6 5-15,-3-10 28 16,-4-4 19-16,-6-8-6 16,-2-7-33-16,-10-11 10 15,-6-7-13-15,-14 2-5 16,-7 5 6-16,-7 13 1 0,-26 13 0 16,-9 16 7-16,-10 14-13 15,-3 20-3 1,-2 10-3-16,7 36-2 15,13 20-1-15,16 24-1 16,21 7 4-16,12 2 4 0,34-10-4 16,11-18-17-16,4-20-35 15,2-15-92-15,7-19-104 16,0-15-111-16</inkml:trace>
  <inkml:trace contextRef="#ctx0" brushRef="#br0" timeOffset="57667.0743">15528 6778 820 0,'0'0'299'0,"0"0"-251"15,0 0-23-15,0 0 41 16,0 0 1-16,0 0-59 16,0 0-6-16,37 75 6 0,-27-30 0 15,-1 8-7-15,-1 0 5 16,2 3 2-16,-1-5-6 16,0-2-2-16,3-6 1 15,0-8 0-15,3-4 3 16,3-3 0-16,4-8-4 15,-1-4 4-15,5-6-4 16,-3-4 0-16,-2-6-8 16,-1 0-5-16,-1 0-27 15,-1-11-36-15,-5-3-72 0,-2-7-130 16</inkml:trace>
  <inkml:trace contextRef="#ctx0" brushRef="#br0" timeOffset="57847.6765">15302 6996 356 0,'0'0'908'0,"0"0"-861"16,0 0-43-16,85-45 11 15,-25 35 35-15,12 0-47 16,7 1-3-16,7 0-117 15,-2-6-118-15,-11 2-525 0</inkml:trace>
  <inkml:trace contextRef="#ctx0" brushRef="#br0" timeOffset="58001.3599">16093 6876 1170 0,'0'0'97'16,"0"0"-96"-16,0 0 42 15,125-3 35-15,-71 3-78 16,8 0-18-16,-1 0-105 16,-9 0-159-16</inkml:trace>
  <inkml:trace contextRef="#ctx0" brushRef="#br0" timeOffset="58170.999">16268 7084 1183 0,'0'0'95'16,"0"0"-91"-16,0 0 29 16,0 0 52-16,130 2-85 15,-64-2-52-15,3-11-134 16,-5-14-242-16</inkml:trace>
  <inkml:trace contextRef="#ctx0" brushRef="#br0" timeOffset="58409.7326">16894 6710 1017 0,'0'0'205'0,"0"0"-186"0,0 0 10 16,0 0 61-16,0 0-61 16,0 0-26-16,12 51-6 15,-1-10 5-15,2-1-4 16,-1 3 2-16,-1 0 0 15,-3-2 1-15,0-6 1 16,-2-3-2-16,3-5 0 16,4-8 3-16,8-2-7 15,6-9-7-15,10-6-60 16,-1-2-57-16,-3-6-174 0</inkml:trace>
  <inkml:trace contextRef="#ctx0" brushRef="#br0" timeOffset="58566.349">16887 6903 787 0,'0'0'336'0,"0"0"-336"16,118-18-47-16,-56 3-7 15,1-2-215-15</inkml:trace>
  <inkml:trace contextRef="#ctx0" brushRef="#br0" timeOffset="58739.6249">17422 6885 1243 0,'0'0'47'0,"0"0"-33"0,0 96 89 0,0-53-8 15,9 4-71-15,2 2-20 16,1-3 4-16,0-6-8 15,2-4-61-15,2-4-114 16,0-9-89-16,-3-9-335 16</inkml:trace>
  <inkml:trace contextRef="#ctx0" brushRef="#br0" timeOffset="59180.8428">18405 6910 1235 0,'0'0'61'15,"0"0"-46"-15,-81-72-3 16,30 68 40-16,-3 4-1 15,-4 11-43-15,9 17-5 16,11 8-6-16,15 2 2 16,14 1-7-16,9-5-12 15,6-10-17-15,23-7 17 0,12-13 0 16,5-4 2-16,-4-6 15 16,-6-23 0-16,-11-4 3 15,-9-3 27-15,-7 0 11 16,-6 5 17-16,-3 9-2 15,0 6-9-15,0 10 10 16,0 6-29-16,3 0-23 16,3 16-2-16,3 14-3 0,3 12-3 15,2 4 0-15,2-2-61 16,-2-9-76 0,-1-10-43-16,0-13-148 0</inkml:trace>
  <inkml:trace contextRef="#ctx0" brushRef="#br0" timeOffset="59899.1095">18655 6776 1221 0,'0'0'92'0,"0"0"-69"16,0 0 7-16,0 0 29 15,0 0-55-15,0 0-3 16,-26 90-1-16,26-47-15 15,8-5-29-15,4-7-23 0,0-12-9 16,-2-12-3-16,3-7 9 16,1-2 70-16,1-22 9 15,-3-5 32-15,0-1 25 16,-2-1 3-16,-2 4-10 16,-2 7 3-16,-2 6-21 15,-1 6-13-15,3 7 0 16,3 1-26-16,5 9-2 15,6 14-8-15,6 9-1 16,2 3-14-16,3 3-42 16,5-2-7-16,6-5-16 15,12-6-32-15,8-7-2 16,10-8-9-16,6-7 113 16,2-3-47-16,-5-15 65 0,-5-14 12 15,-9-8 86-15,-13-5 23 16,-18-2 30-16,-15 3 9 15,-15 2-59-15,-3 4-19 16,-32 2-19-16,-20 5-23 16,-14 10-26-16,-8 11-11 15,7 7 0-15,13 12-3 16,20 19 0-16,16 2-2 16,17 3 0-16,4-2-1 15,25-5-10-15,19-10-26 16,7-13-21-16,4-6-28 0,-3-18 37 15,-5-15 49 1,-11-16 2-16,-9-8 4 0,-14-10 17 16,-9-4 21-1,-4-3 3-15,-1 0 13 0,-17 4-13 16,-3 9-19-16,-1 13-6 16,1 19 11-16,10 12-6 15,7 16-10-15,4 7-15 16,0 36-12-16,15 22 0 15,15 17 10-15,6 2 3 16,0-2-2-16,-8-9-22 16,-7-6-39-16,-12-12-118 15,-9-16-125-15</inkml:trace>
  <inkml:trace contextRef="#ctx0" brushRef="#br0" timeOffset="61716.2436">20506 6291 1103 0,'0'0'46'0,"0"0"-13"16,0 0 23-16,0 0 12 15,0 0-35-15,0 0-32 16,42 53-1-16,-42-11 1 15,0 8 5-15,-9 3-7 0,-6 4 1 16,2-2 0-16,4-3-3 16,4-5 4-16,5-6-1 15,0-10 0-15,15-5 2 16,12-7-5-16,9-7-6 16,6-6-20-1,5-6 2-15,5 0-46 0,-2-6-41 16,-4-14-105-16,-7-9-423 15</inkml:trace>
  <inkml:trace contextRef="#ctx0" brushRef="#br0" timeOffset="61882.7928">20381 6517 1052 0,'0'0'43'15,"0"0"-43"-15,101-1-6 16,-32 1-1-16,10 0 1 16,0 0-233-16</inkml:trace>
  <inkml:trace contextRef="#ctx0" brushRef="#br0" timeOffset="62040.3794">21091 6479 1166 0,'0'0'72'16,"0"0"-70"-1,119-7 4-15,-65 4 5 0,3 2-11 16,-3 0-189-16,-12-5-278 16</inkml:trace>
  <inkml:trace contextRef="#ctx0" brushRef="#br0" timeOffset="62189.9711">21246 6635 248 0,'0'0'681'0,"0"0"-627"0,0 0-32 16,91 15 77 0,-46-15-55-16,6 0-44 0,-1-8-73 15,3-12-152-15</inkml:trace>
  <inkml:trace contextRef="#ctx0" brushRef="#br0" timeOffset="62480.6402">22047 6191 1164 0,'0'0'29'0,"0"0"9"16,0 0 5-1,0 0-28-15,0 0-9 0,-3 81-6 16,3-29 0 0,2 5 0-16,-2-4-1 0,0 1 1 15,0-7 0-15,0-7-7 16,0-6-7-16,0-11-1 16,14-5 12-16,14-7-17 15,8-6-10-15,5-5-22 16,0 0-31-1,-4-7-1-15,-4-11-92 0,-9-6-277 16</inkml:trace>
  <inkml:trace contextRef="#ctx0" brushRef="#br0" timeOffset="62646.1849">21933 6434 1007 0,'0'0'100'0,"0"0"-89"15,0 0 36-15,0 0 69 16,0 0-65 0,130 19-51-16,-66-19-7 0,-1 0-93 15,-7-7-228-15</inkml:trace>
  <inkml:trace contextRef="#ctx0" brushRef="#br0" timeOffset="62929.4273">22593 6459 1021 0,'0'0'372'0,"0"0"-300"15,0 0-71 1,87 0 65-16,-63 7-1 0,-3 5-63 16,-6 7 2-16,-6 3-4 15,-9 6-1-15,-12 4-5 16,-19 4 4-16,-1-3-5 15,8-1 5-15,17-3-9 16,7-4 9-16,44-3 3 16,28-5-1-16,22-6 13 15,18-9-11-15,9-2-4 0,6 0-16 16,4-2-116 0,-1-19-57-16,-9-10-267 0</inkml:trace>
  <inkml:trace contextRef="#ctx0" brushRef="#br0" timeOffset="65906.2674">1029 11319 1215 0,'0'0'49'0,"0"0"-49"16,0 0-1-16,0 0-18 15,0 0 11-15,0 0 8 0,-10 128 0 16,-4-49 0-16,1 1 0 16,1-7 1-16,6-12-1 15,3-11 1-15,3-14-1 16,0-8 2-16,3-8-1 15,15-5-1-15,7-8 3 16,5-5 5-16,9-2-6 16,2 0-2-16,3 0-52 15,-1-12-103-15,-3-8-146 16</inkml:trace>
  <inkml:trace contextRef="#ctx0" brushRef="#br0" timeOffset="66404.6571">1304 11767 665 0,'0'0'344'0,"0"0"-322"16,0 0-22-16,0 0 0 15,0 0 57-15,0 0-41 16,116-3-11-16,-58-14-3 16,-6-2-2-16,-10-3 4 15,-12-5 0-15,-12-2 0 16,-12-1 9-16,-6 0 21 15,0 5 17-15,-18 6-21 0,-9 6-23 16,-9 11 5-16,-4 2-12 16,4 25 0-1,3 12-2-15,8 12 2 0,16 4 0 16,9 3 4-16,18 0-3 16,24-10 6-16,19-15-7 15,6-12-1-15,0-16-12 16,2-3-19-16,-5-23-18 15,3-19-19-15,-4-8 13 16,-11-8 36-16,-6-8 20 16,-22-8 1-16,-9-3 24 15,-15 4 32-15,0 5-22 16,-6 11-16-16,-18 14 30 16,3 13-16-16,5 14 7 15,-2 16-19-15,4 6-21 0,1 28-10 16,4 18 6-16,6 17 3 15,3 10-2-15,0 5 3 16,9-3 1-16,7-7 1 16,-2-11-4-16,7-11 0 15,0-9-82-15,6-16-65 16,4-17-126-16</inkml:trace>
  <inkml:trace contextRef="#ctx0" brushRef="#br0" timeOffset="66580.2882">1872 11648 1182 0,'0'0'57'0,"0"0"-57"16,0 0-5-16,136 2 5 15,-63-2 0-15,9 0-52 16,6-14-167-16</inkml:trace>
  <inkml:trace contextRef="#ctx0" brushRef="#br0" timeOffset="68837.689">4264 11051 1097 0,'0'0'19'15,"0"0"20"-15,0 0-19 16,0 0 2-16,0 0-7 16,0 0-15-16,91 66 0 15,-54-7-1-15,-3 4-2 16,-4-1 3-16,-7-1-34 16,-1-5-14-16,-6-10-14 15,-4-10 13-15,-4-14 14 16,-5-8 29-16,-2-10 6 0,-1-4 4 15,0-6 82 1,0-20 27-16,0-11-80 0,7-9-7 16,1-3 19-1,4-1 4-15,1 0-30 0,-2-3-1 16,-2 2-16-16,1 2-1 16,1 4 3-16,-2 4-4 15,4 11-35-15,8 7-63 16,6 8-93-16,11 8-184 15</inkml:trace>
  <inkml:trace contextRef="#ctx0" brushRef="#br0" timeOffset="69064.1854">5180 11097 1293 0,'0'0'47'16,"0"0"-19"-16,125-78-27 15,-68 60 3-15,2 6 2 16,1 4-6-16,-8 8-16 16,-7 0-109-16,-17 1-97 15,-17 11-287-15</inkml:trace>
  <inkml:trace contextRef="#ctx0" brushRef="#br0" timeOffset="69188.06">5402 11198 761 0,'0'0'195'15,"0"0"-158"-15,79 3-17 16,-24-3 67-16,11-4-22 16,4-4-49-16,7-5-16 15,-5-3-200-15</inkml:trace>
  <inkml:trace contextRef="#ctx0" brushRef="#br0" timeOffset="69760.1349">6334 10490 820 0,'0'0'178'15,"0"0"-87"-15,0 0-82 16,0 0-7-16,0 0 37 0,81 117 6 15,-54-41 3 1,-3 12-19-16,-4 3-22 16,-3-3-3-16,-1-1-3 15,-4-9 1-15,-4-4 0 16,2-10-2-16,-2-5-6 16,-1-10-9-16,2-7-6 0,1-5 0 15,4-9-12-15,1-7-4 16,-3-10-10-16,0-8 9 15,-2-3 22-15,-4-2 13 16,-3-16 3-16,-3-6 1 16,0-4 2-16,0-2-3 0,-4-3 1 15,-11-6 1-15,-3 2 4 16,-6-6 19-16,0 3 11 16,0 7 0-16,9 3 4 15,8 9 3 1,7 3-9-16,0 2-15 0,22 0-11 15,11-2-8-15,4 1-10 16,1-1-27 0,1-3-68-16,-5-4-124 0,-4-7-504 15</inkml:trace>
  <inkml:trace contextRef="#ctx0" brushRef="#br0" timeOffset="70021.6103">6924 10522 353 0,'0'0'604'0,"0"0"-533"16,0 0 20-16,0 0-55 15,0 0-25-15,0 0-9 16,37 113 23-16,-26-35 6 16,-10 9-9-16,-1 2-11 15,0-6-4-15,0-4-4 16,0-9 0-16,10-11-3 15,14-13-4-15,10-8 3 16,8-12-22-16,10-8-34 16,11-8-47-16,4-10-78 15,2 0-142-15</inkml:trace>
  <inkml:trace contextRef="#ctx0" brushRef="#br0" timeOffset="70298.6127">7543 10587 1028 0,'0'0'23'15,"0"0"-22"-15,0 0 0 16,-21 72 16-16,21-13 28 0,0 4 0 15,0 0-20-15,0-2 0 16,0-9-3 0,3-6-15-16,6-6-1 15,3-10-3-15,7-9-3 0,7-8 0 16,12-8-23 0,4-5-74-16,-3-5-163 0</inkml:trace>
  <inkml:trace contextRef="#ctx0" brushRef="#br0" timeOffset="70448.7352">7558 10828 1096 0,'0'0'67'0,"0"0"-46"16,0 0-15-16,0 0 25 16,0 0-19-16,115-4-12 15,-50 4-83-15,-5-14-228 16</inkml:trace>
  <inkml:trace contextRef="#ctx0" brushRef="#br0" timeOffset="70704.4054">7943 10432 701 0,'0'0'120'15,"0"0"-77"-15,109 96 95 16,-56-42-22-16,-2 9-60 15,-11 2-22-15,-13 3-2 0,-13 0-3 16,-14-4 7-16,0-3-18 16,-18-6 0-16,-11-7 3 15,-5-8 8-15,-9-8-7 16,1-6-12-16,6-6 1 16,6-6-11-16,13-3-3 15,15-6-111-15,2-5-157 16,33-3-517-16</inkml:trace>
  <inkml:trace contextRef="#ctx0" brushRef="#br0" timeOffset="79279.428">8747 10928 746 0,'0'0'321'15,"0"0"-321"-15,0 0-274 16,0 0-100-16</inkml:trace>
  <inkml:trace contextRef="#ctx0" brushRef="#br0" timeOffset="79466.5756">8832 11278 996 0,'0'0'0'15,"0"0"-7"1,0 0-44-16,1 100 26 0,-29-64-61 15,-14 0-289-15</inkml:trace>
  <inkml:trace contextRef="#ctx0" brushRef="#br0" timeOffset="81647.3292">11720 10501 1246 0,'0'0'24'0,"0"0"-24"16,0 0 2-16,90 36-2 16,-41 8 6-1,0 12-2-15,-5 7 0 16,-9 4-8-16,-6-6-7 0,-10-2-26 15,-5-10-4-15,-7-11-16 16,-1-13-5-16,-5-12 50 16,-1-8 12-16,3-5 2 15,2-6 46-15,2-16 4 16,7-11-9-16,-2-4 22 16,0-3-11-16,-1-5-6 15,-1-5-28-15,-1-3-2 16,-2-2-9-16,-4 0-6 15,-3 6 4-15,0 2-7 0,0 4-1 16,-7 7-26-16,-4 3-51 16,2 8-52-16,-4 3-99 15,4 6-211-15</inkml:trace>
  <inkml:trace contextRef="#ctx0" brushRef="#br0" timeOffset="81965.3511">11440 10129 1084 0,'0'0'71'0,"0"0"-41"16,0 0-20-16,134-66-5 16,-45 47 1-16,13 4 21 15,4 4-21-15,-3 5-6 0,-9 6-22 16,-9 0-125-16,-15 0-140 15</inkml:trace>
  <inkml:trace contextRef="#ctx0" brushRef="#br0" timeOffset="82302.9004">13312 10374 1222 0,'0'0'16'16,"0"0"-16"-16,94-24 0 16,-33 17 9-16,9 2 0 15,2 5-9-15,-3 0-47 16,-10 0-125-16,-20 0-154 16</inkml:trace>
  <inkml:trace contextRef="#ctx0" brushRef="#br0" timeOffset="82465.9914">13436 10622 1127 0,'0'0'23'0,"87"-8"-20"16,-31 2 0-16,7 1 16 15,3-1-19-15,-2 2-7 16,-6-1-164-16,-9-1-380 15</inkml:trace>
  <inkml:trace contextRef="#ctx0" brushRef="#br0" timeOffset="84290.6217">15438 8282 1151 0,'0'0'36'0,"-79"-31"-36"16,41 31-1-16,3 21 1 15,7 25 8-15,10 24 14 16,10 24-5-16,8 17-6 16,24 11 8-16,25 6 0 15,11 3-3-15,1-4-7 16,-6-4-7-16,-11-13-2 0,-13-8-3 15,-12-13-10 1,-14-7-11-16,-5-3-18 0,-18-14 14 16,-18-10 28-16,-10-17-4 15,-11-13-80-15,-4-8-61 16,0-10-82-16</inkml:trace>
  <inkml:trace contextRef="#ctx0" brushRef="#br0" timeOffset="85068.8936">15710 9831 1273 0,'0'0'26'15,"0"0"13"-15,0 0-22 16,0 0 28-16,0 0-23 0,0 0-20 16,7 25-2-1,-5 9 0-15,-2 4 1 0,0-1 3 16,0-1-3-16,0 1 2 15,0 1-3 1,0-4 1-16,0-2-4 0,0-7 3 16,11-5 0-1,6-6 1-15,4-3 2 16,1-7-1-16,5-4-2 0,-4 0-22 16,-1 0-28-16,-3-9-74 15,-7-7-97-15,-4-6-246 16</inkml:trace>
  <inkml:trace contextRef="#ctx0" brushRef="#br0" timeOffset="85231.5434">15611 10085 834 0,'0'0'253'16,"0"0"-196"-16,0 0-52 15,0 0 17-15,123-53-13 16,-70 42-9-16,-5 2-127 15,-6-2-197-15</inkml:trace>
  <inkml:trace contextRef="#ctx0" brushRef="#br0" timeOffset="85387.1274">16020 10026 1066 0,'0'0'87'0,"0"0"-69"0,0 0 75 16,0 0 21-16,67 89-69 15,-52-62-37-15,-3-4-8 16,3 1-2-16,-2-4-93 16,1-7-72-16,1-6-184 15</inkml:trace>
  <inkml:trace contextRef="#ctx0" brushRef="#br0" timeOffset="86055.6336">15672 7963 925 0,'0'0'52'0,"0"0"9"15,0 0-47 1,0 0 9-16,0 0 4 0,0 0-27 16,26 56 9-16,-26-3-7 15,-2 6 0 1,-13 3 2-16,3-6 2 15,6-4-4-15,6-8 2 0,0-7-3 16,12-6 5-16,12-10-4 16,7-6 1-16,2-10-3 15,0-5-13-15,-1 0-53 16,-6-13-81-16,-7-12-188 16</inkml:trace>
  <inkml:trace contextRef="#ctx0" brushRef="#br0" timeOffset="86215.1981">15598 8259 992 0,'0'0'62'0,"0"0"-55"16,90-16-7-16,-31 9 0 15,7 0 0-15,1-1-60 16,-13-3-191-16</inkml:trace>
  <inkml:trace contextRef="#ctx0" brushRef="#br0" timeOffset="86492.4234">16144 8250 1164 0,'0'0'65'0,"0"0"-64"15,86-7 5-15,-48 9 30 16,-5 16-21-16,-10 7-9 16,-10 9-6-16,-13 1-3 15,0 5-4-15,-14-5-7 16,-4-6 8-16,8-9 5 16,10-7-2-16,0-6 1 15,28-5 2-15,21-2 0 0,15-4 0 16,11-16-13-1,4-4-60-15,-3-6-68 0,-6-7-81 16,-8-6-466-16</inkml:trace>
  <inkml:trace contextRef="#ctx0" brushRef="#br0" timeOffset="89558.0615">16711 8793 1090 0,'0'0'16'16,"0"0"16"0,0 0 11-16,0 0 16 0,0 0-28 15,0 0-30 1,0 0 1-16,59 114-2 0,-47-51-1 15,-4 5-1-15,-2 1 2 16,1 0-14-16,1-7-6 16,1-11-28-16,4-16 3 15,1-16 4-15,-2-13 25 16,2-6 16-16,6-5 8 0,1-19 13 16,9-13 20-1,2-9 10-15,1-8 9 0,-1-4 13 16,-6 1-33-16,-2 1 21 15,-6 1-35-15,-4 8-8 16,-5 5 7 0,-3 11-15-16,-4 9-2 15,0 8-3-15,-2 10-5 0,1 2-35 16,1 2-65 0,5 12-106-16,7 12-93 0,7 8-2 15</inkml:trace>
  <inkml:trace contextRef="#ctx0" brushRef="#br0" timeOffset="90018.4144">18087 9062 1171 0,'0'0'51'16,"0"0"-12"-1,0 0 3-15,0 0 31 0,-87-65-26 16,44 67-45-16,-6 21 2 16,4 8-4-16,6 8-3 15,15 1 2-15,15 0-2 16,9-5-12-16,6-5-21 16,25-13-12-16,13-11 22 15,6-6 8-15,1-16-17 16,-5-16 15-16,-7-8 9 15,-10-6 11-15,-10-2 11 0,-10-5 18 16,-9-3 4-16,0-2 15 16,0 1-10-16,-15 8 0 15,-2 10-12-15,4 11-1 16,3 12 16-16,5 10-4 16,4 6-18-16,1 0-19 15,-2 26-10-15,2 14 8 16,0 15-3-16,0 7 5 15,0-1-3-15,12 0-1 16,3-4-27-16,7-7-36 16,5-7-67-16,3-11-23 15,0-15-148-15</inkml:trace>
  <inkml:trace contextRef="#ctx0" brushRef="#br0" timeOffset="90301.8386">18583 8662 1183 0,'0'0'19'16,"0"0"5"-16,0 0 11 0,0 0 68 16,0 0-91-1,0 0-12-15,-21 47 0 0,21 12 0 16,0 4-3-16,3 1 6 15,8 1-3-15,0-3 0 16,0-8-1 0,1-8-23-16,3-6-5 0,2-9-11 15,0-9-9-15,1-11-21 16,2-11-48-16,-1 0-53 16,-2-23-227-16</inkml:trace>
  <inkml:trace contextRef="#ctx0" brushRef="#br0" timeOffset="90469.7312">18482 8907 1126 0,'0'0'79'0,"0"0"-47"0,91-3-30 16,-26 3 84-16,11 1-22 15,4 5-55-15,-1-4-9 16,-5-2-59-16,-2 0-68 15,-15 0-178-15</inkml:trace>
  <inkml:trace contextRef="#ctx0" brushRef="#br0" timeOffset="91085.9681">15049 10818 1385 0,'0'0'8'0,"0"0"-4"0,103-2-2 16,22-7-2-1,49-4 13-15,37 0-1 0,32-5-6 16,30-1-1-16,21-1 10 16,15-3-1-16,3 3-10 15,0 0-4-15,-10 0-12 16,-9 3-23-16,-23 1-8 16,-31 1-29-16,-41-2-8 15,-40-4 3-15,-40-3-43 16,-28-1-64-16,-25-3-121 15</inkml:trace>
  <inkml:trace contextRef="#ctx0" brushRef="#br0" timeOffset="92962.5683">16036 11260 1007 0,'0'0'9'0,"-108"118"6"16,58-29 38-16,10 11 8 0,22 9-12 15,18 6 13-15,4 2-33 16,31-4-5-16,8-9-16 16,5-11-8-16,-5-8 6 15,0-3-3-15,-7-3-3 16,-8 3 0 0,-9-5 0-16,-12-9-38 0,-7-16-40 15,-16-17-66-15,-28-19 42 16,-19-12-399-16</inkml:trace>
  <inkml:trace contextRef="#ctx0" brushRef="#br0" timeOffset="95852.0947">17197 12096 821 0,'0'0'154'15,"0"0"-100"-15,0 0-24 16,0 0 50-16,-101-80 9 16,56 76-49-16,-13 4-27 15,-7 0-3-15,3 12-7 16,5 11 1-16,14 8 7 15,16 3-9-15,12 4 2 16,15-4-4-16,5-2-1 16,29-7-18-16,15-9-1 0,8-11-2 15,4-5-11 1,-3-11 5-16,-7-18 23 0,-11-9 4 16,-13-5 2-16,-9-8 26 15,-9-4 9-15,-7-5 15 16,-2-6-12-16,0 3 6 15,0 7 0-15,0 9-13 16,-3 15-1-16,0 14 8 16,1 9-21-16,2 9-5 15,0 0-13-15,0 21-6 16,0 17 6-16,0 16 0 16,0 9-1-16,0 5-4 15,0-2-17-15,6-2 0 16,7-8-40-16,2-6-43 15,5-12-40-15,3-14-145 0</inkml:trace>
  <inkml:trace contextRef="#ctx0" brushRef="#br0" timeOffset="96133.7059">17607 11605 820 0,'0'0'345'16,"0"0"-290"-16,0 0-37 0,0 0-15 15,0 0-1-15,0 0 28 0,0 117-5 16,0-54-23-16,9 1 5 16,4-2-7-16,0-4 0 15,-1-11 0 1,1-7 0-16,-2-10-7 0,1-10-25 15,5-8-6-15,4-9-5 16,2-3-58-16,2-3-95 16,-6-17-324-16</inkml:trace>
  <inkml:trace contextRef="#ctx0" brushRef="#br0" timeOffset="96296.3499">17543 11851 1099 0,'0'0'78'0,"0"0"-46"16,0 0 41-16,0 0 10 16,0 0-40-16,125-11-37 15,-66 11-6-15,2 3-2 16,-3 5-62-16,-4 0-103 16,-13-5-239-16</inkml:trace>
  <inkml:trace contextRef="#ctx0" brushRef="#br0" timeOffset="97084.037">15584 13319 1166 0,'0'0'85'16,"0"0"2"-16,0 0-63 16,0 0 36-16,0 0-2 15,0 0-44-15,21-8-14 0,-13 31 0 16,-1 9 1-1,1 2-1-15,-1-1 0 0,1-2-1 16,-2-4 2-16,4-3-1 16,5-3 0-16,0-4 0 15,7-2 1-15,1-6-1 16,3-3-9-16,0-3 4 16,-2-3-15-16,0 0-10 15,-2 0-39-15,-1-6-51 16,-6-6-70-16,-6-9-207 15</inkml:trace>
  <inkml:trace contextRef="#ctx0" brushRef="#br0" timeOffset="97252.3687">15526 13412 918 0,'0'0'172'16,"0"0"-122"-16,0 0-48 15,97-31 13-15,-46 24 21 16,4 3-36-16,-2-2-115 16,-3-2-163-16</inkml:trace>
  <inkml:trace contextRef="#ctx0" brushRef="#br0" timeOffset="97426.1379">16163 13372 1080 0,'0'0'71'0,"0"0"-69"16,0 0 34-16,12 83 55 16,-7-54-33-16,3 3-43 15,3 3-14-15,1-4-1 16,4-2-57-16,7-5-64 16,-2-6-159-16</inkml:trace>
  <inkml:trace contextRef="#ctx0" brushRef="#br0" timeOffset="98417.3748">16398 11032 989 0,'0'0'42'15,"0"0"-1"-15,0 0-6 16,0 0 64-16,0 0-24 0,0 0-53 16,-14-27-22-1,14 40-10-15,6 9 10 0,-1 6 2 16,-5 7-2 0,0-1 0-16,0 5-2 0,0-4 2 15,0-3-4-15,0-3 3 16,7-5 0-16,3-8-13 15,2-7 9-15,3-5-2 16,-1-4 6-16,3 0 0 16,3-7 1-16,1-8-34 15,0-4-38-15,-5-1-78 16,-1-5-217-16</inkml:trace>
  <inkml:trace contextRef="#ctx0" brushRef="#br0" timeOffset="98580.4981">16282 11131 945 0,'0'0'142'0,"0"0"-87"16,0 0-49-16,0 0 3 16,90-17 6-16,-44 17-15 15,3 0-29-15,-4 0-195 16,-4 0-327-16</inkml:trace>
  <inkml:trace contextRef="#ctx0" brushRef="#br0" timeOffset="98855.2122">16729 11131 1173 0,'0'0'65'16,"0"0"-25"-16,0 0-39 15,0 0 45-15,0 0-9 16,85-10-34-16,-75 32-3 16,-10 4 0-16,0 3-4 15,-6-1 3-15,-6-1-2 16,2-4 1-16,10-5 1 16,0-3 1-16,27-5 3 0,22-1-2 15,10-5 4 1,13-4-5-16,6 0-1 15,-4 0-72-15,-2-1-112 16,-12-12-304-16</inkml:trace>
  <inkml:trace contextRef="#ctx0" brushRef="#br0" timeOffset="136576.7742">1566 13972 1074 0,'0'0'39'0,"0"0"-32"0,0 0-7 15,0 0-2-15,0 0 2 16,0 0 5-16,0 0 5 16,17 111 2-16,-4-58-7 15,-1-2-1-15,3-3-4 16,-3-3 0-16,0-5-14 16,1-7-60-16,-5-6-49 15,-4-11-71-15,-4-12-375 16</inkml:trace>
  <inkml:trace contextRef="#ctx0" brushRef="#br0" timeOffset="136782.0339">1190 13981 991 0,'0'0'33'0,"0"0"-30"16,112-51 2-16,-19 32 10 15,14-1 35-15,-1 4-10 16,1 3-27-16,-8 5-1 16,-13 6-12-16,-8 2-57 15,-7 0-51-15,-18 0-95 16,-7 2-254-16</inkml:trace>
  <inkml:trace contextRef="#ctx0" brushRef="#br0" timeOffset="137162.9693">2333 13952 932 0,'0'0'46'0,"0"0"-37"16,-99 13-5-16,68 13 13 16,7 6 30-16,11 4-24 15,13 2-23-15,0-2 1 16,19-3 8-16,17-8-9 16,10-11 5-16,5-8 3 0,-2-6-8 15,-7-7 8-15,-15-15-5 16,-8-5 21-1,-14-5 29-15,-5-4-25 0,-21-1 9 16,-21 2-21-16,-13 4-12 16,-6 5-8-16,4 11-6 15,17 6-39-15,19 9-32 16,21 0-201-16</inkml:trace>
  <inkml:trace contextRef="#ctx0" brushRef="#br0" timeOffset="137796.3439">3134 13653 1091 0,'0'0'182'16,"0"0"-182"-16,0 0 0 15,0 0-9-15,0 0 9 16,14 143 6-16,5-48 10 16,-4 11-16-16,-3 2 0 15,-6-1 2-15,-3-7-2 16,0-8-8-16,1-7-10 16,5-9-8-16,5-7-2 0,-1-10-19 15,8-11-9-15,0-9 3 16,0-14-5-16,9-12-8 15,5-12 7-15,6-1 8 16,8-20-10-16,6-8-18 16,2-10 14-16,-5-4 35 15,-9-8 30-15,-13-2 9 16,-17-3 35-16,-13 0 41 16,-25 0 14-16,-30 4-9 15,-20 5-28-15,-13 3 0 0,-7 10-13 16,7 7-6-1,19 9-21-15,26 11 3 0,21 3-10 16,22 3-15-16,0 0-12 16,28 0 12-1,20 9 1-15,11-1-1 16,4-3-5-16,0-5-34 0,-7 0 20 16,-8 0 3-16,-3-13 16 15,-9-1 4-15,-8 0 7 16,-1 3 25-16,-11 4 10 15,-4 3-2-15,-6 2-10 16,2 2-27-16,-2 0-7 16,1 2 6-16,2 10-4 15,0 4-4-15,2 0-9 16,0 1-55-16,3-2-72 0,-4-10-130 16</inkml:trace>
  <inkml:trace contextRef="#ctx0" brushRef="#br0" timeOffset="137974.8662">3761 13803 260 0,'0'0'974'0,"0"0"-972"15,0 0-2-15,0 0-73 16,0 0-15-16,0 0 3 0,46 36-247 15</inkml:trace>
  <inkml:trace contextRef="#ctx0" brushRef="#br0" timeOffset="138611.7586">3986 14044 829 0,'0'0'32'15,"0"0"-18"-15,0 0 1 16,15 83 11-16,0-63-7 15,1 2-16-15,-2-5-3 16,2-6 0-16,-4-6-14 16,-2-5 14-16,-2 0 3 15,-2-11 13-15,0-6 21 16,0 1 24-16,1-1-5 16,-4 6-7-16,2 4-27 15,1 6-2-15,3 1-20 16,9 1-3-16,7 17-7 0,6 6-26 15,8 1-39-15,10 1 21 16,12 2-7-16,10-6-50 16,2-4-27-16,3-8 63 15,-9-10 75-15,-9 0 28 16,-11-11 57-16,-6-14 29 16,-8-8 15-16,-9-3-29 15,-9-4 0-15,-11 2-31 16,-4 5 6-16,-10 7-17 15,-23 6-21-15,-13 11-8 0,-7 9-26 16,-2 4 5 0,3 22-8-16,13 10 0 15,11 2 0-15,19 1-8 16,9-3 4-16,9-9 3 0,25-10-9 16,10-16-12-16,5-1 19 15,1-25-7-15,-6-17 8 16,-8-16 0-16,-11-10 4 15,-7-8 7-15,-15-7 9 16,-3-7 23-16,-12 1-22 16,-16 13 7-16,-5 13 12 0,7 25-7 15,4 20-7 1,14 18 10-16,4 7-32 0,4 38 0 16,0 27-4-1,4 20 3-15,13 10-4 0,5 0-1 16,2-4-53-16,0-10-82 15,-6-13-154-15,-3-15-580 16</inkml:trace>
  <inkml:trace contextRef="#ctx0" brushRef="#br0" timeOffset="140277.7839">6345 13643 1134 0,'0'0'35'15,"0"0"-13"-15,0 0-10 16,0 0 2-16,0 0-9 0,-2 104 0 15,16-35 5-15,7 0-8 16,-4-2-2-16,-3-3-12 16,-3-6-70-16,-9-10-78 15,-2-14-107-15</inkml:trace>
  <inkml:trace contextRef="#ctx0" brushRef="#br0" timeOffset="140863.2148">5964 14053 950 0,'0'0'63'16,"0"0"-37"-16,0 0-17 16,0 0 58-16,0 0-59 15,83-58 0-15,-6 53-6 16,12-5-2-16,-2-4 0 16,-8-2 0-16,-13-4 2 15,-17-1 0-15,-12 1 10 16,-14-1 22-16,-14 5 20 0,-5 1 2 15,-4 5-16-15,0 5-22 16,0 5-4-16,0 0-14 16,0 24-17-16,0 8 15 15,0 9 2-15,0 2-6 16,0 0-39-16,6-4 3 16,6-6 6-16,3-9-15 15,0-11-12-15,-5-11 22 0,-2-2 35 16,4-7 6-1,-5-13 10-15,1-5 17 16,-1-5 11-16,2 5-12 0,-3 3 6 16,5 6 1-1,5 5-14-15,6 6-7 0,9 5-12 16,10 0-2-16,11 5 2 16,2 6 0-1,4-1-29-15,-4-1-10 0,-9-5-11 16,-10-4 5-16,-12 0 27 15,-10 0 17-15,-13-16 1 16,0-2 15-16,-5-3 21 16,-18 3-5-16,-6 3 7 15,1 10 12-15,9 5-25 16,5 1-10-16,11 20-12 16,3 11-1-16,8 7 5 0,23 1-7 15,11 2 3-15,15-6-3 16,8-3-41-1,11-12-57-15,6-9-90 0,2-10-318 16</inkml:trace>
  <inkml:trace contextRef="#ctx0" brushRef="#br0" timeOffset="141199.4829">8402 13844 1134 0,'0'0'56'0,"0"0"-51"16,-115-29-2-16,51 29 40 16,-8 21-1-16,4 12-34 15,16 12-6-15,16 1-2 16,18 1-3 0,18-5 3-16,3-5 5 0,28-11-3 15,8-11-4-15,4-15 0 16,-1 0 2-16,-4-22 3 15,-7-12-1-15,-10-5 11 16,-11-2 19-16,-6-2-1 16,-4 9 7-16,0 9 0 15,0 8-8-15,0 14 16 16,0 3-46-16,8 22-7 16,1 13 6-16,7 9-28 15,-2 4-99-15,-2-2-53 0,0-9-170 16</inkml:trace>
  <inkml:trace contextRef="#ctx0" brushRef="#br0" timeOffset="142506.9725">8599 13809 1146 0,'0'0'58'0,"0"0"-55"15,0 0-3-15,0 0 0 0,63 85 0 16,-41-42 4-16,-4 0-4 16,-6-7-28-1,-1-5-6-15,-4-12-29 16,-4-7 15-16,-2-9 26 0,1-3 22 16,1-10 63-16,0-15-35 15,3-6 17-15,-2-6 5 16,1 0-16-16,-1 1-13 15,-1 2 5-15,3 9-13 16,2 7 20-16,6 10-21 16,6 8-10-16,7 0-2 15,7 12-4-15,4 3 4 16,-3 0 0-16,4-3-3 16,-5-5 1-16,1-5-4 0,-4-2-4 15,-4-2 10-15,-8-15 0 16,-5-4 11-16,-7-3-1 15,-7 0 2-15,0 2 8 16,-16 7-10-16,-17 6-10 16,-6 9 0-16,0 8-3 15,2 20 0-15,9 11 3 16,2 6-7-16,10 7 7 16,6-5-7-16,10-4 3 15,0-11 1-15,17-9-11 16,18-13 14-16,14-10 3 0,12 0-2 15,8-17-2-15,-4-13-9 16,-5-5 8-16,-3-7-1 16,-6-5 6-16,-2-4 2 15,-9-1 17-15,0 2-13 16,-9 9 17-16,-6 10-7 16,-3 15-8-16,-4 11 13 15,-6 5-22-15,-2 9-1 16,-1 17-1-16,-6 7-15 15,-3 4-8-15,0 2-8 16,-18-2 5-16,-3-3 19 16,0-3-3-16,7-8 2 15,8-1 7-15,6-7-9 16,7-3 10-16,23-4-4 16,16-4 4-16,12-4-3 0,5 0 2 15,4-12 1-15,-3-7-5 16,-4-5 11-16,-10-4 7 15,-11-4 12-15,-9-1 6 16,-12 2 8-16,-9 4-5 16,-9 3 5-16,0 8-24 15,-13 6-15-15,-10 10 1 16,-4 1-1 0,-1 22-14-16,7 6 1 0,6 1-8 15,8 0-14-15,7-7 3 16,0-7-11-16,18-7 32 15,7-9-2-15,9 0 11 0,-1-16-3 16,-3-8 6 0,-5-2-1-16,-10-2 19 15,-6 1-3-15,-9 5 26 0,0 7-25 16,-7 9-9-16,-7 6-8 16,-2 7-4-16,4 18-1 15,4 8 3-15,8-1-10 16,0-1 4-16,8-6-15 15,16-7-3-15,6-7 17 16,10-5-7-16,15-6 5 16,3 0 10-16,5-10-2 0,-12-12-2 15,-7-5 6 1,-12-4-1-16,-14-4 8 0,-9-3-8 16,-9 3 30-1,-9 5-1-15,-11 13-9 0,-5 12-6 16,3 5-14-16,2 26-14 15,4 19 14-15,5 15-6 16,7 12 6 0,4 15-1-16,0 11-16 0,0 10 16 15,0 0-3-15,3 3 4 16,3-4 0-16,4-1 1 16,5-7 5-16,-6-13 4 15,-9-24-6-15,-16-26-5 16,-37-32 6-16,-18-13 0 0,-8-35-5 15,0-18-35-15,10-17-86 16,11-13-240-16</inkml:trace>
  <inkml:trace contextRef="#ctx0" brushRef="#br0" timeOffset="142829.7254">10682 13971 1071 0,'0'0'176'16,"0"0"-176"-16,0 0-41 0,116-47 41 15,-77 37 45 1,0-3-25-16,-5-3-13 16,-8-3-2-16,-7-3-5 15,-12-3 6-15,-7 1-3 0,0 2 0 16,-19 8 3-16,-12 10-3 15,-8 4-3-15,-3 18 7 16,-1 19-6-16,7 12 25 16,9 7 16-16,14 1 25 15,13-2-12-15,13-10-21 16,30-9-5-16,23-11-15 16,28-13-9-16,22-11-5 15,14-1-32-15,-6-24-213 16,-25-14-219-16</inkml:trace>
  <inkml:trace contextRef="#ctx0" brushRef="#br0" timeOffset="143641.8853">12326 13703 1235 0,'0'0'31'16,"0"0"-31"-1,0 0 11-15,0 0-11 16,0 0 19-16,82 86-15 0,-52-45-4 15,-8-5 0-15,-7-6-5 16,-3-10-3-16,-5-9-5 16,-2-8 13-16,0-3 5 15,4-9 5-15,5-21 38 16,3-9-16-16,2-13 33 16,-2 0-7-16,-1 0-30 15,0 9-8-15,-2 10-19 16,1 13-1-16,3 11-11 15,7 9-41-15,15 11-71 16,14 18 21-16,13 12 6 0,9 3-43 16,5-2-45-1,5-7-139-15</inkml:trace>
  <inkml:trace contextRef="#ctx0" brushRef="#br0" timeOffset="143990.5106">13436 13802 684 0,'0'0'154'0,"0"0"-22"16,3-105-28-16,-23 72-6 15,-8 2-20-15,-11 8-14 16,-8 9-23-16,-5 9-20 0,-2 5-11 16,3 19-6-1,12 18-8-15,12 7 4 0,16 8 0 16,11-4 3-16,1-3-1 16,26-12-1-16,10-7-1 15,3-10-7-15,-1-11 7 31,-1-5-11-31,-10-2 11 0,-7-18 9 16,-8-5-6-16,-6-3 18 0,-7 2 24 16,0 0-1-16,0 6 3 15,0 9-19-15,-4 5-9 16,4 6-9-16,0 0-10 16,0 10-7-16,10 13 7 15,14 4-5-15,2-2 3 16,12-3-26-16,0-4-19 15,1-6-47-15,0-12-46 16,-6 0-83-16,-7-24-138 0</inkml:trace>
  <inkml:trace contextRef="#ctx0" brushRef="#br0" timeOffset="144204.2243">13630 13258 1068 0,'0'0'87'15,"0"0"-57"-15,0 0 7 16,0 0 9-16,0 0 17 16,-37 120-16-16,37-55-20 15,10 7-17-15,8 3 0 0,4 4-10 16,1-5-20 0,-4-9-81-16,7-14-55 15,-1-15-98-15,5-15-287 0</inkml:trace>
  <inkml:trace contextRef="#ctx0" brushRef="#br0" timeOffset="144703.7164">13994 13668 940 0,'0'0'126'16,"0"0"-40"-16,0 0-10 16,0 0 33-16,0 0-52 15,0 0-57-15,10 0-3 0,-5 36 3 16,2 1 0-1,1-5 0-15,1-8-32 16,0-7-22-16,-2-11 11 16,2-6 16-16,3 0 27 15,-1-14 1-15,5-9-1 0,-3-7 1 16,2 1-1-16,-3 2 1 16,-3 4 21-16,0 10 16 15,-3 5-11-15,-1 7-1 16,-1 1-17-16,5 7-9 15,7 16-4-15,4 4 4 16,2 1-1-16,2-1 1 16,4-6 0-16,2-6 0 0,5-7-4 15,2-8-11 1,3 0 14-16,-1-18 1 0,-5-10 0 16,-7-3 2-16,-9-4 23 15,-6 1-2-15,-9 5 3 16,-3 6-4-1,-9 7 10-15,-20 13-21 0,-2 3-11 16,0 14 0-16,5 21 0 16,10 9-3-16,13 6 6 15,3-4 0-15,29-7 1 16,23-11 0-16,19-9-1 16,16-7-3-16,8-7-18 15,1-5-160-15,-5-8-252 16</inkml:trace>
  <inkml:trace contextRef="#ctx0" brushRef="#br0" timeOffset="147360.4963">3079 15570 1195 0,'0'0'18'0,"-136"-13"-18"15,71 13 7-15,11 4-7 16,14 9 19-16,17 0 0 16,20-2-19-16,3 0-3 15,31-5-10-15,25-6-12 16,26-6-49-16,9-20-62 0,-6-9-8 15,-15-6 87 1,-21-1 57-16,-16 4 14 0,-18 4 39 16,-6 10 63-16,-5 7-8 15,-4 9-17-15,0 8-14 16,0 0-63-16,0 17-14 16,0 21-5-16,0 13 5 15,0 12 10-15,0 11-9 16,0 1 3-16,0 8-3 15,0 2-1-15,0-5 0 16,0-1-1-16,0-12 1 16,0-11-1-16,3-12 0 15,3-10-11-15,5-11-7 16,10-6-9-16,4-8-9 16,6-6-4-16,7-3-22 15,2-3 14-15,3-13-5 0,-1-2-9 16,-11-3 13-16,-10-5 34 15,-13-5 16-15,-8-1 7 16,-21-7 49-16,-21-1 3 16,-15-3 1-16,-8 1 20 15,-9 4-31-15,0 7-18 16,7 6 29-16,15 8-10 16,19 7-15-16,21 4-8 15,12 4-15-15,1-2 0 0,37-4-12 16,21-2-55-1,25-2-5-15,16 3-40 16,10-4-104-16,10-2-193 0</inkml:trace>
  <inkml:trace contextRef="#ctx0" brushRef="#br0" timeOffset="147677.5378">4620 15409 1084 0,'0'0'23'15,"0"0"-19"-15,-116-25-3 16,66 25 18-16,1 0 16 0,15 17-18 16,15 8-13-1,19 7-4-15,13 7 2 16,29 3-2-16,7 2 0 0,-1 0 0 16,-7-3-7-16,-18 0 1 15,-13-5-5 1,-10-5 1-16,-16-7 6 0,-23-8 4 15,-16-8 3-15,-9-8 19 16,-8 0 21-16,8-1 18 16,10-10-23-16,23 1-19 15,19-4-10-15,16 0-9 16,49-1-71-16,38-5-78 16,27-1-75-16,19-1-142 15</inkml:trace>
  <inkml:trace contextRef="#ctx0" brushRef="#br0" timeOffset="148001.8571">5227 15512 1043 0,'0'0'93'0,"0"0"-74"0,-125-25-16 15,54 25 35-15,-7 0 29 16,2 20-25-16,13 2-22 16,23 3-15-16,25 2-3 15,15 0-1-15,24-6-2 16,31-5-13-16,14-12-23 15,2-4-7-15,-7-8 9 16,-19-12 31-16,-15-5 4 16,-14-1 11-16,-13 5 45 15,-3 5 10-15,0 6-5 0,0 10 6 16,0 0-36 0,-3 13-31-16,-1 17-2 15,-2 13 2-15,0 7-3 0,3 2 3 16,0 0-2-16,3-1-32 15,-3-2-38 1,3-3-30-16,0-7-17 0,9-14-126 16,18-15-373-16</inkml:trace>
  <inkml:trace contextRef="#ctx0" brushRef="#br0" timeOffset="149089.0445">5439 15554 1120 0,'0'0'72'0,"0"0"5"0,0 0-44 16,0 0 43-16,0 0-50 16,0 0-23-16,-7 10-3 15,7 30 0-15,0-1-2 16,10-3 0-16,10-4-28 16,-1-9-17-16,2-8-10 15,-3-10 19-15,-5-5 24 16,-1-5 14-16,-4-17 20 15,-4-6 8-15,-1-1 37 16,-3-2-10-16,0 5-5 16,0 9-12-16,0 5-13 15,0 9 8-15,0 3-22 16,0 0-11-16,12 18-25 0,15 8 19 16,6 4-15-16,7-2-59 15,6-3-15 1,4-4-11-16,2-9-60 0,4-4-33 15,4-8-137-15,-2-1-34 16,-5-22 370-16,-7-9 237 16,-12-6 25-16,-7-5-57 15,-12 2-50 1,-8 3-25-16,-7 9-27 0,-7 6-11 16,-20 8-27-16,-6 13-45 15,-3 2-13-15,2 7-1 16,4 19-6-16,12 6-1 15,8 5-2-15,10 5 1 16,0-4-1-16,10-4-22 0,13-8-20 16,2-7-16-16,5-10-22 15,0-9-28-15,-2 0 16 16,0-19-19-16,-7-10 98 16,-1-9 16-16,-4-6 93 15,-7-3-6-15,2 1 17 16,-1 3 4-16,-1 7-15 15,3 9-34-15,6 9-5 16,2 6-27-16,9 10-11 16,5 2-12-16,5 1-2 15,3 16-4-15,-1 3-2 16,-9 2-4-16,-13 3 5 16,-14 1-17-16,-5 2-1 15,-8 3 2-15,-20 0 11 16,-6 0 6-16,2-5-1 0,12-2 0 15,9-5 1-15,11-2 3 16,0-6-1-16,24-5 3 16,12-6-2-16,11 0 14 15,10-2-14-15,10-10-1 16,5-5-4-16,-5-1-41 16,-1-4-14-16,-17 0-37 15,-16 0 43-15,-17 2 43 0,-10 3 8 16,-5 5 2-1,-1 7 2-15,0 3 28 16,3 2 6-16,5 0-36 0,6 0 5 16,8 4 18-16,3 3-9 15,5-6-8-15,3-1 1 16,1 0-7 0,1-13 6-16,-6-7 7 15,-3-3-4-15,-10-4 29 0,-12 1-9 16,-4-2 3-16,-4 1 6 15,-23 4-22-15,-7 9-4 16,-3 7-5-16,2 7-3 16,6 11-4-16,6 21 0 0,8 6 0 15,11 6 10 1,4 3-5-16,1-4 2 0,17-6-6 16,6-7-1-16,6-5-8 15,8-11-37-15,9-3-41 16,8-10-44-1,14-1-185-15</inkml:trace>
  <inkml:trace contextRef="#ctx0" brushRef="#br0" timeOffset="150060.6837">8510 15141 1157 0,'0'0'0'0,"0"0"-45"16,43 83 38-16,-25-44 7 16,3 0 8-16,1-1-8 15,-4-5 4-15,-3-13 0 16,-6-6-2-16,-5-10-4 16,-2-4 4-16,1-6 18 15,4-16 24-15,-1-9-36 0,0-3 40 16,-1-1 6-1,-1 4-11-15,2 3-19 0,1 10-2 16,1 5 4 0,6 10 9-16,5 3-29 0,8 0-6 15,7 18 0 1,8 1-3-16,2 0 0 16,3-3-3-16,-1-3-34 15,-1-5 14-15,-11-8-1 0,-4 0 25 16,-9-10-2-16,-9-11 8 15,-3-8-2-15,-9-1 0 16,0-2-2-16,-17 4 13 16,-14 5 0-16,-9 7-6 15,-8 12-7-15,2 4 4 0,4 14-8 16,11 22 4-16,11 11 0 16,14 6 4-1,6 3-4-15,11-4 7 0,23-9-1 16,12-11-4-16,10-12-2 15,5-15 3-15,0-5-4 16,5-7 1-16,-5-18-9 16,-6-8 9-16,-6-9 5 15,-12-3-4-15,-8-8 23 16,-14-6-12-16,-10 2 6 16,-5 1 22-16,-17 6-26 15,-10 13 17-15,2 15-11 16,6 16-3-16,5 6-11 15,3 18-6-15,5 20 0 16,6 15 3-16,0 9 0 0,5 2 3 16,8 0-6-16,5-9-4 15,3-7-4-15,0-11-51 16,6-9-57-16,3-8-18 16,4-9-86-16,3-11-102 15</inkml:trace>
  <inkml:trace contextRef="#ctx0" brushRef="#br0" timeOffset="150352.7229">9969 15131 1047 0,'0'0'88'0,"0"0"-32"0,0 0 8 16,0 0 22-16,0 0-60 16,-94-9-16-1,64 50-5-15,9 6-3 0,9 0-2 16,8-6 0-16,4-10 0 15,7-12-6-15,14-9 11 16,7-10-5-16,1-3 9 16,-2-19-3-16,-8-7 33 15,-7-6 36-15,-12-1-23 16,0 0-16-16,-21 2-23 16,-10 5-9-16,-5 9-4 15,2 10-6-15,5 10-38 16,16 8-100-16,13 23-54 0,6 3-45 15,28-2-438-15</inkml:trace>
  <inkml:trace contextRef="#ctx0" brushRef="#br0" timeOffset="150743.9987">10461 15189 35 0,'0'0'1102'0,"0"0"-1002"16,-12-78-75-16,-16 71 14 15,-8 7-1-15,-3 0-28 16,5 27-10-16,7 13-7 16,16 5 6-16,11 5-2 15,0-4-1-15,11-6 4 16,16-9-3-16,0-13 0 16,1-10 3-16,5-8 0 0,1 0 4 15,2-10 2-15,6-10 0 16,1-5 4-16,-9-6-8 15,-8-5 6 1,-13-2 10-16,-11-1-2 16,-2 2-1-16,0 11-12 0,-3 12 3 15,0 12 1-15,3 2-7 16,0 24-27-16,1 8 25 16,11 8 0-16,3-2-1 15,-3-1 3-15,0-6 0 16,-2-6-1-16,4-4 1 15,8-7-21-15,-3-3-4 16,0-11-92-16,-3 0-156 0</inkml:trace>
  <inkml:trace contextRef="#ctx0" brushRef="#br0" timeOffset="151172.4767">10509 14790 637 0,'0'0'484'16,"0"0"-484"-16,0 0-278 16,0 0-82-1</inkml:trace>
  <inkml:trace contextRef="#ctx0" brushRef="#br0" timeOffset="151389.9763">10867 14866 1197 0,'0'0'78'16,"0"0"-71"-16,0 0 10 15,-5 92 65-15,10-39-19 16,7 8-48-16,1 1-9 15,-5 0-6-15,-4-4-8 16,-1-6-58-16,-1-9-29 16,-2-7-37-16,1-12-76 15,1-12-113-15</inkml:trace>
  <inkml:trace contextRef="#ctx0" brushRef="#br0" timeOffset="152095.0559">10879 15147 747 0,'0'0'409'0,"0"0"-293"16,0 0-77-16,0 0-7 15,83 0 6-15,-36 18-38 16,3 0-4-16,1-5-55 16,-8-3-25-16,-5-4-51 15,-10-6 6-15,-9 0-16 16,-11 0 64-16,-7-10 81 15,-1-5 33-15,0 5 91 16,0 1 14-16,-6 4-32 16,5 5-39-16,-1 0-21 15,2 0-43-15,0 17-3 0,0 3 0 16,11 2 7 0,10-1-5-16,5-6-2 15,10-5 0-15,5-5-2 0,5-5-3 16,-3 0 5-16,-4-10 0 15,-9-10 3-15,-8-9 18 16,-6-5 21-16,-8-3-1 16,-8 0-9-16,0 3 0 15,-8 5 1-15,-11 8-21 16,0 11 0-16,2 10-11 16,0 6 0-16,1 25-1 15,2 18 0-15,6 16-4 16,5 13 2-16,3 10-3 0,0 7-6 15,0 8-5-15,5 5 13 16,2-2 3 0,0 4 0-16,-7-5 0 15,0-5-1-15,0-6-15 16,0-13-16-16,-1-14-18 16,-12-17-2-16,-8-22-33 0,-13-23 24 15,-17-5 39-15,-15-33-54 16,-13-19-80-16,-1-20 71 15,11-6 79-15,22-4 6 16,30 8 206-16,17 11 25 16,37 9-76-16,24 12-68 15,21 2-8-15,14 7-24 0,8 0-22 16,2 6-16-16,-15-1-7 16,-19 4-10-16,-26 3-2 15,-25 2-37-15,-18 3-31 16,-6-4-149-16,-30-9-143 15</inkml:trace>
  <inkml:trace contextRef="#ctx0" brushRef="#br0" timeOffset="170185.2574">14816 13751 852 0,'0'0'19'0,"0"0"39"16,0 0 5-16,0 0-16 15,0 0-30-15,0 0-12 16,0 0-2-16,96 108-2 16,-77-53-1-16,-10 1 14 15,-9 4-13-15,0 1 7 0,-25-2-8 16,-19-4 5-16,-11-8-5 16,-11-8 1-16,-8-8-1 15,-11-6 9-15,-8-10-6 16,-4-4 8-16,5-4-11 15,5-3 4-15,7-2-10 16,8-2 6-16,8 0 0 16,9 0 4-16,11 0-2 15,9 0-4-15,8 0-3 16,1 0-80-16,4-2-87 16,6-2-311-16</inkml:trace>
  <inkml:trace contextRef="#ctx0" brushRef="#br0" timeOffset="170477.9289">13846 14159 794 0,'0'0'108'0,"0"0"-108"15,0 0-5-15,0 0 0 16,-124 70 5-16,77-40 2 16,3 0 0-16,9-4-2 0,14-1 0 15,9-3 3 1,12-1 5-16,0 0 4 0,22 1 10 16,14-1 26-1,12-3-20-15,8 0-7 16,7-2-21-16,6-1-9 15,4-2-96-15,6-4-185 0</inkml:trace>
  <inkml:trace contextRef="#ctx0" brushRef="#br0" timeOffset="174358.2443">14604 15754 868 0,'0'0'37'0,"0"0"-36"16,0 0-1-16,0 0 11 15,97 52 7-15,-60-10-8 16,4 6-10-16,4 10 0 16,1 0 4-16,-4-1-3 0,-3-3-2 15,-4-10-10-15,-5-6-26 16,-6-10 9-16,-5-7 14 16,-10-11 11-16,-3-6 1 15,0-4 4-15,-3-1 47 16,2-16 13-16,-2-7-27 15,0-4 22-15,-3-9-14 16,0-6-13-16,0-6 0 16,0-5 4-16,0-5 3 15,0 3-5-15,0 4-25 16,0 8-1-16,-10 6-6 16,4 8-1-16,-1 6-1 15,3 8-43-15,1 3-38 0,1 4-62 16,2 3-269-1</inkml:trace>
  <inkml:trace contextRef="#ctx0" brushRef="#br0" timeOffset="174792.1837">15362 15381 797 0,'0'0'194'15,"0"0"-157"-15,0 0 2 16,0 0-15-16,81-59 14 16,-62 59-30-16,-1 12-8 15,-6 15 0-15,-8 7-6 16,-4 5-6-16,-18 1 6 16,-16-2-13-16,-2-7 9 15,5-8 8-15,11-6 1 16,7-7-4-16,13-2 9 15,0-3-4-15,16-2 24 16,22-3 9-16,14 0 1 16,14 0-21-16,8 0-9 15,7-5-4-15,-3-6-46 0,-6-1-109 16,-15-5-225-16</inkml:trace>
  <inkml:trace contextRef="#ctx0" brushRef="#br0" timeOffset="176441.5491">14328 15054 653 0,'0'0'135'16,"0"0"-84"-16,0 0-11 15,0 0 73-15,0 0-2 16,0 0-46-16,-67-9-9 16,104 5-22-16,28 0-30 15,24 0 0-15,18 0 10 16,14-1-7-16,7 2 12 15,2 0 9-15,-1 3 0 16,-11-2-8-16,-21 1-6 16,-20 0-13-16,-23 1 7 0,-17 0-7 15,-19 0-2-15,-8 0-15 16,-7 0-48 0,-3 0-73-16,0 0-116 0,0 2-208 15</inkml:trace>
  <inkml:trace contextRef="#ctx0" brushRef="#br0" timeOffset="177214.781">17082 15477 493 0,'0'0'748'0,"0"0"-715"15,0 0-30-15,0 0 59 0,0 0 65 16,0 0-59 0,-19-19-53-16,55 19-10 0,13 0-10 15,9 0 5 1,3 7 0-16,3 1-5 0,-1 0-11 16,-2 1-53-1,-7 0-67-15,-11-1-67 0,-16-3-103 16</inkml:trace>
  <inkml:trace contextRef="#ctx0" brushRef="#br0" timeOffset="177391.0532">17014 15716 1005 0,'0'0'118'16,"0"0"-89"-16,121 0-17 15,-60 0 68-15,10 0-26 0,8 0-41 16,6 0-13-16,2 0-61 16,-6 0-87-16,-10 0-198 15</inkml:trace>
  <inkml:trace contextRef="#ctx0" brushRef="#br0" timeOffset="178290.5385">19823 13622 678 0,'0'0'6'0,"-113"52"13"16,56 4 67-1,9 17 38-15,7 13-30 0,12 15-14 16,14 11-25-16,14 8-15 16,1 7-22-16,26-1 14 15,15 1-16-15,5 0 8 16,8-7-18-16,-1-8-1 15,-6-16-8-15,-10-18 3 16,-17-16-2-16,-17-16-7 16,-3-10-9-16,-23-11 5 15,-20-7-16-15,-12-7-50 0,-9-7-163 16</inkml:trace>
  <inkml:trace contextRef="#ctx0" brushRef="#br0" timeOffset="179740.3113">19184 15646 1115 0,'0'0'22'0,"0"0"-13"15,0 0-1-15,159 0-6 0,-22 0 5 16,37 0 0-1,37 3-4-15,27-2-3 16,28-1 0-16,16-10 2 0,6-15-4 16,5-7-5-16,-9-7-26 15,-5 2 7-15,-17 1 26 16,-19 5 2-16,-25 9-2 16,-30 3 6-16,-38 7 5 15,-41 4-10-15,-42 4 3 16,-34 4-4-16,-24 0-14 15,-9 0-129-15,-20 12-54 16,-20 3-449-16</inkml:trace>
  <inkml:trace contextRef="#ctx0" brushRef="#br0" timeOffset="180324.4148">19869 16197 979 0,'0'0'10'0,"-106"25"-6"16,57 14 8-16,10 13 38 16,14 16 13-1,16 13-19-15,9 11 3 0,9 2 8 16,21 1-24-1,6-2-3-15,3-5-2 16,-4 3-14-16,-8-7 14 0,-9-2-11 16,-17-4-13-16,-1-8 3 15,-12-6-4-15,-13-10 9 16,0-14 0-16,0-11-7 16,-1-15-6-16,-5-14-76 15,-5 0-103-15,-1-28-183 0</inkml:trace>
  <inkml:trace contextRef="#ctx0" brushRef="#br0" timeOffset="181439.0825">18831 17648 577 0,'0'0'523'0,"0"0"-435"15,0 0-80-15,0 0 11 0,0 0 34 16,0 0-29-16,12 56-4 16,-12-20-15-16,0 4-5 15,0 0 5-15,0 0 3 16,-3-2 0-16,0-1 22 15,3-8 3-15,0-6-14 16,7-5-4-16,15-6-8 16,8-5 13-16,8-4-19 15,2-1 4-15,5-2-5 16,-5 0-42-16,-4-5-41 16,-6-11-57-16,-11-2-77 15,-16-5-335-15</inkml:trace>
  <inkml:trace contextRef="#ctx0" brushRef="#br0" timeOffset="181623.1574">18697 17850 1187 0,'0'0'54'0,"0"0"-50"15,98-25-4-15,-47 19-4 16,1 6 2-16,-6-4-130 15,-3 2-245-15</inkml:trace>
  <inkml:trace contextRef="#ctx0" brushRef="#br0" timeOffset="181773.7975">19236 17902 1117 0,'0'0'133'0,"0"0"-113"16,0 0-12-16,14 85 31 15,-5-54-4-15,7 2-33 16,5-1-4-16,3-3-16 16,6-5-110-16,3-13-148 15</inkml:trace>
  <inkml:trace contextRef="#ctx0" brushRef="#br0" timeOffset="182456.9676">19423 15837 913 0,'0'0'28'16,"0"0"-27"-16,0 0 4 16,0 0-5-16,0 0 13 15,0 0 7-15,3 46-14 16,-3-19-3-16,0 4 9 15,-6 1-4-15,2 0 1 16,4-4 10-16,0-3-14 16,10-4 5-16,14-7 0 0,3-2-1 15,4-5 9 1,1-6-12-16,-5-1-6 0,-2 0-21 16,-6-12-140-16,-8-8-294 15</inkml:trace>
  <inkml:trace contextRef="#ctx0" brushRef="#br0" timeOffset="182637.4829">19338 16034 1017 0,'0'0'0'0,"0"0"-12"0,103-25-48 16,-58 18 6-16,-6-2-208 15</inkml:trace>
  <inkml:trace contextRef="#ctx0" brushRef="#br0" timeOffset="182836.4908">19704 15975 1001 0,'0'0'72'0,"0"0"-58"16,0 0 33-16,0 0 26 15,82-2-46-15,-73 21-25 16,-6 4 0-16,-3 0-1 0,0 1 0 16,-2-5-1-1,1 1-1-15,1-6-1 0,3-3 1 16,22-4 1-16,9-3-5 16,11-4-1-16,7 0-25 15,5 0-26-15,2-11-77 16,-2-7-102-16</inkml:trace>
  <inkml:trace contextRef="#ctx0" brushRef="#br0" timeOffset="183690.1889">19029 15108 1001 0,'0'0'15'0,"0"0"-7"16,0 0 14-16,0 0 66 15,0 0-11-15,0 0-37 0,11-34-37 16,-10 34-3-16,1 6 1 16,-1 8-1-16,-1 6 2 15,0 3-2-15,0 1-2 16,0 1-1-16,0 1 3 15,0-4-2-15,7-1 2 16,6-3 0-16,3-8 0 16,3-3-3-16,5-4 3 15,2-3 0-15,-3 0 1 16,-1-3 1-16,-3-8-2 16,-4-5-12-16,0 1-37 15,-5-3-72-15,-5-2-123 16</inkml:trace>
  <inkml:trace contextRef="#ctx0" brushRef="#br0" timeOffset="183863.7223">18974 15177 1021 0,'0'0'61'16,"0"0"-60"-16,119-37 9 15,-74 27-10-15,-2-2-65 16,-4 2-277-16</inkml:trace>
  <inkml:trace contextRef="#ctx0" brushRef="#br0" timeOffset="184021.2989">19414 15137 917 0,'0'0'126'16,"0"0"-81"-16,0 0 27 15,0 0 15-15,37 87-33 16,-34-64-39-16,-3 1-15 16,0-2-16-16,0-3-58 15,0-7-66-15,5-6-178 16</inkml:trace>
  <inkml:trace contextRef="#ctx0" brushRef="#br0" timeOffset="184735.0661">19223 12862 1058 0,'0'0'29'0,"0"0"9"15,0 0-31-15,0 0 3 16,0 0 11-16,0 0-17 15,65 59-2-15,-55-16-2 16,-7 2 0-16,-3-1 4 16,0 0-3-16,0-4 5 0,0-5-6 15,4-4-2 1,7-6 2-16,5-3 2 16,5-7-1-16,8-3 14 15,3-6 4-15,1-5-3 16,0-1-16-16,-6 0-3 0,-2-4-64 15,-6-12-134 1,-8-4-393-16</inkml:trace>
  <inkml:trace contextRef="#ctx0" brushRef="#br0" timeOffset="185183.9009">19175 13144 837 0,'0'0'266'0,"0"0"-224"16,0 0-38 0,105-38-1-1,-58 29-2 1,1 2-1-16,0 0-167 0,-11 1-319 16</inkml:trace>
  <inkml:trace contextRef="#ctx0" brushRef="#br0" timeOffset="185275.6754">19623 13081 1040 0,'0'0'98'0,"0"0"-75"0,0 0 5 0,0 0 45 0,99-8-26 0,-82 24-41 31,-7 5-6-16,-10 6 2-15,0 4 0 0,-20 2-4 0,-2-2 1 0,4-5 1 16,12-7 3-16,6-5 9 0,17-5 32 0,28-6 36 16,24-3-26 15,19 0-32-31,12-9-18 16,6-5-8-1,0-2-4-15,-8-4-141 0,-19 1-212 0</inkml:trace>
  <inkml:trace contextRef="#ctx0" brushRef="#br0" timeOffset="187019.162">20657 17214 488 0,'0'0'156'0,"84"-52"-16"16,-57 21-52-16,-11-2-7 16,-10 1-6-16,-6-1 13 0,0 4-36 15,-25 4 11 1,-10 2-11-16,-7 10 1 15,-5 4-21-15,-4 9-24 0,-3 0 6 16,7 9-12-16,5 12-1 16,12 6 7-16,14 5-6 15,16 1 0-15,0 1-2 32,32-9-5-32,13-7-13 0,10-9-6 0,6-9-14 15,0-11-3-15,0-18-25 16,-9-14 22-16,-9-10 9 15,-15-10 15-15,-13-7 19 16,-9-8 1-16,-6-5 16 16,0 5 27-16,-15 6 27 0,-3 12 1 15,0 14 6 1,2 15-25-16,4 11-9 0,2 12-11 16,7 8-17-16,3 7-15 15,0 26-5 1,0 17 5-16,0 17 1 0,8 6 1 15,10 6-4 1,6 1-15-16,4-2-43 0,2-2-52 16,5-12-54-16,0-20-159 15</inkml:trace>
  <inkml:trace contextRef="#ctx0" brushRef="#br0" timeOffset="187293.9989">21385 16484 1262 0,'0'0'41'0,"0"0"-19"16,0 0-20-16,0 0 12 16,0 0-6-16,0 0-6 15,13 104 8-15,-5-46-9 16,1 0 1-16,1-1-4 15,1-2-1-15,5-4 3 16,5-5 3-16,8-9-2 16,8-7-1-16,4-11-20 15,3-7-19-15,-5-8-21 16,-9-4-38-16,-11-7-103 16,-15-18-289-16</inkml:trace>
  <inkml:trace contextRef="#ctx0" brushRef="#br0" timeOffset="187446.5795">21261 16692 1131 0,'0'0'34'0,"0"0"-23"16,0 0-9-16,146-36 18 16,-62 28 14-16,2 0-34 0,-8-9-101 15,-18-8-355 1</inkml:trace>
  <inkml:trace contextRef="#ctx0" brushRef="#br0" timeOffset="194681.8633">20573 14222 1135 0,'0'0'26'15,"0"0"-20"1,0 0-3-16,0 0-3 0,91 40 10 15,-49 0-6-15,4 5-3 16,-1 5-2-16,-3-4-23 16,-6-4-21-16,-6-9-22 15,-9-4 11-15,-5-12 10 16,-7-8 26-16,-6-7 20 16,-3-2 11-16,0 0 92 15,0-14-36-15,0-7-8 16,0-4-6-16,0-5 12 0,0-6-17 15,0-2-12 1,-1-2-5-16,-1-1-11 0,2 1 3 16,0 3-10-16,0 3-10 15,0 6-3-15,0 6-5 16,0 5-47-16,5 5-55 16,0 5-72-16,1-3-200 15</inkml:trace>
  <inkml:trace contextRef="#ctx0" brushRef="#br0" timeOffset="195037.9559">21122 13800 1210 0,'0'0'21'0,"19"-79"6"16,6 54-5-16,6 9 3 16,8 13 0-16,-3 3-21 15,-5 20-4-15,-10 17-47 16,-14 6-14-16,-7 0 0 16,-21-1 9-16,-16-7 34 0,0-6 13 15,7-11 2 1,11-7 6-16,11-6 11 0,8-3 21 15,9 2 4 1,24 1 7-16,19-1-8 0,15 2-19 16,10 0-15-1,11 4-4-15,4 2-34 16,1 2-90-16,-12 0-201 0</inkml:trace>
  <inkml:trace contextRef="#ctx0" brushRef="#br0" timeOffset="195542.8111">22398 14316 1117 0,'0'0'27'0,"0"0"-14"0,-103-27 0 16,53 27 73 0,-3 0-20-16,-1 15-51 0,5 9-5 15,10 7-3-15,13 1-7 16,12 3 2-16,14-4-2 16,3-3-6-16,28-8 2 15,14-7-19-15,7-9-13 0,7-4 0 16,-3-13-7-16,-3-17 24 15,-7-8 19-15,-10-10 0 16,-11-6 4-16,-11-11 13 16,-10-4 11-16,-4-3 27 15,0 3 5-15,-10 6-8 16,-6 8 11-16,2 10-25 16,2 13-3-16,3 15-11 15,4 11-14 1,4 6 6-16,-1 6-16 0,1 23-2 15,-1 17 0-15,2 14 1 16,0 7-1-16,0 4 2 16,3 0-24-16,11-3-25 15,4-7-84-15,7-7-28 16,5-17-138-16</inkml:trace>
  <inkml:trace contextRef="#ctx0" brushRef="#br0" timeOffset="195821.4109">22958 13790 1170 0,'0'0'46'0,"0"0"-3"16,0 0 3-16,0 0 60 15,0 0-75-15,0 0-28 16,4 26-6-1,8 33 2-15,-1 0 1 0,-3 4 0 16,-2 4-17 0,-4-4-8-16,2-4-7 15,4-6 9-15,4-10-9 0,6-10-26 16,4-8 13-16,6-13-11 16,1-9 2-16,-1-3-4 15,0-4-92-15,-5-17-209 16</inkml:trace>
  <inkml:trace contextRef="#ctx0" brushRef="#br0" timeOffset="195983.8339">22773 13995 1180 0,'0'0'92'15,"0"0"-77"-15,91-4-8 16,-12 4 6-16,16 0 11 15,5 0-24-15,1 0-98 16,-14-2-166-16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11T04:53:21.770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2569 4067 1187 0,'0'0'30'15,"0"0"-30"1,0 0-43-16,0 0 32 15,0 0 5-15,0 0-3 16,0 0-2-16,0 0 5 0,-3 42-73 16,16-17 0-16,-1-5-40 15,-3-4-49-15,-2-8-238 16</inkml:trace>
  <inkml:trace contextRef="#ctx0" brushRef="#br0" timeOffset="1631.995">3094 4348 645 0,'0'0'0'0</inkml:trace>
  <inkml:trace contextRef="#ctx0" brushRef="#br0" timeOffset="3372.9434">2618 4240 1064 0,'0'0'35'16,"0"0"-13"-16,0 0-20 15,0 0 2-15,0 0 32 16,0 0-36-16,-22-33-12 16,22 50-96-16,3 5 25 15,5-1-56-15,0-4-201 16</inkml:trace>
  <inkml:trace contextRef="#ctx0" brushRef="#br0" timeOffset="4734.151">4056 4567 1120 0,'0'0'60'0,"-107"-63"-51"0,41 45-9 15,-4 6 5 1,4 11-3-16,5 1-1 0,6 11 2 15,13 18 7 1,11 6-8-16,13 3 1 0,12 4-3 16,6-3 0-16,25-3-2 15,19-10-7-15,12-10-5 16,7-13 11-16,10-3-24 16,0-19 13-16,-6-14 4 15,-9-10 4-15,-11-6 6 16,-16-6 1-16,-13-2 3 15,-12-1 22-15,-6-3-9 0,0 3 17 16,-21 3 6-16,-4 6 6 16,4 5 16-16,-3 11-18 15,5 8-10-15,7 9 3 16,4 10-33-16,5 4 7 16,3 2-11-16,0 7-14 15,0 24-37-15,0 16 31 16,11 15 15-16,5 13-10 15,-1 3-44-15,-1 4-6 16,-1 0-13-16,-1-3-84 16,-2-11-62-16,5-15-520 15</inkml:trace>
  <inkml:trace contextRef="#ctx0" brushRef="#br0" timeOffset="5466.0681">3252 5129 948 0,'0'0'241'0,"0"0"-241"16,0 0-17 0,0 0 14-16,172 41 3 0,-31-41 14 15,31 0-14-15,20-11 8 16,5-3-6-1,-9 1 0-15,-25 6-2 0,-29 4-6 16,-37 3-135-16,-34 0-236 16</inkml:trace>
  <inkml:trace contextRef="#ctx0" brushRef="#br0" timeOffset="5989.7896">3737 5842 318 0,'-85'-13'758'0,"-15"9"-750"0,0 4-4 16,9 17 30-16,16 13 52 16,22 8-30-1,23 4-32-15,27 3-15 16,12-3-8-16,40-5-1 0,24-10-12 16,23-17-30-16,11-10-12 15,-1-13 6-15,-6-22 22 16,-21-14 26-16,-18-14 0 15,-25-10 19-15,-14-8 13 16,-17-2 14-16,-5 1 0 16,-18 5 4-16,-12 8 12 15,-7 10 9-15,4 15-26 0,0 12-15 16,8 14-9 0,8 11-16-16,6 7-2 15,3 4-3-15,5 29-7 0,3 15-1 16,0 18 7-16,0 9-1 15,22 5-37-15,5 2-31 16,4 0-13-16,2-2-27 16,-3-13-88-16,-6-14-166 15</inkml:trace>
  <inkml:trace contextRef="#ctx0" brushRef="#br0" timeOffset="6545.9869">4119 5728 1182 0,'0'0'22'16,"0"0"-20"-16,0 0-3 16,0 0 1-16,84-31 0 15,-59 57-1-15,0 14-1 0,-4 11-19 16,-6 7-12-1,-10-2-40-15,-5-6 32 0,0-8 14 16,-11-13 16-16,2-11 11 16,3-9 0-16,4-9 8 15,2 0 19-15,6-16 20 16,23-15-47-16,11-12-17 16,5-9-13-16,1-7 28 15,-4-1 4-15,-12 5 14 16,-5 11 24-16,-9 13 12 0,-8 13 8 15,-5 10-7 1,0 8-2-16,-3 0-29 0,0 23-22 16,0 15 0-1,0 10 10-15,0 7-8 16,0-4 1-16,3-8-3 16,16-11 0-16,8-11-4 0,12-15-33 15,13-6-76-15,9-19-190 16</inkml:trace>
  <inkml:trace contextRef="#ctx0" brushRef="#br0" timeOffset="7695.1231">4951 4356 1367 0,'0'0'54'15,"0"0"-26"-15,0 0-12 0,0 0 25 16,0 0-21 0,130-53-20-16,-64 84 0 15,-2 13-7-15,-9 17-8 16,-22 9-27-16,-18 5-53 0,-15-4 17 15,-15-6 13-15,-15-16-1 16,-3-15 31-16,5-17 27 16,7-13 8-16,8-4 14 15,7-14 49-15,6-18 6 16,0-14-43-16,19-8-25 16,20-4 8-16,4-5-9 15,6 0 0-15,-4 1 4 16,-6 1 0-16,-9 9 4 15,-6 10 30-15,-11 15 5 0,-7 11 15 16,-6 11-17-16,0 5-17 16,0 0-24-16,0 17-4 15,0 22-13-15,0 15 10 16,0 12 12-16,3 2-12 16,3-5 7-16,2-3-4 15,2-8-45-15,5-5-23 16,9-10-26-16,4-10-101 15,6-17-182-15</inkml:trace>
  <inkml:trace contextRef="#ctx0" brushRef="#br0" timeOffset="8112.1364">5881 3828 248 0,'0'0'908'0,"0"0"-897"15,0 0-11-15,0 0-42 16,0 0 42-16,12 110 0 16,1-52 1-16,-7-6-4 15,-4-9-2-15,-2-16-18 16,0-11 15-16,0-13 2 0,-3-3 6 15,-5-13 17 1,5-15-9-16,-1-7 6 0,4-2 19 16,4-1 4-1,19 3-7-15,5 2-14 16,8 7 5-16,2 7 2 16,0 9-15-16,-4 10-8 0,-4 0 0 15,-2 22-10-15,-7 14 4 16,-3 12 0-16,-7 9 5 15,-6 4-5-15,-3 2-12 16,-2 0-23-16,0-6-80 16,6-10-98-16,13-12-505 15</inkml:trace>
  <inkml:trace contextRef="#ctx0" brushRef="#br0" timeOffset="8344.2714">7240 4326 1027 0,'0'0'486'15,"0"0"-486"-15,0 0 0 16,107-30 0-16,-35 30 3 15,17 0-3-15,4 0-22 0,-4 13-138 16,-14-3-19 0,-26 0-178-16</inkml:trace>
  <inkml:trace contextRef="#ctx0" brushRef="#br0" timeOffset="8494.6533">7256 4548 1216 0,'0'0'53'15,"108"15"-33"-15,-23-9 49 16,12-5 34-16,3-1-77 16,7 0-26-16,-11 0-58 15,-13-13-155-15,-24-9-332 16</inkml:trace>
  <inkml:trace contextRef="#ctx0" brushRef="#br0" timeOffset="10644.0446">8853 4059 1187 0,'0'0'74'16,"0"0"-55"-16,0 0-19 16,0 0-30-16,0 0 30 0,-3 102-2 15,10-40 10 1,-1 3-10-16,-3-2 2 16,-1-7-8-16,-2-10-11 0,1-13-16 15,-1-10 8-15,0-15 9 16,0-4 5-16,0-4 13 15,0-4 15-15,-6-17 6 16,-7-11-3-16,7-4-8 16,3-7 37-16,3 0-27 15,3 0 3-15,21 1-2 16,7 5-16-16,9 8-1 16,5 5 18-16,0 11-15 15,1 9 10-15,-3 4-1 16,-4 3-5-16,1 17 3 15,-7 10-14-15,-5 7 0 0,-5 5-1 16,-7 2 1-16,-5 3-2 16,-5-1-29-16,1-2-27 15,1-6-40-15,5-10-107 16,11-10-184-16</inkml:trace>
  <inkml:trace contextRef="#ctx0" brushRef="#br0" timeOffset="11120.3437">10039 4234 1236 0,'0'0'264'15,"0"0"-241"1,0 0-22-16,0 0 2 15,0 0-3-15,91-2 0 0,-41 46-2 16,-3 14 0-16,-13 6-21 16,-18 2-64-16,-16-3 9 15,-10-8 0-15,-21-11 23 16,-2-11 19-16,3-14 28 16,11-11 8-16,5-8 5 15,11 0 0-15,3-23 46 16,5-6-38-16,23-9-12 15,12-5 1-15,7-6-2 16,3-3-2-16,-5-4 0 16,-4 2-2-16,-10 8 4 15,-9 9 7-15,-7 10 31 0,-9 12 39 16,-6 9-28-16,0 6-13 16,0 0-36-16,0 23-25 15,0 14 9-15,0 15 16 16,0 7 3-16,8-3 1 15,-1-6 2-15,6-6-9 16,7-10 3-16,15-8-74 16,10-11-57-16,10-15-177 15</inkml:trace>
  <inkml:trace contextRef="#ctx0" brushRef="#br0" timeOffset="11535.3648">10858 3762 1035 0,'0'0'240'0,"0"0"-240"16,0 0-11-16,0 0 1 15,-4 98 10-15,4-45 0 16,0-1 3-16,1-7-3 15,6-11-46-15,-4-14-11 0,0-13-3 16,-1-7 25 0,-2-4 35-16,1-23 6 15,2-9 3-15,3-5-1 0,5-2 45 16,4 2-11-16,5 3-10 16,6 10 7-16,-2 5 1 15,4 10-10-15,-1 10-16 16,-2 3-14-16,2 10-1 15,1 16-3-15,-1 12 8 16,-4 6-3-16,-4 6 2 16,-8 0-3-16,-1-2 0 15,-7-6 0-15,3-8 0 16,0-9 0-16,3-7-70 16,10-13-70-16,8-5-159 15</inkml:trace>
  <inkml:trace contextRef="#ctx0" brushRef="#br0" timeOffset="11701.2916">11422 3779 1257 0,'0'0'72'15,"0"0"-72"-15,0 0-41 16,92 22 41-16,-21-13 0 15,4-8-210-15,-6-1-416 0</inkml:trace>
  <inkml:trace contextRef="#ctx0" brushRef="#br0" timeOffset="11888.8547">11972 3503 1221 0,'0'0'111'0,"0"0"-109"15,0 0 0-15,0 0-2 16,-3 108 70-16,5-42 3 16,5 9-56-16,4 2-6 15,2 8-11-15,1-1-5 0,0-5-124 16,-3-15-164-16</inkml:trace>
  <inkml:trace contextRef="#ctx0" brushRef="#br0" timeOffset="74982.6903">3068 8394 256 0,'0'0'857'0,"0"0"-807"15,14-94-23 1,-14 66-5-16,-17-1 59 16,-8 3-15-16,-3 5-44 15,-7 6-19-15,-6 10-3 0,-7 5-3 16,-3 4 1-16,-1 20-1 15,7 7 2-15,11 6 0 16,13 4-7-16,17-1 6 16,4 1-3-16,22-7-3 15,21-7-3-15,14-11-8 16,7-12 5-16,2-4-12 16,-5-18-8-16,-9-15 27 15,-13-12 7-15,-6-12 1 16,-14-9 2-16,-10-9-2 15,-9-7 5-15,0-6 8 0,-22 6 2 16,2 7 10-16,-5 13-1 16,6 11 1-16,-1 13 14 15,7 14-18 1,5 11 3-16,4 8-3 16,2 5-21-16,2 20-1 0,0 23-15 15,0 22 15-15,8 18-1 16,4 14 1-16,6 4-2 15,-2-3-46-15,2-4-23 16,3-11-22-16,-3-10-75 16,6-15-65-16</inkml:trace>
  <inkml:trace contextRef="#ctx0" brushRef="#br0" timeOffset="75170.4733">2576 8794 1182 0,'0'0'74'0,"0"0"-61"16,0 0-13-16,0 0 60 15,178 7 48-15,-44-7-71 16,21-4-30-16,5-6-1 16,-2 1-6-16,-10 6-38 15,-29 3-134-15,-28 0-183 16</inkml:trace>
  <inkml:trace contextRef="#ctx0" brushRef="#br0" timeOffset="75702.1975">2985 9472 1236 0,'0'0'48'0,"-160"-9"-39"0,75 15-2 16,5 20 54-16,17 10-3 15,18 7-32-15,17 7-22 16,25 0 1-16,3-2-4 16,31-8-2-16,23-10-24 15,16-18-25-15,5-12 4 16,2-8-4-16,-14-23 21 16,-18-13 26-16,-14-9 3 15,-16-10 9-15,-12-7 23 16,-3-7 11-16,-16-7 5 0,-14-2-17 15,-1 6 20-15,-2 16-7 16,6 20-1 0,9 19-2-16,5 13-24 0,5 11-13 15,8 1-4 1,0 16-5-16,0 25-3 0,13 26 4 16,7 19 7-16,7 9-6 15,1 3-11-15,0 1-35 16,1-6-58-16,-1-7-55 15,2-21-75-15,1-19-370 16</inkml:trace>
  <inkml:trace contextRef="#ctx0" brushRef="#br0" timeOffset="76107.215">3255 9412 1321 0,'0'0'73'15,"0"0"-27"1,0 0-16-16,0 0-2 0,119-56-22 16,-65 85 0-16,0 16-12 15,-14 10 3-15,-16 4-28 16,-18-2-16-16,-6-4-13 16,-18-13 34-16,-12-13 8 15,3-13 12-15,2-14 6 16,11 0 1-16,6-24 4 15,8-16-5-15,1-10-15 0,20-9-1 16,9-4 1-16,-2 6 15 16,-1 8 5-16,-6 9 4 15,-9 13 44 1,-6 13 23-16,-3 6-17 0,-3 8-4 16,0 3-55-16,0 27 6 15,3 14-6-15,10 10 6 16,4 6 3-16,8-2-3 15,9-4-6 1,8-8 0-16,6-11-31 16,10-15-112-16,6-17-80 0,2-4-495 15</inkml:trace>
  <inkml:trace contextRef="#ctx0" brushRef="#br0" timeOffset="77118.6459">5238 7829 1114 0,'0'0'5'0,"-88"-3"-5"0,40 13-1 16,5 11 1-16,10 4 21 15,18 6-17-15,12 5-1 16,3 0-3-16,26 1-1 16,18-1-23-16,11-1-17 15,5-2 6-15,-3-2 11 16,-8 0 8-16,-12-3 4 16,-17-3 9-16,-19-6 3 0,-1-3 0 15,-31-6 48-15,-15-4 47 16,-11-4-9-1,-10-2-25-15,6 0-20 16,11 0-23-16,16-8-18 0,19-6-9 16,15-7-83-16,30-4-217 15</inkml:trace>
  <inkml:trace contextRef="#ctx0" brushRef="#br0" timeOffset="77293.5174">5561 7968 421 0,'0'0'923'16,"0"0"-857"-16,0 0-66 16,0 0 7-16,0 0 2 15,11 88 37-15,1-33-39 0,3 4-2 16,0-5-5-16,1-9-95 16,1-8-43-16,-1-15-136 15</inkml:trace>
  <inkml:trace contextRef="#ctx0" brushRef="#br0" timeOffset="77468.19">5404 7582 1263 0,'0'0'69'0,"0"0"-69"15,0 0-206-15,0 0-45 0,0 0 83 16</inkml:trace>
  <inkml:trace contextRef="#ctx0" brushRef="#br0" timeOffset="77773.2264">5757 8119 972 0,'0'0'8'16,"0"0"-8"-16,6 77-1 16,12-67 0-16,0-10 2 15,7 0-7-15,-1-16-24 16,3-16-41-16,-6-8 67 16,4-6 4-16,-4-2 45 0,4 6 21 15,-1 10-1-15,0 10 21 16,0 9-11-16,4 9-22 15,1 4-17-15,-1 4-25 16,0 17-10-16,-1 10 6 16,-7 8-4-16,-6 9-1 15,-6 5-2-15,-5 0-55 16,-3-3-23-16,3-11-87 16,-1-12-124-16</inkml:trace>
  <inkml:trace contextRef="#ctx0" brushRef="#br0" timeOffset="78824.0044">6870 7802 875 0,'0'0'111'15,"0"0"-16"-15,0 0-9 16,-21-80-9-16,2 76-10 16,-7 4-41-16,-8 13-21 15,-2 21 6-15,3 12-8 0,5 11 6 16,10 10 16-16,15 4-20 16,3 3 16-16,15-4-21 15,18-7 5-15,12-10-4 16,10-12-1-16,9-7-56 15,8-10-67 1,-5-14-161-16</inkml:trace>
  <inkml:trace contextRef="#ctx0" brushRef="#br0" timeOffset="79252.9221">7203 7952 1177 0,'0'0'34'16,"0"0"-19"-16,83-24-9 16,-41 24 55-16,0 12-17 15,-2 16-30-15,-7 9-14 16,-12 7 1-16,-14 2-3 16,-7-2-10-16,-4-5-7 15,-19-10 10-15,1-11-5 16,3-8 5-16,8-10 8 15,7 0 1-15,4-13-5 16,0-15-3-16,9-13-7 16,8-7 15-16,2-6 2 15,1 2 7-15,-2 3 18 16,-3 9 8-16,-4 11 19 16,-4 11 8-16,-3 8-13 0,-4 7 11 15,2 3-40 1,1 6-20-16,6 20-2 0,4 12 2 15,2 10 5-15,3 6-5 16,0-1-1-16,3-2-12 16,0-7-56-16,0-8-71 15,7-16-43-15,-1-14-230 16</inkml:trace>
  <inkml:trace contextRef="#ctx0" brushRef="#br0" timeOffset="79557.3477">7649 7374 200 0,'0'0'995'16,"0"0"-981"-16,0 0-7 15,0 0 23-15,0 0-11 16,86 1-14-16,-41 31-1 15,-11 4-4-15,-19 2 0 16,-15 2 0-16,-7-1 4 16,-29-2-4-16,-7-2 0 15,4-2 0-15,11-4 8 0,19 1-8 16,9-1 4-16,28-1 3 16,30 0-6-1,12-5-2 1,11-2-23-16,-5-8-130 0,0-8-204 0</inkml:trace>
  <inkml:trace contextRef="#ctx0" brushRef="#br0" timeOffset="79788.4457">8322 8003 1277 0,'0'0'19'0,"119"0"-15"16,-40-4-3-16,2-2 29 16,2-3-30-16,-8-3-11 15,-7-4-97-15,-20-4-137 16,-21-5-231-16</inkml:trace>
  <inkml:trace contextRef="#ctx0" brushRef="#br0" timeOffset="79979.8484">8565 7744 1095 0,'0'0'102'0,"0"0"-89"16,0 0 20-16,0 0 66 16,16 110-18-16,4-61-38 15,2 0-26-15,0 0-9 0,-2 6-4 16,2-4-3-16,-3-1-1 15,3-7-41-15,0-8-64 16,2-10-33-16,-4-10-111 16,0-8-344-16</inkml:trace>
  <inkml:trace contextRef="#ctx0" brushRef="#br0" timeOffset="80618.4711">9253 7875 861 0,'0'0'59'16,"0"0"-20"-16,0 0 39 16,0 0 22-16,0 0-10 15,0 0-48-15,0-49 11 16,0 47-8-16,0-2-5 16,1 2 4-16,2-2-17 15,1 1-2-15,7 2-13 16,7 1-8-16,6 0-7 15,10 0 3-15,2 0-1 0,-2 1-2 16,-4 7 3-16,-9 2 0 16,-8-1-4-16,-5 3-8 15,-8 4-2-15,0 3-11 16,-25 5-1-16,-17 5 17 16,-7 5-9-16,1-3 18 15,9-2-2 1,16-3-1-16,12-6-1 0,11-5 4 15,0-7 0-15,22-2 8 16,17-2 2-16,15-4-1 16,13 0-9-16,7-10-43 0,-1-6-107 15,-1-5-180 1</inkml:trace>
  <inkml:trace contextRef="#ctx0" brushRef="#br0" timeOffset="81252.8909">9832 7793 1027 0,'0'0'158'15,"0"0"-82"-15,0 0-40 16,80-39 38-16,-40 39-7 0,1 1-34 16,-1 18-33-1,-9 6 2-15,-7 7-6 0,-15 4 4 16,-9 3 0-16,0 1-9 16,-25-5-27-16,-4-7 15 15,0-6 1-15,5-11 18 16,9-4 0-16,4-7 4 15,11 0 8-15,0-8 5 16,12-15-15-16,15-6-15 16,6-4-7-16,0-3 22 15,-2-2-8-15,-6 0 16 16,-8 4-4-16,-2 7 23 16,-9 12 2-16,-3 7 11 15,-3 8 3-15,3 0-41 16,1 15-2-16,5 17-3 15,0 11 3-15,3 4 2 0,3-6 1 16,-2-2-6-16,4-9-11 16,2-6-72-1,5-11-27 1,0-11-140-16,-2-2-407 0</inkml:trace>
  <inkml:trace contextRef="#ctx0" brushRef="#br0" timeOffset="81764.5196">10594 7836 53 0,'0'0'1201'0,"0"0"-1148"16,103-7-46-16,-45 7 7 15,0 0 40-15,-3 0-43 16,-3 0-11-16,-4 0-3 16,-5 0-51-16,-7-5-31 15,-13-9-78-15,-14-3-121 0,-9-7-516 16</inkml:trace>
  <inkml:trace contextRef="#ctx0" brushRef="#br0" timeOffset="81945.5907">10851 7555 997 0,'0'0'177'0,"0"0"-155"15,0 0-18-15,0 0 66 16,-5 96 2-16,8-48-25 16,12 7-19-16,0 0-27 15,1-1-1-15,-1-2-21 16,3-4-71-16,3-8-78 0,1-11-188 15</inkml:trace>
  <inkml:trace contextRef="#ctx0" brushRef="#br0" timeOffset="82368.0441">11516 7649 1419 0,'0'0'47'0,"0"0"-28"0,0 0 3 15,0 0-14 1,125-8-5-16,-67 38-3 16,-6 2-6-16,-14-1-34 15,-20-4-36-15,-15-6-16 0,-6-6 29 16,-28-5 28-16,-10-3 32 15,1-2 0-15,7 0 6 16,14 2 0-16,14 9 2 16,5 5-2-16,15 6 27 15,17 3-4-15,6 2-3 16,-4-1 6-16,-7 0-21 16,-13-1 9-16,-13-4-3 0,-1-1 5 15,-22-4 40 1,-20-4 9-16,-13-8-20 0,-8-5-2 15,-1-4-25-15,5 0-4 16,11-8-14-16,11-9-3 16,20-2-36-1,17-8-169-15,42-7-399 16</inkml:trace>
  <inkml:trace contextRef="#ctx0" brushRef="#br0" timeOffset="90967.4428">11848 7399 1093 0,'0'0'19'0,"0"0"-17"16,129 95-2-16,-68-46 31 15,0 7 13-15,-7 2 7 16,-8 7-24-16,-8 4-14 16,-12 0-8-16,-9 0 1 15,-17-3-10-15,0-4 4 0,-24-6-20 16,-12-8 0-16,-7-8-17 15,-5-10-25-15,-4-12-81 16,-5-10-116-16</inkml:trace>
  <inkml:trace contextRef="#ctx0" brushRef="#br0" timeOffset="91883.6027">13515 8038 1107 0,'0'0'128'0,"0"0"-75"15,0 0-35-15,0 0 81 16,0 0 10-16,0 0-81 15,83-9-28 1,-20 8 6-16,7 1-5 0,5 0-2 16,-2 0-29-1,-6 0-66-15,-12 7-52 0,-23 2-98 16,-28 0-233-16</inkml:trace>
  <inkml:trace contextRef="#ctx0" brushRef="#br0" timeOffset="92043.7058">13512 8361 997 0,'0'0'54'0,"0"0"1"15,0 0 45-15,89 57 9 0,-23-53-38 16,10-4-46-16,8 0-25 16,2 0-48-16,-8-9-115 15,-15-10-202-15</inkml:trace>
  <inkml:trace contextRef="#ctx0" brushRef="#br0" timeOffset="94134.9423">15481 7743 1020 0,'0'0'47'0,"0"0"3"16,0 0-1-16,0 0 42 15,0 0-14-15,0 0-67 16,-86-21-1-16,59 50-9 16,3 8 4-16,8 3 12 0,4 0-11 15,12-1 1 1,0 0-4-16,25-4-1 0,10-5-2 15,9-6-29 1,9-10-33-16,8-9-31 0,2-5-92 16,-1-7-176-16</inkml:trace>
  <inkml:trace contextRef="#ctx0" brushRef="#br0" timeOffset="94418.1494">15835 7813 1050 0,'0'0'86'0,"0"0"-64"15,0 0 0-15,0 0 19 16,0 0 1-16,0 0-28 16,-17 75-3-16,36-44-4 15,17-4-4-15,13-5-3 16,9-8 0-16,1-8-11 16,-4-6 8-16,-13 0-7 0,-12-16 10 15,-16-7 10-15,-11-2-5 16,-3-6 33-16,-17-1 0 15,-17 1 7 1,-14 3 3-16,-4 7-25 0,-5 9-3 16,5 8-1-16,9 4-15 15,10 2-8-15,12 14 1 16,19 10-61-16,7 3-34 16,40 2-23-16,29-5-79 15,17-10-172-15</inkml:trace>
  <inkml:trace contextRef="#ctx0" brushRef="#br0" timeOffset="94693.9399">16561 7769 385 0,'0'0'782'15,"0"0"-722"-15,-89-66-54 16,52 59 64-16,5 7-2 16,10 0-35-16,11 14-33 15,11 16-2-15,2 8-2 16,25 8-18-16,12-1-23 15,0 1 14-15,-7-4-40 16,-9-4 41-16,-13-2 12 16,-10-9-2-16,-1-5 16 0,-25-9 5 15,-8-9-1 1,-8-4 55-16,-1-2-1 0,3-13-10 16,8-4-14-1,13 2-30-15,18-1-3 16,5-1-90-16,36 1-127 15,17-3-242-15</inkml:trace>
  <inkml:trace contextRef="#ctx0" brushRef="#br0" timeOffset="95168.1045">17396 7522 1131 0,'0'0'17'16,"0"0"-15"-16,-112 6 4 15,67 23 31-15,0 14 10 16,9 12-7-16,8 14-29 16,13 9 7-16,15 3 4 15,3 3-13-15,28-1-1 16,14-11 2-16,9-13-10 16,3-18-25-1,1-18-43-15,1-17-55 0,-2-6-172 16</inkml:trace>
  <inkml:trace contextRef="#ctx0" brushRef="#br0" timeOffset="95699.6266">17824 7714 1286 0,'0'0'46'0,"0"0"-31"15,0 0 1-15,81-23 24 16,-39 28 4-16,0 17-30 0,-6 9-11 15,-9 5-6-15,-14 3 0 16,-13-2-15-16,0-3-3 16,-14-5-3-16,-6-9 13 15,7-7 6-15,4-6-3 16,6-7 7-16,3 0-2 16,0-4 3-16,19-14 0 0,11-8-17 15,3-4 5 1,-3-2 8-16,-3-2 3 0,-7-1-3 15,-6 5 6-15,-5 5-2 16,-8 9 42-16,-1 8-4 16,0 8 10-16,3 0-37 15,3 18-11-15,3 18-5 16,4 10 5 0,3 5 0-16,-2 1 1 0,-3-7-1 15,0-5-8-15,-1-8-59 16,3-9-58-16,5-12-91 15,0-11-235-15</inkml:trace>
  <inkml:trace contextRef="#ctx0" brushRef="#br0" timeOffset="95999.9917">18358 7315 1153 0,'0'0'45'0,"0"0"-41"15,0 0-3-15,0 0 1 16,99 60 3-16,-83-25 0 16,-12-1-3-16,-4 1 1 15,-9-6-3-15,-18-5 4 16,-1-3-1-16,4-4-1 15,9-2-2-15,11 0 10 0,4 2-10 16,30 1 7-16,20 2-7 16,16-4-13-16,5-6-166 15,-5-9-307-15</inkml:trace>
  <inkml:trace contextRef="#ctx0" brushRef="#br0" timeOffset="96196.3248">18871 7718 1217 0,'0'0'60'16,"99"4"-45"-16,-35-4 16 16,1 0 54-16,-2 0-46 0,-3 0-39 15,-8-8-35 1,-15-4-98-16,-14-8-106 0,-22-5-139 15</inkml:trace>
  <inkml:trace contextRef="#ctx0" brushRef="#br0" timeOffset="96390.3315">19002 7490 860 0,'0'0'304'0,"0"0"-240"15,0 0-56-15,0 0 65 16,14 95 21-16,1-49-42 15,1 8-25-15,2 1-24 16,-2 2-3-16,-1-7-17 16,-2-4-99-16,0-9-50 15,-1-9-177-15</inkml:trace>
  <inkml:trace contextRef="#ctx0" brushRef="#br0" timeOffset="97087.5944">19747 7649 1050 0,'0'0'90'0,"0"0"-61"16,0 0 45-1,0 0 24-15,0 0-39 0,121-77-18 16,-63 75-17-16,-1 2-10 15,-12 0 2-15,-14 8-8 16,-10 6-4-16,-14 8-4 16,-7 5 1-16,-9 7-6 15,-21 4 4-15,-6 0 1 16,4-1 3-16,8-6-3 16,15-6-3-16,9-6 0 15,15-4 3-15,28-7-3 16,18-6-13-16,12-2-95 0,9-5-49 15,-3-15-140-15,-11-7-472 16</inkml:trace>
  <inkml:trace contextRef="#ctx0" brushRef="#br0" timeOffset="97433.0591">20426 7532 1135 0,'0'0'54'15,"0"0"-33"-15,0 0 31 16,0 0 16-16,0 0-48 15,0 0 10-15,60 100-12 16,-41-54-11-16,-6-6-5 16,-7-5-4-16,-2-9 0 15,-4-11-40-15,0-7-3 0,0-8-12 16,0 0 42-16,0-19 6 16,2-9-10-16,6-7 10 15,-1-3 9-15,4 0 0 16,0 0 13-1,-2 7 19-15,-2 6 18 0,-4 13 10 16,-2 5-12-16,-1 7 7 16,3 0-27-16,0 12-28 15,1 19 1-15,4 9 2 16,4 7-1-16,4 3 3 16,5 0-4-16,3-4-2 15,6-3-66-15,8-10-85 16,3-10-100-16,2-13-447 15</inkml:trace>
  <inkml:trace contextRef="#ctx0" brushRef="#br0" timeOffset="97629.6759">21064 7641 1164 0,'0'0'64'15,"100"0"-59"-15,-34 3 4 16,7 2 50-16,-4-5-41 16,-4 0-18-16,-10 0-75 0,-17-8-147 15,-19-14-249-15</inkml:trace>
  <inkml:trace contextRef="#ctx0" brushRef="#br0" timeOffset="97796.9209">21284 7442 749 0,'0'0'293'0,"0"0"-262"16,0 82 44-16,7-40 3 15,5 3-9-15,-2 5-13 16,0 0-39-16,-2 0-15 16,0-1-2-16,-1-5-81 0,8-12-135 15,2-9-441 1</inkml:trace>
  <inkml:trace contextRef="#ctx0" brushRef="#br0" timeOffset="98200.9163">21707 7553 1325 0,'0'0'78'0,"0"0"-68"16,0 0-6-16,88-26 2 16,-34 31-6-16,3 13-3 15,-8 6-49-15,-15-6-33 0,-16 1 10 16,-18-5 4-16,0-3 47 16,-12 0 23-16,-7-3 2 15,1 0 6-15,4 0 29 16,6 0-6-16,6 1 10 15,2 6-13-15,2 2 3 16,14 4 2-16,1-1-16 16,-4 2 9-16,-10-1-4 15,-3 1-11-15,-9-1 25 16,-20-1 4-16,-8-5 2 0,-1-4 0 16,0-4-27-1,2-4-4-15,5-3-6 16,4 0-4-16,8-6-23 15,10-17-175-15,9-13-292 16</inkml:trace>
  <inkml:trace contextRef="#ctx0" brushRef="#br0" timeOffset="98436.7191">21958 7178 1207 0,'0'0'305'15,"83"0"-269"-15,-14 38-36 16,21 20 5-16,4 14 27 0,-3 10-3 16,-12 6-27-1,-14-5 2-15,-23-4-4 0,-21-6-1 16,-21-5-3-16,-9-5-12 16,-37-3-1-1,-27-8-10-15,-23-4-84 16,-19-10-99-16,-17-11-144 0</inkml:trace>
  <inkml:trace contextRef="#ctx0" brushRef="#br0" timeOffset="99092.3306">18125 9224 1154 0,'0'0'62'16,"0"0"-47"-16,0 0 6 16,125 31 62-16,-62-1-26 15,7 6-25-15,4 4-4 16,0-2-26-16,-7-2-2 15,-9-4-12-15,-11-6-107 16,-7-10-24-16,-13-9-160 16</inkml:trace>
  <inkml:trace contextRef="#ctx0" brushRef="#br0" timeOffset="99308.8431">18626 9082 816 0,'0'0'367'0,"0"0"-277"16,0 0-76-16,0 0 25 15,0 0 54-15,-108 93-23 16,76-34-48-16,3 7-4 16,0 3-17-16,6 0-1 0,4-3-2 15,6-5-113-15,2-7-89 16,2-13-200-16</inkml:trace>
  <inkml:trace contextRef="#ctx0" brushRef="#br0" timeOffset="101715.159">7679 8880 195 0,'0'0'1072'15,"0"0"-1021"-15,0 0-39 16,0 0-7-16,0 0 4 15,0 0 39-15,0 0-42 16,104 17-3-16,-13-9-3 16,9 4-5-16,2-3 2 15,-5 0-17-15,-14 0-15 0,-14-3-25 16,-20-3-7 0,-15-3 13-16,-10 0 28 0,-6-10 21 15,-3-11 5-15,-5-1 8 16,-2 0 21-16,4 4 13 15,-5 5 0-15,1 4-8 16,5 8-9-16,5 1-25 16,7 1-2-16,7 19-2 15,5 6-19-15,3 0-18 16,2-5-9-16,4-5-5 16,-4-7-6-16,0-9 38 15,-6 0 22-15,-2-9 2 16,-7-9 33-16,7-4 18 15,-3 0-9-15,4 1-7 16,0 4-4-16,0 5-20 16,-1 5-1-16,1 7-11 0,-1 0-1 15,9 10 1-15,0 12-19 16,3 3-6-16,-2-3-21 16,1-3-5-16,-4-10 2 15,-5-9 32-15,-3 0 17 16,-6-13 0-16,0-10 26 15,-4-5 45-15,-1 0 3 16,3 2-17-16,3 4-24 16,2 6-10-16,6 9-13 15,1 7-6-15,3 0-4 16,1 15-2-16,1 5-28 0,-1 6-23 16,-2-3 1-16,1-3-7 15,-2-5-6 1,-1-6 26-16,0-9 8 15,-1 0 22-15,1-9 9 0,2-8 18 16,3-1 29-16,1 0 1 16,2 5-21-16,-3 3-16 15,0 4-11-15,-2 4 0 16,-3 2-1-16,2 0-8 16,0 4 0-16,1 9-3 0,-3 0-7 15,1-3-1 1,-4-1-10-16,4-5 22 0,-2-4 5 15,2 0 6-15,-2-4 3 16,1-11 37-16,4-5 12 16,3 0 1-1,3 1-2-15,3 1 4 0,-1 4-20 16,-3 2-6-16,-4 3-11 16,-6 2-7-16,-9 4-7 15,-6 3 1 1,-8 0-8-16,-2 0-2 0,-7 0-30 15,-2 6-56-15,-2 1-23 16,0-4-84-16,-11-3-400 16</inkml:trace>
  <inkml:trace contextRef="#ctx0" brushRef="#br0" timeOffset="103498.0079">11022 5881 961 0,'0'0'6'0,"0"0"-6"16,0 0-8 0,0 0 0-16,-86 92 8 0,63-34 15 15,1 13-12-15,-1 5 10 16,0 5-13-16,-3-6 4 15,2-5-6-15,5-7 2 0,0-11 0 16,3-7 1-16,2-8-1 16,3-9-18-16,4-7-72 15,-2-10-42-15,6-9-191 16</inkml:trace>
  <inkml:trace contextRef="#ctx0" brushRef="#br0" timeOffset="103816.1595">10566 6259 882 0,'0'0'0'0,"0"0"6"15,0 0-10 1,-2 88 8-16,2-38 10 15,0 5-11-15,0-4-3 0,3-1 6 16,3-6-5-16,3-10 4 16,1-8-5-16,1-9-6 15,11-7 4-15,3-10-2 16,8 0 4-16,9-10 16 16,6-7-16-16,1-2 11 0,5 0-11 15,-2 5-2 1,-4 3-59-16,-7 2-84 0,-8 3-435 15</inkml:trace>
  <inkml:trace contextRef="#ctx0" brushRef="#br0" timeOffset="106958.4347">19526 9181 1162 0,'0'0'34'16,"0"0"-23"-16,0 0 2 15,-91-69 10-15,42 69 23 16,-2 0-12-16,0 10-29 15,11 17-1-15,10 2-4 16,13 3 2-16,14-1-5 16,3-5-1-16,23-10-18 15,16-10 16-15,10-6-14 16,3-15-3-16,-2-21 13 16,-4-8 9-16,-15-9 1 0,-10-6 6 15,-12-5 3 1,-9-4 37-16,-6 0-19 0,-15 4 2 15,-9 8 22-15,1 7-7 16,0 12 3 0,5 15-5-16,9 11-20 0,4 10-7 15,0 1-15-15,7 25 0 16,0 17 0-16,4 17 7 16,0 10-17-1,8 7 10-15,4-1-10 0,4 2-20 16,1-3-73-16,4-6-68 15,-1-10-88-15</inkml:trace>
  <inkml:trace contextRef="#ctx0" brushRef="#br0" timeOffset="107146.1754">19005 9484 229 0,'0'0'1087'16,"0"0"-1012"-16,112 0-65 15,-31 0 49-15,12-5 27 16,5 2-50-16,-1 3-29 16,-12 0 2-16,-14 0-9 15,-20 2-35-15,-21 14-81 16,-18 3-131-16,-12 5-150 16</inkml:trace>
  <inkml:trace contextRef="#ctx0" brushRef="#br0" timeOffset="107599.4748">19235 10311 1263 0,'0'0'74'0,"-90"-29"-55"16,40 29-19-16,-1 0 60 0,9 19 0 16,7 11-29-1,9 7-18-15,14 7-13 0,9-3 5 16,3-6-5-16,15-11-31 16,18-15-21-16,9-9-18 15,7-12 27-15,0-23 1 16,-5-21 17-1,-8-9 25-15,-11-10 2 0,-12-4 23 16,-7-7 24-16,-6 2-1 16,0 6 25-16,-3 11-5 15,-7 17-20-15,1 15-4 16,4 15-13-16,2 11-11 16,0 9 3-16,3 2-23 15,0 29 0-15,0 17-1 0,0 21 1 16,11 8-4-16,12 7-2 15,3-1-35-15,0-4-18 16,-1-7-115 0,-4-13-87-16,-5-12-306 0</inkml:trace>
  <inkml:trace contextRef="#ctx0" brushRef="#br0" timeOffset="107983.8424">19514 10132 1182 0,'0'0'91'0,"0"0"-29"16,0 0-2-16,82-63 22 15,-52 63-17-15,0 16-46 0,-2 14-18 16,-5 5 4-16,-13 3-5 16,-5 0-3-16,-5-6-23 15,-2-3-28-15,-8-9-16 16,-1-9 2-16,4-11 18 15,7 0 31-15,0-18 19 16,0-14-7-16,10-7 7 16,5-3-3-16,1-1 3 15,1 2 7-15,-2 10 24 16,-3 10 27-16,-1 11 13 16,-1 10 0-16,2 0-37 15,4 20-31-15,2 12 19 16,3 4-13-16,-4 3-5 15,0-2 0-15,-1-6-4 16,3-7-29-16,4-8-68 16,6-12-110-16,2-4-161 0</inkml:trace>
  <inkml:trace contextRef="#ctx0" brushRef="#br0" timeOffset="108215.4321">20307 9126 1169 0,'0'0'58'0,"0"0"-54"16,-110 112 4-16,90-36 58 16,18 11 23-1,2 11-5-15,31-2-51 0,10-4-18 16,5-11-2-16,2-18-13 15,2-13-13-15,3-17-95 16,-4-13-81-16,0-16-170 16</inkml:trace>
  <inkml:trace contextRef="#ctx0" brushRef="#br0" timeOffset="108965.4667">20870 9451 1027 0,'0'0'153'0,"0"0"-70"0,-4-79 21 16,5 57 5-1,19 2-40-15,13 10-25 16,13 10-27-16,6 0-15 16,2 23-2-16,-5 12 1 0,-15 6-1 15,-15 5 0-15,-16 1-8 16,-3-3-17-16,-14-6-22 16,-10-11-7-16,3-13 17 15,5-9 14-15,5-5 23 16,8-15 0-16,3-15 2 15,0-9-4-15,17-5-6 16,3-4 6-16,3 0 2 0,-7 6 2 16,-3 5 1-16,-6 14 10 15,-3 12 23-15,-2 11 17 16,1 0-42-16,4 27-9 16,5 14 2-1,2 8 3-15,2 6 2 0,0-1-8 16,1-2-1-16,-1-5 0 15,2-9-41-15,1-10-85 16,4-15-64-16,4-13-208 16</inkml:trace>
  <inkml:trace contextRef="#ctx0" brushRef="#br0" timeOffset="109260.6537">21340 8863 1243 0,'0'0'22'0,"0"0"-2"15,0 0-14-15,0 0-5 16,87-16 4-16,-44 40-5 16,-4 8 0-16,-12 3-29 15,-17 1-9-15,-10-2-6 16,-13-4 28-16,-14-3 12 15,0-4 4-15,11-3 20 16,11 0 6-16,5 1 9 16,17-2 8-16,24-1-12 15,10 0-12-15,12-2-19 16,3-1-74-16,0-7-160 16</inkml:trace>
  <inkml:trace contextRef="#ctx0" brushRef="#br0" timeOffset="109439.9481">21944 9360 984 0,'0'0'334'0,"100"0"-295"16,-35 0-36-16,3 0 43 15,-2 0-20-15,-3 0-26 16,-8-7-84-16,-15-9-173 15,-19-9-440-15</inkml:trace>
  <inkml:trace contextRef="#ctx0" brushRef="#br0" timeOffset="109615.9233">22085 9155 481 0,'0'0'618'0,"0"0"-590"16,18 88 26-16,4-42 37 15,7 1-34-15,-1 0-25 16,-3-1-32-16,-3-4-52 0,-5-6-103 16,-2-7-189-16</inkml:trace>
  <inkml:trace contextRef="#ctx0" brushRef="#br0" timeOffset="109881.7846">22511 9231 1293 0,'0'0'94'15,"0"0"-51"-15,0 0 13 16,108-32 13-16,-80 32-56 16,-4 19-9-16,-9 3-4 15,-14 7 0-15,-1 5-4 0,-14 3 2 16,-10-1-13-16,3 0 10 15,6-5-12-15,11-2 6 16,4-5 11-16,10-7-22 16,21-5-8-16,12-8-14 15,9-4-71 1,1 0-106-16,2-17-359 0</inkml:trace>
  <inkml:trace contextRef="#ctx0" brushRef="#br0" timeOffset="110282.5145">23011 9149 1123 0,'0'0'129'0,"0"0"-38"16,0 0-50-16,0 0 20 0,0 0 4 16,85 23-41-16,-52 8-15 15,-6 1-5-15,-10 5-1 16,-10-2-6-16,-7 1-17 15,-3-4-19-15,-14-6-20 16,5-2-20-16,4-11 20 16,8-5 0-16,0-8-1 15,10 0 38-15,13-14 18 16,5-12 4-16,2-9 3 16,-5-10 3-16,-6 0 52 15,-7-1 17-15,-7 4-9 0,-4 12 21 16,-1 11-15-1,0 10-35-15,0 9 2 16,0 3-36-16,0 25 2 16,0 16-5-16,0 7 5 0,0 2-7 15,7-4 2-15,6-6-20 16,4-11-26-16,2-6-103 16,4-14-31-16,3-10-178 15</inkml:trace>
  <inkml:trace contextRef="#ctx0" brushRef="#br0" timeOffset="110478.7557">23719 9289 1306 0,'0'0'116'0,"0"0"-108"15,105 0 88-15,-60-6-44 16,6-2-47-16,1-4-5 15,-1-4-29-15,-11-7-116 16,-14-7-119-16,-22-3-465 16</inkml:trace>
  <inkml:trace contextRef="#ctx0" brushRef="#br0" timeOffset="110644.8729">23787 9088 991 0,'0'0'121'0,"0"0"-46"15,21 115 10-15,0-67-9 16,0 0-32-16,1-1-24 16,-1-5-20-16,-6-8-77 15,-3-7-107-15,-5-9-265 16</inkml:trace>
  <inkml:trace contextRef="#ctx0" brushRef="#br0" timeOffset="111030.6183">24190 9138 1198 0,'0'0'71'15,"0"0"-61"-15,0 0 11 16,82-13 8-16,-60 23-26 15,-7 6-3-15,-6-1-33 16,-9 2-15-16,0-1 11 16,-12-1 15-16,0 2 10 15,9 2-3-15,3 3 15 16,2 0-1-16,17 3 3 16,4-3 13-16,-1 0 11 15,-4 0 9-15,-5-2 17 16,-7-3-6-16,-6-1 22 15,0-1-4-15,-19-3-2 16,-8 1-5-16,-6-4-21 16,-2-2-17-16,2-2 3 0,6-3-20 15,9-2-2-15,6 0 0 16,9 0-79-16,3-16-190 16,3-7-460-16</inkml:trace>
  <inkml:trace contextRef="#ctx0" brushRef="#br0" timeOffset="111248.2748">24326 8782 1419 0,'0'0'93'0,"80"19"-92"16,-7 29 17-16,14 20 48 15,-3 14-37-15,-10 5-12 16,-20 3-16-16,-23-3-1 15,-22-4-2-15,-9-9 2 16,-25-10-24-16,-27-10-9 16,-23-7-61-16,-22-10-85 15,-16-13-72-15,-7-11-228 16</inkml:trace>
  <inkml:trace contextRef="#ctx0" brushRef="#br0" timeOffset="112662.1944">13469 11212 1187 0,'0'0'84'15,"0"0"-18"-15,0 0-51 16,0 0 50-16,0 0 21 0,0 0-51 16,140-12-25-16,-43 23-2 15,5 1-7 1,0 4-1-16,-3 2-6 0,-13 3-97 16,-20-1-136-16,-26-3-158 15</inkml:trace>
  <inkml:trace contextRef="#ctx0" brushRef="#br0" timeOffset="112839.1718">13552 11572 1282 0,'0'0'15'0,"0"0"-15"16,0 0 0-16,123 4 49 0,-40-1-3 15,10 1-43-15,1 2-3 16,-3 1-116-16,-14-2-137 15,-12-3-505-15</inkml:trace>
  <inkml:trace contextRef="#ctx0" brushRef="#br0" timeOffset="114373.5045">15550 11437 1243 0,'0'0'11'16,"-92"-4"-10"-16,50 18 2 15,8 12 13-15,12 11 26 0,16 6-28 16,6 5-13-16,16-3 1 15,26-6-2-15,16-8-52 16,17-10-54-16,12-11-118 16,0-10-324-16</inkml:trace>
  <inkml:trace contextRef="#ctx0" brushRef="#br0" timeOffset="114650.9649">15960 11455 1103 0,'0'0'47'15,"0"0"-42"-15,-91-18 17 16,69 28 45-16,7 19-33 16,9 9-17-16,6 1-16 0,9 1 1 15,25-5 4 1,11-10-5-16,8-7-1 0,-1-10-15 16,-8-8-10-16,-13 0 23 15,-15-12 2-15,-15-9 12 16,-1-6 31-16,-21-5-2 15,-15-2 16-15,-7 5-12 16,-5 5-25-16,5 8-7 16,12 11-10-16,10 5-3 15,16 0-12-15,7 20-92 16,38 7 14-16,30 0-51 16,21-7-162-16</inkml:trace>
  <inkml:trace contextRef="#ctx0" brushRef="#br0" timeOffset="114897.7538">16566 11397 1120 0,'0'0'72'0,"0"0"-64"0,-94-33 6 16,79 33 35-16,14 14-29 16,1 22-17-16,25 12-3 15,13 4-1-15,4 1-26 16,-3-6-11-16,-9-8 10 15,-9-3 17-15,-15-11 8 16,-6-5 0-16,-6-4 3 0,-22-6 9 16,-12-6 22-1,-5-3-4-15,0-1-10 16,3 0-13-16,11-5-4 0,14-12-85 16,16-5-290-16</inkml:trace>
  <inkml:trace contextRef="#ctx0" brushRef="#br0" timeOffset="115304.1681">17201 11318 1095 0,'0'0'71'0,"-89"-29"-3"16,38 29-16-16,4 0 27 16,8 19-27-16,9 18-5 15,20 16-15-15,10 16-12 16,12 8 0-16,28 1-14 0,9-4-1 16,11-10-5-16,9-10-61 15,8-14-104-15,2-16-113 16,0-18-469-16</inkml:trace>
  <inkml:trace contextRef="#ctx0" brushRef="#br0" timeOffset="115681.0294">17615 11425 1213 0,'0'0'91'0,"0"0"-47"16,0 0 17-16,101-32 12 15,-68 42-49-15,-3 18-14 16,-6 8-6-16,-12 7-4 16,-9 0 0-16,-3-1-20 0,0-7-38 15,-11-8-45-15,5-12 12 16,2-8 12-16,4-7-23 16,0-4 59-16,3-18 32 15,11-13-8-15,2-7 19 16,-3-3 60-16,1 1 33 15,-4 8 10-15,2 9 3 16,-6 13-15-16,1 7-7 16,3 7-45-16,7 5-37 0,7 21 1 15,6 11-2-15,0 8 7 16,-5 1-8-16,-2 2-4 16,-4-4-12-1,-4-4-66-15,-2-6-70 16,-2-12-58-16,1-10-201 0</inkml:trace>
  <inkml:trace contextRef="#ctx0" brushRef="#br0" timeOffset="115994.0589">18321 11028 1211 0,'0'0'95'16,"0"0"-28"-16,0 0-35 16,0 0 40-16,0 0-40 15,0 0-32-15,97 16 0 16,-57 16-5-16,-13 3 4 16,-20-2-34-16,-7 1-1 15,-24 0 26-15,-20 0 2 16,-4-2 8-16,2-6 1 15,14-1-1-15,20-3 0 16,12 2-5-16,27-5-19 16,27-3-39-16,17-8-133 15,3-8-325-15</inkml:trace>
  <inkml:trace contextRef="#ctx0" brushRef="#br0" timeOffset="116162.6814">18795 11435 1228 0,'0'0'109'0,"0"0"-85"16,127 0 41-16,-67 0 19 15,4-5-31-15,1-5-51 16,-4-3-2-16,-11-2-72 16,-13-5-125-16,-18-6-80 15,-19-1-501-15</inkml:trace>
  <inkml:trace contextRef="#ctx0" brushRef="#br0" timeOffset="116331.3384">19023 11172 1034 0,'0'0'128'0,"0"0"-116"0,0 0 79 16,0 0 44-16,6 103-45 16,16-57-39-16,3 2-39 15,-3 1-4-15,-1 0-8 16,-5-2 0-16,-1-3-46 15,-4-6-118-15,-2-8-108 16,-2-12-558-16</inkml:trace>
  <inkml:trace contextRef="#ctx0" brushRef="#br0" timeOffset="116855.9459">19659 11300 1297 0,'0'0'90'0,"0"0"-64"16,0 0 1-16,106-35 37 16,-50 35-44-16,5 7-5 15,-8 14-15-15,-15 4 0 16,-22 4-1-16,-16 2-8 0,-13-1-9 16,-19 2 14-16,0-4-17 15,7-2 12-15,15-2-2 16,10-3 1-16,27-4 10 15,25-5-14-15,18-7-59 16,10-5-105-16,1-8-193 16</inkml:trace>
  <inkml:trace contextRef="#ctx0" brushRef="#br0" timeOffset="117199.9768">20348 11239 1078 0,'0'0'175'0,"0"0"-117"15,0 0-25 1,0 0 62-16,0 0-28 16,100 27-39-16,-67 4-23 0,-11 3-1 15,-11 1-4 1,-11-3-1-16,0 1-10 0,-5-6-35 16,-4-9-34-16,2-7-5 15,7-8 8-15,0-3 23 16,18-12 29-16,7-15-39 15,5-6 64-15,-3-4 6 16,-6 1 50-16,-5 3 17 16,-7 7 21-16,-6 8 8 15,0 9-7-15,-3 9-51 0,6 0-19 16,4 19-25 0,10 12 4-16,1 11 1 15,6 3-4-15,-1 2 3 16,3-1-8-16,4-2-44 0,4-10-137 15,3-16-156-15</inkml:trace>
  <inkml:trace contextRef="#ctx0" brushRef="#br0" timeOffset="117379.7861">21248 11392 1326 0,'0'0'77'0,"103"0"-67"16,-47-8 41-16,6-5 8 16,-1-5-59-16,-3-1-6 15,-8-7-108-15,-15-4-131 16,-21-5-242-16</inkml:trace>
  <inkml:trace contextRef="#ctx0" brushRef="#br0" timeOffset="117555.3104">21401 11134 870 0,'0'0'182'0,"0"0"-53"15,0 97-32-15,0-53-3 16,5 3-10-16,10 6-49 0,4 2-30 16,7 2-5-16,3-1-65 15,4-10-171-15,-1-10-344 16</inkml:trace>
  <inkml:trace contextRef="#ctx0" brushRef="#br0" timeOffset="117949.5415">22010 11251 1380 0,'0'0'43'0,"0"0"-26"16,84-28-9 0,-51 28 35-16,-5 3-22 0,-6 14-21 15,-11-1-3-15,-7 3-11 16,-4 3-35-16,-6-3-12 16,-10 5 25-16,1-2-7 15,8 2 14-15,7 1 19 16,0 0 2-16,20-3 7 15,6 0 1-15,-4-6 2 16,-3-1 37-16,-6-3 12 16,-9-2 9-16,-4-2 4 0,-9 1-17 15,-21 3 4-15,-9-2-13 16,-3-2-17 0,1-2 3-1,7-6-19-15,14 1-5 0,11-1-1 16,9 0-77-16,12-12-198 0,16-20-963 15</inkml:trace>
  <inkml:trace contextRef="#ctx0" brushRef="#br0" timeOffset="118147.4634">22277 11050 1330 0,'0'0'55'0,"105"47"-30"16,-37 5 48-16,1 10 7 0,-8 3-44 15,-10 3-6-15,-14 3-27 16,-15 4 8-16,-19 2-11 16,-3-2 0-16,-35-9-4 15,-22-10-4-15,-15-12-31 16,-10-9-64-16,0-12-138 16,8-13-190-16</inkml:trace>
  <inkml:trace contextRef="#ctx0" brushRef="#br0" timeOffset="119247.8634">24278 10914 1265 0,'0'0'60'16,"-128"-49"-44"-16,41 31 16 15,-2 5 37-15,5 7-12 16,14 6-21-16,21 0-13 15,19 16-14-15,19 11-8 16,11 12 1-16,24 13 2 16,28 17-4-16,14 12 10 15,0 10-10-15,-17 10-1 16,-21 9-11-16,-22-2-23 16,-6-2-17-16,-10-3 1 15,-2-8 2-15,12-3 35 0,2-2 14 16,27-8 25-1,16-13 1-15,7-18-12 16,10-17-8-16,10-19 3 0,11-15-8 16,13 0-1-16,4-23-46 15,1-16-107-15,-7-11-166 16</inkml:trace>
  <inkml:trace contextRef="#ctx0" brushRef="#br0" timeOffset="120498.135">24819 11265 1211 0,'0'0'53'16,"0"0"-39"-16,91-22-5 16,-49 22 35-1,0 2-4-15,-8 10-25 0,-13 6-15 16,-13 1-1-16,-8 5-2 16,-17 2 2-16,-17 1 1 15,0 0 11-15,7 0-8 16,13-1 1-16,14-1 0 15,11-2 7-15,31-2 14 0,20-4-16 16,17-7-9 0,8-7-18-16,5-3-101 15,-5-3-161-15</inkml:trace>
  <inkml:trace contextRef="#ctx0" brushRef="#br0" timeOffset="120879.9879">25522 11255 1094 0,'0'0'195'16,"0"0"-129"-16,0 0-40 15,0 0 12-15,105-16 11 16,-61 42-23-16,-3 5-21 16,-7 5 4-16,-13 1-9 15,-18 1-13-15,-3-2-11 0,-26-7-12 16,-2-8 8-1,3-8 12-15,11-9 6 16,10-4 8-16,4-2 2 16,6-19 0-16,21-9-19 0,10-6-2 15,5 1 18-15,-2 0 0 16,-9 3 6-16,-8 7 8 16,-10 9 36-16,-8 8 16 15,-4 8 8-15,-1 0-37 16,2 14-32-16,4 16 0 15,3 9 6-15,7 5 0 16,3 4-7-16,5 0-1 16,12-2-12-16,4-9-68 15,7-12-119-15,5-14-148 0</inkml:trace>
  <inkml:trace contextRef="#ctx0" brushRef="#br0" timeOffset="121071.3623">26611 11383 1379 0,'0'0'92'0,"0"0"-77"16,135-7-12-16,-61 7 12 15,10-5-6-15,2-2-9 16,-1-6-21-16,-9-4-114 0,-19-5-90 15,-20-8-218-15</inkml:trace>
  <inkml:trace contextRef="#ctx0" brushRef="#br0" timeOffset="121280.2964">26828 11198 1228 0,'0'0'65'0,"0"0"8"16,3 114 28-16,3-75-37 16,2 2-32-16,3 1-17 15,0 3-13-15,5 0-2 16,-1-4-42-16,3-6-136 0,-1-10-100 16,-4-11-472-16</inkml:trace>
  <inkml:trace contextRef="#ctx0" brushRef="#br0" timeOffset="122239.2887">27596 11289 1127 0,'0'0'85'0,"0"0"-28"16,0 0-3-16,102-46 44 15,-65 46-20-15,0 0-52 16,-1 3-16-16,-5 15-10 16,-7 2-6-16,-10 5-16 15,-14 3-15-15,0 3-1 16,-23-1 8-16,-9 2 13 16,0-1 16-16,8-5 0 15,11 1 1-15,10-7-2 16,3-1 2-16,16-5 14 15,20-5 4-15,10-2-4 0,11-5-10 16,3 0-4-16,4-2-82 16,-2 0-147-1,1-20-377-15</inkml:trace>
  <inkml:trace contextRef="#ctx0" brushRef="#br0" timeOffset="122526.189">28639 11378 558 0,'0'0'735'0,"0"0"-679"15,108 11-52-15,-36-7 77 16,5-4-2-16,1 0-40 16,-1 0-24-16,-6 0-6 15,-8-3-9-15,-12-9-32 16,-11-2-65-16,-22-7-88 16,-18-4-106-16,-5-6-643 15</inkml:trace>
  <inkml:trace contextRef="#ctx0" brushRef="#br0" timeOffset="122707.1789">28976 11154 975 0,'0'0'147'0,"0"0"-101"16,0 0 56-16,0 111 7 16,0-67-18-16,8 4-37 15,2 3-26-15,3 2-25 16,-2 0-3-16,1 0-10 15,1-5-115-15,5-10-146 16,-4-13-422-16</inkml:trace>
  <inkml:trace contextRef="#ctx0" brushRef="#br0" timeOffset="123470.8209">29906 11286 508 0,'0'0'444'16,"0"0"-374"-16,0 0-37 15,0 0 14-15,0 0 12 16,-90-40-31-16,63 74-9 16,6 10-2-16,8 8-12 0,10 3 7 15,3-2 13 1,11-4-21-16,17-11 6 0,12-12-9 15,5-11 0-15,5-15-1 16,-2 0 3-16,-8-25-3 16,-14-11 4-16,-11-5 55 15,-15-4-1-15,-3-6-20 16,-29-4-22-16,-11 2-14 16,0 2-2-16,2 10-62 15,13 7-87-15,17 7-177 16</inkml:trace>
  <inkml:trace contextRef="#ctx0" brushRef="#br0" timeOffset="123795.7538">30295 10776 1253 0,'0'0'14'15,"0"0"-1"-15,69-77-9 16,-14 72 10-16,6 5-14 16,0 14 0-16,-3 19-2 15,-10 8 2-15,-9 9-1 16,-12 5-1-16,-11 8 4 16,-8 8 2-16,-4 5 31 15,-4 9 4-15,0 5 3 0,0 9-30 16,0 6 13-1,0 2 8-15,0-3-25 16,0-4 5-16,-4-9-11 16,-4-4-2-16,-8-6 18 15,-11-6-10-15,-13-9-1 0,-19-14-7 16,-21-18-5-16,-28-17-49 16,-20-17-92-16,-17-15-33 15,-10-29-315-15</inkml:trace>
  <inkml:trace contextRef="#ctx0" brushRef="#br0" timeOffset="133085.6853">4120 7169 696 0,'0'0'34'0,"0"0"5"0,0 0 8 16,0 0 0-1,0 0 17-15,0 0-28 0,0 0-26 16,0 0-9-1,35-20 6-15,-28 32-7 0,-1 4 0 16,0 2 1-16,-2 0 2 16,-1-1-3-16,2-3 0 15,1-6 0-15,7-4 1 16,7-4-1-16,10-2 19 16,13-16 8-1,8-7-19-15,7-1 7 0,0-3-4 16,2 2-9-16,-7 1-4 15,-8 5-31-15,-9 4-147 0,-11 1-364 16</inkml:trace>
  <inkml:trace contextRef="#ctx0" brushRef="#br0" timeOffset="144708.6243">2240 13197 948 0,'0'0'42'0,"0"0"44"16,-31-89-40-16,12 77-12 16,-8 12 17-16,-1 1-8 15,-7 36-29-15,1 23-4 16,6 21-2-16,14 18 5 15,14 14-2-15,25 18 10 16,31 9 7-16,18 8 12 16,4 4-26-16,4-8-6 15,-7-1-7-15,-11-3-1 16,-15 2-14-16,-13 8-6 16,-14 0 19-16,-19-14 1 0,-4-22 0 15,-35-34-1-15,-27-27-23 16,-14-22-41-16,-19-20-4 15,-10-11-74-15,-1-19-230 16</inkml:trace>
  <inkml:trace contextRef="#ctx0" brushRef="#br0" timeOffset="146276.4509">3195 13991 270 0,'0'0'666'15,"0"0"-666"-15,0 0-59 16,0 0-15-16,-82-19 31 16,72 19-143-16</inkml:trace>
  <inkml:trace contextRef="#ctx0" brushRef="#br0" timeOffset="147338.1898">3082 13958 1068 0,'0'0'72'0,"0"0"-14"16,0 0-47-16,66-77 36 15,-10 58 39-15,13 5-39 16,8 9-23-16,1 5-19 16,-5 4-5-16,-7 21 4 15,-18 12-4-15,-17 7-2 0,-16 2-15 16,-15 5-16-1,-5-3 16-15,-28-6 10 16,-10-6 7-16,-3-10 0 0,6-10 1 16,10-6 3-16,12-7 6 15,10-3 0-15,8 0 19 16,5-17 5-16,26-13-34 16,17-13-34-16,12-4 8 15,3-10 13-15,-4-3-9 16,-7-1-17-16,-11-3 34 15,-13 5 5-15,-13 9 2 16,-12 10 24 0,-3 14 9-16,0 8 1 0,-10 11-3 15,-1 7-7-15,2 3-19 0,1 26-7 16,3 18-4-16,3 12 4 16,2 3 0-1,7 0 5-15,13-11-5 16,7-7-1-16,0-7-19 0,4-9-42 15,8-9-39-15,2-13-70 16,1-6-127-16</inkml:trace>
  <inkml:trace contextRef="#ctx0" brushRef="#br0" timeOffset="147744.8325">4095 13264 1081 0,'0'0'19'0,"0"0"-15"16,-3 75-7-16,15-34 5 16,3 0-2-16,-5-4 2 15,-2-8-2-15,-5-11-24 16,1-9 0-16,-1-9 24 15,-3-2 4-15,3-19 15 16,3-10-17-16,2-4 2 16,5-3 27-16,-1 0 9 0,10 3-8 15,1 4 10 1,4 8 9-16,4 6-23 0,2 10 8 16,7 7-27-16,-1 0-1 15,0 19 8-15,-8 15-14 16,-7 6-1-16,-12 8-2 15,-8 5 1-15,-4 4-1 16,-10-3-10-16,-10 2-61 16,-7-6-55-16,5-4-136 15,3-11-569-15</inkml:trace>
  <inkml:trace contextRef="#ctx0" brushRef="#br0" timeOffset="148285.1745">5635 13733 1078 0,'0'0'121'16,"-66"-78"-46"-16,18 60-65 15,-10 11 6-15,-12 7 36 0,-6 14-15 16,-2 22-22 0,13 10-11-16,17 3 2 15,18 0-2-15,18-7 1 16,12-6-5-16,5-11 1 0,28-12-2 15,16-10-2-15,12-3-18 16,3-20-28-16,5-17-10 16,-8-16 5-16,-12-14 38 15,-9-8 16-15,-14-2 11 16,-14-3 31-16,-11 6 31 16,-1 10-3-16,-12 11 0 15,-7 17-14-15,4 13-23 16,3 11 5-16,8 11-5 0,-4 1-26 15,5 24-7-15,0 21-6 16,0 18 6-16,3 14 2 16,0 5 0-1,17 7-4-15,3 0-23 0,1-5-50 16,6-11-136 0,2-18-112-16</inkml:trace>
  <inkml:trace contextRef="#ctx0" brushRef="#br0" timeOffset="148671.8823">5972 13578 1272 0,'0'0'88'0,"0"0"19"16,0 0-97-16,0 0-6 15,0 0 12-15,61 74-4 16,-46-16-9-16,-6 5-6 15,-9-3 0-15,0-10-28 16,-6-12-31-16,-6-12-1 16,6-11 16-16,3-9 11 15,3-6 5-15,6-8 31 16,21-19-2-16,4-12 1 16,2-8 1-16,1-10 3 31,-2 1 5-31,-7 1 33 0,-4 11 20 0,-9 17 16 0,-6 10-4 15,-5 13-17-15,-1 4-18 16,0 13-38-16,0 21-3 16,0 16 3-16,-1 9 2 15,1-2-1-15,0-3-1 16,3-11 0-16,21-6-9 16,7-11-48-16,15-14-125 15,8-9-89-15</inkml:trace>
  <inkml:trace contextRef="#ctx0" brushRef="#br0" timeOffset="148856.5263">6934 13615 1447 0,'0'0'103'0,"0"0"-96"0,82-22 0 15,-18 18-7-15,10 1 0 16,-2 3-46-16,-12 0-156 16,-18 0-143-16,-39 8-308 15</inkml:trace>
  <inkml:trace contextRef="#ctx0" brushRef="#br0" timeOffset="149005.0792">6961 13874 1025 0,'0'0'178'0,"88"17"-79"15,-30-17 28-15,6 0-38 16,2-2-53-16,-2-13-36 16,-7-1-6-16,-11-3-89 15,-7-5-165 1,-18-2-532-16</inkml:trace>
  <inkml:trace contextRef="#ctx0" brushRef="#br0" timeOffset="159775.6119">8244 13377 1340 0,'0'0'36'16,"0"0"-23"0,100-62-11-16,-45 62 26 0,6 0 26 15,0 25-26-15,-4 18-26 16,-12 14-2-16,-15 8 0 16,-21 5-31-16,-9-5-20 15,-8-6 14-15,-12-11-1 16,3-15 7-16,5-14 25 15,6-15-3-15,6-4 9 16,0-23 0-16,24-17-13 16,6-14-28-16,6-7 22 15,-2-5 19-15,-4-3 0 16,-5-5 1-16,-6 2-1 0,-8 3 1 16,-3 12 13-16,-5 11 31 15,-3 17 17-15,0 14-15 16,0 12 18-1,0 3-39-15,0 12-26 0,0 23 0 16,0 16 0-16,0 11 18 16,0 3-15-16,16-1 4 15,11-6-6-15,7-8-1 16,6-7-17-16,11-12-80 16,4-12-64-16,-2-14-131 15</inkml:trace>
  <inkml:trace contextRef="#ctx0" brushRef="#br0" timeOffset="160257.8979">9105 12636 1088 0,'0'0'15'16,"0"0"14"-16,0 0-29 15,0 0 0-15,0 0 4 0,43 73 6 16,-24-31-7 0,-2-3 3-16,-4-1-6 15,-4-2 1-15,-4-9-1 0,-2-7-8 16,-3-9-10-16,0-7-6 15,0-4 24-15,0-2 9 16,0-16-3-16,0-10-5 16,3-1 0-16,10-2 4 15,5-1-8-15,6 2 6 16,6 7 0-16,1 4 22 0,-1 11-3 16,0 5 9-1,-6 3-5-15,-3 3-7 0,-5 14-5 16,-4 7 1-16,0 7-1 15,-5 5 2 1,-2 2-13-16,-4 0 2 0,1 2-5 16,1-4-3-16,10 0-25 15,5-10-75-15,11-11-154 16</inkml:trace>
  <inkml:trace contextRef="#ctx0" brushRef="#br0" timeOffset="160477.4462">9808 12776 1116 0,'0'0'64'0,"83"-1"-38"16,-19 1-18-16,5 0-3 15,-1-3 54-15,-8-3-47 16,-7-1-12-16,-7-5-30 15,-12-2-67-15,-12-5-58 16,-16-2-34-16,-6-6-157 16</inkml:trace>
  <inkml:trace contextRef="#ctx0" brushRef="#br0" timeOffset="160654.5486">10036 12507 630 0,'0'0'108'0,"0"0"-65"0,0 0 42 15,0 0 26-15,-5 114-28 16,5-63 2-16,0 2-32 16,0 0-30-16,3-2-8 15,6-2-4-15,2-6-11 16,10-3-27-16,1-10-113 16,8-9-121-16</inkml:trace>
  <inkml:trace contextRef="#ctx0" brushRef="#br0" timeOffset="160884.9283">10424 12441 1164 0,'0'0'63'16,"0"0"-13"-16,0 0-37 0,0 0 9 15,0 0 16 1,22 127 7-16,-1-50-30 0,1 5-15 16,-5 0-3-16,-4 2-41 15,-7 2-35-15,-6 0-55 16,0-8-107-16,-1-9-353 16</inkml:trace>
  <inkml:trace contextRef="#ctx0" brushRef="#br0" timeOffset="161345.5719">8168 14324 1343 0,'0'0'39'0,"0"0"-32"0,0 0-7 0,0 0 0 0,82 23 70 0,72-18-15 0,57-4-44 0,43-1-4 16,31 0 4 124,6-12-7-140,-22-8-3 0,-32-7-1 0,-48 2 0 0,-44 2-1 0,-45 11-16 0,-42 6-65 0,-37 6-66 0,-23 0-27 16,-53 0-102-16</inkml:trace>
  <inkml:trace contextRef="#ctx0" brushRef="#br0" timeOffset="161770.1137">8681 14849 1404 0,'0'0'25'0,"0"0"-23"0,0 0-2 0,0 0-10 0,0 0 8 0,0 0 2 16,24 123 2 0,-7-61-1-1,-1-6-1-15,-1-9-22 0,0-5-12 0,-6-12-4 16,-2-12 3-16,-4-8 4 0,-1-10 17 15,1 0 14 1,2-21 12-16,3-9-9 0,1-5-2 16,3 0 5-16,0-1-4 15,3 5 21-15,6 6 15 16,-1 6 7 0,6 7 0-1,2 5-3-15,5 7-8 0,3 0-4 0,-2 12-8 0,-4 14-7 16,-5 5-13-1,-7 2 0 1,-3 3-2-16,0-2-16 0,3-1-40 0,6-1-77 16,3-8-76-16,7-10-168 15</inkml:trace>
  <inkml:trace contextRef="#ctx0" brushRef="#br0" timeOffset="161935.0742">9554 15033 1303 0,'0'0'121'0,"91"-18"-106"16,-25 11-2-16,5 1 66 0,-1-6-44 16,-4 4-35-16,-9-2-9 15,-11-4-101-15,-13-5-100 16,-17-7-115-16</inkml:trace>
  <inkml:trace contextRef="#ctx0" brushRef="#br0" timeOffset="162147.7283">9830 14722 1062 0,'0'0'136'0,"0"0"-106"16,0 0-21-16,0 0 108 15,36 75 9-15,-18-35-58 16,-2 9-38-16,2 1-18 0,-3 0-6 16,-6-2-6-16,-2-3 0 15,1-3-14-15,4-5-51 16,0-8-122-16,4-7-73 16,-1-15-296-16</inkml:trace>
  <inkml:trace contextRef="#ctx0" brushRef="#br0" timeOffset="162371.7448">10430 14702 1306 0,'0'0'94'16,"0"0"-36"-16,0 0-46 15,0 0-9-15,0 0 55 16,62 95-35-16,-39-52-16 0,1 3-7 16,-5-1-37-16,-2-5-113 15,-9-12-90-15,-5-9-302 16</inkml:trace>
  <inkml:trace contextRef="#ctx0" brushRef="#br0" timeOffset="162777.6638">11729 14224 1454 0,'0'0'32'15,"0"0"-22"-15,112-20-7 16,-33 7 15-16,11 4 31 16,5 1-36-16,7 0-13 15,-7 4-5-15,-5-5-25 16,-16-3-28-16,-24 4-97 16,-25-6-57-16,-25-2-165 15</inkml:trace>
  <inkml:trace contextRef="#ctx0" brushRef="#br0" timeOffset="162984.9455">12027 13868 1117 0,'0'0'56'16,"0"0"-47"-16,0 92 63 15,0-43 47-15,8 8-23 16,-2 7-58-16,-1 5-15 15,-2 3-18-15,3-3 1 16,4-5-6-16,6-6-45 16,13-6-117-16,10-18-54 15,11-14-242-15</inkml:trace>
  <inkml:trace contextRef="#ctx0" brushRef="#br0" timeOffset="163249.9509">13230 13864 1041 0,'0'0'18'0,"-142"-3"-2"16,62 31-15-16,7 16 60 15,12 12 23-15,13 9-8 16,22 8-1-16,23-3-36 0,11-8-9 15,40-13-8-15,22-16-7 16,9-13-5-16,7-8-10 16,-2-8-82-1,-17-4-93-15,-22-8-208 0</inkml:trace>
  <inkml:trace contextRef="#ctx0" brushRef="#br0" timeOffset="200247.0435">16715 13321 1010 0,'0'0'0'0,"-121"6"4"16,63 29 3 0,8 10 34-16,18 18 16 15,23 25 2-15,9 19-7 16,41 27 6-16,17 15-35 0,9 8-5 16,0 7 1-16,-9-5-17 15,-10-2-1-15,-11-3 6 16,-8-9-5-16,-13-7-4 15,-12-17 0-15,-4-28 1 16,-30-24-16-16,-25-26-64 16,-25-22-3-16,-17-17-88 15,-9-8-326-15</inkml:trace>
  <inkml:trace contextRef="#ctx0" brushRef="#br0" timeOffset="202987.8652">17807 13914 199 0,'0'0'912'0,"0"0"-910"15,0 0-1-15,-87-2 1 16,55 30 10-16,2 12 22 16,6 9-9-16,8 2-14 0,11-1-2 15,5-4-9-15,16-8 0 16,22-7 1-1,13-8 6-15,13-9-7 0,11-10-20 16,1-4-35-16,0-3-70 16,-5-18-69-16,-9-6-149 15</inkml:trace>
  <inkml:trace contextRef="#ctx0" brushRef="#br0" timeOffset="203268.52">18258 14023 702 0,'0'0'108'0,"0"0"19"0,0 0-79 16,0 0 19-1,-99-45-13-15,82 54-31 0,4 15-12 16,6 5 3-16,7 7-13 16,3-4 7-16,23-3-1 15,11-6 0-15,8-9 8 16,2-8-11-16,0-6-3 16,-10 0-2-16,-7-14 0 15,-11-6 1-15,-11-5 0 16,-8-5 2-16,0 0 28 15,-13-1-1-15,-15 4-2 16,-8 7-14-16,-4 3-12 16,6 9-1-16,9 4 0 15,13 4-7-15,12 0-39 0,19 12-99 16,29 5 0-16,21-5-112 16</inkml:trace>
  <inkml:trace contextRef="#ctx0" brushRef="#br0" timeOffset="203537.657">18840 13840 776 0,'0'0'108'16,"-96"-8"-34"-16,62 8 24 16,12 12-38-16,11 16-40 15,11 8-18-15,9 4-2 16,21 3 10-16,9 2-8 15,1-1-2-15,0-6-3 16,-10-6-30-16,-13-10 12 0,-14-4 10 16,-3-9 11-16,-26-3 8 15,-14-6 7-15,-12 0 13 16,-2 0-16-16,2-1-12 16,10-9-6-16,12 0-140 15,18-5-293-15</inkml:trace>
  <inkml:trace contextRef="#ctx0" brushRef="#br0" timeOffset="204190.3493">19840 13737 939 0,'0'0'112'15,"0"0"-76"-15,-95-26-32 16,37 35 8-16,-9 23 49 16,-5 13-8-16,0 12-6 15,10 4-23-15,17 2 3 16,17 0-7-16,22 1-6 16,6-4-8-16,37-10-3 15,23-9 8-15,16-11-11 16,11-11-68-16,4-9-88 15,-2-10-250-15</inkml:trace>
  <inkml:trace contextRef="#ctx0" brushRef="#br0" timeOffset="205586.2441">20174 13995 952 0,'0'0'72'16,"0"0"-14"-16,0-76 3 15,10 52 29-15,6 1-19 16,4 5-22-16,2 4-20 16,5 2-16-16,6 11-3 15,4 1-9-15,3 7 0 16,-5 21 0-16,-8 12-1 15,-14 8-6-15,-11 7 2 0,-2 1-29 16,-12-2 6 0,-11-10-4-16,0-10 1 0,6-15 20 15,4-7 9-15,10-8 2 16,3-4 0-16,3-1 8 16,25-21-9-1,12-7-19-15,8-7-25 0,-1-5 25 16,-3-2 8-16,-10-2 11 15,-7-1 3-15,-11 4 0 16,-8 4 19-16,-8 7 14 16,0 7 14-16,0 10-8 15,-8 7-4-15,0 7-25 0,-1 6-13 16,0 20-4-16,-2 12 4 16,8 9 0-16,3 1 0 15,6 0 2 1,20-1-2-16,8-8-7 0,4-6-47 15,3-8-34-15,1-7-55 16,-5-12-152-16</inkml:trace>
  <inkml:trace contextRef="#ctx0" brushRef="#br0" timeOffset="205920.8149">20671 13297 1075 0,'0'0'3'0,"0"0"-6"16,0 0-14-16,95-12 16 15,-49 39 1-15,-7 8-3 16,-15 5 1-16,-18 2-9 15,-6 1 11-15,-18-6 1 16,-12-5 2-16,-1-4 5 16,7-7 8-16,6-3 6 0,16 1 1 15,2-1-7 1,30 1 3-16,15 1-5 16,9 0-13-1,9-2-2-15,-1 1-86 0,1-5-132 0</inkml:trace>
  <inkml:trace contextRef="#ctx0" brushRef="#br0" timeOffset="206182.3913">21323 13962 1054 0,'0'0'107'0,"94"-4"-91"16,-39-2-7-16,3-3 17 15,-2 2 61-15,-4 1-51 16,-5 3-32-16,-10 0-4 16,-7 2-23-16,-9-1-49 15,-10-3-23-15,-8-2-83 16,-3-1-172-16</inkml:trace>
  <inkml:trace contextRef="#ctx0" brushRef="#br0" timeOffset="206379.4738">21497 13753 1076 0,'0'0'87'0,"0"0"-40"16,0 0-11-16,0 0 4 15,0 0 34-15,11 73-34 16,3-33-30-16,0 6-1 16,-2 2-9-16,-3 3-1 15,0 2-68-15,4-6-124 16,2-8-141-16</inkml:trace>
  <inkml:trace contextRef="#ctx0" brushRef="#br0" timeOffset="208105.204">22119 13815 1032 0,'0'0'81'15,"0"0"-33"-15,0 0 7 16,58-75 8-16,-29 66-11 15,2 9-28-15,-1 0-24 16,-5 8 4-16,-5 11-10 0,-9 6 10 16,-11 8-7-16,0 6 3 15,-20 2-5 1,-10-1 4-16,-1-5-3 0,8-4-5 16,13-6 8-16,10-3 1 15,0-5 3-15,16-6-3 16,17-2 3-16,13-6 1 15,12-3-4-15,5 0-8 16,4 0-84-16,-1-15-147 16,-8-9-401-16</inkml:trace>
  <inkml:trace contextRef="#ctx0" brushRef="#br0" timeOffset="208341.0569">22535 13482 1125 0,'0'0'10'15,"108"33"-3"-15,-34 17 26 16,-1 13 60-16,-5 13-13 16,-15 9-36-16,-21 3-19 15,-22 1-19-15,-10 1-4 0,-37-5-4 16,-27-7-30-1,-21-11-53-15,-20-14-39 0,-13-15-76 16,-7-13-274 0</inkml:trace>
  <inkml:trace contextRef="#ctx0" brushRef="#br0" timeOffset="210494.7075">24161 13854 1099 0,'0'0'5'16,"-86"-54"4"-16,31 39-3 15,-2 8 22-15,-4 7 11 16,-2 1-22-16,4 20-14 0,9 7 7 16,10 5-9-16,21 0 6 15,13-1-7-15,6-5 2 16,28-6-2-16,20-8 1 16,11-10-1-16,9-3-3 15,3-20-16-15,-2-14-3 16,-11-11 19-16,-10-9 0 15,-15-10 3-15,-16-6 3 16,-12-3-1-16,-5 2 32 16,-13 6-15-16,-14 10 2 0,-4 12 14 15,-1 11-7-15,8 14 6 16,6 12-20 0,8 6 4-16,4 10-17 15,6 26-1-15,0 14 0 16,7 16 7-16,17 9-4 15,3 7-2-15,3 0-1 0,-3-7-3 16,-2-6-110-16,-1-15-63 16,-3-15-161-16</inkml:trace>
  <inkml:trace contextRef="#ctx0" brushRef="#br0" timeOffset="210901.5001">24475 13647 863 0,'0'0'243'16,"0"0"-186"-1,0 0-45-15,0 0 2 0,97 15 30 16,-81 29-26-16,-5 7-7 16,-10 0-11-16,-1-4 0 15,-9-5 5-15,-10-7-3 16,0-9-4-16,5-10 0 15,6-7-6-15,8-8 8 16,0-1 3-16,12-6 0 16,18-18-3-16,8-7-22 15,1-3 14-15,-1-7 8 16,-5 1-5-16,-5-3 2 0,-10 4 6 16,-4 4 0-16,-10 13 12 15,-4 8 5-15,0 12 17 16,0 2-28-16,-3 18-9 15,-7 15-5-15,1 12 5 16,1 5 5-16,5-1-4 16,3 0 1-16,0 0-4 15,3-4 1-15,15-7-5 16,11-8-58-16,5-11-41 16,8-14-179-16</inkml:trace>
  <inkml:trace contextRef="#ctx0" brushRef="#br0" timeOffset="211081.8058">25357 13669 579 0,'0'0'437'0,"0"0"-413"16,107-32-23-16,-56 30 8 15,9 2-9-15,5 0-41 16,-10 0-310-16</inkml:trace>
  <inkml:trace contextRef="#ctx0" brushRef="#br0" timeOffset="211264.2593">25364 13899 729 0,'0'0'287'16,"0"0"-229"-16,87 20 44 15,-29-18 5-15,6-2-35 16,4 0-56-16,0 0-16 16,-6 0-30-16,-11-7-98 15,-14-6-115-15,-17-3-404 16</inkml:trace>
  <inkml:trace contextRef="#ctx0" brushRef="#br0" timeOffset="225519.5878">27223 13360 909 0,'0'0'1'16,"-102"-4"-1"-16,52 4 0 15,1 2 6-15,5 6 0 16,7 6 8-16,6-1-13 15,8-1 2-15,16 1-6 16,7-3-3-16,6 1 6 16,28-3 30-16,12 0-8 15,8-1 1-15,1 1-14 0,-4 2 1 16,-9 1 4 0,-11 6 0-16,-9-3-11 0,-11 0 6 15,-9 1-6-15,-2-1-3 16,-5-3 25-16,-17-3 15 15,-9-2 19-15,-5-5-16 16,-3-1-9-16,1 0-9 16,4 0-23-16,6 0 7 15,8 2-9-15,14 1-54 16,6-3-85-16,21 0-153 16</inkml:trace>
  <inkml:trace contextRef="#ctx0" brushRef="#br0" timeOffset="225725.7115">27499 13409 1075 0,'0'0'59'0,"0"0"-22"16,0 0-35-16,0 0-2 16,0 0 56-16,0 0-31 15,39 89-17 1,-31-63-5-16,3-4 1 0,0 0-8 15,-2-1-5-15,-1-2-85 16,-5-7-142-16,-3-10-461 16</inkml:trace>
  <inkml:trace contextRef="#ctx0" brushRef="#br0" timeOffset="225874.3133">27447 13189 1163 0,'0'0'0'16,"0"0"-23"-16,0 0-199 15,0 0 1-15,0 0-79 16</inkml:trace>
  <inkml:trace contextRef="#ctx0" brushRef="#br0" timeOffset="226216.6768">27738 13398 879 0,'0'0'106'16,"0"0"-104"-16,0 0 28 15,18 74 12-15,-2-46 3 16,4-3-21-16,3-3-22 16,3-3 6-16,-1-9-6 15,0-6 1-15,-2-4 0 16,1-2-3-16,0-12 0 15,-1-9 10-15,3 1 11 16,-1-1 42-16,4-1-16 16,-1 4-13-16,0 4 3 15,1 8-22-15,-3 3-9 16,0 5 7-16,-1 0-13 0,-2 16 0 16,-1 5-2-1,-3 5-4-15,-4-1 4 16,1 3-5-16,1-2-42 15,4-2-10-15,3-5-35 0,1-7-81 16,5-10-164-16</inkml:trace>
  <inkml:trace contextRef="#ctx0" brushRef="#br0" timeOffset="226447.9018">28949 13223 1039 0,'0'0'57'0,"0"0"-49"16,-121-9-5-16,76 34 15 15,-1 11 38-15,7 16-21 16,10 8-16-16,9 8-6 16,13-1-10-16,7 0 5 15,11-5-8-15,21-9 0 16,16-6-14-16,10-13-80 15,6-14-73-15,3-13-179 16</inkml:trace>
  <inkml:trace contextRef="#ctx0" brushRef="#br0" timeOffset="226913.7994">29194 13453 440 0,'0'0'658'0,"0"0"-605"15,0 0-50-15,106-23 15 16,-68 29 46-16,-2 16-44 16,-4 6-15-16,-10 4-4 15,-10 2-1-15,-12 0 0 16,0-4-6-16,-18-2 6 15,-6-7 0-15,2-6-2 16,4-5 0-16,9-7 0 0,8-3-5 16,1 0 6-16,4-11 0 15,20-12-69-15,7-5 6 16,1-3 35-16,-3-3 24 16,-5 2 4-16,-7 0 1 15,-4 5 23 1,-9 4 24-16,-2 10 32 0,-2 7-3 15,0 6-22-15,0 0-7 16,0 12-46-16,0 18 6 16,0 9-7-16,-2 9 2 0,2 1 3 15,0 1-5-15,17-3-2 16,5-6-73 0,4-7-59-16,3-15-71 15,-2-11-326-15</inkml:trace>
  <inkml:trace contextRef="#ctx0" brushRef="#br0" timeOffset="227232.8755">29837 13090 1074 0,'0'0'17'0,"0"0"5"0,0 0-10 16,0 0-4-16,0 0-7 15,91 1-1-15,-76 24 0 16,-12 2-8 0,-3 1 7-16,-17-2 1 0,-12 2 11 15,-1-5 24-15,3 0 5 16,9-1-13-16,14 0-17 15,4 2-3-15,19 3-4 16,26 1-3-16,13-1 0 16,8-3-106-16,-5-9-215 15</inkml:trace>
  <inkml:trace contextRef="#ctx0" brushRef="#br0" timeOffset="227415.453">30083 13536 1104 0,'0'0'50'16,"0"0"-43"-16,125 15 22 15,-63-14 52-15,5 0-55 16,0-1-26-16,-3 0-16 16,-7 0-61-16,-13-6-73 15,-19-12-71-15,-20-6-356 16</inkml:trace>
  <inkml:trace contextRef="#ctx0" brushRef="#br0" timeOffset="227595.968">30429 13362 967 0,'0'0'200'0,"0"0"-178"16,0 0-8-16,0 0 83 15,11 107-28-15,0-67-20 16,0 6-34-16,-2 2-13 15,0 0-2-15,-3-2-4 16,-5 1-106-16,1-8-66 16,-1-13-223-16</inkml:trace>
  <inkml:trace contextRef="#ctx0" brushRef="#br0" timeOffset="227898.8361">30951 13464 1205 0,'0'0'125'15,"0"0"-42"-15,0 0-59 16,0 0-11-16,0 0-10 16,0 0-3-16,52 61-1 15,-52-17-19-15,-4-2-12 16,-20-6 17-16,0-6 5 15,7-7 4-15,8-7 5 0,7-5-2 16,2-4-3-16,16-2 6 16,20-5 9-16,14 0 3 15,11-12-12-15,3-12-69 16,-4-8-96-16,-13-12-244 16</inkml:trace>
  <inkml:trace contextRef="#ctx0" brushRef="#br0" timeOffset="228130.5947">31139 13081 998 0,'0'0'101'0,"90"58"-51"16,-26 0 74-16,0 15 3 16,-4 10-37-16,-11 5-46 15,-16 5-17-15,-16-3-14 16,-16-3-9-16,-1-5-4 15,-21-9 0-15,-22-11 0 16,-17-12-4-16,-15-9-1 16,-16-10-13-16,-10-5-44 15,-15-8-104-15,-13-9-104 16</inkml:trace>
  <inkml:trace contextRef="#ctx0" brushRef="#br0" timeOffset="228822.3338">26540 14514 1203 0,'0'0'67'0,"0"0"-40"16,0 0-7-16,103-25-2 15,21 13 18-15,50-4-23 16,54-5-8-16,50-8 1 15,35-2-1-15,23-4-5 16,16 1 0-16,6 3-35 16,6 9-26-16,3 8 49 15,-11 6 12-15,-25 5 0 0,-33-6 3 16,-48-4 2-16,-51-7 7 16,-50-5-11-16,-48 2-1 15,-33 3-13 1,-30 6-43-16,-23 10-30 0,-15 4-100 15,-15 0-455-15</inkml:trace>
  <inkml:trace contextRef="#ctx0" brushRef="#br0" timeOffset="229708.067">27150 15464 982 0,'0'0'59'15,"0"0"-15"-15,0 0 4 16,-101-77 39-16,56 71-41 15,-7 6-10-15,-8 0-26 16,0 14-1-16,8 9 13 16,10 3-13-16,15 1 11 15,20-3-15-15,7-3-5 0,22-4 4 16,28-14-1-16,19-3-3 16,12-13 2-16,1-23 2 15,-12-10-2-15,-13-11-2 16,-21-9 1-16,-12-9 0 15,-15-3 8-15,-9 1 7 16,0 5 16-16,-14 11-2 16,-7 13 18-16,5 15-5 15,1 15-24-15,4 16-5 16,4 2-14-16,-3 28-10 0,5 19 9 16,4 18 1-1,1 14 1-15,7 7-1 16,17 4-11-16,3 2-50 15,3-7-97-15,-2-13-124 16,-4-18-579-16</inkml:trace>
  <inkml:trace contextRef="#ctx0" brushRef="#br0" timeOffset="229913.7851">26604 15812 1261 0,'0'0'125'0,"0"0"-98"15,0 0-15-15,177-10 58 16,-39-6-11-16,21-2-26 16,13-2-31-16,-8 1 2 15,-15 2-8-15,-19 7-15 0,-26 7-132 16,-35 3-111 0,-38 3-142-16</inkml:trace>
  <inkml:trace contextRef="#ctx0" brushRef="#br0" timeOffset="230425.0612">26819 16537 1112 0,'0'0'82'16,"-117"8"-65"-16,53 12 19 15,1 5 51-15,8 2-17 16,15 3-43-16,18-1-5 15,19-1-20-15,4-3 5 16,35-6-7-16,16-8-26 16,14-11-20-16,1 0-24 15,-4-25 18-15,-11-11 36 16,-15-11 16-16,-11-10 3 0,-16-8 16 16,-10-9 29-16,0-7 30 15,-18 4 2-15,-10 3-5 16,-1 12-11-16,3 13-21 15,5 16 0-15,9 13-4 16,7 13-23-16,5 7-3 16,0 7-13-16,3 30-3 15,19 21-1-15,11 18 4 16,8 11 0-16,-2 2-31 16,-3 3-39-16,-5-10-59 15,-4-14-204-15,-4-18-540 16</inkml:trace>
  <inkml:trace contextRef="#ctx0" brushRef="#br0" timeOffset="230810.3909">27231 16352 848 0,'0'0'561'0,"17"-79"-429"15,-3 60-84-15,5 14-11 16,5 5 0-16,2 7-15 15,2 24-22-15,-3 13-3 16,-7 11 1-16,-14 0-9 16,-4-2-27-16,-14-7 2 0,-10-10 3 15,-2-12 17-15,9-10 1 16,6-11 8-16,6-3-2 16,5-16 4-1,0-18 1-15,16-13-24 16,7-11 25-16,4 0 3 0,0 2 0 15,-3 7 22 1,-6 16 30-16,0 11-13 16,-5 14-9-16,3 8-6 0,4 0-14 15,1 20-9-15,1 11-1 16,-1 8 0-16,-1 1 1 16,0-4-1-16,1-3-43 15,6-9-74-15,5-15-165 16,0-9-291-16</inkml:trace>
  <inkml:trace contextRef="#ctx0" brushRef="#br0" timeOffset="231058.4779">28471 15068 1005 0,'0'0'234'0,"-130"75"-168"16,65 6-27-16,12 19 38 0,18 13 16 16,28 7-14-1,13 0-39-15,43-7-30 16,18-11-2-16,12-21-8 16,5-16-31-16,-1-22-85 0,2-28-282 15</inkml:trace>
  <inkml:trace contextRef="#ctx0" brushRef="#br0" timeOffset="242704.8373">28863 15358 632 0,'0'0'568'0,"0"0"-514"0,110-17-50 16,-68 24 0-16,1 13 3 15,-6 9 12 1,-5 4-18-16,-13 7 3 0,-9 1-4 15,-10-2-8 1,0-5-4-16,-17-6-4 16,0-10 6-16,4-8 10 0,5-5 0 15,7-5 1-15,1 0 9 16,0-5-3-16,18-14 17 16,10-6-24-16,5-5 3 15,-3-2 2-15,-6 2-4 16,-7 1 5-1,-6 6-4-15,-6 7 1 0,-2 7 16 16,-2 6 29-16,3 3 8 0,2 2-46 16,3 16-1-16,2 11-7 15,2 3-1-15,1 3 4 16,-1 1-5 0,-1-1 0-16,3-1-2 15,-2-3-7-15,4-3-83 0,-2-7-51 16,2-11-104-16,2-10-405 15</inkml:trace>
  <inkml:trace contextRef="#ctx0" brushRef="#br0" timeOffset="242998.6134">29613 15005 1235 0,'0'0'24'0,"0"0"29"16,0 0-42-16,0 0-4 15,0 0-6-15,90 46 8 16,-77-14-9-16,-13 5 0 16,0 0-2-16,-24-3 5 15,-9-1-3-15,2-3 0 16,7-5 6-16,12-2-7 15,12-2 1-15,14-1 0 16,26-1 7-16,15-2 3 16,12-1-6-16,3-2-4 15,2-2-103-15,-3-7-134 16</inkml:trace>
  <inkml:trace contextRef="#ctx0" brushRef="#br0" timeOffset="243223.0991">30080 15512 1306 0,'0'0'57'0,"82"0"-47"0,-24 0-7 16,4 0 50-16,0 0-53 15,-2-1-28-15,-13-5-86 16,-17-2-31-1,-19-6-51-15,-11-5-146 16</inkml:trace>
  <inkml:trace contextRef="#ctx0" brushRef="#br0" timeOffset="243411.7689">30304 15332 693 0,'0'0'408'0,"0"0"-265"0,0 0-82 0,0 0 8 15,0 0 8-15,0 0-22 16,-3 76-6-16,4-34-26 15,2 7-15-15,-3 6 1 16,0 2-9-16,0 5-3 31,0-1-18-31,0-7-95 0,0-5-130 0,0-12-200 16</inkml:trace>
  <inkml:trace contextRef="#ctx0" brushRef="#br0" timeOffset="243725.4529">30896 15487 1390 0,'0'0'80'0,"0"0"-10"0,0 0-55 15,0 0-8-15,0 0 2 16,0 0-7-16,84 25-2 15,-75 13-25-15,-9 0-43 16,-5-3-15-16,-17 0 45 16,2-7 23-16,7-5 15 15,12-3-6-15,1-6 14 16,26-3 3-16,23-6 37 0,19-5-20 16,11 0-10-1,4 0-18-15,-4-18-40 16,-8-11-142-16,-12-13-362 0</inkml:trace>
  <inkml:trace contextRef="#ctx0" brushRef="#br0" timeOffset="243915.6391">31400 15149 1352 0,'0'0'74'16,"106"103"-46"-16,-37-32 68 15,-5 4-29-15,-10 0-29 16,-15 0-14-16,-17-4-24 16,-19 1 0-16,-6-4 0 0,-39 2 0 15,-28-3-5 1,-18-5-19-16,-19-10-33 16,-17-10-33-16,-15-19-82 15,-23-13-192-15</inkml:trace>
  <inkml:trace contextRef="#ctx0" brushRef="#br0" timeOffset="244754.485">14598 16724 1370 0,'0'0'65'15,"0"0"-50"-15,0 0-6 16,113-8-9 0,-35 2 30-16,15 2-18 0,7 4-12 15,-4 0-41-15,-15 0-134 16,-23 0-153-16</inkml:trace>
  <inkml:trace contextRef="#ctx0" brushRef="#br0" timeOffset="244932.015">14536 17049 1236 0,'0'0'65'0,"0"0"-61"15,0 0 17-15,129 7 86 16,-35-9-38-16,18-12-48 16,14 0-19-16,2-3-2 15,-7-1-109-15,-14-6-163 16,-22-3-498-16</inkml:trace>
  <inkml:trace contextRef="#ctx0" brushRef="#br0" timeOffset="245715.2674">17003 16355 928 0,'0'0'42'0,"0"0"-23"16,-97-50-6-16,44 44 64 16,-5 6-28-16,3 0-28 0,8 6-5 15,14 10-9-15,15 2 10 16,18 5-9-16,6 5-1 15,28 3 4-15,13 4 0 16,8 2-3-16,0-1 0 16,-7-3-6-16,-11-5 5 15,-19-6-7 1,-16-5 0-16,-4-9 2 0,-35-4 2 16,-15-4 54-1,-8 0-13-15,0-5-35 16,6-10-6-16,13 0-4 0,17 2-76 15,19-4-41-15,13-1-148 16,34-3-395-16</inkml:trace>
  <inkml:trace contextRef="#ctx0" brushRef="#br0" timeOffset="245880.4613">17145 16386 1213 0,'0'0'120'15,"0"0"-57"-15,0 0-62 16,0 0 20-16,0 0 50 15,0 0-29-15,40 91-25 16,-24-50-17-16,0-1-2 16,1-2-24-16,-3-5-119 15,-5-15-156-15</inkml:trace>
  <inkml:trace contextRef="#ctx0" brushRef="#br0" timeOffset="246039.0775">17109 16118 1214 0,'0'0'17'0,"0"0"-17"16,0 0-164-16,81-25-26 16,-54 37-224-16</inkml:trace>
  <inkml:trace contextRef="#ctx0" brushRef="#br0" timeOffset="246330.2206">17522 16345 1099 0,'0'0'23'0,"0"0"-14"0,0 0-6 16,0 0 12-16,51 90-11 15,-30-73-4-15,1-7-13 16,1-4-49-1,-2-6 39-15,4 0 11 0,3-9-1 16,2-7 13-16,5 2 22 16,-1 3 51-16,-3 2-3 15,-4 9 10-15,-5 0-6 16,-1 3-13-16,-4 18-26 16,0 5-14-16,-1 5-16 15,0 4-4-15,-4 2-1 0,3-1-1 16,1-4-98-16,5-10-99 15,4-12-296-15</inkml:trace>
  <inkml:trace contextRef="#ctx0" brushRef="#br0" timeOffset="246526.6215">18515 16208 1123 0,'0'0'60'16,"-88"14"-32"-16,58 26-2 16,12 15 43-16,13 9-12 15,5 10-27-15,20 0-22 16,16-7-8-16,7-14-55 16,3-16-134-16,0-17-108 0</inkml:trace>
  <inkml:trace contextRef="#ctx0" brushRef="#br0" timeOffset="246925.5653">18838 16374 1194 0,'0'0'97'16,"0"0"-37"-16,0 0-5 15,0 0 26-15,106 7-45 0,-77 27-15 16,-7 6-20-16,-10 1 2 15,-12 0-3 1,0-5 0-16,-8-5-4 16,-8-8-13-16,4-9-28 0,6-7-22 15,3-7-17-15,3 0 21 16,2-17 35-16,16-13-74 16,5-9 58-16,3-5 44 15,-3-2 19-15,-6 0 37 16,-2 8 21-16,-5 10 20 15,-3 11 1-15,-3 11-20 16,3 6-29-16,4 6-34 16,5 21-12-16,2 11-3 0,0 6 3 15,-5 2-4-15,1-4 1 16,-2-6-20-16,0-6-78 16,3-9-118-1,1-14-157 1</inkml:trace>
  <inkml:trace contextRef="#ctx0" brushRef="#br0" timeOffset="247230.4418">19525 15986 1393 0,'0'0'84'0,"0"0"-84"0,0 0 0 15,0 0 0-15,0 0 9 16,42 76-3-16,-32-34-6 16,-10-3-57-16,-7-1-4 15,-21-4-24-15,-2-5-16 16,7-2 56-16,11-1 33 16,12-4 12-16,0-1 2 15,27-2 31-15,11-5 40 16,7-3-12-16,6-2-23 15,3-5-6-15,3 0-28 16,1 0-4-16,0-4-82 16,-9 0-171-16</inkml:trace>
  <inkml:trace contextRef="#ctx0" brushRef="#br0" timeOffset="247425.2113">20120 16425 1323 0,'0'0'96'16,"100"0"-73"-16,-48-6 60 15,2-1-38-15,-2-1-33 16,0-3-10-16,-6-3-2 0,-10-5-73 16,-15-5-106-1,-18-6-81-15,-3-3-293 16</inkml:trace>
  <inkml:trace contextRef="#ctx0" brushRef="#br0" timeOffset="247576.3223">20254 16129 485 0,'0'0'581'0,"0"0"-549"16,-10 79 23-16,10-36 25 16,0 10-1-16,16 3-26 15,2 2-39-15,1-2-11 16,1-3-3-16,-2-8-83 15,0-11-105-15,2-13-394 16</inkml:trace>
  <inkml:trace contextRef="#ctx0" brushRef="#br0" timeOffset="247880.4768">20905 16286 1343 0,'0'0'72'0,"0"0"-1"16,0 0-70-16,0 0 6 15,0 0 2-15,84 39-6 16,-76-4-3-16,-8 3-4 16,-15-1-4-16,-10 1 1 15,2-3 7-15,6-1 0 0,11-3 3 16,6-4 1-16,9-6 10 15,28-2 7-15,17-10 15 16,13-6-19-16,6-3-14 16,0-3-3-16,-6-17-3 15,-7-15-61-15,-13-12-150 16,-14-20-244-16</inkml:trace>
  <inkml:trace contextRef="#ctx0" brushRef="#br0" timeOffset="248092.4988">21268 15917 898 0,'0'0'283'15,"119"95"-229"-15,-42-26 36 0,-1 6 16 16,-10 2-17 0,-15 1-44-16,-17-1-17 0,-18-3-19 15,-16 1-5-15,-4-8-3 16,-39-3-1-16,-23-3-1 15,-26-9-28-15,-18-4-102 16,-14-9-80-16,-5-14-160 16</inkml:trace>
  <inkml:trace contextRef="#ctx0" brushRef="#br0" timeOffset="248602.5639">16711 17414 1400 0,'0'0'49'16,"0"0"-49"-16,-88 0-1 15,88 0 1 1,18 0 76-16,41 0-46 0,47 4-29 15,43-2 4-15,47-2-2 16,50 0 0-16,47 0 3 16,54-10 12-16,44 4 7 15,34 0-12-15,8 2-9 16,-11 3-3-16,-37-3-1 16,-48-2-17-16,-52-3 2 15,-55 0 5-15,-47 0-16 16,-43-4-7-16,-39 1-45 0,-40-1-51 15,-33 1-24-15,-26 0-145 16</inkml:trace>
  <inkml:trace contextRef="#ctx0" brushRef="#br0" timeOffset="250247.3128">17989 17945 1111 0,'0'0'79'0,"0"0"-48"0,0 0-2 15,85-65 39-15,-40 53 18 16,-2 6 7-16,-8 6-42 16,-12 0-30-16,-9 0-18 15,-11 19-2-15,-3 9-1 16,-3 4 0-16,-18 1 2 16,5-2-2-16,7-2 2 15,9-2-2-15,15-5 9 16,27-1-7-16,17-9 5 15,17-7-1-15,9-5-6 16,6 0-3-16,-1 0-45 16,-5-4-146-16,-11-12-109 15,-17-2-416-15</inkml:trace>
  <inkml:trace contextRef="#ctx0" brushRef="#br0" timeOffset="250624.6688">18838 17894 1261 0,'0'0'97'16,"0"0"-53"-16,0 0-1 16,0 0 39-16,0 0-42 15,126-44-28-15,-77 60-8 16,-6 7-4-16,-12 7 0 16,-17 2-3-16,-14-2-11 0,0-5 7 15,-6-6-1 1,-6-7 7-16,2-7 1 15,5-5-4-15,5 0 3 16,0-11 1-16,13-12-45 0,15-8-9 16,5-1 21-16,0-4 29 15,-3 6 3 1,-6 5 2-16,-7 7 17 0,-10 8 27 16,-2 7 14-16,-5 3-9 15,1 0-39-15,2 7-4 16,4 17-6-16,1 6 3 15,3 5 0-15,6 1-4 16,7 1 0-16,7 0-2 16,16-2-16-16,14-3-25 15,6-8-155-15,4-17-160 16</inkml:trace>
  <inkml:trace contextRef="#ctx0" brushRef="#br0" timeOffset="250858.7962">19747 17901 1359 0,'0'0'102'0,"0"0"-101"16,118-2 18-16,-30 2 75 15,10-2-47-15,2-3-31 16,-6 0-9-16,-12-2-7 0,-18-1-12 15,-18-2-31-15,-21-3-52 16,-20-3-67-16,-5-2-35 16,-31-2-144-16,-17-1-280 15</inkml:trace>
  <inkml:trace contextRef="#ctx0" brushRef="#br0" timeOffset="251027.3393">20060 17693 693 0,'0'0'298'0,"0"0"-190"0,0 0-21 15,0 0 19-15,52 93 5 16,-25-56-27-16,2 2-27 0,0 1-29 16,0 0-23-1,2-3-5-15,2-2 0 0,7-8-67 16,11-7-53 0,9-14-126-16,10-6-513 0</inkml:trace>
  <inkml:trace contextRef="#ctx0" brushRef="#br0" timeOffset="252036.6136">21210 17679 1043 0,'0'0'86'16,"0"0"-66"-16,-119-19-4 15,73 19 55-15,0 19 3 16,3 10-33-16,7 7-8 16,9 6-1-16,12 1-9 15,12 2-1-15,3-1-2 16,18-6-12-16,19-7 1 16,9-10-6-16,12-11 3 15,5-10 7-15,-2 0-10 16,-7-10 6-16,-17-12-4 0,-11-6-1 15,-16-5 11 1,-10-3-7-16,-3 1 3 0,-27 0-11 16,-15 5 0-1,-8 3-12-15,-8 7-31 0,-4 4-54 16,4 7-61-16,3 6-128 16,12 3-439-16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11T04:58:57.239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1423 3568 1029 0,'0'0'323'16,"0"0"-304"-16,0 0-19 16,0 0-7-16,0 0-6 15,8 106 13-15,-6-18 40 16,4 16-19-16,6 3-16 15,6-1-2-15,10-15 1 16,5-21-8-16,9-21-1 16,4-19-3-16,5-15-4 15,1-15-5-15,3-3-1 16,8-29-13-16,-5-10-1 0,-2-12 17 16,-13-13 3-1,-18-9 11-15,-14-6 1 0,-11-4 0 16,-18 3 1-16,-30 8 0 15,-19 9 31-15,-15 17 5 16,-9 18 1-16,4 21-16 16,8 10-12-16,15 20-3 15,12 21-1 1,16 12-6-16,15 6 0 0,18 4 0 16,3-2 3-1,33-2 19-15,19-8-2 0,12-10-10 16,5-10 5-16,1-13-6 0,6-8-8 15,9-10 9 1,2 0-10-16,1-10-87 0,-9-14-244 16</inkml:trace>
  <inkml:trace contextRef="#ctx0" brushRef="#br0" timeOffset="164.9068">2430 4045 1340 0,'0'0'187'16,"0"0"-155"-16,0 0-23 16,0 0-6-16,0 0-3 15,0 0-8-15,17 1-172 16,-3-13-435-16</inkml:trace>
  <inkml:trace contextRef="#ctx0" brushRef="#br0" timeOffset="2283.1675">4353 3292 1225 0,'0'0'18'0,"0"0"4"16,0 0 9-16,0 0 24 16,0 0-51-16,0 0-4 15,0 0-16-15,2 142 16 16,6-24 2-16,-5 15 1 15,-1 10 1-15,-2-2-8 16,0-12 1-16,0-10-61 0,0-15 6 16,0-18-8-1,6-19-16-15,18-18 19 0,4-15 32 16,5-13 27-16,4-15-3 16,4-6-18-16,3 0-20 15,4-23-7-15,3-3-5 16,-2-8-22-16,-9-4-61 15,-10-6-14-15,-19-4 140 16,-11-4 14-16,-36-6 204 16,-28-2-75-16,-29-3-51 15,-25 3-17-15,-13 5 27 16,1 7-20-16,15 12-3 0,30 13-12 16,32 9-8-16,27 4-25 15,17 8-9 1,9 1-5-16,20 0-5 0,30 1-1 15,22-2 0-15,22-2-3 16,9-5-4-16,-2-1 1 16,-7-5 6-16,-16-1 0 15,-8 1-2-15,-16 2 1 16,-15 1-3-16,-11 6 4 16,-10 4 6-16,-6 2-6 15,-2 0 3 1,-2 10-3-16,-1 9-6 0,-2 2 4 15,-4 4 2-15,1 4 1 16,-1-1 4-16,1 1-5 0,3-3-1 16,0-5-112-16,4-9-122 15,3-12-322-15</inkml:trace>
  <inkml:trace contextRef="#ctx0" brushRef="#br0" timeOffset="2430.884">4866 3487 268 0,'0'0'815'0,"0"0"-815"16,0 0-231-16,0 0-42 16,0 0-167-16</inkml:trace>
  <inkml:trace contextRef="#ctx0" brushRef="#br0" timeOffset="2766.7859">5163 3652 218 0,'0'0'928'16,"0"0"-928"-16,0 0-1 16,0 0 1-16,-18 91 20 15,18-50-3-15,0 1-3 16,0-3-14-16,11-8 1 0,10-3-2 15,1-13 0 1,5-8-16-16,1-7 7 0,-1 0 7 16,0-18 3-16,-5-6 1 15,-4-1 9 1,-7 1 27-16,-4 3 4 16,-4 4 5-16,0 10-14 0,0 4-30 15,1 3-2 1,7 0-11-16,7 16-24 0,9 9 8 15,11 5-10-15,12-2-39 16,18 0-52-16,13-3-28 16,7-11-58-16,3-5-300 15</inkml:trace>
  <inkml:trace contextRef="#ctx0" brushRef="#br0" timeOffset="3140.3643">6136 3913 696 0,'0'0'251'0,"19"-74"-101"15,-19 36-47-15,-1 1-6 16,-23 7-23-16,-7 6-24 15,-11 8-7-15,-6 12-39 16,2 4-4-16,1 19-2 16,12 15-7-16,13 7-1 15,12 3 9-15,8-5-5 16,16-8 0-16,17-9-5 16,6-10-13-16,7-12-15 15,-1 0-2-15,-9-19 8 16,-8-14 33-16,-9-9 3 15,-11-12 5-15,-8-13 13 16,0-12 10-16,-15-7 7 0,-16 2-4 16,-3 7-4-16,-1 13 2 15,5 14 4-15,11 19 2 16,7 14-14-16,6 15-10 16,6 2-14-16,0 14-4 15,0 27-24-15,0 21 27 16,9 17 1-1,10 15-1-15,2 4 1 0,3-2-6 16,0-7-64-16,3-14-81 16,0-16-111-16,-2-17-718 15</inkml:trace>
  <inkml:trace contextRef="#ctx0" brushRef="#br0" timeOffset="4891.7571">8014 3251 1231 0,'0'0'17'0,"0"0"-1"16,0 0-15-16,0 0 12 15,0 0-13-15,0 0 0 16,-16 122 21-16,16-39-10 0,1 6-1 15,5 1-10 1,-3-4-1-16,-1-6-24 0,-1-14-78 16,-1-12-73-16,2-18-115 15</inkml:trace>
  <inkml:trace contextRef="#ctx0" brushRef="#br0" timeOffset="5700.4369">7634 3654 1166 0,'0'0'88'0,"0"0"-71"16,-13-72-10-16,32 56 11 0,24-2 30 15,21 2-35 1,12 0-12-16,5-4-1 0,-5 0-5 16,-12-5 5-16,-15 0 1 15,-14 1 2-15,-13-1-2 16,-13 5 6-1,-6 1 7-15,-3 5 9 0,0 6 2 16,0 5-3 0,0 3-22-16,0 0 0 0,0 25-24 15,0 14 14-15,0 18 8 16,0 10 4 0,0 5-3-16,14-3 1 0,2-7-12 15,3-14-32-15,-1-12-15 16,3-13-6-16,4-13 8 15,-5-10 16-15,2-4 40 16,-3-19 1-16,-3-9 5 0,-2-5 27 16,-2-3 40-16,-4 3-5 15,2 8 0-15,-2 9-31 16,-4 12 12-16,4 8-13 16,6 0-35-16,8 20-10 15,6 11 0 1,5 5 10-16,-3 3 0 15,-4-5 0-15,0-3-3 0,-1-4-5 16,3-7-36-16,1-6-27 16,2-8-26-16,3-6 19 15,1 0 15-15,-4-17-34 16,-1-5 58-16,-5-4 28 16,-5-1 11-16,-4 2 2 15,-4 2 20-15,-2 2 47 16,-4 1-8-16,0 4-10 0,0-1-1 15,-4 1 9-15,1 6-11 16,1 0-25-16,-4 5-4 16,0 0 11-16,0 4-10 15,0 1-17-15,0 0-6 16,0 0-2-16,0 0-12 16,0 4 4-16,-7 13 5 15,-4 3 8-15,2 3-2 16,2 3 2-16,4-2 0 0,3 1 1 15,0-6 8 1,16-1 5-16,14-2 0 16,12-5 8-16,9-6 0 15,4-3-17-15,-3-2 2 0,-4 0-7 16,-5-2-14-16,-7-10-59 16,-6-2-92-1,-8-3-123-15,-10-5-416 0</inkml:trace>
  <inkml:trace contextRef="#ctx0" brushRef="#br0" timeOffset="8251.3774">10556 3542 1042 0,'0'0'67'15,"0"0"-57"-15,-126-33-8 16,67 33 28-16,-5 17 0 16,-4 17-11-16,5 13-8 15,14 2-9-15,13 2-1 16,18-5-1-16,18-3 0 0,9-10 1 16,34-7-1-16,18-15 6 15,14-11-12-15,7 0 1 16,-4-25 3-16,-7-10 2 15,-14-8 4-15,-14-5 6 16,-11-4 37-16,-12 2 33 16,-12 3-9-16,-8 7-1 15,0 13-18-15,0 12-24 16,-5 7-20-16,2 8-6 16,0 0-2-16,-1 25-16 15,1 20-2-15,2 13 18 16,1 5-34-16,0 1-44 15,10-7-28-15,8-7-24 16,6-9-85-16,1-14-98 16</inkml:trace>
  <inkml:trace contextRef="#ctx0" brushRef="#br0" timeOffset="8682.6221">11033 3609 1270 0,'0'0'30'15,"0"0"-30"-15,0 0 16 16,0 0 17-16,0 0-21 16,108-86-12-16,-61 73-4 15,-10 4 1-15,-10 1 3 16,-14 4 0-16,-11 3 0 0,-2 0 8 15,0 1-8-15,-2 0-4 16,-11 0-6-16,1 4-4 16,3 12 10-16,7 3-11 15,2 7-60-15,11 1 37 16,11 1 30-16,-2-6 4 31,-6-3 1-31,-12-5 3 0,-2 1-5 0,-9 3 5 16,-21 4 10-16,-8 0 43 15,3 1-5-15,10-3 5 16,11-2-28-16,14-1-14 0,0 3-2 16,29 0 0-16,16-4 1 15,19-4-3 1,12-8-7-16,7-4-99 0,-2-4-157 16,-10-22-468-16</inkml:trace>
  <inkml:trace contextRef="#ctx0" brushRef="#br0" timeOffset="9330.8339">11743 3578 1190 0,'0'0'58'0,"0"0"-58"0,0 0-10 16,0 0 10-16,0 0 6 15,141 14-6-15,-73-14-17 16,-10 0-80-16,-18-16 42 15,-16-3 55-15,-15 0 1 16,-9-3 60-16,-2 4 32 16,-24 1-16-16,-18 6-25 15,-14 7-34-15,-11 4-2 16,1 10-12-16,9 17-1 16,15 16 1-16,21 10-3 15,19 7-1-15,7-2 2 16,40-4-2-16,27-11 0 15,23-12-26-15,13-13-61 16,3-15-11-16,1-3 6 16,-2-3-30-16,-4-21 69 0,-13-6 53 15,-21-10 8-15,-15-8 60 16,-19-7 55-16,-12-2-18 16,-14 4-26-16,-10 6 23 15,-9 11-34-15,-29 11-44 16,-16 11-20-16,-12 14-4 15,-7 4-5-15,3 31 4 16,13 17-10-16,15 12 11 16,17 9-4-16,21-3 2 15,4-12-1-15,32-14-6 16,15-18-7-16,14-16-7 16,2-10-7-16,1-10 11 0,-4-19 18 15,-8-10 2 1,-10-5 7-16,-11-3 34 0,-9 2 13 15,-9 4-1-15,-8 11-1 16,-5 15-9-16,1 9-12 16,1 6-32-16,7 10-6 15,7 20-20-15,5 8 26 16,5 2-4-16,-4-2 1 16,2-6-52-16,-5-4-37 15,1-7-146-15,-4-9-242 16</inkml:trace>
  <inkml:trace contextRef="#ctx0" brushRef="#br0" timeOffset="12733.0115">14145 3596 1035 0,'0'0'51'0,"0"0"1"16,-97-66-46-16,58 57 14 15,1 8 30-15,9 1-16 16,5 3-22-16,9 16-12 16,9 6 1-16,6 2-1 15,5 0 0-15,30-3-20 16,16-9-27-16,15-9-38 15,8-6-105-15,-7-10-115 16</inkml:trace>
  <inkml:trace contextRef="#ctx0" brushRef="#br0" timeOffset="12986.2794">14312 3370 188 0,'0'0'752'0,"0"0"-707"16,-40-82-17-16,34 70 39 15,3 7 36 1,3 5-50-16,0 0-53 0,0 27-17 15,0 19 3-15,3 20 14 16,8 23 1-16,3 13 3 16,-5 8-7-16,3 5 3 15,-6-6-1-15,-3-3 0 16,-2-7-68-16,2-11-33 16,6-17 17-16,8-13-24 0,6-14 32 15,10-16 16 1,3-10 9-16,6-13 12 0,2-5-52 15,-2 0-63-15,-4-13-153 16</inkml:trace>
  <inkml:trace contextRef="#ctx0" brushRef="#br0" timeOffset="13164.3007">14623 4151 509 0,'0'0'111'0,"-129"-109"-10"15,45 55-41-15,2 4 7 16,9 8 38-16,24 12-40 15,18 10 15-15,17 9-38 16,14 3-21-16,8 2-12 0,32 1-9 16,23 2-9-16,23 3-18 15,11 0-93 1,3-2-132-16,-6-13-479 16</inkml:trace>
  <inkml:trace contextRef="#ctx0" brushRef="#br0" timeOffset="13373.1142">15159 3286 1084 0,'0'0'5'16,"0"0"6"-16,0 0 3 0,0 0 14 16,0 0-28-16,0 0-12 15,-31 118 7-15,31-38 10 16,18 6-4-16,1 1 3 15,2-5-4-15,-2-12-1 16,-1-13-156-16,3-16-158 16</inkml:trace>
  <inkml:trace contextRef="#ctx0" brushRef="#br0" timeOffset="14081.38">14964 3627 1042 0,'0'0'48'0,"0"0"-20"16,0 0-28-16,0 0 3 0,0 0-3 15,143-11 0-15,-56 11-19 16,1-5-78-16,-13-14 10 16,-19-3 49-16,-18-6 38 15,-16-1 6-15,-12 3 65 16,-10 0 18-16,0 6 22 15,0 5-78-15,-6 6 8 16,0 6-14-16,0 3-27 16,2 16-4-16,-1 20-4 15,2 14 8-15,3 10-2 16,0 2 2-16,5-5 0 16,10-7-13-16,2-13-38 15,6-10-3-15,-1-13-24 16,4-11 27-16,-3-3-4 15,-3-12 41-15,-4-14 14 0,-3-5 24 16,-2-3 33-16,-3 1 21 16,-2 3-17-16,-1 6-13 15,-2 9-5-15,0 9-5 16,0 6-11-16,6 1-27 16,8 18-12-16,1 9 8 15,3 4 4-15,-1 0 0 0,-3 0-3 16,2-7-20-1,1-3-25-15,5-7-1 16,3-8-1-16,7-7-43 0,1 0 17 16,2-12 9-16,0-12 45 15,-6-1 21-15,-3-4 1 16,-6 0 28-16,-6 0 59 16,-5 1-16-1,-5 5 8-15,-5 3-25 0,-2 5-8 16,0 6 4-16,0 6-15 15,-9 3-24-15,-4 0-11 16,-1 17-8-16,1 15 8 16,2 8-2-16,10 6 2 15,1 1 9-15,7-4-7 16,22-9-1-16,5-6 2 0,7-8 4 16,7-11-7-1,6-9-15-15,7 0-110 0,3-22-186 16</inkml:trace>
  <inkml:trace contextRef="#ctx0" brushRef="#br0" timeOffset="14690.5437">17142 3619 1188 0,'0'0'34'15,"0"0"-27"-15,140-55-3 16,-67 26-1-16,3-4 26 16,-5 2-9-16,-9 1-18 15,-14 3 5-15,-18 7-5 16,-17 1 8-16,-13 4 14 0,0 3 1 15,-4 5-25-15,-10 4-4 16,3 3-9-16,3 2 6 16,6 18-20-16,2 7-32 15,6 5 21-15,21 3-21 16,6 0 16-16,-6-1-25 16,-8-5 28-16,-19-3 17 15,0 0 15-15,-33-5 8 16,-13-1 19-16,-7-2 48 0,3-3 10 15,9 1-14-15,19-1-9 16,14-3-18-16,8 8-19 16,24-1 6-1,26 1 8-15,23 0-7 0,18-6-9 16,5-7-15-16,-5-7-25 16,-11 0-87-1,-17-14-135-15,-19-14-348 16</inkml:trace>
  <inkml:trace contextRef="#ctx0" brushRef="#br0" timeOffset="15631.131">17961 3629 594 0,'0'0'182'0,"0"0"-161"16,0 0-9-16,133 30 44 15,-75-30 21-15,3-2-48 16,-4-16-5-16,-11-7-5 15,-16-4 27-15,-14-2 36 16,-14 2 1-16,-2 0-13 16,-11 6-16-16,-17 6-35 15,-9 7-3-15,-8 8-16 16,2 2-8-16,5 19 4 16,10 14-6-16,13 13 4 15,15 6 5-15,13-1-1 16,29-8 0-16,17-11 2 15,5-13-44-15,0-13-7 16,0-6-8-16,-1-4 26 0,0-20 19 16,-1-5-1-1,-5-7 14-15,-8-3 0 0,-10-1 1 16,-14 6 53-16,-11 5 26 16,-14 8 8-16,0 5-24 15,-19 6-36-15,-15 8-27 16,-10 2-15-16,0 7 13 15,4 18-3-15,14 3 5 16,12 3-10-16,14-1-47 16,0-8-12-16,19-9 14 15,9-7 0-15,1-6-1 16,-4-7-33-16,-5-13 65 0,-7-2 24 16,-9 0 40-1,-4 4 50-15,0 3 9 16,0 9-16-16,-1 6-50 15,-6 0-33-15,1 29-21 16,1 16 14-16,5 16 4 0,0 12-2 16,12 13 3-16,17 5-117 15,5 9 24-15,6 4-28 16,0-3 8-16,-4-9 55 16,-6-14 47-16,-14-20 13 15,-16-22 5-15,-13-19 20 16,-29-15 66-16,-16-4-6 0,-8-28-31 15,-6-13-5 1,1-11-18-16,15-7-7 0,17 1-15 16,20 2 25-16,19 4 15 15,22 5-25-15,36 4-24 16,24 6 0 0,19 5-4-1,9 4-4-15,-3 1-4 0,-18 1-33 0,-22-3 35 16,-21-4 10-16,-20-2 5 15,-16-3 40-15,-8-5 5 16,-2-1-6-16,0 4 5 16,-9 7-8-16,-3 6-4 15,4 12-5-15,2 7-9 16,5 9-9-16,1 1-14 0,0 0-8 16,0 21-21-16,1 18 14 15,10 12 15-15,4 2 2 16,0 1-2-1,-1-10-2-15,-1-6-43 0,-3-8-66 16,-3-14-103-16,-2-16-197 16</inkml:trace>
  <inkml:trace contextRef="#ctx0" brushRef="#br0" timeOffset="15775.6502">19235 3202 865 0,'0'0'0'15,"0"0"-610"-15</inkml:trace>
  <inkml:trace contextRef="#ctx0" brushRef="#br0" timeOffset="16064.7364">19556 3463 1028 0,'0'0'33'0,"-90"15"-25"15,50 12-8-15,13 8 36 0,14 7 11 16,13 8-5 0,9-2-28-16,27-5-7 15,14-9 7-15,6-15-10 16,-1-13 6-16,-9-6-5 0,-13-6 6 15,-15-19 71-15,-14-11 24 16,-4-8-37-16,-9-6-39 16,-27-1-29-16,-16 4-1 15,-6 9 0-15,6 13-9 16,12 13-76-16,25 12-115 16,15 2-82-16,34 15-370 15</inkml:trace>
  <inkml:trace contextRef="#ctx0" brushRef="#br0" timeOffset="16435.6203">19854 3470 1230 0,'0'0'33'16,"0"0"-33"-16,0 0-8 16,0 0-10-16,0 0 17 15,-4 90 1-15,14-43 0 16,-2-6 0-16,-2-7-52 15,-5-12-64-15,-1-12-22 16,0-10 27-16,0-5 29 16,0-24 72-16,0-12-20 15,0-4 30-15,0-1 60 16,6 5 85-16,15 7-27 0,6 7-40 16,3 5-11-16,1 8-1 15,4 5 0-15,-1 9-4 16,-1 0-17-16,2 12-27 15,-4 16-4-15,-3 12-6 16,-8 9-2-16,-5 9-4 16,-9 2-2-16,-6 1 0 15,-10-7-6 1,-24-8-68-16,-13-12-152 0,-11-11-498 16</inkml:trace>
  <inkml:trace contextRef="#ctx0" brushRef="#br0" timeOffset="19013.6789">2509 5506 1205 0,'0'0'21'15,"0"0"-1"-15,0 0 24 16,0 0-2-16,0 0-19 16,0 0-23-16,0 0-35 15,27 48 35-15,-6 17 0 16,-5 14 0-16,-2 9 3 15,-8 1-1-15,-3-4-2 0,-2-17-10 16,5-14-57 0,0-17 5-16,3-13 12 0,0-11-21 15,-4-10 33-15,-1-3 38 16,-1-16 20-16,1-11 32 16,-1-10-8-16,2-3-18 15,1-2-23-15,4 1 30 16,7 6 9-16,2 4-17 15,8 8-13-15,4 12-7 16,11 9-5-16,3 2-7 16,4 24-6-16,0 13 5 15,-10 7 5-15,-8 6-8 16,-17-2 5-16,-14-3-11 16,0-9-9-16,-28-11 15 15,-13-10-3-15,-7-11 14 0,-7-4 22 16,-3-4 15-1,6-15-18-15,13-8-19 16,12-1-1-16,18-3-84 0,14-4-96 16,40-2-185-16</inkml:trace>
  <inkml:trace contextRef="#ctx0" brushRef="#br0" timeOffset="19297.5829">3319 5794 600 0,'0'0'366'0,"0"0"-335"15,0 0-30 1,-109 69 38-16,64-29 27 0,8 0-27 16,18-3-12-16,19 0-12 15,3-7-10-15,34-5 3 16,18-11-7 0,14-11 7-16,2-3-3 0,-5-10-1 15,-12-13 10-15,-20-1 2 16,-17-5 60-16,-17-4 16 15,-5-3-34-15,-29-3-39 16,-11 4-19-16,-6 10-5 16,-1 9 1-16,7 16-3 15,10 0-66-15,15 26-81 16,20 7-3-16,11-4-108 0,35-7-560 16</inkml:trace>
  <inkml:trace contextRef="#ctx0" brushRef="#br0" timeOffset="19646.8181">3655 5791 1148 0,'0'0'64'15,"0"0"-57"-15,0 0-7 16,0 0 0-16,0 0 6 16,-57 99-2-1,65-46 8-15,20-5-6 0,9-10 0 16,9-10 3-16,4-12-9 15,5-10-12-15,-6-6-30 16,-7-4 9-16,-9-21 27 16,-11-5 6-16,-14-9 7 0,-8 0 49 15,0-3 1 1,-11-1 22-16,-4 9-16 0,0 10-45 16,5 11 16-16,4 12-17 15,6 1-17-15,0 16-17 16,0 19-5-16,0 9 22 15,5 5 0-15,9-4-4 16,3-5-8-16,4-5-75 16,4-6-28-16,6-11-83 15,-2-10-174-15</inkml:trace>
  <inkml:trace contextRef="#ctx0" brushRef="#br0" timeOffset="20365.2554">4246 5774 929 0,'0'0'136'16,"0"0"-100"-16,0 0-36 15,0 0-21-15,0 0 21 16,23 74 4-16,-12-30 3 16,1-2-4-16,-2-8-3 15,-1-4-3-15,2-11-56 16,2-5-23-16,1-13-16 0,3-1 74 15,2-12 24 1,-2-14 11-16,-3-5 49 0,-1-4 24 16,-2 1 8-1,-4 4-12-15,0 7-24 16,-2 8 15-16,-5 8-17 0,6 7-30 16,0 0-24-16,10 23-29 15,1 7 25 1,8 9 2-16,2-1-79 0,6-1-3 15,10-3-28-15,17-7 42 16,11-7-10-16,4-8 27 16,-2-11-9-16,-9-1 19 15,-8-15 43-15,-7-16 4 16,-9-7 43-16,-9-9 88 0,-10-2-29 16,-13 1 2-16,-8 5-27 15,-9 9 11-15,-23 13-42 16,-12 9-18-16,-7 12-32 15,-4 10-4-15,4 24-3 16,14 16 4-16,13 4-7 16,16 3 4-16,8-7 1 15,8-11-1-15,23-10-10 16,8-14-23-16,4-15 4 16,3 0 7-16,4-27 19 15,-1-13 8-15,-6-13 2 16,-7-13 7-16,-8-7 10 15,-13-6 13-15,-10-2 0 16,-5 5-5-16,-12 9 8 0,-11 13 11 16,-2 15-8-1,3 20 10-15,8 13-21 0,1 6-26 16,7 28-18-16,3 22 2 16,3 17 14-16,4 12 2 15,23 8 0-15,0 1-1 16,3-7-41-16,-8-12-103 15,-1-18-44-15,-3-19-145 16</inkml:trace>
  <inkml:trace contextRef="#ctx0" brushRef="#br0" timeOffset="21067.092">5470 5841 1127 0,'0'0'70'0,"0"0"-70"16,0 0 0-16,99-2 23 0,-56 2 12 16,5-4-24-16,-3-6-5 15,-8-4-3-15,-10-2 0 16,-11-2-2-16,-11-3 7 16,-5 0 26-16,-8 1 21 15,-20 4-23-15,-11 6-32 16,-7 10 0-16,1 0-2 0,2 21-12 15,15 17 0 1,11 9 13-16,17 8-4 0,0-2 5 16,33-6 0-1,15-11-11-15,12-11-31 0,8-11-26 16,4-10-10-16,4-4 4 16,6-1 17-16,-2-17 17 15,-5-6 17-15,-11-5 21 16,-12-5 2-16,-11-7 9 15,-13 0 31-15,-13 1 65 16,-12 5-24-16,-3 11 36 16,-15 10-44-16,-16 8-52 15,-13 6-21-15,-8 14-9 16,0 22 4-16,9 14 3 0,11 6-2 16,15-2 3-16,15-6 1 15,2-14-5-15,21-12 5 16,12-11-23-16,7-11 8 15,6-9 3-15,-4-20-7 16,-6-16 19-16,-8-9 3 16,-12-10 0-16,-11-8 27 15,-5-4 0-15,-3-3 5 16,-18 0 7-16,-7 0-11 16,-5 4-5-16,0 7 7 15,5 16-17-15,7 17 19 16,9 18-1-16,6 13-9 15,6 4-21-15,0 11-4 16,3 27-7-16,21 20 5 16,10 17 4-16,5 11-4 0,0-3-2 15,1 2 0-15,-12-8-11 16,-10-3-50-16,-9-11-86 16,-6-14-157-16</inkml:trace>
  <inkml:trace contextRef="#ctx0" brushRef="#br0" timeOffset="23404.3568">7505 5909 1126 0,'0'0'104'16,"0"0"-76"-16,29-83-23 15,5 39-4-15,8-4 10 16,4-8 18-16,-4-3-19 16,-6-3-4-16,-9-4 5 15,-10-3-3-15,-6 0 6 16,-11 2 5-16,0 4-8 0,0 8 9 16,0 12-5-16,-6 12 0 15,0 13 7-15,2 9-5 16,2 9-12-1,-1 1-5-15,2 32-27 0,-2 19 17 16,1 20 10-16,2 13 0 16,0 7-3-1,0-3-49-15,9-8-1 0,6-11-13 16,3-13 10-16,0-16-8 16,-3-17 7-16,-2-16 30 15,-2-8 27-15,0-6 12 16,3-20 21-16,5-4 3 0,1-2 4 15,7 2 13 1,1 6-35-16,2 6-9 16,1 5 3-16,2 11-7 0,0 2-5 15,0 2-9-15,-5 22-2 16,-10 9 7-16,-14 3-5 16,-4 3 0-16,-17-4 6 15,-19-7 1-15,-8-5 2 16,-8-11 2-16,2-9 13 15,6-3 13-15,8-1-8 16,11-15-3-16,14-7-17 16,11-4-19-16,11-7-111 15,35-5-302-15</inkml:trace>
  <inkml:trace contextRef="#ctx0" brushRef="#br0" timeOffset="23930.2469">8386 5493 1031 0,'0'0'138'15,"0"0"-138"1,0 0-12-16,0 0 12 0,0 0 31 16,-14 98-8-16,14-67-19 15,0-5 3-15,2-3 5 16,20-8-12-16,8-4 4 16,9-11-4-16,3 0-8 15,-1-12 5-15,-11-12 3 0,-9-3 5 16,-11-4 19-1,-10 1-3-15,0 4 38 16,-5 7 19-16,-4 5-37 0,1 9-22 16,4 5-19-16,2 8-4 15,2 26-22 1,0 22 16-16,8 23 10 0,12 19 0 16,9 8 0-16,1 7 0 15,1 1-4-15,-1 0-29 16,-5-1-24-16,-1-4 6 15,-5-10 4-15,-8-9 7 16,-8-15 7-16,-3-14 30 16,-12-22 1-16,-19-20 2 15,-14-16 7-15,-16-3 34 16,-17-16 2-16,-11-21-10 0,-8-13 7 16,1-12-21-16,8-5 2 15,18-2-3-15,28-1 5 16,33 5-11-16,17 2 6 15,42-2-18-15,22 6 0 16,18 2-4-16,10 7-6 16,4 4 1-16,-6 5 8 15,-10 3-34-15,-14 1-26 16,-15-1-52-16,-14-3-65 16,-6 2-263-16</inkml:trace>
  <inkml:trace contextRef="#ctx0" brushRef="#br0" timeOffset="24191.2394">9733 5117 1235 0,'0'0'35'16,"0"0"-17"-16,0 0-11 15,0 0 2-15,0 0-9 16,0 0-3-16,-54 87 3 16,54-19-2-16,0 3 4 15,9 6-1-15,3-2-1 16,2-6-9-16,-1-5-86 0,-2-14-73 16,-4-13-102-16</inkml:trace>
  <inkml:trace contextRef="#ctx0" brushRef="#br0" timeOffset="24863.5321">9503 5459 1197 0,'0'0'45'0,"0"0"-35"16,0 0 7-16,0 0 7 15,0 0-24-15,141-37-11 0,-70 37-3 16,-1-5-48-16,-9-6 22 15,-14-9 27-15,-16-3 13 16,-10-4 5 0,-14 0-3-16,-5 2 35 0,-2 0 29 15,0 7-16-15,-2 5 54 16,-4 8-87-16,3 5 0 16,2 0-17-16,-1 16-13 15,1 18-9-15,1 13 12 16,0 6 3-16,9 1-26 15,10-2 1-15,-1-8-7 16,0-8 4-16,0-14-19 16,-3-10 13-16,-5-12-11 15,-2 0 52-15,4-14 14 16,-5-12 2-16,-1-7 4 0,-1-1 3 16,0 3 21-16,-2 5-3 15,2 10-5-15,1 6 1 16,5 9-6-16,9 1-31 15,10 4-15 1,8 15 10-16,3 5 0 0,1 0 1 16,0-4 1-16,2-4-11 15,3-9-28-15,0-7-10 16,0 0 20-16,-1-20 26 16,-7-10 6-16,-5-7 3 15,-7-3 38-15,-9-2-1 16,-12-1 10-16,-6 8-1 15,-12 7 9-15,-15 8-26 16,-10 13-32-16,-3 7-2 16,-4 15-11-16,4 25 3 15,10 17 7-15,17 7-6 0,13 5 9 16,4-8 3-16,28-11 2 16,5-16-1-16,12-15 4 15,8-13-6-15,2-6 10 16,5-6-12-16,-5-18-32 15,-11-5-102-15,-17-7-130 16,-21-5-199-16</inkml:trace>
  <inkml:trace contextRef="#ctx0" brushRef="#br0" timeOffset="27130.408">11608 5624 662 0,'0'0'114'15,"0"0"-94"-15,0 0 47 16,0 0 76-16,0 0-2 15,103 10-55-15,-67-31-50 16,6-8-11-16,1-10 0 16,3-4-6-16,-5-6-7 15,-8-4-5-15,-10-4 4 16,-9-2 3-16,-11-4-14 0,-3-2 12 16,0 4-7-1,-17 11-3-15,-5 11 0 0,-2 15 5 16,5 13 12-16,-1 8-14 15,1 3-5-15,-1 8 0 16,0 25-4-16,2 15-2 16,1 17 4-16,10 11 1 15,7 6 2-15,0-2-2 16,18-5 2-16,15-8-2 16,13-14-29-16,7-15-36 15,9-15 6-15,-1-15-17 16,-3-8 19-16,-7-5-14 15,-7-19 28-15,-8-7 15 16,-6-5 24-16,-10-4 5 16,-7-1 7-16,-5 1 31 15,-7 3 32-15,-1 10 5 0,0 7 0 16,0 10-23 0,0 4 4-16,0 6-23 0,0 0-33 15,0 4-1-15,0 17-10 16,9 8 10-16,6 6 1 15,0-2 0-15,4-1-10 16,-3-2-105-16,-5-11-21 16,1-11-179-16</inkml:trace>
  <inkml:trace contextRef="#ctx0" brushRef="#br0" timeOffset="27311.8219">12339 4948 1207 0,'0'0'0'15,"0"0"-41"-15,0 0-79 16,0 0-5-16,0 0 48 16,0 0-72-16,86 45-219 15</inkml:trace>
  <inkml:trace contextRef="#ctx0" brushRef="#br0" timeOffset="27613.7933">12617 5148 384 0,'0'0'247'0,"0"0"-175"16,7 99-8-16,-7-66-20 15,0-2 0-15,0-1-13 16,0-5-9-16,0-2-11 16,6-8-5-16,2-3 2 15,10-10 9-15,1-2-4 16,4 0 22-16,3-11-3 15,1-7 3-15,0-5 7 16,-3 2-2-16,-3-1 4 16,-2 6 6-16,-5 6-13 15,-4 3-9-15,-2 7-4 16,1 0-24-16,1 0 0 16,2 10-4-16,3 8 1 0,3 5 2 15,2-1 1 1,6 1-4-16,4-3-2 0,2-4-49 15,7-6-49-15,2-6-152 16,0-4-218-16</inkml:trace>
  <inkml:trace contextRef="#ctx0" brushRef="#br0" timeOffset="27946.1952">13303 5309 1067 0,'0'0'78'16,"0"0"-67"-16,0 0 35 0,0 0 53 15,0 0-52 1,0 0-45-16,81-23-2 16,-36 16-10-16,-2-6-17 15,-5-2-6-15,-8-4 3 0,-13 0 30 16,-14-3 4-16,-3-1 7 16,-8 6 33-16,-20 1-17 15,-8 9 2-15,-3 7 0 16,-1 0-21-16,3 20 6 15,6 16-8-15,11 5 1 16,11 12 0-16,9 0-6 16,12-2 13-16,22-9-10 15,8-11-1-15,12-13 4 0,7-12-5 16,6-6-2-16,0-1-96 16,-8-22-145-1,-17-5-371-15</inkml:trace>
  <inkml:trace contextRef="#ctx0" brushRef="#br0" timeOffset="29912.3246">14865 5109 1245 0,'0'0'46'0,"0"0"-41"16,0 0-5-16,0 0-2 15,0 0-4-15,0 0-3 16,45 82 8-16,-20-41 1 16,4-3 0-16,0-2-4 15,1-7-17-15,2-8-33 0,-1-8-3 16,0-10-35-16,2-3 54 15,-3-12 20-15,-2-14 18 16,-4-8 2-16,-7-7 21 16,-7-1 38-16,-6-3-3 15,-4 2-10-15,0 6 14 16,-10 6-17-16,-2 10-9 16,5 9-2-16,0 7 1 15,3 5-31-15,3 11-4 16,-1 21-24-16,2 17 23 15,0 14 0-15,5 7-13 16,11 3-32-16,2 2-26 16,2-2 8-16,-3-1-10 15,-3-7-2-15,-5-4 44 16,-5-11 9-16,-4-6 14 0,-2-8 6 16,-15-11 3-16,-4-8 40 15,-6-6 62-15,-7-8 4 16,-8-3 11-1,-10 0-34-15,-3-17-37 0,-1-8 1 16,4 2-30-16,10-2-1 16,14-2-16-16,15 1-10 15,13-3-66-15,30-6-166 16,26-8-298-16</inkml:trace>
  <inkml:trace contextRef="#ctx0" brushRef="#br0" timeOffset="30128.2714">15702 5126 1336 0,'0'0'87'0,"0"0"-78"16,0 0-5-16,0 0-4 15,122 5 0-15,-45 7-3 16,6 5-44-16,-5 3-147 16,-20-3-141-16</inkml:trace>
  <inkml:trace contextRef="#ctx0" brushRef="#br0" timeOffset="30270.4472">15789 5431 1072 0,'0'0'18'15,"0"0"-15"-15,0 0 0 16,0 0 54-16,0 0 17 0,101 36-74 16,-31-36-65-16,5-6-345 15</inkml:trace>
  <inkml:trace contextRef="#ctx0" brushRef="#br0" timeOffset="32444.4424">16754 5095 1069 0,'0'0'100'0,"0"0"-62"15,0 0 26-15,30-72 45 16,-2 54-54-16,10 1-27 16,9 6-16-16,7 2-12 0,1 5 4 15,-6 4-4 1,-11 0-1-16,-13 4-3 0,-14 12-3 15,-11 5-1-15,0 3-2 16,-19 3-7-16,-13-2 11 16,-8-1 2-16,4-4 4 15,7-4-2-15,16-1 5 16,13 1-8-16,4 2 1 16,32 2-8-16,16 5 11 15,6 0-7-15,4 1 0 16,-11 1 6-16,-11-1 1 15,-18-2 0-15,-16-1-5 16,-6 0-8-16,-16-5 8 16,-22-3 6-16,-14-4 30 15,-10-5 14-15,-7-6-13 0,-1 0-15 16,7 0-12 0,12 0-4-16,15 0-32 15,22-4-131-15,14-6-113 16</inkml:trace>
  <inkml:trace contextRef="#ctx0" brushRef="#br0" timeOffset="32912.5006">17463 5057 1347 0,'0'0'30'16,"0"0"-30"-16,86-17 2 16,-42 25-2-16,0 20 2 15,0 10 1-15,-10 8-6 16,-13 7 2-16,-17-2-10 16,-4-2-36-16,-20-9 3 15,-9-9 10 1,3-11 23-16,6-8 11 0,9-6-2 15,7-6 6-15,4 0 11 16,3-15 13-16,18-10-28 16,13-9-19-16,9-4 16 15,2-3-3-15,1 0 4 16,-5 1 2-16,-12 6 0 16,-9 11 14-16,-13 7 33 0,-5 10 17 15,-2 6-12-15,0 0-48 16,-2 10-4-16,-12 19-16 15,-3 14 16-15,2 5-2 16,12 2 2-16,3-5-4 16,6-6-4-16,21-3-48 15,7-11-50-15,11-10-96 16,3-11-298-16</inkml:trace>
  <inkml:trace contextRef="#ctx0" brushRef="#br0" timeOffset="33116.4302">18225 5225 893 0,'0'0'236'16,"99"3"-229"-16,-31 5-6 16,7-2 56-16,-4-5 40 15,-2-1-56-15,-2 0-36 16,-7-4-5-16,-12-10-77 15,-19-6-79-15,-18-1-103 16,-11-7-281-16</inkml:trace>
  <inkml:trace contextRef="#ctx0" brushRef="#br0" timeOffset="33309.0389">18543 5009 793 0,'0'0'43'0,"0"0"19"0,-9 92 27 15,7-47-17-15,1 4-17 16,-1 4-7-16,1-3-27 16,1-1-17-16,0-4 0 15,0-6-4-15,12-6-44 16,10-13-269-16</inkml:trace>
  <inkml:trace contextRef="#ctx0" brushRef="#br0" timeOffset="33640.7169">19067 4999 1332 0,'0'0'41'0,"0"0"-39"0,116-17 3 16,-70 17 29-16,-4 21-18 15,-11 6-11-15,-14 10-5 16,-17 7-6-16,-9 5-7 16,-33 1 0-16,-12-4-6 15,1-8-2-15,9-9 12 16,19-7 8-16,17-7 1 16,8 0 4-16,32-6 16 0,26-8 47 15,21-1-16-15,15-5-27 16,9-15-8-16,-2-5-16 15,2-1-7-15,0-2-76 16,-7 1-94-16,-15 4-109 16,-26-4-322-16</inkml:trace>
  <inkml:trace contextRef="#ctx0" brushRef="#br0" timeOffset="35065.4992">19930 5411 1144 0,'0'0'33'16,"0"0"-33"-16,0 0 0 16,82 75 8-16,-74-48 1 0,-8 4-8 15,-5-2 1 1,-30-2-2-16,-25-7-77 0,-19-11-178 16,-12-9-522-1</inkml:trace>
  <inkml:trace contextRef="#ctx0" brushRef="#br0" timeOffset="36254.242">2515 7450 1080 0,'0'0'73'16,"0"0"-34"-16,0 0 29 15,0 0 29-15,0 0-35 0,0 0-51 16,-18-17-11 0,36 51-9-16,5 15 9 0,3 7 2 15,0 4 0-15,-7 2-3 16,-10 1 1-16,-3-2-124 15,-3-11-53-15,-3-12-171 16</inkml:trace>
  <inkml:trace contextRef="#ctx0" brushRef="#br0" timeOffset="37278.2622">2172 7769 864 0,'0'0'326'0,"0"0"-299"15,0 0-18-15,0 0 6 16,57-72 7-16,7 60-15 16,18-1 1-16,7 0-8 15,2-1 1-15,-6-2-3 16,-13-2-24-16,-20 1-9 16,-16-1 26-16,-17-2 9 15,-16-1 6-15,-3-3 20 16,0-1 4-16,-16 3 2 15,2 5 20-15,1 5-8 16,4 6-11-16,3 4-21 16,3 2-4-16,0 1-8 15,3 23-24-15,0 12 20 16,0 12 4-16,0 6 0 16,14 1-2-16,3-1-6 0,3-6-46 15,1-10 1-15,1-9-20 16,-4-11-14-16,-3-10-8 15,-6-8 43-15,-3 0 52 16,-3-18 6-16,3-5 4 16,-3-1 22-16,1 0 8 15,-1 3 5-15,2 4-8 16,1 7-9-16,0 4-3 16,7 6-14-16,2 0-11 0,6 3-6 15,4 15 0 1,5 4 5-16,1-1-1 15,7 1 1-15,5-5-19 16,8-6-16-16,4-4-38 16,0-7-27-16,-4 0-40 15,-5-19 41-15,-7-8 94 0,-9-5 6 16,-11-4 92-16,-8-3 61 16,-11 3-34-16,0 4-27 15,-15 5-12-15,-8 10 0 16,-10 7-41-16,-1 10-24 15,-3 0-11-15,4 23-4 16,8 13-2-16,10 6-8 16,13 5 10-16,2 2 0 15,14-4 2-15,20-8-2 0,8-12-3 16,6-15-57 0,5-10 13-16,1-1 14 0,-2-25 1 15,-10-7 15-15,-8-4 13 16,-10-5 4-16,-10-2 10 15,-8 2 16 1,-6 6 16-16,0 7-15 0,0 15 11 16,0 8-9-16,0 6-29 15,0 18-13-15,4 16 5 16,5 10 5-16,3 1-15 16,3 2-54-16,-2-4-41 15,-1-10-40-15,-1-10-7 0,-2-11 14 16,-3-12-86-16,-2 0 48 15,-3-18 184-15,-1-13 119 16,0-5 47-16,0-7-31 16,3 0-40-16,5 2 40 15,6 4-14-15,5 6-31 16,8 8-41-16,4 9 2 16,8 10 7-16,0 4-13 15,-2 4-23-15,-6 17-12 16,-4 9 2-16,-6 8-12 15,-6 7 8-15,-11 8-8 16,-4 5-1-16,-6-2-4 16,-21-3 5-16,-7-6-75 15,-12-10-60-15,-9-11-185 16</inkml:trace>
  <inkml:trace contextRef="#ctx0" brushRef="#br0" timeOffset="39705.7898">5487 7106 1062 0,'0'0'154'16,"0"0"-118"-16,0 0-35 15,0 0-1-15,0 0 4 16,0 0-1-16,0 0-3 16,-21 71 0-16,36-22 7 15,3 3-3-15,-3 1-2 16,-3-2-4-16,1-2-1 0,-5-4-54 16,-5-5 2-1,-2-7-48-15,-1-10-56 0,0-9-99 16</inkml:trace>
  <inkml:trace contextRef="#ctx0" brushRef="#br0" timeOffset="40261.5533">5202 7425 1035 0,'0'0'74'0,"0"0"-49"16,0 0-17-16,0 0-6 15,134-47-2-15,-56 32 0 16,7-4 4-16,-3-1-4 16,-6-5 0-16,-15 1 0 0,-16 2-9 15,-15-1 8-15,-14 2 2 16,-7 1 11-16,-7 2 54 16,-2 4 6-16,0-1-17 15,0 7 4-15,0 4-41 16,0 2 11-16,0 2-28 15,0 0-1-15,0 18-7 16,7 13 3-16,11 11 4 16,3 8 1-16,0 3-1 15,-2 3-24-15,-4-7-20 16,0-4-12-16,-6-10-14 16,2-9-4-16,-3-10-5 15,0-10 6-15,-1-6 50 0,1-2 23 16,2-16 4-16,-1-6 0 15,0-3 38-15,1 2 13 16,-2 1 0-16,-2 6 8 16,2 4-11-16,0 6 5 15,3 4-22-15,1 4-20 16,10 0-1-16,2 9-14 16,6 8 2-16,1 5-2 15,-3 2-2-15,1-1 2 16,-5-2-4-16,1-3-14 15,2-4-41-15,1-4-24 16,8-10-10-16,7 0-63 16,2-4-65-16,3-16-111 15</inkml:trace>
  <inkml:trace contextRef="#ctx0" brushRef="#br0" timeOffset="40446.0718">6615 7443 268 0,'0'0'334'16,"0"0"-99"-16,15-85-68 0,-15 62-38 15,0 1-35-15,-14 8-20 16,-2 4-5-16,-4 6-26 15,-2 4-30-15,0 0-4 16,2 20-7-16,4 10 0 16,10 5-2-16,6 6 0 15,0-3 0-15,25-1 6 16,10-5-6-16,8-8 0 0,9-7-53 16,11-10-49-1,10-7-13-15,15-1-170 16</inkml:trace>
  <inkml:trace contextRef="#ctx0" brushRef="#br0" timeOffset="40656.0752">8189 7054 1198 0,'0'0'5'15,"-63"76"-2"-15,30-25 2 16,2 1-3-16,7 3 20 16,-3 0-16-16,2-4-6 0,7-12 0 15,5-11-108-15,13-17-201 16</inkml:trace>
  <inkml:trace contextRef="#ctx0" brushRef="#br0" timeOffset="40846.459">7798 7035 1197 0,'0'0'126'0,"0"0"-119"16,0 0-5-16,91 78 18 16,-40-38 44-16,4 2-43 15,4 1-13-15,0-3-8 16,4-5-19-16,-5-10-127 0,-6-13-178 15</inkml:trace>
  <inkml:trace contextRef="#ctx0" brushRef="#br0" timeOffset="41039.1723">8574 7236 1126 0,'0'0'114'16,"88"2"-97"-16,-33 0-16 16,5-2 84-16,-4 0-42 15,1 0-40-15,-3-4-3 16,-5-8-144-16,-7-3-185 16</inkml:trace>
  <inkml:trace contextRef="#ctx0" brushRef="#br0" timeOffset="41641.2345">9600 6959 1133 0,'0'0'40'0,"-116"-31"-23"0,50 31 18 16,5 4 19 0,7 25-18-16,17 12-22 15,16 7 3-15,15 1-12 16,6-2-2-16,18-9 6 0,21-11 0 15,13-9-1-15,8-12-8 16,1-6-29-16,-4-7-2 16,-16-18 8-16,-14-7 23 15,-12-5 0-15,-12 0 7 16,-3 1 28-16,-3 10 28 16,-7 9-26-16,-2 13-2 15,3 4-32-15,4 14-3 16,4 18 0-16,1 8 0 0,3 7 0 15,22-2 0-15,14-4-73 16,13-8-72-16,14-14-94 16,6-15-287-1</inkml:trace>
  <inkml:trace contextRef="#ctx0" brushRef="#br0" timeOffset="41838.8407">10324 6865 1274 0,'0'0'9'16,"0"0"-9"-16,0 0-12 16,0 0 12-16,-85 126 17 15,70-66-11-15,1-1-3 16,-5-3-3-16,3-12-2 16,-1-7-100-16,1-15-130 0,5-13-364 15</inkml:trace>
  <inkml:trace contextRef="#ctx0" brushRef="#br0" timeOffset="41992.8635">9906 6924 1214 0,'0'0'68'0,"0"0"-64"0,0 0 6 16,0 0 7-1,124 98 50-15,-54-51-50 0,3-3-11 16,-1-8-6-16,-8-11-29 15,-6-8-105 1,-7-9-124-16,-7-8-337 0</inkml:trace>
  <inkml:trace contextRef="#ctx0" brushRef="#br0" timeOffset="42172.2288">10624 6931 1133 0,'0'0'101'16,"0"0"-82"-16,0 0-11 15,0 0 40-15,0 0-13 16,46 94-13-16,-28-52-14 16,-6-3-8-16,0-5-2 0,-2-6-140 15,-4-10-188-15</inkml:trace>
  <inkml:trace contextRef="#ctx0" brushRef="#br0" timeOffset="42339.8618">10710 6713 1032 0,'0'0'0'15,"96"4"-358"-15</inkml:trace>
  <inkml:trace contextRef="#ctx0" brushRef="#br0" timeOffset="42593.7305">11089 6855 1018 0,'0'0'10'0,"-92"30"-10"0,68-5 1 16,24 4 10-16,25 9 1 15,30 3-4-15,16 0 2 16,-3-7-5-16,-8-7-2 16,-16-7-1-16,-15-3 1 15,-16-6-1-15,-8 0 28 16,-5-2 4-16,-15 2 13 16,-28-1 44-16,-18-4-13 0,-14-1-43 15,-7-3-33-15,4-2-2 16,8 0-131-16,12-5-201 15</inkml:trace>
  <inkml:trace contextRef="#ctx0" brushRef="#br0" timeOffset="44863.528">12668 6839 749 0,'0'0'366'0,"0"0"-338"15,-132-47-21 1,71 47 9-16,-6 0 35 0,4 12 4 15,4 18-22-15,10 9-6 16,13 7-7 0,12 4-18-16,21-1 7 0,3-2-4 15,19-8-1-15,22-9 6 16,11-14-1-16,7-10-6 16,4-6 7-16,-2-10-6 15,-7-17-8-15,-9-7-7 16,-12-7 8-16,-14-6 3 15,-12-1 4-15,-7 1 1 16,0 5 13-16,-7 10 3 16,-6 8 18-16,4 12-10 15,1 6-10-15,8 6-6 16,0 0-13-16,0 6-14 16,0 20 9-16,3 9 1 0,11 9 3 15,3 3-31-15,3-3-30 16,-1-4-38-16,2-11-49 15,3-12-102-15,0-14-226 16</inkml:trace>
  <inkml:trace contextRef="#ctx0" brushRef="#br0" timeOffset="45193.4542">12893 6784 241 0,'0'0'863'0,"0"0"-819"0,0 0-21 16,0 0 54-16,0 0-18 15,0 0-57 1,37 6-1-16,-16 32-1 0,0 6 0 16,-3 0 0-16,-5-1-4 15,-1-10-55 1,-3-8-11-16,-1-8 20 0,-1-15-12 16,2-2 37-16,-3-1 25 15,2-20 4-15,-2-7 16 16,1-1 20-16,-3 0 11 15,-1 7-2-15,2 4-21 16,-1 6-2-16,7 8-17 16,7 4-9-16,10 0-1 0,6 13-7 31,7 8 5-31,5 5-35 0,2 1-22 0,8-1-54 16,9-5-50-16,7-9-74 15</inkml:trace>
  <inkml:trace contextRef="#ctx0" brushRef="#br0" timeOffset="45569.0663">13834 6924 801 0,'0'0'180'0,"12"-85"-78"16,-12 46 10-16,-9 2-15 15,-13 9 3-15,-12 6-45 16,-4 10-18-16,-5 11-12 16,0 1-25-16,0 22 5 15,5 12-7-15,10 8 4 0,12 5-2 16,16 0 0-16,0-3 3 15,28-8-7-15,10-14-14 16,9-14-22-16,5-8-17 16,-4-27-13-16,-1-13 30 15,-11-10 35-15,-12-8 5 16,-12-6 11-16,-10-5 22 16,-2-6-3-16,-14-2 18 15,-14-1-6-15,-5 5 9 16,-1 8-2-16,2 16-17 15,7 16 17-15,12 17-21 16,5 10-8-16,7 6-9 16,1 18-11-16,0 26-4 15,20 23 0-15,10 16 7 16,6 8-6-16,2 1 0 16,-4-8-32-16,-4-7-13 0,-5-12-114 15,-4-14-195-15</inkml:trace>
  <inkml:trace contextRef="#ctx0" brushRef="#br0" timeOffset="48006.5968">15029 6384 800 0,'0'0'336'15,"0"0"-269"-15,0 0-45 16,0 0 23-16,0 0 10 16,0 0-33-16,-10 20-21 15,25 18 0-15,4 5 5 0,5 7-5 16,-3-1 0-16,-2 2-1 15,-5 0 0-15,-1-3-61 16,-4-8-46 0,-3-4-56-16,-3-15-94 0</inkml:trace>
  <inkml:trace contextRef="#ctx0" brushRef="#br0" timeOffset="48510.7288">14810 6694 1103 0,'0'0'84'0,"0"0"-37"16,0 0-41-16,0 0 46 16,0 0 38-16,0 0-80 0,40-40-10 15,28 33-3-15,9-6-25 16,-1-4-21-16,-7-6 15 16,-15-3 11-16,-13 0 23 15,-14 0 0-15,-13 1 1 16,-8 3 28-16,-6 3 20 15,0 3 11-15,0 6-9 16,0 5-29-16,0 3 3 16,0 2-25-16,0 0-4 15,6 22-6-15,7 11 7 16,2 12 3-16,1 5 0 16,-1 2-1-16,-2-3 1 15,1-4-34-15,2-9-31 16,1-11 5-16,4-11-15 0,1-10 9 15,-1-4 42-15,0-6 18 16,-2-13 6-16,-5-5 3 16,-1-2 37-16,-4 3 28 15,-1 2-4-15,-1 5-1 16,3 6 2-16,1 5-35 16,10 5-19-16,3 0-11 15,7 2 0-15,6 15-6 16,-4 3 5-16,0 3-1 15,-5-2-13-15,-1-4-55 16,-3-3-32-16,4-4-37 0,1-7-116 16,-1-3-163-1</inkml:trace>
  <inkml:trace contextRef="#ctx0" brushRef="#br0" timeOffset="48826.442">16002 6688 3 0,'0'0'1039'0,"0"0"-969"15,0 0-70-15,0 0 15 16,0 0 16-16,0 0-16 16,56-2-2-16,-20 2-10 15,2 0 2-15,-2 0-5 16,-5-14-11-16,-7-5-6 0,-11-2 6 16,-11-2 11-16,-2 2 13 15,-11 2 10-15,-14 6 14 16,-8 7 1-1,-1 6 2-15,-2 0-11 16,5 13-12-16,4 10-10 16,11 8 1-16,13 6-2 0,3 3-4 15,17 0 9 1,18-5-8-16,7-6 3 0,7-8-6 16,9-8-37-16,8-4-64 15,10-8-76-15,9-1-169 16</inkml:trace>
  <inkml:trace contextRef="#ctx0" brushRef="#br0" timeOffset="49228.1472">17664 6489 1199 0,'0'0'44'0,"-85"-12"-29"16,39 12-14-16,6 16 27 15,5 16 6-15,13 11-8 16,13 8-20-16,9 4-2 16,4-1 2-16,28-6-3 15,11-11 2-15,12-14-5 16,6-12 0-16,2-11-27 0,-2-2 2 15,-9-20 20 1,-13-7 5-16,-10-5 3 0,-13-4 48 16,-12-6 15-16,-4 0-12 15,-14-1-13-15,-21 4-23 16,-10 9-12-16,-7 9-4 16,2 11-2-16,6 12-6 15,11 3-44-15,14 26-60 16,16 10-81-16,3 1-160 15</inkml:trace>
  <inkml:trace contextRef="#ctx0" brushRef="#br0" timeOffset="49597.5024">17992 6534 1248 0,'0'0'69'16,"0"0"-46"-16,0 0-11 16,0 0-8-16,0 0 1 15,82 48-4-15,-44-13-1 16,-7 1-5-16,-9-3-65 0,-10-6 3 16,-7-5-20-1,-5-10-13-15,0-9 87 16,-6-3 13-16,-5-7 98 0,-3-17 4 15,2-7-6-15,-1-4-14 16,5-3-29-16,5 1-13 16,3 1-3-16,1 5-20 15,26 1-7 1,11 3-9-16,9 7-1 0,4 8-26 16,-2 7-40-16,-7 5-60 15,-4 7-54 1,-9 13-92-16,-11 2-262 0</inkml:trace>
  <inkml:trace contextRef="#ctx0" brushRef="#br0" timeOffset="52292.1541">19058 6550 1207 0,'0'0'55'16,"0"0"-45"-16,-115-24-7 16,71 24 52-16,0 6-5 15,5 15-28-15,8 7-10 16,10 2-11-16,9 0 5 15,9-3-6-15,3-3 3 16,7-3-8-16,25-9 4 16,10-8-17-16,8-4-19 0,5-12-30 15,-3-19-3 1,-8-11 30-16,-13-7 28 0,-12-7 12 16,-14-8 3-1,-5-4 5-15,-2-1 28 0,-15 2 12 16,-6 7 20-16,-1 14-12 15,0 12-2-15,2 14-20 16,5 11-19-16,0 9-7 16,-1 2-8-16,0 28-10 15,-3 17 10-15,4 14 1 16,6 11-1-16,9 5-3 16,2-4 3-16,12-5-7 15,14-12 0-15,9-9-26 16,9-12-18-16,8-13-10 0,6-10-25 15,-1-12 7-15,-4-1-8 16,-8-22 35-16,-12-7 52 16,-10-6 3-16,-9-4 51 15,-5 0 12-15,-6 1-2 16,-3 5 14-16,0 7 1 16,0 12-21-16,0 7-17 15,0 8-24-15,0 0-17 16,0 13-9-16,6 16 1 15,6 7 5-15,2 4 4 16,0-3-1-16,0-4 0 0,-1-4-28 16,-1-4-55-1,0-6-55-15,2-13-98 16,-2-6-387-16</inkml:trace>
  <inkml:trace contextRef="#ctx0" brushRef="#br0" timeOffset="52464.4752">19473 6173 1265 0,'0'0'0'16,"0"0"-60"-16,0 0-115 15,0 0 123-15,0 0-142 0</inkml:trace>
  <inkml:trace contextRef="#ctx0" brushRef="#br0" timeOffset="52772.3405">19717 6420 1008 0,'0'0'9'16,"0"0"-8"-16,0 0 22 15,-13 101 31-15,13-69-31 16,3-3-14-16,9-2-9 15,7-7-9-15,0-8-55 16,4-9-16-16,1-3 18 16,-2-1 62-16,-4-17 1 0,-2-3 82 15,-2-2 18 1,-3 2-15-16,0 3 0 0,-5 10-11 16,-1 3-8-16,0 5-32 15,4 0-35-15,5 9-7 16,7 10 3-16,3 3 0 15,5 3-54-15,6-2-41 16,7-3-15-16,8-7-41 16,10-5-71-16,9-4-150 15</inkml:trace>
  <inkml:trace contextRef="#ctx0" brushRef="#br0" timeOffset="53312.6426">20587 6611 304 0,'0'0'413'15,"0"0"-198"-15,58-79-83 0,-58 56-14 16,-3 5-6-16,-24 6-32 15,-15 6-54-15,-7 6-20 16,-3 8-6-16,3 16-1 16,10 9 1-16,11 1-1 15,11 3 1-15,14-5-3 16,3-6 3-16,15-7-24 16,19-10-32-16,8-9 1 15,7 0-6-15,-2-19 22 16,-3-10 27-16,-8-4 12 15,-9-6 23-15,-12 3 50 16,-6 0-4-16,-9 5-6 16,0 6-8-16,-13 8 5 15,-4 10-33-15,-1 7-25 16,3 13-2-16,5 20-1 16,9 9 0-16,1 3 0 0,20-3 1 15,15-6-5-15,12-10-29 16,12-8-27-16,9-5-6 15,7-10 23-15,1-3 43 16,-9-10-19-16,-11-21 20 16,-11-11 2-16,-10-8 8 15,-11-10 28-15,-11-9 3 16,-10-6 0-16,-3 0-20 0,-15 6-2 16,-13 12 14-1,-5 14-11-15,0 14-5 0,3 12-2 16,5 17-15-16,4 8-3 15,8 30-2 1,8 20 5-16,5 15-1 16,6 7 1-16,21 3 4 15,3-6-4-15,0-14-2 16,-5-11-65-16,-2-9-74 0,-1-15-42 16,3-12-122-16</inkml:trace>
  <inkml:trace contextRef="#ctx0" brushRef="#br0" timeOffset="53475.1812">21102 6472 1166 0,'0'0'175'16,"0"0"-168"-16,0 0-4 15,0 0-6-15,89-6-12 16,-40-1-186-16,-1-6-484 15</inkml:trace>
  <inkml:trace contextRef="#ctx0" brushRef="#br0" timeOffset="54079.1695">21445 6456 195 0,'0'0'960'16,"0"0"-925"-16,0 0-34 0,0 0 21 15,82 4 54-15,-37-4-68 16,2 0-8-16,-5-12-2 16,-7-2-21-16,-12-6 17 15,-9-1 6-15,-14 0 0 16,0 2 9-16,-14 0 1 16,-15 8 9-16,-9 8-11 15,-5 3-6-15,-2 14 2 16,5 16-4-16,5 9 1 15,9 4 6-15,8 2-7 16,12-2 4-16,6-8 1 0,4-3-3 16,26-12 1-1,15-9 0-15,9-11 2 16,7 0-5-16,2-13-15 16,6-9-2-16,5-6 6 0,6-3-13 15,-1-6 10-15,-9-4 1 16,-16-6 13-1,-15-2 13-15,-17-2-5 0,-13 3 27 16,-9 7-2-16,-6 8-16 16,-18 14-4-16,-6 12-13 15,1 7-14-15,2 13 13 16,9 16-7-16,10 9-1 0,8 6-7 16,5 1-19-1,20-1 30-15,5-6-11 0,1-6 4 16,-2-5 11-1,-4-5 1-15,-5-6 0 16,-6 0 3-16,-6-3-3 16,-7-1 28-16,-1-2 1 0,-3 0-7 15,-19-3 15-15,-14-4 0 16,-12-3 1-16,-14 0-19 16,-11-12-19-16,-3-4-11 15,-3-5-211-15,8-3-574 16</inkml:trace>
  <inkml:trace contextRef="#ctx0" brushRef="#br0" timeOffset="56324.8983">2472 9172 1090 0,'0'0'72'0,"0"0"-35"16,0 0 43-16,0 0 4 16,25-80-27-16,8 74-33 15,13 6-16-15,5 0-7 16,1 17-1-16,-4 15-2 16,-11 12 2-16,-9 5-5 0,-14 4 4 15,-14-4-4-15,0-7-11 16,-11-9-8-16,-11-9 8 15,0-9 16-15,7-6-6 16,2-8 6-16,8-1 8 16,5-4 5-16,0-17-13 15,12-9-6-15,16-6-27 16,11-9-14-16,1-4-5 0,-1-2 20 16,-6 5 30-1,-12 9 2-15,-8 10 4 0,-10 9 20 16,-3 10 24-16,0 6 10 15,0 2-43 1,-3 8-15-16,-7 20-7 0,1 13 7 16,4 10 2-1,5 6-1-15,0-1 0 16,14-2 3-16,10-10-4 0,4-5 0 16,11-9-66-16,10-11-76 15,6-13-134-15,4-6-589 16</inkml:trace>
  <inkml:trace contextRef="#ctx0" brushRef="#br0" timeOffset="56520.0494">3431 9126 1119 0,'0'0'74'15,"0"0"-72"-15,115-2 5 16,-61 2 26-16,-1 0-23 16,0 0-10-16,-4 0-74 15,-10 0-217-15</inkml:trace>
  <inkml:trace contextRef="#ctx0" brushRef="#br0" timeOffset="56688.1382">3643 9336 1053 0,'0'0'64'15,"0"0"-63"-15,0 0 17 16,0 0 21-16,116 0-39 16,-62-10-121-16,-6-6-274 15</inkml:trace>
  <inkml:trace contextRef="#ctx0" brushRef="#br0" timeOffset="56891.2844">4380 9178 1268 0,'0'0'94'0,"0"0"-87"15,115 0-3-15,-69-4 38 16,5-7-32-16,1-3-10 16,-1-3-108-16,1-5-183 15</inkml:trace>
  <inkml:trace contextRef="#ctx0" brushRef="#br0" timeOffset="57088.7574">4893 8864 1175 0,'0'0'130'0,"0"0"-113"0,0 0-10 15,0 0 82 1,0 85-19-16,15-40-28 0,6 4-27 16,0 4-15-16,-3 0 5 15,0-1-5-15,-6 0-78 16,-6-12-183-16,-4-9-235 15</inkml:trace>
  <inkml:trace contextRef="#ctx0" brushRef="#br0" timeOffset="60791.5748">6701 8804 1060 0,'0'0'30'0,"0"0"-6"16,0 0 10-16,-113-62 58 0,62 58 0 15,-10 4-43-15,-6 6-17 16,0 18-18-16,7 3 5 16,11 4-1-16,23-1-8 15,16-1-3-15,10-1 3 16,21 0-8-16,24-10 7 15,22-8-9-15,9-10-1 16,7-1-28-16,-5-21-21 16,-15-7 17-16,-19-7 19 0,-17-3 11 15,-16-2 3 1,-11 0 5-16,0 5 28 0,-8 7 16 16,-11 6-14-16,4 9 2 15,3 9-13-15,8 3-12 16,4 2-5-16,0 15-7 15,0 12-1-15,16 9 1 16,8 3 0-16,6-6-6 16,3 3-30-16,0-9-50 15,-2-4-85-15,3-10-63 16,-7-9-183-16</inkml:trace>
  <inkml:trace contextRef="#ctx0" brushRef="#br0" timeOffset="61541.3072">7085 8675 912 0,'0'0'297'0,"0"0"-232"15,0 0-55-15,0 0 46 16,0 0-18-16,0 0-38 16,6 37 2-16,7 2 0 15,-2 4-2-15,-1-4-1 16,2-2-66-16,-3-8-23 15,2-10 12-15,5-11-17 16,-1-8 46-16,4 0 41 0,2-19 8 16,-3-7 27-1,1-2 41-15,-2-1 12 0,1 2 14 16,-1 4-14 0,-3 5-18-16,1 5-2 15,-3 6-21-15,0 7-14 0,7 0-20 16,5 2-5-16,3 17-3 15,0 5-2-15,8 6-9 16,3 0-43-16,5-1-35 16,9 1-44-16,8-6-46 15,12-5 5-15,2-8 96 16,-2-8-10-16,-5-3 38 16,-9-6 32-16,-7-16 21 15,-9-7 97-15,-8-8 23 16,-6-1 19-16,-7 0-8 0,-13 2-34 15,-8 9-1-15,-11 4-14 16,-22 9-26-16,-16 8-26 16,-15 6-11-16,1 6-7 15,4 20-12-15,8 10 4 16,18 3-5-16,11 4 1 16,19-6 0-16,3-5 3 15,16-10 0-15,14-12-3 16,10-10-6-16,6-6-25 15,-2-26-3-15,0-12 11 16,-8-9 23-16,-9-12 0 16,-10-4 6-16,-14-6 7 0,-3-5 9 15,0 4 3-15,-17 7 7 16,-1 16 12-16,3 15-3 16,4 15-7-1,3 13-12-15,5 10-4 16,3 0-18-16,0 33-2 0,9 19 2 15,19 18 0-15,13 11 1 16,5 1 0-16,-1-2-1 16,-2-10-19-16,-7-6-35 15,-2-10-88-15,-3-11-169 16,-1-16-541-16</inkml:trace>
  <inkml:trace contextRef="#ctx0" brushRef="#br0" timeOffset="62242.7098">9326 8572 1186 0,'0'0'82'0,"0"0"-38"16,0 0-22-1,64-75 12-15,-24 72 33 0,5 3-27 16,3 16-22-16,-1 20-9 15,-6 11-9-15,-13 11-1 16,-9 3 0-16,-17-4-28 16,-2-2-19-16,-27-11-3 15,-3-17 1-15,-1-9 29 16,7-14 20-16,10-4 1 16,9-10 3-16,5-13 5 15,10-11-1-15,18-7-7 16,10-4-5-16,-1 0 4 15,0 1 2-15,-8 6 1 16,-10 8 4-16,-8 12 26 16,-8 8 21-16,-3 10-20 0,0 0-14 15,-5 21-19-15,-9 16 1 16,3 11 6-16,6 5-6 16,5 4 0-16,5-3 2 15,14-6-3-15,9-7 0 16,5-9-6-16,6-10-15 15,12-13-91-15,8-9-154 16,7-8-661-16</inkml:trace>
  <inkml:trace contextRef="#ctx0" brushRef="#br0" timeOffset="62434.7072">10304 8619 1200 0,'0'0'137'16,"0"0"-104"-16,120-3-32 16,-63 3 52-16,4-3-12 15,3-1-41-15,3 1-5 16,-10 0-139-16,-14 1-132 16,-25 1-321-16</inkml:trace>
  <inkml:trace contextRef="#ctx0" brushRef="#br0" timeOffset="62576.3437">10489 8866 1013 0,'0'0'115'0,"0"0"-73"16,126 8 12-16,-62-8-1 16,9-16-53-1,4-4-92-15,9-3-209 16</inkml:trace>
  <inkml:trace contextRef="#ctx0" brushRef="#br0" timeOffset="62785.81">11255 8329 1185 0,'0'0'164'0,"0"0"-83"15,0 0 1-15,0 0-21 16,0 0-42-16,0 0 10 15,10 122 1 1,17-59-27-16,1 1-2 0,-5-2-2 16,-5-6-30-16,-11-3-62 15,-4-8-168-15,-3-11-334 16</inkml:trace>
  <inkml:trace contextRef="#ctx0" brushRef="#br0" timeOffset="84533.6906">12011 8943 716 0,'0'0'110'16,"0"0"-101"-16,0 0 42 15,0 0 16-15,0 0-14 16,0 0-1-16,0 0-16 16,60-73-26-1,-54 73-9-15,-6 6-1 0,0 19-95 16,-11-7-103-16</inkml:trace>
  <inkml:trace contextRef="#ctx0" brushRef="#br1" timeOffset="89712.638">848 11955 1261 0,'0'0'36'16,"0"0"-23"-16,89-58-8 16,-21 19-1-16,23-10 60 15,6 0 0-15,2-2-37 16,-13 4-9-16,-11 1-18 0,-23 5 8 16,-24 9-8-1,-19 5-4-15,-9 10-2 0,-22 5-16 16,-21 8 0-1,-20 4 15-15,-16 1 0 0,-6 23 7 16,3 4 0-16,13 3-3 16,23-1 3-16,26 6-6 15,20 2-6-15,23 6 12 16,37 5 0-16,20-1-2 16,16 0-5-16,-1-1-32 15,-13-1 7-15,-21-3-6 16,-28-6-15-16,-27-8 20 15,-15-9 3-15,-31-9 30 16,-21-8 13-16,-11-3 38 16,-3-3 10-16,1-14-15 15,19-1-14-15,16-1-5 0,18-4-22 16,21 0-5-16,15-5-18 16,37-4-140-16,26-4-43 15,16-2-71-15,6 0-405 16</inkml:trace>
  <inkml:trace contextRef="#ctx0" brushRef="#br1" timeOffset="89935.6816">1836 11681 154 0,'0'0'788'0,"0"0"-662"15,0 0-110-15,0 0-14 16,-80 38 50-16,50-4-15 16,6 4-25-16,15 3-4 15,9-4-5-15,12-6 5 16,21-9 7-16,10-11 8 15,9-11 1-15,-7 0 9 0,-12-10 14 16,-14-10 22-16,-19-7-8 16,-3-3-34-16,-28-2-12 15,-17 1-15-15,-4 1-3 16,10 5-29-16,14 0-59 16,19 5-79-16,9-1-163 15</inkml:trace>
  <inkml:trace contextRef="#ctx0" brushRef="#br1" timeOffset="90152.6894">2169 11528 891 0,'0'0'381'0,"0"0"-286"16,0 0-93-16,0 0 28 16,0 0 53-16,0 123-18 15,0-46-21-15,0 7-35 16,0 4-3-16,3-6-3 15,9-6-3-15,7-13-8 16,8-12-44-16,0-14-81 16,0-12-44-16,-8-15-112 15</inkml:trace>
  <inkml:trace contextRef="#ctx0" brushRef="#br1" timeOffset="90504.306">2357 11290 1188 0,'0'0'36'0,"0"0"2"0,0 0-38 16,0 0-11-16,0 0 10 15,21 103 2-15,-8-49 2 16,1 0-3-16,-7-9-15 15,5-13-13-15,-6-14-10 16,0-8 4-16,0-10 4 16,1 0 30-16,2-19 8 15,3-11 1-15,3-7 4 0,-4 0 29 16,-1 1 10-16,-1 10-5 16,-6 9 27-16,0 7-19 15,0 8 5 1,0 2-55-16,8 2-5 0,5 19-11 15,6 11-31-15,8 10-62 16,3-3-61-16,1-2-151 16</inkml:trace>
  <inkml:trace contextRef="#ctx0" brushRef="#br1" timeOffset="90632.019">2916 11648 1079 0,'0'0'35'15,"0"0"-22"-15,0 0-13 16,0 0 0 0,0 0-107-16,0 0-255 0</inkml:trace>
  <inkml:trace contextRef="#ctx0" brushRef="#br1" timeOffset="90772.2459">3140 11756 1219 0,'0'0'99'0,"0"0"-83"0,0 0 36 16,0 0-13-16,0 0-39 16,0 0-177-16,49 31-141 15</inkml:trace>
  <inkml:trace contextRef="#ctx0" brushRef="#br1" timeOffset="91073.1453">965 13083 1355 0,'0'0'32'0,"0"0"-32"15,0 0 3-15,0 0 41 16,179-6 17-16,-22-23-47 16,19-3 3-16,7-1-11 15,-7 1-1-15,-18 2-5 16,-23 7-7-16,-34 3-61 16,-31 6-91-16,-34 2-39 15,-33 5-111-15</inkml:trace>
  <inkml:trace contextRef="#ctx0" brushRef="#br1" timeOffset="91262.9417">1105 13115 948 0,'0'0'92'16,"0"0"-51"-16,0 0-25 15,-64 72 35-15,119-70 74 16,32-2-43-16,32 0-45 15,21-20-12-15,9-6-13 16,2-3 8-16,-15 0-20 16,-24 2-71-16,-30 1-221 15</inkml:trace>
  <inkml:trace contextRef="#ctx0" brushRef="#br1" timeOffset="93389.0053">5869 11378 1176 0,'0'0'7'0,"0"0"-5"16,0 0-2-16,-143-60 0 15,61 83 1-15,-8 23 1 16,-5 17 2-16,1 9 2 16,7 7 1-16,14 3 3 15,24-1 11-15,23-8-14 16,25-7 0-16,8-11-7 15,38-15 6-15,21-13-3 16,11-13-3-16,7-14-11 16,-8 0-4-16,-6-17-4 15,-15-7-4-15,-16-2-1 16,-15-5 9-16,-18-1 15 16,-6-1 0-16,-12-2 1 0,-15 3 10 15,-3 4 13-15,4 5-1 16,9 8-4-16,8 6-4 15,9 3 15-15,3 4-3 16,28 2-25-16,14 0-2 16,9 0-4-16,-2 10 2 15,-6 7 0-15,-8 5 0 16,-10 3 2-16,-4-2 0 16,-12 3 4-16,-2-3-1 15,-10 1-1-15,0-2 5 16,0-1-6-16,0-1 2 15,3-4-3-15,9-2-4 16,6-6-53-16,10-4-40 16,5-4-72-16,9-1-194 15</inkml:trace>
  <inkml:trace contextRef="#ctx0" brushRef="#br1" timeOffset="93546.6414">6194 11787 1041 0,'0'0'87'15,"0"0"-80"-15,0 0 5 16,0 0 1-16,0 0 13 16,0 0-6-16,5 83-18 15,-4-56-2-15,1-2-43 16,-1-8-150-16,-1-10-478 16</inkml:trace>
  <inkml:trace contextRef="#ctx0" brushRef="#br1" timeOffset="93733.9457">6194 11312 1144 0,'0'0'31'15,"0"0"-31"-15,0 0-150 16,0 0 2-16,0 0-59 15,0 0-426-15</inkml:trace>
  <inkml:trace contextRef="#ctx0" brushRef="#br1" timeOffset="94472.1281">6455 11705 772 0,'0'0'55'16,"0"0"-39"-1,6 82-5-15,-3-57-11 0,0-6 2 16,3-7 6-16,3-5-7 16,3-4 4-16,0-3 11 15,7-4 4-15,-2-17 23 16,5-6-15-16,-1-3 13 16,-6 1 17-16,0 2-17 15,-5 6-2-15,1 2 0 0,2 6-24 16,2 2-4-16,6 4-11 15,6 5-4-15,6 0 2 47,9 2 2-47,8 0-25 0,4-4-12 0,1-4-41 16,-10-6 32-16,-9-5 25 0,-14-1 18 0,-8-2 3 16,-13 5 13-16,-1 0 51 15,-12 6 1-15,-15 4-32 16,-10 7-2-16,-11 9-9 15,0 18-10-15,4 9 4 16,11 6-11-16,13 0-4 16,15 0 2-16,5-1 0 15,11-6-3-15,21-9 0 0,10-8 0 16,7-12-16-16,4-6-16 16,0-6 0-16,-3-18 6 15,-5-7 1-15,-3-7 21 16,-11 1 4-16,-6 1 7 15,-11 8 41-15,-3 9 28 16,-7 12 8-16,-1 7-37 16,1 9-47-16,2 19-13 15,0 8 11-15,-1 4 0 16,5 1-24-16,-1-5-9 16,3-9 2-16,4-10 2 0,1-10 5 15,4-7 20-15,1-9 6 16,-1-21 0-1,3-7 13-15,1-8 20 16,1 0 9-16,-1 3 6 16,-1 7-8-16,-2 9 20 0,-1 12-12 15,1 10-31-15,1 4-6 16,4 9-10-16,-3 18-1 16,-1 9 0-16,0 7-3 15,7 8-23-15,8 2-79 16,9-3-72-16,2-8-100 15</inkml:trace>
  <inkml:trace contextRef="#ctx0" brushRef="#br1" timeOffset="96754.2501">8501 11737 1039 0,'0'0'30'0,"0"0"-25"16,86-75 4-16,-47 35-6 16,0-4 18-16,1-12-10 15,-9-2-10-15,-8-6 8 0,-10 3 34 16,-8 4-7-16,-5 6 3 16,-2 6-4-16,-14 8 7 15,-2 9-2-15,-1 10-11 16,3 9-13-16,0 9-14 15,3 0-2-15,-4 24-2 16,4 15-1-16,3 10 3 16,7 7-2-16,3 6-3 15,0 1-12-15,17 0-18 16,7-9-22-16,4-11-6 16,10-12-8-16,4-14-10 15,7-13 15-15,0-4-30 16,2-12 44-16,-9-14 52 15,-7-5 21-15,-9-3 33 0,-7-1-6 16,-5-1 21-16,-4 7 6 16,-4 6-19-16,-6 11 0 15,0 6-3-15,0 6 3 16,3 0-42-16,2 7-14 16,2 18-13-16,6 9 11 15,-1 3 4-15,2-1-2 16,-2-2 0-16,1-6-40 15,2-6-29-15,1-7-38 0,-2-11-119 16,-2-4-508-16</inkml:trace>
  <inkml:trace contextRef="#ctx0" brushRef="#br1" timeOffset="96914.8827">9144 11047 1146 0,'0'0'0'16,"0"0"-55"-16,0 0-57 15,0 0-2-15,0 0-3 16,0 0-368-16</inkml:trace>
  <inkml:trace contextRef="#ctx0" brushRef="#br1" timeOffset="97204.0047">9341 11247 780 0,'0'0'28'0,"0"74"6"16,0-29-2-16,0 3 21 16,8-5-16-16,6-3-26 15,2-9-5-15,5-8-3 16,6-12 2-16,0-8-2 16,4-3-3-16,1-6 9 15,-1-16-4-15,5-6 6 16,-2-6 12-1,-1-1 19-15,-3 5 13 0,0 7-5 16,-11 11 2-16,-4 8-3 0,-5 4-19 16,-4 4-21-16,2 17-8 15,-2 11 0-15,7 8-1 16,1 2 0-16,5 1-20 16,8-6-35-16,6-1-54 15,1-11-116-15,2-9-336 16</inkml:trace>
  <inkml:trace contextRef="#ctx0" brushRef="#br1" timeOffset="99447.8954">10064 11562 304 0,'0'0'782'0,"0"0"-755"15,0 0-26-15,0 0 10 0,0 0 18 16,97-68-14-16,-67 53-14 16,-6-3 1-16,-8 0 2 15,-8-1 9-15,-4 2 8 16,-4 2 16-16,0 4-2 16,-16 1-13-16,-6 7-14 15,-3 3-2-15,-6 0-6 16,1 14 0-16,0 12 1 15,4 10 1-15,5 3-1 16,9 0 5-16,6-2-6 16,6-6-1-16,9-3 1 15,21-10-4-15,12-8-16 16,13-8-12-16,10-2-11 16,6-9-9-16,1-15-2 15,-6-8 0-15,-8-4 39 0,-11-3 15 16,-13-1 18-16,-10 3 24 15,-12 4-9-15,-8 8 12 16,-4 7 6-16,0 6-15 16,-4 8-18-16,1 2-17 15,-2 2-1-15,5 4-18 16,0 14-29-16,12 9 12 16,14 2-19-16,5 3-3 15,3 0 39-15,-4-2-7 16,-7-3 8-16,-7-5 16 15,-7-2 0-15,-6-3 1 16,-3-3 15-16,-2-4 21 16,-14-1 15-16,-14-5-5 15,-7-3 1-15,-3 0-27 0,-2-1-18 16,7 0-2-16,10 0-94 16,20-1-257-16</inkml:trace>
  <inkml:trace contextRef="#ctx0" brushRef="#br1" timeOffset="99886.0156">12033 11329 1245 0,'0'0'14'0,"-97"-15"-14"15,36 15 1-15,0 17 0 16,6 16 18-16,16 13-11 16,14 6 1-16,13 0-8 15,12-5 7-15,3-11-4 16,24-11 0-16,13-10-3 15,6-13-1-15,5-2 0 0,-3-17 4 16,-8-15-1-16,-10-5 6 16,-14-8 29-16,-11-4 23 15,-5 4 6-15,0 6-30 16,-6 10-6-16,-6 11 5 16,3 11-22-16,5 5-1 15,2 2-13-15,2 16-5 16,0 18 0-16,13 15 0 15,10 5-12-15,5 0-26 16,2-5-63-16,0-9-64 16,-2-11-55-16,-1-11-171 15</inkml:trace>
  <inkml:trace contextRef="#ctx0" brushRef="#br1" timeOffset="100311.9701">12420 11349 1193 0,'0'0'38'15,"0"0"-14"-15,0 0 5 16,55-89 55-16,-37 75-37 16,-3 5-36-16,0 4-11 15,-3 2-14-15,-6 3-2 16,-3 0 4-16,-3 0-25 15,0 0 15-15,0 11 6 0,0 2 16 16,0 3 0 0,-5-1-4-16,1 2 4 15,-4 1-3-15,-2 2-2 16,-8 0 2-16,-1 2 5 0,-2 0-4 16,0 0 4-16,3 0-1 15,6-2 19-15,9-4 3 16,3 0 14-16,0-1 5 15,11-5-7-15,11-3-1 16,8-4-10-16,6-3-21 16,1 0 7-16,6-6-10 15,-3-10-22-15,-1-4-50 0,-3-4-54 16,-8 0-52 0,-8 0-120-16,-10 4-191 15</inkml:trace>
  <inkml:trace contextRef="#ctx0" brushRef="#br1" timeOffset="100612.2756">12820 11373 706 0,'0'0'105'0,"0"0"-23"16,0 0 45-16,107 0 4 15,-71-1-44-15,1-9-46 16,2-3 3-16,3-4-12 16,-2-3-10-16,1-6-5 15,-10-4 3-15,-3-4-10 16,-13-2 11-16,-12 0 1 15,-3 4 7-15,-18 5 7 0,-18 7-24 16,-6 13-1-16,-2 7-9 16,4 9-2-16,7 27-1 15,9 12 1-15,10 12 7 16,10 1 4 0,4-5-5-16,4-8 1 0,22-10-5 15,8-13-1-15,9-11 5 16,16-11-6-16,3-3-34 15,2-9-62-15,1-14-148 16,-6-4-259-16</inkml:trace>
  <inkml:trace contextRef="#ctx0" brushRef="#br1" timeOffset="102521.4504">15541 10957 1173 0,'0'0'26'16,"0"0"37"-16,0 0-50 15,0 0-9-15,0 0 14 16,0 0-1-16,75 108-13 16,-35-66 5-16,6-3-9 15,2-11 0-15,0-6-26 0,-5-15-27 16,-3-7 20-16,-6 0 6 15,-5-23 11-15,-10-7 14 16,-5-5 4 0,-13-2 1-16,-1-1 16 0,0 3 0 15,-18 2 15-15,0 8 5 16,-1 10-6-16,0 9 7 16,5 6-30-16,5 10-10 15,5 26-2-15,4 20-5 16,3 17 5-16,22 10 2 15,7 11-10-15,5 9-36 16,-5-1-15-16,-9-4 9 16,-7-8 16-16,-13-10-8 15,-3-12 31-15,-7-11 10 16,-15-15 3-16,-5-15 2 0,-3-12 14 16,-6-10 80-16,-9-5 22 15,-10-10-29-15,-11-17-23 16,-2-8-26-16,1-7-14 15,17-1-3-15,19-3-20 16,25-2 1-16,13-7-4 16,50-5-62-16,33-9-175 15,17-4-175-15</inkml:trace>
  <inkml:trace contextRef="#ctx0" brushRef="#br1" timeOffset="102713.4753">16651 11168 1500 0,'0'0'6'0,"0"0"-6"16,122-43-33-16,-47 37 14 15,7 6-69-15,-7 0-142 16,-19 3-275-16</inkml:trace>
  <inkml:trace contextRef="#ctx0" brushRef="#br1" timeOffset="102847.0765">16803 11469 1192 0,'0'0'51'16,"0"0"-48"-16,0 0 40 15,150-18 21-15,-62 2-64 16,4-1-71-16,1-7-184 15</inkml:trace>
  <inkml:trace contextRef="#ctx0" brushRef="#br1" timeOffset="103286.0181">18018 11034 1354 0,'0'0'17'16,"0"0"3"-16,0 0-11 16,82-45 12-16,-33 45-5 15,5 5-14-15,-8 13-2 16,-15 2-43-16,-19 1 6 0,-12-4 14 15,-4 0 15-15,-22-1 7 16,0-1 1 0,6-1 8-16,14 1-8 15,6 4 0-15,17 1 3 0,20 2-1 16,5 3-1-16,-1-1-2 16,-9 1 2-16,-17 0-1 15,-15-3 0-15,0 2 3 16,-33-2-1-16,-15-3 27 15,-15-1 11-15,-3-6-3 16,7 3-19-16,13-7-14 16,16 3-4-16,18-2-40 15,12-7-124-15,17-2-273 0</inkml:trace>
  <inkml:trace contextRef="#ctx0" brushRef="#br1" timeOffset="103686.8899">18638 10993 1387 0,'0'0'36'16,"0"0"-17"-16,91-11-16 16,-45 34 7-16,-2 12-8 15,-10 10-2-15,-16 4-11 16,-15 3-55-16,-3-5 14 15,-22-4 18-15,-5-12-7 0,3-10 21 16,11-8 19-16,8-11-3 16,5-2 4-16,8-8 0 15,20-15-3-15,8-11 0 16,1-5-2-16,2-3 5 16,-5-4 0-16,-6 2 2 15,-11 5 17 1,-7 10 27-16,-10 11 34 0,0 11-12 15,0 7-22-15,0 12-42 16,0 24-4-16,0 13 0 16,12 6-1-16,12 0 1 15,6-8-17-15,1-9-37 16,2-12-41-16,4-9-31 16,2-13-100-16,4-4-414 0</inkml:trace>
  <inkml:trace contextRef="#ctx0" brushRef="#br1" timeOffset="103890.0884">19723 11123 1090 0,'0'0'173'15,"110"8"-165"-15,-44-6-6 16,4-2 43-16,-3 0-25 0,-6-10-20 15,-7-10-101 1,-11-7-121-16,-20-5-190 0</inkml:trace>
  <inkml:trace contextRef="#ctx0" brushRef="#br1" timeOffset="104043.7197">19869 10876 801 0,'0'0'242'15,"0"0"-153"-15,-1 121-11 16,14-65 5-16,2 3-29 16,4 1-37-16,-2-4-17 0,2-4-1 15,3-10-92 1,-2-9-115-16,2-15-404 16</inkml:trace>
  <inkml:trace contextRef="#ctx0" brushRef="#br1" timeOffset="104348.2599">20617 10993 336 0,'0'0'1049'0,"0"0"-1016"16,0 0-30-16,0 0 1 15,0 0 5-15,0 0 7 0,46 105-16 16,-71-60-2-16,-4-4-7 16,11-3 2-16,11-7 7 15,7-8 1 1,31-9-1-16,26-7 28 0,20-7 27 16,13 0-19-16,4-10-22 15,-2-8-14-15,-6-6-4 16,-4-4-122-16,-12-7-243 15</inkml:trace>
  <inkml:trace contextRef="#ctx0" brushRef="#br1" timeOffset="112652.1653">4868 13582 927 0,'0'0'40'15,"0"0"-33"-15,0 0-7 16,0 0 3-16,-44 111 0 16,44-18 32-16,11 27 10 15,25 32 2 1,10 29-16-16,2 27-6 0,-2 13-17 0,-9 2-3 16,-10-10-10-1,-12-19 5-15,-9-17-17 16,-6 0-7-16,0-5-11 15,-6-4 35-15,-4-12 12 0,-1-27-12 16,4-30-40 0,-1-33-37-16,7-35-135 0</inkml:trace>
  <inkml:trace contextRef="#ctx0" brushRef="#br1" timeOffset="113791.5378">4945 13549 795 0,'0'0'134'0,"0"0"-120"0,0 0-14 16,0 0 0-16,0 0 3 16,0 0 2-16,42 0 6 15,21 13 5-15,23-4-15 16,20-8 6-16,21-1-7 16,25-3 4-16,23-17 1 15,25-5-4-15,28-3-1 16,20 1-3-16,20 3 3 15,19 4 8-15,23 2-8 16,30 2 0-16,23 3 0 16,17 1 2-16,9 5-2 15,-3-2 1-15,-12 0 0 16,-13-2-1-16,-21-1 1 16,-16-3-1-16,-15-4 2 15,-12 0-1-15,-10 2-1 0,-6 5 0 16,-17 4 5-16,-22 3-5 15,-27 1-4-15,-44-1 4 16,-41-6 0-16,-45-1-1 16,-34 0-2-16,-24 2-1 15,-13 2-7-15,-7 5-56 16,-6 0-77-16,1 3-197 16</inkml:trace>
  <inkml:trace contextRef="#ctx0" brushRef="#br1" timeOffset="115152.1015">7401 13490 762 0,'0'0'47'0,"0"0"-40"15,0 0-5-15,-28 76 1 16,32-11 31-16,19 23 31 16,7 25-28-16,4 20 2 15,7 21-16 1,0 17-2-16,-2 11 8 0,-5 12-19 16,-10 2-2-16,-6-4-5 15,-6-8 30-15,2-17 6 16,0-15-29-16,5-11-1 15,-2-12-2-15,-1-19-4 16,-1-16-6-16,3-20 3 16,2-27-69-16,-1-19-80 15,0-24-234-15</inkml:trace>
  <inkml:trace contextRef="#ctx0" brushRef="#br1" timeOffset="116178.4431">5447 16264 580 0,'0'0'31'0,"0"0"-26"15,0 0-1-15,0 0 22 16,0 0 37-16,0 0-34 16,-29 26-21-16,40-23 19 15,16 2 20-15,10-2-16 16,15-2-2-16,15-1 0 16,20 0-18-16,13 0-2 0,24-1 12 15,22-13 46 1,22-6-37-16,15 3 10 0,12 6 9 15,3 5-29-15,7 4-16 16,14 1-4-16,20-3-5 16,23-3 3-16,22-4-2 15,16-6 8-15,15-4-2 16,11-6-2-16,13-1 1 16,9-6 14-16,5 1-3 15,2 2-6-15,-7 0 13 0,-20 6-17 16,-16 0 1-1,-14 1-3-15,-10 2-33 16,-6-1-31-16,-5-1-7 16,-17-3 45-16,-15 1 24 15,-30 1 4-15,-41-1-4 16,-39-1-25-16,-41 3-154 0,-32-2-94 16</inkml:trace>
  <inkml:trace contextRef="#ctx0" brushRef="#br1" timeOffset="117143.7088">5317 15068 540 0,'0'0'224'0,"0"0"-136"16,0 0-42 0,0 0-11-16,0 0-4 0,0 0-1 15,31-6-20-15,17 12 12 16,16 5 6-16,24 0-16 16,24 1 22-16,27-8-17 15,41-4-14-15,41 0-4 16,48-16 4-16,38-8-3 15,36-5 11-15,20 1-5 16,16 2 11-16,13 4 5 16,11 4-5-16,13 4-15 0,11 6-1 15,14 3 6 1,3 5-4-16,1 0-3 0,-13 0 3 16,-25 7-3-1,-31 1-1-15,-39-6-2 0,-47-2-7 16,-47 0 8-16,-40 0 2 15,-50-4-10-15,-32-7-27 16,-33 0-41-16,-25 2 1 16,-21-2-59-16,-17 0-94 15</inkml:trace>
  <inkml:trace contextRef="#ctx0" brushRef="#br1" timeOffset="118320.0143">12692 13297 717 0,'0'0'24'0,"0"0"23"15,0 0-19-15,0 0 76 16,0 0-35-16,0 0-27 16,-3-19-42-16,3 38-1 15,0 13 1-15,7 19 12 16,14 18 11-16,6 23 2 15,4 20-13-15,0 15-1 16,-2 15 5-16,-10 2-10 16,-4-2 6-16,-4-3-12 15,0-11 1-15,1-12 4 16,-1-5-5-16,4-6 3 16,-2-8-3-16,2-5 1 15,2-2-3-15,2-4 2 0,-1 0 0 16,-2-1 3-16,-5-6 4 15,-3-6 5-15,0-9 1 16,-2-10-13-16,0-5 5 16,3-12-5-16,-3-7 0 15,0-8 0-15,-3-11 0 16,-3-7-11-16,0-4-36 16,0 0-42-16,0-17-13 15,-14-9-271-15</inkml:trace>
  <inkml:trace contextRef="#ctx0" brushRef="#br1" timeOffset="119446.999">4984 15218 586 0,'0'0'215'0,"0"0"-137"16,0 0-44-16,0 0 36 15,0 0 9-15,0 0-48 16,78-32-23-16,-23 26-6 16,8 5-4-16,-7 1-28 15,-2 0-96-15,-6 0-87 16</inkml:trace>
  <inkml:trace contextRef="#ctx0" brushRef="#br1" timeOffset="121100.4227">5845 14098 1114 0,'0'0'38'0,"0"0"-13"0,103-54-17 16,-60 54 4-1,5 12 1-15,-6 23 10 0,-5 15-17 16,-13 13-2-16,-11 2-8 15,-13-1-2-15,0-8-19 16,-16-9 23-16,-2-14-5 16,5-12 7-16,5-11 0 15,5-7 3-15,3-3-3 16,3-14 8-16,21-16-8 16,13-9-5-16,7-8-6 15,-1-2 11 1,-4-3 2-16,-11 2 0 0,-9 6-2 0,-10 5 8 15,-9 9 20 1,0 10 19-16,0 8-3 0,-1 6 0 16,-5 6-21-16,1 9-23 15,1 22-1-15,4 13 1 16,3 8 5-16,21 5 6 16,14-1-11-1,7 1 6-15,7-3-6 0,1 0-50 16,-4-3-79-16,-7-9-172 15</inkml:trace>
  <inkml:trace contextRef="#ctx0" brushRef="#br1" timeOffset="121804.0953">5951 15550 1153 0,'0'0'0'16,"0"0"-50"-16,0 0 33 15,0 0 17-15,121 61 17 16,-71-39-16-16,4-1-1 0,-3-7-52 16,3-10-31-16,-8-4-36 15,-4-6 14-15,-8-19 4 16,-12-5 101-1,-13-8 12-15,-9-2 93 0,0-2 4 16,-16 1 23 0,-7 7-31-16,-2 5-31 0,3 13-11 15,8 7 2-15,7 9-25 16,7 6-34-16,0 27-1 16,16 14-1-16,19 16 1 15,9 9 2-15,1 3-3 16,-4-2 0-16,-12 0-21 15,-12-8-8-15,-16-5 0 0,-2-10 9 16,-35-9 18-16,-21-12 1 16,-13-7 1-16,-14-9 0 15,-5-5-4-15,-2-7-33 16,-3-1-84-16,6 0-78 16,5 0-162-16</inkml:trace>
  <inkml:trace contextRef="#ctx0" brushRef="#br1" timeOffset="123077.5591">9684 13450 447 0,'0'0'0'0,"0"0"-66"0,0 0-141 16</inkml:trace>
  <inkml:trace contextRef="#ctx0" brushRef="#br1" timeOffset="127028.2981">10115 13316 913 0,'0'0'56'0,"0"0"-23"16,0 0 3-16,0 0 39 16,0 0-38-16,0 0-31 15,0 0 16-15,55 117-1 16,-37-59 0-16,2 12 14 15,-3 13-25-15,-3 9 6 16,4 6-5-16,-5 4-9 16,2-2 3-16,0-1-5 15,1-3 0-15,2-6 2 0,-4-7-1 16,-2-2 1-16,1-7-2 16,-7-3 2-16,5-4-5 15,-4 2 3-15,0 1 0 16,2 3-2-1,2 2 6-15,2 3 12 0,-1 0 9 16,1 5-7-16,0 2 19 16,-4 0-16-16,1 2-1 15,-4-5 7-15,-2-3-17 16,1-6 5-16,-5-14-7 16,0-9-4-16,0-14 0 15,0-12-4-15,0-9 0 16,0-11 1-16,0-4-1 0,0 0 0 15,3-3-1-15,6-15-22 16,0-4-46-16,3-3-26 16,-1 1-52-16,-6 0-99 15,-2 0-423 1</inkml:trace>
  <inkml:trace contextRef="#ctx0" brushRef="#br1" timeOffset="130582.2487">8736 13868 889 0,'0'0'26'0,"0"0"34"15,0 0-25-15,-92-79 5 16,71 73 7-16,0 6-23 16,2 0-7-16,-1 6-12 15,1 11-2 1,1 10-4-16,5 6 1 0,1 9 0 15,4 8 8-15,2 3-4 16,6 2 3-16,0 2-3 16,12-4-3-16,10-4-2 15,8-5 1 1,6-5 0-16,5-8 7 0,-1-8-4 16,1-8-3-16,-2-8 3 15,-6-7-2-15,-1 0-2 16,-7-5 1-16,-6-16 0 15,-2-6 10-15,-7-6-9 0,-6-4 23 16,-4-6 14-16,0-3-12 16,-17-4 0-16,-9 2-3 15,-3 1-12 1,-3 7 4-16,2 6-14 0,2 8-2 16,0 8-12-16,2 6-66 15,-1 11-31-15,2 1-114 16,1 0-291-16</inkml:trace>
  <inkml:trace contextRef="#ctx0" brushRef="#br1" timeOffset="135514.5762">11450 15374 875 0,'0'0'74'15,"0"0"-48"-15,0 0-7 16,-83-15 26-16,69 15 10 15,-2 15-24-15,2 4-16 16,1 6-5-16,1 5 6 16,9-3-8-16,3 3 0 0,0-2-8 15,6 0 0-15,18-1 8 16,9-2-7-16,6-2 2 16,4-5-3-16,8-6-24 15,1-5 6-15,-3-6-7 16,0-1 12-16,-1 0 13 15,-6-12 2-15,-3-5 0 16,-5-5 1-16,-7 0 9 16,-10-2 12-16,-7-4 3 15,-9-3 6-15,-1-2 19 16,-11 0-15-16,-14-1 6 0,-8 3 7 16,-4 2-15-1,-6 8-14-15,-2 4-16 16,-1 7-2-16,4 8 2 0,5 2-5 15,4 0-14-15,7 10-47 16,7 6-43-16,7 4-18 16,2-1-71-16,7-7-174 15</inkml:trace>
  <inkml:trace contextRef="#ctx0" brushRef="#br1" timeOffset="160507.3509">17019 13260 1182 0,'0'0'8'15,"0"0"-8"-15,0 0-50 16,0 0 44 0,0 74 6-16,0-21 6 0,0 3 1 15,19-2-2-15,9-7-5 16,5-13-16-16,4-9-27 15,3-14-5-15,1-11 4 16,-4 0-6-16,-7-25 15 0,-8-8 34 16,-11-7 1-1,-11-1 38-15,0-6 26 16,-8 2 0-16,-14 5-8 0,2 8-4 16,1 8-8-16,7 9-5 15,6 9-13-15,6 6-5 16,0 4-21-16,4 23-24 15,18 16 23-15,4 17-2 16,4 8 2-16,-3 5-31 16,-6 6 4-16,-9 0-2 15,-8-5 11-15,-4-8 7 16,0-14 9-16,-19-11 3 16,-11-13 0-16,-7-8 10 15,-7-9 29-15,-5-5 11 16,0-6-18-16,1 0-13 15,8-3-4-15,9-11-15 16,18-5-16-16,13-9-96 16,36-10-258-16</inkml:trace>
  <inkml:trace contextRef="#ctx0" brushRef="#br1" timeOffset="160709.1267">18234 13476 1464 0,'0'0'6'0,"0"0"-6"0,91-24-49 16,-33 22 41-16,3 2 6 15,-1 3-83 1,-12 16-81-16,-20 7-182 15</inkml:trace>
  <inkml:trace contextRef="#ctx0" brushRef="#br1" timeOffset="160846.8579">18408 13746 906 0,'0'0'86'16,"0"0"16"-16,0 0-53 16,83 19 16-16,-31-19 5 15,11-14-50-15,1 0-20 0,-3-2-47 16,-6-5-251-1</inkml:trace>
  <inkml:trace contextRef="#ctx0" brushRef="#br1" timeOffset="161512.0156">19628 13106 604 0,'0'0'535'0,"-80"16"-517"0,31 17-15 16,4 9 9-1,8 5 49-15,15 6 4 0,10 3-25 16,12 2-16-16,9-1-18 15,28-7 0-15,11-3-6 16,15-8-1-16,7-8-68 16,6-9-78-16,6-17-179 15</inkml:trace>
  <inkml:trace contextRef="#ctx0" brushRef="#br1" timeOffset="162631.6838">20178 12996 126 0,'0'0'992'16,"0"0"-979"-16,104-30-12 16,-72 30 1-16,-10 0 0 15,-7 0-2-15,-10 13-2 16,-5 4-5-16,0-1 7 16,-6 0-4-16,-6-1 4 15,3-1 0-15,3 2 2 16,6 1 2-16,0 3-1 15,10 2-2-15,14-1 0 16,1 1 2-16,1 2-3 0,-8-1 1 16,-5-4 0-1,-8 0 5-15,-5-4 9 16,-3-3 5-16,-21-2 21 0,-8-4 20 16,-3 0-15-16,-3 0-7 15,7-3-23-15,13 0-16 16,12-1-1-16,6 0-95 15,21-2-118-15,25-2-237 16</inkml:trace>
  <inkml:trace contextRef="#ctx0" brushRef="#br1" timeOffset="162895.3417">20639 12719 1340 0,'0'0'33'16,"0"0"-33"0,0 0 2-16,0 0-2 0,90 102 62 15,-17-21-25-15,9 10-30 16,-9 5-4-16,-16 0-3 16,-14-4-14-16,-21-5-12 15,-14-11 9-15,-8-11-15 16,-32-17-16-16,-24-17 11 15,-20-12 13-15,-11-14 9 16,-4-5-16-16,-3-8-23 16,7-17-90-16,12-14-127 0</inkml:trace>
  <inkml:trace contextRef="#ctx0" brushRef="#br1" timeOffset="163928.8053">22298 12723 1182 0,'0'0'0'0,"0"0"-42"15,-124 59 42-15,77-7 21 0,3 12 31 16,2 11-1-16,8 5-23 15,12-1-17-15,14-8 0 16,8-4-11-16,17-10 0 16,20-8-2-16,14-11-70 15,8-16-97-15,13-17-173 16</inkml:trace>
  <inkml:trace contextRef="#ctx0" brushRef="#br1" timeOffset="164171.6829">22716 13019 1151 0,'0'0'18'0,"-117"28"-13"0,70 11 3 16,14 7 20-16,15 0 26 16,16 3-28-16,2-6-7 15,30-6-12-15,17-11-6 16,6-16 11-16,2-10-11 15,-8 0 0-15,-13-18 2 16,-16-10 1-16,-18-11-2 16,-2-4-2-16,-34-7-9 15,-10-1-45-15,-3-1-42 16,9 4-89-16,13 6-234 16</inkml:trace>
  <inkml:trace contextRef="#ctx0" brushRef="#br1" timeOffset="164394.5233">23071 12841 1193 0,'0'0'75'0,"86"0"-48"16,-44 23-4-16,-3 11 55 16,-9 15-22-16,-9 13-35 15,-11 12-21-15,-10 1 2 16,-9-1 0-16,-26-9-2 15,-15-10-4-15,-4-10-7 16,2-13-11-16,7-8-33 16,11-7-25-16,19-10-45 0,15-7-181 15</inkml:trace>
  <inkml:trace contextRef="#ctx0" brushRef="#br1" timeOffset="164586.8363">24045 13055 1375 0,'0'0'49'16,"0"0"1"-16,91-9-46 16,-21 10 1-16,15 7-3 15,9 2-2-15,2-4-72 0,-5-6-105 16,-16 0-189-16</inkml:trace>
  <inkml:trace contextRef="#ctx0" brushRef="#br1" timeOffset="164777.4055">24321 12829 1129 0,'0'0'59'0,"0"0"-32"16,-13 118 48-16,16-53 19 15,19 4-17-15,5 0-52 16,0-1-13-16,-2-6-10 16,-5-6-2-16,-3-5-73 15,-3-11-87-15,2-11-140 0</inkml:trace>
  <inkml:trace contextRef="#ctx0" brushRef="#br1" timeOffset="165106.0601">25452 13008 1455 0,'0'0'16'0,"0"0"2"15,0 0-18 1,0 0-4-16,0 0 3 15,0 0-7-15,95 42 5 0,-79 10-38 16,-16 1-61 0,-18 1 24-16,-20-5 21 15,1-6 22-15,12-7 29 0,17-3 6 16,8-6 18-16,28-5 26 16,25-2 17-16,20-7-20 15,18-3-25-15,7-3-16 16,-1-4-31-16,-7-3-120 15,-17 0-332-15</inkml:trace>
  <inkml:trace contextRef="#ctx0" brushRef="#br1" timeOffset="165727.9833">18789 14927 767 0,'0'0'152'0,"0"0"-115"16,85 0-12-16,-16 0 63 16,17-2-14-16,13-10-27 15,4 1-3-15,6 2-19 16,-9 0-24-16,-11 8-1 15,-22 1-161-15,-25 0-323 0</inkml:trace>
  <inkml:trace contextRef="#ctx0" brushRef="#br1" timeOffset="165889.7912">19081 15147 1314 0,'0'0'53'0,"0"0"-46"15,96 7-4-15,-18-7 51 0,19-5-15 16,16-7-39 0,6-3-99-16,2-10-242 0</inkml:trace>
  <inkml:trace contextRef="#ctx0" brushRef="#br1" timeOffset="166195.1877">20697 14701 1259 0,'0'0'20'15,"-114"21"-20"-15,75 15 8 16,19 11 27-16,20 8 17 16,12 6-20-16,36-2-20 15,23-10 0-15,12-13-12 0,3-17-17 16,-7-13-5-1,-21-6 15-15,-14-8 7 0,-21-17 7 16,-15-10 11-16,-8-5 21 16,-24-11-18-16,-21-8 0 15,-11 3-18-15,-6 4 4 16,6 10-7-16,17 11-20 16,23 14-96-16,16 13-74 15,40 4-223-15</inkml:trace>
  <inkml:trace contextRef="#ctx0" brushRef="#br1" timeOffset="166390.9134">21674 14870 1381 0,'0'0'81'0,"118"-63"-54"0,-49 37-26 15,7 1 24-15,5-1 2 16,-1 5-27-16,-1 3-23 15,-3 4-114-15,-20-3-55 16,-28-2-139-16</inkml:trace>
  <inkml:trace contextRef="#ctx0" brushRef="#br1" timeOffset="166538.6911">21916 14609 1010 0,'0'0'189'0,"0"0"-158"15,21 76 20-15,6-40 32 0,4 1 12 16,5 7-49-16,4 3-42 16,1 1-4-16,-2-4-67 15,-4-9-181-15,-5-9-510 16</inkml:trace>
  <inkml:trace contextRef="#ctx0" brushRef="#br1" timeOffset="166836.9558">22894 14627 1386 0,'0'0'61'0,"0"0"-12"16,86-19-48-16,-67 38-1 15,-8 19 5-15,-11 19 1 16,-17 17-4-16,-30 9-2 15,-13 0 0-15,2-8-3 16,17-12 3-16,27-9 0 16,14-12 6-16,46-11-4 15,30-15 4-15,31-10 5 16,26-6-3-16,13-1-6 16,14-15-2-16,3-6-15 15,-4-5-61-15,-15-4-120 0,-31-3-185 16</inkml:trace>
  <inkml:trace contextRef="#ctx0" brushRef="#br1" timeOffset="167827.9199">17723 15143 1168 0,'0'0'38'0,"0"0"-38"15,0 0-80-15,0 0-150 16,0 0 168-16,0 0 44 16,0 0-48-16,38-12-91 0,-18 12-138 15,3 0 172-15,0-4 123 16,-1-9 157 0,-5 1-106-16,-8-3-36 0,-8-1 15 15,-1-4 116-15,-1-2 18 16,-14-2-45-1,-5 1 6-15,-1 2-33 0,-1 1-16 16,0 12-13-16,3 4-11 16,3 4-5-16,4 6-31 15,2 21-16-15,7 13 2 16,3 13-2-16,6 6 1 16,27 0 0-16,14 0 0 15,12-11-1-15,5-10-6 0,0-12-10 16,-6-12 7-16,-9-14 8 15,-16 0 1-15,-13-17 1 16,-14-12 11-16,-6-6-3 16,-2-6 9-16,-16-2 9 15,-4 4-5-15,5 7 4 16,2 12 12-16,9 8-8 16,3 8-20-1,3 4-8-15,0 8-2 0,12 22-21 16,15 17 21-16,8 12 0 15,-4 6-1-15,-7 2 1 16,-17 1 0-16,-7-5-1 16,-19-6 1-16,-27-2 1 15,-14-5 12-15,-12-7-4 16,-7-2 6-16,1-4-8 16,4 1-7-16,13 4-13 0,15 6-112 15,16 2-87-15,17-4-300 16</inkml:trace>
  <inkml:trace contextRef="#ctx0" brushRef="#br1" timeOffset="168331.1609">17751 16577 1226 0,'0'0'184'0,"0"0"-145"16,0 0-27-1,0 0 1-15,0 0 25 0,122 4-9 16,-64 19-20-16,7 3-9 16,3-4-4-16,-4-6-21 15,-4-9-18-15,-11-7-38 16,-14 0 14-16,-12-21 34 15,-17-10 26-15,-6-8 7 0,-13-4 15 16,-23 0 39 0,-10 1 17-16,-4 9-2 15,6 6-29-15,12 12-17 0,16 11-6 16,16 4-12-16,7 21-4 16,35 20-1-16,18 16 0 15,10 9-1-15,-2 8-4 16,-12 2-16-16,-16-3-8 15,-22-4-5-15,-18-6 4 16,-7-13 18-16,-37-11 12 16,-19-11 4-16,-18-12 43 15,-7-10 3-15,-2-6-17 16,7-2-17-16,14-15-10 16,14-7-6-16,24-2-20 15,31-7-101-15,23-9-233 0</inkml:trace>
  <inkml:trace contextRef="#ctx0" brushRef="#br1" timeOffset="168510.7676">19426 16616 1562 0,'0'0'36'16,"0"0"-36"-16,0 0-8 15,131-85-16-15,-72 78-25 16,-7 6-178-16,-20 1-319 16</inkml:trace>
  <inkml:trace contextRef="#ctx0" brushRef="#br1" timeOffset="168632.933">19520 16815 1363 0,'0'0'55'16,"0"0"-50"-16,133 3 2 15,-54-13-7-15,6-17-17 16,6-7-214-16,2-11-815 16</inkml:trace>
  <inkml:trace contextRef="#ctx0" brushRef="#br1" timeOffset="168895.8993">20538 16267 848 0,'0'0'619'0,"92"-24"-551"16,-31 24-63 0,6 1 22-16,-2 17 20 15,-13 11-31-15,-15 7-16 0,-16 5-6 16,-21 3-20-16,-3-5-3 16,-24-10 13-16,2-7 16 15,9-7 0-15,16-5 1 16,11-6 4-16,36-4 11 15,24 0-9-15,17 0-7 16,20-17-13-16,11-4-60 16,11-7-161-16,1-12-227 0</inkml:trace>
  <inkml:trace contextRef="#ctx0" brushRef="#br1" timeOffset="171577.8142">8628 15450 1096 0,'0'0'42'0,"0"0"-4"16,17-75-4-16,10 54 39 15,7 4 1-15,8 9-25 0,9 8-38 16,0 0-9-1,-2 15-2-15,-7 20-2 0,-11 15-3 16,-18 11-4-16,-13 8 8 16,-25 1-48-16,-28-5-13 15,-18-10-4-15,-9-16 15 16,-4-11 27-16,5-11 19 16,10-16 5-16,13-1 4 15,14-11-2-15,12-12 17 16,11 2 25-16,11 0 7 15,8 2 15-15,0 9-1 16,20 2-27-16,21 8-22 0,12 0-4 16,18 13 3-1,6 14 0-15,3 8-6 16,1 4-6-16,-1 3-3 16,-4 4-4-16,-4-2-48 0,-11-5-97 15,-9-8-129-15,-13-13-633 16</inkml:trace>
  <inkml:trace contextRef="#ctx0" brushRef="#br1" timeOffset="172963.8102">26726 12466 1234 0,'6'78'10'15,"10"17"-9"-15,6 25 0 16,4 14 14-16,3 12 35 15,4 12-4-15,4 5-29 0,7 4-10 16,3 3-1-16,0 2-6 16,-3 6 0-16,-7-1 0 15,-4-5 2-15,-3-13 3 16,-3-10-5-16,-5-17-28 16,-3-17-20-16,-5-19-19 15,-5-27-50-15,-3-28-109 16,-5-24-339-16</inkml:trace>
  <inkml:trace contextRef="#ctx0" brushRef="#br1" timeOffset="180459.4829">28763 12441 1018 0,'0'0'29'0,"0"0"8"16,0 0-31-16,-109-44 15 15,72 44 28-15,-4 12-12 16,4 16-3-16,-3 16-9 16,2 15-8-16,9 13 0 15,9 7-7-15,13 2 3 16,7-6-13-16,19-6 4 16,15-10-2-16,8-12-1 15,10-14-1-15,7-16-2 0,0-16-9 16,-2-1 11-1,-11-25 4-15,-13-11 3 0,-12-10 2 16,-17-6 12-16,-4-5 9 16,-13-7 2-16,-22 0-4 15,-6 5-10-15,-3 10-8 16,6 12-8-16,6 13-2 16,12 12-22-16,13 11-60 15,7 1-63-15,22 11-177 16,22 8-257-16</inkml:trace>
  <inkml:trace contextRef="#ctx0" brushRef="#br1" timeOffset="180668.3809">29418 12554 1222 0,'0'0'90'16,"0"0"-37"-16,113-69-44 15,-65 58-7-15,7 5 5 16,-1 6-1-16,-4 0-6 16,-6 7-92-16,-11 12-127 15,-17-2-141-15</inkml:trace>
  <inkml:trace contextRef="#ctx0" brushRef="#br1" timeOffset="180804.227">29568 12806 1129 0,'0'0'42'16,"0"0"-38"-16,81 6 3 16,-38-6 51-16,6 0-16 15,4 0-42-15,8 0-110 16,3 0-214-16</inkml:trace>
  <inkml:trace contextRef="#ctx0" brushRef="#br1" timeOffset="181209.7519">30550 12481 1209 0,'0'0'70'0,"0"0"-9"15,49-82-45-15,-26 68 12 16,5 6 13-16,0 8-25 16,1 0-16-16,-5 4-20 15,-11 11-40-15,-8 4 0 16,-5-1 9-16,0-1 9 16,0 1 24-16,-2 3 0 15,2-1-1-15,6 3 8 0,17 3-3 16,5-1 3-1,-3 1 8-15,-4 0 3 0,-11-3 2 16,-10-5 0-16,0-4 26 16,-29-1 19-16,-15-2 29 15,-11-3-20-15,-3-1-9 16,4-1-12-16,15 4-19 16,11 1-13-16,11 4-3 15,10 3-62-15,7 1-85 16,20-6-163-16</inkml:trace>
  <inkml:trace contextRef="#ctx0" brushRef="#br1" timeOffset="181615.8081">31071 12521 1227 0,'0'0'66'0,"0"0"14"16,0 0-55-16,82-59 22 15,-51 59-11-15,3 18-26 16,-2 11-10-16,-8 9-1 16,-9 5-6-16,-15 3-23 15,0 2-17-15,-5-4 0 16,-8-6 2-16,7-10 5 16,6-8-7-16,0-12-13 15,17-8-49-15,10 0 45 16,6-22 16-16,0-13 48 0,-3-8 12 15,-3-5 25 1,-8-1 30-16,-6 5 5 0,-6 10 0 16,-6 10-1-1,1 10 1-15,-2 8 1 16,0 6-19-16,0 2-45 16,3 24-9-16,3 11 0 0,4 16 12 15,3 2-10-15,4 0 0 16,2-2-2-16,7-4-34 15,5-7-62-15,5-7-27 0,5-9-161 16</inkml:trace>
  <inkml:trace contextRef="#ctx0" brushRef="#br1" timeOffset="181820.9129">32118 12778 1263 0,'0'0'138'0,"0"0"-80"16,108-9-55-16,-49 9 19 15,11 0 21-15,3 2-31 16,4-1-12-16,-3-1-36 16,-7 0-112-16,-15-11-60 15,-22-17-95-15</inkml:trace>
  <inkml:trace contextRef="#ctx0" brushRef="#br1" timeOffset="181988.1263">32381 12495 1043 0,'0'0'99'16,"0"0"-80"-16,0 0 40 16,-15 95 22-16,19-45-1 15,19 10-24-15,0-1-38 16,2-4-15-16,-3-4-3 15,-1-6-106-15,-5-8-65 16,-1-11-252-16</inkml:trace>
  <inkml:trace contextRef="#ctx0" brushRef="#br1" timeOffset="182325.9167">33010 12703 1279 0,'0'0'104'15,"0"0"-63"-15,0 0-21 16,0 0 1-16,0 0-17 16,0 0-4-16,75 73-17 0,-75-25 13 15,0 1-19 1,-20-4-34-16,0-4 14 0,3-7 31 15,14-7 11 1,3-6-1-16,20-5 2 0,26-7 32 16,21-2 35-1,11-5-34-15,7-2-13 16,-2 0-19-16,-5-3-1 0,-5-8-39 16,-11-3-65-16,-11 3-49 15,-13-3-184-15</inkml:trace>
  <inkml:trace contextRef="#ctx0" brushRef="#br1" timeOffset="185960.8859">27666 14468 1082 0,'0'0'173'0,"0"0"-106"16,0 0-58-16,0 0 11 16,0 0 42-16,124-6-2 15,-56 5-43-15,4 1-9 16,-3 0-8-16,0 1-28 16,-5 10-76-16,3-1-50 0,-6-6-127 15,-4-4-557 1</inkml:trace>
  <inkml:trace contextRef="#ctx0" brushRef="#br1" timeOffset="186322.8981">28633 14384 1150 0,'0'0'34'15,"0"0"33"-15,89-41-47 16,-51 39 16-16,1 2 28 0,-2 0-31 16,-4 4-19-16,-8 16-14 15,-10 6 0-15,-15 5-28 16,0 6 1-16,-30 1 14 16,-13 2 12-16,-2-4-2 15,5-1 3-15,8-7 0 16,15-6 4-16,10-3 6 15,7-7 8-15,7 0 4 16,25-4-6-16,22-2-2 16,21 0-14-1,19-4-44-15,13-2-92 0,7 0-140 16</inkml:trace>
  <inkml:trace contextRef="#ctx0" brushRef="#br1" timeOffset="186504.4177">29824 14443 1285 0,'0'0'54'15,"0"0"-23"-15,0 0-27 16,121-17 0-16,-60 17 21 15,4 0-25-15,2 10-2 16,-7 3-100-16,-17-1-126 0,-19-4-223 16</inkml:trace>
  <inkml:trace contextRef="#ctx0" brushRef="#br1" timeOffset="186668.6943">29959 14664 1055 0,'0'0'113'15,"0"0"-96"-15,0 0-15 16,105 4 25-16,-41-2 19 16,12-2-46-16,6 1-52 15,5-1-143-15,-9-10-304 16</inkml:trace>
  <inkml:trace contextRef="#ctx0" brushRef="#br1" timeOffset="187125.5832">31172 14289 1088 0,'0'0'51'0,"0"0"-5"16,69-77-15-16,-41 62 6 0,1 4 20 15,-3 5-21-15,-2 6-29 16,-6 0-5-16,-3 0-4 16,-7 11-19-16,-8 6-16 15,0 3-13-15,0 4 25 16,-9 2 4-16,6 4-11 15,3 3 5-15,1 0 15 16,17 1 12-16,4-1 2 16,-4-6-1-16,-6-8 5 15,-7-3 15-15,-5-5 10 16,-3-3 18-16,-27 0 3 16,-15-2 10-16,-15-3 5 15,-7-3-31-15,3 0-16 16,10 2-7-16,20 4-2 15,13 5-11-15,18 6-13 0,3 3-129 16,36 0-64-16,24-6-337 16</inkml:trace>
  <inkml:trace contextRef="#ctx0" brushRef="#br1" timeOffset="187534.3499">31799 14361 1257 0,'0'0'34'0,"0"0"55"0,0 0-77 16,90-36 5-16,-55 46 29 15,-4 17-28 1,-2 8-18-16,-14 5 0 0,-14 0-4 16,-1-1-5-16,-25-3-11 15,-6-9 1-15,-1-5-6 16,7-9-6-16,11-6 0 15,10-6 9-15,4-1 5 16,14-4 16-16,17-15-26 16,12-8-5-16,2-2 26 15,-6-6 6-15,-4-1 2 16,-11 5 14-16,-9 6 19 16,-6 11 21-16,-7 6 16 0,-2 8-14 15,0 3-58 1,0 21 5-16,4 10-5 0,5 7 11 15,1-1-3 1,7-7-3-16,7-3-2 0,4-7-6 16,10-6-17-16,12-8-100 15,8-9-130 1,5-7-789-16</inkml:trace>
  <inkml:trace contextRef="#ctx0" brushRef="#br1" timeOffset="190413.2629">27457 16089 985 0,'0'0'76'15,"0"0"-69"-15,0 0 1 16,131 0 46-16,-59 0 9 15,7 0-45-15,-3 6-18 16,-1 5-62-16,-11-5-158 16,-10-5-363-16</inkml:trace>
  <inkml:trace contextRef="#ctx0" brushRef="#br1" timeOffset="190738.4853">28676 15815 1319 0,'0'0'6'0,"0"0"1"16,0 0-7-16,84-63 0 15,-51 63-1-15,-2 2-4 16,-6 20-5-16,-13 10-1 15,-12 9-34-15,-4 9 0 16,-23 2 28-16,0-1 13 16,9-7 3-16,16-9 1 0,5-8 0 15,33-11 17-15,16-6 31 16,13-7-13-16,6-3-15 16,6 0-8-16,-3-7-12 31,-5-8-69-16,-7-9-190-15</inkml:trace>
  <inkml:trace contextRef="#ctx0" brushRef="#br1" timeOffset="190919.6943">29665 15645 1174 0,'0'0'56'15,"0"0"-52"-15,0 0 0 0,-29 96 52 16,3-29 18-16,-6 21-22 15,-7 15-30-15,-3 11-12 16,-4 2-10-16,5-2-1 16,8-3-80-16,13-7-52 15,12-14-99-15,8-15-241 16</inkml:trace>
  <inkml:trace contextRef="#ctx0" brushRef="#br1" timeOffset="191347.8889">29948 16643 762 0,'0'0'543'0,"-2"-82"-522"0,14 56-16 16,19 12-4-16,14 7 3 15,10 7 6-15,-1 7-10 16,-11 19-6-16,-16 1-24 16,-23 0-19-16,-7-2 7 15,-32-4 23-15,-10-1 12 16,0-4-4-16,8 3 5 16,10 1 6-16,12 1 0 15,12 4 1-15,3 5 8 16,3 1 4-16,15 1 7 15,-2 0-1-15,-5 2 7 0,-10-1-1 16,-1 0-4 0,-16-6 7-16,-18-3 3 15,-10-6 18-15,-5-4-7 16,1-9-17-16,5-5-11 0,12 0-9 16,8-1-5-16,10-17-82 15,13-7-121-15,6-13-371 16</inkml:trace>
  <inkml:trace contextRef="#ctx0" brushRef="#br1" timeOffset="191566.9449">30672 16122 1363 0,'0'0'53'0,"0"0"-53"0,146-13-45 16,-65 15 15-16,12 10 29 15,1 5-102-15,-6-1-154 16,-21-1-491-16</inkml:trace>
  <inkml:trace contextRef="#ctx0" brushRef="#br1" timeOffset="191738.0003">30893 16387 1176 0,'0'0'41'0,"0"0"-22"0,0 0 27 0,112 48 50 15,-23-40-51-15,18-3-45 16,6-5-163-16,-9-17-258 16</inkml:trace>
  <inkml:trace contextRef="#ctx0" brushRef="#br1" timeOffset="192067.192">31730 16026 1198 0,'0'0'83'0,"0"0"-60"0,93-2 2 16,-57 26 38-1,-5 7-22-15,-7 8-23 0,-13 8-18 16,-11 1-6-16,-11-2-6 15,-19-6-26-15,-1-6-22 16,4-11 15-16,9-11-18 16,10-6 3-16,8-6-25 15,3-2 1-15,27-22-43 16,9-11-60-16,6-8 82 16,-2-6 105-16,-3-4 31 15,-7 3 68 1,-6 9 12-16,-11 11 48 0,-10 14 11 15,-3 12-48 1,0 4-43-16,0 21-69 0,5 17 16 0,0 12 30 16,3 4-28-1,6-2-17-15,6-4-7 16,10-8-4-16,12-5-61 16,7-20-107-16,11-14-232 0</inkml:trace>
  <inkml:trace contextRef="#ctx0" brushRef="#br1" timeOffset="193672.0833">10561 13755 882 0,'0'0'91'15,"0"0"-49"-15,0 0-7 16,0 0 65-16,0 0 24 15,0 0-37-15,0 0-42 0,-9 0-20 16,43 0-15-16,10 0-2 16,0 0 0-16,-3 0-8 15,-10 3-45-15,-1 3-85 16,-5-4-112-16,-4 0-270 16</inkml:trace>
  <inkml:trace contextRef="#ctx0" brushRef="#br1" timeOffset="194042.5968">11061 13669 991 0,'0'0'176'0,"0"0"-139"16,0 0-30-16,0 0 1 16,92-42 54-16,-66 42-46 15,-6 17-16-15,-9 8-3 16,-11 9-30-16,-6 3 2 16,-27 2 11-16,-3-2 13 15,1-4 6-15,15-5-1 0,14-8 2 16,6-5 5-16,11-5 42 15,20-4 22-15,9-4-4 16,11-2-15-16,7 0-23 16,5 0-19-1,-2-8-8-15,-1-3-7 0,-4-6-71 16,-5-6-75 0,-8-7-187-16</inkml:trace>
  <inkml:trace contextRef="#ctx0" brushRef="#br1" timeOffset="194272.2526">11701 13584 609 0,'0'0'410'0,"0"0"-306"0,0 0-97 16,0 0 25-16,0 0 71 16,-19 116-37-16,2-55-27 15,-2 5-23-15,-5 3-12 16,-2 5 0-16,-2 0-4 15,0 1 0-15,5-4-22 16,7-9-49-16,10-12-40 16,6-12-118-16,3-17-297 15</inkml:trace>
  <inkml:trace contextRef="#ctx0" brushRef="#br1" timeOffset="194645.5799">11980 14069 1229 0,'0'0'69'16,"0"0"-52"-16,0 0-9 16,94-42 28-16,-69 42-11 15,-7 0-25-15,-6 17-5 16,-9 3-11-16,-3 3-17 15,-12-1 19-15,-12 2 8 16,2-4 1-16,7-1 1 0,8-4 3 16,7 0-1-1,0-1 2-15,14 3 6 16,6-3 22-16,1 4 7 16,-4-1 6-16,-4-1 0 15,-6 4-10-15,-7-1-3 16,0 1-8-16,-17-4-10 0,-11 0 10 15,-12-3-3-15,-12-4-11 16,-16-4 0-16,-15-5-6 16,-8 0-113-16,-8-10-340 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11T05:02:26.64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C000"/>
    </inkml:brush>
    <inkml:brush xml:id="br4">
      <inkml:brushProperty name="width" value="0.05292" units="cm"/>
      <inkml:brushProperty name="height" value="0.05292" units="cm"/>
    </inkml:brush>
  </inkml:definitions>
  <inkml:trace contextRef="#ctx0" brushRef="#br0">2094 3198 538 0,'0'0'206'0,"0"0"-121"15,0 0-2-15,-4-81 3 16,2 65 19-16,2 4-10 16,0 3-18-16,-1 5-18 15,1 2-15-15,0 2-8 16,0 0-23-16,0 6-13 16,0 18-10-16,7 14 8 15,4 14 2-15,2 11 3 16,4 8-1-16,-1 10-2 15,-1 8 2-15,-2 2-2 16,-4-4-1-16,-1-11-69 0,-1-12-13 16,-1-17-25-16,-3-15-70 15,0-17-148-15</inkml:trace>
  <inkml:trace contextRef="#ctx0" brushRef="#br0" timeOffset="833.3357">1633 3217 1154 0,'0'0'50'0,"0"0"-32"16,-3-79-12-16,36 62-5 16,18 2 13-16,22 3-9 15,18 1-5 1,9 2 0-16,-1 2-19 0,-16 3-3 15,-13 0 11-15,-21 2 9 16,-20 2 1-16,-16-3 1 16,-11 3 1-16,-1 0-1 15,-1 0-3-15,0 13 0 16,0 16 3-16,0 14 4 16,0 10 3-16,3 9-1 15,6 4-4-15,8 3 6 16,0-1-8-16,4-5 2 0,0-7-2 15,3-11-5-15,1-10-8 16,-4-17-3-16,0-12-7 16,-3-6 23-16,4-12 10 15,-1-11 0-15,0-7 15 16,0 2 9 0,-3 1-4-16,-2 7 8 0,-1 6-3 15,0 8-15 1,3 6-14-16,0 0-6 0,6 7-10 15,-3 14-1-15,7 8 6 16,-4 3 4-16,6 0 0 16,-2-3-6-16,2-4-11 0,1-7 9 15,-1-10-4 1,-3-6-6-16,-6-2 6 0,-2-2 5 16,-5-12 7-16,2-5 1 15,-5-2-1-15,-1 2 0 16,-1 3 1-16,3 5 0 15,4 4-4-15,5 4 0 16,6 3 1-16,2 0-5 16,-1 0 6-16,0 0 2 15,-1 0-1-15,-2 0 1 16,-1-6 2-16,-1-7 2 16,-7-3 6-16,-1-4 10 15,-8-4 4-15,-7-1 10 0,0 0-3 16,-13 2-17-1,-8 4 1 1,-6 6 3-16,0 7-6 0,-4 6-2 0,1 3-10 16,3 23-4-16,5 8 0 15,13 12-2-15,9 6 6 16,0 1 0-16,30-6 1 16,7-9-1-16,11-13-29 15,7-8-4-15,12-9-18 16,6-7-87-1,-1-1-210 17</inkml:trace>
  <inkml:trace contextRef="#ctx0" brushRef="#br0" timeOffset="3248.7081">4614 3370 1012 0,'0'0'106'0,"0"0"-58"0,0 0-43 16,-55-86 0-16,22 73 47 15,-3 11 1-15,-7 2-38 16,-2 0-11-16,3 19-4 16,4 6-2-16,10 3 0 15,11 1 1-15,11-3 0 16,6-3 0-16,3-6-13 15,17-5-18-15,5-8 11 16,3-2 5-16,-4-2-3 16,-2-3-1-16,-7-14 20 0,-3-3 1 15,-6 0 2 1,0-1 11-16,-4 5 10 0,-2 4 0 16,0 5 20-16,0 4-11 15,0 3-11-15,0 0-22 16,0 16-5-16,4 21-20 15,5 19 25-15,3 21 0 16,6 16 0-16,0 3 0 16,-3 5-3-16,3 0-27 15,-8-3-12-15,0-1 7 16,-7-5-26-16,-3-9-28 16,0-13 16-16,-11-11 30 15,-12-16 33-15,-5-11 10 16,-12-14 19-16,-13-12 37 15,-14-6 54-15,-6-7-23 16,-5-23-10-16,1-9-14 16,8-7-21-16,13 0-5 0,21 0-13 15,23 0-9-15,12-3-5 16,39-4-10-16,22 0-24 16,20 3-30-16,14 7-7 15,7 4-3-15,-4 4-4 16,-7-1 4-16,-16 1-17 15,-20-6 47-15,-12-4 34 16,-17-3 8-16,-8 1 25 0,-12 2 20 16,-6 3-2-1,0 5 5-15,-9 8 3 0,-6 8-1 16,4 6-15 0,4 7-2-16,5 6-18 15,2 2-6-15,0 0-17 16,0 0-2-16,0 16-32 15,5 12 19-15,10 11 9 0,4 5 5 16,3-2-14-16,-3-3-31 16,0-4-29-16,-3-10-69 15,-4-11-65-15,-6-14-410 16</inkml:trace>
  <inkml:trace contextRef="#ctx0" brushRef="#br0" timeOffset="3429.1229">4687 2977 481 0,'0'0'772'16,"0"0"-772"-1,0 0-236-15,0 0-37 0,0 0 3 16</inkml:trace>
  <inkml:trace contextRef="#ctx0" brushRef="#br0" timeOffset="4298.3495">5009 3321 305 0,'0'0'647'16,"0"0"-647"-16,0 0-6 15,42 95 6-15,-18-57 0 16,3 0 0-16,1 2-33 16,2-5-56-16,1-10-43 15,-6-10-12-15,-9-13 134 16,-9-2 10-16,-7-20 202 16,0-6-44-16,0-7-48 15,-10 1-15-15,-3 0-28 16,2 4-1-16,5 3-18 15,6 7-7-15,0 7-14 16,0 4-10-16,12 1-8 0,18 6-9 16,10 0-14-1,12 13 5-15,5 6-5 0,6 2-25 16,-4-2-29-16,1-6 6 16,-5-8 9-16,-7-5 10 15,-12 0 41-15,-11-15 2 16,-12-5 29-16,-8-4 46 0,-5-1-1 15,0-1-10 1,-9 3 1-16,-18 7-25 16,-3 2-23-16,-6 11-9 0,5 3-5 15,1 9-3-15,8 25-9 16,7 10 3-16,9 10 5 16,6 5-1-1,12-2 1-15,14-8 0 16,12-14-25-16,1-15-12 0,6-16 14 15,1-4 6-15,-4-14 16 16,-1-19 2-16,-8-10 9 16,-7-6 23-16,-7-1 28 15,-4-1-11-15,-8 4-14 16,-5 9 5-16,1 12-14 16,0 11 2-16,0 9-6 15,2 6-22-15,3 3-1 16,7 22-20-16,3 13 17 0,5 9 3 15,-4 0-14-15,-4-2-20 16,-3-6-14-16,-2-11-10 16,-2-11-21-1,7-12 34-15,0-5 16 0,1-16 30 16,3-16 0-16,-2-9 2 16,2-1 10-1,-2-2 30-15,2 1 2 0,2 6 16 16,0 6-16-16,4 10 2 15,2 11-13-15,0 10-10 16,-2 0-21-16,-5 14-2 16,-1 14 0-16,-7 9-2 0,-2 8 2 15,-4 6-1-15,-3 4 1 16,-1 2-8-16,-2 0-36 16,0-7-84-16,0-15-90 15,-12-15-198-15</inkml:trace>
  <inkml:trace contextRef="#ctx0" brushRef="#br0" timeOffset="7499.0519">7629 3402 991 0,'0'0'77'16,"0"0"-77"-16,93-33 7 15,-31 9 12-15,3-1 30 16,-1 1-30-16,-8 3-12 16,-12 3-1-16,-16 3-3 0,-15 5-1 15,-13 4 4 1,0 0 5-16,-23 0-11 0,-10 4-1 16,-3 2-1-16,-1 0 1 15,6 0 1-15,8 11-1 16,7 1-2-16,10 4 3 15,6 4-3-15,6 3 0 16,19 0 3-16,8 4 1 16,-2-2-1-16,-4 0-1 15,-7 0-6-15,-15 2-13 16,-5 0 10-16,-13 1 10 16,-17 0 0-16,-1-1 18 15,4-5 15-15,7-6 9 16,10-5-11-16,9-3-10 15,1-2-9-15,14 4 0 16,21-1 5-16,15-2 1 16,13-1-7-16,10-5-11 0,4-1-76 15,-6 0-83-15,-8-17-236 16</inkml:trace>
  <inkml:trace contextRef="#ctx0" brushRef="#br0" timeOffset="8414.9674">8293 3485 1128 0,'0'0'71'0,"0"0"-62"0,0 0-7 16,0 0 49-16,0 0-6 15,96-3-29 1,-32 3-15-16,6-1-1 0,-4-7-4 16,-8-4-44-16,-13-3-10 15,-14-4 19 1,-13 1 39-16,-15 1 10 0,-3 2 25 15,-11 3-2-15,-14 4-3 16,-11 3-3-16,-4 5-11 16,0 2-1-16,1 17-12 15,9 9 2-15,12 5-5 16,17 3 0-16,1 1-2 16,31-4-3-16,21-6 5 0,20-12-5 15,17-13-12-15,13-2-37 16,5-21 1-16,-11-12 17 15,-20-6 27-15,-21-2 9 16,-22-2 6-16,-17 3 46 16,-13 3 18-1,-3 5-13-15,-16 7-10 16,-12 9-2-16,-10 10-30 0,-2 6-12 16,1 6-3-16,6 18-6 15,12 7-4-15,17 3 2 16,4-1-3-16,15-5-40 15,22-6-3-15,9-10 7 16,2-7-15-16,-5-5-5 16,-10 0-8-16,-14-10 71 0,-11 0 4 15,-8 1 79-15,0 4 11 16,0 5-37-16,0 0-47 16,0 15-6-16,9 26-27 15,9 25 27-15,10 15 1 16,6 11 0-16,4 11-2 15,-1 3-1-15,-5 6 0 16,-7 6-18-16,-6-5 6 16,-11-12 13-16,-8-26 1 15,-24-26 7-15,-36-32-4 16,-28-17 39-16,-19-17 30 0,-14-28 6 16,-3-16-27-1,8-14-15-15,20 0-12 0,29-2-12 16,37 4-1-1,30 1-1-15,42 3-10 16,43 2-11-16,33 4-36 16,21 8-49-16,10 5 13 0,-3 0 29 15,-18 5 32-15,-29-2 7 16,-28 3 12-16,-35 4 3 16,-24 4 3-16,-12 3 26 15,-7 3 5-15,-22 4 4 16,-2 7-24-16,0 7 19 15,4 8-19-15,3 4-5 16,7 4-9-16,4 20-7 0,7 9 0 16,6 7-5-1,0 7 9-15,18 2-1 0,9 0 2 16,1-4-12-16,-1-6-41 16,0-11-36-16,-5-14-141 15,-8-14-337-15</inkml:trace>
  <inkml:trace contextRef="#ctx0" brushRef="#br0" timeOffset="8578.2758">9536 3096 864 0,'0'0'298'0,"0"0"-298"16,0 0-310-16,0 0 140 15,103 37-46-15</inkml:trace>
  <inkml:trace contextRef="#ctx0" brushRef="#br0" timeOffset="8859.0049">9951 3321 892 0,'0'0'116'0,"0"0"-103"0,-78 77 11 0,63-45 21 0,15 2-1 16,0 0-3-16,35-2-25 16,17-5 1-16,9-13-4 15,2-12 2-15,-10-2-6 16,-15-17 4-16,-15-9 48 0,-15-6 27 16,-8-5-23-16,-16-3-33 15,-25 0-19-15,-15 3-13 16,-7 3 0-16,0 13-3 15,10 9-23-15,12 12-96 16,21 4-37-16,20 16-79 16,17 2-225-16</inkml:trace>
  <inkml:trace contextRef="#ctx0" brushRef="#br0" timeOffset="9181.3187">10276 3313 1242 0,'0'0'68'0,"0"0"-68"0,0 0-4 16,0 0-9 0,0 0 13-16,0 0 5 0,0 111-5 15,20-74-6-15,2-6-66 16,0-10-35-16,-4-14-1 16,-3-7-20-16,-4-11 87 15,-5-19 41-15,1-6 25 16,-1-4 74-16,3 2-4 15,7 3 7-15,4 6-6 16,7 10-20-16,5 8-44 0,10 11-14 16,4 2-1-16,0 19-9 15,-5 5 4 1,-11 6-12-16,-15 10-2 0,-11 7 0 16,-4 7 1-16,-7 2-34 15,-22-4-56-15,-11-17-68 16,-17-15-142-16</inkml:trace>
  <inkml:trace contextRef="#ctx0" brushRef="#br0" timeOffset="11321.2323">11646 2948 1045 0,'0'0'77'15,"0"0"-28"-15,0 0 7 16,0 0 53-16,0 0-13 15,0 0-46-15,0 0-49 0,-17-49-1 16,19 77-32 0,10 18 22-16,0 14 10 15,-2 11 6-15,-4 5-4 0,-6 1-2 16,0-2 0-16,0-9-19 16,0-10-15-16,0-14-18 15,0-15 17-15,5-11 12 16,1-10 7-16,4-6 16 15,0-6 17-15,8-18 1 16,3-4-5-16,3-5-2 16,4 3 6-16,1 4 0 15,2 3-3-15,3 7-8 16,2 8-4-16,2 8-2 16,0 0-11-16,-2 9 5 15,-5 15-6-15,-7 8 0 0,-12 4 2 16,-12 5-7-1,0-5 6-15,-22-5 8 16,-15-9 1-16,-14-13 2 16,-3-9 38-16,-4 0 23 0,1-18 10 15,8-9-35-15,12 1-22 16,10-3-6-16,16-1-8 16,11-2-10-16,21-1-74 15,35 1-94-15,29 2-48 16,16 5 5-16,6 1-113 15</inkml:trace>
  <inkml:trace contextRef="#ctx0" brushRef="#br0" timeOffset="11577.2114">12402 3219 696 0,'0'0'184'0,"0"0"-20"15,0 0-76 1,0 0-72-16,0 0-7 0,0 0 25 16,-96 75 12-16,53-39-10 15,8-1-18-15,12-4-11 16,16-4-1-1,7-4-3-15,1-6 2 0,23-4-2 16,13-7 0-16,5-6 11 16,4 0-10-16,-7-9 7 15,-9-10-3-15,-12-5 6 16,-11-4 36-16,-7-4 0 16,0 0-28-16,-19 0-22 15,-2 5 0-15,-3 7-36 16,5 7-42-16,11 12-38 0,8 1-32 15,0 7-164-15,29 10-59 16</inkml:trace>
  <inkml:trace contextRef="#ctx0" brushRef="#br0" timeOffset="11930.7468">12717 3289 558 0,'0'0'619'0,"0"0"-571"16,0 0-47-16,0 0-1 15,0 0 26-15,0 0 5 16,-35 51-16-16,37-22-13 16,22-3 9-16,9-5-4 15,10-3 1-15,6-8-8 16,-1-6-17-16,-3-4-22 0,-11-2 7 16,-9-14 31-16,-10-11 1 15,-12-5 30-15,-3-7 18 16,-3-4-6-16,-15 3 13 15,-4 7-6-15,4 11 1 16,8 8-15-16,2 10-15 16,7 4-10-16,1 0-10 15,0 12-8-15,0 14-13 16,7 14 20-16,8 4 0 16,3 4-10-16,1 0-34 15,-4-4-46-15,-1-4-22 16,-1-8-63-16,1-8-91 0</inkml:trace>
  <inkml:trace contextRef="#ctx0" brushRef="#br0" timeOffset="12664.0175">13302 3177 1192 0,'0'0'74'0,"0"0"-56"15,0 0-15-15,0 0 0 16,0 0 0-16,0 0-3 0,-2 114 6 16,10-70-6-16,9-4-7 15,2-8-26-15,3-7-15 16,0-14-16 0,1-8 7-16,-2-3 37 0,-1-8 20 15,-3-16 25-15,-1-2 28 16,-5-3-4-1,0 0 18-15,-6 3 2 0,-2 8-24 16,2 8-12-16,-2 5 10 16,0 5-26-16,7 0-17 15,6 10-47-15,10 12 22 16,5 9-5-16,3 0-28 16,2 0-37-16,6-1-25 15,4-4-15-15,11-2-7 0,7-8 15 16,6-7-33-16,-1-9 63 15,-4-3 97-15,-8-19 142 16,-9-10 7-16,-6-5-47 16,-5-3 8-16,-13-3-10 15,-5 3 9 1,-17 2-49-16,-2 11 4 0,-24 4-26 16,-13 11-22-16,-14 8-14 15,-9 4 0-15,-2 15-2 16,2 14-3-16,12 8 3 15,15 3-6-15,17-3 5 16,16-6-4-16,10-11-5 16,26-8-29-16,10-12 3 15,8 0 9-15,-2-28 15 16,-7-11 12-16,-9-10 0 0,-8-10 25 16,-12-9 13-16,-11-4-7 15,-5-3 3-15,-8 2 16 16,-12 11-17-16,1 15 22 15,5 20 8-15,8 16-34 16,3 11-20-16,1 12-9 16,2 29-33-16,0 19 19 15,0 18 14-15,6 4 0 16,-1 2-3-16,-4-5-40 16,-1-8-58-16,0-8-22 15,3-15-148-15,3-19-338 16</inkml:trace>
  <inkml:trace contextRef="#ctx0" brushRef="#br0" timeOffset="13348.0973">14529 3275 1015 0,'0'0'56'0,"0"0"-56"16,88 1-13-16,-46 4 13 0,-3-5 13 15,0 0-13 1,-10 0-1-16,-7-16 1 0,-9-1 1 16,-10-2 27-16,-3 3 20 15,-7 1-27 1,-16 3 0-16,-8 6-10 0,-8 6-7 16,0 0-3-16,4 18-2 15,6 16 1-15,13 5-4 16,12 7 1-1,4 1 2-15,29-7-10 16,20-10-31-16,11-10-19 0,7-13-25 16,8-7-63-16,-1 0-17 15,4-11-80 1,1-7 218-16,-7-5 28 0,-13-9 182 16,-14-4-23-16,-21-4 46 0,-15 0-28 15,-9 5-80 1,-6 5-20-16,-27 10-28 0,-13 7-33 15,-6 13-16-15,1 0 0 16,8 25-4-16,10 13-5 16,13 7 5-16,13 1 4 15,7-3-1-15,10-11 3 16,22-11-1-16,7-13-1 16,1-8-10-16,4 0 7 15,-8-25-9 1,-7-11 11-16,-7-15 1 0,-13-13 7 15,-9-11 6-15,0-9 21 16,-25-8 13-16,-10-4 15 16,-5 6-4-16,-2 12-22 15,8 19-11-15,9 20 3 16,10 15 12-16,9 15-27 0,3 9-2 16,3 0-10-16,0 29-1 15,0 22-22-15,0 20 21 16,12 17 1-16,10 5-1 15,6 3-15-15,4-4-32 16,-3-7-42-16,-3-14-162 16,-8-18-401-16</inkml:trace>
  <inkml:trace contextRef="#ctx0" brushRef="#br0" timeOffset="15355.9544">16274 2535 1360 0,'0'0'20'0,"0"0"1"16,0 0-11-16,0 0 11 15,0 0-21-15,0 0-41 16,13 54 34-16,-2 21 2 0,-1 10 5 16,-4 4-48-16,-2-2 15 15,-2-7-1 1,-1-9-19-16,1-15-40 0,2-15 8 16,3-14 16-1,1-13 21-15,3-12 21 0,2-2 27 16,5-4 41-1,3-10-2-15,0 0 6 0,3 0 27 16,1 9-11-16,3 3-42 16,-1 2-16-16,-4 6-3 15,-4 15-4-15,-11 5-11 16,-8 4 13-16,-2 1 2 16,-28-1 1-16,-10-7-1 0,-8-8 2 15,-1-8 8 1,3-7-7-16,7-1 4 0,11-18-1 15,14-9-6-15,14-7-63 16,24-5-178-16,30-1-295 16</inkml:trace>
  <inkml:trace contextRef="#ctx0" brushRef="#br0" timeOffset="15815.1885">16782 3046 93 0,'0'0'978'0,"0"0"-949"16,0 0-24-16,0 0-5 15,30 77 26-15,-16-52-2 16,5-4-11-16,6-2-5 16,8-9 3-16,2-10-8 15,0 0-3-15,0-6-2 16,-7-15 2-16,-3-2 2 0,-5-4 4 16,-8 2 40-16,-5 0 3 15,-5 7 7-15,-2 4-3 16,0 7-4-16,0 6-20 15,0 1-29-15,0 17-13 16,0 25-19-16,1 23 30 16,9 21 2-16,1 17-5 15,5 13-10-15,-2 9-27 16,-2 10 0-16,0 11 8 16,-5 5-3-16,-1 5 37 15,-4-3 23-15,-2-22-4 0,0-29-12 16,-11-34 18-1,-25-36-1-15,-19-30 7 16,-20-10-4-16,-13-36 17 16,-4-27-14-16,4-19-4 15,14-12 2-15,18-8-17 0,28 2-5 16,25 3-1-16,12-1-2 16,39-1-2-16,20 1-2 15,19 11-5-15,17 12-13 16,7 18-74-16,4 16-83 15,-7 8-115-15</inkml:trace>
  <inkml:trace contextRef="#ctx0" brushRef="#br0" timeOffset="16324.1913">18275 2863 1343 0,'0'0'29'0,"0"0"-29"15,0 0-34-15,0 0 11 16,0 0 22-16,-13 94 1 16,37-38 2-16,12-5-2 15,8-5-23-15,5-12-34 16,1-12-10-16,-2-12-15 0,-7-10 7 15,-12-6 60-15,-9-19 15 16,-14-7 60-16,-6-7 11 16,0-2-13-16,-17 3 0 15,-5 6-5-15,3 7-4 16,3 10-15-16,9 11-17 16,3 4-17-16,4 14-17 15,0 23-33-15,7 16 41 16,13 14 9-16,2 6-31 15,-3-1-26-15,-7 3 22 0,-9-4-8 16,-3-6 10 0,-9-6 13-16,-18-12 13 15,-6-12 7-15,-4-13 1 16,-4-15 60-16,-6-7 15 0,-5-1 7 16,-5-20-27-16,6-5-19 15,10 0-25-15,18-3-12 16,23-3-63-16,20-3-130 15,46-4-630-15</inkml:trace>
  <inkml:trace contextRef="#ctx0" brushRef="#br0" timeOffset="16507.7662">19087 3083 1398 0,'0'0'0'0,"85"-3"-28"16,-19 7-17-16,6 14 45 15,-2 6-63-15,-10-4-182 16,-27-1-484-16</inkml:trace>
  <inkml:trace contextRef="#ctx0" brushRef="#br0" timeOffset="16640.1476">19058 3340 1051 0,'0'0'138'0,"0"0"-124"16,104 23-10-16,-31-13 47 15,6 1-28 1,11-1-23-16,-1-5-113 0,-11-5-231 16</inkml:trace>
  <inkml:trace contextRef="#ctx0" brushRef="#br0" timeOffset="18473.0226">20042 3088 951 0,'0'0'217'16,"0"0"-165"-1,0 0-27-15,93-55 18 0,-67 49 20 16,3 2-30-16,-3 4-32 16,-1 0-1-16,-6 0-6 15,-8 4-1-15,-7 7-15 16,-4-1-8-16,0 4 17 16,-4 1 10-16,-11 2 3 15,0-1-1-15,1 1 3 16,7-3-4-16,1 2 2 0,6-2 0 15,0 3-2-15,2 1-1 16,9 0 3-16,-2 0-2 16,-3-1 0-16,-4-3-1 15,-2 1-6-15,-9-5 6 16,-20-1 3-16,-11 0 9 16,-7-5 8-16,-3-1 14 15,6 0-6-15,11-2-16 16,16 2-9-16,11 1-9 15,6-3-91-15,29-1-151 16,20 0-371-16</inkml:trace>
  <inkml:trace contextRef="#ctx0" brushRef="#br0" timeOffset="18872.3127">20441 3110 1356 0,'0'0'54'0,"0"0"-19"16,0 0-13-16,0 0 28 16,0 0-21-16,97-37-29 15,-45 65-2-15,-1 9 1 16,-10 2-14-16,-14 3-30 16,-16-4-31-16,-11-6 4 15,-7-7 40-15,-13-5 18 0,1-10 13 16,6-6 0-16,7-4 1 15,6 0 6 1,0 0 7-16,9-18-13 16,20-6-11-16,7-7-9 15,3-2 13-15,-4 1 7 0,-6 2 3 16,-7 5 11-16,-9 8 27 16,-8 7 30-16,-4 5-7 15,-1 5-15-15,0 0-24 16,0 0-25-16,3 9-4 15,2 17-27-15,7 11 31 16,6 6 0-16,8 4 0 16,7-2-4-16,9-4-85 0,6-10-56 15,1-14-197 1</inkml:trace>
  <inkml:trace contextRef="#ctx0" brushRef="#br0" timeOffset="19058.083">21440 3180 1234 0,'0'0'204'16,"0"0"-194"-16,127 0-2 16,-60 8-5-16,5 2 29 15,-4 1-32-15,-3-3-35 16,-13-6-142-16,-21-2-125 0</inkml:trace>
  <inkml:trace contextRef="#ctx0" brushRef="#br0" timeOffset="19244.9404">21706 3023 1125 0,'0'0'178'0,"0"0"-178"16,0 0 4-16,13 79 19 15,10-35 57-15,2 8-38 16,-1 1-33-16,-2 0-4 16,-2 2-5-16,-8-7-94 15,-4-7-65-15,0-12-259 16</inkml:trace>
  <inkml:trace contextRef="#ctx0" brushRef="#br0" timeOffset="19555.5078">22301 3176 503 0,'0'0'902'0,"0"0"-890"16,82-27-12 0,-46 27 0-16,3 17 2 15,1 9-2-15,-11 6-7 0,-16 3-41 16,-13 4-10-1,-29 1 34-15,-23-5 12 16,-3-1 11-16,9-7 2 0,19-9 12 16,21-2 26-16,6 0 21 15,37-4 16-15,23-1-7 16,19-5-36-16,12-6-25 16,3 0-8-16,1-6-56 15,1-8-167-15,-5-1-530 16</inkml:trace>
  <inkml:trace contextRef="#ctx0" brushRef="#br0" timeOffset="19753.0828">23383 3498 1492 0,'0'0'55'16,"0"0"-55"-16,0 0-171 15,0 0 0-15,0 0-258 16</inkml:trace>
  <inkml:trace contextRef="#ctx0" brushRef="#br0" timeOffset="22789.0189">2311 5248 1039 0,'0'0'36'0,"0"0"-10"0,0 0 9 16,0 0 28-1,0 0-30-15,0 0-33 0,0 0-2 16,-94 91 2-16,50-17 3 16,-5 8-2-16,-3 4 3 15,1 0-4-15,5-5 0 16,9-8-47-16,10-16-75 16,6-18-23-16,9-24-124 15</inkml:trace>
  <inkml:trace contextRef="#ctx0" brushRef="#br0" timeOffset="22977.3973">1801 5420 982 0,'0'0'96'0,"0"0"-83"15,91 34-2-15,-38-2-11 16,5 6 47-1,-1 5-10-15,1 1-21 0,8 5-15 16,1-2-1-16,5-1-83 16,-1-10-169-16</inkml:trace>
  <inkml:trace contextRef="#ctx0" brushRef="#br0" timeOffset="23186.9594">2660 5578 950 0,'0'0'171'0,"0"0"-171"16,128 11-7-16,-55-2 7 15,9 2-1-15,8 0-13 16,5-2-127-16,-4-9-235 15</inkml:trace>
  <inkml:trace contextRef="#ctx0" brushRef="#br0" timeOffset="23546.1378">3728 5336 1070 0,'0'0'28'16,"-94"-10"-21"-16,37 10 1 15,1 22 10-15,8 10 6 16,13 6-5-16,18 3-7 16,17 0-8-16,0-6-3 15,28-5-2-15,11-11-29 16,10-10-14-16,3-9-7 0,-10 0-2 16,-12-18 32-16,-12-7 21 15,-8-3 36-15,-10-2 23 16,0 2-2-16,-3 5-1 15,-7 9 18 1,2 7 7-16,4 7-39 0,-1 0-42 16,2 12-13-16,2 15 2 15,1 7 9-15,0 3 4 16,18 0-4-16,15-4-62 16,10-5-25-16,6-12-85 15,3-13-157-15</inkml:trace>
  <inkml:trace contextRef="#ctx0" brushRef="#br0" timeOffset="23705.2398">4162 5356 1106 0,'0'0'30'16,"0"0"-26"-16,0 0-4 16,0 0-2-16,0 0 2 15,0 97 20-15,-1-50-16 16,-10 4-4-16,-2-2-1 15,-10-1-53-15,-11-8-69 16,-3-13-213-16</inkml:trace>
  <inkml:trace contextRef="#ctx0" brushRef="#br0" timeOffset="23894.2682">3792 5422 1086 0,'0'0'78'16,"0"0"-78"-16,0 0 0 16,115 37 1-16,-60-4 12 15,8 6-5-15,-1 1-8 16,-2-5-77-16,-9-10-135 16,-8-10-357-16</inkml:trace>
  <inkml:trace contextRef="#ctx0" brushRef="#br0" timeOffset="24074.8753">4429 5373 1148 0,'0'0'66'0,"0"0"-48"0,0 0-17 16,0 0 2-16,0 0 16 15,36 88-6-15,-18-43-8 16,-3 0-5-16,-6-3-45 15,-2-11-126-15,-7-13-211 16</inkml:trace>
  <inkml:trace contextRef="#ctx0" brushRef="#br0" timeOffset="24278.6443">4416 4985 1019 0,'0'0'152'15,"0"0"-152"-15,88-4-291 16,-21 32 153-16,12 2 16 16,4 5-88-16</inkml:trace>
  <inkml:trace contextRef="#ctx0" brushRef="#br0" timeOffset="24508.9746">4923 5263 501 0,'0'0'332'0,"0"0"-326"15,-88 33-2-15,88-15-1 16,3 4 34-16,31 5 44 16,14 5-7-16,7-3-40 15,-7 0-3-15,-9-6 0 16,-15-3-11-16,-17-5 11 15,-7-2-12-15,-7-2-6 16,-32 1 14-16,-21-5 16 16,-17-4-24-16,-10-3-19 15,-3 0-67-15,10 0-106 16,19-9-306-16</inkml:trace>
  <inkml:trace contextRef="#ctx0" brushRef="#br0" timeOffset="27778.7551">6469 5318 1091 0,'0'0'66'0,"0"0"-52"16,-121-45-5-16,69 42 35 0,-5 3 10 15,-3 3-21-15,5 16-21 16,6 7 4-16,13 3-13 15,12 0 5-15,15-1-7 16,9 0-1-16,9-4-1 16,27-5-1-16,15-9-13 15,11-9-12-15,4-1 0 16,-5-15-9-16,-10-12 23 16,-15-6 13-16,-14 0 3 15,-13-3 27-15,-4 1 6 16,-5 4 19-1,0 7-1-15,0 7 1 0,0 9-15 16,-2 4-6-16,2 4-21 16,0 0-13-16,0 11-11 0,8 14-11 15,11 8 17-15,5 7-29 16,4 3-64-16,3-4-16 16,4-6-73-16,-1-11-107 15</inkml:trace>
  <inkml:trace contextRef="#ctx0" brushRef="#br0" timeOffset="28134.0754">6836 5180 1083 0,'0'0'100'16,"0"0"-66"-16,0 0-32 15,0 0 4-15,0 0 1 16,0 0 2-1,12 76-4-15,4-36-1 0,1-4-4 16,0-3-17-16,-3-8-17 16,2-9-38-16,-7-8 6 15,1-6 44-15,-2-2 22 16,1-3 19-16,2-12 23 16,0-3 11-16,-3 1 4 15,-2 2-8-15,-3 5-1 16,4 4-15-16,4 5-17 15,6 1-16-15,9 0-2 0,11 10-2 16,11 8-10-16,10 5-25 16,9 1-44-16,9-2-27 15,4-2-53-15,0-7-52 16,-1-8-204-16</inkml:trace>
  <inkml:trace contextRef="#ctx0" brushRef="#br0" timeOffset="28525.0437">7837 5343 811 0,'0'0'168'0,"0"-77"-51"0,-27 45-26 16,-13 3 2-16,-13 9-30 16,-8 9-25-16,-6 11-12 15,3 0-12-15,10 17-3 16,13 13-3-16,22 8-6 16,19 6 0-16,5 1-4 15,34-4-11-15,16-10-41 0,15-13-9 16,9-14-7-1,0-4-29-15,-6-18-22 0,-12-16 57 16,-14-11 64-16,-17-10 0 16,-11-8 43-16,-13-11 25 15,-6-5-10-15,-3-3 1 16,-21 0 17-16,-6 6-18 16,-4 9-8-16,3 17 1 15,4 18-10-15,10 16-11 16,9 13-14-1,6 3-16-15,2 36-7 0,0 21-14 16,8 20 21-16,14 10 1 16,5 0-1-16,4-3-6 0,-1-6-59 15,0-9-22 1,-2-12-28-16,6-13-144 0,4-16-328 16</inkml:trace>
  <inkml:trace contextRef="#ctx0" brushRef="#br0" timeOffset="28756.9173">8839 4723 1358 0,'0'0'101'15,"0"0"-93"1,0 0-8-16,0 0 0 0,38 78 8 15,-2-14 18-15,5 5-14 16,-2 0-12 0,-8-6 0-16,-7-4-31 0,-12-6-89 15,-7-10-50-15,-5-13-165 16</inkml:trace>
  <inkml:trace contextRef="#ctx0" brushRef="#br0" timeOffset="29405.0246">8641 5017 1160 0,'0'0'92'16,"0"0"-74"-16,0 0-18 15,84-8 11-15,-15 8 10 16,9 0-16-16,4 0-5 16,-6 0-7-16,-10-20 7 15,-11-2 1-15,-14-3 1 16,-16 0 4-16,-9 3 24 15,-10 5 30-15,-4 4-6 16,-2 7-16-16,0 4-15 16,0 2-22-16,0 14-1 15,0 19-29-15,10 16 29 16,5 4 0-16,7 1 0 16,1-8-17-16,2-7-39 0,2-12 3 15,4-14-3-15,1-8 16 16,-4-5 17-16,-1-12 23 15,-5-13 2-15,-1-6 17 16,-3-6 28-16,-6-2-14 16,0 2 0-16,-5 5 10 15,-2 9 6-15,-2 9-9 16,-2 10-9-16,4 4-20 0,10 4-11 16,4 19-25-1,11 6 25-15,9 2 1 16,1 0-1-16,9-6-23 0,10-3 4 15,9-9 4-15,5-11-4 16,-3-2-1-16,-5-12 20 16,-10-18 4-1,-14-6 4-15,-15-9 17 16,-11-1 8-16,-15 0-3 16,-8 4-10-16,-27 7-7 0,-10 13-7 15,-6 15-6-15,3 7-4 16,7 25 4-16,9 20-12 15,11 13 12-15,15 7 0 16,6 1 1-16,23-9 0 16,20-8 1-16,6-17 1 0,8-14-3 15,1-13-5 1,8-5-41-16,-2-4-95 0,-9-21-68 16,-13-7-169-1</inkml:trace>
  <inkml:trace contextRef="#ctx0" brushRef="#br0" timeOffset="32436.989">11754 4785 925 0,'0'0'78'0,"0"0"-69"16,-117-21-8-16,68 21 0 16,-1 17 28-16,-2 11 8 15,3 8-13-15,9 7-11 16,11-1-4-16,20 1-5 16,9 0 1-16,25-3 5 15,23-7-4-15,17-8 1 16,9-17 3-16,4-8-5 15,1-3-2-15,-11-18 21 16,-8-5 30-16,-15-4 4 0,-15-2 0 16,-14 0-7-16,-11-2-2 15,-5 0-20-15,-20 2-17 16,-14 2-12-16,-5 8 0 16,-4 7-11-16,-2 8-40 15,6 7-50-15,9 9-54 16,13 18-74-16,17 6-181 15</inkml:trace>
  <inkml:trace contextRef="#ctx0" brushRef="#br0" timeOffset="33412.5112">12190 4926 1167 0,'0'0'40'0,"85"-65"-39"16,-34 32 0 0,3 2 50-16,-9-2 31 0,-8 3-46 15,-13 5-15-15,-11 4 17 16,-13 0 14-16,0 7-16 16,-9 0-24-16,-16 4-5 15,-7 8-3-15,-1 2-4 16,4 0-3-16,9 20-3 15,11 12-6-15,9 9-30 16,5 8-14 0,22-1-24-16,5-2 11 0,0-8 3 15,-10-5-27-15,-16-4-11 0,-6-6 47 16,-19-3 49 0,-17-1 8-16,-4-2 38 0,0-2 28 15,10-4-8-15,12-3-3 16,13-3-22-16,5 2 2 15,23 0-10-15,30-3 16 16,23-2-26 0,20-2-15-16,13-3-36 0,4-13-35 15,-5-3-9-15,-9-6-25 16,-19-4 75-16,-18-2 30 16,-17-1 37-16,-18-3 52 15,-17 5-1-15,-10 3-9 16,0 3-13-16,-23 5-14 0,-12 6-29 15,-8 8-23 1,-9 5 0-16,1 5-3 0,6 19-4 16,11 7 3-1,12 4 2-15,11 0-7 0,11-1 6 16,6-6-23-16,25-7-3 16,13-11-9-16,9-10 4 15,7-1-3-15,1-26 25 16,-1-11 12-16,-10-11 10 15,-8-14 22-15,-15-8 7 0,-12-4-6 16,-13 1 11-16,-2 3-11 16,-6 8-1-16,-15 10 1 15,3 13-1 1,0 16-16-16,9 13 4 0,1 11-12 16,-2 0-8-16,-2 20-12 15,-4 21-9-15,-2 15 16 16,7 13 1-16,11 9 3 15,0 0-8-15,20-3-3 16,11-12-13-16,8-13-33 16,9-14-11-16,4-18-25 15,4-14 2-15,0-4-21 16,-10-12 60-16,-7-17 53 16,-15-7 15-16,-9-8 54 15,-7-4 10-15,-6-1 0 0,-2 5-26 16,0 13 2-16,0 14 5 15,0 11 0-15,0 6-13 16,0 4-47-16,12 19-21 16,7 10 20-16,1 7 1 15,1-1 1 1,-8-4-1-16,-3-3-4 0,-8-5-40 16,1-6-76-16,-3-8-46 15,0-10-201-15</inkml:trace>
  <inkml:trace contextRef="#ctx0" brushRef="#br0" timeOffset="33591.2236">13785 4373 1229 0,'0'0'39'16,"0"0"-39"-16,0 0-39 15,0 0-10-15,0 0-58 16,0 0-141-16,30 25-250 16</inkml:trace>
  <inkml:trace contextRef="#ctx0" brushRef="#br0" timeOffset="34420.7455">13996 4564 844 0,'0'0'20'0,"0"0"-13"15,0 75 11-15,7-45 42 16,9-1-27 0,4-5-22-16,3-8 0 15,2-6-10-15,-2-10-1 0,-2 0 5 16,-4-13 30-16,-1-9 53 16,-4-2-10-16,0 0-7 15,-6 6-12-15,-3 5-18 16,-2 7-8-16,2 6-3 15,2 0-30-15,8 6-29 0,5 15 4 16,12 9 9 0,6 2-23-16,7 0-50 0,7-6-22 15,6-8-50 1,5-7-73-16,2-8-143 0,-3-3 18 16,-4-9 359-16,-4-16 364 15,-8-6-106 1,-8-8-84-16,-11-1-3 0,-10 4-28 15,-14 1-26-15,-1 9-24 16,-21 5-38-16,-16 7-28 16,-9 10-20-16,-5 4-6 15,3 8-1-15,8 20-11 16,10 9 7-16,14 8-3 16,11-1 4-16,5-5-11 15,17-8-24-15,12-12 7 0,9-12-3 16,1-7 5-16,4-8 0 15,-4-20 18-15,-5-5 11 16,-9-4 6-16,-10-1 30 16,-10 4 9-16,-5 3 8 15,-2 8-11-15,-14 6-15 16,-3 12-11-16,5 5-16 16,2 10-2-16,5 21-16 15,7 13 14-15,0 5 4 16,17 0 1-16,13-6-1 15,9-11-8-15,9-12-20 0,15-9 10 16,11-11 5 0,8 0 4-16,-3-16 0 0,-8-17 9 15,-16-14 1 1,-16-10 9-16,-14-6 15 16,-10-6 4-16,-14-3-8 0,-1 1-3 15,-13 5 6-15,-11 13-11 16,-6 16 14-16,3 17-6 15,6 15-6-15,5 5-15 16,4 35-9-16,6 17-1 16,6 18 10-16,3 10 3 15,19 0-1-15,2-2-2 0,-3-9-2 16,-3-12-38 0,-3-11-59-16,-3-14 15 15,-5-16-124-15,-1-14-99 0</inkml:trace>
  <inkml:trace contextRef="#ctx0" brushRef="#br0" timeOffset="34573.0816">15252 4532 1212 0,'0'0'55'15,"0"0"-55"-15,86 0-3 16,-42 4 3-16,3 3 0 15,1-5-78-15,-5-2-275 0</inkml:trace>
  <inkml:trace contextRef="#ctx0" brushRef="#br0" timeOffset="35111.0584">15680 4613 1080 0,'0'0'59'0,"0"0"-49"0,0 0 6 0,118-4 41 16,-76-3-39-16,-1-3-17 16,-10 2-1-16,-11-7 1 15,-10-1 3-15,-10-2 5 16,0 0 25-16,-28 5-26 16,-8 5-6-16,-10 8 0 15,0 7-2-15,3 19 6 0,7 11-4 16,9 7 2-16,15 1 0 15,12-2-1-15,3-7 4 16,28-6 0-16,8-13 8 16,10-10-5-16,4-7-10 15,5 0-18-15,10-15-32 16,7-3-29-16,4-5-2 16,-6-6-9-16,-15-4 79 15,-22-5 11-15,-18-2 8 16,-17 1 68-16,-1 3-15 0,-19 10-26 15,-6 9-21 1,1 13-14-16,4 4-2 16,10 18-9-16,10 15 9 0,0 5 2 15,21 3 1-15,6-2 0 16,1-3 2 0,-4-7-2-16,-9-1-1 0,-2-7 0 15,-8-2 26-15,-5-2 11 16,0 0-15-16,0-3 1 15,-10 0-4-15,-12-1-14 16,-9-3 4-16,-9-4-9 16,-7-5-59-16,-5-1-86 15,0-7-223-15</inkml:trace>
  <inkml:trace contextRef="#ctx0" brushRef="#br0" timeOffset="37354.2498">17852 4453 1229 0,'0'0'54'0,"79"-42"-36"15,-30 32-4-15,1 8 42 16,3 2 2-16,1 16-47 0,0 21-11 15,-11 9-6-15,-16 10-25 16,-20 6-20-16,-7-2-4 16,-35-4 6-16,-13-6 15 15,0-12 16-15,6-13 11 16,12-11 7-16,14-10 0 16,10-4 2-16,6 0 34 15,2-21 22-15,21-10-58 16,10-9 0-16,11-3-3 0,3-1 3 15,0 2 0 1,-7 7 0-16,-12 7-1 0,-7 8 1 16,-12 9 10-1,-7 5 16-15,-2 6 0 16,0 0-26-16,0 9-4 16,-2 14-14-16,-7 12 18 0,3 5 2 15,6 1 4-15,0 1-4 16,5-7-2-16,17-4 0 15,8-5-3-15,10-8-56 16,15-9-113-16,8-9-325 16</inkml:trace>
  <inkml:trace contextRef="#ctx0" brushRef="#br0" timeOffset="37511.9069">18896 4543 1331 0,'0'0'68'0,"0"0"-68"16,0 0 0-16,0 0 22 15,130 10-18-15,-72 3-4 16,0 1-127-16,-6-4-154 16</inkml:trace>
  <inkml:trace contextRef="#ctx0" brushRef="#br0" timeOffset="37687.1305">18999 4814 1337 0,'0'0'44'16,"0"0"-38"-16,0 0-6 16,0 0 79-16,126 37-55 15,-54-29-24-15,9-8-168 16,3-2-208-16</inkml:trace>
  <inkml:trace contextRef="#ctx0" brushRef="#br0" timeOffset="37872.6688">20008 4696 1344 0,'0'0'19'0,"92"0"-19"0,-26 0-60 16,9-10 45-16,2-7-138 16,-7-9-527-16</inkml:trace>
  <inkml:trace contextRef="#ctx0" brushRef="#br0" timeOffset="38039.0025">20612 4325 1289 0,'0'0'116'16,"0"0"-106"-16,0 0 29 16,0 0 22-16,-3 100 23 15,18-39-46-15,0 2-22 0,1 5-15 16,-5-1-1-16,-3-3-10 16,-8-2-68-16,0-13-203 15,0-16-632-15</inkml:trace>
  <inkml:trace contextRef="#ctx0" brushRef="#br0" timeOffset="40460.0784">2127 7103 742 0,'0'0'19'16,"90"-24"-17"-16,-59 10-2 15,-9-1 107-15,-13-1 47 16,-9-1-21-16,0 0-63 0,-25 5-31 15,-8 3-3 1,-15 8-23-16,-17 1-7 0,-16 14-1 16,-16 14-1-1,3 7 7-15,15 4-8 0,24-2 5 16,34-1 0-16,21-4-5 16,9-5-1-16,33-6 1 15,22-8-1-15,27-13-2 16,3 0-18-16,3-14-12 15,-15-13 8-15,-22-3 5 16,-20-2 17-16,-15-3 3 16,-20-2 13-16,-5 2 9 15,0 3 17-15,-11 7 4 16,-2 10 4-16,1 8-15 0,6 5-21 16,3 2-14-16,3 12-6 15,0 20-5 1,3 12 7-16,16 5-27 15,4-2-37-15,11-7-45 16,5-5-55-16,1-14-133 0</inkml:trace>
  <inkml:trace contextRef="#ctx0" brushRef="#br0" timeOffset="41166.4406">2651 6986 1143 0,'0'0'109'16,"0"0"-61"-1,0 0-33-15,0 0 38 16,0 0-8-16,0 0-45 0,70 2-2 16,-40 40 1-16,1 0 1 15,-7-4-42-15,-6-6 2 16,-6-6-3-16,-6-9-18 16,0-9 20-16,-2-6 9 15,-4-2 32-15,3-4 16 16,0-13 7-16,3-3 1 15,-1 2 42-15,-2 6-14 16,0 7-13-16,1 2-20 16,5 3-19-16,6 0-1 15,9 13-10-15,4 5 7 16,8 4-9 0,10 4-29-16,20-2-27 0,10 1-1 15,15-3-40-15,12-4 17 0,-5-7-24 16,-5-7 69-16,-17-4 27 15,-18-7 21-15,-19-17 17 16,-17-6 54-16,-14-9 41 16,-8-4 23-16,0-2-31 15,-9 5-9-15,-18 5-16 16,-7 12-13-16,-8 10-29 16,-3 13-25-16,3 2-12 15,6 24 0-15,13 13 0 16,12 4-1-16,11 3-2 0,6-5-5 15,27-10-29-15,7-12-13 16,9-13-13-16,1-6-9 16,-1-15-26-1,-4-20-17-15,-8-9 49 16,-13-15 35-16,-9-7 31 16,-11-5 27-1,-4-2 27-15,-1 1 11 0,-23 3 1 0,-3 8-1 16,-4 12 20-16,7 15 8 15,3 15-11-15,12 12-37 16,5 7-25-16,4 13-20 16,0 30-12-16,22 19 11 15,12 17 1-15,9 11 0 16,1 5-18-16,-2-1-75 16,-1-5-69-16,0-17-133 15</inkml:trace>
  <inkml:trace contextRef="#ctx0" brushRef="#br0" timeOffset="41582.2907">4914 6953 1156 0,'0'0'261'0,"0"0"-191"16,0 0-70-16,106-46 1 15,-73 74 7-15,0 15 0 0,-8 7-8 16,-7 4-3-16,-18 0-28 16,0-8-19-16,-24-4-28 15,-9-12 10-15,2-10-11 16,4-10-14-16,9-10 38 16,11 0 43-16,7-12 2 15,3-11-34-15,19-9-53 16,11-6 69-16,0-5 28 15,-2-4 26-15,-1-4 70 16,-8 6 9-16,-8 6-1 16,-10 13-6-16,-4 11-1 15,0 11-6-15,0 4-52 16,0 22-39-16,0 22-4 16,0 11 4-16,13 8 3 15,4-2-1-15,5-6-2 16,2-10-28-16,7-8-94 15,4-13-61-15,-1-15-194 0</inkml:trace>
  <inkml:trace contextRef="#ctx0" brushRef="#br0" timeOffset="41775.9768">6008 6929 1499 0,'0'0'26'16,"100"-7"-26"-1,-32 4-7-15,8 2 6 0,-4 1-29 16,-9 0-157 0,-17 0-131-16</inkml:trace>
  <inkml:trace contextRef="#ctx0" brushRef="#br0" timeOffset="41907.9062">6064 7178 1003 0,'0'0'93'0,"0"0"4"15,0 0-19-15,148 54 38 0,-70-54-62 16,7-2-54 0,-5-13-85-16,-4-11-109 0,-16-3-331 15</inkml:trace>
  <inkml:trace contextRef="#ctx0" brushRef="#br0" timeOffset="43857.9187">7192 6700 1160 0,'0'0'144'16,"0"0"-93"-16,0 0-46 15,0 0-4-15,0 0 16 16,0 0-17-16,3 32-5 16,-3 20 5-16,3 7 1 15,-3 9 1-15,0 2-2 0,0-4-6 16,0-7-31-16,0-11-12 15,0-9-24-15,8-10-41 16,17-11-45-16,9-9-158 16</inkml:trace>
  <inkml:trace contextRef="#ctx0" brushRef="#br0" timeOffset="44186.2348">8317 6719 1109 0,'0'0'4'0,"0"0"-4"16,0 0-6-16,0 0 6 15,0 0 44-15,39 98-28 16,-29-62-12-16,-4 3 1 16,-4 1-5-16,-1-3-10 15,-1-4-76-15,0-10-91 0,0-13-241 16</inkml:trace>
  <inkml:trace contextRef="#ctx0" brushRef="#br0" timeOffset="44390.9171">8332 6459 1274 0,'0'0'0'0,"0"0"-333"0,0 0 110 15,95 44 174-15,-42-19 17 16,10 1-348-16</inkml:trace>
  <inkml:trace contextRef="#ctx0" brushRef="#br0" timeOffset="44644.1564">8759 6713 973 0,'0'0'45'15,"0"0"-34"-15,-84 23-10 16,74-9 19-16,10 5 16 16,7 4-13-16,26 7-7 15,4 3-1-15,5 2-10 16,-4-1-2-16,-10 1-1 15,-10-3-1-15,-15-7 0 0,-3-6 0 16,-24-7 12-16,-12-4 21 16,-16-8-6-16,-2 0-20 15,-3 0-8-15,2-10-51 16,10-10-87-16,14-1-312 16</inkml:trace>
  <inkml:trace contextRef="#ctx0" brushRef="#br0" timeOffset="46793.2668">9722 6916 829 0,'0'0'272'0,"0"0"-252"16,102-63-18-1,-38 41 2-15,8-3 25 0,10 1 11 16,-6-1-23-16,-12 4-15 16,-16 6-2-16,-18 4 2 15,-17 4-2-15,-10 4 0 16,-3 0 5-16,-6 1-1 15,-13 2-3-15,-11 0-2 16,0 0-1-16,3 10 0 0,8 6 0 16,16 2-4-16,3 0-3 15,13 3-3-15,15-3-18 16,7-1-4-16,-5-3 18 16,-9-2 16-16,-14-1-6 15,-7 2 1-15,-16 3 5 16,-20 2 33-16,-9 3 23 15,-1 2-4-15,8-3-2 16,16-2 7-16,13-3-28 16,9 4-7-16,20 2-10 15,26-5 0-15,21-1 1 16,16-5-3-16,7-3-10 16,-1-4-32-16,-2-3-63 15,-11 0-90-15,-15-14-287 16</inkml:trace>
  <inkml:trace contextRef="#ctx0" brushRef="#br0" timeOffset="47357.8221">10485 6910 1107 0,'0'0'90'0,"0"0"-90"15,0 0 12-15,115-10-7 16,-33 2 36-16,7 0-41 0,1-6-9 15,-12-3-13-15,-19-1 1 16,-20 0 1-16,-20-1 20 16,-17 1 3-16,-2 1 27 15,-24 3 13-15,-13 6 20 16,-8 3-16 0,-10 5-18-16,3 5-7 15,7 11-1-15,13 11-8 0,19 0-9 16,13 9 1-16,21 2-5 15,27-1-1-15,23-8 0 16,10-11-24-16,10-12-32 16,-2-6-3-16,-8-14 15 15,-14-15 9 1,-12-5 7-16,-16-3 29 0,-15-1 0 16,-14 1 13-16,-10 1 27 0,0 1 9 15,-12 6 8-15,-2 11-25 16,6 7-15-16,8 11-11 15,0 0-6-15,22 19-43 16,17 10 13-16,7 7 9 16,-4 1-13-16,-7-2-15 15,-16-3 34 1,-13 1 15-16,-6-4 7 0,-9-1 24 16,-20-2 27-16,-9-2 13 15,-7-6-4-15,-1-4-23 16,7-3-21-16,9-5-9 15,17-2-14-15,13-4-2 16,18 0-95-16,37-20-144 0</inkml:trace>
  <inkml:trace contextRef="#ctx0" brushRef="#br0" timeOffset="47561.9542">12033 6636 704 0,'0'0'771'0,"0"0"-705"15,0 0-60-15,0 0 36 16,0 0 6-16,0 0-44 16,11 59-1-16,17 9-3 15,2 16 0-15,-5 4 4 16,-8 5-4-16,-2-2-15 16,-3-1-18-16,1-7-27 15,1 0-57-15,3 1-56 16,0-7-1-16,2-9 29 15,-2-17-141-15</inkml:trace>
  <inkml:trace contextRef="#ctx0" brushRef="#br0" timeOffset="47881.4895">12278 6816 708 0,'0'0'628'0,"-7"-93"-611"16,10 70-15-16,22 7-2 15,15 12 16-15,11 4-16 16,7 12-1 0,2 17-25-16,-12 4-9 0,-19 3-4 15,-26-3 1-15,-7-3 14 16,-42-3 19-16,-18-5 5 15,-20-8 7-15,-5-8 21 32,2-4 6-32,11-2-17 0,24 0-5 0,26 0-12 15,26 0-47-15,15 0-156 0,39-10-469 16</inkml:trace>
  <inkml:trace contextRef="#ctx0" brushRef="#br0" timeOffset="48070.6566">12553 6666 1413 0,'0'0'70'15,"0"0"-53"-15,0 0 3 0,0 0 6 16,0 0-26 0,83 29-3-16,-24 5-48 0,-7 0-75 15,-16-5-27-15,-19-8-89 16,-17-7-90-16</inkml:trace>
  <inkml:trace contextRef="#ctx0" brushRef="#br0" timeOffset="49242.1248">12718 6796 261 0,'0'0'526'0,"0"0"-350"0,0 0-71 0,9-87-24 15,36 70-30-15,9 9-35 16,11 0-6-16,4 4-10 16,10 2-4-16,2 0-42 15,-5-3-4-15,-11-4-2 16,-18-3 32-1,-20-2 20-15,-15-3 6 0,-12 1 52 16,0-1 4-16,-25 2-15 16,-15 2-29-16,-9 5-11 0,-3 5 0 15,7 3 5 1,6 9-11-16,18 15-1 16,13 5-2-16,8 5 2 15,19-1 0-15,26-4-1 16,11-9-1-16,4-10-5 15,-3-10-6-15,-5 0 8 0,-3-10-2 16,0-10-3-16,-7-5-10 16,-10-5 20-16,-13-1 38 15,-15-1 8-15,-4 5 17 16,0 3-17-16,0 9 9 16,0 11-13-16,0 4-36 15,17 10-6-15,7 18-25 16,10 11 25-16,2 6 0 0,-11-3-38 15,-4-2 13-15,-13-4 13 16,-8-7 11-16,0-9-2 16,-25-5 3-16,-13-9 3 15,-7-6 13 1,-6 0 10-16,3-6-10 16,7-13-8-16,18 1-8 15,12-4-27-15,11 2-46 0,22-1-39 16,24 3-88-16,14 3 3 15,3 2 146-15,-8 2 51 16,-9 2 6-16,-9 1 71 16,-5 0 64-16,-4-2-11 15,0 0-50-15,5 0-23 16,10-5-31-16,5-2-15 0,3-4 2 16,-8-4-12-1,-13-1 13-15,-17-2-3 0,-11 1 10 16,-2 8 32-16,-12 3-37 15,-12 12-16-15,-3 4 0 16,2 8-13 0,4 23-5-16,5 9 10 0,7 4 3 15,9-2 0 1,0-3-19-16,9-10 10 16,14-11-1-16,7-8 2 15,3-10 11-15,0 0 2 0,1-17 5 16,-4-7 5-16,-2-2-1 15,-4-2 3-15,-3 3 22 0,-7 7-3 16,-5 5-24 0,-2 9-6-16,0 4-1 0,5 7-41 15,5 16-23-15,-1 2 39 16,5 0-33-16,-2-5 1 16,-2-7 30-16,2-8 26 15,-1-5 1-15,0-2 3 16,-3-16 11-16,1-7 28 15,-2-1 6-15,1-1 6 16,-3 3-10-16,-2 4-24 16,-4 8 7-16,-3 7 26 15,3 5-33-15,3 0-20 16,6 10-15-16,3 7 12 16,7 4 2-1,2-1 1-15,4-3-2 0,7-6-2 16,6-8-15-16,3-3 9 15,3-8 2-15,-6-20 8 0,-3-10 0 16,-11-9 5-16,-12-7 0 16,-13-2 16-16,-5-2 8 15,-14 5-6-15,-13 13-6 16,-1 10-13-16,4 16 12 16,5 14-6-16,4 7-10 15,7 30-8-15,8 18 1 16,0 12 4-16,14 3 3 0,13-5 1 15,1-4-1-15,-1-8-4 16,-5-11-38-16,-4-8-38 16,0-10-60-16,-3-13-21 15,-5-11-213-15</inkml:trace>
  <inkml:trace contextRef="#ctx0" brushRef="#br0" timeOffset="49392.2605">14786 6382 1185 0,'0'0'66'0,"0"0"-23"16,0 0-41-16,0 0 14 15,132-1-2-15,-71 12-14 16,2-4-99-16,-7-6-143 16,-8-1-456-16</inkml:trace>
  <inkml:trace contextRef="#ctx0" brushRef="#br0" timeOffset="50044.1985">15220 6416 636 0,'0'0'508'16,"0"0"-450"-1,0 0-46-15,0 0 66 16,117 0-18-16,-67 0-47 0,6-2-10 16,5-8 1-16,-3-2-4 15,-12-3 0-15,-18-3 4 16,-23-1 10-16,-7 1 2 15,-32-1 0-15,-16 7-16 0,-13 7-3 16,-1 5-1 0,4 18-3-16,17 22-1 0,14 8 1 15,21 6 3-15,9-2 1 16,41-6 3-16,19-9 4 16,14-11-4-16,10-16-10 15,9-10-17-15,1 0 13 16,1-8 10-16,-4-10 3 15,-10-5 1-15,-12-4 1 16,-13-5 0-16,-20-5 26 16,-19-1 14-16,-18 1 5 15,-12 3-1-15,-28 7-31 16,-15 11-7 0,-9 14 1-16,-1 2-8 0,7 26 0 15,13 11-3-15,15 5-1 16,21 3 2-16,9-4 2 15,26-6-1-15,20-10-17 0,9-13-32 16,6-12-1-16,4-9 19 16,-6-25 26-16,-9-13 6 15,-9-12 9-15,-18-14 51 16,-11-13 1-16,-12-5-18 16,0-11-18-16,-10-4-24 15,-13 4 10-15,-3 12 1 16,3 24-2-16,6 29 17 15,5 22 20-15,9 14-12 16,3 1-31-16,0 30-4 16,5 30-16-16,16 28 16 15,10 16 2-15,3 4 2 16,2-2-2-16,-7-8-2 16,-10-7-24-16,-12-10-70 15,-7-17-184-15,-3-16-312 0</inkml:trace>
  <inkml:trace contextRef="#ctx0" brushRef="#br0" timeOffset="52408.9423">17149 5689 1349 0,'0'0'37'0,"0"0"-20"15,0 0-14-15,0 0-3 0,0 0-1 16,0 0-20 0,-14 61 2-16,28 18 19 0,3 13 0 15,2-2-26 1,0-9-34-16,-5-10-11 0,-2-16-15 15,0-12 3-15,-2-15 28 16,-2-14 25-16,2-11 30 16,2-3 4-16,4 0 34 15,6-14 9-15,4 1 17 16,3 1-9-16,-2 6-30 16,-4 6-6-16,-4 0-6 15,-6 0-6-15,-9 4-7 16,-4 9 1-16,0 2-1 15,-12-1 2-15,-15 1 2 16,-9-6 4-16,-2-4 1 16,2-5 0-16,11 0-2 0,11-13 1 15,14-10-8-15,2-6-14 16,34-7-70-16,17-2-22 16,10 2 56-1,3 2 38-15,-10 5 12 0,-9 7 24 16,-10 5 49-16,-13 11 13 15,-5 3-7-15,-4 3-43 16,1 6-15-16,4 16-10 16,-1 3-6-16,8 3 3 15,3 0-6-15,6-6 1 16,4-6-3 0,0-10-10-16,-1-6-8 15,-6-7 7-15,-5-17 4 0,-7-10 7 16,-10-4 7-16,-10-5 17 15,-1 0 20-15,-4 2 8 0,-16 4 7 16,2 11-16-16,2 11-16 16,5 15-16-16,7 8-11 15,2 38-5-15,2 25-2 16,0 25 7-16,14 16 5 16,4 6-4-16,0 4-1 15,-5 1-9-15,-2-4-14 16,-7 2-34-16,-4 5-30 0,0-2 20 15,-15-6 57 1,-13-18 9-16,-7-29 2 0,-11-26-1 16,-9-27 0-16,-12-18 1 15,-12-11 16-15,-6-30 7 16,-2-18 9-16,5-14-11 16,15-13 22-16,21-5-20 15,23 3-14-15,23 2 9 16,35 10-7-16,31 7-10 15,21 2-2-15,14 12 6 16,6 5-6-16,-6 7 0 16,-10 8 4-16,-22 4-1 15,-20 6-3-15,-18 0-53 0,-14-4-70 16,-10-4-47 0,-7-4-75-16,0-4-373 0</inkml:trace>
  <inkml:trace contextRef="#ctx0" brushRef="#br0" timeOffset="52926.078">19210 5761 1186 0,'0'0'29'0,"0"0"-29"15,-123-50-2-15,76 50 2 16,5 0 2-16,8 6 2 16,10 16-4-16,15 6-5 15,9 10-1-15,21 10 5 16,25 4-6-16,9 4-27 15,-1-1 7-15,-9-8 7 0,-17-6 8 16,-18-9-10-16,-10-9 8 16,-13-9 14-16,-23-9 2 15,-15-5 27-15,-7-2 30 16,-3-15-17-16,9-7-24 16,13-2-15-16,17-4-3 15,22-4-85-15,16-4-219 16</inkml:trace>
  <inkml:trace contextRef="#ctx0" brushRef="#br0" timeOffset="53283.2072">19411 5561 1204 0,'0'0'51'0,"0"0"-9"16,0 0-36-16,0 0 9 15,0 0-5-15,-84 28-9 16,83 33 3-16,1 11-3 15,11 10-1-15,11 0-4 16,1-5-37-16,0-13-24 16,-2-21-48-16,0-15 20 15,1-13 13-15,2-14 1 0,0-1 79 16,-3-20 3-16,-3-11 84 16,-3-5-15-16,-2-1 32 15,-4 0-31-15,-1 11-12 16,-3 9 6-16,-1 8-8 15,2 9-15-15,3 2-44 16,10 20-16 0,8 10 2-1,4 5 14 1,5 0 0-16,1-3-62 0,8-5-14 0,4-7-27 16,9-9-62-16,4-8-39 0,-3-5-217 15</inkml:trace>
  <inkml:trace contextRef="#ctx0" brushRef="#br0" timeOffset="53958.2415">20202 6023 630 0,'0'0'267'0,"12"-95"-98"16,-12 49-85-16,-14 10 3 0,-17 9-7 16,-8 14-44-16,-4 13-34 15,3 3-2-15,2 30-7 16,12 13 2-16,8 7 1 16,13-3-3-16,5-5 0 15,11-11-21-15,16-10-37 16,7-11 3-16,3-10-19 15,-3-3 33-15,-2-10 42 16,-9-12 6-16,-7-6 44 16,-9-2 28-16,-7-2 3 15,0 5-18-15,0 5-5 16,-4 6-21-16,-1 10-7 16,4 6-16-16,1 0-8 15,0 21-41-15,6 11 30 0,16 5 3 16,12 1-29-1,10-4-24-15,8-7-5 0,4-6-30 16,9-7 22-16,2-6-53 16,2-6 67-16,2-2 55 15,-7-3 5-15,-6-18 27 16,-10-8 75-16,-9-9-16 16,-11-5 35-16,-10-6-32 15,-12 2-45-15,-6 0 6 16,-12 9-3-16,-25 11-17 0,-15 10-17 15,-11 16-11 1,-1 1-2-16,4 32-7 0,13 15-1 16,17 8 2-1,15 0 4-15,15-8-4 16,4-9-10-16,29-11-22 16,9-13 0-16,7-11-4 0,5-3 1 15,-6-24 29-15,-2-14 7 16,-12-11 5-1,-7-11 18-15,-11-10 24 0,-7-3 5 16,-7 0 9-16,-2 2-17 16,-11 8 13-16,-7 11-6 15,2 19-9-15,4 18-7 0,7 13-8 16,2 5-22 0,-1 36-16-16,4 19 2 0,0 23 13 15,12 12 0 1,6 0-9-16,3-8-59 0,-3-13-77 15,-3-21-35-15,2-18-218 16</inkml:trace>
  <inkml:trace contextRef="#ctx0" brushRef="#br0" timeOffset="54618.9364">21128 5891 1180 0,'0'0'67'0,"0"0"-63"16,93-6-4-16,-46 6 9 0,5 0-4 16,0 0-5-16,-10 0-3 15,-11-15 3-15,-12-9 4 16,-14-1 9-16,-5-5 29 16,-12 5-8-16,-23 4-15 15,-9 8-13-15,-3 11-6 16,3 2-6-16,6 30-6 15,11 15 6-15,15 13 2 16,12 4-2-16,26-1-1 16,23-11 6-16,14-11-1 15,10-17-20-15,4-10 3 16,5-10 13-16,-2-2 6 16,-3-2 5-16,-10-18-4 15,-7-9 19-15,-10-6 22 16,-9-12 39-16,-13-4-9 15,-17-4-40-15,-11 4-10 0,-21 8-3 16,-24 11-7-16,-13 12-11 16,-3 16-1-16,3 4-4 15,10 30-2-15,13 15-7 16,16 8 12-16,19 4-11 16,8-4-6-16,28-9-12 15,10-14-13-15,6-17-27 16,5-13 15-16,2-9 31 0,-3-26 16 15,-12-19 8 1,-11-13 2-16,-16-6 40 0,-10-10-5 16,-4 1-12-16,-3-2-13 15,-6-1-3-15,-17 5 1 16,-5 8 2 0,-2 16 3-16,3 20 27 15,10 18 3-15,6 16-34 0,2 4-11 16,2 34-19-16,5 26 0 15,2 22 19-15,18 13 1 16,23 3-1-16,8-4 0 16,-3-7-27-16,-3-13-82 15,-9-18-97-15,-2-20-468 16</inkml:trace>
  <inkml:trace contextRef="#ctx0" brushRef="#br0" timeOffset="57191.2989">1654 8497 991 0,'0'0'118'0,"0"0"-91"16,0 0 39-16,0 0 53 16,0 0-71-16,88-58-40 15,-25 32 0-15,10-1-4 16,-7 0-7-1,-11 1 8-15,-18 6-6 0,-24 3 3 16,-13 3 5-16,0 2 0 16,-25 4-2-1,-3 3-5-15,-2 5-1 0,6 0-5 16,9 12-3-16,15 7-27 16,0 10-13-16,36 3 21 15,9 1-21-15,4-1 2 16,-7-2 6-16,-15-2 19 15,-18-3-1-15,-9 0 23 16,-27-3 2-16,-15 1 26 16,-6-2 30-16,-4-2-4 0,16-2-6 15,14-5-4-15,17-1-17 16,5 2-13-16,27 2-11 16,21-2 6-16,23-5 9 15,10-5-18-15,1-3-68 16,-1-6-103-16,-10-19-211 15</inkml:trace>
  <inkml:trace contextRef="#ctx0" brushRef="#br0" timeOffset="58040.9278">2363 8474 359 0,'0'0'758'0,"0"0"-713"16,0 0-36-16,0 0-4 15,112 5 48-15,-42-5-21 0,-3 0-30 16,-1-7-2-16,-13-10-9 16,-14-3-9-16,-17-2 11 15,-17 0 7-15,-5-1 5 16,-13 4 20-16,-20 8 1 16,-12 6-2-16,-7 5-8 15,2 8-8-15,6 16-3 16,17 12-5-16,18 8-3 0,12 4 3 15,39-1-2 1,26-9 1-16,13-12-28 0,7-12-37 16,6-14-17-16,0 0-49 15,-3-17 11 1,-3-9 25-16,-15-9 67 0,-22-5 29 16,-26-3 116-16,-20 0 43 15,-5 3-36-15,-26 1-50 16,-22 8-14-16,-14 7-13 15,-11 12-22-15,7 12-10 16,16 0-13-16,22 24-1 16,24 8-12-16,11 3 0 15,34-1-12-15,14-5-18 16,0-8-48-16,-4-13-47 16,-11-8 40-16,-14 0-3 0,-10-6 88 15,-13-11 12-15,-3 2 62 16,0 2 35-16,0 6 16 15,0 7-16-15,0 7-81 16,12 23-16-16,9 15 0 16,1 12 5-1,5 10-5-15,-4 9-19 0,-6 7 3 16,-8 2-17-16,-9-2-5 16,0-9 4-16,-25-17 21 15,-14-17 13-15,-16-19 11 16,-23-14 43-16,-14-7 15 15,-10-21-4-15,1-18-17 16,15-13-28-16,23-1-10 16,33 0 2-16,30 4 1 0,43 0-13 15,42 3-39-15,36-2-31 16,15-4 1-16,1-2 16 16,-10-4 34-16,-29 0 19 15,-32 4 24-15,-27 8 46 16,-23 4 12-16,-16 9-13 15,-3 5-10-15,-12 10-7 16,0 11-13-16,2 7-18 16,7 5-21-16,0 22-4 0,6 13 4 15,0 5-4 1,15 5 1 0,10-1 1-16,1-4-31 15,0-8-80-15,0-11-72 0,-5-15-180 16</inkml:trace>
  <inkml:trace contextRef="#ctx0" brushRef="#br0" timeOffset="58192.0415">3689 7915 1062 0,'0'0'0'0,"0"0"-405"15</inkml:trace>
  <inkml:trace contextRef="#ctx0" brushRef="#br0" timeOffset="58464.4887">4125 8292 1004 0,'0'0'53'0,"0"0"-45"0,-96 53 10 15,77-22 45-15,16 6-13 16,3 1-6-16,33-4-24 16,7-11-9-16,6-9 16 15,-2-14 4-15,-7 0 5 16,-13-19 29-16,-9-9 5 16,-15-6-22-16,0-4-28 0,-27-3-10 15,-11 1-7-15,-3 5-3 31,-1 7-8-31,9 8-31 0,11 13-101 0,17 7-85 16,10 3-136-16</inkml:trace>
  <inkml:trace contextRef="#ctx0" brushRef="#br0" timeOffset="58784.8076">4443 8279 1158 0,'0'0'92'16,"0"0"-65"-16,0 0-18 15,0 0 4-15,0 0 0 16,0 0-3-16,-17 76-10 16,20-49-4-16,17-6-26 0,7-6-20 15,4-11-3-15,0-4 7 16,-1-4 4-16,-5-15 42 16,-4-5 3-16,-4-4 51 15,-4 0 25-15,-4 8-6 16,-1 3 6-16,-5 11-7 15,-3 6-13-15,1 0-38 16,-1 17-21-16,3 14-2 16,0 8 2-16,0 5 1 15,6 3 0-15,3-1-1 16,10-3-7-16,5-8-54 16,7-9-83-16,7-8-42 15,6-14-190-15</inkml:trace>
  <inkml:trace contextRef="#ctx0" brushRef="#br0" timeOffset="58952.1208">5375 8497 1198 0,'0'0'54'0,"0"0"-38"15,-49 100 63-15,16-50 19 16,-10 4-69-16,-8 8-22 15,-10-1-7-15,-8-4-123 16,-4-10-226-16</inkml:trace>
  <inkml:trace contextRef="#ctx0" brushRef="#br0" timeOffset="102729.2652">8612 8701 861 0,'0'0'59'15,"0"0"-59"1,0 0-2-16,0 0-4 15,0 0-3-15,0 0 8 0,0 0 1 16,2 61 3-16,7-29 5 16,0 6 7-16,6 10-6 15,-3 9 0-15,1 9 2 16,1 13-8-16,-5 8 3 16,1 7-6-16,-1 3 2 15,5 0-2-15,5 2 0 0,5 7 0 16,2 6 4-16,1 2-4 15,-4 11 1-15,-4 13-1 16,-5 12 12 0,-3 12 10-16,-3 10 10 15,4 3 0-15,1 8 2 0,-1 8 5 16,3 11-3-16,-3 7-11 16,0 3 2-16,3-1 5 15,-3 2-3-15,4 10-9 16,1 5 4-16,5 4-15 15,5 1 0-15,4 0-6 16,5 5 3-16,5 1-5 0,3 0 4 16,4-5 2-1,6-3-1-15,1-6 0 16,-2-9-2-16,-3-8-1 16,-1-19-2-16,-9-15-2 0,-2-13 1 15,-8-11-3-15,-7-10-30 16,-6-10-23-16,-8-11 4 15,-8-13 8-15,-1-12-8 16,0-12-72-16,-4-16-46 16,-7-20-156-16</inkml:trace>
  <inkml:trace contextRef="#ctx0" brushRef="#br0" timeOffset="104392.5707">974 13028 755 0,'0'0'58'0,"0"0"-46"16,0 0-7-16,-91 0 19 15,82 0 54-15,9 0-32 16,0 0-9-16,0 0-15 16,7 0-5-16,16 0-7 15,14 0-7-15,12-8 4 16,14 0-2-16,13-1-3 16,9 0 1-16,18-1-3 15,18-1 0-15,16-3 0 0,26-2 6 16,13-1-3-16,15-1-3 15,16-3 0-15,8 2-5 16,12-4 5-16,13 0 5 16,6-1-1-16,8 2-4 15,16-2 1-15,9 1 2 16,10 2 5-16,8 0 3 16,14 0 1-16,11 2-10 15,9-1 3-15,9 0 4 16,8-1-7-16,1 1 1 15,10 1 4-15,4 3-3 16,5-1-4-16,1-2 0 0,11-1 0 16,8 3 1-1,5-4-1-15,11 2 5 16,8 2-2-16,1-1 5 16,11-1-1-16,7 3 2 0,-3 1-6 15,11-2 0-15,-2 4-3 16,-6-3 1-16,6-2-1 15,-3 2 0-15,-6-3 1 16,8 1-3-16,0-1 2 16,-5 1 0-16,6 1 6 15,0 2-6-15,-2 1 0 16,6 3-2-16,-4 1 3 16,-4 4-1-16,-1-2 0 0,-8 3-3 15,-11-2 3-15,-10-1 1 16,-9 2-1-16,-21-2 0 15,-12-1 4-15,-18 1-4 16,-15 2-5 0,-13 4 4-16,-13-2 1 15,-17 2-40-15,-14-3-7 0,-20 2-42 16,-24-3-48-16,-26-1-94 16</inkml:trace>
  <inkml:trace contextRef="#ctx0" brushRef="#br0" timeOffset="105701.1331">23232 11671 910 0,'0'0'38'16,"0"0"8"-16,-101-61-27 16,81 51 57-16,13 6-12 15,5 3-7-15,2 1-14 16,6 0-43-16,24 19-6 16,19 6 6-16,15 5 4 15,11 6-2-15,7 5-2 16,3 3-12-16,-7 5-27 15,-7 6 0-15,-14 1 10 16,-21 0 0-16,-21-3 8 16,-15-2 21-16,-22-2 0 15,-25 0 1-15,-9-6 19 16,-4-4 23-16,3-7-6 16,11-4-10-16,11-7-4 0,12-3-10 15,8-2-9 1,10-2-4-16,5-1-24 0,11-2-90 15,20-6-167-15,11-5-552 16</inkml:trace>
  <inkml:trace contextRef="#ctx0" brushRef="#br0" timeOffset="105975.9004">24913 11781 1029 0,'0'0'13'0,"-92"40"-8"16,43 10 13-16,5 14 33 0,3 7-13 15,-1 5 2-15,2 3-17 16,-1-6-10-16,3-5-13 15,6-11 4-15,8-11-4 16,6-11-51-16,6-14-58 16,4-11-87-16,0-10-54 0</inkml:trace>
  <inkml:trace contextRef="#ctx0" brushRef="#br0" timeOffset="106194.7707">24360 11953 951 0,'0'0'53'16,"0"0"38"-16,0 0-59 16,0 0-7-1,0 0-8-15,0 0 23 0,105 62 11 16,-50-12-20-16,4 1-13 16,-2 4-8-16,-3 0-9 0,-2-2-2 15,2-2-3-15,4-9-101 16,5-12-134-1,4-10-407-15</inkml:trace>
  <inkml:trace contextRef="#ctx0" brushRef="#br0" timeOffset="108504.1948">8631 8778 1151 0,'0'0'60'0,"0"0"-33"0,0 0-23 16,0 0 32 0,0 0 45-16,0 0-73 0,26-14-8 15,-45 49-6-15,-12 15 6 16,-8 6 3-16,0-1-3 16,2-5 7-16,10-11-7 15,8-10 0-15,8-11-2 16,6-10-7-16,2-5-26 15,3-3 5-15,0-1 25 16,0-19-10-16,8-7-15 16,9-4 1-16,3-1 29 15,4 4 3-15,0 3 0 16,0 3 7-16,3 8 12 16,4 6 3-16,2 3-5 15,4 5-2-15,2 0-10 16,-2 7-8-16,-2 11 0 15,-2 6-3-15,-5-1 0 0,-6 1-81 16,-4-4-39-16,-3-6-158 16,-9-10-496-16</inkml:trace>
  <inkml:trace contextRef="#ctx0" brushRef="#br0" timeOffset="109027.9574">9184 8238 1057 0,'0'0'209'0,"0"0"-198"0,0 0-11 15,0 0-30 1,0 0 28-16,0 0 1 0,30 105 2 15,-11-63 2-15,5-5-3 16,2-5 3-16,5-10-3 16,4-7-10-16,4-13-16 15,0-2-5-15,-3-10 16 16,-8-16 0-16,-7-7 15 16,-10-5 7-16,-7-3-1 0,-4-1 15 15,0 4 18-15,0 4 2 16,-3 4-11-16,-4 7 3 15,1 9-9-15,1 6 15 16,2 6-29-16,3 2-10 16,0 7-11-16,0 22-14 15,3 12 25 1,8 10 1 0,6 14-1-16,0 6-5 0,-1 3-7 0,-1 1-3 15,-3-2-13-15,-4-6 12 16,-4-6 5-16,-2-7 6 15,-2-10 3-15,0-11 2 16,-6-13 0-16,-15-7 15 16,-15-8 50-16,-18-5-9 0,-20 0-29 15,-19-13-27-15,-8-11-23 16,1-10-267-16</inkml:trace>
  <inkml:trace contextRef="#ctx0" brushRef="#br0" timeOffset="119584.9769">27383 12012 970 0,'0'0'0'15,"0"0"-3"-15,0 0 3 16,76 81 1-16,-67-43-1 15,-6 4-1-15,-3-1 0 0,0-2-1 16,-9-7-6-16,-3-5-7 16,3-7 10-16,1-9 0 15,5-7 2-15,3-4 3 16,0 0 10-16,0-6 14 16,2-15-16-16,13-8-8 15,6-4-1-15,-1-4 1 16,0-2-6-16,-2 1 2 15,-2 2 4-15,-1 4 4 16,-4 5 8-16,-4 11 5 16,0 5 25-16,-4 7 11 15,-3 4-10-15,3 0-39 16,1 13-4-16,2 12-2 0,1 8 2 16,6 3 14-1,-1 3-7-15,3 0-3 0,2 1-4 16,0-2 1-16,3 0-1 15,1-4-80 1,-2-8-167-16</inkml:trace>
  <inkml:trace contextRef="#ctx0" brushRef="#br0" timeOffset="120216.9297">27281 12808 1121 0,'0'0'32'0,"0"0"-32"16,0 0-22-16,0 0 22 15,0 90 2-15,0-47 0 16,5 0 0-16,7-3-1 15,6-6-1-15,1-7 0 16,2-7-7-16,4-10-18 0,2-9-5 16,0-1 30-16,-2-2 0 15,-5-19 14-15,-3-6 29 16,-6-2-18-16,-3 1 11 16,-4 3 31-16,-3 6-8 15,-1 9-13-15,0 5-32 0,3 5-14 16,0 5-3-16,3 23-25 15,2 11 28 1,1 10 4-16,-2 8-4 0,1 2-20 16,-2 0-16-16,-3 2 22 15,-3-2 1-15,0-4-6 16,0-6-6 0,-12-8 21-16,-6-8 1 15,-5-11 1-15,-7-11 2 0,-4-6 0 16,-7-5 3-16,-1-6 2 15,3-17-5-15,7-9-33 16,15-7-145-16,17-10-221 16</inkml:trace>
  <inkml:trace contextRef="#ctx0" brushRef="#br0" timeOffset="122270.4419">31029 13016 844 0,'0'0'28'0,"0"0"-27"16,0 0-1-1,0 0 40-15,-101-35 8 16,72 35-24-16,-2 6-5 0,-2 17-5 16,-1 7-8-16,2 3 10 15,6 4 0-15,7 0-2 16,9 0-4-16,10-5-8 16,0-2 4-16,15-6-1 0,16-3 2 15,10-5-1 1,5-7-1-16,0-4-2 15,-1-5 5-15,-9 0-7 16,-8-6 4-16,-8-6 0 0,-6-7 9 16,-6-4 5-16,-8-2 11 15,0-8-30-15,-8-5-15 16,-15-1-60-16,-3-8-130 16</inkml:trace>
  <inkml:trace contextRef="#ctx0" brushRef="#br0" timeOffset="122971.8911">30362 12135 995 0,'0'0'134'0,"0"0"-113"15,0 0-9 1,0 0 9-16,82 0 17 0,-46 0-28 15,1 0-10-15,-2 0-44 16,-4 0-139-16,-1-1-375 16</inkml:trace>
  <inkml:trace contextRef="#ctx0" brushRef="#br0" timeOffset="123282.6629">30854 11928 1100 0,'0'0'45'15,"0"0"-19"-15,0 0-7 16,97-19 7-16,-65 25-8 16,-5 12-16-1,-8 5-2-15,-13 4-3 0,-6 2-8 16,-5 0-2-16,-22 1 0 15,-1-5 3-15,3-7 7 16,9-5-3-16,8-6 6 16,8-2 5-16,0-4-2 15,9 0 22-15,18-1 6 16,10 0-13-16,9 0-18 0,5 0-6 16,2 0-105-16,-1-13-206 15</inkml:trace>
  <inkml:trace contextRef="#ctx0" brushRef="#br0" timeOffset="123475.1202">31415 11890 436 0,'0'0'486'16,"0"0"-438"-16,0 0-41 16,0 0 22-1,0 0 61-15,-46 96-39 0,31-48-24 16,-1 4-13-16,-2 2-11 15,0-3-3-15,0 1 0 16,5-6-118-16,7-8-113 0,6-8-307 16</inkml:trace>
  <inkml:trace contextRef="#ctx0" brushRef="#br0" timeOffset="123903.9709">31597 12202 1121 0,'0'0'44'16,"0"0"-11"-1,0 0-6-15,0 0 8 0,84-51-9 16,-44 51-22-1,-2 0-2-15,-9 10-4 0,-9 1 0 16,-11 1-2-16,-9 3-5 16,0 0-5-16,-12 2-6 15,-12-2 9-15,3 0 5 16,4-1-4-16,7 1 4 16,10 5 0-16,0 3-4 15,9 2 10-15,8 3 0 16,-4 0 5-16,-6-3-4 15,-4-4 11-15,-3-6 20 0,-7 0 11 16,-20-3 5-16,-16-3-9 16,-11-6-10-16,-12-3-12 15,-5 0-17-15,-1 0-63 16,8-13-131-16,10-3-501 16</inkml:trace>
  <inkml:trace contextRef="#ctx0" brushRef="#br0" timeOffset="126982.5967">28776 12031 685 0,'0'0'16'0,"0"0"-13"15,0 0 7-15,0 0 60 16,0 0-28-16,0 0-30 16,-79 20-5-16,69-3 0 15,2 4-2-15,2 4 4 16,3 2 6-16,3 1-5 16,0-1-3-16,0-2-4 15,0 0-1-15,9-6 1 16,6-1-3-16,2-5 1 15,2-1 3-15,3-5-4 0,1-3 7 16,1-4-7-16,-1 0 7 16,0 0-2-16,-4-4 0 15,-1-9-2 1,-4-6 5-16,-4-3 5 0,-6-2 37 16,-4-4-14-16,0 0 25 15,0 2-24-15,-13 2-2 16,-4 5-10-1,0 4-11-15,-1 4-11 0,0 6-3 16,-3 2-10-16,1 3-52 16,-2 4-100-16,1 7-56 15</inkml:trace>
  <inkml:trace contextRef="#ctx0" brushRef="#br0" timeOffset="128249.075">28728 13008 1116 0,'0'0'86'0,"0"0"-77"16,0 0 2-16,0 0 22 16,0 0 18-16,91-58-19 15,-67 58-22-15,0 0-10 16,2 0 0-16,-4 3-1 15,-7 6-4-15,-5 6-1 16,-5 1 0-16,-5 5-5 16,0 5-3-16,-20 3 6 15,-6 2 6-15,-6 1-2 0,3-6-4 16,4-3 8 0,9-5 0-16,7-5 2 15,7-2-2-15,2-2-1 31,3-2 1-31,24 0 1 0,11-3 5 0,12-2-3 0,10-2-3 16,7 0 0-16,3 0-44 16,-2 0-64-16,-7 0-88 15,-9-6-288-15</inkml:trace>
  <inkml:trace contextRef="#ctx0" brushRef="#br0" timeOffset="134321.6765">9002 12500 387 0,'0'0'0'0</inkml:trace>
  <inkml:trace contextRef="#ctx0" brushRef="#br0" timeOffset="135048.0338">9485 12772 968 0,'0'0'13'16,"0"0"-2"-16,0 0 6 16,-89-43 58-16,67 43-39 15,2 0-21-15,1 4-6 16,2 16-8-16,1 5 1 15,1 5-1-15,2 9 1 16,0 4 2-16,3 6-3 16,4 2 0-16,2 2 1 15,2-7 1-15,2-5-3 16,2-9 0-16,18-7 2 16,12-9 0-16,8-5 3 0,9-10-5 15,1-1 0-15,2-3 0 16,-6-14-4-1,-6-6 3-15,-5-3 2 0,-9-5 0 16,-6-3 4-16,-7-3 16 16,-7-5 26-16,-6-1-18 15,0 2-5-15,-10 4 1 16,-11 5-8-16,-6 8-17 16,0 7-2-16,-4 2-39 0,0 9-70 15,1 5-100-15,0 1-303 16</inkml:trace>
  <inkml:trace contextRef="#ctx0" brushRef="#br0" timeOffset="142245.1959">8985 10594 696 0,'0'0'124'15,"0"0"-81"-15,0 0 26 16,0 0 53-16,0 0-32 16,-98-12-38-16,74 12-14 15,5 0-10-15,5 0-5 16,6 0-8-16,6 0-2 0,2 0-7 15,0 2-5-15,10 2 1 16,13 0 6-16,11-2-3 16,2 0-2-16,3-2 0 15,-5 0 0-15,-6 0 2 16,-8 0-4-16,-11 0-1 16,-6 0 0-16,-3 0 5 15,0 0-5-15,-12 0-1 16,-18-2-1-16,-12 0 2 15,-4 2-2-15,-3 0 2 16,5 0 0-16,7 0 0 16,7 4-1-16,11 1 0 15,11 1-3-15,8-1-1 0,5 1-5 16,25-2-4 0,9 0 12-16,10-2-20 0,-1-2 0 15,-2 0 16-15,-9 0 5 16,-10 0-1-16,-12-2-2 15,-8 0 4-15,-7 0 2 16,-7-1-2-16,-23-1 0 16,-12 1-4-1,-8 3 2-15,-1 0 2 0,3 0 0 16,11 0 2-16,10 0-2 16,13 0 0-16,14 7 0 15,0-1-15-15,30 0 8 0,17-2 7 16,11-1 2-1,4-3-2-15,1 0-6 16,-9 0 6-16,-11 0-32 0,-12 0-26 16,-14 0-110-16,-14 0-157 15</inkml:trace>
  <inkml:trace contextRef="#ctx0" brushRef="#br0" timeOffset="143965.6407">8887 11129 856 0,'0'0'0'0,"0"0"-54"16,79-20 54-16,-55 18 11 16,-5-2 9-16,-8 4-17 15,-8 0-3-15,-3 0 2 0,0 0 3 16,-2 0 14-16,-14 0-7 16,-8 0 2-16,-6 0 5 15,-3 0-5-15,3 4 0 16,5 4-4-16,7-1 6 15,8-1-11-15,7-2-1 16,3 1-4-16,0-3 0 16,9 2 2-16,15-3 5 15,4-1-3-15,-1 0-2 16,-6 0 2-16,-9 0-4 16,-8 0 1-16,-4 0 1 15,0 0 3-15,-16 0 3 0,-5 0 6 16,-11 0-1-1,1 0 16-15,1 0-5 0,8 0-6 16,13 0-4-16,7 0-5 16,2 2-2-16,11 1-2 15,22-2-1-15,9-1-1 16,8 0-3-16,1 0-3 16,-6 0-4-16,-9-1 5 15,-11-4 2-15,-10 4 0 16,-12-3 0-16,-3 2 7 15,-7 2 1-15,-23-3-8 16,-11 3-1-16,-7 0-2 16,1 0 1-16,3 0 0 15,9 0 1-15,14 3 1 16,8 0-1-16,13 1-3 0,0 1-50 16,19-3 9-1,18 1 40-15,12-3-30 0,2 0-18 16,0 0-19-16,-9 0-26 15,-11-3-213-15</inkml:trace>
  <inkml:trace contextRef="#ctx0" brushRef="#br0" timeOffset="145080.9768">8174 11168 942 0,'0'0'67'0,"0"0"-45"15,0 0 52-15,0 0-21 16,0 0-17-16,76-87-10 16,-37 74-11-16,-2 1 6 15,0 4 3-15,-7 6-4 16,-3 2-10-16,-9 0-7 0,-3 10-3 15,-6 10-4-15,-6 9 2 16,-3 3 1-16,-3 3-1 16,-18 1-6-1,-3-5-13-15,-7-1 3 0,0-6 4 16,-5-5 2-16,-5-2 6 16,-2-2 5-16,0-6-7 15,-1-3 7-15,6-4 1 16,5-2-1-16,6 0-1 15,9 0 2-15,5-2 3 16,7-1-1-16,6-2 3 16,0 3 9-16,3-2-9 15,21 2-4-15,1 2 0 16,11 0 9-16,4 0 0 0,0 0-6 16,-1 6-4-1,-3 4 0-15,1 2 0 0,-2-1-1 16,2 0-65-16,-1-1-86 15,-5-3-95-15,-3-5-340 16</inkml:trace>
  <inkml:trace contextRef="#ctx0" brushRef="#br0" timeOffset="146439.8523">8832 11858 879 0,'0'0'60'0,"0"0"-50"16,0 0-8-16,0 0 41 15,95 0 20-15,-57-5-41 16,-1 3-19-16,-1 2 4 16,-1 0-3-16,-6 0-4 15,-8 0-3-15,-5 0-80 16,-10 2-82-16,-6 5-89 15</inkml:trace>
  <inkml:trace contextRef="#ctx0" brushRef="#br0" timeOffset="146989.9509">8414 11909 562 0,'0'0'206'16,"0"0"-158"-16,0 0-18 0,0 0 94 16,0 0-37-1,0 0-38-15,-7-6-27 0,7 6-22 16,0 6-16-16,0 11 16 15,3 6 3-15,0 0-2 16,-2 2-1-16,-1 2-22 16,0-2-137-16,0-2-61 15</inkml:trace>
  <inkml:trace contextRef="#ctx0" brushRef="#br0" timeOffset="161403.6088">22917 14740 1231 0,'0'0'20'0,"0"0"-18"16,0 0 11-16,0 0 50 16,0 0-25-16,81-38-25 15,-26 29-13-15,12 5-3 16,2 0-48-16,0 2-48 16,-4 2-98-1,-10-4-163-15</inkml:trace>
  <inkml:trace contextRef="#ctx0" brushRef="#br0" timeOffset="161786.9391">23836 14502 1220 0,'0'0'17'16,"0"0"-13"-16,0 0-1 15,0 0 4-15,100-40 14 16,-76 40-20-16,-3 3-1 16,-6 11-5-16,-7 4-46 15,-8 1 4-15,0 8 9 16,-5-2 10-16,-7 2 2 0,0-1 15 15,6-7 8-15,6-5 3 16,0-3 0-16,19-5 6 16,11-3 28-1,6-3-1-15,10 0-14 0,1 0-8 16,2 0-2-16,-1-3-9 16,-2 2 0-16,-6-1-115 15,-8-1-256-15</inkml:trace>
  <inkml:trace contextRef="#ctx0" brushRef="#br0" timeOffset="161990.4551">23865 15120 300 0,'0'0'982'0,"89"-24"-943"15,-28 11-35-15,8 2 0 16,1 0-4-16,0 5-34 16,-4 2-146-16,-5 4-468 15</inkml:trace>
  <inkml:trace contextRef="#ctx0" brushRef="#br0" timeOffset="162525.4743">24254 15434 1097 0,'0'0'110'0,"0"0"-109"16,0 0-1-16,94-47 0 16,-60 47 2-16,-5 0-2 0,-7 2-3 15,-9 13 2-15,-13 2-42 16,0-2-14-16,-10 3 15 15,-6-4 18-15,-1 2 14 16,10 2 1-16,7 1-7 16,0 0 8-16,9 2 7 15,12-1-3-15,2 0 4 16,-6-2 0-16,-5-4 0 16,-12-1 3-16,0-1 32 15,-16-2 41-15,-16-2 0 16,-10-3 0-16,-5 0-7 0,0-5-25 15,3 0-13-15,8 0-14 16,11 0-7-16,9 1-8 16,12-1-2-1,4 3-46-15,0-3-111 16,24 0-78-16,9-3-377 0</inkml:trace>
  <inkml:trace contextRef="#ctx0" brushRef="#br0" timeOffset="162805.2355">25020 15084 1212 0,'0'0'13'16,"0"0"-13"-16,91-25-14 15,-41 25 14-15,7 0 0 16,-1 0-2-16,-2 6-63 16,-8 6-140-16,-14-1-165 15</inkml:trace>
  <inkml:trace contextRef="#ctx0" brushRef="#br0" timeOffset="162919.9986">25072 15323 946 0,'0'0'104'15,"0"0"-53"-15,0 0-2 16,110 29 22-16,-50-26 7 16,2 0-59-16,2-3-19 15,-1 0-141-15,-3 0-370 16</inkml:trace>
  <inkml:trace contextRef="#ctx0" brushRef="#br0" timeOffset="172434.1376">25994 15210 1171 0,'0'0'119'16,"0"0"-119"-16,0 0-11 15,0 0 11-15,82 2 28 16,-23-2-2-16,10 0-19 16,4 4-7-16,-1 3-4 15,-7 2-60-15,-4-4-64 0,-10 1-142 16,-8-6-298-16</inkml:trace>
  <inkml:trace contextRef="#ctx0" brushRef="#br0" timeOffset="174526.3803">27104 15108 678 0,'0'0'19'0,"0"0"-19"16,0 0 10-16,-100 16 35 16,77 3-8-16,4 7 7 15,4 4-12-15,3 4 8 16,3 2-20-16,6 0 2 16,3 0-10-16,0-2 1 0,8-2-5 15,11-6-1 1,6-4 1-16,5-4-6 0,5-6 2 15,2-4-4 1,-1-6 5-16,2-2-5 0,-5 0 2 16,-5-4 0-16,-5-8 0 15,-4-5 8-15,-7-1 34 16,-3-4 10-16,-6-2-1 16,-3-3-4-16,0-3-11 15,-3 1-13-15,-12 2-10 16,-3 1-2-16,-3 4-9 15,-2 1-1-15,-1 9-2 16,0 2-1-16,1 5-2 16,3 0 0-16,3 4 0 0,4-2-35 15,5 3-56 1,7 0-54-16,1 0-85 0,3-1-473 16</inkml:trace>
  <inkml:trace contextRef="#ctx0" brushRef="#br0" timeOffset="174750.7299">27601 15401 1184 0,'0'0'74'0,"0"0"-74"16,0 0-1-16,0 0-15 16,0 0-68-1,0 0-318-15</inkml:trace>
  <inkml:trace contextRef="#ctx0" brushRef="#br0" timeOffset="176707.9551">28253 15033 413 0,'0'0'434'0,"0"0"-407"0,0 0-24 15,0 0-3-15,0 0 61 16,-103 10-20-16,64 15-16 15,-4 5-5-15,4 7 6 16,3 2 2-16,5 5-15 16,7 1 1-16,10 1-4 15,7-3-4-15,7-2-2 16,7-4 0-16,18-6 1 16,7-5-3-16,4-5-2 15,1-6-20-15,0-8-14 16,-4-3 19-16,-6-4 13 0,-11 0 2 15,-10 0 6-15,-6-1 19 16,0-11 40-16,-16 0-48 16,-14 0-9-16,-7 0 3 15,-5 2-10 1,2 5 12-16,9 3-10 0,12 2-3 16,10 0-1-1,9 0-2 1,0 3-44-16,25 6-54 0,19-2-99 0,9-7-353 15</inkml:trace>
  <inkml:trace contextRef="#ctx0" brushRef="#br0" timeOffset="177111.9443">28828 15098 205 0,'0'0'790'16,"0"0"-727"-16,0 0-47 16,-95-57 27-16,64 57 29 15,-2 0-32-15,-2 14-23 16,4 15-9-16,0 9-3 16,5 11 3-16,7 3-7 15,9 5 6-15,5 3-3 0,5-2-2 16,0-8 0-16,11-5-2 15,8-14-5-15,2-6-16 16,1-10 5-16,-3-9 16 16,-6-5 0-16,-3-1 5 15,-9 0 8-15,-1-1 18 16,0-10 27-16,-4-4-7 16,-14-2-39-1,-10 1-12-15,-4 2-4 16,3 2-4-16,5 6-43 0,9 1-29 15,12 2-24-15,3 0-83 16,16-1-287-16</inkml:trace>
  <inkml:trace contextRef="#ctx0" brushRef="#br0" timeOffset="177518.2173">29316 15037 1004 0,'0'0'51'0,"0"0"-51"0,0 0 0 0,-88-13 45 15,58 36-14 1,-1 10-16-16,3 11-14 0,7 6 6 15,7 9-5 1,11-1 0-16,3 0-2 0,2-5 9 16,16-11-6-16,0-9-2 15,2-9 1-15,0-9-1 16,-1-7-1-16,-4-5 2 16,-7-3 3-16,-5 0 2 15,-3 0 79-15,0-4 2 16,-2-11-26-16,-17-3-51 15,-9-2-11-15,-13-2-22 0,-8 1-64 16,-5 1-81 0,1 0-160 15</inkml:trace>
  <inkml:trace contextRef="#ctx0" brushRef="#br0" timeOffset="183871.5718">8059 12494 552 0,'0'0'108'0,"0"0"-62"16,0 0-8-16,0 0 29 15,0 0 5-15,0 0-18 16,0 0-31-16,3-13-1 16,-3 12 15-16,0 1-2 0,0 0-10 15,0 0-9-15,0 0-16 16,-2 0 0-16,-8 9 2 16,0 2 1-16,-1 1 0 15,1-1-1-15,5-1 0 16,1-3 0-16,2-3 0 15,1-2-2-15,1-2 1 16,0 0 2-16,0 0 4 16,0-3 5-16,0-12-7 15,6-2-5-15,0-3 3 16,-3 3-2-16,1 3-1 0,-1 1 1 16,-3 5 3-1,2 3-4-15,-2 3 2 0,0 2 2 16,0 0-4-16,0 0-6 15,0 4-4-15,0 8 10 16,-5 1 0-16,-2-3 0 16,7-1 0-16,-3-5 0 15,3-3 0-15,0-1 1 16,0 0 4-16,0 0-1 16,0-11 2-16,10-7-6 15,1-2 0-15,-4 0 0 16,1 1 2-16,-3 5 2 15,0 3-4-15,-5 4 13 16,3 6-5-16,-3 1-5 16,0 0-3-16,0 9-97 0,0 11-73 15,-13 1-421-15</inkml:trace>
  <inkml:trace contextRef="#ctx0" brushRef="#br0" timeOffset="185327.9092">7937 12723 890 0,'0'0'80'15,"0"0"-66"-15,0 0-12 16,0 0 40-16,0 0 45 16,0 0-66-16,-54-7-12 15,46 27-9-15,-2 5 2 16,4 0-1-16,3 3 2 16,2-1-3-16,1-2 2 15,0-1-2-15,4-4 3 0,9-3-3 16,1-7-11-16,7-3-2 15,-3-7 13-15,0 0 1 16,-3 0 1-16,-2-16 2 16,-7-2 5-16,2-3 1 15,-7-2 24-15,-1 1 14 16,0-3-8-16,0 3-19 16,-6 1 6-16,-3 4-13 15,1 1-10-15,-2 6-4 16,3 2 0-16,-2 4-71 15,4 4-64-15,1 0-154 16</inkml:trace>
  <inkml:trace contextRef="#ctx0" brushRef="#br0" timeOffset="185471.8853">8122 12762 949 0,'0'0'76'0,"0"0"-76"16,0 0-116-16,0 0 34 16,0 0-290-16</inkml:trace>
  <inkml:trace contextRef="#ctx0" brushRef="#br0" timeOffset="185818.7579">8478 12664 948 0,'0'0'66'0,"0"0"-41"0,0 0-20 16,0 0 51-16,0 0-25 15,0 0-14-15,-85 72-13 16,78-33-4-16,7-5 1 15,0 2-1-15,0-3 4 16,16-5-4-16,4-6-6 0,-1-6 4 16,2-7 1-1,-6-4 1-15,-5-4 3 0,-2-1 0 16,-7 0 4-16,-1-1 16 16,0-7 8-16,0-2-10 15,-16 0-21-15,-1 0-2 16,-8 1-47-16,1 0-86 15,-1-4-107-15</inkml:trace>
  <inkml:trace contextRef="#ctx0" brushRef="#br1" timeOffset="195089.9839">9011 11087 535 0,'0'0'74'0,"0"0"-66"15,0 0 30-15,0 0 55 16,0 0-47-16,0 0-30 15,1 0-9-15,-1 0 0 16,0 0 0-16,0 0-3 16,0 2-1-16,0 2-1 15,-3 1 9-15,-4 0-5 16,3-1 1-16,-1 3 3 0,-1-2-3 16,1 1 0-1,-2 1 2-15,0 1-3 0,2-1 0 16,-2 3-4-16,-1-1 0 15,1-1 1-15,1 2-3 16,-2-1 1-16,2 1 0 16,-4-1-1-16,1 2 2 15,3-1-2-15,1 2 0 16,1-1 2-16,-2-2 0 16,2 1-2-16,-1-1 0 15,2 1 2-15,-1 2-3 16,-4-3 1-16,1 4 0 0,2-2 1 15,-1 1 1-15,0 1 2 16,0-4-4 0,1 4 0-16,-1-2-2 0,-2 2 2 15,2-1 0-15,1 3 0 16,-3 1 0 0,2-1 3-16,0 0-3 0,0-1 0 15,-2 3-2-15,1-5 3 16,-1 3-1-16,2-3 0 15,-1 3 0-15,-3 0 0 16,-1-1 1-16,2 3-1 16,-3-3 3-16,2 1-4 15,-1-1 2-15,1-2-1 16,4 0 0-16,0 0 0 0,-2-2 1 16,0 3-1-16,-3-1 0 15,2 3 2-15,-4 0-2 16,1-3 0-16,-3 1-2 15,6-1 2-15,0 2 1 16,1-2 2-16,1 0-3 16,3 2 0-16,-4 1 1 15,3-1-1-15,-2 6 0 16,-5-1 0-16,3-1 0 16,-4 2 1-1,2-1-1-15,2-2 0 0,-1-2 2 16,3-1-2-16,-1 1 0 15,0-3 0-15,0 1 0 16,0 0 1-16,-2 2 0 16,-5 1 1-16,4-2 3 0,-1 3 3 15,-2-3-6-15,3-3 6 16,-1 0-8-16,3 1 3 16,2-3-1-16,-4 1-1 15,4 0-1-15,-1 0 0 16,-2 0 0-16,-2 1 1 15,0 1 0-15,-6 0 1 16,3 1-2-16,-1-1 0 16,4 0 5-16,3-2-5 15,-3 0 0-15,3-2 0 16,0 1 0-16,0-2 0 0,2 0 0 16,-1-2 3-16,1 5 3 15,-5 0 3-15,1 1 5 16,1 2-6-16,-3-1-3 15,2 0 0-15,2-1-2 16,-3 0-2-16,5-1 0 16,-1 0 1-16,1-1-2 15,-1-1 2-15,1 2 4 16,-1 3-5-16,-2 0 5 16,1 3 0-16,-2 1-1 15,1 1 0-15,0 0 6 16,1-5 2-16,1 0-6 0,4-4 0 15,1-1-1 1,1-4-6-16,-1 4 7 16,0 0-7-16,0 1 3 0,-1 1-2 15,-2 0 2 1,0-3-2-16,3-3 1 0,0-3-1 16,2 1 1-16,1-2-2 15,0 0 4-15,0 0 0 16,0 0-4-16,0-7-3 15,0-10-50-15,4 1-20 16,3-5-51-16,-2-2-82 16</inkml:trace>
  <inkml:trace contextRef="#ctx0" brushRef="#br1" timeOffset="197106.5126">8054 12379 416 0,'0'0'142'15,"0"0"-127"-15,0 0 4 16,0 0 32-16,0 0-27 16,0 0-11-16,11 0-4 15,-5-4 18-15,2-2 5 16,0-1-3-16,-2-2 2 15,2-1-17-15,1 0-5 16,1 2-4-16,2-2 1 16,0-2 0-16,0 0-4 15,3 0 10-15,0-1 9 16,-2 0-4-16,4-4-4 0,-4-1-5 16,5-1 6-1,0 1 1-15,1-2 6 16,-1 3 10-16,-3 3-7 0,-3-1-15 15,-2 4 9 1,-2 0-4-16,1 0-1 0,-2 1-2 16,2-1-5-16,2-3-3 15,-1 1 0-15,5-3-2 16,-1-1 0-16,2 3 0 16,-2 2-1-16,-4 3 3 15,-3 2-1-15,-1-1 0 16,-1 3-2-16,2-4 0 0,1 1 2 15,-1-2-2-15,2-1 1 16,4 0-1-16,-2-2 0 16,2 0-1-16,-1 0 1 15,-1-1 0-15,-4 4 1 16,2 1-1-16,-1 0 1 16,-1 1-2-1,2-3 2-15,0 3-1 16,0-5 1-16,3 2-1 0,0-1 1 15,-3-1-1-15,6 1-1 16,-6 0 0-16,-2 2 2 16,-2 1-2-16,2 1 1 15,-1 0 0-15,0-1 1 16,3 1 2-16,0-2-6 16,-2-1 5-16,1 1-5 0,-2-1 3 15,1 4 0-15,1-2 0 16,-2 0 0-16,-2 1 1 15,2-6-1-15,3 1 0 16,-3-1 0-16,5 0 0 16,-2-1 0-1,1 0 0-15,-1 1 0 16,0 3 0-16,-2 0 0 0,2 0 0 16,-3 1 0-16,0 2 1 15,0-3-1-15,1 1 0 16,1-1 0-16,0-2 0 15,2 2 0-15,-1 0 0 16,0-2 0-16,-3 0 0 16,6 2 0-16,-6-2 0 0,0 3 0 15,0-1 0-15,-2 0 0 16,3-1 0-16,1 0 0 16,0-1 0-16,3-1 0 15,0 0 0-15,-1 0 0 16,-2 0 0-16,4 3 0 15,-5-3 0-15,1 4 0 32,2-3 0-32,-4 1 0 0,5-2 0 0,-1 2 0 15,-1-2 1-15,0-1-1 16,0 3 0-16,3-2 0 0,-2 0 0 16,-2 0 0-16,2 0 1 15,-4-1-2 1,2 3 1-16,-1-4 0 0,3 1 0 15,-2 1 1-15,1-2 0 16,3 0 0 15,-5 1 1-31,1-1-2 0,-1 2 2 0,0-1 4 0,1 1-3 16,1-2 5-16,0 0-4 16,3-1-1-16,0-3-2 15,4-1 1-15,1-1 1 16,2 1 4-16,-2 0-7 0,0 2 6 15,-3 3 13-15,2 0-11 16,-5 3 4-16,-1-2-2 16,-1 0 1-1,2-1-1-15,2-3-7 0,2-3-2 16,4-3 2-16,2-7-2 16,0 1 5-16,1-3-4 15,-1 3-2-15,-3 4 6 16,-2 1 3-16,-2 2 6 15,-1 3-6-15,2-2-3 16,2-2 0-16,1 2-3 16,1-3-3-16,5-3 2 15,0-1-2-15,4-5 2 16,1 2-2-16,-3 1-2 16,0 0-3-16,-3-1-2 0,-1 2-1 15,-2 0 2-15,0-1 4 16,1-1-1-16,3-2 2 15,1-2-6-15,3 2 0 16,0 0-2-16,1-1 2 16,2 3 2-16,-3 0 0 15,1 2 2-15,-5 3 2 16,4 0-1-16,-1-2 2 16,0 2 1-16,-2-3-1 15,0 1-1-15,-2-1 1 16,1 0 0-16,0 0 0 0,-1 3 1 15,-1-2-1-15,0 5 2 16,-1 0 3 0,-3-1 5-16,3 2 2 0,-1-3-4 15,0-1 6-15,4-3-2 16,-2-1 0-16,5-1-6 16,0 0-3-16,1 3-1 15,1 3 2-15,-4 0-2 16,0 1 1-16,-3 0 6 15,-2-1 3-15,-1 1-8 16,1 0 0-16,-1-3 4 16,5 0-8-16,3-2-1 15,1 0 1-15,2 1 0 16,-3-1 0-16,3 2 1 16,-4 0-1-16,-1 4 0 0,-5 1 1 15,-3 6 0-15,-7 5-1 16,-2 1 0-1,-2 5-1-15,-3 4-25 0,-3 0-52 16,0 3-90-16,0 0-97 16,-14 3-478-16</inkml:trace>
  <inkml:trace contextRef="#ctx0" brushRef="#br1" timeOffset="198981.8503">8237 12206 241 0,'0'0'89'0,"0"0"-80"15,0 0 4-15,0 0 19 16,0 0 8-16,0 0 3 15,-12 14-17-15,9-10-3 16,0 2 20-16,-2 0-8 16,-1-1-5-16,2 1-8 15,1 0 2-15,0 2 0 16,-2-3-1-16,1 2-10 16,-2 1 4-16,-3 0-2 15,2 2-1-15,-4 0-6 16,2 0 0-16,-3 1-4 0,2 0 2 15,-2 0 6 1,1-1 3-16,1 0-7 16,0 1-5-16,-1 1 7 0,0-1-4 15,-3 1-2-15,0-2-2 16,-2 3 0-16,-1 2 3 16,-2-1-2-16,2 1 4 15,-2 2-2-15,0 0 1 16,5-2 2-16,-2 4-3 15,1-1 1-15,-3 2 0 16,0 1-5-16,-3 2 2 16,-1 0 2-16,-1-3-2 15,0 2 3-15,-1-3-1 16,0 1 2-16,-1 2 5 0,-1-1-3 16,2 0-5-16,-1 0-4 15,-2 2 1-15,0 1 0 16,-2 2 1-1,-3 3-2-15,-1 0 3 16,-1 2-3-16,-2 2 1 0,0-2-1 16,0 0-1-16,-5 2 1 15,2 0 0-15,-3 3 0 16,-1-1 4-16,-2 1-3 16,-1 3-1-16,-2-2 5 15,-7 5-1-15,0-2-3 16,-3 3 9-16,0-1 7 0,2 0 3 15,1 3 13-15,0 2-23 16,-3 4-4-16,-5 6 0 16,0 3 9-1,-1-1-13-15,3-1 2 0,0 0-1 16,4-8-2-16,1 4 2 16,-7 1 0-16,8-4-2 15,-2 4 0-15,-6-1 2 16,11-6 12-16,1 1 4 15,2-3-9-15,6-7-3 16,-2 1 0-16,-3-2 4 16,5 2-1-16,0-1-8 15,1 1 6-15,5-1 9 16,1-2-8-16,-3 4 6 16,5-5-5-16,3-1 0 0,2-2-10 15,5-3 7-15,8-6-7 16,2-3 0-16,1-5 2 15,4-4-2-15,6-3-46 16,0 0-13-16,0-4-49 16,3-2-71-16,0-3-60 15</inkml:trace>
  <inkml:trace contextRef="#ctx0" brushRef="#br1" timeOffset="213173.6071">6050 11089 931 0,'0'0'164'15,"0"0"-123"-15,0 0-28 16,0 0 44-16,0 0 4 15,0 0-50-15,0 0-11 16,-5-8-6-16,30 42 6 16,7 4 1-16,5-1 1 0,8-6 0 15,1-7-1 1,5-9-1-16,-1-9-1 0,-5-6-12 16,-4 0-7-16,-10-19 8 31,-7-5 12-31,-14-5 0 0,-6-3 3 0,-4-2 0 15,-7-1 3-15,-12-1 0 16,-5 4 7-16,-3 6 2 16,6 2 3-16,8 8-3 15,5 8 9 1,8 4-4-16,0 4-20 0,15 0-9 16,27 4-19-16,10 13 20 0,11 8 7 15,-2 4-20 1,-9 6-13-16,-10 3 14 0,-12 4 13 15,-15-3 5 1,-14 0 2-16,-1-3 5 0,-16-1 35 16,-15-7 16-1,-5-5-2-15,-3-4-5 0,0-4-9 16,2-8-28-16,14-1-5 16,10-4-7-16,10-2-7 15,3 0-113-15,18-21-104 16</inkml:trace>
  <inkml:trace contextRef="#ctx0" brushRef="#br1" timeOffset="213362.4872">6846 10889 1404 0,'0'0'0'0,"0"0"-2"16,96-79-15-16,-43 56-7 16,1 8-113-16,-9 6-185 15</inkml:trace>
  <inkml:trace contextRef="#ctx0" brushRef="#br1" timeOffset="213480.9993">7089 10969 1143 0,'0'0'41'0,"0"0"-38"0,0 0-3 16,0 0 26-16,109-26-26 16,-58 2-88-16,1-6-268 15</inkml:trace>
  <inkml:trace contextRef="#ctx0" brushRef="#br1" timeOffset="213879.3093">7486 10357 1342 0,'0'0'13'0,"0"0"-10"16,15-89-2-16,12 71 9 15,3 8-10-15,0 8-4 16,-11 2-2-16,-7 9-16 15,-6 14-25-15,-6 6 30 16,0 1 6-16,0 1 6 16,-2-4 1-16,2-2 2 15,9-2-7-15,15-3 7 16,10-1 2-16,-2-3 3 16,-7-3-2-16,-7 3 1 15,-9 2 18-15,-9-2 18 16,0 3-6-16,-6 1 3 0,-19 0 8 15,2-3-16 1,-2 1-8-16,3-3-17 16,8-5 4-16,4-1-6 15,10-7-116-15,0-2-163 0,21-14-502 16</inkml:trace>
  <inkml:trace contextRef="#ctx0" brushRef="#br1" timeOffset="214279.8989">7859 10171 1355 0,'0'0'32'0,"0"0"2"0,0 0-24 16,84-56 10-16,-39 56 4 16,4 0-11-16,-3 17-13 15,-6 7 0 1,-15 1-1-16,-11 0-4 15,-11-2 2-15,-3-6-1 0,0-6 0 16,0-6-9-16,-3-2-3 16,0-3 5-16,0-3-1 15,3-17-25-15,0-7-44 16,0-3 47-16,0-1 30 16,0 3 4-16,0 1 3 15,-2 4 17-15,-4 8 30 16,1 7 26-16,3 4-21 0,2 4-21 15,0 0-31-15,3 7-3 16,15 13-1-16,10 5 1 16,-1 0 0-16,-2 2 1 15,4-5-1-15,-5-1-43 16,4-6-103-16,1-14-93 16,-4-1-504-16</inkml:trace>
  <inkml:trace contextRef="#ctx0" brushRef="#br1" timeOffset="214448.665">8469 9906 1280 0,'0'0'42'0,"0"0"-35"16,82-57 10-16,-35 36 52 15,2 1-53-15,-4 0-16 16,-8 1-121-16,-16-1-63 15,-21-1-158-15</inkml:trace>
  <inkml:trace contextRef="#ctx0" brushRef="#br1" timeOffset="214620.5598">8466 9679 935 0,'0'0'68'0,"0"0"-61"0,0 0 59 15,0 0 43 1,60 76-16-16,-30-49-41 0,1 5-18 15,-1-2-20-15,3 0-13 16,-2-1-1 0,-1-4-21-16,-3-4-118 15,-6-13-174-15</inkml:trace>
  <inkml:trace contextRef="#ctx0" brushRef="#br1" timeOffset="214907.7663">8987 9594 898 0,'0'0'418'0,"0"0"-372"16,0 0-13-16,0 0 22 0,0 0-40 16,106-56-15-16,-78 82 0 15,-8 10-7-15,-13 4 7 16,-5 0-1-16,-2-9 0 15,0-10 2 1,0-10 1-16,16-7 12 0,18-4 4 16,29-10 25-16,22-21-8 31,10-11-26-31,4-3-9 0,-5-3-8 0,-8 2-59 16,-17-3-151-16,-22 3-390 15</inkml:trace>
  <inkml:trace contextRef="#ctx0" brushRef="#br2" timeOffset="222432.6489">8050 12512 696 0,'0'0'38'15,"0"0"-36"-15,0 0-2 16,0 0 2-16,0 0-2 16,0 0 1-16,0 0-1 15,0 0 7-15,0 0 22 16,0 0 13-16,0-1-9 15,0-1-2-15,-1 2-4 16,-1 0-13-16,-1 0-12 16,-1 0-1-16,-2 0-1 15,-2 0 1-15,4 0 0 0,-2 0 0 16,6 0-1 0,0 0 0-16,0 0 0 15,0 0-8-15,0 6 1 0,-2 1-63 16,-1-1-78-16</inkml:trace>
  <inkml:trace contextRef="#ctx0" brushRef="#br2" timeOffset="227960.5628">6569 12603 682 0,'0'0'103'15,"0"0"-95"-15,0 0 26 16,0 0 44-16,0 0-12 15,0 0-43-15,0 0-1 16,0-27 17-16,0 25-1 16,0 0-12-16,-2 1-1 0,2 0-7 15,0 1-5 1,0 0 0-16,0 0-12 0,-1 0-1 16,1 0 2-16,0 0-3 15,0 0 1 1,0 0-2-16,0 0 0 0,0 0-7 15,0 6-2-15,0 7 10 16,0 4 2 0,0 0 0-16,0 1 0 0,0 3 2 15,3-3 0-15,0-1-3 16,1 1-4-16,-3 2 1 16,1 0 5-16,-2 1-2 15,0 0 0-15,0 0 3 16,0 2-1-16,0-2-2 15,0 3 0-15,0-2-1 0,0 1-1 16,0-1 2 0,0 0 2-16,0-3-2 0,0 1-1 15,0-4 1-15,1 0 1 16,1-1-1-16,-1 2-3 16,1 0 3-16,-2 0 5 15,0 1-3-15,0-1 3 16,3 1-5-16,-3 1 0 15,3-2 2-15,-3-2 2 16,0 1-3-16,0-1-1 16,0-1 3-16,0 0-2 15,3 1-1-15,-3-2 0 0,0 0-4 16,0-2 6 0,0 2-2-16,0-1 2 15,0-2-2-15,0 0 0 16,0 2 0-16,0-3-1 0,0-1 1 15,0 0 1-15,0-1 1 16,0 0-2-16,0 3 2 16,0 2-4-16,0-1 2 15,0 2-2-15,0-2 2 16,0-4 1-16,0 0 1 16,0-3-2-16,0-2 0 15,0-2 0-15,0 0 0 0,0 0 2 16,0 0 7-1,0 0-2-15,0 0 4 0,0 0-8 16,0 0-3-16,0 0-3 16,0 2-10-16,0 1 6 15,0 0 7 1,0 0 2-16,0 1-2 16,0-3 0-16,0 2 2 0,0-1-4 15,0-2 2-15,0 0 0 16,0 0-4-16,0 0-8 15,0 0-40-15,-9 0-82 16,-4-7-181-16</inkml:trace>
  <inkml:trace contextRef="#ctx0" brushRef="#br2" timeOffset="228796.3484">6500 12096 760 0,'0'0'40'0,"0"0"-15"16,0 0-5-1,0 0 19-15,0 0-35 16,0 0-2-16,15 55 14 16,-9-24-6-16,-3 3 0 0,1-3 0 15,2-1-10 1,-1-7 5-16,-2-4-5 0,4-10 2 16,-4-3 1-16,-1-6 1 15,-1 0 2-15,1-1 15 16,2-16-13-16,-1-2-6 15,0-1 0-15,-3-4 18 16,0 1 9-16,0 2-2 16,0 5 10-16,0 5-12 0,0 7-3 15,0 4-10 1,0 0-12-16,0 1-13 0,0 19 12 16,0 7 1-16,0 5-106 15,9-1-88-15,0-4-319 16</inkml:trace>
  <inkml:trace contextRef="#ctx0" brushRef="#br2" timeOffset="230565.5239">6472 12100 704 0,'0'0'33'0,"0"0"5"15,0 0 1-15,0 0 25 16,0 0 3-16,0 0-10 16,4-28-44-16,5 28-11 0,-3 6 1 15,3 13-1-15,-3 5 0 16,-4 6-2-16,-2 1 0 15,0 1 3-15,0-6-1 16,0-4-2-16,0-5 0 16,0-7 5-16,0-6-5 15,0-4 0-15,0 0 0 16,1 0 7-16,6-6 2 16,-1-9-5-16,0-6-1 15,-1-3 0-15,-1-1-3 0,1-2 0 16,-1-1 0-16,-1 6 7 15,0 5-7 1,-1 5 14-16,-2 5 9 0,0 5 3 16,0 2-14-1,0 0-12-15,0 13-12 16,0 8 9-16,0 5 6 0,0 5-2 16,0-5-1-16,1 0-2 15,1-5 2-15,2-4 0 16,-1-7-4-16,-1-5-5 15,-1-5-8-15,-1 0 17 16,0-8 16-16,0-11-13 16,0-6-3-16,0-2 3 15,0 1 1-15,0-1-2 16,0 3 3-16,0 3-3 16,0 5 4-16,-3 8-1 0,2 2 4 15,-1 5-8-15,-1 1-2 16,-1 0-1-16,-1 15-10 15,-2 10 12-15,2 4 0 16,4-1 3-16,1-3-2 16,0-4-1-16,0-3 0 15,3-7 0-15,4-5 0 16,-4-2 2-16,0-4 1 16,2 0 0-16,-2-14 2 15,0-7-4-15,-2-2 4 16,-1-3-4-16,0 0-1 0,0 3 3 15,0 3-1-15,0 6-2 16,0 6 0-16,0 4 6 16,0 4 4-16,0 0-8 15,0 0-2-15,0 15-5 16,0 10 4-16,2 4 1 16,1 6-1-16,0 3-1 15,-2-1-53-15,-1-5-206 16</inkml:trace>
  <inkml:trace contextRef="#ctx0" brushRef="#br2" timeOffset="232024.5018">6557 13489 560 0,'0'0'291'0,"0"0"-240"0,0 0-50 15,0 0 1 1,0 0 82-16,0 0-55 0,0-37-22 15,0 35-7-15,0-1 0 16,0 2 0-16,0 0 5 16,0-1 0-16,0-1 31 15,0 2-20-15,0-2 17 16,1 0-7-16,-1-1-17 16,0 2 6-16,3-2-9 15,-1 3-6-15,-1-2 6 16,1 2-5-16,-2 1-1 15,0-2 0-15,0 2 2 0,0 0-4 16,0 0 2-16,0 0 0 16,0 0 2-1,0 0 0-15,0 0-2 16,0 0 0-16,0-1 0 0,0 0-1 16,0-1 1-16,0 1 0 15,1-1-1-15,-1 2 3 16,0 0-2-16,0 0 0 15,2 0 0-15,-2 0-2 16,0 0 1-16,1 0-11 16,-1 0 9-16,0 2-12 15,0 9 15-15,0 6 0 16,0-1 2-16,0 4-4 0,0 1 2 16,0-3 0-16,0-1 1 15,0-3 0-15,0-3-1 16,0-3 0-16,0-3 0 15,0-2-1 1,0-3 1-16,0 0 0 0,0 0 2 16,0 0-2-16,0 1 0 15,0 1 0-15,0 0 0 16,0 4 0-16,2 1 3 16,-2-1-3-16,0 0 4 15,1-3-3-15,-1 0 2 16,0-3-3-16,3 0 3 15,-3 0 0-15,0 0 3 16,0 0-1-16,0 0 8 0,0 0-2 16,0 0-3-16,0 0 3 15,0 0-6-15,0 0-5 16,0 0 0-16,0 0-65 16,0-4-147-16</inkml:trace>
  <inkml:trace contextRef="#ctx0" brushRef="#br2" timeOffset="261616.3819">4222 13270 1040 0,'0'0'22'0,"0"0"23"15,0 0 0-15,0 0 19 16,0 0 8-16,0 0-61 16,0 0-11-16,0 0-1 15,100 10 1-15,-75 18-2 16,-7 4 6-16,-6 4-4 15,-6 0 0-15,-6-1-2 16,0-2 1-16,-6-8 1 16,-9-3-2-16,2-8-1 0,-1-6 0 15,8-5 3-15,-1-3-1 16,4 0 3 0,3-11 7-16,0-11-9 0,3-6-14 15,18-4 7 1,4-4-18-16,6-1-3 0,1-2 1 15,-4 3 18-15,-3 3 6 16,-8 5 3-16,-8 8 0 16,1 8 3-16,-7 6 7 15,-1 5 19-15,-2 1-11 16,0 0-18-16,0 10-13 16,-2 9 11-16,-4 7 2 15,3 8 4-15,3-1 0 16,6 0 2-16,14 2 2 0,5-3-5 15,6-7-4-15,4-5 1 16,2-2-1-16,3-9-36 16,-1-5-68-16,0-4-168 15</inkml:trace>
  <inkml:trace contextRef="#ctx0" brushRef="#br2" timeOffset="261825.8955">4905 13280 1126 0,'0'0'17'0,"0"0"-14"16,87-8 2-16,-41 1 9 15,5 3-1-15,2 1-13 16,-2-1-65-16,-11 0-148 15,-16 0-418-15</inkml:trace>
  <inkml:trace contextRef="#ctx0" brushRef="#br2" timeOffset="261978.4903">5105 13477 1001 0,'0'0'64'0,"0"0"-54"15,92 3 42-15,-48-3-12 16,3-5-40-16,-2-8-159 16,-3-8-743-16</inkml:trace>
  <inkml:trace contextRef="#ctx0" brushRef="#br2" timeOffset="262150.0452">5569 13344 1232 0,'0'0'54'0,"0"0"-42"15,0 0-9-15,121-17 0 16,-73 11-3-16,2-6-139 16,-6-4-218-1</inkml:trace>
  <inkml:trace contextRef="#ctx0" brushRef="#br2" timeOffset="262381.518">6012 13066 891 0,'0'0'187'0,"0"0"-102"15,0 0-7-15,0 0 3 0,0 0-61 16,0 0 24-16,0 102-1 15,0-59-30-15,6 0-4 16,3 0-9-16,-3 3-5 16,0-2-144-16,2-6-120 15,-4-7-440 1</inkml:trace>
  <inkml:trace contextRef="#ctx0" brushRef="#br2" timeOffset="268914.3739">10822 8954 532 0,'0'0'35'0,"0"0"20"15,0 0 15 1,0 0-1-16,0 0-17 16,0 0-23-16,0 0-7 0,0-7-14 15,0 7 8-15,0 0-6 16,0 0 7-16,2 9 47 16,2 4-29-16,-3 0-3 15,1 5-3-15,1 0-19 16,-2 2 3-16,1 2-2 15,-2 6-5-15,3 0 4 16,-3 3-6-16,0 0 9 16,0-2 2-16,0 1-14 0,0-2 12 15,0 0-1-15,0 0-12 16,0 1 11-16,0 2-5 16,0 0 2-1,0 1 5-15,0 2-13 0,0 0 10 16,0 0-2-1,0 0 0-15,0-1 4 0,3 0-7 16,0 0 2-16,0-1-1 16,0 2-3-16,0 0 5 15,0-1-4-15,-3 0-1 16,0-3-1-16,0-4 0 16,0 1 0-16,0-4 3 15,0 2 4-15,0-1 4 0,0 0-7 16,0 2-6-16,0-2 5 15,0-1-4-15,0 2 5 16,0-1-5 0,3-1-1-16,-2 1 0 0,1-1 1 15,-2-2-2-15,1 2 1 16,1-1 0-16,-2 1 2 16,0-3-2-16,1 1 1 15,-1-1-1-15,3 0 0 16,-1 0 2-16,1-2-2 15,0 1 0-15,-3 1 0 16,1 1-1-16,-1 1 1 16,0-2 1-16,0 0 0 15,0-3-1-15,0-2 0 16,0 0 3-16,0-1-5 0,0 1 2 16,0 1 0-16,0 1 3 15,0 0-3-15,0-1 0 16,0 0-2-16,0 0 5 15,-1-2-6-15,-1 2 3 16,1-3 0-16,-1 3-1 16,2-2 4-16,0-3-3 15,0 4 0-15,0-2 1 16,0-1-2-16,0 2 1 16,0-1 0-16,0-1-2 0,0 1 5 15,0-2-1 1,0 2-2-16,0-1 0 15,-1 3-2-15,1 0 1 16,-2 2 1-16,2 3 1 16,0-2-1-16,0 2 0 0,0-1 0 15,0 0 3-15,0 1-6 16,0-1 3-16,0-1 0 16,0-1 4-16,0-2-2 15,0-1-1-15,0 1 2 16,0-5 1-16,0 4-3 15,0-2-1-15,0 2 0 16,0-1 4-16,0 1-4 16,0 0 4-16,0 3 7 0,0 0-8 15,2 0 0-15,-2 3 1 16,1 0-4 0,-1-1 9-16,0 1-6 15,2 0 1-15,-2-1-2 0,1-1 2 16,-1-2-4-1,0 1 0-15,0-2 1 0,0-3 0 16,0 1 2-16,0-1-2 16,0-1 4-16,0 0-1 15,0 1-4-15,0 1 0 16,0 2 1-16,0-1 3 16,0 1-3-16,2 0 2 15,-2 1-2-15,1 1 8 0,1 0-8 16,1-1-1-1,1 3 3-15,-1-1-5 0,-1 4 6 16,-1 0-4-16,1 1 5 16,-1-1-1-16,2-2-8 15,0 0 4-15,0-2 0 16,0-1 3-16,-1-1 1 16,-1-2-2-1,1-1-2-15,-1-2-1 0,2 2 1 16,-2-2 0-16,1-2 1 15,-2 1 3-15,1-1-4 16,1 0 0-16,-1-1 2 16,1-1-2-16,-2 0-1 15,3 2 0-15,-3-1 1 16,3 2 0-16,-1 0 3 0,1 1-2 16,-2 0-1-16,2 3 1 15,-1-2-3-15,-2-1 2 16,1 2 0-16,-1-1-1 15,3-2 1-15,-3 2 0 16,0-3 0-16,1 3 2 16,-1 1-3-16,0-3 1 15,0 5 0-15,0 0-2 16,0-2 5-16,0 0-3 16,0 0 0-16,0 1 3 15,0-4-6-15,0 1 2 16,2 0 1-16,-1-1 0 15,-1 1 2-15,2 1-1 16,-1-2-1-16,1 1 2 16,-1 0-2-16,1 2 0 15,-1-1 1-15,1-2 2 0,-1 0 0 16,-1-1-1-16,2-5-1 16,-2 2 2-16,0-2-4 15,0-2 1-15,0 0 0 16,0 0 2-16,0-2-2 15,0 0 3-15,0 1 5 16,0-1-7-16,0 0 6 16,0 0-2-16,0 0-3 0,0 0 6 15,0 0-4-15,0 0 3 16,1 0-1-16,1-3-6 16,4-15-24-16,4-11-178 15,-1-13-290-15</inkml:trace>
  <inkml:trace contextRef="#ctx0" brushRef="#br2" timeOffset="269781.0606">10779 13128 1174 0,'0'0'67'16,"0"0"-31"-16,0 0 8 15,0 0 39-15,61-82-16 16,-22 76-32-16,1 6-15 16,0 0-15-16,-2 13-8 0,-7 9 3 15,-9 6-1-15,-10 8-6 16,-12 3 4-16,0 2-7 16,-15 0 5-16,-13-6-10 15,3-5 0-15,-1-9 2 16,11-7 13-16,4-8-3 15,8-2 3-15,3-4 0 16,0-4-5-16,10-15 5 16,12-7-80-16,7-5 23 0,1-4 43 15,-4 1 11-15,-5 2 5 16,-6 4-2 0,-6 8 10-16,-5 9 29 15,-2 6-3-15,-2 5 0 0,0 0-19 16,0 1-17-16,0 17 7 15,-2 6-7-15,2 5 14 16,0 2-8-16,5-5-8 16,10 0 2-16,6-6 0 15,3-5-4-15,4-5-10 16,5-5-104-16,3-5-101 16,-2-3-453-16</inkml:trace>
  <inkml:trace contextRef="#ctx0" brushRef="#br2" timeOffset="269973.6309">11552 13125 1202 0,'0'0'101'0,"0"0"-83"15,85-11-12-15,-42 11 17 16,6 0-23-16,1 0-4 15,-3 0-138-15,-12 0-209 16</inkml:trace>
  <inkml:trace contextRef="#ctx0" brushRef="#br2" timeOffset="270105.28">11649 13329 494 0,'0'0'682'0,"0"0"-620"16,0 0 20-16,91 25 49 15,-41-25-74-15,13 0-44 16,10 0-13-16,5-10-117 16,-4-11-240-16</inkml:trace>
  <inkml:trace contextRef="#ctx0" brushRef="#br2" timeOffset="270331.4946">12341 12908 1325 0,'0'0'129'15,"0"0"-93"-15,0 0 18 0,0 0-2 16,0 0-29-16,0 75 4 16,15-19-4-16,0 2-8 15,-2 0-12-15,-2-2 4 16,-3-3-7-16,-3-3-5 15,3-4-59-15,-7-9-109 16,-1-9-315-16</inkml:trace>
  <inkml:trace contextRef="#ctx0" brushRef="#br3" timeOffset="277479.3937">7003 12611 838 0,'0'0'72'16,"0"0"-40"-16,0 0 7 15,0 0 85-15,0 0-61 0,0 0-42 16,0 0-14-1,0-20-7-15,-5 30 0 0,-1 12 8 16,-1 13 3-16,-6 7 2 16,-4 7-1-16,-1 10 4 15,-3 5 17-15,2 5-16 16,-2 0-1-16,6-4-3 16,5-8-10-16,5-11 3 15,5-6-6-15,0-11 0 16,0-6 5-16,0-8-4 15,0-5-1-15,0-4 0 16,0-4-57-16,3-2-41 16,9 0-41-16,5-16-138 15</inkml:trace>
  <inkml:trace contextRef="#ctx0" brushRef="#br3" timeOffset="277819.487">7177 12718 872 0,'0'0'47'0,"0"0"-21"15,0 0 12-15,0 0 38 16,0 0-46-16,0 0-30 0,2 35 0 15,-2-1 12-15,0 8 10 16,-6 6-5 0,-5 1 3-16,-5 4 6 15,1 2-9-15,-1-4 4 0,-2-4-18 16,7-8 2-16,4-5-3 16,2-9-1-1,5-7-2-15,0-5-2 0,0-6-65 16,6-7-67-16,8 0-84 15,2-16-590-15</inkml:trace>
  <inkml:trace contextRef="#ctx0" brushRef="#br3" timeOffset="278093.7708">7471 12689 912 0,'0'0'81'0,"0"0"-70"15,0 0 1-15,0 0 31 16,0 0-16-16,0 0 5 16,6 83-6-16,-6-46-9 15,0 3-2-15,-13 2 6 0,2 0-16 16,1-4-4-16,0-5-2 15,-1-1 1-15,5-9-98 16,0-5-155-16</inkml:trace>
  <inkml:trace contextRef="#ctx0" brushRef="#br3" timeOffset="279548.3311">9044 11372 731 0,'0'0'32'0,"0"0"7"16,0 0 25-16,0 0 44 15,0 0-6-15,0 0-36 16,1-57-21-16,-1 57-33 15,0 0-7-15,0 3-5 16,0 20-7-16,-18 17 7 16,-4 16 0-16,-8 13 0 0,-4 14 16 15,-5 4 10 1,0 8 15-16,-5 0-6 0,2-3-15 16,3-5 2-1,-1-5 0-15,4-7-11 0,8-6 39 16,1-8-23-1,7-10-18-15,4-12-2 16,5-7-5-16,4-9-1 16,4-10-1-16,1-6 0 0,2-7 1 15,0 0-1-15,0 0-7 16,0-7-13-16,8-19-46 16,7-12-94-16,12-17-49 15,3-13-165-15</inkml:trace>
  <inkml:trace contextRef="#ctx0" brushRef="#br3" timeOffset="279963.4557">9623 10295 836 0,'0'0'0'0,"0"0"-1"15,0 0 1-15,-14 99 10 16,-8-21 57-16,-1 21 1 15,-5 17-18-15,-2 16 0 16,-1 11-13-16,-6 6 21 16,-4 8-14-16,-4 1 12 15,-1-1-25-15,4-12-24 16,8-17 8-16,7-18-15 16,8-21 3-16,7-19-2 15,7-14 1-15,2-15-2 16,2-10 0-16,1-9-2 15,0-10-43-15,0-9-33 16,7-3-59-16,13-19-76 0</inkml:trace>
  <inkml:trace contextRef="#ctx0" brushRef="#br3" timeOffset="280385.5612">10108 9971 993 0,'0'0'0'0,"0"0"0"15,0 0-30-15,0 0 30 16,-2 122 21-16,-4-16 34 16,-5 27-11-16,-11 25-23 15,-6 13 21-15,-8 0-10 16,-3 2 0-16,-4-6 4 16,3-7-5-16,-2-8 3 15,3-14-4-15,5-10-12 16,4-19 4-16,3-15-9 15,9-14-12-15,3-16 5 0,6-14-3 16,3-14-3-16,5-9-7 16,1-11-54-16,0-12-43 15,0-4-15-15,15-18-37 16,10-22-287-16</inkml:trace>
  <inkml:trace contextRef="#ctx0" brushRef="#br3" timeOffset="280779.6064">10365 9994 1042 0,'0'0'1'16,"0"0"-2"-16,0 0-13 16,0 0 14-16,-19 112 42 15,19-7 13-15,0 22-26 16,0 25-2-16,0 9-10 16,-4 0 10-1,-16-1 0-15,-3-7 7 0,-7-3-19 16,-6-7 10-16,0-8 11 0,2-10-22 15,4-19-3 1,6-14-4-16,9-17-6 16,3-14-1-16,8-18 0 15,4-16-43-15,0-12-30 0,0-12-38 16,11-3-30-16,11-22-50 16,3-21-497-16</inkml:trace>
  <inkml:trace contextRef="#ctx0" brushRef="#br3" timeOffset="281211.9197">10652 10294 945 0,'0'0'9'0,"0"0"8"16,0 0 25-16,0 0 65 15,0 0-43-15,0 0-39 16,30-41-25-16,-24 87 0 16,1 23 6-16,2 19 3 15,-4 21 24-15,-5 14 8 0,0 13-11 16,-9 5 7-1,-8-1-12-15,-11 1-12 0,0 2 29 16,-7-6-27-16,-4-1 1 16,7-15 1-16,2-17-17 15,6-13 5-15,9-14-5 16,3-12 0-16,3-10 2 16,2-14 0-16,1-7-2 15,4-12 0-15,1-9-4 16,1-7-29-16,0-6-51 15,3-2-63-15,13-23-57 16,1-13-347-16</inkml:trace>
  <inkml:trace contextRef="#ctx0" brushRef="#br3" timeOffset="281994.5752">10079 9792 417 0,'0'0'309'0,"0"0"-251"16,0 0 4-16,0 0 50 16,0 0-9-16,0 0-21 15,-7 0-47-15,47 0-25 16,20-4-10-16,13-5 4 16,4-1 2-1,1-3 3-15,-3 2 1 0,-4-2 14 16,-2 3-8-16,-5 1-4 15,-9 4-12-15,-10 4-4 16,-9 1 2-16,-11 0-62 16,-3 11-55-16,-11 9-62 15,-10 2-32-15,-1 3-203 16</inkml:trace>
  <inkml:trace contextRef="#ctx0" brushRef="#br3" timeOffset="282436.4184">9920 10701 725 0,'0'0'166'15,"0"0"-77"-15,-104 55-42 16,81-40 41-16,9-4-18 15,10-4-14-15,4 0-32 0,12-3-5 16,28 2 18 0,27-3 10-16,21-3-24 0,15 0-16 15,9 0-4-15,-5-10 10 16,-8 0-9-16,-13 2 0 16,-17 3-4-1,-12 4-13-15,-17 1-84 16,-10 0-63-16,-15 0-92 0,-6 6-59 15</inkml:trace>
  <inkml:trace contextRef="#ctx0" brushRef="#br4" timeOffset="300137.0774">6172 14331 1156 0,'0'0'22'16,"0"0"-22"-16,0 0-2 16,0 0 2-16,0 0 9 15,0 0 8-15,12 115-3 16,-9-70-5-16,1 4-9 15,1-3 3-15,-2-2-2 0,1-4 1 16,0-5-2-16,1-6-10 16,-2-5-31-16,0-10-25 15,3-3-61-15,-3-10-68 16,0-1-273-16</inkml:trace>
  <inkml:trace contextRef="#ctx0" brushRef="#br4" timeOffset="300339.0466">6146 14361 1028 0,'0'0'29'16,"0"0"-13"-16,0 0-10 0,0 0 42 15,96-70-3-15,-51 65-27 16,5 2-18-16,0 3-1 15,-4 0-35-15,-9 3-153 16,-10 5-215-16</inkml:trace>
  <inkml:trace contextRef="#ctx0" brushRef="#br4" timeOffset="300521.044">6154 14497 980 0,'0'0'58'16,"0"0"-54"-16,0 0-4 16,0 0 67-16,124 3-24 15,-68-3-41-15,5 0-2 16,-1 0-1-16,-4 0-114 16,-13 0-186-16</inkml:trace>
  <inkml:trace contextRef="#ctx0" brushRef="#br4" timeOffset="302950.6949">5964 11897 649 0,'0'0'221'0,"0"0"-156"0,0 0-48 16,0 0 12-16,0 0 17 15,0 0-15-15,-22-38-17 16,22 38-11-16,0 0-3 16,0 0-23-16,0 0-21 0,0 0-91 15,0 0 57 1,0 3 12-16,0 1-50 0,0 1 32 16,0-2 69-1,0-1 13-15,0-2 2 0,0 0 7 16,0 0 62-1,0 0 32-15,0 0-15 0,0 0-19 16,0 0 11-16,0 0-1 16,0 0-28-16,0 0-12 15,0 0 14-15,0 0-16 16,0 0-17-16,0 0 1 16,0 0-8-16,0 0-6 15,0 0-5-15,0 0-7 16,0 5 0-16,0 4 7 0,3 4-1 15,0 0 0-15,2 4 1 16,-4 1 0 0,2 6 0-16,-3 1 1 15,3 0-1-15,-3 1 0 16,0-2 0-16,0-2 1 0,1-3-1 16,1-2 0-16,-1-3-2 15,2-3 4-15,-1-3 0 16,1-2-2-16,1-1-1 15,2-1 1-15,3-1 0 16,2 0 0-16,2-1 3 16,2-2-3-16,5 0 2 15,-1 0 0-15,0 0-2 0,4 0 0 16,-1-6 1-16,0 2-1 16,-1-2-6-16,-3 1-20 15,-2 1-46-15,-5-3-62 16,1-3-67-16,-5-4-340 15</inkml:trace>
  <inkml:trace contextRef="#ctx0" brushRef="#br4" timeOffset="303179.6351">6015 11993 1043 0,'0'0'53'0,"0"0"-50"15,0 0 38-15,0 0 27 16,0 0-50-16,0 0-18 16,63 0-5-16,-38-3-19 15,-1-1-43-15,-6 0-110 16,-6-6-87-16</inkml:trace>
  <inkml:trace contextRef="#ctx0" brushRef="#br4" timeOffset="303404.1361">5876 11908 779 0,'0'0'109'0,"0"0"-51"15,0 0-47-15,0 0 30 16,88-46 44-16,-50 35-43 16,-1 3-24-16,2 2-7 15,-2 0-10-15,-4 3-1 16,-5 3 0-16,-7 0-96 16,-3 0-111-16,-9 0-253 15</inkml:trace>
  <inkml:trace contextRef="#ctx0" brushRef="#br4" timeOffset="305894.2285">11462 12031 396 0,'0'0'835'0,"0"0"-753"16,0 0-41-16,0 0 26 15,0 0-3-15,0 0-64 16,0 0-5-16,-16 33 5 16,-8 13 4-16,-6 8 2 15,0 0-2-15,-3 6-1 16,0-1-2-16,1-1-1 15,3-3-7-15,4-5-5 16,4-9-23-16,11-6-15 0,4-11 13 16,4-12 8-1,2-8 12-15,0-4 0 0,11-2 10 16,11-22 2-16,5-8-3 16,1-10 8-16,-4-8 8 15,2-4-6-15,-4-2 6 16,-3 0-3-16,-1 6 4 15,-3 6 17-15,-1 10-5 16,-4 7 3-16,-1 10-8 16,-2 7 5-16,-4 6 9 15,-1 4-11-15,1 0-15 16,3 0-4-16,4 10-13 16,4 7 13-16,2 10 0 15,2 2 2-15,1 5-4 16,-2 0 2-16,-2 1 0 0,-3 1 0 15,-4-1 1 1,-2-3-1-16,-4-2 0 0,1-3-4 16,-3-4-32-16,0-4-32 15,0-2-27-15,-5-3-19 16,-12-6-123-16,-3-5-158 16</inkml:trace>
  <inkml:trace contextRef="#ctx0" brushRef="#br4" timeOffset="306089.703">11261 12450 1160 0,'0'0'109'0,"0"0"-97"16,101-17 17-16,-56 9 82 15,4-1-69-15,3 1-35 16,-1 1-3-16,-3-3-4 15,-9 0-22-15,-6-2-61 16,-8-3-81-16,-7-3-281 16</inkml:trace>
  <inkml:trace contextRef="#ctx0" brushRef="#br4" timeOffset="307398.8676">11277 8788 1103 0,'0'0'69'0,"0"0"10"0,0 0-10 15,0 0 19-15,0 0-22 16,0 0-23-16,3-34-33 15,-1 36-10-15,2 17-15 16,5 13 12 0,2 12 3-16,-1 8 0 0,2 4 0 15,-2 4-3-15,-2 0-26 16,-1 0-2-16,-1-2-12 16,0-6-33-16,0-11 6 15,0-12 5-15,-2-12 12 16,-1-10 12-16,-3-7 10 15,0-5 31-15,0-19 18 16,-11-12-16-16,-4-10 17 0,-5-5 22 16,4-9-18-16,0 1 19 15,8 0-3 1,8 0 8-16,0 6 13 0,14 4-26 16,14 6-21-16,6 7-13 15,1 9 2-15,3 10-3 16,1 10 1-16,0 7-3 15,-2 0 3 1,-3 13-13-16,-8 9 1 0,-5 3-35 16,-14 4-7-16,-7 5 18 15,0-3 2-15,-1-2 5 16,-8 1 18 0,6-2-3-16,3 1 13 0,3 1 0 15,22 1 1-15,6 1 1 16,1 1 2-16,-3-2 12 15,-9-1 14-15,-11-6-2 16,-9-4 25-16,-10-2-10 0,-29-5 6 16,-24-3-1-16,-17-7-30 15,-13 1-16-15,5-2-1 16,6 2-100-16,16 1-70 16,16 2-235-16</inkml:trace>
  <inkml:trace contextRef="#ctx0" brushRef="#br4" timeOffset="314588.4873">8862 11303 262 0,'0'0'492'0,"0"0"-435"16,0 0-39-16,0 0 85 0,0 0-14 16,0 0-37-1,0 0-28-15,-20-34-14 0,20 33 8 16,0-1 5-16,0 2-9 15,0 0-14-15,0 0-7 16,0 0 4-16,0 0-12 16,3 3 15-16,5 0 0 15,5 1 0-15,1-2 1 16,-3-2 5-16,-3 0-3 16,-2 0-1-16,-1 0 6 15,-5-3 16-15,0-4 3 16,0 1-7-16,0 0-6 0,-11 1-14 15,-10 4-39-15,-10 0-134 16,-8 1-204-16</inkml:trace>
  <inkml:trace contextRef="#ctx0" brushRef="#br4" timeOffset="315258.5163">8578 11037 765 0,'0'0'33'16,"0"0"2"-16,0 0-5 16,0 0 70-1,0 0-54-15,-80-38-24 16,54 38-13-16,-2 0-6 0,-3 0 38 16,-5 6-13-16,-3 8-11 15,-4 6 4-15,4 5-9 16,2 1 3-16,4 6-1 15,3 2-2-15,9 2 5 16,8 0-8 0,8-2-2-16,5-2 4 0,0-1-8 15,24-5 2-15,9-4-1 16,9-5 3-16,4-6 8 16,0-8-12-16,1-3 6 0,-1 0 4 15,-6-4-10-15,-1-9 13 16,-8 1 2-16,-4-2-10 15,-8 2 2-15,-5 0-7 16,-2-1-3 0,-5 1-6-16,-2-3-73 0,-4-4-39 15,-1 1-124-15,0-2-169 16</inkml:trace>
  <inkml:trace contextRef="#ctx0" brushRef="#br4" timeOffset="315646.8066">8401 11001 650 0,'0'0'32'16,"0"0"8"-16,0 0-15 16,-91-10 44-16,67 10-19 15,-1 6-26-15,-1 11 3 16,2 8-3-16,0 6 13 16,4 6-1-16,4 5-13 15,6 3 2-15,9 1-7 16,1 3-11-16,8-3 20 15,11 0-7-15,6-9 2 16,3-8 7-16,-1-5-6 0,4-12-1 16,1-6-4-16,-1-6-5 15,3 0-3-15,5-5-10 16,6-8-5-16,1-5-125 16,-1-5-198-16</inkml:trace>
  <inkml:trace contextRef="#ctx0" brushRef="#br4" timeOffset="318556.1166">7625 11878 1046 0,'0'0'19'16,"0"0"-19"-16,0 0-4 15,0 0 4-15,0 72 26 16,3-25 1-16,6 5-27 15,3 2 4-15,-2-2-4 16,-1-5 0-16,-1-3-2 16,-5-7-12-16,-2-8-18 15,-1-8 13-15,0-10 7 16,0-5 8-16,0-6 1 16,-9 0 3-16,-6 0 3 15,2-11 1-15,-4-3 0 0,4-1 4 16,1 2 0-16,4 1 8 15,3 4 5-15,3 3-4 16,2 4 15-16,0 1-24 16,3 0-6-16,18 2-2 15,10 10-3 1,5 2 1-16,3 1 2 0,0-3-8 16,-2-4 2-16,0-5-4 15,-4-3-1-15,-4 0-1 16,-7-3-7-16,-7-15 16 15,-5-2 2-15,-8-5 1 16,-2-6 8-16,0-5-6 16,-21-3 11-16,-7-4 11 15,-8-1-5-15,-6-1-7 0,-6 2 11 16,0 4 8-16,-1 7 11 16,6 10-21-16,1 8-5 15,6 7 4-15,5 7-15 16,7 4-5-16,6 14-1 15,3 7 1-15,9 7 3 16,5 2-3-16,1 1 0 16,0 0 4-16,12-3-4 15,12-5-1-15,4-5 1 16,9-9 0-16,8-4-41 16,6-6-61-16,-2-3-97 0,-12-1-382 15</inkml:trace>
  <inkml:trace contextRef="#ctx0" brushRef="#br4" timeOffset="322119.4068">9044 12434 614 0,'0'0'112'15,"0"0"-106"-15,0 0-1 0,0 0-5 16,0 0 27-16,0 0-19 16,1 5-7-16,11-5 6 15,-1 0-4-15,-3-6 30 16,-3-1 13-16,-2 0 16 16,-3 2-7-16,0 0-4 15,0 2-9-15,0 2-12 16,-3 1-17-16,0 0-7 15,-3 0-2-15,0 0-3 16,3 0-2-16,2 1-3 16,-2 7 1-16,1-1-19 15,-2-2-123-15,-1-3-193 0</inkml:trace>
  <inkml:trace contextRef="#ctx0" brushRef="#br4" timeOffset="323613.0003">8019 12475 281 0,'0'0'119'15,"0"0"-99"-15,0 0-19 16,0 0 58-16,0 0-10 16,0 0-26-16,0 0-15 15,7-1 17-15,-4-2-2 16,0 2-17-16,0-1-5 15,2-2-1-15,1 0-1 16,2-3-14-16,0-2-33 0,-2 1-30 16,6-3-59-16,0-3-199 15</inkml:trace>
  <inkml:trace contextRef="#ctx0" brushRef="#br4" timeOffset="325006.8538">10807 8891 389 0,'0'0'219'0,"0"0"-153"15,0 0-3-15,0 0-14 16,0 0-19-16,0 0 2 16,2-10-5-16,-1 9 0 15,-1 1-16-15,0 0-7 16,0 0-4-16,0 0 0 0,0 0-1 16,0 0 1-16,0 0-4 15,3 0 4-15,0 2 0 16,2 13-12-16,0 6-24 15,0 8 22-15,-2 10 2 16,0 8 7-16,0 14-22 16,-3 11-12-16,0 7-58 15,0 2-39-15,-8 0-134 16</inkml:trace>
  <inkml:trace contextRef="#ctx0" brushRef="#br0" timeOffset="344508.2067">464 16339 1138 0,'0'0'39'0,"0"0"-11"0,0 0-8 16,0 0 47-16,0 0-46 16,0 0-21-16,0 0-4 15,50 84 4-15,-30-28 1 16,-4 5 0-16,-2-1-2 15,5-4 1-15,-2-3 0 16,2-10 0-16,-3-9-29 16,-5-12-21-16,-5-12 15 15,0-8 14-15,-5-2 21 0,1-22 19 16,-2-13-7-16,0-10-9 16,0-5 26-16,-3-6 8 15,-6-1-1 1,1-2-26-16,5 2 27 0,3 6-22 15,9 8-6-15,12 10 2 16,0 14-9-16,4 9 1 16,4 10-3-16,-1 3-14 15,2 20 5-15,-5 13-2 16,-8 6-1-16,-7 6-11 16,-10 0-12-16,0-2 13 15,-10-4 3-15,-7-12 11 16,4-4 5-16,4-7 0 0,4-9 3 15,5-1 1-15,0-1 1 16,8-4 0 0,16-1 10-16,7 0-10 0,6-3-2 15,8 0-69-15,1 0-221 16,-1-3-294-16</inkml:trace>
  <inkml:trace contextRef="#ctx0" brushRef="#br0" timeOffset="345095.3496">1069 16633 1005 0,'0'0'60'16,"0"0"-59"-16,0 0-1 0,0 0 36 15,84 0 5-15,-24-2-23 16,8-2-17-16,-2-2-1 16,-5-4 0-16,-13-1-13 15,-11-2-16-15,-16-1 14 16,-18 2 15-16,-3-1 9 15,-9 2 6-15,-18 8-5 16,-9 3 3-16,-3 0-4 16,-2 13 13-16,5 11-6 15,8 5-11-15,11 5 11 16,14 1-15-16,3 0 10 16,24-5-4-16,21-5-7 15,14-5 12-15,15-12-12 0,3-6-19 16,4-2-19-16,-8-13-5 15,-14-14 32 1,-8-4 11 0,-18-4 6-16,-15 1 36 0,-18 3 3 15,0 7 2-15,-27 4-4 16,-4 8-16-16,-2 11-15 0,8 1-12 16,1 0-1-16,12 16-6 15,4 5 6-15,7-2 1 16,1-3 1-16,7-3-1 15,14-7 0 1,3-4-2-16,0-2-6 0,-2 0 8 0,-8 0 0 16,-4-2 3-1,-7 2 8-15,0 0 3 0,0 9-13 16,2 17 1-16,1 16 10 16,-6 8 0-16,0 7-7 15,0 8-2-15,0 2 1 16,-2-1-4-16,2 2-2 15,2-12-32-15,20-13-104 16,11-19-120-16,3-20-414 16</inkml:trace>
  <inkml:trace contextRef="#ctx0" brushRef="#br0" timeOffset="345587.2013">2218 16586 1171 0,'0'0'12'0,"0"0"-7"16,0 0-6-16,-22 103 2 15,22-62 4-15,10-2-2 16,14 0-1-16,6-10-3 16,3-10 1-16,7-8-30 15,-4-11-37-15,-3-2-4 16,-5-20 61-16,-7-9 10 15,-6-2 14-15,-6-3 37 16,-6-1 22-16,-3 7-11 16,0 5 7-16,-3 7-13 15,-5 9-8-15,4 8-33 16,1 1-15-16,1 8-8 16,2 15 3-16,0 3 5 0,2 0 2 15,20 1-2-15,8-6-9 16,3-6-22-16,1-5-13 15,2-10-7-15,-6 0 19 16,-5-14 32-16,-10-8 4 16,-7 2 4-16,-7 1 49 15,-1 4 23-15,0 6-20 16,0 6-8-16,0 3-21 16,0 0-31-16,3 12-4 15,3 11 4-15,3 7 0 0,7-1 0 16,1 2-1-1,2-2 1-15,5-6-60 16,-6-9-142-16,1-14-290 16</inkml:trace>
  <inkml:trace contextRef="#ctx0" brushRef="#br0" timeOffset="345750.7632">2615 16327 447 0,'0'0'0'0</inkml:trace>
  <inkml:trace contextRef="#ctx0" brushRef="#br0" timeOffset="346786.7331">3073 16600 777 0,'0'0'39'16,"0"0"-28"-16,85-59 89 0,-70 42 31 15,-9 3-38 1,-6 4-39-16,0 4-11 0,0 2-16 15,0 4-27-15,-9 0-1 16,3 8-11-16,1 11 6 16,5 6 5-16,0 4 1 15,8-2 1-15,10-1 1 16,0-1-2-16,-9-1 1 16,-6-1 0-16,-3-7 7 15,0 3 10-15,-18-1 1 16,-9 0 25-16,0-6-1 15,5-2-14-15,11-1-13 16,7-3 0-16,4-1-11 16,4 1-2-16,23-3 7 15,12-1-5-15,7-2-5 16,2 0-6-16,-5-5-107 16,-7-9-37-16,-12-2-104 0,-12 0-106 15,-8-1-102-15,-4 3 462 16,0 0 133-16,0 6 184 15,0-2-117-15,-1 8-28 16,-1 0-8-16,2 2-46 16,0 0-53-16,21 0-42 15,13 0 0-15,7 0-1 16,6 2-17-16,1-2 1 16,6 0-4-16,-6-6-1 15,-2-9 6-15,-15-1-6 0,-17-4 7 16,-14-1 27-1,0-1 5-15,-20 4-14 0,-17 6-26 16,-6 9-10 0,-2 3 10-16,5 6-6 15,13 21 6-15,9 6-2 16,12 6 3-16,6 2-2 0,21-3-1 16,19-2 2-16,15-11 0 15,11-5 0-15,15-8-18 16,11-9-23-16,5-3 14 15,-6 0 17-15,-12-15-1 16,-21-10 9-16,-14-10 2 16,-16-1 5-16,-9 0 12 0,-17 0 20 15,-2 5-2-15,-30 10-4 16,-13 5-30-16,-8 12-1 16,-1 4-2-1,5 10 0-15,12 18 2 0,15 3-3 16,16 3 4-16,4-2-1 15,18-5 0 1,16-6-1-16,6-14 0 0,2-7-56 16,-3-5-41-16,-3-24-3 15,-4-14 45-15,-7-12 34 16,-8-16 13-16,-11-11 9 16,-6-8 1-16,-1-6 8 15,-21 2 9-15,-5 6 15 16,1 16 1-16,8 20 67 15,9 23 4-15,6 20-35 0,3 11-31 16,0 37-39-16,0 22-5 16,9 26 5-16,15 14 0 15,9 8 0-15,3 2-1 16,0-2 0-16,-5-10-7 16,-1-12-97-16,-5-11-100 15,2-17-135-15</inkml:trace>
  <inkml:trace contextRef="#ctx0" brushRef="#br0" timeOffset="347345.8836">4608 16442 1151 0,'0'0'110'15,"0"0"-99"1,0 0-8-16,115-5 56 0,-61 3-3 15,4 2-46-15,5 0-10 16,-2 0-103-16,-8 0-254 16</inkml:trace>
  <inkml:trace contextRef="#ctx0" brushRef="#br0" timeOffset="347498.473">4880 16631 1147 0,'0'0'110'0,"0"0"-110"0,137-27-22 16,-51 9 8-16,10-5-56 15,4-9-339-15</inkml:trace>
  <inkml:trace contextRef="#ctx0" brushRef="#br0" timeOffset="347680.9834">5639 16205 1208 0,'0'0'92'0,"0"0"-72"16,0 0-19-16,0 0 43 15,0 0 9-15,-53 74-33 16,48-38-16-16,2 3 4 16,3-6-8-16,0-2-1 15,9-4-91-15,4-10-92 16,-5-8-158-16</inkml:trace>
  <inkml:trace contextRef="#ctx0" brushRef="#br0" timeOffset="348338.6445">5156 16339 818 0,'0'0'142'0,"0"0"-111"16,-106-14 8-16,67 14 56 15,-1 18-29-15,4 7-28 16,6 6-7-16,9 1-4 0,11 3-13 15,10-3-10-15,0-3 6 16,31-5-9-16,14-4 9 16,9-11-6-16,1-5-2 15,-3-4-2-15,-13-3 1 16,-15-13 3-16,-15-7 14 16,-9-4 19-16,-6-1 7 15,-24-1-13-15,-12 0-19 16,-1 8-12-16,1 6-1 15,15 8-2-15,15 7-90 16,12 0-89-16,21 12-234 16</inkml:trace>
  <inkml:trace contextRef="#ctx0" brushRef="#br0" timeOffset="348764.294">5715 16236 1258 0,'0'0'77'0,"0"0"-17"16,0 0-53-16,0 0 53 15,0 0-31-15,-94 3-24 16,72 57-5-16,-5 13 0 16,5 6 0-16,2-1 0 15,2-9 0-15,9-9 0 0,6-16-12 16,3-13-19-16,0-15-16 15,3-14 10 1,12-2 10-16,6-24 19 16,6-16-37-16,1-13 22 15,2-13 23-15,0-12 0 16,-3-7 5-16,-3-1 28 0,1 7 19 16,-7 13 7-16,-3 15-1 15,-2 20 3-15,-5 14-24 16,-1 13-5-16,4 4-22 15,5 24-10-15,8 18-1 16,4 16 1-16,-5 13-2 0,1 5 2 16,-7 5 0-16,-3-4-39 15,-8-4-85-15,0-13-157 16,-6-17-349 0</inkml:trace>
  <inkml:trace contextRef="#ctx0" brushRef="#br0" timeOffset="349170.0643">5824 16498 1167 0,'0'0'89'16,"82"-62"-73"-16,-24 32-15 16,5 0 21-16,-2 0 52 0,-11 3-37 15,-16 1-11 1,-12 6-5-16,-16 1 20 0,-6 2 7 15,-3 3-28-15,-15 4-15 16,3 6-5-16,5 4-1 16,5 0 0-1,5 4-7-15,2 14 8 0,19 7 4 16,6 5-3-16,-2-4-1 16,-3 2 0-16,-10-2 2 15,-12 0-4-15,0-3 0 16,-16 3-3-16,-14-1 4 15,-3 1 1-15,3-3 0 16,8-1 1-16,11-3 0 16,11-4-2-1,0-3 2-15,17-2 0 0,19-5 6 16,13-5 2-16,14 0-9 16,1-4-27-16,-3-14-113 0,-9-9-115 15,-16-2-152-15</inkml:trace>
  <inkml:trace contextRef="#ctx0" brushRef="#br0" timeOffset="349771.7055">6497 16384 639 0,'0'0'222'0,"0"0"-74"16,0 0-25-16,0 0-48 15,0 0-28-15,0 0-19 16,49 10 39-16,-4 1-30 16,4-4-26-16,2-5-6 15,3-2 0-15,-1-5-5 0,-6-16 4 16,-10-7 5-16,-12-3-2 15,-13-2 16-15,-12 1 10 16,0 4 2 0,-22 9-18-16,-14 6-15 15,-7 10-4-15,1 3-3 16,6 21 5-16,5 16-4 0,7 9 5 16,15 5-3-16,9 1-2 15,3-6 4-15,30-10 8 16,10-11-7-16,11-10-2 15,10-11-15-15,5-4-20 16,2-9 6-16,-8-18 13 0,-14-6 17 16,-10-9 0-16,-15-7 15 15,-9-2 16-15,-12-5-2 16,-3 6-17-16,-18 6 6 16,-13 9-11-16,-7 18 12 15,-1 12-17-15,3 5-2 16,8 26-2-16,9 11 1 15,13 7 0-15,6 3 1 16,9-5-1-16,21-6-14 16,1-11-27-1,-1-14-10-15,0-11-10 0,-5 0 7 16,0-24 26-16,-8-9 29 16,-1-4 2-16,-5 1 14 15,0 1 29-15,-6 11 23 16,1 10 6-16,-3 8-22 0,-3 6-25 15,6 6-23-15,0 18-2 16,4 13-2-16,2 7 3 16,0 1-2-16,3 5-1 15,1-5 0-15,6-3-66 16,7-5-103-16,11-8-112 16,5-11-341-16</inkml:trace>
  <inkml:trace contextRef="#ctx0" brushRef="#br0" timeOffset="349995.7021">8110 16181 1548 0,'0'0'24'0,"0"0"-20"15,98-21-1-15,-41 17 1 16,1 4-4-16,-1 0 0 16,-11 0-89-16,-16 6-115 15,-23 5-81-15,-7-3-196 16</inkml:trace>
  <inkml:trace contextRef="#ctx0" brushRef="#br0" timeOffset="350139.3174">8093 16381 634 0,'0'0'420'0,"0"0"-316"0,102 33 42 16,-35-29-17-16,4-3-73 16,0-1-44-16,-4 0-12 15,-6 0-27-15,-6-4-141 16,-13-12-230-16</inkml:trace>
  <inkml:trace contextRef="#ctx0" brushRef="#br0" timeOffset="352362.4838">9368 16023 1251 0,'0'0'83'0,"0"0"-83"16,0 0-5-16,0 0 5 16,-80 88 0-16,56-37 2 15,2 5-5-15,3 2 3 0,8-8 0 16,4-8 3-16,5-11-3 16,2-12 0-16,0-12-4 15,2-7-26-15,13-17 16 16,7-19-13-16,5-13-18 15,0-13 45-15,-5-6 0 16,-1-4 2-16,-3-2 9 16,-4 6 25-16,-3 13 25 15,-2 17 10-15,-1 15-8 16,-2 12 5-16,3 11-28 16,1 0-24-16,8 19-14 15,3 19-1-15,6 21-2 0,-2 9-6 16,-4 5 7-16,-6-1 0 15,1-4 0 1,-4-4-13-16,-1-3-59 16,-2-9-97-16,-5-16-101 0,-4-17-449 15</inkml:trace>
  <inkml:trace contextRef="#ctx0" brushRef="#br0" timeOffset="352525.1372">9339 16309 1233 0,'0'0'68'0,"0"0"-55"0,0 0 21 16,0 0 58-16,107-55-57 15,-59 50-35-15,6-1-10 16,1-3-169-16,-4-4-213 16</inkml:trace>
  <inkml:trace contextRef="#ctx0" brushRef="#br0" timeOffset="352953.2199">9893 16173 1072 0,'0'0'53'15,"0"0"-46"-15,107-72-7 16,-76 46 67-16,-8 3 36 0,-8 4-45 15,-11 2-35-15,-4 3-20 16,0 4 29-16,-15 3-15 16,-9 5-16-16,-4 2-1 15,3 6 0-15,4 14 0 16,10 7 0-16,11 4-2 16,0 4 0-16,21 3 2 15,9-3-1-15,3-4-5 16,-5-3-15-16,-14-3 3 15,-13-4 1-15,-1-3 5 16,-25 1 7-16,-12-3 5 16,-4 1 1-16,4-2 20 15,10-3 15-15,12-1-14 16,14 0-9-16,1 1-8 0,10 0 11 16,23-4-9-16,10-3-1 15,14-5-6-15,4 0-4 16,6-3-109-16,-6-15-142 15,-9-5-468-15</inkml:trace>
  <inkml:trace contextRef="#ctx0" brushRef="#br0" timeOffset="353507.4631">10294 16246 1138 0,'0'0'78'0,"0"0"-65"15,0 0 46-15,0 0 52 0,94-3-59 16,-39 3-43-16,2 0-6 15,1 0-2 1,-7-9-1-16,-2-4-4 0,-16-3-4 16,-15-4 3-16,-18 0 5 15,0 3 1 1,-30-1 0-16,-13 9 7 0,-7 4-8 16,-2 5 7-1,6 10-7-15,10 16 5 0,14 9-5 16,10 7 1-16,12 3 0 15,15-1 1-15,27-6-2 16,13-8-5-16,13-12-37 16,7-13-36-16,1-5-7 15,-3-7 4-15,-6-18 20 0,-11-7 43 16,-10-5 18-16,-15-1 61 16,-9-1 8-16,-16 6 21 15,-6 8 4-15,-6 4-47 16,-22 12-27-16,-5 9-11 15,0 0-9-15,6 19 1 16,10 12-2-16,9 3-1 16,8-1 2-16,0-6-2 15,21-5-14-15,5-10-39 16,5-12-27-16,2 0 1 16,-2-22 41-16,-6-9 33 15,-4-3 7-15,-10-1 34 16,-3 4 38-16,-6 11 7 0,-1 6-12 15,1 11-37-15,1 3-17 16,8 13-13-16,6 18 0 16,3 6-1-16,4 7-16 15,4-2-117-15,9-4-63 16,14-2-154-16</inkml:trace>
  <inkml:trace contextRef="#ctx0" brushRef="#br0" timeOffset="354085.9039">12165 16092 1208 0,'0'0'96'0,"-66"-80"-80"0,13 54 39 16,-7 8 28-16,0 12-42 16,11 6-39-16,16 0-2 15,17 0-5-15,16 7 0 16,0-5-87-16,23-2-1 15,12-4 4-15,4-20-44 16,0-9 28-16,-5-4 50 16,-10 1 55-16,-8-1 68 15,-5 3 36-15,-7 5 5 16,-2 11 28-16,-2 8-25 16,1 10-36-16,-1 0-71 15,7 28 1-15,5 21-6 16,5 23 9-16,2 17 4 0,-1 12-10 15,-6 6-2-15,-2-2-2 16,-4-6 1-16,-1-10 0 16,-1-13-3-1,-1-12 2-15,2-12-1 16,4-13 1-16,0-12-11 0,3-7 0 16,7-9-9-16,9-8-3 15,7-3 6-15,7 0-15 16,5-10-13-16,0-10 1 15,-7-7-12-15,-15-7-17 16,-16-9 26-16,-9-5 9 0,-36-8 14 16,-25-3 17-16,-18 2 8 15,-9 6-2-15,0 9 2 16,15 15 27-16,19 12 15 16,21 10 8-1,20 5 11-15,13 0-26 0,13 0-8 16,38 0-11-16,19 0-16 15,24-3-37-15,5-17-150 16,-4-16-287-16</inkml:trace>
  <inkml:trace contextRef="#ctx0" brushRef="#br0" timeOffset="354707.5416">13272 15975 1302 0,'0'0'0'16,"121"-59"-4"-16,-56 33-27 15,-8-1 31-15,-18 5 12 16,-18 5 3-16,-17 3 5 16,-4 2 0-16,-14 4-11 15,-18 2-3-15,-4 3-5 16,0 3 0-16,8 0 5 16,11 9-6-16,10 5-2 15,7 5 1-15,7 3 1 16,22 4 4-16,4 2-3 0,-1 2-1 15,-9-3-7 1,-13 2-3-16,-10-2-4 0,-14-1 6 16,-21 0 4-16,-5-5 3 15,-3 0 2-15,10-3 18 16,15-2 12-16,12-2-8 16,6-1 5-16,18 0 7 15,23-3 0-15,18-3-22 16,17-3-6-16,12-4-7 15,3 0-89-15,-7-4-148 16,-13-16-472-16</inkml:trace>
  <inkml:trace contextRef="#ctx0" brushRef="#br0" timeOffset="355552.5859">13758 16002 1079 0,'0'0'79'15,"0"0"-73"-15,0 0-6 16,0 0 44-16,0 0 54 15,133 59-68-15,-45-45-25 16,3-8-2-16,-5-6-3 16,-14 0-25-16,-15-20-17 15,-15-7 25-15,-23-3 14 16,-11-1 6-16,-8 1 17 16,-17 5 11-16,-20 7 4 15,-2 5-11-15,-3 9-15 16,4 4 6-16,12 9 5 0,10 17-16 15,13 10-2-15,3 5-1 16,19 0 3-16,21-3 5 16,15-6-9-16,11-8-15 15,6-8-43-15,-2-12-6 16,-5-4 15-16,-14-8 9 16,-13-18 34-16,-14-9 6 15,-13-2 30-15,-9-3 18 16,-2-1-9-16,-9 8-9 15,-11 7-4-15,-5 11-10 16,1 9-14-16,4 6-2 16,6 0-6-16,8 11-1 15,6 6 7-15,0 1-32 16,15-4-7-16,7-6-7 16,-1-4 13-16,-7-4 20 0,-8 0 13 15,-3-3 11-15,-3-6 58 16,0 4-4-16,0 5 3 15,4 0-39-15,7 24-28 16,5 14 0-16,5 14 5 16,-2 5 1-16,-8 5-7 15,-5 7 0-15,-5 6 0 16,-1 6-1-16,-7-1 3 16,-22-7-1-16,-13-12 0 15,-17-19-1-15,-17-17 0 0,-8-17 0 16,1-8 0-16,9-12-9 15,21-18-13-15,20-9-7 16,25-4-23-16,11-8 27 16,42-1 13-1,34-2-24-15,24 2 7 16,12 2 22-16,3-1 4 16,-10-1 3-16,-19-4 9 0,-19-2 24 15,-21 3 13-15,-22 6 3 16,-18 11 6-16,-9 9-27 15,0 13-17-15,-4 5 5 16,-4 11-2-16,3 0-14 16,0 15-1-16,5 16 0 0,0 11-2 15,0 6 3-15,9 0 0 16,3-1 3-16,-2-10-2 16,2-5-1-1,-1-7-10-15,-2-13-97 0,2-9-121 16,-3-3-418-16</inkml:trace>
  <inkml:trace contextRef="#ctx0" brushRef="#br0" timeOffset="355697.2009">14961 15564 945 0,'0'0'0'0,"0"0"-57"15,0 0-530-15</inkml:trace>
  <inkml:trace contextRef="#ctx0" brushRef="#br0" timeOffset="355969.6016">15222 15871 866 0,'0'0'138'16,"0"0"-107"-16,-82 65 0 15,67-36 34-15,15 5 9 16,0-3-9-16,24-2-32 16,12-4-11-16,10-16 3 0,-1-9 17 15,-5 0-1 1,-7-20 5-16,-11-11 5 0,-13-6-25 16,-9-1-14-16,-3-3-7 15,-21 5-5-15,-4 7-3 16,-1 8-22-16,7 10-73 15,7 11-104-15,15 0-74 16,3 4-165-16</inkml:trace>
  <inkml:trace contextRef="#ctx0" brushRef="#br0" timeOffset="356270.7782">15495 15881 1136 0,'0'0'134'15,"0"0"-124"-15,0 0-10 0,0 0 23 16,0 0 29-16,-6 77-36 15,4-43-8-15,1-2-7 16,1-7-2-16,0-7-19 16,0-11-48-16,0-7-21 15,0-12 59-15,0-19 12 16,1-8-33-16,10-2 49 16,7 1 2-16,7 9 67 15,6 7 7-15,7 11 12 16,1 13 21-16,0 0-34 15,-3 9-26-15,-3 16-21 16,-8 7-4-16,-9 8-9 0,-10 7-7 16,-6 3-6-1,-3 0 0-15,-18-4-3 0,-12-7-1 16,-7-9-124-16,-11-15-233 16</inkml:trace>
  <inkml:trace contextRef="#ctx0" brushRef="#br0" timeOffset="363401.8174">16450 15754 1311 0,'0'0'53'15,"0"0"-13"-15,0 0-28 16,0 0 23-16,0 0 17 16,0 0-48-16,0 0-4 15,3 14 0-15,1 29 0 16,-1 5 1-16,-3 9-1 16,0 2 0-16,0 0 0 15,0-4 0-15,0-7-2 16,0-8 2-16,4-8-4 15,15-7 4 1,6-5-5-16,9-10 2 0,7-6 0 16,5-4-5-16,3 0 7 15,0-2-2-15,0-10-20 0,-5-3-60 16,-4-5-85 0,-7-4-98-16,-17-1-284 15</inkml:trace>
  <inkml:trace contextRef="#ctx0" brushRef="#br0" timeOffset="363580.9551">16617 16095 989 0,'0'0'86'0,"0"0"-83"16,0 0 9-16,0 0 108 16,0 0-27-16,128 10-61 15,-62-10-28-15,2 0-4 0,-2 0-136 16,-12-14-217-16</inkml:trace>
  <inkml:trace contextRef="#ctx0" brushRef="#br0" timeOffset="363729.5573">16527 15834 1131 0,'0'0'15'0,"81"-7"-15"15,-14 5-28-15,17 2 25 16,5-2-50-16,1-3-139 0,-10-1-401 16</inkml:trace>
  <inkml:trace contextRef="#ctx0" brushRef="#br0" timeOffset="363901.0992">17211 15763 1131 0,'0'0'113'0,"0"0"-105"16,0 0-7-16,0 0 84 15,0 0 9-15,0 85-55 16,6-31-16-16,10 6-18 16,0 5-4-16,2 0 1 15,-1-5-2-15,-1-7-34 16,-4-8-102-16,0-9-81 16,-5-16-189-16</inkml:trace>
  <inkml:trace contextRef="#ctx0" brushRef="#br0" timeOffset="364093.8971">17204 15749 1291 0,'0'0'68'0,"0"0"-24"15,93-51-43-15,-37 43 30 16,12 4 20-16,7 4-38 15,2 0-13-15,-2 2-47 16,-13 8-180-16,-18-4-227 16</inkml:trace>
  <inkml:trace contextRef="#ctx0" brushRef="#br0" timeOffset="364262.1443">17288 15954 1197 0,'0'0'72'16,"0"0"-63"-16,111 5-5 16,-37-5-3-16,11-1-1 15,5-14-21-15,-2-4-180 16,-9-5-301-16</inkml:trace>
  <inkml:trace contextRef="#ctx0" brushRef="#br0" timeOffset="364837.8116">18030 15623 1144 0,'0'0'88'15,"0"0"-59"-15,0 0 41 16,0 0 3-16,0 0-54 16,0 0 2-16,61 106-10 15,-36-55-5-15,-4 2-6 16,-7 0 3-16,-6 2-8 15,-6-3-9-15,-2-7-32 16,-5-8-5-16,-12-11 10 0,-6-9 0 16,2-8 8-16,2-7 6 15,0-2 23-15,4-3 4 16,-2-18 5-16,-1-5-2 31,-1-6-1-31,0 2 5 0,5 9 18 16,5 8 31-16,4 10 8 0,4 3-30 15,1 16-34-15,1 12-1 16,18 7 1-16,10 1 5 16,10-5-5-16,9-5-10 15,7-10-18-15,5-5-34 16,-1-11 16-16,-8-2 12 16,-6-23 15-16,-11-14 13 15,-7-12 6-15,-9-12 0 16,-5-7 0-16,-8-7 32 15,-5-1 4-15,0 3 0 0,-24 6-6 16,-10 7 10-16,-18 10-9 16,-9 15-14-16,-8 13-7 15,3 17 0-15,9 7 12 16,11 26-10-16,9 15-11 16,11 12 5-1,10 10-5-15,16 4-1 0,2-2 0 16,33-4-4-16,13-8-96 15,15-16-95-15,5-14-212 16</inkml:trace>
  <inkml:trace contextRef="#ctx0" brushRef="#br0" timeOffset="365118.1126">19083 15608 1291 0,'0'0'67'0,"0"0"-13"16,0 0-46-16,0 0 46 16,0 0-29-16,0 0-24 15,-19 54 6-15,9-5-6 16,0 6 0-16,1 2 1 16,-1-1-2-16,-3-1-3 15,5-8-10-15,2-5-8 0,6-10 0 16,0-8-6-16,9-11 10 15,15-6 2-15,7-5-8 16,6-2-37 0,5-2-45-16,1-12-67 15,1-9-137-15</inkml:trace>
  <inkml:trace contextRef="#ctx0" brushRef="#br0" timeOffset="365318.4502">19062 15863 1130 0,'0'0'104'16,"99"-8"-79"-16,-37-4-22 16,3-1 35-16,-3-5 14 15,-4 2-52-15,-9-6-21 16,-17-3-142-16,-26-5-189 15</inkml:trace>
  <inkml:trace contextRef="#ctx0" brushRef="#br0" timeOffset="365499.3532">18979 15584 1185 0,'0'0'80'0,"105"-1"-70"16,-30-5 56-16,10-1 39 0,1-2-64 15,1-2-21 1,-2-2-20-16,-9-1-18 0,-16 2-113 16,-20-1-157-16,-14 2-462 15</inkml:trace>
  <inkml:trace contextRef="#ctx0" brushRef="#br0" timeOffset="366602.3706">9339 17623 1317 0,'0'0'50'0,"0"0"-50"16,97 1 0-16,-30 1 6 15,12-2 45-15,6 0-27 0,5 1-17 16,-1-1-7-1,-9 0 0-15,-13 0 0 0,-18 0-44 16,-15-5-95-16,-18-8-74 16,-16-4-162-16</inkml:trace>
  <inkml:trace contextRef="#ctx0" brushRef="#br0" timeOffset="366816.9618">9639 17390 684 0,'0'0'557'0,"0"0"-533"16,0 0-23-16,-3 103 15 15,3-58 60-15,8 4-11 16,5 4-39-16,-1 0-22 16,3-6-1-16,1-4-3 15,-2-6-73-15,2-3-124 16,-1-9-162-16</inkml:trace>
  <inkml:trace contextRef="#ctx0" brushRef="#br0" timeOffset="377716.7053">11044 17099 1097 0,'0'0'57'0,"0"0"-51"16,0 0-3-16,0 0-3 0,-46 113 2 16,21-62 18-16,2 3-3 15,-1 2-4 1,5-5-7-16,4-2 11 0,5-10-9 15,5-7-2-15,5-11-1 16,0-7-3-16,0-12 2 16,0-2-1-16,5-2 12 15,10-22-2-15,4-7-13 16,2-12 0-16,0-2-3 16,-3-7-8-16,6 1-5 15,-2-2-7-15,0 4 15 16,-1 5 8-16,-1 9 1 15,-5 8 0-15,-2 11 3 16,-1 12 8-16,3 4 0 16,1 10-11-16,5 17 3 15,3 10 5-15,0 7-4 0,1 1 1 16,-1 7-3-16,-2 1-3 16,-5 0 0-1,-1-4 1-15,-2-1-1 0,-5-7-29 16,-5-10-100-16,-4-13-157 15</inkml:trace>
  <inkml:trace contextRef="#ctx0" brushRef="#br0" timeOffset="377867.2988">11097 17504 686 0,'0'0'527'0,"0"0"-507"16,0 0-20-16,0 0 0 15,125-34 21-15,-67 34 2 16,3 0-23-16,1 0-94 16,-7 0-203-16</inkml:trace>
  <inkml:trace contextRef="#ctx0" brushRef="#br0" timeOffset="378278.8616">11565 17396 1123 0,'0'0'50'0,"0"0"-42"0,0 0-5 16,97-53-2-16,-63 45 5 16,-2 3-1-16,-9 0-5 15,-7 3-12-15,-9 2 3 16,-7-2 8-16,0 2-4 15,0 0-2-15,-4 0-5 16,-10 0 12-16,-1 4 4 16,6 1 0-16,5 2 3 15,4 4-1-15,0 4-4 16,0 5 5-16,0 1-3 16,0 5 7-16,0 3 0 15,-6 4-2-15,-14-1 15 16,1-1 16-16,2-5-1 15,6-3 3-15,9-5-18 0,2-2 1 16,12-3 5-16,16 0-3 16,8-9-3-16,9-2-8 15,4-2-13-15,3 0-3 16,-2-10-90-16,-6-8-115 16,-9-7-136-16</inkml:trace>
  <inkml:trace contextRef="#ctx0" brushRef="#br0" timeOffset="378855.3661">12030 17486 622 0,'0'0'450'0,"0"0"-388"0,0 0-61 15,0 0 12-15,0 0 83 16,84-1-48-16,-38 1-39 16,-1 0-9-16,-3 0 1 15,-6-6-1-15,-8-5 0 16,-11-2-1-16,-10 0 1 15,-7 0 1-15,-7 0 1 16,-20 3 0-16,-6 8 3 16,-6 2-1-16,3 0 9 15,5 2-1-15,7 19-1 16,12 3-4-16,12 4-2 16,0 2-1-16,18-3 3 0,15-4-1 15,16-3 0-15,12-12-6 16,11-3-40-16,16-5 7 15,4 0 13 1,-1-8-22 0,-12-12 30-16,-15-6 12 0,-19-3 1 0,-15-4 5 15,-17 4 15-15,-13 5 13 16,-4 1-7-16,-23 7-2 16,-10 8-15-16,0 6-4 15,1 2-4-15,6 6 4 16,8 12-4-16,11 1 2 15,10 1-2-15,1-2 3 16,7-5 1-16,14-5-1 16,9-8 3-16,0 0-1 15,-2-1-5-15,-5-9 4 16,-9 0-3-16,-6 2 9 0,-5 4 23 16,-3 4-15-16,1 0-18 15,1 5-2-15,7 14-7 16,3 7 4-16,4 3-36 15,5 0-82-15,19-1-53 16,16-1-138-16,24-4-227 16</inkml:trace>
  <inkml:trace contextRef="#ctx0" brushRef="#br0" timeOffset="379406.9554">14200 17473 1197 0,'0'0'95'0,"-33"-74"-59"16,-16 38-35-16,-15 2 12 16,-11-2 19-16,-4 5-12 15,12 0-16-15,15 5-4 16,21 1-42-16,20 1-3 16,11-1-19-16,16-1-10 15,20 1-14-15,10-1 53 16,2 1 33-16,-5 2 2 15,-7 1 58-15,-10 5 11 16,-10 4 17-16,-7 5 5 16,-5 6-19-16,1 2-24 0,7 12-48 15,3 25 5-15,7 26 7 16,-3 16-4-16,-5 15-3 16,-7 6-5-1,-7 4 2-15,0-3-4 0,-7-1 2 16,-7-14 0-16,4-7 3 15,10-12-3-15,0-8 1 16,18-8 3-16,12-13 0 16,1-10-2-16,5-12 3 15,-2-7-5-15,-1-6 13 16,-3-3-12-16,-6-3-1 16,-12-16-11-16,-12-9-21 0,-3-8-11 15,-35-11-31-15,-14-4-7 16,-9-5 21-16,-3 2 9 15,7 2 26-15,14 8 24 16,13 6 2 0,16 7 6-16,14 7 6 0,0 2 5 15,30 2-1-15,17 1-15 16,17-2-2 0,12-1-48-16,3 0-128 0,3-6-281 15</inkml:trace>
  <inkml:trace contextRef="#ctx0" brushRef="#br0" timeOffset="380133.9526">14870 17369 1060 0,'0'0'91'0,"95"-32"-77"0,-35 13-14 16,-1-1 66-1,-12-4 37-15,-14 5-64 0,-12 3-28 16,-14 2-5 0,-7 3 0-16,0 1 14 15,-14 1-12-15,-8 2-8 0,-3 5 0 16,8 2-3-16,4 0 2 15,10 1-10-15,3 13 10 16,0 8 1-16,16 0 0 16,8 1 3-16,0 2-3 15,-4-1-3-15,-10-1 2 32,-10-2 1-32,0 1-3 0,-20-5-2 0,-5 1 5 15,0 0 0-15,4-5 5 0,12 0 5 16,9-2-2-1,0-1-3-15,12 0 3 0,20-3 4 16,10-1-4-16,7-3-8 16,3-3-8-16,-6 0-125 15,-12-13-152-15,-16-4-347 16</inkml:trace>
  <inkml:trace contextRef="#ctx0" brushRef="#br0" timeOffset="381006.1466">15277 17393 822 0,'0'0'289'0,"0"0"-278"16,0 0-5-16,88 6 35 0,-28-1 47 16,13 1-58-16,10-4-23 15,5-2-1-15,-7 0-4 16,-14 0-2-16,-19-14-1 16,-18-4-29-16,-16 1 20 15,-14-4 8-15,0 3 2 16,-25-2 8-16,-12 4 10 15,-8 8-5-15,2 5 10 16,0 3-10-16,11 0 1 16,14 17-4-16,11 4-6 15,7 7 2-15,21 2 0 16,23 1 1-16,18-2-7 16,9-6-6-16,11-6-73 15,4-11-1-15,-3-6 2 16,-10 0-22-16,-11-17 56 15,-18-7 42-15,-16-4 2 16,-16-5 35-16,-12 3 31 0,0 0-14 16,-23 5-1-16,-12 3 3 15,-7 10-32-15,-2 5-15 16,8 7 1-16,12 0-4 16,12 7 5-16,12 3-7 15,0 5-2-15,18 0 8 16,15-7-8-16,7 0-1 15,2-5-23-15,-7-3-7 0,-12 0 29 16,-10-3 2 0,-10-7 3-16,-3 4 42 15,0-4 4-15,0 9-11 0,0 1-5 16,0 3-33 0,0 22-1-16,19 15 1 15,4 9 4-15,3 6 3 16,-7 4-7-16,-10 2 0 15,-6-3 0-15,-3-2 2 0,0-5-5 16,-14-6 1-16,-9-14 2 16,-12-9-2-16,-12-12 4 15,-12-10 1-15,-8-3 2 16,-5-20-2-16,7-6 6 16,13-4-9-16,20 2-10 15,26 2-19-15,9-1 1 16,41 0-23-16,22 2-51 0,18 3-5 15,13-1 25-15,3-1 39 16,-10-1-5-16,-13-3-22 16,-17 0 70-16,-18 6 17 15,-17-2 85-15,-14 5 13 16,-7 7-26 0,-4 5-15-16,0 6 7 0,0 4-14 15,0 0-48-15,0 4-19 16,1 17 0-16,7 13 5 15,4-1 11-15,6 3-7 16,0 0-1-16,1-9 0 16,0-2-5-16,-3-7-3 15,-2-10-131-15,-6-8-123 0,-8-3-521 16</inkml:trace>
  <inkml:trace contextRef="#ctx0" brushRef="#br0" timeOffset="381171.7054">16588 16937 787 0,'0'0'0'0,"0"0"-525"0</inkml:trace>
  <inkml:trace contextRef="#ctx0" brushRef="#br0" timeOffset="381406.8549">17085 17304 964 0,'0'0'48'0,"0"0"-12"15,-115 50 48-15,80-30-1 16,11 5-16-16,13 0-36 16,11 0-16-16,12-1-4 15,20-7-1-15,8-8 14 16,2-9-11-16,-5 0 0 15,-9-18 18-15,-9-9 3 0,-11-9-11 16,-8-3-5-16,0-3-16 16,-15 3-2-1,-3 8-2-15,3 12-15 0,9 12-33 16,5 7-74 0,1 13-105-16,9 13 17 15,15 2-261-15</inkml:trace>
  <inkml:trace contextRef="#ctx0" brushRef="#br0" timeOffset="381749.3416">17266 17298 344 0,'0'0'744'16,"0"0"-668"-16,0 0-65 16,0 0 29-16,0 0-5 15,0 0-35-15,34 43 9 0,-25-15-6 16,-3-3-3-16,-1-3 5 15,-1-8-4-15,-1-8-2 16,0-6-11-16,1-3 12 16,2-21 8-16,4-8-6 15,3 0-1-15,3-2 0 16,5 4 22 0,1 8 47-16,1 8-11 0,4 10-2 15,1 4-3-15,0 7-31 16,-2 17-3-16,-7 8-5 15,-8 1-12-15,-10 3-3 16,-1-3 1-16,-1 4-3 16,-19-1-5-16,-4-9-124 0,-4-9-187 15</inkml:trace>
  <inkml:trace contextRef="#ctx0" brushRef="#br0" timeOffset="384232.266">18640 16904 1037 0,'0'0'97'0,"0"0"-67"15,0 0-30-15,0 0 0 16,0 0 8-16,-20 102 24 16,6-41-20-16,0 3-6 15,1 0-4-15,4-5 0 0,3-9-2 16,4-12 2-16,2-7 2 16,0-11-3-16,0-9-1 15,2-11-1-15,4 0 1 16,1-18-1-16,5-14 1 15,-1-14-4-15,-4-8 4 16,2-12 1-16,1-3-1 16,1 0 4-16,4 9-1 15,-2 12-2-15,2 12 16 16,-3 11 7-16,-1 9 31 16,0 9-3-16,4 7-17 0,5 0-33 15,8 23 1-15,6 11-3 16,2 7 6-16,0 9-4 15,-3 8-2 1,-6 4 5-16,-2-2-10 0,-4-9-53 16,-9-8-128-16,-9-18-181 15</inkml:trace>
  <inkml:trace contextRef="#ctx0" brushRef="#br0" timeOffset="384918.3301">18619 17188 1231 0,'0'0'65'0,"0"0"-65"16,0 0 0-16,139-28 0 0,-60 28 36 15,8 0-29-15,5 0-7 16,-5 0-10-16,-13 0-95 16,-15-18-44-16,-18-7-56 15,-17-8 51 1,-15-3 88-16,-9 0 66 15,-3 3 94-15,-15 2 24 0,0 9 34 16,2 5-19-16,2 5-54 16,4 4-9-16,4 6-9 15,4 2-20-15,2 0-35 16,0 22-2-16,0 12-4 16,12 10 9-16,5 11-8 15,5 5 3-15,0 0-4 16,-1 1 0-16,-1-11 1 0,-7-9-1 15,-4-13-62 1,-5-11-10-16,-2-11 13 0,-2-6 39 16,0-7 19-16,0-20 2 15,0-11 4-15,0-13-4 16,0-10 15-16,-2-3 23 16,-1-1 3-1,3 6 13-15,0 10-9 0,9 11-21 16,14 11-1-16,5 10-9 15,5 16-12-15,4 1-3 16,1 20-2-16,-6 12-2 0,-8 9 1 16,-15 2-3-1,-9 0-21-15,0 0-33 0,-10-3-3 16,1-5-25-16,6-6 15 16,3-5 32-16,12-4 20 15,8 1 21-15,2-1 1 16,-3 0 22-16,-4-2 25 15,-5 1 20-15,-5-5 11 16,-5 2-10-16,-5-2-27 16,-22-4 1-1,-14-3-2-15,-9-4 2 0,-9-3-22 16,2 0-15-16,4 0-6 0,6-4-28 16,10-8-121-1,10 2-135-15,15-3-597 16</inkml:trace>
  <inkml:trace contextRef="#ctx0" brushRef="#br0" timeOffset="386120.4236">20102 16855 1230 0,'0'0'41'0,"0"0"-34"16,0 0 7-16,0 0 63 15,0 0-2-15,0 0-75 0,27-10-4 16,-9 56 4-16,6 11 0 16,-2 10-4-16,-5 1 4 15,-4-2-42-15,-9-9-18 16,-4-8-15-16,0-14-7 16,0-14-7-16,-10-8 8 15,1-12 24-15,1-1 37 16,-1-10 20-16,-1-13 13 15,-2-6 14-15,-1-3 15 0,-1 2 24 16,2 2-25 0,2 9 11-16,7 8 10 0,3 10-27 15,0 1-19 1,24 17-16-16,13 10-4 0,14 2 4 16,7-1-29-1,3-4-35-15,-3-10 15 0,-5-8-13 16,-7-6 18-16,-9-7 31 15,-10-22 8-15,-10-14 5 16,-9-13 10-16,-8-12 39 16,-4-4 6-16,-26-2-14 15,-13 7 2-15,-15 5 12 16,-11 7-21-16,-11 13-3 16,-1 13-14-16,6 17-6 15,17 12 19-15,15 15-12 0,16 26-11 16,15 17-6-16,12 9 0 15,4 10-1-15,32 2 0 16,21-3-16-16,18-8-107 16,14-16-66-16,7-19-221 15</inkml:trace>
  <inkml:trace contextRef="#ctx0" brushRef="#br0" timeOffset="386538.3848">20999 16877 1154 0,'0'0'43'16,"0"0"-21"-16,0 0-10 0,0 0 75 16,0 0-48-1,0 0-34-15,-39 74-2 0,29-2 2 16,2 0-4-16,2-5-1 16,1-12 0-16,2-17 0 15,3-14-52-15,0-15-14 16,0-9 20-16,0-7 31 15,0-23 9-15,9-15-33 16,5-12 26-16,2-8 13 16,6-4 2-16,1 2 16 15,6 4 24-15,0 9 13 16,1 8 0-16,-2 15 4 0,-5 13 3 16,-5 13-21-1,0 5-9-15,2 20-29 16,3 20-2-16,1 11 5 0,-3 9-3 15,-6 5-3-15,-2 2 0 16,-4 3 2 0,-1-6-2-16,-2-3 0 0,1-13 1 15,-1-10-3-15,-2-6-25 16,-4-12-91-16,0-11-88 16,-12-9-185-16</inkml:trace>
  <inkml:trace contextRef="#ctx0" brushRef="#br0" timeOffset="386696.946">20970 17104 1282 0,'0'0'78'16,"96"-2"-72"-16,-34 2 9 16,4 6 79-16,-2 3-61 15,-2-3-33-15,-4 0-5 16,-6-6-130-16,-12 0-174 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11T05:09:15.69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3698 6159 1099 0,'0'0'10'0,"0"0"-10"15,0 0-51-15,0 0 51 16,0 0 11-16,0 0 55 0,137 14-44 15,24-18-16-15,48-6 11 16,43-7-5-16,41-2 15 16,46 5 9-16,32 1-5 15,29 3 3-15,16 9-14 16,5 1-12-16,14 0 9 16,9 0-16-16,9 5 4 15,16 8 10-15,4 2-15 16,-11 2 1-16,-14-1-2 15,-35-2 8-15,-43-7-7 16,-48-7 0-16,-49 0-15 16,-51-13 9-16,-38-14 4 15,-29-1 2-15,-28-4 3 16,-24-4-3-16,-21 0-25 0,-21 2-28 16,-10 4-30-1,-12 5-48-15,-5 9-125 0,-3 5-269 16</inkml:trace>
  <inkml:trace contextRef="#ctx0" brushRef="#br0" timeOffset="2407.7969">11853 3860 892 0,'0'0'16'16,"0"0"1"-16,0 0 33 16,0 0 48-16,0 0-58 15,0 0-40-15,0 0-22 16,9 26 5-16,3 36 17 0,3 25 19 16,7 24 15-1,2 22-9-15,0 22-4 0,3 15-3 16,-2 8-5-16,-3 1-6 15,-2-2-6-15,-4-1 3 16,-4-2-3-16,0 1 54 16,-6-10-18-16,-1-15-29 15,1-15 6-15,-2-20 14 16,3-20-21-16,-2-18 2 16,-2-20-7-16,-3-21 1 15,3-14-3-15,-3-15-32 16,0-7-62-16,0-11-33 15,-5-22-170-15</inkml:trace>
  <inkml:trace contextRef="#ctx0" brushRef="#br0" timeOffset="3715.2797">11875 3873 414 0,'0'0'151'0,"0"0"-88"16,0 0 3-16,0 0 16 15,0 0-3-15,0 0-6 16,2-10-38-16,-2 10-20 15,0 0-3-15,-12 0-6 16,-8 13-4-16,-12 14 10 16,-16 15 30-16,-15 15-10 15,-14 14 13-15,-11 12-20 16,-15 9-3-16,-5 8-16 16,-3 5 0-16,-4 9 2 15,-9 8-6-15,-18 7 8 16,-19 12 14-16,-20-2 38 15,-17-2-20-15,-4-2 2 16,-5-2-8-16,-5 0 3 0,4 1-14 16,1-4 3-16,3-3-19 15,7-9-5-15,2-8 1 16,10-6 4-16,-2-7 5 16,7-6 17-16,5-6-20 15,10-6 4 1,21-8-10-16,22-10-3 15,22-8 1-15,24-11 0 0,16-9-2 16,18-11 0-16,14-9-1 16,10-10-3-16,8-3-29 15,2 0-29-15,0-18-96 16,8-8-57-16,0-7-163 16</inkml:trace>
  <inkml:trace contextRef="#ctx0" brushRef="#br0" timeOffset="5268.9189">7107 6084 342 0,'0'0'131'16,"0"0"-68"-1,0 0 9-15,0 0 43 0,0 0-20 16,0 0-22-16,0-37-13 16,0 35-15-1,0 0 21-15,0 2-15 0,0 0-33 16,0 0-13-16,0 2-5 16,0 14-19-16,0 9 19 15,0 12 0-15,0 7 6 16,0 11 1-16,0 11-5 15,2 6 11-15,1 4-4 16,0-1 1-16,3-1-1 0,1-5-6 16,2-6 3-16,0-10-4 15,0-10-1-15,1-7 4 16,1-9-3-16,-4-6 2 16,-2-5-1-16,2-5-3 15,-1-1 1-15,-4-3-1 16,1-3 0-16,-3 0 4 15,1-2-4-15,1 2 2 16,-1 2-2-16,2 5 0 16,0 1-1-16,4 0 2 15,-2 1-1-15,1-4 1 16,-3-2-1-16,0-1 2 16,0-3-2-16,-3-3 1 15,0 0 4-15,0 0-5 0,0-10-39 16,0-10-121-16,-3-2-171 15</inkml:trace>
  <inkml:trace contextRef="#ctx0" brushRef="#br0" timeOffset="9047.8774">12208 6497 391 0,'0'0'952'0,"0"0"-916"15,0 0-36-15,0 0-19 16,0 0 19-16,-52 131 16 0,19-59 1 15,-7 4-13 1,4-2-3-16,0-5 6 0,6-11-5 16,11-15-1-16,9-14-1 15,5-15-22-15,5-14 5 16,0-9 17-16,14-28 8 16,8-15-8-16,6-13-8 15,2-7 8-15,1-7 1 16,4-2-1-16,-1 2 0 15,-1 9-1-15,1 11 4 16,-7 13 23-16,-5 17 7 16,-5 13 16-16,-7 14 2 15,2 2-34-15,4 18-14 16,7 21-3-16,1 14 0 16,4 11 4-16,-1 2 1 15,-3 1-3-15,-2-2-2 16,-5-4-4-16,-1-8-22 0,-5-10-71 15,-4-11-81-15,-7-15-89 16,0-15-402-16</inkml:trace>
  <inkml:trace contextRef="#ctx0" brushRef="#br0" timeOffset="9210.7548">11901 6734 1230 0,'0'0'85'0,"0"0"-82"16,100-6-1-16,-41 3 68 0,8 0-34 16,8-2-32-1,1-3-4-15,-4-10-66 16,-9-10-191-16,-16-14-362 16</inkml:trace>
  <inkml:trace contextRef="#ctx0" brushRef="#br0" timeOffset="10338.2831">12232 3451 1148 0,'0'0'44'0,"0"0"-19"15,0 0-21 1,0 0 4-16,0 0-8 16,0 0 1-16,48 91-1 15,-26-34 3-15,2 6 3 0,-5-4-5 16,-5 0 1-16,-2-7-2 16,-8-4 2-16,-2-7-2 15,-2-7-15-15,0-10-39 16,0-11 5-16,0-9-6 15,0-4 36-15,-6-7 19 16,-3-19 8-16,-2-9-2 16,4-9 10-16,1-6 42 15,4-2-9-15,2-3 3 0,0 2 20 16,14 2-30 0,8 4-31-16,3 6-4 0,1 11 16 15,2 9-13-15,-2 10-4 16,-4 6-6-1,-4 5-5-15,-6 0-2 0,-6 14-7 16,-6 9 2-16,0 6 0 16,0 3-14-16,0 6-15 15,0 0-2-15,0 8 17 16,22-2 17-16,14 3 7 16,9 1 2-16,1-4 0 15,-4-2 4-15,-12-6-3 16,-14-6 23-16,-15-7 9 0,-1-7-11 15,-32-2 15-15,-30-8 13 16,-21-3-14-16,-17-3-23 16,-6 0-13-16,5-3-71 15,8-11-160-15,14 0-701 16</inkml:trace>
  <inkml:trace contextRef="#ctx0" brushRef="#br0" timeOffset="11431.882">8543 5373 1224 0,'0'0'51'16,"0"0"-34"-16,0 0 3 16,0 0 15-16,0 0-35 15,0 0-9-15,41 52 2 16,-8-1 7-16,0 5 0 15,-3 3-41-15,-7-4-35 16,-9-6 18-16,-8-8-17 0,-6-9 0 16,0-12 21-16,-9-9 20 15,-7-11 34-15,-2 0 7 16,-5-7 30-16,1-13 8 16,2 1 12-16,3 1-8 15,6 3 0-15,5 8 3 16,3 4-16-16,3 3-17 15,0 0-9-15,15 0-10 16,15 5-8-16,12 9 7 16,7-3-12-16,5-3-37 15,-5-6 12-15,-1-2 20 16,-11-5 10-16,-3-17-24 16,-8-9 1-16,-9-10 31 15,-11-10 2-15,-6-11 29 0,-1-4 14 16,-23-2-1-16,-9 3-3 15,-10 7 2-15,-5 11 13 16,-8 5-9-16,-13 14-15 16,-4 12-8-16,1 13-12 15,8 3-5-15,8 21-4 16,12 14-3-16,10 11 2 16,10 4-4-16,13 0 5 15,11-7-5-15,14-5 4 16,22-7-2-16,13-9 0 15,15-10-6-15,11-7-45 0,14-5-65 16,1 0-54 0,-7-16-260-16</inkml:trace>
  <inkml:trace contextRef="#ctx0" brushRef="#br0" timeOffset="17991.3788">7025 5168 922 0,'0'0'14'0,"0"0"1"16,0 0-10-16,0 0 30 15,0 0-35-15,0 0-14 16,0 0 9-16,-18 89 3 16,11-39 3-16,4-1-1 15,3 1 1-15,0-5 4 16,0-4-2-16,6-5-2 15,13-7 4-15,5-5 0 16,3-7 1-16,1-8 4 16,8-5-2-16,0-4-2 15,4 0 4-15,3 0-7 16,-2-5-3-16,-4-8-8 0,-4-5-105 16,-6-6-73-1,-11-2-373-15</inkml:trace>
  <inkml:trace contextRef="#ctx0" brushRef="#br0" timeOffset="18174.976">7119 5403 812 0,'0'0'130'0,"0"0"-116"15,0 0-14-15,0 0 0 16,88-7 6-16,-58 0-6 15,-3-4-105-15,-12-2-87 16,-15-4-343-16</inkml:trace>
  <inkml:trace contextRef="#ctx0" brushRef="#br0" timeOffset="18331.0508">7013 5236 854 0,'0'0'108'0,"0"0"-58"0,0 0 10 16,0 0-29-16,99-45-21 15,-31 38-9-15,8 4-1 16,-1 2 1-16,-3 1-1 16,-4 0-3-16,-7 8-96 15,-16 8-77-15,-21 1-222 0</inkml:trace>
  <inkml:trace contextRef="#ctx0" brushRef="#br0" timeOffset="18841.4676">6312 7460 474 0,'0'0'825'0,"0"0"-785"15,0 0-39-15,0 0-1 16,24 100 9-16,-6-53 22 0,1 9-18 15,-1 5 0-15,-6 3-12 16,-3-2 3-16,-1-9-4 16,-1-7-62-16,-1-14-70 15,0-14-10-15,0-16-93 16,-6-2-185-16</inkml:trace>
  <inkml:trace contextRef="#ctx0" brushRef="#br0" timeOffset="19014.2842">6318 7518 925 0,'0'0'164'0,"0"0"-96"0,8-74-32 15,12 58 24 1,12 1 27-16,10 2-34 16,10 3-39-16,7 5-3 0,4 4-11 15,-3 1-10-15,-11 2-170 16,-18 15-156-16,-25 1-376 15</inkml:trace>
  <inkml:trace contextRef="#ctx0" brushRef="#br0" timeOffset="19162.4031">6345 7653 1088 0,'0'0'92'16,"0"0"-64"-16,0 0-21 0,0 0 66 15,0 0 17-15,0 0-71 16,128 1-14-16,-47-12-5 15,1-3-98-15,0-4-107 16,-13-1-375-16</inkml:trace>
  <inkml:trace contextRef="#ctx0" brushRef="#br0" timeOffset="20158.0327">8866 6222 855 0,'0'0'94'0,"0"0"-91"0,0 0 3 15,0 0-6 1,0 0 48-16,-82 13-29 15,81-3-11-15,1 0-6 0,0-1 1 16,0-4 0-16,13-1 1 16,-1-4 1-16,-1 0 1 15,-4 0 10-15,-4-6 41 16,-3-7 0-16,0 1-28 16,0 0 17-16,0 4-20 15,-5 2-2-15,-3 3-16 16,-3 3-8-16,0 0-3 15,0 4-7-15,3 7 4 16,5-1 3-16,3 0 2 0,0-1-8 16,0-5-1-16,9 0 8 15,0-4 2-15,-2 0 4 16,-4 0 8-16,-1-10 17 16,-2-1 10-16,0-2-13 15,-2 4-16-15,-9 0-10 16,-4 6-44-16,-3 3-80 15,1 0-83-15,4 4-273 16</inkml:trace>
  <inkml:trace contextRef="#ctx0" brushRef="#br0" timeOffset="37310.7302">7944 6813 379 0,'0'0'561'15,"0"0"-460"-15,0 0-46 16,0 0 14-16,0 0 4 15,0 0-64-15,0 0-9 16,0 0-10-16,5 85 10 0,-5-24 5 16,-9-2-4-16,-3-3 3 15,7-10 1-15,2-12-4 16,3-10 1-16,0-10-2 16,0-7 0-16,0-7 0 15,0-7 9-15,0-22 13 16,0-14-19-16,0-14-2 15,8-9 3-15,1-2-3 16,0 0 0-16,0 7 12 0,4 8 10 16,-1 13-15-1,1 14 11-15,-4 12 13 0,-3 10-14 16,-1 4-10-16,1 11-8 16,10 20-13-16,6 11 13 15,1 11 0-15,5 6 3 16,1 4-3-16,-1 1-2 15,-1-3-4-15,-3-9-70 16,-8-10-36-16,-6-14-73 16,-10-12-115-16</inkml:trace>
  <inkml:trace contextRef="#ctx0" brushRef="#br0" timeOffset="37493.8054">7880 7022 178 0,'0'0'921'16,"0"0"-870"-16,0 0-49 16,88-23 21-16,-42 21 37 15,8 1-38-15,6-1-22 16,-2-4 0-16,-9-5-84 16,-12-7-127-16,-22-13-392 15</inkml:trace>
  <inkml:trace contextRef="#ctx0" brushRef="#br0" timeOffset="38690.7882">10876 5398 1087 0,'0'0'12'0,"0"0"-5"16,0 0 19-16,0 0 15 15,0 0-16-15,0 0-25 16,-2 6-18-16,8 28 18 15,8 10-2-15,-1 4 2 16,2 3 3-16,-1-3-3 16,-1-2-15-16,-3-5-32 0,-1-5-18 15,-1-7 7-15,-1-6-10 16,-4-11 5-16,-3-6 10 16,0-6 21-16,0-1 32 15,-6-21 21-15,-7-7-2 16,1-7 41-16,-1-7 33 15,-1-2-18-15,9-2-20 16,4-2-23 0,1 1 5-16,6 5 0 0,16 2-34 15,4 9 5-15,11 6-8 16,0 9-4-16,1 8-13 16,-4 6-12-16,-7 3 14 15,-9 0 0-15,-11 11-24 16,-7 6 8-16,0-1 20 15,-3 4 9-15,-7-2-1 16,5 1 4-16,5 5-1 16,5 6 3-16,30 2-2 0,12 7 1 15,5-3-1-15,-4 0-1 16,-5-4 5-16,-16-5-1 16,-17-6 19-16,-10-4 2 15,-4-4-4-15,-36-4 31 16,-17-3 39-16,-22-4-9 15,-6-2-45-15,4 0-29 16,15 1-5-16,16 8-3 0,15 3-143 16,19-1-120-16,15-1-515 15</inkml:trace>
  <inkml:trace contextRef="#ctx0" brushRef="#br1" timeOffset="46050.3523">1381 9899 1150 0,'0'0'26'0,"0"0"-5"0,0 0 17 16,0 0 20-16,0 0-58 15,0 0-4-15,22 62 1 16,-11 14 3-16,-2 16 4 16,-3 11-3-16,-4 5 2 15,-2-3-3-15,0-9 0 16,0-19-2 0,0-19-27-16,0-18-4 0,0-19 11 15,0-12 4-15,0-9 18 16,0-18 12-16,0-18-1 15,0-17-10-15,-8-8 2 16,-1-16 8-16,-6-5 18 16,2 0-4-16,2-2 5 0,4 6-4 15,7 6-6-15,0 7 8 16,7 9-12-16,14 11 4 16,3 9-2-16,7 10-16 15,4 8-4-15,2 12 0 16,0 6-6-16,-1 0 5 15,-6 27-4-15,-12 5 0 16,-11 9-22-16,-7 8-9 16,-18 4 18-16,-22 0 10 15,-9-5-2-15,1-6 11 16,5-6-3-16,13-3 4 16,16-4-1-16,14-1-5 15,0 1 6-15,29 2 0 16,13-2 1-16,11-5 10 15,5-6-10-15,-2-2-1 16,-1-7-59-16,-3-7-144 16,-13-2-400-16</inkml:trace>
  <inkml:trace contextRef="#ctx0" brushRef="#br1" timeOffset="46627.3751">1763 10382 995 0,'0'0'91'15,"0"0"-89"-15,109 0 5 16,-39 0 16-16,6 0 19 16,-1 0-37-16,-8-8-5 15,-7-3 4-15,-14-6-4 0,-19-3 2 16,-12-2-2-16,-15-2 6 16,-5 2 7-16,-25 6 24 15,-13 6-12 1,-5 9 1-16,-1 1-7 0,3 12-2 15,8 19-11-15,13 8 0 16,15 11-5-16,10 4 0 16,22-2-1-16,26-6 10 15,19-10-4-15,16-9-6 16,4-15-31-16,3-10-44 16,-8-2 15-16,-12-16 12 0,-18-11 17 15,-19-7 31-15,-18-5 12 16,-15 0 34-16,0 2 12 15,-17 5-5-15,-14 8-8 16,0 12-26-16,-1 8-15 16,7 4-4-1,11 5-4-15,9 15-7 0,5 1-32 16,10-5-7-16,14-6 17 16,0-10 8-16,4 0 0 15,-7-10 19-15,-6-9 6 16,-6 5 10-16,-5 4 50 15,-4 7 30-15,2 3-19 16,1 22-71-16,0 19 4 16,3 20-3-16,-3 10 15 15,-3 9-6-15,0 7-6 0,0 1-2 16,-3-4 0-16,3-12-2 16,0-15-46-16,22-22-69 15,11-20-30-15,6-15-180 16</inkml:trace>
  <inkml:trace contextRef="#ctx0" brushRef="#br1" timeOffset="47127.0058">2994 10274 1118 0,'0'0'85'0,"0"0"-85"16,0 0 0-1,-61 79 18-15,59-28 7 16,2 4-13-16,8-2-3 16,17-12-4-16,5-8-5 0,9-15-10 15,1-12-48-15,-1-6 5 16,-5-16 9-16,-7-15 38 16,-8-8 6-16,-11-9 34 15,-8-2 19-15,0 4 13 16,0 6-7-16,-9 11 15 0,-3 15-34 15,9 8-12 1,0 6-28-16,3 4-1 16,0 20-16-16,6 10 15 15,12 4-2-15,4-1 4 0,5-8-46 16,-3-8-4-16,3-6-5 16,-5-12 3-16,-4-3 17 15,0-4 23 1,-3-19 9-16,-3-7 3 15,-3 0 16-15,-3 1 37 0,-3 6 2 16,1 9 10-16,-4 8 2 16,0 6-23-16,3 0-40 15,0 6-4-15,2 19-7 16,2 3 7-16,2 1 1 16,3-1 1-16,0-3-4 0,0-4-29 15,3-11-140-15,-3-10-190 16</inkml:trace>
  <inkml:trace contextRef="#ctx0" brushRef="#br1" timeOffset="47276.1248">3364 9971 794 0,'0'0'209'0,"0"0"-209"15,0 0-258-15,36 78-137 16</inkml:trace>
  <inkml:trace contextRef="#ctx0" brushRef="#br1" timeOffset="48126.4158">3767 10272 1230 0,'0'0'48'15,"0"0"-46"-15,0 0-2 16,0 0 4-16,0 0-2 16,46 90 6-16,-29-52-7 15,-6-6-2-15,-9-11-13 16,-2-9-32-16,-2-9 26 16,-17-3 20-16,1-8 0 15,-3-15 15-15,5-7-7 16,13-1 14-16,3 1 14 15,6 5-5-15,18 5-14 16,4 4-12-16,3 7-5 16,5 5 6-16,3 4-6 0,-2 0 1 15,2 3-1-15,3 7 0 16,1-1-2-16,-4-3-9 16,-3-5-33-16,-8-1 16 15,-4 0 23-15,-9-14 5 16,-8-5 9-16,-7-3 8 15,0 1 20-15,-4-3-8 16,-16 6-10-16,-8 6 6 0,-3 6-17 16,-4 6-8-1,4 7-2-15,6 22-7 0,10 8 7 16,15 6-2-16,4 7 4 16,32-5 8-16,12-2-7 15,16-7 0-15,21-11-1 16,14-9-19-1,9-9 17-15,-3-7-48 0,-11-2 13 16,-17-23 28-16,-17-11 7 16,-12-10 2-16,-15-5 5 15,-14 1 30-15,-11 4 13 16,-8 10 16-16,-19 7-12 16,-22 9-25-16,-13 12-14 15,-7 8-13-15,1 13-7 16,14 19 7-16,19 9 0 0,20 3-2 15,7-3-3-15,19-4 5 16,20-12 0-16,7-16-16 16,6-9-13-1,-3-20 2-15,-8-19 17 0,-11-11 10 16,-8-13 0-16,-16-10 8 16,-6-6 8-16,0-6 22 15,0-1-6-15,-15 6 8 16,3 15-20-16,0 19 6 15,5 23 18 1,4 15-12-16,0 8-30 0,3 21-2 16,0 26-10-16,6 23 10 15,18 16-2-15,10 8 3 0,-1 2-1 16,4-4 0 0,-11-2-11-16,-6-7-34 0,-9-4-32 15,-7-15-129-15,-4-16-215 16</inkml:trace>
  <inkml:trace contextRef="#ctx0" brushRef="#br1" timeOffset="48902.5009">6258 9949 1268 0,'0'0'102'0,"0"0"-102"0,0 0-14 0,0 0 6 0,-23 83 8 0,-3-22 18 0,-4 3-13 0,5 0-3 15,7-11 5 1,9-14-4-16,9-15-1 0,0-14-2 16,6-10 0-16,18-18-5 15,4-20 5-15,5-17-15 16,-2-12 13-1,-7-9-3-15,-4-5 5 47,-9-5 1-15,-6 5 2-32,-2 10 22 0,-3 14 4 0,0 20 3 15,0 19 13-15,0 12-7 0,0 6-26 0,0 20-12 0,-3 23-5 0,3 17-1 0,0 15 8 0,14 11-2 0,14 8 0 16,8-2 4-16,7 0-8 15,-3-9-46 1,-1-13-116-16,-11-16-138 0</inkml:trace>
  <inkml:trace contextRef="#ctx0" brushRef="#br1" timeOffset="49033.21">6160 10126 1257 0,'0'0'81'0,"0"0"-34"0,0 0-42 0,133-36 45 0,-57 35-7 0,10-1-36 0,1 2-7 16,-2-5-46-16,-16-3-208 0,-19-5-248 0</inkml:trace>
  <inkml:trace contextRef="#ctx0" brushRef="#br1" timeOffset="50053.1068">6994 9903 1014 0,'0'0'104'0,"0"0"-66"0,52-79 32 15,-49 55 33-15,-3 4-39 0,0 5-25 16,-13 1-25-16,-10 6-3 0,-2 4-10 0,-5 4-2 0,8 4 1 0,5 18 0 16,10 6 0-16,7 5-2 15,7 4-1-15,23 3 3 16,4 0-31-16,1-2-23 0,-9-5 3 15,-10-3-14-15,-16-5 24 16,0-1 18 0,-33-5 18-1,-12-2 5-15,-6-3 1 16,9-6 29-16,11 0 32 0,15 0-15 0,16-1 0 16,0 1-26-16,25 3-1 15,20-3 25-15,10-3-29 16,6-4-7-16,-3-1-9 15,-4 0-2-15,-9-14-15 0,-4-5-80 16,-12-4-70-16,-16-3-1 16,-11 0-48-16,-2 1 23 15,-5 4 159-15,-5 6 34 16,1 7 126-16,8 4 17 16,1 4 54-16,3 0-120 15,17 0-35-15,7 0 41 16,6 0-10-16,3 3-28 15,1-3-1 1,3 0-11-16,1-8-20 0,-1-7 2 16,-4-4-15-16,-5-5 6 15,-7-1 9-15,-9-1-4 16,-11-2 0-16,-4 5-1 0,0 3 6 16,-19 7-10-16,-6 10-6 15,-1 3-4-15,2 12 4 16,2 17-10-16,7 11 7 15,9 5 3 1,6 3 0-16,15-3-4 16,19-8 8-16,11-11-4 0,15-9 0 15,11-12-12-15,9-5-5 16,3 0-8-16,-1-17-14 16,-10-8 30-16,-8-6 2 15,-12-9 7-15,-12-4 8 16,-14-6 11-16,-20 2 11 15,-6 2 10-15,-26 6-22 0,-19 12 9 16,-13 14-20-16,-4 14-5 16,-1 5-2-16,12 30-8 15,17 11 8-15,19 4 0 16,15 2-2-16,1-5 0 16,29-10 4-16,9-9-2 15,5-17 0-15,3-11-33 16,1 0-3-16,1-26 18 15,-5-9 18-15,-9-6-2 16,-11-6 8-16,-14 0 12 0,-7 0 12 16,-3 9-10-1,0 13 4-15,0 12-2 0,0 13-12 16,-1 5-9-16,1 24-1 16,0 14 0-16,0 10 0 15,12 3 2-15,9-1-4 16,-3-4-2-1,12-6-33-15,10-5-25 16,8-8-50-16,14-12-136 0,4-12-391 16</inkml:trace>
  <inkml:trace contextRef="#ctx0" brushRef="#br1" timeOffset="50255.0035">9157 9690 1261 0,'0'0'233'0,"0"0"-208"16,0 0-19-16,127-31-5 16,-48 29-1-16,3 2-5 15,-4 0-132-15,-23 0-150 16,-36 0-189-16</inkml:trace>
  <inkml:trace contextRef="#ctx0" brushRef="#br1" timeOffset="50403.6668">9175 9866 1069 0,'0'0'31'0,"0"0"56"0,0 0 70 16,109 64 3-16,-39-57-81 15,9-4-66-15,3-3-12 16,-10 0-1-16,-8-2-36 15,-12-15-145-15,-14-4-246 16</inkml:trace>
  <inkml:trace contextRef="#ctx0" brushRef="#br1" timeOffset="55163.3238">10741 9293 1416 0,'0'0'20'0,"0"0"-17"16,0 0-2-16,0 0 14 16,0 0-15-16,-44 90 3 15,10-15 1-15,-8 10-3 16,1 0-2-16,4-6 0 0,13-12-7 16,9-20-34-1,11-13-23-15,4-18 19 0,3-16 24 16,21-2 7-16,10-28 8 15,5-15-4-15,2-11 11 16,-5-8 3-16,-6-9 5 16,-3 1 7-16,-7 3 10 15,-6 5 17-15,-2 14 17 16,-4 13-20-16,-1 15-5 16,1 14-3-16,5 8-24 15,11 21-7-15,9 23-5 16,13 13 3-1,3 9-23-15,2 2-79 0,-3-3-28 16,-5-6-26-16,-13-8-85 16,-17-14-31-16,-13-9-31 15,0-15 305-15,-26-4 252 0,-16-7 16 16,-18-2-39-16,-9 0-61 16,-13 0-42-16,-9-3-7 15,5-1-58-15,14 0-47 16,25 4-14-16,25 0 0 15,22 0-55-15,16 5-177 16,36-2-206-16</inkml:trace>
  <inkml:trace contextRef="#ctx0" brushRef="#br1" timeOffset="62661.1753">11653 9161 309 0,'0'0'753'15,"0"0"-697"-15,0 0-23 16,0 0 59-16,0 0-5 16,0 0-20-16,0 0-48 15,15-22-19-15,-1 57 0 16,-4 12-2-16,-6 11 4 15,-2 6-4-15,-2 3 4 0,0-2-2 16,0-3 5 0,0-6-5-16,0-10-3 15,0-9-9-15,9-12-9 0,4-7 12 16,4-6 2-16,5-6 7 16,8-6-3-16,3 0 5 15,3 0-4-15,-1-12 2 16,3-3-47-16,0-2-43 15,-3-2-77-15,-3-2-110 16</inkml:trace>
  <inkml:trace contextRef="#ctx0" brushRef="#br1" timeOffset="62852.9805">11679 9524 707 0,'0'0'461'0,"0"0"-393"16,0 0-65-16,108-25 5 16,-33 25 52-16,7-3-27 15,3 3-17-15,-12-2-16 16,-12-1 0-16,-12-4-91 16,-13-6-167-16,-18-5-240 15</inkml:trace>
  <inkml:trace contextRef="#ctx0" brushRef="#br1" timeOffset="63053.2629">11653 9208 940 0,'0'0'30'0,"0"0"-10"16,0 0-3-16,115-34 52 15,-52 26-11-15,7 5-34 16,0-1-20-16,-5 2-4 15,-6 2-14-15,-16-2-170 16,-9 1-239-16</inkml:trace>
  <inkml:trace contextRef="#ctx0" brushRef="#br1" timeOffset="64215.7489">12584 9116 1078 0,'0'0'19'0,"0"0"11"15,0 0 33-15,0 0 45 16,0 0-71 0,0 0-37-16,0 12-6 0,17 29 6 15,2 10 3-15,-4 5 1 16,-5 4-1-16,-5-3-3 15,-5-4 2-15,0-5-4 16,0-5-1-16,0-6-68 16,0-7 2-16,0-10-29 0,0-9-16 15,0-9-10-15,0-2-62 16,0-5-183 0</inkml:trace>
  <inkml:trace contextRef="#ctx0" brushRef="#br1" timeOffset="66667.9259">12602 9301 954 0,'0'0'59'0,"0"0"-45"16,91-60-7-16,-40 47 61 16,7 3-9-16,-3 6-30 15,0 4-17-15,-7 0-11 16,-8 0 0-16,-7 10-1 15,-4 3-83-15,-10 3-147 0,-13-4-239 16</inkml:trace>
  <inkml:trace contextRef="#ctx0" brushRef="#br1" timeOffset="66817.8033">12741 9443 732 0,'0'0'229'16,"0"0"-204"-16,0 0 1 15,97 22 63-15,-38-19-48 16,4-2-34-16,7-1-7 16,2 0-130-16,-2-7-273 15</inkml:trace>
  <inkml:trace contextRef="#ctx0" brushRef="#br1" timeOffset="67325.0757">13430 9201 961 0,'0'0'92'16,"0"0"-62"-16,0 0-26 16,0 0-4-16,0 0 32 15,21 113-13-15,-11-62-10 16,-2 2-8-16,-1-4 0 16,-5-1-2-16,-1-7-34 15,-1-7-46-15,0-7 28 16,0-11 24-16,0-6 6 15,0-7 8-15,0-3 15 16,-7 0 13-16,-1-14 30 0,-1-6-1 16,-4-1 17-1,3 1 6-15,0 5-16 0,4 5-11 16,3 7 8-16,3 3-25 16,0 0-21-16,6 17-4 15,14 3 4-15,10 0 0 16,7-5-16-16,0-8-30 15,2-5 22-15,-1-2 21 16,-4-12 2-16,0-12 1 16,-4-8 1-16,-8-9 1 15,-7-9 37-15,-10-8 3 0,-5-8-6 16,-6-4-7-16,-26 2-15 16,-11 10 11-16,-13 12-6 15,-7 15-5-15,0 13-3 16,4 17-1-16,9 1-5 15,14 31-5 1,11 17 0-16,16 17-2 0,9 10 2 16,17 3-9-16,21-9-73 15,13-15-81-15,7-19-208 16</inkml:trace>
  <inkml:trace contextRef="#ctx0" brushRef="#br1" timeOffset="67555.3769">14591 9406 1291 0,'0'0'25'15,"103"-5"-16"-15,-36 4 4 16,9 0 38-16,2-5-38 15,-3 0-13-15,-6-6-27 16,-14-6-98-16,-19-9-101 16,-25-9-201-16</inkml:trace>
  <inkml:trace contextRef="#ctx0" brushRef="#br1" timeOffset="67721.6008">14797 9093 927 0,'0'0'69'15,"0"0"-50"-15,-14 78 54 16,14-29 35-16,0 12-20 16,0 5-57-16,2 3-18 15,4-1-8-15,-2-6-5 16,2-4-34-16,0-12-138 16,5-14-186-16</inkml:trace>
  <inkml:trace contextRef="#ctx0" brushRef="#br1" timeOffset="68864.901">15934 9013 1154 0,'0'0'0'15,"0"0"-47"-15,0 0 20 16,0 0 27-16,0 0 0 16,0 0-2-16,-42-31-10 15,30 59 10-15,-5 11 4 16,-2 5-2-16,-1 6 4 16,-5 4-4-16,0 0-3 15,-3-5 3-15,5-8-1 16,5-11 1-16,8-13 4 0,7-9-4 15,0-8 1 1,3 0 11-16,0-13 54 0,15-13-40 16,8-10-23-1,2-6 0-15,1-2 16 0,3 0-19 16,-4 2 6 0,-1 6-4-16,-2 8-1 0,-2 8 0 15,1 6 0-15,1 14-1 16,0 0 0-16,5 14-11 15,5 13 8-15,0 6-9 16,1 5-43-16,0 3-13 16,-1-1-2-16,-3-1-22 0,-2-4 19 15,-6-7-5 1,-7-6 29-16,-7-5 37 0,-6-2 12 16,-1-2 4-16,0 0 40 15,-18 3 47-15,-5-1-2 16,-7 0-2-16,-8 0-12 15,-7-3-20-15,-5-6-15 16,-4 0-4-16,2-5 2 16,1-1-7-16,9 0-6 15,7 0-22-15,11 0-2 16,10 0-1-16,8 0-53 16,6 0-14-16,0 0-83 15,0-3-118-15</inkml:trace>
  <inkml:trace contextRef="#ctx0" brushRef="#br1" timeOffset="71058.1961">17181 9043 778 0,'0'0'211'15,"0"0"-158"-15,0 0-8 16,0 0 12-16,0 0 28 15,0 0-24-15,43-64-58 16,-43 78-3-16,0 17-6 16,-10 13 6-16,-8 6 2 0,-2 7-1 15,2-2 1 1,5-6-2-16,3-9-34 0,8-12-14 16,2-12 7-16,0-7 4 15,0-9 31-15,2-4 6 16,9-21 10-16,3-12-3 15,2-8-1-15,-2-4 11 16,0-4-5-16,-1 1 6 16,-1 4 10-16,4 2-11 0,-2 7 4 15,2 9-6-15,-4 11-2 16,1 9 10-16,2 10-15 16,7 0-8-16,5 17-4 15,5 13-1-15,2 8 5 16,0 7 0-1,1 2-3-15,-3 0 1 0,1 2-46 16,-1-2-56-16,-7-8-141 16,-9-13-399-16</inkml:trace>
  <inkml:trace contextRef="#ctx0" brushRef="#br1" timeOffset="71240.0681">17188 9151 1147 0,'0'0'29'0,"0"0"-17"0,0 0-11 16,120-29 2-16,-46 29 5 15,10 0-8-15,-1 0 0 16,-6-1-60-16,-9-12-78 16,-14-5-34-16,-14-7-97 15</inkml:trace>
  <inkml:trace contextRef="#ctx0" brushRef="#br1" timeOffset="71416.9221">17836 8922 481 0,'0'0'205'0,"0"0"-72"0,0 0-10 0,0 0-25 16,0 0 0-1,0 0-40-15,4-56-55 0,2 64-3 16,8 15 0-16,1 9 7 16,2 7-3-1,-1 3 1-15,-2 3-1 0,-5 3-4 16,-3 0 0-16,-2 2-10 15,-4 0-90-15,0-8-126 16,0-11-136-16</inkml:trace>
  <inkml:trace contextRef="#ctx0" brushRef="#br1" timeOffset="71822.9393">17931 8960 1140 0,'0'0'32'0,"0"0"-18"15,6-92 38 1,14 77 31-16,8 9-55 16,6 6-28-16,5 2-3 0,3 17-27 15,-10 4-24-15,-13 3-17 16,-18 0 16-16,-1-3 4 15,-16-3 42-15,-10-3 9 16,7-2 2-16,8-1-2 16,11 4-5-16,11 2 5 0,26 3 2 15,6 2 2-15,-1-2-2 16,-9-2 0-16,-14-2-2 16,-14-4 14-16,-5 2 26 15,-14 2 21-15,-26 0 13 16,-11-2 13-1,-11-4-21-15,2-5-36 0,11 0-11 16,15-1-17-16,17-1-1 16,11-2-2-16,6-4-101 15,24 0-119 1,21-5-298-16</inkml:trace>
  <inkml:trace contextRef="#ctx0" brushRef="#br1" timeOffset="72382.8786">18526 8846 1235 0,'0'0'120'0,"0"0"-84"0,0 0-12 15,0 0 46-15,0 0-40 16,0 0-30-16,15 64-7 16,0-2 7-16,-1 4-1 15,-4 0-3-15,-1-4-58 16,-6-7-27-16,-3-11 1 15,0-10 4-15,0-13 27 16,-5-10-1-16,-2-8 18 16,3-3 32-16,-1-8 8 15,-2-15 13-15,-1-9 3 16,-2-2 36-16,-1-3-20 16,4 8 12-16,0 7 12 15,2 8 12-15,5 10-24 0,0 4-22 16,15 3-22-16,18 17-5 15,12 4 3-15,5-2 0 16,-2-7-73-16,-2-9 14 16,-4-6 49-16,1-11 12 15,-5-18 0-15,-4-13 9 16,-4-9 15-16,-8-8 27 16,-10-10-4-16,-12-9-13 15,-7-7 5-15,-34-6-12 16,-20-2-17-16,-22 4 13 0,-16 14-3 15,-4 25-10-15,3 26 7 16,12 24 0 0,15 35-12-16,13 33-4 15,21 20-1-15,28 6 0 16,15-3-2-16,44-7 0 16,15-14-1-16,8-13 3 0,4-19-59 15,-1-16-46-15,2-19-147 16,4-3-420-16</inkml:trace>
  <inkml:trace contextRef="#ctx0" brushRef="#br1" timeOffset="73668.9081">9499 11383 1183 0,'0'0'23'0,"0"0"-9"16,0 0 14-16,0 0 46 16,0 0-40-16,121-11-25 15,-57 11-7-15,1 1-4 0,-6 4-1 16,-4 3-8-16,-9-2-125 15,-15-2-83-15,-17-2-190 16</inkml:trace>
  <inkml:trace contextRef="#ctx0" brushRef="#br1" timeOffset="73834.044">9487 11630 871 0,'0'0'48'16,"0"0"2"-16,0 0 78 15,92 57 10-15,-21-49-60 0,9-4-40 16,5-2-28-16,-6-2-9 16,-9 0-1-1,-11-7-59-15,-12-12-191 0,-17-3-382 16</inkml:trace>
  <inkml:trace contextRef="#ctx0" brushRef="#br1" timeOffset="76262.0282">11547 10828 982 0,'0'0'8'16,"0"0"-7"-16,-94-34 22 15,60 41 39-15,1 38-26 16,5 27-11-16,7 28 15 15,12 21-2-15,9 22-5 16,12 12-7-16,21 8 10 16,8 7-13-1,3-12-8-15,-2-8-8 0,-5-12-3 16,-13-18-2-16,-11-19 0 0,-13-16-4 16,-8-21-24-16,-30-17-19 15,-20-18-28-15,-12-19-22 16,-10-10-242-16</inkml:trace>
  <inkml:trace contextRef="#ctx0" brushRef="#br1" timeOffset="78162.2377">11070 13189 655 0,'0'0'285'16,"0"0"-238"-16,0 0-37 15,0 0 59-15,0 0 21 16,0 0-16-16,-42 22-44 16,60-17-18-16,12 1 2 0,10-1 7 15,5-4-13-15,6-1-8 16,-1 0-4-16,0 0-118 15,2-1-174-15</inkml:trace>
  <inkml:trace contextRef="#ctx0" brushRef="#br1" timeOffset="78336.8159">11631 12933 512 0,'0'0'653'15,"0"0"-604"-15,0 0-47 16,0 0-2-16,0 0 47 0,0 113-21 16,0-63-24-1,0 1-2-15,0-1-6 16,0-8-124-16,0-11-209 16</inkml:trace>
  <inkml:trace contextRef="#ctx0" brushRef="#br1" timeOffset="80405.9218">11740 10668 992 0,'0'0'69'0,"0"0"-45"16,0 0 19 0,0 0 12-16,0 0-30 15,95-6-22-15,-46 6 7 0,-2 0-10 16,-3 0 0-16,-6 0-45 15,-5 0-159-15,-8 0-208 16</inkml:trace>
  <inkml:trace contextRef="#ctx0" brushRef="#br1" timeOffset="80748.2174">12204 10474 1081 0,'0'0'55'0,"0"0"-48"15,0 0-1-15,105-46 3 16,-60 46 20-16,-2 0-24 16,-5 4-3-16,-14 11-4 15,-15 6-1-15,-9 3-4 16,-6 2 1-16,-20 1 6 15,-2 2 1-15,6-7 4 16,10-4-5-16,10-3 0 16,2 0 3-16,18-4 1 15,17-1 14-15,11-4 0 0,6-3-8 16,3-2-2-16,2-1-8 16,-3 0-13-16,-5-7-171 15,-12-14-409-15</inkml:trace>
  <inkml:trace contextRef="#ctx0" brushRef="#br1" timeOffset="80952.149">12924 10337 1087 0,'0'0'76'15,"0"0"-72"-15,0 0 6 16,0 0 51-16,-4 102-5 15,-4-47-27-15,1 7-18 0,-2 7-7 16,-4 2-4-16,-1 1 0 16,5-6-46-16,-1-5-91 15,5-12-103-15,2-12-217 16</inkml:trace>
  <inkml:trace contextRef="#ctx0" brushRef="#br1" timeOffset="81359.6467">13145 10618 1102 0,'0'0'27'15,"0"0"-10"1,0 0 8-16,0 0-3 0,86-49-4 15,-45 49-18-15,-4 6-2 16,-8 7 0-16,-12 3 1 16,-12-1-1-16,-5 4 1 15,-5 2-2-15,-23 2 3 16,-3 1 10-16,1 0 12 16,6-1 3-16,13 2-11 15,11 1-3-15,0 2-1 16,17-2-3-16,7 3-3 15,0-4-4 1,-8-5 0-16,-7-2 0 0,-9-4 3 16,0-6-3-16,-25-1 15 0,-20-1 31 15,-13-2-24-15,-11 1-22 16,-1 0-6 0,7-3-168-16,7-2-215 0</inkml:trace>
  <inkml:trace contextRef="#ctx0" brushRef="#br1" timeOffset="83938.7864">12580 11575 1103 0,'0'0'15'15,"0"0"1"1,0 0 8-16,0 0 6 0,0 0-30 16,0 0-3-16,0 0 3 15,10 64 4-15,4-31-3 16,2 0 0-16,-1-5 2 16,4-3-3-16,2-5 0 15,-1-7-6-15,2-4-13 16,0-9 11-16,-2 0 7 15,-1-9-1-15,-2-12 2 0,0-6 0 16,-3-2 4 0,-2-2-3-16,-5-1 1 0,-2 1 13 15,-5 4 3-15,0 3-3 16,0 6 4-16,0 7 12 16,0 4-13-16,0 4 2 15,0 3-17-15,0 0-3 16,0 14-15-16,13 14 15 15,4 6 0-15,3 4-9 0,0 5-29 16,-2 4 16 0,1 4 1-16,-4 4-3 0,-2 2-5 15,-8-5-4-15,-5-5-5 16,0-8 25 0,-19-9 12-16,-7-9 1 15,-5-7 1-15,1-6 51 0,-3-6-5 16,2-2-9-16,3 0-16 15,6 0-17-15,6 0-5 16,10-2-37-16,6-6-126 16,6-3-281-16</inkml:trace>
  <inkml:trace contextRef="#ctx0" brushRef="#br1" timeOffset="84166.6783">13193 11919 1166 0,'0'0'58'0,"0"0"-39"0,0 0-9 15,0 0-4-15,0 0 33 16,35 79-16-16,-24-36-22 16,-3 2 4-16,-2-1-4 15,2-2-1-15,-3-4-35 16,1-4-58-16,1-7-40 15,7-8-100-15,1-9-254 16</inkml:trace>
  <inkml:trace contextRef="#ctx0" brushRef="#br1" timeOffset="84638.4671">14240 11819 1066 0,'0'0'70'15,"0"0"-56"-15,-103-65-4 16,54 59 33-16,-2 6 21 16,-4 6-30-16,3 21-33 15,10 10 8-15,12 3-9 16,11-1 1-16,13-3 6 15,6-4-3-15,9-8-2 0,21-10-2 16,10-11 0-16,3-3-24 16,3-12 4-16,-5-16 3 15,-5-7 8-15,-8-10 4 16,-6-8 5-16,-10-6 2 16,-6-6 1-16,-4-7 0 15,-2 0 9-15,0 6 4 16,-6 10 17-16,-6 11 9 15,-3 16 23-15,1 11-5 16,5 6-29-16,4 10-4 16,2 2-19-16,1 12-8 15,1 23-4-15,1 21 4 16,0 14 3-16,3 10-2 16,13 2 1-16,2 0-4 15,3-4-44-15,1-9-76 0,2-10-92 16,3-15-150-16</inkml:trace>
  <inkml:trace contextRef="#ctx0" brushRef="#br1" timeOffset="85072.2739">14559 11664 1172 0,'0'0'38'0,"0"0"-7"0,0 0 21 16,0 0-13-16,84-42-18 16,-54 70-21-16,-2 7-1 15,-8 8 0-15,-11 3-2 16,-9 5-32-16,0-5-17 16,-14-6-26-16,-7-11 8 15,5-11 5-15,2-11 49 16,10-7 16-16,4-3 13 15,0-20-2-15,16-8-11 16,8-6-1-16,6-2 1 16,0-3 1-16,-2-1 4 0,-7 1 36 15,-7 4 12-15,-7 8 26 16,-4 8 10 0,-3 10-10-16,0 9-8 0,0 3-43 15,0 20-28-15,0 18 0 16,0 12 1-16,3 4 0 15,4 0 0-15,4-4-1 16,5-5-10 0,2-9-70-16,6-11-52 15,3-10-56-15,0-12-168 0</inkml:trace>
  <inkml:trace contextRef="#ctx0" brushRef="#br1" timeOffset="85579.3424">15746 11694 1034 0,'0'0'97'0,"0"0"-62"15,0 0-5-15,0 0 78 16,0 0-5-16,119 7-43 16,-45-5-31-16,3-2-5 0,-4 0-6 15,-3 0-6-15,-8-2-8 16,-4-12-1-16,-5-4-3 15,-12-3 0-15,-11-2-25 16,-15-5-32-16,-15-2-56 16,0-1-76-16,-26-1-131 15,-10 1-225 1</inkml:trace>
  <inkml:trace contextRef="#ctx0" brushRef="#br1" timeOffset="85756.9593">16048 11371 794 0,'0'0'201'0,"0"0"-87"16,0 0-46-16,-40 79 73 0,37-32-42 16,3 7-28-16,0 5-34 15,0-1-8-15,11-3-24 16,1-3-2-16,2-2-3 16,0-5-63-16,-2-9-208 15,-8-11-405-15</inkml:trace>
  <inkml:trace contextRef="#ctx0" brushRef="#br1" timeOffset="89844.4911">17409 10607 906 0,'0'0'14'0,"0"0"6"0,0 0 7 16,-79 14 46-16,66 34-35 15,7 27-3-15,4 18 8 16,2 13-23-16,6 9 11 16,16 5-12-16,7 9 5 15,4 4-1-15,1-5-11 16,0-2 1-16,-2-13-13 15,-6-13 1-15,-2-13 2 16,-10-13-1-16,-6-17-2 0,-8-13 0 16,0-10-15-1,-20-9-37-15,-16-6-24 0,-13-8-81 16,-11-10-273-16</inkml:trace>
  <inkml:trace contextRef="#ctx0" brushRef="#br1" timeOffset="90481.2117">16702 12871 1150 0,'0'0'41'0,"0"0"-38"16,0 0 12-16,0 0 78 16,0 0-5-16,0 0-62 15,33 11-21-15,8-6-5 16,7 1-10-16,7-2-127 16,2-3-92-16,-2-1-195 15</inkml:trace>
  <inkml:trace contextRef="#ctx0" brushRef="#br1" timeOffset="90867.3106">17303 12778 1145 0,'0'0'122'0,"0"0"-97"15,91-43-25-15,-49 36 2 16,2 2 20-16,-6 5-11 0,-8 0-11 16,-12 5-5-16,-10 8 3 15,-8 5-15-15,-11 6 12 16,-21 2-3-1,-5 4 8-15,3-1 3 0,7-6-3 16,12 0 2-16,12-7 6 16,3-1 2-16,16-2-2 15,19-5 3 1,12-2-4-16,7-6 2 0,6 0-9 16,0-3-19-16,-1-13-116 15,-4-7-180-15</inkml:trace>
  <inkml:trace contextRef="#ctx0" brushRef="#br1" timeOffset="91083.1106">18025 12643 1256 0,'0'0'92'0,"0"0"-92"15,0 0 9 1,0 0 50-16,-13 84-10 0,10-33-27 15,-3 12-18-15,-3 4 2 16,-5 6-6-16,-6 1-2 16,-6 1-68-16,0-8-116 15,3-11-68-15,10-14-378 16</inkml:trace>
  <inkml:trace contextRef="#ctx0" brushRef="#br1" timeOffset="91504.2019">18431 13091 1507 0,'0'0'43'15,"0"0"-40"-15,0 0 1 16,0 0 30-16,0 0-33 15,98-38-1-15,-34 38-5 16,-1 11-34-16,-16 0-11 0,-19 0 7 16,-18-1 4-16,-10 4 35 15,-7 4 0 1,-23 1 4-16,-6 5 13 16,-3-1-4-16,3 1 6 15,8-1-4-15,12 1-5 16,10 5 1-16,6 2-7 0,0 2 7 15,15 0-7-15,-3-1-3 16,-6-2-1-16,-6-5-2 16,-5-1 2-16,-20-10 4 15,-12-2 9-15,-12-7 22 16,-7-5 6-16,-11 0-28 16,-3-19-9-16,-2-8-38 15,6-10-105-15,11-8-203 0</inkml:trace>
  <inkml:trace contextRef="#ctx0" brushRef="#br1" timeOffset="92319.3347">17721 10386 890 0,'0'0'93'0,"0"0"-48"0,0 0 58 16,0 0-28-1,0 0-31-15,82-26-24 16,-32 24-17-16,3 1 3 16,1 1-4-16,-2 0-2 0,-4 0-138 15,-2 0-184-15</inkml:trace>
  <inkml:trace contextRef="#ctx0" brushRef="#br1" timeOffset="92553.0497">18327 10129 321 0,'0'0'768'0,"0"0"-709"16,0 0-41-16,0 0-10 15,0 0 11-15,20 76 14 16,-1-19-16-16,-2 7-13 15,2 3-4-15,-2-5-28 16,1-9-170-16,-6-12-399 16</inkml:trace>
  <inkml:trace contextRef="#ctx0" brushRef="#br1" timeOffset="95037.3958">18831 11034 1120 0,'0'0'34'0,"0"0"-4"15,0 0-30-15,0 0 0 16,0 0 4-16,98 92-4 16,-68-42 2-16,0 2-2 15,1-8 1-15,2-9-1 16,0-11 0-16,0-10-18 15,-2-12-1-15,-4-2 8 16,-3-12 10-16,-3-14 2 16,-7-5-1-16,-3-7 12 15,-6 1 13-15,-5 3 8 16,0 2 0-16,0 7 10 16,0 7 7-16,-3 8-12 15,1 6-11-15,2 4-18 16,0 4-9-16,0 23-21 15,12 13 21-15,9 15 0 16,3 1-9-16,-1 3-56 0,-6-2 9 16,-6-4 30-16,-11-3 14 15,0-10 12-15,-23-8-3 16,-11-7 7-16,-8-8 51 16,-4-6 11-16,-5-3-13 15,5-3-18-15,4-2-19 16,15 3-11-16,15-4-5 15,12 2-40-15,11-4-177 0,30 0-219 16</inkml:trace>
  <inkml:trace contextRef="#ctx0" brushRef="#br1" timeOffset="95337.8421">19554 11418 1351 0,'0'0'49'0,"0"0"-26"16,0 0-22-16,0 0 2 15,0 0-3-15,99-4-13 0,-87 35 6 16,-12 7-6-16,-3-1 4 16,-20-1 8-16,0-7-1 15,5-9 0-15,9-6 2 16,9-8 0-16,1-3 4 15,31-3 36 1,18 0-8-16,19 0-19 16,17-13-8-16,14-6-5 0,11-2-11 15,4-8-141-15,0-5-182 16</inkml:trace>
  <inkml:trace contextRef="#ctx0" brushRef="#br1" timeOffset="95747.1994">20920 11149 1178 0,'0'0'96'15,"0"0"-52"-15,-88-40 16 0,35 40 16 16,-8 0-36-16,-5 22-17 16,7 6-19-16,13 3-2 15,17 1-2-15,20-3-5 16,9-2 4-16,19-11 1 15,25-7-12-15,16-9-3 16,10-10-38-16,0-23-8 16,-9-10 28-16,-12-14 30 15,-16-6 3-15,-15-6 1 16,-14-3 0 0,-4-5 35-16,-14 4 17 0,-15 7 15 15,-3 9-5-15,2 15-24 16,5 13 3-16,6 13-10 15,7 8-13-15,5 8-10 16,3 4-9-16,4 28-2 0,0 22 0 16,1 19 2-16,23 12-1 15,7 5 0-15,8-1-36 16,4-3-13-16,-1-5-51 16,2-14-165-16,0-16-305 15</inkml:trace>
  <inkml:trace contextRef="#ctx0" brushRef="#br1" timeOffset="96170.6992">21318 10959 1370 0,'0'0'92'15,"0"0"-46"-15,0 0-19 16,85-37 4-16,-49 41-13 15,1 21-17-15,-4 11 2 16,-12 8-3-16,-14 5-4 16,-7-1 1-16,-12-2-9 15,-16-8-5-15,0-7-3 16,4-14 0-16,12-7 16 16,7-8-2-16,5-2 6 15,8-13-5-15,17-17-4 0,11-9-46 16,3-8 43-1,-5-3 12-15,-4-3 0 0,-11 2 6 16,-10 8 12-16,-6 9 43 16,-3 15-5-16,0 9-16 15,0 10-10-15,0 8-29 16,0 25 5-16,0 14-6 16,6 13 3-16,18 0-1 15,9-4-2-15,9-7-2 16,6-14 2-16,10-11-24 15,13-15-62-15,4-9-144 16,4-14-212-16</inkml:trace>
  <inkml:trace contextRef="#ctx0" brushRef="#br1" timeOffset="97384.2637">9338 15157 1215 0,'0'0'56'0,"0"0"-55"16,0 0 6-16,0 0 4 15,0 0 36 1,124 0 7-16,-47 8-47 0,2 1-3 16,-4 3-4-1,-7 1-18-15,-11 0-111 0,-14-1-96 16,-20-2-112-16</inkml:trace>
  <inkml:trace contextRef="#ctx0" brushRef="#br1" timeOffset="97546.7619">9375 15454 959 0,'0'0'125'0,"0"0"-95"15,0 0-24-15,0 0-3 0,0 0 77 16,134 36-19-16,-44-36-53 15,2 0-8-15,-11 0-177 16,-14 0-365-16</inkml:trace>
  <inkml:trace contextRef="#ctx0" brushRef="#br1" timeOffset="100202.2551">11313 14674 545 0,'0'0'104'16,"0"0"74"0,-84 23-93-16,59 27-36 0,4 24 21 15,11 16-7-15,10 10-8 16,7 9-4-16,25 0-29 16,8 0-9-16,9-4 2 15,2-9-12-15,-3-6 4 16,-4-13-3-16,-10-6-2 15,-14-8 1-15,-17-10-3 0,-3-5-5 16,-34-9-32-16,-20-7-2 16,-18-4-5-16,-14-6-50 15,-8-5-67-15,0-4-55 16</inkml:trace>
  <inkml:trace contextRef="#ctx0" brushRef="#br1" timeOffset="100381.8949">10540 16356 1048 0,'0'0'105'15,"0"0"-70"1,129-11 16-16,-68-4 56 16,0 0-28-16,-3 1-54 15,-3 4-25-15,-3 2-29 0,-2 1-172 16,-1-1-185-16</inkml:trace>
  <inkml:trace contextRef="#ctx0" brushRef="#br1" timeOffset="100602.6404">11432 16223 1334 0,'0'0'57'0,"0"0"-57"15,0 0-10-15,0 0 10 16,0 0 15-16,0 73-5 16,0-39-10-16,8 3-21 15,11-5-102-15,2-8-113 16,-1-11-425-16</inkml:trace>
  <inkml:trace contextRef="#ctx0" brushRef="#br1" timeOffset="101493.6701">11635 14253 883 0,'0'0'240'0,"0"0"-197"16,0 0-41-1,0 0 16-15,0 0 55 0,0 0-26 16,64 5-35-16,-10 1-12 16,7 2 0-16,2-3-103 15,-2-2-166-15</inkml:trace>
  <inkml:trace contextRef="#ctx0" brushRef="#br1" timeOffset="101806.5983">12077 14166 1158 0,'0'0'16'15,"0"0"-12"-15,0 0 1 0,85-26-5 16,-51 26 0-16,-4 9-1 16,-12 12-3-16,-12 5-8 15,-6 2-19-15,-10 1 29 16,-9-2 1-16,3-3 1 16,6-4 3-16,8-4-2 15,2-4 12-15,5-2 7 16,20-3 6-16,12-3 3 15,12-3-20-15,4-1-9 16,8 0-11-16,-4-15-179 0,-5-9-357 16</inkml:trace>
  <inkml:trace contextRef="#ctx0" brushRef="#br1" timeOffset="101979.5159">12681 13965 1126 0,'0'0'12'16,"0"0"-10"-16,0 0-2 16,-25 75 47-16,19-18-12 15,3 10-11-15,0 5-16 16,0 6 1-16,3-1-9 16,0-4-88-16,0-15-199 0</inkml:trace>
  <inkml:trace contextRef="#ctx0" brushRef="#br1" timeOffset="102378.8441">12887 14310 1232 0,'0'0'29'16,"0"0"-8"-16,0 0-4 15,0 0 23-15,0 0-40 16,0 0-9-16,101-30-11 16,-65 52-64-16,-12-2 8 15,-13-1 17-15,-11 1 29 0,-2-4 26 16,-16-3 2-16,0 1 2 16,3-2 10-16,8 3 4 15,5 1 9-15,2 2-9 16,0 3 7-16,2 2-7 15,1 1-2-15,-3 0 14 16,0-2 14-16,-15-2 22 16,-15-4 9-16,-10-5-6 15,-8-3-13-15,0-3-6 16,-1-3-31-16,6-2-15 16,10 0-3-16,9 0-71 15,14 0-141-15,10-7-228 0</inkml:trace>
  <inkml:trace contextRef="#ctx0" brushRef="#br1" timeOffset="104461.7041">12502 15511 973 0,'0'0'64'0,"0"0"-32"16,-91-7-13-16,61 24 47 15,5 12-16-15,5 11-2 16,7 6-7-16,10 5-23 15,3-1 3-15,3 1-7 16,19-4-9-16,7-5 0 16,5-3-4-16,9-7-1 15,10-9-96-15,2-14-126 0,6-9-393 16</inkml:trace>
  <inkml:trace contextRef="#ctx0" brushRef="#br1" timeOffset="104756.3685">12960 15432 1306 0,'0'0'14'16,"0"0"-4"-16,0 0-10 15,0 0-4-15,0 0 1 16,91 22-3-16,-77 9 4 0,-11 3 0 15,-3 1-5-15,-8-6 0 16,-7-6 4-16,3-2 3 16,6-8 0-16,6-1 1 15,0-4 0-15,12-3 8 16,17-4 3-16,12-1 2 16,10 0-10-16,9 0-4 15,4-4-64-15,-1-8-194 16,-8-2-408-16</inkml:trace>
  <inkml:trace contextRef="#ctx0" brushRef="#br1" timeOffset="105152.3992">13540 15422 681 0,'0'0'422'0,"0"0"-368"15,0 0-5-15,0 0 8 16,0 0-30-1,0 0-26-15,58 28 1 0,-44 5-2 16,-6 0-1-16,-8 0 0 16,0-2-2-16,-17-6 2 15,1-7-16-15,5-6 6 16,5-8 2-16,5-4 5 16,1 0 3-16,6-8-4 0,17-10-54 15,6-4 23-15,1-5 11 16,0-1 1-16,-5 1 24 15,-6 2 0-15,-8 6 11 16,-5 8 54-16,-4 5 14 16,-2 6-14-16,2 0-23 15,0 6-42-15,1 17-2 16,4 7 2-16,2 3 4 16,6 3 0-16,2-1 1 15,5-3-5-15,5-5-11 16,4-7-119-16,3-12-131 15,5-8-683-15</inkml:trace>
  <inkml:trace contextRef="#ctx0" brushRef="#br1" timeOffset="105357.8688">14209 15508 581 0,'0'0'696'0,"0"0"-658"16,0 0-34-16,112-4-4 16,-48 4 36-16,6 0-29 15,0 0-7-15,-9 0-103 16,-14-6-119-16,-19-9-202 0</inkml:trace>
  <inkml:trace contextRef="#ctx0" brushRef="#br1" timeOffset="105518.4181">14445 15279 1119 0,'0'0'88'0,"0"0"-75"15,0 0 12-15,0 0 70 16,-26 70-21-16,26-22-43 16,16 3-14-16,4 2-13 15,1 0-2-15,1 1-2 16,-1-6-50-16,2-8-184 15,-1-12-212-15</inkml:trace>
  <inkml:trace contextRef="#ctx0" brushRef="#br1" timeOffset="105936.8232">15006 15346 1301 0,'0'0'59'0,"0"0"-34"15,0 0-25-15,0 0 15 16,104-53-15-16,-65 53 0 16,-6 2-2-16,-13 9-12 0,-11 1-40 15,-9-1 13-15,0 3 20 16,-3 1 1-16,-6 1 7 15,5 1-5-15,4 3 8 16,7-1 9-16,13 3 1 16,1-1 0-16,-5-1 2 15,-4-1 6-15,-9-2 2 16,-3 0 28-16,-6 1 9 16,-21 1 24-16,-10-3-2 15,-6-3-26-15,2-2 0 16,7-3-20-16,9-3-16 15,13-1-7-15,9-3 0 16,3-1-90-16,18-5-157 16,16-20-819-16</inkml:trace>
  <inkml:trace contextRef="#ctx0" brushRef="#br1" timeOffset="106152.2619">15337 15127 359 0,'0'0'1106'16,"0"0"-1102"-16,128 64 0 16,-59-7 22-16,-2 7 30 15,-10 3-40-15,-13 2-1 16,-19-5-15-16,-17-3 0 16,-8-4 1-16,-27 0 0 15,-23-7-1-15,-19-4 0 16,-12-9-17-16,-11-8-53 15,-8-7-98-15,-2-12-136 0</inkml:trace>
  <inkml:trace contextRef="#ctx0" brushRef="#br1" timeOffset="108285.2648">12966 15566 932 0,'0'0'232'0,"0"0"-174"15,0 0-28-15,-18-73 62 16,28 57-10-16,16 3-50 15,8 4-29 1,8 6 5-16,4 3-8 0,-4 0-1 16,-8 2-4-16,-10 9 5 15,-12 4 0-15,-12 4-2 16,0 1-8-16,-10 1 8 16,-13 1-6-16,1-3 7 15,4 1-2-15,12-2 3 16,4 3 0-16,2 1-3 15,8 2-14-15,12 1-16 16,2-1 13-16,-4-3 4 16,-11-1 15-16,-7-3 0 15,0-2 1-15,-19-2 7 0,-12-1 38 16,-7-2 18-16,-1-4-28 16,5 1-6-16,6-1-8 15,7 0-20-15,12-1-1 16,9 3-34-16,0 0-100 15,25-4-125-15,16-4-313 16</inkml:trace>
  <inkml:trace contextRef="#ctx0" brushRef="#br1" timeOffset="109396.8995">15019 15448 747 0,'0'0'385'0,"0"0"-322"0,0 0-34 0,-35-96 95 0,37 70-20 16,18 2-58-16,8 5-18 15,6 4-24 1,8 5 4-16,-2 6-8 16,1 4 0-16,-4 0-1 0,-3 8-1 15,-11 13-3-15,-10 5 2 16,-12 6-3-16,-1 6 2 16,-30 5-10 46,-17-3-25-62,-13-1 1 0,-7-7-4 0,-3-8 24 0,4-5 18 0,8-7 0 0,19-3 2 0,14-5 0 0,12-3 8 16,8-1 15-16,5 0 22 15,0 0 15-15,9-5-26 0,13-6-28 47,7 1-4-16,4 2 0 1,-1 6 6 15,4 2 0-47,3 0-4 0,3 2-1 0,4 16-5 15,0 4 1-15,6 3 1 0,-1 4-2 0,3 3-10 0,-5-1-67 0,-4-1-95 0,-9-9-97 0,-11-9-265 0</inkml:trace>
  <inkml:trace contextRef="#ctx0" brushRef="#br1" timeOffset="110976.7421">16681 15385 967 0,'0'0'95'0,"0"0"-51"16,0 0 38-16,-85-62 18 15,40 59-31-15,-7 3-44 16,-5 7-11-16,5 14-10 16,13 6 7-16,12 2 0 15,17-3-10-15,10 2 5 16,3-6-3-16,28-5 0 15,14-7 2-15,13-9-5 0,10-1-28 16,0-18-11 0,-6-14 3-16,-9-10 36 15,-12-9 3-15,-12-8-2 16,-14-6 11-16,-11 1 15 16,-4-2 2-16,0 9 2 0,-13 5 5 15,-5 12 19 1,1 13-28-16,3 13-6 15,3 12-4-15,2 2-17 0,-3 32-2 16,2 15 2-16,4 16 1 16,6 11-1-16,0 7 0 15,12 2-11-15,16-3-58 16,8-11-89-16,2-13-157 16,4-19-279-16</inkml:trace>
  <inkml:trace contextRef="#ctx0" brushRef="#br1" timeOffset="111380.2875">17126 15243 1204 0,'0'0'49'16,"0"0"13"-16,1-74 26 16,7 70 7-16,9 4-54 15,9 18-41-15,8 19-7 16,3 8 4-16,-4 2 1 15,-9-4-20-15,-10-5-22 16,-7-9-20-16,-6-11 2 16,-1-10-5-16,0-8 19 15,0 0 42-15,0-8 6 0,0-14 3 16,0-5 7-16,0-6-2 16,0-1 18-16,11 1 7 15,0 5 11-15,-3 6-7 16,-3 8-4-16,-2 7 13 15,-3 7-2-15,1 0-44 16,1 21-5-16,2 17 2 16,5 6 3-16,1 7 2 15,4-1-1-15,4-1-1 16,3-7 0-16,9-8-3 16,10-7-73-16,6-12-86 15,6-13-93 1,2-2-430-16</inkml:trace>
  <inkml:trace contextRef="#ctx0" brushRef="#br1" timeOffset="111600.0651">17961 15271 884 0,'0'0'247'16,"0"0"-226"-16,130 8 40 15,-65-8 46-15,2 0-40 16,1 0-47-16,-3-11-16 0,-6-5-4 16,-7-6-3-16,-12-4-36 15,-13-5-59-15,-20-2-34 16,-7-3-110-16,-23-5-66 16,-16 2-250-16</inkml:trace>
  <inkml:trace contextRef="#ctx0" brushRef="#br1" timeOffset="111763.6906">18270 14915 590 0,'0'0'210'0,"0"0"-62"16,0 0-6-16,0 0-23 16,-85 110-7-16,85-56-12 15,0 7-38-15,7 3-22 0,8-2-14 16,0 1-16 0,-3-8-10-16,-1-6 0 0,0-5-5 15,1-8-89-15,0-8-138 16,-4-9-202-16</inkml:trace>
  <inkml:trace contextRef="#ctx0" brushRef="#br1" timeOffset="112501.805">19830 14186 870 0,'0'0'9'0,"-100"11"28"15,60 36 27-15,19 21 35 16,20 28-24-16,1 22 4 15,36 24-21-15,10 15-8 16,6 0-24-16,-1-2-24 16,-11-12-2-16,-12-11-1 15,-15-11 1-15,-13-13 0 16,-4-13-7-16,-27-13-36 16,-9-13-11-16,-9-10-22 0,-6-12-78 15,-1-13-78-15</inkml:trace>
  <inkml:trace contextRef="#ctx0" brushRef="#br1" timeOffset="112946.0374">18750 16633 1296 0,'0'0'14'0,"0"0"-14"0,129-16-19 16,-67 11 13-16,2 3-53 15,2-2-267-15</inkml:trace>
  <inkml:trace contextRef="#ctx0" brushRef="#br1" timeOffset="113313.7164">19508 16548 1294 0,'0'0'38'0,"95"-27"-16"16,-45 27-22-16,-6 0 2 15,-8 0 3-15,-16 9-5 16,-14 8-3-16,-6 4-4 16,-17 3 0-16,-11 0 7 15,0 0 6-15,4-5-6 0,9-5 12 16,9-2 8-16,6-4 5 16,0-2-2-16,17-1 1 15,21-5-11-15,15 0-5 16,12 0-8-1,5-18-112-15,-4-10-167 0,-8-9-535 16</inkml:trace>
  <inkml:trace contextRef="#ctx0" brushRef="#br1" timeOffset="113466.45">20193 16359 1254 0,'0'0'128'15,"0"0"-107"-15,0 0-11 16,0 0 39-16,-15 74 36 0,8-19-52 15,1 9-26-15,-1 5 0 16,3 6 0 0,1-2-7-16,3 1-8 15,0-5-102-15,2-11-147 0,16-16-196 16</inkml:trace>
  <inkml:trace contextRef="#ctx0" brushRef="#br1" timeOffset="113868.2073">20629 16763 1455 0,'0'0'61'0,"0"0"-47"16,0 0-10-1,0 0 28-15,97-57-24 16,-51 57-8-16,-3 4-4 0,-13 10-16 16,-16 2-32-16,-13-1-5 15,-1 1-24-15,-12-1 27 16,-9 0-16-16,6 0 31 16,6 0 32-16,9 2-3 15,3 2 5-15,15 1 4 16,4-2 2-16,-2-1 1 15,-10 1-1-15,-7 0 1 16,-3 4 21-16,-17-1 44 0,-22-2 24 16,-18-3 7-16,-12-2-42 15,-4-5-18 1,3-6-18-16,9-3-19 16,9 0-1-16,4-18-20 0,6-9-131 15,14-10-206-15</inkml:trace>
  <inkml:trace contextRef="#ctx0" brushRef="#br1" timeOffset="114726.7942">20025 14018 1010 0,'0'0'95'0,"0"0"-78"16,107-16-12-16,-52 9 28 16,3-1 35-16,2-1-57 15,-5 1-11-15,-3-7-110 16,-8-7-301-16</inkml:trace>
  <inkml:trace contextRef="#ctx0" brushRef="#br1" timeOffset="114879.8232">20530 13647 1136 0,'0'0'46'15,"0"0"-40"-15,0 0-4 16,-3 84 83-16,3-24-21 16,6 10-23-16,9 3-36 15,3 4-5-15,-1-4-58 16,2-10-225-16</inkml:trace>
  <inkml:trace contextRef="#ctx0" brushRef="#br1" timeOffset="117581.8875">22431 14249 1052 0,'0'0'20'0,"-89"27"-18"15,42 11 9-15,7 10 51 16,7 8 16-16,11 5-17 15,8 6-26-15,13-1-22 0,1-1-6 16,18-3-4-16,16-5-3 16,8-7-54-16,7-9-108 15,6-16-182-15</inkml:trace>
  <inkml:trace contextRef="#ctx0" brushRef="#br1" timeOffset="117983.9595">22643 14687 1235 0,'0'0'28'0,"0"0"-3"0,92-66-13 16,-47 54 18-16,-2 8 22 15,-8 4-42-15,-10 0-8 16,-13 9-2-16,-12 4-11 16,0 3 5-16,-14 2 1 15,-12 1 5-15,-1 2 0 16,7 0 1-16,9 1 0 16,11 2-1-16,0 5-1 15,14 1-1-15,7-1-5 16,0-1 7-16,-5-5 0 15,-10-3-3-15,-6-6 2 16,-1-3 2-16,-27-1 10 16,-11 0 36-16,-12-2-10 15,-1 0-13-15,6 0-18 0,7 4-6 16,13-2-24-16,16 1-135 16,10-3-147-16</inkml:trace>
  <inkml:trace contextRef="#ctx0" brushRef="#br1" timeOffset="118369.4031">23216 14695 1444 0,'0'0'41'16,"0"0"-17"-1,0 0-14-15,0 0 18 0,0 0-28 16,106 32-3-16,-81 11 0 15,-14 6 0 1,-11-2-41-16,-2-4 8 0,-19-9-23 16,-4-11 11-16,5-10 14 15,8-9 18-15,11-4 12 16,1-3 4-16,18-18 0 16,17-9-37-16,6-9 21 15,1 1 16-15,-5 0 0 16,-9 7 3-16,-5 6 59 15,-9 10 21-15,-8 8-13 16,-3 5-7-16,-1 2-30 16,2 7-33-16,6 18-1 0,3 11 1 15,2 8 2-15,3 3-1 16,1-4-1-16,5-2-8 16,4-7-85-1,7-14-128-15,5-14-270 0</inkml:trace>
  <inkml:trace contextRef="#ctx0" brushRef="#br1" timeOffset="118546.5813">24056 14737 1417 0,'0'0'53'0,"0"0"-48"0,125-4 8 16,-59 4 43-16,2 0-48 15,-2 1-8-15,-7-1-81 16,-17-1-200-16,-22-18-349 16</inkml:trace>
  <inkml:trace contextRef="#ctx0" brushRef="#br1" timeOffset="118733.0823">24186 14591 737 0,'0'0'435'16,"0"0"-408"-16,-14 80-13 16,14-35 53-16,0 7 3 15,17 9-47-15,5 1-16 16,0-2-7-16,2-12-154 0,-7-14-176 16</inkml:trace>
  <inkml:trace contextRef="#ctx0" brushRef="#br1" timeOffset="119050.2246">24781 14595 1500 0,'0'0'23'16,"0"0"-9"-16,0 0-5 15,0 0-5-15,0 0-2 16,0 0 0-16,91 90-2 16,-72-43-9-16,-14-7-43 15,-5-5 29-15,-14-8 8 16,-7-3 14-16,3-8 1 16,8-6 0-16,7-1 4 15,3-5-1-15,16 1 11 16,26-2 23-16,22 0-21 15,17-3-16-15,4-1-4 0,-4-20-134 16,-10-13-130 0,-19-11-398-16</inkml:trace>
  <inkml:trace contextRef="#ctx0" brushRef="#br1" timeOffset="119285.2334">25152 14362 1162 0,'0'0'41'16,"109"89"-20"-16,-37-25 74 16,-8 4-17-16,-12 4-34 15,-13 5-31-15,-21 3 2 16,-14 1-12-16,-4 0-3 16,-29-6 5-16,-18-12-3 15,-16-6-2-15,-7-10 0 0,-9-9-1 16,-3-9-6-16,5-10-107 15,8-12-114-15,15-7-360 16</inkml:trace>
  <inkml:trace contextRef="#ctx0" brushRef="#br1" timeOffset="121218.0641">26595 14874 939 0,'0'0'245'0,"0"0"-158"16,1-81-65-16,-23 59 27 15,-11 3 22-15,-16 1-25 16,-14 8-38-16,-14 8-8 16,-11 2 10-16,-2 2 0 15,11 18 6-15,18 2-5 0,24 3 2 16,20-1-13-16,16 1 0 16,4-2 0-16,34-3 0 15,21-7-1-15,17-12-2 16,11-1-32-16,1-25 4 15,-12-11 15-15,-14-9 11 16,-18-7 4-16,-19-7 2 16,-12-7 1-16,-12-5 21 15,-2 0 0-15,-20 5 7 16,-5 7-4 0,-1 14-2-16,1 12-3 0,9 15 2 15,6 11-7-15,8 7-9 16,2 3-7-16,2 28-7 0,0 18 7 15,13 13 0-15,11 8 0 16,8 5-1 0,5 0 1-16,2 0 0 0,1-1-44 15,-1-5-60-15,-2-5-147 16,-9-19-243-16</inkml:trace>
  <inkml:trace contextRef="#ctx0" brushRef="#br1" timeOffset="121657.1213">26904 14596 1355 0,'0'0'62'0,"0"0"-18"16,0 0-12-1,0 0 25-15,88-34-45 0,-47 63-9 16,4 13-3-16,-5 4-3 15,-14 2-3-15,-11-3-38 16,-15 2-15-16,-5-4-7 16,-23-6 16-16,-8-7 7 15,3-13-3-15,8-8 14 16,9-8 23-16,13-1 9 16,3-10 5-16,4-15 8 0,19-9-11 15,2-6 0-15,3 0 3 16,-1-3-3-16,-6-3 28 15,-3 5 25-15,-8 3-5 16,-2 10 11-16,-4 10 8 16,-4 11-15-16,2 7-27 15,1 0-25-15,4 26-2 16,5 10-1-16,6 7 1 16,3 3 0-16,3-3 1 15,11-5-2-15,4-7-17 16,8-10-90-16,3-15-133 15,2-6-398-15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4T04:35:32.47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6224 4082 32 0,'0'0'1042'16,"42"-86"-1034"-16,-42 47-8 15,0 0 5-15,-31 7 113 16,-17 3-72-16,-23 9-20 15,-20 9-12-15,-25 6-5 16,-33 5-9-16,-24 11 0 0,-27 20-1 16,-10 13-2-1,1 16 3-15,12 17 0 16,15 15 0-16,24 11 4 16,32 11 12-16,28 9-14 0,31 3 1 15,37-5 4-15,27-10-6 16,15-11 2-1,43-19 6-15,30-17-6 16,27-18 5-16,24-19-3 0,16-20-5 16,2-7 0-16,-7-6 0 15,-14-12 2-15,-21-6 0 16,-24-1-1-16,-21-1-2 16,-16-2-2-16,-17 2-5 15,-9 1 5-15,-8 1-27 0,-1 1-35 16,-1 0-39-1,3 5-69-15,-3 4-116 0</inkml:trace>
  <inkml:trace contextRef="#ctx0" brushRef="#br0" timeOffset="1100.569">6494 4817 336 0,'0'0'685'0,"0"0"-652"16,-57-78-8-16,23 59 33 15,1 3 25-15,-4 8-24 16,-9 7-35-16,-1 1-15 16,-3 14-7-16,-1 15-2 15,5 10 5-15,3 4-2 16,8 4 0-16,11 0 0 16,9-1-2-16,12-5 3 0,3-4 2 15,14-8-2-15,19-8 0 16,8-11-4-16,4-10-3 15,7 0-12-15,2-14-30 16,-6-10-1-16,-1-7 15 16,-9-6 18-1,-10 1 10-15,-9-3 2 0,-8 6 2 16,-8 6 11-16,-3 5 33 16,0 9-4-16,0 4-5 15,0 6-9-15,0 3-16 16,0 0-11-16,0 16-9 15,3 9 6-15,8 6 3 16,0 1 0-16,3 0 0 16,7-5-2-16,1-2 1 0,5-6-19 15,4-4-40-15,2-7-2 16,3-8-5-16,-3 0-2 16,-2-4-29-16,-1-15 15 15,-5-3 19-15,-4-7 22 16,-3-5 36-16,-6-7 6 15,-2-5 7-15,-4-6 12 16,-1-5 55-16,-4 0-8 16,1 1 0-16,-2 5-29 0,0 7 1 15,0 7 11-15,-8 9 5 16,-3 6-19 0,0 8-12-16,2 6-7 15,6 6 8-15,1 2 0 0,-1 0-24 16,-2 11-5-1,-1 15 1-15,1 10 2 0,4 8 2 16,1 8 0-16,0 5 2 16,0 7-2-16,0 1 1 15,0-3-1-15,0-4 0 16,-2-6 0-16,1-1 0 16,1-6-37-16,0-4-66 0,4-8-84 15,14-11-47 1</inkml:trace>
  <inkml:trace contextRef="#ctx0" brushRef="#br0" timeOffset="2717.5863">7411 4778 593 0,'0'0'382'16,"0"0"-362"-16,0 0-12 0,-99-46 46 16,73 46 15-16,-1 10-28 15,2 15-28-15,1 10-12 16,2 3 1-16,7 3-1 15,6 1-1-15,6 1 8 16,3 1-8-16,0-1 2 16,7-2 0-16,13-7 1 15,5-8-3-15,5-6 0 16,3-10-19-16,1-9-30 16,3-1-13-16,1-5-12 15,-4-16-9-15,-3-4 18 0,-2-8 15 16,-7-2 47-1,-10-1 3-15,-1 3 45 16,-8 3 26-16,-3 5 36 16,0 6-29-16,0 7-20 0,-2 8-18 15,-2 4-4-15,-1 0-36 16,2 10-3-16,-2 13-1 16,2 7 4-16,3-1 0 15,0 2 0-15,0-2-1 16,11-6 0-16,7-4-16 15,-2-9-48-15,4-5 6 16,-1-5-7-16,-1-1-7 16,1-16 42-16,-5-3 27 0,-8-6 4 15,0 2 13-15,-2-1 67 16,-4 6-19-16,0 2-1 16,0 6 3-1,0 5-19-15,0 4-1 16,0 2-43-16,0 2-5 15,3 16 1-15,6 6-1 0,3 1 5 16,9 0 7-16,4-1-6 16,5-6 0-16,3-4-1 15,6-7-6-15,0-7-10 16,-2 0-5-16,-3-17 14 16,-3-8 1-16,-4-6 5 0,-7-8 1 15,-2-4 1-15,-8-6 3 16,-5-10 10-1,-4 2 1-15,-1 0 8 0,0 8 25 16,-7 8-37-16,-5 10 3 16,-3 10-3-16,7 9 15 15,4 8 1-15,2 4-26 16,1 0-1-16,-2 16-11 16,0 20 6-16,1 9 4 15,2 14 0-15,0 4 0 16,0-1-1-16,0-4 4 15,2-6-1-15,5-4-1 16,4-5-2-16,5-7-13 16,2-5-40-16,6-9-32 15,7-9-4-15,4-6-4 0,1-7-47 16,-5 0 51-16,-3-13 33 16,-7-12 44-16,-6-4 14 15,-3-5 43-15,-5-3 40 16,-2 0 3-16,-2 1 1 15,-3 2-19-15,3 6-6 16,-3 4-14-16,4 8-12 16,-4 8-8-16,3 3 9 15,-3 5-17-15,2 0-20 16,-1 12 0-16,4 11-15 0,-1 6 14 16,-1 6 0-1,2-2 1-15,-1-1-1 16,5-2 1-16,0-5-24 15,6-6-34-15,-2-7-13 16,1-9 14-16,8-3 34 16,-1-4 4-16,3-14 15 0,-2-6 4 15,1-3 0 1,-1-2 2-16,-2-1-1 0,-6 0 16 16,-5 2 6-16,-4 3 1 15,-5 7 12-15,0 5 1 16,0 6-24-16,-2 7-11 15,-2 0-2-15,1 13-5 16,1 10 1-16,2 1 3 16,0 0-2-16,6-3 2 0,12-5-32 15,0-5-24 1,3-7-2-16,4-4-27 16,-1 0 11-16,-1-11 23 15,-4-9 51-15,-4-4 1 0,-3-1 35 16,-6-2 43-1,-5-1-1-15,-1 2-18 0,0 5-1 16,0 4-13-16,-7 4-25 16,-1 9-20-16,3 4 0 15,2 0-4-15,3 20-10 16,0 3 8-16,7 7-20 16,12 2-4-16,4-1 16 0,-1 0-1 15,-4-3 9-15,-3-1 1 16,-5-3 3-16,-4-2 0 15,-4 0 1-15,-2-3 0 16,0-2 1-16,-8-3 3 16,-12-5 5-16,-10-7 20 15,-6-2 27 1,-6 0-16-16,-1-12-16 0,1-4-4 16,6-6-17-16,9 2-2 15,14-1-71-15,13-1-201 16</inkml:trace>
  <inkml:trace contextRef="#ctx0" brushRef="#br0" timeOffset="2893.6293">9087 4775 793 0,'0'0'423'0,"0"0"-423"15,0 0-96-15,0 0-31 16,0 0-39-16,0 0-317 16</inkml:trace>
  <inkml:trace contextRef="#ctx0" brushRef="#br0" timeOffset="3028.7862">9065 5019 1175 0,'0'0'32'0,"0"0"-23"0,0 0-9 16,0 0-3 0,0 0-153-16,0 0-403 15</inkml:trace>
  <inkml:trace contextRef="#ctx0" brushRef="#br0" timeOffset="3162.0641">9245 5029 350 0,'0'0'878'15,"0"0"-819"-15,0 0-48 16,0 0 87-16,0 0-70 16,0 0-28-16,55-16-121 0,-47 8-243 15</inkml:trace>
  <inkml:trace contextRef="#ctx0" brushRef="#br0" timeOffset="4114.6542">4968 5619 949 0,'0'0'46'15,"0"0"-38"-15,-114-28-7 16,89 22 63-16,12 3 40 15,10 2-46-15,3 1-23 16,0 0-12-16,19 0-4 16,26 0-9-16,34 0-7 15,24 0-1-15,24 0-2 0,17 0 0 16,19-3 1 0,16-4 4-16,25 1-4 0,16 0-1 15,8-2 0 1,2 1 1-16,-11 1 3 15,-20-1-4-15,-19 1 2 0,-15-1-2 16,-15 2-1-16,-10-1 1 16,-13 3 1-16,-17-1-1 15,-16 2 0-15,-16 0 2 16,-14 2-4-16,-15 0-7 16,-16 0-36-16,-14 0-3 15,-11 0-25-15,-8 2-33 0,0 4-8 16,-21 0-34-16,-9 0-275 15</inkml:trace>
  <inkml:trace contextRef="#ctx0" brushRef="#br0" timeOffset="4690.8518">5125 5794 443 0,'0'0'560'15,"0"0"-544"-15,0 0-15 16,0 0 7-16,0 0 59 0,0 0-62 16,146 0-3-1,-54 0 2-15,11-3-3 16,15-2 4-16,3 1-3 15,13 0-1-15,5 1-2 16,5 0 1-16,4-1 0 0,6 3 0 16,-8 0 2-16,2-1-2 15,-5 2 0-15,-4-3 0 16,1 2 0-16,-6-2-1 16,-5 2 1-16,-1 1 0 15,-13-2 2-15,-8 2-2 16,-16 0 4-16,-21-2 1 15,-18 0-2 1,-19 2 2-16,-16-2-4 0,-7 2 0 16,-10 0 1-16,0-1-4 0,0 1-2 15,0 0-44-15,0 0-135 16,-10 0-207-16</inkml:trace>
  <inkml:trace contextRef="#ctx0" brushRef="#br1" timeOffset="13247.7388">1693 7535 866 0,'0'0'152'0,"0"0"-61"16,0 0 25 0,-54-93-12-16,48 73-15 0,3 8-7 15,3 2-32-15,0 5-16 16,0 4-14-16,0 1-19 15,0 0 1-15,2 0-2 16,10 17-2-16,10 14-1 0,-1 9 0 16,4 11 2-1,-5 6-2-15,-1 2-3 16,-4-4 6-16,-2-2-19 0,1-7-13 16,-1-8-10-16,-2-12-1 15,-4-11 4-15,-2-9 22 16,-1-6 17-16,2-3 2 15,2-19 11-15,4-13-1 16,-1-7 18-16,0-9 11 16,1-5 0-16,-6-5-10 15,-2-1-13-15,1 3-4 16,1 4 3-16,0 7-16 0,4 8 5 16,-1 11-6-1,-3 10-8-15,6 12-22 0,0 7-81 16,9 14-91-16,3 15-63 15,0 7-179-15</inkml:trace>
  <inkml:trace contextRef="#ctx0" brushRef="#br1" timeOffset="13765.3561">2458 7578 989 0,'0'0'65'16,"0"0"-60"-16,0 0 29 15,-92-19 38 1,68 19-42-16,0 10-11 0,3 11-18 16,5 5-1-16,2 5 4 15,7 0-3-15,7-1 1 16,0 0 0-16,7-3-1 16,13-7-2-16,10-6 1 0,1-9-5 15,2-5-10 1,0 0-31-16,-8-18 23 15,-6-7 17-15,-7-5 6 0,-4-2 7 16,-4-1 21-16,-4 2 10 16,0 3 14-16,0 6 15 15,0 6 13-15,0 8-23 16,0 6-35 0,0 2-8-16,0 0-14 0,0 15-21 15,3 13 10-15,9 9 11 16,0 5 0-16,3-1-64 15,-3-2-46-15,1-3-65 16,-4-9-165-16</inkml:trace>
  <inkml:trace contextRef="#ctx0" brushRef="#br1" timeOffset="14436.5032">2709 7731 990 0,'0'0'42'0,"0"0"-39"16,94-35 7-16,-58 20 50 15,-5 0-28 1,-7-2-7-16,-10 0-10 15,-4 1 21-15,-10-1 26 16,0 0 11-16,0 2-12 16,-15 4-34-16,-3 4-14 0,-6 1-2 15,2 6-11-15,4 0 0 16,3 2-3-16,9 10-12 16,6 5 15-16,0 1-20 15,15 0 13-15,9 0-35 16,1-3-39-16,-4-4 23 0,-9-4 21 15,-9-2 3 1,-3 1 31-16,0 1 3 16,-12 5 2-16,-7 0 13 15,-5 3-12-15,6 1 16 0,3 1-9 16,9 1-6-16,6 1 7 16,6-4-8-1,21 0-2-15,9-7 2 16,5-4 1-16,1-4-8 0,0 0-16 15,-5-6-4 1,-4-9 14-16,-10-3 10 0,-6-5 0 16,-3-1 9-16,-7-2 1 15,2 1 30-15,-6 4-11 16,2 4 1-16,-1 6 24 16,-1 5-26-16,1 3 1 0,-4 3-18 15,3 0-11 1,2 0-6-16,4 6 0 0,2 9-2 15,-1 5 5-15,-3 1-2 16,-1 2 5-16,-1-2-2 16,-5-1-37-16,4-3-69 15,-4-7-51-15,0-9-262 16</inkml:trace>
  <inkml:trace contextRef="#ctx0" brushRef="#br1" timeOffset="14605.0299">3173 7424 756 0,'0'0'343'16,"0"0"-343"-16,0 0-205 15,0 0 92-15,0 0-159 16</inkml:trace>
  <inkml:trace contextRef="#ctx0" brushRef="#br1" timeOffset="15397.9087">3601 7586 1025 0,'0'0'107'0,"0"0"-79"0,0 0 4 16,-89-20 27-16,54 20-23 15,1 14-18 1,6 8-11-16,5 1-5 16,10 3-2-16,10 2 0 0,3-4 0 15,1-2 0-15,19-4-5 16,10-8-15-16,4-8-35 16,-1-2-10-16,1-2 12 15,-10-19 28-15,-8-1 25 16,-7-5 5-16,-7 0 12 15,-2 2 38-15,0 5 1 16,-8 6-5-16,-1 5-8 0,2 7 9 16,1 2-39-16,0 6-13 15,0 16-8-15,6 8 5 16,0 5 2-16,6-3-2 16,18-2 3-16,4-8-5 15,2-7-52 1,4-10-5-16,1-5-9 0,-1-1-1 15,2-21 26-15,-6-10 19 16,-5-4 27-16,-6-7 10 16,-5-2 33-16,-8-2 42 15,0 3-42-15,-6 3 21 16,0 5 12-16,0 7-45 16,-3 12-5-16,0 7-3 15,0 8-8-15,0 2-14 16,1 10-1-16,-2 17-20 0,1 11 19 15,1 5-4-15,2 0 0 16,0-2-27-16,0-4-15 16,0-9-4-16,2-8 1 15,4-10-2-15,1-7 6 16,5-3 9-16,5-3 37 16,2-13 0-16,2 0 2 15,1-2 6-15,1 6-3 16,-1 3 14-16,1 5 0 15,-3 4-10-15,1 0-9 16,-1 8 0-16,-4 9-7 16,-10 7 5-16,-6-1 0 15,0 2 2-15,-6 0 8 16,-15-3 22-16,-7-5 18 0,1-4-4 16,-6-6-1-16,0-5 13 15,-1-2-15-15,4 0-22 16,2-6-5-16,7-10-14 15,6-1-1-15,12-3-93 16,3-4-158-16,25-1-492 16</inkml:trace>
  <inkml:trace contextRef="#ctx0" brushRef="#br1" timeOffset="15608.5429">4129 7401 1137 0,'0'0'111'0,"0"0"-39"0,0 0-5 16,0 0-4-16,0 0-50 16,0 0-9-16,8 63 0 15,8-14-3 1,-2 7 1-16,2 0-2 0,-7 0-4 16,0-3 4-16,-5-4 0 15,-2-6-53-15,-2-6-42 16,3-11-74-16,1-12-106 0</inkml:trace>
  <inkml:trace contextRef="#ctx0" brushRef="#br1" timeOffset="16013.5986">4429 7703 1081 0,'0'0'83'16,"0"0"-83"-16,0 0 0 15,94 0 6-15,-64 0-2 16,-2 0-1-16,-4-7 5 16,-10-4-6-16,-7-3 18 15,-4-2 38-15,-3-1-24 16,0 1 9-16,0 0-6 0,-13 2-14 15,-5 4-7-15,-3 6-7 16,-3 4-7-16,-1 0-2 16,1 4-4-16,0 17-1 15,6 7-6-15,5 6 5 16,7 3 6-16,6-1-3 16,1 0 3-16,17-7 5 15,9-2-4-15,1-10 1 16,5-7-2-16,-2-4 0 15,2-6-3-15,0 0-95 16,-3-17-215-16</inkml:trace>
  <inkml:trace contextRef="#ctx0" brushRef="#br1" timeOffset="16208.0827">5014 7611 1244 0,'0'0'0'16,"0"0"-8"-16,0 0-98 16,0 0-39-16,0 0-274 15</inkml:trace>
  <inkml:trace contextRef="#ctx0" brushRef="#br1" timeOffset="16326.7587">5014 7826 862 0,'0'0'252'0,"0"0"-238"16,0 0-12-16,0 0-2 16,0 0-2-16,0 0-321 15</inkml:trace>
  <inkml:trace contextRef="#ctx0" brushRef="#br1" timeOffset="16528.2233">5227 7782 1097 0,'0'0'110'0,"0"0"-95"16,103-13 37-16,-58 7-15 15,0 3-36-15,1-2-1 16,-6 0-54-16,-16-4-143 16,-13 0-505-16</inkml:trace>
  <inkml:trace contextRef="#ctx0" brushRef="#br1" timeOffset="151012.7119">7030 7636 1206 0,'0'0'46'0,"0"0"-26"15,0 0 22-15,0 0 46 16,0 0-44-16,97-40-42 16,-62 47-2-16,-2 14-13 15,0 8 5-15,-6 4 8 16,-9 5-2-16,-9 5 0 16,-9-3 2-16,0-3-20 15,-17-6 2-15,-8-9-1 16,1-6 19-16,3-5 0 15,3-9 1-15,9-2 3 0,6 0 11 16,3-8-6 0,0-13-9-16,11-2-6 15,14-7-16-15,5-1 2 16,0-1-1-16,-2 0 20 16,-5 1 1-16,-4 5 0 0,-1 3 2 15,-9 5 0-15,-5 5 4 16,-4 4 22-16,0 4-11 15,0 3 11-15,0 2-18 16,0 0-8-16,0 0-4 16,0 6-15-16,-4 15 5 15,1 5 9-15,1 3 6 16,2 5-3-16,0-3 0 16,0-1 4-16,5-1-1 15,4-6-3-15,1-5 0 16,4-2 9-16,1-4-9 15,1-2-28-15,8-6-137 0,1-4-370 16</inkml:trace>
  <inkml:trace contextRef="#ctx0" brushRef="#br1" timeOffset="151365.3199">7731 7916 1088 0,'0'0'129'0,"0"0"-104"0,0 0 11 15,0 0 30-15,0 0-52 16,0 0-6-16,0 56 4 16,0-25-12-16,-3 2 0 15,1 3-3-15,1-7-57 16,-1-2-246-16</inkml:trace>
  <inkml:trace contextRef="#ctx0" brushRef="#br1" timeOffset="152439.0589">8319 7579 1128 0,'0'0'101'0,"0"0"-83"0,0 0-14 15,0 0 0-15,0 0 3 16,0 0 21-16,52 57-19 16,-39-25 3-16,1 0-9 15,-4-2 1-15,2-3-6 16,0-3 2-16,5-5 0 0,-1-6 4 15,2-8 1-15,3-5 5 16,1 0-10-16,0-8-8 16,-2-9 4-1,-4-5-2-15,-5-4 6 0,-5-1 1 16,-5 0 0 0,-1 1 8-16,0 4 14 0,-4 3 4 15,-8 3 8-15,0 5-17 16,6 6-5-16,1 1 4 15,4 4-15-15,1 0-2 16,0 0-6-16,0 14-27 16,0 6 31-16,0 7-1 15,7 5 0-15,7 1 0 16,-2 4-10-16,0 3-5 16,1-1 9-16,1-3-3 15,-3-5 11-15,-3-4-8 0,-4-9 7 16,-4-6 1-16,0-5 2 15,-6-4 2-15,-16-3 40 16,-8 0 0-16,-4 0-21 16,1-3-22-16,3-2 1 15,6-1-5-15,9 0-70 16,11 0-107-16,4 3-297 16</inkml:trace>
  <inkml:trace contextRef="#ctx0" brushRef="#br1" timeOffset="152907.3639">8936 7982 995 0,'0'0'57'16,"0"0"-52"-16,0 0-4 15,0 0 44-15,0 0-39 16,0 0-2-16,0 0 2 15,-10 13-4 1,-3-11 8-16,-1-2-9 0,2 0-1 16,2 0 7-16,5 0-4 15,4 0 2-15,1 0 4 16,0 0-9-16,0 0 12 16,6 0-8-16,8 2 6 15,3 10 33-15,-1 3-15 16,-4 3-9-16,-4 1 13 0,-4-1-27 15,-4 1-1-15,-7-1-4 16,-20-1-1 0,-12-3-54-16,-9-9-223 0</inkml:trace>
  <inkml:trace contextRef="#ctx0" brushRef="#br1" timeOffset="154497.1349">9560 7592 1148 0,'0'0'93'0,"0"0"-77"16,0 0-15-16,0 0 62 15,0 0-3-15,0 0-38 16,25 0-19-16,23 7 1 16,10-2-2-16,6-1-1 15,-1 1-1-15,-6-2 0 16,-17-1 1-16,-12 2-1 0,-16-2 0 15,-10-1 0 1,-2 3 0-16,0 2-6 0,-17 4 5 16,-13 6-3-16,-11 4 6 15,2 3-2-15,2 7 0 16,1 4 4-16,6 4-6 16,5 2 2-16,4-3 0 15,6 0-2 1,0-5 3-16,3-6-1 0,1-5 0 15,-2-9 0-15,4-2-2 16,-3-9 1-16,0-1 1 16,0 0 9-16,-1 0-5 15,4-11 5-15,3 1 4 16,1 2-2-16,5-1 18 16,0 2-6-16,0-1-11 0,5 3-4 15,10 1-8 1,9 2 0-16,3 2-3 0,4 0-3 15,5 0 4-15,-2 6-3 16,2 2 5-16,1 1 0 16,-6 1 6-16,1-4-5 15,-8 0 12-15,3 0-9 16,-5-2 10-16,-1-1-13 16,-3 0 0-16,-2-1-1 15,-5-2 0-15,-2 0-14 16,1 0-82-16,2 0-60 15,3-12-233-15</inkml:trace>
  <inkml:trace contextRef="#ctx0" brushRef="#br1" timeOffset="155861.1906">10594 7989 1211 0,'0'0'59'0,"0"0"-59"15,0 0 0-15,0 0-3 16,0 0-65-16,0 0-274 0</inkml:trace>
  <inkml:trace contextRef="#ctx0" brushRef="#br1" timeOffset="156030.7424">10946 7952 872 0,'0'0'407'0,"0"0"-407"15,0 0-2-15,0 0-2 0,88-34-100 16,-52 31-303 0</inkml:trace>
  <inkml:trace contextRef="#ctx0" brushRef="#br1" timeOffset="156147.0033">11267 7928 1116 0,'0'0'37'0,"0"0"-37"16,0 0-6-16,0 0-129 16,0 0-492-16</inkml:trace>
  <inkml:trace contextRef="#ctx0" brushRef="#br1" timeOffset="156296.8494">11572 7916 1066 0,'0'0'116'0,"0"0"-114"16,0 0 1-16,0 0-3 15,0 0-262-15</inkml:trace>
  <inkml:trace contextRef="#ctx0" brushRef="#br1" timeOffset="156404.5623">11831 7911 1059 0,'0'0'43'0,"0"0"-43"0,0 0-41 16,0 0-281-16</inkml:trace>
  <inkml:trace contextRef="#ctx0" brushRef="#br1" timeOffset="161688.4963">1988 9646 1109 0,'0'0'115'0,"0"0"-103"0,0 0 59 15,0 0 7-15,0 0-39 16,-89-46-29-16,46 50-10 16,-5 18-2-16,-1 8-4 15,8 7 0-15,8 3 5 16,8 3-5-16,9-1 1 15,11-1 5-15,5-4 0 0,8-3-1 16,19-7 1-16,13-8-35 16,8-8-23-1,13-6-53-15,3-5-75 0,6 0-98 16</inkml:trace>
  <inkml:trace contextRef="#ctx0" brushRef="#br1" timeOffset="162003.2106">2300 9753 972 0,'0'0'95'16,"0"0"-60"-16,0 0 7 16,0 0 16-16,0 0-33 15,-104-47-24-15,80 66 1 16,-2 6-2-16,9 5-2 16,6 0 0-16,11-2 4 15,0-4-2-15,21-4 0 16,15-8 0-16,6-6-1 0,4-6 1 15,2 0-7-15,-11-12 7 16,-7-5 0-16,-14-3 14 16,-7 3 47-16,-9-2 23 15,0 0-16-15,-15 2-31 16,-13 4-10-16,-8 4-19 16,-3 8-7-16,-1 1-2 15,7 1 0-15,9 14-23 16,12 3-70-16,12 2-36 15,3-4-113-15,24-3-262 16</inkml:trace>
  <inkml:trace contextRef="#ctx0" brushRef="#br1" timeOffset="162379.1892">2496 9739 1090 0,'0'0'118'0,"0"0"-89"16,0 0 50-16,0 0 4 15,0 0-83-15,0 0-23 16,19 12 23-16,-4 17 0 16,1 1-6-16,-2-2-17 15,-5-1-24-15,1-4 6 16,-2-5-18-16,-5-6 8 16,-2-8 24-16,-1-4 19 15,0 0 8-15,0 0 31 0,6-14-13 16,4-2-8-16,1-4 26 15,1 2-16 1,3-1 4-16,0 3-2 16,-2 5 1-16,1 3 7 0,-1 4-11 15,-1 4-11-15,-1 0-8 16,2 3-4-16,-4 12-1 16,0 3 5-16,-2 4-6 15,-1-1 6-15,2 0-29 16,2-5-27-16,5 2-45 15,10-8-40-15,2-7-143 16</inkml:trace>
  <inkml:trace contextRef="#ctx0" brushRef="#br1" timeOffset="162695.9253">3091 9768 800 0,'0'0'173'0,"0"0"-143"16,0 0 25-16,0 0 14 15,-89-29-45-15,66 33-22 16,8 12-2-16,9 1-4 16,6 6-5-16,2-5-19 15,17-1-30-15,6-2-15 16,1-2 41-16,-1-1 26 16,-1-2 5-16,-5 2 1 0,-7-1 16 15,-6 0 46 1,-4-1-16-16,-2 0 0 0,-2-3 10 15,-16-1 30-15,-9-2-25 16,-1-2-18-16,0-2-24 16,1 0-17-16,5-6-2 15,8-8-23-15,11-5-157 16,3-7-443-16</inkml:trace>
  <inkml:trace contextRef="#ctx0" brushRef="#br1" timeOffset="162928.2913">3207 9531 1104 0,'0'0'124'16,"0"0"-124"-16,0 0 10 16,0 0 8-16,12 76 11 15,6-34-11-15,3-1-7 0,-6 0-10 16,3-2 3-16,-6-1-4 15,-6-2 0-15,1-4-1 16,-4-2-12-16,2-5-28 16,-4-5-30-16,1-3-63 15,-2-9-95-15,1-8-552 16</inkml:trace>
  <inkml:trace contextRef="#ctx0" brushRef="#br1" timeOffset="163491.5351">3255 9792 819 0,'0'0'352'16,"0"0"-332"-16,0 0-14 16,97-10 26-16,-55 10 2 15,5 0-31-15,0 0-1 16,-1 0-2-16,-4 0-5 15,-9 0-6-15,-8 0 0 16,-9 0 11-16,-8-6 0 0,-8 0 4 16,0-2 8-1,0-1 0-15,0 1 8 0,-10 0 0 16,-4 0-10-16,-4 5-4 16,2 3-1-16,-5 0-4 15,3 3 6-15,-3 14-6 16,6 5 0-16,6 3-2 15,5 0 1-15,4 0 0 16,1-5 1-16,20-2 1 16,7-6 2-16,5-6 1 15,3-5-3-15,1-1-4 16,1 0-10-16,-4-13-8 16,-7-3 17-16,-6-4 3 15,-12 0 3-15,-6 1 8 16,-3-1 19-16,0 3 7 0,-8 2 2 15,-4 4-8-15,2 5 4 16,7 6-14-16,0 0-6 16,3 0-15-16,-2 3-10 15,2 13 8-15,0 2 0 16,0 2 2-16,0 1 0 16,0-1 0-16,8 0-7 15,2 0-74-15,7-5-44 16,2-4-89-16,3-4-213 15</inkml:trace>
  <inkml:trace contextRef="#ctx0" brushRef="#br1" timeOffset="164108.0259">3998 9765 874 0,'0'0'376'0,"0"0"-346"15,0 0-9-15,0 0 19 16,0 0-33-16,0 0 2 16,31 53-8-16,-20-33 0 15,2-2-1-15,-2-3 0 16,-1-7 1-16,-1-3-1 0,-3-5 0 16,0 0 1-1,3 0 1-15,0-13 11 16,0-4-10-16,-3-3-3 0,-2 1 7 15,1 1-4 1,-2 3 3-16,-3 7 8 16,0 3-2-16,0 4 11 0,4 1-23 15,2 6-22-15,5 13 9 16,2 6 13-16,-1 1 0 16,9-1 0-16,0-1-1 15,13-5-13-15,9-1-15 16,7-10-7-16,6-8-15 15,1 0-8-15,-2-8 9 16,-8-15 33-16,-6-6 17 0,-11-6 8 16,-7-7 30-16,-9-3 7 15,-8-3 0-15,-6 0-6 16,-1 3 1-16,-23 6-10 16,-7 9-18-16,-2 10-2 15,0 10-10-15,8 10-2 16,5 3 1-1,7 24-17-15,10 9 18 0,3 10-2 16,0 2-4-16,13 2 5 16,5-4-2-16,1-6 3 15,0-3-3-15,0-8-1 16,0-4 2-16,1-7 1 16,-1-7-13-16,3-2-11 15,-4-7-56-15,2-2-115 16,-7 0-313-16</inkml:trace>
  <inkml:trace contextRef="#ctx0" brushRef="#br1" timeOffset="164273.582">4405 9792 1059 0,'0'0'258'15,"0"0"-258"-15,123-16-17 0,-62 2-57 16,3-9-388 0</inkml:trace>
  <inkml:trace contextRef="#ctx0" brushRef="#br1" timeOffset="164422.7035">5371 9696 812 0,'0'0'633'0,"0"0"-602"16,0 0-31-16,0 0-2 15,0 0-32-15,0 0-326 16</inkml:trace>
  <inkml:trace contextRef="#ctx0" brushRef="#br1" timeOffset="164556.3468">5387 9921 1298 0,'0'0'58'15,"0"0"-48"-15,0 0-10 16,0 0-59-16,0 0-282 0</inkml:trace>
  <inkml:trace contextRef="#ctx0" brushRef="#br1" timeOffset="164707.9409">5715 9841 1069 0,'0'0'104'0,"0"0"-104"16,0 0-147-16,105-31-140 15</inkml:trace>
  <inkml:trace contextRef="#ctx0" brushRef="#br1" timeOffset="166761.6187">7203 9688 949 0,'0'0'151'15,"0"0"-83"-15,0 0 9 16,0 0 16-16,0 0-28 15,0 0-21-15,7-17-32 16,1 17-7-16,0 5-3 16,3 6 1-16,0 8-4 15,0 0 1-15,-3 5 0 16,1 3-1-16,-3 3 5 0,-2 1-3 16,2-2-1-16,-3-2 0 15,-1-2-2-15,1-3 1 16,0-5-29-1,-2-5-39-15,1-5-45 0,1-5-97 16,-2-2-157-16</inkml:trace>
  <inkml:trace contextRef="#ctx0" brushRef="#br1" timeOffset="167039.899">7504 9674 563 0,'0'0'508'0,"0"0"-447"0,0 0-57 16,0 0 17-16,0 0 0 16,0 0-12-16,37 50-1 15,-25-21-8-15,-3 0 0 16,2 3 2-16,-4-5 3 15,1-3-3-15,-1-3-2 16,-3-6-29-16,-2-2-10 16,-2-7-50-16,0-6-94 15,0 0-228-15</inkml:trace>
  <inkml:trace contextRef="#ctx0" brushRef="#br1" timeOffset="167365.0944">7000 9618 597 0,'0'0'541'15,"0"0"-497"-15,0 0-22 16,0 0 56-16,0 0-35 15,118-8-3-15,-48 8-19 16,9 0 10-16,3 0 7 16,0-5-4-16,-5 1 12 0,-6-2-33 15,-10 1-5 1,-11 2-1-16,-11 0-6 16,-6 3-2-16,-9 0-8 15,3 0-46-15,-3 0-37 0,-2 9-41 16,-3 2-77-16,-3 0-139 15</inkml:trace>
  <inkml:trace contextRef="#ctx0" brushRef="#br1" timeOffset="167676.7724">8095 9967 1094 0,'0'0'121'0,"0"0"-114"15,0 0 44 1,0 0 27-16,-76 86-19 0,64-58-44 16,0 0-4-16,3 1-11 15,3-3-49-15,0-7-205 16</inkml:trace>
  <inkml:trace contextRef="#ctx0" brushRef="#br1" timeOffset="185676.1925">8739 9713 868 0,'0'0'318'0,"0"0"-274"15,0 0 33-15,0 0 27 0,0 0-25 16,0 0-17 0,0 0-21-16,-3-59-16 15,17 49-20-15,8-1-2 16,8 3-3-16,3 1 0 16,1 4 1-16,-1 3 0 0,-5 0-1 15,-2 0 0-15,-4 6-6 16,-7 8 4-16,-3 4-6 15,-10 5-2-15,-2 2 0 16,-6 0-30-16,-20 0 4 16,-1 0 10-16,-1-7 11 15,4 0 13-15,11-8 0 16,5-1 2-16,7-2-2 16,1-1 3-16,1-1-1 15,20-3 29-15,6-2-8 16,4 0 4-16,0 0-25 15,2 0 2-15,2 0-8 16,-1 0-4-16,5-7-110 0,2-8-99 16,-5-2-233-16</inkml:trace>
  <inkml:trace contextRef="#ctx0" brushRef="#br1" timeOffset="185938.0593">9349 9542 1176 0,'0'0'66'0,"0"0"-16"16,0 0-21-16,0 0 35 0,0 0-56 15,0 0 0 1,0 57 9-16,0-19 1 16,-8 7 1-16,-1 2-8 15,0 4-8-15,-3 1 7 16,3 0-10-16,0 1 0 15,-1-6 3-15,5-5-3 0,1-5-6 16,4-7-49-16,0-8-27 16,0-5-32-16,0-7-106 15,6-6-220-15</inkml:trace>
  <inkml:trace contextRef="#ctx0" brushRef="#br1" timeOffset="186333.5702">9484 9934 701 0,'0'0'406'16,"0"0"-353"-1,0 0-30-15,88-53 60 0,-63 47-26 16,-2 3-34-16,-1 3-21 15,-4 0 1-15,-8 0-3 16,-5 3-11-16,-5 8 11 16,0 3-6-16,0 1 5 15,-11 2-3-15,1 0 5 0,4-3-1 16,5 1 1-16,1-1 0 16,0 0-2-16,4 1-2 15,11 1 3 1,-2 0-1-16,2 0 1 0,-6 0 0 15,-4-1 0-15,-5 1 3 16,0-3-6-16,-8 0 3 16,-11-4 0-16,-1-1 33 15,-2-2-8-15,3 0-12 16,4-1-10-16,4-3-3 16,11-2-69-16,0 0-198 15</inkml:trace>
  <inkml:trace contextRef="#ctx0" brushRef="#br1" timeOffset="186541.0089">10136 10026 1198 0,'0'0'18'0,"0"0"-15"15,0 0-1-15,4 87 18 16,-4-58-17-16,0-2 0 16,0 0-6-16,0-4-69 15,0-10-313-15</inkml:trace>
  <inkml:trace contextRef="#ctx0" brushRef="#br1" timeOffset="188209.0161">11036 9703 1231 0,'0'0'1'16,"0"0"6"-16,0 0 5 16,-83-35 58-16,61 35-33 15,0 0-17-15,-5 12-19 16,0 14 0-16,-2 7 0 15,1 7 7-15,7 3-13 16,9 4 5-16,10-1 0 16,2-2 2-16,14-4-1 15,16-9 2-15,6-7-3 0,1-10-1 16,3-10-4 0,-4-4-2-16,-10 0 7 0,-8-10 4 15,-9-5 4 1,-9-1 15-16,0 1 35 0,-3-2-5 15,-18 2-19-15,-8 5-26 16,-2 1-5-16,-2 7 3 16,2 2-6-16,2 0 0 15,7 13-1-15,7 8-14 16,8 3-77-16,7 4-75 16,12-6-102-16,19-6-503 15</inkml:trace>
  <inkml:trace contextRef="#ctx0" brushRef="#br1" timeOffset="188407.4858">11376 9993 880 0,'0'0'462'0,"0"0"-421"0,0 0-29 15,0 0-11-15,0 0 2 16,0 0 1-16,-14 82-6 15,8-47 2-15,3 4-4 16,2-3-17-16,1 0-105 16,0-11-97-16,7-7-410 15</inkml:trace>
  <inkml:trace contextRef="#ctx0" brushRef="#br1" timeOffset="188907.1455">12466 9760 1199 0,'0'0'3'0,"0"0"0"16,0 0 23-1,-88-45 57-15,58 45-42 16,-4 3-37-16,0 19-2 16,-2 10 2-16,0 6-1 0,9 3-2 15,6 4-1-15,8-3 0 16,10-2 6-16,3-5-2 16,5-7-3-16,18-7 2 15,10-9 1-15,9-11-2 16,1-1-2-16,2-10-9 15,-5-12 9-15,-4-5-8 16,-6-5 8-16,-6 2 7 0,-9 0-4 16,-4 5 19-1,-6 5 21-15,-4 7 9 0,-1 4-1 16,0 8-19 0,0 1-7-16,0 0-25 0,0 0-1 15,2 15-11 1,3 7 5-16,-2 6 7 15,-2 2-4-15,2 3 4 0,2 2-18 16,0-1-87-16,4-6-59 16,2-8-125-16</inkml:trace>
  <inkml:trace contextRef="#ctx0" brushRef="#br1" timeOffset="189170.4431">12988 10009 1337 0,'0'0'47'0,"0"0"-47"16,0 0-12-16,0 0 12 15,0 0 18 1,0 0-2-16,39 97-6 0,-25-66-9 15,-1-1-1-15,-2-4 0 16,-4-3-3-16,3-5-45 16,-1-5-64-16,-1-7-104 15,7-6-390-15</inkml:trace>
  <inkml:trace contextRef="#ctx0" brushRef="#br1" timeOffset="189675.0933">13855 9699 926 0,'0'0'457'0,"0"0"-422"0,0 0-33 15,0 0 52-15,0 0-18 16,0 0-36-16,-19 47-1 15,29-1 1-15,2 0 2 16,2 2-2-16,-1-4 0 16,-4-3-2-16,-3-6-25 0,-4-5-23 15,-2-9 5-15,0-9 9 16,0-5-15-16,0-7 6 16,7 0-12-16,5-2 47 15,4-15-26-15,5-2-3 16,3-3 32-16,1 0 6 15,1 4 0-15,-5 3 1 16,-2 5 3-16,-1 4 23 16,-2 6 13-16,2 0-29 0,-3 5-7 15,1 13 2 1,-6 3-5-16,-6 2 1 16,-4 2-1-16,0 0 0 0,0-2 2 15,-15-2 2 1,-7-5 55-16,-5-4 18 15,-4-3-1-15,-4-5-11 0,2-2-15 16,2-2-29-16,10 0-14 16,8 0-7-16,8 0-52 15,5-9-99-15,11-5-295 16</inkml:trace>
  <inkml:trace contextRef="#ctx0" brushRef="#br1" timeOffset="189904.5042">14503 10051 1279 0,'0'0'18'16,"0"0"3"-16,0 0 7 15,0 0 36-15,20 92-32 16,-17-63-25-16,-3 0 0 15,0-1-5-15,-1-1-4 16,-11-5-25-16,5 0-93 16,4-9-82-16,3-5-228 15</inkml:trace>
  <inkml:trace contextRef="#ctx0" brushRef="#br1" timeOffset="190244.1199">15302 9861 1054 0,'0'0'24'15,"0"0"-21"-15,-113-12-2 16,70 14 80-16,-2 22-24 15,6 9-34-15,6 10 4 16,13 3 9-16,12 1 10 16,8-2-8-16,15-5 18 0,21-7 8 15,7-13-7-15,8-9-23 16,2-8-19-16,1-3-4 16,-2 0 1-16,-1-3-12 15,-9-7-2-15,-8 1-27 16,-8-3-101-16,-13 0-115 15,-11-2-422-15</inkml:trace>
  <inkml:trace contextRef="#ctx0" brushRef="#br1" timeOffset="193758.8039">16696 9894 1258 0,'0'0'39'16,"0"0"-31"-16,0 0 59 15,0 0 5-15,0 0-47 16,85-23-25-16,-60 20 0 15,-1-2 3-15,-3-1 0 16,-8 0 4-16,-5 1-2 0,-8 0-4 16,0-1 14-16,0-1-15 15,-13 1 0-15,-10 3 0 16,-7 3-1-16,-4 0-1 16,2 5 0-16,3 12-1 15,5 4 1-15,8 3 1 16,7 2 1-1,9 2 6-15,0-3-6 0,19-1 0 16,15-4 9-16,14-8-8 16,15-3 1-16,13-9-2 0,3 0-36 15,-2-6 6 1,-11-17 6-16,-12-3 24 0,-15-6 5 16,-13-4-3-16,-9-3 18 15,-8-3 18 1,-9 2-14-16,0 0 22 15,-10 6-16-15,-6 10 7 0,2 7-14 16,5 8-14-16,6 6 5 16,0 3-14-16,1 3-6 15,2 21 5-15,0 12 0 16,0 10 1-16,3 3 0 16,11 2-2-16,2-1 1 15,-2-3 0-15,0-2-14 16,1-5-9-16,-2-7-44 15,-2-4-64-15,-5-11-51 16,-4-11-180-16</inkml:trace>
  <inkml:trace contextRef="#ctx0" brushRef="#br1" timeOffset="194141.6907">17173 9887 1045 0,'0'0'38'0,"0"0"-38"16,111-16 0-16,-53 16 2 16,3-2-2-16,2-1 3 15,-5-1-1-15,-9-3-2 16,-12-4 0-16,-13-1 6 16,-13-3 11-16,-8 1 61 0,-3-2-40 15,0 4 5-15,-12 3-25 16,-11 5-9-16,-2 4-4 15,-5 0-5-15,-4 6-2 16,-2 13-4-16,5 6 3 16,5 4 1-16,13 2 4 15,10 1-2-15,3-1 7 16,22-1 9-16,13-6 24 16,8-9-6-16,3-5 9 15,3-6 0-15,-1-4-20 16,0 0-15-16,-3-2-8 15,-2-7-13-15,-3-2-104 16,-7-3-140-16,-11-1-548 16</inkml:trace>
  <inkml:trace contextRef="#ctx0" brushRef="#br1" timeOffset="194403.5336">18176 9992 645 0,'0'0'778'15,"0"0"-770"-15,0 0-3 16,0 0-10-16,0 0-90 16,0 0-332-16</inkml:trace>
  <inkml:trace contextRef="#ctx0" brushRef="#br1" timeOffset="203370.1771">1718 12431 1086 0,'0'0'80'0,"0"0"-40"16,0 0 9-1,0 0 29-15,0 0-15 0,0 0-58 16,0 0-5-16,0 0-14 15,45 30 14-15,-30 6 6 16,-6 6-5-16,-6 6-1 16,3 1-3-16,-3 2 3 15,-1-3-2-15,0-7 4 16,-2-5-2-16,0-7 0 16,0-4 1-16,0-7-3 15,0-4-31-15,0-4-42 16,0-4-15-16,-10-6-51 15,-2 0-113-15</inkml:trace>
  <inkml:trace contextRef="#ctx0" brushRef="#br1" timeOffset="203689.6759">1784 12378 889 0,'0'0'42'0,"0"0"-15"0,0 0 6 15,100-69 38-15,-51 57-24 16,2 5-34-1,0 6-12-15,-1 1 1 16,-5 1-4-16,-3 15-2 16,-11 6-11-16,-2 4-4 0,-7 3-82 15,-7-1-110-15,-8-6-307 16</inkml:trace>
  <inkml:trace contextRef="#ctx0" brushRef="#br1" timeOffset="203920.1093">1768 12571 917 0,'0'0'102'15,"0"0"-96"-15,0 0 2 16,0 0 120-16,135 3-67 15,-69-3-41-15,-2-3-20 16,-4-2-1-16,-2 3-1 16,-6-1-134-16,-7 0-251 15</inkml:trace>
  <inkml:trace contextRef="#ctx0" brushRef="#br1" timeOffset="204406.9129">2422 12580 1045 0,'0'0'57'0,"0"0"-50"15,0 0-7-15,0 0 36 16,0 0-3-16,0 0-28 16,-69 94 1-16,69-62-5 15,0-7 2-15,8-4-3 0,9-4 0 16,2-4 1-16,8-5 2 16,3-4-2-16,-2-4-1 15,3 0-9-15,-5-7-22 16,-5-8 21-16,-5-5 10 15,-2-3 0-15,-5-3 10 16,-2 1 2-16,-4 0 15 16,-3 3 21-16,0 6-9 15,0 4 32-15,0 6-10 16,0 6-19-16,0 0-9 16,0 0-32-16,0 0-1 0,0 14-15 15,3 8 5 1,3 4 10-16,3 2-1 15,0-1-10-15,0-2-21 16,0-3-19-16,0-5-39 16,1-2-71-16,2-5-118 0</inkml:trace>
  <inkml:trace contextRef="#ctx0" brushRef="#br1" timeOffset="204839.1005">2819 12659 1010 0,'0'0'104'16,"0"0"-79"0,0 0 40-16,0 0 2 0,0 0-67 15,0 0-10-15,6 24 10 16,5 0 0-16,-2 2 1 16,4-3-1-16,-4-1-42 15,-1-2-2-15,-4-6 3 16,0-4 11-16,-2-4 19 15,-2-5 8-15,0-1 3 16,0 0 15-16,0 0 1 16,0-7 5-16,-2-7-15 15,2-4 26-15,0-1 2 16,0-1-21-16,2-3 12 16,7 3-3-16,0 2 3 15,1 2 24-15,-2 6 5 0,-2 4-27 16,-2 4 4-16,1 2-18 15,5 0-12-15,2 6-1 16,0 8-8-16,3 7 6 16,-1 1-5-1,-1 2 1-15,-1 2 6 0,1-4-49 16,2 1-20-16,1-6-40 16,4-1-40-16,4-8-70 15,4-5-266-15</inkml:trace>
  <inkml:trace contextRef="#ctx0" brushRef="#br1" timeOffset="205316.9529">3389 12678 932 0,'0'0'127'0,"0"0"-81"16,0 0 13-16,-31-71 42 15,20 65-54-15,-3 6-32 16,0 0-15-16,-2 8 0 15,4 16-2-15,0 3-6 16,3 6 7-16,9 1 0 16,0 0-1-16,0-5 1 15,9-4 2-15,9-3-1 16,1-7 1-16,5-6-1 16,5-6-4-16,-1-3-24 0,8-3-22 15,-1-17 6-15,1-7 11 16,-3-4 27-1,-5-6 6-15,-8-3 0 16,-5-4 2-16,-8 0 2 0,-7 3 28 16,0 8 10-1,0 8 0-15,-15 7 6 0,2 8 2 16,1 4-20-16,0 6-7 16,3 0-16-16,3 5-7 15,3 16-4-15,3 7 0 16,0 9 4-16,0 2 3 15,15 2-3-15,1-1 1 0,1-5-1 16,-1-4 0-16,-1-3-1 16,0-6-52-16,-3-3-51 15,3-6-91-15,-2-10-291 16</inkml:trace>
  <inkml:trace contextRef="#ctx0" brushRef="#br1" timeOffset="205639.087">3612 12690 1079 0,'0'0'120'0,"0"0"-120"16,0 0 0-16,116-3 6 15,-77 3-1-15,4 0-5 0,-7 2-6 16,-5-2-81-16,-10 0 20 15,-9 0 14-15,-6 0 47 16,-6-6 6-16,0-1 61 16,0-3 36-16,0 4-19 15,0 4 13-15,0 0 8 16,0 2-48-16,0 0-31 16,0 0-20-16,12 10-3 15,0 10 3-15,0 1 2 16,1 0-1-16,2 2-1 15,-2-2 0-15,-2 0-62 16,1-6-70-16,-3-5-172 16</inkml:trace>
  <inkml:trace contextRef="#ctx0" brushRef="#br1" timeOffset="205818.1293">3913 12470 1275 0,'0'0'0'0,"0"0"-188"16,0 0 28-16,0 0-44 16</inkml:trace>
  <inkml:trace contextRef="#ctx0" brushRef="#br1" timeOffset="206155.6886">4360 12622 1132 0,'0'0'61'16,"0"0"-56"-16,0 0 0 15,-101-15 43-15,68 36-21 16,7 7-20-16,7 6-6 15,8-1-1-15,11-1 0 0,0-3 0 16,16-5 5 0,17-8-3-16,3-7 4 0,1-7-4 15,0-2-1-15,-6 0 8 16,-6-13 5-16,-8-5 46 16,-6-3-6-1,-8-1-4-15,-3 0-31 0,-6-3-6 16,-18 5-8-16,-6 4-5 15,3 8-8-15,2 7-43 16,4 1-69-16,12 1-106 16,9 9-296-16</inkml:trace>
  <inkml:trace contextRef="#ctx0" brushRef="#br1" timeOffset="206605.1403">4471 12674 1056 0,'0'0'95'16,"0"0"-95"-1,0 0-1-15,0 0 1 0,0 0-19 16,0 0 18-16,27 59 0 16,-21-36 1-16,0-1 0 15,-6-2 0-15,4-3 0 16,-4-3-2-16,0-2-7 15,0-6-20-15,0-2 9 16,0-4-1-16,0 0 10 16,0 0 7-16,0-12 4 15,0-2-8-15,0-3 4 0,0-2 4 16,0-1 3 0,17-3-2-16,2 2-1 0,5 3 5 15,0 1 5-15,-2 5 25 16,-4 6 12-16,-6 6 24 15,-6 0-18-15,3 0-38 16,1 15-14-16,1 5 14 16,-2 6-12-16,-5 0 5 15,2 1 0-15,-4-1 6 16,-2 1 3-16,0-5-9 16,0-5-5-16,0 1-1 15,0-6-2-15,3-6-85 16,9-6-240-16</inkml:trace>
  <inkml:trace contextRef="#ctx0" brushRef="#br1" timeOffset="206768.7079">4932 12683 1125 0,'0'0'33'0,"0"0"-33"15,0 0-7-15,0 0-48 0,0 0-406 16</inkml:trace>
  <inkml:trace contextRef="#ctx0" brushRef="#br1" timeOffset="206897.9583">5023 12882 212 0,'0'0'1094'0,"0"0"-1008"15,0 0-58-15,0 0 25 16,0 0-53-16,0 0-116 16,28-20-235-16</inkml:trace>
  <inkml:trace contextRef="#ctx0" brushRef="#br1" timeOffset="207019.6416">5186 12847 1045 0,'0'0'175'16,"0"0"-152"-16,0 0 17 15,0 0-11-15,0 0-29 16,0 0-180-16,41 6-689 16</inkml:trace>
  <inkml:trace contextRef="#ctx0" brushRef="#br1" timeOffset="207723.1527">1662 13414 1019 0,'0'0'271'0,"0"0"-258"0,0 0-6 16,0 0 3-16,94-21 27 16,-21 18-25-16,18 0-6 15,13 0-5-15,10 0-1 16,5-1-6 0,15 1 5-16,13 1 0 15,6-1 1-15,8 0-7 0,5 3 7 16,-8-2-11-16,-4-4 3 15,-10-2 6-15,-9-1 0 16,-1 1-1-16,-6-2 3 16,-7 3 0-16,-12 2 2 15,-15 2 0-15,-15 2-4 16,-21 1 1-16,-16 0-36 16,-15 0-32-16,-15 0-33 15,-5 0-65-15,-7 0-107 0</inkml:trace>
  <inkml:trace contextRef="#ctx0" brushRef="#br1" timeOffset="208201.4545">2143 13452 898 0,'0'0'70'15,"0"0"-56"-15,-91 16-13 16,84-12 38-16,7 0 25 16,18-2-31-16,21 2-25 15,22 0-8-15,18-3 1 16,24 1 1-16,21-2-2 16,19 0 0-16,17 0-1 15,7-2 4-15,7-8-3 16,-8-1 0-16,-2 1 2 15,-12 0-2-15,-13 3 11 16,-9 1-1-16,-18 1 4 16,-21 2-10-16,-21 1-4 15,-21 1 1-15,-19 1-1 0,-12 0 0 16,-8 0-83-16,-8 0-122 16,-2 3-188-16</inkml:trace>
  <inkml:trace contextRef="#ctx0" brushRef="#br1" timeOffset="210539.1212">8014 12827 1265 0,'0'0'24'0,"0"0"-19"16,0 0 11-16,0 0 64 15,0 0-10-15,0 0-65 16,24-18-5-16,-15 44-3 16,6 5 1-16,-1 3 2 15,2 2 0-15,0-3 2 16,2 0-2-16,-1-5 0 15,5-5-2-15,-3-4 3 16,1-5-1-16,-1-7 0 0,0-3-25 16,1-4 16-1,-1 0 5-15,-2-6 3 0,1-8 0 16,-5-8-2 0,-1 0 3-16,-6-2 6 15,0-2-5-15,-6 1 6 0,0 3-6 16,0 2 3-16,0 2 16 15,0 6-17-15,-6 3 4 16,0 1 4-16,1 4-9 16,1 1 6-16,4 3-8 15,0 0-2-15,0 0 0 16,0 2-16-16,0 11 13 16,0 6 4-16,7 5-1 0,7 0 2 15,1 4-1-15,-2 0 1 16,4 0 0-16,-1 2-9 15,2-2-5 1,2 2 6-16,0-2 2 0,0-1 3 16,-5-1-6-16,-5-1 4 15,-10-1 2-15,0-2-1 16,-10-1 3-16,-17-5 1 16,-6-3 2-16,-9-4 4 15,-4-6 0-15,1-3 7 16,5 0 3-16,3 0 1 15,11 0-14-15,8-7-1 0,8 0-4 16,10-2-56-16,1-5-147 16,31-5-481-16</inkml:trace>
  <inkml:trace contextRef="#ctx0" brushRef="#br1" timeOffset="210786.489">8847 12975 1259 0,'0'0'31'0,"0"0"-22"16,0 0-5-16,101-7 68 15,-51 7-57-15,2 0-15 16,-6 0-1-16,-9 4-60 16,-16 2-146-16,-19-3-252 15</inkml:trace>
  <inkml:trace contextRef="#ctx0" brushRef="#br1" timeOffset="210952.0456">8853 13171 907 0,'0'0'152'0,"0"0"-142"0,85 7 109 16,-39-7-21-1,0 0-43-15,3 0-55 16,-2 0 0-16,-3-7-153 16,-12-6-285-16</inkml:trace>
  <inkml:trace contextRef="#ctx0" brushRef="#br1" timeOffset="211632.7505">9810 12814 1017 0,'0'0'52'0,"0"0"-51"16,114-55-1-16,-71 32 37 16,-7-1 37-16,-11 2-28 15,-8-2-26-15,-11 1 1 16,-6-1 34-16,0 2-37 15,-20 3-1-15,-5 7-8 16,0 4-6-16,-1 8-2 16,7 0-1-16,1 18-1 15,6 9-3-15,3 10-5 16,8 9 9-16,1 7 0 16,1 8 0-16,14 7 3 15,0 5-3-15,-3 2 1 0,-5 2-1 16,-5-1 0-16,-2-1 1 15,0-1-2-15,0-3 2 16,-5-5-1-16,-1-7 0 16,6-5 0-16,0-8-1 15,6-9 1 1,18-5 0-16,6-7 0 0,4-9 1 16,1-10-1-16,-4-6 1 15,0 0-1-15,-4-16-3 16,-3-8-15-16,-9-5-41 0,-4-5-66 15,-11-6-139 1</inkml:trace>
  <inkml:trace contextRef="#ctx0" brushRef="#br1" timeOffset="211816.3965">9836 13172 946 0,'0'0'87'16,"0"0"-34"-16,0 0 27 15,0 0-3-15,0 0-43 16,87-29-30-16,-50 29-2 16,6 0-4-16,-1-3-28 15,1-3-186-15,-4 0-354 0</inkml:trace>
  <inkml:trace contextRef="#ctx0" brushRef="#br1" timeOffset="212064.735">10512 12886 1056 0,'0'0'12'0,"0"0"-11"16,-82-20 51-16,58 20 38 15,0 9-61-15,2 16-22 16,7 9 7-16,4 5-2 15,7 4 8-15,4 0 13 0,9-2-22 16,16-2 1-16,6-7-12 16,4-4 2-16,2-6-4 15,6-10-65-15,0-8-153 16,-2-4-304 0</inkml:trace>
  <inkml:trace contextRef="#ctx0" brushRef="#br1" timeOffset="212471.7563">10706 12993 1073 0,'0'0'100'15,"0"0"-47"-15,0 0 1 16,0 0-1-16,0 0-53 16,0 0-1-16,0 0 0 15,94 78 0-15,-88-53-2 0,-6 1 1 16,0-7 2-16,-3-2 0 15,-9-10-3-15,7-3-1 16,2-4-1-16,3 0 5 16,0-1 6-16,0-14-6 15,5-6-19-15,11-5 13 16,1-1 0-16,-3 1 3 16,-4-1 3-16,-7 1 0 15,-3 5 17-15,0 3 21 16,0 4 19-16,0 8 5 0,-3 4-40 15,3 2-1 1,0 0-21-16,0 8-12 16,0 13 9-16,0 2 3 15,1 5 2-15,8-1-2 16,3-2 2-16,0-1-5 0,3-3 3 16,0-3-47-16,2-5-40 15,2-8-82-15,0-5-194 16</inkml:trace>
  <inkml:trace contextRef="#ctx0" brushRef="#br1" timeOffset="212723.0865">11047 12722 1104 0,'0'0'194'0,"0"0"-186"0,0 0-5 15,94 53 49-15,-50-13 18 16,-1 10-16 0,-6 6-33-16,-6 6-6 0,-12 3-8 15,-12-1-6-15,-7-2 1 16,-15-4-2-16,-24-6 0 16,-16-3-3-16,-14-8-40 15,-8-10-104-15,-4-13-205 16</inkml:trace>
  <inkml:trace contextRef="#ctx0" brushRef="#br1" timeOffset="220506.3595">10682 11937 377 0,'0'0'2'0,"0"0"-2"16,9 77 3-16,-9-50 24 16,0 1 47-16,0-1-16 15,0 1-27-15,0-1-7 16,0-1-16-16,0-4 15 0,0-3-12 16,0 0-7-16,0-5 3 15,-2-3-7 1,2-1 0-16,-1-3 1 0,-2-1-1 15,-2-4-80-15,-1-2-219 16</inkml:trace>
  <inkml:trace contextRef="#ctx0" brushRef="#br1" timeOffset="220884.4276">10639 11819 817 0,'0'0'14'0,"0"0"18"16,0 0-3-16,0 0 24 15,0 0 19-15,0 0-60 16,2-22-12-16,6 44-3 15,-5 6 3-15,3 8 0 16,-3 2 0-16,-3 1 1 16,2 2-1-16,-1-1 4 15,1-3-2-15,-1 0 3 16,1-2-5-16,-2-6 0 16,0-2 1-16,0-7 1 15,0-3-1-15,0-7-1 16,0-1 0-16,0-2-1 0,0-4-28 15,0-2-113-15,-3-1-108 16</inkml:trace>
  <inkml:trace contextRef="#ctx0" brushRef="#br1" timeOffset="221148.2415">10424 12200 185 0,'0'0'610'0,"0"0"-549"16,0 0-60-16,0 0 19 15,0 0 63-15,0 0-17 16,107 10-42-16,-77 7-15 16,3 2-1-16,-2-1 0 15,-4 1-8-15,0 0 0 16,-6-5 0-16,3 2 0 15,-5-5-14-15,-1-6-118 16,0-3-43-16,-6-2-179 16</inkml:trace>
  <inkml:trace contextRef="#ctx0" brushRef="#br1" timeOffset="221421.0837">10916 12125 315 0,'0'0'466'0,"0"0"-411"16,0 0-28-16,0 0 37 15,0 0 31-15,0 0-58 16,-31-39-29-16,26 46-7 16,-5 12 1-16,-2 6-1 15,2 3 10-15,-1 3-4 16,0 0 8-16,-2 0 13 0,1-2-16 15,-1-1-6-15,2-4-2 16,1-1-3 0,0-4-2-16,-1-3-4 15,-1-4-198-15,-4-6-375 16</inkml:trace>
  <inkml:trace contextRef="#ctx0" brushRef="#br1" timeOffset="242853.7546">1441 15163 1151 0,'0'0'60'0,"0"0"-58"16,0 0 30-16,0 0 104 15,0 0-73-15,0 0-38 16,0 0-17-16,0 0-7 15,40 5 9-15,-16-5-3 16,6 0-6-16,-2-3 9 16,-1-4-8-16,-9-2 5 15,1 3-3-15,-10-3 1 16,-1 0 9-16,-5 0-3 16,-3 1-4-16,0 2 10 15,0 0-15-15,-11 3 1 16,-7 3-3-16,-10 0-8 15,-9 5 6-15,1 13-2 0,0 7-3 16,6 5 4-16,5 1 3 16,10 1 0-16,10-3 0 15,5-3-5-15,0-3 1 16,5-6 1-16,10-6 3 16,12-3 6-1,4-4-6-15,11-2-5 0,3-2-134 16,0 0-176-16</inkml:trace>
  <inkml:trace contextRef="#ctx0" brushRef="#br1" timeOffset="242998.3462">1829 15224 1048 0,'0'0'174'0,"0"0"-151"15,0 0-22 1,0 0-1-16,0 0-50 0,0 0-266 15</inkml:trace>
  <inkml:trace contextRef="#ctx0" brushRef="#br1" timeOffset="243601.7893">2315 15051 1191 0,'0'0'48'15,"0"0"-40"-15,0 0 96 16,-81-36-32-16,53 36-41 0,0 0-31 16,7 14 0-16,9 4-2 15,5 6-5-15,5-2 0 16,2-3 3 0,0-1 5-16,10-5-1 15,10-7 0-15,4-3-11 0,1-3 2 16,0 0-8-16,-8-5-2 15,-1-5 19-15,-8-3 0 16,-5 1 6-16,-3 4 3 16,0-2-9-16,0 4 13 15,0 4-4-15,0 0-4 16,0 2-4-16,0 0-1 0,-2 12-17 16,2 8 16-16,0 11-6 15,0 5 6-15,5 8-3 16,1 2 3-16,1 4-3 15,-4 1 7-15,0 1-3 16,2-1 0 0,-2-1-6-16,-2-1 4 0,1-7-1 15,-2-2 3-15,0-7-2 16,0-5 4 0,-14-6-2-16,-2-5 0 0,-8-9 0 15,-3-8 0-15,-6 0 2 16,-1-11 0-16,3-13 9 15,8-5-8-15,5-7 12 16,9-3-4-16,8-5-7 16,1 0 3-16,0 0 13 0,6 4 2 15,6 7 14-15,10 2-17 16,2 8-9-16,4 3-6 16,5 6-4-16,6 4-18 15,0 4-62-15,7 0-78 16,2 4-184-16</inkml:trace>
  <inkml:trace contextRef="#ctx0" brushRef="#br1" timeOffset="243768.0978">2670 15283 1321 0,'0'0'99'15,"0"0"-98"-15,0 0 34 16,0 0-3-16,0 0-32 15,0 0-70 1,-19-31-263-16</inkml:trace>
  <inkml:trace contextRef="#ctx0" brushRef="#br1" timeOffset="245531.063">4286 15162 970 0,'0'0'100'0,"0"0"-52"16,0 0 37-16,0 0-11 15,-31-80-13-15,4 75-21 16,-1 5-38-16,-8 0-2 16,-2 20-1-16,1 7-3 15,9 4-1-15,7 4 5 16,13 2-4-16,8-2 4 15,3-2-10-15,27-6-9 16,15-6-70-16,13-6-39 16,8-11-81-16,4-4-242 15</inkml:trace>
  <inkml:trace contextRef="#ctx0" brushRef="#br1" timeOffset="245833.2528">4608 15177 781 0,'0'0'244'0,"0"0"-214"15,0 0 8 1,0 0 43-16,-88-36-40 0,70 44-34 16,8 15-7-16,8 5 0 15,2 2-1-15,8-3 4 16,19-5-3-16,4-5 0 16,8-8 0-16,-2-8 5 15,-4-1-5-15,-9-1 1 16,-5-15 13-16,-11-4 11 15,-8-1 45-15,0-4-18 16,-14 2-25-16,-13 2-3 16,-7 7-24-16,-2 6 3 0,2 6-6 15,10 2-8-15,8 4-76 16,14 14-45-16,2-2-95 16,24 0-212-16</inkml:trace>
  <inkml:trace contextRef="#ctx0" brushRef="#br1" timeOffset="246184.912">4838 15124 1103 0,'0'0'73'0,"0"0"-63"0,0 0 25 16,0 0 45-16,0 0-63 16,0 0-17-16,66-13-4 15,-55 39 3 1,-3-1-3-16,-2 2-11 15,-3-4-21-15,2-5 0 0,-2-5-14 16,-2-8 8-16,2-5 24 16,3 0 18-16,3-5 6 15,3-12-1-15,7-3-1 16,-1 0 17-16,0 0 34 16,0 5-14-16,-3 5 2 15,-2 4 1-15,-2 5-18 16,-2 1-13-16,1 0-13 15,-1 17-5-15,2 4 4 16,0 4-1-16,-2 1 1 0,2-1 1 16,8-2-13-1,3-7-43-15,10-4-36 0,4-6-63 16,4-6-122-16</inkml:trace>
  <inkml:trace contextRef="#ctx0" brushRef="#br1" timeOffset="246502.5964">5575 15100 131 0,'0'0'722'16,"0"0"-676"-16,0 0-44 15,-88-17 19-15,61 25 10 16,2 9-22-16,14 2-9 0,7-1-2 16,4 2 2-16,3-2 0 15,19-1 2-15,6-3 3 16,2-1-4-16,-3 0 4 15,-3-1 0-15,-3-1 8 16,-5 1 22-16,-8-1-15 16,-7 1-7-16,-1-2 3 15,-6-2 16-15,-19-1 49 16,-8 0-24-16,-7-4-15 16,0-3-25-16,4 0-12 15,9 0-2-15,15 0-3 16,9 0-54-16,3-11-128 15,12-3-369-15</inkml:trace>
  <inkml:trace contextRef="#ctx0" brushRef="#br1" timeOffset="246696.5986">5727 15159 141 0,'0'0'940'15,"0"0"-900"-15,0 0-28 16,0 0 29-16,0 0 15 15,0 0-47-15,51 99-4 16,-47-70-4-16,1 0-2 16,-1-4-3-16,-1-4-115 15,-1-6-101-15,-2-8-400 0</inkml:trace>
  <inkml:trace contextRef="#ctx0" brushRef="#br1" timeOffset="246869.1363">5627 14923 1222 0,'0'0'0'15,"0"0"-120"-15,0 0-18 16,0 0 85-16,103 75-207 15</inkml:trace>
  <inkml:trace contextRef="#ctx0" brushRef="#br1" timeOffset="247333.2794">6284 15172 979 0,'0'0'143'15,"0"0"-105"-15,0 0-24 16,0 0 43-16,-97-32-35 16,61 41-20-16,3 16-2 15,3 9-2-15,11 1 0 16,5 5 4-16,9-7-2 0,5-3 0 16,1-8 0-16,20-6 0 15,7-9 0-15,5-7 0 16,0 0 5-1,0-4-3-15,-8-15-3 16,-1-6 1-16,-6-6-5 0,-6-4 4 16,-6-6-2-16,-5-4 3 15,-1-1 2-15,0 3 2 16,-7-1-1-16,-5 5 2 16,0 8 24-16,3 8-15 15,1 10 29-15,3 4 12 16,3 7-9-16,2 2-44 15,0 6-2-15,0 19-16 16,0 11 13-16,0 3 2 16,12 8 1-16,0 2 0 0,0-1 3 15,3 1-2-15,-5-4-2 16,2-7-28-16,-6-7-89 16,3-11-82-16,-3-10-227 15</inkml:trace>
  <inkml:trace contextRef="#ctx0" brushRef="#br1" timeOffset="247953.6235">6509 15286 987 0,'0'0'168'0,"0"0"-161"15,0 0-6 1,82-25 99-16,-58 16-34 0,-9-2-47 16,1-3 11-16,-8 1 17 15,-5-4 4-15,-3 0-20 16,0 2-4-16,-9-1-13 16,-11 4-11-16,-1 6-3 15,-1 5 3-15,3 1-3 16,2 0 1-16,-2 10-4 0,4 9-1 15,0 5-1-15,4 5 2 16,4 0 3-16,4-2 0 16,3-2-2-1,0-6 2-15,0-4-3 16,15-5 0-16,6-9-3 16,3-1-7-16,9 0-6 0,0-15-1 15,-2-6 2-15,3-4 4 16,-3-4 9-16,-1 3-1 15,1-2 5-15,2 6 0 16,0 4 1-16,0 7 0 16,0 5 1-16,-8 6 1 15,-5 0-2-15,-6 8-7 16,-9 10 6-16,-5 6-6 0,0 3 7 16,-16 5-4-16,-7-3 7 15,4 1-3-15,4-6 0 16,0-5-2-16,12-8-2 15,3-4 5-15,3-2-1 16,18-3 36-16,7-2 12 16,3 0-18-16,4 0-16 15,2-7-12 1,1 3-4-16,3 0-12 0,-2-2-97 16,3-2-77-16,-9-3-407 15</inkml:trace>
  <inkml:trace contextRef="#ctx0" brushRef="#br1" timeOffset="248418.0767">7732 14809 1256 0,'0'0'58'0,"0"0"-56"16,0 0-2-16,0 0 4 16,5 78 26-16,11-28 27 15,4 6-40-15,-1-2-10 16,-3 3-6-16,-1-4-1 15,-4-1 0-15,2-6-6 16,-2-8-74-16,-4-11-91 0,0-14-180 16</inkml:trace>
  <inkml:trace contextRef="#ctx0" brushRef="#br1" timeOffset="249417.5744">7716 15063 992 0,'0'0'23'16,"98"-4"-21"-16,-38 3-1 15,-2-3 2-15,-7-3 21 16,-8-3-18-16,-10-3-1 0,-10-3 9 16,-10-4 65-16,-9 3 12 15,-4-3-27-15,0 2-26 16,-4 6 20-16,-8 3-21 15,5 8-14-15,-4 1-23 16,5 5-13 0,-1 18 8-16,1 10 0 0,6 4 3 15,0 5-2 1,0 0 6-16,6-1-2 0,10-6 0 16,5-4-4-16,0-7-13 15,4-8-27-15,-4-10 12 16,7-6 8-16,-4 0 15 15,-3-19 9-15,-3-4 9 16,-3-4-7-16,-5 1 12 16,-4 5 14-16,-3 2 3 0,0 10 16 15,-1 3-34-15,1 6-4 16,3 0-9-16,7 10-34 16,2 13 33-16,6 3-1 15,6 5-16-15,0-3-16 16,2-2-4-16,4-4-8 15,5-5-6-15,-4-9-34 16,0-8 31-16,-8 0 40 16,-7-10 15-16,-7-15 6 15,-6-3 27-15,-4-3 26 16,-2 1 0-16,0 4-14 0,-8 5 6 16,-4 7-20-1,-6 5-26-15,-1 9-4 16,2 0-1-16,3 11-11 15,3 10 8-15,5 5-6 0,4 2 7 16,2-1-39-16,0-3-14 16,8-6 0-16,7-7-31 15,0-7 38-15,1-4 20 16,-2 0 15-16,-2-17 13 16,-4-6 14-16,-3-3 30 15,-2 1 32-15,-3 2-24 16,0 7 20-16,0 4-12 15,0 5-3-15,0 7-24 16,3 0-33-16,5 2-16 0,5 15 10 16,5 5 2-16,4 0 4 15,5-2 0 1,1-1 5-16,5-8-8 16,3-5 3-16,3-6 0 15,5 0 4-15,-3-19-2 0,-4-8 8 16,-7-5-3-16,-6-7 2 15,-9-4 5-15,-6-5-5 16,-8-5 4-16,-1-4-2 16,-3 5-7-16,-12 12-2 15,0 14 21-15,4 15-8 16,0 11-4-16,2 1-11 0,-3 26-16 16,2 13 13-16,2 8 5 15,5 5-2-15,3 0 4 16,0-4-3-1,8-2-2-15,5-4 1 0,2-4-6 16,3-9-1-16,3-3-74 16,1-12-24-16,-2-8-93 15,-4-7-240-15</inkml:trace>
  <inkml:trace contextRef="#ctx0" brushRef="#br1" timeOffset="249618.0392">8847 14993 1190 0,'0'0'68'0,"115"-2"-67"16,-50 2 43-16,0 0 40 16,-9 0-53-16,-5 0-13 15,-12 0-18-15,-16 0-2 16,-15 0-110-16,-8 0-175 15</inkml:trace>
  <inkml:trace contextRef="#ctx0" brushRef="#br1" timeOffset="251684.5533">10345 14951 1233 0,'0'0'11'16,"0"0"7"-16,0 0-11 16,0 0 64-16,0 0-55 15,0 0-13-15,0 0-3 16,15 71 0-16,-2-35 2 15,4-7-6-15,-1-2 5 16,-1-6-1-16,7-9 0 16,-3-4-11-16,1-8-17 15,-1 0 21-15,1-15 7 16,-5-9 0-16,-5-4 1 16,-4-2 4-16,-5-1 7 15,-1 2 14-15,0 3 4 16,-1 6-5-16,-6 7-4 15,4 9 17-15,1 4-25 16,1 4-13-16,1 22-21 16,0 11 19-16,0 10 0 15,13 8 1-15,8 4-4 0,4 7 4 16,2 0-24 0,-3-2 3-16,-6-5 1 15,-6-6-2-15,-11-6 15 0,-1-6 5 16,0-9-14-16,-13-7 2 15,-5-8 4-15,-4-10 8 16,-8-7 1-16,-6 0 4 16,-4-13 9-16,-5-12-8 15,2-6 3-15,1-1 29 16,9-6-13-16,9-1 15 0,11 1 8 16,11 1-24-1,2 5 5-15,18 0 1 0,13 5-12 16,7 6 1-16,4 3-11 15,2 4-3-15,4 4-2 16,3 3-2-16,1 5-2 16,0 2-84-16,2 0-60 15,1 0-99-15,-4 0-423 16</inkml:trace>
  <inkml:trace contextRef="#ctx0" brushRef="#br1" timeOffset="251892.9401">11292 14993 888 0,'0'0'310'0,"0"0"-291"16,0 0-17-16,0 0-1 16,0 0 13-16,0 0 32 15,6 80-38-15,3-47-4 16,0-4-4-16,3-1 0 15,-2-4-1-15,-2-7-145 16,1-11-266-16</inkml:trace>
  <inkml:trace contextRef="#ctx0" brushRef="#br1" timeOffset="252061.6843">11353 14752 1214 0,'0'0'0'0,"0"0"-233"0,0 0 108 16,99 39-30-16</inkml:trace>
  <inkml:trace contextRef="#ctx0" brushRef="#br1" timeOffset="252333.9731">11559 14902 828 0,'0'0'24'0,"0"0"4"15,0 0 31-15,0 0-23 16,0 0-17 0,-15 81-5-16,43-56-4 15,2 2-8-15,-4-3-2 0,-8 0 1 16,-8-1 3-16,-6-2-3 15,-4-1-2-15,0-2 2 16,-17-3-1-16,-9-5 5 16,-3-3-1-16,-4-5 7 15,-2-2 4-15,4 0 4 16,9 0-1 0,10-6-11-16,12-3-7 0,0 2-33 15,25-4-268-15</inkml:trace>
  <inkml:trace contextRef="#ctx0" brushRef="#br1" timeOffset="252717.063">12494 15073 1084 0,'0'0'38'16,"0"0"-35"-16,0 0-1 15,-117-5 49-15,84 19-30 16,6 4-13-16,12 3-8 16,11-2-1-16,4-4 0 0,0-2 2 15,16-7 1-15,6-6-1 16,1 0 2-16,-2-6 7 16,-6-15-7-16,-2-1 10 15,-4-1 35-15,-3 1-1 16,0 8 10-16,-5 6 6 15,2 4-4-15,0 4-8 16,5 0-51-16,4 9-8 16,4 12 8-16,2 9 0 15,-3 3 1-15,0 3-1 0,-5 1-4 16,-1 0-34 0,-4-5-69-16,-2-3-29 15,-3-10-118-15,0-8-568 16</inkml:trace>
  <inkml:trace contextRef="#ctx0" brushRef="#br1" timeOffset="253783.5555">13397 14621 1233 0,'0'0'57'0,"0"0"-41"0,0 0 36 16,0 0-33-16,0 0-17 15,69 91 27-15,-39-14-3 16,-3 11-16-1,-7 9-10-15,-5 3 0 0,-4 3 1 16,-4-3 1-16,1-3-2 16,-4-9 0-1,1-7-28-15,0-12-1 0,1-9-5 16,4-14-7-16,3-10 27 16,5-13 7-16,1-12 7 15,4-6 1-15,7-5 2 16,7 0 2-16,3-17 5 15,2-3 8-15,4-5 4 0,-4-4-14 16,-5-3 7 0,-4-1 3-16,-8-3-17 0,-8-3 9 15,-13-2-9-15,-4-5 1 16,-19-3 5-16,-26 0-6 16,-12-2-2-16,-13 4 0 15,-6 4-2-15,6 9 2 16,12 9 1-16,17 10-1 15,18 7-2-15,14 5 5 16,7 3-2-16,2 0 0 16,8-2-15-16,23 0 1 15,17 0-3-15,10 0-12 0,3-1-27 16,-1-4-51 0,-11-8-29-16,-7-1 29 0,-11-4 73 15,-10 0 34-15,-9 3 5 16,-3 1 51-16,-8 6 52 15,-1 3-19 1,0 6-35-16,0 1-8 0,0 0-42 16,2 1-4-16,2 12-5 15,4 7 5-15,1 1 5 16,7 1-3-16,2 1 8 16,5-1-5-16,2-4-4 15,2-4 4-15,-2-6-5 16,-7-4 0-16,1-4 6 15,-7-3-2-15,0-13 8 16,-4-5-3-16,-4-4-8 0,-2 1 14 16,-2 1 25-16,0 3-1 15,0 6 7 1,0 4-12-16,0 5 0 16,0 5 6-16,0 0-40 0,0 2-3 15,0 14-18-15,0 5 21 16,4 1-3-16,8 3 1 15,-1-3-34-15,2-3-45 16,3-1-47-16,1-10-98 16,-2-8-345-16</inkml:trace>
  <inkml:trace contextRef="#ctx0" brushRef="#br1" timeOffset="254101.3125">14438 15002 1050 0,'0'0'81'0,"0"0"-77"16,0 0-4-16,0 0 9 16,0 0 18-16,0 0 5 15,30 66-32-15,-18-48 4 16,3-4-4-16,-1-3 6 16,0-6-5-16,2-3 1 15,-2-2 6-15,0 0 28 16,-2-7 19-16,0 0-2 15,-3-3-21-15,-3 4-16 16,-2 5 9-16,2 1-25 0,-2 0 0 16,6 0-3-16,3 7-8 15,5 9 11-15,1-1 0 16,1 1-58-16,7-2-30 16,2-3-75-16,6-3-83 15,2-5-166-15</inkml:trace>
  <inkml:trace contextRef="#ctx0" brushRef="#br1" timeOffset="254500.4279">15097 15072 10 0,'0'0'678'15,"0"0"-581"-15,4-75-14 0,-13 58 24 16,-13 9-18-16,-1 8-55 16,-4 0-29-16,2 8 10 15,3 16 4-15,5 5 6 16,7 4-3-16,10 5-12 15,0-5 20 1,18-2 4-16,11-6-5 0,9-9 13 16,2-7-20-16,5-7-4 15,1-2 0-15,0 0-16 16,-1-16 8-16,-3-5-9 16,-5-10 4-16,-7-3 5 15,-8-7-3-15,-11-7 2 16,-11-4 2-16,0-3-11 15,-9 5 19-15,-14 8 0 0,3 13-3 16,5 14 24-16,3 10-26 16,4 5-14-16,4 12 0 15,1 22-15 1,3 9 15-16,0 9-1 16,15 0 3-16,6-2-10 0,-2-6 8 15,-2-2-32-15,-4-5-48 16,-6-4-43-16,-1-9-90 15,-3-8-235-15</inkml:trace>
  <inkml:trace contextRef="#ctx0" brushRef="#br1" timeOffset="254826.1165">15316 15035 1039 0,'0'0'227'16,"0"0"-226"-16,103-2-1 16,-64 2 17-16,-2 0-9 15,-3 0-3-15,-5 0-5 16,-9 0-30-16,-8-2-43 16,-5 0 2-16,-6-2-10 15,-1 4 41-15,0 0 33 0,0 0 5 16,0 0-6-1,4 0 8-15,-1 12 45 16,3 2 0-16,2 1 11 16,1 1-19-16,1 0-10 0,1 0 2 15,-1-1-28-15,-1-1-1 16,-5-5-15 0,-1-3-181-16</inkml:trace>
  <inkml:trace contextRef="#ctx0" brushRef="#br1" timeOffset="254982.6907">15638 14729 1015 0,'0'0'0'16,"0"0"-357"-1</inkml:trace>
  <inkml:trace contextRef="#ctx0" brushRef="#br1" timeOffset="255267.4646">15932 14937 496 0,'0'0'403'0,"0"0"-396"16,0 0 28-16,-45 75 83 0,44-46-35 15,1 3-13 1,6-3-22-16,14-4-42 0,7-5 12 16,1-8 0-16,-2-5 2 15,-3-7 9 1,-6 0 22-16,-8-4 32 16,-7-13-3-16,-2-7-63 0,-8-4-10 15,-22-3-7-15,-9-2-7 16,-3 1-5-16,3 7-40 15,7 7-28-15,13 10-58 16,16 8-87-16,3 3-212 16</inkml:trace>
  <inkml:trace contextRef="#ctx0" brushRef="#br1" timeOffset="255649.5533">16089 15039 919 0,'0'0'176'16,"0"0"-129"-16,0 0 39 15,0 0-10-15,0 0-63 16,0 0-13-16,56 27-7 16,-36-2 2-16,-5 0 3 15,-1-1-35-15,-3-6-10 16,-6-8 2-16,-5-6 5 16,0-4 19-16,0 0 21 15,0-11 0-15,0-7 0 16,0-5 0-16,3-1 0 15,16-4 0-15,2 1 2 16,1-3 18-16,-1 3 30 16,-3 5 4-16,-5 7 9 0,-1 7 8 15,-1 6-17-15,4 2-12 16,6 8-34-16,1 13 5 16,2 7 1-1,-6-1-13-15,-4 3 12 0,-3-2-13 16,-5 1 2-16,-4 0-2 15,-2 3 0-15,-3-4-36 16,-18-3-148-16,-6-10-302 16</inkml:trace>
  <inkml:trace contextRef="#ctx0" brushRef="#br1" timeOffset="257273.5745">17445 15171 700 0,'0'0'339'0,"0"0"-264"16,0 0-4-16,15-91-9 16,-33 72 48-16,-9-1-48 15,-6 8-34-15,-1 7-11 16,1 5-15-16,6 0-1 16,6 3-2-16,6 13-1 15,8 4-4-15,7 1 1 0,0 1-6 16,19-7-19-16,12-3-42 15,8-8-31-15,3-4-68 16,-3 0-115-16,0-19-158 16</inkml:trace>
  <inkml:trace contextRef="#ctx0" brushRef="#br1" timeOffset="257837.2626">17538 14947 737 0,'0'0'189'16,"0"0"-24"-16,5-81-21 15,-3 69-25-15,-2 8-20 16,0 4-47-16,1 0-41 0,5 8-11 15,5 20-18-15,3 9 16 16,2 12 0-16,-3 3 1 16,-3 4 1-16,-2 5-2 15,1 2 2 1,-5-1 0-16,4 2-4 16,-1-7 4-16,1-4-3 0,-1-6-24 15,-1-7-1 1,0-5 15-16,-1-4 0 0,2-5 4 15,2-5 4-15,1-2-8 16,8-6-4-16,6-4-1 16,12-4-9-16,7-5 9 15,5 0-6-15,-3 0 5 16,-3-3 6-16,-5-8-18 0,-10-3 4 16,-6-4 17-1,-11 1 10-15,-6-7 1 0,-4-2-1 16,0-7 5-16,-13-3 5 15,-12-6-8-15,-13-2 5 16,-14 0-7-16,-12 0 1 16,-6 4 11-16,1 7-12 15,13 9 25-15,18 9-2 16,17 9-17-16,15 4 5 16,5 2-11-16,1 0 0 15,0 0 0-15,7-1 0 16,17-6 2-16,5-4-2 15,-1-1 3-15,-7-4-3 16,-5 0 12-16,-7-2 18 16,-4-3 10-16,-2 3-26 0,-3 1-14 15,2 3 3-15,3 4-3 16,4 2-31-16,10 4-50 16,13 4-102-16,8 0-87 15</inkml:trace>
  <inkml:trace contextRef="#ctx0" brushRef="#br1" timeOffset="258098.2354">18585 14746 1060 0,'0'0'79'16,"0"0"-13"-16,0 0 9 15,0 0-4-15,0 0-71 16,0 0 4-16,-37 43-4 0,37 7 3 16,14 7 5-16,4 1-8 15,0-3 2-15,-3-5-4 16,-5-3 2-16,-4-8-3 16,-3-1-30-16,-3-7-82 15,2-9-84-15,-2-11-304 16</inkml:trace>
  <inkml:trace contextRef="#ctx0" brushRef="#br1" timeOffset="258883.4338">18431 14984 903 0,'0'0'234'0,"0"0"-177"15,0 0-57-15,0 0 3 16,104-10 11-16,-50 13-14 15,0 4 1-15,-3-7-7 16,-9 0-3-16,-8-4-19 16,-10-14-2-16,-8-7 27 15,-10 0 3-15,-6-1 11 16,0 0 27-16,-2 2 1 0,-5 4-2 16,-2 6-5-16,5 5 15 15,4 7-12-15,0 2 5 16,0 0-40-16,0 11-9 15,0 14-10-15,3 12 19 16,7 3 0-16,-1 2 0 16,-3 0-2-16,2-1-1 15,-1-7 2-15,-1-3-3 16,1-5-26-16,4-9-17 16,2-3 0-16,1-8-17 15,2-6 6-15,-1 0 32 16,0-12 10-16,-5-9 16 15,1-1 1-15,-1-6 0 16,1 1 6-16,-2 4 16 16,1 1-4-16,-1 6 16 15,-5 7 7-15,0 4 13 16,-1 5-15-16,1 0-37 0,2 5 1 16,0 15-8-16,1 4 2 15,-1 2 2-15,1-1 0 16,3-1 0-16,0-2-1 15,8-3 3-15,6-2-1 16,4-5 5-16,5-7-2 16,3-5 5-16,3 0-6 15,0-3-1-15,2-13 19 0,-2-3-5 16,0-4 17 0,-5-3-6-16,-1-1-18 0,-8-1 0 15,-9-2-8 1,-6 3 2-16,-10 6 13 0,0 3-3 15,-10 4-1 1,-13 7-12-16,-7 7-7 0,-1 0 6 16,-2 21-12-16,4 8 7 15,7 7 2-15,10 3 4 16,12 3 0-16,0-5 9 16,20-4-9-16,15-5 13 15,9-11-1-15,8-7-6 16,0-6 13-16,3-4-19 15,-3 0-46-15,-10-17-137 0,-12-1-322 16</inkml:trace>
  <inkml:trace contextRef="#ctx0" brushRef="#br1" timeOffset="260734.3427">20327 14777 1210 0,'0'0'69'0,"0"0"-46"16,0 0 21-16,0 0 44 15,0 0-6-15,0 0-82 16,51 2-6-16,-30 28 5 16,6 7-4-16,0 4 5 0,-2 1-4 15,-3-5 0 1,-2-4-7-16,-2-7-25 0,-6-8 8 16,-2-7 0-16,-4-7 8 15,-3-4 17-15,1 0 3 16,3-17 20-16,0-9-12 15,2-6 1-15,-3-6 26 16,-2-3-11-16,1-1-21 16,-1 1 7-16,3 6-9 15,1 7 0-15,6 9-2 16,2 7-15-16,9 9-39 16,5 3-50-1,6 9-25-15,3 16 2 0,-2 3-68 16,2 1-233-16</inkml:trace>
  <inkml:trace contextRef="#ctx0" brushRef="#br1" timeOffset="261098.8787">21072 14854 879 0,'0'0'118'16,"0"0"-78"-16,0 0 34 15,-116-27 3-15,80 27-58 16,4 17-7-16,7 5-3 15,11 5-4-15,10-1-4 16,4-2-1-16,3-2 0 16,21-7 3-16,6-2-3 15,-1-9 0-15,0-4-6 0,-7 0 3 16,-4-7 2 0,-4-11 1-16,-4-7 1 15,-4 0 5-15,-5 0 4 0,-1 0 33 16,0 7 11-1,0 5-10-15,0 8 6 16,0 5-5-16,2 0-26 0,2 4-19 16,6 16-28-16,6 6 27 15,3 3 1-15,1 2 0 16,-3 0 0-16,-1-3-31 16,0 0-44-16,-4-7-58 15,-1-9-150-15,-3-6-428 16</inkml:trace>
  <inkml:trace contextRef="#ctx0" brushRef="#br1" timeOffset="261732.2288">21297 14891 467 0,'0'0'624'0,"0"0"-595"16,0 0-28-16,0 0 42 16,98-64 41-16,-79 49-55 15,-5 0-14-15,-5 4 28 16,-6-1-2-16,-3 4-1 0,0 0-21 16,-7 6-17-16,-11 2-2 15,0 0-1-15,0 0-1 16,8 12 0-1,5 4-14-15,5 2 8 0,0 2-3 16,17-1-29-16,3-1 3 16,3-7 5-16,-10-2 25 15,-4-5 5-15,-6-4-5 16,-3 0 7-16,0 0-5 16,-15 7 4-1,-7 2 1-15,1 4 0 0,2 4 4 16,6-1-4-16,9 4-1 15,4-3-1-15,9-1 2 16,19-2 0-16,10-4 2 16,7-3-2-16,1-7-1 0,-3 0-34 15,-5-7-3-15,-7-10 33 16,-6-5 5-16,-9-5 1 16,-7 0 27-16,-4-3 6 15,-5 3 12-15,0 7 27 16,0 2-38-16,0 9 3 15,0 6 11 1,0 3-17-16,0 0-22 0,0 3-10 16,0 15-22-16,0 5 19 15,3 4 3-15,4 2-4 0,-2-5 4 16,-1-2 0-16,-1-2-3 16,0 0 3-1,0-9-64-15,0-1-16 16,2-6-80-16,2-4-201 15</inkml:trace>
  <inkml:trace contextRef="#ctx0" brushRef="#br1" timeOffset="261911.5274">21690 14624 1251 0,'0'0'0'0,"0"0"-106"16,0 0 23-16,105 48 23 16,-55-23-177-1</inkml:trace>
  <inkml:trace contextRef="#ctx0" brushRef="#br1" timeOffset="262698.4224">22091 14761 865 0,'0'0'170'15,"0"0"-138"-15,0 0 36 16,0 0 13-16,-94-31-39 16,61 31-41-16,2 14 3 15,5 8-4-15,7 5 1 16,6 5 3-16,6 5-4 0,6-3 0 16,1-1 2-16,0-10-2 15,12-4 0-15,7-8-2 16,2-7 2-16,0-4 1 15,6 0 1-15,0-14 4 16,-3-7-1-16,-4-5-3 16,-5-6 1-16,-4 2 2 15,-5 0-5-15,-5 5 7 16,-1 7 1-16,0 7 5 16,0 6 18-16,0 5-25 15,-3 3-6-15,-2 17-23 16,0 8 21-16,5 6 1 15,0 0 0-15,0-4 1 16,16-2 1-16,2-7 0 16,8-7-1-16,2-7 0 15,3-7 1-15,7 0 2 16,0-7-2-16,1-14 1 0,-3-5 7 16,-3-6-7-16,-6-5 6 15,-5-3-6-15,-7-1 1 16,-6 0 2-16,-9 2 0 15,0 4-2-15,0 5 12 16,-6 10 10-16,-3 11 15 16,-2 9-35-16,0 0-5 15,-3 12-11-15,-1 16 0 0,6 6 7 16,5 6 0 0,2 2 0-16,2-2-12 15,0-8-27-15,6-7-7 16,6-10 15-16,3-10 6 0,0-5 15 15,4-1 13 1,4-14 2-16,-1-7 2 0,4 2 7 16,2 2 4-16,-1 3 16 15,0 9-12-15,-2 4-6 16,-1 2 0-16,-6 1-10 16,-2 16-4-16,-5 6-1 15,-8 6-1-15,-3 2 2 16,-3-3 0-16,-18-3 2 0,-3-6 2 15,-5-1 0 1,0-7 9-16,-1-6 36 0,1-5 11 16,4 0 8-16,4-6-26 15,5-10-31 1,4-6-9-16,9-5-31 16,3-7-142-16,6-3-159 0</inkml:trace>
  <inkml:trace contextRef="#ctx0" brushRef="#br1" timeOffset="262918.0272">22679 14524 1268 0,'0'0'114'16,"0"0"-114"-16,0 0 0 16,0 0 63-16,14 88 16 0,5-48-49 15,0-1-26-15,0 0 0 16,-2-5 2-16,-1-5-6 15,-4-6 0-15,-3-5-57 16,3-3-74-16,3-10-57 16,4-5-208-16</inkml:trace>
  <inkml:trace contextRef="#ctx0" brushRef="#br1" timeOffset="263232.1608">23077 14752 456 0,'0'0'648'0,"0"0"-616"0,0 0-24 16,0 0 102-16,96-23-26 15,-82 12-37-15,-5 2 15 16,-6-1-10-16,-3-4-9 16,-1 3-17-16,-20 1-16 15,-11 4-10-15,-3 6 0 16,-2 0-4-16,2 12 4 15,7 11-1-15,7 8 2 16,11 5-1-16,10 1 9 16,0-1 5-16,14-7 16 15,13-8-13-15,9-7-7 0,4-7 6 16,4-6-15 0,8-1-1-16,4 0-18 0,-2 0-68 15,-7-3-119-15,-16-11-140 16</inkml:trace>
  <inkml:trace contextRef="#ctx0" brushRef="#br1" timeOffset="265056.6626">24069 14814 1115 0,'0'0'61'16,"0"0"-43"-16,0 0-10 15,88-21 48-15,-58 32-5 16,-2 14-45-16,-2 8-1 16,-9 1-3-16,-8 3-2 15,-9-5 0-15,0-3 0 16,-20-4 0-16,-1-7-2 16,0-3 1-16,9-8 1 15,5-4-2-15,7-3 4 0,0 0 0 16,16-4-2-16,14-13-6 15,9-6-17 1,1-5 13-16,-2-3 2 0,-5-5 8 16,-9 0 5-16,-4 3-2 15,-13 6 12 1,-5 7 20-16,-2 9 18 0,0 5-26 16,-14 6-27-16,-4 0 0 15,2 21-5-15,-2 12 5 16,6 6-3-16,6 3-1 15,6-2 2-15,0-7 2 16,17-2 0-16,15-6 7 16,13-7-7-16,7-6 0 15,7-6-51-15,-4-6-217 16,-5-6-740-16</inkml:trace>
  <inkml:trace contextRef="#ctx0" brushRef="#br1" timeOffset="266548.5609">4457 16531 1180 0,'0'0'13'16,"0"0"-13"-16,0 0-12 16,0 0 12-16,0 0 4 15,0 0 5-15,27 102-6 16,-16-73-3-16,1-1 6 15,1-6-1 1,1-1-3-16,2-8 3 0,-1-7-3 16,7-6 6-16,-1 0-1 15,-3-5-2-15,0-13 4 16,-6-5-4-16,-4 2 1 16,-7-2-1-16,-1 4-3 15,0 3 4-15,0 6 5 16,0 5 12-16,0 5-11 0,0 0-12 15,0 12-21 1,0 12 19-16,6 5 0 0,9 4 2 16,9-1 0-16,4-5-1 15,6-5 0-15,-1-9 1 16,-3-9 0 0,-2-4 2-16,-11-3-1 0,-1-19 12 15,-10-3 48-15,-6-6-6 16,0-3-2-16,-6 0-13 15,-16-1-15-15,-5 5-17 16,1 7-8-16,1 0 0 16,4 10-24-16,9 8-83 15,8 4-71-15,4 1-159 16</inkml:trace>
  <inkml:trace contextRef="#ctx0" brushRef="#br1" timeOffset="267081.5152">5029 16402 1195 0,'0'0'38'16,"0"0"-32"-16,0 0-2 16,0 0 1-16,0 0 10 15,36 104-9-15,-15-56-3 16,-4-2-2-16,0 0-1 15,-2-6 1-15,0-3 4 16,1-8-5-16,1-8 0 16,-1-9 0-16,4-8-4 0,-1-4 2 15,0 0 2-15,-4-16 5 16,0-2-4-16,-6-1 2 16,0 0-1-16,-3 4 0 15,-3 3-3-15,-2 8 2 16,2 4-1-1,0 0 0-15,6 3-20 0,2 12 11 16,8 1 9-16,0 2-11 16,1-1-23-16,2-4 21 15,-1-2 8-15,3-5 2 0,0-6-6 16,0 0 9-16,-5 0 1 16,-1-12 3-1,-3-3 29-15,-3 0 15 16,-3 1 0-16,-2 3 18 0,-2 5-22 15,1 4-8 1,1 2-16-16,5 0-20 0,3 6-3 16,3 8 2-16,-3 3-1 15,0 1-1-15,-3 2 1 16,-3-1-11-16,-2-5-105 16,-1-5-99-16,-3-9-508 15</inkml:trace>
  <inkml:trace contextRef="#ctx0" brushRef="#br1" timeOffset="267249.3738">5739 16502 686 0,'0'0'0'15</inkml:trace>
  <inkml:trace contextRef="#ctx0" brushRef="#br1" timeOffset="267814.9501">6045 16554 919 0,'0'0'98'0,"0"0"-54"0,0 0 26 16,0 0 1-16,-97-23-45 15,80 47-16-15,6 7 2 16,8 7-6-16,3 5 12 16,1-4-2-16,23-2-12 15,4-7-1-15,4-10 1 16,-1-7-3-16,5-10 6 16,-2-3 0-16,4-4 2 15,0-18-9-15,1-7-6 16,-5-7 0-16,-5-3-1 15,-13-3 0-15,-9-3 5 16,-7 0 4-16,-1-1-2 16,-17 7 2-16,-1 8 6 15,8 11 40-15,4 13 34 0,5 7-40 16,2 1-42-16,0 25-28 16,0 9 28-16,6 7-3 15,5 5 5-15,7-1-4 16,-3-1 2-16,1-8 0 15,-1-4-1-15,1-13 2 16,2-8 1-16,0-8-2 16,6-4-10-16,6-1 2 15,0-19-6-15,-2-5 6 0,0-4 4 16,-8 3 3-16,-1 2 1 16,-8 8 2-1,-3 6-1-15,0 10 1 0,4 0-2 16,6 9 3-1,0 12-3-15,6 3 8 0,-2 2-2 16,5 2-5-16,1-1 1 16,3-4-3-16,2-3 1 15,3-6-21-15,0-9-108 16,-2-5-261-16</inkml:trace>
  <inkml:trace contextRef="#ctx0" brushRef="#br1" timeOffset="269959.4624">7707 16663 936 0,'0'0'157'0,"0"0"-147"15,0 0 59-15,0 0 30 16,0 0-5-16,0 0-34 15,3-16-27-15,3 16-14 16,0 0-3-16,3 2-16 16,0 8-1-16,3 6 0 15,-2 1-1-15,-2 1 1 0,2 2 1 16,-4-1-50-16,0-1-61 16,-6-6-102-16,0-8-327 15</inkml:trace>
  <inkml:trace contextRef="#ctx0" brushRef="#br1" timeOffset="270147.97">7758 16429 1320 0,'0'0'0'0,"0"0"-93"0,0 0-117 15,0 0 190 1,0 0 19-16,106 32-191 16</inkml:trace>
  <inkml:trace contextRef="#ctx0" brushRef="#br1" timeOffset="270455.8182">8171 16579 1026 0,'0'0'16'0,"0"0"-15"16,-82 19 16-16,61-11 32 16,7 2-36-16,9 1-13 0,5 3 0 15,3-1 0-15,21 2 3 16,13-1-2 0,9 1-2-16,-1-3-6 0,-2 4-2 15,-7-2 2-15,-11-2-1 16,-11-1 5-16,-10-1 1 15,-4-4-1-15,0 0 1 16,-18-2 2-16,-13 0 15 16,-11-1 15-16,-1-1-7 15,-1-2 10-15,6 0-22 16,8 0-11-16,10 0 0 16,12 0-57-16,8 0-199 15</inkml:trace>
  <inkml:trace contextRef="#ctx0" brushRef="#br1" timeOffset="271082.6215">9299 16574 1083 0,'0'0'69'16,"0"0"-68"-16,0 0 0 16,-115-13 64-16,75 15-26 15,2 14-33-15,11 1-5 0,13 1-2 16,12 2-1-16,2-3 2 16,15-1 0-16,15-4 0 15,10-6-12-15,4-6-49 16,-4 0-30-1,-8-4 9-15,-8-9 19 16,-10-4 57-16,-10-1 6 0,-4-3 68 16,0 2-10-16,-9 0 23 15,-7 6-21-15,1 1-17 16,7 8-6-16,1 4-3 16,3 0-32-16,1 10-2 15,3 16-9-15,0 11 7 0,16 8 2 16,8 8 0-1,1-1 0-15,-1 3 0 0,-5-1-1 16,-5-1 2-16,-3-2-1 16,-6-1 1-16,-3-4-1 15,-2-8-2-15,0-7 0 16,-13-11 2-16,-7-7 2 16,-8-9-1-16,-12-4 9 15,-8 0 3 1,-9-17-5-16,-6-7-5 0,2-9 2 15,8 0-3-15,12-1 3 16,17 0-4-16,18 3-1 16,6 2-15-16,35 3-56 15,20 3-7-15,12 5-43 16,12 2-40-16,-1 3-32 0,-4 4-143 16</inkml:trace>
  <inkml:trace contextRef="#ctx0" brushRef="#br1" timeOffset="271264.1366">9468 16805 370 0,'0'0'144'16,"0"0"-30"-16,0 0-20 15,25-74 22-15,-27 59-8 16,-7-1 17-16,2 5-6 16,1 3-37-16,5 6-6 15,1 0-26-15,0 2-24 16,0 0-26-16,4 3 0 16,14 13-1-16,7 5-1 0,2 2 4 15,3-1 2 1,-8-1-4-16,-2 0-2 15,-3-3-3-15,-6-4-34 16,-2-7-100-16,-2-7-182 16</inkml:trace>
  <inkml:trace contextRef="#ctx0" brushRef="#br1" timeOffset="271446.1706">9559 16381 638 0,'0'0'565'0,"0"0"-565"16,0 0-274-16,0 0 209 0,0 0-176 16</inkml:trace>
  <inkml:trace contextRef="#ctx0" brushRef="#br1" timeOffset="272300.5498">9881 16576 1099 0,'0'0'12'15,"0"0"-12"-15,0 0 0 16,0 0-2-16,52 95 2 15,-39-68 0-15,1-5-2 0,2-4 2 16,-4-7 0-16,-2-4 0 16,-5-5 4-16,-2-2-2 15,-3-3 46-15,3-14 22 16,-3-4-31-16,0-4-3 16,0-2 5-16,0 3-10 15,0 3 3-15,0 5-10 16,0 6 4-16,0 4-13 15,5 5-8-15,8 1-7 16,6 0-11-16,7 1-3 16,2 9 10-16,2 0-5 15,-3-4-16-15,1 0 9 16,-3-5 7-16,-8-1-8 0,-5 0 16 16,-2 0 2-16,-7-7 3 15,-3-3 9-15,0-4-12 16,0 3 9-16,-13 3 0 15,-4 0-9-15,-5 7-1 16,4 1-4-16,-1 0 0 16,5 17 1-1,7 8-2-15,7 1 3 0,0 3 2 16,7 1-4-16,16-3 3 16,2-6-3-16,2-6 4 15,0-5 2-15,1-5-2 16,3-5-1-16,1 0-8 0,-1-9-1 15,-3-6 6 1,-5-5-4-16,1-1 7 16,-5-1-1-16,-5 1 4 15,-1 5-2-15,-7 7 7 16,-2 4 11-16,-2 5 9 0,-1 0-26 16,1 0-1-16,1 11-18 15,6 7 17-15,-3 3 1 16,4 2 0-16,5-3 2 15,0-2-4-15,6-4 2 16,0-6-14-16,7-3 6 16,2-5-10-16,-2 0 2 15,1-15 11-15,-7-4 5 16,-3-2 0-16,-2-1 2 0,-4 5 15 16,-4 2 37-1,-3 5-10-15,-3 5 28 16,-1 5-9-16,4 0-52 0,2 0-11 15,3 9-11 1,3 7 9-16,0 3 1 0,3 4-8 16,5 0-50-16,7-2-49 15,8-2-37-15,9-7-169 16</inkml:trace>
  <inkml:trace contextRef="#ctx0" brushRef="#br1" timeOffset="273313.4507">11486 16306 913 0,'0'0'311'16,"0"0"-311"-16,0 0 6 15,0 0-6-15,5 88 12 16,14-43 6-16,-1-1-17 15,0 0 0-15,-5-3-1 16,0-8 0-16,-3-5 0 16,-3-9-4-16,2-6-23 15,1-7 13-15,2-6 8 16,6 0 6-16,0-4 6 16,5-5-6-16,-1-2 2 0,-1 4 1 15,-3 2 1-15,-1 5-4 16,-3 0 8-16,-1 5-5 15,-4 11 0-15,-4 7 0 16,-5 4-2-16,0 4 5 16,-6-2-3-16,-10-4 6 15,-4-4-3-15,1-9 12 16,2-8 31-16,1-4 15 16,4 0-11-1,5-16-20-15,5-11-33 0,2 0 0 16,3-4-87-16,16 1-29 15,8 4-15-15,3 5-24 16,-2 6 55-16,-2 7 82 16,-5 8 18-16,-5 0 16 15,-5 10 1-15,-1 9 23 0,-3 2 14 16,2 4-21-16,8-3-20 16,4 0 0-16,6-5-7 15,7-3 3-15,10-6 3 16,0-6 18-16,-1-2 21 15,-4 0-10 1,-9-16 7-16,-5-8-5 0,-7-1-4 16,-5-3 8-16,-8 0-24 15,-4 3 12-15,-1 2-7 16,0 7-12-16,0 8 11 0,-3 4 2 16,2 4-18-16,-2 2-11 15,0 18-25 1,0 12 21-16,2 7 4 15,1 9-5-15,0 4 5 16,0 3-1-16,0 3 1 16,3 4 0-16,13 4 0 0,5 4 0 15,7-1-1-15,2-4 2 16,-3-6-1-16,6 0 0 16,-2-3 0-16,2-3 0 15,-5-5 0-15,-5-13 1 16,-10-11-1-16,-10-9-1 0,-3-13 0 15,-18-2 1 1,-24-14-3-16,-22-18-5 0,-16-16-46 16,-8-3 15-16,1-5 11 15,15 5 9-15,19 2 13 16,20 6 6 0,19 4 9-16,14 2 20 15,14 0 16-15,26 3 13 0,12 4-15 16,11-1-20-16,5 5-13 15,-2 2 5-15,-5 1-8 16,-13 2 1-16,-15 4-3 16,-17 0-5-16,-16-1-26 15,-11-3-74-15,-31-2-121 16,-16-2-153-16</inkml:trace>
  <inkml:trace contextRef="#ctx0" brushRef="#br1" timeOffset="275486.8916">15404 16571 188 0,'0'0'1187'15,"0"0"-1137"-15,0 0-49 16,0 0 5-16,0 0 25 16,0 0-31-16,80 23-2 15,-53 13 2-15,0 1 0 16,-1 0-4-16,-1-4 4 15,0-7-15-15,0-4 0 16,1-9-8-16,1-7 13 16,-3-6 3-16,-2-2 7 15,-1-17 6-15,-6-6-3 0,0-4 6 16,-5-4-2-16,-4-1-4 16,-3 1 17-16,-3 2-5 15,0 4 7 1,-4 3 7-16,-5 7-2 0,1 7 0 15,3 5-9 1,1 5-18-16,3 2-2 0,-1 18-24 16,2 14 20-16,0 3 3 15,3 9-3-15,15 2-21 16,-1 2 1-16,2 2-18 16,0-5 7-16,-2-3-10 15,1-3-11-15,-5-6 19 0,-4-2-4 16,-6-6 19-1,-3-4 10-15,0-9 7 16,-3-2 7-16,-16-5 0 0,-10-2 32 16,-11-5 43-16,-12 0-13 15,-11-5 1-15,-3-9-7 16,5-3-34-16,8 5-6 16,14 1-15-1,17 4 0-15,11 1-2 0,11 1-49 16,12-4-114-16,26-4-450 15</inkml:trace>
  <inkml:trace contextRef="#ctx0" brushRef="#br1" timeOffset="275711.2664">16411 16706 1351 0,'0'0'63'0,"0"0"-63"16,115-19-4-16,-60 19 2 16,-3 0-3-16,-6 2-111 15,-14 7-242-15</inkml:trace>
  <inkml:trace contextRef="#ctx0" brushRef="#br1" timeOffset="275895.775">16347 16875 1121 0,'0'0'21'0,"0"0"14"16,0 0 107-16,133 12-37 15,-66-12-63-15,6 0-42 16,-2 0-18-16,-9 0-199 15,-10-8-490-15</inkml:trace>
  <inkml:trace contextRef="#ctx0" brushRef="#br1" timeOffset="278058.4873">17233 16590 345 0,'0'0'913'0,"0"0"-849"16,0 0-44-16,0 0 28 15,0 0-48-15,0 0-4 16,10 26 3-16,-10 6-1 15,-10 3 1-15,-6 0 1 16,0-2 0-16,2-5-1 16,3-5 5-16,5-3-4 0,6-6 0 15,0-2-2-15,0-6-1 16,11 1-1-16,14-4 4 16,9 0-3-16,8-3 3 15,1 0-11-15,-2 0 1 16,-7 0-10-16,-6-6 15 15,-7-4 1-15,-9-5 4 16,-6-3 6-16,-4 2 0 16,-2-5-2-16,0 3 8 15,-2 3 17-15,-7 3-3 16,0 2-6-16,1 2 9 16,3 6 2-16,3-2 7 15,2 4-9-15,0 0-29 16,0 4-2-16,0 11-19 15,0 12 19-15,8 6 4 0,5 2-3 16,1 0 1 0,0 1-58-16,0-3-24 15,4-3-53-15,0-6-98 0,3-10-305 16</inkml:trace>
  <inkml:trace contextRef="#ctx0" brushRef="#br1" timeOffset="278480.8743">17707 16743 1131 0,'0'0'83'0,"0"0"-47"0,0 0 43 16,0 0 14-16,0 0-93 16,0 0 1-16,44 24-4 15,-36 7 3-15,-5-2 0 16,-3-2 0-16,0-6 1 15,0-4-2 1,0-7 1-16,-1-4 0 0,1-6 1 16,0 0 1-16,0 0 10 15,0-11 8-15,15-11-20 16,7-2-3-16,1-5 1 16,-2 0 2-16,0 1-1 15,-5 3 0-15,-6 3 0 16,-2 8 2-16,-5 6 6 0,0 1 23 15,-1 7 9-15,1 0-32 16,4 3-7-16,3 17-23 16,2 6 21-16,3 7 2 15,-3 2 0-15,1 1-1 16,-2-4 1 0,1-1 0-16,1-3 0 0,2-5-44 15,3-2-44-15,4-11-55 16,0-4-162-16</inkml:trace>
  <inkml:trace contextRef="#ctx0" brushRef="#br1" timeOffset="278830.9427">18132 16360 1192 0,'0'0'28'16,"0"0"-13"-16,0 0-8 15,0 0 40-15,88-41-10 16,-53 49-35-16,-2 14-2 16,-11 5 0-16,-13 2-1 15,-9 2-1-15,-6 1-3 16,-21 0 5-16,-4-2 0 0,1-5 6 15,8-4-6 1,10-4 2-16,12-2-2 16,0-2 5-16,24 0 20 15,14-1 33-15,9-3-42 0,6-2-4 16,6 0-12 0,2-3-19-16,1-2-116 0,-2-2-290 15</inkml:trace>
  <inkml:trace contextRef="#ctx0" brushRef="#br1" timeOffset="279064.3156">18789 16754 1221 0,'0'0'139'0,"84"-6"-138"15,-29 1 1-15,-1 0 65 16,-2 0-38-16,-5 1-29 16,-6-2-35-16,-13-5-104 15,-14-1-119-15,-14-7-354 16</inkml:trace>
  <inkml:trace contextRef="#ctx0" brushRef="#br1" timeOffset="279259.7909">18907 16547 1266 0,'0'0'104'15,"0"0"-104"-15,0 0 0 16,0 0 70-16,-18 101-16 16,18-62-31-16,6 5-14 15,6 0-8-15,2 1 1 16,2-4-2-16,-1-3-100 15,0-8-92-15,-2-11-207 16</inkml:trace>
  <inkml:trace contextRef="#ctx0" brushRef="#br1" timeOffset="282280.6527">19474 16689 1026 0,'0'0'106'0,"0"0"-85"15,0 0 55-15,0 0 25 16,18-81-27-16,1 67-38 15,7 4-18-15,4 5-12 16,4 5-3-16,0 0-1 16,-4 2-4-16,-11 15-1 15,-6 2-5-15,-8 1 6 16,-5 2-8-16,0-1-1 16,-6-1 4-16,-6-4-6 15,3-2 9-15,3-4 1 0,3-2-4 16,3 0 6-1,0 1-2-15,0 2 3 0,6 0-3 16,5 4 3-16,-1-1 0 16,-3-1-2-16,-3 1 2 15,-4-3-1-15,0-1 3 16,-5-3-2-16,-17-1 22 16,-8-4 30-1,-6 0-17-15,0-2-23 0,1 0-10 16,9 0-2-16,10 0-7 15,11 0-101-15,5 0-108 16,24 0-330-16</inkml:trace>
  <inkml:trace contextRef="#ctx0" brushRef="#br1" timeOffset="282714.1908">19847 16683 454 0,'0'0'744'0,"0"0"-684"16,0 0-60-16,0 0 32 15,91-40 57-15,-58 45-67 16,1 15-21-16,-8 4 1 16,-7 2-4-16,-7 3 0 15,-8-3-1-15,-4-1 1 16,0-7 3-16,0-3-1 15,-7-8 0-15,2-2 1 0,2-5-1 16,3 0 6-16,0 0-3 16,0-14-2-1,3-4-1-15,13-7-16 0,1 0 11 16,5-2-30-16,-2-1 14 16,-4 7 12-16,-3 3 9 15,-5 6 4-15,-6 5 11 16,-1 5 47-16,-1 2-15 15,0 0-47-15,0 5-4 16,0 15-17-16,-3 8 21 16,0 2 1-16,1 3-1 15,2 0 1-15,0-2 2 0,8-2-2 16,13-3-2 0,6-5-3-16,7-5-62 0,5-10-116 15,3-6-232-15</inkml:trace>
  <inkml:trace contextRef="#ctx0" brushRef="#br1" timeOffset="282902.7416">20518 16762 1214 0,'0'0'72'15,"0"0"-70"-15,109-4 41 0,-55 4 65 16,3 0-76-16,-2 1-29 15,-6 2-3-15,-13-3-50 16,-12 0-80-16,-15-6-133 16,-9-12-305-16</inkml:trace>
  <inkml:trace contextRef="#ctx0" brushRef="#br1" timeOffset="283091.7584">20749 16588 460 0,'0'0'629'0,"0"0"-598"16,0 0-29-16,0 0 107 16,0 77 1-16,0-43-31 15,0 3-36-15,2 3-20 16,5 2-23-16,1-5 1 16,5-3-4-16,2-5-34 15,6-11-101-15,1-10-155 0</inkml:trace>
  <inkml:trace contextRef="#ctx0" brushRef="#br1" timeOffset="283424.8772">21045 16623 1087 0,'0'0'156'0,"0"0"-156"15,0 0-12-15,93-12 12 16,-44 12 1-16,-6 0-1 16,-3 0 1-1,-12 0-1-15,-13 0 0 0,-8 0 4 16,-7 0 61-16,0 0 17 16,0 0-36-16,0 3-40 15,0 16-6-15,0 9 0 16,-2 11 21-16,-3 7 4 15,2 3 0-15,-1 0-7 16,-2-1-11-16,-1-2-7 16,1 0-2-16,-3-10-141 15,-6-8-209-15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4T04:40:44.537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4653 6009 1067 0,'0'0'103'16,"0"0"-96"-16,0 0 4 0,0 0 93 16,0 0-16-1,0 0-45-15,0 0-31 16,-3 0-12-16,42 4-2 16,16-1 2-16,15 1 0 15,8-1 0-15,5 1 0 0,4-2 0 16,7 1 0-16,7-1-1 15,2-2-11-15,6 0 5 16,5 0 2-16,8 0-5 16,8 0 5-16,4-3 2 15,3-3-3-15,5 1 6 16,2-1 0-16,-3 3 0 16,-8 1 0-16,-7 2 1 0,-9 0 4 15,-7 0-5-15,-5 0-19 16,-4 0 10-16,-3 0-7 15,1 4-7 1,1-3 0-16,1-1 13 16,-1 0 4-16,2 0 6 0,5 0 0 15,2 0-1-15,1 0 3 16,0 0-4-16,-3 0-1 16,-6 0-5-16,-4 0-17 15,-1 0 6-15,-2 0-1 16,0 0 11-16,0 0 2 15,-3 0 7-15,3 0 1 16,7-1-1-16,1-1 0 16,2 2 0-16,2 0-3 0,-1 0 1 15,-1 0-4 1,-4 0 5-16,0 0 1 0,-2 0-1 16,-2-1 3-16,-2-2-1 15,1-1 0-15,-5 2-2 16,7 1 2-16,4 1-1 15,2 0 0-15,1 0 0 16,-2 0 0-16,-2 0 0 16,-1 0 0-16,2 0-1 15,-1-3-2-15,3 0 3 16,1 1 4-16,-1 1-4 16,2 1 0-16,0-1 2 15,-3 1-2-15,-3-2 0 16,-5 0-4-16,-6 0 4 15,-5-2 1-15,2 2 0 16,-6-2-1-16,-1 2 0 0,-2-2-2 16,1 2 2-16,-2 0 1 15,1-1 2-15,-4 2-1 16,-4-2 0-16,-3 0 5 16,-3 1-2-16,-2-1-1 15,-2 1 6-15,-9-4-5 16,-4 0-5-16,-5-1 20 15,-6 1-11-15,1 1 3 16,-5 3-4-16,-2 1-8 0,-5 1 1 16,-4-3 0-1,-7 3-1-15,-2 0 0 0,-5 0-13 16,-5 0-114-16,0 0-218 16</inkml:trace>
  <inkml:trace contextRef="#ctx0" brushRef="#br0" timeOffset="3110.8239">6315 5570 933 0,'0'0'112'0,"0"0"-110"15,0 0 23-15,0 0 67 16,0 0-47-16,0 0-2 15,0 0-33-15,-97-35-2 16,78 35 10-16,-4 5-5 16,-1 8 2-16,-1 5-13 15,1 6-2-15,2 1 8 16,10 2-8-16,4-1 3 16,7 0-3-16,1 1 3 15,0-3-3-15,18-2 0 16,4-2 1-16,5-3 6 15,6-9-5-15,0-2 5 16,3-4 0-16,-5-2-5 16,0 0-2-16,-7-10 3 15,-3-6 6-15,-9-4 27 16,-6-2 3-16,-3 0 11 16,-3-4-18-16,0 2-12 15,0 0-8-15,-12 2-8 0,-2 2 0 16,1 1 0-16,1 5-4 15,2 6-1-15,4 2-19 16,3 6-49-16,3 0-49 16,0 3-79-16,6 13-72 15,16 0-137-15</inkml:trace>
  <inkml:trace contextRef="#ctx0" brushRef="#br0" timeOffset="3491.8112">6773 5639 1086 0,'0'0'67'15,"0"0"-64"-15,0 0 66 16,0 0 18-16,0 0-40 16,0 0-36-16,-88-51-11 15,70 51 0-15,-1 11-3 16,-2 6 2-16,3 6-3 15,0 2 4-15,12 4-6 16,3 3 4-16,3-4 2 16,3-2 0-16,17-1 2 0,5-8-1 15,5-6 4-15,4-7 2 16,3-4-7-16,2-1 12 16,-2-17 2-16,-7-4 16 15,-6-1 17-15,-9-3 5 16,-6-1-5-16,-9 1-21 15,0 0-20-15,-21 0 0 16,-10 2-6-16,-14 5-6 16,-4 5-21-1,-5 7-42-15,-1 7-45 16,2 0-72-16,4 2-147 0</inkml:trace>
  <inkml:trace contextRef="#ctx0" brushRef="#br0" timeOffset="4374.7551">5875 5732 1065 0,'0'0'72'0,"0"0"-71"16,0 0 61-16,-9-72 56 16,9 48-45-16,7 1-43 15,8-2-21-15,5-2-2 16,5 2 6-16,2 2-7 0,4 2 3 16,3 1-9-1,-1 4 3-15,-3 5-3 0,1 1-1 16,-2 6 0-16,-5 1-5 15,1 3 1-15,-1 0 3 16,-3 0-1 0,-3 4-8-16,3 9 6 0,-5 3-7 15,2 2 1 1,-3 3-15-16,-3 2 15 0,0-1 1 16,1 0-5-16,-1-4 2 15,0-3-1-15,0-4 1 16,0-5 7-16,3-1 3 15,0-5 3-15,0 0 1 16,0 0 1-16,-1-11-1 16,-3-1 7-16,0-1-4 15,-1 0 8-15,-3 0 1 0,1 0-8 16,-2 1 2 0,6 2-3-16,0 1 1 0,5 0-5 15,7 4-3-15,-1 1 3 16,5 4-2-16,2 0-1 15,0 0 3-15,0 0-2 16,-2 0 2-16,2 0 0 16,-6 2 0-16,-3 4 2 15,-2 1 1-15,-3 0-1 16,-2 1-4-16,-2 0 2 16,0 1-1-16,-3 1-2 15,0 0 3-15,-1 0 1 16,-3 3-1-16,4-1-5 15,-3 4 4-15,3-1 0 16,-2 1 1-16,1 1 1 0,-2 0-1 16,1-3 0-16,-7 0-28 15,0-3-102-15,0-6-82 16,-7-5-404-16</inkml:trace>
  <inkml:trace contextRef="#ctx0" brushRef="#br0" timeOffset="5287.9078">5890 5249 844 0,'0'0'78'15,"0"0"-47"-15,0 0 64 16,0 0-6-16,0 0-23 15,0 0-29-15,-8-14-37 16,8 20-3-16,-3 13-2 16,2 10 3-16,1 8 2 15,0 6 0-15,0 8 1 16,0 2 5-16,3 4-5 0,0-6 0 16,0-9 0-16,-2-8 1 15,1-12-3-15,1-8 1 16,-3-4 0-16,3-7-1 15,-3-3 3-15,0 0-2 16,4-3 0-16,-4-12-50 16,0-6-73-16,0-5 38 15,0-5-8 1,-4-2 18-16,-2-4 50 0,-2 0 25 16,2 1 3-16,2 5 19 0,4 4 13 15,0 3 36 1,0 4 33-16,0 3-56 15,1 3-13-15,7 1-5 16,4 1-7-16,4-1-23 0,5 1 8 16,3-2-7-16,6 0 1 15,10 3 1-15,0-2-2 16,2 2-1-16,4 1 0 16,-1 2-1-16,3 0-1 15,-2 3 2-15,0 1 0 16,-2 2 0-16,0 2 0 15,-3 0-1-15,-7 0 0 16,-1 0 0-16,-11 0 1 0,-5 0 0 16,-4 0 0-1,-7 0 0-15,3 0-1 0,-2 0 0 16,-4 0-3 0,0 0-28-16,0 1-15 15,-1 6-27-15,-2 1-47 16,0-3-13-16,0-1-201 0</inkml:trace>
  <inkml:trace contextRef="#ctx0" brushRef="#br0" timeOffset="5752.5763">6257 5232 424 0,'0'0'412'16,"0"0"-384"-16,0 0-23 15,0 0-3-15,97 0 42 16,-48 0-16 0,8 0-25-16,2 0 5 0,2 0-5 15,-5 0 10-15,-4 2 29 16,-6 0-13-16,-7 0-20 16,-8-2-4-16,-10 0-3 15,-12 0 12-15,-4 0 11 16,-4 0 24-16,-1 0 2 15,0 0-22-15,0 0-10 16,0 0-15-16,0 3-4 16,2 4-4-16,2 2-2 15,3 7 6-15,1 2 0 0,1 5 1 16,-1 2-2-16,2 2 1 16,0 3 0-16,1 1 5 15,4 1-3-15,-2 0 3 16,0 1 4-16,-2-3-5 15,0 0 4-15,-3-7-4 16,1-2-2-16,-3-7 8 16,-1-2-10-16,-2-3 5 15,1-4-3-15,-4 0-2 16,0-3-36-16,0-2-123 16,0 0-103-16</inkml:trace>
  <inkml:trace contextRef="#ctx0" brushRef="#br0" timeOffset="6346.4146">7182 5745 1025 0,'0'0'200'0,"0"0"-200"15,0 0-16-15,0 0 12 16,0 0-2-16,110 0-168 16,-68 0-261-16</inkml:trace>
  <inkml:trace contextRef="#ctx0" brushRef="#br0" timeOffset="6489.0331">7698 5768 1054 0,'0'0'48'0,"0"0"-48"16,83-1-5-16,-44 1-26 15,3 0-175-15</inkml:trace>
  <inkml:trace contextRef="#ctx0" brushRef="#br0" timeOffset="6632.6557">8131 5803 820 0,'0'0'196'16,"0"0"-196"-16,0 0-19 15,80-6-5-15,-52 4-137 16,1 1-587-16</inkml:trace>
  <inkml:trace contextRef="#ctx0" brushRef="#br0" timeOffset="6752.3374">8452 5788 295 0,'0'0'608'0,"0"0"-565"16,0 0-40-1,0 0 61-15,95 0-64 0,-68 0-3 16,3 0-235 0</inkml:trace>
  <inkml:trace contextRef="#ctx0" brushRef="#br0" timeOffset="10124.6382">4079 6560 682 0,'0'0'124'15,"0"0"-87"-15,0 0 51 16,0 0 29-16,0 0-45 0,0 0-4 16,0 0-17-16,16-71-11 15,-16 67 7-15,0 1-8 16,0 2-4-16,0 1-12 16,-3 0-19-16,-5 0-4 15,-5 0-5-15,-2 0 3 16,-1 0-2-16,-1 5-3 15,-2 7 5-15,5 3-4 16,0 1 5-16,3 3-3 16,5 1 2-16,6 1 0 15,0 1-4-15,0 1 6 16,3-3-2-16,14 2 5 16,2-4-3-16,9-1 4 15,2-3-2-15,3-3-2 0,6 0 0 16,-3-5 1-1,1-5 2-15,-4-1-3 0,1 0 4 16,-10 0-1-16,-5-4 0 16,-5-5 4-16,-1-5-6 15,-4-2 3-15,-3-1 1 16,0-1-5-16,-3-1 2 16,-3 0-2-16,0-2 3 15,0-1-7-15,-7 1 4 16,-10 1 0-16,-7 1 1 15,-4 0-1-15,1 1 3 16,-4 2-3-16,3 3 0 16,2 5-4-16,2 3 4 0,2 3-5 15,-2 2-15-15,0 0-77 16,0 5-34-16,2 8-181 16</inkml:trace>
  <inkml:trace contextRef="#ctx0" brushRef="#br0" timeOffset="11791.1825">13266 6386 467 0,'0'0'272'15,"0"0"-214"-15,0 0 61 0,0 0 48 16,0 0-59-16,0 0-29 15,-29-26-21-15,29 19 0 16,0 1 8-16,0 0-31 16,0 1-10-16,11 0-21 15,7 2 1-15,6 3-10 16,0 0 3-16,1 0 2 16,-4 0-2-16,-6 6-2 15,-3 6-7-15,-8 3-1 16,-4 1-4-16,0 2 4 15,-1-2-20-15,-14 2 19 0,3-5 4 16,-1-3-10 0,4-5 7-16,3-1-10 15,6-4-1-15,0 2 13 16,0-1 2-16,0 3 1 0,12 1 1 16,7 4 10-16,2 4-10 15,-3 3 5-15,-2 1 1 16,-5 2-3-16,-5 0 3 15,-6-1 0-15,0-3-3 16,-5-3 3-16,-13-2-2 16,-4-6 4-16,-4-4 0 15,-2 0 31-15,0 0 0 16,1-4-13-16,7-3-1 16,4 0-19-16,4 1-1 15,0-1-16-15,6-1-88 0,2 0-106 16,4-3-229-1</inkml:trace>
  <inkml:trace contextRef="#ctx0" brushRef="#br0" timeOffset="12340.7207">13687 6403 903 0,'0'0'39'16,"0"0"-15"-16,0 0 66 15,0 0-7-15,0 0-42 16,0 0-39-16,-38-11 0 16,28 11 6-16,-2 5-6 15,0 5 3-15,1 7-4 16,1 1 4-16,3 6-3 16,1-1-2-16,1 3 0 15,4 1 7-15,1-2-5 0,0-3 4 16,1-2 2-16,16-7-6 15,8-1 5-15,8-7-5 16,4-3 4-16,6-2-2 16,-4 0-4-16,-6-2 5 15,-8-10 2 1,-7-4-2-16,-10 2 24 0,-4-5 25 16,-4 0-12-16,0-2-9 15,-7 0-13-15,-13 5-11 16,-5 0-9-16,-5 6-1 15,-1 4 1-15,7 5-19 16,0 1-44-16,6 1-51 16,9 9-70-16,8 2-225 15</inkml:trace>
  <inkml:trace contextRef="#ctx0" brushRef="#br0" timeOffset="12930.9522">14364 6346 966 0,'0'0'75'0,"0"0"-63"15,0 0 66-15,0 0-3 16,0 0-57-16,0 0-18 16,0 0-11-16,15 27 11 15,-8-5 3-15,1 2 2 16,-1 1 1-16,-2 3-5 16,-4-1 2-16,-1 2-3 15,0-3 4-15,0-1-4 0,0-1-19 16,0-6-77-16,0-5-64 15,2-5-81 1</inkml:trace>
  <inkml:trace contextRef="#ctx0" brushRef="#br0" timeOffset="13841.2386">14564 6432 739 0,'0'0'64'0,"0"0"-47"15,0 0 31 1,-100-9 37-16,79 10-7 0,5 11-51 16,5 6-16-16,4 0 6 15,4 3 15-15,3 2-4 16,0 0-2-16,0-2-2 15,15-3-16-15,9-1 1 16,7-5-2-16,5-4-7 16,3-6-35-16,-1-2-72 15,-8 0-62-15,-6-2 16 16,-8-14-10-16,-5-4 117 16,-5 0 46-16,-3-3 115 15,-3 0 9-15,0 1-30 16,0 3 29-16,0 3-51 15,0 4 14-15,0 7-34 16,0 2-8-16,0 3-7 0,0 0-24 16,1 0-13-16,4 4-10 15,1 12 1-15,3 3 9 16,-2 4-3-16,0 1 6 16,1-4-3-16,-3 1 0 15,-1-6-1-15,-1-7 1 16,-3-2-8-16,3-6-9 15,-2 0 17-15,2 0 4 16,3-10 14-16,0-5-15 0,2-2-3 16,4 1 4-1,-2-2-1-15,2 3 0 0,3 2 18 16,-3 3-1 0,1 4 19-16,-2 6-30 15,0 0-9-15,2 0-5 16,-3 6-4-16,3 9 2 0,-5 3 7 15,1 5 0-15,-4 0-1 16,-2-2 0-16,-2-1-3 16,-1-3-2-16,0-5-30 15,0-7 15-15,0-2 2 16,0-3 10-16,0 0 9 16,0-4 19-16,0-10-16 15,0-5-2-15,0-1 4 0,0-1 2 16,3 0 4-1,4 1 15-15,2 1-12 0,4 1 13 16,0 3-18-16,-1 4 8 16,-1 4 1-16,0 5-4 15,0 2-2-15,2 0-12 16,-1 0-3-16,3 12 0 16,-3 0 6-16,0 5-6 15,-2 1 3-15,-4 5 0 16,-3-1-1-16,-1 4 3 15,-2 1-2-15,0 0 2 16,0 1-2-16,-13 0-53 16,-10-7-120-16,-9-7-235 15</inkml:trace>
  <inkml:trace contextRef="#ctx0" brushRef="#br0" timeOffset="17054.1691">10309 4753 1034 0,'0'0'81'16,"0"0"-39"-16,0 0 48 15,0 0 10 1,0 0-15-16,0 0-51 0,0 0-33 15,-5-25-1-15,5 33-22 16,3 10 21-16,9 6-2 16,3 2 4-16,-1 4-1 15,-2-1 0-15,-1 0 3 16,-3 2 1-16,1-1-3 16,-2-2 0-16,-2 0 1 15,-1-5-2-15,1-2-29 16,-1-4-58-16,-1-5-46 0,-1-5-87 15,1-7-265-15</inkml:trace>
  <inkml:trace contextRef="#ctx0" brushRef="#br0" timeOffset="17356.5208">10680 4798 1140 0,'0'0'73'0,"0"0"-66"16,0 0 63-16,0 0 2 15,0 0-71-15,0 0-1 0,-4 40 0 16,-2-5 3-16,2 2 1 16,-1 4-3-16,-1 5 5 15,0-1-3 1,-4-1-2-16,1 1 0 0,-2-6 0 15,1-4 2-15,2-2-3 16,2-4 5 0,3-5-10-16,3-1-23 0,0-5-65 15,0-3-89-15,9-9-183 16</inkml:trace>
  <inkml:trace contextRef="#ctx0" brushRef="#br0" timeOffset="17716.4265">10885 5173 1167 0,'0'0'69'0,"0"0"-61"15,0 0-7-15,0 0 66 16,0 0-27-16,0 0-39 15,88-9-2-15,-73 29-3 16,-12 6 3-16,-3 2-4 16,-15 1 2-16,-16-2 1 15,-5-3-9-15,6-8 11 16,9-7 0-16,9-3 1 0,9-2-2 16,3-4 1-16,0 0-3 15,19 0 3-15,16 0 17 16,11 0 0-16,9 0-17 15,0-4-2-15,0-7-27 16,-5-6-97-16,-6-8-192 16</inkml:trace>
  <inkml:trace contextRef="#ctx0" brushRef="#br0" timeOffset="18173.88">11285 4718 1176 0,'0'0'54'0,"0"0"-19"0,0 0 13 16,0 0 15-16,0 0-63 16,0 0-13-16,24 55 11 15,-2-11 4-15,-1 2 1 16,-2 0-3-16,-3-1-1 15,-2-2 1-15,-2-2-1 16,-3-6-7-16,-2-9-20 0,-4-6-8 16,-1-8 16-1,-2-8 4-15,0-4 2 16,0 0 14-16,0 0 11 0,0-13-6 16,0-3 0-16,1-2 10 15,1 0 3 1,5 0 8-16,1 2-17 15,2 3 11-15,-1 5 9 16,1 2-12-16,-2 6-8 0,0 0-6 16,2 0-2-16,0 8-1 15,1 9-3-15,1 2 0 16,-3 1 3-16,0 1-2 16,-2-4 2-16,2 3 0 15,-1-6-1-15,1-2-31 0,2-2-66 16,3-5-80-16,1-5-87 15</inkml:trace>
  <inkml:trace contextRef="#ctx0" brushRef="#br0" timeOffset="18519.9282">11756 4981 758 0,'0'0'178'0,"0"0"-72"16,0 0-11-16,0 0-11 15,0 0-62-15,0 0-7 16,-70-20-12-16,52 43 5 16,3 3-4-16,6 9 0 15,5-2-4-15,4 0 0 16,0-3 2-16,16-7-1 0,7-6 1 16,3-7 2-16,3-6 0 15,-4-4-2-15,2 0 6 16,-9-11 24-16,-3-6 33 15,-6-2-8-15,-6-4-16 16,-3 2-10-16,0-2 5 16,-14 3-34-16,-8 5-4 15,-3 5 1-15,2 6-32 16,5 4-38-16,5 0-57 16,8 13-94-16,5-2-208 15</inkml:trace>
  <inkml:trace contextRef="#ctx0" brushRef="#br0" timeOffset="19242.39">12008 4954 1113 0,'0'0'52'15,"0"0"-40"-15,0 0 51 16,0 0 1-16,0 0-41 15,0 0-23-15,0 0 0 16,-40 49 0-16,38-20-7 0,2 2 5 16,0 0 2-1,2-4 0-15,11-5 1 0,5-4-1 16,-1-6 0-16,2-7 1 16,-2-5 4-1,0 0-1-15,-3-4-3 16,-1-10 6-16,-4-3 2 0,-3-4-5 15,-3 2 4 1,-3-3 2-16,0 5-7 0,0 6 3 16,0 4-6-16,0 6 2 15,0 1-6-15,0 0-11 16,0 15-4-16,0 4 15 16,0 1-12-16,0-3-25 15,2-5-6-15,8-5 16 0,1-7 21 16,3 0 6-1,3 0 4-15,2-16 11 0,1 0-10 16,2-5 27-16,0 2 2 16,4 1-6-16,-4 1 5 15,2 2 0-15,-5 5-16 16,-4 5-8-16,-1 2-3 16,-7 3-4-16,-1 0-7 15,0 0 3-15,-3 8 5 16,-1 5-2-16,-2 5 3 15,0 1-2-15,-8 1 2 16,-7 2-1-16,-3-1 0 16,3-1 1-16,4-2-1 15,6-4 3-15,5-1-2 16,0-2 5-16,3-2 12 0,13-3 28 16,4-3 14-16,2 0-13 15,0-3-11-15,1 0-14 16,-2 0-3-16,3 0-9 15,-1 0-8-15,-3 0 4 16,1 0-5-16,-2 0-5 16,-5 0-1-16,-3 0-60 15,-3 0-82-15,-8 0-67 16,0 0-223-16</inkml:trace>
  <inkml:trace contextRef="#ctx0" brushRef="#br0" timeOffset="29873.87">1717 9016 1229 0,'0'0'122'16,"0"0"-112"-16,0 0 8 0,0 0 40 15,0 0-48-15,0 0-4 16,101 15-6-16,-55 28 2 16,2 8 0-16,-2 10-2 15,-8 7-1-15,-10 2 1 16,-5-5 0-16,-7-5-2 15,2-14-2-15,-8-10 8 16,1-14-4-16,-8-10 0 16,0-6 2-16,-3-6-2 15,4 0 12-15,-1-11 67 16,0-16-40-16,3-11-23 16,-3-8 7-16,-1-10-3 0,-2 0-17 15,0 0 7 1,0 3-8-16,0 7 5 0,0 7-2 15,0 6-4 1,0 9 2-16,0 7-3 0,0 11-32 16,13 6-18-1,11 6-108-15,9 19 27 0,4 9-46 16,-6 3-151-16</inkml:trace>
  <inkml:trace contextRef="#ctx0" brushRef="#br0" timeOffset="30353.5805">2591 9432 872 0,'0'0'253'15,"0"0"-222"-15,0 0 37 16,0 0 15-16,0 0-26 15,-92-53-16 1,54 53-26-16,-4 6-11 0,1 15-6 16,5 2 2-16,9 5 0 15,9 0-1-15,11-1 1 16,7-2 0-16,0-5-3 16,7-3-1-16,14-9 3 0,3-3-3 15,4-5 4-15,-1 0 4 16,1-9-3-16,-4-6-1 15,-9-4 6-15,-4-3-5 16,-4-1 3-16,-7-1 2 16,0 3 20-16,0 5 20 15,0 4-3-15,0 6-4 16,0 4-15-16,0 2-16 16,0 0-8-16,0 8-12 15,6 12 2-15,2 6 6 16,-1 1 4-16,2-2-6 15,-3 0-25-15,3-4-59 16,-3-3 12-16,6-5-36 16,-3-4-68-16,1-8-77 0,2-1-398 15</inkml:trace>
  <inkml:trace contextRef="#ctx0" brushRef="#br0" timeOffset="30670.8129">2640 9482 941 0,'0'0'152'15,"0"0"-115"-15,0 0 71 16,0 0-4-16,0 0-47 16,0 0-57-16,5-18-9 15,4 41 9-15,0 5 0 16,1 1 0-16,1 1-1 16,-2-5 1-16,1-5 0 0,2-6-3 15,0-5 0-15,-3-7 0 16,0-2 2-1,-3 0 2-15,4-7 8 16,1-9 2-16,-2-5-5 0,-1-5 37 16,-5-1 4-16,0-2-13 15,-1-2-10-15,-2-2-19 16,3 3 3-16,-3 2-8 16,0 7-14-16,3 6-45 15,6 8-61-15,4 5-70 16,2 2-226-16</inkml:trace>
  <inkml:trace contextRef="#ctx0" brushRef="#br0" timeOffset="30984.5288">3521 9108 1178 0,'0'0'93'0,"0"0"-92"0,0 0 47 15,119-28 12-15,-73 24-41 16,-7 0-19-16,-5 2-3 16,-10 2-26-16,-12 0-86 15,-12 0-157-15,0 0-247 16</inkml:trace>
  <inkml:trace contextRef="#ctx0" brushRef="#br0" timeOffset="31185.624">3464 9310 397 0,'0'0'784'0,"0"0"-729"15,0 0 52-15,85 10 16 16,-52-10-43-16,5 0-39 16,0 0-34-16,-1 0-7 15,-4-4 0-15,-5 2-70 0,-14 1-110 16,-7-2-249-16</inkml:trace>
  <inkml:trace contextRef="#ctx0" brushRef="#br0" timeOffset="32022.0054">3464 8996 891 0,'0'0'154'16,"0"0"-131"-16,0 0 45 16,0 0 31-16,0 0-20 15,0 0-28-15,0 0-24 16,-37-17-2-16,37 17-19 16,0 0 15-16,16 0-4 0,11 0 2 15,4 0 10-15,2 0-24 16,4 0 6-16,-1 0 11 15,-3 0-21-15,-5 0-1 16,-7 1 1-16,-9-1 3 16,-4 0-4-16,-3 0 0 15,-2 2-29-15,-1 4-64 0,-2 3-55 16,0 4-29 0,0-1-100-16</inkml:trace>
  <inkml:trace contextRef="#ctx0" brushRef="#br0" timeOffset="32820.6005">3522 9062 777 0,'0'0'69'0,"0"0"-36"16,0 0 112-16,0 0-34 15,0 0-35-15,0 0-21 16,-81-50-21-16,80 48-2 16,1-1-5-16,0 2-5 15,0-1 21-15,6 1-33 16,21-1 6-16,7 0 0 0,5-3-3 15,0 1 9 1,-1-2-17-16,-6 2 2 16,-11 0 9-16,-3 2-7 15,-9-2 1-15,-8 2-4 16,-1 0-3-16,0 0-2 0,0 1-1 16,-12 1-10-16,-19 0 7 15,-10 0-19-15,-6 0-3 16,5 7 10-16,9-1-13 15,11 0 25-15,9-4-11 16,8 1 14-16,5-2-1 16,0 1 3-16,0-2-2 15,19 0 0-15,8 0 7 16,6 0-3-16,3 0 6 16,-5 0-8-16,-4 0 11 0,-3 0-13 15,-8 0 3 1,-4 0-3-16,-3 3-86 0,-4 10-74 15,-2 0-124 1,-3 1-413-16</inkml:trace>
  <inkml:trace contextRef="#ctx0" brushRef="#br0" timeOffset="33337.121">3449 9415 893 0,'0'0'87'16,"0"0"-39"-16,0 0 71 16,0 0-23-16,0 0-45 15,0 0-14-15,-12 0-10 0,12 0 13 16,0 0-11-16,18 0-9 15,15 0 10-15,7 0-7 16,0 0-3-16,-1 0 0 16,-3 0-20-16,-3 0 10 15,-5 0-9 1,-7 0 0-16,-3 0 0 0,-11 0-1 16,-4 0 0-16,-1 0-5 15,-2 0-38-15,0 0-33 16,0 0-46-16,0 0-134 15,-8-8-386-15</inkml:trace>
  <inkml:trace contextRef="#ctx0" brushRef="#br0" timeOffset="33854.3012">3374 9049 768 0,'0'0'88'0,"0"0"-53"15,0 0 82-15,0 0-30 16,0 0-21-16,0 0-30 15,-10-20 2-15,10 17 1 16,15 1-13-16,6-3 4 0,6 2-1 16,4-3 1-1,5 3-5-15,1-1-2 0,0 0 4 16,1-1 2-16,-7 1-12 16,0 0-3-16,-7 0 3 15,-7 2-6-15,-7-2-7 16,-4 4-4-16,-3-2 2 15,-3 2 1-15,0 0-3 16,0 0-21-16,3 0-89 16,-3 5-13-16,0 8-20 15,0 1-112-15,-6 1-254 16</inkml:trace>
  <inkml:trace contextRef="#ctx0" brushRef="#br0" timeOffset="34456.3245">3537 9385 813 0,'0'0'85'16,"0"0"-74"-16,0 0 124 15,0 0-44-15,0 0-32 16,-91-7-22-16,78 4-22 15,2 2 18-15,5 1-3 16,0-2-27-16,6 2 10 16,0 0-8-16,0 0-4 15,12 0 8-15,15 0-8 0,7 0 6 16,7-1-3 0,-3-2 0-16,-5 0-2 15,0-1 0-15,-8 0-2 0,-7 1 15 16,-6 2-14-16,-6-1 6 15,-6 2 4 1,0 0-9-16,0 0-2 0,-16 0 0 16,-11 0 0-16,-7 0-5 15,1 0 1-15,3 5 4 16,10-3-1-16,7 3-8 16,6-1 9-16,2-2 0 15,5 0-10-15,0-1 9 16,3 1-8-16,18-2 9 15,5 0-4-15,2 0-63 16,-1 0-47-16,-8 0-98 0,-4 0-99 16</inkml:trace>
  <inkml:trace contextRef="#ctx0" brushRef="#br0" timeOffset="42769.9395">5078 8693 628 0,'0'0'170'0,"0"0"-105"16,0 0 68-16,0 0 7 16,0 0-46-16,0 0-20 15,0 0-20-15,-27-31 12 16,27 23-27-16,0 0-6 16,5-4-14-16,11 2 2 15,8-2-13-15,5 0-7 0,2 3 9 16,4 0-7-16,-3 6 2 15,-8 3-2-15,-6 0-3 16,-6 2 0-16,-4 11-8 16,-5 7-3-16,-3 3 11 15,0 2-22-15,-7-2-2 16,-9-2 6-16,-2-2-11 16,6-6 19-16,1-5-2 15,4-4 0 1,6-3 12-16,1 1-3 0,0-2 3 15,0 0 8-15,0 0-7 0,7 0 3 16,11 0-4 0,4 0-5-16,2 0 4 0,-1 3-7 15,0 9 8-15,-3 1-1 16,-10 5-2-16,-5 0 2 16,-5 3-1-1,-2-2-3-15,-16 0 5 0,-7-2 1 16,-8-7 1-16,0-6 6 15,0 0 4-15,0-4 31 16,2 0-22-16,4 0 0 16,5 0-14-16,6-6-7 15,5 1 0-15,5-1-1 16,3 0-59-16,3-2-68 0,0-2-104 16,15-4-195-1</inkml:trace>
  <inkml:trace contextRef="#ctx0" brushRef="#br0" timeOffset="43173.879">5748 8609 949 0,'0'0'99'0,"0"0"-67"15,0 0 62-15,0 0 5 16,0 0-40-16,0 0-35 15,-15-31-23-15,0 32 3 16,-6 13-3-16,-1 5 0 0,-1 5 0 16,1 6 2-16,4 0 7 15,5 4-5-15,5-2 4 16,8-6-6-16,0-3-2 16,17-5 2-16,11-4-3 15,8-6 3 1,7-5 4-16,-4-3-3 15,-2 0-3-15,-10-5 5 0,-8-6-2 16,-8-5 5-16,-8-2 20 16,-3-2 13-16,0-2 2 15,-3 0-19-15,-16 1-2 16,-8 5-15-16,0 4-6 16,-7 6-3-16,4 4 1 15,3 2-11-15,6 0-42 16,12 10-74-16,9 2-78 0,12-4-182 15</inkml:trace>
  <inkml:trace contextRef="#ctx0" brushRef="#br0" timeOffset="43453.1086">6215 8675 1105 0,'0'0'209'0,"0"0"-186"16,0 0-22-16,0 0 36 0,79 4 23 15,-36 2-26 1,1 0-31-16,-7-2 3 16,-7 0-3-16,-3-2 4 15,-11-2-1-15,-7 2-6 0,-6-2 0 16,-3 3-1-16,0 3-53 15,0 4-71-15,-12-2-59 16,0 0-321-16</inkml:trace>
  <inkml:trace contextRef="#ctx0" brushRef="#br0" timeOffset="43919.3861">6792 8636 753 0,'0'0'363'16,"0"0"-317"-16,0 0-39 16,0 0 86-16,0 0-34 15,0 0-42-15,-8-12-17 16,-3 20-4-16,0 9 3 15,-3 0 2-15,3 5 1 16,-2 3 13-16,7 4-11 0,1 1 4 16,2 3 1-16,3 0-7 15,0-3 0-15,17-4-1 16,13-5-1-16,5-7 12 16,6-6-11-16,4-8 7 15,1 0 0-15,-6-8-6 16,-4-10 3-16,-9-2 1 15,-8-3 30 1,-5-4 18-16,-8-1-17 0,-6 0-6 16,0 1-4-16,0-1-26 15,-20 3 4-15,-4 1-5 16,-6 5 3-16,-10 4-10 16,-5 6 7-16,-4 8-13 15,-3 1-79-15,3 10-76 16,5 9-81-16,7 0-512 15</inkml:trace>
  <inkml:trace contextRef="#ctx0" brushRef="#br0" timeOffset="44786.1948">5111 9218 768 0,'0'0'178'0,"0"0"-146"15,0 0-2-15,0 0 66 16,0 0-9 0,0 0-59-16,-39 0 0 0,39 0-10 15,0 0 3-15,0 0 4 16,9 0 2-16,15 0-6 15,10 0-6-15,11 0-14 16,12 0 5-16,4 0-5 16,13 0 1-16,7 0 8 15,10 0-9-15,9-3 6 16,6 1-5-16,3-3-2 16,6 3-2-16,0-1 1 15,1 0-2-15,-7 0 3 16,-9 0 2-16,-10 2 1 15,-10 0-3-15,-10-3 4 16,-4 4-2-16,-6-3 2 0,-2 1 9 16,-2 0 25-16,-7 2-19 15,-10 0-6-15,-12 0-2 16,-10 0-11-16,-11 0-1 16,-2 0-13-16,-4 0-78 15,0 0-46-15,-10 1-84 16,-10 0-462-16</inkml:trace>
  <inkml:trace contextRef="#ctx0" brushRef="#br0" timeOffset="51075.8425">5199 9501 607 0,'0'0'124'0,"0"0"-72"15,0 0 17-15,0 0-13 16,0 0 21-16,0-71-6 16,0 66-27-16,0 0-14 15,0 3 9-15,0 0-15 16,0 2 2-16,0 0-9 16,0 0-5-16,0 0 0 15,0 0-9-15,0 0 11 0,0 0-8 16,0 0 6-16,0 0-3 15,-2 0-2-15,2 0 2 16,0 0-9-16,0 0 3 16,0 0-5-16,0 0 3 15,0 0-2-15,0 0 0 16,0 0-7-16,0 0 3 16,-1 4 2-16,1 6 3 15,0 0-3-15,-2 3 7 16,1-1-4-16,-1 2 0 15,2 3-2-15,0 2 2 16,0-1-1-16,0-1 0 16,0 1 1-16,0-5 1 15,0 0-1-15,0-3 0 0,0-2 0 16,0-2 0-16,0-5-1 16,0 1 3-16,0-1-3 15,0-1 3-15,0 0 0 16,0 0-2-16,0 0 5 15,0 0-9-15,0 0 4 16,0 0 0-16,0 0 0 16,0 0 0-16,0 0 0 15,0 0 0-15,0 0 0 16,0 0 0-16,0 0-2 16,0 0 2-16,0 0-2 15,0 0 5-15,0 0-3 16,0 0 0-16,0 0 3 15,0 0-5-15,0 0 2 16,0 0 0-16,0 0-3 0,0 0 8 16,0 0-5-16,0 0 0 15,0 0 3-15,0 0-5 16,0 0 2-16,0 0 0 16,0 0-5-16,0 0 5 15,0 0-4-15,0 0 1 16,0 0-24-16,0-7 26 15,0-1-9-15,0 0 10 16,0-4-1-16,0-1 4 0,0 1-3 16,0-4 5-1,0 2-4-15,0 0 23 16,0 0 5-16,-1 3-6 16,-2 0 9-16,2 1-13 15,-1 2 13-15,1 2-1 0,1 2-24 16,-2 3 18-16,2-1-5 15,0 2-15-15,0 0-1 16,0 0-4-16,0 0-11 16,0 9-7-16,0 9 7 15,0 5 9-15,5 5 2 16,0 1 0-16,1-2 2 16,-1 0-2-16,1-2 0 15,-3-5-1-15,3-1 6 0,0-1-12 16,-3-2-28-1,3-4-43-15,1-1-18 0,-2-4-85 16,1-4-114-16</inkml:trace>
  <inkml:trace contextRef="#ctx0" brushRef="#br0" timeOffset="51251.3662">5059 9776 919 0,'0'0'60'16,"0"0"-58"-16,0 0-2 15,0 0 85-15,0 0-45 16,0 0-8-16,73 10-5 16,-28-10-21-16,5 0-2 15,0 1-4-15,-1 2-5 0,-6 1-47 16,-11 3-192-16,-15 0-279 16</inkml:trace>
  <inkml:trace contextRef="#ctx0" brushRef="#br0" timeOffset="51740.456">5224 9987 873 0,'0'0'236'16,"0"0"-217"-16,0 0-10 15,0 0 85-15,0 0-29 16,81-59-44-16,-56 59-6 15,-1 0-14-15,-3 0 3 16,-9 13-4-16,-3 5 0 0,-6 6-2 16,-3 5-2-16,-6 2-1 15,-21 1 4-15,-9-4-1 16,-4-5-2-16,-3-5-5 16,1-6-11-16,8-6 19 15,-1-3 1-15,2-3-8 16,5 0 8-16,6 0 0 15,3-7 2 1,8-2-2-16,5-4 1 0,6 3-1 16,0 0 1-16,0 1 1 15,6 1 11-15,12 2-11 16,0 2 9-16,7 2 4 16,-1 2-12-16,4 0 17 15,-4 0-10-15,0 6-4 0,0 6-2 16,-3 2 1-16,-3 3-3 15,3 0-2-15,-1-1-1 16,-1 0 0-16,1-2-35 16,-2-4-29-16,2-3-21 15,-3-5-73-15,0-2-152 16</inkml:trace>
  <inkml:trace contextRef="#ctx0" brushRef="#br0" timeOffset="52659.3962">5837 9838 856 0,'0'0'69'0,"0"0"-37"16,0 0 94-16,0 0 8 16,0 0-76-16,0 0-21 15,-23-7-10-15,23 7-17 0,0 0 5 16,0 0-3-16,9 0-9 15,13 0 13-15,8 0-15 16,3 0 14-16,-2 0-4 16,-4 0-9-16,-11 0 6 15,-4 0-8-15,-9 0 1 16,-3 0 5-16,0 0-5 16,0 0-1-16,0 0 0 15,0 0-105-15,0 1-73 16,0 2-118-16</inkml:trace>
  <inkml:trace contextRef="#ctx0" brushRef="#br0" timeOffset="53221.3366">6443 9770 877 0,'0'0'94'15,"0"0"-56"1,0 0 41-16,0 0 14 0,0 0-39 16,0 0-31-16,-40-30-16 15,31 30-1-15,-3 0-4 16,2 9 2-16,-5 7-4 16,6 1 6-16,0 8-8 15,4 0 2-15,4 0 0 16,1 0 14-16,0-3-13 15,15-4 5-15,7-5 3 16,5-4-6-16,4-4 1 16,4-5-2-16,-4 0-1 15,-3-5 10-15,-11-8-8 16,-7 0 15-16,-4-6 34 16,-6-1-8-16,0-2-3 15,-3 2-11-15,-16-2-20 0,-3 3 8 16,-1 5-15-16,1 4-2 15,4 4-1-15,4 5-15 16,7 1-69-16,4 0-57 16,3 3-133-16,4 5-373 15</inkml:trace>
  <inkml:trace contextRef="#ctx0" brushRef="#br0" timeOffset="54326.4477">8186 9050 953 0,'0'0'148'0,"0"0"-142"16,0 0 68-16,0 0 50 15,0 0-42-15,0 0-23 16,-12 0-27-16,31 0-8 16,8-1-23-16,6-3 1 15,9 2-2-15,-2 2-1 16,0 0 0-16,-2 0-2 15,-2 0-75-15,-5 6-59 16,-9 2-115-16,-13-2-268 16</inkml:trace>
  <inkml:trace contextRef="#ctx0" brushRef="#br0" timeOffset="54544.8684">8159 9185 1149 0,'0'0'58'0,"0"0"-56"0,0 0 90 16,105 0 19-16,-64-3-48 15,1 0-20-15,4 0-26 16,-1 2-15-16,0 1-2 16,-4 0 0-16,-6 0-44 15,-5 6-66-15,-10 1-76 16,-9-1-143-16</inkml:trace>
  <inkml:trace contextRef="#ctx0" brushRef="#br0" timeOffset="56116.1557">9940 8754 802 0,'0'0'235'0,"0"0"-194"0,0 0 30 15,0 0 31-15,0 0-14 16,0 0-44-16,45-65-42 16,-18 61 14-16,1 1-13 15,2 3 4-15,0 0-6 16,-6 0 5-16,-6 7-12 15,-5 5 5-15,-5 5 1 16,-7 1-4-16,-1 0-1 16,0 2 3-16,-10 0 1 15,-5-5-19-15,3 0 7 16,3-7-6-16,2-2 9 16,4-3 5-16,3-2 1 15,0 0 4-15,0 0-6 16,6 2 1-16,13 0 2 0,5 1 3 15,1 4 0 1,-1 0-3-16,-2 3 8 0,-2 2-4 16,-7 3-1-16,-7-1-4 15,-4 3 3-15,-2-4-5 16,-2 1 5-16,-11-5 1 16,-8-2 0-16,-2-5 14 15,-5-2 33-15,-5-1-7 16,2 0-9-16,-2-1-9 15,9-8-10-15,3-1-3 16,9 2-7-16,5-1-4 16,6-1-51-16,1 1-86 0,8-3-134 15,15-3-364 1</inkml:trace>
  <inkml:trace contextRef="#ctx0" brushRef="#br0" timeOffset="56567.929">10561 8738 30 0,'0'0'887'15,"0"0"-808"-15,0 0-41 0,0 0 72 16,0 0-42-16,0 0-32 15,-16-14-25 1,8 14-9-16,-4 1 2 0,-1 10 0 16,-1 4 0-16,4 3-4 15,0 6 5-15,2 2 8 16,5 2-6-16,3 1 10 16,0 2-4-16,0-6-7 15,12-1-5-15,9-6 1 16,7-4-2-16,5-3 13 15,9-9-11-15,1-2 3 16,-1 0 7-16,-6-9-8 0,-8-9 1 16,-9 0 9-1,-7-1 38-15,-7-5 1 0,-5 2-15 16,0-3-9-16,-17 2-15 16,-5 2-8-16,-5 6-12 15,-4 3 5-15,1 6-7 16,0 5-14-16,2 1-57 15,0 6-49 1,3 7-51-16,3 5-199 0</inkml:trace>
  <inkml:trace contextRef="#ctx0" brushRef="#br0" timeOffset="56938.9461">9843 9174 1166 0,'0'0'77'0,"0"0"-72"15,0 0 59-15,0 0 40 0,0 0-36 16,133 11-61 0,-39-10-3-16,12 1 18 15,6 1-12-15,-5-1 7 16,-8-1 2-16,-13 4-14 0,-14-3-5 16,-12 0 0-16,-18-1 3 15,-16-1-8 1,-11 0 5-16,-7 0-41 0,-7 0-51 15,-1 0-54-15,0 0-139 16</inkml:trace>
  <inkml:trace contextRef="#ctx0" brushRef="#br0" timeOffset="57479.4978">10208 9425 432 0,'0'0'793'15,"0"0"-744"-15,0 0-45 16,0 0 21-16,0 0 24 16,0 0-29-16,46 38-17 15,-42-12 3-15,-1 7-6 16,-3 1 1-16,0 4-4 15,0 0 3-15,0-2-3 16,0-5-21-16,0-5-78 16,9-8-88-16,11-12-231 0</inkml:trace>
  <inkml:trace contextRef="#ctx0" brushRef="#br0" timeOffset="57734.8084">10539 9524 1089 0,'0'0'200'0,"0"0"-175"15,0 0-22-15,0 0 19 0,0 0-3 16,0 0 13 0,-18 63-22-16,7-28 0 15,2 2-4-15,2 1-3 0,-2-2 4 16,5 1-7-16,-1-3 0 15,5-3-2-15,0-3 10 16,0-4-16-16,0-1 4 16,8-3-69-16,6-6-65 15,0-4-160-15</inkml:trace>
  <inkml:trace contextRef="#ctx0" brushRef="#br0" timeOffset="58150.6949">10694 9807 1180 0,'0'0'77'16,"0"0"-36"-16,0 0 31 0,0 0-2 16,94-48-28-16,-66 48-40 15,-1 0-2-15,-2 9-7 16,-8 5 4-16,-4 1-2 15,-8 3 3-15,-5 4 1 16,0 0 0-16,-12 2-19 16,-12-3 5-16,-6 0-2 15,-3-5-5-15,0-6 6 0,0-4-9 16,4-4 19-16,3-2 4 16,10 0-2-16,4 0 1 15,7 0 3 1,5-4 0-16,0 0 16 0,0 2 11 15,5 0-6-15,14 2-12 16,4 0-5-16,4 0-4 16,6 10 1-16,1 4 2 15,6-2 3-15,0 2-5 16,1-1-1-16,2-2 0 16,-1-2-14-16,0-2-66 15,-1-7-151-15,-5 0-343 16</inkml:trace>
  <inkml:trace contextRef="#ctx0" brushRef="#br0" timeOffset="58700.0891">11525 9053 1104 0,'0'0'111'16,"0"0"-96"-16,0 0 0 16,0 0 78-16,0 0-40 15,110-22-44-15,-68 22-7 16,-3 0 1-16,2 0-2 15,-2 0-2-15,-6 2-70 16,-12 0-147-16,-18-2-199 0</inkml:trace>
  <inkml:trace contextRef="#ctx0" brushRef="#br0" timeOffset="58878.1545">11468 9240 1114 0,'0'0'117'0,"0"0"-84"16,0 0 115-16,123 0-49 16,-71 0-57-16,1 0-33 15,1-3-9-15,-5 1-23 16,-8-1-143-16,-16-1-240 16</inkml:trace>
  <inkml:trace contextRef="#ctx0" brushRef="#br0" timeOffset="60484.4687">12627 8871 709 0,'0'0'293'0,"0"0"-235"16,0 0 37-16,0 0 13 16,0 0-37-16,2-74 13 15,13 65-40-15,4 2-28 16,10 2-4-16,8 4-6 15,3 1 11-15,0 0-13 16,-5 4-1-16,-7 12-6 0,-10 4 1 16,-11 3-5-1,-7 5-1-15,0 0-21 0,-16-1-3 16,-9-4 8-16,2-3 5 16,2-8 15-16,9-2-6 15,5-6 10-15,7-4-4 16,0 0 9-16,2 0-7 15,20 2 2-15,8 0 0 16,1 3-3-16,-1 2 2 16,-5 0 1-16,-4 5-2 15,-6 2 2-15,-9 3-2 16,-6 2 1-16,0 0-3 16,-17 3 4-16,-6-7 5 15,-10-2 7-15,-3-6 30 16,-7-1-7-16,1-6 1 15,5 0-21-15,4 0-12 16,6-8 6-16,12-6-9 0,8 0-34 16,7 0-61-16,4-1-86 15,25-2-199-15</inkml:trace>
  <inkml:trace contextRef="#ctx0" brushRef="#br0" timeOffset="60817.5672">13188 8866 793 0,'0'0'377'0,"0"0"-335"0,0 0-35 15,0 0 39-15,0 0-22 16,0 0-17 0,-45 37-7-16,38-5 0 15,7 2 8-15,0-2-6 0,9-5 4 16,16-4-1-16,7-4-4 15,0-7 3-15,4-4-4 16,-3-8 1-16,-6 0 12 16,-7-4-6-16,-7-10 50 15,-6-3 12-15,-7-1-13 16,0-3-12-16,-7-3-20 16,-17 0-21-16,-6 2 11 15,-6 5-14-15,-4 5 0 16,0 5-30-16,9 4-91 0,14 3-33 15,17 0-129-15,6 6-531 16</inkml:trace>
  <inkml:trace contextRef="#ctx0" brushRef="#br0" timeOffset="61029.3463">13551 8907 1271 0,'0'0'82'0,"0"0"-75"16,0 0 3-16,109 6 53 16,-63 14-23-16,5 3-29 15,-2 3-7-15,-3-1-3 0,-7 0-1 16,-8-1-24 0,-5-2-37-16,-10-3-40 0,-6-3-33 15,-5-8-30-15,-5-4-124 16</inkml:trace>
  <inkml:trace contextRef="#ctx0" brushRef="#br0" timeOffset="61278.6809">13861 8871 924 0,'0'0'189'0,"0"0"-182"15,0 0 1 1,0 0 78-16,0 0-13 0,-76 99-27 16,63-63-28-16,4 1-4 15,1 0-4-15,5 1-7 16,1-1 0-16,2-1-3 16,0-3-27-16,5-8-76 15,10-7-121-15,6-10-302 16</inkml:trace>
  <inkml:trace contextRef="#ctx0" brushRef="#br0" timeOffset="61647.9041">14185 8926 1230 0,'0'0'42'0,"0"0"-37"16,81-25-3-16,-50 25 0 15,-3 0 19-15,-1 0-7 16,-9 4-13-16,-8 9-1 16,-10 1 0-16,0 4-6 15,-22 6 5-15,-12-2-4 0,-4 1 5 16,1-1-3-16,10-4 5 15,9-1-2-15,9-5 0 16,9-1 5-16,0-3-5 16,9-2 13-16,18-3 40 15,8-3 4 1,6 0-43-16,6 0-6 16,3 0-8-16,4-10-44 15,-2-4-109-15,-1-6-268 16</inkml:trace>
  <inkml:trace contextRef="#ctx0" brushRef="#br0" timeOffset="61877.8068">15032 8913 1385 0,'0'0'94'16,"0"0"-83"-16,0 0-11 16,102 0 0-16,-54 0-1 15,2 0 1-15,-6 0-130 16,-16 0-178-16,-18 0-630 16</inkml:trace>
  <inkml:trace contextRef="#ctx0" brushRef="#br0" timeOffset="62048.351">15092 9110 1290 0,'0'0'67'16,"0"0"-64"-16,93 0 60 16,-59 0 1-16,3-2-62 15,0 0-2-15,-5-1-53 16,-8 0-77-16,-6-4-164 15</inkml:trace>
  <inkml:trace contextRef="#ctx0" brushRef="#br0" timeOffset="62800.4415">16083 8794 1079 0,'0'0'69'0,"0"0"-48"15,0 0 36-15,0 0-15 16,0 0-1-16,0 0-25 15,-88-16-11-15,62 37 0 16,1 6-1-16,3 5 5 16,4 5-4-16,9 3-1 15,6 1-4-15,3 0 0 16,3-2 0-16,19-5 4 16,9-5-4-16,7-7-23 15,2-6-43-15,2-11-18 16,-10-5 19-16,-9 0 13 0,-11-8 39 15,-9-8 12 1,-3-3 2-16,-9 0 23 0,-18 4 30 16,-7-1-8-16,-8 4 4 15,-1 4-13-15,4 5-20 16,6 3 3-16,9 0-7 16,11 3-9-16,8 8-4 15,5 5-9-15,8 0 0 16,20-1-96-16,12-3-156 15,5-6-540-15</inkml:trace>
  <inkml:trace contextRef="#ctx0" brushRef="#br0" timeOffset="63167.6963">16489 8884 1139 0,'0'0'51'0,"0"0"-45"16,0 0 67-16,0 0-1 16,-83-35-37-16,61 35-35 15,3 19 1-15,1 6 5 16,3 6-3-16,9 5-3 16,6 4 3-16,0 1 4 15,15-2-7-15,10-6 0 0,7-7 0 16,5-8 9-1,2-6-8-15,1-9 3 0,-1-3 8 16,-4 0-8-16,-6-17 17 16,-8-4 26-1,-7-1-6-15,-9-5-16 16,-5 1-7-16,0-1-6 0,-19 2-12 16,-6 2 0-1,-1 5-7-15,-3 3-40 0,3 7-68 16,2-2-56-16,6 5-160 15</inkml:trace>
  <inkml:trace contextRef="#ctx0" brushRef="#br0" timeOffset="64271.4692">17503 8779 1047 0,'0'0'113'15,"0"0"-62"-15,0 0 24 16,0 0 41-16,0 0-34 16,0 0-55-16,0 0-17 15,-4-5-10-15,7 20 0 16,11 8 2-16,0 3 0 0,-1 4-1 15,-1-3-2-15,-3 3 2 16,0-2-1-16,-5 1 0 16,0-5-1-16,-3-5-1 15,2-3-6-15,-3-4-38 16,2-3-13-16,-2-2-31 16,0-4-54-16,0-3-68 15,0 0-73-15</inkml:trace>
  <inkml:trace contextRef="#ctx0" brushRef="#br0" timeOffset="64554.1236">17792 8815 558 0,'0'0'374'15,"0"0"-294"-15,0 0-59 0,-85-10 39 16,65 17-1-16,1 9-36 16,5 5-6-16,5 4-9 15,4 1-4-15,5 2 20 16,0-2-12-16,8 0 9 16,12-5-7-16,10-3-10 15,8-5 3-15,7-4-7 0,2-5-29 16,0-3-105-1,-4-1-109-15,-10 0-271 16</inkml:trace>
  <inkml:trace contextRef="#ctx0" brushRef="#br0" timeOffset="65118.7606">17997 8911 852 0,'0'0'115'0,"0"0"-27"15,0 0 2-15,0 0 6 16,0 0 4-16,0 0-50 15,-17-36-43-15,17 36-7 16,3 13-14-16,10 6 14 0,1 2 0 16,0 2 0-1,0 2-4-15,-3 2 4 0,-2-6 0 16,0-4-2-16,-5-5-4 16,-1-3-16-16,0-6 15 15,-3-3 0-15,2 0 7 16,2 0 10-16,3-10 3 15,4-6-8-15,1-2-5 16,3-4 3-16,-1-1-1 16,0 1 0-16,-2 3-2 15,-1 5 7-15,-5 6-3 16,-2 2 30 0,-1 6-12-16,0 0-22 0,3 0-8 15,3 12-10-15,1 7 17 16,3-1-2-16,-3 0-3 15,2-5-9-15,-2-1-12 16,1-7 6-16,-1-2-6 0,-2-3 15 16,-1 0 10-16,-1-11 4 15,1-3 1-15,-3-2 1 16,-1 1 6-16,0 5 9 16,-2 1 20-16,1 5-24 15,-2 4 22-15,1 0-27 16,2 0-10-16,0 7-17 15,0 9 14-15,3 5 3 16,-2 1 0-16,1 0 0 0,1-1-1 16,5-3-3-1,5 1-31-15,6-8-74 16,5-8-130-16,0-3-424 16</inkml:trace>
  <inkml:trace contextRef="#ctx0" brushRef="#br0" timeOffset="65416.6209">18659 8569 1203 0,'0'0'104'16,"0"0"-37"-16,0 0 42 16,0 0-32-16,0 0-54 15,0 0-23-15,-36 57 0 16,25 0 12-16,3 11-7 0,2 9 13 15,1 2 7-15,1 2-17 16,-5 0 2-16,0-1-10 16,-1-3 0-1,-3-3 1-15,0-6 2 0,2-8-1 16,3-13-2-16,5-7-15 16,3-8-25-1,0-9-37-15,0-9-51 0,16-11-12 16,7-3-126-16,2-11-410 15</inkml:trace>
  <inkml:trace contextRef="#ctx0" brushRef="#br0" timeOffset="65852.4734">18891 8990 1209 0,'0'0'47'0,"0"0"-16"16,0 0 16-16,0 0 5 16,0 0-52-16,0 0-5 15,0 55 5-15,1-12 0 16,2 0 4-16,-3 2-6 16,0-3 2-16,0-3 0 15,0-8-4-15,1-9 8 16,5-11-3-16,3-6-1 15,6-5 7-15,-1 0-4 16,3-13 5-16,2-10-5 0,-3 1 12 16,-3-1 10-16,2 6 25 15,-3 7-10-15,-1 2-13 16,4 8-10-16,0 0-17 16,4 2 2-16,3 12-4 15,1 9 4-15,-1 0-2 16,-1-2 0-16,-4-4 1 15,0-3-4-15,0-7-6 16,2-1-43-16,0-6-34 16,1 0-45-16,-4-11-88 0,-5-9-281 15</inkml:trace>
  <inkml:trace contextRef="#ctx0" brushRef="#br0" timeOffset="70817.1638">15884 9390 470 0,'0'0'390'0,"0"0"-315"16,0 0 28-16,0 0-2 16,0 0-1-16,0 0-39 15,0 0-10-15,-61 3-13 16,61-3 6-16,0 0 11 15,0 0-7-15,6 0-5 16,19 0-17-16,11 3-18 0,9 1 4 16,7 1-12-16,3 0 3 15,2 1-2-15,-2 0 0 16,-5 0-1-16,-4-2 0 16,-14 2-12-16,-6-4-26 15,-11 2-49 1,-9 1-31-16,-6-1-42 0,0 0-143 15,-9-1-163-15</inkml:trace>
  <inkml:trace contextRef="#ctx0" brushRef="#br0" timeOffset="71075.4694">15901 9560 1071 0,'0'0'110'0,"0"0"-106"16,0 0 33-16,0 0 71 15,107 2-65-15,-59 0-10 16,4 2-6-16,2-1 10 16,-8 1 9-16,-3 1-18 15,-7-3-14-15,-8 1-8 16,-6 2-1-16,-5-2-10 15,-6-2-41-15,-4 4-88 0,-6-3-78 16,-1-2-241 0</inkml:trace>
  <inkml:trace contextRef="#ctx0" brushRef="#br0" timeOffset="99056.4749">7392 6067 572 0,'0'0'122'0,"0"0"-98"16,0 0-17-16,0 0-1 0,0 0 57 15,0 0-18-15,0 0-40 16,0 0-3-16,0 0 22 16,0-25 6-16,0 24 1 15,0-1 41-15,0 1-44 16,0-1 10-16,0 2-4 15,0 0 1-15,0-1 7 16,0 1-23-16,0 0 2 16,0 0 7-16,0 0-21 15,0 0 7-15,0 0-12 16,0 0 2-16,0 0 9 16,0 0-12-16,0 0 12 0,0 0 7 15,5 0-17 1,17 0 4-16,17 0-7 0,11 0 0 15,10 0 3-15,7 0-3 16,4-1 0-16,0-1 0 16,-7 1 3-16,-8 1-3 15,-12 0 0-15,-11 0 4 16,-11 0-4 0,-11 0 2-16,-8 0-2 0,-3 0 0 15,0 0 6-15,0 0-6 16,-3 0 0-16,-19 0 0 15,-10 0 2-15,-10 0 0 16,-8-3 0-16,-3 0-1 0,1 0 2 16,2 1-6-1,6-1 3-15,8 3 0 0,9 0-3 16,11 0 5 0,10 0-2-16,6 0 0 0,0 0 1 15,0 0-3-15,22 0-7 16,14 0 9-16,12 0 2 15,7 0 1-15,2 0-3 16,-3 0 0-16,-9 0 2 16,-7 0-3-16,-11 0 1 15,-12 0 0-15,-12 0 1 16,-3 0 2-16,0 0 0 0,-18-4-2 16,-16-2 0-16,-17 0-2 15,-7 2 0-15,-2 3-3 16,8 1-1-1,15 0 5-15,14 0 0 0,14 0-1 16,9 0-7-16,0 0-5 16,14 5-11-16,20 3 22 15,12-3 0-15,8-2 2 16,0 1-3-16,0-3 1 16,-10-1 4-16,-10 0-1 15,-14 0-1-15,-8 0 0 16,-12 0 0-16,0 0 2 15,-16 0 2-15,-20-5-4 0,-15-1-1 16,-10 2 0 0,1 0-1-16,5 4 1 0,15 0 0 15,17 0-2-15,16 0-1 16,7 0-8-16,7 8-9 16,24 1 20-16,13 0 0 15,11-3-20-15,2-2 10 16,-9-1-1-1,-14-2 12-15,-13-1 0 0,-15 0 0 16,-6 0 0-16,-6 0 3 16,-24-1 1-16,-14-6-4 15,-12 0-3-15,-4 2 3 16,2 2-1-16,3-1 0 16,10 2-1-16,9 2 2 15,12 0-21-15,7 0-51 16,6 0-38-16,6 0-46 0,5 0-58 15,0 0-295-15</inkml:trace>
  <inkml:trace contextRef="#ctx0" brushRef="#br0" timeOffset="99507.7887">7488 5963 708 0,'0'0'152'0,"0"0"-102"15,0 0 14-15,0 0 59 16,0 0-14-16,0 0-73 0,4-22-20 16,1 22-16-1,2 2 0-15,2 12 0 16,-3 7-2-16,0 5 2 16,-4 2 0-16,-2 3 1 0,0-2-5 15,0-5 4-15,0-5 0 16,-3-5 1-16,1-4 0 15,2-8 0-15,-1-2 3 16,-1 0-4-16,-1 0 23 16,-3-14 7-16,1-10-28 15,-2-5 3-15,1-2-3 16,-3-3 3-16,-3-1 1 0,0 5-3 16,2 7 32-16,1 4-3 15,3 11 5-15,5 4-10 16,1 4-22-1,0 0-5-15,0 1-12 16,0 17-19-16,0 9 28 16,0 7-4-16,0 1 7 15,0-1-2-15,3-4-35 0,7-1-17 16,2-4-21-16,6-3-102 16,1-9-224-16</inkml:trace>
  <inkml:trace contextRef="#ctx0" brushRef="#br0" timeOffset="100101.2624">8011 6020 1167 0,'0'0'50'16,"0"0"-48"-16,0 0 31 16,0 0 85-16,0 0-61 15,0 0-54-15,3-29-3 16,-1 41-29-16,-2 8 26 16,3 7-1-16,0 2 4 0,-3 2-1 15,4-3 4-15,-4-3-3 16,3-4 0-16,-1-8-24 15,-2-6 4-15,1-4-10 16,-1-3 30-16,0 0 8 16,0-13 18-16,0-12-13 15,0-6-9-15,0-1 8 16,0-2 23-16,-1 3-11 16,-4 1-1-1,1 7 9-15,1 8 10 0,3 6-11 16,0 6-12-16,-3 3-14 15,3 0-5-15,0 9-21 16,0 18-2-16,-2 10 18 0,1 1 8 16,1-1-6-1,0-7-7-15,0-6-25 16,0-8 21-16,0-9-1 16,0-4 4-16,0-3 11 0,0-1 19 15,0-18 43-15,0-8-50 16,-2-1-3-16,-2-1 22 15,1-1-30-15,-2 3 2 16,2 3-6-16,-2 4-17 16,3 8-77-16,2 3-109 15,0 9-239-15</inkml:trace>
  <inkml:trace contextRef="#ctx0" brushRef="#br0" timeOffset="101506.831">9926 6023 844 0,'0'0'133'0,"0"0"-79"16,-81-14 31-16,60 8 38 16,7 3-32-16,6 3-45 15,5 0-11-15,3 0-17 0,0 0 10 16,0 0-12-16,0 0-10 15,16 0 4-15,17 0-10 16,15 4 2-16,13-1 1 16,10 1-3-16,6-1 0 15,0 0-1-15,2 2 3 16,-1 0-6-16,-7-3-4 16,-8 3-8-1,-9-3 16-15,-9 0-3 0,-8-1 3 16,-12-1 0-16,-10 0-1 15,-9 0 1-15,-6 0 0 16,0 0 1-16,0 0-2 0,0 0 1 16,0 0-12-1,0-1-21-15,0-2-55 0,-3 0 12 16,1 3-78 0,1 0-92-16,1 0-154 0</inkml:trace>
  <inkml:trace contextRef="#ctx0" brushRef="#br0" timeOffset="101880.8261">10676 5932 794 0,'0'0'89'16,"0"0"-36"-1,0 0 68-15,0 0 28 0,0 0-60 16,0 0-40-16,-10-34-25 16,10 34-24-16,0 0-3 15,0 7-10-15,0 13 1 16,0 4 8-16,0 3 4 15,0 3-1-15,0-2 0 16,0-2 2-16,8 0 0 0,3-5-1 16,1-5 4-16,1-3-11 15,-4-6 7-15,-4-2-24 16,-4-5-26 0,-1 0-104-16,0-5-113 0</inkml:trace>
  <inkml:trace contextRef="#ctx0" brushRef="#br0" timeOffset="102633.4026">9703 5864 1059 0,'0'0'110'0,"0"0"-66"0,0 0 59 16,0 0 10-1,0 0-18-15,0 0-40 0,-3-33-44 16,3 33-8 0,0 0-3-16,0 11-12 0,0 8 8 15,0 8-1-15,0 5 4 16,0 0-1-16,0 0 4 16,3 0-4-16,0-5 1 15,0-3 1-15,2-2 1 16,-1-7 0-16,0-1-2 15,-1-3-2-15,-1-2-66 0,1-2-21 16,-3-3-46 0,0-4-104-16,0 0-236 0</inkml:trace>
  <inkml:trace contextRef="#ctx0" brushRef="#br0" timeOffset="104388.8379">9849 6056 894 0,'0'0'78'0,"0"0"-45"16,0 0 55 0,0 0 0-16,0 0-88 0,0 0-5 15,-1-3-11-15,1 15 13 16,0 2 1-16,0-1 2 16,0-1 0-16,0 0-1 15,0-5 4-15,0-1-5 16,3-4 2-16,4-2-2 15,4 0 2-15,1 0 4 16,0-6 0-16,-1-1 6 16,-3 0 7-16,1 2 9 15,-1 2-6-15,0 2-16 0,1 1-4 16,2 0-3 0,5 0-1-16,-1 11 0 0,3 1-10 15,3 2-22 1,-5-2 5-16,1-2 2 0,-5-6 8 15,-5-3 14-15,-1-1 7 16,1 0 8-16,-4-5 16 16,2-5 5-16,0-3 17 15,-2 3-21-15,1 0-1 16,2 5-7-16,-5 1-15 16,1 2 9-16,1 2-11 15,-2 0-2-15,5 0-7 16,0 9 2-16,2 0 7 15,1 2-33-15,-3-2-5 16,0-3 25-16,1-4 9 16,2-2 4-16,-3 0 12 15,3 0-4-15,-1-12 17 0,0 0 17 16,-2 1-18 0,-1 2 10-16,-1 3-7 0,-1 1 0 15,-1 4-27 1,1 1-1-16,6 0-14 0,0 0-8 15,1 9-2-15,2 1 12 16,-6-3-18-16,3 2 7 16,-4-3 19-16,2-3-10 15,0-3 15-15,1 0 0 16,1 0 3-16,3-6 10 0,0-2 8 16,-2-2 14-1,0 2 6-15,-2 1-18 0,0 1-5 16,-4 2-13-1,0 4-2-15,1 0-6 0,-1 0-16 16,5 2 12-16,-1 8 5 16,4 0-30-16,-3-2 11 15,0-1-2-15,1-2 16 16,-4-3 3-16,3-2 8 16,-1 0-4-16,3 0 13 15,-2-9-2-15,-1-2 28 16,4-1 3-16,-5 0-22 15,-1 6 6-15,0-1-23 16,-3 4 10-16,3 2-13 16,0 1-5-16,3 0-8 0,2 3-5 15,0 9 3-15,1 0-9 16,-4-3-12-16,1-1 26 16,-5-2 5-16,-1-2-6 15,2-2 9-15,-1-2 2 16,5 0 0-16,0 0 22 15,5-3-11-15,0-6 30 16,-2 4-3 0,-4 0-27-16,4 2 1 0,-6 1-12 15,3 2-7-15,1 0 6 16,2 0-9-16,0 2 9 16,0 3-1-16,-3 2-4 15,-3-2 4-15,4 0-7 16,-4-1 9-16,-1-2-3 0,-2-2 7 15,-3 0 4-15,0 0-5 16,0 0 2-16,0 0 0 16,1 0-5-16,-1 0 0 15,2 0-10-15,-2 0-26 16,0 1-37-16,0 0-84 16,0 2-112-16,0-3-177 15</inkml:trace>
  <inkml:trace contextRef="#ctx0" brushRef="#br0" timeOffset="139721.4971">2815 12325 903 0,'0'0'184'16,"0"0"-139"-16,0 0-27 0,0 0 84 16,0 0-4-16,0 0-32 15,0 0-43-15,-6-42-21 16,24 46-2-16,0 14 1 15,4 5 1-15,-1 6 0 16,3 3-1 0,-3 4-1-16,1 3 0 0,0 5 2 15,-2 6-4-15,1-5 3 16,-2 1-1-16,-2-5 0 16,-1-8 1-16,-4-5-2 15,0-8 1-15,-5-9-8 16,-2-4 2-16,-4-6 1 15,-1-1 5-15,2 0 0 16,-1-12 7-16,-1-13-2 16,0-7-2-16,0-11-2 0,0-12 2 15,0-4-2-15,0-8 3 16,0 4 14-16,0 1 0 16,8 6 1-16,-2 9-8 15,1 8-3-15,2 9 1 16,-4 9-8-16,-2 10-1 15,-2 5 0-15,-1 6-11 16,3 0-77-16,7 3-128 0,4 11-27 16,5 1-234-16</inkml:trace>
  <inkml:trace contextRef="#ctx0" brushRef="#br0" timeOffset="140004.2997">3761 12405 250 0,'0'0'877'15,"0"0"-832"-15,0 0-42 16,0 0 11-16,97-14 53 16,-42 12-45-1,0 2-21-15,0 0 1 0,-7 0-2 16,-10 0-42-16,-15 0-137 16,-18 0-249-16</inkml:trace>
  <inkml:trace contextRef="#ctx0" brushRef="#br0" timeOffset="140204.2896">3822 12587 833 0,'0'0'138'0,"82"9"-90"0,-34-8 28 16,4-1 33-16,0 0-40 15,-7 0-43-15,1 0-23 16,-4 0-2-16,-3 0-1 15,-9 0-132-15,-11-4-236 16</inkml:trace>
  <inkml:trace contextRef="#ctx0" brushRef="#br0" timeOffset="142290.7579">6036 11901 793 0,'0'0'236'0,"0"0"-181"0,0 0-11 15,0 0 43-15,0 0-6 16,0 0-36-16,21-29-45 15,-21 44-1-15,0 12-7 16,0 10 5-16,-10 9 3 16,-9 3 2-16,-6 1-1 15,0-2 5-15,0-5-4 16,3-8 0-16,6-4-4 16,4-12 1-16,5-8 1 15,4-7 1-15,3-4 2 16,0 0-3-16,7-6 19 15,10-13-19-15,5-6-3 16,3-4 2-16,-2-4 1 16,1-1 1-16,-2 1 0 0,-4 1 0 15,-2 3 0-15,-2 7 3 16,-2 4-4 0,-3 4 0-16,0 7 0 0,2 5 9 15,0 2-9-15,11 0-2 16,2 16-2-16,4 2-4 15,2 3 8-15,-1 1-8 16,8-2-35-16,-4-1 6 16,-2-3-8-16,-3 1 7 15,-5-5 19-15,-4 0-16 16,-8-1 19-16,-1-1 2 16,-8 1 5-16,-2 0 7 15,0 3-3-15,-9-2 5 0,-8 1 4 16,-11-2-3-16,-6 1 19 15,-11-2 23-15,-9-1 9 16,-4-3 11 0,-8 0-21-16,2-2-8 0,9 1-5 15,16 1-21-15,14-2 3 16,10 0-11-16,12 0-6 16,3 1 6-16,12-4-55 15,19 0-47-15,14-1-170 16,7 0-611-16</inkml:trace>
  <inkml:trace contextRef="#ctx0" brushRef="#br0" timeOffset="143416.6941">6546 12104 338 0,'0'0'484'15,"0"0"-434"-15,0 0-7 16,0 0 97-16,0 0-46 16,0 0-75-16,30-58-6 15,-9 53 1-15,1 1 6 16,-1 1 10-16,0 2-8 15,0 1-5-15,0 0-8 0,-5 0-6 16,-1 6-3 0,-1 6 0-16,-7 3 0 15,-5 5-1-15,-2 2 1 0,0 1 0 16,-9-1 0-16,-8 0-1 16,-1-6 0-16,1 1 0 15,3-7 1-15,6-2 0 16,1-4 0-16,6-3 0 15,1-1 7-15,0 0-7 16,5 0 3-16,12-9-3 16,7-3-2-16,-2-4-1 15,1-1-6-15,-4-3 9 16,2-3 1-16,-8-1-1 16,-2 1 0-16,-1 2 0 15,-7 2 7-15,0 6 15 16,-1 3-2-16,-1 5 14 15,-1 4-2-15,0 1-13 0,0 0-19 16,0 6-12-16,0 9 11 16,3 8-4-16,0-1 6 15,0 2-1-15,3 2 0 16,-2-1 1-16,4-1-1 16,3-1 0-16,-1-2-9 15,3-1-83-15,2-1-45 16,0-2-179-16</inkml:trace>
  <inkml:trace contextRef="#ctx0" brushRef="#br0" timeOffset="144106.8879">5931 12541 921 0,'0'0'98'15,"0"0"-91"-15,0 0 12 16,0 0 116-16,0 0-35 16,0 0-63-16,32-13-35 15,32 13-2-15,14 0 8 16,10 3-6-16,4-2 2 16,4-1 3-16,-2 0 4 0,-3 0-1 15,-6 0-7 1,-12 0 1-1,-5 0 1-15,-14 0-4 0,-11-1-1 16,-10-2-1-16,-13 3-4 16,-10 0-48-16,-9 0-63 0,-1 0-119 15,-13 0-276-15</inkml:trace>
  <inkml:trace contextRef="#ctx0" brushRef="#br0" timeOffset="144984.5708">6266 12676 1125 0,'0'0'26'0,"0"0"-21"15,0 0 38-15,0 0 23 16,0 0-66-16,0 0-2 16,-9 60 0-16,-3-21 2 15,-3 0 0-15,3-1-1 16,-1-1 1-16,4-4-1 0,3-5 1 16,3-7-26-16,1-8 1 15,2-7-6-15,0-6 17 16,0 0 7-16,8-6 7 15,4-13 1-15,1-3 3 16,-1-5 0-16,0 2 1 16,-2 2-1-16,-2 2 16 15,2 2 3-15,-4 3-4 16,2 6 11-16,-1 2-17 16,6 5-4-16,4 3-9 0,5 0-5 15,4 12 4 1,0 4-4-16,1 4 2 15,-1 2-19-15,2-1-11 16,-4-1 1-16,0-1 7 0,-9-3-6 16,0-3-11-1,-8-5 14-15,-4-4 11 0,-3-2 17 16,0-2 0-16,-3 1 2 16,-21 2 10-16,-10 0 47 15,-11 3-6-15,-4-2-15 16,-6-1-5-16,10 3 0 15,2-2-24-15,17 4-3 16,7-1-5-16,13 0-1 0,6 1-3 16,0 0-68-16,27-4-88 15,4-3-250-15</inkml:trace>
  <inkml:trace contextRef="#ctx0" brushRef="#br0" timeOffset="145360.6714">6765 12755 926 0,'0'0'247'0,"0"0"-225"0,0 0-2 16,0 0 61-16,0 0-18 15,0 0-63-15,5 4-8 16,-5 20 7-16,0 5 1 16,0 0 0-16,-6 5 2 15,-1-1-2-15,4 2 1 16,0-1-2-16,3-3 1 16,0-5-2-16,0-5 2 15,10-3-6-15,5-2 6 16,9-8-16-16,-3 0 9 15,7-7-3-15,-1-1-16 16,-2 0 1-16,1 0-2 16,-3-3-10-16,-1-7-27 0,-2 0-41 15,-5-5-84 1,-7 0-128-16</inkml:trace>
  <inkml:trace contextRef="#ctx0" brushRef="#br0" timeOffset="145568.619">6648 12937 771 0,'0'0'295'0,"0"0"-264"16,0 0-9-16,0 0 40 15,0 0-4-15,125-13-49 16,-73 10-9-16,4-2-5 0,-4-1-157 15,-6-6-315 1</inkml:trace>
  <inkml:trace contextRef="#ctx0" brushRef="#br0" timeOffset="146478.2989">8060 12411 869 0,'0'0'196'16,"0"0"-172"-16,0 0 14 16,0 0 118-16,0 0-62 15,0 0-47-15,19-9-38 16,15 6-7-16,9 3 11 15,0-2-11-15,0 2 1 0,-4 0-3 16,-3 0 0-16,-6 0-3 16,-9 0-129-16,-12 6-69 15,-9-1-136-15</inkml:trace>
  <inkml:trace contextRef="#ctx0" brushRef="#br0" timeOffset="146649.8414">8108 12564 813 0,'0'0'96'16,"0"0"21"-16,93 10 6 15,-49-10-30-15,0 0-52 16,-1 0-29-16,-3 0-10 0,-5 0-1 16,-4 0-2-1,-3-4-118-15,-7-2-212 0</inkml:trace>
  <inkml:trace contextRef="#ctx0" brushRef="#br0" timeOffset="175707.066">9306 11886 879 0,'0'0'111'0,"0"0"-93"16,0 0-8-16,0 0 110 0,0 0-66 15,126-63-31-15,-76 62-7 16,1 1-8-16,-8 0 13 16,-5 0-4-16,-13 11-7 15,-4 5-5-15,-11 4-5 16,-7 2 1-16,-3 2-1 16,0 0 0-16,-13-1 1 15,-8-2 3-15,-1-4-4 16,-1-5 7-16,1-2-7 15,6-6 1-15,5-1-1 16,6-3 4-16,5 0-4 16,0 0 17-16,2-10-8 15,18-8-9-15,2 0-5 0,2-1-7 16,-2-4 6 0,-2 4-1-16,-4 0 7 0,-4 5 0 15,-2-1 1-15,-2 5 2 16,-2-3-4-16,0 5 3 15,0 2-4-15,-2 2 2 16,-1 2 0-16,-2 2 2 16,1 0-2-16,-1 0-4 15,1 0-4-15,1 13-1 16,3 9 9-16,0 2 0 16,1 1 0-16,-1 5 8 15,2-3-5-15,1 1 0 0,4-3-1 16,-1-4 2-1,4-2-5-15,1-3 1 0,5-3-45 16,5-3-123-16,0-6-256 16</inkml:trace>
  <inkml:trace contextRef="#ctx0" brushRef="#br0" timeOffset="176402.1883">9972 12045 941 0,'0'0'9'0,"0"0"-2"16,0 0 16-16,88 4 40 16,-69 6-48-16,-3 3-11 0,-6 1-4 15,-9 2-2 1,-1-2 1-16,-3 3 1 0,-15 0 1 15,0-3 5 1,2-1-4-16,5-3 0 0,7-6 7 16,4-1 23-16,0-1-5 15,6-1-9-15,18-1 1 16,10 0-7-16,8 0-7 16,4 0-5-16,5 0-5 15,1-7-96-15,-6-5-208 16</inkml:trace>
  <inkml:trace contextRef="#ctx0" brushRef="#br0" timeOffset="176635.5637">10467 11989 974 0,'0'0'177'16,"0"0"-170"-16,0 0-3 15,116 4-3-15,-68 0 2 16,3-1-3-16,-5-2-131 16,-3-1-209-16</inkml:trace>
  <inkml:trace contextRef="#ctx0" brushRef="#br0" timeOffset="177153.3402">10976 11887 1104 0,'0'0'33'0,"0"0"-23"15,0 0 14-15,118 0 62 16,-77 10-54 0,-5 0-27-16,-5 1-1 15,-8 0-4-15,-8 0 0 16,-8 4 1-16,-7-1 0 16,0 3-1-16,-3 0 1 0,-13-1 0 15,-5 0 3-15,2-5-1 16,4-1-3-16,3-2 0 15,12-6 2-15,0 0-2 16,0-2 0-16,4 0-5 16,14-6-23-16,6-7-22 15,-2-3 30-15,-2-3 16 16,-2-2 2-16,-6 0 2 16,-5 0 0-16,-3 5 5 0,-2 3 24 15,-2 5 18 1,0 3-9-16,1 4 1 15,1 1-18-15,-2 0-21 0,3 4-5 16,0 12-11 0,0 3 16-16,0 4 4 0,-1 0-3 15,1-1 2-15,1 2-2 16,6-4-1-16,4-1-1 16,8-1-82-16,8-6-69 15,1-8-200-15</inkml:trace>
  <inkml:trace contextRef="#ctx0" brushRef="#br0" timeOffset="177365.0886">11598 11978 1005 0,'0'0'96'0,"0"0"-67"15,0 0 41-15,0 0-10 16,0 0-42-16,0 0 24 15,0 61-23-15,0-38-10 16,0-2 2-16,3 4-11 16,0-5 1-16,-3 2-2 15,0-3-18-15,0-1-123 16,0-8-197-16</inkml:trace>
  <inkml:trace contextRef="#ctx0" brushRef="#br0" timeOffset="178446.2992">9382 12516 644 0,'0'0'421'16,"0"0"-380"-16,0 0-41 0,0 0 47 16,0 0 7-16,105-2-32 15,-58 2-19-15,0 0 0 16,3 0 3-1,3 0 6-15,7 0-4 0,2 0 1 16,5 1-7-16,-3 3 1 16,-1 0 0-16,-2 0-4 15,0-3 1-15,-1 2 0 16,1-3 1-16,2 0 1 16,-1 0-2-1,3 0 0-15,-1 0 3 0,3 0-5 16,5 0 2-16,1 0-4 0,1 0 4 15,-3 0-12 1,-2 0-5-16,-3 0 9 0,0-3 0 16,-2 0 6-1,-1-3 1-15,-5 2-1 16,-2-3 1-16,-2 2 2 16,-4-1 4-16,-6 0-5 0,-8 4-1 15,-9-2 1-15,-11 4 0 16,-4 0 0-16,-6 0-4 15,-3 0-11-15,-3 0-138 16,0 0-156-16</inkml:trace>
  <inkml:trace contextRef="#ctx0" brushRef="#br0" timeOffset="181022.6422">9800 12815 1029 0,'0'0'74'0,"0"0"-33"16,0 0-9-16,0 0 54 0,0 0-20 15,0 0-48-15,0 0-12 16,39-24-6-16,-33 24 0 15,-3 5 0-15,1 7 0 16,-2 1 0-16,-1 5-5 16,-1 5 5-16,0 2 0 15,0 4 3-15,-1 2-3 16,-5 0 0-16,0-1 0 16,2-4 0-16,2-2 0 15,2-5 0-15,0-3 0 16,0-3 0-16,0-4 0 15,10-4 0-15,1-3 2 16,5-2-2-16,1 0 0 16,5 0 0-16,3 0 2 0,-2-4-2 15,4-4 0-15,-5 3-2 16,-4-1-18-16,-9 0-48 16,-8-1-39-16,-1-1-140 15,-13-4-329 1</inkml:trace>
  <inkml:trace contextRef="#ctx0" brushRef="#br0" timeOffset="181227.092">9721 12965 1047 0,'0'0'109'16,"0"0"-94"-16,0 0-12 15,0 0 58-15,94-28-5 0,-70 28-53 16,-2 0-3-16,1 3-46 16,-4 7-89-1,-4 1-162-15</inkml:trace>
  <inkml:trace contextRef="#ctx0" brushRef="#br0" timeOffset="181622.2455">10166 13096 456 0,'0'0'708'0,"0"0"-688"16,0 0-13-16,0 0 12 15,0 0 36-15,82-1-52 16,-70 6-3-16,-3 7 2 16,-5 1-3-16,-4 1 1 15,0 0-10-15,-7 1 2 16,-5 1-5-16,-3-3 7 16,4 1 3-16,4-3 6 0,2-3-3 15,5-1 0-15,0-1 1 16,0-1-1-16,11 0 0 15,10 0 1 1,4-5 5-16,5 2-4 16,6-1 0-16,-2 2-2 0,6-3 1 15,-4 0-4-15,-3 0-14 16,-3 0-144-16,-5-4-240 16</inkml:trace>
  <inkml:trace contextRef="#ctx0" brushRef="#br0" timeOffset="181847.2181">10572 13014 1205 0,'0'0'43'0,"0"0"-35"15,0 0-8-15,116 5 46 16,-73-2-28-16,0 2-18 16,-1 0-11-16,-4-4-122 15,-3-1-334-15</inkml:trace>
  <inkml:trace contextRef="#ctx0" brushRef="#br0" timeOffset="182220.2195">11168 12824 1161 0,'0'0'23'0,"0"0"-23"0,0 0 0 16,0 0 11-16,0 0-3 15,0 0-8-15,30 54 1 16,-30-29 2-16,0 0-2 0,0 4 1 16,-2 0-2-1,-6-1 0-15,2-2 0 16,0-1 1-16,1-1-1 16,5-4 0-16,0-3 2 0,6 0-2 15,15-5 2-15,5-2-1 16,5-4 8-16,3-5-6 15,-1-1-2-15,-3 0 0 16,-6 0 1-16,-2-4-4 16,-4-6-38-16,-9-2-120 15,-9-4-238-15</inkml:trace>
  <inkml:trace contextRef="#ctx0" brushRef="#br0" timeOffset="182395.2648">11192 13028 1148 0,'0'0'67'15,"0"0"-67"-15,85-6 0 16,-49 6 15-16,1-2-15 16,-3-2-134-16,-4-2-358 15</inkml:trace>
  <inkml:trace contextRef="#ctx0" brushRef="#br0" timeOffset="182585.2821">11596 13024 1164 0,'0'0'23'0,"0"0"-16"15,0 0 72-15,0 0 5 16,23 82-39-16,-20-56-40 15,4 1-2-15,-4 3-6 16,-1-1-36-16,-2-4-121 16,0-4-255-16</inkml:trace>
  <inkml:trace contextRef="#ctx0" brushRef="#br0" timeOffset="202965.5553">2609 15484 1089 0,'0'0'56'0,"0"0"-51"16,0 0 11-16,0 0 70 16,0 0-6-16,0 0-39 15,0 0-41-15,0 0-3 16,84-19 3-16,-50 41 9 15,3 4-5-15,-1 2 4 16,1 5 1-16,-1 1-1 16,-3-1 1-16,-3 2-9 15,4-2 1-15,-4-3 11 16,-3-3-11-16,-2-5 5 0,-6-4-6 16,-2-3 4-1,-2-3-6-15,-3-5 2 16,-3-4-26-16,1-3-48 15,2 0-40-15,1-2-33 0,-5-12-118 16</inkml:trace>
  <inkml:trace contextRef="#ctx0" brushRef="#br0" timeOffset="203310.6317">3219 15387 890 0,'0'0'69'0,"0"0"3"16,0 0 9-16,0 0-8 15,0 0-68-15,0 0-3 0,-9 29 6 16,9 1 6-1,0 3 2-15,0 3-3 0,0 5 1 16,0 1 16-16,0 3-3 16,0-1-20-16,-6 0 9 15,-3-3-9-15,-1-8 1 16,1-3-2-16,0-9-6 16,6-6 2-16,-2-6-2 0,4-5 1 15,1 1-2-15,0-5-69 16,0 0-66-16,0-6-178 15</inkml:trace>
  <inkml:trace contextRef="#ctx0" brushRef="#br0" timeOffset="203712.1068">3813 15509 1018 0,'0'0'34'0,"0"0"-31"16,0 0 37-1,0 0 72-15,0 0-62 16,0 0-30-16,121 6-12 15,-69-6-6-15,-3 0-2 16,-8 0-3-16,-10 0-77 16,-12 0-100-16,-19 0-110 0</inkml:trace>
  <inkml:trace contextRef="#ctx0" brushRef="#br0" timeOffset="203915.2965">3740 15706 937 0,'0'0'67'16,"0"0"8"-16,0 0 46 0,103 9-32 15,-57-9-38-15,6 0-39 16,3-1-9 0,-5-7-2-16,-4 1-1 15,-6 4-44-15,-10-5-137 16,-11 0-198-16</inkml:trace>
  <inkml:trace contextRef="#ctx0" brushRef="#br0" timeOffset="209699.0119">7591 14776 1136 0,'0'0'68'16,"0"0"-38"-16,0 0 23 15,0 0 40-15,0 0-24 16,0 0-69-16,0 0-3 16,13 49-1-16,-22-11 4 0,-4 1 2 15,-1 2 0-15,-1 3 0 16,0-2-1-16,1-5-1 15,0-3 0-15,6-9 0 16,3-9-3-16,3-8 3 16,2-6 0-16,0-2 9 15,0-8 0-15,12-11-7 16,5-8-2-16,0-4 0 16,4-2-3-16,-4-3 3 15,-1 1 0-15,-4 2 0 16,-4 6-2-16,-5 7 2 15,-2 4 0-15,1 10 0 16,-2 5 2-16,4 1-2 16,2 0-6-16,6 11-2 15,7 10 3-15,8 1 3 0,4 6-1 16,4-4-51-16,2-3 21 16,0 1-19-16,-2-6 6 15,-5-3 16-15,-10-3 6 16,-6-3 23-16,-7-2-1 15,-7-2-5-15,0 1 7 16,0 3-5-16,-15 2 5 16,-11 5 20-16,-12 1-3 15,-7 4 9-15,-5-2 3 16,-4-1-8-16,8 0 9 16,4-5-12-16,11-1-7 15,13-4-7-15,6-3-3 0,9-2-1 16,3-1 0-16,0 0-61 15,22 0-56 1,8-1-155-16</inkml:trace>
  <inkml:trace contextRef="#ctx0" brushRef="#br0" timeOffset="210282.157">8013 14993 1002 0,'0'0'51'0,"0"0"-5"15,0 0 15 1,0 0 13-16,85-25-44 0,-52 25-26 16,-2 0 1-16,-1 14-3 15,-11 2-2-15,-11 4 2 16,-8 3-4-16,0 2 4 16,-20 0-4-16,-6 0 6 0,0-4-6 15,2-3 2-15,6-7-4 16,11-5 4-16,5-5 4 15,2-1-4-15,0 0 23 16,14-14-12-16,7-8-11 16,7-1 0-16,-1-5-13 15,-2-1-12-15,-5-3 12 16,-4 3 13 0,-2 1 0-16,-7 7 1 0,0 5 22 15,-5 3 20-15,-2 7-3 16,1 3 19-16,-1 3-26 15,0 2-32-15,0 16 4 16,2 8-3-16,1 5 13 16,1 2-10-16,1 3-1 15,1-1-2-15,3 0-2 0,0-2-3 16,4-2 3 0,5-4-80-16,1-5-35 0,1-6-95 15,-1-7-211-15</inkml:trace>
  <inkml:trace contextRef="#ctx0" brushRef="#br0" timeOffset="210565.3981">7459 15504 1253 0,'0'0'69'16,"0"0"-69"-16,0 0 1 15,0 0 110-15,0 0 4 16,157 44-89-16,-36-44-13 16,19 0-9-16,9 0-2 15,1-4 1-15,-12-3-3 16,-20 0-1-16,-26 1-60 15,-26 3-108-15,-24-3-60 0,-23 2-182 16</inkml:trace>
  <inkml:trace contextRef="#ctx0" brushRef="#br0" timeOffset="211332.3535">7892 15961 1278 0,'0'0'0'0,"0"0"-6"0,0 0-2 16,0 0 8-16,0 0 3 16,-58 106 1-16,43-60-1 15,-1-1-2-15,2-2-2 0,5-7 1 16,0-6 0 0,8-10 5-16,1-9-5 0,0-10-12 15,0-1 10-15,3-9 2 16,13-15 0-16,1-8 0 15,0-4-4-15,-3-1 4 16,1-1 0-16,-6 2 0 16,-2 4 5-16,-1 6-4 15,-2 7 13-15,1 7 7 16,4 7-11-16,3 5-4 0,4 0-6 16,7 16-7-1,5 8 6-15,3 1 1 0,5 3-11 16,0-1-23-1,0-2-12-15,-2-1-10 16,-7-5-11-16,-9-5 10 16,-9-3 43-16,-6-2 7 0,-3-2 7 15,-3 1 0-15,-19 1 15 16,-7 1 41-16,-11 0 4 16,-5-2-3-16,-3 1 6 15,2-1-27-15,3-2-3 16,13-3-12-16,10 2-20 15,13-2 1-15,7 0-2 0,3-3-45 16,24 0-85 0,13 0-144-16</inkml:trace>
  <inkml:trace contextRef="#ctx0" brushRef="#br0" timeOffset="211650.0194">8375 15841 937 0,'0'0'235'0,"0"0"-211"16,0 0-16-16,0 0 53 16,0 0-10-16,0 0-30 15,14 75 0-15,-1-29-13 16,-4 1-6-16,-3-1-2 0,-3-5 0 15,4-3 0 1,-2-4-1-16,7-7 2 0,4-3-2 16,4-7-2-16,10-4-13 15,0-6-5-15,-1-3 1 16,0-4-35-16,-7 0-10 16,-5-6-26-16,-3-12-35 15,-8-3-110-15</inkml:trace>
  <inkml:trace contextRef="#ctx0" brushRef="#br0" timeOffset="211827.5451">8283 16079 483 0,'0'0'656'0,"0"0"-578"15,0 0-63-15,88-24 23 16,-29 13 38-16,6 0-68 15,-1 1-8-15,-8-1-52 16,-12-3-188-16,-16-4-684 16</inkml:trace>
  <inkml:trace contextRef="#ctx0" brushRef="#br0" timeOffset="218779.9833">4902 16350 1104 0,'0'0'74'0,"0"0"-62"15,0 0-4-15,0 0 58 16,0 0-30-16,0 0-36 16,0 0 1-16,-6 26-1 15,-3 3 1-15,-4 5 2 16,1 0-3-16,0-1 0 0,0 1 0 15,6-6-2-15,1-6 2 16,5-6 0-16,0-5-20 16,0-5-8-16,0-6-10 15,0 0 19-15,5 0 18 16,-2-17-2-16,3-6-9 16,-1-4 12-16,-4-4 3 15,1 0 0-15,-2-1 17 16,0 1 11-16,0 4-6 15,0 2 9-15,0 5 2 16,0 3-8-16,0 6 5 16,0 6-10-16,4 2 0 15,0 3-17-15,5 0-6 16,5 10-11-16,10 9 8 16,4 6-3-16,2 2-8 0,3 2-38 15,-2 3-5-15,0-5-41 16,1-1-25-16,-4-4 7 15,-1-6-6-15,-2-1 1 16,0-9 6-16,-5 0 25 16,-2-5 86-16,-9 1 4 15,-6-2 47-15,0 1 0 16,-3 0 9-16,0 4 3 16,0 0 17-16,-12 1-8 15,-6 1-24-15,-3 2 17 16,-7 2-2-16,-5-1 10 15,-6 1-20-15,-3-2 5 16,-3 1-13-16,-2-2 1 16,3 2-14-16,3 0-10 15,8-3-12-15,13 3-5 0,7-9-1 16,10 2 0-16,3-3 0 16,3 0-98-16,21 0-88 15,6-8-97-15</inkml:trace>
  <inkml:trace contextRef="#ctx0" brushRef="#br0" timeOffset="219214.8249">5262 16352 956 0,'0'0'101'16,"0"0"-75"-16,0 0 29 0,0 0 51 16,0 0-39-16,0 0-55 15,0-22-12-15,4 29-4 16,4 10 3-16,2 1 1 15,-4 3 7-15,3 4-7 0,-6 5 0 16,3-1 0 0,-3 0 0-16,0 0-2 0,-2-3 1 15,4-4 1-15,2-5-2 16,2-6 0-16,3-2-6 16,2-6-6-16,2-3 3 15,2 0 11-15,4 0-5 16,-1-9-2-16,-4-4 6 15,-1 0-18-15,-4-1-20 16,0-2-27-16,-2-1-42 16,-4-1-66-16,-3-1-144 15</inkml:trace>
  <inkml:trace contextRef="#ctx0" brushRef="#br0" timeOffset="219427.4499">5227 16465 1035 0,'0'0'69'16,"0"0"-60"-16,0 0 16 15,0 0 28-15,0 0-51 16,0 0-2-16,100-28-138 15,-68 20-117-15</inkml:trace>
  <inkml:trace contextRef="#ctx0" brushRef="#br0" timeOffset="219940.206">5724 16345 359 0,'0'0'768'0,"0"0"-723"0,0 0-35 0,0 0 48 16,0 0 23-16,0 0-66 15,96-8-14-15,-37 0 2 16,4-2-4 0,-2 0 1-16,-6 0-5 0,-8 2-20 15,-13 1-62-15,-9 0-16 16,-10 0 24-16,-9 1-65 15,-6 1-33-15,0 0-316 16</inkml:trace>
  <inkml:trace contextRef="#ctx0" brushRef="#br0" timeOffset="220278.3025">6030 16181 1012 0,'0'0'104'15,"0"0"-84"-15,0 0-12 16,0 0 58-16,0 0-34 16,0 0-26-16,0 6 1 15,27 5-2-15,1 0-4 16,3 1 3-16,-6 3-8 15,-6 0 4-15,-7 2-22 16,-5 2 22-16,-7 0-1 16,0 4 1-16,0 2 0 15,-13-2 5-15,-4 1 3 16,-2-2 1-16,5-3-5 0,1-2 0 16,6-2-3-16,4-2-2 15,3-2-86-15,0-11-205 16</inkml:trace>
  <inkml:trace contextRef="#ctx0" brushRef="#br0" timeOffset="220930.5185">6481 16177 481 0,'0'0'449'0,"0"0"-401"16,0 0-43-16,0 0 51 15,0 0-8-15,0 0-40 16,-14 14-7-16,10 1 10 15,1 3 3-15,-2 1 13 16,1 2-13-16,1 1-13 16,0 0 5-16,3-1 1 15,0 0-6-15,3-1 8 16,12-2-7-16,1-4-4 16,5-1-8-16,4-5-37 15,2-5-18-15,1-3-15 16,-1 0 2-16,-6-3 52 0,-1-11 26 15,-4-2 10 1,-4-3 20-16,-3-1 56 0,-1-3-17 16,-5 3-4-16,-3-1-2 15,0 1-19-15,0 1-16 16,-5 1 9-16,-10 4-6 16,-3 3-28-16,-4 1 0 15,-1 2-3-15,-2 3-7 16,-2 1 5-16,2 4-74 15,4 0-103-15,0 0-156 16</inkml:trace>
  <inkml:trace contextRef="#ctx0" brushRef="#br0" timeOffset="222326.8163">4978 15515 1151 0,'0'0'75'0,"0"0"-69"16,0 0 6-16,0 0 90 15,0 0-2-15,0 0-66 16,51-16-32-16,-30 1 5 0,1-4-7 16,-2-5 2-16,-4-4-2 15,-2-4 5-15,-7-5-4 16,-7-3-1-16,0-5-3 15,-12 2 2-15,-3-2-1 16,-3 1 2-16,-1 1 2 16,5 8 0-16,-3 8-1 15,0 7-1 1,2 8-5-16,0 9 3 0,-1 3-3 16,2 0-7-16,2 21 12 15,5 5-3-15,6 8 3 16,1 10 1-16,0 5 1 15,13 2-2-15,3-1 0 16,7 0 1-16,2-4 1 0,3-6-2 16,2-8 0-16,6-8-4 15,0-7-3 1,0-8-28-16,-5-8 4 0,0-1-2 16,-7 0 8-16,-3-15-2 15,-6-3 6-15,0-3 11 16,-6-2-2-16,-6-2 12 15,0 4-3-15,-3 1 3 16,0 5 2-16,0 7 3 16,0 2 24-16,0 6 10 15,0 0-28-15,0 0-11 16,0 6-6-16,4 11 6 16,1 3 16-16,8 1-11 15,-2-3 5-15,2 2-3 0,-4-4-5 16,0 0-4-16,3-5 2 15,-6-1-28-15,-2-4-67 16,-4-6-175-16,0 0-524 16</inkml:trace>
  <inkml:trace contextRef="#ctx0" brushRef="#br0" timeOffset="222497.3619">5299 15125 1105 0,'0'0'0'0,"0"0"-196"0,0 0 68 15,0 0 22 1,0 0-396-16</inkml:trace>
  <inkml:trace contextRef="#ctx0" brushRef="#br0" timeOffset="223047.0876">5509 15271 845 0,'0'0'76'16,"0"0"1"-16,0 0-14 15,0 0-9-15,0 0-16 16,58 83-14-16,-47-73-21 16,0-5 0-16,-1-1 2 0,-4-4-2 15,-2 0 1-15,-2-5 1 16,-2-9-3-1,0-2 5-15,0-2-5 0,0 0 2 16,3 2 12 0,4 3-13-16,4 1 4 0,2 3 3 15,5 4-6-15,3 1 7 16,-2 4 1-16,4 0 12 16,-3 4-8-16,0 10-12 15,-4 4 3-15,-2 2-7 16,-4 3-1-16,1-2 1 0,-5-5 3 15,-3-1 0 1,-3-6-3-16,0-5-2 0,0-2-2 16,0-2 1-16,-8 0 3 15,-1-2 5-15,-1-10-4 16,7-5-1 0,0-4 0-16,3-4-2 0,0 0-1 15,0 1 3 1,6 2 0-16,7 5 5 0,-1 3 8 15,3 6 2-15,-3 5 7 16,7 3-17-16,-1 0 6 16,6 1-5-16,0 13 14 15,1 6 5-15,-4 4-17 16,-3 4 1-16,-10 4-4 16,-8 2-4-16,0-2-2 15,-21-1-55-15,-10-5-21 0,-7-3-38 16,-5-6-132-16,-2-8-291 15</inkml:trace>
  <inkml:trace contextRef="#ctx0" brushRef="#br0" timeOffset="223442.5801">5338 15163 590 0,'0'0'437'0,"0"0"-397"15,0 0-37-15,0 0 72 16,0 0-8-16,0 0-43 16,0-9-6-16,0 9 1 15,0 0 25-15,0 0-3 16,0 0-28-16,-6 0 24 0,-5 0-9 16,-3 0-19-16,3 0-5 15,3 0-4-15,5 0-24 16,3 0-98-16,0 4-72 15,0 0-121 1</inkml:trace>
  <inkml:trace contextRef="#ctx0" brushRef="#br0" timeOffset="286133.3626">9741 15290 989 0,'0'0'67'0,"0"0"-56"16,0 0 12-16,0 0 124 15,0 0-45-15,0 0-40 16,-22-7-40-16,24 7 4 16,18-3-11-16,9 2-9 15,11 1-5-15,2-4 2 16,5 4 1-16,0 0-4 15,2 0 0-15,-2 0 0 16,-7 0-7-16,-4 0-78 16,-12 4-32-16,-8 0-104 15,-11-2-219-15</inkml:trace>
  <inkml:trace contextRef="#ctx0" brushRef="#br0" timeOffset="286320.4395">9724 15460 929 0,'0'0'206'0,"0"0"-177"16,0 0-21-16,0 0 104 16,119-6-45-16,-69 0-45 15,6 1-17-15,1 0-4 16,3 4-2-16,-7 1 1 15,-5 0-2-15,-7 0-34 0,-10 1-105 16,-10 2-177-16</inkml:trace>
  <inkml:trace contextRef="#ctx0" brushRef="#br0" timeOffset="287438.5006">11759 15035 973 0,'0'0'37'0,"0"0"-12"15,0-84-9-15,-15 58 101 16,-4 5-52-16,-5 5-42 16,-6 7-16-16,-3 6-6 15,-9 3-1-15,-8 0 2 16,1 12-2-16,7 9 0 15,7 5 0-15,12 4-5 0,9 2 1 16,10 0 6 0,4-2-2-16,13-2 3 0,20-7 4 15,10-5-7-15,6-9 0 16,3-7 2-16,-1 0 6 16,-3-6-8-16,-6-13-5 15,-9-8 1-15,-5-5 2 16,-9-7 2-16,-8-8 1 15,-8-10-1-15,-3-6 3 16,0 2-3-16,-8-1 8 16,-4 5 10-16,-1 7-7 0,1 4 19 15,0 8-11 1,3 6 0-16,-1 9 4 0,2 9 2 16,1 5-1-16,4 6 6 15,3 3-25 1,-2 0-5-16,1 1-6 15,-2 17-13-15,-2 7 17 0,5 7 4 16,0 1 1 0,0 5-3-16,2 1-2 0,10 1 0 15,1 4 2-15,2 4 0 16,0-1-3-16,-1-4 7 16,-3 0 0-16,-2-9-4 15,-3-6-10-15,-1-3-39 16,-2-5-16-16,-3-3-22 0,0-3-67 15,0-8-104-15</inkml:trace>
  <inkml:trace contextRef="#ctx0" brushRef="#br0" timeOffset="288081.8877">12013 14723 921 0,'0'0'50'15,"0"0"9"-15,0 0-4 16,0 0 42-16,82-38-40 16,-60 38-46-16,4 6-8 15,-3 15-1-15,-3 4-1 16,-8 6-1-16,-6 8 0 16,-6 0 0-16,0 1 0 15,-9-4 0-15,-9-4 0 0,0-6-1 16,0-7 2-16,3-3 0 15,3-7 0 1,5-4-1-16,4-5-4 16,3 0 4-16,0-2 2 0,1-16-2 15,15-4-12-15,3-3 11 16,3-4-5-16,3-6 6 16,-2-4 0-16,-1-1 0 15,-3 2 0-15,-4 1 1 16,-3 8 1-16,-6 3 19 15,-3 5 7-15,-3 8 10 16,0 8-7-16,0 2-16 16,0 3-6-16,0 0-9 0,0 15-13 15,-1 12 13 1,1 7-2-16,0 9 1 16,0 2 0-16,7 0 1 0,1-2 0 15,2-3 0-15,1-7 1 16,-4-3-2-1,3-3-5-15,-4-7-73 0,-1-3-57 16,-2-4-96 0,-3-6-215-16</inkml:trace>
  <inkml:trace contextRef="#ctx0" brushRef="#br0" timeOffset="288390.0307">11511 15384 987 0,'0'0'159'0,"0"0"-129"15,0 0-24-15,0 0 124 16,94 5 12-16,-9-5-88 15,21 0-23-15,12-5-15 16,4-4-8-16,-4 0 2 16,-10 1-6-16,-14-1-4 15,-12 4 0-15,-18-1-19 16,-19 2-65-16,-21 2-88 16,-24-1-212-16</inkml:trace>
  <inkml:trace contextRef="#ctx0" brushRef="#br0" timeOffset="289139.9855">11814 16005 978 0,'0'0'61'0,"0"0"-54"15,-88-25-2 1,55 25 56-16,-4 0 19 0,0 20-41 15,3 6-14-15,2 4-15 16,7 1 10 0,11 0 3-16,8-1-21 0,6-4 4 15,0-3-5-15,15-7 2 16,14-3 8-16,5-8-7 16,2-5 10-16,2 0-1 15,-5-7-12-15,-4-11 2 16,-7-8-3-16,-4-8-5 0,-1-8 5 15,-7-10-3 1,-6-5 3-16,-2-2-3 0,-2 3 4 16,0 7-1-16,-3 4 0 15,-8 7 0-15,-2 6 3 16,4 7 18-16,0 8 2 16,3 9 3-16,5 2-2 15,-1 6 16-15,2 0-40 16,0 2-9-16,0 22 2 15,0 6 7-15,3 10 4 16,4 4 1-16,1 4-5 16,0 3 0-16,-1 5-1 15,6-1 4-15,2-1-11 16,5-7-60-16,3-12-54 16,-1-16-166-16,0-13-479 0</inkml:trace>
  <inkml:trace contextRef="#ctx0" brushRef="#br0" timeOffset="289446.7791">12165 15658 1196 0,'0'0'13'0,"0"0"-13"0,0 0-14 16,0 0 14-16,0 0 18 15,-14 90 6 1,12-44-14-16,2 5-4 16,0 2-2-16,0 0-1 0,0 0 3 15,0-8-5 1,0-3 1-16,8-10 0 0,4-7-2 16,3-5 6-16,2-7-3 15,3-7 4-15,-1-3 1 16,1-3 1-16,3 0-9 15,-1-17-30-15,-1-4-126 16,-3-8-144-16</inkml:trace>
  <inkml:trace contextRef="#ctx0" brushRef="#br0" timeOffset="289619.4215">11983 15877 1118 0,'0'0'99'15,"0"0"-62"-15,0 0-19 16,98-28 71-16,-47 22-31 16,7-3-41-16,0 2-17 15,2-2-2-15,-9-3-84 16,-7-6-218-16</inkml:trace>
  <inkml:trace contextRef="#ctx0" brushRef="#br0" timeOffset="290431.6654">13403 13830 825 0,'0'0'216'0,"0"0"-184"16,0 0 12-1,0 0 2-15,0 0-26 16,0 0-17-16,-53 22 0 0,21 27 11 16,4 8-9-16,-2 8-1 15,-2 5 8-15,-3 1-3 16,-4-6 2-16,0-3-10 16,-1-6-1-16,4-5 6 15,8-9-5-15,7-7-1 16,5-11-4-16,8-7-88 0,2-11-80 15,4-6-211-15</inkml:trace>
  <inkml:trace contextRef="#ctx0" brushRef="#br0" timeOffset="290709.8926">12963 14287 540 0,'0'0'444'16,"0"0"-438"-16,0 0-5 16,0 0-1-16,0 0 34 15,-6 97-7-15,1-63-5 16,0 1-20-16,0 1 2 16,1-1 15-16,4-2 8 0,0-5 2 15,4-7-17-15,20-9-6 16,12-6 29-16,14-4 10 15,13-2-20-15,4 0-19 16,2-4-6-16,-6-3-44 16,-14-6-210-1</inkml:trace>
  <inkml:trace contextRef="#ctx0" brushRef="#br0" timeOffset="348597.3932">15688 13828 819 0,'0'0'133'0,"11"-79"18"0,-8 34-35 16,-3-1 3-16,0 2-20 15,0 8-31-15,0 9-8 16,0 5-16-16,2 8-19 15,-1 7 0-15,1 3-9 16,-1 4-10-16,1 0-6 16,2 7-7-16,2 21-1 15,6 11 4-15,0 16 3 16,4 6-1-16,-2 0 0 16,-1-1 2-16,-2-10 0 15,-4-6-5-15,-1-6-1 16,0-10-4-16,-5-6-13 15,1-8 8-15,-2-6 3 16,0-6 8-16,0-2 1 0,-3 0 3 16,-13-3 6-16,-7-10-1 15,-3-1-4-15,3 0 1 16,5 3-2-16,9 6 3 16,6 2-3-16,3 3 0 15,0 0 0-15,6 2-21 16,18 13-26-16,7 7 38 15,5 0-7-15,3-2-30 16,-3-3 15-16,-3-7 14 16,0-4 5-16,-5-6 11 15,0 0 1-15,-2-1 3 0,-4-16-3 16,-1-5 9-16,-5-7-2 16,-4-3-1-1,-2-6-1-15,-8-6 3 16,-2-8-8-16,0-10 5 15,-21-2-3-15,-7 0-1 16,-11 7 6-16,-4 8-6 0,-8 12 1 16,-4 9-2-16,-3 8 3 15,-2 10-6-15,5 10 3 16,4 0-2-16,8 23 0 16,12 10-10-16,9 12 10 15,11 11-3-15,11 6 2 16,4 1 1-16,25-2 1 0,9-9-2 15,7-8-11-15,6-7-97 16,-2-11-75-16,2-9-76 16,-4-11-338-16</inkml:trace>
  <inkml:trace contextRef="#ctx0" brushRef="#br0" timeOffset="349160.8866">16329 13757 912 0,'0'0'55'0,"0"0"-55"16,0 0 0-16,0 0 63 15,0 0 7-15,0 0-18 0,89 18-34 16,-59-18-11 0,-4 0 5-16,-7-3-4 15,-6-7 0-15,-4-4 4 16,-7 0 2-16,-2 0 9 0,0-2-8 16,-8 2-7-16,-12 4-4 15,-9 7-4-15,1 3-8 16,-6 0 8-16,4 16-5 15,7 7 2-15,5 5-2 16,11 0 2-16,7 3 3 0,0-1-1 16,24-1 1-1,12-2 3-15,7-7-3 0,6-5 0 16,-2-5-4-16,-1-3-76 16,-6-7-81-1,-4 0-187-15</inkml:trace>
  <inkml:trace contextRef="#ctx0" brushRef="#br0" timeOffset="349497.7177">16704 13655 1021 0,'0'0'80'0,"0"0"-27"16,0 0-27-16,0 0 39 0,0 0-49 15,99 2-12-15,-66 23-1 16,-3 3-3-16,-11 3 0 16,-5 0-3-16,-10-3 0 15,-4-4 1-15,0-5 1 16,0-7-6 0,-7-6 6-16,1-5-2 15,0-1 3-15,1-3 18 0,1-15 25 16,2-9-13-16,2-8 14 15,0-1-8-15,12-4-10 16,6 2-21-16,0 3 0 16,6 5-5-16,1 5-1 15,2 8-46-15,2 6-76 16,-3 8-103-16,-3 3-147 16</inkml:trace>
  <inkml:trace contextRef="#ctx0" brushRef="#br0" timeOffset="349712.1408">17121 13569 945 0,'0'0'117'16,"0"0"-107"-16,0 0-8 16,0 0 17-16,0 0 53 0,37 72-35 15,-22-41-13 1,-1 0-11-16,-4-3-9 15,2-2 5-15,-6-4-8 16,-3-4-1-16,-3-1-10 16,0-9-157-16,0-8-185 15</inkml:trace>
  <inkml:trace contextRef="#ctx0" brushRef="#br0" timeOffset="349881.3616">17078 13374 1268 0,'0'0'0'0,"0"0"-11"0,0 0-113 16,0 0 91-16,0 0-141 16</inkml:trace>
  <inkml:trace contextRef="#ctx0" brushRef="#br0" timeOffset="350230.2325">17384 13539 1020 0,'0'0'2'16,"0"0"-2"-16,0 0-7 0,0 0 7 15,38 82-2 1,-21-44 3-16,-1-1-2 0,-1-5 1 16,1-8 0-16,-2-8 2 15,-1-7-1-15,-2-8-1 16,1-1 58-16,1-7 97 16,1-16-58-16,2-5-38 15,-5-3-15-15,-2-3 7 16,-1 3-33-1,-2 4-15-15,2 5 3 16,-2 5-6-16,4 5-10 0,2 7-73 16,7 5-56-16,7 0-92 15,-2 6-174-15</inkml:trace>
  <inkml:trace contextRef="#ctx0" brushRef="#br0" timeOffset="350763.3268">18065 13590 966 0,'0'0'79'0,"0"0"-50"16,0 0 16-16,-111-26 19 15,70 26-12-15,4 11-26 16,10 8-23-16,6 3-6 16,14 2 3-16,7 0 0 0,0-2-1 15,15-4 5 1,10-6-2-16,3-8-2 0,1-4-1 15,-6 0-9 1,-4-11 8-16,-5-5 2 16,-6-3 0-16,-5 3 2 15,-3 2 3-15,0 5 7 0,0 5-2 16,0 4 5-16,0 0-15 16,0 18-18-16,0 10 14 15,9 1 6-15,12-1-2 16,6-5 3-16,8-11 3 15,16-6-5-15,6-6-1 16,1-2 4-16,-6-19 3 16,-14-9-6-16,-12-5 11 15,-6-5-1-15,-13-4 7 0,-5 0 4 16,-2 0-13 0,-8 4-6-16,-10 4 6 0,-3 8-7 15,2 8-1-15,0 10 4 16,7 10-5-16,1 0-9 15,6 20-6-15,5 12 11 16,0 5 2-16,4 5 1 16,8 5 1-16,0-1 0 15,-2 1 2-15,-4-3-4 16,-3-6 2-16,-3-4-40 16,0-11-106-16,0-9-171 15</inkml:trace>
  <inkml:trace contextRef="#ctx0" brushRef="#br0" timeOffset="350924.8926">18234 13684 884 0,'0'0'58'15,"0"0"-58"-15,103-4-33 16,-61-2-20-16,-5-4-109 15,-4-5-435-15</inkml:trace>
  <inkml:trace contextRef="#ctx0" brushRef="#br0" timeOffset="351080.478">18506 13575 777 0,'0'0'147'0,"0"0"-43"16,0 0-51-16,0 0 9 16,0 0-56-16,0 0 1 15,35 46 12-15,-20-20-17 0,-3 0 8 16,-3 0-10-16,-3-4 0 15,-2-3-2-15,-4-4-8 16,0-5-131-16,0-7-222 16</inkml:trace>
  <inkml:trace contextRef="#ctx0" brushRef="#br0" timeOffset="351240.5634">18479 13389 905 0,'0'0'0'0,"0"0"-442"15</inkml:trace>
  <inkml:trace contextRef="#ctx0" brushRef="#br0" timeOffset="351780.7363">18671 13480 797 0,'0'0'34'15,"0"0"-29"-15,0 0 14 0,36 95-5 16,-18-66-6 0,-4 0-4-16,-1-9-3 0,-4-5 1 15,-5-10-2-15,1-5 0 16,-1 0 31-16,-1-7 122 15,0-10-101 1,2-5 8-16,-2-1-45 0,0 1-7 16,-2 5-8-16,2 4 0 15,0 5 2-15,4 3 14 16,2 5-2-16,5 0-14 16,4 0-3-16,4 10 2 15,-1 2-4-15,3-2 0 0,1-3 5 16,2-3 1-1,4-4 1-15,4 0 5 0,1 0-6 16,4-14 0-16,0-5-1 16,-4-2 3-16,-6-3 0 15,-12 0-1-15,-10 0 17 16,-8 3 6-16,0 4-23 16,-20 6 9-1,-15 7-11-15,-8 4-12 0,-2 11 12 16,5 14-5-16,7 8 5 15,8 3-1-15,10 3 2 16,12 3-1-16,3-6 7 16,12-4 7-16,12-9 13 15,7-7-10-15,9-6-1 16,7-6-5-16,3 2-6 16,9-3-5-16,-1-1-89 0,-2-2-112 15,-5 0-561 1</inkml:trace>
  <inkml:trace contextRef="#ctx0" brushRef="#br0" timeOffset="352862.4142">20256 13591 865 0,'0'0'205'0,"0"0"-168"16,-109-72-27-16,67 62 43 16,6 9 9-16,6 1-43 15,9 6-13-15,12 11-6 16,9 3 1-16,0 1-2 0,20-4 1 15,18-6-14-15,9-8-48 16,0-3-34-16,-2-14 9 16,-7-16 7-16,-8-7 54 15,-7-7 26-15,-8-1 0 16,-9-4 4-16,-3 2 62 16,-1 7 13-16,-1 8 11 15,2 11-12-15,0 9-24 16,0 7-13-16,0 5-5 15,0 1-36-15,6 24-14 16,2 13 14-16,3 14 0 16,3 12 3-16,1 9-2 15,-3 16-2-15,4 7-1 16,1 4 2-16,4 1-8 16,1-5 0-16,0-5-44 15,-3-9-5-15,-7-12 0 0,-4-10 15 16,-5-13 18-16,-6-7 12 15,0-9 11-15,0-6-9 16,1-9 9-16,11-4 0 16,14-8-11-16,11-4 4 15,10 0 3-15,5-12-4 16,-2-6 5-16,-8-8 6 16,-6-3-2-16,-5-6 10 15,-5-7-7-15,-7-3 9 16,-10-10 10-16,-9-2 3 0,0-5 3 15,-30 0-1 1,-21-1-9-16,-26 4-8 16,-19 0-8-16,-6 7-2 15,4 8 0-15,19 11 0 16,24 14 1-16,24 10-1 0,17 7 0 16,14 2 0-16,0-2 0 15,21 2-1-15,15-6 0 16,7-2 1-16,2-3 12 15,-7-4-2-15,-6-3-2 16,-9-1 0-16,-9 2-5 16,-5-3-6-16,-6 4-2 15,-3 2-74-15,0 1-53 0,0 1-126 16</inkml:trace>
  <inkml:trace contextRef="#ctx0" brushRef="#br0" timeOffset="353763.3435">21359 13525 369 0,'0'0'707'16,"0"0"-656"-16,0 0-5 15,83-85-4-15,-34 75 49 16,8 9-50-16,-2 1-29 0,-4 11-4 16,-14 15-4-1,-12 4-3-15,-10 2-1 0,-12 2-5 16,-3 0 0-16,-3-5-6 16,-19-5-14-16,1-8 13 15,1-9-5-15,6-6 17 16,6-1-1-16,8 0 6 15,0-15-10-15,2-4-6 16,17-5-19-16,1 0 15 16,2-2-25-16,-2-4 9 15,-6 0 12-15,-6 1 13 16,-8 0 6-16,0 5 3 0,0 6 17 16,-11 6 9-16,2 6-5 15,0 6-6-15,5 0-16 16,2 15 5-16,2 12-7 15,0 6 10 1,17 2-8-16,9 1 10 0,7-4-8 16,5-1-4-1,5-7 11-15,2-4-11 0,0-3-20 16,-1-6-90-16,-4-5-76 16,-1-3-126-16</inkml:trace>
  <inkml:trace contextRef="#ctx0" brushRef="#br0" timeOffset="354580.1749">22774 13465 1043 0,'0'0'68'15,"0"0"-2"-15,0 0 17 16,0 0-9-16,0 0-23 16,0 0-51-16,15-29-21 15,-10 52 16-15,4 5 5 16,4 1 0-16,5 0-1 15,4-3 1-15,3-7 0 16,2-6-7-16,-1-11-23 16,-5-2 13-16,-2 0 16 15,-1-16 1-15,-6-4 10 0,-3-2-10 16,-3 4 7-16,-5 1 1 16,2 7-4-1,-3 5 3-15,0 2 1 0,0 3-8 16,0 2-4-16,3 14-19 15,5 8 23 1,2 4-3-16,9-1 1 0,7-3-3 16,4-5-10-16,1-8-10 15,0-9 24-15,-2-2 1 16,-10-4 4-16,-3-15 30 16,-6-5 5-16,-10-1 5 15,0 1-11-15,-10-2-15 16,-13 6-4-16,-6 4-14 0,3 4 0 15,-1 7-1-15,7 5-94 16,7 0-76-16,13 0-238 16</inkml:trace>
  <inkml:trace contextRef="#ctx0" brushRef="#br0" timeOffset="354772.6597">23459 13464 1206 0,'0'0'15'16,"0"0"-15"-16,0 0-14 0,0 0 14 15,0 0 22 1,0 0-14-16,64 98-8 16,-47-73-75-16,-6-8-159 0,-6-7-463 15</inkml:trace>
  <inkml:trace contextRef="#ctx0" brushRef="#br0" timeOffset="354921.6696">23251 13258 1130 0,'0'0'0'16,"0"0"-97"-16,81-5-164 0,-30 10-203 15</inkml:trace>
  <inkml:trace contextRef="#ctx0" brushRef="#br0" timeOffset="355122.1658">23714 13258 1127 0,'0'0'48'0,"0"0"-48"16,0 0 1-16,0 0 51 15,28 75 8-15,1-36-36 16,-1 4-24-16,-1 0 3 16,-5-3-3-16,-2-2-20 15,-7-5-87-15,-4-5-88 16,-6-11-116-16</inkml:trace>
  <inkml:trace contextRef="#ctx0" brushRef="#br0" timeOffset="355636.7909">23712 13468 551 0,'0'0'421'0,"0"0"-408"16,114-2-13-16,-59 2 0 16,3 0 6-16,-2-2-5 15,-7-15 1-15,-11-7 7 16,-11-5-7-16,-15-5 18 15,-12-1 57-15,0 3-9 0,-10 0 4 16,-11 8-22-16,1 8-4 16,6 7-15-16,3 8-10 15,2 1-21 1,5 14-13-16,4 16 10 0,0 12 3 16,16 5 0-16,9 3 1 15,5-1-5-15,-4-5 6 16,-2-6-2-16,-2-8 0 15,-7-9-2-15,-3-10 2 16,-5-11-8-16,-2 0 8 16,-1-7 22-16,2-12-17 15,0-7-5-15,-1-5-3 16,1-1 3-16,-2 0 3 16,2 6-3-16,4 8 0 0,1 8 3 15,8 7-1-15,7 3-4 16,3 4 2-16,7 14 0 15,3 5 14-15,-1 2-13 16,-1 0 3-16,-2 2-4 16,-6-3 1-16,-1 0-3 15,-2-2-33-15,-6-7-90 16,-9-9-125-16,-9-6-552 16</inkml:trace>
  <inkml:trace contextRef="#ctx0" brushRef="#br0" timeOffset="357062.6442">15802 15243 678 0,'0'0'224'15,"0"0"-186"-15,0 0-32 0,0 0 118 16,0 0 4-16,0 0-66 16,46-2-38-16,-10-10-21 15,6-5 7-15,6 1 6 16,-2-3-11-16,-1-1 0 15,-11 0-2-15,-13-1-2 16,-11 2 7-16,-10 2-5 16,-1 2 10-16,-23 2-6 15,-10 4-6-15,-8 7 2 16,2 2-3-16,4 0 2 16,11 20-4-16,14 2-5 15,11 5 5-15,12 0 0 0,26-1-21 16,11-3-30-1,7-3-19-15,-2-4-8 0,-14-6 32 16,-15-5 23-16,-15-2 14 16,-10-3 11-16,-7 1 3 15,-19 1 43-15,-10 4 11 16,0 3-15 0,3 2 2-16,6 3-29 0,13 1-4 15,8 3-5-15,6 2-5 16,4-1 1-16,23-1-2 15,7-4 2-15,2 0 7 16,-3-4-8-16,-8-3-1 16,-10-3 0-16,-7-3 0 15,-8-1 5-15,0 0 4 16,0 0 54-16,0 0-3 16,0 0-21-16,4-2-34 0,2-6-5 15,0 3-10-15,4-2-41 16,1 1-60-16,-2-2-79 15,1-4-87-15</inkml:trace>
  <inkml:trace contextRef="#ctx0" brushRef="#br0" timeOffset="357832.0012">16393 15240 917 0,'0'0'121'15,"0"0"-101"-15,0 0-16 0,84-24 38 16,-52 16-10-16,4-3-24 16,-4 0-6-1,-4-3 0-15,-7 0-1 16,-9-1 5-16,-8-3 4 0,-4 3 1 15,0 1 23-15,-16 1-2 16,-11 7-18-16,-9 3-5 16,-5 3-7-16,0 0 0 15,4 16-2-15,5 6 3 16,10 3-2-16,8 7-1 16,10 1 0-16,4-1-1 15,11-1 1-15,21-5 0 16,9-5 7-16,9-6-3 0,2-6-4 15,1-8-2-15,-1-1-46 16,-1-3-18-16,-5-15-6 16,-3-5 33-16,-4-7 30 15,-8-1 9-15,-8-7 4 16,-10 2 14-16,-8-1 15 16,-4 6 1-16,-1 4-6 15,0 11-1-15,0 10-18 16,2 6-9-16,16 0 0 15,7 8-54-15,8 14 26 16,1 1 7-16,-3 4-21 16,-10 1 16-16,-9 0 14 15,-10-1 5-15,-2-1 7 16,-5-4 2-16,-19-3 47 16,-5-5 26-16,-7-6-8 15,-2-2-4-15,5-3-35 0,10-1-10 16,12-2-14-16,11 0-4 15,3 0 0-15,31 0-107 16,11 0-93-16,8-8-304 16</inkml:trace>
  <inkml:trace contextRef="#ctx0" brushRef="#br0" timeOffset="358080.3159">17223 15141 1030 0,'0'0'99'0,"0"0"-47"15,0 0 30-15,0 0-49 16,0 0-31-16,0 0-2 16,19 71 2-16,-4-36 2 15,3 3-4-15,-3 1 2 16,0 1 1-16,-2 3-6 16,0-2 7-16,-2 4-8 15,-2-1 7-15,3-1-6 16,-2-2-12-16,5-4-35 15,2-5-53-15,0-6 0 16,0-5-77-16,-1-6-157 16</inkml:trace>
  <inkml:trace contextRef="#ctx0" brushRef="#br0" timeOffset="358445.3406">17223 15230 1054 0,'0'0'25'15,"0"0"5"-15,0 0-11 16,33-78 5-16,8 73 23 15,10 5-37-15,9 2-4 0,-2 18-6 16,-3 4-1-16,-13 3 0 16,-14 0-3-16,-13-1-13 15,-15-1-5-15,-2-5 10 16,-26-6 12-16,-12-3 3 16,-8-6-3-16,-6-4 8 15,2-1-8 1,7 0 0-16,14 0 6 15,15 0-6-15,16 0-23 0,4-5-238 16</inkml:trace>
  <inkml:trace contextRef="#ctx0" brushRef="#br0" timeOffset="359130.0319">17709 15271 627 0,'0'0'496'0,"0"0"-436"15,0 0-60-15,109-38 0 16,-70 32 12-16,1-1-12 16,-3-1-4-16,-4 0-1 15,-9-2-28-15,-9 0 30 16,-11-1 3-16,-4 1 1 16,-1 2 13-16,-22 2-5 15,-8 4-8-15,-6 2 5 0,-2 2-4 16,2 14 1-1,10 5-3-15,12 3-2 16,13 3 1-16,2-1 0 16,20-3 1-16,12-3 5 15,9-8-5-15,2-4-22 16,2-5-41-16,1-3-22 16,2 0-11-16,-2-17 27 0,-3-2 39 15,-7-3 26-15,-11-3 4 16,-8-3 24-16,-5 3 17 15,-12 0 6-15,0 4 45 16,-2 9-45-16,-17 8-12 16,-2 4-20-16,2 2-15 15,1 19-3-15,6 5 3 0,7 6-5 16,5-1 5-16,0 1 0 16,21-5 0-16,11-9 1 15,5-6 6-15,8-10 6 16,0-2 4-1,2-5-10-15,-2-18 4 0,0-4-5 16,-6-6 11-16,-5-4 3 16,-7-3-11-16,-10 0 7 15,-9-3-8-15,-8 0-3 16,0 4 0-16,-16 6-2 16,-4 8 3-16,2 12 30 15,6 9-15-15,4 4-11 16,6 10-10-16,2 17-8 15,0 9 8-15,9 3 0 0,4 6 2 16,1-1 1-16,-4-2-2 16,-2-4-1-16,-2-5 0 15,-1-3-11-15,0-5-62 16,0-7-71-16,-1-10-128 16</inkml:trace>
  <inkml:trace contextRef="#ctx0" brushRef="#br0" timeOffset="359307.1226">18516 15161 277 0,'0'0'826'15,"0"0"-817"-15,130-4-9 0,-75 1-15 16,0-4-122-16,-3-6-242 15</inkml:trace>
  <inkml:trace contextRef="#ctx0" brushRef="#br0" timeOffset="359575.4003">19484 14849 991 0,'0'0'65'16,"0"0"-65"-1,0 0-3-15,0 0 3 16,-8 73 50-16,27-33 1 0,1 0-30 16,0 3-5-16,-4-4-8 15,-3 1-1-15,-6-5-10 16,-4-3 3-16,-3-5-72 15,0-4-61-15,0-9-146 16</inkml:trace>
  <inkml:trace contextRef="#ctx0" brushRef="#br0" timeOffset="360012.3252">19317 15112 946 0,'0'0'82'0,"0"0"-82"0,124-10-37 16,-69 2 13-16,-1 1-4 16,-6-3-31-16,-7-2-48 15,-11-1 27-15,-12 0 80 16,-6 1 25-16,-9 4 57 0,-3 3-20 15,0 3 29-15,0 2-13 16,0 0-76-16,-2 17-2 16,-5 6-1-16,4 7 1 15,3-1 6-15,0 1-5 16,17-3 2-16,6-5 8 16,9-6-11-16,2-6 11 15,3-8 15-15,-1-2 10 16,-4-2 64-16,-9-15-37 15,-5-2 12-15,-10-2-19 16,-8-1-18-16,0-3-16 16,-18 3-17-16,-13 3-4 15,-11 5-1-15,-7 4-4 16,1 8-59-16,5 2-63 16,11 0-120-16,14 2-292 0</inkml:trace>
  <inkml:trace contextRef="#ctx0" brushRef="#br0" timeOffset="360697.0643">20939 14836 896 0,'0'0'171'0,"0"0"-90"0,0 0-17 16,0 0 24-16,0 0-30 16,0 0-18-16,14-24-40 15,-10 39-12-15,6 8 12 16,1 6-4-16,-2 3 5 0,-4 4-1 15,-1 4 0-15,-1 2-2 16,-2-3-1-16,5 1 6 16,3-1-1-16,6-7-2 15,-1-3-7-15,2-10 4 16,-1-5-8-16,1-3-1 16,2-9 11-1,1-2-7-15,4 0 7 0,-2 0-7 16,-2-8-50-16,0-6-8 15,-5-4-77-15,-2-3-103 16,-6-4-372-16</inkml:trace>
  <inkml:trace contextRef="#ctx0" brushRef="#br0" timeOffset="360872.5753">20994 15011 1035 0,'0'0'72'0,"0"0"-65"16,79-12 6-16,-44 10 3 15,2 2-16-15,-1 0-16 16,1 0-179-16,-3-4-274 16</inkml:trace>
  <inkml:trace contextRef="#ctx0" brushRef="#br0" timeOffset="361065.7392">21357 14927 911 0,'0'0'117'0,"0"0"-88"15,0 0-7-15,0 0 59 16,0 0-50-16,0 0 7 16,27 49-17-16,-14-28-15 15,-1 1-1-15,1 0-6 16,1 0 1-16,-1-2-36 15,-1-5-130-15,-4-9-163 16</inkml:trace>
  <inkml:trace contextRef="#ctx0" brushRef="#br0" timeOffset="361203.4254">21433 14818 786 0,'0'0'0'0,"0"0"-455"16</inkml:trace>
  <inkml:trace contextRef="#ctx0" brushRef="#br0" timeOffset="361794.842">21594 14840 861 0,'0'0'33'0,"0"0"-29"16,0 0-4-16,0 0 88 16,34 75-46-16,-20-49-36 15,-5 1 0-15,0-5-5 16,-1-3-1-16,0-3 2 16,-2-6 1-16,-3-4-3 15,0-6 2-15,2 0 3 16,3 0 27-16,0-6-24 15,2-8 6-15,-1-3 18 16,2 0-21-16,-1 2 0 16,0 1-6-16,1 5-4 15,0 3 31-15,-1 4-28 16,-1 2-2-16,0 0-2 16,0 13-12-16,1 4 5 15,-2 0 1-15,-2 4 2 0,1-1 4 16,2 0 0-16,-3-3 1 15,0-3-1-15,-1-4 1 16,-4-6-4-16,1-4 3 16,-1 0 0-16,5 0 19 15,-2-11-6-15,5-6-7 16,2-2-5-16,2-1 5 16,4-3-11-16,-1 1 5 15,1-1 0-15,0 5 5 0,-3 0 11 16,-2 8 15-16,-6 6 17 15,-2 3-23 1,2 1-11-16,3 0-14 0,1 13-6 16,1 7 4-1,1 1 4-15,-3 7-2 0,0-2 1 16,3 1 0-16,0 1-2 16,4-1-1-16,5 0-6 15,7 0-60-15,4-7-99 16,2-9-132-16</inkml:trace>
  <inkml:trace contextRef="#ctx0" brushRef="#br0" timeOffset="362161.859">22443 15082 795 0,'0'0'8'0,"0"0"-7"16,97 1 16-16,-67-5 81 16,-7-12-12-16,-6-4-45 15,-8 1 42-15,-5-3-41 16,-4 2 1-16,0 0-25 16,-18 7-13-16,-5 3-1 15,-7 8 2-15,-1 2-6 16,2 12 0-16,6 13-10 15,6 6 10-15,9 5-1 0,8 2 1 16,0-1 23-16,2-6 5 16,13-4 5-16,4-5-5 15,5-9-28-15,1-4 9 16,2-5-6-16,0-3 0 16,-1-1-6-16,-9 0-82 15,-9-7-72-15,-8-7-145 16</inkml:trace>
  <inkml:trace contextRef="#ctx0" brushRef="#br0" timeOffset="362707.1194">21251 14840 600 0,'0'0'152'0,"0"0"-150"15,0 0-1-15,0 0 1 16,0 0 13-16,0 0 0 16,39 32-10-16,-12-30 7 15,-4-2 21-15,-8 0 26 0,-6-11 49 16,-6-5-17-16,-3-2 4 16,0 0-43-16,-6 3-15 15,-10 5-10-15,-1 8-24 16,-2 2-1-1,1 9-4-15,3 13-14 0,6 4-90 16,6-1-179-16</inkml:trace>
  <inkml:trace contextRef="#ctx0" brushRef="#br0" timeOffset="363845.9383">14946 13055 558 0,'0'0'420'16,"0"0"-400"-16,0 0-9 16,0 0 5-16,0 0 21 15,0 0-32-15,44 0-5 16,-34 0 4-16,-3-5-4 15,-4-1 0-15,-3 1 3 16,0 0 14-16,0 1 1 16,0 2 11-16,-9 1-25 0,-5 1-2 15,-2 0-4-15,3 0 2 16,-1 7-5-16,5 5 2 16,5 0 4-1,1 1-1-15,3 1 9 0,0 1-1 16,0 1 6-16,1 0-5 15,11-1-8-15,8 0 11 16,5 0-12-16,5-5-65 16,3-6-181-16</inkml:trace>
  <inkml:trace contextRef="#ctx0" brushRef="#br0" timeOffset="364155.1092">15223 13057 572 0,'0'0'312'0,"0"0"-310"16,0 0-2-16,90-24 19 15,-80 17 84-15,-5 0-63 16,-5 0-23-16,0-1 9 15,0 3 38-15,-7 0-37 16,-6 4-7-16,1 1-8 16,-2 0-9-16,-2 3 1 15,3 11-4-15,3 3 4 0,1 3-2 16,3-1 0 0,6 1-2-16,0-1 0 0,9-2 0 15,13-3-72 1,4-7-178-16</inkml:trace>
  <inkml:trace contextRef="#ctx0" brushRef="#br0" timeOffset="365462.3354">23281 14691 907 0,'0'0'64'0,"0"0"-3"16,0 0-56 0,0 0 23-16,0 0 23 0,0 0-48 15,0 0 1 1,0 0-4-16,-33-8-1 0,26 8 1 16,0 0 0-16,4 0 0 15,1 0 8-15,1 0 0 16,1 0 1-16,0 0-5 15,0-4 1-15,0 0 14 16,0 3 2-16,0-1 5 16,0 2 3-16,0 0-28 15,0 0-1-15,0 8-13 0,0 7 13 16,0 2-2-16,-2 0 1 16,-4-2 1-16,-1 1 1 15,-4-4 1-15,1-1 0 16,-4-3-2-16,-2 0 2 15,-1 1-5-15,0-1-6 16,-1 1-105-16,7-1-81 16,2-5-274-1</inkml:trace>
  <inkml:trace contextRef="#ctx0" brushRef="#br0" timeOffset="365897.4542">23438 14727 566 0,'0'0'341'16,"0"0"-332"-16,0 0-9 15,0 0-4-15,0 0 4 16,0 0 3-16,15 34-3 16,-15-29 3-16,0-3-3 15,0-2 1-15,0 0 5 16,0 0 54-16,0-10-7 16,0-2-51-16,0 0 6 0,0 2 18 15,0 4-3-15,0 2-5 16,7 2-3-16,5 2-5 15,5 0 8-15,1 12 20 16,2 7 0-16,-2 4-20 16,-7 0-5-16,-7 0-7 15,-4-1-2-15,-3 2-4 16,-19-8 6-16,-11-2-6 16,-6-9-116-16,0-5-223 15</inkml:trace>
  <inkml:trace contextRef="#ctx0" brushRef="#br0" timeOffset="366623.0498">23241 14723 869 0,'0'0'30'16,"0"0"-30"0,0 0 0-16,0 0 19 0,0 0-15 15,0 0 5-15,20 41-5 16,-22-33-4-16,-6 1 3 16,4-4 0-16,-1-4-3 15,2-1 9-15,-2 0 3 16,2 0 8-16,0-4-15 15,3-5 1-15,0 1 8 16,0 0-13-16,3 0 3 0,5 2-4 16,-2 3 0-16,-3 2 16 15,-1 1 10 1,-2 0-13-16,1 0-7 0,-1 6-1 16,0 8-5-16,0 2 6 15,0-1-5-15,0-4-1 16,0-2 1-16,0-5 1 15,-3-4 0-15,-1 0 4 16,-2 0 12-16,-1-4 16 16,1-8-26-16,3 0 1 15,3-1 10-15,0 3-7 16,0 0 2-16,0 6-9 16,10 2 2-16,5 2 2 15,0 0-6-15,1 6 11 0,-2 6 2 16,-4 6-6-16,-4 2 6 15,-4 5-7-15,-2 0-5 16,0 3 2-16,-20-5-6 16,-5 1 2-16,-5-2-2 15,-7-2-56-15,-4-8-259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4T04:50:01.25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2055 3642 791 0,'0'0'60'0,"0"0"5"16,0 0 43-16,5-79-23 15,-2 62 32-15,3 7 9 16,-6 4-56-16,3 2 1 16,-3 4-8-16,0 0-23 15,0 0-34-15,0 0-6 16,3 22-3-16,0 14 0 0,1 15 0 15,1 5 3-15,1 2-1 16,-3 3 1-16,1-2 1 16,-2-1-1-1,1-3-1-15,0-5 1 16,1-7 3-16,-1-5-3 16,-3-7-1-16,3-5-9 0,-3-7-45 15,0-5-21-15,0-4 7 16,0-6-52-16,0-4-35 15,-6 0-73-15,-9-14-312 16</inkml:trace>
  <inkml:trace contextRef="#ctx0" brushRef="#br0" timeOffset="600.3758">1711 3657 1128 0,'0'0'22'0,"0"0"9"15,0 0-22-15,82-59-1 0,-16 53 16 16,11 6-20-16,1 0-4 16,-2 0-4-16,-18 6-5 15,-7 0-14-15,-11-1-14 16,-13-5 3-16,-11 0 14 15,-11-4 14-15,-2-10 6 0,-3-3 11 16,0-3 12-16,-6 2 18 16,-5 2-19-16,0 3 4 15,0 7 11-15,5 3-19 16,3 3-11-16,1 0-7 16,-1 21-18-16,2 16 11 15,1 16 6-15,0 6 0 16,9 8 1-16,6 0 1 15,0 4-1-15,-5-3-1 16,-2-8 1-16,5-8-1 16,-5-14-21-16,1-9-26 15,-1-9-16-15,-3-9 14 16,-2-9 0-16,0-2 18 16,0-7 32-16,3-13 6 15,0-8-2-15,-2-3 0 0,1-6 5 16,2-1 1-16,1 1 23 15,2 5-4-15,-1 5 19 16,-3 7 18-16,0 10-28 16,-4 4 10-16,-1 6-2 15,3 0-43-15,2 3-3 16,5 20-14-16,5 8 13 16,1 5 1-16,-4 3-1 15,-1-3 1-15,-4-3-3 16,-2-3-1-16,4-4-39 0,-4-2-66 15,6-6-70 1,1-10-145-16</inkml:trace>
  <inkml:trace contextRef="#ctx0" brushRef="#br0" timeOffset="2086.2543">2745 4078 808 0,'0'0'20'0,"0"0"-19"16,0 0 20-16,0 0 32 15,86 6-6-15,-65-9-27 0,0-8-18 16,-6-4 1-16,-3-2 4 16,-4 0-2-16,-8-1 30 15,0 0-7-15,0 0 7 16,-14 4-15-16,-4 4 8 16,-6 5-14-16,-3 5-11 15,-3 0-3-15,2 10-5 16,1 13-1-16,5 4-2 15,7 3 8-15,3 3 0 16,9-1 7-16,3-2-5 16,3-2 7-16,18-2-4 15,9-5 2-15,3-6 2 16,1-2-6-16,2-5 1 16,1-8-1-16,-1 0-3 15,-5 0-29-15,2-13-24 0,-5-3 14 16,-8-5 5-1,-2-2 5-15,-9-2 25 0,-8-2 4 16,-1 0 13-16,0 2 27 16,0 2 1-16,0 6 16 15,-4 4-17-15,2 7-23 16,2 3 7-16,0 0-1 16,0 3-23-16,0 0-7 15,13 11-11-15,7 9 17 16,5 3 0-16,-4 4-3 15,-7 1-6-15,-8-3-9 16,-5-1 9-16,-1-4-2 0,0-6-3 16,0-6 12-1,0-5-1-15,0-3 4 16,-4 0 12-16,1-10 41 0,-2-9-41 16,2-5 28-16,0-1 20 15,3 0-9-15,0 0-3 16,3 2-33-16,9 5-10 15,4 4 0-15,-2 5-5 16,10 7-2-16,-2 2-20 16,5 0-21-16,-3 16 0 15,-2 1 4-15,-1 0 2 16,-3-1-1-16,0-5 21 16,-3-2 12-16,3-5 0 0,-2-4 3 15,2 0 0-15,0 0 4 16,-3-9 1-16,4-6 0 15,-7-1 4 1,0-3 0-16,-6 3 3 0,-6 1 10 16,0 0 13-16,0 0-3 15,-3 5-16-15,-15 2-10 16,-7 4-1-16,0 4-3 16,-4 0-8-16,5 17 4 15,2 8 0-15,4 2-7 16,8 5 10-16,2 0-9 15,8 0 5-15,0 0 4 0,2-5 1 16,14-4 0-16,5-6 0 16,4-6 0-16,4-5-1 15,2-6-1-15,5 0-11 16,0 0 5-16,0-10-12 16,-5-5 12-16,-1-4 8 15,-5-3 0-15,-3-1 0 16,-5-4-2-16,-4 2 4 15,-7 0-2-15,-3 2 8 16,-3 6 15-16,0 3 1 16,0 7-11-16,-4 2 0 15,-7 5-13-15,1 0-3 16,-2 15-4-16,1 6-3 16,1 6 6-16,7 3 1 15,3-3 0-15,0-1 2 0,10-4 1 16,8-9 0-16,8-4 3 15,2-6 0-15,0-3 2 16,-1 0 8-16,-4-14-10 16,-7-6 40-16,-2-3 9 15,-9-4-18-15,-5-1-6 16,0-1 5-16,-22 0-8 16,0 6-23-16,-5 4-2 15,0 7 0-15,4 12-75 16,6 0-89-16,9 9-83 0,8 7-416 15</inkml:trace>
  <inkml:trace contextRef="#ctx0" brushRef="#br0" timeOffset="2716.77">4010 3973 1082 0,'0'0'66'15,"0"0"-53"-15,0 0 22 16,0 0-3-16,0 0-32 16,0 0-12-16,-9 34 11 15,18-3 1-15,4-2 0 16,1-1 1-16,-2-5-1 16,0-3-6-16,-5-7-1 0,-2-5-5 15,-1-6 5 1,-1-2 7-16,3 0 8 15,-3-13 31-15,3-7-19 16,0-1 26-16,0-7-1 0,1 3-17 16,-1-1 0-1,3 4-3-15,-1 7 9 16,5 3-14-16,-4 4-20 0,3 8 0 16,3 0-5-16,0 5-11 15,1 11-1-15,-5 8 14 16,-5 0-16-16,-2 0 1 15,-4 0 0-15,0-5-26 0,0-2 6 16,0-7-8-16,0-4 3 16,0-5 24-16,0-1 14 15,0 0 5-15,0-13 9 16,6-8-6-16,0-1-3 16,5-2 2-16,0 1 0 15,0-2 4-15,5 3 0 16,-2 2 26-1,-2 8 0-15,3 4 3 0,-5 5 4 16,5 3-18 0,0 0-19-16,4 1 3 0,-2 13-5 15,4 4 0-15,-4-1 1 16,0 3-1-16,-1 2-3 16,-4-2 2-16,-1-1 1 15,-1 0-1-15,-4-4 2 0,-1 0-2 16,-4-1-22-16,-1-2-97 15,0-3-71-15,-12-6-360 16</inkml:trace>
  <inkml:trace contextRef="#ctx0" brushRef="#br0" timeOffset="4382.7004">5644 4065 593 0,'0'0'600'16,"0"0"-585"-16,-99-61-10 15,60 52 2-15,-1 6 19 16,3 3 16-16,4 3-36 16,5 16-4-16,8 5-4 15,7 1 0-15,13-1 2 16,0-4 0-16,21-1 0 15,16-8-8-15,9-6-25 0,10-5-45 16,-3-2-109 0,-8-22-133-16</inkml:trace>
  <inkml:trace contextRef="#ctx0" brushRef="#br0" timeOffset="4799.8336">5660 3876 687 0,'0'0'169'16,"-18"-94"2"-16,9 58-33 15,0 11-8-15,6 8-47 16,-1 9-20-16,4 7-19 15,0 1-44-15,0 15-13 16,0 17-4-16,0 18 17 16,0 17 1-16,15 9 2 15,1 10-2-15,-1 3-1 16,2 2 0-16,-3-3-4 16,-3-3 3-16,2-2 2 0,-2-8-2 15,-1-3-16-15,2-7-32 16,0-12 4-16,3-10 10 15,0-15 13-15,4-8 5 16,2-9-11 0,3-9 2-16,6-2 24 0,0-4-3 15,1-16 4-15,0-5 1 16,-2-10 0-16,-7-5-2 16,-7-7 4-16,-10-4-2 15,-5-2 5-15,-11-4-4 16,-20 2 6-16,-7 0 19 15,-6 5 8-15,2 5-19 0,3 6-13 16,12 8 7-16,8 4 10 16,13 2-12-16,6 4 6 15,1 3-13-15,23 3-18 16,12 4-49-16,10 1-57 16,2-1-216-16</inkml:trace>
  <inkml:trace contextRef="#ctx0" brushRef="#br0" timeOffset="5583.5136">7021 4124 1067 0,'0'0'56'0,"0"0"-23"16,-78-83 21-16,32 63 15 15,-6 9-29-15,2 10 10 0,4 1-40 16,9 17-10-16,7 10-5 16,12 5-4-16,9 1 6 15,9-1 0-15,8-5 3 16,25-5-3-16,16-8 1 15,9-7-12-15,3-7 3 16,0-4-23-16,-9-21 17 16,-11-10 12-16,-13-9 5 15,-8-8 2-15,-9-7 17 16,-11-4 8-16,0 1 1 16,-7 7-6-16,-14 8 4 0,-1 14 11 15,-2 9-7-15,3 11-18 16,0 10-11-16,-1 3-2 15,-1 16-13 1,4 19-7-16,1 11 19 0,9 11-2 16,9 5 3-1,3 2 0-15,22-5 1 16,8-7 0-16,6-10-7 0,6-10-40 16,0-12-4-16,2-8-15 15,-2-12-22-15,-9 0-8 16,-3-14 28-16,-11-11 35 15,-7-6 33-15,-9-5 20 0,-5 3 31 16,-1 0 21-16,0 5-10 16,-1 9 4-16,-2 9-30 15,1 7-9-15,2 3-12 16,0 0-15-16,0 16-33 16,0 11 25-16,2 5 8 15,5 2 0 1,4 1-82-16,1-4-43 0,-3-6-98 15,1-9-403-15</inkml:trace>
  <inkml:trace contextRef="#ctx0" brushRef="#br0" timeOffset="5729.6425">7259 3991 963 0,'0'0'29'0,"0"0"-8"0,0 0-21 15,0 0-20-15,0 0-149 16</inkml:trace>
  <inkml:trace contextRef="#ctx0" brushRef="#br0" timeOffset="6166.4807">7450 3691 1146 0,'0'0'69'0,"0"0"-68"0,0 0 2 16,0 0-2-1,35 75 30-15,-10-28-15 0,-4 7-12 16,-8 6-4-16,-7 4 1 16,-6-1-2-16,0-1 3 15,-3 1-2-15,-9-2 0 16,1-2-2-16,0-2 1 15,8-4-13-15,3-9-14 16,0-6 11-16,11-12-38 16,14-9 3-16,5-10 36 15,4-7-4-15,2 0 0 16,-2-14 9-16,-4-9 11 16,-5-3 1-16,-7-7 13 0,-12-1 34 15,-6-3 22-15,0 1-27 16,-19 1 19-16,-2 5-39 15,-6 3 0 1,0 10 2-16,6 5-23 16,6 5-1-16,9 4-2 15,4 3-4-15,2 0-5 0,4 0-81 16,17-8-39-16,12-6-16 16,5-7-94-16,-2-9-179 15</inkml:trace>
  <inkml:trace contextRef="#ctx0" brushRef="#br0" timeOffset="6582.9842">7831 3892 772 0,'0'0'139'16,"0"-102"-2"-16,0 63-12 0,-3 5-21 16,0 13-25-16,3 7-26 15,0 9 4-15,0 5-27 16,0 0-30-16,3 13-9 16,10 18-4-16,4 17 12 15,0 12-4-15,-3 11 5 16,-6 5-1-1,-1 5-1 1,-6-4 0-16,-1-2-14 0,0-5-23 0,0-7 5 16,0-7-5-16,0-9 14 15,0-10 11-15,9-12 4 16,9-7 5-16,5-9-3 16,5-7 8-16,5-2 1 15,8-1-1-15,1-14 7 16,-1-5 6-16,-5-6-4 15,-11-5 27-15,-6-5-12 0,-17-8-18 16,-2-3 16-16,-32-2 3 16,-11-1-25-16,-9 6 0 15,1 8-4-15,8 8-2 16,11 11-25-16,13 7 9 16,13 7 18-16,6 3-16 15,0 0-105-15,19 0-48 16,11 9 14-16,3-4-233 15</inkml:trace>
  <inkml:trace contextRef="#ctx0" brushRef="#br0" timeOffset="7872.2131">8208 4098 836 0,'0'0'60'0,"0"0"-2"16,0 0 57-16,99-21-12 15,-71 11-54-15,0 0-26 16,-5-3-17-16,-2-3-1 15,-9 0 0-15,-5-5 21 16,-7 1-6-16,0-2 11 16,-12 5-19-16,-13 1-4 15,-5 6-4-15,-3 10-4 0,0 0-4 16,4 17 1 0,4 13-13-16,5 9 12 0,5 7 0 15,12 0 3-15,3-2-1 16,3-1 2-16,22-11-2 15,2-6-1-15,6-11-1 16,4-6-28-16,8-9-19 16,1 0-23-1,3-7-21-15,-7-15 55 0,-12-3 4 16,-12-7 28-16,-11-1 8 16,-7-6 32-16,0 3 23 15,0 1-4-15,-3 9-14 16,2 10 12-16,1 9-23 15,0 7-21-15,10 3-5 0,11 17-7 16,3 10 4-16,-3 6-3 16,-3-2 1-16,-9-2-33 15,-3-6-11-15,-6-6 3 16,0-8-3-16,0-7 12 16,0-3 15-16,-3-2 22 15,-2-6 26-15,-2-12-9 16,-1-7 3-16,1-1 24 15,6-1-21 1,1 4-10-16,0 1 21 0,13 6-3 16,9 4-15-16,5 5-7 15,2 6-5-15,-1 1-4 16,0 0-1-16,1 1 1 16,-3 6 0-16,3-3 0 15,-1 0-2-15,6-4 3 0,7 0-1 16,2 0 1-1,-3-2 1-15,-7-11-2 0,-12-2 0 16,-12-1 3-16,-9-3 8 16,0 1-10-16,-22 1 1 15,-14 5-2-15,-6 5 0 16,-6 7-2-16,6 1 2 16,5 23-6-16,9 8 5 15,10 6-7-15,12 0 8 16,6 1-2-16,4-6 2 0,20-5-1 15,3-9 2 1,1-9-1-16,5-8 1 16,0-2 2-16,6-3 1 15,-3-14-4-15,-5-4 0 16,-9-4 7-16,-8-1-2 16,-5-1 10-16,-5 5 14 0,-2 2-16 15,-2 6-7-15,0 8 1 16,1 6-7-16,4 4-11 15,1 16-12-15,-2 9 19 16,2 4 3-16,-5 1-6 16,1-5-17-16,-1-4-11 15,1-9-21-15,1-6 5 0,6-9 13 16,1-1-6 0,4-5 43-16,-2-16 1 0,7-6 3 15,-4-4 2-15,0-3-1 16,-1 0 13-16,-3 3 3 15,-3 6 29 1,-1 6-3-16,-2 12 0 0,2 7-21 16,2 0-25-16,2 12-6 15,3 15 2-15,0 1 2 16,2-1 0-16,1-3 1 16,11-5 2-16,10-2-1 15,8-7 2-15,4-5-1 16,-2-5-1-16,-3-2 1 15,-5-17 7-15,-7-10-2 16,-6-5 4-16,-12-7 16 16,-8-3 13-16,-7-5-12 15,-10 2 2-15,-15 5-9 0,-1 12-17 16,1 12 11-16,2 12-7 16,6 6-7-16,3 17-20 15,6 19 4-15,8 11 15 16,0 9-2-1,8 2 2-15,10-4 0 0,-3-4 1 16,-3-7-51-16,3-10-25 16,-5-9-98-16,-4-13-129 15</inkml:trace>
  <inkml:trace contextRef="#ctx0" brushRef="#br0" timeOffset="8182.36">9582 3973 688 0,'0'0'448'15,"0"0"-448"-15,112-6-5 16,-57 6 5-16,6-1-2 16,-2-2-74-16,-7-3-164 15,-16-3-152-15,-12-1 241 16,-14 1 151-16,-6 4 346 15,-4 2-82-15,0 3-70 16,0 0-97-16,0 0-68 0,0 7-29 16,0 14-1-1,6 9 1-15,2 3 7 16,3 1-6-16,2 1 2 16,-4-4-3-16,-3-5 0 0,-5-7-5 15,-1-10-276-15</inkml:trace>
  <inkml:trace contextRef="#ctx0" brushRef="#br0" timeOffset="8342.9328">10076 3746 917 0,'0'0'0'15,"0"0"-169"-15</inkml:trace>
  <inkml:trace contextRef="#ctx0" brushRef="#br0" timeOffset="8882.5011">10306 3918 972 0,'0'0'42'0,"0"0"-41"16,-81 6 22-16,66 15 14 16,8 5-24-16,7 4-10 0,2-3 7 15,21-1 4-15,9-7-14 16,1-5-9 0,-1-9-24-16,-3-5 0 0,-7 0-3 15,-5-14 26-15,-7-9 10 16,-7-4 19-16,-3-3 38 15,0 3-25-15,-13 2 44 16,-1 8-25-16,2 9 8 16,2 8-34-16,4 0-25 15,4 7-8-15,2 18-6 16,2 3 14-16,20 1 7 16,9-1-1-16,7-7-1 15,1-7 2-15,4-8-3 0,-3-6 3 16,-3 0 1-16,-2-18-2 15,-4-11 6-15,-9-11 0 16,-7-7 20-16,-10-6 15 16,-5-2-29-16,-5-3-10 15,-17 4 2-15,-5 6-7 16,3 13 9-16,2 14-7 16,13 15 1-16,0 6-6 15,6 19-16-15,1 15 5 16,2 15 3-16,9 4 8 15,18 4 4-15,3-2-4 16,-2-5 0-16,-8-4-29 16,-7-8-71-16,-10-10-46 15,-3-9-157-15</inkml:trace>
  <inkml:trace contextRef="#ctx0" brushRef="#br0" timeOffset="9091.0203">10564 3869 1380 0,'0'0'31'0,"0"0"-29"0,115-6-4 16,-57 6-3-16,0 7-46 15,1 5-85-15,-12-2-132 16,-14-6-171-16</inkml:trace>
  <inkml:trace contextRef="#ctx0" brushRef="#br0" timeOffset="9244.14">10971 3900 527 0,'0'0'285'0,"0"0"-62"0,0 0-69 15,0 0-42-15,0 0-35 16,0 0-39-16,2-12-38 16,11 30-6-16,2 8 2 15,3 5 4-15,-1 2 0 16,-4-1 0-16,-6-5 0 15,-2-3-51-15,-5-5-61 16,0-10-161-16</inkml:trace>
  <inkml:trace contextRef="#ctx0" brushRef="#br0" timeOffset="9382.7736">11003 3621 1051 0,'0'0'0'0,"0"0"-114"0,0 0-307 16</inkml:trace>
  <inkml:trace contextRef="#ctx0" brushRef="#br0" timeOffset="9682.9658">11332 3838 1047 0,'0'0'70'15,"0"0"-70"-15,0 0 11 16,-85 40 34-16,76-4-28 16,8 3-14-16,1-1-1 15,7-8 6-15,17-7 11 16,6-8 13-16,6-9 1 0,0-6-2 15,-3 0 18 1,-5-15 20-16,-6-9-7 16,-10-6-3-16,-9-5-29 0,-3-2-15 15,-12-1-8 1,-19 5-7-16,-8 8-7 16,-1 11-43-16,9 13-94 0,9 1-138 15,15 10-506-15</inkml:trace>
  <inkml:trace contextRef="#ctx0" brushRef="#br0" timeOffset="9880.4363">11520 3880 1106 0,'0'0'79'16,"0"0"-68"-16,0 0-9 0,0 0-3 0,0 0 1 15,62 96 0-15,-55-58 0 16,-2-4 1-16,-3-5-2 15,-2-8-3-15,0-9-87 16,0-8-20 0,-10-4-34-16,-2-4 30 0,-1-19-180 15</inkml:trace>
  <inkml:trace contextRef="#ctx0" brushRef="#br0" timeOffset="10050.6031">11598 3920 707 0,'0'0'123'0,"0"0"-25"0,95-49 31 0,-60 44 3 15,-4 5-36-15,5 0-54 16,-3 20-30-16,-2 7-7 0,-3 5-2 16,-10 4-3-16,-9 0 0 15,-9 2 0-15,-6 0 0 16,-27 3-10-16,-19-5-49 16,-15-5-146-16,-18-9-467 15</inkml:trace>
  <inkml:trace contextRef="#ctx0" brushRef="#br0" timeOffset="10793.3226">7237 3763 1259 0,'0'0'43'15,"0"0"-43"-15,0 0-73 16,0 0-6-16,0 0-197 16</inkml:trace>
  <inkml:trace contextRef="#ctx0" brushRef="#br0" timeOffset="26779.3762">12466 4209 632 0,'0'0'354'15,"0"0"-354"1,0 0 7-16,0 0-6 16,0 0 79-16,0 0-25 15,9 11-16-15,-4-11 22 16,-2 0 13-16,-3 0 6 0,0-7-21 15,0-1-25-15,0-1-20 16,-3 2-12-16,-5 2-2 16,2 2-1-16,2 1-87 15,1-1-64-15,3-3-143 16,0-3-552-16</inkml:trace>
  <inkml:trace contextRef="#ctx0" brushRef="#br0" timeOffset="26980.4486">12610 4123 1069 0,'0'0'183'16,"0"0"-150"-16,0 0-32 16,0 0 45-16,111-6 3 15,-63 6-39-15,0 9-9 16,-8-1-1-16,-6-2-2 15,-13 0-79-15,-9-6-73 16,-12 0-187-16</inkml:trace>
  <inkml:trace contextRef="#ctx0" brushRef="#br0" timeOffset="27405.5398">12433 3865 930 0,'0'0'41'16,"0"0"-41"-16,0 0 0 15,0 0 12-15,0 0-5 16,0 0-3-16,-65 78 8 16,65-64 8-16,13-8 22 15,3 0-12-15,1-6 2 16,-5 0 11-16,-5 0 18 15,-4-6 19-15,-3-8-10 0,0 0-36 16,-3 0-13 0,-13 2-21-16,-2 3-1 0,-1 5-3 15,-2 4-89 1,6 0-96-16,7 10-177 0</inkml:trace>
  <inkml:trace contextRef="#ctx0" brushRef="#br1" timeOffset="34389.9773">1265 5972 949 0,'0'0'121'0,"0"0"-103"15,0 0 9-15,0 0 44 16,0 0-11-16,0 0-9 16,4-20-9-16,-4 20-10 0,0 0 4 15,0 0 3-15,0 0-15 16,0 0-13 0,0 0-9-16,0 0-2 0,0 0-1 15,0 8-8-15,0 8 7 16,0 6 1-16,0 3-1 15,0 1 2-15,0 1 0 16,0-3 2-16,0-2-5 16,0-1 3-16,0-3 0 15,2 0 3-15,-2-3-2 16,3-2-1-16,4-3 0 16,-4 1-4-16,-3-4 4 0,6 2 2 15,-4-3-1-15,1-2-2 16,-2-3-15-16,-1-1-8 15,0 0-5-15,0 0 2 16,0 0 1-16,0 0-14 16,0 0-15-16,0-10-46 15,-3-7-198 1</inkml:trace>
  <inkml:trace contextRef="#ctx0" brushRef="#br1" timeOffset="34627.333">1241 5713 784 0,'0'0'310'0,"0"0"-259"16,0 0-46-16,0 0 35 15,0 0-18-15,0 0-6 16,-15-40-16-16,21 40-108 16,19 9 17-16,5 1-68 15,3-2-177-15</inkml:trace>
  <inkml:trace contextRef="#ctx0" brushRef="#br1" timeOffset="34946.4796">1469 5685 992 0,'0'0'66'16,"0"0"-44"-16,0 0 34 0,0 0-3 15,0 0-44-15,0 0-9 16,-46 7-10-16,46 16 10 16,6 7 0-16,18 4 4 15,6 6-1-15,4 4-4 16,-1-2 1-16,-2 0-2 15,-10-1 0-15,-7-2 1 16,-9-5 0-16,-5 2-1 16,0-4-7-16,-10 0 9 0,-11 1 4 15,-9-2 20 1,3 1-9-16,-1-4-10 0,7-3 0 16,3 1-5-1,5-3-1-15,7-5-181 16,3-7-527-16</inkml:trace>
  <inkml:trace contextRef="#ctx0" brushRef="#br1" timeOffset="37011.1995">2770 5901 861 0,'0'0'353'0,"0"0"-306"16,0 0-30-16,0 0 58 15,0 0-2-15,0 0-42 16,-12-53-31-16,12 68-22 16,0 10 3-16,0 9 19 15,0 4 0-15,12 2 0 0,3-1 1 16,-3-2-2-16,0-4-2 16,-4-4-12-16,-3-6-14 15,-5-6-4 1,0-7 19-16,0-6 4 0,-16-4 10 15,-5 0-1-15,-3 0 2 16,-1 0 3-16,-2-8-2 16,5-1-1-16,5 1 10 15,7 4 1-15,5 2 16 16,5 2-6-16,0 0-17 0,0 0-5 16,12 0-13-1,14 10 13-15,12 1 1 0,6-1 0 16,2 1 0-1,-3-4 4-15,-7-3-3 0,0-1-4 16,-5-2 1 0,-7-1-18-16,-5 0-60 0,-11-8-98 15,-8-13-369-15</inkml:trace>
  <inkml:trace contextRef="#ctx0" brushRef="#br1" timeOffset="37160.9982">2604 5779 1180 0,'0'0'67'0,"0"0"-59"15,108-59-8-15,-56 46-7 16,3 5-10 0,-4 1-116-16,-3 1-185 15</inkml:trace>
  <inkml:trace contextRef="#ctx0" brushRef="#br1" timeOffset="37628.3356">3018 5659 740 0,'0'0'279'0,"0"0"-182"16,0 0-58-16,0 0 18 15,0 0-22-15,0 0-30 16,45 60 18-16,-20-12 6 16,0 11-23-16,1 9 2 0,-7 4-7 15,-7 3 0-15,-3 1 2 16,-4-1-1-16,-2-3-2 15,-3-6 0-15,0-7 0 16,0-6 0-16,0-9 1 16,0-7-1-1,0-8 0-15,7-9-1 0,11-4-1 16,9-7 0-16,4-5-7 16,8-4 2-16,1 0-10 15,-3-4 6-15,-2-14 5 16,-7 0 1-16,-1-5 4 15,-12-4 0-15,-5-6 1 16,-10-1 4-16,0-3-2 16,-28-3 10-16,-12 1-5 15,-11-4-4 1,-15-1-2-16,-2 3-1 0,-1 6 0 0,14 4 11 16,13 10-5-16,18 5 11 15,15 5 21-15,9 0-13 16,0 1-10-16,24-2-15 15,9 0-2-15,13 3 0 16,6 2-25-16,0 3-40 16,-5 3-30-16,-4-2-194 15,-7 2-442-15</inkml:trace>
  <inkml:trace contextRef="#ctx0" brushRef="#br1" timeOffset="37945.3129">4241 5900 1080 0,'0'0'49'0,"0"0"-33"15,0 0-12-15,-110-22-4 0,74 38 12 16,6 11-7-16,5 5-5 16,8 5-1-16,7 0 1 15,10-1 0-15,0-3 3 16,21-6 28 0,13-2-2-16,8-7-17 15,6-5-12-15,1-4-27 0,-3-9-115 16,-5 0-292-1</inkml:trace>
  <inkml:trace contextRef="#ctx0" brushRef="#br1" timeOffset="38290.7714">4862 5970 964 0,'0'0'178'16,"0"0"-131"-16,0 0-9 15,0 0 27-15,0 0-19 16,0 0-46-16,0 14-1 15,4 6 1-15,2 4 0 16,-1 1 2-16,5-2-5 16,-2-1 3-16,-1-1 0 15,1-1-1-15,0-6-68 0,-6-6-112 16,-2-8-248-16</inkml:trace>
  <inkml:trace contextRef="#ctx0" brushRef="#br1" timeOffset="38447.3519">4769 5752 1213 0,'0'0'0'0,"0"0"-19"0,0 0-96 0,94 20 18 16,-55-3-105-1</inkml:trace>
  <inkml:trace contextRef="#ctx0" brushRef="#br1" timeOffset="38771.4827">5086 5890 838 0,'0'0'31'16,"0"0"-30"-16,0 0 3 15,0 0 21-15,0 0-5 0,0 0-12 16,-60 90-8 0,81-69 13-16,1 0-7 0,2 0 4 15,0-4 2-15,-5-1-11 16,-7-2 2-16,-4-1-3 16,-1-3 0-1,-7-1 2-15,0-4 7 0,0 0 18 16,-10-2 9-16,-7 1-8 15,-5-1 2-15,-2-2-19 16,3-1-9-16,5 0 6 16,2 0-8-16,4 0-32 15,7-5-160-15,3-5-396 16</inkml:trace>
  <inkml:trace contextRef="#ctx0" brushRef="#br1" timeOffset="39294.0853">6047 5920 1146 0,'0'0'49'0,"0"0"-49"15,0 0 0-15,0 0 1 0,0 0 1 16,-94 30 4 0,80-2-4-16,6 5 2 0,7-1-8 15,1-3 4-15,9-3 0 16,22-2-26-16,10-8-58 16,5-6-110-16,0-7-161 15</inkml:trace>
  <inkml:trace contextRef="#ctx0" brushRef="#br1" timeOffset="39577.9736">6273 6013 780 0,'0'0'149'0,"0"0"-54"0,0 0-36 15,0 0 19 1,0 0-45-16,0 0-33 0,-58-17 3 16,50 48-6-16,8 2 5 15,0-1-2 1,17-2 3-16,16-5 0 0,4-11 5 15,3-6-4-15,-2-8-4 16,-7 0 8-16,-7-10 2 16,-11-11 52-16,-8-1 21 15,-5-4-27-15,0-3 4 16,-21 2-29-16,-15 0-23 16,-4 6-8-16,-2 7-6 0,2 10 0 15,7 4-59-15,13 13-88 16,14 10-50-16,6 1-166 15</inkml:trace>
  <inkml:trace contextRef="#ctx0" brushRef="#br1" timeOffset="39979.8978">6519 5950 1064 0,'0'0'84'16,"0"0"-67"-16,0 0 32 15,0 0-15-15,0 0-34 16,0 0-7-16,72 51 6 16,-53-18-3-16,-7-2-7 15,-4-4-28-15,-5-5-15 0,-3-4-7 16,0-7-14-16,0-6 1 16,0-5 51-16,0 0 23 15,3-14 9-15,1-7 0 16,1-6 57-16,2-3-2 15,2-1 10-15,3 0-30 16,-3 3 18-16,5 4 9 16,-1 7 7-1,-1 7-30-15,1 6-28 0,2 4-8 16,1 6-12-16,3 19-14 0,-3 5 10 16,-6 2 0-16,-2 0 2 15,-1-1-5-15,-2-2 5 16,-1-7-44-1,1-5-43-15,2-5-53 16,8-8-92-16,3-4-149 0</inkml:trace>
  <inkml:trace contextRef="#ctx0" brushRef="#br1" timeOffset="40262.746">7135 5915 863 0,'0'0'114'0,"0"0"-77"15,0 0-3-15,-86-29 4 0,62 33-22 16,6 15-16 0,8 3-2-16,8 3-8 0,2 0 10 15,8 1 5-15,16-2-2 16,1-2 5-16,0-3-5 16,-5-5-1-1,-4 0 4-15,-5-4 7 0,-4-3 5 16,-7-2-2-1,0-4-15-15,0 1 3 0,-21-2 23 16,-7 0 12-16,-5 0-19 16,-1 0-20-16,5-3-45 15,13-12-159-15</inkml:trace>
  <inkml:trace contextRef="#ctx0" brushRef="#br1" timeOffset="40495.1238">7313 5653 1254 0,'0'0'102'15,"0"0"-99"-15,0 0-3 16,0 0 0-16,0 0 3 16,12 113 16-16,5-54-14 15,0 2-1-15,1 2 0 16,-3-6-2-16,-4-8-2 15,-1-8 0-15,-4-9-4 16,-3-5-11-16,3-7-89 16,-3-10-108-16,-1-9-391 15</inkml:trace>
  <inkml:trace contextRef="#ctx0" brushRef="#br1" timeOffset="41012.2702">7355 5911 1131 0,'0'0'63'0,"82"0"-63"15,-30 3 0-15,-1 5-3 16,0-1 3-16,-1-1-1 16,-1-2 1-16,-8-4-4 15,-8 0 1-15,-11 0 0 0,-8-11 3 16,-6-6 5-1,-6 1 12-15,-2-1 36 0,0 2 10 16,-10 4-9-16,-10 5-41 16,-2 6-13-16,-2 0-4 15,0 17-12-15,6 10-3 16,2 8 13-16,5 4 4 16,7 1 2-16,4-2 0 15,0-5 0-15,13-8 4 16,8-9 1-16,4-7-2 15,5-7 7-15,1-2 6 16,-1-4 13-16,-4-15 6 16,-5-3-3-16,-8-5 13 0,-7-6 4 15,-6-1-29-15,0 2-9 16,0 5 0-16,-2 12 9 16,-1 8 9-16,2 7-29 15,1 0-2 1,0 4-8-16,0 16-10 15,0 8 18-15,1 4 0 0,7 0-10 16,6 0-27-16,2-7-58 16,2-3-15-16,9-7-39 15,-2-9-85-15,2-6-423 16</inkml:trace>
  <inkml:trace contextRef="#ctx0" brushRef="#br1" timeOffset="41545.3736">8110 5947 1089 0,'0'0'135'16,"0"0"-62"-16,0 0 44 16,0 0-95-16,0 0-22 15,0 0-21-15,27 34 19 16,-11-9 2-16,-1-4 0 16,1-6-3-16,-2-4-10 15,-4-8-18-15,4-3 8 16,-4 0 23-16,2-11 7 15,-3-9 5-15,0-4-2 16,0 1-4-16,-5 1 13 16,1 4 3-16,-4 7 12 15,1 5-7-15,-2 5-1 0,1 1-6 16,2 1-20-16,2 16-40 16,1 6 31-16,9 2 7 15,0 3 2-15,4-6 1 16,6-3-1-16,7-8 4 15,10-4-4-15,7-7 3 16,4 0-3-16,0-7 1 16,-4-18 2-16,-9-9 14 15,-5-9-9-15,-9-10 10 16,-9-5 10-16,-13-3-11 0,-4 1-4 16,-9 6-10-1,-16 10-2-15,-2 16 9 0,2 13-6 16,1 15-4-1,6 4-1-15,0 24-15 16,7 15 11-16,8 8-3 16,3 11 8-16,14 1-2 0,14-1-1 15,4-13 2-15,4-11-19 16,-2-12-46-16,0-11 0 16,-5-9-60-16,-10-6-133 15</inkml:trace>
  <inkml:trace contextRef="#ctx0" brushRef="#br1" timeOffset="41726.8886">8532 5803 1277 0,'0'0'85'0,"113"-17"-78"0,-47 13 56 15,4-1 42-15,-4 2-54 16,0 1-40-16,-10 0-11 15,-11 0-39-15,-21 1-136 16,-20-6-168-16</inkml:trace>
  <inkml:trace contextRef="#ctx0" brushRef="#br1" timeOffset="44177.9813">10085 5693 1112 0,'0'0'85'0,"0"0"-67"0,0 0 82 15,0 0 12-15,0 0-38 16,0 0-19-16,0 0-38 15,-6-57-17-15,6 61-4 16,0 16-15-16,0 11 11 16,5 8 5-16,5 10 3 15,1 4 0-15,2-1 0 16,-1-2-59-16,0-11-24 16,1-8-71-16,-7-10-48 15,-6-11-350-15</inkml:trace>
  <inkml:trace contextRef="#ctx0" brushRef="#br1" timeOffset="45344.4396">9846 5847 1029 0,'0'0'42'0,"0"0"-42"15,93-18 0-15,-39 17 11 16,7 1-5-16,6 0-6 15,-3-2 0-15,-10-3 1 16,-5-5-1-16,-16-6 0 16,-12 0 2-16,-11-2 13 15,-8-1 70-15,-2 2-5 16,0-2-10-16,-6 2-22 0,-6 3 5 16,0 5-36-1,4 3-3-15,4 3-1 16,1 3-13-16,1 0-3 15,2 10-14-15,0 16-2 16,0 9 18-16,5 7 0 0,8 3-17 16,7 0-4-1,-4-2-5-15,2-8-13 0,0-6-4 16,-5-5-12-16,-2-8 5 16,1-7-18-16,-6-8 12 15,-2-1 37-15,2-1 20 16,3-17 1-16,-2-2 2 15,1-6-2-15,-2-1 10 16,0 0 33-16,4 1 4 16,-2 6 8-16,1 4-14 0,0 8 0 15,-3 5 4 1,4 3-44-16,5 4-2 0,3 19-6 16,6 5-3-1,-2 3 8-15,1 5 0 16,-1-3 1-16,-3 0 0 15,-2-4-40-15,-2-5-26 0,-5-5-35 16,5-8-22-16,2-7-40 16,6-4 0-16,6 0-13 15,2-6 82-15,-1-8 94 16,0-3 23-16,-2-1 112 16,-3-4 13-16,-2 2-18 0,-4-5 1 15,-5 0-13-15,-6-1-12 16,-5-1-48-1,-3 1 10-15,0 2-16 0,-1 6-14 16,-15 2 3-16,-2 6-18 16,-6 7-11-16,-6 3-12 15,2 0 0-15,-2 18-4 16,6 9-2-16,6 6-2 16,9 3 7-16,9-1-5 15,0-3 6 1,21-3 0-16,10-7-3 0,8-4-9 15,4-11-23-15,-1-7 2 16,-4 0 19-16,-6-7-2 16,-8-15 16-16,-8-6 4 15,-5-5 0-15,-8-2 5 16,-1 0 10-16,-2 1 15 0,0 9 2 16,0 9-6-16,0 7 1 15,0 8-3-15,0 1-28 16,0 11-14-16,10 15-11 15,5 7 22-15,0 4 1 16,1-3-33-16,-1-4 3 16,-3-3-8-16,-1-8-17 15,-7-4-4-15,-1-9 6 16,-3-4 12-16,0-2 43 16,0-2 1-16,0-15 4 0,0-6-5 15,0-4 1 1,-3-3 5-16,3-1 8 15,0 1 21-15,0-1-5 16,5 5 6-16,9 3-9 16,0 7 8-16,4 8-12 0,-3 5-9 15,1 3-14-15,8 3-1 16,1 17 0-16,2 8 1 16,2 5 2-16,-4 0-2 15,-4 1-2-15,-6-3 2 16,-5-1 0-16,-7-5-5 15,-3-1-48-15,-5-6-84 16,-18-6-185-16</inkml:trace>
  <inkml:trace contextRef="#ctx0" brushRef="#br1" timeOffset="47025.1928">4807 5693 1065 0,'0'0'49'0,"0"0"-49"0,0 0 0 15,0 0 0 1,0 0 5-16,0 0-5 0,0 0-1 16,-44 73 1-1,53-65 3-15,2-4 6 16,2-3 3-16,-2-1 16 0,-2 0 29 15,-2-12 5-15,-4-5 6 16,-3 3-19-16,0 0-23 16,0 1 0-16,0 4-24 15,-10 4-2-15,-2 5-71 16,-6 0-98-16,-2 4-161 16</inkml:trace>
  <inkml:trace contextRef="#ctx0" brushRef="#br1" timeOffset="51019.4775">13432 5779 971 0,'0'0'81'0,"0"0"-30"16,0 0 71-16,1-73 0 16,-12 56-54-16,-2 5-45 15,-2 1-4-15,-4 2-4 16,-1 3-14-16,-7 3 4 15,-1 3-2-15,-3 0-3 16,-1 9 0-16,3 9-6 16,3 6 4-16,6 0-1 0,9 3 3 15,10-2-3-15,1-2 1 16,6 0 2 0,17-6 5-16,9-5-1 0,7-5-6 15,1-7 2-15,-3 0 0 16,-4-15 0-16,-6-10 1 15,-6-4 1-15,-5-5 10 16,-4-3-9-16,-7-3 17 16,-5-3 1-16,0-2 0 15,0-2 7-15,-3 3-5 16,-8 1-5-16,2 8 11 16,0 7-19-16,3 9 17 15,3 6-23-15,0 6 5 0,0 3 8 16,3 3-8-16,-1 1-3 15,1 0-6-15,0 0 0 16,0 0-2-16,0 3-6 16,0 16 1-16,0 11 4 15,0 9 6-15,0 7-2 16,1 1-1-16,7 5 2 16,-1-2-9-16,3-2 6 15,-2-2-6-15,0-6 1 16,-1-4-1-16,-1-9-4 15,-3-6 10-15,-3-6-26 16,0-4 8-16,0-5-31 16,0-4-45-16,0 2-24 15,1-4-56-15,1 0-121 16,-1-10-562-16</inkml:trace>
  <inkml:trace contextRef="#ctx0" brushRef="#br1" timeOffset="51423.9858">14084 5578 978 0,'0'0'25'0,"0"0"3"16,0 0 48-16,0 0 28 15,0 0-45-15,-57-75-43 0,31 75-15 16,-5 0-2-16,-4 1 1 16,0 15 0-16,4 4 5 15,1 5-3-15,12 3 2 16,6 2 6-16,9-2-6 15,3-1-3-15,9-2 7 0,15-5 18 16,14-3 14 0,4-5-5-16,5-7-14 15,-1-2-8-15,-4-3-13 0,-5 0 0 16,-8 0-31-16,-7 0-84 16,-16 0-116-1,-6 0-386-15</inkml:trace>
  <inkml:trace contextRef="#ctx0" brushRef="#br1" timeOffset="51910.4684">13239 6102 258 0,'0'0'1004'0,"0"0"-960"0,0 0-41 16,0 0 68-16,0 0-4 15,124 1-63-15,-35 2-1 16,13 0-2-16,4-3 0 15,-5 0 23-15,-11 0-4 16,-16 0-7-16,-15-3-6 16,-19-5-6-16,-13 2-2 15,-13 3-22-15,-9 0-63 16,-5 3-40-16,-6 0-185 16,-21 3-624-16</inkml:trace>
  <inkml:trace contextRef="#ctx0" brushRef="#br1">13524 6636 1217 0,'0'0'46'15,"0"0"-44"-15</inkml:trace>
  <inkml:trace contextRef="#ctx0" brushRef="#br1" timeOffset="52911.6735">13842 6403 1181 0,'0'0'33'0,"0"0"-21"0,0 0 72 16,0 0-8-1,0 0-76-15,0 0-2 0,7 41 2 16,1-6 0-16,-2 5 0 16,-5 0-1-16,-1 0 1 15,0-3 0-15,0-5 1 16,0-3-1-16,6-9-1 15,3-5 1-15,2-4 1 16,5-4 0-16,2-4-1 0,7-3-1 16,2 0-6-1,6 0-23-15,-3 0-26 0,-5-9-42 16,-4-1-48-16,-5-7-118 16</inkml:trace>
  <inkml:trace contextRef="#ctx0" brushRef="#br1" timeOffset="53108.748">13778 6578 765 0,'0'0'294'15,"0"0"-247"-15,0 0-31 16,0 0 18-16,0 0-10 15,89 0-24-15,-46-4 0 0,4-3-87 16,0-4-217 0</inkml:trace>
  <inkml:trace contextRef="#ctx0" brushRef="#br1" timeOffset="54376.4832">13639 6684 948 0,'0'0'268'0,"0"0"-248"15,0 0-9-15,0 0 99 16,0 0-29-16,-90-50-52 16,67 50-23-16,0 0-2 15,1 0 5-15,1 7-9 0,3 6 5 16,0 6-5 0,3 0 0-16,5 2 0 0,2-2-1 15,7-2 0-15,1-3 1 16,0-4-3-16,4-1 3 15,13-7 0-15,8-2 1 16,3 0-3-16,4 0-3 16,-4-18 3-16,-3-4 1 15,-4-7 2-15,-9-5-1 16,-3-5 6-16,-6-4-4 16,-3-2 10-16,0 0-12 0,0 0 25 15,-3 4 15 1,-4 6-12-16,-1 6 5 15,2 6-7-15,3 9 5 16,1 2-19-16,2 6-3 16,0 5 12-16,0 1-10 0,0 0-10 15,0 0-2-15,0 0-7 16,0 14 4-16,0 10-2 16,0 12 3-16,0 6-2 15,4 3 5-15,0 2 0 16,2 1-2-16,3-2 2 15,3-3-26-15,2-5-12 16,3-5-31-16,1-9-55 16,5-7-27-16,-3-8-68 15,-1-9-229-15</inkml:trace>
  <inkml:trace contextRef="#ctx0" brushRef="#br1" timeOffset="55028.6222">14777 5874 1022 0,'0'0'113'16,"0"0"-100"-16,0 0 55 15,0 0 77-15,0 0-62 16,0 0-53-16,9-2-23 15,15 2-4-15,3 0-3 16,6 0-1-16,-2 6-3 16,0-2 4-16,-1 4-45 0,-6 2-89 15,-10-1-125-15,-14-4-417 16</inkml:trace>
  <inkml:trace contextRef="#ctx0" brushRef="#br1" timeOffset="55193.8874">14680 6073 1080 0,'0'0'114'0,"0"0"-111"16,0 0 40-16,112 6 50 0,-63-5-59 16,3 3-31-16,1-2-3 15,-1 1-16 1,-15-3-135-16,-11 0-210 0</inkml:trace>
  <inkml:trace contextRef="#ctx0" brushRef="#br1" timeOffset="56350.6347">14656 5886 857 0,'0'0'39'15,"0"0"-37"1,0 0 70-16,0 0 32 0,0 0-55 16,0 0-32-1,-31-1 10-15,31 1 17 0,0 0-8 16,0 0-1-16,0 0 12 15,0 0-1-15,6 0-12 16,13-3-16-16,10 1-14 16,6 0 2-16,4 2-5 0,2 0 13 15,-1 0 1 1,-3 0 2-16,-4 0 9 0,-5 0-5 16,-4 0-11-16,-7 0-1 15,-4 0-8-15,-4 0-1 16,0 0 0-16,-1 0-32 15,-1 6-73-15,-7-2-58 16,0-1-163-16</inkml:trace>
  <inkml:trace contextRef="#ctx0" brushRef="#br1" timeOffset="58310.0235">1304 7966 616 0,'0'0'401'0,"0"0"-324"0,0 0 18 16,0 0 17 0,0 0-1-16,0 0-31 0,-6-40-23 15,6 40-14-15,0 0-32 16,0 0-11 0,0 0 0-16,0 6-4 0,0 12-10 15,0 6 14 1,1 8 3-16,4 4-3 15,-2 3-3-15,2 1 3 0,-3-4 1 16,1-3-1-16,0-4-6 16,0-5-6-16,0-8-40 15,0-3-5-15,0-5-21 16,-3-6-44-16,0-2-35 16,3 0-75-16,0-2-257 15</inkml:trace>
  <inkml:trace contextRef="#ctx0" brushRef="#br1" timeOffset="58601.2483">1393 8007 909 0,'0'0'136'0,"0"0"-38"15,0 0 19-15,0 0-24 16,0 0-13-16,0 0-49 15,0-22-24-15,0 22-7 16,2 3-11-16,1 10 3 16,2 7 4-16,1 3 4 15,-4 5 0-15,4 0-1 16,-6-3 1-16,3 0 0 16,-3-3 0-16,3-4-2 0,0-7 1 15,-3-2-24-15,3-6-52 16,-3-3-38-16,2 0-47 15,-2 0-142-15</inkml:trace>
  <inkml:trace contextRef="#ctx0" brushRef="#br1" timeOffset="58770.7936">1469 7786 1075 0,'0'0'102'0,"0"0"-86"16,0 0 0-16,0 0 29 0,0 0-40 15,0 0-5-15,0-9-140 16,0 10-240-16</inkml:trace>
  <inkml:trace contextRef="#ctx0" brushRef="#br1" timeOffset="58937.3458">1250 7791 1169 0,'0'0'62'0,"0"0"-62"0,0 0-9 16,0 0-32-16,0 0-125 15,0 0-379-15</inkml:trace>
  <inkml:trace contextRef="#ctx0" brushRef="#br1" timeOffset="59278.7358">1566 7693 1125 0,'0'0'99'0,"0"0"-98"16,0 0 14-16,0 0-10 15,0 0 2-15,0 0-1 16,69 96 0-16,-39-47 10 16,-5 6-5-16,2 1-4 15,-12 2 9-15,-2 7-3 16,-10-5-7-16,-3-4 0 15,0-8-3-15,-16-8 5 16,-11-6 15-16,-7-7 10 16,-11-7-17-16,-7-3-4 15,-5-9-12-15,-1-8-177 16,8 0-654-16</inkml:trace>
  <inkml:trace contextRef="#ctx0" brushRef="#br1" timeOffset="61108.8075">3104 7857 1207 0,'0'0'98'0,"0"0"-72"15,0 0 19-15,0 0 23 16,0 0-40-16,0 0-28 0,0 0-13 15,-6 31 6-15,9 7 6 16,8 4 1-16,1 5 0 16,6 4 0-16,-2-6 0 15,-4-2-14-15,-6-6-11 16,2-9-1-16,-8-6-7 16,0-7-2-16,0-6 1 15,-14-6 5-15,-7-3 2 16,-4 0 23-16,1 0 1 15,-5-5 3-15,4-2 0 16,6 0 5-16,7 1 5 16,4 2 14-16,8 3 8 15,0 1-3-15,2 0-11 16,22 0-8-16,19 0-9 0,12 0 0 16,8 0 4-16,-4 0-5 15,-6 0 0-15,-9 0 2 16,-8 0-2-16,-6 0 0 15,-9 0-38-15,-15-9-85 16,-6-7-199-16</inkml:trace>
  <inkml:trace contextRef="#ctx0" brushRef="#br1" timeOffset="61256.0577">2960 7878 1095 0,'0'0'62'15,"0"0"-51"-15,0 0-9 16,125-69-2-16,-64 54-1 16,2 3-46-16,-2 1-213 15</inkml:trace>
  <inkml:trace contextRef="#ctx0" brushRef="#br1" timeOffset="61709.112">3455 7731 997 0,'0'0'133'15,"0"0"-133"-15,0 0 0 0,0 0 0 16,0 0 45 0,33 75-12-16,-17-30-15 0,1 7-10 15,-1 8-8-15,-4 6 4 16,0 4-3-16,-8-3-1 16,-2-4 0-16,-2-7-2 15,0-8 6 1,4-5-4-16,2-5 0 15,6-3 1-15,2-9-2 16,1-4 1-16,1-7 0 0,5-5-1 16,0-6-3-16,6-4-17 15,1 0-8-15,2 0-30 16,-2-8 4-16,-4-9 17 16,-7-1-9-16,-10-2 0 15,-7-4 40-15,-4-2 7 16,-24-2 18-16,-10-4 22 0,-10 1-22 15,-7-1 12-15,-2-3-23 16,-1 1 21 0,13 3 25-16,12 2-3 0,11 7 21 15,19 1-30-15,3 3 6 16,0-2-6-16,24 1-21 16,7 5-20-16,8 2-1 15,3 5-20-15,7 4-55 16,-1 2-94-16,-5-1-181 15</inkml:trace>
  <inkml:trace contextRef="#ctx0" brushRef="#br1" timeOffset="62425.8272">4451 7946 1277 0,'0'0'73'0,"0"0"-73"16,0 0-9-16,0 0 9 16,0 0-16-16,0 0 6 15,48 61 9-15,-25-25-1 16,-4-1 0-16,5-2 4 16,-2-8-1-16,2-7-1 15,3-8-20-15,-4-10-6 16,-3 0 19-16,-2-8 7 0,-6-15 5 15,-4-3 0-15,-4-6 12 16,-4 1 18-16,0-2 1 16,0 6 5-1,-6 1-21-15,-9 6 6 0,5 10 5 16,1 2-16-16,4 7-6 16,4 1-9-16,-2 3-9 15,3 19-10-15,0 13 15 16,0 15-1-16,15 9 5 15,4 7-1-15,-2 2 1 16,-1-3-14-16,-7-1-3 16,-3-3-3-16,-2-2 3 15,-1-4-4-15,0-2 13 16,-3-6-8-16,2-5 5 16,-2-4 10-16,0-6-7 15,0-7 7-15,-9-6-4 16,-9-6 0-16,0-9 4 0,-3-4 2 15,-6 0 2-15,-4-15 9 16,3-9 1-16,-4-6 11 16,4-5-3-1,4-3-6-15,9 0 11 0,8-2-16 16,7 1-2-16,0-2-8 16,18 1-11-16,10 3-99 15,11-3-169-15</inkml:trace>
  <inkml:trace contextRef="#ctx0" brushRef="#br1" timeOffset="62656.7341">5102 8009 1251 0,'0'0'123'16,"0"0"-104"-16,0 0-18 16,0 0-1-16,100-20 13 15,-52 20-13-15,1 0-8 16,-12 6-107-16,-14 4-126 0,-19 0-334 16</inkml:trace>
  <inkml:trace contextRef="#ctx0" brushRef="#br1" timeOffset="62808.8495">5153 8184 940 0,'0'0'135'15,"0"0"-111"-15,0 0 66 16,94 17-40-16,-42-15-35 16,5-2-15-16,2 0-10 15,-5 0-166-15,-5-7-272 16</inkml:trace>
  <inkml:trace contextRef="#ctx0" brushRef="#br1" timeOffset="63511.988">5930 7957 964 0,'0'0'92'15,"0"0"-60"-15,0 0 30 16,0 0 1-16,-95-48-29 15,62 48-22-15,2 2-11 16,1 17 0-16,10 5 11 16,4 6 0-16,11 4 8 15,5 4 29-15,0 1-26 16,18-3 1-16,6-6-12 16,9-7-10-16,1-7 8 15,0-9-10-15,1-4-12 16,1-3-46-16,-2-4-57 0,2-16-46 15,-3-3-30-15,-3-5-59 16,-8-6-36-16,-10 3 264 16,-5-4 22-16,-4-1 130 15,-3 4 11-15,0 3 20 16,0 9-21-16,0 5-11 16,0 7-26-16,0 6-4 15,-3 2 16-15,3 0-51 16,-3 0-57-16,-1 4-7 15,1 15-4-15,-3 7 4 16,3 7 6-16,3 5-3 0,0 3 2 16,0-1 4-1,6-5-9-15,12-7 6 16,1-5-1-16,5-9-3 16,4-7 9-16,4-7-1 0,1 0-4 15,-2-8 12-15,-4-13-12 16,-5-7 16-16,-4-5-6 15,-3-3-5-15,-8-3 0 16,-4 0-3-16,-3 0 2 16,0 7-1-16,-6 6-7 15,-6 8 0-15,-1 8-2 16,1 6-2-16,7 4 1 0,1 1 0 16,-2 18-6-16,3 6 6 15,3 8-4-15,0 0 5 16,0 4 0-1,9-4 0-15,3-2 4 16,3-6-4-16,1-6 1 16,2-7-1-16,0-5-16 0,3-7-116 15,3 0-112-15,0-10-557 16</inkml:trace>
  <inkml:trace contextRef="#ctx0" brushRef="#br1" timeOffset="66959.6694">7819 8021 851 0,'0'0'97'0,"0"0"-6"0,0 0 36 16,37-89 4-16,-37 68-19 15,-3 7-46-15,-16-2-22 16,-4 3-23-16,-11 6-11 16,-11 3-4-16,-7 4-6 15,-2 0 1-15,-1 17-2 16,9 6-3-16,10 6 2 15,11 2-4-15,16 3 6 16,9 0-2-16,0-2 2 16,19-4 0-16,14-6-4 15,7-8-5-15,4-10-8 16,0-4-10-16,-3-4 8 0,-7-16 3 16,-7-3 10-1,-9-4 6-15,-8-2 6 0,-5 1 0 16,-4 1 14-16,-1 4 15 15,0 7-2-15,0 3 15 16,0 7-18-16,0 3-1 16,0 3-6-16,0 0-20 15,0 0-6-15,0 4 3 16,13 12-11-16,6 7 8 16,1 3 1-16,3 0-23 15,-1 4-25-15,2-4-55 0,1-5-26 16,2-8-65-1,-2-11-193-15</inkml:trace>
  <inkml:trace contextRef="#ctx0" brushRef="#br1" timeOffset="67808.9747">8047 7906 1046 0,'0'0'120'0,"0"0"-25"15,0 0 42-15,0 0-52 16,0 0-59-16,0 0-26 15,0-6-19-15,13 30 15 16,1 4 3-16,2 2 1 16,-2-1-38-16,-5-2 4 15,3-4-2-15,-8-8-15 0,-2-5 17 16,-2-6 5 0,0-4 26-16,0 0 3 0,0-10 6 15,1-7-4-15,2-4-2 16,3 0 0-16,6-1 2 15,0 0-2 1,7 2 0-16,-2 3 23 0,5 3 21 16,-1 6-7-1,-1 3-16-15,-3 3-3 0,-3 2 6 16,2 0-20-16,-5 11-3 16,-1 5-1-16,-6 7 3 15,-2 2-6-15,-2 5 3 16,0 1-1-16,0 0-2 15,1-2-8-15,13-5-29 16,11-2-17-16,11-7-25 0,10-5-49 16,2-6-75-16,-2-4 17 15,-5 0 34-15,-7-18 155 16,-3-5 111-16,-2-7 27 16,-7-3-3-16,-5-1 16 15,-6 1-29-15,-8 6-48 16,-3 3 2-16,-1 4-11 15,-18 8-13-15,-10 3-9 16,-5 8-36-16,-5 1-5 16,2 4-2-16,5 17-6 15,7 8 6-15,12 4-5 16,8 0 5-16,5 1-1 16,9-6 5-16,15-7-8 15,6-11 4-15,4-10-19 0,2-3 12 16,-9-21-1-16,0-12 8 15,-8-4 4-15,-1-6-4 16,-9-1 8-16,-6-6-8 16,-3-3 5-16,0-2 7 15,-12-3-2-15,-9 3 11 16,-1 6 11-16,-2 10-8 16,6 11 22-16,3 10-17 0,6 10-23 15,6 9 20 1,3 2-6-16,0 0-13 15,0 16-7-15,3 13-11 16,15 15 10-16,3 9 1 16,9 6 0-16,-2 0-4 15,0 1 9-15,-2-3-11 16,-6-4-5-16,-6-6-29 0,0-9-31 16,-4-5-77-16,-4-11-75 15,-3-8-128-15</inkml:trace>
  <inkml:trace contextRef="#ctx0" brushRef="#br1" timeOffset="68491.3519">10003 7702 1044 0,'0'0'44'0,"0"0"-25"16,-82-30 55-16,51 29 4 15,1 1-20-15,0 5-37 16,0 16-13-16,2 7 1 16,11 7-3-16,6 4 2 15,11 2 6-15,0 1 7 16,26-2-3-16,17-9 8 16,7-7-12-16,5-12-4 0,-1-6 4 31,-8-6-14-31,-10 0 0 0,-5-2-2 0,-10-10-49 15,-8-2-48 1,-8-1-53-16,-5-5-192 16</inkml:trace>
  <inkml:trace contextRef="#ctx0" brushRef="#br1" timeOffset="68955.4931">10854 7683 1102 0,'0'0'73'0,"0"0"-72"16,0 0-1-16,0 0 38 15,0 0 18-15,0 0-35 16,65 91-10-16,-53-65-7 16,-3 2-1-16,0-5-3 15,-3-3 0-15,-5-5-9 16,-1-8-139-16,0-7-287 15</inkml:trace>
  <inkml:trace contextRef="#ctx0" brushRef="#br1" timeOffset="69141.9947">10831 7492 1290 0,'0'0'0'0,"0"0"-140"0,0 0 2 15,108 9-12-15,-59 8-304 16</inkml:trace>
  <inkml:trace contextRef="#ctx0" brushRef="#br1" timeOffset="69459.1503">11244 7632 1012 0,'0'0'33'15,"0"0"-32"-15,-86 22 25 16,68-10 32-16,8 1-35 16,10 4-22-16,0 1-1 15,14 2 11-15,13 0-9 16,6 1 1-16,0 1-3 15,-2-1 0-15,-3-3-1 16,-5 2-1-16,-7-5 2 16,-8-1-1-16,-5-2-2 15,-3-3 0-15,0-4 3 0,-15 2 20 16,-12-6 54-16,-7-1-10 16,-7 0-26-16,-2 0-18 15,1 0-20-15,3 0 0 16,4-4-108-1,14-2-245-15</inkml:trace>
  <inkml:trace contextRef="#ctx0" brushRef="#br1" timeOffset="71246.5524">12441 7786 1052 0,'0'0'45'15,"0"0"-21"-15,0 0 19 16,-96-17 15-16,71 17-27 16,0 16-15-16,4 5-14 15,6 4-2-15,7 1 0 16,8 3 0-16,6 0 0 15,26-4-2-15,11-2-38 16,14-7-29-16,4-7-57 16,0-8-90-16,-1-1-187 0</inkml:trace>
  <inkml:trace contextRef="#ctx0" brushRef="#br1" timeOffset="71534.7737">12742 7851 845 0,'0'0'130'0,"0"0"-63"16,0 0 27-16,0 0-24 15,0 0-35-15,0 0-31 16,-86-21-4-16,84 44-1 16,2 2 1-16,12 0 1 15,20-3 1-15,11-5 1 16,3-6-2-16,3-7-2 16,-8-4 2-16,-13 0-1 15,-10-10 6-15,-11-7 42 0,-7-3 18 16,0-1 21-16,-6-1-37 15,-18 1-14 1,-7 3-18-16,-2 4-13 16,-3 9-5-16,3 5-6 15,7 0 0-15,6 11-35 0,16 9-79 16,4 3-55-16,25-3-143 16</inkml:trace>
  <inkml:trace contextRef="#ctx0" brushRef="#br1" timeOffset="71942.8506">13049 7809 981 0,'0'0'244'0,"0"0"-196"0,0 0 35 16,0 0 1-16,0 0-58 16,0 0-26-16,56 11-7 15,-25 19 6-15,-2 2-7 16,-6-1-35-16,-5-1-22 15,-6-6 0-15,-4-5-4 16,-4-8 15-16,-4-7 28 16,0-4 26-16,0 0 1 15,0-8 30-15,0-11-13 16,0-2 12-16,0-3 19 0,0 0-16 16,4-2-5-1,4 1 12-15,4 2-14 16,1 5 1-16,1 4-6 0,2 7 1 15,2 7-5-15,3 0-12 16,3 0-4-16,0 14-2 16,-3 6 0-16,-4 1 1 15,-1 1-2-15,-5 2 1 16,-5-4 1-16,2-3-2 16,-2 0-36-16,7-4-36 15,2-5-56 1,8-4-36-16,5-4-169 15</inkml:trace>
  <inkml:trace contextRef="#ctx0" brushRef="#br1" timeOffset="72255.6033">13758 7772 891 0,'0'0'92'16,"0"0"-58"-16,0 0 21 15,0 0-12-15,-83-18-23 16,60 31-19-16,10 2-1 15,7 3-4-15,6 2 0 16,4 0 4-16,19-3 2 16,5 1-1-16,5-4 2 15,-4 0-3-15,-3-1 0 16,-5-1 0-16,-6-4 1 16,-5 0 0-16,-8-3 12 0,-2-2-5 15,0-2 20-15,-9 2 20 16,-15-2 17-1,-7 2-9-15,-4-2-44 16,4-1-7-16,6 0-5 0,10 0-11 16,10 0-83-16,5 0-88 15,17-5-295-15</inkml:trace>
  <inkml:trace contextRef="#ctx0" brushRef="#br1" timeOffset="72474.0194">13954 7703 1070 0,'0'0'88'16,"0"0"-51"-16,0 0 0 15,0 0-12-15,0 0-23 0,0 0 0 16,62 83 6-16,-38-49-5 16,-3 2-1-16,-3-4-1 15,0-1-1 1,-5-3 2-16,-1-3-1 0,-3 0-1 15,-3 0-26-15,2-4-111 16,-1-6-131-16</inkml:trace>
  <inkml:trace contextRef="#ctx0" brushRef="#br1" timeOffset="73024.0683">14034 7910 585 0,'0'0'445'0,"0"0"-434"0,114-3-11 16,-62 3 0-16,3 0 1 15,2 0 1-15,4 0-2 16,0 0-1-16,-4 0-3 16,-14-4 3-16,-16-6 1 15,-14-4 0-15,-10-2 10 16,-3-1 25-16,0-1 33 15,-18-1-25-15,-7 3-22 16,-8 5-1-16,-6 4-18 16,-1 6-2-16,6 1 3 15,6 4-3-15,8 15 6 16,7 8 4-16,5 0-5 16,8 3-4-16,2-1 2 15,20-3 3-15,8-2 9 0,6-9-11 16,1-9 3-16,-1-6-4 15,-3 0 1-15,-5-12 4 16,-4-7-5-16,-6-3 11 16,-8-3 31-16,-4-1-3 15,-6 0-12-15,0 1 16 16,0 2-8-16,-6 8 0 16,0 6-2-16,5 7-8 0,1 2-11 15,0 0-17 1,0 1-2-16,0 18-4 15,1 6 3-15,7 3 2 16,1 1 1-16,1 1-5 0,-1-4-28 16,-1-3-48-1,1-3-34-15,-1-5-24 0,3-7-61 16,4-8-149-16</inkml:trace>
  <inkml:trace contextRef="#ctx0" brushRef="#br1" timeOffset="73625.0059">14780 7794 1088 0,'0'0'110'0,"0"0"-41"15,0 0 45-15,0 0-43 0,0 0-71 16,0 0-12-16,27 24 10 16,-9-2 2-16,1-1-1 15,1-4-3-15,-7-6-23 16,-4-5 10-16,-2-4-6 15,-2-2 18-15,-2 0 5 16,5-15 11-16,-1-4-8 16,2-3 2-16,-2 1-5 15,-1 1 0-15,0 3 6 16,-4 6 12-16,1 4 5 16,-3 5 17-16,0 2-14 15,2 0-26-15,2 11-7 16,5 12-9-16,4 9 15 15,3-1 1-15,4-3-3 0,5-5 3 16,4-5 0-16,8-4 0 16,12-8 5-16,6-6-5 15,6 0 1-15,-2-13 1 16,-8-8-1-16,-8-9 9 16,-11-4-4-16,-6-8 12 15,-10-4 9-15,-8-4-6 16,-8-2-6-16,0 2-11 15,-11 4-3-15,-14 6 3 16,-6 9-3-16,-7 11 0 16,-1 12-1-16,4 8-6 15,5 8 5-15,8 22-11 16,11 13 5-16,11 9 5 16,0 4 2-16,26-1-1 15,7-4 1-15,0-6 0 0,-1-11 3 16,-5-11-3-16,-2-7-1 15,1-6-18-15,-4-8-67 16,-4-2-47-16,-8-8-120 16,-10-15-403-16</inkml:trace>
  <inkml:trace contextRef="#ctx0" brushRef="#br1" timeOffset="73808.5159">15293 7681 1067 0,'0'0'105'0,"108"1"-85"16,-51-1 97-16,-4 0 25 16,-3 0-47-1,-1-4-62-15,-4-2-21 0,-8 0-12 16,-15 1-9-16,-12 3-137 16,-10 0-95-16,-16 0-369 15</inkml:trace>
  <inkml:trace contextRef="#ctx0" brushRef="#br1" timeOffset="78240.3789">16141 7988 536 0,'0'0'40'15,"0"0"-33"-15,0 0 38 16,0 0 69-16,0 0-58 15,0 0-11-15,0 0 15 16,-41 11 26-16,41-16-68 16,0-3 5-16,0 3 5 15,0 2 9-15,0 0 5 16,0 3-15-16,0 0-7 0,0 0-18 16,0 0-4-1,0 0-2-15,0 2-10 0,0 5 11 16,-3-2 2-1,-1 0 1-15,-2-2 4 0,3-1-1 16,2-2 0-16,1 0 7 16,0 0 1-16,0 0 34 15,0 0-9-15,0 0-24 16,3-2 1-16,8 2-9 16,3 0-3-16,4 2-1 15,-2 14 0-15,1 7 0 16,-7 2 0-16,-4 3 1 0,-6 2-3 15,0-1 2 1,-16-3-1-16,-23-5-13 0,-16-5-104 16,-10-8-164-16</inkml:trace>
  <inkml:trace contextRef="#ctx0" brushRef="#br1" timeOffset="79590.298">7980 9481 1174 0,'0'0'23'0,"0"0"-23"15,0 0-3-15,0 0 3 0,0 0 12 16,0 0 16 0,61 6 1-16,-34-6-10 0,3 0-17 15,-2-8 5-15,-1-6-5 16,-2-2-1-1,-4-7 5-15,-3-2-3 0,-7-1-2 16,-5 0 6-16,-6-3-4 16,0 3 10-16,0 6 33 15,-3 3-11-15,-9 9 16 16,-3 4-36-16,-2 4-10 16,-3 0-5-16,0 18-7 15,2 12 3-15,2 3-5 16,11 4 4-16,5 6 4 15,0-3 1-15,15-2 0 0,15-4 0 16,7-9 0-16,7-6-5 16,5-10-31-16,-4-9 7 15,-2 0 15 1,-9-11 3-16,-7-12 6 0,-7-3 5 16,-7-4 1-16,-6 0 4 15,-7-2-1-15,0 0-2 16,0 1 23-16,-1 1-12 15,-8 8 14-15,0 8 11 16,3 7-26-16,3 5 10 16,0 2-19-16,3 1-3 15,0 18-22-15,0 11 14 16,0 6 8-16,0 2-2 16,12-1 5-16,7-3-7 15,2-1 3-15,0-5-3 0,6-3-49 16,1-6-40-16,7-6-57 15,-1-10-176-15</inkml:trace>
  <inkml:trace contextRef="#ctx0" brushRef="#br1" timeOffset="79838.6666">9096 9401 1027 0,'0'0'218'0,"0"0"-188"16,0 0-11-1,0 0 31-15,0 0-40 0,0 0-10 16,24 39-3-16,-18-17 1 16,4-2 2-16,-5 2-3 15,-2-2-41-15,-3-7-98 16,0-6-183-16</inkml:trace>
  <inkml:trace contextRef="#ctx0" brushRef="#br1" timeOffset="80018.1852">9084 9213 1144 0,'0'0'149'16,"0"0"-149"-16,0 0-97 15,88-6 56-15,-46 23-75 0,7-3-241 16</inkml:trace>
  <inkml:trace contextRef="#ctx0" brushRef="#br1" timeOffset="80283.9927">9390 9309 950 0,'0'0'69'16,"0"0"-63"-16,0 0 17 15,0 0-9-15,0 0-2 16,-2 80 2-16,40-57-8 16,1 0 2-16,-5-4-8 15,-3-1 0-15,-13-3 2 16,-4-3 10-16,-9-4 18 15,-5 0-4-15,0-2-8 16,-11 1 47-16,-12-2 18 16,-14 0-38-16,-8 0-26 0,-4-4-18 15,2-1-1 1,3 0-55 0,16 0-172-16,9-11-663 0</inkml:trace>
  <inkml:trace contextRef="#ctx0" brushRef="#br1" timeOffset="81339.3901">10340 9197 1125 0,'0'0'57'16,"0"0"-27"-16,0 0 11 0,0 0-14 15,0 0-22-15,0 0-4 16,61 93-1-16,-46-42 4 15,-1 4 0-15,-4 3-4 16,-2 1 0-16,2 2 1 16,-3-6-2-1,-2-2 1-15,1-6 0 0,-1-8-2 16,-1-8 3-16,3-8-1 16,2-7 0-16,2-5-5 15,5-9 5-15,-1-2-7 16,6 0-1-16,0-5 8 15,-3-10-5-15,3-4-1 0,-8-3-3 16,-1-3-19-16,-9-2 5 16,-3-4 11-16,0-2-4 15,-25-1-6-15,-13 1-5 16,-9 0 27-16,-6-1 6 16,-3 6 16-16,2 7-4 15,15 6 22-15,11 8 3 16,15 6-8-16,11 1-29 15,2 0 1-15,21 0 0 16,19 0-6-16,17 0-2 16,13 0-4-16,6 0-38 15,4-4 3-15,-8-9 14 16,-15 0 26-16,-18-1 0 16,-17-1-1-16,-13-1 1 15,-9 4 9-15,0-2 12 0,0 1 25 16,0 3-13-16,-3 4-17 15,-2 4 0-15,4 2-12 16,1 0 0-16,-2 0-4 16,2 1-20-16,0 13 17 15,0 4 1-15,0 6 2 16,3-4-2-16,13 3 2 16,7-5-1-16,4-4 1 15,0-4 0-15,-3-7-2 16,-9-3 4-16,-6 0-2 0,-6-10 11 15,-3-7-10 1,0-1 38-16,0 0 4 16,-3 0-8-16,-3 6 5 15,1 5-6-15,4 4-1 16,-1 3-12-16,2 0-21 0,0 1-10 16,0 13-3-16,6 8 7 15,9 3 2-15,5-1-48 16,2-1-30-16,5-5-13 15,0-5-64-15,-2-7-124 16</inkml:trace>
  <inkml:trace contextRef="#ctx0" brushRef="#br1" timeOffset="81733.3371">11252 9341 686 0,'0'0'439'0,"0"0"-356"16,0 0-14-16,0 0-5 15,0 0-58-15,0 0-6 16,3 24-9-16,4 4 7 16,1-2 4-16,-1-2 0 15,5-2-2-15,-3-5-41 16,-1-5 17-16,-4-5-6 16,-1-4 4-16,-3-3 16 15,0 0 10-15,0-10 11 16,0-6-6-16,2-2-4 15,2-2-1-15,-1 0 4 0,1 0 3 16,2 3 30-16,2 3-10 16,4 3 1-16,1 6-8 15,3 3-11-15,3 2-1 16,1 5-8-16,0 11 0 16,-1 5 0-16,-3 5 1 15,-5 1 1-15,-3 1-2 16,-1-1-1-16,3 4-2 15,5-5-33-15,9-3-81 16,9-5-103-16,4-10-325 16</inkml:trace>
  <inkml:trace contextRef="#ctx0" brushRef="#br1" timeOffset="82151.219">11908 9319 961 0,'0'0'71'0,"0"0"-44"16,0 0 26-16,-107-23 16 16,82 40-29-16,8 13-27 15,11 5-6-15,6 5-3 16,0-1 3-16,24-2 7 16,12-6-7-16,1-9 4 15,5-7-11-15,2-12 0 16,-2-3-4-16,0-5-6 0,-2-17 0 15,-5-5 9-15,-9-6 1 16,-4-5 1-16,-9-2 21 16,-7-2 10-1,-6-4 10-15,0-1-5 16,-8 3-1-16,-8 9 3 0,4 12-6 16,2 14 13-16,5 6-19 15,2 3-27-15,3 10-10 16,0 21-4-16,2 12 14 15,15 7 0-15,3 3 2 16,1-4-2-16,-2-7 0 16,-2-7-44-16,-4-5-42 15,-4-6-40-15,-4-10-79 0,-5-11-167 16</inkml:trace>
  <inkml:trace contextRef="#ctx0" brushRef="#br1" timeOffset="82451.4172">12062 9338 458 0,'0'0'686'0,"0"0"-625"15,0 0-61-15,0 0 11 16,100-8 12-16,-61 12-21 16,-2-1-2-16,-4-3 0 15,-8 0-2-15,-7 0 2 16,-9-5-5-16,-7-3 5 15,-2-2 2-15,0 2 15 0,0 2 35 16,0 5 11-16,0 1-9 16,0 0-43-16,0 0-11 15,7 15-9-15,8 7 7 16,0 3 4-16,1-1-4 16,-2 0 4-16,-1-1-4 15,-4-4 2-15,-3-3-44 16,-3-8-90-16,-3-7-181 15</inkml:trace>
  <inkml:trace contextRef="#ctx0" brushRef="#br1" timeOffset="82606.0061">12235 9059 948 0,'0'0'0'0,"0"0"-255"16</inkml:trace>
  <inkml:trace contextRef="#ctx0" brushRef="#br1" timeOffset="82906.201">12557 9191 1113 0,'0'0'84'0,"0"0"-84"16,0 0 10-16,0 0 25 16,-61 77-12-16,61-36-18 15,0 0 5 1,20-6-8-16,6-5 2 16,6-13 3-16,-1-7-4 0,-3-10 1 15,-5 0 7-15,-7-10 42 16,-4-7 35-16,-7-8-5 15,-5 0-25-15,0-3-32 16,-8 0-24-16,-11 1 1 16,-5 2-6-16,3 11-3 15,2 8-38-15,3 6-53 16,6 7-107-16,9 12-145 16,1 0-413-16</inkml:trace>
  <inkml:trace contextRef="#ctx0" brushRef="#br1" timeOffset="83289.7323">12738 9287 186 0,'0'0'941'16,"0"0"-849"-16,0 0-20 15,0 0 19-15,0 0-83 16,0 0-8-16,24 17-4 16,-11 11 1-16,-2 3-2 15,-2-4-37-15,-4-2 21 16,-2-8-31-16,-3-6 4 15,0-7 29-15,0-4 8 0,0 0 11 16,0-9 8-16,0-9-7 16,0-6 0-16,0-1-1 15,9-5 0-15,2 2 0 16,5 3 2-16,1 0-2 16,1 7 33-16,1 5 7 15,-3 7-4-15,2 6-5 16,-1 0-29-16,-1 19 3 15,2 4-5-15,-2 3 0 16,-4 1-2-16,-3 2 4 16,-6-4-2-16,0 0 0 15,-3 0-1-15,0-4 1 16,0-3-66-16,2-4-120 16,7-5-219-16</inkml:trace>
  <inkml:trace contextRef="#ctx0" brushRef="#br1" timeOffset="84061.7914">14024 9372 1230 0,'0'0'85'0,"0"0"-43"15,-78-60 2 1,35 51 25-16,0 9-23 0,4 0-33 15,7 17-12-15,10 6 1 16,12 2-3-16,8-3 1 16,2-3-11-1,9-8-43-15,12-6-26 0,3-5-10 16,1-6-22 0,1-20-34-16,-4-9-15 0,-7-7 89 15,-2-6 72 1,-7 0 39-16,-1 0 98 0,-2 7-27 15,0 6 16-15,0 8 4 16,0 7-23-16,-3 9-21 16,0 6-17-16,0 5-33 15,2 0-36-15,5 13 0 0,5 21-3 16,10 20 3-16,3 15 1 16,1 10-1-16,-2 2 0 15,-10-1 0-15,-6-1-2 16,-8-1 3-16,0-2-4 15,0-2 3-15,-8-6-11 16,4-5 5-16,4-10-12 16,0-9 6-1,0-8-2-15,17-7 9 0,8-9 4 16,5-2-10-16,4-9 4 16,5-3 0-16,5-5-11 15,6-1 10-15,10 0 1 16,-1-2 6-16,-1-11-2 15,-4-6-1-15,-6-4 4 0,-10-5 3 16,-9-8-2-16,-13-2 2 16,-14-4 0-16,-2-3-3 15,-28-2 3-15,-25-1-3 16,-26 0-7-16,-18 2-4 16,-10 3-6-16,5 11 11 15,17 13-2-15,21 8 4 16,24 11 2-16,19 0-3 15,20 0-3-15,1 0-13 16,20 7-9-16,24-1 25 16,11-2-11-16,6-4-46 0,-6 0-8 15,-13-10-4 1,-17-10 8-16,-17-5 19 16,-8-3-89-16,-18-3-11 15,-19 0-142-15</inkml:trace>
  <inkml:trace contextRef="#ctx0" brushRef="#br1" timeOffset="86122.5067">14895 9225 1100 0,'0'0'113'16,"0"0"-32"-1,0 0 29-15,0 0 10 16,0 0-40-16,0 0-50 0,0 0-21 16,87-68-8-16,-53 68 2 15,-1 2-3-15,-4 15 1 16,-4 7 0-16,-8 8-1 15,-8 5-10-15,-9 4 3 16,0-4-10-16,-9-3-11 16,-11-8 9-16,3-7 3 15,2-7 12-15,6-8 2 0,6-4 2 16,3 0 3 0,0-12 10-16,0-13-12 0,9-8-1 15,15-3-12-15,4-6-1 16,1-1 10-16,-6-1-1 15,-3 2 4-15,-7 8 3 16,-7 9 8-16,-4 7 24 16,-2 10-3-16,0 6-13 15,0 2-10-15,0 0-9 16,0 8-10-16,0 18 4 16,0 9 4-16,-2 6 0 15,2 2 4-15,0-2 0 16,0-3-2-16,11-7-2 15,5-3-17-15,2-4-34 16,8-7-74-16,2-5-26 0,3-6-124 16,1-6-606-16</inkml:trace>
  <inkml:trace contextRef="#ctx0" brushRef="#br1" timeOffset="86409.7424">15619 9407 674 0,'0'0'373'16,"0"0"-369"-16,0 0-4 0,0 0 1 15,0 0 32-15,0 0-16 16,-42 35-3-16,42-35 5 16,0 0 35-1,0 0 24-15,0-10-31 0,9 0-47 16,3 1 32-16,0 5-7 15,-5 1-4-15,-1 3 11 16,0 0-14-16,1 0-18 16,1 14 0-16,-5 8 0 15,-3 4-1-15,0 1-2 16,-21 3-1-16,-13-5-87 16,-8-7-140-16</inkml:trace>
  <inkml:trace contextRef="#ctx0" brushRef="#br1" timeOffset="93621.8782">14225 4622 1007 0,'0'0'49'0,"0"0"-45"16,0 0 35-16,0 0 15 15,0 0-54-15,0 0-2 16,8 21-5-16,-7 14 7 15,2 4 0-15,-3 3 0 16,0 0-5-16,0-5 5 16,0-2 0-16,0-5-1 15,0-9 2-15,0-3-1 16,0-6 0-16,0-6 1 16,0-5-1-16,0-1 12 15,9 0-2-15,5-2 44 0,6-10-24 16,-2-1-11-1,3-1 2-15,-3 0-20 16,-1-3-1-16,3 1-9 0,2-6-75 16,0-3-116-16,0-3-332 15</inkml:trace>
  <inkml:trace contextRef="#ctx0" brushRef="#br1" timeOffset="94130.5157">14655 4236 886 0,'0'0'11'0,"0"0"-7"16,0 0 90-16,0 0-36 16,0 0-4-16,0 0-54 15,-18-17-14-15,12 38 14 16,-3 10-2-16,-6 5 4 0,-1 5-2 15,-8 6 0-15,-1 3 2 16,-4 2 1-16,1-1 3 16,-2 4 2-1,3-3 5-15,3-4-12 0,3-7 4 16,4-10-5-16,0-5 4 16,5-9 5-16,-1-1 20 15,4-8 3-15,1-2-10 16,1-1-7-16,4-3 3 15,3 0-16-15,0 0-1 16,0-2 1-16,0 1-1 16,0 2-2-16,0-2-30 15,-5 2-105-15,1-3-109 16</inkml:trace>
  <inkml:trace contextRef="#ctx0" brushRef="#br1" timeOffset="96488.1406">15865 5726 922 0,'0'0'9'0,"0"0"-7"16,0 0 84-16,0 0 21 15,0 0-43-15,0 0-46 16,-57-58-18-16,44 57 7 16,-2 1 8-16,-2 0-3 15,-2 0 2-15,-1 4-12 16,0 4 10-16,0 2-10 16,2 4 1-16,2-2 11 15,1 2-8-15,0 3 1 0,3 1 1 16,-1 2-8-16,2 1 12 15,4 0-3 1,2 1-6-16,2 2 3 0,3 1-2 16,0-1 0-16,0-3 0 15,0 0-3-15,0 0 1 16,0-2-2 0,8-1 1-16,-1 0 2 0,4-2 0 15,1-1-3-15,1 0 0 16,3-3 0-16,3-2-6 15,0-1 5-15,2-3-10 16,0-5 6-16,-2 1 0 16,-2-2 5-16,-3 0 1 15,-2 0 0-15,2-2 0 16,-1-5-1-16,3-3-5 0,0 0 3 16,0-2 0-16,-3-2 2 15,1 0-2-15,-4-1 1 16,-1-3 1-1,0 2 0 1,-2-3 0-16,0-1 1 0,-1 1 0 0,0-2 0 16,-1 2 3-16,-3-2 3 15,-2 0 10-15,0 0-8 16,0 0 9-16,0 0 5 16,0-1-4-16,-4 4 3 15,-2 0-5-15,-2 2-4 16,2 2 1-16,0 1 7 15,-4-1-5-15,2 2-4 16,-1-1-2-16,-2 3-8 0,0 0 7 16,2 2-8-16,-1 1 6 15,1 2-7-15,-1 1 1 16,-1 1-3-16,-1 2 3 16,-2 1-1-16,2 0 0 15,0 0-4-15,1 0 3 16,0 0 0-16,0 1-4 15,1 5 2-15,-2 0-2 16,0 1 5-16,0 1-1 0,0-1-3 16,-1 3 3-1,3-1 1-15,-1 2-2 0,1 1 1 16,2 1 0 0,1 3 1-16,1 1 0 0,1 1-3 15,1 2 3 1,1 1-1-16,1 3 0 0,2 0 1 15,0 0 1-15,0 0-1 16,0-3 0-16,0-1 1 16,0 1-1-16,2-1 0 15,10 0-2-15,0 0 1 16,7-4 1-16,1-1-9 16,2-1 9-16,0-3-9 0,-1-4 9 15,-1-2-6 1,-3-3 6-16,-2-2-1 0,2 0 1 15,-2 0 0-15,2 0 3 16,2 0-3-16,-2 0 3 16,3 0-3-1,-2-6 0-15,-2-2 0 16,-1-1 0-16,-3-1 5 0,-2-4 4 16,-2 2-8-16,2-4 5 15,-2-1-2-15,-1 1 5 16,-1-6-3-16,0 0-1 15,0-3 9-15,-3-6-4 16,-2 3-4-16,-1-3 6 16,0 3 1-16,0 3-4 0,-10 1 5 15,0-1-8-15,-4 5 1 16,-1-2-7-16,-1 4 0 16,-2 1 7-16,0 3-7 15,2 1-1-15,-7 4-2 16,-3 7 3-1,-7 2-25-15,-8 0-56 0,1 9-99 16,2 6-108-16,6-2-484 16</inkml:trace>
  <inkml:trace contextRef="#ctx0" brushRef="#br1" timeOffset="168645.9223">4234 11347 1122 0,'0'0'81'16,"0"0"-43"-16,40-85 41 15,-28 66 7-15,1 2 15 16,-4 9-22-16,-3 5-46 0,-3 3-19 16,-1 0-14-16,4 7-1 15,1 14 1-15,5 8-4 16,-1 11 4-16,-1 1-1 16,2 4 1-16,4-2 0 15,4-5 0-15,4-8-29 16,-2-9-2-16,5-8-19 15,-3-12 11-15,0-1 14 16,-2-7 12-16,-3-18 12 16,-4-9-1-16,-7-5 4 15,-8-7 5-15,0 2-2 0,0 4-4 16,0 9 15 0,-2 4-6-16,-2 9 10 0,1 8 1 15,1 8-6 1,2 2-6-16,0 0-9 15,0 0-7-15,0 10-6 0,0 9 1 16,6 9 12-16,6 1 0 16,6 3-19-16,-2 5-5 15,-2 2-2-15,2 3 7 16,-7-2 13-16,-3-3-8 16,-6 0 8-16,0-5 3 15,-4-2-6-15,-20-4 8 16,-3-2 0-16,-10-6 1 15,-8-5 12-15,-6-6-2 16,1-5 18-16,6-2-9 0,8 0-12 16,13 0-5-16,5 0-2 15,15-2-9-15,3-4-121 16,10-3-219-16</inkml:trace>
  <inkml:trace contextRef="#ctx0" brushRef="#br1" timeOffset="168892.7789">5056 11287 1320 0,'0'0'20'0,"0"0"-20"16,110-7 0-16,-60 7 0 16,-3 4 0-16,-11 12-5 15,-6 3-102-15,-21 1-173 16,-9 0-509-16</inkml:trace>
  <inkml:trace contextRef="#ctx0" brushRef="#br1" timeOffset="169041.895">5062 11585 1015 0,'0'0'98'16,"0"0"-97"-16,124 0 7 15,-66-4 45-15,0-4-42 16,3 2-11-16,-3-4-108 16,-6-3-426-16</inkml:trace>
  <inkml:trace contextRef="#ctx0" brushRef="#br1" timeOffset="169345.6197">6227 11228 1051 0,'0'0'14'15,"0"0"-11"-15,-109-9 35 0,69 13 50 16,1 18-36-16,8 5-30 16,7 10 9-16,9 3-4 15,10 3 3-15,5 0-4 16,11-6 5-16,17-8-5 16,5-9-10-16,4-10-3 15,1-5-7-15,2-5-6 16,-3 0-2-16,-1-10-78 15,-3-6-108-15,-5-4-125 16</inkml:trace>
  <inkml:trace contextRef="#ctx0" brushRef="#br1" timeOffset="169763.5024">6461 11194 1071 0,'0'0'103'0,"0"0"-49"15,0 0 7-15,0 0-23 16,0 0-12-16,0 0 15 16,-16 98-32-16,16-58 3 15,3 1 3-15,13-2-11 16,2-7 1-16,6-8-4 0,1-5 0 16,4-10 5-16,-1-5-1 15,5-4 1 1,-3 0-2-16,-5-17-1 0,-1-8-1 15,-8-7-1-15,-5-5 0 16,1-3 5-16,-8 0-4 16,-4 6 0-16,0 4 1 15,0 10 0-15,0 9 0 16,0 5 2-16,0 6 5 16,0 0 16-16,-4 0-26 15,-4 11-5-15,4 10 2 16,1 9 6-16,3 4 0 15,0 5 8-15,16-4-5 16,1 2 7-16,2-5-11 16,0-6 0-16,-2-3-2 15,-4-5-58-15,-7-4-155 16,-6-5-294-16</inkml:trace>
  <inkml:trace contextRef="#ctx0" brushRef="#br1" timeOffset="170754.7681">2054 12924 844 0,'0'0'186'0,"0"0"-122"15,0 0-29-15,0 0-9 16,0 0-3-16,0 0-17 0,3 23-3 16,0 3 10-1,0 5 3-15,3 1 6 16,-3 0 15-16,0 0-17 0,0 0-6 16,0-2-4-16,-2-1-4 15,2-4 2 1,-1-4-6-16,-1-4 0 0,2-1-2 15,0-5 1-15,0-2-1 16,0-4 0-16,-1-3-17 16,-2-2-56-16,0 0-60 15,0-12-98-15</inkml:trace>
  <inkml:trace contextRef="#ctx0" brushRef="#br1" timeOffset="170962.376">1778 12950 933 0,'0'0'121'16,"0"0"-71"-16,0 0 21 15,37-72 7 1,2 56-26-16,12 5-22 0,4 5-30 16,-1 2-3-16,-5 4 2 15,0 0-14-15,-4 12-55 16,-3 7-70-16,1 0-106 15,-3 1-302-15</inkml:trace>
  <inkml:trace contextRef="#ctx0" brushRef="#br1" timeOffset="171563.3334">2604 12999 1040 0,'0'0'61'16,"0"0"-60"-16,-83-18 43 15,47 18 35-15,0 2-17 16,1 15-46-16,9 5-8 16,8 3 10-16,9 3-17 15,8 2 3-15,1-1-5 16,6-4 3-16,12-6-2 16,10-8 0-16,2-9-7 15,3-2-15-15,-2 0-23 0,-7-13-8 16,-5-10 33-1,-10-4 16-15,-7-1 4 16,-2 0 3-16,0 4 1 16,0 8 15-16,-3 6 43 0,0 7-33 15,1 3 11-15,-1 0-40 16,-1 15-9-16,1 10 9 16,0 6 2-16,3 4 4 15,0-5 4-15,6 0-6 16,7-4-4-16,5-7 0 15,9-5 0-15,2-6 3 16,2-8-3-16,3 0-27 0,-4-6-16 16,-9-15-3-1,0-5 16-15,-6-5 23 0,-7-5 7 16,-5-3 1-16,-3 1 2 16,0-1 13-1,0 6 30-15,0 5-3 16,0 10 9-16,-3 7-10 15,0 6 10-15,2 4 6 16,1 1-32-16,-3 0-26 0,2 19-15 16,1 8 10-16,0 11 3 15,0 4 2-15,11-2 0 16,3 2 0-16,1-5 0 16,-2-1-38-16,-2-7-76 15,4-6-50-15,-2-11-151 16</inkml:trace>
  <inkml:trace contextRef="#ctx0" brushRef="#br1" timeOffset="171963.263">3103 13053 890 0,'0'0'28'15,"0"0"-28"-15,-84 5 0 16,44 12 45-16,0 4 17 15,13 5-42-15,6-1-5 16,15 0-2-16,6 0-2 16,3-3 19-16,24-5 25 15,4-3-27-15,8-6-11 16,1-2-4-16,3-6-9 0,1 0-1 16,-4 0 0-1,-3-12-6-15,-11-6 4 16,-7-2-1-16,-7-3 3 0,-6 0 0 15,-6 2-3-15,0 4 4 16,0 5-2-16,0 6 5 16,0 4 21-16,0 2-6 15,0 0-22-15,0 12-12 16,3 5 11-16,6 2 1 16,0 1-1-16,3-1 1 15,-3-2 0-15,0-4 0 16,1-6-3-16,-4-1-19 15,2-6-147-15,-4 0-435 16</inkml:trace>
  <inkml:trace contextRef="#ctx0" brushRef="#br1" timeOffset="172121.8353">3240 12811 1245 0,'0'0'0'16,"0"0"-57"-16,0 0 0 16,0 0-32-16,63 80-195 15</inkml:trace>
  <inkml:trace contextRef="#ctx0" brushRef="#br1" timeOffset="173027.9687">3443 13028 877 0,'0'0'54'0,"0"0"-49"16,0 0-5-16,15 91 0 15,-9-60 14-15,3-2-11 16,0-3-3-16,0-4 0 16,7-10 1-16,-4-7 1 15,3-5 8-15,0 0 8 16,3-19 4-16,0-5 28 0,0-5 23 15,-5 1-16 1,2 0-8-16,-6 3-24 16,-3 7 17-16,0 7-12 0,-5 7-4 15,1 4-26-15,-1 0-1 16,5 17-30-16,5 8 28 16,5 5 1-1,4-2-51-15,2 1 21 16,11-7-8-16,4-3-6 0,8-7-4 15,3-9 5-15,-2-3 35 16,-6 0 10-16,-10-18 2 16,-5-4 46-16,-11-2 44 15,-7 0-11-15,-7 1-11 16,0 3-13-16,-15 5-25 0,-10 7-15 16,-2 5-11-16,-3 3-6 15,2 5-1-15,7 16-6 16,6 6-4-16,11-1 10 15,4 0-5-15,1-3 2 16,17-7-7-16,9-6-27 16,-2-7 5-16,-1-3 6 15,0-2 7-15,0-16 13 16,-9-3 2-16,-2-3 5 16,-8-1 1-16,-5 2 2 15,0 5 15-15,-2 3 2 16,-4 8 7-16,3 7-1 15,0 0-26-15,-1 19-28 16,4 15 28-16,0 10 0 16,0 9 0-16,0 10-3 0,10 6 3 15,-2 6-2-15,2 3 2 16,0 5 0-16,-2-1 2 16,4 0 1-16,-2-5 0 15,-2-5 14-15,-1-9-1 16,-5-8-8-16,-2-7 5 15,-2-14-11-15,-26-12 1 16,-15-15 2-16,-20-7 15 0,-10-17-20 16,-5-20-14-1,8-15-9-15,15-7-5 0,19-4 6 16,23-1 22 0,13 1 3-16,21 2 9 0,29 4-4 15,16 7 12-15,12 9 12 16,2 7-2-16,-10 9-5 15,-13 3 4-15,-21 8-6 16,-17 1 4-16,-13 3-21 16,-6-5-6-16,0 1-27 15,-22-3-87-15,-8-3-93 16,3-5-329-16</inkml:trace>
  <inkml:trace contextRef="#ctx0" brushRef="#br1" timeOffset="173894.5833">5275 13240 1025 0,'0'0'89'16,"0"0"-58"-16,0 0 30 16,0 0 11-16,-84-68-21 15,34 68-33-15,-5 0-14 16,3 17 6-16,8 8-8 15,14 1 10-15,15 2-2 16,11 1-10-16,4-7 8 0,21-2-7 16,19-7-1-16,11-9 14 15,7-4-13-15,0-4 4 16,-3-19-5-16,-5-9-9 16,-10-7 3-1,-13-5 1-15,-6-6 5 0,-14-2-2 16,-7-2 4-16,0 5 0 15,-10 5 8-15,-8 12 8 16,0 10 12-16,2 11-21 16,2 8-9-16,5 3 0 15,-1 11-11-15,2 17 4 0,5 9 4 16,3 10 0-16,0 4 3 16,9 0-2-1,12 1 2-15,4-5 1 16,5-4 0-16,3-10-1 15,4-7 0-15,-1-10-29 0,2-11-4 16,-4-5 3-16,-4-7 16 16,-5-18 14-16,-4-4 1 15,-9-6 1-15,-2 1 3 16,-2 1 9-16,-7 5 7 16,-1 7 1-16,0 8-2 15,0 10 10-15,0 3-16 16,0 0-14-16,0 14-22 0,0 10 17 15,0 7 4-15,0 3-2 16,0 2 3 0,0-1-1-16,0-3 1 0,0-2-24 15,0-8-91-15,0-7-98 16,0-13-371-16</inkml:trace>
  <inkml:trace contextRef="#ctx0" brushRef="#br1" timeOffset="174039.1803">5591 12924 1153 0,'0'0'0'0,"0"0"-33"0,0 0-196 16,0 0-199-1</inkml:trace>
  <inkml:trace contextRef="#ctx0" brushRef="#br1" timeOffset="174928.4043">5854 12891 494 0,'0'0'664'0,"0"0"-633"16,0 0-23-16,-3 77 8 15,9-35 36-15,6 10-19 16,-5 8-25-16,-2 1-1 15,-4 2-7-15,-1-2 1 16,0-2-1-16,0-3 2 16,0-6 1-16,0-4-3 0,0-6-3 15,11-9 2-15,5-6 1 16,2-6 0-16,3-5-3 16,7-6-4-16,2-8-13 15,-3 0 14-15,1 0 2 16,-4-10 1-16,-9-4 2 15,-4-2 1-15,-6-1 0 16,-5 1 3-16,0-2 3 16,-7-1 0-16,-6 2-4 15,-8 3 7-15,-3-2-4 0,-3 2-2 16,2 2 17-16,2 0-18 16,7 1 9-1,7 3 23-15,3 2-28 16,6-2-4-16,0-3-2 15,25-3-29-15,8-2-50 16,3-6-20-16,0-8-52 0,-5-3-71 16,-13-4 7-16,-9-6 125 15,-6-3 90-15,-3-1 19 16,-9-2 127-16,-9 3-5 16,2 2 10-16,1 6-36 15,10 8-22-15,5 9-21 16,0 10-23-16,5 6-16 0,19 5-12 15,4 3-20 1,6 21-1-16,-1 9 1 0,-6 6 6 16,-3 8-13-16,-9 4 8 15,-5 4-2 1,-10 3 0-16,0 2 2 0,0 1 0 16,-10 0-2-16,5-2 0 15,5-5-1-15,0-8 1 16,12-8-3-16,11-9 0 15,5-10 0-15,5-7-20 16,5-10 5-16,1-2 0 16,-4 0 11-16,-7-15 0 15,-6-5 7-15,-11-4-2 16,-8-3 6-16,-3-4-1 0,-12-1-3 16,-20-4-14-1,-14-2-7-15,-10 0-3 0,-5 3 7 16,1 4 16-16,12 8 1 15,17 6 4-15,13 9 34 16,13 2-31-16,5 2 21 16,8-2 31-16,20-1-57 15,12-2 1-15,5-4-3 16,3-1 0-16,-5-8-17 16,-7-4-83-16,-6-8-58 15,-11-7-168-15</inkml:trace>
  <inkml:trace contextRef="#ctx0" brushRef="#br1" timeOffset="175229.5978">6442 12849 711 0,'0'0'141'15,"0"0"-127"-15,0 0-12 16,0 0 39-16,0 0 46 16,18 72-38-16,-15-48-38 15,1-4-10-15,4-6 3 16,-1-7-4-16,5-4 4 15,2-3 0-15,0 0 2 16,1-16 0-16,-3-4-1 0,-1-2 2 16,-5 1 12-1,-5 5 58-15,1 6-10 16,-2 7 17-16,1 3-40 16,6 0-44-16,1 16-9 15,9 9 9-15,3 6 0 16,1 3 1-16,2-1-1 0,-4-1 0 15,2-6-95 1,-8-5-110-16,-8-8-393 0</inkml:trace>
  <inkml:trace contextRef="#ctx0" brushRef="#br1" timeOffset="176129.6437">7306 13014 1240 0,'0'0'51'16,"0"0"-51"-16,0 0-7 16,0 0 2-16,0 0 5 15,16 95 0-15,-7-52 1 16,6-4-2-16,-5-2 1 15,2-5 0-15,0-7-1 16,0-7 1-16,-1-7-1 16,0-10-8-16,0-1 8 15,4-6 1-15,0-13 1 16,-3-7 2-16,4 1 5 16,-4-2-7-16,-2 4 10 15,-5 5 16-15,-2 5-5 0,0 7-2 16,-3 2-7-1,0 4-11-15,3 5-2 16,2 16-19-16,6 6 19 0,3 2 1 16,8 1-1-16,5-3-20 15,4-3 4-15,5-6-5 16,0-8 9-16,-5-10 6 16,-7 0 6-16,-13-10 8 15,-7-11 18-15,-4-6 29 16,-6-2-8-16,-21-2-9 0,-7 1-17 15,-5 3-18-15,0 6-4 16,8 8 1-16,4 8-79 16,12 5-119-16,15 0-311 15</inkml:trace>
  <inkml:trace contextRef="#ctx0" brushRef="#br1" timeOffset="176276.3127">7886 13207 1395 0,'0'0'14'0,"0"0"-14"0,0 0 0 15,0 0-2 1,0 0-127-16,0 0-261 0</inkml:trace>
  <inkml:trace contextRef="#ctx0" brushRef="#br1" timeOffset="176761.0053">8368 13250 1161 0,'0'0'45'0,"91"-32"-44"16,-45 15 5-16,-4 0 47 15,-15-1 13-15,-9 4-26 16,-12-1-34-16,-6 4 19 16,-3 1 8-16,-23 4-20 15,-8 5-11-15,-2 1-2 0,3 0-1 16,8 13-1-16,16 4-15 16,9 2 10-16,3 2-2 15,27 1-24 1,9-5-17-16,7-3-23 0,-4-5-3 15,-6-4 8-15,-16-5 37 16,-12 0 31-16,-8 0 4 16,-6 0 6-16,-21 0 20 15,-10 0-6-15,-5 0-5 0,3 8-9 16,6 10-6-16,14 7 21 16,15 1-11-1,4 3-8-15,17-3 14 16,21-4 29-16,9-8 11 15,6-6-24-15,2-8-29 16,-3 0-2-16,0 0-5 0,-4-14-2 16,-6-4-63-16,-2-6-153 15,-7-2-376-15</inkml:trace>
  <inkml:trace contextRef="#ctx0" brushRef="#br1" timeOffset="177070.2001">9199 12947 1122 0,'0'0'30'16,"0"0"-29"-16,0 0-1 15,0 0 3-15,0 89 32 16,0-47-6-16,1 2-11 15,2 2 11-15,-1-3 1 16,1-4 1-16,0-4-13 16,1-5-10-16,4-6-4 15,-1-9-4-15,4-3 1 16,1-8-1-16,4-4 4 16,8 0-4-16,1-4-3 0,2-10-93 15,-3-9-113 1,-5-1-388-16</inkml:trace>
  <inkml:trace contextRef="#ctx0" brushRef="#br1" timeOffset="177272.6377">9078 13143 979 0,'0'0'383'0,"0"0"-370"16,94-24-13-16,-46 20 0 16,10 1 0-16,0 3 0 15,-1 0-80-15,-8 0-94 16,-12 0-120-16,-10-3-533 0</inkml:trace>
  <inkml:trace contextRef="#ctx0" brushRef="#br1" timeOffset="177581.3693">9609 13081 262 0,'0'0'566'16,"0"0"-454"-16,0 0 30 16,0 0-11-16,0 0-58 15,0 0-57-15,-28-3-15 0,11 27 1 16,1 7 5-16,8 7-6 16,7 2 2-16,1-3 0 15,1 0 0-15,18-6 1 16,4-4 3-16,7-8 2 15,5-9 3-15,2-6 2 16,6-4 4-16,-4-6 27 16,-5-15 4-1,-10-6 10-15,-6-2-17 0,-14-4-12 16,-4 0-16-16,-7 1-11 16,-19 3-2-16,-12 9-1 15,-4 4-34-15,0 8-99 16,1 5-74-16,8 2-280 0</inkml:trace>
  <inkml:trace contextRef="#ctx0" brushRef="#br1" timeOffset="178510.4039">10361 13140 1123 0,'0'0'54'0,"0"0"-37"15,0 0 16-15,94-34 62 0,-61 34-44 16,1 3-39-16,-1 16-5 15,-3 5-6-15,-12 3-1 16,-8 8-1-16,-10-2-1 16,-7 1 2-16,-19-4 0 15,-5-7-1-15,4-7-2 16,6-6 1-16,11-6 2 16,8-4-2-16,2 0 2 15,6 0 9-15,21-20-9 16,12-3-8-16,3-7 7 0,2-3 2 15,-6-3 0 1,-10-1-1-16,-7 0 0 0,-12 3 10 16,-6 5-2-16,-3 9 27 15,0 8-6 1,-6 12-25-16,-6 0-4 16,3 8-7-16,0 20 1 0,5 5 3 15,4 7 3-15,0 3 0 16,16-4-2-16,8-2 6 15,3-6-4-15,0-6 0 16,-1-4 0-16,-1-7 3 16,1-3-3-16,1-5-56 15,-3-6-100-15,-3 0-229 16</inkml:trace>
  <inkml:trace contextRef="#ctx0" brushRef="#br1" timeOffset="180227.986">3955 15169 1263 0,'0'0'50'0,"0"0"-50"16,0 0 0-16,-91-81 36 16,46 70 12-16,-4 7-18 15,-2 4-23-15,2 0-5 16,7 11-2 0,12 9 0-16,11 7 1 15,10 3-1-15,7 3 3 0,2 0 2 16,6-5-5-16,20-3 0 15,8-7 3-15,5-8-3 16,4-8-7-16,-1-2 4 16,-5-8-22-16,-7-15 10 0,-5-13 12 15,-11-5 0 1,-2-9 2-16,-11-2 1 0,-1-5 0 16,0 0 4-16,0-2-2 15,-9 2 16-15,-1 6 15 16,4 12-15-1,-2 9 26-15,2 13 3 0,3 8-19 16,1 7 11-16,2 2-25 16,0 0-9-16,0 11-5 15,0 16-12-15,0 14 11 16,5 10-4-16,9 4 5 16,2 3 5-16,1-5-5 15,-1 1 0-15,-4-1-3 0,-1-5-53 16,-1-3-70-1,-1-8-23-15,-2-9-74 16,-2-13-348-16</inkml:trace>
  <inkml:trace contextRef="#ctx0" brushRef="#br1" timeOffset="180799.8132">4140 14922 996 0,'0'0'162'0,"0"0"-136"0,0 0-11 15,0 0 24-15,0 0-24 16,0 0-12-16,37 36-1 16,-25-8 1-16,6 2-3 15,-2 1 0 1,-1-4 0-16,3-4 0 0,-2-4-1 15,-2-6 0 1,-1-8 2-16,-1-5-1 0,2 0 11 16,2-9-10-16,-1-10 6 15,0-10-5-15,-1-1 0 16,-3-6 5-16,-2-1-3 16,-4 0 3-16,-2 4 19 15,-3 5-11-15,0 8 1 16,0 8 2-16,0 8-4 0,0 4 10 15,0 0-24-15,0 12-5 16,0 8-5 0,0 6 6-16,0 5 3 0,0-2 0 15,3 3-5-15,7 2 5 16,-1 0-10-16,0-1-4 16,1 3 11-16,-2-4-5 15,-2 2 5 1,2 0 1-16,-4-3 1 0,-1-2-1 15,-3 0 4-15,0-5-1 16,-4-5 0-16,-16 1-2 16,-8-8 2-16,-10-1 8 15,-8-5 4-15,-3-3 10 16,-2-2-5-16,4-1-12 0,6 0-5 16,1 0-40-16,4 0-174 15</inkml:trace>
  <inkml:trace contextRef="#ctx0" brushRef="#br1" timeOffset="181461.8307">3662 15808 1072 0,'0'0'73'0,"0"0"-73"16,0 0 0-16,0 0 70 15,0 0 35-15,0 0-69 0,69-4-23 16,7 4 19-16,15 0 0 15,9 0-9 1,3 0 3-16,-3 0 5 0,-9 0 2 16,-12 0-24-16,-18 0 0 15,-22-2-9-15,-17 2-5 16,-16 0-38-16,-6 0-89 16,-13 2-77-16,-26 6-115 15</inkml:trace>
  <inkml:trace contextRef="#ctx0" brushRef="#br1" timeOffset="182061.8643">3888 16243 273 0,'0'0'567'0,"0"0"-525"16,0 0-5-16,-88 33 83 0,80-12-52 15,5 3-19-15,3 0-21 16,0-2-8-16,8-2 7 16,11-6-13-16,6-4 2 15,2-6-2-15,6-4-11 16,-2 0 7-16,-1-17-1 15,-3-5-3-15,-6-8 5 16,-5-5-10-16,-10-3 3 16,-6-5 11-16,0 0-3 15,-3-2 18-15,-11 1 3 0,-3 4-6 16,1 6 8 0,2 8-13-16,5 7 2 0,5 11 18 15,4 5-21 1,0 3-5-16,0 0-16 15,0 5-6-15,0 15-2 0,4 10 8 16,8 6 3-16,2 4-3 16,-1 4 0-16,2 0-2 15,0 3 2-15,-2 0 0 16,2-3-4-16,0-3-45 16,3-6-47-16,2-7-39 15,0-9-119-15,-2-11-655 16</inkml:trace>
  <inkml:trace contextRef="#ctx0" brushRef="#br1" timeOffset="182497.362">4269 16155 1174 0,'0'0'60'0,"0"0"-40"16,0 0-1-16,0 0 57 15,0 0-52-15,0 0-17 16,99 32-7-16,-79 2 1 16,-7 1-4-16,-12 2 3 15,-1 1 0-15,-6-4-5 16,-13-6 9-16,5-9-4 16,3-6 0-16,3-9-2 0,8-4 2 15,0 0 2-15,8-4 3 16,17-20-5-16,11-4-15 15,0-6 3-15,-2-4 9 16,-10-1-9-16,-6 3 11 16,-8 5 2-1,-7 7 15-15,-3 7 31 0,0 9 10 16,0 6-19-16,0 2-2 16,0 8-36-16,2 19-19 0,8 9 16 15,2 5 3 1,6 7 4-16,0-6-3 15,3-2 1-15,1-8-2 16,-1-5 0-16,1-6-70 0,-4-11-51 16,-6-7-81-1,-12-3-167-15</inkml:trace>
  <inkml:trace contextRef="#ctx0" brushRef="#br1" timeOffset="183442.8092">3950 16362 597 0,'0'0'225'0,"0"0"-165"0,0 0 71 16,0 0-17-16,0 0-30 15,-1-75-26-15,-10 62-34 16,-3 1 16-16,-3 6-9 16,-1 0-20-16,-3 5 9 0,0 1-16 15,-4 0 6-15,3 1 0 16,-1 10-9-16,5 7 9 15,6 0-7-15,4 0-1 16,6 3-1-16,2-1 1 16,0 3-2-16,19-4 2 15,5-5 2 1,6-1-4-16,0-9 0 0,-2-4-6 16,2 0 5-16,-9-4-3 15,1-16 2-15,-8-1 2 16,-1-7-8-16,-7-5 7 15,-3-4-3-15,-1-3 4 16,-2-2 3-16,0-1-1 16,0 0-2-16,1 4 1 15,-1 2 5-15,0 1 2 16,0 7 17-16,0 3-3 0,0 6 29 16,0 6 4-16,-3 3-31 15,-1 7 2-15,2 2-16 16,2 2 4-16,-1 0-14 15,-1 2-7-15,-1 16 6 16,0 13-1-16,3 8 2 0,0 7 0 16,0-1 2-1,0 4-3-15,9 1 1 0,2-3 0 16,2 2-4 0,-4-6 4-16,5-2-2 0,-1-5-58 15,-1-7-95-15,4-9-47 16,-2-13-352-16</inkml:trace>
  <inkml:trace contextRef="#ctx0" brushRef="#br1" timeOffset="184016.0683">5111 15731 1109 0,'0'0'103'0,"0"0"-87"16,0 0 8-16,0 0 127 15,0 0-60-15,0 0-77 16,80-32-10-16,-29 29 2 15,3 0-6-15,1 3 0 0,-5 0-8 16,-9 0-38 0,-8 0-83-16,-12 0-140 0,-17 0-334 15</inkml:trace>
  <inkml:trace contextRef="#ctx0" brushRef="#br1" timeOffset="184172.6474">5122 15871 1007 0,'0'0'53'0,"0"0"69"16,108 16 7-1,-51-14-51-15,1-2-31 0,3 0-37 16,-5 0-9-16,-6 0-2 16,-9 0-119-16,-16-6-171 15</inkml:trace>
  <inkml:trace contextRef="#ctx0" brushRef="#br1" timeOffset="185755.9618">6542 15523 802 0,'0'0'79'0,"0"0"-48"0,0 0 112 16,0 0-10-1,68-94-37-15,-68 70-40 0,-1 3-18 16,-20 1 10-16,-9 2-27 15,-9 5-6-15,-13 3-12 16,-9 7-3-16,-2 3 0 16,-2 2 0-16,8 16 1 15,12 7-5-15,18 1 4 16,11 4 0-16,13-3-1 16,3-2-2-16,22-5 2 15,19-4 0-15,12-6 1 16,8-8 0-16,4-2 0 0,-3-5-21 15,-2-14 10 1,-12-8-1-16,-7-6 11 16,-12-5-1-16,-13-7 2 15,-8-5 0-15,-8-7 1 0,0-1 4 16,0-2-5-16,-3 2 3 16,-6 1-2-16,-2 5 6 15,1 9 5-15,1 7 7 16,3 9-13-16,3 7 10 15,-2 9 11-15,2 7-21 16,3 4 27-16,0 0-27 16,0 0-6-16,-4 18-1 15,1 11-7-15,2 12 8 0,1 8 0 16,0 4 4 0,0 4-8-16,3 5 4 15,7 2 0-15,-4 1 7 0,-3-1-5 16,0-3-2-16,0-8 0 15,2-3-1 1,-2-3-31-16,2-7-78 0,-3-5-40 16,-2-8-82-16,0-9-388 15</inkml:trace>
  <inkml:trace contextRef="#ctx0" brushRef="#br1" timeOffset="185955.4272">6122 15724 667 0,'0'0'498'0,"91"0"-466"15,-19 0 6-15,12-8 53 16,10 1-20-16,-2 0-30 16,-2 3-39-16,-13-3 3 15,-14 3-5 1,-11 4-48-16,-22 0-138 0,-15 0-372 15</inkml:trace>
  <inkml:trace contextRef="#ctx0" brushRef="#br1" timeOffset="186665.4481">6552 16221 1057 0,'0'0'90'16,"0"0"-80"-16,-97-57-4 15,56 45 84-15,-4 8-18 16,-3 4-26-16,3 0-26 15,6 12-9-15,7 9 13 16,14 4-14-16,7 5-2 16,11 1 3-16,0 0-9 15,11-3 0-15,15-5 2 0,9-6-4 16,5-10 7-16,3-7-4 16,-4 0-3-16,-3-17 0 15,-5-12-6-15,-7-5-4 16,-10-5 4-1,-8-4 6-15,-5-6 3 0,-1-2-2 16,0-5 4-16,0 1-5 16,0 4 5-16,0 8-5 15,-3 11 4-15,0 12 18 16,2 6 21-16,-1 5-16 16,2 8-4-16,0 1 8 15,0 0-29-15,0 0-4 16,0 13 0-16,0 11-6 0,0 8 5 15,5 7 6 1,-1 4-3-16,3 3 0 0,-2 0-1 16,1-3 1-16,3-3 0 15,4-1-14-15,2-4-79 16,5-4-63-16,2-8-104 16,-4-9-615-1</inkml:trace>
  <inkml:trace contextRef="#ctx0" brushRef="#br1" timeOffset="187109.7548">6727 16067 1169 0,'0'0'87'0,"0"0"-71"0,0 0 41 15,0 0 30-15,0 0-64 16,85 8-17-16,-66 16-6 15,-5 4 0-15,-8 1 3 16,-6 2-3-16,0-3-2 16,0-4 2-16,-6-7 0 15,0-3-1-15,3-7 1 16,1-4-14-16,2-3-5 16,0 0 19-16,6-14-11 15,13-8 7-15,7-4-14 16,-2-5 16-16,-2-4 4 15,-3-4 1-15,-8 1-1 16,0 5 1-16,-8 6 9 16,-1 8 18-16,-2 9 7 15,0 9 10-15,0 1-22 16,0 0-25-16,2 19-7 0,-1 8-10 16,2 9 16-16,5-1 1 15,1 0 0-15,1-4-2 16,7-6 3-16,2-3-2 15,1-8-58-15,2-7-70 16,3-7-113-16,0 0-516 0</inkml:trace>
  <inkml:trace contextRef="#ctx0" brushRef="#br1" timeOffset="187509.685">7625 15309 1105 0,'0'0'41'16,"0"0"-39"-16,0 0 2 15,-104 6 57-15,65 22 9 16,3 8-26-16,6 9-15 16,11 5-14-16,10-1 9 15,9 2-7 1,3-2-4-16,22-2 3 0,9-6-15 15,7-9 5-15,3-7-6 16,0-10-4-16,0-7-58 16,1-6-46-16,0-2-87 15,0-10-172-15</inkml:trace>
  <inkml:trace contextRef="#ctx0" brushRef="#br1" timeOffset="187863.7416">8242 15429 1027 0,'0'0'35'16,"0"0"-18"-16,0 0 21 15,0 0 53-15,0 0-20 0,-28-71-50 16,0 71-20 0,-5 0 3-16,-7 11-4 15,9 11 4-15,5 8-3 0,7 3 4 16,8 0-1-16,7 3 12 16,4-3-4-16,4-3 1 15,20-5 7-15,9-7-15 16,7-4 7-16,-1-5-8 15,3-6-3-15,1-3-2 16,-6 0-59-16,-4-1-95 0,0-16-151 16</inkml:trace>
  <inkml:trace contextRef="#ctx0" brushRef="#br1" timeOffset="188345.5488">8581 15366 1045 0,'0'0'64'15,"0"0"1"-15,0 0-51 16,0 0 46-16,0 0-43 16,0 0-16-16,-15 49 21 15,15-20-11-15,0 1-3 16,0-2-2-16,8-1-2 0,7-4 4 15,-2-5-8 1,5-4 1-16,3-5 4 0,0-3-3 16,4-6 4-16,-1 0-2 15,0 0-1 1,-5-11 5-16,1-7-7 0,-7-3 8 16,-1-5-5-16,-6-2-3 15,2 1 2-15,-7-1-2 16,-1 3 3-16,0 5-1 15,0 4-3-15,-6 10 10 16,3 1 26-16,0 5-17 16,1 0-19-16,-1 5-3 15,-2 9 0-15,3 11 3 16,2 0 7-16,0 0 0 16,0 3 0-16,7-3-6 0,1-1 3 15,1-3-4-15,3-2 2 16,-3-2-4-16,3-2-70 15,-2-7-61-15,1-4-174 16</inkml:trace>
  <inkml:trace contextRef="#ctx0" brushRef="#br1" timeOffset="188613.4211">8984 15194 1118 0,'0'0'16'16,"0"0"-8"-16,103 85-8 15,-64-40 60-15,-2 5 0 16,-8 3-7-16,-9 1-28 16,-5-1-8-16,-9 1-3 15,-6-5 1-15,-6-2 8 16,-19-4-15-16,-10-8-3 15,-6-4 2-15,-4-4-7 16,-1-6-17-16,1-10-116 16,11-9-246-16</inkml:trace>
  <inkml:trace contextRef="#ctx0" brushRef="#br1" timeOffset="189331.4785">9849 15455 1072 0,'0'0'136'0,"0"0"-130"15,0 0 4-15,0 0 118 16,130 0-47-16,-75 0-46 16,-1 3-19-16,-9-3-11 15,-9 4-5-15,-6 0-12 16,-10 1-112-16,-11-1-98 15,-9-2-323-15</inkml:trace>
  <inkml:trace contextRef="#ctx0" brushRef="#br1" timeOffset="189520.9693">9943 15599 656 0,'0'0'434'0,"0"0"-384"16,99 19 76-16,-44-16 9 15,2-3-43 1,-6 0-50-16,-4 0-38 0,-8 0-4 16,-8 2-19-16,-11-2-131 15,-16 0-118-15,-4 0-614 16</inkml:trace>
  <inkml:trace contextRef="#ctx0" brushRef="#br1" timeOffset="193309.3451">11158 15232 827 0,'0'0'125'0,"0"0"-26"16,0 0 32-16,0 0-20 15,0 0-14-15,0 0-51 16,60-64-8-16,-62 58-6 0,-15 2-15 16,-8 1-13-1,-8 3-4-15,-8 0-1 0,-6 11-2 16,0 7 3-16,3 7 0 16,8 3-3-1,10 3 2-15,8 1-3 0,15 2 2 16,3 0-3-16,6-1 5 15,25-4 2-15,8-4 2 16,7-6 5-16,8-8-7 16,2-5 1-1,-6-6 4-15,-4 0 1 0,-9 0 8 16,-11-7-13-16,-10-4-3 16,-7-2-46-16,-8-1-105 15,-1-3-274-15</inkml:trace>
  <inkml:trace contextRef="#ctx0" brushRef="#br1" timeOffset="200123.7766">12172 15330 862 0,'0'0'68'16,"0"0"-48"-16,0 0 56 16,87-67 47-16,-78 47-28 15,-3-3-30-15,-6 0-27 16,0 3 2-16,-8-2-2 16,-8 4 0-16,-8 3-16 15,-6 4-21-15,-3 4 7 0,-3 3-8 16,-1 4 4-16,-1 0-1 15,3 4 1-15,4 8-6 16,4 9 2 0,9 0 0-16,6 1 1 0,12 2 0 15,0-1-1 1,13-2 1-16,14-1 4 0,8-5-8 16,5-7 3-16,2-1 0 15,1-6 2-15,0-1-1 16,-3 0-1-16,-7-16 4 15,-4-5-1-15,-8-8 2 16,-7-5-5-16,-9-4 0 16,-2-2 5-16,-3-1-3 15,0 2 0-15,0 0 3 16,0-1-2-16,0 3-1 0,0 0-2 16,-3 3 1-16,0 5 6 15,0 3 8-15,0 6-1 16,-1 5 10-16,-1 5-17 15,4 3 12 1,-1 6-9-16,1 1 3 16,1 0-5-16,-2 0-8 15,2 2-7-15,-3 16 7 0,3 7 0 16,0 11-1-16,0 9-3 16,0-1 4-16,9 2 0 15,3-4 4-15,-3-5-4 16,0-1 0-16,-3-5 1 15,1-2-1-15,-2 0 0 0,-4 1-15 16,-1-3-34-16,0-1-67 16,0-4-59-16,0-8-102 15</inkml:trace>
  <inkml:trace contextRef="#ctx0" brushRef="#br1" timeOffset="201041.0671">12638 14887 1004 0,'0'0'53'15,"0"0"10"-15,0 0 14 16,0 0 22-16,0 0-24 15,0 0-24-15,0-46-49 16,0 46 3-16,0 15-10 0,-2 3-3 16,-2 7 8-1,1 3-2-15,1 1 2 0,2 3 0 16,0 1 4-16,0 0-3 16,6-4 3-16,6-1-4 15,2-4-1-15,-1-1 1 16,5-4 1-16,3-5 3 15,0-1-2 1,9-5-2-16,0-4 6 0,-1-4-5 16,0 0-1-16,-4 0 0 15,-4-6 4-15,-3-10 2 16,0-4 0-16,-5-3-5 16,0-3 4-16,-3 1-4 15,-4-2-1-15,-2 3 0 16,-4-1 2-16,0 3-1 15,0-1 1-15,0 2-1 0,-7-1 2 16,-1 2-1-16,2 3-2 16,0 5 1-1,0 1 14-15,2 3 11 0,1 6-15 16,1 0 8-16,1 2-1 16,1 0-14-16,0 2-4 15,0 9-8-15,0 5 1 16,0 6 7-16,0 4 0 15,0 4 2-15,3 1 1 16,3 0-2-16,1-1-1 16,-3 0 0-16,1 1-4 15,-2-3 3-15,-3 0 2 0,0 1-2 16,0-2-80 0,0-5-93-16,0-5-188 15</inkml:trace>
  <inkml:trace contextRef="#ctx0" brushRef="#br1" timeOffset="201568.353">11923 15560 948 0,'0'0'213'0,"0"0"-187"0,0 0-3 0,0 0 132 16,0 0-61-1,106 0-84-15,-22 0 20 0,13 1 6 16,7 2-13-16,4-3 2 16,-1 0-12-16,-10 0-4 15,-11 0-4-15,-15-2-4 16,-19-3-1-16,-18 2 0 16,-12-1-4-16,-14 4-18 15,-8 0-68-15,-6 0-127 16,-23 0-172-16</inkml:trace>
  <inkml:trace contextRef="#ctx0" brushRef="#br1" timeOffset="202690.2272">12223 16164 573 0,'0'0'377'16,"0"0"-334"-16,0 0-9 16,0 0 83-16,0 0 3 15,0 0-58-15,6-62-16 16,-17 47-7-16,-3 5-5 16,-4-2-5-16,-6 5-23 15,-6 1 0-15,-4 3 1 16,-5 3-5-16,-3 0 14 0,5 7-7 15,4 10 1-15,11-1-4 16,7 6-6 0,6-3 0-16,9 1 0 0,0 0 0 15,16-3 6-15,11-3-5 16,9-4 4-16,6-3 0 16,2-4-5-16,1-3-1 15,-3 0-5-15,-6-15-2 16,-5-7 7-16,-6-7 2 15,-8-5-1-15,-5-8 2 0,-8-8 0 16,-2 0-2 0,-2 0 1-16,0 5 1 15,0 10 9-15,0 7 6 16,0 9-3-16,0 3 4 16,-2 6-12-16,2 5 3 15,-3 2 2-15,2 3-4 0,1 0-3 16,-3 0-4-16,-2 5-2 15,-1 12-2-15,0 8 0 16,2 9 4-16,4 6 0 16,0 5 0-16,0 2 0 15,1 2 0-15,8-4-2 16,6-4-10-16,-1-3-56 16,3-5-55-16,3-5-24 0,2-10-80 15,-1-7-460 1</inkml:trace>
  <inkml:trace contextRef="#ctx0" brushRef="#br1" timeOffset="203170.01">12532 15998 556 0,'0'0'647'16,"0"0"-583"-16,0 0-42 15,0 0 63-15,94-55 11 16,-66 59-66-16,0 17-29 16,-1 4 8-16,-7 5-9 15,-5 1 1-15,-9 1-1 0,-6 0 0 16,0 0 0-16,-12-5-1 16,-5-3 0-16,4-6 1 15,3-6 0-15,5-4-3 16,4-7-8-16,1-1-16 15,0 0 20-15,7-6 5 16,14-11-12-16,3-10-6 16,1-5 12-16,-4-4 8 15,-3-5-4-15,-6 3 4 16,-3 0 2-16,-8 6 0 16,-1 7 21-16,0 10 21 15,0 11-3-15,0 4-10 16,0 0-31-16,-1 17-1 15,-5 12 0-15,6 8-2 0,0 3 6 16,3-5 2-16,16 0 0 16,3-9-1-16,4-4-3 15,-2-8-1-15,1-5-21 16,1-7-102-16,-6-2-86 16,-8-14-338-16</inkml:trace>
  <inkml:trace contextRef="#ctx0" brushRef="#br1" timeOffset="212872.7893">1993 12883 715 0,'0'0'113'15,"0"0"-85"-15,0 0 67 16,0 0 32-16,0 0-37 15,0 0-44-15,0 0-24 16,15-30 28-16,-14 28 18 16,1 0-18-16,-2 0-6 15,0 2 8-15,0 0-14 0,0 0-7 16,0 0-18-16,0 0-11 16,0 0-2-16,3 0-3 15,-3 0-4-15,4 15 0 16,-1 5 4-16,0 4 2 15,0 0 1-15,0 3 0 16,0-1 0-16,-1 3 4 16,-1-2-4-16,2-1 0 15,-1-2-2-15,2-4 2 16,2-1 0-16,-3-3 2 16,0-2-3-16,0-3 2 15,-3-1-2-15,0-2 0 16,0-4 0-16,0 0 1 15,0-2 0-15,0-2-2 0,0 0-64 16,0 0-45 0,0 0-53-16,0-13-168 0</inkml:trace>
  <inkml:trace contextRef="#ctx0" brushRef="#br1" timeOffset="213392.2826">1796 12790 866 0,'0'0'112'0,"0"0"-86"0,0 0 21 15,0 0 77-15,0 0-35 16,0 0-52-16,-67 8-11 15,67-8 3-15,0 0 8 16,0 2-12-16,6 0-5 16,22-2 10-16,8 1 20 15,13-1-13-15,3 0-17 16,-1 0-9-16,0 0 12 16,-6 0-2-16,-8 0-14 15,-9 0 10-15,-8 0-8 16,-9-1-2-16,-6 1-3 15,-2-2-1-15,-3 2-4 16,0 0 1-16,3 0-8 16,0 0-28-16,0 0-73 15,3 6-42-15,-6 0-79 0,0 0-296 16</inkml:trace>
  <inkml:trace contextRef="#ctx0" brushRef="#br1" timeOffset="213835.0889">1665 12934 910 0,'0'0'133'0,"0"0"-125"16,0 0 58-16,0 0 34 16,0 0-11-16,0 0-52 15,7-12-16-15,28 8-21 16,9 0 1-16,10-2 3 15,5 0 7-15,-6-2-2 16,2 3 19-16,-13-1-10 16,-9 1-8-16,-8 2-3 0,-9 1-5 15,-8 0-2 1,-4 0 0-16,-2 2 0 16,-2-1-2-16,0 1-26 15,0-2-29-15,0 2-53 0,0-1-54 16,-9 0-116-1,-9-1-403-15</inkml:trace>
  <inkml:trace contextRef="#ctx0" brushRef="#br1" timeOffset="214206.6951">1674 12841 896 0,'0'0'65'0,"0"0"-56"0,0 0 82 16,0 0 28-16,0 0-57 15,0 0-43-15,11 0-1 16,19 0-4-16,9 0 0 15,10 0-1-15,8 0-1 16,3 0 0-16,1 0 7 16,-1 0-19-16,-8-2 8 15,-9-2-5-15,-3 2-3 0,-13-2 3 16,-6 3-1-16,-9 0 0 16,-9 1 0-1,-3 0-2-15,0 0-2 0,0 0-57 16,-5 0-63-16,-14 0-48 15,-5 0-165-15</inkml:trace>
  <inkml:trace contextRef="#ctx0" brushRef="#br1" timeOffset="214555.4331">1635 12871 882 0,'0'0'53'0,"0"0"-34"15,0 0 24-15,0 0 24 16,95-6-9-16,-52 0-12 16,7 4-6-16,2-2 23 15,0 0 1-15,2 2-19 16,-11-1-2-16,-7 0-6 15,-8 1-9-15,-14 0-2 16,-4 2-16-16,-10 0-2 16,0-2-5-16,0 2-3 0,0 0 0 15,0 0-5 1,0 0-46-16,0 0-62 16,0 0-65-16,-4 6-82 15,-8 0-668-15</inkml:trace>
  <inkml:trace contextRef="#ctx0" brushRef="#br1" timeOffset="287963.09">17742 10429 1213 0,'0'0'30'15,"0"0"-14"-15,0 0 9 16,0 0 54-16,0 0-11 0,0 0-33 16,0 0-35-16,37-45-3 15,-28 65 3-15,0 5 1 16,1 6-1-16,2 3 1 16,2 4-3-16,-2 1 2 15,1-3 0-15,1-2 1 16,-1-4-1-16,-1-9-2 15,-1-6-1-15,0-6-29 0,0-9 21 16,2 0 9 0,4-3 1-16,-1-16 1 15,0-4 0-15,1-7 1 16,-2-1 1-16,-2-4-2 0,-4 1 0 16,-3 0 5-1,-3 3-3-15,-3 4 19 0,0 3-9 16,0 6 2-16,0 4 0 15,-6 2-12-15,3 7 6 16,2 0-6-16,1 5-2 16,0 0-2-16,0 0-11 15,0 11 5-15,0 13 8 16,6 2 0-16,13 5-2 16,1 5-1-16,5 2-33 15,3 3-6-15,0 0-1 0,2 3-3 16,-4-1 2-16,-8-2-3 15,-5-5 20-15,-9-1 15 16,-4-6 1 0,0-4 11-16,-17-4-2 0,-13-5 2 15,-11-5 11 1,-5-5 24-16,-8-4 27 0,4-2-12 16,3 0-11-16,6-3-14 15,11-3-21-15,13-1-2 16,10 1-2-16,7-1-8 15,12-3-154-15,19-4-193 16</inkml:trace>
  <inkml:trace contextRef="#ctx0" brushRef="#br1" timeOffset="288257.368">18592 10507 1073 0,'0'0'134'15,"0"0"-98"-15,0 0-28 0,0 0 24 16,84-4-15-1,-27 4-16-15,4 4 0 16,-5 1-1-16,-7 0-56 0,-13-1-78 16,-19-1-133-16,-17-1-468 15</inkml:trace>
  <inkml:trace contextRef="#ctx0" brushRef="#br1" timeOffset="288424.3306">18546 10726 792 0,'0'0'79'0,"0"0"78"16,99 21-28 0,-38-21-45-16,3 0-52 0,3 0-16 15,-6-3-16-15,-9-9 6 16,-9 4-6-16,-14-4-47 16,-17 0-136-16,-12-1-302 15</inkml:trace>
  <inkml:trace contextRef="#ctx0" brushRef="#br1" timeOffset="290596.9115">20981 10268 913 0,'0'0'69'0,"0"0"-26"16,0 0-38-16,0 0 34 15,-94-39 32-15,63 42-38 16,-2 18-22-16,3 10 3 0,3 9-5 16,12 4 9-16,5 0-8 15,10 1-7-15,0-1 0 16,17-4-2-16,12-3 2 16,7-7 5-16,8-7-7 15,3-5 0-15,3-8-1 16,0-6-62-16,2-4-60 15,-7 0-157-15</inkml:trace>
  <inkml:trace contextRef="#ctx0" brushRef="#br1" timeOffset="291314.1194">21190 10337 1157 0,'0'0'31'0,"0"0"-13"15,0 0 38-15,95-55 4 16,-54 55-22-16,3 0-31 16,0 19-6-16,-6 8-2 0,-11 3 0 15,-9 5-2-15,-12-2 3 16,-6 1-3 0,-3-2-5-16,-18-9-17 0,-1-3 0 15,2-6 7-15,8-7 9 16,4-4 8-16,6-3 1 15,2 0 5-15,0-3-4 16,10-14-1-16,8-5-28 16,3-3 18-16,-2-4 8 15,-2-2-10-15,-4 0 10 16,-5-2 2-16,-4 2 1 16,-4 5 5-16,0 3 15 0,0 6 10 15,0 8-9 1,-3 4 0-16,2 5-11 0,1 0-11 15,0 5-11-15,0 15 5 16,0 10 6 0,0 7 0-16,1 0 0 0,14 1 0 15,9-3 3-15,3-2-3 16,3-4 0-16,0-7 0 16,-1-3-29-16,-2-5-40 15,-2-8-66-15,0-6-122 16</inkml:trace>
  <inkml:trace contextRef="#ctx0" brushRef="#br1" timeOffset="291696.1179">21679 9896 989 0,'0'0'43'0,"0"0"-9"16,0 0 49-16,0 0-20 16,0 0-28-16,0 0-32 0,73-41-3 15,-46 67 0-15,-9 3-6 16,-14 4-2-16,-4 0-33 15,-3 0 26-15,-19-4 11 16,0-4 2-16,1-5 2 16,4-4 2-16,8-5-1 15,8-1-1-15,1-4 6 16,10 5 4-16,22-2 14 16,12 1-12-16,7 1-10 15,7 0-2-15,0-1-61 16,-5-2-185-16</inkml:trace>
  <inkml:trace contextRef="#ctx0" brushRef="#br1" timeOffset="291960.4313">22103 10363 1167 0,'0'0'21'15,"0"0"-19"-15,132 0 0 16,-73 0 56-16,-3 0-42 16,-3 0-13-16,-9 0 0 0,-9 0-3 15,-10 0 0 1,-11-5-13-16,-6-2-69 15,-8-1-64-15,0-2-138 16</inkml:trace>
  <inkml:trace contextRef="#ctx0" brushRef="#br1" timeOffset="292209.2882">22291 10185 1040 0,'0'0'106'16,"0"0"-80"-16,0 0-24 0,0 0 13 16,0 0 71-16,0 0-58 15,26 109-13-15,-6-69-7 16,-1 4-6-16,-2-3-2 16,-1-4 4-16,-4-3-9 15,0-5-9-15,0-5-75 16,4-4-60-16,1-5-157 15</inkml:trace>
  <inkml:trace contextRef="#ctx0" brushRef="#br1" timeOffset="293702.3842">22852 10268 739 0,'0'0'135'0,"0"0"-38"16,0 0 5-16,0 0 29 16,0 0-61-16,0 0-12 15,-32-79-27-15,32 72 0 16,6 3-16-16,8 0-4 0,1 1-8 15,4 3 0-15,1 0-3 16,0 0 0-16,0 1-2 16,-4 8 2-16,-3 3-1 15,-4-2-4-15,-4 5 4 16,-5-1-6-16,0 7 5 16,-15 1 1-16,-10 4-8 15,-5-1-4-15,0-1 6 16,5 0 2-16,4-5 3 15,9-5 2-15,6-3 0 0,6-1 0 16,0-1 1 0,19-3-1-16,17 0 2 15,3-4 1-15,3 0 5 0,-2-2-7 16,-4 0-1-16,-5 0 0 16,-1 0-1-1,-9 0-16-15,-2 0-54 16,-5-6-41-16,-6-4-109 15,-2-2-242-15</inkml:trace>
  <inkml:trace contextRef="#ctx0" brushRef="#br1" timeOffset="301432.1332">19814 10228 1031 0,'0'0'56'0,"0"0"-36"16,0 0 23-16,0 0 17 15,0 0-33-15,109 0-4 16,-56 0 5 0,0 0-14-16,-5 0 0 0,-11 0-5 15,-12 0-7-15,-11 0-2 16,-7 0-1 0,-7 0-38-16,-2 1-119 0,-23 2-23 15,-6-1-206-15</inkml:trace>
  <inkml:trace contextRef="#ctx0" brushRef="#br1" timeOffset="301861.1112">19866 10240 856 0,'0'0'163'0,"0"0"-129"16,0 0-33-16,0 0 7 15,0 0-2-15,0 0 15 16,-46 69-20-16,37-40 4 16,5-1-5-16,2-6 0 15,2-1 0-15,0-5 0 16,0-4-4-16,0-3-14 16,6-5-3-16,4-4 8 0,4 0 8 15,2 0 5 1,1 0-1-16,4 0 1 15,-2 0 0-15,3 0 0 0,1 0 4 16,-1 5-4-16,1 10 0 16,0 5 1-1,-2 3-1-15,-3 5 4 0,-4 0 2 16,-11-3 8 0,-3-1 12-16,-7-3 30 0,-18-3 14 15,-6-6-4-15,-2-3-6 16,-3-4-27-16,2-1-20 15,1 1-12-15,8-1-1 0,5-4-89 16,11 0-203 0</inkml:trace>
  <inkml:trace contextRef="#ctx0" brushRef="#br1" timeOffset="303235.1078">23371 10270 911 0,'0'0'137'0,"0"0"-101"0,0 0 50 15,0 0 15-15,0 0-31 16,0 0-39-16,46-77-23 16,-19 73 8-16,4 4-4 15,7 0 4-15,2 2-10 16,-1 13-4-16,-6 4-2 16,-8 6 0-16,-10 3-5 15,-9 1 4-15,-6 2-2 16,-5 1 1-16,-16-5 2 15,-4-5-24-15,-2-6 7 16,3-6 6-16,8-4 6 16,6-2 5-16,7-3 2 15,3-1-1-15,0 0 13 16,8-3-14-16,13-7 0 0,8-7-6 16,-1 0-3-16,0-2 5 15,-4-5 2-15,-9-4 2 16,-5 2 4-16,-7 2-3 15,-3 4 9-15,0 5 20 16,0 6-5-16,0 5-2 16,0 4-18-16,0 0 2 15,0 0-7-15,-4 9-14 16,-2 10 13-16,2 8-3 16,2 2 8-16,2 1-8 15,0-3 6-15,3-1-2 16,15-2 1-16,3-6 0 15,3-4-1-15,4-1-9 0,2-5-68 16,3-5-62 0,-5-3-130-16</inkml:trace>
  <inkml:trace contextRef="#ctx0" brushRef="#br1" timeOffset="303510.3508">23872 10031 822 0,'0'0'314'0,"0"0"-300"16,0 0-9-16,127 81 21 16,-73-40 41-1,2 11-9-15,-6 11-22 16,-9 1-34-16,-14 4 4 0,-16-6-6 15,-11-5 1-15,-12-1-2 16,-27-6 1-16,-13-6 0 16,-14-7-82-16,-8-12-113 15,-4-9-449-15</inkml:trace>
  <inkml:trace contextRef="#ctx0" brushRef="#br1" timeOffset="305330.8782">18090 12548 1002 0,'0'0'123'15,"0"0"-91"-15,0 0-9 16,-16-90 69-16,-4 73-7 16,-6 4-47-1,-3 3-18-15,-6 3-9 16,-7 5-11-16,-4 2 13 0,4 0-4 15,6 16-4-15,8 5 2 16,9 7-7-16,10 3 1 16,6 4 0-16,3-1-1 15,7-5 1-15,17-5-1 16,9-8 1-16,4-6-1 16,5-7-2-16,-3-3-10 15,-3-2 3-15,-8-15-7 0,-4-5 15 16,-8-9 0-16,-6-5 0 15,-3-1 0-15,-4-6 2 16,-3 1 1-16,0-1-2 16,0-1 2-1,0 2-2-15,0 6 0 0,0 3 9 16,-3 8 10-16,-2 4-8 16,-2 7 3-16,-1 4 1 15,4 3-2-15,-2 3 0 16,4 2-4-16,2 2-7 15,-1 0-2-15,-1 2-5 16,1 15-5-16,1 6 8 16,0 8 3-16,0 7-1 15,0 1 0-15,6 2 1 16,3 0-2-16,1-3 2 0,4 0 1 16,-1 0-2-1,3-1-39-15,1-4-37 0,-1-3-83 16,-4-12-65-16,-3-8-360 15</inkml:trace>
  <inkml:trace contextRef="#ctx0" brushRef="#br1" timeOffset="305957.3497">18331 12336 1115 0,'0'0'61'0,"0"0"-50"15,0 0 31-15,0 0 4 16,0 0-46-16,0 0-1 16,24 39 1-16,-15-17-5 15,3 2 5-15,0-5 0 16,4-1 1-16,4-4-1 15,3-3 1-15,3-5 0 0,-4-6 0 16,-2 0 0 0,-3-4 4-16,-6-10-1 0,-2-3 4 15,0-1-4-15,-5-2 5 16,2-1 18-16,-1-1-7 16,-2 2-10-1,0 0 1-15,-3 3 11 16,0 6-1-16,0 1 5 15,0 2-4-15,-8 4-19 0,1 4-3 16,-1 0 0-16,1 0-5 16,3 2-6-16,-1 13-3 15,2 5 14-15,3 4-1 16,0 1 2-16,0 5-1 16,1 3 0-16,10-1-5 15,2 6-3-15,-1 0 2 0,3 3-13 16,-3-3 13-16,-3-1 3 15,-2-6 1-15,-7-6-1 16,0-4 1-16,-4-3 2 16,-11-3 0-1,-7 0 4-15,-5-6 18 0,-3 1 9 16,0-2-9-16,5-5-14 16,-2 1-2-16,3-3-5 15,0 1-1-15,2 1-39 16,-1-3-128-16,1 0-233 15</inkml:trace>
  <inkml:trace contextRef="#ctx0" brushRef="#br1" timeOffset="306177.7594">17855 13003 1293 0,'0'0'152'0,"0"0"-144"16,119 0-6-16,-41 0 8 16,16 0 49-16,10 0-37 15,5-3-22-15,-1 3-5 16,-10 0 4-16,-13 0-5 16,-15 0-99-16,-16 0-89 15,-21 2-175-15</inkml:trace>
  <inkml:trace contextRef="#ctx0" brushRef="#br1" timeOffset="306845.5323">18297 13547 1045 0,'0'0'179'16,"-90"-2"-159"-16,45 2-16 16,4 6 44-16,11 8 24 15,12 4-48-15,6 2-23 0,9 4 1 16,3 0-1-16,3-1 1 15,19-1-2-15,11-4-1 16,9-6 0-16,3-10-8 16,-3-2-2-16,-5-2-5 15,-9-20-8-15,-10-5 13 16,-5-7 9-16,-8-4-1 16,-5-2 3-16,0-1 5 15,-2 0 4-15,-11-1 49 16,0 8-4-1,-1 5-9-15,4 10 14 0,2 6-20 16,5 6-13-16,2 2 0 16,1 5-13-16,0 0-8 15,0 0-5-15,0 10-2 0,0 12 1 16,4 8-2-16,5 4 2 16,2 4 1-16,4 2 0 15,-2-1-4-15,6 1 0 16,2 1-52-16,2-3-81 15,4-5-37-15,1-11-175 16</inkml:trace>
  <inkml:trace contextRef="#ctx0" brushRef="#br1" timeOffset="307262.8093">18610 13491 87 0,'0'0'1104'0,"0"0"-999"15,0 0-60-15,0 0 23 16,0 0-23-16,0 0-42 16,57 2 0-16,-40 24-3 15,-6 4 0-15,-5 3-6 16,-6 1 4-16,0-1 2 16,0-3-8-16,-7-7 4 15,1-9-23-15,2-6-4 16,4-8-16-16,0 0 4 15,11-10 25-15,10-15-36 16,0-5 21-16,0-4 33 16,-2-1-1-16,-5 1 1 0,-5 2 4 15,-4 6 18 1,-3 6 45-16,-2 10-13 0,0 4 6 16,0 6-8-16,0 0-35 15,0 2-17-15,0 16-18 16,0 8 13-16,1 2 5 15,13 2 3-15,7-2 0 16,4-2-3-16,5-5 0 16,6-4-50-16,3-9-73 15,0-6-118-15,0-2-660 16</inkml:trace>
  <inkml:trace contextRef="#ctx0" brushRef="#br1" timeOffset="307524.1022">19584 12877 1257 0,'0'0'42'0,"0"0"-40"0,97-16-4 16,-55 12 4-1,-2 4-4-15,-7 0-31 16,-12 0-160-16,-14 0-239 16</inkml:trace>
  <inkml:trace contextRef="#ctx0" brushRef="#br1" timeOffset="307681.6831">19501 13097 829 0,'0'0'71'16,"0"0"44"-16,0 0-8 15,91 36 15-15,-45-36-61 16,0 0-49-16,6 0-12 16,-2-7-30-16,-1-9-121 0,-10-4-282 15</inkml:trace>
  <inkml:trace contextRef="#ctx0" brushRef="#br1" timeOffset="308881.9567">20903 12616 1172 0,'0'0'16'0,"0"0"-13"0,0 0 0 15,-94-77 64-15,61 71-26 16,-7 5-20-16,-2 1-21 16,0 4 0-16,1 13 3 15,8 4 0-15,6 2 10 16,9 5-8-16,8-1-2 15,8-3 1-15,2-3-4 16,12-6 2-16,19-4 8 16,11-5-2-16,9-6-4 15,4 0-3-15,-4-11-1 0,-3-11-5 16,-13-10 3 0,-8-9 2-16,-10-2-1 0,-9-5 5 15,-6-3 0 1,-2-2-2-16,0 3 19 15,-7-2 3-15,-2 4 6 16,0 6-21-16,0 3 13 0,-1 10 11 16,0 8-3-16,3 7-19 15,1 6-4-15,5 7-1 16,1 1-6-16,-2 0-6 16,1 11-3-16,-1 15 5 15,1 7 4-15,1 10 0 0,0 5 2 16,0 4-3-16,1 2 1 15,5 3 0-15,6 3-2 16,2 0 2-16,2 1-58 16,0-6-38-16,1-10-79 15,-7-10-157-15</inkml:trace>
  <inkml:trace contextRef="#ctx0" brushRef="#br1" timeOffset="309106.3209">20456 12873 1161 0,'0'0'112'0,"0"0"-110"16,100 11 41 0,-24-8 62-16,13-1-35 0,10-2-36 15,2 0-31-15,-1 0 1 16,-10-5-4-16,-13-2 3 15,-16-2-6-15,-13 2-62 16,-17-2-120-16,-20 4-239 16</inkml:trace>
  <inkml:trace contextRef="#ctx0" brushRef="#br1" timeOffset="309860.8758">20837 13494 1233 0,'0'0'54'0,"0"0"-49"16,-98-44-5-16,56 41 24 15,-1 3 46-15,0 0-37 16,2 18-20-16,7 4 5 16,6 5-6-16,7 0 0 0,9 0-4 15,7-2-1-15,5-3-2 16,2 0-2-16,18-7 1 15,8-5 7-15,5-7-7 16,8-3-1-16,0-4-3 16,1-17-8-16,-3-5-5 15,-7-5-2-15,-8-5 14 16,-8-3-2-16,-10-4 1 16,-4-3 2-16,-2 1 2 15,0 4 1-15,-8 3 10 16,-2 7-1-16,-2 6 12 15,1 7 0-15,4 6-4 16,4 6 1-16,-3 4-9 16,6 2-10-16,-1 0-2 15,1 0-5-15,-2 10-1 16,1 9 6-16,1 9 0 16,0 5-1-16,0 3 0 0,0 3 2 15,10 2-1-15,0-1 0 16,1 0 0-16,5 0-1 15,1-2-34-15,4 0-60 16,2-6-59-16,1-6-133 16,-1-14-523-16</inkml:trace>
  <inkml:trace contextRef="#ctx0" brushRef="#br1" timeOffset="310310.4849">21031 13381 1257 0,'0'0'77'16,"0"0"-37"-16,0 0 25 15,0 0 22 1,0 0-53-16,0 0-33 0,65 26-1 16,-37 10-2-16,-6 1 1 15,-8-1-1-15,-8-5 0 16,-5-3-6-16,-1-9-40 15,0-5 16-15,0-6 7 0,-3-3-16 16,2-5 6-16,1 0 27 16,0-13 5-16,1-11-65 15,14-4 12-15,0-6 53 16,-2-2 2-16,-1-4 1 16,-4 5 8-16,-2 5 18 15,-2 9 30-15,-2 10 18 16,-2 6-22-16,1 5 11 15,1 0-34 1,-1 0-29-16,4 18-6 0,2 9 6 16,6 7 3-16,6 5 3 15,6-1-6-15,5-4 0 16,4-3 0-16,5-7 0 16,6-5-12-16,1-6-89 0,2-6-70 15,-6-7-254 1</inkml:trace>
  <inkml:trace contextRef="#ctx0" brushRef="#br1" timeOffset="311195.1245">22185 12203 1029 0,'0'0'22'0,"0"0"1"16,0 0 4-1,0 0 41-15,0 0-5 16,-91-38-42-16,64 38-14 0,-3 6-5 16,0 5-1-1,2 4 3-15,4 4-2 0,3 2 1 16,9 1-5-16,4 6 2 15,7 1 0-15,1 1 0 16,0 1 1-16,5 1-1 16,4 2 0-16,0 3 1 15,1 5-2-15,-1 2 2 16,-1 4-1-16,-4 2 0 16,-1-5 0-16,-1 4-2 0,-1-3 3 15,3 2-1-15,2 0 0 16,3-3 0-16,2-3 0 15,5-5 0-15,2-6 0 16,0-5 0-16,1-7 1 16,1-3 0-16,1-6 5 15,-1-2-5-15,6-2 5 16,-4-2-2-16,1-1-3 16,-4 0 1-16,-4-1-2 15,-2-2-29-15,-4 0-96 16,-3 0-159-16</inkml:trace>
  <inkml:trace contextRef="#ctx0" brushRef="#br1" timeOffset="311779.2178">22613 12466 1059 0,'0'0'43'0,"88"-2"-41"16,-30 2 33-16,-3 0 24 16,-8 0-35-16,-13 4-24 15,-15 5-7-15,-14 1-43 16,-5-3-134-16,-18-4-223 16</inkml:trace>
  <inkml:trace contextRef="#ctx0" brushRef="#br1" timeOffset="312171.1806">22607 12509 852 0,'0'0'100'0,"0"0"-100"15,0 0 0-15,0 0 64 16,0 0-32-16,0 0-20 0,-76 87-2 16,76-69-10-1,10-3 12-15,11-1 5 0,3 1 3 16,5-4-11-16,2-2-7 16,3 4-2-16,0 2 2 15,-3-2-1-15,-3 7-2 16,-12-3 0-16,-10-1-1 15,-6 3-5-15,-11-2 5 16,-15-4 2-16,-7-3 38 16,-6-4-1-16,-1-4 19 15,1-2-24-15,6 0-20 16,6 0-10-16,11-8-2 16,10-5-75-16,6-3-217 0</inkml:trace>
  <inkml:trace contextRef="#ctx0" brushRef="#br1" timeOffset="312454.4137">23629 12399 1120 0,'0'0'34'0,"0"0"-32"16,-109 13-2-16,67 12 51 0,8 8 26 16,4 12-32-1,11 8-16-15,7 4-2 0,10 1-3 16,2-5-9-16,21-6-9 16,13-5-5-16,8-6 1 15,4-8-2-15,1-7-61 16,0-10-65-16,0-10-182 15</inkml:trace>
  <inkml:trace contextRef="#ctx0" brushRef="#br1" timeOffset="312893.2635">23826 12564 1151 0,'0'0'97'0,"0"0"-32"15,0 0-48-15,0 0 36 16,0 0-23-16,100 12-21 16,-75 13-4-16,-10 2-3 15,-9 3-2-15,-6-1 0 16,0-4-5-16,-16 2 5 16,-4-10 2-16,7-4-2 15,3-4-5-15,5-6-35 16,5-3-12-16,0 0 13 15,10-9-6-15,13-11-86 16,4-9 90-16,-4-3 35 16,-2-6 6-16,-9-3 4 15,-3 1 21-15,-3 7 18 16,-4 8 26-16,-2 8 24 16,0 11-19-16,0 5-36 0,0 1-17 15,-2 5-21-15,-5 19-19 16,4 10 19-16,1 9 0 15,2-2 4-15,0 0-4 16,8-3 0-16,8-8 1 16,2-4-2-16,0-5-77 15,0-8-52-15,-2-7-88 16,-1-6-369-16</inkml:trace>
  <inkml:trace contextRef="#ctx0" brushRef="#br1" timeOffset="313238.9146">24220 12083 1171 0,'0'0'12'0,"0"0"24"15,0 0-9-15,0 0-23 0,0 0 0 16,91 3-4 0,-66 21-2-16,-10 3 0 0,-15 2 0 15,-3 1-6-15,-24 0 8 16,-6-3-1-16,3-5 1 16,5-1 1-1,10-2 0-15,11 0-2 0,4 3 1 16,7-1 0-16,26-1 1 15,6 1 2-15,6-6-3 16,2-4-110 0,-3-3-227-16</inkml:trace>
  <inkml:trace contextRef="#ctx0" brushRef="#br1" timeOffset="313486.8067">24639 12664 1254 0,'0'0'52'16,"86"-8"-46"-16,-29 5-2 16,3-3 45-16,1 2 5 15,-1 0-35-15,-8 0-17 16,-4 0-3-16,-13-2 1 15,-11-1-65-15,-12 0-44 16,-12-7-94-16,0-2-392 0</inkml:trace>
  <inkml:trace contextRef="#ctx0" brushRef="#br1" timeOffset="313701.2332">24929 12447 1200 0,'0'0'99'16,"0"0"-96"-16,0 0-3 16,0 0 71-16,2 101-8 0,10-58-35 15,0-1-20 1,0-1-3-16,-3-3-5 0,-4-5-1 16,-1-6 0-16,5-2-67 15,0-6-39-15,5-2-63 16,5-6-146-16</inkml:trace>
  <inkml:trace contextRef="#ctx0" brushRef="#br1" timeOffset="314038.3322">25384 12548 1071 0,'0'0'184'0,"0"0"-149"0,0 0-34 15,81-20 8-15,-52 20 22 16,-4 16-29 0,-7 6-2-16,-10 5-2 0,-8 1-1 15,-14 0-6-15,-19 0-17 16,-1-2 4-16,6-6-7 15,8-2 21 1,16-3 6-16,4-2-2 0,7-4 4 16,22 0 4-16,11-3 3 15,3-5-1-15,8-1-6 16,-2 0-26-16,-1 0-191 16,-11-16-498-16</inkml:trace>
  <inkml:trace contextRef="#ctx0" brushRef="#br1" timeOffset="314430.3351">25712 12519 1142 0,'0'0'84'0,"0"0"-76"16,0 0 75-16,0 0-14 15,0 0-64-15,86 37-4 16,-81-6 0-16,-5 3-1 15,0-3 0-15,0-3-1 16,-6-5-2-16,0-5-6 16,4-6-35-16,2-6-1 15,0-6-12-15,15 0 36 16,3-11-8-16,3-11-25 0,-2-7 44 16,-2-3 9-16,-4-1 1 15,-2 7 25 1,-4 6 28-16,-2 12 23 0,0 4 10 15,-3 4-30-15,2 4-37 16,3 16-15-16,0 10 4 16,3 3 28-16,-2 2-28 15,-1-5-4-15,2-5-4 16,2-4 3-16,-1-4-5 0,1-4 2 16,2-6-87-16,-2-6-68 15,0-1-252 1</inkml:trace>
  <inkml:trace contextRef="#ctx0" brushRef="#br1" timeOffset="314727.123">26118 12333 1240 0,'0'0'52'15,"0"0"-49"-15,87 40-3 16,-46-7 63-16,0 8 8 0,-2 7-32 16,-7 4-22-16,-9 4-17 15,-10 0 1-15,-13-3 0 16,0 0-1-16,-14-6 1 16,-17-4 0-16,-8-7 1 15,0-7-2 1,2-8 0-16,2-5-1 0,7-9-29 15,4-6-66-15,9-1-66 16,8-10-195-16</inkml:trace>
  <inkml:trace contextRef="#ctx0" brushRef="#br1" timeOffset="315309.5657">26432 11928 1163 0,'0'0'21'15,"0"0"1"-15,0 0-21 16,99 3-1-16,-45 12 8 16,4 4-8-16,0-1 2 15,-6-4-2-15,-12-4 3 16,-10-5-2-16,-15-5 2 16,-8 0 3-16,-7-5 27 0,0-6 14 15,0 1-37-15,-1 4 3 16,-5 2 0-16,6 4-10 15,0 0-3-15,0 7-12 16,0 16 8-16,0 10 2 16,6 6 2-16,-3 8-1 15,-3 5 3-15,0 2 0 16,0 6-2-16,0 5 0 0,0 0 6 16,1-1 0-16,7 5 6 15,0 0 34 1,-2-1-18-16,-1-1-4 15,-3-6 1-15,-2 2 1 16,0-1-6-16,0 0-6 16,-10 0 3-16,-2-2-3 0,-5-9-7 15,2-2-1-15,-4-12-2 16,-4-5-1-16,-8-13-4 16,-14-8 1-16,-14-11-47 15,-15-6-175-15,-9-28-698 16</inkml:trace>
  <inkml:trace contextRef="#ctx0" brushRef="#br1" timeOffset="316193.1992">19950 15165 1297 0,'0'0'173'0,"0"0"-159"0,0 0-10 16,0 0 87-16,0 0-28 15,0 0-31-15,75 0-26 16,-10 0-6-16,6 0 1 16,-5 0-1-16,-5 0-33 15,-16 1-53-15,-16 4-114 16,-26-3-96-16</inkml:trace>
  <inkml:trace contextRef="#ctx0" brushRef="#br1" timeOffset="316371.2514">19993 15402 1139 0,'0'0'69'0,"0"0"-57"16,118 7 89-16,-60-7-46 0,2 0-48 15,4-10-7-15,0-8-81 16,-4-8-280-16</inkml:trace>
  <inkml:trace contextRef="#ctx0" brushRef="#br1" timeOffset="318626.8795">21382 14852 830 0,'0'0'145'0,"0"0"-112"15,0 0 34-15,0 0 61 16,0 0-30-16,0 0-44 16,16 0-37-16,17 0-13 0,11 0-4 15,6 0 11-15,-1 0-9 16,-5 0 1-16,-8 0-3 15,-13 0 0-15,-9 0-82 16,-11 0-26-16,-3 0-55 16,-9 0-132-16</inkml:trace>
  <inkml:trace contextRef="#ctx0" brushRef="#br1" timeOffset="319143.4994">21334 14830 558 0,'0'0'463'0,"0"0"-414"15,0 0 1-15,0 0 54 16,0 0-19-16,0 0-79 15,0-5-6-15,0 21-8 16,0 6 6-16,0 1 2 16,0 2-1-16,0 0 1 15,-1 1-1-15,-8 2 1 16,5-6 0-16,1-3-4 0,3-5-10 16,0-5-6-16,0-6 0 15,0-3 13-15,11 0 7 16,6 0 0-1,5-5 0-15,2-4 1 16,0 3 2-16,4 2-3 16,-2 4 0-16,0 0-2 0,-2 0 1 15,-3 6 1-15,0 9 0 16,-3 4 1-16,-6 4 1 16,-6 3-2-16,-6 3 0 15,0-3-2-15,-20 1 2 16,-8-8 14-16,-8-4 26 15,-5-6 20-15,-1-4-16 16,-3-3-9-16,3-2-17 16,2 0-15-16,5 0-6 0,9 0-32 15,13 0-164-15,13-2-450 16</inkml:trace>
  <inkml:trace contextRef="#ctx0" brushRef="#br1" timeOffset="320069.1926">22811 14807 723 0,'0'0'218'15,"0"0"-150"-15,0 0-42 16,-92-84 77-16,59 77-28 0,-4 6-6 16,3 1-51-1,-2 8-11-15,1 15 12 16,7 7 2-16,7 3-10 15,11 2-11-15,10-3 4 16,0-4-1-16,23-9-2 16,15-6 6-16,8-8-7 0,2-5-10 15,-1-2-14-15,-8-21-6 16,-9-7-11-16,-9-12 31 16,-6-3 4-16,-6-6 6 15,0 0 6-15,-5-3-4 16,-1-4 18-16,0 0-2 15,-3 0 0-15,0 3 23 16,0 5-27-16,-9 4 0 16,-5 8 9-16,3 7-14 0,-1 10 9 15,6 8 4-15,2 7 2 16,2 6-3 0,1 0-21-16,-4 5-17 0,-1 16 16 15,-3 8 1-15,2 7-1 16,2 5-1-16,2 5 1 15,2 4 0-15,1 3 2 16,0 4-1-16,0 0 1 16,3-1-1-16,6-1 0 15,3-4-1-15,-2-2 1 16,-1-5-4-16,1-10-18 16,-2-5-50-16,-2-6-23 15,0-3-27-15,-3-6-60 0,-3-5-184 16</inkml:trace>
  <inkml:trace contextRef="#ctx0" brushRef="#br1" timeOffset="320309.5324">22383 15091 1139 0,'0'0'86'0,"0"0"-80"15,148 0 41-15,-63-4 54 16,15-4-34-16,3-3-45 0,-3 4-7 16,-8-2-11-1,-17 4-3-15,-20-1 10 16,-16 6-11-16,-20 0-4 16,-14 0-56-16,-5 4-109 0,-21 10-69 15,-19 0-690-15</inkml:trace>
  <inkml:trace contextRef="#ctx0" brushRef="#br1" timeOffset="320967.7854">22668 15723 1183 0,'0'0'81'0,"0"0"-75"0,-115-25 5 15,84 25 86 1,8 0-40-16,4 10-42 0,7 6-14 16,5 1 0-16,7 4 0 15,0 0 4-15,7 0-2 16,11-2 7-16,7-5-1 15,2-3-9-15,-1-8 0 16,-2-3-1-16,0 0-1 16,-4-18 2-16,-3-5 0 15,-2-8 2-15,-6-5 4 16,-3-8-5-16,-2-6-1 16,-4-6 0-16,0-1 1 15,-6-2 14-15,-7 3 22 16,-2 4-5-16,0 7-6 0,3 10-16 15,2 8 12-15,5 12-5 16,2 8-6-16,3 7 6 16,0 0-17-16,0 3-4 15,0 20-3-15,0 10 6 16,11 8 1 0,2 6 0-16,0 2 0 0,4 2-2 15,1 2 2-15,5 0-1 16,7 2-51-16,5-7-87 0,-2-8-44 15,-4-11-181 1</inkml:trace>
  <inkml:trace contextRef="#ctx0" brushRef="#br1" timeOffset="321425.7321">22972 15487 1151 0,'0'0'106'0,"0"0"-47"16,0 0-8-16,0 0 14 16,0 0-23-16,82-29-30 15,-60 54-11-15,-3 7 2 16,-10 5-3-16,-9 2 1 0,0-1 2 16,-14-5-2-16,-6-5 0 15,3-9-1 1,4-5 1-16,5-8-5 0,7-6-1 15,1 0-9-15,0-8 10 16,10-15-4 0,9-7-34-16,3-3 41 0,3-5-2 15,-1-2 3-15,-2-1-1 16,-4 4 1-16,-5 2 1 16,-4 9 10-16,-3 10 21 15,-1 5-1-15,-1 7 2 16,-2 4-2-16,1 0-31 15,0 12-18-15,0 13 13 0,4 9 5 16,5 1 1 0,1 5-1-16,5-5 0 0,3 1 0 15,8-5-4-15,-1-6 4 16,6-6-48-16,-1-8-77 16,2-11-65-16,0 0-186 15</inkml:trace>
  <inkml:trace contextRef="#ctx0" brushRef="#br1" timeOffset="321726.9718">23890 14740 1144 0,'0'0'26'16,"0"0"-26"-16,0 0 2 16,-110 62 56-16,80-15 11 15,6 9-49-15,10 4 19 16,10-3-12-16,4 3 14 16,8-2-16-16,21-4-19 15,10-5-5-15,7-9-1 16,5-13-2-16,1-7-27 15,3-10-70-15,1-9-102 16,-2-1-230-16</inkml:trace>
  <inkml:trace contextRef="#ctx0" brushRef="#br1" timeOffset="322486.946">24443 14836 1012 0,'0'0'94'0,"0"0"-79"16,0 0 10 0,94-17 79-16,-58 17-25 0,2 14-41 15,-4 7-27-15,-6 7-9 16,-8 2-2-16,-13-1 0 15,-7 2-2-15,0-1 2 16,-4-5-1-16,-13-5 0 16,2-8 1-16,5-3 0 15,3-6 0-15,4-3 0 16,3 0-1-16,0 0 1 16,7-9 0-16,12-10-39 0,5-3 23 15,0-5 12-15,-4-5-9 16,-4-3 4-16,-6-2 7 15,-5 1 2-15,-4 9 2 16,-1 8 34-16,0 8 8 16,0 7 13-16,0 4-27 15,0 0-20-15,0 12-10 16,0 16-7-16,0 11 7 16,11 2 0-16,2 7 4 15,3-5-4-15,1-2 0 16,-1-2 0-16,2-5 0 15,2-5-59-15,2-5-40 16,1-11-35-16,0-8-163 0</inkml:trace>
  <inkml:trace contextRef="#ctx0" brushRef="#br1" timeOffset="322834.6291">24973 14410 1154 0,'0'0'16'0,"0"0"-12"15,87-7 2-15,-55 8 2 16,0 13 19-16,-8 5-23 15,-8 2-1-15,-10 1-6 16,-6 4-2 0,-6-2 5-16,-19-1-1 0,-3 1 3 15,-1-6-2-15,10-4 7 16,5 1-2-16,13 0 7 16,1 0-7-16,10 2-4 15,18 1 8-15,11 0-6 16,6-1-6-16,4 0-56 15,-2-4-237-15</inkml:trace>
  <inkml:trace contextRef="#ctx0" brushRef="#br1" timeOffset="323058.0315">25382 14929 1173 0,'0'0'104'0,"83"-2"-99"16,-27-3 12-16,5 1 95 16,0-2-45-16,2 2-55 15,-5-2-11-15,-12-3-1 0,-10-1-7 16,-12-1-71 0,-15-3-59-16,-9-5-101 15,-3-1-512-15</inkml:trace>
  <inkml:trace contextRef="#ctx0" brushRef="#br1" timeOffset="323252.0785">25625 14736 585 0,'0'0'679'16,"0"0"-657"-16,0 0-13 15,0 0-9-15,0 73 80 16,8-36-32-16,6 3-30 15,2 1-15-15,-2-3 0 16,-2-4-3-16,0 0-5 0,-6-6-91 16,2-5-73-1,-1-7-124-15</inkml:trace>
  <inkml:trace contextRef="#ctx0" brushRef="#br1" timeOffset="323609.9858">26127 14786 694 0,'0'0'519'0,"0"0"-493"16,95 11-26-16,-55 10 0 15,-4 7 0-15,-8 3 0 16,-11 0-1 0,-16 0-1-16,-1-4-2 0,-29 0 0 15,-12-5 2-15,1-3 2 16,7-6 3-16,11-1-2 16,14-3-1-16,8 2 0 15,0-3 0-15,27 1 40 16,10-1 18-16,11-4-34 15,7-4-20-15,2 2-4 16,-2-2-27-16,-8 0-105 0,-10-17-279 16</inkml:trace>
  <inkml:trace contextRef="#ctx0" brushRef="#br1" timeOffset="324025.8737">26579 14822 1105 0,'0'0'65'0,"0"0"-46"16,0 0-16-16,0 0 7 15,0 0 47-15,71 100-30 0,-65-70-25 16,-6-2 1-16,0-3-3 16,0-5-1-16,-4-2 1 15,1-4 0 1,3-6 2-16,0-5-5 0,0-3 0 15,11 0-4-15,5-9 1 16,0-11-4-16,-4-7 7 16,-3-5 1-16,-3-3 2 15,-2-3 1-15,-4 3 0 16,0 9 3-16,2 7 7 16,-2 13 36-16,0 6 23 15,0 0-44-15,1 12-26 16,1 17-12-16,2 8 12 15,2 1 1-15,2 1 0 16,3-6 2-16,2-3-3 16,1-3 1-16,1-6-4 15,2-4-16-15,-4-7-90 16,-1-8-78-16,-5-2-413 0</inkml:trace>
  <inkml:trace contextRef="#ctx0" brushRef="#br1" timeOffset="324282.2191">26904 14571 1226 0,'0'0'25'16,"83"38"-23"-16,-30 8 22 15,-3 8 72-15,-8 13-28 16,-11 6-26-16,-11 7-30 15,-16-1-10-15,-4 3 3 16,-28-1-4 0,-20-3 0-16,-13-5 1 15,-11-10-2-15,-4-10-39 0,-3-11-49 16,-1-10-66-16,3-11-182 16</inkml:trace>
  <inkml:trace contextRef="#ctx0" brushRef="#br1" timeOffset="328590.9092">18471 15216 1258 0,'0'0'33'0,"0"0"-29"15,0 0-4-15,-97-73 94 16,62 63-44 0,-6 6-27-16,-8 4-13 0,-6 0-10 15,0 12 4-15,6 6-3 16,11 3 3-16,14 3-5 16,11-2 2-16,7 0-1 15,6-2 0-15,1-3 1 0,23-3-3 16,10-5 1-16,11-7-11 15,6-2 7-15,-2 0-7 16,-1-17 0-16,-9-7 10 16,-6-8-4-16,-7-6 0 15,-6-7 5-15,-8-3-1 16,-6-3 2-16,-6 0 6 16,0-1 1-16,0 4 24 15,-9 4-4-15,-2 5 12 16,1 11-16-16,4 12 1 15,3 9 14-15,1 7-17 16,2 0-9-16,0 0-11 16,-1 11-1-16,-1 13-7 0,-2 8 4 15,1 11 0 1,0 2 2-16,1 2 1 16,2 0 0-16,0 0 0 0,11-2-12 15,7-4-36 1,1-4-76-16,2-8-19 0,-3-10-57 15,-2-9-152-15</inkml:trace>
  <inkml:trace contextRef="#ctx0" brushRef="#br1" timeOffset="329173.8896">18683 14921 1160 0,'0'0'75'0,"0"0"-36"16,0 0 22-16,0 0 35 15,0 0-18-15,0 0-77 16,0-8-1-16,9 30-11 16,5 8 11-16,2 1 0 15,1-2-4-15,0-2 4 16,1-5 3-16,0-5-3 15,3-4-14-15,1-6-7 16,2-6-5-16,0-1 19 16,-2-2-4-16,-3-15 11 0,-5-4 4 15,-3-4 3-15,-3-1-4 16,-5-2 5-16,-1-3-5 16,-2 4 4-16,0 3-1 15,0 3-2-15,0 7 9 16,0 4 3-16,0 6 6 15,0 2-7-15,0 2-15 16,0 0-8-16,0 8-7 16,0 14 4-16,0 6 9 15,3 6 2-15,8 0 0 16,0 4 0-16,3 1 2 16,4 2-3-16,-2 2 1 15,-1-1-1-15,-4-5-3 16,-8-5 4-16,-3-5 0 15,-6-3 0-15,-20-3-2 0,-10-3 2 16,-10-5 25-16,-3-1 9 16,-5-6-6-16,4 0-13 15,6-2-15-15,7 2 4 16,7 0-4-16,5 2-75 16,9 1-104-16,6 0-187 15</inkml:trace>
  <inkml:trace contextRef="#ctx0" brushRef="#br1" timeOffset="329459.337">18064 15637 1239 0,'0'0'108'0,"0"0"-107"16,84 6-1-16,-2-4 94 16,22-1-21-16,20-1-44 15,10 0-9-15,5 0-12 16,-1-15 7-16,-14-4-11 0,-18 0-4 16,-24-1 0-16,-22 4-11 15,-24 7-76-15,-22 4-49 16,-14 5-78-1,-11 0-335-15</inkml:trace>
  <inkml:trace contextRef="#ctx0" brushRef="#br1" timeOffset="330113.6062">18499 16293 1150 0,'0'0'61'16,"-92"-2"-60"-16,38 2 0 15,-1 8 84-15,3 6-17 16,10 6-35-16,11 1-24 0,10-1-8 15,14 2 1-15,7-3-2 16,3-1 1-16,26-2 4 16,13-6-4-16,6-4 0 15,1-6-1-15,-4 0-6 16,-8-10-1 0,-8-12-1-16,-9-5 5 15,-9-5 3-15,-5-6 0 0,-6-1 3 16,0-7 1-16,0 1-2 15,-7 0 16-15,-7 5 5 16,-4 5 2-16,1 10 22 0,0 6-20 16,3 7-7-1,6 5-2-15,5 6-9 16,3 1-8-16,0 2-1 16,0 21-10-16,0 9 10 0,0 7 0 15,0 4 0-15,11 2-2 16,4 3 1-16,1-4 0 15,4-2-36-15,4-2-51 16,3-6-40-16,3-9-109 16,1-9-335-16</inkml:trace>
  <inkml:trace contextRef="#ctx0" brushRef="#br1" timeOffset="330540.9305">18677 16226 1122 0,'0'0'151'0,"0"0"-97"16,0 0-12-16,0 0 49 15,0 0-11-15,0 0-78 16,103-17-2-16,-85 44 0 16,-5 3-4-16,-8 2 4 15,-5-3-1-15,0-1-4 16,-6-7 5-16,-3-7-2 15,5-7-17-15,2-5-22 16,2-2-26-16,5 0 40 16,15-18-19-16,9-8-32 0,1-8 39 15,-4-4 35-15,-2-5 4 16,-6 5 5-16,-1 4 27 16,-8 8 52-1,-3 8 11-15,-3 9 4 0,-2 6-19 16,1 3-43-16,2 1-32 15,3 19-5-15,7 11 3 16,7 10-2-16,2 4 4 16,7 1-2-16,2-7-3 15,-1-6 0-15,-1-5-1 16,3-9-39-16,1-5-110 16,2-10-100-16,4-4-504 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4T04:55:39.78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1169 3587 1045 0,'0'0'87'0,"0"0"-61"16,0 0 46-1,0 0 31-15,0 0-17 0,0 0-55 16,0 0-24-16,-4-16-7 16,4 27-3-16,0 12 3 15,3 3 10-15,1 2-4 16,1 3-3-16,-2 0-3 16,0 2 4-16,-3 1 0 15,0-5-1-15,0 0-3 16,0-4 2-16,4-1-2 15,-1-6-3-15,0-2 3 16,5-3 4-16,-4-2-4 16,1-1-27-16,-4-6-36 15,-1 0-62-15,0-4-79 0,0 0-125 16</inkml:trace>
  <inkml:trace contextRef="#ctx0" brushRef="#br0" timeOffset="379.0141">1304 3596 527 0,'0'0'517'0,"0"0"-461"16,0 0-10-16,0 0 52 15,0 0 1-15,0 0-27 16,0-25-56-16,0 25-16 16,0 5 0-1,4 11-7-15,2 8 6 0,0 2 1 16,-3 5 0-16,3-2 1 16,-3 0-1-16,6-3 11 15,-2 3-10-15,-1-4 0 16,2-1 3-1,-2-2-4-15,1-1 1 0,-1-3 1 16,-1-2-2-16,-1-4 0 16,-1-1 0-16,2-3-41 0,-1-3-34 15,0-4-45-15,1-1-38 16,1 0-116-16</inkml:trace>
  <inkml:trace contextRef="#ctx0" brushRef="#br0" timeOffset="715.0871">1520 3557 1057 0,'0'0'76'0,"0"0"-63"15,0 0 17-15,0 0 28 16,0 0-37-16,0 0-20 16,6 52 8-16,1-27 10 15,-1-2-1-15,2-2 6 16,2-1-1-16,-4-1-3 16,2-4-15-16,-2-1 3 15,-2-3-8-15,2-2 1 16,-3-1-1-16,-2-2 0 15,-1-2-14-15,0 0-81 16,0-4-53-16,-13 0-104 16,-2-4-419-16</inkml:trace>
  <inkml:trace contextRef="#ctx0" brushRef="#br0" timeOffset="902.1618">1378 3424 618 0,'0'0'549'0,"0"0"-500"15,0 0-48-15,0 0-1 16,0 0 0-16,0 0-11 16,-22-14-267-16,13 14-494 0</inkml:trace>
  <inkml:trace contextRef="#ctx0" brushRef="#br0" timeOffset="1058.3346">1241 3448 927 0,'0'0'142'0,"0"0"-105"16,0 0-37-16,0 0-37 15,0 0-122-15,0 0-331 16</inkml:trace>
  <inkml:trace contextRef="#ctx0" brushRef="#br0" timeOffset="1175.5371">1039 3488 889 0,'0'0'140'0,"0"0"-134"0,0 0-4 0,0 0-4 15,0 0-1-15,0 0-60 16,93 14-430-16</inkml:trace>
  <inkml:trace contextRef="#ctx0" brushRef="#br0" timeOffset="1447.3342">1591 3396 1227 0,'0'0'86'0,"0"0"-85"16,0 0 7-16,93 30 76 16,-51 5 3-16,1 11-25 15,-4 14-40-15,-5 4-4 16,-7 3 0-16,-9 1-15 16,-8-2 6-16,-10 0-1 15,-13-3-7-15,-23-8 1 16,-16-6-2-16,-12-10-7 15,-8-7-67-15,-11-12-145 16,-2-13-315-16</inkml:trace>
  <inkml:trace contextRef="#ctx0" brushRef="#br0" timeOffset="6009.0071">3159 3642 1187 0,'0'0'16'0,"0"0"33"16,0 0-24-16,0 0 39 16,0 0-21-16,0 0-35 15,0 0-8-15,0 0-6 16,0 56 5-16,5-16 1 16,4-2 0-16,3-1-1 15,0-2 1-15,-2-1 0 16,-2-4 0-16,-1-8 0 15,-1-3 0-15,-6-3 0 0,0-4 2 16,0-1-5 0,-3-2 5-16,-12-4-3 0,-3-1 1 15,-7-1 0-15,-5-3 8 16,0 0-7-16,5 0 4 16,6 0 0-16,7 0-4 15,7 0 3-15,5 0-4 16,0 0-1-16,2 0 0 15,20 0 0-15,14 0 1 16,9 0-1-16,5 5 1 16,-1 0-2-16,-7 0 1 15,-6-3-4-15,-6-2-18 16,-9 0-76-16,-11 0-106 16,-10-14-324-16</inkml:trace>
  <inkml:trace contextRef="#ctx0" brushRef="#br0" timeOffset="6177.5436">2922 3651 1188 0,'0'0'16'0,"0"0"-14"16,108-46-1-16,-50 36-1 15,5 3 0-15,1 4-2 16,4 0-117-16,-7-3-165 15</inkml:trace>
  <inkml:trace contextRef="#ctx0" brushRef="#br0" timeOffset="6614.3776">3491 3463 1065 0,'0'0'86'16,"0"0"-64"-16,0 0 37 15,0 0 1-15,0 0-39 0,0 0-21 16,38 64-4-16,-12-12 4 15,1 8 1-15,-3 2 1 16,-7 1-4-16,-6 4 2 16,-2 0 0-16,-4 1 4 0,-3-2-4 15,0-7 0 1,-1-6 0-16,4-5 0 0,2-6-2 16,4-6 2-1,8-10-10-15,3-5-30 0,5-6-16 16,6-9 16-16,3-6-6 15,1 0 6-15,-1-7 18 16,-9-11 14-16,-8-4 6 16,-11-6 2-16,-8-5 4 15,-9-4 1 1,-27-5 20-16,-13 0 7 0,-14-2-3 16,-10 3-5-16,3 5-8 15,6 7 11-15,16 5-4 16,14 9 9-16,23 4 14 15,11 2-18-15,2 1 26 16,29 0-53-16,18 0-1 16,17 3-4-16,7 1-8 0,6 2-59 15,-4-4-60-15,-4-5-161 16</inkml:trace>
  <inkml:trace contextRef="#ctx0" brushRef="#br0" timeOffset="7248.3322">4699 3578 1111 0,'0'0'77'0,"0"0"-18"0,0 0-14 16,0 0 20-16,0 0-55 16,0 0-10-16,-4 45-6 15,4-4 3-15,0 4 2 16,7-3 1-16,13-5 0 16,5-2 0-16,2-5 0 15,1-10 0-15,2-5 0 16,-2-11-9-16,-4-4 0 15,-4-2-3-15,-4-18 12 0,-7-7 3 16,-9-3-1-16,0-6 1 16,0-3 36-1,-12 1-13-15,-7 4 4 16,1 4 4-16,3 9-1 16,6 8 5-16,2 9-27 15,5 4-11-15,2 7-6 0,0 20-30 16,0 11 35-16,10 9-2 15,7 2 0-15,4 2 2 16,-5 2-7-16,2-2-3 16,-2-1 10-16,-4-1-15 15,-1-2 14-15,-4-5-1 16,-4-3-2-16,-3-1 5 0,0-5 0 16,0-8 0-16,-12-5 0 15,-7-7 0 1,-10-8 5-16,-9-5 10 0,-7 0-5 15,-4-3 15-15,-2-10-14 16,5-7-1-16,4 0-5 16,14-1-5-16,7 0-12 15,16-2-60-15,5-1-143 16,30-4-338-16</inkml:trace>
  <inkml:trace contextRef="#ctx0" brushRef="#br0" timeOffset="7480.7116">5288 3627 1322 0,'0'0'93'16,"0"0"-85"-16,0 0-8 15,96-10 0-15,-45 10 3 16,9 0-3-16,-5 10-35 16,-11 4-98-16,-24-4-132 15,-20-2-366-15</inkml:trace>
  <inkml:trace contextRef="#ctx0" brushRef="#br0" timeOffset="7646.5399">5262 3842 873 0,'0'0'200'16,"0"0"-128"-16,113 15 42 0,-61-13 1 16,2-2-38-16,4 0-56 15,-3 0-17-15,-11 0-4 16,-13 0-93-16,-16 0-116 16,-15-11-393-16</inkml:trace>
  <inkml:trace contextRef="#ctx0" brushRef="#br0" timeOffset="9815.3856">6051 3607 1145 0,'0'0'99'0,"0"0"-58"0,0 0 58 16,0 0-1-1,0 0-27-15,82-59-57 0,-22 59-9 16,5 0 0 0,1 18-2-16,-5 7 0 0,-9 5-1 15,-13 8-2-15,-15 1 0 16,-16 1-6-16,-8-4-2 16,-17-1-26-16,-16-9-12 15,-8-4 25-15,-4-10 18 16,4-3 3-16,7-8 0 15,10-1 2-15,11 0 5 16,10 0-3-16,3-13 5 0,6-5-9 16,25-7-18-16,6-2-14 15,2-3 19-15,-6-4 10 16,-5-3 3-16,-11-2 1 16,-2-2 5-16,-11 3 28 15,-4 3-8-15,0 6 3 16,0 8 14-16,0 8-16 15,0 7-13-15,0 3 3 16,0 3 1-16,0 0-18 16,0 6-4-16,0 16 0 15,8 14 3-15,6 6 1 0,6 3-1 16,2-2 1 0,1-5-3-16,0-2 3 15,-3-7 0-15,1-6-1 16,-6-4-49-16,6-8-52 15,-2-8-45-15,-4-3-127 0,0-6-738 16</inkml:trace>
  <inkml:trace contextRef="#ctx0" brushRef="#br0" timeOffset="10231.8267">6722 3338 352 0,'0'0'791'16,"0"0"-726"-16,0 0-47 16,0 0 48-16,0 0-18 0,0 0-45 15,12 6-5-15,5 15 2 16,-3 1-2-16,-3 0 1 16,-2-2 1-1,-4-6 0-15,-1-6 0 0,-4-3-3 16,0-5 3-16,0 0 0 15,0-8 20-15,0-8-13 16,0-6-3-16,0 0-4 16,0-2 5-16,0-2-5 15,10 4 6-15,4 1 4 16,1 3 5-16,1 6 4 0,2 4-7 16,3 3-3-1,0 5-2-15,4 0-6 0,2 11-2 16,0 11 0-16,-2 6-1 15,-7 3 1-15,-3 2 0 16,-3 4 1 0,-7 0-4-16,-5 0-105 0,-3-6-93 15,-24-10-261-15</inkml:trace>
  <inkml:trace contextRef="#ctx0" brushRef="#br0" timeOffset="13997.4331">7806 4236 66 0,'0'0'763'0,"0"0"-761"16,0 0 1-16,0 0-3 0,0 0 57 15,0 0-13-15,0 0-31 16,-87 35-12-16,69-30 2 15,7-3 15-15,0-2 13 16,3 0 5-16,4 0 5 16,1-11-1-16,3 1-12 15,0-1 11-15,0 4-7 16,18 2-5-16,9 5-17 16,7 0-3-16,9 2-6 15,-3 16 5-15,-5 1 4 16,-10 3-7-16,-10-2 7 15,-11-3-8-15,-4-1 0 0,-4-1 1 16,-25-2 10 0,-15-1 25-16,-13-4-25 15,-2 1-13-15,3-5-31 0,10-2-96 16,19-2-191-16</inkml:trace>
  <inkml:trace contextRef="#ctx0" brushRef="#br0" timeOffset="15691.7135">8905 3682 638 0,'0'0'582'0,"0"0"-502"15,0 0-59-15,0 0 53 16,0 0 0-16,0 0-72 0,5-14-2 15,-5 37-10-15,1 3 10 16,2 3 0-16,4-2 1 16,2-4 0-16,2-2-1 15,7-6-2-15,1-5 1 16,2-7-14-16,3-3 2 16,1 0 12-16,0-13 1 15,-2-5 0-15,-1-4 2 16,-2 0-1-16,-5 0-1 15,-4 1 0-15,-3 7 1 0,-5 1 0 16,0 7 3-16,-3 4 2 16,0 2 6-16,0 0-12 15,0 4-12-15,0 14 1 16,0 6 8-16,0 1 2 16,8 2 1-16,11-1-1 15,6-5-12-15,6-5-20 16,4-4 10-16,-2-10 8 15,-5-2 10-15,-3 0 5 16,-10-14 1-16,-10-7 18 16,-5-2 41-16,0-6-19 15,-9 1 8-15,-15-3-12 16,-4 2-23-16,-2 5-8 0,9 7-5 16,3 4 1-16,12 6-2 15,4 3 0-15,2 3-58 16,11 0-84-16,22-3-126 15,11-4-247-15</inkml:trace>
  <inkml:trace contextRef="#ctx0" brushRef="#br0" timeOffset="16130.5428">9548 3330 1162 0,'0'0'16'16,"0"0"8"-16,0 0 40 15,0 0 48-15,0 0-67 16,0 0-45-16,-25-20-11 16,41 51 5-16,4 9 4 15,3 6 2-15,1 5 0 0,-5 1-3 16,-5 0 3-16,0-8-15 16,-6-6-8-16,-2-7-17 15,-3-9 15-15,0-4-1 16,0-10-9-16,-1-3 26 15,1-5-3-15,-3 0 12 16,7-10 13-16,-2-8-9 16,-2-7 3-16,0 0 12 15,0 0 22-15,3-3-6 0,1 5-5 16,2 3 4 0,0 8-1-16,0 4-14 15,3 8-10-15,0 0-9 16,1 8-5-16,8 12 1 15,0 7 3-15,4 3 0 16,-5 4 1-16,-1 2-5 0,-4-4 5 16,-5 0-2-16,-5-3-13 15,-5 0-55-15,0-5-58 16,0-8-119-16,0-9-346 16</inkml:trace>
  <inkml:trace contextRef="#ctx0" brushRef="#br0" timeOffset="17046.9765">9949 3731 879 0,'0'0'200'0,"0"0"-167"0,0 0-27 16,0 0 26-1,105-22 26-15,-64 17-51 0,-2-1-2 16,-1-2-4-16,-8-2 0 15,-8-6 8-15,-10-2-9 16,-3-2 19-16,-9-4 50 16,0 0-18-16,-2 0-8 15,-16 4-4-15,-2 3-19 16,-2 9 1-16,0 6-18 0,0 2 2 16,2 8-5-16,1 15-12 15,1 5 9-15,5 5 3 16,4 3 0-16,3-1-1 15,6-1 0-15,0-3-1 16,0-7 1-16,9-6-5 16,1-4-27-16,8-9-23 15,2-5 17-15,5 0 20 16,2-6-16-16,-2-14 17 16,-1-2 9-16,-6-5 9 15,-3 0 2-15,-2 0-1 16,2 2 27-16,0 6 8 15,3 5-8-15,0 3-3 16,4 8-10-16,5 3-13 0,0 0-1 16,-3 16-1-1,-3 5 0-15,-5 1-1 0,-10 4-3 16,-6 1 4-16,0-2-2 16,-6 0 1-16,-10-6-1 15,2-4 3-15,1-6-1 16,10-3 2-16,1-6 1 15,2 0 0-15,0 0 8 16,5 0 2-16,17 0 6 16,8 0-2-1,12 0-12-15,4-4-5 0,-1-2 0 16,2-4-3-16,-5-2-3 16,-3 1-1-16,-3-3 6 15,-8-3 1-15,-2 0 0 16,1-2 0-16,-1 0-1 15,-2-1-2-15,0 1 3 16,-4-3 0-16,-6 2 0 0,-5 1 2 16,-6-2 2-16,-3 0 5 15,0-1-8-15,-9 0 1 16,-11 2-2-16,-9 5 3 16,-5 5-3-16,-2 8 0 15,2 2 0-15,2 12-1 16,1 17-3-16,12 11 4 15,5 5-3-15,13 4 6 0,1-5-3 16,15-7 3 0,12-8 1-16,1-9 6 0,0-9-9 15,5-7 4 1,0-4-2-16,3 0-1 0,0 0-4 16,-1-7-19-1,-4-7-58-15,-3-2-68 0,-6-6-135 16</inkml:trace>
  <inkml:trace contextRef="#ctx0" brushRef="#br0" timeOffset="17832.0308">12014 3491 1198 0,'0'0'49'0,"0"0"-22"16,0 0-14-16,0 0 41 16,0 0-15-16,0 0-39 15,-6 44 1-15,12-13-1 16,7 2 1-16,-2 0-1 16,1-1 2-16,-2-1 1 15,-2-5-6-15,-4-4 2 0,-2-6-6 16,-2-5-18-16,0-5 1 15,0-5 6-15,0-1 14 16,0 0 4-16,0-8 2 16,0-12-2-16,0-2 0 15,0-5 2-15,0-2-1 16,0-1 2-16,0-2 0 16,0 5-3-16,0 1 22 15,0 6 7-15,1 4-6 0,7 3 4 16,4 7-8-1,1 4-10-15,6 2-9 16,3 0 0-16,3 10-4 0,8 10-1 16,-2 3 1-16,2 7 3 15,-2 1 1-15,-1-2 0 16,-6 3 0 0,-6-2-2-16,-9-5 0 0,-6-1-1 15,-3-4 1-15,0-3 0 16,-3-3-1-16,-9-1-23 15,-5-1-46-15,-1-2-56 16,-4-4-104-16,4-5-231 16</inkml:trace>
  <inkml:trace contextRef="#ctx0" brushRef="#br0" timeOffset="18377.6331">13159 3539 1208 0,'0'0'89'0,"0"0"-69"16,0 0 39-16,0 0 2 15,0 0-45-15,0 0-16 16,11 38-6-16,-5-13 1 15,0 5 5-15,0-2 0 0,-1 0 0 16,1 1-2-16,-3-5 3 16,1-3-2-16,2-1-16 15,-1-8-91-15,1-5-62 16,-5-7-259-16</inkml:trace>
  <inkml:trace contextRef="#ctx0" brushRef="#br0" timeOffset="18542.1953">13059 3377 1214 0,'0'0'0'16,"0"0"-1"-16,0 0-84 15,120 11 54-15,-62 8-79 0,2-2-188 16</inkml:trace>
  <inkml:trace contextRef="#ctx0" brushRef="#br0" timeOffset="18829.5685">13582 3527 927 0,'0'0'13'0,"0"0"-6"16,0 0 8-16,-85 44 55 15,75-28-56-15,5-1-14 16,5 2-1-16,0-1 1 15,14 1 5-15,10 1-2 16,5 2 1-16,0 1 5 16,-3-3 5-1,-4 1 4-15,-5-4 1 0,-6-1 9 16,-4-3-7-16,-5-3-17 16,-2-2 1-16,0-1 25 15,-18-1 52-15,-9 1-40 16,-4 0-31-16,-5 1-11 15,0-1 0-15,5 2-108 16,5-1-168-16</inkml:trace>
  <inkml:trace contextRef="#ctx0" brushRef="#br0" timeOffset="19648.6576">13200 3310 983 0,'0'0'20'15,"0"0"-20"-15,0 0-2 16,0 0-9-16,0 0 3 16,0 0 8-16,-71 63 4 15,71-55 23-15,3-4 17 16,7-4 15-16,-2 0 7 15,-2-1 23-15,-3-12 0 0,-3-3-24 16,0-1 0-16,-5-1-24 16,-9 2-33-1,0 6-6-15,3 2-2 0,5 8-31 16,3 0-66-16,3 9-164 16,0 9-168-16</inkml:trace>
  <inkml:trace contextRef="#ctx0" brushRef="#br0" timeOffset="20515.5839">14431 3585 1094 0,'0'0'141'0,"0"0"-126"15,0 0-12-15,88-39 39 16,-56 31 16-16,0-4-51 15,-3 1-1-15,-5-1-5 16,-10 1 3-16,-6 1 16 16,-8 4 8-16,0-2 20 15,0 3-19-15,-18 1-24 16,-8 1-4-16,-5 3-1 16,-3 0 0-16,11 1-2 15,9 12-12-15,14 4 5 16,0 3-6-16,22 0-1 15,12 3-24-15,7 0-1 0,0-7 15 16,-8-1-4 0,-12-6 4-16,-11-6 13 15,-10 2 5-15,0-5-6 0,-16 5 14 16,-14 1 39-16,-4 1-8 16,1 2 12-16,8 2-28 15,8 0-2-15,9 1-10 16,6 2-2-16,2 4 1 15,9 0 0-15,16 1 1 16,8-1 9-16,4-3-9 16,4-3-6-16,-1-2 2 15,0-9-63-15,-9-1-29 16,-9 0-64-16,-8-17-109 16,-6-6-271-16</inkml:trace>
  <inkml:trace contextRef="#ctx0" brushRef="#br0" timeOffset="21386.7401">14906 3663 757 0,'0'0'106'0,"0"0"-96"16,0 0 23-16,111-12 100 15,-76 7-61-15,-1-2-27 16,-3-1-16-16,-7-6 15 16,-9-1-6-16,-7-2 22 15,-5-2-3-15,-3-2-9 16,0-1-14-16,-9 4-17 15,-9 2 5-15,-5 6-14 0,-5 7-8 16,-2 3 0 0,0 0-3-16,4 16-11 15,3 11 12-15,10 4-5 0,7 6 5 16,6-1-1-16,4-2 1 16,26-3 1-16,10-4 1 15,9-7-10-15,8-7-13 16,4-8-10-16,3-5 7 15,-1 0 1-15,-6-5-2 16,-12-12 21-16,-9-1 6 16,-13-7 5-16,-5 0 13 15,-9-2 20-15,-7 0 19 16,-2 2-14-16,0 3-12 0,-12 5-13 16,-9 6-18-16,-9 9-1 15,-4 2-2-15,-4 10-6 16,3 15-4-16,11 4 5 15,6 4 3-15,12 0-1 16,6-5 5-16,9-4-16 16,19-7-6-16,8-7-8 15,0-10 16-15,-5 0 12 16,-4-7 2-16,-6-13 1 16,-9-6 9-16,-2-3-8 15,-7 1 39-15,-3-1-9 16,0 4-2-16,-4 5 2 15,-8 8-22-15,3 5-3 16,1 7-6-16,0 0-6 16,3 19-3-16,4 12 0 15,1 4 5-15,10 2 3 0,16-6 1 16,5-5 6-16,7-8-6 16,3-8 1-16,1-10 0 15,2 0-1-15,-5-11 3 16,-3-13 3-16,-8-10-3 15,-4-6 3-15,-7-7-1 16,-7-3 5-16,-6-4 11 16,-4 3-13-16,0-2-2 15,-10 6 10-15,-9 4-12 0,-1 7 12 16,5 10-5 0,2 13 7-16,5 7 6 15,7 6-20-15,1 0-4 16,0 17-11-16,0 15-3 15,1 10 14-15,16 3 1 16,2 5-1-16,4 0 2 0,-3 0-4 16,0-4 2-16,-1-3-14 15,-4-5-30-15,2-9-59 16,-2-3-42-16,4-8-42 16,3-9-208-16</inkml:trace>
  <inkml:trace contextRef="#ctx0" brushRef="#br0" timeOffset="21857.4692">16483 3419 982 0,'0'0'309'15,"0"0"-234"-15,0 0-24 0,0 0 3 16,0 0-54-16,0 0-13 15,17 48 13-15,7-8 0 16,-1-1-10-16,-4-3-25 16,-7-5 20-16,-5-9-16 15,-5-6-4-15,-2-7-5 16,0-6 15-16,0-3 18 16,0 0 7-16,-4-11 17 15,-4-7-15-15,1-7 0 0,2-6 1 16,0-1-1-16,5 2 7 15,0 3 23-15,0 6 16 16,0 4-15-16,7 6-12 16,0 5 16-16,4 2 20 15,3 4-34 1,2 0-19-16,4 4-4 0,1 12 0 16,-1 5 0-16,-1 4 0 15,-3 4 0-15,-5 2-3 16,-5-3 2-16,-5-1 0 15,-1-3-1-15,0-3 1 16,0-1-49-16,0-5-50 16,0-4-38-16,0-3-65 15,0-8-282-15</inkml:trace>
  <inkml:trace contextRef="#ctx0" brushRef="#br0" timeOffset="22246.3294">16999 3381 916 0,'0'0'146'15,"0"0"-30"-15,0 0-25 0,0 0-16 16,0 0-37 0,0 0-29-16,-94-31-9 15,68 52-8-15,7 11 6 16,6 4-4-16,6 4 5 0,7 1 1 15,0-1 1 1,8-6 2-16,10-7 0 0,1-9 6 16,5-5-5-16,3-3-1 15,0-9 6-15,0-1 1 16,-5 0 15-16,-2-12 42 16,-7-8-12-16,-1-4-8 15,-6-5-25-15,-5-3 2 16,-1-1-9-16,0-1-9 15,-9 5-2-15,-7 3 2 0,-2 9-5 16,-3 5 0-16,-1 8-2 16,-1 4-7-16,4 0-47 15,4 12-94-15,11 6-96 16,4 2-276-16</inkml:trace>
  <inkml:trace contextRef="#ctx0" brushRef="#br0" timeOffset="22390.9448">17285 3648 1385 0,'0'0'169'0,"0"0"-152"15,0 0 11 1,0 0-7-16,0 0-21 16,0 0-182-16,-10-23-395 0</inkml:trace>
  <inkml:trace contextRef="#ctx0" brushRef="#br0" timeOffset="55955.4114">4177 5752 1051 0,'0'0'104'15,"0"0"-104"1,0 0 0-16,0 0 10 0,0 0 35 16,0 0-7-16,33 101-24 15,-24-70-14-15,-2-4 2 16,1-2-2-16,-1-5 1 15,1-2-1-15,-1-4 0 16,1-4-62-16,-4-8-166 16</inkml:trace>
  <inkml:trace contextRef="#ctx0" brushRef="#br0" timeOffset="56708.5882">4064 5841 1072 0,'0'0'101'15,"0"0"-77"-15,-51-99 20 16,28 76 35-16,-8 2 11 15,-4 7-43-15,-3 8-33 16,-2 6-14-16,-5 0 0 16,5 14-3-16,1 10-5 15,6 8 4-15,11 8-2 16,10 0 3-16,10-1 0 0,2-3 6 16,18-7-2-1,18-8-1-15,15-7-3 16,7-9 2-16,8-5-17 0,1-4 2 15,-1-17-2-15,-10-12 4 16,-10-9 14-16,-13-7-1 16,-15-4 1-16,-8-2 10 15,-10-1 14-15,0-3 7 16,-10 1-1-16,-8 2-9 16,-4 4 21-16,1 8-4 15,3 9-23-15,0 7 10 16,6 10-11-16,2 7 5 15,4 7 2-15,6 4-21 0,0 0-2 16,-2 4-10 0,2 19 1-16,0 12 10 15,0 11 1-15,0 3 0 16,12 6 1-16,2 0 0 16,2 4-1-16,-4-1 0 0,3 0-1 15,0-3-1-15,-3-5-6 16,1-10-33-16,2-6-36 15,1-10-18-15,-5-6-22 16,2-7-83-16,-2-9-125 16</inkml:trace>
  <inkml:trace contextRef="#ctx0" brushRef="#br0" timeOffset="57150.5622">4462 5682 1101 0,'0'0'94'16,"0"0"-52"-16,0 0 20 15,0 0 2-15,0 0-53 16,0 0-11-16,-3 43 1 16,9-14-1-16,-3 2 2 15,3 1-2-15,-3-2-1 16,-1 1-8-16,-2-12-147 0,0-7-158 16</inkml:trace>
  <inkml:trace contextRef="#ctx0" brushRef="#br0" timeOffset="57740.9168">4595 5407 863 0,'0'0'306'0,"0"0"-260"16,0 0-30-16,0 0 20 15,0 0-8-15,0 0 31 0,3 100-32 16,10-56-13-16,-1 5-14 15,-1 4 7-15,-1 3-7 16,-7 3 1-16,0 4 0 16,-3-3 0-16,0-2-2 15,0-7 1-15,-9-2-1 0,4-2-2 16,1-5-19 0,4-2-5-16,0-7-2 0,6-8-16 15,12-6-1 1,9-9 17-16,4-6 4 0,5-4 0 15,0 0 5-15,4-10-10 16,-3-7 4-16,-4-3 5 16,-9 0 19-1,-6-6 2-15,-9-1 0 0,-9 0 15 16,0 1 31-16,-27-3 20 16,-13 1-32-16,-13 2-24 15,-8 1 0-15,2 7-3 16,8 7 11-16,20 6 4 15,14 4-21-15,14 1-2 16,3 0-2-16,0 0-16 0,23-6-65 16,14-3 11-16,14-9-100 15,1-12-101-15</inkml:trace>
  <inkml:trace contextRef="#ctx0" brushRef="#br0" timeOffset="58190.8255">4923 5628 747 0,'0'0'156'0,"6"-108"27"16,-6 67-63-16,0 11-10 15,0 13-19-15,0 9-8 16,0 6-30-16,0 2-41 16,8 2-12-16,6 21-24 15,3 15 22-15,5 11 2 16,-4 8 0-16,-9 8 0 16,-6 7-15-16,-3 1-14 15,0 1 4-15,-11-6-9 0,-3-8 2 16,3-10 2-16,5-11-16 15,6-8 17-15,0-7-1 16,20-10 9-16,5-6 5 16,6-8 6-16,4 0 10 15,-2-8 0-15,-2-11 0 16,-1-1 0-16,-8-2 3 16,-10-2 2-16,-6-5 2 15,-6-2-6-15,-12-5-1 16,-18-1 0-16,-10 1-14 15,-11-3 12-15,-5 6-10 0,3 7 4 16,12 5 7 0,16 12-1-16,14 7 2 0,11 0 31 15,0 2-6 1,11-3 24-16,21-1-38 16,8-3-5-16,7 0-4 15,-3-1-2-15,-8-2 6 0,-11 0-6 16,-13-5-20-16,-12-1-65 15,-7-4-196-15</inkml:trace>
  <inkml:trace contextRef="#ctx0" brushRef="#br0" timeOffset="58370.9862">4435 5461 1150 0,'0'0'104'0,"0"0"-88"16,0 0-16-16,0 0 0 15,0 0-20-15,0 0-150 16,72-8-356-16</inkml:trace>
  <inkml:trace contextRef="#ctx0" brushRef="#br0" timeOffset="58791.002">5103 5332 1190 0,'0'0'17'0,"0"0"-17"16,0 0-13-16,0 0 3 15,0 0 9-15,0 0-2 16,11 91-1-16,-5-65 1 16,-3-4-26-16,0-7 2 15,-3-6-1-15,0-9-3 16,0 0 19-16,0-7 12 16,0-16 9-16,0-6-9 15,0-1 4-15,0 0 30 0,0 3 7 16,7 5 37-1,2 5-25-15,2 4-13 0,2 6 2 16,2 7-7-16,6 0-27 16,4 2-8-16,2 19-3 15,6 4-2-15,-3 3 5 16,-6 2-2-16,0-1 0 16,-8 1 2-16,-10 0-15 15,-6-4-98-15,0-5-78 16,-3-8-248-16</inkml:trace>
  <inkml:trace contextRef="#ctx0" brushRef="#br0" timeOffset="59495.1587">6712 5326 1240 0,'0'0'72'0,"0"0"-38"16,0 0-8-16,0 0 25 15,0 0-47-15,0 0-4 16,-5 12-10-16,8 30 5 16,6 7 5-16,3 3 0 0,3-5 0 15,-3-2-2-15,3-5-18 16,-4-9-16-16,0-8-7 16,-6-12-7-16,-2-7 28 15,-2-4 15-15,1 0 7 16,1-15 26-16,3-6-25 15,4-5 2-15,-1 3 13 16,2-1 15-16,5 8-4 16,2 3-11-16,3 7-10 15,3 6-6 1,4 0-2-16,0 15-3 0,-1 9 3 16,-7 2-7-16,-9 5 7 15,-11-4-9-15,0-2 5 0,-13-5 6 16,-18-6 2-1,-10-6 27-15,-8-8 28 0,-7 0-6 16,6-5-17-16,10-8-28 16,19 1-3-16,18-2-6 15,9 1-78-15,41 1-221 16,22-3-352-16</inkml:trace>
  <inkml:trace contextRef="#ctx0" brushRef="#br0" timeOffset="59776.4525">7331 5524 1147 0,'0'0'46'0,"0"0"-46"15,-97 8 2-15,63 11 6 16,8 3 35-16,13 5-25 16,13 3-18-16,0 1 0 15,24-3 7-15,25-2 16 0,6-9-5 16,5-9-2-16,-11-6-7 15,-14-2-4-15,-16-2 31 16,-13-13 40-16,-6-4 1 16,0-3-26-16,-24-5-38 15,-10 0-12-15,-7 3-1 0,-1 3-5 16,4 3-15-16,18 6-88 16,16 2-99-16,4-1-175 15</inkml:trace>
  <inkml:trace contextRef="#ctx0" brushRef="#br0" timeOffset="59970.858">7601 5343 1287 0,'0'0'55'0,"0"0"-37"16,0 0 30-16,0 0-21 15,0 0-17-15,0 0-6 16,25 116 13-16,1-62-12 15,1 0-5-15,-8-4 0 16,-4-3-54-16,-8-5-54 0,-7-9-92 16,0-12-173-16</inkml:trace>
  <inkml:trace contextRef="#ctx0" brushRef="#br0" timeOffset="60475.5841">7505 5593 1008 0,'0'0'118'0,"0"0"-100"0,138-2-17 16,-72 2 15-16,-5-6 11 15,-6-4-18-15,-8-6 13 16,-12-5 10-16,-14-6 10 16,-6-2 23-16,-14-4 9 15,-1 1-5-15,-6 1-16 0,-12 5-27 16,2 8-11-1,3 5-4-15,5 11-7 0,2 2-4 16,1 9-9-16,5 20-1 16,0 13 6-16,0 6-3 15,20 4-1-15,4-2-21 16,-2-7-12-16,-4-7 17 16,-3-11-20-16,-6-9-6 15,-4-8-4-15,-4-8 9 16,1 0 45-16,-2-10 0 15,1-14 0-15,3-3-4 0,1-4 0 16,4 2 4 0,6 1 0-16,4 6 2 15,2 6-2-15,4 3 0 16,-5 6 21-16,-1 4 17 0,-4 3-20 16,0 0-14-1,2 11-4-15,-6 9 0 0,0 6-3 16,-8 6 1-16,-3 1 1 15,0-1 1-15,0-1 0 16,0-3 0-16,0 0-12 16,10-2-79-16,-4-1-106 15,0-7-269-15</inkml:trace>
  <inkml:trace contextRef="#ctx0" brushRef="#br0" timeOffset="61274.2089">9349 5425 1056 0,'0'0'100'0,"0"0"-62"15,0 0 38-15,0 0-19 16,0 0-34-16,-107-35-23 15,64 35 0-15,0 7-6 0,4 7 3 16,9 2 2 0,12-1-4-16,14 2-4 15,4-1 5-15,16 0-7 0,20-3 3 16,7 1 6-16,6 0 2 16,-1-1 2-16,-3 1 0 15,-8-1-2-15,-8 0 0 16,-12 0 0-16,-12-4-1 15,-5 3-14-15,-8-2 10 16,-23-3 5-16,-14 1 15 16,-4-5 28-16,-3-2-17 15,4-1-12-15,8 0-3 0,10 0-10 16,12 0-1-16,18-4-65 16,4-4-96-1,32-5-366-15</inkml:trace>
  <inkml:trace contextRef="#ctx0" brushRef="#br0" timeOffset="61450.326">9462 5523 66 0,'0'0'1165'0,"0"0"-1113"16,0 0-52-16,0 0-4 16,0 0 4-16,0 0 20 15,62 72-14-15,-46-45-4 16,-3-5-4-16,-7 0-17 15,-5-9-137-15,-1-8-214 16</inkml:trace>
  <inkml:trace contextRef="#ctx0" brushRef="#br0" timeOffset="61608.8879">9288 5256 1247 0,'0'0'0'0,"0"0"-164"16,136 50 83-16,-69-14-46 0,2 2-279 15</inkml:trace>
  <inkml:trace contextRef="#ctx0" brushRef="#br0" timeOffset="62024.7787">10067 5528 1114 0,'0'0'53'0,"0"0"-29"16,0 0 48-16,-85-56-2 15,49 55-21-15,-6 1-39 16,-4 8-10-16,3 16 0 16,3 3-6-16,13 4 3 15,12 1-2-15,15-3 2 16,0-3 3-16,27-4 3 15,16-7 0-15,11-8-3 16,1-7-1-16,2 0-17 16,-14-17-7-16,-9-11 13 0,-10-9 12 15,-12-8 0 1,-9-6 6-16,-3-2 0 16,-7-2-1-16,-17 0 5 15,-2 4 8-15,-4 8 3 0,4 11 22 16,6 14 6-16,10 9-3 15,8 9-33-15,2 0-13 16,0 19-32-16,0 15 30 16,11 13-1-16,14 8 6 15,5 2-3-15,4-2 1 16,1-3-2-16,-5-5-44 16,-4-7-42-16,-8-8-69 0,-6-14-201 15</inkml:trace>
  <inkml:trace contextRef="#ctx0" brushRef="#br0" timeOffset="62607.789">10290 5522 1165 0,'0'0'91'0,"0"0"-77"16,0 0-5-16,0 0 34 15,0 0-33-15,94-9-8 16,-66 7-2-16,-4-2 0 0,-9-1 2 16,-5-5 1-1,-7 0 5-15,-3-3 2 0,0 3 18 16,-5 0 8-16,-12 3-20 16,-7 6-15-16,-1 1 0 15,2 3-2-15,1 14-12 16,4 6 1-16,12 3 7 15,6 2 3-15,6-1 2 16,22-1 4-16,14-7-3 16,3-7 10-16,8-8-8 15,4-4-3-15,3 0-22 16,-1-20-9-16,-8-7 10 16,-5-4 7-16,-14-3 14 15,-13-2 4-15,-9 0-3 16,-10 0 15-16,0 2 18 15,-14 4-3-15,-9 8-6 0,2 9-19 16,1 10-3-16,3 3-3 16,7 10-13-16,10 18-9 15,0 6 17-15,22 4-17 16,9 2 2-16,1-3-9 16,-9-5 11-16,-3-4 15 15,-4-4-3-15,-5-4 4 16,-2-5 2-16,-6-1 0 15,-3-2-1-15,0-2 1 16,-24-3 0-16,-15 0 4 16,-18-4-4-16,-20-3-98 0,-7 0-249 15</inkml:trace>
  <inkml:trace contextRef="#ctx0" brushRef="#br0" timeOffset="63042.2692">9515 5251 279 0,'0'0'646'0,"0"0"-613"16,-86-8-27-16,59 13 52 15,10 13-11-15,9 6-38 16,8 3 2-16,13-1 15 15,18-3-3-15,2-5-4 16,-2-10-6-16,-10-8 12 0,-7 0 44 16,-8 0 16-16,-5-12 17 15,-1-3-36-15,0-2-24 16,-13 1-24-16,-10 4-18 16,-6 5-1-16,-6 5-11 15,2 2-91 1,8 0-120-1,13 0-215-15</inkml:trace>
  <inkml:trace contextRef="#ctx0" brushRef="#br0" timeOffset="63937.4366">11853 5395 1274 0,'0'0'20'0,"0"0"-17"16,0 0 30-16,0 0-1 16,0 0-31-1,0 0-2-15,-8 64 2 0,13-30 5 16,16 1-5-16,6-6-1 16,11-4 6-16,-2-5-6 15,3-9 0-15,-7-8-6 16,-6-3 2-16,-5-7 4 15,-7-14 5-15,-8-6-3 16,-3-3 18-16,-3-1 11 0,0 2-3 16,-9 2-8-1,-3 8-5-15,0 8 11 0,6 7-9 16,1 4-17-16,2 4-6 16,2 18-17-16,1 9 21 15,3 5 0-15,22-1-32 16,9-2-16-16,2-9 20 15,2-10 2-15,-7-10 21 16,-4-4 7-16,-9-4 0 16,-8-14 27-16,-10-8 36 15,0-3 8-15,-10-1-35 16,-20-1-18-16,-9 3-8 16,-1 5-6-16,1 9-3 15,6 8-1-15,9 6-6 0,12 0-112 16,12 9-117-1,6 3-359-15</inkml:trace>
  <inkml:trace contextRef="#ctx0" brushRef="#br0" timeOffset="64104.9873">12481 5454 1469 0,'0'0'24'0,"0"0"-19"16,0 0 15-16,0 0-20 0,0 0-106 16,0 0-170-16,73 22-706 15</inkml:trace>
  <inkml:trace contextRef="#ctx0" brushRef="#br0" timeOffset="64619.1833">12848 5427 1320 0,'0'0'13'15,"0"0"-12"-15,120-38-1 0,-83 25 0 16,-6-2 8-16,-10 2-7 15,-12 0 6-15,-9-2 6 16,0 2 6 0,-21 2 16-16,-16 1-35 0,-2 8 5 15,-3 2-6-15,6 0 1 16,11 2-2-16,13 12 0 16,12 3-14-16,7 2 16 15,28 4-2-15,11-3 4 16,11-3-5-16,-2-6-35 15,-10-4-11-15,-8-5 20 16,-20-2 19-16,-16 0 10 0,-1 0 10 16,-21-6 12-16,-13 3-15 15,-11 3-7-15,-3 0 0 16,5 13 5-16,13 8-2 16,11 4 4-16,16 4-5 15,3-1-1 1,24-1 30-16,15-4 2 0,8-7-5 15,3-6 13-15,2-9-21 16,-3-1-4-16,-4 0-14 16,-8-12-2-16,-7-6-60 15,-5-8-152-15,-12-5-597 16</inkml:trace>
  <inkml:trace contextRef="#ctx0" brushRef="#br0" timeOffset="64740.3071">13312 5403 1277 0,'0'0'28'0,"0"0"-28"15,0 0-74-15,0 0-170 16</inkml:trace>
  <inkml:trace contextRef="#ctx0" brushRef="#br0" timeOffset="65006.5949">13775 5129 929 0,'0'0'418'0,"0"0"-365"16,0 0-53-16,0 0-5 0,0 0 1 15,0 0-2-15,24 103 6 16,-7-57 0-16,-2-3 1 15,2-3-1-15,-5-4 0 16,-2-6 0-16,0-6-1 16,1-6 2-16,-2-5-1 15,4-4 5-15,1-5-5 0,5-4-74 16,-1 0-103 0,2-11-361-16</inkml:trace>
  <inkml:trace contextRef="#ctx0" brushRef="#br0" timeOffset="65441.4358">13648 5326 1267 0,'0'0'111'16,"0"0"-95"-16,0 0-5 0,89 0-1 15,-23 0-4-15,4 0-6 16,2 0-27-16,-8-9-39 15,-9-5-7-15,-10-5 6 16,-14-1 12-16,-10 1 48 0,-12 1 7 16,-6 4 29-16,-3 5 37 15,0 6-12-15,0 3-27 16,0 0-27-16,-3 12-14 16,-3 10 1-16,1 7 6 15,5 4 5-15,0 1 0 16,5-2 2-16,10-5 4 15,6-4-1 1,4-7 10-16,3-6 23 0,2-7 10 16,0-3 6-16,-2 0 31 15,-6-15 9-15,-5-8-36 16,-5-3-23-16,-12-4-7 16,0-2-22-16,-13-4 3 15,-20 5-7-15,-6 5-15 16,-7 6-2-16,-6 11-48 15,-1 6-181-15,1 3-139 0</inkml:trace>
  <inkml:trace contextRef="#ctx0" brushRef="#br0" timeOffset="67076.0125">15101 5336 1241 0,'0'0'99'15,"0"0"-53"-15,0 0 39 0,0 0-3 16,0 0-57-16,122-33-25 16,-66 47 0-1,-3 7-1-15,-6 2 0 0,-13 2 0 16,-15 3-5-16,-14 0-2 15,-5-3-17-15,-14 0 2 16,-19-6 2-16,-10-2 10 16,0-9 11-16,5-2 0 15,10-4 2-15,13-1-1 16,12-1 6-16,3 0-1 0,8-4-6 16,22-13-30-1,14-4-39-15,3-3 43 0,-4-2 20 16,-9-4 6-16,-10-4 1 15,-10 0 4-15,-8 2 34 16,-6 6 10-16,0 5 16 16,0 5-32-16,-5 7-17 15,-1 5-2-15,5 4-9 16,-3 0-5-16,3 7-14 16,-2 15-3-16,3 8 16 15,0 5-1-15,0 2 2 16,11 1 0-16,8 1-6 15,2-1-53-15,3-1-50 16,-2-12-161-16</inkml:trace>
  <inkml:trace contextRef="#ctx0" brushRef="#br0" timeOffset="67439.9636">15951 5586 929 0,'0'0'0'16,"0"0"-55"0,0 0-7-16,0 0 53 0,0 0 9 15,0 0-109-15,-16 30-4 16,16-35 113-16,0-6 134 15,0 0 28-15,0 3 2 16,0 4-37-16,4 2-30 16,7 2-39-1,6 0-28-15,6 16 9 0,4 4 8 16,-2 5-11-16,-2 5 7 16,-11-3-21-16,-9 5-18 15,-3-4 1-15,-26 1-3 16,-25-2-2-16,-27-7-45 15,-29-15-230-15</inkml:trace>
  <inkml:trace contextRef="#ctx0" brushRef="#br0" timeOffset="73988.2795">4023 8147 1056 0,'0'0'117'0,"0"0"-64"16,-3-89 14-16,-16 62 7 15,-2 1-15-15,-4 7-17 16,2 5-24-16,-5 2-8 16,-2 5-9-16,-4 6-1 15,-6 1 0-15,-2 5-6 16,3 15 1-16,6 8-2 16,8 5-1-16,7 4 6 0,12 1 2 15,6-2 0 1,0-5 0-16,24-7 2 15,4-7-1-15,8-7 3 0,4-8 1 16,0-2 1-16,-2-4-6 16,-5-15 6-16,-7-10-6 15,0-5 6-15,-10-6-4 16,-5-4 1-16,-4-3 6 16,-7-1 1-16,0 2 4 15,0-1-11-15,-7 3 13 16,2 2-5-16,-1 4-3 15,0 5-4-15,0 3 0 0,2 8 14 16,-2 5-8 0,0 4 3-16,6 5 1 0,-3 4-8 15,3 2 4-15,0 2-10 16,0 0 0 0,0 0 0-16,0 10-7 15,0 14 1-15,0 11 4 0,0 4 3 16,9 3-2-16,1 2 0 15,1 1 1-15,1 0 0 16,-2 2 0-16,2-1-42 16,0-3-47-16,-3-3-56 15,0-11-64-15,2-8-205 16</inkml:trace>
  <inkml:trace contextRef="#ctx0" brushRef="#br0" timeOffset="74655.7641">4259 7740 1046 0,'0'0'98'16,"0"0"-40"-16,0 0 32 15,0 0-10-15,0 0-52 16,0 0-28-16,13-12-13 0,-5 33 4 16,1 7 8-1,3 2-1-15,-2 4 2 0,1-3 0 16,2-3 2-16,4-3-2 16,-1-4 0-16,1-7-26 15,2-7 5-15,-3-6 10 16,1-1 8-16,-5 0 3 15,1-15 1-15,-4-3 1 16,3-7 5-16,-5 0-6 16,-4-3 8-16,0 2-3 15,-3-1 1-15,0 4 14 16,0-1-16-16,0 5 6 0,0 3 9 16,0 5-18-1,-3 6 7-15,3 3 1 16,0 2-7-16,0 0-3 15,0 0-21-15,0 16 5 0,0 4 15 16,0 3-1-16,9 3 2 16,-1 4 0-16,2 1-4 15,-2 1 2 1,-1 4 2 0,2-2 0-16,-5 0 0 0,-2 2 0 0,-2 0-1 15,0 0-1-15,0-5 0 16,-3-3 0-16,-7-5 2 15,-1-5 0-15,-1-5 3 0,-3-1-1 16,-4-3-1 0,-5-5 13-16,-9 0-4 0,-5-4 25 15,-6 0-21 1,2 0-9-16,1 0-3 16,6 2-2-16,7 3-59 15,7 1-108-15,8 0-190 0</inkml:trace>
  <inkml:trace contextRef="#ctx0" brushRef="#br0" timeOffset="74965.9154">3634 8494 806 0,'0'0'501'16,"0"0"-455"-1,0 0-38-15,113 6 25 0,-25-6 47 16,17 0-37-16,11 0-17 16,3 0-9-16,-3 0-13 15,-11 0 7-15,-12-3-11 16,-20-6 0-16,-18 2-1 15,-19 0 3-15,-15 1-6 16,-14 3-8-16,-5 3-67 16,-2 0-75-16,0 0-255 15</inkml:trace>
  <inkml:trace contextRef="#ctx0" brushRef="#br0" timeOffset="75672.0782">4087 9110 1164 0,'0'0'56'0,"0"0"-54"15,-102-20 57-15,58 20 16 0,-3 0-28 16,-1 9-32 0,-1 8-10-16,8 4-1 0,10 1 0 15,13 1-4-15,9 1 0 16,9 1 0 0,0-2 2-16,11-5 5 0,20-7-5 15,12-11-2 1,5 0-13-16,4-12 4 15,-3-16-4-15,-5-5 6 0,-10-3 4 16,-9-6 3-16,-11 0 0 16,-7-3 7-16,-7-1-4 15,0-4 2-15,0 2-5 16,-3 4 14-16,-7 5 13 16,2 9 5-16,-2 8 17 0,-2 5-19 15,3 8-5-15,3 4 6 16,4 2-22-16,2 3-7 15,-1 0-2-15,1 14-1 16,-2 14 1-16,2 10-2 16,0 8 4-16,5 6-4 15,7 0 2-15,3-2 0 16,-2-3-4-16,-2-3 4 16,1-3-66-16,-3-4-46 15,0-8-32-15,-1-8-94 16,0-12-220-16</inkml:trace>
  <inkml:trace contextRef="#ctx0" brushRef="#br0" timeOffset="76107.4731">4295 8969 1125 0,'0'0'110'0,"0"0"-60"0,0 0 28 16,0 0-22-16,82-12-45 15,-55 34-11-15,-2 6 1 16,-8 3-3-16,-10 1-2 16,-7 2 3-16,0-1 0 15,-15-2 0-15,-7-5 1 16,1-7 0-16,3-8 1 16,9-5 0-16,7-6 2 15,2 0-3-15,0-12 0 16,20-13-10-16,10-9-38 15,3-3 32-15,-2 0 9 0,-7-5 5 16,-5 3 2-16,-7 3 2 16,-6 5 6-16,-3 9 31 15,-3 11 19-15,0 7-14 16,0 4-5-16,0 0-38 16,0 7-1-16,0 18-14 15,0 11 11-15,0 8 3 16,4 1 2-16,16 4 3 15,5-4-1-15,7-3-1 0,2-10 0 16,9-8-6 0,5-16-18-16,10-8-84 15,5-7-144-15</inkml:trace>
  <inkml:trace contextRef="#ctx0" brushRef="#br0" timeOffset="85923.352">5641 8181 899 0,'0'0'199'16,"0"0"-161"-16,0 0 24 16,0 0 66-16,0 0-38 15,0 0-44-15,0 0-24 16,-47-11 0-16,64 11 8 15,10 0-13-15,10 0-8 16,6 0-4-16,2 0-1 16,-2 0-3-16,-4 0-2 0,-3 0 1 15,-3 0-22 1,-5 6-76-16,-1 2-55 16,-9 1-67-16,-11-1-128 0</inkml:trace>
  <inkml:trace contextRef="#ctx0" brushRef="#br0" timeOffset="86131.8203">5605 8369 839 0,'0'0'91'16,"0"0"-44"-16,0 0 64 15,0 0 27-15,0 0-59 0,0 0-19 16,83 13-15-16,-47-13-9 15,0 0-18-15,0 0-5 16,-5 3-11-16,-4 0-4 16,0 1 1-16,-5 0-64 15,5 1-59-15,-4 1-99 16,-3-1-264-16</inkml:trace>
  <inkml:trace contextRef="#ctx0" brushRef="#br0" timeOffset="87157.0912">7497 8125 1003 0,'0'0'133'16,"0"0"-89"-16,-38-87 23 15,12 58 27-15,-7 2-8 16,-2 8-31-16,-5 8-21 16,1 6-25-16,-1 5-2 15,4 0-7-15,6 16 0 0,7 9-1 16,6 6-7-16,9 4 8 15,8-1 0 1,0-3-5-16,14-3 5 0,17-11 0 16,7-5-4-16,6-10-11 15,1-2-10 1,1-4-1-16,-5-17-5 0,-7-7 11 16,-6-7 12-16,-10-8 6 15,-7-5 2-15,-8-2 6 16,-3-2-2-16,0 1 6 15,-11-2 12-15,-2 0-10 16,4-2 2-16,1 4 12 16,4 3-14-16,0 7 6 15,-1 6 6-15,-1 6 8 0,0 9 3 16,3 9-8 0,0 5-5-16,1 6-5 0,1 0-15 15,1 0-2-15,-2 10-3 16,0 17-13-16,2 14 16 15,0 13-2-15,0 6 2 16,5 4 0-16,6 4 0 16,7 0 0-16,-6-4 0 15,-3 0-12-15,1-4-29 16,-2-6-35-16,-4-6-14 16,-2-6-33-16,-2-10-50 15,0-10-82-15,0-5-286 16</inkml:trace>
  <inkml:trace contextRef="#ctx0" brushRef="#br0" timeOffset="87386.7096">7040 8382 1132 0,'0'0'124'0,"0"0"-115"0,0 0 96 15,79 0-18-15,-13-6-19 0,19-2-37 16,9-3-25-16,3 3-6 16,-6 0 1-1,-9 4-1-15,-15 0-26 0,-15 4-126 16,-21 0-116 0,-26 0-519-16</inkml:trace>
  <inkml:trace contextRef="#ctx0" brushRef="#br0" timeOffset="88120.7481">7441 8913 1260 0,'0'0'25'0,"0"0"-24"16,-94-22 9-16,57 22 67 15,0 2-38 1,1 15-20-16,6 4-19 0,8 5 1 15,8 1 1-15,7 1-2 16,5-3 0-16,2-5 0 16,8-1-2-16,14-7-21 15,12-6 1-15,5-6 5 16,0-1-1-16,-1-17 10 16,-7-7 8-16,-4-6 3 15,-8-6-3-15,-5-2 6 16,-7-9 5-16,-7-1 15 0,0-6 1 15,0-1 9 1,-9 2 2-16,-6 5 9 0,3 10 0 16,2 7-21-16,1 8-9 15,1 9 0-15,4 6 11 16,1 6-4-16,3 3-15 16,0 0-9-16,0 2-6 15,0 17-1-15,0 11 2 16,3 9 5-16,10 8 1 15,1 1-1-15,5 0 0 16,-2 2 0-16,-1-5-10 16,-4 2-28-16,7-4-33 0,-1-7-75 15,6-6-10-15,3-11-143 16</inkml:trace>
  <inkml:trace contextRef="#ctx0" brushRef="#br0" timeOffset="88589.1174">7679 8801 1015 0,'0'0'231'16,"0"0"-139"-16,0 0-27 16,0 0-6-16,0 0 10 15,83-52-61-15,-53 53-4 0,1 17-8 16,-7 5 4-16,-9 4-3 15,-10 2-1-15,-5 2-13 16,-5 1-6-16,-16-5 0 16,-4-4 3-16,4-7 8 15,7-6 6-15,6-6-1 16,6-4-6-16,2 0-4 16,0-14 10-16,15-9-43 15,5-8 24-15,3-4 25 16,0-3 2-16,-7-4 0 15,-4 3 5-15,-3 3 27 16,-4 5 15-16,-4 12 9 16,-1 6-6-16,0 7 3 15,0 6-16-15,0 0-25 16,0 0-13-16,2 22-15 0,2 9 10 16,2 9 3-16,4 1 2 15,5 0-1-15,3-3 2 16,1-1-1-16,3-6 0 15,3-5-69-15,5-6-47 16,4-10-37-16,-1-7-163 16</inkml:trace>
  <inkml:trace contextRef="#ctx0" brushRef="#br0" timeOffset="89721.6027">8877 7542 989 0,'0'0'69'0,"0"0"-13"16,0 0-38-16,0 0 39 15,-102-60 6-15,75 60-38 16,2 0-16-16,-2 0-8 16,3 9-1-16,-1 6 2 15,6 1 1-15,5 1-6 16,4 1 4-16,5 4-1 0,5 1 3 15,0 2-1 1,5 4 2-16,8 3 1 0,2 0-2 16,-2 1-3-16,-1 0 3 15,-1 3-3-15,-1-1 6 16,-2 5-3-16,-2-1-1 16,0 6 2-16,2 3-3 15,0 4-1-15,0 2 0 16,-2-3 0-16,1-2 0 15,-6-4 0-15,-1-3 3 16,0-3-2-16,0-3-1 16,-7 1-1-16,3 0 0 15,2-2 2-15,2-4-1 0,0-2 2 16,18-4 33-16,4-6-11 16,2-3-12-16,5 1-3 15,0-6 1 1,1-2-7-16,-3-1 9 15,-2-1-12-15,-8-3 0 0,2-1-16 16,-3-3-35-16,1 0-38 16,2 0-86-16,1-11-201 15</inkml:trace>
  <inkml:trace contextRef="#ctx0" brushRef="#br0" timeOffset="90340.4644">9375 7850 1260 0,'0'0'46'16,"0"0"-26"-1,0 0-9-15,88-16 20 0,-55 32-16 16,-2 9-14-16,-4 6-2 16,-9 3 1-16,-11 3-1 15,-7-1-2-15,0 2 2 16,-17-7 1-16,-3-3 0 15,5-13 1-15,6-9-2 16,5-4 1-16,4-2 0 16,0 0 3-16,0-1 3 15,16-18-6-15,8-6-22 16,4-5 8-16,-2 0 11 16,-4-3-2-16,-4 2 1 15,-6 3 3-15,-5 1 2 16,-5 1 6-16,-2 4 19 15,0 2-2-15,0 5 13 16,-5 5-11-16,1 5-1 0,2 4 1 16,2 1-18-16,0 0-8 15,0 12-15-15,-1 10 5 16,-2 6 9-16,3 3 1 16,0 2 0-16,0 0-1 15,6 1 3-15,6-2-2 16,4-1 0-16,2-3-1 15,3-7-28-15,6-5-65 0,-2-12-76 16,-4-4-184-16</inkml:trace>
  <inkml:trace contextRef="#ctx0" brushRef="#br0" timeOffset="90801.2241">9879 7622 1154 0,'0'0'50'16,"0"0"-46"-16,0 0-3 16,0 0-1-16,0 0 1 15,0 0 3-15,39 74-3 0,-31-46 0 16,-1-3-2-16,-4-7 1 15,-2-7-4-15,-1-6-29 16,0-3 8 0,0-2 25-16,0-3 29 0,0-14-29 15,0-5 7-15,0-3 8 16,0 0-12-16,5 0 10 16,5 0 2-16,5 1-10 15,2 5 13-15,2 5-1 16,2 4 9-16,1 8-11 15,4 2-15-15,-3 0 4 16,1 8 5-16,-6 10-1 16,0 4 2-16,-6 3-9 15,-6 2 7-15,-4-1-6 0,-2-1-1 16,0 1 7-16,-11-3-4 16,1-4-1-16,1-2-2 15,4-1-1-15,5-6-97 16,0-6-111-16,15-4-237 15</inkml:trace>
  <inkml:trace contextRef="#ctx0" brushRef="#br0" timeOffset="91276.309">10467 7352 748 0,'0'0'459'16,"0"0"-428"-16,0 0-31 15,91-19 0-15,-49 19 6 0,-1 0-3 16,-3 9-3-16,-10-2 0 16,-10-2-1-16,-12-3 1 15,-3-1 0-15,-3-1 1 16,0 0 18-16,0 0 22 15,0 3-18-15,0 5-20 0,0 6-2 16,0 8 1 0,0 6 14-16,0 7-9 0,6 6-3 15,0 4 2 1,3 4-2-16,-4 2-2 16,0 2 3-16,0 4-3 15,-1 2 2-15,-1 1 13 0,2 2-10 16,-4 5 0-1,-1 3-1-15,0-1-4 0,0-3 0 16,0-10-2-16,-4-2 4 16,-4-5-3-16,-2-6 15 15,-5-10-1-15,-7-6-6 16,-8-8-1-16,-6-9 8 16,-6-3-16-16,-1-7-22 15,7-2-232-15</inkml:trace>
  <inkml:trace contextRef="#ctx0" brushRef="#br0" timeOffset="91911.8001">11750 7775 1198 0,'0'0'160'0,"0"0"-128"16,0 0-6-16,0 0 83 16,0 0-62-16,91-14-28 0,-34 14-2 15,1 0-12 1,-6 0-2-16,-11 0-6 0,-12 0 2 16,-6 0-72-16,-8 4-114 15,-14 2-105-15,-1 1-468 16</inkml:trace>
  <inkml:trace contextRef="#ctx0" brushRef="#br0" timeOffset="92083.3455">11790 7960 1104 0,'0'0'128'0,"0"0"-69"15,117 12 82-15,-52-9-30 0,4-1-81 16,-6-1-17-16,-11 0-13 15,-15-1-25-15,-15 0-200 16,-19-5-302-16</inkml:trace>
  <inkml:trace contextRef="#ctx0" brushRef="#br0" timeOffset="100396.0367">12988 7685 1149 0,'0'0'60'0,"0"0"-7"0,0 0 15 15,0 0 26 1,0 0-30-16,0 0-49 15,0 0-15-15,8 1-9 16,-4 19 7-16,2 5 2 16,-1 5 0-16,1 6 0 0,-3-2 2 15,1 1-2-15,1-2 0 16,1-3-1-16,1-3 2 16,0-5-2-16,-2-7 1 15,-2-7-4 1,0-4-2-16,-3-4-10 0,0 0 15 15,0 0 1-15,0 0 9 16,0-12 5-16,0-6-14 16,0 1 2-16,-3-1-3 0,0 2 1 15,0-2 0-15,0 1 0 16,0-3 1-16,-1 2-1 16,2-2 0-16,1-1 0 15,1 3 2 1,0 1-1-16,0 3 3 15,0 4 6-15,0 0-6 0,7 1 3 16,2 5-5-16,3-4-2 16,3 4 3-16,1 2-3 15,4 2 0-15,-1 0-1 16,1 0-1-16,-1 2-3 16,-1 7 5-16,3 1-5 15,-5 2 1-15,-2 1 1 0,-2 4 3 16,-2 0-1-16,0 5 0 15,-2 0-1-15,2 3 1 16,-1 0 1-16,-1-2 0 16,-2 2 2-16,1-4-2 15,-4 0 0-15,-3 0-1 16,0-1-139-16,-12-7-115 16,-16-4-409-16</inkml:trace>
  <inkml:trace contextRef="#ctx0" brushRef="#br0" timeOffset="102169.7067">13700 7797 1204 0,'0'0'33'0,"0"0"-18"15,0 0 20-15,115-28 19 16,-69 28-14-16,2 8-28 0,-8 9-9 15,-7 5-6-15,-12 3 2 16,-12 5-5 0,-9-2 5-16,-2 2-2 0,-21-1 3 15,-7-2-1 1,-2-6 2-16,3-5-1 0,9-7 3 16,5-5-2-16,9-3 7 15,5-1 0-15,1 0 12 16,0-1 20-16,6-16-39 15,13-6-1-15,5-4-6 16,3-1-2-16,-2-2 6 16,-4-3 2-16,-3-3 0 15,-3-1 3-15,-5 1-2 16,2 4-1-16,-6 6 4 0,-1 9 4 16,-2 6 20-16,-2 7-2 15,-1 1-8-15,0 3-5 16,0 0-13-16,0 0-5 15,0 4-9-15,0 16-3 16,0 9 17-16,0 3 0 16,0 2 2-16,0 0-5 15,6-5 3-15,9-3 0 16,2-3 0-16,5-4 4 16,3-2-11-16,5-5-10 0,1-3-84 15,2-5-98 1,-5-4-425-16</inkml:trace>
  <inkml:trace contextRef="#ctx0" brushRef="#br0" timeOffset="103887.5147">14358 7346 1074 0,'0'0'69'16,"0"0"-1"-16,0 0 28 15,0 0 6-15,0 0-37 16,0 0-42-16,2-30-22 16,2 30-1-16,2 9-12 15,0 8 10-15,1 5-1 0,1 5 2 16,-2-1 1-16,3 4-3 16,-5-3 0-16,2-2 3 15,2-5-8-15,0-1-24 16,2-4-3-16,-4-8 11 15,-2-2 0-15,-2-4-4 16,-2-1 26-16,0 0 2 16,0 0 17-16,0-6 2 15,0-5-19-15,0-5-1 16,0 0 1-16,0-1 0 16,0-2 0-16,1-1 0 15,6 2 0-15,2 0 2 16,2 3-1-16,1 0 1 15,0 2 1-15,0 3-2 16,1 1 6-16,-2 3-4 16,2 2-2-16,2 1 2 15,3 3-3-15,3 0 0 0,1 0-1 16,2 4-2-16,-3 6 3 16,-5 1 0-16,0 4-3 15,-5 0 2-15,-3 4-3 16,-5-1 3-16,-3 0 1 15,0 1-2-15,0-4 1 0,0-1 1 16,0-1 0 0,-5-3 1-16,-1-3 0 0,3-2-1 15,1-1 0-15,2-2-1 16,0-2-112-16,0 0-87 16,17 0-162-16</inkml:trace>
  <inkml:trace contextRef="#ctx0" brushRef="#br0" timeOffset="104182.7201">15055 7370 1073 0,'0'0'180'16,"0"0"-146"-16,0 0-19 16,0 0 55-16,0 0-18 15,107 8-35 1,-75-4-13-16,-6-1-4 0,-2 0-1 16,-3-1-1-16,-3-1-7 15,0-1-60-15,0 0-35 16,-2 0-77-16,-1 0-119 15</inkml:trace>
  <inkml:trace contextRef="#ctx0" brushRef="#br0" timeOffset="104519.8235">15529 7175 847 0,'0'0'204'15,"0"0"-128"-15,0 0 19 16,0 0 26-16,0 0-39 16,0 0-33-16,15-34-34 15,-14 34-12-15,4 0-3 16,1 13-5-16,2 7 3 0,0 5 2 15,-2 5 1 1,-1 2 0-16,-1 4-1 0,2-1 1 16,5-1 2-1,-2-1-6-15,0-4 3 0,-2-1-6 16,0-4-72-16,-4-4-63 16,-3-7-142-16</inkml:trace>
  <inkml:trace contextRef="#ctx0" brushRef="#br0" timeOffset="105585.7726">15092 7444 959 0,'0'0'44'0,"0"0"-40"16,0 0 13-16,0 0 58 15,0 0-30-15,0 0-31 16,-31 0-6-16,31 0 11 15,9 0 25-15,10 0-23 0,6 0-21 16,1 0 2 0,-2-3 0-16,-3-2-2 0,-4 2 1 15,-6 1 5 1,-5-1-5-16,-6 2 1 0,0-1 20 16,0 1-6-1,-6-1-7-15,-15 1-9 0,-7-1 1 16,0 2-4-1,2 0 1-15,4 0 1 0,7 0 1 16,9 0 0-16,4 0 0 16,2 0 0-16,0 0-4 15,12 0 4-15,11 0 1 16,8 0 0-16,2 0 2 16,-3 0 6-16,-4-4 4 15,-8 0 13-15,-6 0-11 0,-6 2 1 16,-4 2-11-16,-2 0-5 15,0 0-2-15,0 0-62 16,0 0-156-16,-8 0-151 16</inkml:trace>
  <inkml:trace contextRef="#ctx0" brushRef="#br0" timeOffset="105949.7959">15034 7415 920 0,'0'0'100'16,"0"0"-77"-16,0 0 83 15,0 0-13-15,0 0-51 16,0 0-41-16,95 2 1 16,-53-2-1-16,-3 0 4 0,-2 0 6 15,-5 0-8 1,-7 0 2-16,-8 0-5 15,-7-2-3-15,-10 2-20 16,0 0-149-16,-8 0-171 16</inkml:trace>
  <inkml:trace contextRef="#ctx0" brushRef="#br0" timeOffset="125263.0867">1108 11187 532 0,'0'0'225'0,"0"0"-148"16,0 0 43-16,0 0-14 15,0 0-1-15,0 0-31 16,0 0-11-16,0 0-16 15,0-36-10-15,0 36 0 16,0 0-16-16,0 0-8 16,0 0-13-16,0 0-11 15,0 8 3-15,0 7 5 16,0 7 3-16,2 1-1 16,1 3 2-16,0 1-2 0,0 2 2 15,0-4-2-15,1 0 1 16,-3-5 0-16,-1-4 0 15,0-2 0 1,0-1 0-16,0-3 0 0,0-1 0 16,0-5-5-16,0-2-7 15,0-2-30-15,0 0-24 16,-5 0-29-16,-3-4-68 16,-1-13-396-16</inkml:trace>
  <inkml:trace contextRef="#ctx0" brushRef="#br0" timeOffset="125477.84">1074 10991 1057 0,'0'0'14'0,"0"0"-14"0,0 0-3 16,0 0-14-16,0 0-163 16,0 0-149-16</inkml:trace>
  <inkml:trace contextRef="#ctx0" brushRef="#br0" timeOffset="125881.9318">1254 11068 860 0,'0'0'152'0,"0"0"-152"0,0 0-20 16,0 0 20-16,0 0 13 15,27 96 6-15,-16-63-14 16,-2 3-2-16,-2 0-2 15,2-4-1-15,-3-4 1 16,3-6-1-16,-3-4 1 16,1-6-1-16,-1-6 0 15,-1-3 6-15,-4-3 1 16,2 0 83-16,2-3 18 16,5-11-54-16,-1-8-20 0,2-5 14 15,0-4-4-15,0-5-14 16,-2 2-14-16,3 4 15 15,-6 3-11-15,-3 4-16 16,-2 8 6-16,-1 5-8 16,0 6-2-16,0 2-37 15,0 2-50-15,2 0-106 16,2 3-149-16,1 4-482 16</inkml:trace>
  <inkml:trace contextRef="#ctx0" brushRef="#br0" timeOffset="126167.1657">1587 10926 1055 0,'0'0'66'0,"0"0"-2"15,0 0-12-15,0 0-41 16,0 0-9-16,0 0 14 15,112 125 12-15,-57-64-10 0,-3 5-7 16,-5 1-9 0,-10 0 1-16,-15-1-3 0,-17 1 1 15,-5-3-1-15,-33-5 1 16,-22-8 6-16,-14-12 0 16,-14-8 3-16,-4-5-10 15,-3-9-37-15,4-9-161 16</inkml:trace>
  <inkml:trace contextRef="#ctx0" brushRef="#br0" timeOffset="128782.4164">3435 11090 1210 0,'0'0'28'15,"0"0"2"-15,0 0 9 16,0 0 49-16,0 0-4 16,0 0-44-1,0 0-39-15,0 0-1 0,-14-43-7 16,14 69 3-16,9 6 3 16,2 3 2-16,3 3-1 15,-1 2 0-15,-2 1 0 16,-2-3 0-16,-3-3-1 15,1-3-19-15,-7-7-11 16,0-8 8-16,0-5 4 16,-3-5 14-16,-10-2 2 15,-4-4 3-15,-2-1 5 0,0 0-5 16,-1 0 2-16,7-9 0 16,2 2-1-16,5 2 4 15,2 1-3 1,4 1 0-16,0 1 8 0,0-1-10 15,9 3 5-15,13 0-5 16,11 0-3 0,3 0 2-16,6 0 1 0,-1 0 0 15,-2 2 1-15,-6 1-1 16,-8 0-2-16,-10-2-3 16,-7 2-79-16,-4-3-31 15,-4 0-85-15,0-3-325 16</inkml:trace>
  <inkml:trace contextRef="#ctx0" brushRef="#br0" timeOffset="128983.6454">3228 11015 1244 0,'0'0'16'0,"0"0"-9"16,97-75-6-16,-37 54-1 15,7 3 0-15,6 6-8 16,-3 2-116-16,-7 3-121 16,-17 2-63-16,-13 0-127 0</inkml:trace>
  <inkml:trace contextRef="#ctx0" brushRef="#br0" timeOffset="129419.5573">3767 10857 424 0,'0'0'286'0,"0"0"-175"0,0 0-73 15,0 0 39-15,0 0 35 0,0 0-23 16,30 97-29-16,-17-54-23 15,2 6-6-15,0 8-7 16,-3 6-17-16,0 4-4 16,4 6-2-16,-4 3 1 15,3 0-2-15,-3-4 0 16,1-9-3-16,1-13 0 16,-1-10-33-16,-1-9 18 0,-3-8 12 15,1-6-3 1,-2-6-2-16,4-4 0 0,1-4 4 15,4-3 6-15,5 0-3 16,3-3 1-16,2-11-5 16,-4-2-19-1,2-3 19-15,-6-3 3 0,-8-3-7 16,-8 0 0-16,-3-4 1 16,-3-3 11-16,-21-1-2 15,-12-4 2-15,-10-2 0 16,-11 2 1-16,-7 1 24 15,-2 6-4-15,7 8 11 16,11 5 0-16,21 4 22 16,17 2-23-16,10 0 8 15,15-3-18-15,31-1-21 0,17-3 2 16,10 1-2-16,3-1-1 16,-6-1-57-16,-10 2-52 15,-13-1-25-15,-18-1-107 16,-14 1-222-1</inkml:trace>
  <inkml:trace contextRef="#ctx0" brushRef="#br0" timeOffset="131182.3037">5999 11007 1076 0,'0'0'127'0,"0"0"-72"16,0 0-7-16,0 0 1 15,0 0-22-15,0 0-25 16,0 0-2-16,18 73 2 16,-5-39-1-16,4-1-2 15,-1-4 0-15,-1-5 1 0,4-7 2 16,-1-9-2-16,-3-7-15 16,4-1 10-16,-4-4 3 15,0-17 2-15,-1-4 0 16,-4-5 1-1,-3 1 4-15,-4-1-2 0,-3 1 4 16,0 8 17-16,0 3-3 16,0 8 6-16,0 6-15 15,0 4-12-15,2 2 0 16,12 19-15-16,5 15 15 16,3 7-1-16,4 7 1 15,-1 4-33-15,-3 4-6 16,-4 1-12-16,-6 3-3 15,-4-2 3-15,-7-9 15 0,-1-6 20 16,0-16 14-16,-6-9 2 16,-6-10 5-16,-7-6 69 15,-11-4 53-15,-6 0-40 16,-10-6-38-16,3-7-11 16,10 1-24-16,9 1-5 15,13 0-9-15,11-1-2 16,2-6-103-16,37-7-214 15</inkml:trace>
  <inkml:trace contextRef="#ctx0" brushRef="#br0" timeOffset="131407.0493">6812 11126 1402 0,'0'0'6'16,"85"-21"-4"-16,-27 19-2 15,6 2 0-15,-7 0-10 16,-15 8-116-16,-20 6-197 16</inkml:trace>
  <inkml:trace contextRef="#ctx0" brushRef="#br0" timeOffset="131533.2581">6734 11366 1027 0,'0'0'46'0,"0"0"36"0,0 0 46 15,0 0-4-15,141 26-63 16,-69-26-47-16,-3 0-12 16,-3 0-2-16,-13 0-93 15,-9-10-100-15,-13-7-391 16</inkml:trace>
  <inkml:trace contextRef="#ctx0" brushRef="#br0" timeOffset="132381.3233">7986 10887 1207 0,'0'0'28'0,"0"0"-28"0,0 0-9 15,0 0 9-15,0 0 8 16,-12 95 12-16,12-56-10 16,12 2-5-16,6-5-5 15,4-2 5-15,8-7 0 16,3-8-5-16,4-5 6 16,-1-12-6-16,-5-2-11 0,-4-2 5 15,-6-18 4 1,-9-5 2-16,-4-3 1 0,-4-4-1 15,-4-1 0 1,0-3 4-16,0 0-3 0,0 4 14 16,-3 4 11-16,-3 5 2 15,0 7 5-15,0 7-2 16,-1 3-3-16,4 6-13 16,-3 0-12-16,-2 6-3 15,2 16-11-15,0 10 11 16,2 5 1-16,4 5-1 15,0 1 0-15,0 1-1 16,12-1 1-16,0-8 1 16,7 0-1-16,2-9-2 15,4-4-50-15,4-7-42 0,2-7-44 16,2-8-170-16</inkml:trace>
  <inkml:trace contextRef="#ctx0" brushRef="#br0" timeOffset="132648.61">8659 10976 1062 0,'0'0'85'0,"0"0"-79"16,83 8 33-16,-26-7 58 0,7 1-49 16,0 0-25-16,-4-2-22 15,-5 0-1-15,-10 0 0 16,-12 0-59-16,-11-5-70 16,-13-7-122-16,-9-2-269 15</inkml:trace>
  <inkml:trace contextRef="#ctx0" brushRef="#br0" timeOffset="132847.1491">8963 10809 1005 0,'0'0'91'0,"0"0"-78"16,0 0 75-16,0 0-8 15,-25 97-26-15,25-57-30 16,0 1-23-1,6 0 2-15,6-1-6 0,1-5-17 16,2-4-108-16,-3-6-130 16,-6-6-315-16</inkml:trace>
  <inkml:trace contextRef="#ctx0" brushRef="#br0" timeOffset="133011.7112">8723 11294 970 0,'0'0'195'0,"0"0"-176"16,85 2 52-16,-25-2 24 16,5 0-48-1,4 0-36-15,-3-6-9 16,-5-2-4-16,-3-2-67 0,-7-5-143 16,-9-3-435-16</inkml:trace>
  <inkml:trace contextRef="#ctx0" brushRef="#br0" timeOffset="133398.4332">9475 10909 1193 0,'0'0'77'0,"0"0"-22"15,0 0-1-15,0 0-41 16,0 0-10-16,0 0-4 16,73 100 1-16,-51-55-4 15,-5-1 1-15,-2-2 3 16,-5-6-2-16,3-5-29 16,-2-9-1-16,1-8 20 15,3-11 4-15,-2-3 8 16,4-1 7-16,-1-19 4 15,-1-5 45-15,-1-7-18 0,-3-4 2 16,-6-2-2-16,-5-3-21 16,0 0-11-16,0 1-3 15,0 4-3-15,0 9-4 16,0 7-88-16,4 9-120 16,10 8-329-16</inkml:trace>
  <inkml:trace contextRef="#ctx0" brushRef="#br0" timeOffset="133678.3073">10227 10965 1295 0,'0'0'66'0,"0"0"-56"15,0 0-8-15,116-14 24 16,-55 13-11-16,2 1-8 16,-3 0-7-16,-9-1-20 15,-11-5-76-15,-12-3-80 0,-14-1-162 16</inkml:trace>
  <inkml:trace contextRef="#ctx0" brushRef="#br0" timeOffset="133856.8323">10367 10864 817 0,'0'0'116'0,"0"0"-28"16,-9 73-23-16,9-38 7 15,18 0 10-15,3 4-58 16,-2-1-22-16,-2-4-2 16,-7-3-6-16,-7-4-127 15,-3-6-164-15</inkml:trace>
  <inkml:trace contextRef="#ctx0" brushRef="#br0" timeOffset="134028.3743">10294 11300 1177 0,'0'0'89'0,"103"-18"-72"15,-48 14 54-15,0-4 8 16,-1 3-60-16,0-1-19 16,-6 0-36-16,-4-2-126 15,-8-5-214-15</inkml:trace>
  <inkml:trace contextRef="#ctx0" brushRef="#br0" timeOffset="134647.914">10895 10901 1183 0,'0'0'57'0,"0"0"-57"15,0 0-11 1,0 0 11-16,2 88 7 0,5-51-6 15,2 2 1-15,3-6-2 16,0-5 0-16,1-7 0 16,2-8-20-16,3-7 5 15,3-6 9-15,3 0 6 16,1-12 5-16,-2-5-2 16,-5-5 1-16,-2 0 22 0,-2-3 2 15,-4 4 6-15,-4 2 3 16,-3 8-1-16,-3 3-3 15,0 6-2 1,0 2-25-16,0 11-6 0,4 14-19 16,2 8 19-16,6 8 0 15,2-7-1 1,1-3-1-16,4-6-21 0,3-10-3 16,2-8 3-16,3-7 13 15,3 0 10-15,-3-15 3 16,3-12 22-16,-5-6 46 15,-6-4 8-15,-4-7-18 16,-10-5-8-16,-5-7-27 16,-2-2-7-16,-24 4-14 0,-12 4-3 15,-5 12-4-15,-8 16-6 16,-2 17-81-16,3 5-159 16,3 9-295-16</inkml:trace>
  <inkml:trace contextRef="#ctx0" brushRef="#br0" timeOffset="167777.1831">4026 13244 1183 0,'0'0'11'16,"0"0"-10"-16,0 0-1 16,-113-57 38-16,74 55 3 15,-7 2-26-15,-2 6-8 16,-1 18-2-16,10 2-5 15,6 8 5-15,11 2 1 16,11-1-5-16,8 0 4 0,3-4-4 16,11-7-1-1,16-5 3-15,9-6-2 0,4-9 6 16,3-4-7 0,2 0-7-16,1-13 0 0,-10-10 3 15,-3-5 1-15,-8-8 3 16,-8-6-2-16,-9-4 2 15,-6-6 3 1,-2-5-1-16,-9 1 16 0,-9-1 9 16,-4 4 11-16,-2 3 5 15,7 9-21-15,3 9 17 16,6 8-11-16,4 9-10 16,2 9 3-16,2 4-5 15,0 2-5-15,0 0-11 0,0 6-9 16,0 18-1-16,0 11 10 15,5 8 0-15,-1 6-2 16,2 3 3-16,0 2-1 16,3 2 0-16,0-5 0 15,3 0-39-15,-2-6-48 16,-1-7 4-16,-1-5-46 16,2-11-54-16,1-6-117 15</inkml:trace>
  <inkml:trace contextRef="#ctx0" brushRef="#br0" timeOffset="171427.4212">4203 12966 1052 0,'0'0'4'16,"0"0"24"-16,0 0 5 16,0 0 76-16,0 0-28 15,0 0-49-15,-8-23-32 16,8 23-11-16,0 15 5 15,0 8 4-15,6 2 2 16,4 2 0-16,1-1 1 16,-2 0 1-16,6-2-2 15,-3-5 0-15,1-3-1 0,-1-5-3 16,7-2 2 0,1-7-22-16,5-2 4 0,-1 0-5 15,4 0 6 1,-4-5 6-16,-1-8 6 0,-7-2 6 15,-2-3 2-15,-6-4 0 16,-3 2 4-16,-5 0-4 16,0 0 4-1,0 1 10-15,0-1-6 0,0 5 5 16,-2 1 15-16,-2 2-18 16,-2 3 9-16,0 2-20 15,3 3 8-15,0 2-5 16,3 2-1-16,-3 0 2 15,3 0-4-15,0 0-7 16,0 3-2-16,0 13 6 0,0 2 3 16,0 4 0-16,3 4-1 15,8 2 0-15,3 3 1 16,3 2-7-16,1-1-15 16,-2 0-17-16,-1 1 12 15,-3-2-2 1,-3-3 6-16,-6-1 4 0,-3-3 10 15,0-3 9-15,-10-3 1 16,-9 0 2-16,-6-6 14 16,-6-2 38-16,-8-4 5 15,-4-4 2-15,-2-2-20 16,6 0-20-16,8 0-10 16,7 3-12-16,6 3-2 15,8 2-74-15,5 0-145 0,5-2-340 16</inkml:trace>
  <inkml:trace contextRef="#ctx0" brushRef="#br0" timeOffset="171768.5097">3722 13753 1164 0,'0'0'90'0,"0"0"-90"15,0 0 5-15,0 0-5 16,0 0 112-16,139 24-76 15,-35-23-30-15,15-1-4 16,8 0 0-16,2-7 0 16,-12-9 3-16,-18 0-5 15,-16-4-2-15,-27 4 2 16,-15 3-60-16,-21 5-58 16,-17 3-123-16,-3 2-379 15</inkml:trace>
  <inkml:trace contextRef="#ctx0" brushRef="#br0" timeOffset="172576.9149">4116 14287 1186 0,'0'0'67'0,"0"0"-65"16,-109-10-2-16,78 10 54 16,5 12 0-16,7 4-42 15,4 4-6-15,6 2-6 16,9-4 3-16,0 0-3 15,0-3 2-15,22-3-2 0,4-4 8 16,9-5-8 0,3-3-3-16,-5 0-10 0,-5-7 4 15,0-13 3 1,-10-3 6-16,-3-7 1 0,-4-3-1 16,-7-6 1-1,-4-2 3-15,0 0 0 0,0-1 24 16,-6 5 15-16,-6 6-4 15,2 7 6-15,-1 8-8 16,4 8-10-16,4 3-10 16,1 5-4-16,2 0-8 15,0 0-5-15,0 13-11 0,0 11 11 16,0 9 2-16,3 6-2 16,6 0 0-16,2 3-3 15,-1 0 2 1,7-2-38-16,2-1-50 15,3-3-12-15,1-7-56 16,5-8-131-16,-4-9-460 16</inkml:trace>
  <inkml:trace contextRef="#ctx0" brushRef="#br0" timeOffset="172993.7989">4453 14172 1172 0,'0'0'84'0,"0"0"-40"0,0 0 19 16,0 0-32-16,0 0-31 15,0 0-2-15,95 62 2 16,-78-28-8-16,-4 0 8 16,-13-1-3-16,0-3-1 15,-1-8-24-15,-11-6 2 16,3-8 7-1,3-5 4-15,1-3-3 0,4 0 18 16,1-14 0-16,0-9-2 16,0-3 0-16,12-4-3 15,2-2 5-15,-1-1 0 16,-3 2 0-16,-2 5 10 16,-4 9 22-16,-1 7 17 15,0 7 3-15,0 3-32 0,2 0-20 16,1 21-22-16,1 8 22 15,5 8-1-15,-3 0 1 16,6-2 0-16,-5-2 0 16,1-5-1-16,5-6-80 15,-1-6-63-15,3-10-135 16,-1-6-402-16</inkml:trace>
  <inkml:trace contextRef="#ctx0" brushRef="#br0" timeOffset="173560.7139">3833 13795 553 0,'0'0'380'16,"0"0"-308"-16,0 0-48 16,0 0 90-16,0 0-6 15,0 0-54-15,-68 0-27 16,86 0-3-16,24 0-4 15,21 0 0-15,14-9-2 16,11-2-11-16,3-2-1 0,3 0-6 16,-3 1 6-16,-4 1-4 15,-10 1-2-15,-19 3-3 16,-20 0 2-16,-16 2 0 16,-10 2-2-16,-10 3-18 15,-2 0-16-15,-6 0-32 16,-27 0-62-1,-19 0-155-15,-17 0-170 0</inkml:trace>
  <inkml:trace contextRef="#ctx0" brushRef="#br0" timeOffset="173805.0122">3704 13786 789 0,'0'0'58'0,"0"0"-42"15,0 0 73-15,0 0 41 16,0 0-12-16,0 0-92 15,121 16 0-15,-21-23 19 16,7-3-11-16,-2-2 6 16,2-2-1-16,-10 1-7 15,-15-2-6-15,-13 4 2 16,-21 1-24-16,-14 4-1 16,-16 4-3-16,-9-1-5 15,-5 3-57-15,2 0-62 16,2 0-82-16,1 0-95 15</inkml:trace>
  <inkml:trace contextRef="#ctx0" brushRef="#br0" timeOffset="176662.7862">5526 13508 1072 0,'0'0'106'0,"0"0"-80"15,0 0-24-15,0 0 96 16,0 0 9-16,0 0-62 15,0 0-32-15,43-15-13 16,5 15 1-16,7 0-1 16,-1 0 0-16,-5 0 0 0,-9 0 0 15,-7 1-1 1,-5 7-1-16,-4-1-71 0,-6 2-37 16,-6 1-57-1,-9-2-93-15,-3-3-360 0</inkml:trace>
  <inkml:trace contextRef="#ctx0" brushRef="#br0" timeOffset="176866.2603">5587 13726 872 0,'0'0'81'0,"0"0"-67"16,0 0 13-16,0 0 107 15,98 11-67-15,-42-11-43 0,0 0-19 16,-2 0-4 0,-2 0-1-16,-7 0 0 15,-9 2-139-15,-5-2-280 16</inkml:trace>
  <inkml:trace contextRef="#ctx0" brushRef="#br0" timeOffset="180159.1574">7182 13380 299 0,'0'0'754'0,"0"0"-700"16,-85-55-46-16,52 41 60 16,-1 0 12-16,-1 7-13 15,-2 2-40-15,4 5-10 16,2 0-4-16,1 2-4 16,9 12-1-16,6 4-7 15,5 4 0-15,10 3-1 16,0 2 3-16,3-4-4 15,19 0 3-15,8-6-2 16,6-5 0-16,7-8-1 16,-3-4-15-16,1 0-2 15,-4 0-17-15,-10-14 12 0,-3-5 11 16,-7-8 12-16,-9-1 0 16,-2-4 1-16,-6-5 3 15,0 0 3-15,0-4 11 16,-9 1 11-16,-2-2-15 15,0 2 5-15,0-2 0 16,2 3 3-16,-1 2-3 16,-1 5 12-16,4 6-10 15,-2 7 6-15,3 9-6 0,3 4 6 16,3 5-15 0,0 1-11-16,0 0-2 0,0 7-5 15,0 16 0 1,0 9 6-16,0 6 0 0,6 3 2 15,3 4-2-15,-3-2-2 16,1-1 1-16,1-1 1 16,-2-1 0-16,4-2-1 15,-1-6 1-15,-1-1-9 16,0-4-50-16,-2-3-21 16,-1-3-32-16,-5-4-52 15,0-6-110-15,0-8-422 16</inkml:trace>
  <inkml:trace contextRef="#ctx0" brushRef="#br0" timeOffset="181042.0362">6731 13789 1161 0,'0'0'25'16,"0"0"-9"-16,0 0-16 15,87 0 75-15,-11 0-18 16,12-3-32-16,7-4-14 0,1 1-1 16,-4 2 6-1,-4 1 3-15,-13 2-13 0,-17 1-5 16,-20 0-1-16,-18 0-22 16,-18 0-61-16,-2 7-74 15,-33 6-54-15,-13 1-520 16</inkml:trace>
  <inkml:trace contextRef="#ctx0" brushRef="#br0" timeOffset="181778.0683">7061 14473 1132 0,'0'0'41'0,"0"0"-38"15,-82-43-3-15,52 35 45 16,-7 4 48-16,1 4-53 16,-3 0-31-16,2 12-7 15,7 5 18-15,6 8-5 16,9-1-12-16,6 2 1 16,9 0-1-16,0-3-1 0,15-3-1 15,15-6 0 1,9-7-2-16,10-7 1 0,2 0-14 15,-2-8-4 1,-9-13-14-16,-7-9 9 0,-12-1 14 16,-7-8 9-16,-7-4 1 15,-7-3 0-15,0-1 7 16,-9-2 35-16,-6 4-14 16,0 6 14-16,2 5-15 15,-2 10 6-15,7 8 5 16,2 9-19-16,3 3-4 15,2 4-8-15,1 0-8 16,-2 17-14-16,2 11 9 0,0 10 5 16,0 5-1-1,5 4 1-15,7 0-1 0,6 0-11 16,-3 0-66 0,1-7-16-16,5-1-43 0,-2-12-91 15,2-10-288-15</inkml:trace>
  <inkml:trace contextRef="#ctx0" brushRef="#br0" timeOffset="182221.1203">7274 14327 1091 0,'0'0'94'0,"0"0"-60"16,0 0-22-1,0 0 36-15,0 0 9 0,94-41-54 16,-59 55-2-16,-1 8-1 16,-7 5 0-16,-5 3-2 15,-13 1 1-15,-9-1-17 16,0-2-28-16,-10-6 17 16,-8-6 7-16,4-7 16 15,4-8 0-15,1-1-2 16,6-2 4-16,3-19 0 15,0-6-65-15,6-5 27 16,9-2 27-16,0-1 15 16,-3 1 1-16,-3 3 1 15,-5 5 46-15,-1 4 11 16,-1 9 4-16,-2 3-12 16,1 6 6-16,2 4-17 0,0 0-40 15,3 19-9-15,6 9 6 16,1 4 3-16,1 4-3 15,2-3 2-15,4-3-2 16,5-5-8-16,5-6-104 16,4-8-63-16,4-11-286 15</inkml:trace>
  <inkml:trace contextRef="#ctx0" brushRef="#br0" timeOffset="182575.7717">8295 13228 729 0,'0'0'370'0,"0"0"-363"16,-81-6-2-16,48 32-5 0,-1 17 72 16,0 15-11-16,14 9-18 15,6 13-19-15,11 6-1 16,3 3 7-16,10-2-18 16,14-4-2-16,9-10-5 15,4-10-3-15,2-8-4 16,-5-10 1-16,5-7-71 15,-2-13-52 1,3-9-148-16,-2-10-618 0</inkml:trace>
  <inkml:trace contextRef="#ctx0" brushRef="#br0" timeOffset="183558.6486">8860 13291 1182 0,'0'0'30'16,"0"0"-29"-16,0 0-1 15,0 0 0-15,0 0 48 16,0 0-23-16,-7 106-8 16,7-63-16-16,0 1 1 15,7-4 1 1,8-5-2-16,6-5-1 0,7-5 5 15,5-11-4-15,3-5-2 16,3-9-15-16,1 0-6 16,-6-10 13-1,-2-13 8-15,-7-5 0 0,-5-7 0 16,-6-1 2-16,-5-3-1 16,-4-4 1-16,-5 3 7 15,0 3 20-15,0 7-4 0,-3 7 29 16,-5 5-21-16,0 8-3 15,3 6-8-15,2 4-10 16,-3 0-11-16,3 11-5 16,-3 14 5-16,1 7-1 15,4 5 1-15,1 4-1 16,0-2 0-16,0-1 1 16,9-3 0-16,6-5-4 15,4-3-40-15,4-5-35 16,2-5-31-16,4-10-113 15,2-7-469-15</inkml:trace>
  <inkml:trace contextRef="#ctx0" brushRef="#br0" timeOffset="183788.536">9537 13377 1078 0,'0'0'41'16,"0"0"-40"-16,114 0 6 15,-62 0 94-15,-1 0-58 0,-2 0-34 16,-3 0-7 0,-8 0-2-16,-10-7-23 0,-10-3-106 15,-12-4-101-15,-6-5-237 16</inkml:trace>
  <inkml:trace contextRef="#ctx0" brushRef="#br0" timeOffset="183986.555">9770 13191 356 0,'0'0'576'16,"0"0"-498"-16,0 0-70 15,0 0 77-15,0 0 14 16,-21 75-45-16,21-44-30 0,2 2-20 15,7 1-2 1,1 0-2-16,-1 1 0 0,-4-2-6 16,-5-2-128-16,0-4-121 15,-5-6-602-15</inkml:trace>
  <inkml:trace contextRef="#ctx0" brushRef="#br0" timeOffset="184157.0993">9615 13666 1140 0,'0'0'57'0,"0"0"-46"15,121-5 91-15,-72-3-26 16,2 2-49-16,1-1-27 0,2 0 0 16,-1-1-64-1,-5-3-130-15,-6-5-432 16</inkml:trace>
  <inkml:trace contextRef="#ctx0" brushRef="#br0" timeOffset="184524.6864">10249 13241 1128 0,'0'0'66'0,"0"0"-58"16,0 0-8 0,0 0 0-16,0 0 14 15,51 92-8-15,-27-49-4 16,-2 3-1-16,-1-3-1 16,-4-6 0-16,-1-5-4 15,-3-10-9-15,-2-9 3 0,4-7 8 16,-3-6 2-16,1 0 6 15,-1-19 26-15,3-6 56 16,-3-8-16-16,-5-5-28 16,-2-3-9-16,-5-4-24 15,0-2-6-15,0 3-5 16,-3 1-6-16,-3 10-38 16,3 9-72-16,3 9-71 0,0 9-177 15</inkml:trace>
  <inkml:trace contextRef="#ctx0" brushRef="#br0" timeOffset="184819.9109">10965 13314 1244 0,'0'0'15'16,"105"2"-11"-16,-38 3-4 16,-6-4 14-16,-7-1-3 15,-2 0-9-15,-10 0-2 16,-7 0-22-16,-13-7-111 15,-12-8-213-15</inkml:trace>
  <inkml:trace contextRef="#ctx0" brushRef="#br0" timeOffset="185018.375">11158 13171 1058 0,'0'0'55'0,"0"0"-49"0,0 0 39 16,-12 101 6-16,15-59-6 16,15 3-32-16,-2 1-13 15,0-1 4-15,-5-4-4 16,-9-4-68-16,-2-4-97 16,-5-10-220-16</inkml:trace>
  <inkml:trace contextRef="#ctx0" brushRef="#br0" timeOffset="185185.9273">10986 13657 657 0,'0'0'505'0,"0"0"-470"0,114 0 38 16,-56 0 58-16,3-2-49 16,0-4-45-16,0 0-28 15,-2-3-8-15,-4-1-2 16,-6-3-83-16,-6-4-94 15,-7-5-230-15</inkml:trace>
  <inkml:trace contextRef="#ctx0" brushRef="#br0" timeOffset="185707.5927">11707 13212 1058 0,'0'0'177'0,"0"0"-125"16,0 0-48-16,0 0 0 15,0 0-4-15,0 0 2 16,-2 83-1-16,10-42-1 16,2 0 0-16,-4-6 1 15,0-4-1-15,0-8 0 16,0-9 0-16,1-5-1 15,1-8-9-15,7-1 10 16,1-3 1-16,4-12 0 0,-1-7 5 16,-1-1-1-16,-4-2 0 15,-3 0-1-15,-5 6-3 16,-3 5 2 0,-3 7 2-16,0 6 37 0,0 1-42 15,0 7-6-15,3 16-9 16,2 8 12-1,4 2 3-15,4-1 0 0,2-7 0 16,3-4-4-16,4-10 3 16,-2-6-13-1,1-5 14-15,-2-5 10 0,-4-16 23 16,-3-5 46-16,-3-6 21 16,-8-3-48-16,-1 0-26 15,-1-2-15-15,-21 1-6 16,-5 4-5-16,-3 4-1 15,0 7-22-15,9 7-102 0,9 1-130 16,12-1-387-16</inkml:trace>
  <inkml:trace contextRef="#ctx0" brushRef="#br0" timeOffset="185968.8939">12192 12714 1328 0,'0'0'29'0,"0"0"-21"15,94 79-7-15,-27-6 36 16,0 12 34 0,-6 7-17-16,-10-2-26 0,-15-1-15 15,-14-4-5-15,-16-1-7 16,-6 0 10-16,-16-1-11 15,-23 3 3-15,-15-8-1 16,-10-4-2-16,-9-16-47 16,-6-17-122-16,-3-20-161 15</inkml:trace>
  <inkml:trace contextRef="#ctx0" brushRef="#br0" timeOffset="186984.2631">5900 15959 1156 0,'0'0'99'0,"0"0"-99"15,0 0 0-15,0 0 46 16,0 0 19-16,0 0-41 15,122 0-15-15,-74 0-3 16,3 3-6-16,-5 4 2 0,0 3-4 16,-7 1-92-16,-9 3-119 15,-18-6-225-15</inkml:trace>
  <inkml:trace contextRef="#ctx0" brushRef="#br0" timeOffset="187191.2813">5885 16175 874 0,'0'0'101'16,"0"0"-86"-16,0 0 73 0,0 0 43 15,135 52-51 1,-67-43-40-16,2-3-23 0,-4 0-17 16,-3-3-19-16,-8 0-114 15,-13-3-258-15</inkml:trace>
  <inkml:trace contextRef="#ctx0" brushRef="#br0" timeOffset="188930.1391">7689 15980 978 0,'0'0'135'15,"-48"-74"-116"-15,17 45-17 16,-3 7 59-16,-7 4 24 15,-5 6-38-15,-3 8-17 16,-5 4-23-16,2 0 5 16,4 12-2-16,14 10 1 15,11 6-4-15,12 5-4 16,11 2-2-16,0-1-1 16,16-4 1-16,15-8-1 15,10-7 2-15,5-6-2 16,0-9-3-16,0 0-14 15,-5-9-8-15,-7-14 14 0,-4-8 7 16,-5-8 4-16,-6-6 1 16,-5-4 0-16,-2-2-2 15,-5 0 4-15,-4 3 0 16,-3 1 0-16,0 8-2 16,0 1 15-16,-1 6-1 15,-6 6 5-15,1 6-1 16,1 8 4-16,2 6-4 15,3 4 0-15,0 2-6 0,0 0-13 16,0 6-9-16,0 14-1 16,0 7 8-1,-3 7 4-15,3 4-2 16,0 2 0-16,0 4 0 16,6 0 0-16,9 1-4 15,1 1-25-15,7-2-49 0,3-2-59 16,1-11-80-16,-4-10-337 15</inkml:trace>
  <inkml:trace contextRef="#ctx0" brushRef="#br0" timeOffset="189424.5894">7947 15629 703 0,'0'0'363'16,"0"0"-312"-16,0 0-49 15,0 0 2-15,0 0 12 16,0 0 2 0,-1 58 10-16,1-21-26 0,0 1 1 15,13 4 2-15,8-3-4 16,3-3 1-16,3-5-1 15,-1-10 3-15,-1-9-4 16,-3-9 1-16,-3-3 1 0,-2-16-2 16,-4-12 4-16,-4-6 0 15,0-3-3-15,-6 0 3 16,-3 1 2-16,0 2-3 16,0 1 19-16,0 7 12 15,0 2 5-15,-9 10 9 16,3 5-25-16,0 3-1 15,3 6-7 1,3 0-15-16,0 7-7 0,0 14-6 16,0 11 13-16,0 1 1 15,9 3 1-15,3 3-4 16,1 2 2-16,-2 3-1 16,-2-3-1-16,4 0-56 15,-1-3-37-15,-2-8-43 16,-2-8-114-16,-2-5-504 15</inkml:trace>
  <inkml:trace contextRef="#ctx0" brushRef="#br0" timeOffset="189728.205">7367 16293 583 0,'0'0'703'16,"0"0"-673"-16,0 0-26 15,0 0 20-15,127 0 26 0,-36 0-23 16,19 0-25-16,12 0-2 15,2-3 7-15,-5-6-4 16,-17 1-6-16,-17 1-58 16,-22 0-50-16,-26 2-86 15,-25-1-201-15</inkml:trace>
  <inkml:trace contextRef="#ctx0" brushRef="#br0" timeOffset="190440.2844">7871 16710 458 0,'0'0'596'15,"0"0"-562"-15,-106-25-28 16,66 21 110-16,-3 4-7 16,-1 0-66-16,7 9-15 15,4 7-5-15,9 4-15 16,11 1 4-16,7-1-10 15,6-1 0-15,2-3 3 0,18-3-3 16,9-6 5-16,2-3-7 16,5-4-2-16,1 0-7 15,0-11 1-15,-7-9 0 16,-3-6-1-16,-6-3 6 16,-8-5-1-16,-5-5 3 15,-5-4-1-15,-3-1 2 16,0 1 0-16,-8 4 1 15,-8 3 8-15,7 10 15 0,0 8 10 16,0 8 17 0,6 6-18-16,3 2-3 15,0 2-14-15,0 2-16 16,0 19-6-16,0 8 1 16,6 9 4-16,6 5 0 15,3 2 0-15,1 1-1 0,1-3-61 16,4 0-36-16,1-7-19 15,2-5-72-15,1-14-143 16</inkml:trace>
  <inkml:trace contextRef="#ctx0" brushRef="#br0" timeOffset="190874.1332">8087 16581 1185 0,'0'0'76'16,"0"0"-59"-16,0 0-6 16,0 0 20-16,0 0-23 15,0 0-4-15,96 52-1 16,-80-26-4-16,-7 2 1 16,-6-3 0-16,-3-3 0 15,0-7 0-15,0-3 0 16,-7-8-1-16,7-2 4 15,-3-2-2-15,3 0 13 16,0-12-10-16,10-6-4 0,5-3-37 16,4-8 1-16,-2 1-2 15,-2-2 21-15,-6 1 12 16,-5 3 4-16,-2 7 2 16,-2 6 27-16,0 8 27 15,0 3 1-15,0 2-34 16,0 0-22-16,0 16-11 15,3 6 8-15,4 5 3 16,5 3 0-16,3-4 2 16,3-1-2-16,3 0 0 15,-3-8-30-15,3-4-64 16,-2-7-65-16,4-6-175 16</inkml:trace>
  <inkml:trace contextRef="#ctx0" brushRef="#br0" timeOffset="191302.0919">9095 16134 1082 0,'0'0'68'0,"0"0"-61"15,0 0-6-15,111-10 15 16,-63 10 30-16,6 0-29 16,-2 0-16-16,0 0-1 0,-10 0-2 15,-5-2-105-15,-14-9-145 16,-13-4-402-1</inkml:trace>
  <inkml:trace contextRef="#ctx0" brushRef="#br0" timeOffset="191504.7466">9235 15911 279 0,'0'0'684'16,"0"0"-678"-16,0 79 9 15,0-40 73-15,9 5-3 0,5 1-36 16,-3 5-29-16,1 1-17 16,-3 0-3-16,-5-3-3 15,-1-7-24-15,-3-8-156 16,0-13-355-16</inkml:trace>
  <inkml:trace contextRef="#ctx0" brushRef="#br0" timeOffset="191682.271">9076 16445 1119 0,'0'0'78'15,"0"0"-78"-15,0 0 66 16,102 17 52-16,-42-11-54 0,7-2-50 16,5 0-11-16,-1-4-3 15,-1 0-7-15,-7 0-81 16,-11-3-103-16,-9-14-263 15</inkml:trace>
  <inkml:trace contextRef="#ctx0" brushRef="#br0" timeOffset="192673.1897">10461 15796 1052 0,'0'0'30'15,"0"0"-14"-15,-88-53-13 16,54 46 67-16,-5 7-7 15,3 0-35 1,5 7-3-16,4 18-15 0,6 5 5 16,5 6-9-16,8 2 3 15,8 1-9-15,0-2 8 16,14-5 0-16,14-6-3 16,5-9-5-16,8-9-1 15,-3-8-3-15,-4 0-6 16,-4-19-2-16,-6-10 5 15,-9-6 4-15,-3-7 3 0,-8-5-1 16,-4 0 2-16,0 1 2 16,0-2 0-16,0 2 1 15,-10 1 5-15,-1 4 9 16,1 5 4-16,-2 9 9 16,3 3 12-16,3 9-20 15,3 5 4-15,1 6-2 16,2 2 2-16,0 2-6 15,0 0-13-15,0 0-8 16,0 0-9-16,0 16-4 16,0 8 12-16,2 8-3 15,4 4 4-15,-1 4 2 16,1 2-2-16,4 2-2 16,2-1 2-16,4-1-43 15,2 0-43-15,6-3-31 0,1-3-50 16,1-11-122-16</inkml:trace>
  <inkml:trace contextRef="#ctx0" brushRef="#br0" timeOffset="193110.4007">10636 15593 1082 0,'0'0'69'0,"0"0"-36"15,0 0 22-15,0 0 20 16,0 0-50-16,0 0-25 16,24 25 0-16,-1 5 4 15,3 2-4-15,-4 3 0 16,-1-1-1-16,-3 0-1 15,0-2 2-15,0-2-1 16,-2-6-22-16,-3-9-6 0,-3-6 14 16,-7-8 11-16,1-1 4 15,-1-4 1-15,1-17 8 16,-1-5-5-16,-1-6 6 16,-1-5-3-16,-1-1 8 15,0-4-4-15,0 0 4 16,0 1 2-16,0 4-5 15,0 11-5-15,2 8-4 16,1 11-1-16,-2 7-2 16,2 0-61-16,0 13-138 15,0 12 45-15,-1 5-338 16</inkml:trace>
  <inkml:trace contextRef="#ctx0" brushRef="#br0" timeOffset="193440.6317">10233 16323 1238 0,'0'0'37'0,"0"0"-29"15,0 0 31 1,112 0 45-16,-36 0-52 16,10-4-25-16,7-4-2 0,-2-2-3 15,-8-1-2-15,-9 1-36 16,-16 3-70-16,-12 1-84 15,-16 3-291-15</inkml:trace>
  <inkml:trace contextRef="#ctx0" brushRef="#br0" timeOffset="194098.9151">10603 16773 1038 0,'0'0'114'0,"0"0"-94"15,-111-31-19-15,78 31 112 16,4 0-23-16,3 1-64 15,6 18-17-15,6 4-9 16,9 0 0-16,5 0 1 16,0 1 0-16,17-5 3 15,13-4 3-15,7-6-7 16,3-6 0-16,-1-3 1 16,-3-4-2-16,-6-16 0 15,-3-6-1-15,-7-7 2 16,-6-4 0-16,-8-4 1 15,-6-6 4-15,0 1-5 0,-1 3 5 16,-13 2 0-16,-1 12 13 16,5 6 20-1,-2 10-1-15,9 8-3 0,3 4-3 16,0 1-26-16,0 0-5 16,0 16-8-16,0 11 5 15,0 9 3-15,10 1 0 16,1 6 0-16,1-1-5 15,-1 2 3-15,2-2-69 16,1-5-17-16,4-5-53 0,6-6-58 16,3-9-194-1</inkml:trace>
  <inkml:trace contextRef="#ctx0" brushRef="#br0" timeOffset="194540.7167">10880 16637 984 0,'0'0'129'0,"0"0"-57"15,0 0 3-15,0 0 23 0,0 0-36 16,0 0-57-16,93-26-4 16,-72 48 0-16,-2 3 2 15,-10 3-3-15,-1 2 0 16,-8-3-1-16,0 1-1 15,0-4 2-15,-11-7-1 16,5-5-3-16,0-5-12 16,3-5-14-16,3-2-3 15,0-2 27-15,0-17 5 16,10-6-58-16,6-6 33 16,1-2 26-16,-2-1-1 15,0 0-1-15,-3 3 1 16,-4 7 2-16,-5 8 23 15,-2 8 48-15,-1 5-1 16,0 3-47-16,0 4-24 0,4 19-10 16,1 8 6-16,4 9 5 15,3-1-1-15,3 0 0 16,-3-2 1-16,6-7-2 16,-3-4-48-16,1-10-65 15,-4-10-87-15,0-6-264 16</inkml:trace>
  <inkml:trace contextRef="#ctx0" brushRef="#br0" timeOffset="195149.7397">10336 16280 819 0,'0'0'175'0,"0"0"-154"16,0 0-14-16,0 0 103 15,0 0-30-15,0 0-25 16,-56-6-18-16,56 2 6 15,23-2 1 1,10-2-42-16,13 2-2 0,9 0 0 16,9 1-3-16,5-1 3 15,4 0 2-15,-1 1-1 16,-1 1 1-16,-2 3-2 16,-2 1-67-16,-7 0-71 15,-8-2-198-15</inkml:trace>
  <inkml:trace contextRef="#ctx0" brushRef="#br0" timeOffset="195534.7032">11753 16158 1046 0,'0'0'25'0,"81"-3"-25"16,-31 0 2-16,1-5 4 15,-5 2 16-15,0-1-14 16,-5 2-8-16,-5-3-4 16,-11-1-112-16,-11-5-199 15</inkml:trace>
  <inkml:trace contextRef="#ctx0" brushRef="#br0" timeOffset="195754.1188">11859 15877 1035 0,'0'0'65'0,"0"0"-59"15,0 0-6-15,0 0 74 16,-22 103-3-16,22-61-45 15,0 3-13-15,8 0-6 16,0 1-6-16,3 1 0 16,-1-2-1-16,-1-2-3 15,-3-5-108-15,-3-7-172 0</inkml:trace>
  <inkml:trace contextRef="#ctx0" brushRef="#br0" timeOffset="195936.2304">11676 16394 1205 0,'0'0'80'0,"0"0"-79"16,113 0-1-16,-52 4 72 16,6 3-45-16,5-1-23 15,5 0-4-15,-3-2-10 16,-4-2-89-16,-9-2-115 15,-10 0-387-15</inkml:trace>
  <inkml:trace contextRef="#ctx0" brushRef="#br0" timeOffset="196944.2421">13153 16005 842 0,'0'0'200'15,"0"0"-164"1,-68-75-7-16,32 54 63 0,-7 6-10 16,0 7-28-16,0 8-32 15,0 0-8-15,7 20 1 16,6 8-5-16,8 5 0 16,8 2-6-16,9-1-2 15,5-3 0-15,11-3-1 16,20-5 1-16,13-5 2 15,5-6-4-15,3-8-9 16,-4-4-22-16,-5-6-14 16,-10-18 7-16,-12-9-4 0,-8-10 25 15,-10-11 12-15,-3-9 2 16,0-4 3-16,-10 3 1 16,-4 5 14-16,4 8 28 15,1 9 5-15,2 7-4 16,2 8-5-16,4 9 6 15,1 11 16-15,0 4-15 16,0 3-8-16,0 0-31 16,0 1-7-16,0 19-7 15,0 12-3-15,4 11 10 16,6 7 0-16,1 6 0 16,1 4 0-16,0 2 0 15,0-1 0-15,4-3-30 16,4-9-55-16,0-6-24 0,4-11-40 15,-4-11-88-15,-1-10-456 16</inkml:trace>
  <inkml:trace contextRef="#ctx0" brushRef="#br0" timeOffset="197523.4043">13399 15721 1134 0,'0'0'72'0,"0"0"-59"0,0 0 31 16,0 0-1-16,0 0-43 16,0 0-3-1,3 79 3-15,8-31 1 0,0 3 1 16,1-2-2-16,0-8 0 15,-3-7-1-15,3-11-13 16,1-8-27-16,1-9 4 16,-1-6 15-16,2 0 17 15,-2-20 5-15,-1-10 2 0,-1-7 0 16,-4-5 4 0,-2 0 2-16,-4 2 17 15,-1 11 23-15,0 7-16 0,0 11 25 16,0 7-13-16,0 4-5 15,0 0-39 1,0 16-14-16,0 15 1 16,9 13 11-16,7 4 4 0,3-2-2 15,6-5 0-15,2-10-8 16,2-5-19-16,3-10-10 16,-1-9 14-16,-1-7 9 15,-3-5 14-15,-8-22 4 16,-2-8 7-16,-7-8 54 15,-8-6-13-15,-2-2-7 16,-9 0 2-16,-20 7-27 0,-3 11-7 16,-6 9-3-1,1 13-10-15,0 9-4 0,2 2-41 16,7 20-73-16,5 18-55 16,10 6-111-16</inkml:trace>
  <inkml:trace contextRef="#ctx0" brushRef="#br0" timeOffset="197842.2275">12742 16608 1288 0,'0'0'113'0,"0"0"-113"16,133-10 0-16,-50 0 43 15,13 1 20-15,12 1-52 16,0-7-4-16,-5 1-7 15,-9-1-15-15,-13 0-68 16,-14 1-38-16,-19 0-117 0,-24 2-382 16</inkml:trace>
  <inkml:trace contextRef="#ctx0" brushRef="#br0" timeOffset="198557.0446">13305 17059 767 0,'0'0'368'16,"0"0"-325"-16,-88-58-40 15,43 50 61-15,-10 2 18 0,-3 6-53 16,4 6-10 0,7 13-15-16,13 8 11 15,9 1 5-15,10-2-13 0,12-1-2 16,3-6 1-16,15-1-4 15,16-7 8-15,14-5-3 16,9-6-7-16,4 0-2 16,0-13-26-16,-10-13 9 0,-7-10 10 15,-15-5 7 1,-10-6 2-16,-10-2 4 16,-6 1 2-16,0 0 0 15,-9 6 9-15,-4 6 13 0,1 8 0 16,3 10 3-1,1 8 8-15,3 4-1 0,3 6-10 16,1 0-17-16,-1 2-11 16,-2 18-8-16,1 9 8 15,3 8 0-15,0 3-3 16,4 6 3-16,12-1-1 16,1-1-12-16,1 2-56 15,-3-6-36-15,0-8-19 16,-3-8-49-16,1-11-151 15</inkml:trace>
  <inkml:trace contextRef="#ctx0" brushRef="#br0" timeOffset="198976.9456">13485 16871 1258 0,'0'0'97'0,"0"0"-87"15,0 0 8-15,0 0 51 16,0 0-49-16,96 14-16 16,-71 13-4-16,-7-1-1 15,-6 4 0-15,-11-1 1 0,-1-6 0 16,0-4-2 0,-11-4-5-16,-1-10-19 0,-1-4-8 15,3-1-6-15,3-1 16 16,1-16 8-16,6-7-15 15,0-7 16-15,0 0 14 16,12 1 1-16,2 1 0 16,0 3 12-16,-2 6 33 15,-5 6 5-15,-2 8 29 16,-4 6-4-16,1 0-39 16,2 3-36-16,1 17-9 15,5 10 7-15,-1 4 2 16,2 2 0-16,2-3 0 15,-1-1 2-15,1-3-2 16,1-9-18-16,4-5-89 16,0-10-14-16,4-5-80 0,-4-5-300 15</inkml:trace>
  <inkml:trace contextRef="#ctx0" brushRef="#br0" timeOffset="200189.9797">11690 16483 884 0,'0'0'131'0,"0"0"-124"15,0 0-4-15,0 0 51 16,0 0 4-16,0 0-42 15,9 0-1-15,33 0-12 16,10 0-1-16,5-3 0 16,1-4 0-16,-4-4-2 15,-2 0 1-15,-10-1 3 16,-8-1 8-16,-14 5 1 0,-10 1-11 16,-7 2 3-1,-3 3 1-15,-10 2 1 0,-17-2-7 16,-12 2-3-16,-9 0 3 15,-4 2 0-15,-2 6-3 16,8 1 2-16,6-1 0 16,12 0 1-16,11-2-3 15,12-1 3-15,5-2-6 16,0-2 6-16,20 1 4 16,19-1 18-16,10-1 0 15,11 0-16-15,-2 0 0 16,-5-1 2-16,-11-7-6 0,-12 3 6 15,-15 0 8-15,-11 2-10 16,-4 1 2-16,-7 0-1 16,-23 2-3-1,-13-3-4-15,-5 3 0 16,-4 0 0-16,6 0 0 16,15 0-2-16,9 3 2 0,14-1-5 15,8 2 0-15,1 2-9 16,29 1-11-16,18 1-37 15,13-5-101-15,3-3-237 16</inkml:trace>
  <inkml:trace contextRef="#ctx0" brushRef="#br0" timeOffset="200889.5393">12668 16558 801 0,'0'0'72'15,"0"0"-48"-15,0 0 93 0,0 0-14 16,0 0-42-16,0 0-43 16,-72 0 3-16,94 0 23 15,16 0-36-15,12 0-5 16,10 0 2-16,9-2-5 16,4 0 1-16,7-1 4 15,4 0-3-15,3 0 2 16,-4-1-1-16,-11-2-1 0,-16 1-1 15,-10 0 1 1,-13 1 0-16,-13 1-1 16,-4 0-1-16,-10 2 0 15,-6 1-1-15,0 0-23 16,0 0-42-16,-15 0-106 0,-6 0-155 16</inkml:trace>
  <inkml:trace contextRef="#ctx0" brushRef="#br0" timeOffset="201239.6063">12800 16551 455 0,'0'0'482'16,"0"0"-415"-16,0 0-33 15,0 0 83-15,0 0 14 16,0 0-74-16,38-4-53 16,33 4 22-1,14 0 11-15,8 0-18 0,-2 0 6 16,-2 0-5-16,-8-2-6 16,-10-8-11-16,-8-4 0 15,-9-1 3-15,-8 2-2 16,-10 0-1-16,-9 4 6 15,-9 3-9-15,-9 2-1 16,-5 2 1-16,-2 2-32 16,1 0-59-16,-3 0-72 0,0 3-72 15,0 8-248-15</inkml:trace>
  <inkml:trace contextRef="#ctx0" brushRef="#br0" timeOffset="203094.4579">11671 16152 694 0,'0'0'153'16,"0"0"-137"-1,0 0 47-15,0 0 77 0,0 0-39 16,0 0-68-16,-12 0-14 15,12-2 17-15,12 2 3 16,13-2-34-16,7 0-2 16,2 2-1-16,3-2 7 15,1 2-7-15,3-1 13 16,-3 1 4-16,-4-1-6 16,-9 1-6-16,-11-2-6 15,-2 2 0-15,-11-2-1 16,-1 2-1-16,0 0 1 0,0-1 0 15,0 1-52-15,0 0-33 16,0 0-30-16,-13 0-104 16,2 0-195-16</inkml:trace>
  <inkml:trace contextRef="#ctx0" brushRef="#br0" timeOffset="203533.9121">11817 16026 804 0,'0'0'71'15,"0"0"-37"-15,0 0 66 16,0 0 8-16,0 0-30 15,0 0-7-15,-10-47-15 16,10 47-21-16,0 0-8 16,0 0-17-16,0 0-10 15,0 10-8-15,0 7 8 16,0 8 8-16,6 3-3 16,-2 6 3-16,-2 2 6 15,-2 0-8 1,0 1 2-16,0 0-2 0,0-3-3 15,0-5 4-15,0-5-6 16,0-7 4-16,1-5-2 16,1-7-2-16,-1-3-2 0,-1-2 1 15,0 0 0-15,2 0-2 16,-1 0-12-16,1-6-45 16,-1-10-107-16,-1-3-138 15,0-3-181-15</inkml:trace>
  <inkml:trace contextRef="#ctx0" brushRef="#br0" timeOffset="203901.454">11819 15969 919 0,'0'0'75'0,"0"0"-63"16,0 0 81-16,0 0 22 15,0 0-16-15,0 0-71 0,-2-42-28 16,2 44-6 0,0 16-9-16,0 8 15 0,0 7-1 15,0 3 1 1,0-1 0-16,5-1-28 0,2-3-146 16,-4-8-168-16</inkml:trace>
  <inkml:trace contextRef="#ctx0" brushRef="#br0" timeOffset="204382.5363">11710 16455 24 0,'0'0'928'16,"0"0"-866"-16,0 0-60 15,0 0 69-15,0 0 19 16,0 0-70-16,0 0-9 16,86 0-6-16,-56 0-5 15,-3 4 0-15,1-1-13 16,-4-3-171-16,-6 0-466 16</inkml:trace>
  <inkml:trace contextRef="#ctx0" brushRef="#br0" timeOffset="206139.1703">9223 16548 809 0,'0'0'70'15,"0"0"-65"-15,0 0 13 16,0 0 114-16,-79 0-54 15,64 0-48-15,10 0-24 16,2 0 3-16,3 0-1 16,0 0 3-16,8 0 3 0,17 0 1 15,8 0-10-15,9 0-4 16,3-3 2-16,-1-2 0 16,-2-1 0-16,-2 1-4 15,-10 0 2-15,-9 2-1 16,-12 0 1-16,-7 2 2 15,-2-1 1-15,-3 2 4 16,-20-1-3-16,-11 1-4 16,-5 0-2-16,-6 0-1 15,4 0 0-15,-1 0 0 16,4 0 2-16,1 4 1 0,6 1-1 16,13-3-2-16,6 0 2 15,11 0 0 1,1-2-6-16,4 1 6 15,15-1 1-15,10 0 5 0,4 0-6 16,1 0 0-16,0 0 0 16,2 0 1-16,-2 0 0 15,-6-3-1-15,-9 1 0 16,-10 2-2-16,-9 0 2 16,0 0-3-16,-3 0-1 15,-19 0 2-15,-6 0 2 16,-6 0 2-16,4 0-2 15,9 0 0-15,9 0 0 0,5 0-3 16,7 0 2-16,0 0-1 16,18 0 0-1,8 4 4-15,10-3-4 16,2 0-1-16,-4-1-113 0,-6 0-173 16</inkml:trace>
  <inkml:trace contextRef="#ctx0" brushRef="#br0" timeOffset="251755.9413">18173 10093 833 0,'0'0'285'0,"0"0"-214"16,0 0 3 0,0 0 24-16,0 0-3 15,37-73-27-15,-34 72-21 16,0 1-19-16,1 0-20 0,3 1-5 15,2 13-3-15,5 8-2 16,3 4-4-16,1 4 6 16,1 2 0-16,2-1 0 15,3-3 1-15,1 0-1 16,-4-9 0-16,2-5-26 16,-6-7 5-16,0-4 2 15,-2-3 3-15,-3 0 14 0,0-16 0 16,1-5 2-1,-1-4 0-15,1-4 3 16,-2 2-7-16,-2-3 4 16,-2 4 0-16,-4 2 5 15,-3 4-5-15,0 0 11 16,0 4 9-16,-1 5-9 16,-6 3 5-16,2 6-14 15,2 2-2-15,1 0 1 0,2 0-1 16,0 13-7-16,0 9-3 15,0 7 6-15,0 7 4 16,0 3-23-16,11 4-18 16,4 0 2-16,-2 3-14 15,2-3 0-15,0-2 1 16,0-2 6-16,-5-10 24 0,-3-2 21 16,-7-4-1-16,0-3 0 15,-11-5 4-15,-14-3 12 16,-8-3 56-1,-6-5-3-15,0-3-13 0,-1-1-14 16,9 0-13 0,5 0-2-16,11-4-23 0,9 1-1 15,6-1-2-15,2 1-42 16,24-4-146-16,12-5-290 16</inkml:trace>
  <inkml:trace contextRef="#ctx0" brushRef="#br0" timeOffset="251994.8456">19076 10125 1470 0,'0'0'25'15,"0"0"-25"-15,0 0 7 16,128-26 19-16,-64 26-25 16,2 0-1-16,-5 10-76 15,-12 3-78-15,-19-3-105 16,-20 0-339-16</inkml:trace>
  <inkml:trace contextRef="#ctx0" brushRef="#br0" timeOffset="252144.9636">19113 10322 899 0,'0'0'44'0,"0"0"59"16,0 0 39-16,110 11-49 15,-49-11-62-15,5 0-27 16,-2 0-4-16,-5-2-35 16,-10-10-167-16,-15-3-493 15</inkml:trace>
  <inkml:trace contextRef="#ctx0" brushRef="#br0" timeOffset="253449.3264">20241 10065 1235 0,'0'0'79'15,"0"0"-50"-15,0 0 31 16,85-66 26-16,-40 56-24 16,8 8-33-16,2 2-23 15,-3 0 1-15,-10 19-7 16,-12 6-1-16,-12 5-4 0,-10 4 2 16,-8 0-7-16,-2-1-1 15,-19-2-18-15,-1-6 6 16,4-7 12-1,2-7 1-15,7-7 10 0,4-2-6 16,5-2 6-16,0 0 7 16,0-7-4-16,11-10-3 15,8-6-30-15,6 0 6 16,-1-3 7-16,-4-2 3 16,-7-2 14-16,-4 0 0 15,-9 1 4-15,0 2 24 16,0 6-13-16,0 4 8 15,-5 9 22-15,1 3-24 16,3 4-18-16,1 1 5 0,0 0-8 16,0 2-6-16,0 16 0 15,0 7 4-15,0 6-2 16,0 1 4-16,5 2 0 16,4-1 1-16,2-4 1 15,1-1-2-15,3-5 0 16,2-3-79-16,0-3-10 15,5-8-51 1,-1-7-92-16,-3-2-433 0</inkml:trace>
  <inkml:trace contextRef="#ctx0" brushRef="#br0" timeOffset="253828.1153">20830 9560 1187 0,'0'0'32'15,"0"0"7"-15,0 0-18 16,0 0 17-16,0 0-33 15,0 0-5-15,94 21 0 0,-84 10-7 16,-8 3 4 0,-2 1 3-16,-5-1-3 15,-14-4 0-15,-2-3 2 16,2-7 1-16,6-6 5 0,8-5 16 16,5-2-4-16,0 0-7 15,18 2 23-15,13-2 20 16,11-1-43-16,9 2-8 15,0-1-2-15,4 3-30 16,-3-2-93-16,-4-4-184 16</inkml:trace>
  <inkml:trace contextRef="#ctx0" brushRef="#br0" timeOffset="254130.907">21282 10069 1314 0,'0'0'67'0,"84"0"-63"15,-25 0-3-15,7 0 123 16,-2 0-65-16,-3-1-25 15,-6 0-25-15,-10-3-7 16,-10 2 1-16,-8-2-3 0,-7 0 0 16,-5-2-34-16,-5-3-77 15,-6 1-31-15,-4-4-114 16,-2-5-242 0</inkml:trace>
  <inkml:trace contextRef="#ctx0" brushRef="#br0" timeOffset="254330.509">21630 9906 1087 0,'0'0'133'15,"0"0"-118"-15,0 0 13 0,0 0 89 16,0 0-43-16,-5 97-48 16,5-59-11-1,12 3-15-15,-1-1 1 0,1-4-5 16,2-1-12-16,-1-3-103 15,1-8-106-15,0-9-340 16</inkml:trace>
  <inkml:trace contextRef="#ctx0" brushRef="#br0" timeOffset="255195.7984">22164 9930 829 0,'0'0'203'0,"0"0"-149"16,0 0 32-16,0 0 30 15,0 0-35-15,0-73-33 16,15 67-39-1,4 4 2-15,2 2-7 0,5 0-4 16,-1 0 3-16,-4 0-3 16,-6 10 0-16,-5 2 0 15,-9 1-15-15,-1 3 13 16,0 2-3-16,-14-2 5 16,-1 1 0-16,3-1 0 15,7 1 2-15,5 2-4 16,3 2-8-1,23-1-20-15,3-1-9 0,4 0 15 0,-4-4 21 16,-9 0 0 0,-9-5 3-16,-6-2 0 0,-5-1 4 15,0 0 14-15,-11 2 39 16,-11 0 9-16,-5-3-9 16,-1 1-15-16,1-3-15 15,9 2-23-15,7 2-4 16,7 0-3-16,4-2-81 15,13 0-91-15,18-6-119 0</inkml:trace>
  <inkml:trace contextRef="#ctx0" brushRef="#br0" timeOffset="255642.0412">22546 9926 1232 0,'0'0'63'16,"0"0"-19"-16,0 0 31 16,0 0-8-16,89-27-55 15,-57 35-12-15,-4 13-6 16,-6 5 6-16,-11 2-7 0,-10 2 1 16,-1-2-12-16,-3-5-5 15,-13-1 9-15,4-8 5 16,4-6 5-1,4-2 3-15,2-6-3 16,2 0 4-16,3 0 0 0,16-16-19 16,3-5-20-1,0-2 26-15,-4-4-2 0,-3 0 14 16,-6-3 2-16,-4 5 9 16,-5 2 26-16,0 6 21 15,0 9-2-15,0 4-13 16,0 4-8-16,0 0-31 15,-3 12-3-15,-1 12 0 16,3 7-6-16,1 4 6 0,0 1 0 16,6-3 0-16,7-3-2 15,1-8-48-15,2-5-31 16,1-6-19 0,-3-5-37-16,1-6-145 0</inkml:trace>
  <inkml:trace contextRef="#ctx0" brushRef="#br0" timeOffset="257505.8112">23242 10014 1089 0,'0'0'82'0,"0"0"-75"16,0 0 108-16,0 0-24 15,0 0-52-15,0 0-2 16,63 5-28-16,-15-4 14 15,6 0 1-15,2 2-20 0,-2-3 0 16,-6 0-4-16,-4 0 0 16,-8 0 0-16,-7 0-45 15,-10 0-24-15,-9 0-53 16,-7 0-86-16,-3-6-101 16</inkml:trace>
  <inkml:trace contextRef="#ctx0" brushRef="#br0" timeOffset="257754.1673">23462 9922 1027 0,'0'0'123'0,"0"0"-87"0,0 0 61 16,0 0 20-16,0 0-73 15,0 0-40-15,-15 10 1 16,15 13 30-1,0 5-18-15,0 7-9 0,0 0 0 16,0-1-8-16,2 4 3 16,2-4-1-16,0 0-4 15,5-2-53-15,3-7-101 16,6-11-197-16</inkml:trace>
  <inkml:trace contextRef="#ctx0" brushRef="#br0" timeOffset="259131.8282">23462 9899 910 0,'0'0'135'0,"0"0"-62"16,0 0 26-16,0 0 16 15,0 0-46-15,0 0-25 16,-15-48-16-16,15 48-3 0,0 0 5 15,0 0-9-15,0 0-18 16,0 0-3-16,0 3-8 16,0 12 0-16,0 8 6 15,0 6 4-15,0 4 2 16,0 2-4-16,0 0-2 16,0 0 1-16,0-4 1 15,0-3 0-15,0-6 1 16,0-5 0-16,0-6-1 15,0-5 0-15,0-2-7 0,0-4-35 16,0 0 13-16,0 0 24 16,0-10-1-1,2-8-11-15,-2-6 5 16,0-3 12-16,0-3 0 0,0-1-5 16,-3 3 5-16,0 5 0 15,0-1 9-15,-1 8-4 16,1 3 18-16,2 4 13 15,-1 4-6-15,2 3-1 16,0 2-19-16,0 0-10 16,-1 0-4-16,1 2-10 15,-2 13 1-15,2 7-13 16,0 4-115-16,0-2-101 0,3-5-320 16</inkml:trace>
  <inkml:trace contextRef="#ctx0" brushRef="#br0" timeOffset="260818.0863">24109 9886 1097 0,'0'0'61'15,"0"0"-38"-15,0 0 67 16,0 0-2-16,0 0-58 16,0 0-28-16,-83-49-2 15,65 49 1-15,-5 12-1 16,1 2 0-16,1 4 0 16,5 2 0-16,5 0 0 15,3 2 0-15,5-4 1 16,3-1-1-16,0-5 2 15,7-1 3-15,9-2-5 0,7-3-7 16,2-6-7 0,5 0-4-16,1 0-5 0,-5-9 11 15,-6-4 12-15,-6-2 2 16,-5-3 1-16,-6 0 14 16,-2-3 7-1,-1 3-2-15,0 0-3 0,0 3 8 16,0 1-11-16,-4 6 3 15,2 4-12-15,1 3 7 16,1 0-6-16,0 1-7 16,0 0-2-16,0 0 1 15,0 0-4-15,0 0 1 16,0 8-7-16,0 6 9 0,0 5 0 16,0 4 1-16,0 4 3 15,0 2-3-15,0 4 0 16,3 2-3-1,1 2 3-15,2 1-1 0,-1-2-2 16,-2-2-6-16,-3-4 9 16,0 0-1-16,0-4 1 15,0-7 0-15,-9 0 0 16,-2-8 0-16,-3-3 2 16,-6-3 22-16,-10-5 17 15,-11 0-4-15,-11 0-21 16,-9-12-16-16,-1-7-99 15,4-9-309-15</inkml:trace>
  <inkml:trace contextRef="#ctx0" brushRef="#br0" timeOffset="264448.3838">18279 11907 1125 0,'0'0'84'15,"0"0"-55"-15,-15-73 38 16,-7 53 32-16,-1 3-33 15,-2 5-50-15,-2 7-7 16,0 5-6-16,-3 0-2 16,-1 9-2-16,0 13 4 15,4 8-4-15,3 7 1 16,10 0 0-16,5-1 0 0,9-3 0 16,0-5 0-16,6-7 4 15,18-5-3-15,6-6 4 16,6-5-5-1,3-5-8-15,3 0-10 0,-4-9-1 16,-8-11 8 0,-6-3 9-16,-8-6 1 15,-7-5 1-15,-7-7 0 0,-2-3 1 16,0-4 3-16,-15 0-1 16,-4 5 2-16,-4 2 13 15,4 5-3-15,2 6 20 16,5 5-20-16,5 5-3 15,1 4 13-15,3 6-11 16,3 4-4-16,0 4 3 16,0 2-3-16,0 0-7 0,0 1-3 15,2 17-8-15,12 11 6 16,2 10 2-16,0 4 0 16,-3 6 0-16,0 0-2 15,-2 2 2-15,4 0 0 16,-2-5-16-16,4-3-74 15,2-10-41-15,2-9-67 16,-1-10-139-16</inkml:trace>
  <inkml:trace contextRef="#ctx0" brushRef="#br0" timeOffset="265014.4308">18543 11659 1054 0,'0'0'42'16,"0"0"-22"-16,0 0 34 16,0 0-9-16,0 0-35 15,0 0-10-15,16 56 1 16,-5-27-2-16,1 1 0 15,3-3 1-15,0-3 1 16,2-6-1-16,3-7-26 0,-2-5 11 16,1-6 0-16,-2 0 12 15,-3-6 3 1,-2-11 0-16,0-5 6 16,-4-3 0-16,-4-1 11 15,-1-5 21-15,-1 3-2 16,-1 1 4-16,-1 3-8 0,0 4 4 15,0 8-7-15,0 5 5 16,0 2-2-16,0 5-17 16,0 0-15-16,0 6-14 15,0 15 3-15,0 7 11 16,6 4-1-16,4 4 1 0,1 1-5 16,0 0-14-1,-1-1-1-15,-1-3 4 0,-2-2 4 16,0-3 7-16,-3-3 4 15,-4-1 0-15,0-1 1 16,0-4 0-16,-15 0-2 16,-3 0 2-1,0-5 0-15,-3 1 1 16,2 0-1-16,-4-5-37 0,0-1-142 16,-3-3-215-16</inkml:trace>
  <inkml:trace contextRef="#ctx0" brushRef="#br0" timeOffset="265233.5277">17941 12265 1205 0,'0'0'66'16,"0"0"-62"-16,0 0 103 16,138 20 23-16,-35-20-58 15,18 0-46-15,11 0-17 16,-3-8-9-16,-7-11 0 15,-11 0 2-15,-19-2-2 16,-17 2-10-16,-26 3-52 16,-22 8-88-16,-24 5-84 15,-8 3-329 1</inkml:trace>
  <inkml:trace contextRef="#ctx0" brushRef="#br0" timeOffset="265965.0903">18558 12939 1080 0,'0'0'67'15,"0"0"-61"-15,0 0 18 16,0 0 74-16,-111-25-25 0,74 25-32 16,-6 2-22-16,1 18 34 15,5 2-30-15,7 6-1 16,9 2-13-16,12 0-8 15,9-4 6-15,0-3-6 16,14-4 0-16,14-8 12 16,6-6-13-16,5-5-2 15,0 0-3-15,-3-16-17 16,-5-9 6-16,-7-7 3 16,-8-6 4-16,-6-4 7 15,-8-5 2-15,-2-2 1 16,0-1-1-16,-6 2 0 15,-4 4 14-15,1 7 17 16,3 4-3-16,0 9-8 16,0 8 3-16,5 8 7 0,-1 6-17 15,2 2-2-15,0 0-11 16,0 20-2-16,3 11-2 16,10 10 1-16,1 6 4 15,4 3-3-15,-2-1 2 16,0 0 0-16,0-2 0 15,-2-7-38-15,-2-3-60 16,0-10-59-16,0-9-85 16,2-12-152-16</inkml:trace>
  <inkml:trace contextRef="#ctx0" brushRef="#br0" timeOffset="266384.9641">18774 12812 1090 0,'0'0'59'0,"0"0"-38"16,0 0 52-16,0 0 24 15,0 0-64-15,88-31-31 16,-62 48-2-16,-6 7 0 16,-6 3-3-16,-7 2 0 15,-7 1 2-15,0-1-2 16,-1-5 1-16,-8-6-2 15,3-7 1-15,4-5-7 16,1-6-32-16,1 0 32 0,0-3 10 16,8-17 0-1,6-6-3-15,1-3-2 0,0-2 5 16,-4 1 6-16,-4 1-4 16,-4 4 20-1,-1 5 20-15,-2 8 3 16,0 6 0-16,0 5 0 0,0 1-24 15,5 2-21-15,1 19-14 16,3 7 11-16,5 4 3 16,1 2 0-16,4-4 0 15,1-1-2-15,3-8-52 16,6-4-48-16,-1-9-53 0,0-8-168 16</inkml:trace>
  <inkml:trace contextRef="#ctx0" brushRef="#br0" timeOffset="266696.1308">19689 12171 1097 0,'0'0'157'0,"0"0"-127"16,0 0-25-16,0 0-5 15,0 0 4-15,118 10-1 16,-74-4-3-16,-6-2-120 15,-12-2-113-15,-15-2-341 16</inkml:trace>
  <inkml:trace contextRef="#ctx0" brushRef="#br0" timeOffset="266858.7009">19661 12371 1103 0,'0'0'80'0,"0"0"-69"15,84 0 79-15,-41 0-60 16,5 0-25-16,3 0-5 16,0-3-75-16,-6-9-157 15</inkml:trace>
  <inkml:trace contextRef="#ctx0" brushRef="#br0" timeOffset="267664.3117">20917 11982 968 0,'0'0'76'0,"0"0"-26"16,0 0-2-16,-94-47 30 16,61 45-8-16,1 2-16 0,6 4-32 15,6 10-12-15,8 5-5 16,8 0-3-16,4-1-1 16,0-3 6-16,22-3-3 15,6-5-2 1,7-7-2-16,-1 0-1 0,-3-4-1 15,-2-18-5-15,-6-6 7 16,-7-8 0-16,-6-4 0 16,-4-7 0-16,-6-2 0 15,0-2 0-15,0-2 10 16,-6 0-1-16,-3 4 21 16,0 5-2-16,0 10-12 15,2 12 7-15,4 10-8 16,1 8-5-16,-1 4-6 0,-1 4-4 15,-4 21-18-15,-2 14 16 16,2 9-1-16,4 5 3 16,4 4 0-16,0 2-1 15,0 0-2-15,6 0 5 16,3-5-4-16,3-3-30 16,0-6-59-16,-1-5-74 15,-1-12-133-15,-6-8-517 16</inkml:trace>
  <inkml:trace contextRef="#ctx0" brushRef="#br0" timeOffset="267872.2899">20561 12220 1037 0,'0'0'168'0,"0"0"-118"15,126-6 50-15,-50-2 38 16,6 1-45-16,-1 1-51 15,-1 0-26-15,-4 2-13 16,-10 2-2-16,-11-1-1 16,-13 3-4-16,-15 0-36 15,-18 0-116-15,-9 4-138 16,-9 7-597-16</inkml:trace>
  <inkml:trace contextRef="#ctx0" brushRef="#br0" timeOffset="268530.935">20849 12847 1177 0,'0'0'98'0,"-80"-35"-93"15,38 26 45-15,3 2 58 16,3 7-52-16,10 0-23 16,5 10-33-16,7 11 7 15,7 4-7-15,4 0 4 0,3 0-3 16,9-1-1-16,16-3 3 16,12-3 0-16,5-8-3 15,5-8-10 1,-4-2-9-16,-7-9-3 0,-8-14 17 15,-7-6 3-15,-8-9 2 16,-2-6 2-16,-2-12-1 16,-5-7-1-16,-2-5 4 15,-2-1-3-15,0 9 2 16,-2 8 0-16,-11 12 28 16,2 9-7-16,1 8 5 15,0 8-5-15,4 10-3 16,2 1-14-16,1 4-7 15,0 8-3-15,-1 14 0 16,-1 14 3-16,4 8 0 0,1 6 1 16,0 10-1-16,6 5 1 15,4 0-3 1,1-1 1-16,2-8-58 16,1-8-78-16,4-10-101 15,4-12-295-15</inkml:trace>
  <inkml:trace contextRef="#ctx0" brushRef="#br0" timeOffset="268965.2907">21118 12627 1227 0,'0'0'84'15,"0"0"-62"-15,0 0 21 16,0 0 38-16,82-11-58 15,-61 35-18-15,-3 8-3 16,-9-1-2-16,-6 5 0 31,-3-3-4-31,0-2 4 16,-11-6-2-16,-2-6-5 0,5-8-11 0,5-4-23 16,2-7-6-1,1 0 18-15,3-3 22 0,16-18-40 16,5-9-17-16,2-6 57 15,-1-6 5-15,-4-2 4 16,-6 0 8 0,-6 8 26-16,-2 10 19 0,-5 9 17 0,-1 9 2 15,-1 6-16-15,0 2-13 16,0 0-44-16,0 16-1 16,0 15-2-16,0 9 2 15,3 1 0-15,6-2 0 16,6-3 0-16,2-6-4 15,3-5-26-15,6-4-103 16,-1-9-73-16,-1-2-307 16</inkml:trace>
  <inkml:trace contextRef="#ctx0" brushRef="#br0" timeOffset="271650.3378">22083 11450 1182 0,'0'0'1'0,"0"0"-1"15,0 0 0-15,-106-57 0 16,78 53 6-16,1 4 25 15,5 0-8-15,1 0-22 16,6 9 7-16,-1 5 8 16,4-1-5-16,3 3-4 15,0 4-3-15,3 2 5 0,1 1 2 16,-1 4-6 0,3 2-1-16,2 4-4 0,1 2 3 15,0 3 4-15,0 3-6 16,0 1 3-16,4 4 1 15,4-2-2-15,1 4-1 16,0 0-2-16,0 1 2 16,-3 2 1-1,0-1-2-15,-1 3 0 0,-2-2-1 16,-1-1 1-16,-1-1-2 16,1-3 1-16,1-3 0 15,-3 0-1-15,1-1 3 16,1 1-2-16,-1 2 0 15,4-4 2-15,1-5-3 16,6-6 1-16,1-7 0 16,8-5 4-16,9-6 2 0,3-2 1 15,3-3-3-15,-2-3-3 16,-1-2-2-16,-2-2-61 16,1 0-57-16,-6 0-146 15</inkml:trace>
  <inkml:trace contextRef="#ctx0" brushRef="#br0" timeOffset="272730.2451">22261 11898 1130 0,'0'0'67'0,"0"0"-40"16,0 0 12-16,91-36 54 16,-52 36-48-16,3 0-30 15,-2 4-7-15,-6 16-8 16,-9 3-4-16,-10 5 1 15,-10 5 1-15,-5-2 0 16,0 1 2-16,-12-7-17 16,-3-7-1-16,4-5 4 0,5-8-6 15,3-2 19-15,3-3 1 16,0 0 0-16,0-10 0 16,17-8-16-1,5-7-33-15,2-4 22 0,-4-2-3 16,-3-3 23-1,-6-2 2-15,-4-2 5 0,-5 6 19 16,-2 4 21-16,0 9 20 16,0 6-8-16,-6 5-3 15,3 8-19-15,2 0-16 16,1 2-14-16,0 17-1 16,0 12 1-16,0 5-1 0,13 3 1 15,3 1 0-15,4-1 3 16,0-5-2-16,0-3 0 15,-1-6-1-15,-2-4-20 16,1-10-47 0,-2-5-42-16,2-6-53 15,-3 0-121-15</inkml:trace>
  <inkml:trace contextRef="#ctx0" brushRef="#br0" timeOffset="273108.6154">22813 11332 1101 0,'0'0'17'16,"0"0"26"-16,0 0-6 15,0 0 1-15,91-25-26 16,-43 36-5-16,-1 12-5 16,-9 4-2-16,-13 8 0 15,-16 2-3-15,-9 2 0 16,-9 0-9-16,-21-6 12 16,-6-1-2-16,2-5 2 15,6-3 2-15,10-5 0 16,12-4 9-16,6 0-1 15,13-3 5-15,20-1 18 16,10-2-20-16,7-2-13 16,3-1 0-16,4-1-92 0,-3-4-243 15</inkml:trace>
  <inkml:trace contextRef="#ctx0" brushRef="#br0" timeOffset="273311.6596">23336 11816 1213 0,'0'0'93'0,"0"0"-92"16,107 0 28-16,-54 0 55 0,4 0-52 16,-2 0-24-1,-3 0-8-15,-6-1-1 0,-11-3-80 16,-11-2-65-1,-15-2-74-15,-9 0-237 0</inkml:trace>
  <inkml:trace contextRef="#ctx0" brushRef="#br0" timeOffset="273510.1744">23621 11691 869 0,'0'0'173'0,"0"0"-52"15,0 0 11-15,0 0-30 16,0 0-68-16,0 0-33 15,-3 41 20-15,5-8 1 16,7 3-12-16,3 4-3 16,0 0-4-16,0 0-2 15,1-3-2-15,-1-4-25 16,4-5-70-16,3-6-64 16,1-5-145-16</inkml:trace>
  <inkml:trace contextRef="#ctx0" brushRef="#br0" timeOffset="274026.8182">24079 11726 1053 0,'0'0'82'15,"0"0"-26"-15,0 0 7 16,80-61 18-16,-50 55-47 16,2 6-25-16,1 0-7 15,-7 8-2-15,-4 9-3 16,-9 0 2-16,-8 4-8 15,-5 1 3-15,-5 1 2 16,-16-1 2-16,-4-3 1 0,0-1-3 16,7-3 4-16,3-2-2 15,10 2-3-15,5-1 4 16,6 1-6-16,20 2-6 16,2 1-4-16,3-4-14 15,-1 3 22-15,-8-5 8 16,-5 2-3-16,-9-3 3 15,-8 0-5-15,0-2 6 16,-14 3 2-16,-13-1 48 16,-7-2-3-16,-1 0-12 0,3-2-22 15,5 0 4 1,5 0-17-16,5 0-1 16,8-1-68-16,9-6-192 0,4 0-761 15</inkml:trace>
  <inkml:trace contextRef="#ctx0" brushRef="#br0" timeOffset="274480.1357">24505 11746 1204 0,'0'0'139'15,"0"0"-103"-15,0 0-26 16,103-35 48-16,-74 35-30 15,0 15-28-15,-5 10-1 16,-12 5 0-16,-6 1-3 16,-6 6-1-16,-3-2 4 15,-14 0 0-15,-4-4-2 16,5-6-11-16,7-6-9 16,4-5 10-16,5-6-4 15,0-3-13-15,11-5 12 16,10 0 9-16,3-9-19 15,-1-12 9-15,-3-4 11 16,-4-2 7-16,-4-4 1 16,-4-1 6-16,-5 0 27 15,-3 9 17-15,0 3-13 16,0 13 15-16,0 4-25 0,0 3 13 16,0 0-40-1,0 9-16-15,0 14 11 0,0 7 5 16,0 3 2-16,0-3-2 15,7 0 0-15,5-4-1 16,0-7 0-16,3-3-69 16,-1-8-25-16,0-5-53 15,1-3-153-15</inkml:trace>
  <inkml:trace contextRef="#ctx0" brushRef="#br0" timeOffset="274708.4068">25149 11854 1254 0,'0'0'114'16,"0"0"-107"-16,128 0 47 16,-72-4 37-16,-2-5-61 15,-2 1-27-15,-9-2 4 16,-10 1-7-16,-12-4-18 15,-10 2-60-15,-11-5-54 0,-2 0-168 16,-16-5-387 0</inkml:trace>
  <inkml:trace contextRef="#ctx0" brushRef="#br0" timeOffset="274907.7281">25233 11622 1028 0,'0'0'205'0,"0"0"-175"15,0 0-27-15,0 0 122 16,0 0-44-16,7 103-24 16,5-61-29-16,0 0-18 15,0-1-9-15,-3-2 1 16,-3-5-2-16,-1-2-11 16,0-7-96-16,0-4-51 0,2-8-86 15,5-8-294 1</inkml:trace>
  <inkml:trace contextRef="#ctx0" brushRef="#br0" timeOffset="275480.9351">25923 11665 792 0,'0'0'214'0,"0"0"-166"15,0 0 5-15,0 0 2 16,0 0-14-16,-92-60-14 0,70 77-18 16,1 8-7-16,4 4 7 15,4 1-8-15,7-2 12 16,6-4-2-16,0-4-2 15,3-7 0-15,13-3-6 16,1-8 7-16,4-2-10 16,-2 0-8-16,-1-12-12 15,-3-4 8-15,-5-1 5 16,-4-5 6-16,-3 1 2 16,-3 1 1-16,0 4-2 15,0 8 1-15,0 4 1 16,0 4-2-16,0 0-5 15,8 9-23-15,2 12 26 16,2 5 2-16,0 2 1 16,-3 5-1-16,-3 1-2 0,-1 2 2 15,-2 3 0-15,-3-4 12 16,0 2 2-16,0-4 5 16,-9-2 8-16,-8-4-13 15,-4-7-1-15,-4-5-5 16,-8-6 5-16,-4-7 13 15,-6-2-14-15,4 0-8 16,4-16-4-16,13-6-150 16,15-7-243-16</inkml:trace>
  <inkml:trace contextRef="#ctx0" brushRef="#br0" timeOffset="275965.6596">26016 11134 162 0,'0'0'483'0,"82"-1"-399"0,-27 1-7 16,2 4-29-16,-5 5-31 15,-10-2-15-15,-9-1-1 16,-11-3 0-16,-10-1 1 16,-6-2 20-16,-6 0 104 15,0 0-29-15,0 0-31 16,0 0-40-16,0 0-21 16,0 8-5-16,0 12-6 15,0 9 6-15,0 10 0 16,0 13 9-16,4 11 34 15,10 9 15-15,5 7-7 16,-2 4 1-16,-2-3 5 16,-5-7-10-16,-2-3-24 15,-4-4-3-15,-1-4-5 16,-3-1 3-16,0-6 3 0,0-3-3 16,-6-3-6-16,-6-6-6 15,-4-6 0-15,1-4-3 16,-6-7-4-16,-4-1 1 15,-8-7-2-15,-6-6-45 16,-4-11-188-16,-6-1-487 16</inkml:trace>
  <inkml:trace contextRef="#ctx0" brushRef="#br0" timeOffset="276883.1532">19821 14552 39 0,'0'0'1223'0,"0"0"-1176"15,0 0-41-15,0 0 96 16,0 0 10-16,0 0-66 15,83 3-31-15,-30-1-12 16,7-1 13-16,1 2-15 16,0 1 0-16,-4 2-2 0,-11 1-78 15,-11 0-102-15,-21-3-102 16,-14 0-515-16</inkml:trace>
  <inkml:trace contextRef="#ctx0" brushRef="#br0" timeOffset="277042.3716">19821 14797 1021 0,'0'0'203'0,"0"0"-191"15,117 17 59-15,-56-16 30 16,0 0-34-16,2-1-54 16,-2 3-13-16,0-3-65 15,-7 0-149-15,-14-8-480 16</inkml:trace>
  <inkml:trace contextRef="#ctx0" brushRef="#br0" timeOffset="278512.3562">21346 14459 926 0,'0'0'347'16,"0"0"-316"-16,0 0-30 16,0 0 41-16,-64-80 31 15,28 74-40-15,-7 6-19 16,-2 0-12-16,0 7 2 15,5 11 4-15,11 2-3 16,7 5 6-16,12 0-8 16,10-2-2-16,0 1 3 15,24-6-4-15,13-4 5 16,9-6 6-16,5-8-9 16,0 0-4-16,-2-9-17 15,-6-15-3-15,-2-8 19 16,-8-6-6-16,-6-6 7 0,-8-5 1 15,-7-5-1 1,-9-2 2-16,-3-2 0 16,0 3 1-16,-3 9 22 0,-9 6 6 15,-4 11 2-15,0 9 4 16,2 8-26-16,3 6 3 16,2 6-1-16,1 0-11 15,-2 11 0-15,1 18 0 16,2 12 0-16,4 10 0 15,3 8 3-15,0 6-6 16,0 0 3-16,7 2 0 16,4-2 2-16,2-6-2 0,1-6-48 15,-2-5-62-15,-2-10-45 16,-7-10-105 0,-3-10-468-16</inkml:trace>
  <inkml:trace contextRef="#ctx0" brushRef="#br0" timeOffset="278691.0006">21014 14744 1114 0,'0'0'208'16,"0"0"-202"-16,132 0-2 16,-42 0 62-16,11-1 2 0,8-8-35 15,2 2-17-15,-8 1-7 16,-11 1-9-16,-16 4-40 15,-19 1-124-15,-21 0-247 16</inkml:trace>
  <inkml:trace contextRef="#ctx0" brushRef="#br0" timeOffset="279375.918">21398 15427 1195 0,'0'0'63'0,"0"0"-56"16,0 0 67-16,-88-59 14 0,54 55-36 15,-3 4-20 1,-5 0-15-16,6 17 1 16,7 4-3-16,10 3-9 0,11 2-3 15,8-1-3-15,0-1 0 16,19-4 10-16,12-5-7 16,10-7-3-16,5-4 0 15,2-4-20-15,-4-5 5 16,-5-15-26-16,-5-10-9 15,-8-5 24-15,-4-5 7 16,-8-5 19-16,-7-5 0 16,-4 0 1-16,-3 1 4 0,0 8 32 15,-4 5 10-15,-8 11-9 16,-3 7-10-16,3 7-3 16,4 5-3-1,4 6-10-15,1 0-12 16,-3 11-1-16,5 15-2 0,1 11 2 15,0 8 2-15,1 4 0 16,14 2-1-16,0-3 4 16,3-3-9-16,1-4-57 15,2-6-73-15,4-8-76 16,1-11-242-16</inkml:trace>
  <inkml:trace contextRef="#ctx0" brushRef="#br0" timeOffset="279795.9958">21742 15246 1186 0,'0'0'113'0,"0"0"-74"0,0 0 10 16,0 0 27-16,0 0-63 15,0 0-13-15,100 45 0 16,-81-10-3-16,-10 0 3 15,-7-1-1-15,-2-5 1 16,0-5-8-16,-11-11-19 16,2-6 13-16,3-5-6 0,3-2 11 15,3-4 2-15,0-14 4 16,0-8-32-16,12-7 19 16,3-1 12-16,1-3 4 15,-2 2 1-15,-4 1 4 16,-2 8 24-16,-2 7 18 15,-2 9 14-15,-2 7-10 16,-1 3-2-16,5 0-49 16,6 13 1-16,3 10-3 15,3 5 1-15,0 3 1 16,-2-2 0-16,1-4-1 0,0-3 1 16,3-5-7-1,2-5-82-15,5-6-37 16,3-6-64-16,1 0-265 15</inkml:trace>
  <inkml:trace contextRef="#ctx0" brushRef="#br0" timeOffset="280374.7977">22455 14497 1079 0,'0'0'38'15,"0"0"9"-15,0 0-9 16,0 0 29-16,82-18-33 16,-54 32-32-16,2 9-1 15,-3 7-1-15,-8 1-4 16,-6-2 3-16,-6 1-2 16,-7-6 0-16,0-4 2 0,0-9 1 15,-7-3 0-15,3-6 1 16,1-2 1-16,2 0 2 15,1-6-4-15,0-8-9 16,0-5-20-16,3-2 8 16,7 1 18-16,-2-5 1 15,-1 2-1-15,-2 3 2 16,-1 6 2-16,-4 3 21 16,0 7 35-1,0 2 4-15,0 2-28 0,0 0-33 16,0 18-7-16,0 8 7 15,0 4 2-15,0 3 0 16,0-1-2-16,9 0 1 16,8-3-1-16,5-4 0 15,2-4-9-15,-1-8-80 0,-1-4-43 16,-3-9-164-16</inkml:trace>
  <inkml:trace contextRef="#ctx0" brushRef="#br0" timeOffset="280753.7877">22756 14061 1165 0,'0'0'17'0,"0"0"-10"16,0 0-3-16,84-14 27 15,-49 33-25-15,-3 6-5 16,-7 6-2-16,-16 2-4 16,-9 1-1-16,-3-4 4 15,-22-2 0-15,-4-3 1 16,1-3 2-16,4-6 4 15,11-5 22-15,8-4 10 16,5 0-24-16,6-1-4 0,26 4 39 16,11 1-28-1,9 0-18-15,5 0-2 16,-2-1-119-16,-4-6-141 0</inkml:trace>
  <inkml:trace contextRef="#ctx0" brushRef="#br0" timeOffset="281062.829">23349 14624 1025 0,'0'0'296'15,"0"0"-281"-15,104 6-12 16,-47-4 18-16,4-2 32 16,-1 0-32-16,-5 0-16 15,-11-2-3-15,-11-6-2 16,-16-5-45-16,-13-1-45 15,-4-3-99-15,-9-2-175 16</inkml:trace>
  <inkml:trace contextRef="#ctx0" brushRef="#br0" timeOffset="281243.9944">23554 14439 886 0,'0'0'237'0,"0"0"-158"15,0 0-45-15,0 0 28 16,0 0 39-16,0 0-15 15,6 108-31-15,12-59-23 16,2 3-1-16,-1 2-27 16,-1-2-2-16,-2-2-4 15,-4-2-76-15,-3-14-129 16,-7-13-245-16</inkml:trace>
  <inkml:trace contextRef="#ctx0" brushRef="#br0" timeOffset="282212.7255">24651 14416 978 0,'0'0'69'0,"0"0"-28"16,0 0 46-16,-18-83 11 15,-4 62-42-15,-5 7-19 0,-6 5-13 16,-4 4-7 0,-5 5 3-16,3 0-10 0,8 9 5 15,8 12-6-15,10 5-8 16,5 0 8-16,8 1-8 15,2-4 2-15,23-2 3 16,13-9-6-16,5-6 9 16,2-6-9-16,-5 0-5 15,-6-19-5 1,-5-9-14-16,-7-8-4 0,-4-6 18 16,-9-6-12-16,-8-6 9 15,-1-4 4-15,-4-3 9 16,-19 2-2-16,-3 4 6 0,-3 7-1 15,4 10 23-15,5 10-3 16,7 11 10 0,6 10-11-16,5 5-12 0,1 2-10 15,-2 7-8-15,1 20 5 16,-1 7 3-16,3 8 1 16,0 5 1-16,0 5-2 15,2 3 0-15,5 2 2 16,4 0-1-16,0-6 0 15,5 0-1-15,1-4-83 16,-2-7-68-16,0-7-135 16,-7-9-454-16</inkml:trace>
  <inkml:trace contextRef="#ctx0" brushRef="#br0" timeOffset="282422.1654">24145 14585 1095 0,'0'0'72'0,"109"4"-67"16,-24-4 70-16,11 0 38 15,5 0-46-15,-4 0-25 16,-6 0-33-16,-12-3-1 16,-10 2-8-16,-17-1-3 15,-16 2-12-15,-14 0-87 0,-14 2-79 16,-8 9-229-16</inkml:trace>
  <inkml:trace contextRef="#ctx0" brushRef="#br0" timeOffset="283081.2009">24634 15224 1142 0,'0'0'85'0,"-98"-14"-77"15,49 14 63-15,8 0 29 16,10 6-58-16,13 15-29 15,12 3-13-15,6 4 1 16,9 3 3-16,23-2 1 16,12-1 2-16,7-6-1 0,3-8-6 15,-2-6-10-15,-10-8-9 16,-8 0-3-16,-5-19 5 16,-9-10-2-16,-6-7 4 15,-7-10 13-15,-4-5-5 16,-3-6 7-16,0-6-1 15,-12-2 1-15,-6 1 10 16,-4 6 22-16,0 12 7 16,2 13-6-16,4 13 0 0,7 13 4 15,4 7-9-15,2 0-17 16,2 10-11 0,-3 23-5-16,2 10 5 0,2 10 0 15,0 3-1 1,7-1 1-16,5 2 0 0,0-4-11 15,5-2-77-15,1-6-75 16,3-13-119-16,4-13-682 16</inkml:trace>
  <inkml:trace contextRef="#ctx0" brushRef="#br0" timeOffset="283512.5536">24881 15041 447 0,'0'0'778'16,"0"0"-708"-16,0 0-39 16,0 0 56-16,0 0-45 15,0 0-40-15,43 27-2 16,-16 5 4-16,-5 1-4 16,-5-1 0-16,-6-3-2 15,-4 0-3-15,-6-9-18 16,-1-5-30-16,0-10 16 15,0-5 3-15,0 0 22 16,0-5 10-16,5-15-27 16,2-6-39-16,3-3 53 15,1-5 15-15,-2 3 0 0,0 1 1 16,-3 8 16 0,-3 5 37-16,-2 9 9 0,1 4-4 15,-2 4-1 1,1 0-53-16,2 10-5 0,3 15 0 15,4 7 12-15,1-1 2 16,5 2-13-16,4-5 0 16,2-1 0-16,6-7 0 15,4-4-1-15,4-7-67 16,4-9-73-16,0 0-155 16</inkml:trace>
  <inkml:trace contextRef="#ctx0" brushRef="#br0" timeOffset="284240.6039">25528 14408 813 0,'0'0'86'0,"0"0"-1"16,0 0 31-16,0 0-3 15,0 0-21-15,0 0-36 16,-1-51-25-16,7 43-3 16,4 2-13-16,6 3 1 15,5 3-10-15,0 0-5 16,5 0 1-16,-6 0-2 16,-6 3-4-16,-4 7 3 15,-10 5-14-15,0 0 4 16,-10 0 9-16,-11 3-2 15,-3 0 3-15,3-5-1 16,8 4 0-16,6-2-1 16,7 2 1-16,0 2-8 15,22 2 5-15,3 0-3 16,3 0 8-16,1 0-1 0,-5-2 1 16,-9-3-2-16,-8-4 2 15,-7-4 0-15,0-2 12 16,-18-1 14-16,-13-4 31 15,-8 1-29-15,0-2-11 16,5 0-9-16,9 2-8 16,10 0 0-16,10 3-98 15,5-3-145-15,14-2-365 16</inkml:trace>
  <inkml:trace contextRef="#ctx0" brushRef="#br0" timeOffset="284715.4998">25901 14452 1234 0,'0'0'82'0,"0"0"-56"16,0 0-22-16,99-18 73 16,-69 33-30-16,-5 9-32 15,-4 3-11-15,-9 3-3 16,-12 1-2-16,0-1 0 15,-14 1 0-15,-10-6 1 16,1-4 2-16,3-5-1 16,10-9 3-16,5-1-4 0,4-4 0 15,1-2-2 1,0 0-6-16,19-10 0 0,7-9-42 16,2-5 35-1,-3-6 7-15,-1-3-1 16,-3-1-1-16,-5 0 3 15,-5-1 7-15,-2 6 0 0,-8 8 0 16,-1 7 8-16,0 8 23 16,0 6-5-16,0 0-26 15,0 12-7-15,-6 17 7 16,2 7 7-16,4 4 6 16,0 1 5-16,12-3 2 15,4-3-8-15,5-8-4 0,1-4-5 16,4-10-1-16,-4-6-2 15,5-6-37-15,-2-1-61 16,1 0-70-16,-7-17-320 16</inkml:trace>
  <inkml:trace contextRef="#ctx0" brushRef="#br0" timeOffset="285602.5526">23241 16792 1106 0,'0'0'173'16,"0"0"-154"-16,0 0-18 16,0 0 85-16,118 0-12 15,-64 0-47-15,7 1-16 16,6 4-4-16,1 2-6 15,-2 0-2-15,-9-1-3 16,-14-1-73-16,-8-4-55 16,-16-1-102-16,-13-2-256 15</inkml:trace>
  <inkml:trace contextRef="#ctx0" brushRef="#br0" timeOffset="285840.476">23504 16643 1225 0,'0'0'108'16,"0"0"-101"-16,0 0-5 15,0 0 33-15,0 0 44 16,6 104-54-16,4-55-12 16,-1 3-7-16,2-2-5 15,-1 0-1-15,0-1 0 0,1-7 0 16,5-1-45-16,5-8-74 15,3-9-113 1,6-9-410-16</inkml:trace>
  <inkml:trace contextRef="#ctx0" brushRef="#br0" timeOffset="286429.4848">24860 16733 1130 0,'0'0'35'0,"0"0"-32"16,0 0 17-16,-91-84 76 0,57 75-43 16,-5 6-28-16,-2 3-17 15,4 6-8-15,6 14 25 16,8 9-2-16,10 2-18 16,10-2-3-16,3 0 2 0,15-5-2 15,16-7 9 1,8-8-3-16,3-7-8 0,-1-2-2 15,-3-10-29-15,-8-15-3 16,-8-8 6-16,-4-6 0 16,-7-7 8-16,-6-4 0 15,-3-6 5 1,-2-3 14-16,0-1 0 0,0-1 1 16,-12 3 1-16,-2 3 5 15,-3 7 6-15,0 10 9 16,2 10 1-16,5 9 7 15,4 11-5-15,0 6-8 16,2 2-16-16,-1 12-11 16,-3 18 4-16,4 11 7 15,1 9 4-15,3 8 9 16,0 5-5-16,0 1-3 0,4 1-1 16,9 1-4-16,6-1 0 15,5-1 0-15,-2-7-49 16,2-7-108-16,-5-12-176 15</inkml:trace>
  <inkml:trace contextRef="#ctx0" brushRef="#br0" timeOffset="286645.8657">24379 16998 986 0,'0'0'234'0,"103"0"-201"0,-29 0 28 16,9 0 49-16,2-7-23 16,1-5-39-16,0-3-34 15,-4 2-12-15,-12 2-4 16,-15 4 0-16,-18 4-107 16,-16 3-91-16,-21 0-190 15</inkml:trace>
  <inkml:trace contextRef="#ctx0" brushRef="#br0" timeOffset="287298.7355">24679 17552 1060 0,'0'0'131'0,"-82"-18"-123"15,39 18-2 1,7 0 109-16,3 8-30 0,7 12-63 16,9 5-11-16,10-1-8 15,7-1 21-15,7-2-3 16,23-1-9-16,7-6 2 15,5-5-13-15,3-8-1 16,-5-1-1-16,-4-4-18 16,-6-16-15-16,-5-7-1 15,-8-7 6-15,-4-7 8 16,-7-8-3-16,-5-2 13 0,-1 1 11 16,0 0 0-16,0 6 3 15,-7 9 26-15,-1 8 10 16,-2 9 14-16,4 6-16 15,0 6-3-15,3 6-6 16,-3 0-28-16,-1 11-7 16,1 15 7-16,0 11 7 15,6 7-5-15,0 5 0 16,1 1-2-16,17 1-2 16,-1-5-16-16,2-4-86 15,2-9-29-15,3-9-129 0,-1-14-403 16</inkml:trace>
  <inkml:trace contextRef="#ctx0" brushRef="#br0" timeOffset="287728.7102">24966 17418 1194 0,'0'0'89'16,"0"0"-59"-16,0 0-9 15,95-14 93-15,-65 22-47 16,-3 14-46-16,-5 0-13 0,-4 5-2 16,-10-1-6-16,-8-1 1 15,0-4 0-15,-2-2-1 16,-7-6-2-16,3-4-17 16,2-4-40-16,4-4-5 15,0-1-21 1,0-4 61-16,16-15-51 15,-1-8 15-15,0-5 40 0,-4-7 20 16,-4 0 11-16,-3 1 22 16,-4-3 12-16,0 12 25 15,0 6 3-15,-4 10 0 16,0 9-31-16,1 4 14 16,1 0-56-16,2 18-2 15,0 11 2-15,0 7 11 0,9 3 0 16,9-1-4-16,4-5-3 15,3-4-4-15,2-7 0 16,-1-9-43-16,4-6-91 16,0-7-57-16,-1-7-246 15</inkml:trace>
  <inkml:trace contextRef="#ctx0" brushRef="#br0" timeOffset="288711.4233">25879 16429 940 0,'0'0'78'16,"0"0"-9"-16,0 0-4 0,0 0 14 15,0 0-25 1,0 0-28-16,-44-64-19 0,16 55-5 15,-2 3 27-15,-1 1-3 16,4 0-4-16,5 2-9 16,5 3-5-16,7 0-8 15,-2 0-1-15,4 6-2 16,4 11 2-16,1 3 1 16,3 6 0-16,0 4 0 15,0 2 2-15,0 1-4 16,0 3 2-16,0 3 0 15,0 2 0-15,1 5 1 16,2 1-1-16,4 1 0 16,-3 0 2-16,5-6-5 0,4-3 3 15,2-6 0-15,6-5 2 16,3-6 2-16,1-5 1 16,1-3 6-16,2-4-6 15,4-4 2-15,-1-4 4 16,2-2-11-16,1 0-1 15,-4 0-42-15,-6-1-46 16,-2-11-46-16,-6-4-152 16,-5-6-503-16</inkml:trace>
  <inkml:trace contextRef="#ctx0" brushRef="#br0" timeOffset="289311.3302">26462 16563 792 0,'0'0'70'15,"0"0"-35"-15,0 0 19 16,-82-49 47-16,58 47-24 15,-3 2-28-15,4 0-20 16,4 8-9-16,5 3 3 0,8 3-14 16,6 2-8-1,0-5 7-15,4 0-2 0,15-2-3 16,3-3-3-16,-2-6-4 16,-2 0-8-16,-6 0 2 15,-3-8 4 1,-6-6 0-16,-1-1-3 15,-2-3 9-15,0 2-1 0,0 3 2 16,-3 3-2-16,1 6 2 16,1 2 5-16,-1 2 13 15,2 0-15-15,0 0-4 16,0 2-18-16,0 15 6 16,5 7 11-16,8 6 1 0,4-1 0 15,2 5-1 1,2 3 2-16,-2 1-1 0,2 0 2 15,-6 0-2-15,-3-1 14 16,-8-4 11-16,-4-3-12 16,0-6-4-1,-14-6 4-15,-6-5 31 0,-7-7 5 16,-3-4-9-16,-3-2 3 16,-1 0-23-16,0-12-5 15,2-4-6-15,7-2-9 16,4-3-22-16,9 1-105 15,8-4-84-15,4-1-354 16</inkml:trace>
  <inkml:trace contextRef="#ctx0" brushRef="#br0" timeOffset="289762.0114">26631 16345 472 0,'0'0'368'15,"0"0"-349"-15,0 0-19 16,106-14-2-16,-59 25 2 0,0 1-2 16,-3-4-36-1,-9-3 6-15,-14-4 15 0,-8-1 17 16,-10 0 26-1,-3-6 101-15,0-8-50 16,0-3-42-16,-9 5 34 16,0 4-20-16,5 2 6 15,1 5 7-15,0 1-50 0,0 7-12 16,0 21-14-16,1 16 13 16,2 12 1-16,0 6 39 15,9 8 11-15,2-4 11 16,-1 3-7-16,-4-2 14 0,-4-3-22 15,-2-4-11 1,0-9-9-16,-16-6-13 0,-4-9-5 16,-10-5-1-1,-9-7-6-15,-12-9-2 0,-13-9 1 16,-16-6-78-16,-8-28-307 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4T05:00:57.959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1127 3451 1088 0,'0'0'89'0,"0"0"-36"16,0 0 37-16,0 0-11 0,0 0 0 15,0 0-38-15,0 0-41 16,-1-31-7-16,16 52 2 15,6 11 5-15,0 5 0 16,3 7 0-16,-5 4 2 16,1-2-2-16,-4-2 0 15,-4-5-4-15,1-7-22 16,-4-5-24-16,-3-8 20 16,0-7 5-16,-3-6 12 15,-2-5 13 1,-1-1 0-16,2 0 8 15,1-11 20-15,3-8-28 0,0-9 22 16,0-7 22-16,3-6-17 16,-3-2-3-16,-2-1 3 15,-2 1-15-15,-1 2 0 16,-1 7-10-16,0 5-3 0,0 9 1 16,0 7-5-16,0 6-46 15,3 7-98 1,9 0-134-16,2 0-510 0</inkml:trace>
  <inkml:trace contextRef="#ctx0" brushRef="#br0" timeOffset="302.7156">1571 3279 1088 0,'0'0'21'15,"0"0"4"-15,0 0-15 16,0 0 0-16,0 0-7 16,0 0 10-1,100 103-5-15,-36-41-8 0,10 9 6 16,-2 2-6 0,-8 1-3-16,-12-4 2 0,-22-6 1 15,-18-3 0-15,-12-4-3 16,-15-5 1-16,-28-5 0 15,-21-9 2-15,-11-5 1 16,-2-5 1-16,-1-2-2 16,12-5-37-16,11-10-339 0</inkml:trace>
  <inkml:trace contextRef="#ctx0" brushRef="#br0" timeOffset="1031.7688">3094 3249 1236 0,'0'0'83'0,"0"0"-34"15,0 0 52 1,0 0-15-16,0 0-71 0,0 0-15 16,30 39-4-16,-20 11 4 15,4 8 2-15,-3 7-2 16,-3 4 1-16,-2 5 0 16,-3-5-1-16,0-5-3 15,-3-10-51-15,3-7-72 16,-1-9-1-16,-2-11-103 15,0-10-253-15</inkml:trace>
  <inkml:trace contextRef="#ctx0" brushRef="#br0" timeOffset="1330.9605">3043 3246 1135 0,'0'0'5'0,"0"0"2"16,0 0-5-16,112-54 14 16,-52 54 30-16,7 21-36 15,-5 14-10-15,-9 9 0 16,-12 5-2-16,-21-1-1 15,-20-1-4-15,0-6-4 16,-37-3 5-16,-17-7 6 0,-7-3 0 16,-3-7 2-1,6-5-2-15,8-4 0 0,19-1-95 16,16-6-312-16</inkml:trace>
  <inkml:trace contextRef="#ctx0" brushRef="#br0" timeOffset="1763.7033">3537 3607 75 0,'0'0'1228'0,"0"0"-1215"15,0 0-11-15,0 0 20 16,0 0 58-16,0 0-38 16,33-9-42-16,-8 43-6 15,0 5 2-15,-5 5-2 0,-4 0-43 16,-5-3 10-16,-5-9-15 15,-3-7 2-15,0-13 17 16,-3-10 27-16,0-2 8 16,0-8 46-1,0-20 38-15,0-9-43 0,0-4 36 16,0-2-26 0,0-1-10-16,10 0-20 0,8 5-20 15,3 4-1-15,6 12-8 16,1 11-90-16,2 12-73 15,7 0-82-15,-2 23-172 16</inkml:trace>
  <inkml:trace contextRef="#ctx0" brushRef="#br0" timeOffset="2081.3815">4053 3595 709 0,'0'0'431'0,"0"0"-396"15,0 0-13-15,0 0 39 16,0 0-16-16,0 0-35 16,-88 59-9-16,73-13 2 15,11 2 1-15,4-2-4 16,6-5 8-16,25-6 3 16,9-9-2-16,4-9-3 15,2-13 1-15,-6-4 3 16,-10-7 7-16,-3-17 32 15,-14-5 11-15,-8-1-8 0,-5-5-32 16,-9 2-14-16,-21 1-6 16,-3 7-8-16,-3 11-13 15,2 10-90-15,4 4-69 16,17 7-228-16</inkml:trace>
  <inkml:trace contextRef="#ctx0" brushRef="#br0" timeOffset="2563.8892">4668 3741 882 0,'0'0'334'0,"0"0"-309"16,0 0-16-1,-48-75 61-15,20 71 5 16,-5 4-41-16,-1 8-28 0,-2 18-6 15,3 7-9-15,8 4 7 16,10-1 2-16,12-1 0 16,3-6 7-16,21-5-3 15,10-7 1-15,8-8 3 16,1-9-8-16,-1 0-14 16,-8-20 3-16,-4-7 2 15,-6-10 8-15,-8-7 2 16,-7-9 0-16,-6-12 0 0,0-6 2 15,-10 1 2 1,-11 5 21-16,-1 11 8 16,-1 13 17-16,-1 10-8 15,5 10-5-15,4 10-7 16,5 8-15-16,5 3 0 16,2 0-16-16,3 16-5 0,0 13 2 15,0 12 2-15,5 9 1 16,14 6 2-16,5 6-1 15,-3 2-1-15,6-3 0 16,-5-4-4-16,-1-8-24 16,-5-8-54-16,-1-7-80 15,-4-9-44-15,-2-13-239 0</inkml:trace>
  <inkml:trace contextRef="#ctx0" brushRef="#br0" timeOffset="3365.1178">4892 3595 1057 0,'0'0'143'0,"0"0"-99"16,0 0 40-16,0 0-25 16,0 0-42-16,0 0-12 15,-15 79 9-15,22-40 10 16,7-4-18-16,3-4 1 15,0-8-7-15,2-4 3 16,-4-8-1-16,0-6-1 0,0-5 0 16,-2 0 6-16,-2-14-3 15,-2-11 3-15,0-2-7 16,-3-2 4-16,-3-2 9 16,-2 4 4-16,-1 7 15 15,0 8-4-15,0 8-12 16,0 4-1-16,0 0-15 15,0 12-21-15,5 13 19 16,4 7-1-16,6 2 0 16,3-8-9-16,4-3-43 15,2-7-6-15,6-6-43 16,4-5-12-16,5-5 18 16,7 0 30-16,-1-4 47 15,-4-14-5-15,-8-5 24 16,-7-4 2-16,-5-5 20 0,-8-3 33 15,-7-3 24-15,-6 0-23 16,0 1 12-16,-3 10-14 16,-13 7-16-1,-5 11 13-15,4 9-30 0,-2 0-16 16,-1 23-4-16,3 15 7 16,3 4-5-16,7 6 3 15,7-1-2-15,0-4-2 0,15-5 4 16,7-9-2-16,6-11 7 15,1-8-3-15,5-10 1 16,5 0 7 0,4-6-13-16,8-16-1 15,-1-5 0-15,-3-6 0 0,-8-4 4 16,-14-9 0-16,-9-8 1 16,-11-4 11-16,-5-1-15 15,-5 6 5-15,-17 10 8 16,-2 13-9-16,-1 9 10 15,7 11-1-15,3 10 21 16,3 0-35-16,4 24-3 16,3 15-1-16,5 14 3 0,5 7 1 15,12 5 5-15,7-3-5 16,-9-8 0-16,1-11-2 16,-7-9-20-16,-3-11-44 15,0-5-58 1,-2-10-46-16,-2-8-157 0</inkml:trace>
  <inkml:trace contextRef="#ctx0" brushRef="#br0" timeOffset="3542.2859">5572 3589 1328 0,'0'0'91'16,"0"0"-85"-16,94-5 18 15,-49 5 39-15,4 0-56 0,0 4-7 16,-10 0-78-16,-11-4-174 16,-11-4-418-16</inkml:trace>
  <inkml:trace contextRef="#ctx0" brushRef="#br0" timeOffset="4009.8707">6904 3255 1138 0,'0'0'122'16,"0"0"-73"-16,0 0-4 16,0 0-15-1,0 0-1-15,0 0 63 0,15 100-59 16,-3-46-19-16,-1 4-10 16,0 7-3-16,0-2-1 15,2-2-4-15,-2-8-73 16,-2-16-93-16,1-10-97 15,-7-14-357-15</inkml:trace>
  <inkml:trace contextRef="#ctx0" brushRef="#br0" timeOffset="4396.8386">6904 3219 1131 0,'0'0'139'16,"0"0"-63"-1,8-90 2-15,26 81 3 0,8 9-24 16,10 0-37-16,5 25-17 16,3 14-1-16,-7 6-4 15,-11 8-4-15,-15 0 4 16,-20 1-35-16,-7-2-48 16,-37-8-19-16,-17-9 10 15,-13-13-17 1,-6-18 68-16,6-4 40 0,6-6 3 15,9-15 0-15,17 0 26 0,16 1 81 16,13 3-14-16,6 4 4 16,13 8-13-16,23 5-40 15,12 0-24-15,13 14-4 16,2 14-12-16,-5 8 1 16,-3 9-5-16,-9 2 0 15,-12-4 0-15,-8-1-9 16,-10-6-55-16,-5-7-91 15,1-8-36-15,-2-9-109 16</inkml:trace>
  <inkml:trace contextRef="#ctx0" brushRef="#br0" timeOffset="4963.8051">7480 3463 1117 0,'0'0'116'15,"0"0"-103"-15,0 0-6 16,0 0 20-16,-21 77 30 16,21-35-37-16,0 2-13 15,8-7-4-15,10-9 0 16,-1-9 4-16,3-9-7 0,2-9-11 16,2-1 2-1,-3-10-2-15,0-13 11 16,-3-8 1-16,-8-3-1 15,-2-2 13-15,-5-1 6 0,-3 6 7 16,0 7 4-16,0 8-8 16,-6 10 5-16,-2 6-8 15,1 5-19 1,0 18-6-16,4 11 6 16,3 5 3-16,0 2 1 0,19-5-2 15,6-9 4-15,8-9-6 16,1-9 0-16,5-9-3 15,4 0-4-15,-1-17 7 16,-3-12 1-16,-6-9 0 16,-6-6 3-16,-8-6 0 0,-5 0-4 15,-10-1 11-15,-4 2-9 16,0 4 4-16,-15 5 12 16,-3 12-2-16,2 10-6 15,1 13-1-15,3 5-8 16,6 11-1-16,1 22-6 15,5 10 6-15,0 11 6 16,12 3-3-16,2 0 1 16,-2 1-4-16,-5-3 3 15,-2-10-7-15,-2-8-34 16,0-8-93-16,1-14-41 16,2-11-242-16</inkml:trace>
  <inkml:trace contextRef="#ctx0" brushRef="#br0" timeOffset="5329.8665">8326 3579 1212 0,'0'0'32'0,"0"0"-29"15,90 0-3-15,-50-2 67 16,-3-5-41-16,-4-4-23 15,-5-6 8-15,-11-5-7 16,-10 0 20-16,-7-3 14 16,0 3-18-16,-25 5-5 15,-11 2-10-15,-10 8-4 0,1 7-1 16,0 0 0 0,11 18-9-16,7 13 8 15,9 10 1-15,14 7 21 16,4 1 15-16,7-3 6 0,16-9-17 15,5-9-10-15,2-11 3 16,4-7-9-16,5-8-6 16,-2-2 6-16,4-1-9 15,-4-16-37-15,6-2-106 16,-6-6-96-16,-4-6-287 0</inkml:trace>
  <inkml:trace contextRef="#ctx0" brushRef="#br0" timeOffset="5460.1439">8805 3416 1162 0,'0'0'70'0,"0"0"-70"0,0 0-11 16,0 0 10-16,0 0-86 16,0 0-466-16</inkml:trace>
  <inkml:trace contextRef="#ctx0" brushRef="#br0" timeOffset="5586.8067">8883 3621 1087 0,'0'0'255'0,"0"0"-238"0,0 0-16 0,0 0 60 16,0 0-61-16,0 0-84 16,38 0-294-16</inkml:trace>
  <inkml:trace contextRef="#ctx0" brushRef="#br0" timeOffset="5692.5222">9178 3615 1115 0,'0'0'0'0,"0"0"-60"16,0 0-139-16</inkml:trace>
  <inkml:trace contextRef="#ctx0" brushRef="#br0" timeOffset="7312.7782">3446 4421 1203 0,'0'0'45'16,"0"0"-43"0,0 0 6-16,0 0 20 15,100-17-5-15,-67 28-23 16,4 5 1-16,0 0-2 15,-1-3-4-15,-6-1-17 0,-3-6 8 16,-8-2 5-16,-4-4 9 16,0 0 3-16,0-6 0 15,-3-9 14-15,7-1 23 16,-2-1-6-16,2 0-6 16,-2 1-2-16,2 3-13 15,0 5 5-15,1 1-14 16,5 4-8-16,8 3 2 15,6 0-11-15,4 0 12 16,2 6 0-16,-4 3-2 16,-5 0-12-16,-6-3-21 15,-6-5 18-15,-6-1 8 0,0 0 10 16,-5-1 4-16,2-11 0 16,2-2 2-16,0 0 15 15,3 1-9-15,4 1-1 16,3 2-11-16,-2 4 0 15,3 2-4-15,-4 4 4 16,0 0 0-16,0 0-2 16,3 0-10-16,-5 6 11 0,-2 0-5 15,-1-1-8 1,0-3 14-16,-2-2-2 16,-1 0 2-16,2 0 7 0,-3-9-5 15,-3-1 12-15,1 0-2 16,-2 2-11-16,1 2 5 15,1 3-6-15,-1 3-7 16,4 0 2-16,-2 0-6 16,7 0 3-16,-3 9-6 15,3-4-4-15,1 2 17 16,3-3-3-16,1-2 4 16,2-2 3-16,5 0 0 15,4 0-3-15,8 0 3 16,4-6 21-16,-7-2 12 15,-3-1-22-15,-11 0-1 16,-7 0-5-16,-4 2-8 16,-6 0-23-16,1 3-71 0,0-2-139 15,8 1-305-15</inkml:trace>
  <inkml:trace contextRef="#ctx0" brushRef="#br0" timeOffset="8180.4541">6740 4289 1293 0,'0'0'19'0,"0"0"-10"16,0 0 4-16,0 0 45 15,81-21-58-15,-46 37 0 16,1 3-7-16,-1 1-39 16,-4-1-15-16,0-1 14 15,-4-7-45-15,-2-4 5 0,-5-7 47 16,1 0 38 0,-2-2 2-16,-4-15 33 0,0-1 52 15,-3-2 12-15,2 2-27 16,0 3-24-16,3 0-4 15,2 8-24-15,2 2-7 16,0 5-11-16,6 0-12 16,-2 3 8-16,2 9-9 15,-2-2-22-15,-5 0-9 16,1-3 5-16,-4-3 25 0,-3-4 5 16,4 0 9-1,-2-2 5-15,2-10 2 0,-1-3 18 16,2 1 16-16,-1 0-18 15,-5 4 0-15,1 2-13 16,-2 4 0-16,-3 2-6 16,1 2-4-16,2 0-10 15,3 3 6-15,3 8-5 16,-3 2-3-16,7-2-12 16,-1-2 6-16,-1-3 8 15,0-1 6-15,3-3 4 16,0-2 0-16,5 0 2 15,3 0-1-15,7 0-1 0,3-4 0 16,2-5 3-16,2 3 1 16,-2 2 6-16,-7 0 14 15,-6 1-2-15,-6 1-2 16,-2 1-13 0,-3 1 1-16,-1 0 3 0,2 0-10 15,-4 0 3-15,5-1 9 16,-2-3-10-16,-2 2 11 15,-4-4-8-15,-2 0-4 16,-8 1 7-16,-3-3-9 16,0 3-76-16,-5-2-73 15,-16 1-214-15</inkml:trace>
  <inkml:trace contextRef="#ctx0" brushRef="#br0" timeOffset="9083.3147">8827 3460 1113 0,'0'0'48'0,"0"0"-42"16,0 0 24-16,0 0 1 0,0 0-30 16,0 0-1-16,-25 42 0 15,23-24 0-15,2-3 4 16,0-8 0-16,0-3 10 15,5-4 19-15,3 0 19 16,-1 0 26-16,-3-11-33 16,-2-3-10-16,-2 6-11 15,0 0-24-15,-7 8-5 16,-10 0-102-16,1 10-66 16,1 10-134-16</inkml:trace>
  <inkml:trace contextRef="#ctx0" brushRef="#br0" timeOffset="9345.8925">8845 3743 1001 0,'0'0'8'0,"0"0"-3"15,0 0 2-15,0 0 120 16,0 0-27-16,0 0-39 15,27 37-10-15,-18-37 33 16,-3 0 3-16,-5 0-29 16,-1 0-13-16,0-6-34 15,-1-1-8-15,-9-1-6 16,-1 1-3-16,2 1-72 0,2-1-160 16,7-5-188-16</inkml:trace>
  <inkml:trace contextRef="#ctx0" brushRef="#br0" timeOffset="9525.4111">9138 3657 1275 0,'0'0'155'16,"0"0"-134"-16,91-9 46 0,-46 7 36 15,4 2-45-15,-1 0-47 16,-7 0-8-16,-11 0-3 15,-13 0-10-15,-14 0-51 0,-3 0-92 16,-17 0-215 0</inkml:trace>
  <inkml:trace contextRef="#ctx0" brushRef="#br0" timeOffset="11711.9377">2293 6123 1016 0,'0'0'60'0,"0"0"-5"16,0 0-5 0,0 0 17-16,0 0 0 0,0 0-41 15,0 0-26-15,-23-6-9 16,23 50 8-16,0 11 2 16,0 2 0-16,0 4-1 15,0-6 2-15,0-2-5 16,0-6 1-16,0-5-18 15,-1-10-3-15,-5-10 2 16,0-6-3-16,0-8 4 16,-3-6-4-16,-6-2 23 0,-6 0 0 15,0-10 1 1,-4-5 3-16,8 3-2 0,1 1 13 16,7 2 15-16,6 5 2 15,3 1 12-15,0 3-17 16,9 0-11-16,18 0-15 15,12 1-4-15,8 10 4 16,1-2 1-16,0 1 0 16,-2-6-1-16,-3 0 0 15,-4 1-1-15,-4-5-25 16,-4 0-87-16,-1 0-72 16,-8-7-151-16</inkml:trace>
  <inkml:trace contextRef="#ctx0" brushRef="#br0" timeOffset="11908.5288">2102 6165 1148 0,'0'0'58'16,"0"0"-21"-16,0 0 0 15,52-86 22-15,0 68-30 16,14 4-29-16,7 5-3 15,1 3-83-15,-5-1-108 0,-9-1-103 16,-15-2-303-16</inkml:trace>
  <inkml:trace contextRef="#ctx0" brushRef="#br0" timeOffset="12373.9068">2673 5929 1070 0,'0'0'91'0,"0"0"-81"0,0 0-8 16,0 0 5-16,0 0 56 15,27 99-8-15,-6-35-27 16,1 5-8-16,-1 11-16 16,-4 1-3-16,-6-3 4 15,-6-6-4-15,-2-5 1 16,-3-7-1-16,0-5-1 16,0-5-3-16,0-10-6 15,9-6-1-15,4-10-1 0,5-9-11 16,6-9 13-16,6-4 9 15,6-2 1 1,-2-2 0-16,1-11 1 16,-1-3 1-16,0 0-2 0,-4-5 0 15,-9 0-2-15,-8-4-11 16,-13-2-12-16,0-9 11 16,-28 2-13-16,-18-6-1 15,-17 4 17-15,-7 1-7 16,-6 1 11-16,6 7 4 15,10 8 2-15,26 6 1 16,13 6 22-16,18 3 12 0,3 0 7 16,18 0 3-1,16-3-36-15,15 2 1 0,9-1-7 16,-4 2-2-16,-6 1-2 16,-12-2-20-16,-11 0-57 15,-5-3-53-15,-9-2-111 16,-8-2-379-16</inkml:trace>
  <inkml:trace contextRef="#ctx0" brushRef="#br0" timeOffset="13161.5191">4499 6163 374 0,'0'0'932'0,"0"0"-882"16,0 0-24 0,0 0 6-16,0 0-32 0,0 0-7 15,24 29 7-15,-12 14 1 16,6 3 11-16,4-4-8 15,1-5-2-15,2-6-2 16,-1-11-2-16,4-7-24 16,-4-9-2-16,0-4 23 15,-3-12 5-15,0-13 5 16,-9-7 0-16,-8-5 4 16,-4-3-6-16,0 2 16 15,-6 3-6-15,-7 8-6 0,-2 8 20 16,6 12-11-16,1 7-8 15,1 0-8 1,1 22-19-16,3 13 16 0,3 13-3 16,3 13 6-1,16 3 4-15,8 4-4 0,0 1-29 16,-3 0 3-16,0 0-9 16,-6-2-3-16,-5-5-27 15,-5-4-9-15,-8-6 36 16,0-3 18-16,0-5 7 15,-3-9 11-15,-8-10-6 16,-3-11 7-16,-3-9 0 16,-4-5 1-16,-7-1 48 15,-11-20 1-15,-3-9-9 0,-4-8-2 16,1-3-21-16,8-2 8 16,8 4 10-16,15 2 2 15,14-1 13-15,0 1-22 16,28 3-13-16,18 2-6 15,10 3-9-15,9 5-7 16,5 3-101-16,-3-4-88 16,-7-1-260-16</inkml:trace>
  <inkml:trace contextRef="#ctx0" brushRef="#br0" timeOffset="13395.8935">5487 6191 1347 0,'0'0'79'0,"0"0"-79"16,0 0 0-16,110-5 28 15,-49 11-28-15,-1 6 0 16,-12 2-138-16,-17 2-148 15,-22-2-350-15</inkml:trace>
  <inkml:trace contextRef="#ctx0" brushRef="#br0" timeOffset="13547.0083">5459 6479 719 0,'0'0'321'0,"0"0"-272"16,124 12 34-16,-68-12 4 0,4 1-49 15,-2 0-38-15,-6 1-7 16,-10-2-112-16,-11 0-217 16</inkml:trace>
  <inkml:trace contextRef="#ctx0" brushRef="#br0" timeOffset="14479.5231">6398 6063 1216 0,'0'0'110'16,"0"0"-106"-16,0 0-4 15,0 0 2-15,0 0-1 16,0 0 23-16,11 88-17 16,-5-47-1-16,1-1-4 0,5-1 1 15,2-7-1 1,10-5 3-16,1-6 6 0,5-6-11 16,4-9-8-16,2-6-1 15,0 0-9-15,-3-8-11 16,-6-12 23-16,-7-4 1 15,-6-5 5-15,-1-3 3 16,-7-5-1-16,-4 3 1 16,-2-1 4-16,0 4 7 15,-8 7 12-15,-8 5-14 16,4 5 5-16,0 5-5 16,0 6-11-16,3 3-1 15,3 0-5-15,0 7-8 0,2 13 12 16,1 6 2-16,3 4-1 15,0 5 1 1,0 1 4-16,3 2-4 16,10-1 3-16,7-2 2 0,2-1 4 15,2-6-9 1,-2-4 4-16,-4-4-5 0,1-4-25 16,-5-7-52-16,4-7-133 15,-8-2-339-15</inkml:trace>
  <inkml:trace contextRef="#ctx0" brushRef="#br0" timeOffset="14662.2735">7158 6257 1016 0,'0'0'238'16,"0"0"-238"-16,0 0-213 16,0 0-79-16</inkml:trace>
  <inkml:trace contextRef="#ctx0" brushRef="#br0" timeOffset="15102.1136">7309 6067 1167 0,'0'0'44'0,"0"0"-44"15,0 0 0-15,0 0 22 0,0 0 5 16,85 106-12-16,-66-63-11 16,-4 0-4-1,1-5 2-15,-4-1-2 16,3-7 0-16,2-5-22 0,2-7-15 16,-2-8 2-1,2-8-22-15,-4-2 53 16,1-6 4-16,-2-12 13 0,-1-10 36 15,-4-3 4-15,0-5 2 16,-2-7 7-16,-4-4 6 16,-3 0-37-16,0 1 9 15,0 7-5-15,0 6-28 16,-4 10-7-16,2 12-16 16,-2 11-47-16,3 0-99 15,-1 11-271-15</inkml:trace>
  <inkml:trace contextRef="#ctx0" brushRef="#br0" timeOffset="15677.6719">7140 6272 795 0,'0'0'289'16,"0"0"-243"-16,0 0 36 15,0 0 10-15,0 0-60 0,0 0-32 16,-13 7-1 0,13-1-145-16,1-3-143 0</inkml:trace>
  <inkml:trace contextRef="#ctx0" brushRef="#br0" timeOffset="25976.8984">9111 5968 1147 0,'0'0'85'16,"0"0"-27"-16,0 0 60 15,0 0-14-15,0 0-40 16,0 0-26-16,0 0-38 15,0-59-3-15,0 78-15 16,0 12 14-16,0 4 4 16,0 3 0-16,1-3-3 15,7-4 1-15,-2-2 2 16,7-8-7-16,-1-8-7 16,3-7-14-16,5-6 14 0,0 0 13 15,4-6 2-15,-1-8-2 16,-4-4 2-16,-4 3 4 15,-5 4 1 1,-5 2-2-16,-4 5 9 0,-1 3-6 16,0 1-7-16,2 0-8 15,2 15-21-15,5 9 28 16,5 3 1-16,8 0-3 16,9-5 2-16,7-4-4 15,1-10-6-15,-5-7 6 16,-4-1 5-16,-11-6 10 15,-8-15 7-15,-7-7 25 0,-4-5-2 16,-1 0-14 0,-21-1-11-16,-7 5 0 0,-4 3-14 15,-2 6-1-15,7 9-3 16,7 5-20-16,17 6-51 16,4 0-114-1,34 0-166-15,20 0-381 16</inkml:trace>
  <inkml:trace contextRef="#ctx0" brushRef="#br0" timeOffset="26410.7692">9779 5644 1275 0,'0'0'40'0,"0"0"-20"16,0 0 96-1,0 0-13-15,0 0-48 0,0 0-55 16,-34-28-12-16,55 65 0 15,7 15 12-15,5 10 1 16,0 6-1-16,-3-2 2 16,-8-4-2-1,-4-9 0-15,-6-10-8 16,-6-6-13-16,-5-10-7 0,1-7-1 16,-2-8 2-16,0-8 3 15,0-4 24 1,3 0 0-16,3-20 18 0,3-3-15 15,1-8-2-15,-1 2 4 16,3 1 3-16,-3 3 6 16,0 6 15-16,3 3-12 15,0 8 3-15,6 5-5 0,4 3-15 16,5 0-1-16,3 17 1 16,-3 5 0-16,-5 3-4 15,-4 1 3 1,-5 5-3-16,-4 0-1 0,-4-1 0 15,-2-2-57-15,0-1-72 16,3-8-40-16,-2-10-216 16</inkml:trace>
  <inkml:trace contextRef="#ctx0" brushRef="#br0" timeOffset="27309.8687">10339 6084 1102 0,'0'0'45'0,"0"0"-39"15,0 0 6-15,100-28 60 16,-69 17-53-16,2-3-15 16,-6-3 1-16,-8-1 40 15,-10 0 2-15,-1-4-14 16,-8 2 23-16,0 1-18 15,-5 3 1-15,-11 5-7 0,-2 6-17 16,-2 5-12 0,2 0-3-16,-1 13-3 0,1 12 2 15,6 8 1-15,2 5 0 16,4 3 2 0,6-1-2-16,0-1 0 0,0-6 0 15,19-7-1 1,3-7-11-16,5-11-20 0,5-8 7 15,5 0 2-15,2-22-10 16,-2-8 27-16,-1-4 6 16,-9-4 1-16,3 0 19 15,-6-2 3-15,1 3-2 16,0 8-2-16,-1 8-11 16,-1 10 8-16,-3 9-16 15,-6 2-2-15,1 7-1 0,-9 15-4 16,-6 3-3-1,-2 7 10-15,-20-2-5 0,1 3 5 16,-3-4 16-16,9-2-5 16,8-3 3-16,7-3-6 15,0-8 3-15,1-1 5 16,18-9-8-16,8-3 1 16,8 0-8-16,5-9-1 15,6-9-15-15,2-6-42 16,1-1-79-16,-8 0 10 15,-7 0-70-15,-13 3 55 16,-11 3 82-16,-4 4 59 16,-4 7 32-16,0 3 82 15,1 5 10-15,2 0-40 0,4 0-67 16,6 0 17-16,1 5 12 16,7-3-25-16,5-2 1 15,3 0-9-15,7 0-5 16,2-14 3-16,0-4-6 15,-6-4-5-15,-11-5 6 16,-11-2 33-16,-12 1 19 16,0 4-19-16,-24 7-25 15,-7 7-1-15,-4 10-11 16,1 5 0 0,3 20 2-16,7 12-4 0,9 6 12 15,8 4 1-15,7 1 1 16,1-3 5-16,18-4-16 15,5-9-3-15,6-9-2 16,4-7 2-16,7-11 0 16,6-5-29-16,3 0-30 0,3-7-111 15,-1-14-204-15</inkml:trace>
  <inkml:trace contextRef="#ctx0" brushRef="#br0" timeOffset="28045.0364">12847 5622 1248 0,'0'0'44'16,"0"0"-22"-16,0 0 24 15,0 0 3-15,0 0-33 16,0 0 23-16,0 94-11 15,0-43-6-15,7 3-13 16,13-3 2-16,5-6-2 0,9-8-8 16,8-7 6-1,10-14-7-15,5-7-5 0,1-9-24 16,-7 0 5-16,-5-18-2 16,-9-10 12-16,-14-10 3 15,-10-7 11-15,-8-6-2 16,-5-3 2-16,0 4 8 15,-14 6-4-15,-7 9 17 16,2 9 10-16,0 10-7 16,1 11 1-16,3 5-16 15,0 0-8-15,3 17-2 16,6 14 1-16,4 13 0 16,2 7 10-16,17 8-7 15,10-3 3-15,6-2-3 16,-2-9-1-16,-1-7 4 15,-2-7-6-15,0-7-39 16,2-7-109-16,5-10-112 0,6-7-507 16</inkml:trace>
  <inkml:trace contextRef="#ctx0" brushRef="#br0" timeOffset="28512.7991">14464 5856 1368 0,'0'0'12'0,"0"0"-12"15,-84 22 0-15,25-9 46 16,-7 0 18-16,-3-6-52 16,1-4-6-16,5-3-4 15,17 0 4-15,18-3 2 16,17-3 2-16,11-8 8 15,18-5-18-15,25-5-53 16,8-3-1-16,4-3-11 16,-3-1 24-1,-13-1 36-15,-12-3 5 0,-16 5 4 16,-11 1 7-16,0 2 12 16,-23 8 21-16,-8 4-8 15,-5 9-16-15,2 6-10 0,5 10-10 16,11 17 0-16,14 15 0 15,4 12 0-15,22 14 14 16,17 6 2-16,0 4-8 16,-2-8 7-16,-10-10-8 15,-5-4-4-15,-13-9-3 16,-7-3 2-16,-2-7-4 16,-3-7 2-16,-13-9 0 15,2-9-5-15,1-5 5 16,5-4-51-16,8-3-107 15,0-4-116-15</inkml:trace>
  <inkml:trace contextRef="#ctx0" brushRef="#br0" timeOffset="28927.3639">14912 5641 1370 0,'0'0'12'16,"0"0"-12"-16,0 0 0 0,0 0 7 15,97 74 13-15,-64-19-12 16,-2 9-8-1,-1 2 0-15,-5-6 0 16,0-9-2-16,-3-15 0 0,-5-13-18 16,1-11 1-16,-6-12 19 15,1-2 3-15,-1-23 43 16,-1-13 21-16,-1-12 2 16,-9-10-20-16,-1-8-28 15,0 1-12-15,-4 2-2 16,-5 14 0-16,5 8-2 15,4 12-5-15,0 9-4 16,0 12-22-16,10 10-53 16,13 0-153-16,0 15-271 0</inkml:trace>
  <inkml:trace contextRef="#ctx0" brushRef="#br0" timeOffset="30843.6526">16493 5686 881 0,'0'0'85'0,"0"0"-38"0,0 0 96 16,37-82-20-16,-37 69-9 16,-15 0-70-16,-7 2-28 15,-7 8 6-15,-11 3-5 16,-3 0-16-16,-4 17 0 16,2 8 1-16,7 8-2 15,10 5 0-15,10 4-1 0,14 2 1 16,4-3 0-16,16-4 1 15,23-10-2-15,13-9-12 16,5-9-19-16,6-9-14 16,-7 0-1-16,-7-17 7 15,-13-13 24-15,-11-7 16 16,-14-6 1-16,-11 0 19 16,0 2 26-16,-6 5 2 15,-10 8 8-15,1 10-12 16,4 5 15-16,2 9-28 15,6 4-17-15,3 0-14 16,0 8-5-16,0 16-9 16,0 10 13-16,0 7 1 15,15 3-1-15,3 5-28 0,6-3-61 16,1-7-44-16,0-9-78 16,-3-13-218-16</inkml:trace>
  <inkml:trace contextRef="#ctx0" brushRef="#br0" timeOffset="31160.0234">16826 5611 1248 0,'0'0'16'15,"0"0"-11"-15,0 0-1 16,0 0 8-16,0 0 19 0,105 95-28 15,-75-54-3 1,-10 0-29-16,-13-8-14 16,-7-9 8-16,-1-12-2 0,-17-12 33 15,0 0 4-15,2-12 50 16,-2-18 20-16,4-4-2 16,5-2 24-16,5 0-26 15,4 5-28-15,0 4-13 16,21 6-15-16,6 5-10 15,5 8-8-15,7 5-78 0,4 3-93 16,1 1-73 0,0 14-133-16</inkml:trace>
  <inkml:trace contextRef="#ctx0" brushRef="#br0" timeOffset="31460.4482">17372 5700 1078 0,'0'0'109'0,"0"0"-93"15,0 0 19-15,83-56 50 16,-59 46-37-16,-6-1-45 16,-3 1 1-16,-8 0-1 15,-4 2-1-15,-3-1 11 16,-4 4 4-16,-18 1-5 16,-10 4-2-16,-4 0-4 15,-3 7 10-15,3 12-2 0,7 4-6 16,6 5 5-1,10 3 0-15,12 3-8 0,1 1 12 16,21-4-7-16,13-2 0 16,8-9-7-16,7-8-3 15,4-8-65-15,6-4-78 16,2-3-125 0,0-18-353-16</inkml:trace>
  <inkml:trace contextRef="#ctx0" brushRef="#br0" timeOffset="31691.0541">18388 5382 1010 0,'0'0'176'0,"0"0"-107"16,0 0 2-16,0 0-16 15,0 0-53-15,0 0 4 16,6 77 39-16,16-33-19 15,0 0-9-15,-2-2-16 16,-4-5-1-16,-4-3 0 16,-3-6-7-16,-5-3-85 15,-2-3 9-15,-2-9-80 16,0-5-134-16</inkml:trace>
  <inkml:trace contextRef="#ctx0" brushRef="#br0" timeOffset="32327.5044">18288 5610 1131 0,'0'0'102'16,"0"0"-82"-1,0 0 62-15,0 0-33 0,91-10-8 16,-46 10-41-16,4 0 4 16,-3 0-10-16,3-12-7 15,-4-9-3-15,-8-6 0 16,-11-4 14-16,-11-5 2 15,-15 4 1-15,0 1 13 16,-5 7 17-16,-10 5-6 0,3 8 18 16,3 8-19-16,1 3-18 15,0 6-6-15,3 20-12 16,5 12 12 0,0 10-1-16,6 4 2 15,12-2-2-15,-1-6 0 16,2-8 0-16,-1-11-5 15,1-8-10-15,2-9-3 0,0-8 9 16,3 0 3-16,0-15 4 16,-2-7 6-16,-4-5-2 15,0-3 3-15,-6 0-4 16,-2 2 1-16,-4 8 1 16,-1 6 0-16,-1 10-2 15,1 4 0-15,5 0-3 0,4 9-17 16,5 7 16-16,1 3 4 15,2-3 0-15,2-1-1 16,1-6 1-16,5-8-9 16,-3-1 9-16,-2-1 4 15,-2-15 2-15,-10-4 2 16,-6 3 5-16,-7-2-9 16,0 5 16-16,0 6-10 15,-8 8-4-15,0 0-6 16,4 10-19-16,2 15 19 15,2 4 1-15,0 3 18 16,15-3-8-16,6-4 7 16,4-5-11-16,7-2 5 15,8-10-3-15,4-4-9 0,3-4-79 16,-7-4-166-16,-7-18-449 16</inkml:trace>
  <inkml:trace contextRef="#ctx0" brushRef="#br0" timeOffset="33183.0433">20251 5082 1383 0,'0'0'17'0,"0"0"-14"16,0 0 82-16,0 0-1 15,0 0-72-15,0 0-12 16,-9 24-25-16,9 26 25 16,12 14 3-16,8 8-3 15,5 9 2-15,-1 5 2 0,-2 0-2 16,-4 5-2-16,-2 3 0 15,-2-3 0-15,-1-3-3 16,-4-13-5 0,0-12-4-16,3-12 2 0,-3-7-3 15,3-7 10-15,3-5 3 16,2-5-3-16,0-6 1 16,5-8-5-16,1-4-6 15,2-6 3-15,2-3-2 16,-1 0 2-16,-1-11-13 15,-2-9-18-15,-3-11 16 16,-5-6 2-16,-7-9-31 16,-8-7 17-16,-8-11 3 15,-26-8-7-15,-15-4 9 0,-11 1 26 16,-6 10 6-16,-1 9 25 16,7 12 30-16,16 13-21 15,19 12 5-15,15 7 7 16,10 5-29-16,10 3-11 15,22 4-6-15,14 0-32 16,6 0-31-16,3 0-59 16,-3 4-148-16,-3-4-212 15</inkml:trace>
  <inkml:trace contextRef="#ctx0" brushRef="#br0" timeOffset="33526.1115">20739 5493 609 0,'0'0'412'0,"0"0"-357"16,0 0 15-16,0 0 45 15,0 0-51-15,0 0-54 16,0-20-10-16,0 43-7 16,2 5 7-16,11 2 0 15,8 0 0-15,1-4 3 16,8-6-3-16,5-6-2 16,1-5-9-16,2-8-7 15,-2-1-13 1,-3 0 1-16,-7-18 20 0,-9-4 10 15,-5-3 5-15,-11-3 30 0,-1 2 7 16,-3 4-7-16,-14 2 5 16,-2 6-3-16,5 6-12 15,2 6 17-15,3 2-27 16,4 3-13 0,4 17-2-16,1 6 0 15,0 7 0-15,11 0 1 16,8-3 1-16,4-4-4 0,3-5-58 15,-1-9-35-15,1-4-32 16,-1-8-172-16,-4 0-263 16</inkml:trace>
  <inkml:trace contextRef="#ctx0" brushRef="#br0" timeOffset="33911.0858">21230 5479 1007 0,'0'0'91'16,"0"0"-19"-1,0 0 13-15,0 0-58 0,0 0-23 16,0 0-4-16,28 57 2 16,-14-29-1-16,-4-3-1 15,-1-4-1-15,0-2-34 16,-5-8-23-16,-1-5-8 16,-1-5 38-16,-2-1 28 15,0 0 0-15,0-13 18 16,1-10-8-16,2-2 37 15,2-1-16-15,5 1 1 16,1 3 6-16,4 4 4 16,1 5-17-16,1 6 15 15,0 4 17-15,3 3-21 0,-4 0-11 16,4 12-13-16,-5 7 10 16,-1 3-13-16,-1 6-9 15,-4 0 3-15,-1-2-3 16,-2-2 0-16,3-1-58 15,3-6-56-15,2-6-33 16,5-5-123-16,1-6-151 16</inkml:trace>
  <inkml:trace contextRef="#ctx0" brushRef="#br0" timeOffset="34343.508">21858 5423 765 0,'0'0'146'0,"0"0"-12"16,0 0-59-16,0 0-5 0,0 0-10 16,-84-21-49-1,69 50-4-15,4 6 6 0,9 5-11 16,2-2 13-16,9-3 10 16,17-7-13-16,5-7 5 15,5-13 3-15,7-4 14 16,6-4-9-16,8 0-15 15,-2-12-7-15,0-9-3 0,-11-2 1 16,-10-6 0-16,-10-3-1 16,-11-3-14-1,-7-5 12-15,-6-2-1 0,0 1 3 16,-16 4 2-16,-2 7 0 16,-3 10 11-1,2 8 11-15,6 9 1 0,1 3-17 16,4 7-8-1,3 20-6-15,5 10 6 0,0 8 2 16,8 4 8-16,9-1-8 16,0-1-1-16,-1-6-1 15,-2-7-70-15,-2-8-12 16,-3-6-51-16,0-8-78 16,-2-9-179-16</inkml:trace>
  <inkml:trace contextRef="#ctx0" brushRef="#br0" timeOffset="34659.0596">22135 5493 1067 0,'0'0'218'16,"0"0"-218"-16,0 0 0 15,105 2-1-15,-61-1-1 16,5-1 0-16,-2 0-52 15,-7 0-33-15,-10-10 41 16,-9-4 43-16,-10 1 3 16,-8-1 70-16,-3 4 6 15,0 4-15-15,0 4-1 0,0 2-7 16,0 0-40-16,4 4-13 16,6 13-9-16,1 6 9 15,1 4 1-15,1 0 3 16,-1 2-1-16,-1-2-2 15,-4-5-1-15,-1-2-51 16,-4-7-65-16,-2-3-106 16,0-10-402-16</inkml:trace>
  <inkml:trace contextRef="#ctx0" brushRef="#br0" timeOffset="34825.6129">22650 5274 590 0,'0'0'0'0</inkml:trace>
  <inkml:trace contextRef="#ctx0" brushRef="#br0" timeOffset="35126.3902">22869 5380 962 0,'0'0'39'0,"0"0"-35"0,0 0 45 16,-82 99 33-16,82-62-24 15,0 0-15-15,24-5-11 16,9-7-6-16,4-6-6 15,1-12-7-15,-2-4-2 16,-6-3 6-16,-5-5 33 16,-9-15 29-16,-5-3-1 15,-8-4-42-15,-3-3-19 16,-3-2-10-16,-21-1-7 16,-9 2-3-16,-1 6-4 15,1 8-15-15,4 11-82 0,14 6-94 16,14 0-138-16</inkml:trace>
  <inkml:trace contextRef="#ctx0" brushRef="#br0" timeOffset="35544.2852">23063 5422 822 0,'0'0'418'0,"0"0"-377"15,0 0-36-15,0 0 37 16,0 0-32-16,0 0-8 15,35 64-4-15,-22-30 4 16,1-4-4-16,-7-3 1 16,-4-6-38-16,-3-6 7 15,0-5 0-15,0-4 11 0,0-6 3 16,0 0 18-16,-1-6 3 16,1-14 3-16,0-4 1 15,0-4-3-15,0 0-3 16,9-2 5-16,5 3 19 15,3 3 6-15,4 5 23 16,1 2-8-16,0 3 1 16,-2 8 8-16,-5 2-14 15,0 4-10-15,0 0-26 16,-2 4-4-16,3 16-2 16,-5 2 0-16,-2 3-1 15,-4-2 1-15,-4 1-4 16,-1-2 5-16,0-4-5 15,0-3-32-15,0-3-69 16,6-4-9-16,6-4-95 0,7-4-30 16,9 0-450-1</inkml:trace>
  <inkml:trace contextRef="#ctx0" brushRef="#br0" timeOffset="35848.5348">23723 5349 645 0,'0'0'249'16,"0"0"-217"-16,-95-11-30 16,78 18 29-1,11 15-8-15,6 6-21 0,10 1 7 16,17 1-7-16,5-5 9 16,0-2 3-16,-5-7 0 15,-6-3 37-15,-6 0 3 16,-6-2-19-16,-6 1 5 15,-3 2-12-15,0 2-4 16,-1 0 11-16,-16 0-27 16,-7-3 6-16,-6-2-6 15,-1-4-6-15,3-3 7 16,-1-2-9-16,7-2-9 16,9 0-95-16,3-3-123 15,10-12-355-15</inkml:trace>
  <inkml:trace contextRef="#ctx0" brushRef="#br0" timeOffset="36858.0611">24809 5461 315 0,'0'0'791'0,"0"0"-723"0,0 0-15 15,0 0 24 1,-18-79-27-16,-12 70-13 15,-1 9-19-15,3 0-12 16,4 7-2-16,7 10-4 0,7 2 1 16,9-3 1-16,1-1 1 15,5-7 1-15,15-4-4 16,4-4-27-16,4-5-4 16,0-18-15-16,1-6 7 15,-8-7 20-15,-7-3 19 16,-4-4 0-16,-9 1 24 15,-1 3 13-15,0 4 25 16,0 12 16-16,0 10-6 16,0 9-25-16,0 4-21 0,0 0-26 15,0 24-9 1,0 18-12-16,10 18 21 0,10 15 5 16,2 7-5-16,-1 5 9 15,-4 4-8-15,-6-1-1 16,-2 6 1-16,-1 1-1 15,-2-5-8-15,3-3-21 16,-2-13-14-16,2-3-9 16,0-6 4-16,7-2 15 15,4-8 5-15,5-9 7 16,8-10-1-16,7-10-7 16,7-7 12-16,3-8 5 15,2-8 12-15,-4-5 0 0,-2 0 3 16,-4-6-1-16,-4-15 2 15,-5-7-2-15,-5-7-2 16,-6-9-2 0,-10-9-27-16,-12-7 4 0,-1-7 17 15,-35-4-1-15,-21-3 6 16,-16-2-1-16,-12 1 4 16,-4 5 3-16,8 12 2 15,18 18 30-15,23 14 57 16,22 14-19-16,15 7-35 15,3 2-13-15,4 0 12 16,23-1-8-16,9-3-29 16,8-1-5-16,2-4-2 15,-9-3-46-15,-12-8-2 16,-14-5 22-16,-11-4-16 16,-2-3 6-16,-18 2-16 0,-3 6-84 15,-2 5-124-15,5 6-485 16</inkml:trace>
  <inkml:trace contextRef="#ctx0" brushRef="#br0" timeOffset="39377.9589">26053 5597 1142 0,'0'0'109'16,"0"0"-70"-16,0 0 44 15,0 0-4-15,0 0-2 16,0 0-46-16,112-50-29 16,-67 63-2-16,-1 11 0 15,-6 3-1-15,-10 6-4 0,-11 4 1 16,-13 1-5-16,-4-1 1 16,-3-2-9-16,-18-5 1 15,-4-9 1-15,-2-7 8 16,5-10 0-16,7-3 7 15,5-1 3-15,7-2 3 16,3-15 17-16,0-8-16 16,20-1 4-16,10-2-11 15,3-3-14-15,3-2 7 16,-6-2 4-16,-4 0 3 16,-6-1 4-16,-10 4 0 15,-4 6 21-15,-6 7 2 0,0 7-11 16,0 6-6-1,-10 6-10-15,-5 0-2 16,0 18-5-16,2 11 1 0,4 8 6 16,9 4 1-1,0 2-1-15,17-3-2 0,12-4 2 16,4-4 0-16,2-3 3 16,4-10-3-16,-1-6-33 15,-2-7-98-15,-7-6-93 16,-8-13-259-16</inkml:trace>
  <inkml:trace contextRef="#ctx0" brushRef="#br0" timeOffset="39716.055">26949 5382 1133 0,'0'0'23'0,"0"0"-23"16,0 0-1-16,0 0 1 15,0 0 31-15,0 0-7 0,-7-2-5 16,7 2 36-16,0 0 24 15,0 0 0-15,0 0-30 16,0 0-27-16,0 0-21 16,0 4-1-16,4 8-25 15,2 8 25-15,0 2-1 16,-5 1 1-16,-1 5-30 16,0-6-82-16,-4-8-136 15</inkml:trace>
  <inkml:trace contextRef="#ctx0" brushRef="#br0" timeOffset="40076.0808">27102 5949 1458 0,'0'0'0'16,"0"0"-393"-16,0 0-477 16</inkml:trace>
  <inkml:trace contextRef="#ctx0" brushRef="#br0" timeOffset="43765.9558">3389 9007 547 0,'0'0'485'16,"0"0"-423"-16,18-78 27 15,-18 50 17-15,-3-2 0 16,-16 3-25-16,-8 5-31 16,-3 4-26-16,-4 5 3 15,-5 7-2-15,-4 6-23 0,1 0-1 16,0 16-1-16,8 11-3 15,10 7 3-15,8 5 0 16,10 3 0-16,6-1 2 16,6-6 1-16,19-5-3 15,8-7 0-15,6-9-14 16,4-8 6-16,-1-6-9 16,-2 0-7-1,-7-10-2-15,-2-13 8 0,-7-5 18 16,-9-9 0-16,-6-6 1 15,-6-1 1-15,-3-7-2 16,0-4 3-16,-2 3 6 0,-7-4-8 16,-1 3 11-1,1 4 1-15,0 4 5 16,3 3 7-16,-4 10-8 0,4 9-2 16,0 6 5-16,1 9-10 15,5 6 7-15,-3 2-13 16,3 0-4-16,0 6-2 15,0 21-11-15,0 11 13 16,6 7 0-16,5 6 0 16,3 2 0-16,0 0-3 15,2-1 3-15,1 0 2 0,-4-1-1 16,4-4 0 0,-1-6-1-16,-4-5-19 0,0-7-19 15,0-8-22 1,-8-7-66-16,-2-6 6 15,-2-5-73-15,0-3-120 16</inkml:trace>
  <inkml:trace contextRef="#ctx0" brushRef="#br0" timeOffset="44475.0531">3710 8643 943 0,'0'0'114'0,"0"0"-62"15,0 0 48 1,0 0 3-16,0 0-29 0,0 0-45 16,7-42-29-16,-2 61-13 15,4 8 12-15,0 5 1 16,1 2 0-16,-1-1 0 16,2-3 0-16,-1-1 0 15,5-8-5-15,1-4-15 0,1-7-6 16,1-7 7-16,0-3 16 15,0 0-4-15,-5-13 7 16,-1-4 0-16,-3-4 0 16,-1-2 9-16,-3-1-8 15,-2 1 3-15,-1 0 3 16,-2 2 2-16,0 4 3 16,0 1-4-16,-2 4-6 15,-1 3 19 1,-1 4-7-16,4 3-11 0,0 2 6 15,0 0-9-15,0 0-15 16,0 10 3-16,3 8 11 16,7 5 0-16,4 1 1 15,2 3 0-15,1 1-5 16,-1 1 1-16,1 3-4 0,-1-2-6 16,-4 1 1-16,1-2 9 15,-7-1 1-15,-3-4 0 16,-3-1 1-16,0-5 0 15,-12-3 2-15,-10-2 0 16,-8-4 21-16,-3-4 12 16,-7-1 12-16,-3-3-12 15,1 3-17-15,4-3-14 16,10 2-2-16,6 1 0 16,10 1-102-16,6 2-91 0,6 0-317 15</inkml:trace>
  <inkml:trace contextRef="#ctx0" brushRef="#br0" timeOffset="44723.1766">3151 9393 1078 0,'0'0'259'0,"0"0"-245"15,0 0-9-15,0 0 98 0,143 0-7 16,-52-8-61-16,15-1-25 16,18 1-8-16,7-2 1 15,-9 1-4-15,-16-2 1 16,-21 3-20-16,-25 4-50 16,-23 2-103-1,-23 2-106-15,-14 0-297 0</inkml:trace>
  <inkml:trace contextRef="#ctx0" brushRef="#br0" timeOffset="45525.4681">3483 9974 1026 0,'0'0'87'15,"0"0"-84"-15,-98-5 18 16,60 5 81-16,0 10-31 16,11 7-33-16,3 3-27 15,12 1-4-15,8 1-2 16,4 1-1-16,0-4 1 16,4 0 1-16,14-7 0 15,6-2 7-15,1-8-4 16,9-2 0-16,-2 0-7 0,-1-15-2 15,-3-7-7 1,-3-6-5-16,-5-4 2 0,-5-8 8 16,-9-4 2-16,-6-4 1 15,0-2-1-15,-3-1 0 16,-10 0 14 0,1 5 8-16,3 5-13 0,-3 5 15 15,3 9 10-15,4 9-7 16,1 7 10-16,2 5-18 15,2 4-6-15,0 2 2 16,0 0-15-16,0 6-10 0,0 19 1 16,0 8 9-16,0 11 2 15,5 5 1-15,10 4-1 16,1 2-1 0,1-2 1-16,2 0-2 15,-2-4 0-15,-1-5-1 0,6-5-45 16,-2-6-95-16,2-9-23 15,0-11-143-15,-3-12-323 16</inkml:trace>
  <inkml:trace contextRef="#ctx0" brushRef="#br0" timeOffset="45974.2593">3804 9854 1158 0,'0'0'100'0,"0"0"-46"16,0 0-2-16,0 0 40 16,81-25-34-16,-53 45-32 15,3 5-22-15,-5 4-3 16,-11 5 0-16,-10-2-2 16,-5 2-2-16,-1-1-1 15,-20-7 4-15,2-6-6 16,2-7 3-16,4-9-3 15,10-4 4-15,3 0 4 16,0-6 3-16,0-15-5 16,19-7-31-16,1-6 12 15,2-1 6-15,-1-5 3 16,-4 1 9-16,-3 2 1 0,-5 6 4 16,-4 6-1-16,-2 9 24 15,0 5-2-15,-3 11 11 16,0 0-35-16,0 10-1 15,0 16-8-15,0 13 8 16,7 2 11-16,4 1-9 16,2-2 1-16,5-5-1 15,1-7-2-15,1-8-1 16,4-3-11-16,1-10-65 16,3-7-56-16,2-2-134 0,0-21-499 15</inkml:trace>
  <inkml:trace contextRef="#ctx0" brushRef="#br0" timeOffset="46453.5643">4832 9201 788 0,'0'0'402'0,"0"0"-347"0,0 0 15 16,0 0 23-16,0 0-15 15,97-22-26-15,-55 21-40 16,4 1-8-16,-6 0-4 16,-2 0 2-1,-8 0-5-15,-7 0-80 0,-11 0-74 16,-12 0-106-16,-4 4-150 16</inkml:trace>
  <inkml:trace contextRef="#ctx0" brushRef="#br0" timeOffset="46623.1125">4824 9420 1156 0,'0'0'103'16,"0"0"-24"-16,127 2 42 16,-77-2-49-16,-1-10-46 0,-4 1-22 15,-2-1-4-15,-7 0-63 16,-8-1-101-16,-13 0-183 15</inkml:trace>
  <inkml:trace contextRef="#ctx0" brushRef="#br0" timeOffset="49015.8886">6489 8931 954 0,'0'0'180'0,"0"0"-138"15,-22-85 23-15,0 64-3 16,-5 3-6-16,0 10-6 16,-3 4-18-16,-5 4-28 15,-4 0 4-15,0 9 0 16,3 9 7-16,3 7 1 15,12 3-15-15,5 2 5 16,7 0-4-16,9-2-1 16,0-4 6-16,25-5-3 0,10-7 6 15,7-6-10-15,5-6-5 16,4 0-18-16,-3-12-2 16,-2-12 9-16,-7-4 15 15,-11-7-4-15,-3-6 5 16,-13-2 3-1,-4-4 0-15,-8 0-2 16,0 1 11-16,0-1-4 0,-5 3 25 16,-7 0-16-16,-2-2 8 15,-3 2-4-15,4 2-6 16,2 5-6-16,2 8 15 16,2 4-14-16,1 8 7 15,6 8-3-15,0 2-6 16,-2 5 0-16,2 2-2 0,0 0-6 15,-1 0-3-15,1 16-11 16,-2 15 10-16,1 14 4 16,1 6 0-16,0 11 1 15,0 3 0-15,12 1-2 16,3 1 1 0,-2-4-1-16,-1-4-2 0,0-8-14 15,-3-6-35-15,1-10-11 16,-2-6-85-16,-2-9 8 15,-3-7-108-15,0-6-182 16</inkml:trace>
  <inkml:trace contextRef="#ctx0" brushRef="#br0" timeOffset="49291.1523">6088 9131 1061 0,'0'0'130'0,"0"0"-123"15,0 0 100-15,0 0 60 16,133 8-71-16,-39-8-50 16,11 0-23-16,5-4-7 15,-7-6 6-15,-5 3-17 0,-17-1-5 16,-17 4-1 15,-21 1-28-31,-19 1-47 0,-21 2-112 0,-9 0-116 16,-28 0-473-16</inkml:trace>
  <inkml:trace contextRef="#ctx0" brushRef="#br0" timeOffset="50041.3068">6412 9625 1226 0,'0'0'32'16,"0"0"-30"-16,0 0 47 15,-108-24 17-15,74 24-22 16,3 14-21-16,1 8-8 16,6 4-11-16,6 1 5 15,11-2-4 1,4-1-3-16,3-3 6 0,0-2-6 15,9-6 5-15,15-5 6 0,4-7-8 16,8-1 2 0,3-5-7-16,1-17-12 15,-3-6-5-15,-4-6 2 16,-9-4 10-16,-8-10 3 16,-11-3-1-16,-5-2 3 15,0-4 3-15,0-1 1 0,-14 2 23 16,-2 4 3-16,-2 7-7 15,6 9 13-15,2 10-6 16,2 9-5-16,2 8-10 16,3 5 3-16,3 4-5 15,0 0-10-15,0 4-3 16,0 22-10-16,0 14 9 16,3 10 1-16,8 4 1 15,-1 0 0-15,3-1 1 0,-2-1 1 16,-2 0-4-1,3-2 1-15,0-4-27 16,4-5-38-16,2-7-74 16,3-12-111-16,1-12-195 15</inkml:trace>
  <inkml:trace contextRef="#ctx0" brushRef="#br0" timeOffset="50526.0277">6633 9438 1199 0,'0'0'69'16,"0"0"-12"-1,0 0-3-15,0 0 52 16,107-48-55-16,-77 53-41 0,0 15-10 16,-9 8-3-16,-3 5 3 15,-14 7-8-15,-4 2 5 16,-10 1-5-1,-16-5 4-15,-2-6 0 16,6-9-5-16,7-7 9 0,7-8-1 16,8-7-3-16,0-1 4 15,6-1-5-15,16-18-1 16,8-9-24-16,-1-6 20 16,3-6 6-16,-9-3-1 15,-4-2 5-15,-10 0 0 16,-4 3 0-16,-5 5 3 0,0 9 32 15,0 9 1-15,-2 7-5 16,-4 10-8-16,5 2-13 16,-1 5-10-16,2 20-12 15,0 10 12-15,0 8 2 16,9 3 0-16,8 1 0 16,-2-2-1-16,1-5 0 15,-2-7-1-15,2-6-4 16,-1-7-36-16,7-7-56 15,2-8-24-15,1-5-125 16,-2 0-360-16</inkml:trace>
  <inkml:trace contextRef="#ctx0" brushRef="#br0" timeOffset="51606.4169">7908 8488 836 0,'0'0'201'16,"0"0"-170"-16,0 0-23 15,0 0 23-15,-85-37 14 16,51 37-7-16,-2 4-29 15,3 10-4-15,2 0-5 16,6 2 0-16,1 3 2 16,5-1 2-16,5 2 0 0,3 2 6 15,4 0-9-15,6 2 2 16,1 2 0 0,0 2-3-16,0 0 4 15,1 4-3-15,8 1 1 0,-3 0 0 16,3 1 0-16,1 3-2 15,-1 1 0-15,-1 0 3 16,-2 4-3-16,0 2 0 16,-2-1 1-16,-1 1-2 15,-3 3 1-15,0 0 0 16,0-4 0-16,0-1 2 16,0-4-4-16,0-7 4 15,0-2-2-15,3-4 0 16,2-7 3-16,1-2-3 0,0-5 2 15,1-4 11 1,0-1 34-16,4-2-3 16,4-1-13-16,1 0 0 0,4-3-12 15,-5 0 0 1,1 0-11-16,-2 0-7 0,2-5-1 16,2-6-57-16,4-4-56 15,2-8-134-15,6-4-530 16</inkml:trace>
  <inkml:trace contextRef="#ctx0" brushRef="#br0" timeOffset="52440.6965">8268 8729 1082 0,'0'0'62'15,"0"0"-41"-15,0 0 72 16,0 0-2-16,0 0-62 16,0 0-29-16,-24 6-3 15,17 21 3-15,4 6 2 0,3 5 3 16,0 3 3-16,0 0-3 16,0-2-4-1,7-5 1-15,8-4 1 0,7-7-2 16,5-8 12-16,4-6-12 15,4-8-1-15,2-1-3 16,1-3-10-16,-4-14 6 16,-6-5 3-16,-4-5 4 15,-3-2 0-15,-9-4 0 16,-3-1 1-16,-5 1 1 16,-4 2 1-16,0 1-1 15,0 7 13-15,0 3-9 16,-7 3 12-16,-1 6-2 15,1 1 8-15,1 5 1 0,3 2-16 16,-1 1 5 0,4 2-4-16,0 0-6 15,0 0-1-15,0 5-3 16,-2 12 0-16,2 9 7 0,0 5-5 16,0 2 3-16,0 1-1 15,2 3-3-15,5-1 4 16,2-1-2-16,0-2-3 15,1-5 4-15,-1-6-2 16,0-1-4-16,0-5 1 0,0-2-49 16,-3-5-84-1,6-6-91-15,0-3-336 0</inkml:trace>
  <inkml:trace contextRef="#ctx0" brushRef="#br0" timeOffset="52619.2163">8869 8851 1338 0,'0'0'33'0,"0"0"-31"15,0 0 1-15,0 0-3 16,0 0-131-16,0 0-223 15</inkml:trace>
  <inkml:trace contextRef="#ctx0" brushRef="#br0" timeOffset="53123.8806">9208 8647 1187 0,'0'0'42'0,"0"0"4"16,0 0 44-16,0 0-39 15,0 0-51-15,0 0-7 16,39 58 7-16,-25-20-6 16,-3 6 5-16,-3 2 0 15,0 1-18-15,-3-2 0 16,1-7-19-16,1-7 1 16,1-12 8-16,7-6 16 15,-2-10 10-15,0-3 3 16,0 0 3-16,1-12 14 15,0-9 10-15,2-6 23 0,-4-4-3 16,-1-6-4 0,-3-2-19-16,-3-1 10 15,-2 0-3-15,0 2-7 16,0 3-2-16,2 4-17 0,-1 4-4 16,3 6-1-16,1 7-6 15,-1 7-67-15,4 4-93 16,2 3-213-16</inkml:trace>
  <inkml:trace contextRef="#ctx0" brushRef="#br0" timeOffset="53672.6429">9696 8318 1187 0,'0'0'48'0,"0"0"-19"15,0 0 3-15,0 0-7 16,103-10-17-16,-59 21-8 0,-2-1-7 16,-3-1-30-16,-6-2 0 15,-11-3 8-15,-11-4 18 16,-8 0 11-16,-3 0 8 16,0 0 30-16,0 2-19 15,-2 3-6-15,-5 8-8 16,1 6 0-16,3 11 9 15,3 7-2-15,0 7 5 16,9 7-3-16,7 2-8 16,-2 6 8-16,0 0-2 15,0-1-6-15,-2 5 4 16,3-1 18-16,-2 0 8 16,2-2-17-16,-4 2-2 15,-4-5 2-15,-4-5 2 0,-3-5 4 16,-4-10 7-16,-19-9-15 15,-14-8-10-15,-8-6-4 16,-7-8-3-16,-6-6-52 16,4 0-188-16,6-23-747 15</inkml:trace>
  <inkml:trace contextRef="#ctx0" brushRef="#br0" timeOffset="54345.8492">10867 8668 1046 0,'0'0'127'15,"0"0"-22"-15,0 0 0 16,0 0-20-16,0 0-37 16,101-1-38-16,-58 1-2 15,-2 0-6-15,-4 0 0 16,-5 4-4-16,-9 1-20 16,-9 1-102-16,-4 0-64 0,-10-5-212 15</inkml:trace>
  <inkml:trace contextRef="#ctx0" brushRef="#br0" timeOffset="54538.3316">10785 8935 1207 0,'0'0'98'15,"0"0"1"-15,106 8 29 16,-57-8-74-16,6 0-35 0,0 0-19 15,-5 0-10-15,-6 0-79 16,-14-10-155 0,-12-5-287-16</inkml:trace>
  <inkml:trace contextRef="#ctx0" brushRef="#br0" timeOffset="74970.8837">12086 8386 912 0,'0'0'202'0,"0"0"-135"0,0 0 2 15,0 0 44-15,0 0-31 16,0 0-34-16,0 0-21 16,-3-35-16-16,3 35-11 15,0 0 0-15,7 11-2 16,1 12 0-16,1 8-2 15,-2 7 1-15,0 1 3 16,-1 2 3-16,-1 1-3 16,1-4-2-16,-1-1 2 15,1-5 0-15,1-3-2 16,0-6 6-16,2-7-3 16,5-3-1-16,-2-5-4 15,4-2 3-15,2-6-6 16,4 0 0-16,4 0-6 0,-1-7-4 15,-1-7 5-15,0-3 1 16,-2-1 1-16,-4-5 6 16,-3 0 4-16,-1-2 0 15,-6 0 1-15,-5-2 0 16,-3-1 6-16,0 1 6 16,0 1 7-16,0 5-2 15,-3-1 1-15,-4 4-5 16,1 0-2-16,0 4-5 15,0 3 10-15,0-2-2 16,-1 5-6-16,-1 0 6 0,2 1-12 16,0 4 4-1,3 2 1-15,2-1-4 16,1 2-2-16,0 0-2 16,-2 2-5-16,-2 16 2 15,4 10 1-15,-3 7 2 0,3 4 0 16,0 3 1-16,3-3-2 15,10-2 1-15,-1-5 0 16,3-2 1-16,2-5 0 16,-1-9-1-16,2-2 0 15,1-3-2-15,0-4 2 16,0-3-8-16,1-4-37 16,-3 0-95-16,1-2-135 0,-9-15-480 15</inkml:trace>
  <inkml:trace contextRef="#ctx0" brushRef="#br0" timeOffset="77156.0784">9141 8313 862 0,'0'0'8'0,"0"0"-8"15,0 0-145-15,0 0 44 16,0 0-64-16,0 0-57 16</inkml:trace>
  <inkml:trace contextRef="#ctx0" brushRef="#br0" timeOffset="78805.4334">13640 8393 1021 0,'0'0'65'16,"0"0"-35"-16,0 0 7 0,-52-74 48 15,34 62-4-15,-3 1-36 16,-1 3-19-16,-5 2-19 16,-4 6-1-16,4 0-1 15,1 0-1-15,4 8 1 16,6 9-3-16,4 5-2 16,7 5 0-1,2 3 2-15,3 2-4 0,0-5 2 16,12 0 0-16,8-6 3 15,1-4 0-15,6-3-2 16,4-10 4-16,6-4-3 16,-1 0-1-16,-3-2-1 0,-7-12-5 15,-4-6 2 1,-6-4 3-16,-4-5 1 0,-2-3 3 16,-4-4-2-16,-3-4 0 15,-3 1 5 1,0-4 9-16,0 1 10 0,0-1 8 15,0 1 14-15,-6-2-26 16,-1 4-8 0,1 5-4-16,0 6 8 0,0 5 1 15,0 4-2-15,0 1-7 16,3 7 7-16,0 2-2 16,2 4-11-16,-1 4 6 15,2 0-2-15,0 2-7 16,0 0 1-16,0 0-2 15,0 0-6-15,0 14 2 16,0 11 0-16,5 11 4 0,5 7 0 16,0 7 0-16,-1 3-1 15,3 4 1-15,-1 2 0 16,1-5 0-16,-2 0 2 16,-1-3-3-16,-1-4 1 15,-4-7-1 1,0-5-2-16,-2-8 0 0,-1-7-5 15,-1-7-9-15,0-4-18 16,2-8-23-16,-2-1-69 16,1 0-51-16,-1-6-4 15,0-12-430-15</inkml:trace>
  <inkml:trace contextRef="#ctx0" brushRef="#br0" timeOffset="79488.7077">14009 8072 1042 0,'0'0'23'16,"0"0"14"-16,0 0 67 15,0 0 13-15,-18-73-25 16,18 71-39-16,0 2-18 16,0 0-30-16,0 0-3 15,3 0-2-15,13 12-16 16,5 11 13-16,5 9 2 0,-1 5-2 16,0 9 3-16,-1 0 0 15,-3-3 2 1,-6-3-4-16,-1-3-3 0,-3-5 2 15,-3-8-16-15,-2-5-6 16,-3-7 22-16,-1-5-4 16,-1-6 7-16,-1-1 1 15,0 0 0-15,3 0 10 16,0-2 5-16,4-11-8 16,1-4-3-1,-1-3-3-15,2-1 5 0,-3-4-6 16,-1-3 0-16,-1-5 4 15,-1-3 5-15,0-3 0 16,-1 0 8-16,-2-1-4 0,0 5 9 16,0 4 3-16,0 8-14 15,0 8-1-15,0 5-11 16,0 6 0-16,0 2-2 16,0 2 1-16,0 0-74 15,1 20-105-15,2 9-44 16,-2 7-137-16</inkml:trace>
  <inkml:trace contextRef="#ctx0" brushRef="#br0" timeOffset="79855.3705">13582 8730 1274 0,'0'0'65'15,"0"0"-63"-15,0 0 39 0,0 0 88 16,0 0-58-1,0 0-51-15,85 23-17 0,5-23 2 16,22 0 1-16,15-2-4 16,4-11-3-16,-6 1 1 15,-16-2 0-15,-18 1-3 16,-21 3-93 0,-25 2-45-16,-21-1-93 0,-23 3-280 15</inkml:trace>
  <inkml:trace contextRef="#ctx0" brushRef="#br0" timeOffset="80756.6703">13894 9494 793 0,'0'0'392'0,"0"0"-370"16,0 0 29-16,0 0 66 15,0 0-45-15,-88-70-24 16,58 65-31-16,-6 4 2 0,-4 1 9 15,0 0 1-15,1 8-6 16,6 8-13-16,8 4-6 16,5 0 1-16,7 4-4 15,10 2-1-15,3-1 2 16,6 0 2-16,19-2-4 16,11-6 3-16,7-7-3 15,4-9 3-15,-1-1-3 16,-4-2-1-16,-5-17 0 15,-7-6-4-15,-6-5 5 16,-7-5-3-16,-4-6 7 0,-7-4-4 16,-2-9 1-16,-4-4 0 15,0-3 3-15,-1 5-4 16,-11 6 13 0,1 11 0-16,-2 11-4 15,4 8 17-15,3 10-7 0,1 5 4 16,5 5-1-16,0 0-20 15,0 0-1-15,0 0-1 16,0 11-9-16,3 15 8 16,8 11 1-16,1 10 0 15,4 2 1-15,-1 4-1 16,3-2 0-16,1-4-1 0,2 1-17 16,3-7-33-1,1-2-36-15,1-10-121 0,-5-9-87 16,-5-13-324-16</inkml:trace>
  <inkml:trace contextRef="#ctx0" brushRef="#br0" timeOffset="81205.4715">14136 9157 1373 0,'0'0'34'0,"0"0"-16"15,0 0 38-15,0 0 12 16,0 0-45-16,82-8-23 0,-47 45-2 16,-2 9 1-16,-7 4-2 15,-11-1 1-15,-9-4-2 16,-6-8-8-16,0-7-25 16,0-9 11-16,-8-9 10 15,1-6 13-15,2-4-4 16,4-2 7-16,1 0 10 15,0-17-10-15,0-7-19 16,6-6 1-16,7-5 11 16,0-3 4-16,-3-5-4 15,-4 3 6-15,-5 4 1 16,-1 8 5-16,0 10 35 16,0 9 3-16,0 6 2 15,0 3-12-15,0 0-33 16,0 8-8-16,0 17-7 15,0 5 15-15,7 7 0 16,4 0 2-16,4-3-2 0,4-5 0 16,3-3 2-16,1-6-4 15,4-7-9-15,4-5-88 16,6-8-90-16,1 0-202 16</inkml:trace>
  <inkml:trace contextRef="#ctx0" brushRef="#br0" timeOffset="82053.4776">15219 8663 957 0,'0'0'147'0,"0"0"-101"15,0 0 31-15,0 0 52 16,0 0-60-16,0 0-38 16,-27-1-16-16,37 1-14 15,13 0 3-15,14 0 19 16,8 0 8-16,2 0-8 16,0 0-11-16,0 0 8 15,0 0-11-15,-1 0-6 16,-3 0-3-16,-2 0 0 0,-1 0-6 15,-10 0-1 1,-8-2-58-16,-4-2-37 0,-10-1-37 16,-5-2-69-16,-3-1-115 15</inkml:trace>
  <inkml:trace contextRef="#ctx0" brushRef="#br0" timeOffset="82332.6192">15477 8488 881 0,'0'0'264'0,"0"0"-194"16,0 0 49-16,0 0-5 0,0 0-43 16,0 0-49-16,-9-7-22 15,9 23-6-15,0 11 5 16,6 3 1-16,3 5 5 15,-3 2 3-15,3 5 5 16,1 1-6-16,-2-1-6 16,-1-1-1-16,-1-2 0 15,-1 2-31-15,-1-11-165 16,-4-8-267-16</inkml:trace>
  <inkml:trace contextRef="#ctx0" brushRef="#br0" timeOffset="84753.7327">16172 8288 1091 0,'0'0'64'16,"0"0"-39"-16,0 0 48 15,0 0 54-15,0 0-38 16,0 0-34 0,0 0-34-16,-7-13-21 0,7 13-1 15,7 1-1-15,8 10 2 16,5 5 1-16,2 3 1 16,3 6 4-16,0 4 4 15,0 2-9-15,0 3 4 16,0 0-4-16,-1-3 1 15,-3 0 0-15,-2-5-2 16,-1-2 0-16,-4-4 2 0,-5-5-1 16,-1-3-2-1,-3-3 1-15,0-3 0 0,-2-2 0 16,-2-3 1-16,-1 1 1 16,0-2-2-16,0 0-33 15,0 0-56-15,0 0-73 16,0 0-60-16,0-16-294 15</inkml:trace>
  <inkml:trace contextRef="#ctx0" brushRef="#br0" timeOffset="85153.6545">16597 8259 946 0,'0'0'150'16,"0"0"-94"-16,0 0-4 15,0 0 61-15,0 0-22 16,0 0-29-16,0-53-52 16,0 53-10-16,0 7-20 15,0 12 13-15,-3 8 7 0,-1 2-2 16,-5 1 3-1,3 3-1-15,-1 2 0 0,0 1 1 16,3-1-1 0,0 1 0-16,4-3 1 0,0-3 0 15,0-7 1-15,0-2 0 16,0-7-3-16,0-2 4 16,0-6-5-16,0-2 2 15,0-3 0 1,0-1-3-16,0 0 0 0,0 0-63 15,-5 0-53-15,-4-5-84 16,-3-9-504-16</inkml:trace>
  <inkml:trace contextRef="#ctx0" brushRef="#br0" timeOffset="85696.7168">16235 8313 946 0,'0'0'70'16,"0"0"-58"-16,0 0 104 15,0 0-13-15,0 0-19 16,0 0-41-16,-9-9-39 15,9 9-4-15,0 3-9 16,4 9 5-16,9 6 4 16,0 2 0-16,2 8 0 15,-1 1 4-15,0 4-2 16,1 2 0-16,-2-3-2 0,2 0 1 16,-3-6 1-1,4-4-2-15,0 0 1 16,1-6 4-16,1-1-5 15,-1-4 3-15,-4-2-3 16,-4-4 5-16,-3-2-3 0,-3-3-2 16,-3 0-5-16,1 0-14 15,1 0-46-15,3 0-22 16,-2-7-113-16,0-7-298 16</inkml:trace>
  <inkml:trace contextRef="#ctx0" brushRef="#br0" timeOffset="86086.8955">16530 8325 1016 0,'0'0'43'0,"0"0"1"16,0 0 63-16,0 0 10 15,0 0-50-15,0 0-48 16,2-18-19-16,-1 18-11 16,1 3 4-16,-1 11-2 15,2 5 8-15,-3 10 0 0,0 5 1 16,0 4 0-16,0 3 5 16,0-2-1-16,0-2 1 15,0-2-3-15,0-5 1 16,0-5-1-1,0-5-2-15,0-4 0 0,0-4 0 16,0-5 0-16,0-1 0 16,0-3 1-16,0-2-1 15,0-1 0-15,0 0-28 16,0 0-110-16,-4 0-59 16,-2-13-172-16</inkml:trace>
  <inkml:trace contextRef="#ctx0" brushRef="#br0" timeOffset="86447.9321">16621 8276 1006 0,'0'0'33'0,"0"0"-3"15,0 0 68-15,0 0-9 16,0 0-1-16,0 0-50 16,0-21-38-16,0 21-3 15,-3 4-14-15,-2 13 10 16,-5 8 7-16,3 6 0 16,1 6 3-16,-1 2-3 15,4 4 5-15,0-1-4 16,1-5 4-16,1-4 1 15,-2-8-3-15,0-7 0 16,1-5-2-16,-1-6 0 0,1-3-1 16,1-4 0-16,-1 0-1 15,-6 0-64-15,-3 0-94 16,-2-12-412-16</inkml:trace>
  <inkml:trace contextRef="#ctx0" brushRef="#br0" timeOffset="87252.8838">16260 8510 657 0,'0'0'215'0,"0"0"-185"16,0 0 46-16,0 0 41 15,0 0-18-15,0 0-41 16,-21-36-10-16,21 33-7 16,0 0 11-16,0 2-9 15,0 1 0-15,0 0-21 16,0 0-14-16,0 0-8 0,2 4-8 16,11 13 4-1,5 8 4-15,6 3 0 0,3 5 0 16,1-1 0-16,2 0-1 15,-3-1 1-15,0-1 0 16,-6-5 0-16,-3-6 3 16,-6-4-3-16,-4-4 0 15,-5-4-5-15,-1-4 5 16,-2-1 0-16,0-2 0 16,0 0-1-16,0 0 1 15,0 0-21-15,0-3-55 0,0-9-34 16,0-8-181-1,0-2-176-15</inkml:trace>
  <inkml:trace contextRef="#ctx0" brushRef="#br0" timeOffset="87580.0092">16588 8400 982 0,'0'0'38'0,"0"0"-15"0,0 0 71 16,0 0-4-16,0 0-24 15,0 0-19-15,0-57 5 16,0 57-20-16,0 0-16 0,0 0-16 16,0 2-6-16,0 18-12 15,0 7 18-15,-5 6 0 16,3 5 0-1,2 0 0-15,0 1 0 0,0-4 3 16,0-6-3-16,0-1 0 16,0-6 2-16,0-5-3 15,0-3 1-15,0-4-37 16,0-4-130-16,0-6-150 16,-9 0-450-1</inkml:trace>
  <inkml:trace contextRef="#ctx0" brushRef="#br0" timeOffset="88125.1174">16202 8307 850 0,'0'0'44'0,"0"0"13"15,0 0 77 1,0 0-14-16,0 0-42 0,0 0 5 16,-12-38-32-16,12 38-14 15,0 0-4-15,0 0-17 16,0 0-7-16,0 0-9 16,0 1-4-16,4 15 3 15,12 8 1-15,4 5 0 16,3 8 0-16,2 5 3 15,-1-1-5-15,0 3 2 0,-2-4-1 16,-4-5 0-16,-4-7 1 16,-5-8 0-16,-5-4 0 15,-4-8-1-15,0-4-17 16,0-4-14 0,0 0-6-16,0 0-26 15,-7-1-45-15,-6-15-130 0,-3-5-364 16</inkml:trace>
  <inkml:trace contextRef="#ctx0" brushRef="#br0" timeOffset="88653.4427">16205 8326 560 0,'0'0'447'0,"0"0"-408"16,0 0-7-16,0 0 68 15,0 0-23-15,0 0-4 16,-42-25-45-16,42 25-1 16,0 0-6-16,0 0-11 15,0 0-3-15,0 0-7 0,0 0-3 16,-1 0-3-16,-2 0 2 16,0 6 4-16,-1 0 2 15,1 3-2-15,3-2-1 16,0 3-1-16,0 2-3 15,1 2 3-15,11 2-1 16,1 2 1-16,0 1 1 16,1 4-2-1,4-2 3-15,-3 2 0 0,1-2 0 0,-1-1-1 16,0-3 1-16,-3-3 0 16,3-4-1-1,-3-2 3-15,-2-1-3 16,-1-2 1-16,-3-4-3 15,0 2-10-15,-1-3-49 0,-1 0-30 16,-1 0-60-16,-1 0-140 16</inkml:trace>
  <inkml:trace contextRef="#ctx0" brushRef="#br0" timeOffset="89186.0124">16620 8259 308 0,'0'0'489'0,"0"0"-403"0,0 0 49 16,0 0-38-16,0 0-15 15,0 0-51-15,1-16-30 16,-1 16-1-16,0 14-2 15,0 8 2-15,0 6 5 16,0 6 9-16,0 6 2 16,-1 4 10-16,-5 6-3 15,0-1-16-15,1-1 0 16,1-1 3-16,-1-4-9 16,-2-6 2-16,0-8-2 15,1-8 2-15,1-7 0 16,2-6-1-16,3-4-2 15,0-3 3-15,0 1-2 0,0-2-1 16,0 0-54 0,-3 0-56-16,0-3-93 15,-2-12-495-15</inkml:trace>
  <inkml:trace contextRef="#ctx0" brushRef="#br0" timeOffset="90385.2882">17730 8422 1086 0,'0'0'28'16,"0"0"-8"-16,-43-73 49 15,11 52 23-15,-5 1-14 16,-5 6-45-16,-4 6-16 15,-1 4-9-15,0 4 5 16,5 0-6-16,8 18 1 16,7 7-5-16,6 6-2 0,12 5 1 15,6 0-1-15,3 1 1 16,8-3 2 0,15-5-3-16,9-4 3 0,5-7-2 15,5-7-2-15,1-6 6 16,-1-5-5-16,-8 0 0 15,-2-6-1-15,-10-9-5 16,-4-8 4-16,-5-2 0 16,-4-10 1-16,-4-1 4 0,-4-7-3 15,-1-4 1 1,0-2 5-16,0-2-6 16,0-2 8-16,0 0 7 15,-6 6 5-15,-3 3 13 0,2 8-14 16,-2 5-6-1,3 5 16-15,1 5-18 0,2 4 0 16,2 3 3-16,-2 5-10 16,1 6 11-16,1-1-3 15,1 4-3-15,0 0-8 16,0 0-2-16,0 0-3 16,0 6-6-16,0 17 4 15,0 9 3-15,0 11 3 0,12 10-1 16,6 2 1-16,1 2 0 15,2-1-2-15,0-4 0 16,-1 1 1-16,-4-4 1 16,-3-3-1-16,0-3 0 15,-5-6 0 1,-2-3 0-16,-3-9-1 0,-3-5-12 16,0-7-9-1,0-6-8-15,0-4-34 0,0-3-42 16,0 0-72-16,-7-6 20 15,-3-12-371-15</inkml:trace>
  <inkml:trace contextRef="#ctx0" brushRef="#br0" timeOffset="91806.126">17963 8143 851 0,'0'0'86'0,"0"0"-5"15,0 0 55-15,0 0-26 16,0 0-13-16,0 0-60 16,0-32-29-16,0 32-8 0,0 2-3 15,0 17-13 1,0 6 14-16,0 9 4 0,0 4-2 15,0-1 0-15,0 0 0 16,0-5 0 0,3-2 0-16,5-3 0 0,3-5 3 15,3-2-3-15,3-5 3 16,9-5-1-16,5-4 0 16,3-3 2-16,5-3-4 15,-3 0-5-15,-2-3-2 16,-7-11-10-16,-5-6 11 15,-5-3 6-15,-10-3-2 16,-1-5 2-16,-4-2 0 16,-2 0 0-16,0-2 9 15,0 2 5-15,-6 2 5 16,-2 1 6-16,1 5-8 0,-2 4 1 16,1 2 4-1,-1 6-2-15,2 3 7 16,3 5-9-16,1 3-7 0,3 2-4 15,0 0-7-15,-3 0-3 16,-2 11-8-16,-1 14 6 16,-1 7 4-16,2 3 1 15,2 4 0-15,3-3 1 16,0 0-1-16,0-3-1 16,9-2-1-16,8-1 2 15,3-5 1-15,3-1-1 0,-1-7 0 16,-2-3-1-1,-5-6-5-15,-4-2 5 0,-3-2-17 16,-2-2-36 0,0 0-26-16,0-1-38 0,0-1-82 15,-5 0-197-15</inkml:trace>
  <inkml:trace contextRef="#ctx0" brushRef="#br0" timeOffset="92203.2794">17475 8769 1148 0,'0'0'54'0,"0"0"-39"16,0 0 72-16,0 0 53 16,0 0-52-16,0 0-49 15,53 25-17-15,18-22 8 16,20-3-14-16,10 0-4 0,-1 0-5 15,-3 0-6 1,-12 0 3-16,-10 0 2 16,-10 0-5-16,-13-2-1 15,-11-4-9-15,-11 2-31 0,-8 0-73 16,-6-1-102-16,-11 0-160 16</inkml:trace>
  <inkml:trace contextRef="#ctx0" brushRef="#br0" timeOffset="93095.4201">17973 9469 1171 0,'0'0'45'0,"0"0"-37"16,0 0 82-1,0 0-8-15,0 0-38 0,0 0-38 16,-107-73 0-16,59 72 2 16,-3 1 4-16,4 0 7 15,6 8-1-15,8 9-1 16,9 1-8-16,9 2-9 15,11 1 5-15,4-1-2 16,0 0-1-16,13-4 10 16,13-4-8-16,10-3 5 15,6-8 2-15,4-1-9 32,0 0 7-32,0-15-6 0,-7-8 0 0,-5-7 1 15,-7-3-2-15,-8-8-2 16,-7-6 5-16,-7-5-3 0,-3-3-4 15,-2 1 2 1,0 8 0-16,0 9 19 16,-10 6-6-16,1 7 2 15,-1 5-5-15,3 8-5 0,2 4 4 16,2 6 0-16,2 1-7 16,1 0-2-16,-2 0-2 15,-1 14-2-15,0 10 4 16,0 8-3-16,3 5 3 15,0 7-1-15,0 2 2 16,1 2-1-16,9 0 0 16,0-5 0-16,2-4 0 0,3-5-14 15,3-5-38 1,3-2-56-16,3-7-88 0,1-8-76 16,0-8-498-16</inkml:trace>
  <inkml:trace contextRef="#ctx0" brushRef="#br0" timeOffset="93651.9381">18219 9306 1188 0,'0'0'64'0,"0"0"-43"16,0 0 53-1,0 0 33-15,0 0-63 0,85-49-43 16,-58 57-1 0,-2 12 0-16,-2 4-2 0,-8 4-2 15,-4 2 3-15,-9 2-5 16,-2 1 4-16,0 0 0 16,-16-3 2-16,2-3-3 15,-1-7 3-15,6-6-1 16,3-5 1-16,5-6 0 15,1-1 1-15,0-2 2 16,0 0 11-16,13-6-1 16,11-11-13-16,3-6-2 15,0-5-5-15,-4-3 3 0,-3-4 3 16,-1-2 1 0,-5-2 1-16,-1 1-1 0,-4 4 1 15,-4 9-1-15,-5 5 7 16,0 8 1-16,0 7 21 15,0 3-14-15,0 2-15 16,-5 0-2-16,-4 13-12 16,-5 10 13-16,3 8 0 15,6 5 1-15,5 1 2 16,0-2 0-16,16-2 13 16,7-6 20-16,4-5-12 15,4-4-11-15,4-6-9 16,5-5-3-16,5-3 0 15,0-4-53-15,-6 0-174 16,-8-10-319-16</inkml:trace>
  <inkml:trace contextRef="#ctx0" brushRef="#br0" timeOffset="114132.0199">2980 12472 1096 0,'0'0'50'16,"0"0"-41"-16,0 0 23 16,0 0 49-16,0 0-2 0,0 0-51 15,0 0-28-15,0 0-6 16,0 0-6-16,22-19 12 16,-17 32-2-16,-2 5 4 15,2 1 1-15,1 3-3 16,0 3 0-16,0 2-1 15,4-1-1-15,-1-2 2 16,0-4 3-16,1-1-2 16,-2-3-1-16,1-5 0 15,3-2 1-15,1-5-2 16,5-3-4-16,0-1-3 16,0 0 4-16,2-1 3 15,-4-11 1-15,0 0 0 16,-2-4-2-16,-4-3 2 15,3-1 0-15,-2-4 0 0,0-1 1 16,0 1 3-16,-3 2 0 16,-2 1 8-16,-3 4-6 15,0 1 10-15,1 4 5 16,-4 4-5-16,0 0 5 16,0 2-4-16,0 2-2 15,0 3-4-15,0-1-9 16,0 2-4-16,-4 0 1 15,1 0-6-15,-2 2 6 16,-1 12 0-16,3 5 1 16,2 6 0-16,1 6-4 15,0 5 4-15,0 0-9 16,6 3-8-16,3 0 1 16,4 1-6-16,-1-2-4 0,0-3-4 15,-3 1-11-15,-3-2-3 16,-3-2 7-16,-3-3 5 15,0 0 16-15,-3-7 6 16,-16-2 10-16,-4-5 5 16,-5-4-4-16,-4-4 26 15,-2-6 15-15,-3-1 6 16,1 0-5-16,0 0-23 16,8-5-15-16,3-1 1 15,8 2-6-15,11 0 0 16,2-1-78-16,4-2-96 0,16-2-215 15</inkml:trace>
  <inkml:trace contextRef="#ctx0" brushRef="#br0" timeOffset="114775.0671">3701 12669 916 0,'0'0'105'0,"0"0"-60"16,0 0 76-16,0 0-38 15,0 0-40-15,0 0-36 0,66-32-7 16,-33 32 3 0,0-1-3-16,-5 0 0 0,0 1-1 15,-7 0 0-15,1 0 1 16,-7 0-5-16,-3 0-72 15,0 8-33-15,-3 1-68 16,-3-1-116-16</inkml:trace>
  <inkml:trace contextRef="#ctx0" brushRef="#br0" timeOffset="114994.4794">3719 12828 800 0,'0'0'102'0,"0"0"-96"16,0 0 72-16,0 0 97 15,0 0-82-15,89 16-34 0,-47-15-43 16,0 1-6 0,0-2-10-16,-3 0 1 0,-8 0-3 15,-3 0-48-15,-11 0-149 16,-5 0-252-16</inkml:trace>
  <inkml:trace contextRef="#ctx0" brushRef="#br0" timeOffset="116798.7513">4826 12494 1014 0,'0'0'105'0,"0"0"-75"16,0 0 27-16,0 0 18 15,0 0-19-15,0 0-27 16,-79-41-25-16,52 41-4 15,-1 0 0-15,8 11-1 16,1 2 0-16,8 1 1 16,1 3-1-16,6-3 1 0,1 1 0 15,3-2 1-15,0 1-1 16,7-2 0-16,14-2 0 16,7 0 6-16,2 0-5 15,0-1 0-15,4 1-1 16,-4 1-1-16,-3 2-1 15,-5 2-5-15,-10-3 1 16,-6-2-2-16,-6 0-6 16,0-3 8-16,-10-2 4 15,-17-2 2-15,-9-3 39 16,-4 0 8-16,0 0 2 16,5-5-14-16,7-3-4 15,11 0-21-15,6 2-6 16,9 2-4-16,2-2-1 15,10-2-85-15,19-2-146 0,16-5-106 16,0 2-509-16</inkml:trace>
  <inkml:trace contextRef="#ctx0" brushRef="#br0" timeOffset="116994.2285">5034 12478 1080 0,'0'0'116'15,"0"0"-87"-15,0 0 46 16,0 0 23-16,0 0-72 0,0 0-26 16,49 27 0-1,-36-4 5-15,-1 2-5 16,-6 2 0-16,2 0-2 16,-5-3 4-16,-3-2-2 0,0-3 0 15,0-2-35-15,0-9-106 16,-11-8-161-16</inkml:trace>
  <inkml:trace contextRef="#ctx0" brushRef="#br0" timeOffset="117184.7197">5034 12273 1359 0,'0'0'13'0,"0"0"-13"0,0 0-45 0,0 0 33 16,0 0-88-1,0 0-78-15,58 52-469 0</inkml:trace>
  <inkml:trace contextRef="#ctx0" brushRef="#br0" timeOffset="117609.1538">5223 12383 1064 0,'0'0'78'0,"0"0"-78"0,0 0-13 15,0 0 13-15,0 0 31 16,16 89-22 0,-8-61-9-16,2 0 3 0,1-2 0 15,-1-4-3-15,2-5 0 16,-3-7-5-16,3-6-10 15,0-4 10 1,-3 0 5-16,0-6 1 0,-2-9 4 16,2-5 0-16,-1 2 9 15,3-2 8-15,0 4-10 16,1 1 7-16,0 3 7 16,-2 5-6-16,-2 3 6 15,-5 4-6-15,4 0-10 16,1 0-9-16,-1 6-1 15,2 8 0-15,0 3-1 0,-3 4 4 16,0 0-4-16,-3 2 1 16,5 1 0-16,-3-2 1 15,0-1-1-15,-1-2-1 16,4-4-4-16,1-1-93 16,4-7-62-16,2-2-165 15</inkml:trace>
  <inkml:trace contextRef="#ctx0" brushRef="#br0" timeOffset="118182.0676">5769 12450 1030 0,'0'0'85'0,"0"0"-84"16,0 0 20-16,0 0 13 15,0 0 0-15,0 0 4 16,-15 82-24-16,10-50 3 16,4 4 8-16,1-3-5 15,0-2-5-15,0-4 1 16,12-3-9-16,10-3 3 16,2-5-5-16,7-3-1 15,1-6 4-15,2-1-5 16,0-3 3-16,-1-3-2 0,-1 0-2 15,-4-3 1 1,-3-9-2-16,-5-3 1 0,-4-3 5 16,-2-3-5-1,-4-4 5-15,-3-4-4 16,-2-6-3-16,-5-2 0 16,0-2 0-16,0 3 0 0,-9 3 2 15,-7 7-1-15,-5 2 5 16,1 4-2-16,-8 3 1 15,1 7 4-15,0 4-9 16,1 6 0-16,0 0 0 16,2 8-6-16,2 10 2 0,1 6 1 15,4 1 3-15,6 3-1 16,6 2 4-16,5-4-3 16,0 4 0-16,12-7 4 15,9-2 1 1,6-6 4-16,6-5-1 0,4-4 8 15,5-5-10-15,-2-1-3 16,2 0-1-16,-4 0-2 16,0-1-67-16,-5-9-131 15,-8-1-283-15</inkml:trace>
  <inkml:trace contextRef="#ctx0" brushRef="#br0" timeOffset="118326.6793">6372 12616 1382 0,'0'0'157'0,"0"0"-121"16,0 0-11-16,0 0 34 15,0 0-58-15,0 0-1 16,34-26-122-16,-31 20-258 16</inkml:trace>
  <inkml:trace contextRef="#ctx0" brushRef="#br0" timeOffset="119367.9624">7063 12418 1044 0,'0'0'109'0,"0"0"-76"16,0 0 13-16,0 0 43 16,0 0-42-16,0 0-28 15,-91-43-19-15,61 59 5 16,4 8-2-16,5 2 1 15,8 1-3-15,7 2 4 16,6 1-4-16,0-4 1 16,9-2 3-16,9-4-4 15,9-3-1-15,1-6 0 16,9-3-54-16,1-8-61 16,0 0-36-16,1-10-71 15,-6-10-77-15,-2-9-140 16</inkml:trace>
  <inkml:trace contextRef="#ctx0" brushRef="#br0" timeOffset="119681.1013">7246 12437 681 0,'0'0'170'16,"0"0"-17"-16,0 0-41 0,0 0-6 15,0 0-23-15,0 0-57 16,3-28-26-16,-3 45 0 16,-4 5 9-16,2 4 3 15,2 1-11-15,0-1 4 16,5-3-4-16,11-2-1 15,6-3 7-15,5-10-3 16,6-2 5-16,1-6 2 16,-3-2-6-16,-6-12 3 0,-6-7 0 15,-7 2 6-15,-3-3 40 16,-6-1-19-16,-3 1 0 16,0 0-2-16,-12 7-27 15,-5 3-6 1,-5 3-4-16,-2 6-5 15,5 3 5-15,1 0-19 0,9 2-44 16,6 9-29 0,3 1-28-16,12 2-32 0,24-7-87 15,10-2-355-15</inkml:trace>
  <inkml:trace contextRef="#ctx0" brushRef="#br0" timeOffset="119982.2964">7784 12330 960 0,'0'0'77'0,"0"0"-52"16,0 0 39-16,-92-45 3 16,61 45-25-16,7 0-32 15,8 6-7-15,11 12-3 16,5 3 0-16,15 3 4 16,19 5-1-16,11-4 5 15,1-1-5-15,-4-2-3 16,-6-1 7-1,-8-2-3-15,-7-1 16 0,-12-2 9 16,-7-3-11-16,-2 0 2 16,-14-3 6-16,-20-6 50 15,-17 0-23-15,-9-4-33 16,-1 0-9-16,10 0-10 16,11 0-1-16,15 0-31 15,14 0-88-15,11-2-85 0,15-10-207 16</inkml:trace>
  <inkml:trace contextRef="#ctx0" brushRef="#br0" timeOffset="120531.3999">8052 12287 1206 0,'0'0'47'16,"0"0"-47"-16,0 0 0 15,0 0 10-15,0 0 9 16,49 90-13-16,-46-55-6 16,-3 1 0-16,0 0 1 15,0-2 0-15,-2-2 1 16,1-2-2-16,1-4 2 0,0-4-2 16,9-4 2-16,16-4-1 15,7-5 15-15,2-6-13 16,2-3 1-16,-2 0-4 15,-7-12 1-15,3-7-2 16,-5-3 0-16,-3-4-1 16,-4-3 1-16,-6-3 2 0,-6-3 1 15,-4-2-2 1,-2-4-1-16,-2-3 1 0,-16 2 1 16,-6 0 1-16,-4 4 17 15,-3 7-12-15,-11 3 8 16,-6 6-6-16,-2 5-9 15,3 9 0-15,10 8-1 16,11 0 1 0,7 14 1-16,9 12 2 0,1 3-2 15,9 5 7-15,0-1-7 16,25-6 13-16,7-3 17 16,6-5 0-16,7-7-4 15,4-5-16-15,-1-4-2 16,-2-3-7-16,-7 0-2 0,-6 0-17 15,-9 0-106-15,-11-6-63 16,-11-1-203-16</inkml:trace>
  <inkml:trace contextRef="#ctx0" brushRef="#br0" timeOffset="125235.8697">3574 14397 1032 0,'0'0'94'0,"0"0"-80"0,0 0 22 15,-31-83 44-15,4 66-9 16,-1 6-39-16,-8 3-23 16,-3 8-5-1,-5 0 4-15,0 4-1 0,1 14 3 16,7 6 2-16,9 4-6 15,9 2-6-15,11 2 1 16,7-5 2-16,0-2-1 16,18-4 0-16,13-5 4 15,9-7 1-15,7-6-4 16,3-3-1-16,1-3-2 16,1-16-19-16,-6-6 11 15,-5-6 4-15,-10-6 4 16,-10-6 1-16,-9-6-1 0,-6-3 4 15,-6-2 12-15,0 2 9 16,-3 4-1-16,-9 6 4 16,-3 9 3-16,0 7-1 15,5 8-18-15,5 7 7 16,2 5-8-16,3 6-8 16,0 0-3-16,0 0-7 15,0 14-7-15,0 11 9 16,0 9 5-16,0 4 0 15,5 6 0-15,5 1 0 16,-1 3 2-16,2 2-2 16,0-6 0-16,0-3 0 15,0-4 0-15,-4-7-1 16,-1-5-17-16,0-5-33 16,-2-4-14-16,1-6-47 15,1-4-51-15,1-6-106 0,2 0-553 16</inkml:trace>
  <inkml:trace contextRef="#ctx0" brushRef="#br0" timeOffset="125427.5036">3808 14325 982 0,'0'0'272'0,"0"0"-272"16,0 0-22-16,0 0 22 0,0 0 18 15,0 0 6-15,27 54-21 16,-19-39-3 0,-4 1 0-16,-2-5-131 15,-2-5-206-15</inkml:trace>
  <inkml:trace contextRef="#ctx0" brushRef="#br0" timeOffset="125575.7278">3789 14089 1042 0,'0'0'0'0,"0"0"-143"0,0 0-218 0</inkml:trace>
  <inkml:trace contextRef="#ctx0" brushRef="#br0" timeOffset="126047.4817">4001 14002 1153 0,'0'0'103'0,"0"0"-78"0,0 0-20 16,0 0 7-16,0 0-9 15,0 0 8-15,42 113-5 16,-29-63-1-16,-5 0 0 15,-2 3-4-15,-3-5-2 0,0 0 0 16,-2-4 1-16,1-5 0 16,-1-1 4-16,3-3-4 15,-1-3 0-15,2-3-4 16,-2-4-21 0,3-4-31-16,10-5 10 0,2-5-2 15,6-5-17-15,3-6-12 16,6 0-32-16,-2-2 48 15,-4-12 6-15,0-1 39 16,-9-5 16-16,-2-3 6 16,-8-2 46-16,-8-2 19 15,0 1 46-15,-14-2-38 16,-17 3-10-16,-9 3-50 16,-4 3-11-16,1 7 8 15,6 4-8-15,14 7-1 16,10 1-3-16,10 0-4 0,3 0-4 15,0 0-7-15,22 0-7 16,13 0-34-16,8 0-102 16,0-13-87-16,2-9-365 15</inkml:trace>
  <inkml:trace contextRef="#ctx0" brushRef="#br0" timeOffset="126463.8884">4454 14130 487 0,'0'0'458'0,"0"0"-287"16,0 0-81-16,17-78 6 0,-12 73-6 15,-4 5-23-15,6 0-55 16,2 9-12-16,2 16-6 16,2 13 5-16,-5 9-8 15,-7 6 8-15,-1 6-2 16,0 2 3-16,-4-3 0 16,-8-4 0-16,6-8 0 15,6-6 0-15,0-8 0 16,13-8 0-16,11-5-6 15,3-7-7-15,1-6 2 16,-1-3-7-16,-3-3 6 16,-2 0-5-16,-8-1-7 0,-5-10 18 15,-2-5 0-15,-7-3-1 16,-4-3-5-16,-22-5-50 16,-17-1 8-16,-6-1 26 15,-5 6 13-15,7 2 13 16,14 6 2-1,13 8 14-15,17-3 29 0,3 0 29 16,24 2-18-16,19-1-54 16,7-2-3-16,5 0 1 15,0-3 0-15,-3-5-1 16,2-1-74-16,-6-8-64 16,-14-1-132-16,-10-5-228 15</inkml:trace>
  <inkml:trace contextRef="#ctx0" brushRef="#br0" timeOffset="126830.9089">4810 14011 655 0,'0'0'125'0,"0"0"-7"0,0 0-8 16,0 0 7-16,0 0-31 15,0 0-39-15,-42-47-47 16,42 70-8-16,9 9 8 16,0 5 4-16,1 1-3 15,-2-2 1-15,-4-1-2 16,1-7 0-16,-2-7 3 15,0-10-1-15,-1-5-2 16,-2-6 0-16,2 0-4 16,-2-10-8-16,0-12 2 0,0-5-11 15,0-4 19 1,0-1 4-16,0 3 2 16,0 2 1-16,6 6 10 15,6 7 8-15,3 4 4 0,-2 5 2 16,2 5 1-16,5 0-24 15,2 9-2-15,3 11-2 16,-1 4 1-16,-1 4-4 16,-4 2 1-16,-4-3 0 15,-3 4-1-15,-6-5 1 16,-5 0-82-16,-1-4-125 16,0-7-323-16</inkml:trace>
  <inkml:trace contextRef="#ctx0" brushRef="#br0" timeOffset="127746.2787">5799 13995 1078 0,'0'0'96'15,"0"0"-53"-15,0 0 10 16,0 0-8-16,0 0-32 16,0 0-8-16,38 76-3 15,-30-36-2-15,-2 1 0 0,6-3-1 16,1-4 1 0,1-7 0-16,7-6 1 0,-5-9 0 15,5-5 1 1,4-7 0-16,-4 0-2 0,0-7 0 15,-6-9-1-15,-3-3 1 16,-6 3 7-16,-4-1-7 16,-2 6 5-16,0 5 17 15,0 5-14-15,0 1-8 16,0 1-11-16,0 19-8 16,0 6 17-16,8 1 2 15,7 1 0-15,11-4-13 16,2-5-28-16,6-7 17 15,1-8 14-15,-7-4 10 0,0-2 2 16,-10-16 14 0,-4-6 63-16,-7-2-1 0,-7-5-28 15,0 1-16 1,-6-1-1-16,-16 3-26 0,-4 4-7 16,-2 6-2-16,3 10-8 15,4 7-76-15,7 1-98 16,7 0-73-16,7 9-408 15</inkml:trace>
  <inkml:trace contextRef="#ctx0" brushRef="#br0" timeOffset="127896.8759">6361 14162 315 0,'0'0'957'15,"0"0"-906"-15,0 0-45 16,0 0 0-16,0 0-6 15,0 0-119-15,87-39-243 16</inkml:trace>
  <inkml:trace contextRef="#ctx0" brushRef="#br0" timeOffset="139535.3544">6451 14443 848 0,'0'0'0'0,"0"0"-93"0,0 0 92 16,0 0 1 0,0 0 8-16,88-15 14 0,-81 13 22 15,-4-4 43-15,-3 0 66 16,0-2-48-16,0 0-37 16,-12 1-6-16,2 3-6 15,-2 1-20-15,0 2-14 16,6 1-8-16,3 0-10 15,3 0-4-15,0 3-3 16,0 9-54-16,9 0-94 16,12-6-175-16</inkml:trace>
  <inkml:trace contextRef="#ctx0" brushRef="#br0" timeOffset="140112.1793">6975 14129 1186 0,'0'0'18'16,"0"0"-17"-16,0 0-2 0,0 0 2 16,107-15 21-1,-70 8-20-15,-2-1 2 0,-12-1-4 16,-8 0 1-16,-12-2 52 16,-3-1 40-16,-3-3-63 15,-18 2-5-15,-10 4-9 16,-3 3-13-16,1 6 4 15,6 0-7-15,9 0-2 16,15 7 2-16,3 10-6 16,13 4 6-16,25 3-2 0,8 0-4 15,9-3-16 1,-6-4-1-16,-14-5 4 0,-17-4 18 16,-11-4-4-1,-7 2 3-15,-7 2 1 16,-21 7 1-16,-10 4 43 0,-4 4-13 15,6 0-20-15,13-3 11 16,12 1-17-16,11 1 1 16,6-2 4-16,24-2-5 15,15-3 6-15,7-5-3 16,12-6-6-16,0-4 9 16,-1 0-10-16,-2 0-1 15,-9-12-119-15,-7-11-197 16</inkml:trace>
  <inkml:trace contextRef="#ctx0" brushRef="#br0" timeOffset="140277.8458">7676 14147 1410 0,'0'0'50'0,"0"0"-46"16,0 0 4-16,0 0-8 15,0 0-65-15,91-8-236 16</inkml:trace>
  <inkml:trace contextRef="#ctx0" brushRef="#br0" timeOffset="140579.0406">8314 13875 1119 0,'0'0'241'0,"0"0"-208"0,0 0-28 16,0 0-1-16,0 0-6 16,0 0 2-16,22 83 0 15,-14-27 2-15,1 1-2 16,-4-1 0-16,-1 0 2 15,-3-6-2-15,1-7 0 16,1-8 0-16,3-6 2 16,4-7-3-16,2-7 1 0,5-6 0 15,5-6 0-15,5-3-19 16,4-2-88-16,-3-17-191 16</inkml:trace>
  <inkml:trace contextRef="#ctx0" brushRef="#br0" timeOffset="140999.9283">8262 14190 1181 0,'0'0'223'0,"0"0"-207"16,0 0-9-16,118 0-2 0,-60 0 29 15,5-3-32 1,-1-6 0-16,-5-3-2 15,-9-1-46-15,-10-1-17 0,-12 0 16 16,-13 1 15-16,-7 3 21 16,-6 4 11-16,0 3 4 15,0 3 9-15,0 0 2 16,0 0-15-16,-4 10 0 16,-7 9 8-16,-2 5 17 15,4 2-10-15,9 4 2 16,0-1-12-16,11-1 7 15,18-4 6-15,11-5-8 16,8-6 9-16,4-8-10 16,-5-5-3-16,-3 0 6 0,-12-12 8 15,-14-6 40 1,-5-1 5-16,-11-5-40 16,-2-1 4-16,-20 0-29 15,-20 0-5-15,-6 6-9 0,-5 5-52 16,3 5-96-1,11 6-187-15</inkml:trace>
  <inkml:trace contextRef="#ctx0" brushRef="#br0" timeOffset="141562.6113">9904 13961 1215 0,'0'0'7'15,"0"0"-7"-15,0 0 3 16,0 0 3-16,0 0 4 16,0 0-6-16,-80 100 9 15,71-47-8-15,-1 2 6 16,4-3 11-16,4-4-19 15,2-7 5-15,0-6-6 16,2-8-2-16,12-6 9 16,6-6-4-16,7-7 5 15,6-4 6-15,4-4-12 0,3 0 2 16,-1-14-2-16,-5-6-4 16,-2-2 7-16,-7-3-5 15,-4-6 2-15,-9-5 6 16,-6-7-2-16,-6-3 7 15,0-4-15-15,-18-2 1 16,-14 3 0-16,-12 4 0 16,-8 8-1-16,-1 11 0 15,3 16-5-15,9 10 4 16,10 5-8-16,4 22 1 16,8 5 8-16,11 5 3 15,7 1 4-15,1-1 9 16,6-5 5-16,16-5-2 15,5-6-6-15,10-5-3 0,4-8 5 16,6-5-14-16,3-3 2 16,2 0-3-16,-2-1-90 15,-5-13-232-15</inkml:trace>
  <inkml:trace contextRef="#ctx0" brushRef="#br0" timeOffset="141694.2585">10591 14325 1537 0,'0'0'92'0,"0"0"-73"0,0 0-2 15,0 0-17-15,0 0-29 16,0 0-267-16</inkml:trace>
  <inkml:trace contextRef="#ctx0" brushRef="#br0" timeOffset="143903.6431">2842 16165 1016 0,'0'0'34'15,"0"0"-27"-15,0 0 5 16,-57-80 77-16,18 62 0 15,-4 5-55-15,-5 6-14 16,2 7-1-16,3 0 8 16,4 5 2-16,11 12-22 15,4 5 1-15,12 5 1 0,7-1-7 16,5 3 6-16,3-4-6 16,21-1-2-16,9-6 12 15,6-4-1-15,4-8-4 16,3-5 5-16,-4-1-10 15,-3-2 4-15,-8-15-5 16,-8-4 1-16,-4-8 3 16,-7-7 0-16,-2-4-1 15,-4-9-2-15,-1-6 2 16,-5-3-4-16,0 2 5 16,0 7 14-16,0 8 17 15,-9 7-21-15,-6 6-1 16,3 5 2-16,0 4-8 15,5 8 7-15,4 5-7 0,3 3 2 16,0 3-4-16,0 0-6 16,0 0 0-16,0 0-1 15,0 14-14-15,0 11 12 16,0 6 0-16,-2 5 3 16,2 8 2-16,0 3-2 15,0 9 0-15,9 0-3 16,4 0 1-16,4-3-55 15,1-7-23-15,0-7-81 16,0-9-73-16,-2-16-343 0</inkml:trace>
  <inkml:trace contextRef="#ctx0" brushRef="#br0" timeOffset="144763.1878">3106 15759 929 0,'0'0'80'0,"0"0"-47"15,0 0 0 1,0 0 22-16,0 0-40 16,0 0-14-16,22 31 5 15,-13-7-5-15,-1-1 0 0,-4 3 9 16,1 3-5-16,2-4 4 16,-1 1-3-16,3-1-6 15,2-4 4 1,3-4-4-16,0-3 1 0,7-5 7 15,1-8-7-15,-4-1 7 16,3 0-5-16,-9-3-1 16,4-12 2-16,-5-4-3 15,-3-3-1-15,0-6 8 16,-8 2-6-16,3-1 4 16,-3 4 12-16,0-1-3 15,0 2 6-15,0 3-7 16,0 1-1-16,-3 5 12 0,-3 3-15 15,-1 3 19-15,4 2-11 16,0 4-15-16,1 1-3 16,1 0-9-16,-2 3-8 15,0 11 13-15,1 5 4 16,2 2 0-16,0 7 0 16,9 0 1-16,6 1-1 15,-3 5 0-15,3 1 0 16,-3 1-1-16,0 0 1 15,-2 1 0-15,-7-3 0 16,2-3 2-16,-5-2-5 16,0-1 1-16,-5-6 2 0,-11-3 1 15,-2-1 1-15,-6-6 2 16,-3-2 19-16,-3-2 4 16,-1-6-2-1,1 1-14-15,6-3-10 0,6 3-1 16,5 1-32-16,7 1-117 15,3-3-115-15,3 1-492 16</inkml:trace>
  <inkml:trace contextRef="#ctx0" brushRef="#br0" timeOffset="145129.0792">2342 16572 1205 0,'0'0'50'0,"0"0"-47"16,0 0-3-16,0 0 126 15,0 0-50-15,0 0-62 16,155 28-7-16,-42-24 3 0,19-2 11 16,8-2-10-1,-1 0 2-15,-9 0-7 0,-17 0-6 16,-13-2-3-16,-23-4 2 16,-24 0-9-16,-18-2-28 15,-21 3-46-15,-14 0-39 16,0 2-76-16,-31-3-457 15</inkml:trace>
  <inkml:trace contextRef="#ctx0" brushRef="#br0" timeOffset="146013.3302">2939 17148 231 0,'0'0'810'16,"0"0"-754"-16,0 0-47 15,-94-67 96-15,66 56-3 16,-5 3-38-16,0 6-32 16,3 2-8-16,0 0 10 15,2 10-16-15,2 10-9 16,4 2-2-16,11-1-3 16,4 2 2-16,7-3-3 15,0-2-1-15,9 0 0 16,12-5-1-16,9-3 5 15,6-8-1-15,2-2-1 16,1-3-4-16,-3-16-2 16,-6-6-10-16,-5-9 8 15,-8-7-1-15,-4-8-2 0,-4-5 3 16,-3-2 2-16,-6 2 2 16,0 3-1-16,0 6 1 15,-6 6 8-15,-3 6 15 16,4 9 8-16,-2 6 2 15,4 7 3-15,2 7-3 16,1 3-10-16,0 1-18 16,0 0-5-16,0 13-13 0,0 16 10 15,8 14 3 1,3 8 0-16,7 1 3 16,-3 4-3-16,1 1 0 15,1 0-1-15,0 1-32 16,0-7-71-16,2-10-77 15,-2-14-160-15,-4-14-675 0</inkml:trace>
  <inkml:trace contextRef="#ctx0" brushRef="#br0" timeOffset="146527.1562">3250 16833 1237 0,'0'0'115'0,"0"0"-95"16,0 0-20-16,0 0-1 16,0 0 1-16,0 0 18 15,36 105-13-15,-25-52-1 16,-5 4-2 0,0-3 0-16,-2-2-4 0,-1-8 2 15,0-11 0-15,6-6 2 16,6-13-2-16,3-5 5 15,10-9-5-15,2 0-12 16,3-4 4-16,0-15 2 16,-5-8 5-16,-1-6-2 15,-6-6 1-15,-3-7-2 16,-5-1 3-16,-2-4-4 16,-10 3 5-16,-1-1-7 15,-3 5 7-15,-21 6 1 0,-7 7 0 16,-8 5 3-16,-4 10-1 15,1 7-1-15,8 7-3 16,4 2 1-16,5 7 0 16,8 15 7-16,4 3-3 15,10 3 3 1,3 2 1-16,0-2-4 16,19-2 17-16,8-6-9 0,4-2 2 15,10-4 7-15,5-7-14 16,6-5-7-16,3-2-1 15,-1 0-123-15,-6-18-106 16,-4-6-320-16</inkml:trace>
  <inkml:trace contextRef="#ctx0" brushRef="#br0" timeOffset="146963.05">4289 16451 1163 0,'0'0'69'0,"0"0"-57"15,0 0 67-15,0 0 36 0,0 0-63 16,0 0-50 0,77 0 1-16,-33 0-3 0,0 0-2 15,-3 0 2-15,-2 0-60 16,-8 0-87 0,-9 3-95-16,-14-1-205 15</inkml:trace>
  <inkml:trace contextRef="#ctx0" brushRef="#br0" timeOffset="147137.1719">4277 16604 847 0,'0'0'247'0,"0"0"-227"0,0 0 70 16,94 19 63-16,-34-18-58 16,2-1-72-16,1 0-22 15,-5 0-1-15,-7 0-61 16,-11-1-152-16,-16-11-365 15</inkml:trace>
  <inkml:trace contextRef="#ctx0" brushRef="#br0" timeOffset="148877.5626">5939 16131 1070 0,'0'0'87'0,"0"0"-68"15,0 0-13-15,-61-85 78 16,31 69-14-16,-3 8-46 15,-1 2-13-15,1 6-6 16,0 0-4-16,11 6 3 16,4 9-4-16,6 0 0 15,9 4-1-15,3-1 4 0,0 1-3 16,12-4 4-16,12-2-2 16,6-3 2-16,1-6-4 15,6-4-8-15,-1 0 7 16,-4-4-16-16,-6-16 17 15,-2-7 0-15,-3-8 3 16,-6-7 1 0,1-7-3-16,-5-6 8 0,-4 4 6 15,-5-1-10-15,-2 5 14 16,0 8 15-16,0 3-16 16,-11 3 10-16,-2 8-3 15,-2 8-6-15,6 7 2 16,4 6-7-16,1 4 6 15,4 0-20-15,0 4-14 16,0 18-1-16,0 13 6 16,0 8 9-16,0 8 6 15,0 8-5-15,9 9 0 0,0 5-1 16,3 1-5-16,0-1 0 16,0-8-68-16,4-6-38 15,-1-5-67-15,3-15-111 16,-6-8-518-16</inkml:trace>
  <inkml:trace contextRef="#ctx0" brushRef="#br0" timeOffset="149088.9989">5550 16402 779 0,'0'0'402'0,"0"0"-385"15,82 9-16-15,-9-6 106 16,16-2 0-16,13-1-45 16,7 0-39-16,5 0 13 15,0 0-30-15,-7 0-6 16,-13 0-21-16,-13 0-122 16,-27 0-214-16</inkml:trace>
  <inkml:trace contextRef="#ctx0" brushRef="#br0" timeOffset="150060.9147">5994 16958 1056 0,'0'0'119'15,"0"0"-113"-15,0 0-3 16,-85-41 109-16,55 39-41 16,-1 2-51-16,3 2-12 15,-1 14-4-15,7 7 15 0,4 4 7 16,6 3-19-1,8 3-2-15,4-2-2 0,0-3 0 16,14-4 5-16,8-7-7 16,6-7 0-16,3-8 4 15,4-2-5-15,-4-9 0 16,3-17-23-16,-10-9 6 16,-3-7 6-16,-9-7-4 15,-2-6 11-15,-10-3-3 16,0 0 6-16,0 5-1 15,-13 2 4-15,4 6 15 0,0 8 24 16,-1 7-24 0,5 6 21-16,-1 9-5 0,6 6-3 15,-3 5 6-15,3 4-15 16,0 0-9 0,0 0-12-16,0 14-16 0,0 14 9 15,0 15 7-15,9 10 0 16,1 2 1-16,2 5 3 15,-1 0-4-15,2-2 0 16,-1 0-25-16,4-6-63 16,1-7-68-16,1-11-148 15,0-16-428-15</inkml:trace>
  <inkml:trace contextRef="#ctx0" brushRef="#br0" timeOffset="150596.4823">6248 16736 1312 0,'0'0'52'16,"0"0"-52"-16,0 0 0 16,0 0 16-16,36 98 49 15,-19-48-43-15,-3-1-17 16,1 2-2-16,-6-2 0 15,-2-2-3-15,1-8 0 16,5-6-1-16,-1-11 1 16,7-6 0-16,7-8 7 15,1-7-6-15,7-1 2 0,-1-1-3 16,1-16-3 0,-1-8 0-16,0-6-4 0,-5-6-4 15,-4-5 9-15,-6-3-8 16,-5-2 5-16,-7-2 4 15,-6 0-1-15,0 4 2 16,-19 1 2-16,-9 7 6 16,-10 6 4-16,-2 8-10 15,-8 6 3-15,3 9-2 16,1 6-3-16,5 2 0 16,6 5 0-16,5 12 0 15,6 8 3-15,6 1 0 0,6 4 1 16,9 1 6-1,1-2-6-15,0 1 5 0,19-10-3 16,9-1 0-16,8-5 17 16,7-5-16-16,4-5 5 15,-1-4-3-15,-3 0-9 16,-4 0-17-16,-8-6-113 16,-7-9-124-16,-9-4-422 15</inkml:trace>
  <inkml:trace contextRef="#ctx0" brushRef="#br0" timeOffset="151329.0863">7295 15818 1009 0,'0'0'16'0,"0"0"-8"16,0 0 10-16,-94-37 70 15,73 36-29-15,6 1-42 0,2 0-16 16,4 3 3-16,4 10-3 16,2 6-1-16,3 7 6 15,0 6-5-15,0 6 6 16,3 9-1-16,5 1 5 15,4 8 6-15,0 3-11 16,-3 0-4-16,-3 3 2 16,1 2-2-16,-4 3-1 15,0-3-1-15,-3-3 0 16,0-4 2-16,0-8-1 16,0-5 1-16,0-7-2 15,0-6 1-15,8-5 4 0,9-7-2 16,3-1 6-1,5-8 9-15,7-1-5 0,2-3-1 16,5-5-8-16,1-1-3 16,-4 0-1-16,-5 0-13 15,-4-14-90-15,-3-6-93 16,-6-5-219-16</inkml:trace>
  <inkml:trace contextRef="#ctx0" brushRef="#br0" timeOffset="152283.0149">7895 15929 1173 0,'0'0'0'16,"0"0"-16"-16,-81-25 9 16,44 25 5-16,-5 0 2 15,2 14 1-15,6 6-1 16,8 3-1-16,9 1-1 16,9-3 2-16,8 2-1 15,6 0 4-15,18-2-3 16,9-2 7-16,6 0-6 15,-1-3 5-15,-2-1-6 0,-2-1 0 16,-7 0 0 0,-10-3 2-16,-10-1-4 0,-7 0-2 15,0-2 4-15,-16 2 2 16,-11-5 25 0,-9 0 14-16,0-4 17 15,-1-1-9-15,1 0-19 0,5 0-27 16,13 0-2-16,9-3-1 15,9-1-14-15,0-2-106 16,13-6-217-16</inkml:trace>
  <inkml:trace contextRef="#ctx0" brushRef="#br0" timeOffset="152488.4521">7971 16015 715 0,'0'0'491'0,"0"0"-428"15,0 0-53-15,0 0 30 16,0 0 21-16,0 0-22 16,64 46-6-16,-47-18-24 15,-4-1-3-15,-1-5-6 16,-6 1 0-16,0-3-2 16,-5-2-25-16,-1-5-102 15,0-8-115-15,-1-5-355 16</inkml:trace>
  <inkml:trace contextRef="#ctx0" brushRef="#br0" timeOffset="152637.5582">7969 15711 1274 0,'0'0'17'0,"0"0"-17"16,0 0-29-16,0 0-11 15,0 0-126-15,0 0-78 16</inkml:trace>
  <inkml:trace contextRef="#ctx0" brushRef="#br0" timeOffset="153011.1239">8217 15921 1081 0,'0'0'36'16,"0"0"-36"-16,0 0 0 15,0 0 38 1,6 91 5-16,6-56-29 0,3-1-13 16,0-7 0-16,-2-6-1 15,-2-6 0-15,-2-7 0 16,-2-5-17-16,-2-3 17 16,1-3 10-16,3-13-9 15,2-5 18-15,0-2 16 16,4 2 13-16,-3 2 16 15,0 3-23-15,4 4 7 16,-2 8-20-16,0 2-10 0,0 2 12 16,1 0-30-1,-2 11 6-15,2 8-6 16,-3 7 0-16,-3 5-5 0,-4 1 6 16,-1 1-1-1,-4-2 0-15,1-1-37 16,4-1-59-16,7-3-68 0,6-10-143 15,3-7-369-15</inkml:trace>
  <inkml:trace contextRef="#ctx0" brushRef="#br0" timeOffset="153540.2027">8751 16023 269 0,'0'0'713'0,"0"0"-575"16,0 0-78-16,0 0 22 15,0 0-23-15,0 0-59 16,5-6-24-16,-10 38 24 16,-1 5 3-16,3 4 6 15,3 0-4-15,0-3 8 16,0-1-5-16,14-4-2 16,4-7 2-16,4-3-5 15,6-5 4-15,1-6 2 16,9-8-9-16,-3-4 5 15,-2 0 0-15,-5-10 0 16,-4-12 5-16,-5-3-8 16,-1-3 6-16,-6-4-3 15,-3-1 0-15,-5-5-4 0,-2-3-1 16,-2-4 0-16,0-3 4 16,-3-2-4-16,-13 4-2 15,-5 5 2-15,0 9 0 16,-8 9-2-1,-2 7-2-15,-5 7-2 0,1 7 5 16,2 2-7-16,0 6 5 16,6 13 0-16,6 9-3 15,6 5 6-15,8 6-1 16,7 4 1-16,0 0 9 16,22-5-4-16,11-7 9 15,7-7 17-15,2-8-20 16,1-6-1-16,-2-4-7 15,-2-5 1-15,-4-1-4 0,-2 0-23 16,-6-3-162-16,-5-12-219 16</inkml:trace>
  <inkml:trace contextRef="#ctx0" brushRef="#br0" timeOffset="153692.7927">9294 16124 1016 0,'0'0'358'16,"0"0"-301"-16,0 0-50 16,0 0 13-16,0 0-20 15,0 0-116-15,55-35-302 16</inkml:trace>
  <inkml:trace contextRef="#ctx0" brushRef="#br0" timeOffset="154294.7941">9821 15855 1138 0,'0'0'29'0,"0"0"-28"16,0 0 6-16,0 0 62 16,-91 68 2-16,76-29-37 15,9 4-21-15,6-2-10 16,0-3 0-16,5-7 0 16,17-6-3-16,5-7-16 15,6-6-80-15,1-9-24 16,0-3-25-16,-2-2-19 15,-4-17 14-15,-4-4 99 16,-8-10 51-16,-2-4 56 16,-5-2 13-16,-5-1 10 15,-2 7-10-15,-2 9 38 0,0 11-20 16,0 7-2-16,0 6-46 16,0 0-39-1,-6 12 10-15,-2 13-4 0,1 7 37 16,4 5-22-16,3 1-7 15,0-1-1-15,15-4-12 16,10-7 6-16,3-5-2 16,4-9-4-16,-1-9 8 15,-3-3-5-15,-4-5 3 16,-7-15 9-16,-6-5 5 16,-8-6 45-16,-3-6-46 15,0 1-11-15,-10-1 4 16,-11 2-12-16,-4 8-1 15,1 6 0-15,5 11-22 0,7 10-39 16,9 0-34-16,3 14-82 16,6 7-32-16,19 0-127 15</inkml:trace>
  <inkml:trace contextRef="#ctx0" brushRef="#br0" timeOffset="154637.0796">10606 15798 834 0,'0'0'40'15,"-87"-25"-24"-15,44 25 12 16,10 0 64-16,8 6-35 16,16 15-38-16,9 6 4 15,0 4-4-15,21 0 31 16,8 1-7-16,4-1-7 15,-1-4 13-15,-4-2-7 16,-7-6-15-16,-5-6 5 16,-7-2-18-16,-6-2 2 15,-3 3-3-15,0-1-10 16,-19-3 9-16,-14 0 2 16,-9-4-6-16,0-2 0 0,1-2-8 15,15 0-14-15,10 0-81 16,13 0-83-16,3 0-144 15</inkml:trace>
  <inkml:trace contextRef="#ctx0" brushRef="#br0" timeOffset="155123.8787">10882 15776 744 0,'0'0'432'0,"0"0"-412"15,0 0-5-15,0 0-11 16,12 83 54-16,-12-40 1 0,-5 3-43 16,-7 2-1-1,0 0-2-15,2-5-3 0,3-3 2 16,5-3-9-16,2-8 4 16,0-4-7-16,18-6 7 15,7-5 3-15,5-5-5 16,7-5 1-16,5-4-1 15,4 0 0-15,-2-3-2 16,-4-12 1-16,-3-5-2 16,-10-7-2-16,-7-5 2 15,-8-8-2-15,-8-8 0 16,-4-4-8-16,-10 2 5 0,-16-1-21 16,-8 9 11-1,0 12 4-15,-4 10-17 16,-1 13 12-16,5 7 8 15,3 2 2-15,4 18 1 0,8 4 6 16,8 7-1-16,8-2 15 16,3 0-2-16,0-4 9 15,17-6 3-15,5-2-4 16,6-10-2-16,2-4-14 16,6-3 0-16,1 0-7 15,1 0-2-15,-1-10-84 16,-2-3-105-16,-2-5-258 15</inkml:trace>
  <inkml:trace contextRef="#ctx0" brushRef="#br0" timeOffset="155610.5742">11541 15546 1169 0,'0'0'61'16,"0"0"-19"-16,0 0-34 16,0 0 31-16,103-44-17 0,-68 44-15 15,-9 0-7-15,-6 0 0 16,-11 0-1-16,-6 0 4 15,-3 0-3-15,0 0 6 16,0 0-4 0,0 0-4-16,0 6 0 0,0 9-14 15,6 12 16-15,4 6 0 16,-1 5 6-16,2 3-6 16,-5 3-1-1,2 2-2-15,-3 2 2 0,1 1 1 16,0 6 20-16,-3-1 0 15,0 3 14-15,0-3 7 16,-2-1-8-16,1-7-11 16,-2-2-18-16,0-2 9 15,0-6 14-15,0-3-20 0,0-8-1 16,-12-8-5-16,-9-6 3 16,-22-10-6-16,-26-1 2 15,-25-21-108-15,-18-22-173 16</inkml:trace>
  <inkml:trace contextRef="#ctx0" brushRef="#br0" timeOffset="162702.963">5166 12228 273 0,'0'0'65'15,"0"0"-26"-15,0 0-38 16,0 0-1-16,0 0-22 16</inkml:trace>
  <inkml:trace contextRef="#ctx0" brushRef="#br0" timeOffset="171802.3845">13913 12191 1046 0,'0'0'23'0,"0"0"-7"16,0 0 22-16,-25-85 33 16,6 65 10-16,-4 5-34 15,-1 3-21-15,-1 4-23 16,-2 3 11-16,0 5-9 16,-1 0 2-16,1 0 5 0,3 10-7 15,3 9-1-15,4 2 3 16,6 3-4-16,8 3-1 15,3 1-2-15,0-3 1 16,15 1 3-16,9-5-2 16,4-4 1-16,5-6 2 15,0-3-3 1,1-8-4-16,-2 0 0 0,-4 0-10 16,0-14 7-16,-7-5-2 15,-6-5 7-15,-5-3 0 16,-4-4 1-16,-1 0-2 15,-4-4 1-15,1-2 0 16,-1-2 1-16,1 0 1 16,3-2-2-16,-1 1 1 15,0 0 0-15,1 0 4 16,-1 5-1-16,-1 4 17 0,-3 4-2 16,0 5-7-1,0 5 10-15,0 4-4 0,0 4-2 16,0 5 7-16,0 3-17 15,0 1-6-15,0 0 0 16,0 0-3-16,0 11-5 16,0 14 5-16,0 12-2 15,0 7 4-15,0 5 0 16,0 2 1-16,3 2 2 16,7-1-1-16,-2-2 1 15,3-2-2-15,-4-4-2 0,3-6 2 16,-2-7-6-1,-1-4-22-15,-2-7-10 16,4-2-27-16,-3-5-4 0,-3-6-37 16,0-5-69-1,-2-2-167-15</inkml:trace>
  <inkml:trace contextRef="#ctx0" brushRef="#br0" timeOffset="172775.0726">13933 11758 377 0,'0'0'477'0,"0"0"-422"16,0 0 37-16,0 0-38 16,-20-86 51-16,16 72-41 0,1 3-21 15,3 3-32 1,0 2 0-16,0 1 26 15,0 3-5-15,0 1-21 16,0 1 4-16,0 0-15 0,0 7-8 16,0 14 7-1,0 10-4-15,6 8 5 0,-2 3-1 16,4 5 1-16,-2-1 0 16,1-3 0-16,1-4 2 15,-2-7-2-15,0-6-4 16,-2-8-4-16,-1-8-9 15,-1-5-6-15,-2-3 21 16,0-2 2-16,0-2 8 0,0-15-8 16,0-7-6-1,-2-6 6-15,-5-4-4 0,-1-2 4 16,-1-4-1-16,-3 1 2 16,3 3-1-1,0 7 0-15,-1 8 3 0,4 10-6 16,0 6-1-16,1 5-50 15,2 3-98 1,3 16-100-16,0 3-86 0</inkml:trace>
  <inkml:trace contextRef="#ctx0" brushRef="#br0" timeOffset="173508.4931">14263 11719 884 0,'0'0'14'15,"0"0"46"-15,0 0 42 16,0 0-4-16,0 0-40 16,0 0-58-16,14-20-4 15,-11 39 3-15,0 6-1 16,-1 4 4-16,-1 6-1 16,4-2-1-16,1 3 3 0,4-3-7 15,2-5 4-15,2-3 0 16,4-5 0-16,2-6 0 15,0-4-14-15,1-8-6 16,-5-2 5-16,2 0 14 16,-3-5-4-16,-6-11 5 15,-3-5 10-15,-2 0-8 16,-2-5 5-16,-1 1 4 16,-1 0-5-16,0 2 8 15,0 2 5-15,0 3-11 0,0 2 11 31,0 6-5-31,0 3-7 0,-3 3 16 16,3 4-14-16,0 0-1 0,0 0-8 16,0 0-13-1,0 13 0-15,0 5 13 0,0 10 2 16,11 3-2-16,-1 3 1 16,1 1-3-16,-4 2-4 15,-1-2-19-15,-5-2 11 16,-1-2-7-16,0-5 20 15,-1-2 1-15,-11 0-6 16,0-5 6-16,-1-4-1 16,-1-1 1-16,-2-7 7 15,-2 1 19-15,-4-4 9 0,-7-2 12 16,-3-2-30 0,-1 0 3-16,3 0-20 15,6 1 0-15,4 4-5 0,4 2-86 16,6-1-108-16,1-3-379 15</inkml:trace>
  <inkml:trace contextRef="#ctx0" brushRef="#br0" timeOffset="173787.3244">13640 12501 1190 0,'0'0'24'0,"0"0"-19"16,0 0 1-16,0 0 116 15,0 0-8 1,165 6-96-16,-51-6-3 0,15 0-8 16,8-2-6-16,3-6 11 15,-11-2-11-15,-21 0 2 16,-27 1-3-16,-30 3-7 15,-24 2-29-15,-17 4-39 16,-10 0-40-16,-6 0-96 16,-21 0-218-16</inkml:trace>
  <inkml:trace contextRef="#ctx0" brushRef="#br0" timeOffset="174803.1248">14218 13137 1170 0,'0'0'6'0,"0"0"-2"0,0 0 13 16,-63-78 64-16,35 63-16 15,-8 4-32-15,-6 4-23 16,-1 3 4-16,-3 4-9 16,4 0 23-16,4 10-13 15,7 8-7 1,6 5-1-16,4 4 0 0,4 3-5 16,4 1 0-16,9-3 2 15,4-2-5 1,0-7 1-16,12-3 0 0,10-8 3 15,6-6-3-15,5-2 0 16,2-2-1-16,-1-16-9 16,-1-4 6-16,-5-7-2 15,-4-6-2-15,-5-5 5 16,-7-9 6-16,-6-2-1 0,-6-5-2 16,0 2 5-16,0 3-1 15,-4 7 11-15,-4 6-5 16,1 2 14-16,2 4 7 15,4 7-4 1,-2 5-10-16,3 5-12 0,-3 7 13 16,3 4-7-16,0 4-4 15,0 0-3-15,0 2-4 16,0 21-5-16,0 11 4 16,0 9 1-16,0 6-2 0,0 2-1 15,0 2 3-15,7 2 2 16,-2-2-2-1,2-1-4-15,1-8-61 16,3-6-30-16,-3-8-64 16,4-10-20-16,-2-9-114 15,-1-11-453-15</inkml:trace>
  <inkml:trace contextRef="#ctx0" brushRef="#br0" timeOffset="175342.2774">14294 12866 1133 0,'0'0'56'15,"0"0"-20"-15,0 0 31 0,0 0 10 16,0 0-66-16,0 0-11 16,28 55-2-16,-17-14 2 15,0 3 1-15,-3 0 0 16,-2-4-1-16,2 0 0 15,0-6 0-15,1-3-1 16,2-5-1-16,5-6-17 16,5-3 3-16,0-5-10 15,3-5-8-15,-2-7 21 16,-1 0 1-16,0 0 8 16,0-9-5-16,-3-5 0 15,-3-4 7-15,-3-2 4 0,-2-5-2 16,-3-1 2-16,0-6 0 15,-6-4-2 1,-1-2 3-16,0 1 6 0,-6-1 10 16,-13 7-2-16,-6 6 13 15,-5 3-15-15,-6 7-14 16,0 6 5-16,0 4-1 16,6 5 4-16,5 0 3 15,7 6-9-15,2 13 4 16,5 3-3-16,5 5-3 15,6 1 11-15,0-3-6 16,3-1 1-16,17-5 4 16,8-4-2-16,8-2 5 15,5-5-5-15,4-2-7 16,3-4-2-16,-3-2-109 0,-5 0-94 16,-3 0-331-1</inkml:trace>
  <inkml:trace contextRef="#ctx0" brushRef="#br0" timeOffset="175942.4353">15158 12353 1125 0,'0'0'63'15,"0"0"-52"-15,0 0 106 0,0 0 0 16,0 0-80-16,0 0-31 15,105-20-6-15,-54 20 0 16,-2 0-2-16,-8 0-1 16,-8 0-82-16,-9 0-101 15,-12 1-151-15</inkml:trace>
  <inkml:trace contextRef="#ctx0" brushRef="#br0" timeOffset="176106.9963">15292 12505 1020 0,'0'0'168'0,"0"0"-129"0,85-5-24 15,-45-1 87-15,2 2-74 16,0 3-28-16,2-1-17 16,1-4-141-16,-3-5-183 15</inkml:trace>
  <inkml:trace contextRef="#ctx0" brushRef="#br0" timeOffset="186341.6485">16463 12072 993 0,'0'0'39'0,"0"0"-16"16,0 0 19-16,0 0 45 16,0 0-45-16,0 0-27 15,-73-58-15-15,39 58-4 16,-8 8 4-16,-4 9 0 16,2 0 1-16,10 5-2 15,7 2 1-15,11-1 0 16,8-1-1-16,8-1 1 15,0-2 1-15,6-4-1 16,17-1 3-16,8-3 3 0,3-4-6 16,4 0 4-16,0-2-4 15,-2 0 1-15,-5 1 0 16,-5 1 0 0,-10-2 0-16,-5 5-1 15,-7-2-4-15,-4 4 1 0,0 1 0 16,-18-3 3-16,-7 1 1 15,-5-5 17-15,-1-2 22 16,0-3 8-16,2-1-16 16,4 0-14-16,7 0-14 15,5 0-4-15,7 0-1 16,6-5-103-16,0-7-134 16</inkml:trace>
  <inkml:trace contextRef="#ctx0" brushRef="#br0" timeOffset="186556.0611">16550 12096 1268 0,'0'0'37'16,"0"0"17"-16,0 0-22 16,0 0 25-16,0 0-25 15,0 0-28-15,102 29-3 16,-76-4 0-16,-7-3-1 15,-2 0 2-15,-7-2-1 0,-5-3-1 16,-5-2-4 0,0-3-14-16,-12-2-84 15,-14-6-35-15,-3-4-152 16</inkml:trace>
  <inkml:trace contextRef="#ctx0" brushRef="#br0" timeOffset="186727.6032">16603 11823 1306 0,'0'0'0'16,"0"0"-2"-16,0 0 1 16,0 0-1-16,0 0-118 0,0 0-20 15,39 53-193-15</inkml:trace>
  <inkml:trace contextRef="#ctx0" brushRef="#br0" timeOffset="187123.5454">16775 12033 797 0,'0'0'285'0,"0"0"-284"16,0 0 3-16,0 0 66 15,42 81-24-15,-23-54-30 16,-1 4-15-16,-2-6-1 15,-4-6 1-15,-4-2-2 16,-2-7 0-16,-5-6-1 16,-1-4-5-16,0 0 7 0,3 0 16 15,0-8-2 1,3-11-13-16,2-1 1 0,5-2-2 16,-1-1 2-16,3 2 7 15,1 1 3-15,1 4 37 16,-4 5 0-1,2 5-4-15,-3 3-5 0,0 3-19 16,4 0-12-16,1 11-4 16,1 8-1-16,-2 7-1 15,-1 2-2-15,-6 1-1 16,0 1 0-16,-6-4 0 16,-3 0 0-16,0-2-1 15,0-5-45-15,3-1-59 16,3-6-78-16,5-8-172 15</inkml:trace>
  <inkml:trace contextRef="#ctx0" brushRef="#br0" timeOffset="187673.2416">17389 12155 760 0,'0'0'362'16,"0"0"-297"-16,0 0-64 15,0 0 4-15,0 0 4 16,0 0 11-16,2 76-11 16,1-46-7-16,3-1 1 0,5-3-2 15,3-1 1 1,5-4 0-16,4-5 2 16,3-5 2-16,5-3-1 15,3-4 1-15,1-4 0 0,-1 0 0 16,-3-2 1-16,-1-14-6 15,-3-2 4-15,-3-6-1 16,-7-3-2-16,-6-4 2 16,-6-6-1-16,-5-1-2 15,0-2 15-15,-13 0-1 16,-7 2 8-16,-6 3 2 16,-6 2-9-16,-6 5 11 15,-2 4-9-15,-5 5-17 16,2 8 9-16,1 8-10 0,8 3 3 15,3 0-3-15,4 21-2 16,7 4 2-16,7 4 0 16,8-2 4-1,5 2 7-15,0-4 0 16,15-3 12-16,9-2-5 16,6-4-7-16,7-5 3 0,5-2-1 15,2-7-10-15,-2-2 6 16,-1 0-7-16,-8 0 4 15,-6 0-6-15,-5-1-3 16,-9-3-36-16,-1 0-44 16,-6 2-73-16,-6-1-138 15</inkml:trace>
  <inkml:trace contextRef="#ctx0" brushRef="#br0" timeOffset="188905.3996">18777 12025 1086 0,'0'0'46'0,"0"0"-42"16,0 0 58-16,-89-59 31 15,60 57-34 1,1 2-42-16,0 0-5 0,1 2 2 16,7 15 2-16,4 4-3 15,7 4-10-15,7 2-1 16,2-1 5-16,5-2-5 16,15-3 2-16,5-7 2 15,5-2-5-15,3-6 1 16,1-6-2-16,0 0-2 0,-7-7-9 15,-2-12-2-15,-5-8 4 16,-4-7 7-16,-3-4 2 16,-5-6-2-16,-4-7 2 15,-2-5 0-15,-2-1-2 16,0 1 4-16,-2 2 2 16,-7 5 14-1,-1 4 0-15,-3 10 0 0,2 5-4 16,1 12 7-16,4 5 0 15,1 9 3-15,5 4-15 16,0 0-9-16,-3 0-5 16,0 19-4-16,0 8 4 15,0 11 5-15,3 4 2 16,0 6-2-16,0 6 2 16,0 4-1-16,9 3 1 15,5-1-3-15,1-2 1 0,-2-4-4 16,0-5-34-16,-4-8-43 15,2-4-29-15,-2-6-31 16,-2-8-73-16,-4-4-226 16</inkml:trace>
  <inkml:trace contextRef="#ctx0" brushRef="#br0" timeOffset="189137.6197">18408 12290 1321 0,'0'0'54'16,"0"0"-45"-16,0 0 74 15,0 0 39-15,144 1-79 16,-38 3-25 0,14-3-16-16,4-1 1 0,-4 0-3 15,-16 0 0-15,-16-3-3 16,-18-1-22-16,-19 4-78 15,-23 0-134-15,-22 0-182 16</inkml:trace>
  <inkml:trace contextRef="#ctx0" brushRef="#br0" timeOffset="189906.187">18882 13026 1182 0,'0'0'34'0,"0"0"-24"16,-88-36-8-16,55 33 97 15,-2 3-21-15,-2 0-53 16,3 16-15-16,5 8-1 16,7 4 0-16,10 3 3 0,9-1-8 15,3 0 2-15,9-4-1 16,19-4-2-16,8-7 3 15,3-6-5-15,1-9-1 16,-6 0 0-16,-2-6-2 16,-8-15-1-16,-3-9-5 15,-7-6 8-15,-6-8 0 16,-2-9 0-16,-4-3 0 16,-2 0 6-16,0-1 7 15,0 4 15-15,-2 2 4 16,-10 4-6-16,-3 8-5 0,2 6 0 15,0 11-3-15,5 9 1 16,3 6-11 0,4 6 0-16,1 1-1 15,0 0-7-15,0 15-8 0,0 18 1 16,7 16 7 0,7 6 1-16,1 4 1 0,1-1-1 15,-2 0-1-15,3 0-1 16,0-3-9-16,1-5-51 15,-2-7-58-15,1-10-82 16,-4-11-69-16,-1-14-284 16</inkml:trace>
  <inkml:trace contextRef="#ctx0" brushRef="#br0" timeOffset="190432.779">19141 12783 1227 0,'0'0'72'0,"0"0"-57"16,0 0 43-16,0 0 16 15,0 0-66-15,0 0-1 16,24 89-7-16,-8-40 1 16,-3 1 2-16,0-2-3 15,-3-5 2-15,2-5-5 16,2-6 3-16,1-6-8 15,2-9-4-15,4-3 2 0,-1-12 0 16,4-2 10-16,2 0 2 16,1-7 1-16,1-12-3 15,-3-7 0-15,-5-5-3 16,-3-6 3-16,-10-7 0 16,-5-4-2-16,-2-1 5 15,-8 0-1-15,-19 2 11 16,-13 3-7-16,-6 5 0 15,-8 9 0-15,-1 12-5 0,7 9 1 16,6 9 0 0,8 4-2-16,9 19-2 15,8 5 2-15,10 6 4 16,7 1-3-16,0 0 5 16,18-2 3-16,12-3-7 15,5-6 5-15,6-7 1 0,2-5-6 16,5-6 5-16,-2-6-2 15,-6 0 5-15,-4-2-10 16,-9-7-16-16,-7-4-68 16,-6-1-89-16,-6-3-103 15,-5-3-368-15</inkml:trace>
  <inkml:trace contextRef="#ctx0" brushRef="#br0" timeOffset="191012.6941">19990 11739 1138 0,'0'0'9'0,"0"0"-9"0,-88 9 9 16,64 24 55-16,9 11 21 15,8 11-12-15,7 6-32 16,0 5-2-16,9-2-15 16,13-4-13-16,6-8-4 15,7-7-6-15,1-8-1 16,3-12-21-16,-2-7-87 15,1-11-76-15,-3-7-182 16</inkml:trace>
  <inkml:trace contextRef="#ctx0" brushRef="#br0" timeOffset="191289.9661">20456 11839 1046 0,'0'0'27'0,"0"0"11"0,0 0-3 16,-96-23 36 0,79 44-19-1,3 11-16-15,8 8-12 0,6 4-13 0,0 1 0 16,7-2-5-16,17-6-5 15,6-3-1-15,4-11-57 16,2-6-58-16,2-8-82 16,1-9-144-1</inkml:trace>
  <inkml:trace contextRef="#ctx0" brushRef="#br0" timeOffset="191624.0635">20781 11916 549 0,'0'0'403'15,"0"0"-322"-15,0 0-46 16,0 0 28-16,0 0-8 0,0 0-29 16,-88 43-16-1,82-13-2-15,6 0-5 0,3-2 2 16,23-3-4-16,10-7 4 16,5-6-4-16,-1-8-1 15,-1-4-6-15,-8 0 5 16,-10-10 1-16,-6-5 6 15,-8-5 22-15,-7-2 22 16,0 1 4-16,-1-1-32 16,-16 1-2-16,-5 4 1 15,-2 4-19-15,2 8-2 16,5 5-1-16,7 0-10 16,10 10-28-16,0 9-67 15,23 2-21-15,14-5-89 16,9-6-155-16</inkml:trace>
  <inkml:trace contextRef="#ctx0" brushRef="#br0" timeOffset="191898.3253">21226 11893 962 0,'0'0'57'0,"0"0"-38"16,-87-42 45-16,56 41 6 15,6 1-39-15,11 10-27 16,14 16-3-16,0 4 1 15,24 4 3-15,15 0-7 16,5-2 2-16,-4-7-5 16,-7-4 2-16,-10-7 1 15,-13-6 2-15,-8-2 3 16,-2 0 15-16,-2 0 6 16,-22-2 65-16,-8 2-32 15,-10-6-5-15,-4 0-43 0,4 0 1 16,10 0-10-16,12 0-3 15,13 0-109-15,7 0-84 16,18 0-268-16</inkml:trace>
  <inkml:trace contextRef="#ctx0" brushRef="#br0" timeOffset="192377.2366">21387 11851 1146 0,'0'0'34'15,"0"0"-34"-15,0 0 0 16,0 0 10-16,0 0 28 16,0 98-33-16,0-61-3 15,0-2 1-15,0-3-4 16,8-3 1 0,4-5 0-16,5-5 4 0,1-3-4 15,7-6 5-15,5-4 6 16,4-6-11-16,2 0 8 15,0 0-8-15,-2-16-6 16,-8-4 3-16,-6-3 6 0,-5-6-2 16,-9-3 3-1,-6-7-3-15,0 0-2 0,-6-4 1 16,-15 3-3-16,-7 1 2 16,-6 9 1-16,-9 6 0 15,-4 8 8 1,0 9-6-16,3 7 10 0,5 0 16 15,8 18-12-15,6 7 13 16,9 5-10-16,11 1 16 16,5 1-6-16,15-5-9 15,13-5 9-15,6-5-9 16,1-4-15-16,1-6 1 16,-2-3-6-16,-3-4-11 15,-1 0-76-15,-3 0-114 16,-6-8-173-16</inkml:trace>
  <inkml:trace contextRef="#ctx0" brushRef="#br0" timeOffset="192689.4603">21785 11596 1234 0,'0'0'9'0,"0"0"-5"16,88 43-4-16,-25 2 82 16,4 8-32-16,-6 7-30 15,-9 3-19-15,-16-1 2 0,-12-1-3 16,-14-5 0-16,-10-8 4 15,-1-10-1-15,-27-10-3 16,-14-8 5-16,-13-6 4 16,-7-10-9-16,0-2-2 15,4-2-153-15,13-3-169 16</inkml:trace>
  <inkml:trace contextRef="#ctx0" brushRef="#br0" timeOffset="193478.7685">22599 12022 1138 0,'0'0'103'0,"0"0"-93"15,0 0-4-15,91 9 110 16,-34-6-40-16,4 2-51 16,-4 0-17-16,-5-3-1 15,-7 3-3-15,-8-5-3 16,-8 0-2-16,-7 0 1 16,-2 0-39-16,-6 0-69 0,-5-12-71 15,-3-2-140-15</inkml:trace>
  <inkml:trace contextRef="#ctx0" brushRef="#br0" timeOffset="193703.7762">22861 11791 1071 0,'0'0'126'0,"0"0"-54"15,0 0-16-15,0 0 13 16,0 0-17-16,0 0 28 15,-5 103-34-15,13-54-29 16,5 5 0-16,1 1-6 16,0-1-7-16,3-1-4 15,-1-3-3-15,-2-2-60 0,2-5-93 16,-1-10-152-16,-3-12-782 16</inkml:trace>
  <inkml:trace contextRef="#ctx0" brushRef="#br0" timeOffset="216306.0293">16608 14371 646 0,'0'0'95'0,"0"0"-34"15,0 0 78-15,0 0 38 16,0 0-54-16,60-81-28 16,-60 68-31-16,-9 2-20 15,-15 6-5-15,-9 2-22 16,-9 3-6-16,-9 3-5 16,-1 14 2-16,7 7-2 15,8 7-3-15,13 2-1 16,15 4 0-16,9-1 1 15,6-2-2-15,29-4-1 16,14-5-30-16,15-6-20 0,8-8-65 16,2-7-50-16,-1-4-146 15,-6-4-337 1</inkml:trace>
  <inkml:trace contextRef="#ctx0" brushRef="#br0" timeOffset="216621.1303">16994 14394 262 0,'0'0'742'0,"0"0"-648"15,0 0-58-15,0 0 16 16,-91-41 5-16,67 43-31 16,4 16-11-16,9 6-13 15,8 5-1-15,3 0 0 16,8-1 2-16,21-3 2 16,14-7 3-16,5-7-8 0,1-7-9 15,-5-4-5 1,-13 0 12-16,-10-15 2 15,-10-3 8-15,-7-4 24 0,-4-2 30 16,0 2-23-16,-20-2-2 16,-8 5-12-16,-5 5-22 15,-5 5 4-15,2 8-7 16,6 1-4 0,10 0 1-16,13 14-12 0,7 7-82 15,27-1-4-15,24 1-96 16,10-5-89-16</inkml:trace>
  <inkml:trace contextRef="#ctx0" brushRef="#br0" timeOffset="216920.0076">17437 14361 1057 0,'0'0'41'0,"0"0"-39"15,-117-16 45-15,84 16 13 16,12 2-29-16,9 19-30 15,12 2-1-15,5 6 0 16,23 0 0-16,9-1 1 16,0 1-1-16,-2-7-10 15,-7-2-6-15,-11-4 12 16,-7-5 3-16,-9-1-1 16,-1-4 2-16,-4 2 3 15,-22-3 37-15,-8-4 28 16,-9-1-9-16,-1 0-20 15,6 0-18-15,12 0-20 16,13-1-1-16,13-2-22 0,0-1-99 16,33-2-164-16,15-2-549 15</inkml:trace>
  <inkml:trace contextRef="#ctx0" brushRef="#br0" timeOffset="217370.3829">17690 14371 1216 0,'0'0'73'16,"0"0"-28"-16,0 0-11 0,0 0 44 16,0 0-68-16,0 0-6 15,0 45-4-15,0-8 4 16,0 1-3-16,0-1-2 16,7-3 1-16,5-5 0 15,2-2 0-15,5-11 6 16,3-3-4-16,6-8 1 15,5-5 2-15,5 0-2 16,-3-5-3-16,-2-13-5 16,-3-6-2-16,-6-4-12 15,-6-3-1-15,-6-3 1 16,-8-3 12-16,-4-1 2 16,0 1 0-16,-22 3 4 15,-12 3 2-15,-14 6 1 0,-9 6 5 16,-6 10 11-16,5 9-3 15,9 0 2-15,13 15-4 16,17 10-6-16,12 5-2 16,7 2-3-16,7 0 8 15,20-5-3 1,13-6 2-16,8-8-5 0,5-4 0 16,4-8-4-16,-2-1-13 15,-2 0-91-15,-4-16-76 16,-3-8-185-16</inkml:trace>
  <inkml:trace contextRef="#ctx0" brushRef="#br0" timeOffset="218270.1">19314 14284 1115 0,'0'0'48'16,"0"0"-41"-16,-56-73 31 16,24 52 42-16,-7 3-5 15,-4 11-31-15,-8 7-24 16,2 0-3-16,7 12-12 16,7 13 8-16,11 6-7 0,13 2 3 15,11 1-9-15,11 0 0 16,26-6 2-16,14-7-2 15,7-6-3-15,2-7-20 16,-5-8-24-16,-9 0 0 16,-7-13 26-16,-8-11-7 15,-8-8 19-15,-11-8 9 16,-7-8 0-16,-5-7 5 16,0-4-4-16,0-2 11 15,-3 2 10-15,-8 4-5 16,-1 4 12-16,-6 7-4 15,0 6-3-15,-2 10 9 16,3 9-9-16,6 10-6 16,4 6-9-16,2 3-7 0,-1 10-6 15,2 17 0-15,1 12 6 16,3 8 3-16,0 9-2 16,0 6 0-16,6 3-1 15,6 2 3-15,3 1-6 16,4-3 2-16,2-5-77 15,0-5-41-15,3-10-66 16,-4-10-125-16</inkml:trace>
  <inkml:trace contextRef="#ctx0" brushRef="#br0" timeOffset="218505.0651">18883 14596 1134 0,'0'0'74'0,"0"0"-66"0,0 0 78 15,91 0 63-15,-14 0-85 16,16-7-43-16,12 1-21 16,3-2 5-16,-3-1-5 15,-11 1-7-15,-12 2-68 16,-20 0-140-16,-17 3-217 15</inkml:trace>
  <inkml:trace contextRef="#ctx0" brushRef="#br0" timeOffset="219203.3503">19266 15279 1057 0,'0'0'69'0,"0"0"-55"15,-107-52-6-15,59 45 59 16,-4 5 16-16,3 2-20 16,9 5-33-16,8 15-10 0,12 3-12 15,7 4 2-15,10-2-10 16,3 0 0-16,8-4 6 16,19-6-2-16,9-5-2 15,4-8-2-15,3-2-7 16,-3-4-6-1,-4-15-3-15,-7-6 3 0,-9-8 7 16,-6-4 6-16,-8-9 0 16,-2-1 1-16,-4 1 1 15,0 0 16-15,-7 7 0 16,-5 4 6-16,1 7 2 16,1 10 12-16,4 5-13 15,3 9 11-15,2 2-8 16,1 2-26-16,0 0-2 15,0 19-28-15,0 15 25 16,0 7 3-16,0 7 0 16,3 2 2-16,6 0-2 0,5 0-10 15,5-2-62-15,3-7-77 16,3-10-100-16,0-13-205 16</inkml:trace>
  <inkml:trace contextRef="#ctx0" brushRef="#br0" timeOffset="219679.0776">19531 15068 1130 0,'0'0'106'16,"0"0"-57"-16,0 0-5 16,0 0-21-16,0 0-17 15,0 0 5-15,50 90-1 16,-32-44-10-16,-1-2 3 15,-4-1-1-15,-1-2-1 16,0-9-1-16,3-7-11 16,-2-7-22-16,6-10 2 15,1-8 25-15,5 0 6 16,2-11 6-16,2-12-5 16,-3-6 6-16,-6-3-6 15,-4-5 3-15,-8-6-1 0,-5-1-2 16,-3 0 10-16,0 0-6 15,-15 4 8-15,-9 9-5 16,-6 5-2-16,-7 11 6 16,-4 7-12-16,-2 8 1 15,3 0-1 1,4 17 1-16,6 9 11 0,9 1-9 16,12 2-1-16,9 0 5 15,2 0-1-15,23-5 0 16,8-4 11-16,4-5-9 15,2-7 3-15,6-4-4 16,1-4-7-16,0 0-10 16,-2-2-93-16,-10-12-80 15,-12-3-198-15</inkml:trace>
  <inkml:trace contextRef="#ctx0" brushRef="#br0" timeOffset="220190.8589">20418 14047 1180 0,'0'0'28'0,"0"0"-14"16,-110-23-10 0,79 42 22-16,10 19 55 15,6 14-24-15,15 13-32 16,1 6-7-16,29 1 9 0,13-5-15 15,5-6-4-15,3-10-8 16,-3-10 0-16,-1-11-19 16,-3-12-73-16,-3-11-78 15,-2-7-100-15,-5 0-235 16</inkml:trace>
  <inkml:trace contextRef="#ctx0" brushRef="#br0" timeOffset="220552.4452">20960 14199 977 0,'0'0'55'0,"0"0"-47"15,-114-15 14-15,85 15 52 16,6 0-44-16,11 13-27 15,8 5-3-15,4 2 0 0,1 1 0 16,23 0 0 0,6 0 5-16,4-1-3 15,-1-1-1-15,-3-1-2 0,-7-2 0 16,-4-1 1-16,-10-3 1 16,-6-2-1-16,-3 0 0 15,-2-4 16-15,-19-2 30 16,-7-2 27-1,-7-2-27-15,-1 0-19 0,4 0-1 16,8 0-18-16,6-4-8 16,11 0-10-16,7-2-137 15,3-2-105-15</inkml:trace>
  <inkml:trace contextRef="#ctx0" brushRef="#br0" timeOffset="220768.8656">21087 14228 787 0,'0'0'491'16,"0"0"-439"-16,0 0-38 15,0 0 36-15,0 0-6 16,0 0-32-16,40 59-3 16,-19-30-6-16,-6-4 0 15,1 0-3-15,-5-5 0 16,-4-3-26-16,-4-2-80 15,-1-5-41-15,-2-7-130 16,0-3-323-16</inkml:trace>
  <inkml:trace contextRef="#ctx0" brushRef="#br0" timeOffset="220925.4466">21083 13968 1174 0,'0'0'10'0,"0"0"-10"16,0 0-130-16,0 0 4 15,0 0-40-15</inkml:trace>
  <inkml:trace contextRef="#ctx0" brushRef="#br0" timeOffset="221284.8393">21313 14172 868 0,'0'0'3'16,"0"0"23"-16,15 74 33 15,-1-48 12-15,-1-2-44 16,-1-2-17-16,-4-6-8 16,-4-5-1-16,-2-5-2 15,-2-5 1-15,0-1 0 16,0 0 5-16,0 0 11 15,6-9 1-15,2-6-10 16,4-1-5-16,6 0 12 16,3 0-5-16,5 4 11 15,0 3 31-15,1 5 4 0,-1 2-11 16,-3 2-2-16,-1 0-17 16,-3 12-4-1,-1 3-10-15,-3 3-10 0,-2 2 4 16,-1 1-4-16,-3-1-1 15,0 0-2-15,1-1-81 16,-1-3-102-16,2-9-184 16</inkml:trace>
  <inkml:trace contextRef="#ctx0" brushRef="#br0" timeOffset="221787.1082">21921 14191 266 0,'0'0'756'0,"0"0"-739"0,0 0-11 15,0 0 4-15,-60 95 46 16,57-59-27-16,3 0-20 16,0-4-3-16,0-2-5 15,3-7 8-15,11-2-8 16,3-5 4-16,5-5 5 15,3-5-5-15,8-3-3 16,-1-3 1-16,2 0-3 0,-4-9-3 16,-4-7 3-16,-5-4 1 15,-4-4 0-15,-3-1 2 16,-5-2-3 0,0-3 0-16,-6 1 3 15,-3-4 3-15,0 1 0 0,0-1-1 16,-16 4 3-16,-10 2-4 15,-7 10 2-15,-7 7-1 16,-2 8-5-16,-1 2 5 16,6 9 10-16,5 15 7 15,6 5 0-15,7 3 3 16,11-2-6-16,8-5-3 16,0-3-10-16,19-5 7 0,11-5-5 15,4-8 9-15,5-4-7 16,-2 0-9-16,3 0-1 15,-2-8-69-15,-2-7-84 16,-2-3-127-16,-6-6-277 16</inkml:trace>
  <inkml:trace contextRef="#ctx0" brushRef="#br0" timeOffset="222052.4755">22280 13854 1162 0,'0'0'55'0,"0"0"-53"15,108 42 0-15,-69-2 44 0,-2 4 27 16,-6 6-39-16,-5 4-10 16,-9-1-13-16,-9 3-3 15,-8-2 6-15,-3 3-14 16,-22 0 2-16,-8 0-2 15,-3 2 1-15,0-6-3 16,0 0-29-16,-1-9-84 16,1-9-64-16,0-10-262 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4T05:05:09.61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1026 3510 1171 0,'0'0'97'0,"0"0"-88"16,0 0 4-16,0 0 71 0,0 0-7 15,0 0-60-15,0-12-17 16,3 23-8-1,7 9 4-15,1 10 0 16,1 5 5-16,1 9-1 0,1 3 1 16,-1 5 0-1,-4-3-2-15,2-6 1 0,-1-3 0 16,2-7-2-16,0-8-5 16,-3-6-8-16,-5-6-4 15,1-9 12-15,-4-2 5 16,-1-2 4-16,0 0 11 0,0-8 35 15,2-11 1 1,-2-6-23-16,3-8 20 16,0-5-12-16,-3-4-14 0,7-5-20 15,-4 3 3-15,3 1 11 16,-1 3-12-16,-1 6 4 16,-1 9-4-16,3 6-1 15,-3 6-2-15,1 5-14 16,-2 7-38-16,1 1-63 15,6 0-89-15,1 13-147 16,1 4-101-16</inkml:trace>
  <inkml:trace contextRef="#ctx0" brushRef="#br0" timeOffset="409.741">1392 3642 990 0,'0'0'194'15,"0"0"-140"-15,0 0 23 0,0 0 21 16,0 0-17 0,0 0-54-16,0-3-27 15,0 10-1-15,3 6-13 16,1 5 14-16,3 6 1 16,-2 4 0-16,1 0-1 0,-3 1 0 15,3-2-2-15,-6-2 2 16,3-4 0-16,-1-2 2 15,0-7-1-15,0-6-2 16,-1 1-1-16,1-4-29 16,-2-3-66-16,1 0-36 15,-1 0 2-15,0-14-119 16</inkml:trace>
  <inkml:trace contextRef="#ctx0" brushRef="#br0" timeOffset="628.7341">1469 3424 1100 0,'0'0'144'15,"0"0"-100"-15,0 0-28 16,0 0 29-16,0 0-27 15,0 0-18-15,-21-20-136 16,17 25-215-16</inkml:trace>
  <inkml:trace contextRef="#ctx0" brushRef="#br0" timeOffset="973.8089">1574 3327 1200 0,'0'0'69'0,"0"0"-55"16,0 0 8-16,0 0 6 15,0 0-28-15,0 0 0 0,70 77 4 16,-32-30-4-16,3 4 3 15,-4 9-3-15,-7 3 0 16,-2 3-2-16,-7 0 2 16,-6-10 0-16,-5-6 25 15,-10-9 4-15,0-3 32 16,-10-2-14-16,-11-4-18 16,0-1-7-16,-4-2-14 15,-2-6-3-15,-1 0-5 16,8-5-79-16,1-11-234 15</inkml:trace>
  <inkml:trace contextRef="#ctx0" brushRef="#br0" timeOffset="5548.9682">3470 3470 1065 0,'0'0'152'16,"0"0"-75"-16,0 0-24 15,0 0 51-15,0 0-23 16,0 0-32-16,0 0-28 16,0 0-21-16,-21-30-25 15,30 63 15-15,9 13 9 16,4 8 1-16,2 4-2 0,0-1-5 15,-3-4-21-15,-8-8 1 16,-4-5-14-16,-6-9 9 16,-3-9-7-16,0-9 15 15,0-7 20-15,-12-6 4 16,-3 0 3-16,-7-3 13 16,-3-12 6-16,1-2-1 15,4 0 16-15,7 3-1 16,7 2 8-16,3 5-17 15,3 4-3-15,0 2 8 0,0 1-29 16,6 0-3-16,18 17-16 16,10 6 11-1,5 8 1-15,1 2 0 16,-1-4-2-16,-2-2-13 16,-1-5-12-16,1-7-2 0,-7-5-2 15,-3-9-3-15,-6-1 12 16,-5-5 21-16,-4-21 5 15,-4-7 8-15,-5-11-2 16,-3-8 0-16,0-9 30 16,-8-8-35-16,-14-7 6 15,-8 1 7-15,-7 6-12 0,-8 13 11 16,-4 12 0-16,-5 12 0 16,2 9 0-16,3 11-8 15,8 12 8-15,10 0-13 16,4 19-3-1,6 13 1-15,6 11-7 0,5 7 8 16,10 8-1 0,0 4-1-16,22-2 2 0,11-4-16 15,9-10-32-15,6-8-44 16,4-10-86-16,1-12-175 16</inkml:trace>
  <inkml:trace contextRef="#ctx0" brushRef="#br0" timeOffset="5809.2516">4132 3656 1257 0,'0'0'77'0,"0"0"-63"16,0 0 19-16,0 0 39 15,0 0-47-15,0 0-25 16,36 44-5-16,-15-17 4 16,1-2 2-16,-2 0-2 15,-4-2-2-15,-4-2-75 16,-5-4-65-16,-7-6-66 16,0-7-202-16</inkml:trace>
  <inkml:trace contextRef="#ctx0" brushRef="#br0" timeOffset="5973.7941">4064 3421 266 0,'0'0'1001'16,"0"0"-984"-16,0 0-17 15,0 0-1-15,0 0-11 16,0 0-117-16,50-7-222 15</inkml:trace>
  <inkml:trace contextRef="#ctx0" brushRef="#br0" timeOffset="6312.3131">4392 3638 1225 0,'0'0'63'0,"0"0"-63"16,0 0-18-16,0 0 15 16,0 0 0-16,62 75 5 15,-40-39-2-15,0-1 0 16,-3-5 0-16,-4-5-2 0,-2-9 3 16,-5-6-1-16,-5-8 3 15,0-2 0-15,0 0 16 16,0-12 113-16,3-9-63 15,0-9 0-15,-2-4-7 16,1-4-24-16,-2-2-37 16,1 2 3-16,-2 7-7 15,-1 6 3-15,1 9-30 16,1 5-29-16,7 11-129 16,4 0-118-16,0 11-453 15</inkml:trace>
  <inkml:trace contextRef="#ctx0" brushRef="#br0" timeOffset="6549.3065">4810 3662 1025 0,'0'0'237'0,"0"0"-220"15,0 0-12-15,0 0 29 16,0 0 8-16,0 0-22 15,86 59-16-15,-68-34-3 16,-9 0 3-16,0 0-4 16,-4-4-3-16,-4-3 3 0,-1-4-24 15,0-3-81 1,-1-8-104-16,-10-3-475 16</inkml:trace>
  <inkml:trace contextRef="#ctx0" brushRef="#br0" timeOffset="6719.8213">4877 3434 1166 0,'0'0'0'15,"0"0"-63"-15,0 0-222 0,0 0 159 16,82 65-136-1</inkml:trace>
  <inkml:trace contextRef="#ctx0" brushRef="#br0" timeOffset="7055.5354">5232 3604 826 0,'0'0'45'0,"0"0"-44"16,0 0 1-16,-93 38 10 16,79-16 10-16,6-2-13 15,8 0-9-15,0-3 1 16,16 0 5-16,7-3-3 16,7-3-1-16,0-1 1 0,-5-1 6 15,-1-3 47-15,-9 0-12 16,-5 0-21-1,-7 0-1-15,-3 1-1 0,-5-3 24 16,-21 6 12-16,-10-3-3 16,-7-2-7-1,-1 1-32-15,5-2-9 16,11 0-6-16,12 0-2 0,13-4-136 16,3 0-176-16</inkml:trace>
  <inkml:trace contextRef="#ctx0" brushRef="#br0" timeOffset="7275.9458">5384 3676 1296 0,'0'0'67'0,"0"0"-67"16,0 0 0-16,0 0 30 15,0 0-14-15,58 98-13 16,-49-68-1-16,-3-6-1 15,0 1-2-15,-4-7 1 16,-2 0-34-16,0-3-74 16,0-7-64-16,0-7-210 15</inkml:trace>
  <inkml:trace contextRef="#ctx0" brushRef="#br0" timeOffset="7438.5135">5408 3492 1270 0,'0'0'0'0,"0"0"-226"16,0 0 17-16,0 0 34 15</inkml:trace>
  <inkml:trace contextRef="#ctx0" brushRef="#br0" timeOffset="7761.7961">5711 3654 304 0,'0'0'885'0,"0"0"-860"16,0 0-25-1,0 0 0-15,0 0 31 0,-66 97-21 16,66-62-1-16,2 0-8 15,20-5 2-15,8-8 2 16,4-6 1-16,-4-9-3 16,-2-7 8-16,-2 0-9 15,-10-6 13-15,-4-11 49 16,-3-3 28-16,-9-4 2 16,0-3-46-16,0-2-9 0,-17-2-29 15,-8 2-10-15,-3 4-6 16,-2 10-1-16,5 9-22 15,4 6-81 1,10 4-78-16,11 13-39 0,0 2-231 16</inkml:trace>
  <inkml:trace contextRef="#ctx0" brushRef="#br0" timeOffset="8190.3441">5893 3657 753 0,'0'0'511'15,"0"0"-450"-15,0 0-15 16,0 0 27-16,0 0-58 0,0 0-15 16,44 37-6-16,-25-6 5 15,-3-2-9-15,-6-1-32 16,-5-6 8-16,-5-3-11 16,0-7 2-16,0-5 9 15,0-4 20-15,0-3-9 16,0 0 19-16,0 0 4 15,-3-16 0-15,3-4-7 16,0-5 1-16,0-2-8 16,3-3-16-16,9 3 30 15,1 0 1-15,3 2 21 16,6 4 12-16,3 5 6 16,3 6 12-16,-1 4-17 15,1 6-7-15,-2 0 3 0,-7 0-22 16,-1 12 8-16,-2 2-8 15,-5 4-3-15,-2 3 5 16,-3 3-11-16,-3 3 4 16,-3 1-4-16,0 0-1 15,0 1-1-15,0-2 0 16,0-2-86-16,0-3-82 16,0-4-186-16</inkml:trace>
  <inkml:trace contextRef="#ctx0" brushRef="#br0" timeOffset="8722.9504">7502 3369 1286 0,'0'0'85'0,"0"0"-58"0,0 0-27 16,0 0-13-16,0 0 13 15,32 75 26-15,-11-23-16 16,-2 9-2-16,-4 7-8 16,-3-2-2-16,-6 0-4 15,3-9-73-15,3-14-64 16,1-10-109-16,2-16-215 15</inkml:trace>
  <inkml:trace contextRef="#ctx0" brushRef="#br0" timeOffset="9145.4122">7464 3410 1187 0,'0'0'103'0,"-8"-80"-45"0,8 52 1 16,11 7 32-16,16 5 21 15,13 5-107-15,11 8-5 16,10 3 0-16,12 8-1 16,0 14 1-16,-6 11 0 15,-9 10-6-15,-12 7-3 16,-14 4 0-16,-19 1-55 16,-13 0 0-16,-10-7-34 15,-32-10 3-15,-12-15 53 16,-11-15 11-16,1-8 31 15,-2 0-1-15,5-20 1 0,16-2 7 16,9 2 29 0,17 5 30-16,10 5 19 15,7 7-23-15,2 3 0 16,0 0-14-16,20 0-35 0,14 15-13 16,12 8 0-1,9 7 0-15,2 6 3 0,2 3 0 16,-7-3-3-16,-9 1 0 15,-7-5-6-15,-10 0-32 16,-9-7-59-16,1-5-53 16,-6-8-40-16,-3-9-90 15,6-3-363-15</inkml:trace>
  <inkml:trace contextRef="#ctx0" brushRef="#br0" timeOffset="9750.55">8193 3589 1177 0,'0'0'98'16,"0"0"-85"-16,0 0 46 15,0 0-33-15,0 0-24 16,0 0-2-16,-20 95 3 16,20-62 0-16,5-1-3 15,13-5 3-15,5-7-6 16,2-3 3-16,3-9-8 15,-2-8 0-15,-1 0-2 16,-4-4 6-16,-7-15 2 0,-4-5 4 16,-6-4 4-16,-4-4 12 15,0 0 7-15,0 2 41 16,-7 5-63-16,-2 12 8 16,5 8 11-16,2 5-18 15,2 6-4-15,0 17-24 16,0 7 17-16,3 6 7 15,13-5 5 1,1-4-4-16,10-5 3 0,-2-10-3 16,3-7 3-16,5-5 0 15,0 0-3-15,0-9 7 16,-5-12-1-16,-1-7 0 16,-6-6 7-16,-8-9-6 15,-5-4 23-15,-8-4-3 16,0 0-20-16,-14 7 4 15,-6 5-2-15,-4 7 0 0,4 11 5 16,5 10 0-16,8 8 1 16,5 3-9-16,2 0-7 15,0 18-12-15,0 11 3 16,2 13 9-16,10 4 3 16,6 4-2-16,1 0-1 15,-7 0 0-15,2-6 0 16,-6-6-18-16,-2-10-42 15,-1-6-29-15,1-6-58 16,7-9-115-16,1-7-256 16</inkml:trace>
  <inkml:trace contextRef="#ctx0" brushRef="#br0" timeOffset="10118.5743">8963 3657 791 0,'0'0'384'16,"0"0"-363"-16,0 0-20 16,84-5 70-16,-56 4-7 15,0-5-56-15,-2-4-4 0,-4-4 3 16,-6-5 0-16,-8-1 32 16,-2-2 6-1,-6-2 17-15,0 3-5 0,-15 1-50 16,-10 4-1-16,-7 8-6 15,-1 7-8-15,2 1 0 16,3 9-7 0,4 17 2-16,6 8 12 15,6 9 2-15,6 0 0 0,5 0 3 16,1-2-3-16,0-9 7 16,12-7 0-16,7-5 2 15,3-5 4-15,4-6-9 16,8-3 6-16,3-6-11 15,2 0-18-15,3-2-149 16,7-14-308-16</inkml:trace>
  <inkml:trace contextRef="#ctx0" brushRef="#br0" timeOffset="10276.1362">9534 3557 949 0,'0'0'436'15,"0"0"-396"-15,0 0-28 16,0 0-11-16,0 0-1 16,0 0-7-16,8 41-169 0,3-26-241 15</inkml:trace>
  <inkml:trace contextRef="#ctx0" brushRef="#br0" timeOffset="10403.7935">9540 3745 1149 0,'0'0'85'0,"0"0"-85"16,0 0-1-16,0 0-89 15,0 0-684-15</inkml:trace>
  <inkml:trace contextRef="#ctx0" brushRef="#br0" timeOffset="10574.3367">9881 3648 1426 0,'0'0'71'0,"0"0"-68"15,107 0 64 1,-61 0-33-16,2 0-34 16,3-3-31-16,-8-4-128 15,-6-6-196-15</inkml:trace>
  <inkml:trace contextRef="#ctx0" brushRef="#br0" timeOffset="12811.9617">2734 5535 1301 0,'0'0'81'0,"0"0"-78"16,0 0 36-1,0 0 39-15,0 0-25 16,0 0-53-16,0-10-10 0,0 33-8 16,0 11 16-16,0 7 2 15,5 3 0-15,4 2 2 16,4 2-2-16,1 0 0 16,-1-1-2-16,-1-5-25 15,0-5 2-15,0-8-8 16,-3-7-7-16,-5-7 12 0,-4-6 2 15,0-6-4-15,0-3 1 16,-15 0 29-16,-7-2-1 16,-3-11 2-16,-2-1-1 15,9 0 7-15,0 3 6 16,12 2 33-16,3 4 1 16,3 1-15-16,0 1 0 15,6 3 2-15,15 0-28 16,7 0-6-16,11 0-2 15,3 0 2-15,2 5 8 16,1 2-8-16,3-1 0 16,-3-2 0-16,-3-1 1 15,-2-3-2-15,-12 0-22 16,-5 0-70-16,-12-7-81 16,-11-15-260-16</inkml:trace>
  <inkml:trace contextRef="#ctx0" brushRef="#br0" timeOffset="12994.3295">2630 5567 1245 0,'0'0'98'0,"85"-22"-94"0,-25 17-2 15,2 0 24-15,-2 4 8 16,1 1-33-16,-4 0-1 15,-9 0-188 1,-11 0-375-16</inkml:trace>
  <inkml:trace contextRef="#ctx0" brushRef="#br0" timeOffset="13578.6986">3236 5485 893 0,'0'0'281'0,"0"0"-218"16,0 0-13-16,0 0-5 16,0 0-3-1,0 0-37-15,37 35-1 0,-19 4-4 16,-3 6 0-16,-2 8 1 15,-1 7-2-15,-4 7 1 16,-1 2 0-16,-4-1 1 16,0-5-1-16,3-11 0 15,0-4 1-15,0-5 0 16,1-5-1-16,-2-6 0 16,2-1-3-16,1-11 2 15,5-1-6-15,4-7 0 0,2-3 2 16,-1-6-8-16,4-2 4 15,5-1 0-15,0 0 2 16,0-10-2-16,-5-7-7 16,-2-4 3-16,-7-6 5 15,-10-4 2-15,-3-4 6 16,-10-6-3-16,-23-4-7 16,-9-3 6-16,-7-1 4 15,-7 3 2-15,0 2-2 16,8 8 0-16,12 5 13 15,14 15 28-15,16 5 3 0,6 5 9 16,3 3-27 0,24 2-26-16,13 1-1 15,12 0-10-15,8 0 8 0,0 0-1 16,-7 3-36 0,-6-3-41-16,-13 0-40 15,-9 0-135-15,-10-9-458 0</inkml:trace>
  <inkml:trace contextRef="#ctx0" brushRef="#br0" timeOffset="14758.0357">4760 5328 884 0,'0'0'93'15,"0"0"-50"-15,0 0 6 16,0 0 29-16,0 0-13 16,0 0-45-16,17-11-19 15,-17 11 3-15,1 0 0 16,-1 0 16-16,0 0 8 16,0 0-14-16,0 0-2 15,0 0-6-15,0 0-2 16,0 0 1-16,0 0-1 15,0 0-3-15,0 0-1 0,0 0 1 16,0 0 4 0,0 0 12-16,0 0-1 0,0 0 16 15,0 0-4-15,0 0-11 16,0 0 9 0,0 0-18-16,0 0 5 15,0 0-2-15,0 0 4 16,0 0 9-16,0 0-5 0,0 0 2 15,0 0-10-15,0 0-3 16,0 0-1-16,0 0-4 16,0 0-2-16,0 0-1 15,0 0-6-15,0 0-5 0,0 6-1 16,2 9 3-16,1 6 7 16,-3-2 1-16,0 3 0 15,3 1 1-15,-3 2 0 16,4-1 2-1,2 0-2-15,2-3-2 0,-1-3 2 16,-1-5-1-16,0-2-5 16,-3-9 5-16,0 1-4 15,-3-2 4-15,0-1 1 16,3 0 0-16,-3 0 14 16,3 0-4-16,3-5-6 15,2-4 0-15,0-1-4 16,-2 3 1-16,-3 1 0 15,0 2 0-15,0 3-1 16,-1 0 0-16,-2 1 1 0,3-2-4 16,7 0-2-16,1 1 3 15,1 0-13-15,4 1 6 16,-2-2-3-16,-3 1 2 16,-5-1 5-16,-4 2 5 15,-2-1 0-15,0 1 0 16,0 0-14-16,0 0-21 15,0-1-43-15,-3 1-34 16,-6-3-57-16,-1-1-136 16</inkml:trace>
  <inkml:trace contextRef="#ctx0" brushRef="#br0" timeOffset="15541.5641">4816 5339 549 0,'0'0'413'15,"0"0"-324"-15,0 0-12 0,0 0 19 16,0 0-6-16,0 0-30 16,-6-8-57-16,6 8-3 15,0 5-14 1,0 12-1-16,0 2 15 16,0 5 2-16,0 3-1 0,0 1 0 15,0 2-1-15,0-2 2 16,4-5-3-16,8 0 2 15,3-6-1-15,3-3 1 16,0-5 3-16,7-5 2 16,2-4 4-16,1 0-10 15,1 0 8-15,-6-7-4 16,-1-7 0-16,-6-3 3 16,-4 0-3-16,-2-2 6 0,-7-2 10 15,-3-1-2-15,0-1-7 16,0 0 19-16,0 4-23 15,-7 2 20-15,1 3-8 16,-2 1-2 0,2 1-5-16,0 4-7 15,3 3 9-15,-1 0-10 16,3 4 6-16,1 0 2 0,0 1-7 16,0 0 1-16,0 0-6 15,0 0-9-15,0 6-6 16,0 10-6-16,0 10 21 15,8 3-3-15,6 8 3 16,2 6-4-16,4 3-19 0,-1 2-11 16,3 0 9-16,-7-2-3 15,-7-3 2-15,-5-4 8 16,-3-2 7-16,0-4 11 16,-12-7-1-16,-7-5-2 15,-3-5 3-15,-1-6 29 16,-6-4 14-16,-2-6-3 15,-3 0-3-15,-1 0-18 16,4 0-9-16,9-8-10 16,4-3 0-16,10-2 0 15,8 0-107-15,15-7-112 16,24-6-464-16</inkml:trace>
  <inkml:trace contextRef="#ctx0" brushRef="#br0" timeOffset="15757.9839">5669 5560 1140 0,'0'0'240'0,"0"0"-216"16,0 0-24-16,0 0 1 15,113-22 5-15,-74 22-6 0,-3 0-8 16,-8 7-147 0,-13 1-196-16</inkml:trace>
  <inkml:trace contextRef="#ctx0" brushRef="#br0" timeOffset="15944.1186">5597 5742 1043 0,'0'0'138'15,"0"0"-128"-15,0 0 115 16,0 0 32-16,126 24-79 16,-77-22-54-16,3 2-12 15,-4-1-12-15,-9-1 0 16,-8-2-37-16,-3 0-114 16,-14 0-113-16,-4-2-436 0</inkml:trace>
  <inkml:trace contextRef="#ctx0" brushRef="#br0" timeOffset="16804.9047">6773 5016 1119 0,'0'0'72'0,"0"0"-53"16,0 0 80-16,0 0-7 15,0 0-52-15,0 0-40 0,-22 7-9 16,16 22-2 0,0 5 11-16,6 8 6 15,0 3-6-15,0-1 7 0,15 0-4 16,7-5-3-16,6-7 11 16,5-5-10-16,5-11 3 15,3-5 9-15,-2-7-11 16,-5-4 0-16,-7 0-1 15,-9-11 0-15,-3-8 10 16,-9-3-7-16,-1-6 11 16,-5-2 37-16,0-3-52 15,-5-3 1-15,-6 6 0 0,1 5 2 16,3 10 7 0,1 6-10-16,4 8 12 0,2 1-12 15,0 0-2-15,0 8-24 16,-1 13 0-16,-2 9 26 15,1 3-2-15,2 3 4 16,0 1-2-16,0-2 0 16,6-3 1-1,5 0-2-15,3-7-3 0,2-4-67 16,3-7-96-16,-1-10-171 16</inkml:trace>
  <inkml:trace contextRef="#ctx0" brushRef="#br0" timeOffset="17090.1281">7319 5109 1279 0,'0'0'88'16,"0"0"-60"-16,0 0 9 15,0 0 10-15,0 0-44 16,0 0-1-16,4 120 19 15,-2-68-9-15,-2 2 3 16,0 1-1-16,-3 0-9 16,-13 2 2-16,-8 0-6 0,3-3 1 15,-3-1 5 1,5-10-7-16,7-6-6 16,6-6-36-16,6-7-82 15,0-9-44-15,7-10-140 0</inkml:trace>
  <inkml:trace contextRef="#ctx0" brushRef="#br0" timeOffset="17526.8883">7638 5455 1315 0,'0'0'98'0,"0"0"-75"16,0 0 27-1,0 0 11-15,0 0-61 0,0 0-13 16,52 49 11 0,-23-6-3-16,-5 2 3 15,0 3-2-15,-7 0 4 0,0-1 0 16,-2-3 0-16,-2-4-1 15,4-6-8-15,-4-9-22 16,0-12 16-16,-5-6 11 16,3-7 4-16,-4 0 13 15,3-17 20-15,1-11 25 0,-2-8-5 16,4-7-23 0,-5-3 2-16,-1-7-18 0,-4 0-1 15,1-2 13-15,-2 2-8 16,1 5-15-1,0 6 0-15,0 8-3 0,0 11 0 16,0 9-25-16,2 12-30 16,-5 2-91-16,0 4-283 15</inkml:trace>
  <inkml:trace contextRef="#ctx0" brushRef="#br0" timeOffset="25776.1994">2331 8063 1062 0,'0'0'111'0,"0"0"-48"16,-19-75 39-16,-3 54-4 15,2 1-48-15,-5 5-21 16,0 3-12-16,-8 3-17 16,-3 7 3-16,0 2 3 15,2 0-4-15,0 15-3 16,5 5 1-16,8 8-2 15,5 3-1-15,10-2 1 16,6 3 2-16,0-3 5 0,24-4-3 16,1-5-2-1,8-7 0-15,0-4 1 0,0-8 2 16,-2-1-3 0,2-4 0-16,-8-12-2 0,0-7 7 15,-8-5-2-15,-1-4-1 16,-7-5-1-16,-1-5 11 15,-5-2-10-15,-3-2 8 16,0 3 5-16,0-1-9 16,0 2 12-16,-3 4-6 15,-5 1 2-15,-4 6 16 16,-4 4-16-16,7 4 2 16,1 5 4-16,1 8-19 15,4 3 13-15,2 4-12 16,-1 3 1-16,2 0 7 15,0 0-10-15,0 0-5 16,0 0 1-16,0 14-13 0,0 12 17 16,0 11-4-16,0 3 4 15,0 5-3-15,13-1 3 16,1 2 0-16,0-3 0 16,-1-1-6-16,-3-3 3 15,-2-4-11-15,-4-1-1 16,-1-4 3-16,0-3-14 15,-3-2-12-15,0-7-13 16,0-3-34-16,0-5-38 16,0-4-27-16,0-5-42 0,0-1-206 15</inkml:trace>
  <inkml:trace contextRef="#ctx0" brushRef="#br0" timeOffset="26586.8784">2612 7688 1053 0,'0'0'101'15,"0"0"-39"-15,0 0 49 16,0 0-26-16,0 0-17 16,0 0-68-16,6-25-2 15,-3 37-11-15,3 7 0 16,1 9 13-16,-1 1-1 15,3 1 4-15,-1-1-5 16,5-1 2-16,-1-3-7 0,0-3-2 16,3-4-21-1,3-6 9-15,-2-5 4 0,2-5 4 16,2-2 1-16,-4 0 6 16,-4-8 3-16,-4-5 3 15,-3-5 2-15,-2-4 1 16,-3 0 5-16,0-1-8 15,0-2 12-15,0 0-7 16,-1 0-2-16,-4 0 7 16,-2 4-1-16,4 5 12 15,-3 1 12-15,3 4-11 16,0 3-8-16,3 4 7 16,0 2 6-16,0 2-9 15,0 0-17-15,0 0-1 16,0 0-7-16,0 2-16 0,0 12 11 15,0 8 10 1,6 5 2-16,3 2-1 0,0 1 1 16,0 4-4-16,1-2 4 15,2 3-14-15,-3-4 3 16,0 0-2-16,-3-3 8 16,3-3 4-16,-6-3-2 15,-3 1 3-15,0-2-1 16,0 4-5-16,0-3 6 15,-12 1-3-15,-6-5 3 16,-1-2 24-16,-1-4-2 16,-2-3 5-16,-2-5 15 15,-1-2-17-15,1 0 4 16,-2-2-23-16,-2 0-6 16,4 0 0-16,-1 0 0 15,1 2-80-15,6 0-135 0,5 0-218 16</inkml:trace>
  <inkml:trace contextRef="#ctx0" brushRef="#br0" timeOffset="26911.6697">1975 8449 1148 0,'0'0'126'15,"0"0"-120"-15,0 0 74 16,0 0 70 0,0 0-41-16,124 2-57 0,-35-2-21 15,16 0-24-15,16 0 1 16,10-2-7-16,-9-6 2 15,-10-1 0-15,-19-1-3 16,-26 0-13-16,-15-1-13 16,-22 3-54-16,-21 3-76 15,-9-1-130-15,-14 5-397 0</inkml:trace>
  <inkml:trace contextRef="#ctx0" brushRef="#br0" timeOffset="27691.8809">2372 9032 1122 0,'0'0'71'0,"0"0"-66"16,-85-36 78-16,49 32 9 16,5 4-39-1,-2 0-29-15,3 2-13 0,3 16 5 16,-1 2-6-16,10 3 4 15,3 1-1-15,9-3-11 16,6-2 2-16,0-3-4 16,9-2 1-16,16-6 9 15,5-4-3-15,3-4 2 16,6 0 1-16,4-10-5 16,-4-7 3-16,-3-7-5 15,-8-4 0-15,-4-5 5 16,-9-8 5-16,1-4-12 15,-5-5-2-15,-5 1 4 0,-4 2-6 16,-2-1 5-16,0 7-2 16,0 4 18-16,-10 6 2 15,1 7-5 1,0 6 7-16,2 6-13 0,2 6 1 16,4 3-5-16,-1 3 0 15,2 0-2-15,-1 0-3 16,1 10-6-16,-2 17 6 15,-1 8-5-15,3 9 5 16,0 5 0-16,0-2 0 16,0 2-2-16,6-2 4 15,2-3-3-15,5-3 1 0,-2-6-46 16,2-3-28 0,2-3-69-16,4-9-123 0,-2-10-246 15</inkml:trace>
  <inkml:trace contextRef="#ctx0" brushRef="#br0" timeOffset="28253.375">2723 8884 1254 0,'0'0'107'0,"0"0"-95"16,0 0-10-16,80-28 37 15,-50 28-1-15,1 7-29 16,-4 12-9-16,-6 6-5 16,-9 3 1-16,-9 0 4 15,-3 2-10-15,-2-2 6 16,-15-3-20-16,-3-5 13 15,2-7-2-15,6-6 13 0,2-5-4 16,7-2 8 0,3 0 5-16,0-6 19 0,10-10-19 15,8-7-7-15,3-2-2 16,3-3-4-16,-3-2 4 16,-2 1-1-16,-4-1 1 15,-6 3 5 1,-3 3-3-16,-3 6 22 0,-3 7 15 15,0 3-22-15,0 6 15 16,0 2-3-16,0 0-27 16,0 0-2-16,0 15-32 15,0 10 32-15,0 6 1 16,3 4 5-16,5-2 13 16,0-4-13-16,3-2 4 15,1-7-2-15,4-1-6 16,5-4 2-16,2-5-4 0,5-2-4 15,5-6-58-15,-3-2-92 16,-7 0-166-16</inkml:trace>
  <inkml:trace contextRef="#ctx0" brushRef="#br0" timeOffset="29161.8704">3983 8343 520 0,'0'0'705'16,"0"0"-643"-16,0 0-30 15,0 0 94-15,0 0-30 16,0 0-78-16,79 0-18 15,-28 0 0-15,1 0-1 16,-1 0 0-16,-5 6-26 16,-4 1-83-16,-14 0-80 15,-14 1-119-15,-14-3-360 0</inkml:trace>
  <inkml:trace contextRef="#ctx0" brushRef="#br0" timeOffset="29350.3669">3979 8546 764 0,'0'0'241'16,"0"0"-215"-16,0 0 101 15,0 0 10-15,89 37-50 16,-47-33-39-16,6-3-34 16,1-1-13-16,0 0-2 15,0 0-57-15,-5 0-133 16,-10-9-247-16</inkml:trace>
  <inkml:trace contextRef="#ctx0" brushRef="#br0" timeOffset="30376.1663">5608 7986 948 0,'0'0'104'16,"0"0"-69"-16,0 0 36 15,-108-60-10-15,65 56-6 16,-3 4-22-16,-5 0-18 16,9 7 0-16,5 10-5 15,13 5-4-15,14 3 5 16,7-3-10-16,3-1 5 16,19-3 0-16,14-4-2 0,9-4 6 15,7-6-8 1,-1-4 5-16,-2 0-4 0,-6-14-3 15,-8-8 0-15,-7-6 4 16,-7-6-1-16,-9-4 8 16,-8-5-7-16,-1-6 8 15,0-1 8-15,-6 1-18 16,-5 1 20-16,0 2-6 16,2 7 10-16,-4 2-5 15,2 7-13-15,2 7 10 16,-1 8 10-16,7 8-13 15,3 4-1-15,0 3-5 0,0 0-9 16,0 0-9 0,0 14-8-16,0 10 4 15,0 10 9-15,0 5 6 0,0 4-2 16,0 6 1-16,0 2 2 16,10 4-5-16,4 1 2 15,-1-2 0-15,-1-1-3 16,0-4-40-1,-3-2-24-15,-5-4-24 0,-4-10-73 16,0-8-91-16,0-13-319 16</inkml:trace>
  <inkml:trace contextRef="#ctx0" brushRef="#br0" timeOffset="30594.6262">5147 8232 1122 0,'0'0'116'0,"0"0"-112"0,0 0 71 16,0 0 85-16,146 6-80 15,-57-6-48-15,10 0-21 16,7 0-9-16,-2 0 1 16,-13-7-3-16,-16 0-15 15,-18 2-60 1,-18 2-85-16,-19 3-136 0,-18 0-487 15</inkml:trace>
  <inkml:trace contextRef="#ctx0" brushRef="#br0" timeOffset="31307.8952">5560 8858 466 0,'0'0'750'0,"0"0"-701"15,-82-46-46-15,43 39 67 16,-7 6 1-16,1 1-30 15,-1 3-28-15,10 18-12 0,11 4 12 16,8 3-7-16,9 1 0 16,8-2-4-1,0-4-1-15,20-1 7 16,12-7-3-16,8-6-4 16,6-7 10-16,-1-2-7 15,-2-5 1-15,-7-16-4 16,-2-10-1-16,-7-3 0 15,-9-9-9-15,-6-3 9 0,-6-4 0 16,-6-3 1-16,0 0-1 16,0 3 46-16,-6 6-43 15,1 10 12-15,-3 10 16 16,3 10-11-16,2 7 11 16,2 5-17-16,-1 2-2 15,2 0-6-15,0 0-6 0,0 9-6 16,0 13-3-16,0 13 9 15,0 2 0-15,0 6 1 16,0-1-1-16,3 1 0 16,5-3 2-16,2-1-4 15,-1-3-23-15,5-5-48 16,0-4-71-16,0-9-85 16,5-11-162-1</inkml:trace>
  <inkml:trace contextRef="#ctx0" brushRef="#br0" timeOffset="31775.2318">5802 8674 1172 0,'0'0'99'0,"0"0"-37"16,0 0 4-16,0 0 21 15,0 0-35-15,0 0-52 16,106 1 1-16,-83 25-4 15,-6 2 3-15,-5 3-4 16,-12 2 3-16,0-4-3 16,-9-2 3-16,-9-8 1 15,0-5 0-15,3-5 2 16,8-6-2-16,4-3 0 16,3 0 9-16,0-1-8 15,0-16-1-15,19-5-40 0,2-1 17 16,0-4 2-1,0-2 2-15,-6 0 15 0,-2 1 2 16,-7 1 4 0,-3 3 6-16,-3 7 17 0,0 4-3 15,0 8 2-15,0 3 1 16,0 2-17-16,0 0-8 16,0 17-17-16,0 10 17 15,0 5 6-15,0 4-2 16,11-3 4-16,2-1-4 15,5-4-2-15,1-5 2 0,2-5-4 16,4-4-2 0,5-5-60-16,3-9-95 0,3 0-181 15</inkml:trace>
  <inkml:trace contextRef="#ctx0" brushRef="#br0" timeOffset="32467.9005">7038 7603 740 0,'0'0'287'0,"0"0"-264"16,0 0 36-16,-85-58 43 0,66 49 1 16,1 4-41-16,5 3-25 15,-1 2-21-15,3 0-16 16,0 3 2-16,5 14-2 16,3 4-12-16,3 11 12 15,0 4 4-15,0 7-3 16,0 4 2-16,0 6 0 15,0 0-3-15,0 2 0 16,0 3 0-16,-3-2 1 16,-9 7 0-16,2 0 1 0,-5 1 0 15,9-1 0 1,-2-2-3-16,2 0 1 16,2-2-3-16,4-4 3 15,0-3-7-15,0-8-6 16,6-8 11-16,9-9-1 0,6-6 2 15,4-5 1 1,9-5 0-16,5-4 7 0,4-2-3 16,1-4-1-16,1-1 1 15,-2 0-3-15,-6 0 3 16,-1 0-4-16,-5-3 0 16,-4-5-4-16,-6 2-49 15,-9-2-95-15,-11-4-92 16,-1-3-361-16</inkml:trace>
  <inkml:trace contextRef="#ctx0" brushRef="#br0" timeOffset="33459.349">7525 7592 1033 0,'0'0'110'16,"0"0"-60"-1,0 0 55-15,0 0 6 16,0 0-43-16,0 0-48 15,6-10-20-15,-6 14-13 16,0 14-1-16,0 6 10 0,0 7 4 16,0 4 0-16,0 1-1 15,0 1 0-15,1-4 1 16,11-3 0-16,6-6 3 16,3-6-2-16,6-7 3 15,1-5-4-15,2-6-4 16,-3 0 3-16,-2-4-4 15,-5-12 5-15,-4-3 3 0,-5-5-2 16,-4-3 8-16,-1-3-9 16,-3-1 4-16,-2 3-4 15,-1 3 1 1,0 3 2-16,0 8 9 0,0 3 4 16,0 4-1-16,0 5 15 15,0 2-16-15,0 0-14 16,0 0-12-16,0 3-5 15,0 14 10-15,0 3 3 16,0 8 4-16,0 3 0 16,0 2 2-16,0 3-3 15,0-2 1-15,0 1 0 16,0-4 3-16,0-3-3 16,0-4-2-16,0-1-50 15,8-7-57-15,6-3-66 0,3-7-125 16</inkml:trace>
  <inkml:trace contextRef="#ctx0" brushRef="#br0" timeOffset="33835.3875">8176 7694 1254 0,'0'0'93'16,"0"0"-73"-1,0 0 8-15,0 0 4 0,0 0-32 16,0 0-6-16,-8 77 6 16,-6-32 9-16,-3 5-2 15,-3 3 0-15,-2 5 10 16,-2 6-4-16,2 2 3 15,-1 1 0-15,5-6-3 16,1-4-9-16,3-6 3 16,0-2-7-16,3-7 1 15,3-4 0-15,1-7-1 16,2-8-6-16,-2-3-31 16,7-9-59-16,0-5-27 15,0-2-16-15,0-4-113 16,0-1-490-16</inkml:trace>
  <inkml:trace contextRef="#ctx0" brushRef="#br0" timeOffset="34276.2169">8316 8117 745 0,'0'0'452'15,"0"0"-452"-15,0 0-9 16,0 0 4 0,0 0 2-16,49 102 0 0,-39-58 3 15,-1-1-1-15,0-6 3 16,-1-1-2-16,1-7 0 15,0-2-1-15,1-7 1 16,-1-6 0-16,-1-5 0 16,-2-5 6-16,4-4-3 15,-1 0 59-15,3-1 12 0,3-15-10 16,0-4-5 0,1-3-11-16,-2-5-5 15,2-3-6-15,-4-3-13 0,3-1-4 16,-6 1-9-16,-6 5-8 15,-3-1-3-15,0 5-9 16,0 2-33-16,-6 2-112 16,-2 0-121-16,2 3-431 15</inkml:trace>
  <inkml:trace contextRef="#ctx0" brushRef="#br0" timeOffset="34908.3353">8817 7382 1173 0,'0'0'90'0,"0"0"-78"16,0 0 29-16,0 0 4 15,0 0-44-15,79 13 1 0,-36-1-3 16,-1-2 2-16,-9-2-1 16,-12-4 0-16,-5-2 0 15,-11-2 1-15,-5 0-1 16,0 0 0-16,0 0 10 16,0 1-8-16,0 5-2 15,0 5-6-15,0 9-1 16,0 8 5-16,0 10 2 15,0 7 0-15,7 7 4 0,5 9-3 16,-3 6 3-16,5 3 6 16,-3 6 4-1,0 2 14-15,-5 2 18 0,1-2-33 16,-7-4 1-16,0-8 6 16,0-5 4-1,-7-7 3-15,1-4-9 0,-2-5 25 16,2-6-22-16,-2-7-7 15,0-6-2-15,-3-8-7 16,-3-6-5-16,-7-5 0 16,-12-7-1-16,-13 0-22 15,-8-14-160-15,0-19-499 16</inkml:trace>
  <inkml:trace contextRef="#ctx0" brushRef="#br0" timeOffset="37397.1665">2239 11312 974 0,'0'0'154'15,"0"0"-98"-15,0 0 15 16,-3-83 12-16,-9 62-7 16,-3 3-32-16,-1 0-15 15,-1 6-16-15,-5 2 11 16,-2 3-9-16,-6 3-13 16,-4 4 0-16,0 0 2 15,1 7-6-15,0 13 2 16,9 6-1-16,2 4 1 15,8 5 0-15,13 2-3 16,1-3 2-16,10-3 2 16,19-7 1-16,2-6 2 0,5-5-2 15,0-9-1-15,1-4-1 16,-3 0-3 0,-1-17-4-16,-3-6-6 15,-2-9-5-15,-8-2 9 16,-4-8 9-16,-4-3-1 15,-3-2 1-15,-5 0 0 0,-4 0 6 16,0 2 14-16,0 1 0 16,0 5 1-16,0 2-4 15,-4 5 5-15,-5 4-4 16,6 6-4-16,-3 4 0 16,6 3-4-16,-3 7 1 15,3 5 0-15,0 3-8 0,0 0 5 16,0 0-8-16,0 0-5 15,0 0 4-15,0 16-8 16,0 11 9-16,0 9-5 16,0 7 6-16,3 1-1 15,6 4 0 1,1 1 0-16,1 2-1 0,-2-2 1 16,1 1 0-16,-7-7 2 15,0-3-1-15,-3-8-2 16,0-7 1-16,0-6-22 15,0-6-11-15,0-5-33 16,0-4-18-16,8-2-35 16,2-2-63-16,5 0-191 15</inkml:trace>
  <inkml:trace contextRef="#ctx0" brushRef="#br0" timeOffset="38146.5042">2618 10895 943 0,'0'0'101'0,"0"0"-40"16,0 0 53-16,0 0-40 0,0 0-45 16,0 0-29-16,9 19-8 15,-9 6 8-15,5 4 1 16,-1 2 0-16,0-2 5 16,4 1-5-16,-1-4 4 15,5-3-5-15,0-5 0 16,6-4 6-16,0-6-5 15,9-4 4-15,-2-4-5 0,0 0 0 16,-5-1-8 0,-4-12 4-16,-5-5 4 15,-5 0 3-15,1-3 2 16,-7-1-3-16,0 1 3 16,0-4-1-16,0 0 4 15,0 2 11-15,-4 2-13 0,4 4 11 16,-3 6-1-16,0 2-8 15,1 4 8-15,1 5-2 16,-1 0 4-16,1 0-11 16,-1 0-5-16,2 0-1 15,-1 0-1-15,-1 0-10 16,1 5 2-16,-2 11 5 16,3 2 2-16,0 4-3 15,0 3 4-15,1 2 0 0,7-1 0 16,-2 4 1-16,0-2-5 15,1 2 2-15,-1-1-4 16,-3 1 1 0,-1 0-1-16,-1 0 0 0,-1 3 4 15,0-1 0-15,-3-5 0 16,-13-1 3-16,-1-5-1 16,-5-3 0-1,-3-4 14-15,-1-7 19 0,-2-2-2 16,-2-4 6-16,0-1-15 15,2 0-15-15,1 0-3 16,6-1-4-16,3-5-28 16,-3 0-111-16,5 0-116 0,4-2-499 15</inkml:trace>
  <inkml:trace contextRef="#ctx0" brushRef="#br0" timeOffset="38552.3995">1945 11703 1189 0,'0'0'128'0,"0"0"-127"16,0 0-1-16,137 0 45 15,-47 0 19-15,22-2-28 16,25-5-29-16,8-2 9 15,1-4-8-15,-19-5 2 16,-23 0-3-16,-23-2-2 0,-23 1-3 16,-22 3-2-1,-9 4-6-15,-14 5-25 16,-12 6-56-16,-1 1-127 0,-7 0-571 16</inkml:trace>
  <inkml:trace contextRef="#ctx0" brushRef="#br0" timeOffset="39374.5187">2403 12346 1222 0,'0'0'34'0,"0"0"-34"16,-82-38 0-16,45 33 28 16,-2 5 41-16,-3 0-36 0,2 9-11 15,9 9-5 1,4 6 8-16,10 1-8 16,10 1-5-16,7-3-9 0,0-3 4 15,19-4-4-15,13-6 0 16,9-6 2-1,6-4-2-15,2-1-3 16,-7-18-5-16,-8-7-8 0,-10-5 12 16,-12-8-3-16,-2-1 2 15,-10-5 1-15,0-2 2 16,0-2-1-16,-3 2 18 16,-4 4 11-16,-1 10 7 15,4 8-1-15,-2 6-17 16,1 8 11-16,4 6-14 15,1 4 3-15,0 1-15 16,0 0-3-16,-3 17-11 0,3 10 8 16,-1 13 3-16,1 1 2 15,0 5 0 1,0 2-2-16,0-2 0 0,1 1 2 16,8-2-2-1,1-3 0-15,5-6-3 0,2-4-9 16,3-5-62-16,2-6-41 15,0-6-85-15,-3-10-71 16,2-5-374-16</inkml:trace>
  <inkml:trace contextRef="#ctx0" brushRef="#br0" timeOffset="39829.4672">2655 12241 1074 0,'0'0'119'0,"0"0"-45"15,0 0 15-15,0 0 19 16,0 0-52-16,85-35-50 16,-67 53-5-16,0 8 0 15,-5 3-1-15,-5 6 0 16,-8-1-1-16,0 1 0 16,0-3 1-16,-13-8 0 15,1-5-3-15,1-11-1 16,4-3 2-16,4-4 1 0,3-1 2 15,0-4 16 1,3-14-17-16,15-10-9 16,2-3 5-16,0-2 1 15,-1-3 3-15,-2 1 0 16,-2 4-1-16,-8 2 1 0,-1 10 2 16,-3 8-1-16,-3 7 22 15,0 4-8-15,0 0-15 16,0 3-5-16,0 17-12 15,4 11 17-15,-1 5 3 16,5-3-1-16,1 5 1 16,3-6-2-16,0 0-1 15,4-7 0-15,-2-7-17 16,3-5-41 0,0-9-56-16,-2-4-49 0,0 0-61 15,-6-8-229-15</inkml:trace>
  <inkml:trace contextRef="#ctx0" brushRef="#br0" timeOffset="40534.6245">2196 11756 830 0,'0'0'89'0,"0"0"-10"15,0 0 18 1,0 0-2-16,0 0-31 0,0 0-27 16,-60-25-11-16,57 25 10 15,3 0 4-15,0 0 2 16,0 0-10-16,0-3-11 15,6 1 4-15,21-1-20 16,19 2-5-16,11-2-1 16,13 2-1-16,6-1 2 15,6 2 0-15,6 0 2 0,0 0-2 16,-3 0 0 0,-7 0 0-16,-14 0-1 0,-12 0 2 15,-16 0 0-15,-11 0-1 16,-13 0 0-16,-7 0-3 15,-2 3 3-15,1 3-54 16,7 2-44-16,4 3-49 16,10-2-132-16,8-4-564 15</inkml:trace>
  <inkml:trace contextRef="#ctx0" brushRef="#br0" timeOffset="40836.345">3876 11659 1075 0,'0'0'101'16,"0"0"-96"-16,0 0 34 15,97-13 54 1,-57 13-71-16,3 0-17 0,2 0-5 16,-6 0-1-16,-4 4-95 15,-12-1-107-15,-10-3-306 16</inkml:trace>
  <inkml:trace contextRef="#ctx0" brushRef="#br0" timeOffset="41040.7982">3825 11849 1030 0,'0'0'85'0,"0"0"11"0,113 21 50 16,-53-19-38-16,1 2-50 15,-1-4-38-15,-5 0-18 16,-7 0 0-16,-6 0-2 16,-11 0-37-16,-9-5-101 15,-10-6-106-15,-12-2-332 16</inkml:trace>
  <inkml:trace contextRef="#ctx0" brushRef="#br0" timeOffset="43006.7745">3932 11656 847 0,'0'0'122'0,"0"0"-95"16,0 0-4-16,0 0 100 16,0 0-41-16,0 0-7 0,-34-17-22 15,31 17-19 1,0 0-3-16,0 0-2 0,0 0-9 16,-1 0-3-1,2 0-6-15,2 0 1 16,0 0-3-16,0 0-3 0,0 0 3 15,12 0-9-15,15 0 2 16,9 0 4-16,13 0-3 16,0 0 0-16,-1 1 1 15,4-1-4-15,-5 2 0 16,-3-2 1-16,-5 1 1 16,-8 0-4-16,-5 1 3 15,-13-1-1-15,-4 0 0 16,-8 1-2-16,-1-1 0 15,0 4-41-15,-1 3-76 0,-17 2 6 16,-4-1-130-16,2-3-537 16</inkml:trace>
  <inkml:trace contextRef="#ctx0" brushRef="#br0" timeOffset="53789.3778">5221 10901 1098 0,'0'0'56'0,"0"0"-10"15,0 0 34 1,0 0 11-16,0 0-7 0,0 0-37 15,0 0-34-15,36-44-13 16,-19 45-4-16,5 13 4 16,6 7-2-16,-4 5 3 15,-1 4-3-15,-7 5 2 16,-1 2 0 0,-2 4-3-16,-2-2 5 0,-2-1-3 15,4-5 1-15,-5-4-17 16,1-7-3-16,-2-6-11 15,-1-6 5 1,-3-6 18-16,0-2 3 0,-3-2 5 16,0 0 17-16,3-9-1 15,0-9-12-15,-1-4-2 16,1-8 16-16,-2-3 6 16,5-7-15-16,0-5 8 0,0-1 7 15,0-2-6-15,0 0 18 16,-2 6-18-16,-1 4-8 15,-3 8 11-15,0 7-17 16,0 9 0-16,0 6-4 16,0 6-20-16,-3 2-90 15,-4 9-168-15,-4 6-142 16</inkml:trace>
  <inkml:trace contextRef="#ctx0" brushRef="#br0" timeOffset="58111.0932">6864 10637 1190 0,'0'0'34'0,"0"0"-33"15,-34-74 49-15,13 52 31 16,-1 3-30-16,-3 4-16 16,-6 4-32-16,4 3-3 0,-4 7-1 15,-2 1 1 1,2 6 8-16,-1 14-3 0,4 6 1 15,10 7-1-15,6-1-1 16,9 2-1-16,3-1-3 16,2-5-1-16,19-3 1 15,7-8 1 1,7-5 6-16,-1-6-4 0,4-6-2 16,-5 0-2-16,-3-6-2 15,-3-16 3-15,-6-6 4 16,-2-6-3-16,-5-4 7 15,1-6-4-15,-6 0-3 16,-2-5-1-16,-3-2 2 16,-4-1 5-16,0 4 3 0,0 4 12 15,0 5-12 1,-4 7 16-16,-5 5-14 0,3 5 8 16,-3 7-9-16,2 5-2 15,4 5 10-15,3 3-11 16,0 2 6-16,0 0-14 15,0 0-8-15,0 2 5 16,0 17-3-16,0 9 6 16,0 10-1-16,0 9 2 15,0 5-1-15,0 3 3 16,0 0-1-16,10-2-4 16,1-6-3-16,-1-4 5 15,3-5-30-15,1-7-53 16,5-4-9-16,-4-8-71 15,2-7-49-15,-5-7-133 16</inkml:trace>
  <inkml:trace contextRef="#ctx0" brushRef="#br0" timeOffset="58705.0579">7092 10394 1021 0,'0'0'36'0,"0"0"42"0,0 0 24 16,0 0-7-16,0 0-18 16,0 0-28-16,0-50-44 15,0 50-5-15,0 19-8 16,0 9 3-16,0 6 2 15,0 3 3 1,2-3 0-16,1-2 1 0,6-4-1 16,0-3 1-16,1-6-2 15,3-5 3-15,1-6-2 16,2-5 0-16,-1-3 0 16,3 0 8-16,-3-6-4 15,0-9-1-15,-1-5 3 16,-4-5-3-16,-4-2-1 0,-2-2-2 15,1 0 4-15,-5 1-3 16,0 1 11-16,0 4-3 16,0 1 5-16,0 6 12 15,0 5 0-15,-2 2-16 16,-1 8 2-16,2-2 1 16,-1 3-9-16,2 0-4 15,0 0-1-15,0 12-12 16,0 10 9-16,0 9 3 15,0 3 1-15,0 5 0 16,0 1 2-16,0-1-2 16,0-3 0-16,0-1 1 15,0 0-3-15,5-2-1 16,1-3-38-16,3-1-3 16,3-3-33-16,0-4-55 15,4-3-60-15,-4-9-174 0</inkml:trace>
  <inkml:trace contextRef="#ctx0" brushRef="#br0" timeOffset="58982.9177">6694 10912 1151 0,'0'0'108'0,"0"0"-88"0,0 0-4 16,0 0 131 0,0 0-40-16,119 18-52 15,-26-16-46-15,8 0-3 16,1-2-5-16,-7 0 1 0,-7 0-2 16,-10 0 2-16,-14-6-2 15,-15 0-4-15,-13 2-26 16,-11 1-57-16,-11 3-56 15,-7 0-133-15,-7 0-483 16</inkml:trace>
  <inkml:trace contextRef="#ctx0" brushRef="#br0" timeOffset="59740.0588">7094 11526 1147 0,'0'0'40'0,"0"0"-37"16,-79-55 17-16,44 46 84 15,-3 8-33-15,2 1-37 16,0 6-18-16,9 14-7 16,5 3 1-16,8 4-6 0,5-2-3 15,6 0 3-15,3-6-3 16,0-3 4-16,12-5 0 15,14-5-3-15,2-6 4 16,11 0-2-16,0-6-3 16,-3-13 1-16,-1-6-2 15,-9-7 0-15,-7-5-2 16,-1-4-3-16,-9-5 5 16,-5-4 0-16,-2 6 1 15,-2 1 6-15,0 6 9 0,0 6 20 16,0 6 13-1,-8 4-32-15,-1 8 0 16,1 4 0-16,3 5-10 16,2 4 6-16,3 0-12 15,-3 0-1-15,3 10 0 0,-3 14-6 16,3 9 6-16,0 6 0 16,0 2 2-16,3 3-3 15,8 5 3-15,3 2-2 16,3-1 0-16,2-1-60 15,2-6-48-15,2-10-91 16,-1-11-149-16</inkml:trace>
  <inkml:trace contextRef="#ctx0" brushRef="#br0" timeOffset="60221.2175">7286 11394 541 0,'0'0'643'16,"0"0"-601"-16,0 0 5 15,0 0 72-15,0 0-55 16,0 0-64-16,70-4-5 16,-46 28 4-16,-3 3-5 15,-8 4 0-15,-8 1 5 16,-5 0-7-16,0-6-2 0,-5-5-7 15,-6-7 10-15,5-5 5 16,3-5 1-16,3-4 1 16,0 0 3-1,0-4 6-15,4-13-9 0,12-13-21 16,3-3 8-16,-2-3 12 16,0-1-1-16,-4-1 2 15,-2 7 3-15,-5 6-1 16,-1 10 42-16,-3 5-25 15,-2 5 14-15,0 5-2 16,0 0-31-16,0 3-5 16,0 16-13-16,0 11 16 15,0 3 1-15,0 4 1 16,4-1 0-16,4-4 1 16,4-7 0-16,4-5-2 15,8-8-2-15,7-3-60 0,7-9-43 16,4 0-107-16,2-16-281 15</inkml:trace>
  <inkml:trace contextRef="#ctx0" brushRef="#br0" timeOffset="60658.5696">8162 10962 1076 0,'0'0'110'0,"0"0"-103"0,0 0 44 16,0 0 89-16,0 0-57 16,0 0-71-16,72 2-12 15,-28-2 0-15,1 0 0 16,-2 0 10-16,-5 0-3 15,-7 0 13 1,-1 0-8-16,-5 0-10 0,-7 0-3 16,-3 0 1-16,-12 4-105 15,-3-4-220-15</inkml:trace>
  <inkml:trace contextRef="#ctx0" brushRef="#br0" timeOffset="65703.599">8998 10687 1122 0,'0'0'25'0,"0"0"23"15,0 0 47-15,0 0-7 16,0 0-22-16,0 0-42 15,0 0-15-15,-5-28-3 16,5 28-6-16,0 6-4 0,6 11 0 16,-3 8 4-16,0 4 4 15,-1 4-4-15,2-1 1 16,-1 3 1-16,3-2 1 16,1-3-6-16,1-3 3 15,2-6 0-15,1-3 2 16,-2-4-1-16,1-4-1 15,2-2 3-15,7-4 1 16,1-2-2-16,4-2-2 16,1 0 1-16,0 0-4 15,-2-4 1-15,1-6-1 16,-5-3 1-16,-1 1 1 16,-6-5 0-16,-5-2-3 15,-1 0 4-15,-4-1 3 0,1-4-3 16,-3 3 0-16,0 1 3 15,0-3 2-15,0 3 9 16,0 1 3 0,0 1 0-16,-6 4 6 0,0 2-2 15,1 4-2-15,2 1-3 16,2 4-8-16,-1 0-1 16,2 3 0-16,0 0-6 15,0 0-2-15,0 0 0 0,-3 11-8 16,-1 11 9-1,0 5-4-15,2 3 4 0,2-1 0 16,0-1 1 0,0-3-1-16,0-1 1 15,13-2-1-15,5-3 1 16,8 0-1-16,2-3-1 0,9-3-37 16,-1-4-64-16,0-7-107 15,-12-2-159-15</inkml:trace>
  <inkml:trace contextRef="#ctx0" brushRef="#br0" timeOffset="67086.6683">10376 10626 847 0,'0'0'105'0,"0"0"1"15,0 0 18-15,15-71-16 16,-15 51-20-16,-6 0-39 16,-9 1-17-1,-7 3-2-15,-2 2-4 0,-3 4-6 16,-3 5-4-16,-1 5-11 15,1 0-1-15,-1 4-4 16,5 13 2-16,4 7-5 16,4 2 2-16,6 7 1 15,12 0 3-15,0 0-3 16,3-3 3-16,18-3-3 16,3-8 4-16,7-3-3 15,5-8-1-15,0-5 0 16,1-3 2-16,2 0-2 15,-6-17-2-15,-3-3 1 16,-7-8 2-16,-3 0-2 0,-7-6 1 16,-2-4 0-16,-4-3 1 15,-3-3 0-15,-2-2-1 16,-2-2 1-16,0 1 3 16,0 2-3-16,0 3 5 15,0 7 3-15,0 5 8 16,-2 2-6-16,-2 7-2 15,-3 2 8-15,1 5-8 16,1 2 8-16,-1 4-12 16,2 1-1-16,-1 3 6 15,1-1-3-15,1 4-1 16,3 1-2-16,0 0-3 16,0 0-2-16,0 0-4 15,0 12-4-15,0 9 9 0,0 10-3 16,0 7 3-16,0 4 3 15,3 9 1-15,7 3-6 16,2 3 2-16,1-3 0 16,-2-2 0-16,0-8 1 15,-1-3-1-15,-4-6 0 16,-2-4-4-16,-1-3-18 16,0-3-30-16,-3-7-60 15,0-6-60-15,0-7-112 0,-9-5-505 16</inkml:trace>
  <inkml:trace contextRef="#ctx0" brushRef="#br0" timeOffset="69971.319">10767 10187 1086 0,'0'0'12'16,"0"0"24"-1,0 0 40-15,0 0 42 0,0 0-61 16,0 0-57-16,0 0-13 16,21 8 11-16,-2 21 2 15,-2 5 0-15,-1 5 0 16,-2 1 0-16,-4-3-1 0,-1-4-1 15,-3 0 2-15,0-3 1 16,1-4-1-16,-1-5 0 16,-1-5 0-16,1-3-2 15,-2-6-5-15,3-4 7 16,-2-3 1-16,1 0 6 16,0-5 3-16,0-8-2 15,3-7-1-15,-5-5 5 16,1-3 10-16,-1-5 12 15,1-3-10-15,-2-3 8 16,6-1-1-16,-2 1-5 16,-1 5-5-16,2 8-8 15,0 7-2-15,-2 3-10 16,-1 9 2-16,-5 5-2 16,3 2-2-16,-3 0 0 15,0 0-49-15,6 13-66 0,-1 12 1 16,-2 6-70-16,-2 1-170 15</inkml:trace>
  <inkml:trace contextRef="#ctx0" brushRef="#br0" timeOffset="70725.1852">10267 11068 1126 0,'0'0'54'0,"0"0"-50"16,0 0 62-16,0 0 64 15,0 0-53-15,0 0-59 16,13 0 8-16,34 0-14 15,19 0-8-15,11 2 3 16,11-1 3-16,4 1-10 16,1-1 11-16,-8 0-11 0,-10 0 0 15,-17 3-1 1,-10-2 4-16,-14 0-7 0,-13-1 3 16,-9-1-25-16,-12 4-31 15,0 0-67-15,-12 4-49 16,-15 2-58-16,-7 1-304 15</inkml:trace>
  <inkml:trace contextRef="#ctx0" brushRef="#br0" timeOffset="71789.2399">10595 11536 1056 0,'0'0'64'15,"0"0"-58"-15,0 0 76 16,0 0 17-16,0 0-41 15,-80-74-32-15,63 70-17 0,-6 1 15 16,-4 1-7 0,-3 2-10-16,3 0-3 0,0 9 8 15,2 7-8 1,2 2 2-16,4 5 0 0,4 1-5 16,9 0 1-16,3-2-2 15,3-2 0 1,0-1 4-16,12-4-3 0,15-2 6 15,6-7-4-15,1-6 3 16,3 0-5-16,-4 0 1 16,-4-16-4-16,-6-2 2 15,-2-7 0-15,-7-5 7 16,-5-4-6-16,-1-6 3 16,-5-4-1-16,-1 1 0 15,-2 2 2-15,0 1 13 0,0 5-7 16,0 3 5-1,0 3 4-15,0 5 5 0,-5 5-3 16,-2 1-5-16,4 8-2 16,2 2-3-1,1 5-5-15,0 3 5 16,0 0-12-16,0 0-2 16,0 0 0-16,0 11-10 0,0 9 11 15,0 11 1-15,0 4 0 16,3 2-1-16,8 2 1 15,3 3 0-15,4-2-16 16,0 2-41-16,7-5-21 16,-1-3-50-16,0-7-56 15,-8-10-71-15,-1-7-198 0</inkml:trace>
  <inkml:trace contextRef="#ctx0" brushRef="#br0" timeOffset="72320.9561">10810 11375 1076 0,'0'0'89'16,"0"0"-52"-16,0 0 28 15,0 0 49-15,0 0-75 16,0 0-39-16,75-4-8 15,-53 19 7-15,-4 5-6 16,-7 2 7-16,-4 3-5 0,-5 1-2 16,-2 3 5-16,0-6 1 15,-5-3 1-15,-7-6-2 16,6-6 0-16,0-3 2 16,3-4-1-16,3-1 2 15,0 0 11-15,0 0 2 16,0-10 14-16,13-8-28 15,7-7-23-15,2-2-1 16,1-3 18-16,-5 0 6 16,-2-2-1-16,-4 3 2 15,-3 6 5-15,-3 7 16 16,-5 2-2-16,-1 8 4 16,0 5-3-16,2 1-5 15,-2 0-3-15,1 0-13 0,1 0-6 16,-1 11-7-16,2 9 8 15,2 6 5-15,4 0 6 16,0 3-6-16,3-1 9 16,2 1-2-16,3-4-2 15,5-1 0-15,5-3-4 16,3-5-2-16,1-2-37 16,-1-8-129-16,-6-4-162 15</inkml:trace>
  <inkml:trace contextRef="#ctx0" brushRef="#br0" timeOffset="83755.3244">5495 12130 804 0,'0'0'65'0,"0"0"-65"0,0 0 0 16,0 0 116-16,0 0-63 16,0 0-35-16,0 0-14 15,-14 0 9-15,14 0 1 16,3 0-13-16,8 0 14 15,5 0 5-15,6 0-5 16,8 0-2-16,7 0-7 16,4 0-1-16,5 0-1 15,-3 0-2-15,-1-3-3 16,0 0 1-16,-2 0 0 16,2 2 0-16,4-3 1 0,3 3 0 15,5 0 0 1,1 1 0-16,0-2-2 0,-1 2 0 15,-5 0 1 1,-1 0 0-16,-5 0 1 0,-4 0-1 16,0 0 1-1,-3 0 0-15,-2 0-2 0,-1 0 1 16,1 0 0-16,-1 0-2 16,3 0 3-16,2 0-1 15,-2 0 2-15,2 0-1 16,-1 0-2-16,-1 0-1 15,7 0 2-15,-4 0 2 16,1 0-2-16,3 0 0 16,-4 0-1-16,3 0 0 15,0 0 0-15,-2 0 1 0,2 0-1 16,7 0 1-16,-4 0 0 16,4 0 1-16,3 0-2 15,-4 0 2-15,3 0-2 16,-2 0 1-16,0 0 0 15,-1 0-1-15,-2 0 4 16,2-2-3-16,0 0 0 16,-1-2 1-16,0 3-2 15,0 0 1-15,-3-1-1 16,0 2 1-16,-3 0 2 16,-2 0 0-16,-1 0-2 15,1 0 2-15,-3 0-4 16,-2 0 1-16,1 0 1 15,-1 0-1-15,3-2 1 0,2 1 0 16,4 1 0-16,5 0 1 16,-2 0-1-16,0 0 0 15,-4 0-2-15,-3 0 1 16,-2 0 2-16,2-1-1 16,-3-1 3-16,0 1-1 15,0-2-2-15,2 2 0 16,-1-1 0-16,5-1 1 15,1 1 1-15,2-2 0 16,-1 2 8-16,-1 1-5 16,-3-2 8-16,-2 3-1 0,-4-3-2 15,3 2 2 1,-3-3-7-16,1 1 1 16,2-2 2-16,-1 2-6 15,0-1 1-15,2 1-3 0,-3-2 1 16,-1 3 6-16,-3-2-6 15,-1 2 6-15,-5 0-7 16,-2 0 1-16,1 2-1 16,0 0 0-16,4-1 1 15,0 1-3-15,2 0 4 16,0 0-1-16,1 0-1 16,-1 0 2-16,0 0-4 15,-2 0 2-15,-1 0 0 0,-1 0 0 16,-4 0 0-1,-1 0 0-15,-5-2 0 0,4 2 2 16,-4-1-2-16,2 0 0 16,3-1 0-16,0 1-2 15,3-1 3-15,-2 1-1 16,3-2 1 0,-2 0 0-16,2-1-1 0,-1 2 0 15,-2-1 0-15,-2 1 2 16,1 1 0-16,-4-1 0 15,-1 1-2-15,0 0 2 16,-1-1-3-16,3 1 1 16,0 1 0-16,1-2 11 15,2 2 6-15,-2 0 7 0,1-1 5 16,-1 1-20-16,-1 0 8 16,0 0-11-16,-2 0-3 15,1 0 2-15,-4 0-3 16,-3 0 0-16,-2 0 2 15,-2 0-2-15,0 0-2 16,2 0 1-16,2 0 1 16,-3 0 1-1,1 0-3-15,2 0 0 0,-1 0 0 16,3 0-2-16,0 0 2 16,0 0 0-16,-1 0-1 15,0 0 1-15,-2 0 0 16,-4 0 1-16,-4 0-4 15,-1 0 5-15,0 0-4 0,0 0-53 16,-10-4-98-16,-6-7-221 16</inkml:trace>
  <inkml:trace contextRef="#ctx0" brushRef="#br0" timeOffset="84915.2461">10330 12055 749 0,'0'0'97'0,"0"0"-95"15,0 0 68-15,0 0 42 16,0 0-90-16,0 0-10 15,12-10-9-15,-5 6 6 16,5 4 15 0,3-2-18-16,2 2 4 0,2 0-10 0,3 0 0 15,-1 0 3 1,5 0-2-16,-1 0 2 0,2 0 2 16,-2 0-5-1,5 0 0-15,-3 0 0 0,-1 0 1 16,0 0-1-1,1 0 1-15,1 0 0 0,-1 0 6 16,0 0-6-16,-2 0 3 16,-4 0-3-16,0 0-1 15,-3 0 5-15,-3 0-2 16,-2 0 6-16,1 0 0 16,-4 0-8-16,2 0 6 15,-6 2 3-15,0 1-5 0,-3-2 9 16,-1 0-12-16,-1-1 0 15,-1 1-2-15,2 3 3 16,-1-2-7-16,-1 3 3 16,0-1-2-16,0 2-51 15,0-2-64-15,-3-1-81 16,-6-3-410 0</inkml:trace>
  <inkml:trace contextRef="#ctx0" brushRef="#br0" timeOffset="90279.8489">7207 12619 1142 0,'0'0'89'0,"0"0"-70"15,0 0 33-15,0 0 65 16,0 0-82-16,0 0-28 15,0 0-7-15,0 0-5 16,72 21 5-16,-53 1-4 16,2 5 2-16,-3 2-1 15,0 2 4-15,-3 1-1 16,-2-2 0-16,1-2-1 0,-3-1 1 16,0-3 0-1,0-4-8-15,-1-6-2 0,-1-5-5 16,-3-3 15-1,0-5 1-15,-3-1 0 0,4 0 6 16,-1 0 4-16,0-4-10 16,0-10 10-16,2-5-6 15,2-6 10 1,-1-2 15-16,0-8-26 0,1-3 20 16,-2-1 16-1,-4-2-20-15,2 2 0 0,-1 2 2 16,2 2 9-16,-1 6-28 15,-3 5-3-15,2 9 0 16,-2 5-11-16,-2 4-31 16,2 5-45-16,2 1-67 0,2 0-92 15,5 0-257-15</inkml:trace>
  <inkml:trace contextRef="#ctx0" brushRef="#br0" timeOffset="90768.0593">7864 12379 1125 0,'0'0'96'0,"0"0"-34"16,0 0 5-16,0 0 35 15,0 0-23-15,0 0-42 16,55-52-37-16,-34 52-5 16,1 0 2-16,-1 5-3 15,-3 7 5-15,-6 3-3 16,-6 3-7-16,-6 1 4 15,0 4 3-15,-8-1-18 0,-14 1 0 16,-2-4-11-16,0-5 18 16,8-4 13-16,7-3-5 15,6-3 5-15,3 0 0 16,0 1 2 0,22 0 0-16,17-1 12 0,13-1 10 15,8-3 6-15,2 0-9 16,-2 0 7-16,-3 0-6 15,-6 0-19-15,-15-2 5 16,-11 2-6-16,-13 0-31 16,-12-4-180-16,0-2-465 15</inkml:trace>
  <inkml:trace contextRef="#ctx0" brushRef="#br0" timeOffset="134978.8713">1754 14506 920 0,'0'0'77'0,"0"0"-46"16,0 0 31-16,0 0 28 0,0 0-48 15,0 0-12-15,0 0-13 16,0 0-17-16,27-20-2 16,-21 37-7-16,3 8 9 15,-2 5 7-15,-4 5 1 16,0 2 8-16,-1 3 5 16,-1-2-10-16,4-5-3 15,1-3-6-15,4-8-1 16,5-4 5-16,6-8-6 0,7-6 8 15,5-4 2 1,0 0-6-16,-2-10 0 0,-1-8 1 16,1-7-5-16,-4-3 3 15,-4-1-2-15,-5-3 2 16,-6-3-1 0,-5-1 1-16,-4 1-3 0,-3 1 2 15,0 3-1-15,-13 2 2 16,-4 7 4-16,2 7 8 15,3 6-9-15,2 5-2 16,4 4-2-16,3 0-2 16,0 14-15-16,3 14 12 0,0 7 3 15,0 7 0-15,0 2 0 16,12 0 0-16,4-1 0 16,2-8 0-16,0-3 0 15,0-5 0-15,0-7-20 16,3-3-86-1,-2-8-80-15,-8-7-252 0</inkml:trace>
  <inkml:trace contextRef="#ctx0" brushRef="#br0" timeOffset="135639.6674">850 14715 613 0,'0'0'422'0,"0"0"-391"16,0 0-22-1,0 0 61-15,0 0 27 0,0 0-83 16,64-7-9-16,-13 6-3 16,6-2 1-16,2 3 6 15,-2 0-3-15,-5 0-5 16,-7 0-1-16,-9 0 0 15,-2 0-1-15,-10 0 1 16,-8 0-64-16,-4 0-71 16,-4 0-92-16,-5-3-175 15</inkml:trace>
  <inkml:trace contextRef="#ctx0" brushRef="#br0" timeOffset="135962.3248">1229 14543 653 0,'0'0'373'0,"0"0"-364"0,0 0-9 16,0 0-1-16,0 0 0 15,0 0-11-15,37 19 12 16,2 2 0-16,3-2-2 15,-11-3-38-15,-6 2 17 0,-11-2 16 16,-14 0 3-16,0 0 4 16,-3 2 15-16,-18-2 56 15,-7 0-23-15,4 2 0 16,-3-4-28-16,6 3-12 16,9-1-8-16,8 3-1 15,4-4-70-15,7-1-239 16</inkml:trace>
  <inkml:trace contextRef="#ctx0" brushRef="#br0" timeOffset="136608.1756">2845 14524 838 0,'0'0'289'0,"0"0"-259"15,0 0-27-15,0 0 46 16,0 0 67-16,0 0-80 16,64 0-32-16,-3 0-1 15,12 0-2-15,5 0-1 16,-4 0 1-16,-11 0-3 16,-18 0 2-16,-14 0 0 15,-13 0-1-15,-12 0-39 16,-6 0-28-16,0 0-35 0,0 0-87 15,-6 0-372-15</inkml:trace>
  <inkml:trace contextRef="#ctx0" brushRef="#br0" timeOffset="137817.5611">3952 14202 1145 0,'0'0'30'0,"0"0"-5"15,0 0 12-15,0 0-9 16,0 0-28-16,0 0-12 16,24 63 7-16,-14-16 5 15,5 6-1-15,-1-2 4 16,2 4-3-16,-4-2 2 15,4-2-1-15,-5-4-2 16,-2-3 1-16,-1-3 0 0,-3-7 0 16,1-3 1-1,-3-2 1-15,3-5-2 0,0-2 0 16,-2-3-2 0,2-5 1-16,3-3-8 15,3-5 4-15,5-4-8 0,3-2 7 16,4 0 0-16,-1 0-9 15,-1-6-18-15,-4-3-1 16,-6-3-1-16,-6-6 26 16,-6-2 1-16,0 0 0 15,-9-4 6-15,-12-2-9 16,-9-4 9-16,-7 0-1 16,-8 0 2-16,-7 0 1 15,1 4 9-15,8 1 28 16,10 7 9-16,15 5-12 0,17 4 1 15,1 3 7 1,25 2-16-16,20 1-26 0,16 2-6 16,6 1 6-1,-4 0-2-15,-8 0 0 16,-7 0-42-16,-9 0-57 16,-14 0-61-16,-16 0-103 0</inkml:trace>
  <inkml:trace contextRef="#ctx0" brushRef="#br0" timeOffset="138191.0982">4454 14465 864 0,'0'0'165'0,"0"0"-126"16,0 0-17-16,0 0 8 15,0 0-10-15,0 0-14 0,11 38-4 16,3-15 0-16,-1 0 1 16,-3 0-1-16,-2 0-2 15,-1-3 0-15,-2-5 0 16,-4-2-2-16,-1-4-77 16,0-9-89-16,0 0-176 15</inkml:trace>
  <inkml:trace contextRef="#ctx0" brushRef="#br0" timeOffset="138378.6023">4462 14259 1128 0,'0'0'2'16,"0"0"-2"-16,0 0-42 0,0 0 12 15,0 0-16-15,0 0-162 16,61 82-577-16</inkml:trace>
  <inkml:trace contextRef="#ctx0" brushRef="#br0" timeOffset="138677.7959">4689 14414 938 0,'0'0'64'0,"0"0"-64"16,0 0-8-16,0 0 6 16,0 0 2-16,52 72 0 15,-43-42 1-15,-3 1-1 16,0-3 0 0,-3-6-13-16,0-5-8 0,0-9 12 15,-2-8 5-15,2 0 4 16,2-6 134-16,-2-15-68 15,4-5 4-15,-4-2 18 16,0-1-37-16,0 2-19 16,0 3-28-16,3 3-3 0,3 5-2 15,9 6-51-15,7 4-80 16,10 6-136-16,5 0-213 16</inkml:trace>
  <inkml:trace contextRef="#ctx0" brushRef="#br0" timeOffset="138994.5085">5266 14358 744 0,'0'0'149'16,"0"0"-122"-16,0 0-22 16,0 0 57-16,-97-13-21 15,75 26-37-15,8 3 2 16,7 4-6-16,7 2 1 15,6 5-1-15,15-4 0 0,6 2-2 16,-2 0 2-16,-3-4-2 16,-7 0 0-1,-10-4 4-15,-5-3 1 0,0-2-3 16,-8-5 1-16,-15-3 13 16,-10-4 42-16,-6 0-9 15,0 0-32-15,6-4-14 16,12-7 3-16,12-1-4 15,9-4-106-15,14-1-197 16</inkml:trace>
  <inkml:trace contextRef="#ctx0" brushRef="#br0" timeOffset="139225.8913">5408 14218 1052 0,'0'0'57'0,"0"0"-57"15,0 0 0-15,0 0 0 16,0 0 51-16,24 102-16 16,-3-57-31-16,-4-2 5 15,-3-2-9-15,-3-1 2 16,-4-5 0-16,-4-2-2 16,-2-7 2-16,-1-4-3 15,0-5 2-15,0-6-2 16,0-3-38-16,0-6-100 0,0-2-162 15</inkml:trace>
  <inkml:trace contextRef="#ctx0" brushRef="#br0" timeOffset="139390.0558">5378 14439 1070 0,'0'0'55'0,"0"0"-55"15,97-3 6-15,-54 3 20 16,3 0-26-16,1 1-6 16,-6-1-265-16</inkml:trace>
  <inkml:trace contextRef="#ctx0" brushRef="#br0" timeOffset="140011.6474">6603 14027 404 0,'0'0'634'15,"-39"-75"-633"-15,17 42 0 16,7 3 24-16,-3 6 33 15,6 7 13-15,4 9-31 16,5 5-18-16,2 3-22 16,-2 9-3-16,2 17-5 15,1 16 7-15,0 9 1 16,0 14 1-16,16 7-1 16,2 8 0-16,3 6 6 15,4 3-6-15,2 3 0 0,-2 2 0 16,-8-3 2-16,-1-1 0 15,-8-3-1-15,-2-10 0 16,-2-9 1-16,-2-10-1 16,-2-13-2-16,0-8-1 15,0-9 2-15,0-5 3 16,-3-8-3-16,-2-6 0 16,2-6-2-16,3 0-10 15,0-3-6-15,0 0 11 16,21-8-14-16,13-7-91 0,8-4 50 15,4-4-32-15,1-2-37 16,-1-7-124 0,-3-9-97-16</inkml:trace>
  <inkml:trace contextRef="#ctx0" brushRef="#br0" timeOffset="140561.1279">6940 14573 428 0,'0'0'197'0,"-156"-90"-127"16,73 53-19-16,7 7-22 15,15 10 21-15,21 8 15 16,16 8-8-16,15 4-27 16,9 0-30-16,9 3 8 0,24 8 17 15,11 3 26 1,9-2-28-16,5-2-9 0,0-3-11 16,-4-3-2-1,-9-4-1-15,-5 0 1 0,-13 0-3 16,-5-7-29-16,-4-3-131 15,-3 0-17-15,0 2-12 16,0 0 3-16,-2 3 32 16,1-2 156-16,-7 0 68 15,0-1 185-15,-4-1-11 16,-3 5-72-16,0 1-29 16,0 3-52-16,0 0-36 15,0 0-33-15,0 0-20 16,0 11-3-16,0 6 3 15,0 4 10-15,8 2-8 0,6-3 1 16,5 2-3-16,6-5 3 16,2-3 3-16,0-5-5 15,-3-8 3-15,-3-1 1 16,-6-1-3-16,-5-15 3 16,-4-4 0-16,-6-4-1 15,0-1 11-15,0 3-1 16,0 3 6-16,-6 8 15 15,4 7-9-15,2 4 0 16,0 0-26-16,0 0-11 16,0 14 4-16,8 7 4 0,7 3 0 15,4 0-48 1,2-4-65-16,-1-5-48 0,-1-8-49 16,-1-7-249-1</inkml:trace>
  <inkml:trace contextRef="#ctx0" brushRef="#br0" timeOffset="140962.8439">7397 14358 817 0,'0'0'128'15,"0"0"-13"-15,0 0-30 16,0 0-22-16,0 0-63 16,0 0-3-16,19 16 2 15,-7 3 2-15,-3 2-1 16,1-4 0-16,-2-1 1 0,-2-1-2 15,-3-5 1-15,4-5-30 16,-4-2-12 0,-1-3 16-16,1 0 26 15,0-1 8-15,1-10-4 0,1-5-4 16,1 0 9-16,1-4-8 16,-1 1 17-16,5 1 8 15,2 3-8-15,-1 2 8 16,0 3-7-16,3 2 22 15,0 5-19-15,-2 3 8 16,2 0-7-16,1 0-22 16,-4 11 3-16,0 5-3 0,0 1 0 15,-3 3-2 1,0 2 0-16,-3-2-3 0,0-3-12 16,0 1-90-16,3-6-55 15,4-5-62-15,1-6-141 16</inkml:trace>
  <inkml:trace contextRef="#ctx0" brushRef="#br0" timeOffset="141452.5787">8029 14272 794 0,'0'0'92'0,"0"0"-11"16,0 0-20-16,0 0-22 15,0 0-27-15,0 0 3 16,-104 8-10-16,86 22 17 16,3 3 12-16,9 1-15 0,6-3 12 15,0-2-14-15,16-8-3 16,10-7 10-16,4-6 11 16,5-8-5-16,4 0-11 15,0-3-15-15,3-12 1 16,4-4-5-16,-4-3 0 15,1-3-2-15,-12-2 4 16,-8-2 1-16,-4-6-2 16,-10 2-1-16,-6-3 4 15,-3 2-4-15,0 1 2 16,-13 3 1-16,-5 6-1 16,6 7 4-16,3 8 7 15,3 4-13-15,2 5 6 16,4 0-6-16,-2 10-16 0,2 14 15 15,0 5 1-15,0 4 0 16,12 1 5-16,1-2-4 16,-1-1-2-16,0-3-2 15,-4 0 3-15,-2-6-4 16,1 0 4-16,-3-5-51 16,1 0-46-16,3-2-111 15,-4-8-169-15</inkml:trace>
  <inkml:trace contextRef="#ctx0" brushRef="#br0" timeOffset="141828.5404">8341 14335 1135 0,'0'0'53'0,"0"0"-38"15,0 0-14-15,85-5-1 16,-46 5 0-16,3 0-4 16,1 0-96-16,-6 0-71 0,-9 0 3 15,-12-3 21-15,-10-9 89 16,-5-1 58 0,-1 1 64-16,0-1 74 0,0 2-15 15,0 4 18-15,0 3-38 16,0 4-55-16,0 0-2 15,0 0-46-15,6 6-4 16,3 10 2-16,0 5 0 16,4 2 2-16,-4-1 0 15,0 0 4-15,-3-3 0 16,0-1-2-16,-3-4 1 16,0-2-6-16,-3-6-67 15,0-6-284-15</inkml:trace>
  <inkml:trace contextRef="#ctx0" brushRef="#br0" timeOffset="141988.1127">8617 14050 747 0,'0'0'11'0,"0"0"-11"15,0 0-86-15,0 0-131 16</inkml:trace>
  <inkml:trace contextRef="#ctx0" brushRef="#br0" timeOffset="142306.3223">8951 14204 1004 0,'0'0'17'15,"0"0"-3"-15,0 0-2 16,0 0 22-16,0 0 2 16,-94 65-10-16,76-36-17 15,9 1-7-15,8 0 0 16,1-5 4-16,9-5-2 16,15-7-4-16,5-7 12 15,3-6 1-15,-1 0 3 16,-4-11 41-16,-4-6 7 0,-7-4-12 15,-6-3-9-15,-10-1-17 16,0-1-7 0,-6 4-12-16,-16 1-5 15,-6 5-4-15,-5 6-18 0,5 8-84 16,5 2-78 0,10 0-167-16</inkml:trace>
  <inkml:trace contextRef="#ctx0" brushRef="#br0" timeOffset="142751.6828">9212 14208 1045 0,'0'0'60'0,"0"0"-5"16,0 0-9-16,0 0-28 16,0 0-17-16,0 0-1 15,26 79 1-15,-22-51 1 16,-2-2-3-16,-1-5 1 15,-1-4 0-15,0-6-1 16,0-4 2-16,0-6-1 16,0-1 4-16,0 0 0 15,0-4 28-15,0-11-32 16,2-3 2-16,1-4-4 16,-2-1 2-16,1 3 0 15,2 1-5-15,3 3 3 16,3 0 2-16,3 2 0 15,2 2 2-15,4 2 0 0,4 5 0 16,4 5 4-16,-1 0 5 16,1 0-4-16,-3 8 10 15,-3 8-5-15,-3 3 13 16,-2 3 3-16,-4 0-3 16,-6 2 5-16,-1 0 2 15,-2-1-17-15,-3 2-4 16,0 2-11-16,0-1 3 15,0 0-8-15,-9-3-52 16,-15-9-211-16,-7-8-567 16</inkml:trace>
  <inkml:trace contextRef="#ctx0" brushRef="#br0" timeOffset="143944.0333">1884 15784 1285 0,'0'0'31'16,"0"0"-31"-16,0 0-4 0,0 0 4 15,0 0 1 1,0 0 2-16,94 79 0 0,-64-33-3 16,-3 3 0-16,-5 3 0 15,-4-1 0-15,0-7-2 16,-6-11-1-16,1-9-40 16,1-11 23-16,-3-8 9 15,0-5 11-15,-5-3 14 16,6-19-2-16,-3-6 2 15,-2-10 25-15,1-8 6 16,-5-2-8-16,1 0-13 16,-4 1-9-16,3 9-4 0,0 7-10 15,3 6-1 1,5 10-25-16,5 7-76 16,11 8-85-16,-3 0-242 0</inkml:trace>
  <inkml:trace contextRef="#ctx0" brushRef="#br0" timeOffset="144438.2053">2957 16056 1165 0,'0'0'31'0,"0"0"-29"16,125 0 4-16,-65 0 5 16,-5 0 30-16,-7 0-37 15,-4 0-1-15,-14 0-6 16,-5 0-9-16,-11 0-61 16,-5 0-86-16,-6 0-100 0</inkml:trace>
  <inkml:trace contextRef="#ctx0" brushRef="#br0" timeOffset="145292.5666">932 16036 248 0,'0'0'849'15,"0"0"-837"-15,136-30-4 16,-66 23 1-16,2-2 59 15,-1 5-21-15,-5 4-29 0,-11 0-17 16,-13 0 1-16,-14 0-2 16,-11 0-17-1,-9 0-51-15,-5 3-94 0,-3-2-90 16,0-1-242-16</inkml:trace>
  <inkml:trace contextRef="#ctx0" brushRef="#br0" timeOffset="145608.2501">1389 15837 912 0,'0'0'57'0,"0"0"-56"15,0 0 7-15,0 0 57 16,0 0-46-1,0 0-19-15,25 12 0 0,11 7 4 16,3 2-4-16,-8 1 0 16,-4 1 3-16,-5-2-3 15,-11 3 0-15,-7-4-1 16,-4-1-1-16,-1 0 2 16,-19-2 1-16,-7-2 17 15,-1 1 4-15,1 0-15 16,-1 1-7-16,6-2-15 15,8-2-213-15</inkml:trace>
  <inkml:trace contextRef="#ctx0" brushRef="#br0" timeOffset="146538.0963">4228 15781 1070 0,'0'0'1'16,"0"0"-1"-16,0 0 0 15,-109-26 33-15,74 26 16 16,4 0-47-16,6 10 4 15,7 4-6-15,9 3-7 16,9 1 7-16,0 3 0 0,19 2 0 16,14 0 7-16,9 2-5 15,3 2 1-15,-2-1-2 16,-9-2 2-16,-13-2-5 16,-9-3 2-16,-10-3-2 15,-2-4 2-15,-14-5 8 16,-19-1 14-16,-16-4 30 15,-12-2-14-15,0 0-15 16,3-6-10-16,13-3-10 16,13 4-6-16,19 0-8 15,13-3-108-15,24 0-174 16</inkml:trace>
  <inkml:trace contextRef="#ctx0" brushRef="#br0" timeOffset="146861.2276">4434 15971 981 0,'0'0'175'16,"0"0"-161"-16,0 0-10 15,83-31 15-15,-52 24 25 16,1-2-29-16,-1-1-15 16,-4 0 0-16,-9-2 0 15,-3-1 1-15,-11 1 4 16,-4 0 6-16,0 4-9 15,-4 2 12-15,-17 2-14 0,-4 4-1 16,-4 0-2-16,-2 8 3 16,6 10 0-1,7 6 5-15,3 3-4 16,10 5-1-16,5-1 3 0,5 1-3 16,25-3 7-1,7-6-7-15,5-5-24 0,4-8-47 16,6-7-78-16,0-3-91 15,-1 0-236-15</inkml:trace>
  <inkml:trace contextRef="#ctx0" brushRef="#br0" timeOffset="147326.5435">5034 15890 723 0,'0'0'130'0,"0"0"-94"0,0 0-8 16,0 0 77-16,0 0-49 15,0 0-35-15,-97-57-15 16,74 80 12-16,4 5 7 15,8 8 11-15,11 5-14 16,0 0-13-16,3-1 0 16,25-7-2-16,7-6-6 15,8-7 4-15,9-8-5 16,2-8-60-16,0-4-66 16,-2 0-47-16,-3-17 37 15,-10-11 57-15,-8-4 73 16,-10-3 6-16,-10-1 99 15,-10 4 5-15,-1 4-6 16,-1 7-9-16,-17 5-52 16,-2 9-15-16,-2 7-13 0,3 0-9 15,4 14 0-15,3 12 0 16,12 3 22-16,0 3-16 16,7-1 16-16,17-3 7 15,9-7 2-15,-2-9-9 16,5-6 2-16,-8-6 9 15,-8 0 24-15,-2-16 16 16,-11-5-7-16,-7-4-8 0,0-5-23 16,-12 4-25-1,-16 0-10-15,-7 5-7 16,1 10 2-16,4 6-55 16,8 5-70-16,14 2-76 15,8 13-132-15</inkml:trace>
  <inkml:trace contextRef="#ctx0" brushRef="#br0" timeOffset="148060.5718">5556 15886 924 0,'0'0'146'16,"0"0"-101"-16,0 0-22 0,0 0-11 15,0 0 3-15,0 0 0 16,56 60-10-16,-44-33-4 15,-4-1 0 1,-1-5-1-16,-1-5 2 0,3-9-3 16,-3-6 2-16,3-1-1 15,0-2 22-15,3-13 7 16,-3-6 10 0,-3 4 15-16,-3 3-20 0,-3 4-15 15,3 6-19-15,1 4 3 16,5 0-9-16,8 14-42 15,8 9-2-15,8 3-1 16,3-2-68-16,4-3-18 16,3-5 38-16,5-2 59 0,3-4 20 15,2-6 2-15,-1-4 6 16,-5 0 12-16,-1-18 2 16,-7-6 46-16,-9-7 39 15,-11 1 3-15,-13 0-28 16,-6 5 20-16,0 6-33 15,-25 4-23-15,-11 10-21 16,-5 5 1-16,-3 2-6 16,2 23 5-16,9 7 15 15,9 5 4-15,11 5-2 16,13-7-3-16,0-6-16 16,19-7 6-16,16-10-3 15,8-9 3-15,3-3 4 16,3-13-7-16,-4-18 3 15,-3-12-3-15,-8-8-5 16,-11-7 1-16,-10-1-2 16,-13-4 0-16,0 3 6 0,-12 4 1 15,-9 7 22-15,-1 7 26 16,3 14-9-16,5 13-17 16,9 8-9-16,2 7-6 15,2 1-14-15,1 22-9 16,0 10 9-16,3 11 0 15,14 6 3-15,3 3-3 16,1 3 0-16,-4-3-1 0,-3 3-4 16,-3 1 8-1,-5-4-6-15,-4 0-50 16,-2-9-95-16,0-7-74 16,0-7-362-16</inkml:trace>
  <inkml:trace contextRef="#ctx0" brushRef="#br0" timeOffset="149395.0815">7215 15677 1053 0,'0'0'7'0,"0"0"-3"15,89-97-4 1,-76 63 90-16,-13 3-11 15,0 3-26-15,-11 3-41 0,-13 9-9 16,6 6 18-16,-3 8-1 16,1 2-12-16,3 10-8 15,-1 21 0-15,10 13 0 16,8 13 5-16,0 13-5 16,23 13 1-16,8 8 3 15,3 9-4-15,-1 4-1 16,-6-1 0-16,-2-3 1 15,-8-4 1-15,-4-10 2 16,-4-3-3-16,-4-13 0 0,-4-6 0 16,-1-13-1-1,0-8 0-15,0-12 1 16,3-9-2-16,6-14 2 16,0-3 0-16,9-5 6 15,6 0-2-15,6-5-4 16,6-13-24-16,-1-3-24 0,1-5 3 15,-5-9 0-15,-4 1-47 16,-7-9 11-16,-7-9-15 16,-10-4 19-16,-3-7-30 15,-22 2 4-15,-17-3 20 16,-16 4 27-16,-8-1 56 16,-4 5 110-16,1 4 1 15,8 4-3-15,9 10-38 0,16 12 46 16,19 11-6-16,11 9-36 15,3 3-7-15,17 3-32 16,22 0-35 0,10 0-1-16,9 9-4 15,-3-3 5-15,-4-6-3 16,-6 0-42-16,-11 0-24 16,-7-12-33-16,-9-3-5 0,-2 0 17 15,-4 1 44-15,0-1 36 16,-1 1 10-16,-4 3 8 15,-2 1 22-15,-2 3 61 16,-3 2-13-16,0 2 6 16,0 3-25-16,0 0-49 15,0 0-10-15,1 4-7 0,5 10 2 16,0 4 4-16,11 3 2 16,5 2 7-16,6 0-1 15,2-5-1-15,1-1 5 16,-2-7-10-16,-3-6 3 15,-3-4 6-15,-8 0-9 16,-6-12 8-16,-2-11-1 16,-7-1-1-16,0 0 28 15,0-1-17-15,0 7 11 16,-4 6-5-16,-1 4 0 16,4 8 17-16,1 0-41 15,0 0 0-15,0 9-21 16,0 12 18-16,6 5 3 15,9 4 0-15,4-3-33 16,-1 0-68-16,1-4-44 16,-2-6-85-16,1-10-202 0</inkml:trace>
  <inkml:trace contextRef="#ctx0" brushRef="#br0" timeOffset="149760.6935">8154 15865 888 0,'0'0'122'0,"0"0"-79"16,0 0 52-16,0 0-8 0,0 0-60 16,0 0-27-1,2-6-8-15,12 26 5 0,-3 3 6 16,0-4-5-16,-2-3 2 16,1-4 0-1,1-5-1-15,-5-2 1 16,3-5 0-16,1 0 7 0,4-12-6 15,0-7 7-15,0-1-8 16,-1 2 0-16,-1 0 10 16,-3 9 3-16,0 2 29 15,-3 5-9-15,-3 2-21 16,3 0-12-16,3 6-6 16,3 11 3-16,1 4 0 15,-1 3 3-15,5 1 0 0,0 3-3 16,5-3-49-16,3-3-49 15,6-3-36-15,4-8-39 16,-1-6-12 0,3-5-144-16</inkml:trace>
  <inkml:trace contextRef="#ctx0" brushRef="#br0" timeOffset="150193.5397">8754 15938 498 0,'0'0'68'0,"0"0"-16"15,12-77 41-15,-12 59 16 16,-7 9-24-16,-7 4 0 15,-8 5-57-15,1 0-17 16,-3 5 10-16,5 16 10 16,7 7 2-16,3 7-14 0,9 3-5 15,0-1-4-15,18-1 3 16,10-9 6-16,5-8 1 16,6-8-10-16,4-8-2 15,2-3 1-15,2-2-8 16,-5-17 3-1,-6-6-3-15,-7-9 0 0,-7-4 8 16,-10-3-8-16,-6-3 5 16,-6-1 5-16,0-3-9 15,-11 3 9-15,-5 2 11 16,-2 11-1-16,3 8 4 16,3 10-19-16,8 9 19 15,2 5-1-15,2 0-24 16,0 10-21-16,0 16 16 15,2 7 5-15,11 7-1 16,2 1 1-16,0 0 0 0,1-4 2 16,-2-1 1-16,-1 0-6 15,-5-5 3-15,-4 0-28 16,-1-5-61-16,2-4-46 16,2-8-122-16,-3-10-345 15</inkml:trace>
  <inkml:trace contextRef="#ctx0" brushRef="#br0" timeOffset="150534.6227">8939 15906 905 0,'0'0'154'0,"0"0"-154"15,111 0 3-15,-71 0-6 16,-1 0 0-16,1 0 3 15,-6-4-94-15,-4-6-41 16,-9-2 40-16,-6 0 66 16,-4-1 29-16,-4 3 4 15,-4 2 74-15,-2 5 12 16,-1 2 51-16,2 1-62 16,-1 0-18-16,2 0-61 15,3 2 2-15,0 12 4 16,3 5 1-16,0 0 3 0,2 4-3 15,-4 1-5 1,2-2 2-16,0 1-2 16,-4-3-2-16,-1-3 0 0,1-4-67 15,-3-11-149-15,1-2-486 16</inkml:trace>
  <inkml:trace contextRef="#ctx0" brushRef="#br0" timeOffset="150706.6818">9293 15668 308 0,'0'0'520'16,"0"0"-520"-16,0 0-163 15,95 34-304-15</inkml:trace>
  <inkml:trace contextRef="#ctx0" brushRef="#br0" timeOffset="151027.4294">9658 15791 80 0,'0'0'747'16,"0"0"-675"-16,0 0-3 0,0 0-12 15,0 0-36-15,0 0-11 16,-102 17 2-16,82 15-2 15,10 5-2 1,10 2 10-16,0 0-6 0,11-2-5 16,16-9 9-16,6-8-2 15,3-8-2-15,1-12 5 16,2 0-8-16,-6-15 25 16,-6-12 36-16,-9-4-17 15,-11-2 3-15,-7-3-22 16,-1 0-17-16,-25 5-11 15,-8 2-6-15,3 6-1 16,-2 11-5-16,8 9-39 0,8 3-74 16,10 4-52-1,7 14-62-15,13 2-190 0</inkml:trace>
  <inkml:trace contextRef="#ctx0" brushRef="#br0" timeOffset="151493.4533">9906 15814 897 0,'0'0'135'16,"0"0"-61"-16,0 0-19 15,0 0-55-15,0 0-8 16,0 0 7-16,58 90 1 16,-47-61 0-16,-5-1-2 15,0-2 3-15,0-3-1 0,-2-9 0 16,-3-7 0-16,1-5 0 15,-2-2 1-15,0-9 19 16,0-10-14-16,0-7-6 16,0 1-10-16,0 0-37 15,0 0-27-15,0 4-23 16,0 0 24 0,3 2 17-16,11 3 14 15,-1 1 42-15,-1 3 0 0,0 0 49 16,0 5 14-16,-2 3 39 15,5 4-31-15,5 0-37 16,8 0 7-16,3 11-7 16,2 5 9-16,-3 3-11 15,-2-1 4-15,-7 2-3 0,-4-1-10 16,-6 3-12-16,-6-1 4 16,-5 4-11-16,0 4-2 15,0 0-2-15,-16 3 2 16,-7 3-5-16,-10-3-106 15,-5-3-124-15,-6-3-795 16</inkml:trace>
  <inkml:trace contextRef="#ctx0" brushRef="#br0" timeOffset="164525.1872">15577 3515 1015 0,'0'0'380'15,"0"0"-370"-15,0 0-10 16,0 0 0-1,0 0-1-15,0 0-5 0,78 73 4 16,-61-23 1-16,0 0 1 16,-2-3 0-16,0-3 1 15,3-7-1-15,1-10 0 16,2-5-6-16,1-9-7 16,0-7 6-16,1-6 7 0,1 0 0 15,0-11 4-15,-4-7 2 16,-4-8 1-16,-3-3-3 15,-4-4 0-15,-3-2 5 16,-5 1 5-16,-1 3 21 16,0 5-9-16,0 2 9 15,-4 8 0-15,-2 4-20 16,1 7-11-16,4 3-4 16,-1 2-5-16,2 0-5 15,-2 16-8-15,2 15 6 16,0 8 8-16,10 7-18 15,8 0-9-15,4 0-15 16,-1-1-4-16,-1-1 10 16,-1-1-30-16,-3 0 23 15,-4-4-6-15,-4-2-20 0,-8-6 40 16,0-3 23-16,-8-4 0 16,-13-4 10-16,-4-4 12 15,-4-7 80-15,-6-5 3 16,-2-4 14-16,-5 0-17 15,0 0-43-15,6-7-27 16,11 2-10-16,13 1-11 16,10 2-1-16,2 1-95 15,33-3-186-15</inkml:trace>
  <inkml:trace contextRef="#ctx0" brushRef="#br0" timeOffset="164792.0319">16477 3796 1362 0,'0'0'13'15,"0"0"-11"-15,84 0-2 0,-28 0 2 16,6 2-1 0,2 11-1-16,-5 2-7 0,-17-3-150 15,-22-2-175 1</inkml:trace>
  <inkml:trace contextRef="#ctx0" brushRef="#br0" timeOffset="164937.1713">16522 4042 868 0,'0'0'167'0,"0"0"-154"16,0 0 32-16,119 33 61 15,-66-29-66-15,7-1-35 16,0-1-5-16,-5-2-91 16,-13-3-315-16</inkml:trace>
  <inkml:trace contextRef="#ctx0" brushRef="#br0" timeOffset="165892.617">18122 3377 948 0,'0'0'97'0,"0"0"-64"15,0 0 71-15,0 0 11 16,0 0-38-16,0 0-46 16,-18-64-29-16,-12 64-2 15,-6 1-9-15,-5 13 5 16,2 4-1-16,6 3 2 16,10-1 3-16,12 0-8 15,11-1 7-15,0-2-9 16,17-1 4-16,11-2 5 0,5-3-9 15,2 0 10-15,3 1-10 16,-3-2-10-16,-2 2-4 16,-4-1 6-16,-9 1 13 15,-8 0 4 1,-10 0-15-16,-2 0 11 0,-8 1-4 16,-17-3 8-16,-6 0 1 15,-5-6 6-15,1-3 26 16,6-1 8-16,6 0-17 15,10 0-2-15,4 0-21 16,6 0-1-16,3-5-66 16,2-5-163-16</inkml:trace>
  <inkml:trace contextRef="#ctx0" brushRef="#br0" timeOffset="166117.0175">18337 3426 1117 0,'0'0'82'0,"0"0"-82"15,0 0-9-15,0 0 9 16,0 0 29-16,0 0-12 16,49 100-7-16,-41-67-9 0,0-1 0 15,-2-2 2 1,1-3-1-16,0-5-4 15,-2-4-47-15,-1-14-202 16,-1-4-511-16</inkml:trace>
  <inkml:trace contextRef="#ctx0" brushRef="#br0" timeOffset="166285.5658">18288 3229 1315 0,'0'0'0'16,"0"0"-181"-16,0 0-25 0,0 0 131 15,0 0-337-15</inkml:trace>
  <inkml:trace contextRef="#ctx0" brushRef="#br0" timeOffset="166675.6705">18538 3409 838 0,'0'0'203'15,"0"0"-203"-15,0 0-2 16,38 78 2-16,-27-52 2 16,2 3-2-16,-1-4 1 15,-1-5-1-15,-3-8 0 0,-2-4-2 16,-3-8 2-16,2 0 5 15,2-5-3-15,-1-13 3 16,0-4-1-16,-2-6-4 16,1 1 5-16,-2-2 20 15,2 3 2-15,2 6 47 16,0 4-2-16,2 4-27 16,4 7 10-16,3 5-42 15,6 0-13-15,6 8-2 16,5 12 2-16,1 7 5 15,-5 4-4-15,-6 4-1 16,-9 4 0-16,-6-2-1 16,-3-1 0-16,-3-8-1 15,-1-6-26-15,-1-9-65 0,2-3-33 16,2-6-110-16,1-4-269 16</inkml:trace>
  <inkml:trace contextRef="#ctx0" brushRef="#br0" timeOffset="167192.2953">19197 3398 779 0,'0'0'406'0,"0"0"-377"0,0 0-29 15,0 0 0-15,0 0 0 16,0 0 6-1,-13 87-2-15,12-42 0 16,1 1-2-16,0-6-4 0,1-4 2 16,10-11 0-16,2-8 3 15,2-7-2-15,5-5 4 16,-1-5 5-16,3 0-2 16,2-8 2-16,0-11-5 15,-3-4-5-15,-2-7 9 16,1-4-9-16,-8-4 3 15,-3-3 6-15,-6 1-2 0,-3-2 18 16,0 7-14-16,-11 3 9 16,-8 3-7-16,-5 8-11 15,-8 6 0-15,0 5-2 16,-4 9-7 0,3 1 3-16,8 3 1 15,1 15-5-15,8 4 6 0,8 3-2 16,8 0 4-16,0 0 5 15,19-2-3-15,11-5 8 16,6-4 3-16,3-5 11 16,1-6-2-16,2-3-18 15,-6 0 3-15,-5 0-7 16,-6 0-53-16,-10 0-94 16,-8 0-167-16</inkml:trace>
  <inkml:trace contextRef="#ctx0" brushRef="#br0" timeOffset="167741.8454">18025 3989 833 0,'0'0'381'16,"0"0"-373"-16,0 0-4 16,0 0 67-16,0 0 47 15,0 0-70-15,0 0-24 0,24 17-15 16,48-17-3-1,22 0-2-15,16 0 0 0,11-4-3 16,-2-6 2-16,2 0 6 16,-2-1 5-16,-8 1-14 15,-15-3 4-15,-18 0-1 16,-16 1 1-16,-17 1 1 16,-14 1-5-16,-10 3 4 15,-9 2-4-15,-11 5-58 16,-1 0-91-16,0 0-143 15,-18 10-251-15</inkml:trace>
  <inkml:trace contextRef="#ctx0" brushRef="#br0" timeOffset="169390.2048">18373 4288 1169 0,'0'0'33'0,"0"0"-31"15,0 0 26-15,-91-12 50 0,64 12-41 16,3 15-34-16,0 5 4 16,5 5-6-16,5 3 2 15,5 2 4 1,8-1-7-16,1 1 5 16,1-3-3-16,19-4 2 0,10-3 7 15,8-8-11-15,7-5-23 16,9-7-93-16,2 0-95 15,3-6-142-15</inkml:trace>
  <inkml:trace contextRef="#ctx0" brushRef="#br0" timeOffset="169690.3873">18714 4332 836 0,'0'0'42'16,"0"0"34"-16,0 0 20 15,0 0 9-15,0 0-82 0,0 0-8 16,-74-13-11-16,50 33 14 15,6 2-3-15,5 5-12 16,8 0 4-16,5 0-6 16,9-3 6-16,18-4 4 15,13-8-5-15,7-4 6 16,2-8-3 0,-4 0-3-16,-7-10 4 0,-11-8 16 15,-7-1 51-15,-10-2 0 16,-6-2 6-16,-4 2-44 15,0 0-22-15,-16 2-17 16,-9 6 0-16,-3 4-5 16,-4 6-2-16,5 3 0 15,6 0-21-15,8 13-45 0,13 4-42 16,7 2 3-16,30 1-16 16,15-7-130-16,4-5-349 15</inkml:trace>
  <inkml:trace contextRef="#ctx0" brushRef="#br0" timeOffset="169991.7266">19170 4276 1073 0,'0'0'26'0,"0"0"-22"16,0 0 19-16,-103-36 16 16,77 36-29-16,11 6-10 0,11 15 0 15,4 4-13-15,15 4 5 16,16 2-8-16,7-4 11 15,-6-2 3 1,-3-4 4-16,-10-4-1 0,-8-2-1 16,-7-4 0-16,-4 3 39 15,0-4-10-15,-3 2 11 16,-17-2 9-16,-8-3 6 16,-8-1-20-16,-4-4-17 15,4 0-12-15,6-2 1 16,14 0-7-16,11 0-56 15,5-3-92-15,23-10-182 0</inkml:trace>
  <inkml:trace contextRef="#ctx0" brushRef="#br0" timeOffset="170474.4349">19330 4321 1190 0,'0'0'24'0,"0"0"-24"15,0 0 0-15,0 0 41 16,0 0-14-16,7 78-24 16,0-48 5-16,1 0 2 15,0-3 0-15,1-4-2 16,1-4-3-16,4-5-1 16,-2-2 4-16,7-3-8 0,3-3 9 15,3-3-1-15,0-3-6 16,-1 0 8-16,0 0-10 15,-3-9 6-15,-2-5-4 16,-2-4-2 0,-2-4 0-16,-5-3-4 0,-1-7-5 15,-8-3 5-15,-1 0-22 16,-7-1 10-16,-19 3 7 16,-9 4-2-1,-10 6 10-15,-4 6-7 0,1 7 5 16,5 8 3-16,10 2 6 15,9 0 8-15,8 14-6 16,5 6-8-16,8 0 8 16,3 5 4-16,0-1-2 15,17-3 20-15,10-1-11 0,7-7-6 16,5-4 6-16,4-3-12 16,2-6-1-16,2 0-6 15,-3 0-34-15,0-8-87 16,-5-9-154-16,-6-5-539 15</inkml:trace>
  <inkml:trace contextRef="#ctx0" brushRef="#br0" timeOffset="171006.0135">20671 3746 1336 0,'0'0'62'16,"0"0"-55"-16,0 0 18 15,0 0 41-15,120 14-38 0,-59-8-23 16,2 1-2-16,0 2-6 15,-8 1-25-15,-12 2-90 16,-13 0-87 0,-18-5-279-16</inkml:trace>
  <inkml:trace contextRef="#ctx0" brushRef="#br0" timeOffset="171153.5151">20790 3988 1083 0,'0'0'63'16,"0"0"-58"-16,101 10 33 16,-46-10-18-16,8 0-20 0,7 0-29 15,5 0-261-15</inkml:trace>
  <inkml:trace contextRef="#ctx0" brushRef="#br0" timeOffset="171418.3904">21630 3585 1252 0,'0'0'94'16,"0"0"-73"-16,0 0-12 16,0 0 15-16,0 0 9 0,0 0-33 15,19 81-1-15,5-32 1 16,4 2 1-1,0-1 0-15,-2-3 2 16,-3-6-3-16,-10-4 0 0,-10-2 0 16,-3-7-60-16,-6-6-91 15,-15-13-133-15,-4-6-387 16</inkml:trace>
  <inkml:trace contextRef="#ctx0" brushRef="#br0" timeOffset="171917.6579">21558 3863 586 0,'0'0'519'0,"0"0"-494"0,115-20-22 16,-66 19 29-16,5 1-4 15,1 0-27-15,5 0-1 16,1 0-2-16,-1-3-62 16,-5-5 0-16,-10-6 9 15,-9-2 36-15,-11-5 19 16,-12 0 58-16,-7-3 42 15,-6 3 6-15,-2 2-44 16,-17 2-17-16,-4 6-45 16,-4 7-2-16,-3 4-2 15,2 4-5-15,-1 19 1 16,5 8 7-16,6 5 1 16,12-1 0-16,6 1 1 15,8-5 1-15,17-4 4 0,3-9-2 16,2-6 2-16,0-10 2 15,-2-2 2-15,-1 0 1 16,-4-15-6-16,-4-4 2 16,-5-2 5-16,-4-4 28 15,-7-2-16-15,-3 2 33 16,0 3-15-16,0 7-19 16,0 8 9-16,-3 6-6 15,1 1-22-15,1 0-4 16,-1 8-5-16,-2 12-7 15,4 7 12-15,0 0 0 16,0-1-10-16,4-2-17 16,11-2-59-16,5-4-21 15,2-8-75-15,12-7-129 0,4-3-606 16</inkml:trace>
  <inkml:trace contextRef="#ctx0" brushRef="#br0" timeOffset="172337.5135">22524 3752 1010 0,'0'0'185'0,"0"0"-135"16,0 0 1-16,0 0 32 15,0 0-72-15,0 0-11 16,-8 34-4-16,8-9 4 16,9-1 6-16,3-2-6 0,-2 0-10 15,-1-6-13-15,0-7-18 16,-4-4-2-1,-5-5 26-15,0 0 17 16,0-2 33-16,0-13 45 0,0-7-74 16,0-2-4-16,0-1 5 15,0 0-5-15,0 0 11 16,1 5 15-16,5 1 11 16,3 4-1-16,4 0-27 15,3 7 11-15,1 2 13 16,-2 3-7-16,5 3-20 15,-1 0-4-15,1 13-3 0,3 9 1 16,-2 0-1-16,-3 5 0 16,-3-2-4-16,-6 1 2 15,-3-3 2 1,-3 1 1-16,0-1 0 0,0 0 0 16,-3-4-20-1,0-2-118-15,0-7-87 0,4-8-181 16</inkml:trace>
  <inkml:trace contextRef="#ctx0" brushRef="#br0" timeOffset="172856.6916">23228 3682 928 0,'0'0'281'16,"0"0"-258"-1,0 0-19-15,0 0 17 0,0 0 19 16,-85 49-32-16,76-13-7 16,4 4 0-16,5-1 6 15,0-1-7-15,2-8 0 16,8-5 8-16,6-5-7 16,7-4 9-16,7-6 1 15,4-4 2-15,5-5 1 16,0-1-3-16,-3 0 4 15,-5-13-7-15,-3-5 27 16,-4-8 13-16,-6-3-12 0,-6-6-9 16,-8-2-5-1,-4-6-1-15,0-5-17 0,-7-3-1 16,-15-2-3-16,-5 2 0 16,-8 5-9-16,-2 11 4 15,-3 10 4-15,-2 13-10 16,3 8 5-16,3 4-1 15,6 7-7-15,4 19 8 16,7 11-4-16,8 5 8 16,8 1 0-16,3-2 3 15,9-5-1-15,18-7 5 16,7-4 5-16,9-8-3 16,4-6-4-16,0-5-2 0,-2-6-1 15,-5 0-8-15,-4 0-71 16,-11 0-73-1,-10-9-118-15,-10-5-404 16</inkml:trace>
  <inkml:trace contextRef="#ctx0" brushRef="#br0" timeOffset="174253.9679">18953 3949 1047 0,'0'0'73'15,"0"0"-68"-15,0 0 48 16,0 0-23-16,84 0-24 15,-37 0 1-15,1-4-3 16,3-2 32-16,-3-1 21 0,-4 1-10 16,-5 0-1-1,-3 0-5-15,-4 4-8 0,-7 0-9 16,-3 2-19-16,-5 0 2 16,-3 0-7-16,-3 0-5 15,1 0 2-15,-5 2 0 16,-1 4-87-16,-3 0-93 15,-3-3-211-15</inkml:trace>
  <inkml:trace contextRef="#ctx0" brushRef="#br0" timeOffset="222427.2462">12202 6591 403 0,'0'0'698'15,"0"0"-665"-15,0 0-18 16,0 0 72-16,-49-80-7 16,33 72-19-16,-4 2-37 15,-1 6-13-15,-6 0-11 16,-6 2-1-16,2 15 0 0,0 3-5 16,7 3 4-1,10 0 0-15,9 2 2 0,5 0 1 16,11-4 0-16,19-4-1 15,8-3 0-15,4-12 0 16,1-2 0-16,-3 0-8 16,-4-12-24-16,-8-9 6 15,-6-5 13-15,-8-9 13 16,-8-3 6-16,-3-3-4 16,-3-3 0-16,0-1 11 15,-3-1 3-15,-4 2 4 16,1-2 5-16,-2 5 8 15,3 5-1-15,-2 9-2 16,4 4 16-16,2 9-9 16,-1 5-14-16,2 5-4 0,-1 4-8 15,1 0-6-15,0 0-5 16,0 0-4-16,0 7-3 16,0 13 2-16,0 11 5 15,0 9-2-15,1 5 4 16,7 1-2-16,0 2 0 15,2-2-1-15,-1 3 1 16,2-4 0-16,0 0-4 16,-2-4-14-16,1-4-67 15,-2-7-15-15,-1-4-68 16,-4-9-54-16,-1-9-199 16</inkml:trace>
  <inkml:trace contextRef="#ctx0" brushRef="#br0" timeOffset="223033.7457">12505 6338 1122 0,'0'0'22'0,"0"0"-11"16,0 0 30-16,0 0 52 0,0 0-11 16,0 0-78-16,0-25-4 15,0 40-21 1,0 8 21-16,2 3-2 16,4 1 2-16,4 1 0 0,3-6 1 15,4-3-1 1,1-4 0-16,1-5-16 0,-1-7 0 15,0-3 4-15,-6 0 6 16,3-8 5-16,-5-10 1 16,-2-1 4-16,-1-5 7 15,-4 1 6-15,-3 0 9 16,0 3-1-16,0 1-7 0,0 3-1 16,0 7 5-1,0 3-12-15,0 3 4 0,0 3-7 16,0 0-7-16,0 0-4 15,0 7-20-15,0 13 12 16,0 6 9-16,1 1-1 16,7 6-5-16,0 0-16 15,2 1 8-15,-3 2 3 16,-1-1-1 0,-3-2-5-16,-3-3 5 0,0-5 8 15,-7-3 4-15,-12-2-2 16,-4-3 5-16,-7-5 8 15,-1 0 22 1,-3-4 3-16,5 2-22 0,2-6-10 16,5 5 5-16,1 1-6 0,3 0-93 15,0 0-97-15,-1 0-306 16</inkml:trace>
  <inkml:trace contextRef="#ctx0" brushRef="#br0" timeOffset="223263.1286">12002 6978 494 0,'0'0'868'0,"0"0"-826"0,97-21-40 16,-15 13 30-16,23 4 31 16,17 1-28-16,14 0-27 15,2 2-5 1,-15-1-2-16,-25 0 4 15,-26 0-10-15,-27 1-55 16,-23-1-76-16,-18 1-49 0,-4 1-174 16</inkml:trace>
  <inkml:trace contextRef="#ctx0" brushRef="#br0" timeOffset="223933.8538">12383 7560 1252 0,'0'0'30'15,"0"0"-30"1,-102-13 50-16,68 13 34 0,-1 9-53 16,0 13-23-16,5 4-2 15,9 4-5-15,5 2 1 16,11-1 6-16,5 0-5 16,5-4-1-16,22-7 5 15,7-7-4-15,7-9-3 16,0-4-9-16,-4-9 1 15,-7-14 5-15,-6-9 1 16,-9-5 2-16,-5-7 4 16,-7-4-4-16,-3-4 7 0,0-3 9 15,-1 6 8-15,-11 5 5 16,6 5 21-16,0 11-8 16,0 9-25-16,3 10-2 15,1 6 16-15,2 3-28 16,0 0-3-16,0 3 0 15,0 19-15-15,0 13 14 16,0 14 2-16,0 5-2 16,9 1-1-16,5 2 1 15,5-2-7-15,2-3-43 0,3-5-66 16,1-12-129-16,2-15-155 16</inkml:trace>
  <inkml:trace contextRef="#ctx0" brushRef="#br0" timeOffset="224378.717">12656 7464 1175 0,'0'0'129'0,"0"0"-92"16,0 0-35-16,0 0 29 15,0 0-22-15,0 0-8 16,12 78 7-16,-5-38-7 15,0 0 2-15,4-1 0 16,1-1-3-16,0-9 0 16,3-3 0-16,7-9 2 0,5-7-4 15,6-9-2-15,0-1-4 16,1-10 8-16,-3-11 0 16,-4-8 3-16,-6-2-1 15,-7-4-2 1,-8-3 7-16,-6-1-6 0,0-1 10 15,-11 5-4-15,-14 5-2 16,-10 5-1-16,-5 11-4 16,-9 7-3-16,1 7 3 15,2 0 0-15,10 13 0 16,9 6-3-16,14 2 6 0,8 4-8 16,5-3 6-1,8-1-1-15,23-4 4 0,11-5 4 16,10-8-8-16,9-4-16 15,2 0-93-15,-2-17-103 16,-3-10-349-16</inkml:trace>
  <inkml:trace contextRef="#ctx0" brushRef="#br0" timeOffset="224663.9543">13626 6907 1442 0,'0'0'71'0,"0"0"-71"16,0 0 3-16,0 0-2 15,105-13-2-15,-50 13 0 16,4 0-54-16,-7 0-105 16,-10 0-161-16,-26 0-564 15</inkml:trace>
  <inkml:trace contextRef="#ctx0" brushRef="#br0" timeOffset="224815.0727">13590 7093 1129 0,'0'0'79'0,"0"0"-46"0,89 4 116 16,-41-4-71-16,4 0-52 15,6-3-24-15,1-3-4 16,-9-4-62-16,-9-5-158 16,-16 1-308-16</inkml:trace>
  <inkml:trace contextRef="#ctx0" brushRef="#br0" timeOffset="226135.6437">14682 6597 1258 0,'0'0'22'0,"0"0"-17"16,0 0 1-16,0 0 77 0,0 0-43 15,0 0-40-15,-87-8-3 16,71 34 1-16,5 2 2 16,8 7 0-16,3-3 0 15,0-1 0-15,23-5 0 16,8-5 0-16,9-3-43 15,12-8-48-15,7-9-45 16,-4-1-163-16,-3-6-453 16</inkml:trace>
  <inkml:trace contextRef="#ctx0" brushRef="#br0" timeOffset="226416.9754">14959 6659 1073 0,'0'0'75'15,"0"0"-66"-15,0 0 53 0,0 0 9 16,-88-2-48-16,74 23-21 15,6 6-1-15,6 0-1 16,2-2 5-16,15-2-4 16,18-5 6-16,12-6 2 15,8-9-9-15,6-3-8 16,-8 0-6-16,-10-15 14 16,-14-5 3-16,-13-8 8 15,-13 0 43-15,-1-2 19 16,-11 1-29-16,-18 4-28 15,-9 4-5-15,-6 8-9 16,3 7-4-16,8 6-3 0,10 0-2 16,12 13-29-16,11 8-66 15,8 4-12-15,34-2-98 16,19-6-151 0</inkml:trace>
  <inkml:trace contextRef="#ctx0" brushRef="#br0" timeOffset="226683.3449">15443 6581 1129 0,'0'0'63'0,"0"0"-59"0,-83-37 9 15,57 37 50 1,6 0-42-16,14 17-21 0,6 11-13 16,8 6 13-16,23 4 4 15,-1-1-4-15,-3-3-2 16,-8-6-5-16,-13-4 0 15,-6-4 5-15,0-5-2 16,-12-3 4-16,-15-4 4 16,-6-5 8-16,-1-3 5 15,3 0-12-15,7-3-5 16,15-11-3-16,9-4-97 16,24-3-237-16</inkml:trace>
  <inkml:trace contextRef="#ctx0" brushRef="#br0" timeOffset="227057.3725">15633 6592 528 0,'0'0'660'15,"0"0"-654"-15,0 0-2 16,0 0-4-16,0 0 22 16,-8 94-6-16,16-63-13 15,15-1 2-15,10-7 1 16,8-7-5-16,3-4-1 15,-3-8-23-15,-3-4-2 16,-7-4 18-16,-7-12 7 16,-7-7 8-16,-7-4-4 15,-6-4-2-15,-4-3 8 0,0-2-4 16,-16-1-6 0,-14 3 9-16,-10 5-6 15,-9 7-3-15,-3 8 9 16,2 12 8-16,10 2-12 0,6 10-4 15,16 15-1 1,12 4 18-16,6 3-11 0,24 2 1 16,22-3-1-16,12-5-2 15,3-9-5-15,-1-11-15 16,-2-6-89-16,-4 0-109 16,-2-13-430-16</inkml:trace>
  <inkml:trace contextRef="#ctx0" brushRef="#br0" timeOffset="227533.5912">16899 6509 1253 0,'0'0'27'0,"0"0"-21"15,-94-73 43-15,57 65 46 16,-2 4-42-16,1 4-41 16,4 10-12-16,4 13-4 15,11 4 2-15,11 2 2 16,8 0 4-16,11-4-2 16,20-6-1-16,9-6 6 0,2-9-5 15,-1-4 8-15,-4-14-6 16,-10-12-2-1,-5-8 11-15,-7-7-9 0,-11-5 5 16,-4-5-7-16,0-4 0 16,-1 3 3-16,-11-1 8 15,0 6 1-15,-3 8 3 16,5 11-3-16,-1 13 5 16,4 5-1-16,1 8-17 15,3 2-2-15,-2 7-5 16,2 21-6-16,3 14 12 15,0 13 0-15,8 4 1 16,14 2 1-16,5 0-2 16,0-5-6-16,-3-4-46 0,-3-2-55 15,-8-4-94-15,-12-12-120 16</inkml:trace>
  <inkml:trace contextRef="#ctx0" brushRef="#br0" timeOffset="227751.6014">16597 6780 1340 0,'0'0'98'0,"99"-30"-97"16,-33 16 61-16,5 5 52 16,2-1-93-16,1 3-21 0,-5 2-2 15,-13 3 1-15,-16 2-18 16,-19 0-108-16,-15 0-124 15,-6 7-238-15</inkml:trace>
  <inkml:trace contextRef="#ctx0" brushRef="#br0" timeOffset="228290.8711">16953 7291 1254 0,'0'0'56'15,"0"0"-56"-15,-87-31 5 16,45 31 51-16,-3 0-19 16,-1 15-15-16,7 11-20 15,7 4 6-15,11 2 1 16,12 0 0-16,9-3-6 0,0-6 0 16,22-6-1-16,12-7 7 15,5-10-8-15,2 0 1 16,-1-20-2-16,-8-12 0 15,-8-9 3-15,-7-5-1 16,-11-7-1-16,-6 0 9 16,0-2-10-16,-5 3 12 15,-7 5 17-15,-2 8 9 16,2 13-2-16,2 12-24 16,2 9 1-16,3 5 5 15,1 0-18-15,-4 15-4 16,1 17 4-16,1 14-4 15,6 6 4-15,0 1 0 16,10 2 1-16,10-2-4 16,2-6 3-16,2-3-20 15,0-7-92-15,-3-12-131 16,0-15-167-16</inkml:trace>
  <inkml:trace contextRef="#ctx0" brushRef="#br0" timeOffset="228750.6245">17148 7163 1206 0,'0'0'129'0,"0"0"-129"16,0 0 0 0,0 0 7-16,-13 77 35 0,13-35-30 15,0 4-3-15,3 0-9 16,13-3 6-16,2-7-6 15,3-7 2 1,4-7 3-16,3-8-3 0,5-10 0 16,2-4 7-16,-1-3-7 15,-3-16 2-15,-4-7 5 16,-5-6-8 0,-8-6 12-16,-5-3 1 0,-9-3 1 15,0 2-11-15,-6 0-4 16,-12 4 0-16,-7 2-5 15,-5 9-5-15,-3 6 9 0,-3 11-8 16,2 10 8-16,2 0 0 16,4 13 1-16,6 12 6 15,7 3-4-15,6 3 1 16,9 1 8 0,0-3-8-16,15-4 5 0,10-5 18 15,8-7-14-15,6-6 3 16,4-7-8-16,6 0-7 15,2 0-7-15,-3-10-96 16,-2-3-117-16,-12-6-141 16</inkml:trace>
  <inkml:trace contextRef="#ctx0" brushRef="#br0" timeOffset="229644.4057">17745 6356 1029 0,'0'0'199'16,"0"0"-199"-16,-80 1 2 0,55 17 11 16,3 7 30-16,7 9-16 15,6 4-13-15,8 3-4 16,1 2 2-16,10-2-8 15,16-3 7-15,10-5-7 16,9-6-4-16,6-9-81 16,3-10-115-16,1-8-205 15</inkml:trace>
  <inkml:trace contextRef="#ctx0" brushRef="#br0" timeOffset="229971.2704">18156 6369 1052 0,'0'0'54'0,"0"0"-53"16,-99-13 55-1,67 13 1-15,4 10-42 0,7 8-10 16,8 4-5-16,8 2-4 16,5 0 4-16,3 0 2 15,19 1-1-15,7-3 4 16,5-1-3-16,-1-1 0 15,-5-4-2-15,-6-1 0 16,-6-3-1-16,-10-4 1 16,-6-3-1-16,0-2 1 15,0-3 11-15,-19 0 60 0,-7 0 5 16,-6 0-13 0,1-2-47-16,7-4-15 0,11 0-2 15,10-1-28-15,3-2-109 16,19-1-164-1</inkml:trace>
  <inkml:trace contextRef="#ctx0" brushRef="#br0" timeOffset="230161.2628">18311 6472 1173 0,'0'0'186'0,"0"0"-169"15,0 0-7-15,0 0 37 0,0 0-33 16,0 0 30-16,51 70-30 15,-34-43-14-15,-7-1 0 16,-2-2 0-16,-7-5-1 16,1-4-19-1,-2-5-117-15,0-10-126 0,0 0-526 16</inkml:trace>
  <inkml:trace contextRef="#ctx0" brushRef="#br0" timeOffset="230315.8464">18280 6217 1451 0,'0'0'2'16,"0"0"-2"-16,0 0-16 0,0 0-18 16,0 0-102-16,94 33-173 15</inkml:trace>
  <inkml:trace contextRef="#ctx0" brushRef="#br0" timeOffset="230625.021">18504 6391 894 0,'0'0'5'0,"0"0"6"0,0 72 66 16,5-44 7-16,8-2-54 15,5-1-24-15,0-8 2 16,-2-8-8-16,0-5 3 15,-2-4 7-15,1 0 5 16,-2-11-1-16,4-4 20 16,-2-3 13-16,2 1 11 0,0 3-10 15,1 3-5-15,-3 6 5 16,-2 3-3-16,-2 2-28 16,-2 0-3-16,1 7-14 15,-2 12 0-15,-2 2-1 16,-3 6-1-16,0-2 2 15,-2 2-14-15,2-4-94 16,6-4-59-16,3-10-150 16</inkml:trace>
  <inkml:trace contextRef="#ctx0" brushRef="#br0" timeOffset="231051.4968">19065 6426 1103 0,'0'0'64'16,"0"0"-61"-16,0 0-3 15,0 0 30-15,-67 102-4 16,67-62-17-16,0 3-4 16,21-7-4-16,4-5 2 15,7-11-1-15,1-7 7 16,0-9-2-16,-1-4 4 0,-1 0 19 15,-1-11 14-15,-4-7-6 16,-4-5 2-16,-4-1-23 16,-8-4-1-16,-7-2-11 15,-3-3-5-15,-6 0-3 16,-19-1-32 0,-6 3 6-16,-7 7 14 0,-2 8 4 15,0 10 4-15,2 6 1 16,9 3-5-16,5 18 4 15,9 3 5-15,9 5 2 16,6 1 4-16,1-2-3 16,20-3 5-16,11-5 1 15,8-9-7-15,2-7-29 16,0-4-218-16,2-5-357 0</inkml:trace>
  <inkml:trace contextRef="#ctx0" brushRef="#br0" timeOffset="231307.8123">19410 6254 1143 0,'0'0'53'0,"0"0"-53"16,83 55 0-16,-51-24 31 15,-4 4 29-15,-3 1-26 16,-7 3 1-16,-3-1-18 15,-9 0 15-15,-6-3-13 16,0 1 13-16,-16-2-15 16,-5-5-11-16,-6-3-6 15,-1-7 3-15,1-2-3 0,3-4-91 16,9-6-93-16,12-7-178 16</inkml:trace>
  <inkml:trace contextRef="#ctx0" brushRef="#br0" timeOffset="231576.3598">19983 6579 1425 0,'0'0'46'16,"87"0"-44"-16,-21 5 0 0,6 0 32 16,1 1-15-16,-8 0-16 15,-13-3 3-15,-17-2-6 16,-14 1-1-16,-12-2-52 16,-9 0-127-16,0 0-269 15</inkml:trace>
  <inkml:trace contextRef="#ctx0" brushRef="#br0" timeOffset="234098.87">21115 6452 1058 0,'0'0'102'0,"0"0"-67"0,0 0 61 15,0 0-12 1,0 0-47-16,0 0-37 0,-78-32-4 16,50 38-2-16,3 7 5 15,7 1-6 1,6 0 6-16,6-2-5 0,6 1 2 16,0-2 2-16,9 1 2 15,15-1 2-15,6-1 1 16,1 0-3-16,-1-2 4 15,-2 2-2-15,-7 1-3 16,-7-1 1-16,-4 2-5 16,-9-2 2-16,-1 0 2 15,0 1 1-15,-14-3 0 16,-10-1 24-16,-5-3 5 0,1-1-9 16,-1-3-10-16,7 0-4 15,6 0-6-15,10 0-45 16,6-3-127-16,4-10-185 15</inkml:trace>
  <inkml:trace contextRef="#ctx0" brushRef="#br0" timeOffset="234318.2877">21268 6417 269 0,'0'0'1089'15,"0"0"-1006"-15,0 0-61 16,0 0 59-16,0 0-40 15,0 0-41-15,22 25-3 0,-2 1 3 16,6 3 0-16,-5-4 0 16,-3-3-1-1,-2 1 0-15,-6-5 1 16,-2-2-64-16,-2-6-72 0,-3-6-88 16,-3-4-295-16</inkml:trace>
  <inkml:trace contextRef="#ctx0" brushRef="#br0" timeOffset="234465.8881">21294 6217 1284 0,'0'0'0'0,"0"0"-55"15,0 0-76 1,0 0 65-16,91 23-179 0</inkml:trace>
  <inkml:trace contextRef="#ctx0" brushRef="#br0" timeOffset="234815.9548">21551 6386 780 0,'0'0'57'0,"0"0"-30"15,0 0 41-15,40 77 9 0,-22-56-34 16,-3-2-28-16,1 0-14 15,-2-7 3-15,-5-7 2 16,-4-3-5-16,0-2 6 16,1 0 12-16,2-7-8 15,3-10-2-15,3 1 4 16,-1-4 6-16,4 2 14 16,-2 1 2-16,1 3-12 15,-2 4 18 1,-4 5 0-16,-4 4 9 0,0 1-27 15,1 0-19-15,2 12-4 16,2 7 0-16,-5 3 2 16,0 4-2-16,-1 1 0 15,-2-2 2-15,0 0-2 16,2-3-1-16,3-5-67 16,5-6-130-16,0-11-267 0</inkml:trace>
  <inkml:trace contextRef="#ctx0" brushRef="#br0" timeOffset="235298.281">22168 6361 768 0,'0'0'393'0,"0"0"-384"15,0 0 2-15,0 0 0 16,0 0 31-16,-50 103-7 15,47-64-26-15,1 0-9 0,2-3 3 16,0-5-1 0,9-4 3-16,9-6 1 0,3-6 0 15,1-6 6-15,7-4 3 16,4-5-6-16,-1 0 3 16,1-8 18-16,-3-9 8 15,-2-5 6 1,-4-3-11-16,-6-5-10 0,-6-2 3 15,-7-4-11-15,-5-1 5 16,0 0-20-16,-8-1 0 0,-14 5 0 16,-8 2-7-1,-6 5 3-15,-3 9-1 16,0 8-5-16,5 9 1 16,9 0-4-16,5 19 2 0,10 8 9 15,4 6 0 1,6-1 2-16,4-1 7 0,14-7-7 15,5-5 7 1,3-6 1-16,3-2-6 0,4-5 6 16,-2-3-7-16,0 0-1 15,-1-3-53-15,-5 0-87 16,-5 0-120-16,-5-6-211 16</inkml:trace>
  <inkml:trace contextRef="#ctx0" brushRef="#br0" timeOffset="236410.7333">23438 6417 854 0,'0'0'306'0,"0"0"-267"15,0 0 19-15,-6-77 58 16,-12 57-36-16,-3 2-21 16,-4 5-31-16,-8 8-28 15,-7 5-1-15,-7 0-1 16,0 13 0-16,8 8-4 0,12 9 4 15,17 0-1 1,10-2 2-16,4-2-2 16,27-6 3-16,13-8 1 0,8-8 2 15,2-4-6 1,-6-1-6-16,-7-20 7 0,-10-11 2 16,-8-9 1-1,-8-6 7-15,-8-8-3 16,-4-5 15-16,-3 0 8 0,0-1-21 15,0 2 2-15,0 4 18 16,0 7-15 0,0 10 15-16,0 14-11 0,-1 10-12 15,1 9 13-15,0 5-11 16,0 0-6-16,-2 19-6 16,2 18-3-16,0 14 7 0,0 12 0 15,0 6 2-15,11 1 0 16,1 6-2-16,0-1 2 15,2-3 0-15,-1-4-28 16,0-9-41-16,-3-8-95 16,1-11-82-16,-2-14-309 15</inkml:trace>
  <inkml:trace contextRef="#ctx0" brushRef="#br0" timeOffset="236609.187">23117 6619 1314 0,'0'0'182'15,"85"0"-182"1,-10 0 0-16,11 0 45 0,11 0 6 16,2 0-42-16,-4 0-8 15,-7 0-2-15,-19 0-18 16,-17 0-106-16,-24 0-98 15,-23-2-297-15</inkml:trace>
  <inkml:trace contextRef="#ctx0" brushRef="#br0" timeOffset="237202.0326">23596 7249 1292 0,'0'0'50'0,"0"0"-50"16,-79-24 0-16,37 21 61 16,-3 3-10-16,1 0-36 15,2 11-6 1,9 9-4-16,8 2-3 16,8 4-1-16,10-1 1 0,7-2 0 15,6-4 0 1,16-5 6-16,11-8-5 15,2-6 0-15,2 0-3 0,-5-18-11 16,-5-10 3-16,-7-9 0 16,-5-7 7-16,-8-7-1 15,-5-5 2-15,-2-4 1 16,0 6 11-16,0 6 35 0,-5 10 14 16,2 13-37-16,0 10 1 15,2 10-3-15,1 3 12 16,-2 2-22-16,2 0-12 15,0 4-10-15,0 20-2 16,0 14 11-16,0 13-1 16,5 3 2-16,11 2 0 15,3-2 0-15,4-4 0 16,-2-6-19-16,0-2-44 16,-1-6-87-16,0-8-81 15,-2-13-125-15</inkml:trace>
  <inkml:trace contextRef="#ctx0" brushRef="#br0" timeOffset="237665.4036">23830 7047 1128 0,'0'0'178'0,"0"0"-178"15,0 0 5-15,0 0 15 16,0 0 22-16,-52 77-24 16,42-38-12-16,3 3-5 15,5-5 0-15,2-5 0 16,0-3 2-16,12-7-2 16,7-5 3-16,10-6 1 0,3-8 4 15,5-3-1-15,-2-2-1 16,-2-17-6-1,-5-5 8-15,-4-5-6 16,-9-4 3-16,-6-6-3 0,-9-3-2 16,0-2 2-16,-14 1-3 15,-16 4-1-15,-7 10 1 16,-6 10-7-16,0 13 2 16,4 6 2-16,7 5-4 15,9 18 7-15,9 3-1 16,10 6 1-16,4-2 0 0,4 0 5 15,19-7-1 1,5-5 9-16,8-8-3 0,4-9-2 16,5-1 2-16,4-1-10 15,-1-17-91-15,-1-8-193 16,-9-6-465-16</inkml:trace>
  <inkml:trace contextRef="#ctx0" brushRef="#br0" timeOffset="238030.4807">24526 6278 1341 0,'0'0'46'0,"0"0"-43"16,0 0 20-16,0 0 10 16,0 0-16-16,-103 56-9 15,76-8-6-15,10 9 3 16,12 2-5-16,5 3 2 15,4-5 8-15,21-6-6 16,11-10 3-16,6-14-1 16,6-10-6-16,4-14-63 15,1-3-138-15,-6-9-180 0</inkml:trace>
  <inkml:trace contextRef="#ctx0" brushRef="#br0" timeOffset="238824.8128">24915 6378 1174 0,'0'0'78'0,"0"0"-47"16,0 0 57-16,0 0 0 15,0 0-58-15,0 0-30 16,-30-22-9-16,17 43 8 0,-2 5-2 16,6 5 1-1,7-1 2-15,2-1-3 0,6 1 0 16,18-5-24-16,7-5-46 16,7-7-54-16,-1-10-61 15,-1-3-177 1</inkml:trace>
  <inkml:trace contextRef="#ctx0" brushRef="#br0" timeOffset="239115.0382">25119 6409 957 0,'0'0'98'16,"0"0"-96"-16,0 0 17 16,0 0 33-16,0 0-34 15,-43 89-17-15,64-62 9 16,15-6-4-16,7-6 5 15,6-7-5-15,-4-8-3 16,-11 0 7-16,-8-5 28 16,-8-12 71-16,-11-4-29 15,-5-2-13-15,-2-2-7 16,-9 1-40-16,-18-1-20 16,-4 6 0-16,-1 6-9 15,1 7-8-15,7 6-32 0,7 0-82 16,13 15-27-16,4 3-3 15,18 0-137-15</inkml:trace>
  <inkml:trace contextRef="#ctx0" brushRef="#br0" timeOffset="239397.8256">25479 6340 1051 0,'0'0'91'0,"0"0"-89"15,0 0 17-15,-89-33 40 16,89 43-59-16,0 17-1 16,22 8-3-16,14 2 8 0,4-1 1 15,-4-6-5 1,-8-6 0-16,-11-4-4 16,-7-5 2-16,-7-4 2 0,-3-3-1 15,0-1 1-15,-13-2 33 16,-11-5 36-16,-3 0-7 15,-7 0-12-15,2 0-39 16,8 0-10-16,9-9-1 16,14 0-56-16,1-3-131 15,24 1-308-15</inkml:trace>
  <inkml:trace contextRef="#ctx0" brushRef="#br0" timeOffset="239816.7314">25748 6341 1198 0,'0'0'123'0,"0"0"-123"16,0 0 0-16,0 0 29 15,0 0-4-15,-71 99-11 16,70-62-12-16,1-1 0 16,9-5 7-16,16-3-7 15,8-6 10-15,0-7-8 16,1-7-3-16,-1-8 12 15,-3 0-5-15,0-2 0 16,-7-16 8-16,-3-4 23 16,-4-6-2-16,-8-4-16 15,-7-5-14-15,-1-5-4 16,-3-1-3-16,-15 0-1 0,-7 3-3 16,-3 9 2-1,-4 9-4-15,-1 13-5 0,2 9-3 16,0 2 4-1,2 21-3-15,10 8 5 0,9 6 8 16,10 1 0 0,0-3 2-16,22-3 2 0,9-9-3 15,7-4-2-15,2-8 0 16,3-9-30-16,-4-2-115 16,1-8-125-16,1-16-475 15</inkml:trace>
  <inkml:trace contextRef="#ctx0" brushRef="#br0" timeOffset="240065.2929">25985 6053 1051 0,'0'0'74'15,"0"0"-71"-15,110 51 64 16,-68-20 10-1,-3 7-16-15,-5 2-15 0,-4 2-19 16,-6 0-7-16,-8-1-13 16,-6 3-6-16,-8 3 2 15,-2 2-2-15,-12 1 1 16,-18 0-1-16,-5-3-2 16,-6-4-38-16,-1-4-114 15,4-11-154-15</inkml:trace>
  <inkml:trace contextRef="#ctx0" brushRef="#br0" timeOffset="242332.3678">15031 8113 1005 0,'0'0'53'0,"0"0"-51"16,0 0 20-16,0 0 92 16,0 0-73-16,80-2-40 15,-30-5 1-15,5 0-2 0,2-2 1 16,-4 2 6 0,1 0 14-16,6 1-9 15,7-2-4-15,9 1-4 0,9 0-2 16,4-1-4-16,-3 5 1 15,-4-3 1-15,-7 3-5 16,-6 2 6-16,-2-2-1 16,-2 2 1-16,-3-1 0 15,2 1-1-15,5 1 0 16,7-3 1-16,5-1-1 16,7 2 2-16,3 0-2 15,3 1 2-15,-3 1 2 0,-3-1-5 16,-3 1 1-1,-3-2-6-15,-2 0 3 0,4 2 3 16,4-2-1-16,4 0-1 16,5-2-12-16,3-3 12 15,2 2 0-15,-2-1 2 16,-8 3 2-16,-5-2 1 16,-2 2-3-16,0-3 2 15,0 2 0-15,1 0-4 16,1-2-1-16,7 4 3 15,7-2-3-15,2 2 3 16,-1 2 0-16,-2-1 8 16,-9-2-8-16,-6 1 2 15,-2 0-1-15,4 0-1 16,4 0 3-16,1-3-3 0,1 2 3 16,-5-2-3-16,-4 3-4 15,-2 0 3-15,0 1 0 16,-2 0 1-16,1-1 1 15,2 2 0-15,0-3 0 16,0 0-1-16,0 3 4 16,-5-2-5-16,1 0 1 15,-3 0 0-15,2 0 2 16,-5 1-2-16,1 1 0 16,1 0-2-16,7 0 2 0,-1 0-1 15,-1 0-1 1,-5 0 2-16,-7 0 0 15,-3 0 1-15,-4 0 2 0,3-5-3 16,3 1 1 0,3 2 0-16,6 0-1 15,1 2 0-15,6-1 0 0,-1 1 1 16,-4 0 0-16,-5 0-1 16,-5 0-6-1,-5 0 6-15,-3-3-1 0,-1 0-1 16,1-2 2-16,2-1-1 15,1 2 1-15,1 0 3 16,2-1-2-16,0 1 1 16,-4 0-2-16,-5 2 1 15,-3 0 1-15,-5 1-1 0,3 0 0 16,0-1 3-16,2-2-4 16,5 4 1-16,3-4-1 15,-1 4-2 1,1 0 1-16,0 0 2 0,-1 0-1 15,2 0 0-15,0 0-1 16,-2 0 1-16,0-1-1 16,0-4 1-16,0 1 3 15,2-2-3-15,-2 1 5 16,0-2-3-16,-1 3-1 16,-5-1-1-16,-3 1 0 15,-5 0 1-15,-1 1 12 16,0 0 3-16,6 2 6 15,0-2-11-15,2 3-10 0,2 0-1 16,-3 0-3-16,4 0 3 16,-3 0 0-16,-1 0 0 15,1 0 0-15,-6 0 0 16,1-4 1-16,2 4-1 16,-2 0-1-16,6 0 1 15,0 0 1-15,3 0 0 16,1 0 14-16,-7 0 19 15,-4 0-8-15,-6-4 14 16,-8 2 5-16,-4 0-19 16,-6-1-3-16,-7 0-6 15,-3 1-2-15,-5 0-5 16,1 0-10-16,-4 1 0 16,-1-1-23-16,-5 2-113 0,0-6-86 15,-11-2-353 1</inkml:trace>
  <inkml:trace contextRef="#ctx0" brushRef="#br0" timeOffset="244880.8466">18698 8718 1284 0,'0'0'67'0,"0"0"-60"16,0 0 64-16,0 0-20 16,-113-37-21-16,71 47-24 0,0 14-4 15,1 7-4-15,11 2-1 16,12 5 1-16,11-1 2 16,7 0 0-16,14-3-4 15,24-6-12-15,15-7-42 16,10-9-32-16,6-11-41 15,-1-1-106 1,-6-11-203-16</inkml:trace>
  <inkml:trace contextRef="#ctx0" brushRef="#br0" timeOffset="245165.1311">18934 8794 554 0,'0'0'579'0,"0"0"-508"0,0 0-31 16,0 0 30-16,0 0-17 15,0 0-35-15,-58-34-18 16,50 59 0-16,8 7 1 15,0-2-2-15,27 1 2 16,13-6 4-16,12-9-5 16,4-7-1-16,-4-9-7 15,-10 0 4-15,-15-4 4 16,-13-15 12-16,-11-4 2 16,-3-3 49-16,0-1-17 15,-20-1-14-15,-10 6-17 0,-3 6-13 16,-4 6-2-16,4 6-2 15,7 4-7-15,11 0 3 16,10 13-66 0,5 7-37-16,23 3-42 0,25-2-32 15,6-6-277-15</inkml:trace>
  <inkml:trace contextRef="#ctx0" brushRef="#br0" timeOffset="245459.3463">19423 8726 1029 0,'0'0'80'16,"0"0"-70"-16,0 0 28 16,-85-57 25-16,64 57-22 0,8 0-41 15,10 18-4 1,3 7-5-16,13 5 9 0,20 2 0 16,5-2-8-1,0-3 0-15,-5-7-5 0,-8-3 7 16,-11-5 4-16,-5-5 3 15,-5-1-1-15,-4-4 16 16,0 2 9-16,0 0 28 16,-12 0 3-16,-7 0-11 15,-5 0-2-15,-6-2-27 16,3-1-10-16,2 0 0 16,6 2-6-16,5-1-37 15,5-2-110 1,9 0-73-16,0 0-309 0</inkml:trace>
  <inkml:trace contextRef="#ctx0" brushRef="#br0" timeOffset="246847.7374">19884 8725 979 0,'0'0'68'16,"0"0"-41"-16,0 0 98 16,0 0-24-16,0 0-24 15,0 0-44-15,-9-26-32 16,-6 33-1-16,-5 9-6 16,1 5 5-16,3 4 1 15,4 6 0-15,5-1 0 0,7 1 2 16,0-1-1-16,7-5-2 15,13-3 3-15,2-8-2 16,3-3 6-16,4-5-6 16,-1-5 4-16,2-1-2 15,-6-1-2-15,-2-16 6 16,-4-3-1-16,-8-4 2 16,-3-5-6-1,-7-3 4-15,0-2-4 0,-5-2-1 16,-16 2-3-16,-1 3 1 15,-4 7 2-15,-1 6-2 16,1 9-1-16,3 9 0 16,4 0 2-16,3 6 0 15,3 13-7-15,6 7 6 16,7 1 1-16,0 3 1 0,23-1 3 16,9-4 1-16,8-5 1 15,2-8-5-15,3-8-22 16,-3-4-126-16,-2-2-206 15</inkml:trace>
  <inkml:trace contextRef="#ctx0" brushRef="#br0" timeOffset="247125.5095">20184 8518 1166 0,'0'0'78'0,"0"0"-64"15,0 0 5 1,107 65 83-16,-71-30-27 0,0 1-39 16,-4 5-24-16,-9 2-4 15,-5 1-8-15,-10 3 3 16,-8 2-3-16,0 2 1 16,-17 0 1-16,-19-3-2 15,-12-2-11-15,-18-6-54 16,-14-3-35-16,-12-9-26 15,-11-8-55-15,-7-12-182 16</inkml:trace>
  <inkml:trace contextRef="#ctx0" brushRef="#br0" timeOffset="247557.3525">17910 8546 1178 0,'0'0'7'16,"0"0"-7"-16,0 0 0 15,0 0 8-15,0 0 27 16,-67 104-7-16,61-51 7 15,5 6-4-15,1-2 29 16,1 4-26-16,22-2 2 16,8-4-21-16,11-6-14 15,17-6 10-15,19-11-11 16,16-9-25 0,12-15-156-16,7-8-268 0</inkml:trace>
  <inkml:trace contextRef="#ctx0" brushRef="#br0" timeOffset="248330.8887">20748 8451 436 0,'0'0'603'0,"0"0"-478"15,0 0-49-15,0 0 44 0,-24-79-14 16,24 73-44-16,11 5-38 15,5-1-24-15,4 2-6 16,3 0 4-16,0 8-3 16,-4 7 5-1,-7 3-2-15,-4 6-4 0,-8 5 2 16,0 5-6-16,-19-3 1 16,-9-3 9-16,-2-7-18 15,3-5 17-15,8-10-5 16,10 0 9-16,8-5-3 15,1 2 0-15,15 1 0 16,23 1 11-16,13 1 19 16,7-2-18-16,2 0-8 0,-3-1-1 15,-4-2-5 1,-3-1 2-16,-6 0 0 16,-11-1-2-16,-8-12-73 15,-13 0-77-15,-10-3-167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4:39:15.01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2546 3969 580 0,'0'0'87'0,"0"0"-42"15,105 0 22-15,-75-6 38 16,-8-8 9-16,-4-3-25 15,-3-6 10-15,-9-2-46 16,-5-6 0-16,-1 1-5 16,0-1-19-16,-10 2 10 0,-11 1-29 15,-9 3-4 1,-6 5-6-16,-6 3 3 0,-11 7-7 16,-2 7 1-1,-2 3 2-15,2 13 0 16,7 16-9-16,-1 15 7 0,7 10 2 15,6 11-7-15,11 7 6 16,7 1-1-16,15-4 3 16,3-7-4-16,16-7 8 15,17-9-4-15,17-11 0 16,8-9-1-16,10-13-24 16,7-10-47-16,1-3-26 15,3-16-108-15,-6-16-146 16</inkml:trace>
  <inkml:trace contextRef="#ctx0" brushRef="#br0" timeOffset="426.5359">3022 3592 990 0,'0'0'30'0,"-31"-76"35"16,22 55-4-16,3 8 9 15,0 8 5-15,6 5-3 16,0 0-72-1,-1 24-19-15,-1 15 9 0,2 15 8 16,-1 4 1-16,1 4-1 16,0 1 4-16,0 3-2 15,0 3 0-15,0-3-1 16,0-6-8-16,0-6-38 16,0-10-8-16,0-13-1 15,0-12-5-15,0-9 26 0,0-7 29 16,0-3 4-16,0-3 2 15,1-14 2-15,6-8 1 16,1-5 5-16,4-2 7 16,3-1 12-16,0 2 9 15,-2-1-3-15,5 7 12 16,-3 9-14-16,-6 7 3 16,0 8-6-16,1 1-28 15,2 4-2-15,6 18 1 16,0 8-8-16,1 3 6 0,-2 4 1 15,-2-1 1 1,-5 3-1-16,-2-4-37 0,2-3-15 16,4-3-29-16,2-4-17 15,2-8-54-15,10-6-14 16,2-8-94 0</inkml:trace>
  <inkml:trace contextRef="#ctx0" brushRef="#br0" timeOffset="1031.9171">3537 4199 719 0,'0'0'125'0,"0"0"-21"16,22-87-8-16,-22 62 11 16,-4 2-32-16,-17 4-21 0,-4 6-8 15,-7 4-38 1,-2 9-6-16,-2 0-2 0,8 7 0 16,-1 16-7-16,7 5 3 15,3 4 1 1,10 3 0-16,4-1-1 0,5-1 2 15,0-6 1-15,14-6-1 16,7-7-2-16,4-6-17 16,6-7-13-16,2-1 8 15,0-4-5-15,0-14 19 16,-6-6 5-16,-7-3 7 16,-6-4 2-16,-5 2 2 15,-5-1-3-15,-4 5 22 16,0 9 20-16,0 5-10 15,-4 7-9-15,1 4-9 0,-3 0-15 16,3 14-18-16,3 12 12 16,0 1 6-16,0 5-3 15,6-5 2-15,15-3 0 16,1-5 0-16,4-7 1 16,-1-4-2-16,0-8-8 15,1 0 10-15,-3-8 1 16,-3-10 1-16,-1-5 3 15,-5-3-5-15,1-2 2 16,-9-1 3-16,-2 3-5 16,-4 5 7-16,0 4 11 15,0 5 1-15,0 6 1 16,-1 5-2-16,1 1-18 16,0 1-1-16,0 17-21 15,0 6 22-15,0 2-3 16,3 2 3-16,4-2-2 0,-3-4 2 15,1-1 0-15,-2-5-1 16,0-3-42-16,0-3-48 16,-3-10-136-16,0 0-439 15</inkml:trace>
  <inkml:trace contextRef="#ctx0" brushRef="#br0" timeOffset="1177.5273">3722 3838 1066 0,'0'0'0'15,"0"0"-110"-15,0 0-135 16,0 0-234 0</inkml:trace>
  <inkml:trace contextRef="#ctx0" brushRef="#br0" timeOffset="1566.5653">3913 3986 835 0,'0'0'34'0,"0"0"-34"16,0 0 19-16,36 85-5 0,-26-58 5 16,-1 1-16-16,-3-3-2 15,-3-6-1-15,-3-5 0 16,0-7 0-16,0-6-3 15,0-1 6-15,0 0 20 16,2-15-17-16,2-6-2 16,5-1-6-16,0-5 2 15,3 1 0-15,4 4 2 16,-2 1-1-16,2 3 9 16,-4 7 64-16,3 3-24 15,-3 5-16-15,7 3-27 16,-1 0-6-16,2 11 0 15,0 8 0-15,0 3 7 0,-4 3-6 16,-2 4 1-16,-5 3-6 16,-5-4 2-16,-4 0 1 15,0-4 1-15,-7-4 0 16,-11 0-1-16,-9-8-57 16,2-7-159-16</inkml:trace>
  <inkml:trace contextRef="#ctx0" brushRef="#br0" timeOffset="2017.3603">5150 3742 1053 0,'0'0'215'0,"0"0"-213"16,0 0-2-16,0 0-13 16,0 0 12-16,0 123 1 15,6-61 2-15,1 3-2 16,-1 4 1-16,0-6-1 15,-1-8-51-15,2-14-114 16,2-13-191-16</inkml:trace>
  <inkml:trace contextRef="#ctx0" brushRef="#br0" timeOffset="2448.7246">5180 3777 1051 0,'0'0'124'0,"3"-81"-89"16,19 51 16-16,11 6 10 16,10 7-13-16,8 7-21 15,4 10-9-15,6 0-16 16,-1 21-1-16,-5 13-1 16,-6 10-5-16,-11 5 5 15,-16 5-9-15,-17 0-31 16,-5-1-13-16,-35-6-21 15,-13-9-15-15,-5-13-14 16,-1-11 36-16,6-11 34 16,2-3 19-16,10-6 14 0,6-11 2 15,8-5 2-15,10 2 97 16,9 1 7-16,3 5-52 16,0 3 12-16,0 4-26 15,6 6 1-15,12 1-31 16,4 1-11-16,5 19-1 15,3 11 0-15,6 7 3 16,-2 8-3-16,2 2 3 16,-2 4-3-16,2-5 1 15,4-1 0-15,-1-8-2 16,1-8-78-16,1-9-53 0,-4-12-84 16,-4-9-239-16</inkml:trace>
  <inkml:trace contextRef="#ctx0" brushRef="#br0" timeOffset="3032.235">5945 4026 959 0,'0'0'105'16,"0"0"-53"-16,0 0-20 16,0 0-29-16,0 0 11 15,0 0-2-15,-52 111-9 0,52-71 1 16,0-4-3-1,0-3 0-15,15-9 2 0,1-8-3 16,5-7 4 0,4-9-4-16,2 0-6 15,-4-11 1-15,-1-13-2 0,-4-2 7 16,-6-7 6-16,-6-1 3 16,1 4 11-1,-7 5 17-15,0 5 11 0,0 9 0 16,0 5-9-16,0 6-23 15,-4 0-16-15,-2 14-21 16,1 13 15-16,5 7 4 16,0 4 0-16,5-3 1 15,14-5 1-15,5-5-1 16,4-10 0-16,5-5-10 0,3-10 2 16,0 0 8-16,-2-10 1 15,-4-13 7-15,0-11-1 16,-6-6-4-16,-5-8 4 15,-4-7-4-15,-6-4 3 16,-7 1-3 0,-2 8 2-16,0 8 10 0,-14 11 4 15,2 15-12-15,5 7 4 16,-1 9-4-16,2 1-6 16,0 27-21-16,-3 11 19 15,6 14 2-15,3 5-3 16,0 2 2-16,8-4-2 15,7-6 3-15,1-8-2 16,5-11-36-16,0-4-60 0,0-11-61 16,3-12-129-16</inkml:trace>
  <inkml:trace contextRef="#ctx0" brushRef="#br0" timeOffset="3371.8276">6666 4142 962 0,'0'0'78'0,"0"0"-76"15,0 0 7-15,104 4 72 0,-71-4-23 16,-3-5-8 0,-7-10-25-16,-6-4 12 0,-9-3 5 15,-8 1-11 1,0-2-7-16,-14 5-8 0,-13 1-11 15,-1 7-5-15,-5 6-1 16,-1 4-5-16,4 11-1 16,3 16-6-16,9 6 6 15,8 5 0-15,7-1 2 16,3 2 5-16,3-5-4 16,13-3 4-16,2-7 2 15,4-8 1-15,2-3-3 16,6-7 0-16,13-4-7 15,14-2-154-15,15-2-277 0</inkml:trace>
  <inkml:trace contextRef="#ctx0" brushRef="#br0" timeOffset="3510.4545">7240 4053 1065 0,'0'0'28'0,"0"0"-28"15,0 0-12-15,0 0 9 16,0 0-135-16,0 0-523 16</inkml:trace>
  <inkml:trace contextRef="#ctx0" brushRef="#br0" timeOffset="3628.1391">7195 4260 1015 0,'0'0'66'15,"0"0"-66"-15,0 0-42 16,0 0-370-16</inkml:trace>
  <inkml:trace contextRef="#ctx0" brushRef="#br0" timeOffset="3778.7367">7582 4242 787 0,'0'0'620'15,"0"0"-574"-15,0 0-44 16,0 0 14-16,0 0-16 0,107 10-13 16,-77-10-185-16,-9-6-317 15</inkml:trace>
  <inkml:trace contextRef="#ctx0" brushRef="#br0" timeOffset="12149.626">3425 6107 1001 0,'0'0'63'0,"0"0"-38"16,0 0 15-1,-85-52 22-15,58 50-28 16,-7 2-19-16,-3 0-13 0,-4 17-2 16,4 9 0-16,1 7-3 15,9 5 1-15,8 2 1 16,10 0-2-16,9-3 3 16,9-5 3-16,22-6-3 15,15-7 4 1,10-8-4-16,11-6 0 0,0-5-59 15,0-5-76-15,-3-17-52 16,-4-10-63-16,-15-8-129 16</inkml:trace>
  <inkml:trace contextRef="#ctx0" brushRef="#br0" timeOffset="13047.5982">3662 6128 433 0,'0'0'306'0,"8"-100"-135"16,-8 56-17 0,0 1-33-16,-5 9-41 15,-5 7-13-15,1 10-13 16,3 8-26-16,3 9-19 0,3 0-9 15,0 21-26-15,0 18 10 16,0 13 14-16,0 5 1 16,0 5 1-16,8-2-2 15,-3-2-26-15,0-4-9 16,-2-9-2-16,1-11-12 16,4-10-8-16,-2-13 1 15,4-10 42-15,2-1 16 0,0-6 11 16,3-16 3-16,4-5-5 15,1-2 29-15,-1-2-4 16,2 2 7-16,-3 3-7 16,0 6-1-16,-3 7 1 15,-2 7-12-15,7 6-22 16,-1 2-7-16,-1 19-4 16,0 9 6-16,-6 2 3 15,-2 4-2-15,-1-2-2 16,2-2-29-16,5-4-14 15,6-3-13-15,8-14-26 16,4-5 19-16,2-6-14 16,-3 0 42-16,-3-16 33 15,-2-6 8-15,-8-4 0 16,1-4 37-16,-7-2 62 0,-9 2-18 16,-2 0 8-16,-3 5-22 15,0 4-30-15,-9 6 14 16,-9 9-27-16,-1 6-24 15,-1 0-8-15,-2 15-5 16,3 10 7-16,5 3-2 16,5 1 5-16,6-2 1 15,3-5-8 1,0-4-8-16,21-5-25 0,6-7-9 16,4-6-10-16,2 0-5 15,-3-16 30-15,-3-8 32 16,-11-2 5-16,-2-3 8 15,-7-1 62-15,-4 3-15 16,-3 8 8-16,0 5-19 0,0 8-4 16,0 6-11-16,0 0-29 15,2 12-31-15,5 9 14 16,-1 11 15-16,6-1 1 16,7-4 2-16,2-5-3 15,5-6-17-15,5-8-8 16,6-8 6-16,0 0-14 15,2-5-5-15,-4-15 19 16,-7-4 21-16,-6-2 3 16,-8-5 14-16,-8 1 34 15,-6 3 10-15,0 3-9 0,0 5-8 16,0 8-6 0,0 7-3-16,0 3-15 15,0 1-20-15,0 5-21 16,0 16 2-16,0 8 16 0,0 2 2 15,7-1-2-15,2-1 3 16,-1-5-3-16,-1-5-47 16,2-4-44-16,-3-10-59 15,3-5-166-15</inkml:trace>
  <inkml:trace contextRef="#ctx0" brushRef="#br0" timeOffset="13194.4859">4686 5885 1089 0,'0'0'25'0,"0"0"-25"16,0 0-209 0,0 0 101-16,0 0-287 15</inkml:trace>
  <inkml:trace contextRef="#ctx0" brushRef="#br0" timeOffset="13530.2444">4896 6032 13 0,'0'0'815'15,"0"0"-814"-15,0 0 9 16,-4 82-6-16,4-54 0 0,0-1 4 16,4-4-8-16,2-4 0 15,-3-6 0 1,2-7-31-16,2-6 7 0,-1 0 19 15,6-6 5-15,4-9 3 16,1-6-1-16,2-2 54 16,-2 0 38-16,2 3-1 15,-1 4-10-15,-3 6-21 16,1 4-16-16,-2 6-24 16,2 0-21-16,-4 4-2 15,4 13-3 1,-4 4 3-16,-1 6-2 0,-1-1 3 15,-2 0 0-15,-2-1-1 16,1 0 0-16,0-2-28 0,1-5-71 16,-5-7-128-16</inkml:trace>
  <inkml:trace contextRef="#ctx0" brushRef="#br0" timeOffset="14320.8114">5939 6142 1213 0,'0'0'54'0,"0"0"-43"15,0 0 7-15,0 0 28 16,88-72-8-16,-42 72-27 15,3 0-11-15,-4 14-1 16,-5 13-5 0,-12 9 3-16,-8 5-28 0,-12 3-16 15,-5-1-19-15,-3-4-18 16,-3-9 0-16,-14-11 20 16,1-10 45-16,1-9 19 15,3 0 21-15,5-13 69 16,4-15-5-16,3-5 1 15,0-4 0-15,19-4-43 16,8 3-8-16,4 3-12 0,6 4-14 16,-1 9-8-16,0 8-1 15,0 10-39-15,0 4-66 16,-1 2-72-16,-2 14-65 16,-3 3-206-16</inkml:trace>
  <inkml:trace contextRef="#ctx0" brushRef="#br0" timeOffset="14869.0838">6688 6172 1085 0,'0'0'110'15,"0"0"-80"-15,0 0 27 16,0 0-14-16,0 0-39 16,0 0-4-16,-15 32-4 0,8-4 0 15,4 1 3 1,3-4-1-16,0-2 2 0,0-4 0 15,13-5-1-15,5-5 1 16,4-4 0-16,4-5-6 16,-3 0 2-16,-3-14 4 15,-2-6 2-15,-6-8 0 16,1 1 9-16,-7 1 8 16,-4 5 6-16,-2 8 13 15,0 8-2-15,0 3-19 16,0 2-17-16,0 2-3 0,0 18-30 15,0 6 30-15,0 5 2 16,9 0-1-16,7-5 2 16,9-6 0-16,1-7-7 15,4-5 5 1,0-8 0-16,-2 0 2 16,3-11 10-16,-4-13 0 0,-5-7-1 15,-5-5-2-15,-1-8-1 16,-7-2-1-16,-6-1 3 15,-3 6 0-15,0 7 25 16,0 12-1-16,-4 8-8 16,-1 9-5-16,4 5-19 15,1 0-2-15,0 17-15 16,0 13 4-16,0 12 12 0,4 6-2 16,9 2 1-16,1-2 0 15,-2-5-35-15,0-3-35 16,-2-9-10-16,5-9-79 15,3-12-148-15</inkml:trace>
  <inkml:trace contextRef="#ctx0" brushRef="#br0" timeOffset="15180.3982">7377 6231 1067 0,'0'0'64'15,"0"0"-53"-15,0 0-11 16,102-3 30-16,-76-3 11 0,0-5-13 16,-8-2-10-16,-5-1 3 15,-10-7 2-15,-3 0 15 16,-3 2-11-16,-19 5-23 16,-11 3 2-16,-3 10-6 15,-4 1-5-15,6 10 1 16,5 18-7-16,10 6 0 15,12 7 2-15,7 2 7 16,8-5 2-16,19-3 4 16,9-10-2-16,6-9 3 15,7-5-5-15,9-11-7 0,3 0-140 16,-4-22-585-16</inkml:trace>
  <inkml:trace contextRef="#ctx0" brushRef="#br0" timeOffset="18367.5636">8295 6036 968 0,'0'0'53'0,"0"0"-53"15,0 0 0-15,0 0 1 0,10 92-1 16,-2-64 3-16,1 1-3 16,1-4 0-16,-3-4 0 15,-2-4 0-15,-2-6 0 16,2-3-29-16,-4-8-111 15,-1 0-214-15</inkml:trace>
  <inkml:trace contextRef="#ctx0" brushRef="#br0" timeOffset="18563.3921">8314 5886 1088 0,'0'0'0'15,"0"0"-180"-15,0 0 64 16,103 14-30-16,-63-3-64 16</inkml:trace>
  <inkml:trace contextRef="#ctx0" brushRef="#br0" timeOffset="18821.2094">8657 6001 718 0,'0'0'75'0,"0"0"-57"0,0 0 35 15,0 0-10-15,-79 40 0 16,75-32-36 0,4 0-6-16,4 4 5 15,14 1-4-15,6 1 3 0,6 3-3 16,-3-2 0-1,-6 2-2-15,-5-1 0 0,-8-5 2 16,-8-1 0-16,0-4 11 16,-14-3 49-16,-16-2 13 15,-7-1-61-15,-6 0-8 16,5-1-6-16,10-11-53 16,13-2-155-16</inkml:trace>
  <inkml:trace contextRef="#ctx0" brushRef="#br0" timeOffset="19629.9039">9617 6023 1163 0,'0'0'48'0,"0"0"-29"16,-105-29 51-16,53 29-10 15,-6 0-33-15,8 12-5 16,6 10-20-16,13 5-2 15,11 3 3-15,10 2-2 16,10 0-1-16,10-2 4 0,24-6-4 16,13-5-30-16,12-11-34 15,4-8-3-15,-3 0-2 16,-8-8-3-16,-16-14 33 16,-13-3 36-16,-10-2 3 15,-12 1 26-15,-1 4 24 16,0 6-3-16,-9 5 13 15,3 7-27-15,3 4-27 16,1 1-6-16,2 18-10 16,0 8 9-16,17 0-3 15,10 3-30-15,10-7-29 0,6-6-56 16,1-8-20-16,-4-9 16 16,-9 0 67-1,-7-9 56-15,-12-13 54 16,-3-6 72-16,-9 0 18 15,0 2-22-15,0 2-36 0,0 4-6 16,-2 5-32-16,-1 8-2 16,2 6-7-16,1 1-20 15,0 5-19-15,0 17-18 16,0 12 18-16,0 10 1 16,9 3 2-16,2 7-6 15,2 0-10-15,-3-2-25 0,-1-3-21 16,0-2-31-16,-1-8-33 15,-1-5-64-15,4-10-102 16</inkml:trace>
  <inkml:trace contextRef="#ctx0" brushRef="#br0" timeOffset="19947.4056">9998 6038 465 0,'0'0'710'15,"0"0"-678"-15,0 0-23 0,0 0-9 16,0 0 3-16,107-29-6 16,-67 54 3-16,0 4 0 15,-10 2 0-15,-12 2 0 16,-18-4-6-16,0-3 2 15,-17-5-2-15,-17-7 5 16,-9-7 0-16,-4-6 1 16,1-1 31-16,9 0-14 15,10-5-9-15,18-5-8 16,9-2-37-16,18 0-150 16,27-2-398-16</inkml:trace>
  <inkml:trace contextRef="#ctx0" brushRef="#br0" timeOffset="20159.4378">10391 6061 1173 0,'0'0'66'16,"0"0"-51"-16,0 0-3 16,0 0 0-16,0 0 16 15,33 80-5-15,-17-33-12 16,-1 1-8-16,-3 1-3 15,-1 0 0-15,-1-6 0 0,-6-4-26 16,2-3-34 0,-1-9-55-16,-1-7-116 0,1-10-277 15</inkml:trace>
  <inkml:trace contextRef="#ctx0" brushRef="#br0" timeOffset="20441.25">10449 6032 1035 0,'0'0'131'15,"0"0"-87"-15,0 0 15 16,0 0 6-16,0 0-23 16,0 0-42-16,82-28-2 15,-43 56 1-15,-6 5 1 0,-11 0-7 16,-14 1-17-16,-8-3 4 15,-15-3 7-15,-20-10 10 16,-2-9 3-16,0-5 0 16,4-4 0-16,9 0 1 15,9-13-1-15,14-5-8 16,1-7-92-16,26-2-147 16,15-3-222-16</inkml:trace>
  <inkml:trace contextRef="#ctx0" brushRef="#br0" timeOffset="20829.6393">10718 5826 706 0,'0'0'366'16,"0"0"-282"-16,0 0-19 15,0 0 30-15,0 0-65 0,0 0-29 16,-21 37-2-16,21 11 1 16,10 2 0-16,2-1 1 15,4-3 0-15,1-2-1 16,2-6 0-16,1-7-4 15,1-6 2-15,-1-8-21 16,3-6 7-16,1-11 5 16,-2 0-1-16,0-4 7 15,-5-16 4-15,-1-3 1 16,-4-5 6-16,-4-1-5 16,1 1 3-16,-6 5 13 15,-3 6 12-15,0 6 1 16,0 6 1-16,0 5-10 15,0 0-21-15,0 13-14 16,0 7 14-16,1 5 3 0,5 1-3 16,2-1 2-16,0-3-2 15,0-5 0-15,-2-5-20 16,-3-4-54-16,0-8-40 16,-3 0-157-16</inkml:trace>
  <inkml:trace contextRef="#ctx0" brushRef="#br0" timeOffset="20979.7559">11016 5841 1164 0,'0'0'18'16,"0"0"-18"-16,0 0-24 15,0 0-47-15,0 0-133 16</inkml:trace>
  <inkml:trace contextRef="#ctx0" brushRef="#br0" timeOffset="21695.6925">11216 6063 970 0,'0'0'24'0,"0"0"-20"0,0 0-4 16,88-10 28-16,-69-1-22 15,-7 1 0-15,-10-1-4 16,-2 3 18-16,-14-1 34 16,-16 6-35-1,-8 3 9-15,-1 0-4 0,6 13-14 16,8 7 1-16,10 5-6 16,12 2 4-16,3 0-3 15,13-1-4-15,19-2 1 16,7-5 2-16,4-7-4 15,0-6 3-15,6-4-4 16,3-2 3-16,2 0-3 16,6 0-9-16,-3-2-9 15,-5-7 1-15,-6-7 16 0,-4-4-1 16,-11-4 4-16,-11-1-2 16,-12-1 9-16,-8 3 4 15,-10 5 28-15,-20 6-10 16,-7 7-9-16,-5 5-9 15,-3 1-3-15,5 21-2 16,10 6-4 0,11 6-2-16,16 0 7 0,3-3-6 15,6-6 1-15,25-6 5 16,6-13-4-16,4-6 4 16,-1 0-2-16,0-22-5 15,-4-7 4-15,-6-8-4 16,-9-5 0-16,-2-11 23 15,-11-6-8-15,-7-11-2 16,-1-8-12-16,0 0-1 0,-10 5-2 16,-8 6 0-16,1 12 1 15,-5 9-2-15,0 11 4 16,4 11 8-16,3 9 21 16,6 10-12-16,3 5-2 15,0 0-18-15,0 25 8 16,5 18-9-16,1 15 1 15,0 12 0-15,14 13 13 16,9 7-10-16,-1-3 10 16,-4-5-4-16,3-15-8 15,-9-12-2-15,-3-11-9 0,-3-15-68 16,-6-8-96-16,0-17-109 16,-3-4-693-16</inkml:trace>
  <inkml:trace contextRef="#ctx0" brushRef="#br0" timeOffset="23869.7899">12323 6277 475 0,'0'0'59'0,"0"0"1"16,0 0 1-16,0 0-34 16,0 0 14-16,0 0 3 15,-66 11-3-15,66-15-14 16,0-5 1-16,0 1-9 15,11 2 1-15,7 2-9 16,2 4-11-16,3 0-1 0,-2 2 0 16,-2 16 1-16,-7 2 5 15,-7 6 8-15,-5 1 14 16,0-2 2-16,-17-3 12 16,-5-5 2-16,-2-3-27 15,2-8-7-15,2-4-2 16,5-2-7-16,9-2-84 15,6-16-356-15</inkml:trace>
  <inkml:trace contextRef="#ctx0" brushRef="#br0" timeOffset="24502.6099">12955 5959 924 0,'0'0'134'0,"0"0"-80"15,0 0-22 1,0 0 19-16,0 0-51 0,0 0-3 16,-14 39 3-16,14-10 5 15,0-3-5-15,1-1 0 16,14-3 2-16,6-5-2 15,3-7-21-15,0-8-8 16,-2-2 13-16,-8-2 16 16,-4-15 4-16,-1-1 6 0,-6-4 0 15,-3 5 9-15,0 3 17 16,0 4 7-16,0 8-6 16,0 2-1-16,0 0-36 15,0 0-7-15,4 12-23 16,7 10 26-16,5 6 4 15,9-1 0-15,7-5-10 16,1-4-12-16,-1-7 3 16,-2-9 12-16,-10-2 7 15,-5-4 3-15,-9-16 28 16,-6-6 57-16,0-4-2 16,-11-6-23-16,-16-1-63 15,-6 1-2-15,1 3 2 16,5 3-6-16,9 8-10 15,14 2-105-15,4 5-69 16,22 1-190-16</inkml:trace>
  <inkml:trace contextRef="#ctx0" brushRef="#br0" timeOffset="24928.533">13385 5653 1127 0,'0'0'37'0,"0"0"-6"15,0 0 44-15,0 0-24 0,0 0-51 16,0 0 0 0,-10 14-19-16,26 24 18 0,1 9 1 15,2 4 0-15,0 0 0 16,-4-1-3-16,-1-7-17 16,-2-4-11-1,-5-8 4-15,-1-6-5 0,0-8 11 16,-5-7-8-16,1-7 12 15,-2-3 17-15,1 0 7 16,1-5 18-16,1-9-5 16,3-4 11-16,0-3 28 15,3-3-52-15,-2-3-3 16,2 5-3-16,-1 2 11 16,1 4 14-16,-2 8 4 15,1 3-3-15,1 5-22 0,4 0-5 16,2 17-12-1,4 8 10-15,1 4-3 0,-5 4 5 16,-2 0-1-16,-1-1-3 16,3 1-44-16,1-5-51 15,3-7-63-15,0-11-162 16</inkml:trace>
  <inkml:trace contextRef="#ctx0" brushRef="#br0" timeOffset="25597.6957">13902 6009 908 0,'0'0'150'15,"0"0"-134"-15,0 0-10 0,86-31 50 16,-62 23-1-16,-6-2-35 16,-5-3-3-16,-5 0 36 15,-7-4 7-15,-1-2 3 16,0-1-36-16,-10 2-3 15,-11 3-4-15,0 1-8 16,-6 9-11-16,0 5-1 16,-1 2 0-16,3 20-9 15,5 6 5-15,8 8 3 16,9 4 1-16,3 0-1 16,0-2 1-16,21-4-2 15,6-6 2-15,2-8-12 16,0-7-11-16,1-11-9 15,-2-2 28-15,-2-4 1 16,-4-15 6-16,2-7 2 16,-3-5-3-16,3-4 5 0,-4-1-7 15,-3 3 4-15,-2 5 0 16,-6 8 12-16,-3 8-3 16,-3 8 8-16,0 4-21 15,0 0 0-15,-2 20-22 16,1 7 12-16,-1 6 10 15,2 2 0-15,0-2-27 16,2-5 6-16,1-5-5 16,-2-7-2-16,2-8 22 0,-3-6 2 15,1-2 4-15,3-4 19 16,0-14-19 0,3-6 6-16,2-2 0 15,-1-2-5-15,5-5 18 0,-2 2-9 16,0 4 8-1,0 4 35-15,-2 9-40 0,-5 8-1 16,-2 4-3-16,1 2-9 16,2 12-10-16,3 15-2 15,0 3 9-15,-2 4 0 16,1 2-2-16,1-2 4 16,3-1-70-16,3-5-24 15,2-4-33-15,1-10-128 0,1-8-269 16</inkml:trace>
  <inkml:trace contextRef="#ctx0" brushRef="#br0" timeOffset="26197.0866">15428 5777 985 0,'0'0'76'0,"0"0"36"16,0 0 4 0,4-74 0-16,-4 68-30 0,0 2-13 15,2 4-30-15,-1 0-37 16,2 0-6-16,6 18-15 15,2 16 2-15,2 12 11 0,3 5 4 16,0 5-4 0,-6-1 2-16,-3-5-59 15,-4-6-19-15,0-5-78 0,0-9-7 16,-3-14-186 0</inkml:trace>
  <inkml:trace contextRef="#ctx0" brushRef="#br0" timeOffset="26862.323">15255 5863 1132 0,'0'0'54'15,"0"0"-51"-15,0 0 42 16,0 0 24-16,0 0-65 16,113 15-4-16,-53-2 0 15,1-4 0-15,-3-8-42 16,-8-1 6-16,-9-10 1 0,-14-14 35 15,-12-5 0-15,-11-3 15 16,-4 3 45-16,0 4-8 16,-13 5 16-16,0 4-6 15,7 7-45-15,1 7 15 16,5 2-30-16,0 0-4 16,0 17-12-16,0 14 3 15,0 11 9-15,6 2 2 16,9 1-7-16,1-6 4 15,4-3-30-15,-1-9-13 16,1-6 8-16,-3-8-15 16,0-12-6-16,-2-1 39 15,-2-5 20-15,-1-17 5 0,-1-4 2 16,-4-1-1-16,-1-3 25 16,1 7-9-16,-2 7 25 15,-4 7-23-15,2 5-2 16,0 4-4-16,6 0-18 15,5 15-24-15,4 8 22 16,3 2 0-16,2 0 1 16,3-5-1-16,1-3-14 15,7-7-5-15,2-4-17 16,0-6 1-16,-5 0 28 16,-4-16 9-16,-9-8 0 15,-5-5 12-15,-7-5 6 16,-6-3 37-16,0 0-8 15,-8 5-16-15,-11 7-14 16,-3 11 3-16,2 12-8 16,0 2-12-16,3 18-12 0,4 18 6 15,7 8-3-15,6 8 9 16,3-5-4-16,17-4 8 16,3-11 0-16,2-7-4 15,4-9 0-15,2-7-1 16,2-5-27-16,0-4-120 15,-3 0-197-15</inkml:trace>
  <inkml:trace contextRef="#ctx0" brushRef="#br0" timeOffset="28978.2485">16963 5328 1210 0,'0'0'33'15,"0"0"9"-15,0 0 27 16,0 0 7-16,0 0-71 0,0 0-5 15,28 28-11 1,-11 25 11-16,1 11 0 0,-3 10 0 16,-1 5 0-16,-3 8-1 15,-2 4 1-15,-2-3-26 16,-4-2 8-16,-3-11-9 16,0-9-5-16,0-7 0 15,0-12 5-15,0-5 26 16,0-12-7-16,0-9 8 15,0-5 3-15,3-6-1 16,11-4-2-16,7-5 3 16,4-1-2-16,3 0 1 0,2 0-2 15,-2-9-12-15,4-5-15 16,-1-4-19-16,-1-4-10 16,-6-7 2-1,-6-2 30-15,-9-8 23 16,-9-2-1-16,-3-4 1 15,-26-5 1-15,-14 0 0 0,-12-6 13 16,-11 3 2-16,-1 4 3 16,1 7 24-16,13 11 2 15,17 15-11-15,15 7-10 16,15 7-11-16,6 2-9 16,9 0-3-1,25 0-7-15,14 8 6 0,9 0-1 0,-2-1 0 16,0-3 1-1,-7-4-10-15,-9 0 0 0,-9-2-5 16,-7-9 2-16,-8-2 11 16,-1 1 2-16,-2 0 1 15,-3 3 7-15,2 5-6 16,-3 2 4-16,-2 2-5 16,-1 0 0-16,-2 0-1 15,-2 12-8-15,-1 8 8 16,0 5 1-16,3 5 0 15,3 2 4-15,4 2-1 16,10-4-1-16,6-5-2 16,7-6 1-16,3-11-1 15,-1-7 8-15,-4-1-7 0,-7-5 3 16,-8-13 13-16,-3-10-5 16,-6-1 14-16,-4-3-2 15,-3 0 4-15,0 5 29 16,-2 5-23-16,-7 7 6 15,2 8 16-15,4 4-34 16,1 3-17-16,2 0-5 16,-1 1-24-16,-1 15 16 15,2 9 8-15,0 2 0 16,0 1 0-16,2 0-5 16,11-3-37-16,4-2-30 15,3-6-38-15,7-9-49 0,1-8-168 16</inkml:trace>
  <inkml:trace contextRef="#ctx0" brushRef="#br0" timeOffset="29382.2083">17882 5730 1037 0,'0'0'69'0,"0"0"-19"16,0 0 39-16,0 0-19 15,0 0-70-15,0 0-11 16,12 12 11-16,-6 13-1 15,2 3-1-15,-1 0-31 0,-3-3-5 16,1-3-10 0,-4-8 6-16,1-6 0 0,-2-5 35 15,0-3 7 1,0 0 0-16,1-10 37 0,1-8-26 16,1-4 19-16,1-1 1 15,3-1-12-15,1 0-3 16,1 3 7-1,3 3 0-15,-2 0 18 0,1 6-4 16,2 4-6-16,-4 3 10 16,-1 5-7-16,2 0-21 15,2 0-13-15,2 11-3 16,5 8-1-16,-1 6-2 16,-5 3 5-16,-2 2-3 15,-4 1 4-15,-4-3-10 0,-2-2-48 16,4-5-36-1,4-5-30-15,10-7-93 0,7-6-165 16</inkml:trace>
  <inkml:trace contextRef="#ctx0" brushRef="#br0" timeOffset="29861.9183">18470 5742 719 0,'0'0'289'0,"0"0"-213"15,0 0 0-15,0 0-5 16,0 0-12-16,0 0-35 16,-51-57-19-16,36 65-5 15,0 14-5-15,5 8 3 0,4 3 1 16,6 4 1-16,0-4 6 16,7-1-4-16,13-9 0 15,7-9-2-15,3-8-2 16,8-6-1-16,1 0-16 15,3-9 1-15,-3-17 14 16,-4-6-3-16,-5-5 7 16,-9-5 4-16,-5-5 2 15,-10-4 23-15,-4-5-24 16,-2-3 11-16,-5 2 24 16,-9 9-7-16,0 7 28 15,-1 13 0-15,3 8-36 0,3 9-6 16,3 7-4-16,2 4-3 15,4 0-12 1,-3 11-6-16,2 15-11 16,1 11 13-16,0 9 4 15,1 4-3-15,15 3 3 0,2-2-2 16,2-2-5-16,-3-5-31 16,-2-3-18-16,2-5-23 15,-4-3-17-15,2-8-28 16,0-8-54-16,0-9-79 15</inkml:trace>
  <inkml:trace contextRef="#ctx0" brushRef="#br0" timeOffset="30095.2897">18758 5695 820 0,'0'0'419'0,"0"0"-360"16,0 0-59-16,0 0 0 16,0 0-2-16,104-13-5 15,-68 13-66-15,-5 0-109 0,-3 0-186 16</inkml:trace>
  <inkml:trace contextRef="#ctx0" brushRef="#br0" timeOffset="30286.7813">19037 5682 894 0,'0'0'133'15,"0"0"-114"-15,0 0 5 0,0 0 19 16,0 0 14-16,0 0-45 15,47 48-5-15,-41-30-5 16,-1 4-1-16,-1-1-2 16,1-1-58-16,-2-2-110 15,-1-8-110-15</inkml:trace>
  <inkml:trace contextRef="#ctx0" brushRef="#br0" timeOffset="30487.9128">19083 5459 1227 0,'0'0'0'0,"0"0"-90"16,0 0-95-16,0 0 69 15,0 0-201-15</inkml:trace>
  <inkml:trace contextRef="#ctx0" brushRef="#br0" timeOffset="30828.5174">19362 5640 1026 0,'0'0'55'0,"0"0"-49"16,0 0-4-16,0 0 59 16,-84 27-38-16,64-2-18 0,6 3 4 15,9 2-9-15,5 1 0 16,0-3 0 0,11-8 0-16,11-7-7 15,5-8-1-15,3-5 1 0,-4 0 7 16,-2-11 1-16,-8-9 5 15,-6-2 46-15,-5-4 18 16,-5 0-23-16,0 0-6 16,-6 3-8-16,-12 3-19 15,0 6-14-15,-1 6-11 16,4 8 0-16,3 0-104 16,6 9-95-16,6 6-88 15</inkml:trace>
  <inkml:trace contextRef="#ctx0" brushRef="#br0" timeOffset="31310.8814">19548 5677 1035 0,'0'0'107'16,"0"0"-73"-16,0 0 5 15,0 0 2-15,0 0-41 16,0 0-6-16,60 29 4 15,-54-5-3-15,-6 2 2 16,0 0 3-16,0 1-2 16,0-1-27-16,0-7-3 15,0-5-16-15,0-7-6 0,0-4 20 16,2-3 24-16,-1 0 10 16,-1-11 13-16,0-8-11 15,0-1 2-15,0-2-3 16,0-2 3-16,-3 1 10 15,0 0 10-15,3 0 26 16,0 5-7-16,0 0-19 16,9 1-4-16,6 4-11 15,1 2 4-15,1 4-6 16,-4 2 5-16,-1 4 17 16,0 1-1-16,0 0-17 15,3 0 0-15,3 8-6 16,3 8-1-16,-2 3 1 15,-4 1-1-15,-3 4 3 0,-2 5-6 16,-5 4 0 0,-2 1 1-16,-3 2-1 15,0 0-1-15,-2-4 0 0,-10-7-106 16,-5-7-41-16,-4-10-183 16</inkml:trace>
  <inkml:trace contextRef="#ctx0" brushRef="#br0" timeOffset="33749.0056">20663 5614 757 0,'0'0'228'0,"0"0"-154"16,0 0 48-16,0 0-3 15,0 0-14-15,0 0-45 16,4-21-37-16,0 21-21 16,-3 0-4-16,8 6-10 0,-2 9-1 15,2 5 11-15,0 5 4 16,1 0 2-16,-2 0-4 16,-2 2-1-16,-1-3-3 15,-1-2 0-15,0-1-58 16,-1-7-9-16,-3-6-84 15,0-8-108-15,0-2-602 16</inkml:trace>
  <inkml:trace contextRef="#ctx0" brushRef="#br0" timeOffset="33922.1303">20642 5417 1241 0,'0'0'0'16,"0"0"-101"-16,0 0-21 15,107 11-7-15,-65 3-139 16</inkml:trace>
  <inkml:trace contextRef="#ctx0" brushRef="#br0" timeOffset="34252.2518">21073 5593 868 0,'0'0'16'0,"0"0"-12"16,0 0 27-16,0 0 29 0,-79 43-31 16,76-35-29-16,3 2 1 15,0 0 7-15,0-1-8 16,14 3 1-16,3 1-1 15,3-1 6-15,-2 0-10 16,-3 0 4-16,-3-4 0 16,-6 2-2-16,-3 1 5 15,-3-2-2-15,0 3 16 16,-9-1 8-16,-9-1 20 16,-3-4-5-16,0 0-19 15,2-2-4-15,0-4-12 16,3 0 2-16,4 0-7 15,4 0-39-15,6-12-193 0</inkml:trace>
  <inkml:trace contextRef="#ctx0" brushRef="#br0" timeOffset="34787.8164">22070 5536 1003 0,'0'0'119'0,"0"0"-77"16,0 0-42-16,0 0 2 16,0 0 1-16,0 0 28 15,15 83-1-15,-1-42-30 16,2 2 0-16,0 1 0 15,-4 1 0-15,-4-2-2 16,-5-6-90-16,-3-9-122 0,0-14-300 16</inkml:trace>
  <inkml:trace contextRef="#ctx0" brushRef="#br0" timeOffset="35544.4203">21804 5664 716 0,'0'0'423'16,"0"0"-387"-16,0 0-30 16,88-11-5-16,-27 11 23 15,11 4-22-15,4 2-2 16,-7-3 0-16,-11-3-5 16,-13 0-6-16,-14-9 1 15,-12-9 10-15,-13-5 5 16,-6-1 2-16,0-3 26 15,-15 4 18-15,-2 4-13 16,3 5 21-16,4 5-11 16,4 7-24-16,4 2-20 0,1 0-4 15,-1 2-12-15,1 16-3 16,-2 11 8-16,3 6 7 16,0 5 0-16,0 2-1 15,6 0-13-15,9 0-11 16,3-1-21-16,2-2-22 15,0-7 16-15,1-8-32 16,-6-14-5-16,-5-9 34 16,-2-1 55-16,-4-13 3 0,-1-10 20 15,2-5 9-15,-1 0-9 16,0-1 12-16,4 5-7 16,1 2 2-16,1 4 10 15,-1 6 5-15,0 6-6 16,0 5-18-1,3 1-13-15,2 1-8 0,2 16-12 16,2 4 4-16,0 5 6 16,-3-1-2-16,1 3 4 15,2-3 0-15,-3-3 1 16,4-4 0-16,1-6 0 16,2-4-1-16,0-8 0 15,4 0 2-15,-2 0 1 0,3-16 5 16,0-2-6-16,-4-4 5 15,-5-5-3-15,-1 0 11 16,-8-1 7 0,-6-2 0-16,-3 4-18 0,0 4 18 15,-12 7-3-15,-6 6 0 16,3 8-19-16,-3 1-1 16,4 7-11-16,0 17 5 15,6 7 0-15,8 7 6 16,0 3-1-16,8-1 2 15,13-7 3-15,1-6-2 16,5-7 3-16,2-9-1 16,3-4-3-16,1-7-62 15,-2 0-131-15,-3-17-269 0</inkml:trace>
  <inkml:trace contextRef="#ctx0" brushRef="#br0" timeOffset="36280.1239">23576 5298 639 0,'0'0'667'16,"0"0"-604"-16,0 0-20 15,0 0 23-15,0 0-9 16,0 0-29-16,0 0-28 16,28-7-25-16,-6 50 18 0,-1 9 2 15,-3 13 4-15,1 7 1 16,-3 5 0 0,0 8-7-16,-7 7-24 0,-4-1-10 15,-5 1-19-15,0-9 8 16,0-9-15-16,-8-10 21 15,2-14 15-15,4-9-8 16,2-10 23-16,0-10 3 16,6-7-2-16,13-6 12 15,7-7-18-15,8-1-3 16,6 0 6-16,6-11-25 16,1-5-15-16,-1-6 16 15,-4-3 22-15,-6-7 17 16,-10-3-1-16,-8-6 4 0,-10-2 17 15,-8-6 4-15,-5-3 27 16,-25-3-23-16,-14-2-2 16,-16-2-4-16,-10 4-4 15,-9 7 18-15,3 7 17 16,7 10-24-16,17 9 4 16,18 9-2-16,17 7-15 15,11 6-2-15,6 0-5 16,2 0 6-16,23 0-12 15,14 2-3-15,15 4-22 16,7 2-97-16,2-7-87 16,-8-1-259-16</inkml:trace>
  <inkml:trace contextRef="#ctx0" brushRef="#br0" timeOffset="36665.6315">24017 5585 907 0,'0'0'110'0,"0"0"-80"15,0 0 44-15,0 0-4 16,0 0-63-16,0 0-7 16,16 35 0-16,-8-9 1 15,1 1-1-15,0-2 1 16,7 2-3-16,2-4 2 16,6-5 0-16,4-5-10 15,0-6-16-15,1-5-9 0,-4-2 15 16,-7-6 20-16,-2-13 5 15,-5-5 1 1,-3-4-3-16,-5 1 53 16,-3-3-22-16,0 4 3 0,0 4 25 15,-3 8-10-15,-2 6 4 16,4 5-9-16,-1 3-36 16,2 0-11-16,0 3-13 15,0 16 0-15,0 6 8 16,0 0 8-16,0 1-6 15,11 0 3-15,0-3-5 16,3-3-68-16,1-1-58 16,1-8-49-16,3-8-213 15</inkml:trace>
  <inkml:trace contextRef="#ctx0" brushRef="#br0" timeOffset="37077.076">24505 5606 1050 0,'0'0'81'0,"0"0"-72"16,0 0-9-16,0 0-21 15,0 0 15-15,0 0 4 16,15 61 2-16,-11-40-2 16,-1-3-2-16,3-2-28 0,-5-6 14 15,1-6-5-15,-2-1 18 16,0-3 5-16,0 0 8 15,0-3 13-15,0-10-19 16,0-1 2 0,0-3 8-16,0 2 0 0,3-3 18 15,3-1-7-15,2 2 22 16,-1 3-13-16,3 2-2 16,-2 3 18-1,4 3-2-15,1 5-43 0,1 1 4 16,2 0-7-16,-1 3 0 15,1 11 1-15,-4 1-1 16,0 6 0-16,-6-1-1 16,0 1-1-16,-3 2 2 15,-1-2 0-15,1-1-55 16,1 0-41-16,5-5-44 0,2-1-101 16,6-7-295-16</inkml:trace>
  <inkml:trace contextRef="#ctx0" brushRef="#br0" timeOffset="37562.5732">25009 5577 935 0,'0'0'92'16,"0"0"-49"-1,0 0 48-15,0 0-48 16,-89-26-28-16,72 42-6 15,1 10-8-15,5 5 1 0,7 2 1 16,4 2-1 0,0-2-3-16,18-5 3 15,5-4-2-15,6-9 5 0,-1-4-3 16,2-10 4-16,3-1 5 16,1 0-7-16,1-16 6 15,-1-6 1-15,-1-8 30 16,-3-3-5-16,-5-7 10 15,-3-9-39-15,-7-4 10 0,-6 1 3 16,-8 2 1 0,-1 5-4-16,-5 7-8 0,-12 9 21 15,-2 8 0-15,2 8-18 16,3 9-12 0,3 4-3-16,2 7-13 15,2 16 0-15,5 11 3 0,2 9 13 16,2 2-1-16,15 3 1 15,3-3 0-15,-2-2-2 16,0-6-14-16,-3-5-34 16,1-6-23-16,-1-5-36 15,1-6-71-15,1-7-56 16,2-8-259-16</inkml:trace>
  <inkml:trace contextRef="#ctx0" brushRef="#br0" timeOffset="37760.0445">25210 5603 1137 0,'0'0'155'0,"0"0"-155"16,0 0 5-16,0 0-10 15,111-5-3-15,-72 5-91 16,-1 0-148-16,-9 0-216 16</inkml:trace>
  <inkml:trace contextRef="#ctx0" brushRef="#br0" timeOffset="37951.5341">25510 5577 280 0,'0'0'667'0,"0"0"-575"15,0 0-24-15,0 0-2 16,0 0-49-16,0 0-17 16,35 21 0-16,-27 0 0 15,-2 1 0-15,-1 4 1 16,0-1-2-16,-2-2-28 16,1-3-151-16,0-9-49 0</inkml:trace>
  <inkml:trace contextRef="#ctx0" brushRef="#br0" timeOffset="38141.0245">25481 5359 942 0,'0'0'151'0,"0"0"-151"16,0 0-258-16,0 0 44 16</inkml:trace>
  <inkml:trace contextRef="#ctx0" brushRef="#br0" timeOffset="38494.5429">25867 5528 1104 0,'0'0'54'0,"0"0"-52"16,0 0-2-16,0 0 17 16,-97 14-10-16,78 15 2 15,11 0-9-15,8 1 1 0,0-3-3 16,21-6 2-16,10-4 0 15,6-6 5-15,-1-8-3 16,-3-3-1-16,-6 0 6 16,-9-10-7-16,-5-5 20 15,-7-5 53-15,-3-3 23 16,-3-2-69-16,-1-5-23 16,-21 4-8-16,-8 1 4 15,-5 8-13-15,6 10 4 16,3 7-53-16,13 2-112 15,13 15-111-15,0 1-395 16</inkml:trace>
  <inkml:trace contextRef="#ctx0" brushRef="#br0" timeOffset="38959.9648">26065 5555 1067 0,'0'0'100'16,"0"0"-72"-16,0 0 20 15,0 0-8-15,0 0-40 16,0 0-26-16,14 40 21 16,-4-11 4-16,-1 1-2 15,-2-6-23-15,-2-4 3 16,-5-5-16-16,0-6 15 16,0-5-10-16,0-4 21 15,0 0 13-15,0 0 12 16,0-7-6-16,0-7-6 0,0-2 5 15,0-3-4 1,0-4 5-16,0-1-4 0,3 0 34 16,0 2-8-16,0 4-6 15,0 1 28-15,2 5-9 16,2 5-4-16,0 1 8 16,2 3-21-16,5 3-17 15,-1 0-7-15,5 0-7 16,2 8 7-16,2 6-8 15,0 4 8-15,-2 0 0 16,-3 3 4-16,-1 2-4 16,-5 0 1-16,-2 4 1 0,-4-2-4 15,-5 3 7-15,0 3-10 16,-2 0 0-16,-13-1-131 16,-2-3-60-1,-3-8-272-15</inkml:trace>
  <inkml:trace contextRef="#ctx0" brushRef="#br0" timeOffset="40895.8402">27208 5697 824 0,'0'0'106'16,"0"0"-7"-16,0 0 19 16,0 0-25-16,0 0-18 15,-18-74-21-15,-4 67-37 0,-3 4-9 16,-2 3 4-16,1 0-11 16,2 0-2-16,4 15-4 15,7-2 1-15,9 3 3 16,4-2 1-16,0-1-1 15,20-2-1-15,12-3-20 16,11-2-68-16,2-6-61 16,-3-2-153-16</inkml:trace>
  <inkml:trace contextRef="#ctx0" brushRef="#br0" timeOffset="41445.2488">27325 5351 1022 0,'0'0'92'0,"0"0"6"16,0 0-3-16,0 0 7 16,0 0-37-16,0 0-57 15,-9-37-8-15,9 62-35 0,1 12 35 16,11 11 0-16,0 7 0 16,-2 6 0-16,-2 2 2 15,-1 5-2-15,-1 3 0 16,0 2-4-16,-1 0-14 15,-4-2-13-15,-1-5-7 16,0-9-4-16,0-3-12 16,-10-2 20-16,-2-5 6 0,3-4 4 15,7-10-30-15,2-8 1 16,2-7-20 0,19-8 41-16,5-7 32 15,4-1 0-15,2-2 2 0,0 0-2 16,0 0-29-16,1-5-2 15,-5-6 17-15,-1-4 14 16,-6-5-1-16,-3-1 1 16,-5-7-1-16,-4-5 2 15,-6-5 13-15,-3-1 18 16,-3-10-18-16,-21-4-5 16,-9-3 6-16,-8-3 40 15,-4 2-18-15,-3 6-5 0,6 8-2 16,8 13 9-16,10 11 2 15,14 7 7-15,8 10-32 16,2 0-7-16,0 2 7 16,15 0-16-16,11 0-17 15,8 0-31-15,3 0-59 16,3 0-126-16,-4-1-450 16</inkml:trace>
  <inkml:trace contextRef="#ctx0" brushRef="#br0" timeOffset="42043.4032">28527 5456 1105 0,'0'0'72'16,"0"0"-66"-16,71-76-4 16,-55 49 22-16,-9-3 48 0,-5 3-16 15,-2 0-33-15,0 5 7 16,-17 3-22-16,-7 6 0 16,2 7-8-16,1 4 0 15,-1 2-5-15,4 10-7 16,1 20 12-16,6 9-8 15,6 9 8-15,5 10-2 16,0 9 4-16,5 8-2 16,6 2 0-16,-3 4-1 0,-1 5-2 15,-2 0-1-15,0 0-6 16,0-1-11-16,-5-9-8 16,0-5-14-1,0-9 25-15,0-9 1 0,0-6 15 16,0-10-1-16,1-9 3 15,6-7-3-15,-1-9 6 16,-3-4-3-16,-3-8 1 16,0 0 0-16,0-4-2 15,0-18-101-15,-5-7-236 16</inkml:trace>
  <inkml:trace contextRef="#ctx0" brushRef="#br0" timeOffset="42223.0119">28312 5759 1038 0,'0'0'38'0,"93"-11"-35"16,-32 11 3-16,2 0-6 16,-2 0 3-16,-5 5-3 15,-2 1-69-15,-11-6-255 16</inkml:trace>
  <inkml:trace contextRef="#ctx0" brushRef="#br0" timeOffset="42661.4776">28845 5663 1025 0,'0'0'66'15,"0"0"-42"-15,0 0 14 16,0 0-5-16,0 0-30 15,0 0 2-15,-27 37-2 16,25-8 0-16,2 1-4 16,0 2 1-16,17-1 0 15,7-3 6-15,1-3-6 16,3-5-1-16,1-8-9 16,-4-8-31-16,-2-4-8 15,-3-2 33-15,-4-16-5 0,-2-3 11 16,-5-4 9-16,-1-3 1 15,-4 0 24 1,-4 0 16-16,0 3 14 16,0 0 3-16,0 7-20 0,0 3 8 15,-7 4 23-15,2 4-26 16,2 4-2-16,2 3-20 16,1 0-11-16,0 0-9 15,0 10-20-15,0 8 14 16,0 6 6-16,6 3 2 15,7 1-2-15,2 2-29 0,1-3-58 16,-1-3-45 0,3-6-46-16,-3-9-140 0</inkml:trace>
  <inkml:trace contextRef="#ctx0" brushRef="#br0" timeOffset="43109.8064">29247 5692 1046 0,'0'0'102'16,"0"0"-74"-16,0 0-16 15,0 0-12-15,0 0-7 16,0 0 6-16,16 53-1 16,-13-30 2-16,0 0 0 15,-2-3-3-15,-1-3 0 16,2-6-17-16,0-5-19 0,-2-5 0 15,0-1 32-15,3 0 7 16,-1-7 5-16,1-9 2 16,-2-2-7-16,1-2 6 15,1-1 10-15,1-1-6 16,4 2 4-16,1 1 12 16,-2 1 6-16,1 4 1 15,-1 2-4-15,0 4 4 16,1 3 14-16,1 3-11 15,3 2-21-15,3 0-15 16,4 2 0-16,1 11 1 16,2 3 2-16,-1 2-3 15,-5 5 1-15,2 0 1 16,-7 2-3-16,-4 0 1 0,-3 0 0 16,-4-4-6-16,0 0-22 15,0-3-36-15,0-2-31 16,0-6-81-16,2-9-97 15</inkml:trace>
  <inkml:trace contextRef="#ctx0" brushRef="#br0" timeOffset="43626.7593">29773 5691 941 0,'0'0'96'15,"0"0"-77"1,0 0 69-16,0 0-44 16,0 0-17-16,0 0-7 15,-66-23-20-15,50 39 0 0,2 3 0 16,4 4 2-16,4 3 0 16,4-1-2-16,2 2 3 15,0-2 0-15,6-4 0 16,11-1-3-16,4-9 3 15,4-6-3-15,3-5 9 16,7 0-3-16,-1-8 10 16,3-9 0-16,-6-5-16 0,-6-6 9 15,-5-1 27-15,-5-3-16 16,-6-2 8-16,-6-5 14 16,-3-2-41-1,0-3 5-15,0 6-5 0,-7 4 11 16,-5 6 0-16,0 7-6 15,3 4 13-15,0 7-17 16,5 5 5-16,2 5-6 16,2 0-1-16,0 0 0 15,0 15-19-15,0 10 4 16,0 10 13-16,6 5 4 16,3 1 2-16,-2 0-3 15,2-4 1-15,-1-4-4 0,1-3-21 16,0-2-51-16,1-4-29 15,7-3-64-15,2-5-113 16</inkml:trace>
  <inkml:trace contextRef="#ctx0" brushRef="#br0" timeOffset="43840.2803">29990 5677 1100 0,'0'0'168'0,"0"0"-152"0,0 0-16 16,0 0 0 0,104-4-3-16,-68 4 1 0,-1 4-78 15,-5-3-105-15,-8-1-136 16</inkml:trace>
  <inkml:trace contextRef="#ctx0" brushRef="#br0" timeOffset="44028.7829">30240 5661 414 0,'0'0'304'0,"0"0"-230"16,0 0-57-16,0 0-10 0,0 0 7 16,0 0 57-1,19 45-13-15,-12-19-13 0,1-1 16 16,-2 0-36-1,-1-1-3-15,-2-2-18 16,-1-3-4-16,-2-2-7 16,0-3-99-16,2-8-106 0</inkml:trace>
  <inkml:trace contextRef="#ctx0" brushRef="#br0" timeOffset="44225.2475">30259 5438 1175 0,'0'0'0'0,"0"0"-82"15,0 0-121-15,0 0 101 16,0 0-105-16</inkml:trace>
  <inkml:trace contextRef="#ctx0" brushRef="#br0" timeOffset="44570.3316">30619 5660 294 0,'0'0'681'0,"0"0"-614"16,0 0-30-16,0 0 38 15,0 0-52-15,0 0-17 16,-69-13-2-16,45 36-3 16,6 2 0-16,3 5 0 15,9-1-1-15,6-1 1 16,0 1-3-16,11-5 2 16,10-6 0-16,1-8 5 15,-1-7-4-15,1-3 8 16,-2-3 7-16,-7-14 19 15,-1-4 38-15,-5-5-10 16,-5-1-42-16,-2-3-17 16,0 3-4-16,-19 0-1 15,-2 5-2-15,3 4-22 16,6 10-18-16,5 8-65 16,7 0-149-16,1 1-428 0</inkml:trace>
  <inkml:trace contextRef="#ctx0" brushRef="#br0" timeOffset="45148.9869">30807 5641 981 0,'0'0'88'0,"0"0"-72"15,0 0 20-15,0 0-36 16,0 0-20-16,0 0 20 0,10 54 0 15,-7-29 0 1,0 0 0-16,0 0 0 0,0-1 4 16,0-7-4-16,2 0 1 15,-2-9-2-15,2-2 1 16,-3-6 0-16,-1 0 2 16,1 0 23-16,-1-4 9 15,-1-11 8-15,0-3-26 16,0-2-5-16,0-1-9 15,0-1-2-15,0 2 10 0,0-2-5 16,0 4 6-16,0 3-8 31,0-2 9-31,3 3 30 0,6 0-23 0,1 1-5 16,0 2 18-16,-3 4-18 16,1 2-5-16,2 3-3 15,-2 2-6-15,4 0 0 16,2 0-1-16,-2 0-6 15,3 9 3-15,-3 2-2 16,2 5 6-16,1 3-3 16,-3-1 2-16,1 3-1 15,-4 1 1-15,0 1-2 16,0 1-1-16,-5 1 4 16,1 1 0-16,-4-1 0 15,-1-1 0-15,0-1-3 0,0-3 3 16,0 0 0-16,-3-5 2 15,-3 1-2-15,-1-4 0 16,-1-2-8-16,1-5-124 16,5-5-155-16</inkml:trace>
  <inkml:trace contextRef="#ctx0" brushRef="#br0" timeOffset="45304.0919">31378 5978 1222 0,'0'0'124'0,"0"0"-124"15,0 0-49-15,0 0-39 16,0 0-297-16</inkml:trace>
  <inkml:trace contextRef="#ctx0" brushRef="#br0" timeOffset="48981.7722">3998 8732 1089 0,'0'0'120'0,"0"0"-95"16,0 0 50-16,-51-90-4 15,17 66-29-15,-5 3-10 16,-5 7-19-16,-6 5-8 15,-5 6 2-15,-2 3-6 0,2 0-1 16,9 14 0 0,4 7-6-16,11 5 3 0,14-2-1 15,8-4 4-15,9-1-2 16,0-5-24-16,23-2 10 16,15-8 15-1,6-4-9-15,6 0-12 0,-2-16-18 16,-3-10 20-1,-6-6 18-15,-6-6 2 0,-10-7 3 16,-9-9 2 0,-4-3 0-16,-8-1 12 0,-2 0 6 15,0 3 8-15,-2 2 8 16,-8 6-16-16,4 5-3 16,0 9 0-16,3 12 5 15,1 9-3-15,1 6-6 0,1 6-6 16,0 0-10-16,0 12-12 15,0 19-8-15,0 14 20 16,6 11-5-16,6 4 2 16,1 3 5-16,1 4-2 15,-2 1 3-15,0-4-3 16,-6-2-10-16,-5-5-25 16,-1-11-26-16,0-5-36 15,0-11-42-15,0-10-68 16,0-10-185-16</inkml:trace>
  <inkml:trace contextRef="#ctx0" brushRef="#br0" timeOffset="49259.4957">3385 8794 1020 0,'0'0'189'15,"0"0"-189"-15,0 0 4 16,0 0 56-16,86 13 34 0,-3-8-48 16,19 0-34-1,9-3-7-15,1-2-2 0,-8 0-1 16,-10 0-4-1,-12 0-31-15,-18-7-108 16,-19-6-167-16</inkml:trace>
  <inkml:trace contextRef="#ctx0" brushRef="#br0" timeOffset="50178.109">3788 9396 1128 0,'0'0'58'0,"0"0"-53"16,0 0 23-16,-57-72 32 16,32 57-7-16,-8 9-14 0,0 6-15 15,-3 0-18-15,-3 9-4 16,2 10 1-16,3 7-3 15,13 0 0-15,3 1 1 16,12 1 0-16,6-6-1 16,0-4 0-16,24-5 2 15,7-5-5-15,14-8 3 16,1 0-33 0,2-11 12-16,-5-12 9 0,-4-7 12 15,-8-6 5-15,-7-6-5 16,-9-9 2-16,-5-1-2 0,-5-2 2 15,-5 5 38-15,0 12-14 16,0 5 17-16,0 6-5 16,-6 7-18-16,0 3 12 15,3 7-18-15,0 4 5 16,3 5-2-16,0 0-17 16,0 0-1-16,0 5-10 15,0 15-11-15,0 13 19 16,3 5 3-16,3 6 0 15,3 3 2-15,-6 3 0 0,3 0-2 16,-3-1 0 0,6-5-32-16,1-7-38 0,5-5-62 15,6-9-53-15,1-8-243 16</inkml:trace>
  <inkml:trace contextRef="#ctx0" brushRef="#br0" timeOffset="50626.4401">4040 9296 1173 0,'0'0'78'0,"0"0"-34"16,0 0 48-16,0 0-20 16,0 0-41-16,0 0-31 15,83-27-6-15,-66 57 3 0,-2 2-3 16,-11 0 5-16,-4 0-25 15,0-3-6-15,-6-6 8 16,-10-6-9-16,4-6 17 16,4-7 5-16,1-4 10 15,4 0 1-15,3-7 12 16,0-11-1-16,0-7-6 16,12-3-2-16,6-2-5 15,7-1 2-15,-4 0 0 16,-3 5 1-16,-5 6 0 15,-5 10 41-15,-5 6 3 16,-3 4-24-16,0 0-7 16,0 0-14-16,0 5-12 0,0 16 0 15,0 5 11 1,0 4 1-16,0 0 0 16,6-3 3-16,10-3-4 0,6-4 1 15,4-6-2-15,8-4-8 16,8-8-96-16,0-2-77 15,-2-8-410-15</inkml:trace>
  <inkml:trace contextRef="#ctx0" brushRef="#br0" timeOffset="52809.5458">5250 8255 1163 0,'0'0'20'0,"0"0"10"15,0 0 40-15,0 0 7 16,0 0-53-16,0 0-24 15,24 27-16-15,-14 22 16 0,-7 12-2 16,-3 4 2 0,0 8 0-16,0-2 2 0,-9-3-2 15,0-2 0 1,-3-8-8-16,5-7-10 0,1-4-1 16,0-6-6-1,0-5 12-15,1-7-2 0,1-5 10 16,0-4 5-16,1-2-7 15,1-3 5 1,2-4 1-16,0-4-6 0,0-5 3 16,15-2 0-16,6 0 4 15,9 0 0-15,4 0-9 16,0-2-3-16,0-8-9 16,-2 0-2-16,-4-3 20 0,-7 0-4 15,-3-2 3 1,-7-4-3-16,-8-6 3 0,-3-3 2 15,0-5 1-15,-14-2-7 16,-8-5 7-16,-8 2-7 16,-3-1 7-16,-1 3-1 15,-5 1-2-15,-4 3 2 16,2 5 2-16,7 3 0 16,9 4 8-16,11 8 9 15,8 3 10-15,6 4-1 16,0 0-15-16,18 2-11 15,6-2-2-15,9 1 2 16,0 1-2-16,-5 0 2 16,-4-1 0-16,-11 0 0 15,-1-1-50-15,-9-2-49 16,0 0-121-16,-1-7-317 16</inkml:trace>
  <inkml:trace contextRef="#ctx0" brushRef="#br0" timeOffset="55063.1782">6179 8262 320 0,'0'0'632'0,"0"0"-547"16,0 0-48-16,0 0 9 16,0 0 2-16,0 0-32 15,-61-33-7-15,37 33-6 16,0-1-3-16,1 1 4 15,1 0 3-15,2 0 11 16,6 0-7-16,1 0-7 16,4 4-1-16,4 5-2 15,1 3-1-15,0 4 0 16,2 5 2-16,2 5-3 16,0 1 2-16,0 6 0 15,0 1-1-15,0 5 0 16,0 0-2-16,0 3 2 0,2 2 0 15,-2 0 2-15,0 0 1 16,0-5-3-16,0 2-3 16,0-5 2-16,0-1 2 15,0-1-2-15,0-5-1 16,-2 2 0-16,-1-6-1 16,0 0 1-16,-3-2 0 15,3 0-1-15,0-2 2 16,1-2-1-16,2-3 0 15,0-1 2-15,0-7 0 16,0-2-5-16,5-1 4 16,4-2 1-16,6-3 0 15,3 0-1-15,4 0-20 16,5 0-60-16,7-11-53 16,2-5-123-16</inkml:trace>
  <inkml:trace contextRef="#ctx0" brushRef="#br0" timeOffset="55841.2352">6693 8506 900 0,'0'0'58'0,"0"0"16"16,0 0-2 0,-30-80 1-16,15 68-25 0,-3 4-10 15,0 6-23-15,-6 2-14 16,2 0-1-16,-2 14 0 16,7 5-7-16,3 1 4 15,3 5 2-15,8-3 2 16,0-2 0-16,3-3-1 15,0-2 0-15,15-5-11 16,7-7-8-16,4-1-16 16,2-2-35-16,-1 0 0 15,-6-8 30-15,-2-6 2 16,-7-4 38-16,-3 0-2 16,-3 2 4-16,-3-2 52 15,0 2-19-15,-3 4 10 16,0 0 1-16,3 7-15 0,-3 2-13 15,0 2-7-15,3 1-11 16,-1 0-5-16,2 8-10 16,2 8 14-16,1 4-2 15,1 3-6-15,5 2-1 16,-2 4 0-16,1 2 1 16,1 3-1-16,-4 0-11 15,-1 3-15-15,-7-3-7 16,-1-1-5-16,0-3 21 15,-1-5 22-15,-15-6 2 16,-3-9 3-16,-6-4 9 0,-8-6 39 16,-4 0 27-1,-5-9-11-15,-1-7-35 16,8-2-18-16,7 2-10 16,13-1-1-16,10 2-11 0,5-3-127 15,11 1-126-15</inkml:trace>
  <inkml:trace contextRef="#ctx0" brushRef="#br0" timeOffset="56119.49">7276 8518 1039 0,'0'0'42'0,"0"0"-36"15,0 0 51 1,0 0 3-16,0 0-27 0,-97-15-13 16,76 40-15-16,3 7-4 15,3 1 3-15,8 0-3 16,5 4 3-16,2-1-4 16,2-6-1-16,15-3 1 15,6-7-72-15,4-5-53 16,6-9-81-16,0-6-319 15</inkml:trace>
  <inkml:trace contextRef="#ctx0" brushRef="#br0" timeOffset="56525.2139">7406 8575 1043 0,'0'0'44'0,"0"0"29"16,0 0-14-16,0 0 9 15,0 0-53-15,0 0-14 16,99 6-2-16,-76 14-1 16,-4 5 0-16,-8 2-2 15,-7-4 1-15,-4 2 3 16,0-5-8-16,-7-5-7 16,-2-4 10-16,0-4-2 15,3-3-15-15,3-4 2 0,3 0 6 16,0 0 12-16,4-12-39 15,10-5-63-15,2-3 31 16,2-2 15-16,-3-2 58 16,-6 3 5-16,-3-1 32 15,-1 5 43-15,-5 5-10 16,0 4 4 0,0 6-16-16,0 2-29 0,0 0-29 15,0 12-15-15,1 11 13 16,2 4 1-16,6 2-1 15,-3-2 2-15,1-1-2 16,1-7 1-16,2-1-65 16,-1-8-81-16,2-7-184 15</inkml:trace>
  <inkml:trace contextRef="#ctx0" brushRef="#br0" timeOffset="56847.3657">7786 8391 1042 0,'0'0'75'0,"0"0"-64"0,0 0-5 16,0 0-1-1,86 58 22-15,-61-19-10 0,-3 4-13 16,-6 1-2-16,-7 0 0 15,-6 0 0-15,-3-6 0 16,0-1 0-16,-12-6-1 16,-6-5-2-16,-4-8 1 15,1-6 0 1,-1-6 6-16,-1-6-2 0,4 0 5 16,-2 0-9-16,6-16-73 15,6-5-193-15</inkml:trace>
  <inkml:trace contextRef="#ctx0" brushRef="#br0" timeOffset="57391.9439">8151 8285 1004 0,'0'0'93'0,"0"0"-56"16,0 0-36-16,0 0 7 16,91-9 3-16,-58 9-11 15,-1 3-4-15,-7 0 4 16,-7 0 0-16,-6-3 2 0,-8 1 2 15,-2-1 7-15,-2 0 28 16,0 0 11-16,0 0-26 16,0 0-18-16,0 1-6 15,1 6-4-15,2 5-15 16,0 4 14-16,0 7 5 16,2 8-2-16,-2 7 0 15,0 5 2-15,1 6-1 16,-1 2 2-16,-1-2 0 15,1 2 0-15,-3-1 1 16,1 1-4-16,1-2-1 0,-1 0 3 16,2-2 1-1,-1-4 2-15,-2-3-3 16,0-4 0-16,0-5 1 16,-12-4-3-16,-5-7-1 0,-2-7 3 15,-4-7 4-15,-3-6 14 16,-1 0 14-16,-3-1-12 15,5-14-20-15,2-6-55 16,8-5-208-16</inkml:trace>
  <inkml:trace contextRef="#ctx0" brushRef="#br0" timeOffset="57870.8499">9217 8683 977 0,'0'0'85'0,"0"0"-59"16,0 0 56-16,0 0 10 15,0 0-63-15,94-20-13 16,-57 20-16-16,-1 0 2 16,0 0-4-16,-5 0 6 0,2 0-8 15,-6 4-8 1,-8 0-96-16,-7 0-110 0,-9-1-183 15</inkml:trace>
  <inkml:trace contextRef="#ctx0" brushRef="#br0" timeOffset="58051.3422">9175 8854 769 0,'0'0'447'0,"0"0"-413"15,86 3-7-15,-39-2 66 16,5-1-42-16,-4 0-38 16,6 0-13-16,-10 0-9 15,-8 0-103-15,-18 0-125 16,-11 0-381-16</inkml:trace>
  <inkml:trace contextRef="#ctx0" brushRef="#br0" timeOffset="80395.2594">10661 8201 1173 0,'0'0'29'16,"0"0"-23"-16,0 0 58 15,0 0 28-15,0 0-63 16,0 0-29-16,0 0-2 15,36 54-5-15,-26-5 3 16,-7 10 3-16,-3 8 1 16,0 7-1-16,-1 4 2 15,-14 0 2-15,-2-3-3 16,0-6 2-16,3-5-5 16,2-6 1-16,9-8-9 15,3-5-7-15,0-10 4 0,0-6 7 16,5-7-4-1,5-7-6-15,2-2 16 16,6-3-2-16,1-4 3 0,7-6-4 16,4 0 4-16,2 0-13 15,4 0-12-15,-1-6-10 16,-4-7 18-16,0-3-12 16,-8-3 1-16,-7-6 15 15,-9-2-25-15,-5-6 21 16,-2-5 8-16,-6-4-5 15,-21-2-11-15,-10 0-7 16,-17 1 11-16,-10 0 17 16,-8 3 8-16,4 3-3 15,14 7 36-15,17 9-23 0,16 7-1 16,12 8 9 0,9 2 4-16,6 4 20 15,18 0-45-15,11 0-1 16,6 0 0-16,1 1-37 0,-5 1-25 15,-3-2-44-15,-11 0-8 16,-7-6-151-16</inkml:trace>
  <inkml:trace contextRef="#ctx0" brushRef="#br0" timeOffset="81001.7488">11019 8068 176 0,'0'0'669'16,"0"0"-567"-16,0 0 3 16,0 0 24-16,0 0-60 15,0 0-28-15,0-19-20 16,0 19-20-16,0 9 6 16,-5 11 10-16,4 6-11 15,-1 5 2-15,2 2-8 16,0 6-3-16,-2-3-44 15,-4-3-157-15,-6-9-569 16</inkml:trace>
  <inkml:trace contextRef="#ctx0" brushRef="#br0" timeOffset="85786.2736">11713 8181 935 0,'0'0'44'0,"0"0"-29"16,0 0 24-16,0 0 35 0,0 0-29 16,0 0-24-16,0 0-2 15,-75-56-12-15,53 56 6 16,2 0 2-16,1 0-10 16,1 0 4-16,5 8-7 15,2 0 3-15,2 1-5 16,5 2 2-16,1 2-4 15,3 6 2-15,0 1 0 16,0 3 3-16,0 4-1 16,0 0 3-16,0 0-5 15,0 1 0-15,1 3-1 16,4 3 1-16,1 5 0 0,1 0 2 16,-2 4-2-1,-4 0 2-15,-1 1-2 16,0 0-3-16,-7-5 3 0,-8-2-1 15,0-4-1-15,-1-3-1 16,0-3 5-16,5-4-2 16,3 0 0-16,7-3 0 15,1-1-3-15,0 0 3 16,13-2 0-16,5-3 1 0,3-1 0 16,-2-2 1-16,4-1 0 15,-4-3 2-15,-2-1-6 16,-3 0 2-16,-3-4 0 15,-4 1-2-15,-2-3 2 16,5 0-37-16,-1 0-55 16,2 0-44-16,3-14-122 15</inkml:trace>
  <inkml:trace contextRef="#ctx0" brushRef="#br0" timeOffset="86638.5201">12308 8351 570 0,'0'0'323'16,"0"0"-236"-16,0 0 7 15,-57-77-18-15,34 63-15 16,-1 7-13-16,3 5-38 15,-3 2-7-15,0 5-3 16,0 15-4-16,8 4 3 0,2 2 1 16,10 1 0-16,4 2 0 15,0-4 2 1,15-1-4-16,6-6-2 0,4-6-28 16,-1-8 10-16,-2-4-3 15,-5 0-3-15,-1-6 28 16,-4-10-3-16,-1-5 3 15,-3-1 2-15,0-2 5 16,-2 4 8-16,-5 2 6 16,-1 2 1-16,0 6 20 15,0 2-23-15,0 4 0 16,0 4-19-16,0 0-1 0,0 3-14 16,0 16-2-1,0 8 13-15,0 9 2 0,0 1-19 16,3 3 10-16,2 2-2 15,-2 0-17-15,-3-5 7 16,0 2 6 0,0-7-2-16,-9-4 13 0,-5-7 4 15,-2-6 2-15,1-7 3 16,-1-6 7-16,-1-2 42 16,-2 0-7-16,-5-10-10 15,3-7-9-15,-1-2-15 16,4 0-9-16,9 0-2 15,6-1-4-15,3 2-71 16,6 0-118-16,22 1-221 16</inkml:trace>
  <inkml:trace contextRef="#ctx0" brushRef="#br0" timeOffset="86882.4947">12800 8374 1018 0,'0'0'36'0,"0"0"-17"15,0 0 78-15,-111-35-32 0,79 35-25 16,2 20-35-16,7 9-1 16,4 9-3-16,6 5 0 15,10 2 4 1,3-2-3-16,0-4-2 15,19-6-11-15,5-8-62 16,2-8-79-16,5-10-117 0</inkml:trace>
  <inkml:trace contextRef="#ctx0" brushRef="#br0" timeOffset="87287.4182">12844 8438 935 0,'0'0'112'0,"0"0"-29"16,0 0-17-16,0 0-5 0,0 0-33 16,0 0-28-16,91 9-5 15,-74 20 4-15,-6 3 0 16,-8 1-5-16,-3-5 1 16,0-3-32-1,-12-5-7-15,-1-5-6 16,4-8-11-16,6-6 11 0,3-1 11 15,0-1 34-15,0-15 5 16,13-5-10-16,3-3 10 16,3-2 6-16,-3-3 36 15,-3 2 8-15,1 3 12 16,-7 6 6-16,-2 5-9 0,-2 7 3 16,-2 6 8-16,2 0-54 15,3 6-16-15,1 17-12 16,4 8 10-16,1 3 2 15,-2 0-6-15,2-3 4 16,3-4-90-16,-1-7-19 16,3-8-149-16,2-9-538 15</inkml:trace>
  <inkml:trace contextRef="#ctx0" brushRef="#br0" timeOffset="87549.2803">13287 8337 1127 0,'0'0'41'0,"0"0"-39"16,0 0-2-16,107 87 25 0,-82-42 13 16,-5 4-29-16,-5 0-8 15,-11-4 2-15,-4-4-3 16,-1-7 0-16,-23-9 4 15,-9-9-2-15,-7-8 6 16,-3-8-5-16,2 0-3 16,9-1-31-16,9-15-120 15,16-4-168-15</inkml:trace>
  <inkml:trace contextRef="#ctx0" brushRef="#br0" timeOffset="88053.9277">13576 8225 840 0,'0'0'241'0,"0"0"-239"15,0 0 0-15,111-9-2 16,-70 9 5-16,0 0 2 16,-5 0-7-16,-8 0 0 0,-9 0 0 15,-8 0 0-15,-5 0 10 16,-5 0 54-16,-1 0-15 16,0-3-3-16,0 1-18 15,0 2-10-15,0 0-13 16,0 0-5-16,2 8-22 15,-2 16 7-15,0 5 15 16,0 9 1-16,0 5-1 16,1 7 0-16,2 4-2 15,0 7 3-15,0 0-1 16,0 3 0-16,6-4 1 0,-3 3 0 16,3-4-1-1,-5-3-1-15,-2-5-6 0,-2-7-1 16,0-4 6-1,0-11 2-15,-12-9-2 0,-3-7 2 16,-3-6 0-16,0-4 17 16,-4-3 9-16,0 0-26 15,-5-6-35-15,0-13-315 16</inkml:trace>
  <inkml:trace contextRef="#ctx0" brushRef="#br0" timeOffset="92770.8249">14407 8576 1118 0,'0'0'0'16,"0"0"-46"-16,0 0 40 15,0 0 6-15,0 0-6 16,0 0 5-16,0 0 1 16,-4 28 0-16,4-28 5 15,0 0-1-15,0 0 74 16,0 0 30-16,0-8-73 15,0-1-13-15,0 0-6 16,-3 0-16-16,-6 0-254 16</inkml:trace>
  <inkml:trace contextRef="#ctx0" brushRef="#br0" timeOffset="94277.9011">15413 8455 912 0,'0'0'78'0,"0"0"-53"16,0 0 61-16,-39-84-4 16,27 68-35-1,-6 4-2-15,-1 4-24 0,-5 4-8 16,-3 2-13-16,0 2 5 15,3 0-1-15,5 10-4 16,1 8 0-16,7 4 0 16,3 3 4-16,5-1-3 15,3 2 1-15,0-5 0 16,18-3 3-16,8-5-4 0,7-6 0 16,3-6-2-1,-2-1-20-15,-5-2 10 0,-6-13 9 16,-6-6 2-16,-5-1 3 15,-6-1 2-15,-2-1 5 16,-4 2 10-16,0 2 8 16,0 4-10-16,0 2 14 15,0 7-18-15,0 3 4 16,0 2-18-16,0 2-1 16,0 0-7-16,0 0-11 15,-3 15 19-15,2 5 0 16,1 5-8-16,0 7 5 15,3 5-15-15,9 0-4 16,4 7 5-16,3 2-15 16,1 0-25-16,1-3 19 15,-3-3-26-15,-6-5 24 0,-8-6 19 16,-4-5 18-16,-1-7 3 16,-17-4 2-16,-3-6 19 15,-9-6 23-15,-7-1-5 16,-6 0-14-16,-1-5-11 15,3-6-11-15,9-5-3 16,8 2-5-16,9-7-143 16,14-3-391-16</inkml:trace>
  <inkml:trace contextRef="#ctx0" brushRef="#br0" timeOffset="96998.5733">15702 8128 1021 0,'0'0'70'16,"0"0"6"-16,0 0 48 15,0 0-36-15,0 0-34 16,0 0-48-16,-7-17-6 0,7 35-18 16,1 7 16-1,2 7 4-15,-1 1 1 0,-2 4-3 16,0 1-68-16,0-1-74 15,-2-5-147-15,-4-7-573 16</inkml:trace>
  <inkml:trace contextRef="#ctx0" brushRef="#br0" timeOffset="97453.3572">16309 8403 884 0,'0'0'171'16,"0"0"-151"-16,0 0 37 16,0 0 24-16,-99-50-16 0,72 50-37 15,1 8-23-15,1 16-3 16,0 9 4-16,4 6 7 15,9 4 9-15,7 4-8 16,5-1-5-16,0-5-1 16,12-1-1-1,11-7 1-15,6-2-8 0,10-7 0 16,9-7-98-16,4-5-114 16,2-9-227-16</inkml:trace>
  <inkml:trace contextRef="#ctx0" brushRef="#br0" timeOffset="97921.632">16529 8522 1013 0,'0'0'180'0,"0"0"-125"15,0 0 22-15,0 0-8 16,0 0-28-16,0 0-32 15,92-22-9-15,-65 42-4 16,-4 4 1-16,-7 4 0 16,-6 1 0-16,-8 0-28 15,-2-5-17-15,0-3 9 16,-12-8 4-16,-1-5 23 16,5-3 9-16,2-3 1 15,5-2 2-15,1 0 13 0,0-4-4 16,7-14-9-16,12 0-32 15,0-7 12-15,0 0 3 16,-6-1 7-16,-3-4 10 16,-6 4 17-16,-4 2 21 15,0 4 15-15,0 2-14 16,-4 4 4-16,1 6-14 16,0 5-10-16,3 3 3 15,0 0-22-15,0 1-3 16,0 17-17-16,0 7 19 0,0 5 1 15,0 3 0 1,8-2 4-16,3 0-4 16,2-4-3-16,-1-1-78 15,2-7-50-15,3-8-149 0,2-8-396 16</inkml:trace>
  <inkml:trace contextRef="#ctx0" brushRef="#br0" timeOffset="98186.9171">16951 8276 1205 0,'0'0'63'15,"0"0"-63"-15,90 21 0 0,-50 8 19 16,-3 10 13-1,-4 8-9-15,-3 6-19 16,-7 2 2-16,-7 1-6 0,-12-2 0 16,-4-5-1-16,-13-3-1 15,-25-7-38-15,-15-4-10 16,-19-12-39-16,-9-10-197 16</inkml:trace>
  <inkml:trace contextRef="#ctx0" brushRef="#br0" timeOffset="111078.9027">1942 11998 1150 0,'0'0'97'16,"0"0"-86"-16,0 0-1 16,0 0 60-16,0 0-47 15,0 0-13-15,0 0-9 0,82 6 1 16,-57-6 8-1,-5-8-8-15,2-4 9 0,-5-2-5 16,-2-1-2 0,-8-3 7-16,-2 0-2 0,-4 2 1 15,-1 2 6-15,0 1 2 16,-6 1 1-16,-9 6-19 16,0 6-1-16,-4 0 0 15,-2 6 1-15,-6 17-1 16,0 6-5-16,5 6 12 15,4 3-5-15,13-1-1 16,5 1-2-16,0-6-1 0,20-4 2 16,10-5 1-1,11-4 2-15,3-7-2 16,11-8-37-16,14-4-94 0,4-1-117 16,6-22-224-16</inkml:trace>
  <inkml:trace contextRef="#ctx0" brushRef="#br0" timeOffset="111263.409">2684 11891 985 0,'0'0'75'0,"0"0"-62"15,0 0-6-15,0 0 7 16,0 0 31-16,-81 98-36 16,51-58-3-16,0 0-6 15,3-3 0-15,4-6 0 16,2-10-58-16,10-8-54 0,-1-9-19 15,2-4-57-15,4-7-295 16</inkml:trace>
  <inkml:trace contextRef="#ctx0" brushRef="#br0" timeOffset="111429.9625">2439 11928 600 0,'0'0'331'0,"0"0"-186"15,0 0-49-15,0 0 1 16,0 0-32-16,0 0-65 15,66-5 6-15,-41 40-6 16,3 3 4-16,-1 1 2 16,0 1-1-16,-2-3-5 0,-2 1 0 15,1-6 0 1,1-4-122-16,0-10-186 0</inkml:trace>
  <inkml:trace contextRef="#ctx0" brushRef="#br0" timeOffset="111565.5999">2946 12104 1132 0,'0'0'19'0,"0"0"-19"16,0 0-309-16</inkml:trace>
  <inkml:trace contextRef="#ctx0" brushRef="#br0" timeOffset="115110.0713">4668 11941 801 0,'0'0'100'16,"0"0"13"-16,0 0 36 16,0 0-101-1,-27-72-4-15,-3 61 4 0,-3 2-42 16,-11 6-2-16,-6 3-4 15,-2 0 0-15,3 0-2 16,12 7 4-16,10 2-2 16,13 0 0-16,10 3-10 15,4-1 10-15,6 2-5 16,22-2 5-16,14 2-4 16,7-1 8-16,2 1-3 15,-3 1-1-15,-8 2 1 16,-7-1-3-16,-6 3-1 0,-13 2-11 15,-11-3-9-15,-3 2-5 16,-16-3 28-16,-20-1-2 16,-9-7 3-16,-8-6-1 15,-1-2 2-15,8 0-1 16,6-4 14 0,10-6-8-16,15-1 4 0,9 3-1 15,6-3-10-15,6 0-36 16,28-3-138-16,13 2-166 15</inkml:trace>
  <inkml:trace contextRef="#ctx0" brushRef="#br0" timeOffset="115324.5556">4793 11946 848 0,'0'0'193'0,"0"0"-175"16,0 0-16-16,0 0 22 15,0 0 22-15,0 0-22 16,54 61-18-16,-45-39-3 16,-5 0-5-16,-1-4 2 15,-3-1-6-15,0-1-24 16,0-8-146-16,-6-6-216 16</inkml:trace>
  <inkml:trace contextRef="#ctx0" brushRef="#br0" timeOffset="115493.4567">4741 11650 1281 0,'0'0'0'15,"0"0"-33"-15,0 0-44 16,0 0 74-16,80 66-108 15,-55-38-220-15</inkml:trace>
  <inkml:trace contextRef="#ctx0" brushRef="#br0" timeOffset="115867.4576">4975 11847 935 0,'0'0'25'0,"0"0"-24"16,0 0 12-16,66 74 26 15,-51-48-20-15,-2 3-18 16,-4-5-2-16,-4-3 0 16,-5-3 1-16,0-8-1 15,0-3 3-15,0-4-2 16,0-3 9-16,0 0-3 16,0-6 14-16,0-8-20 15,1-7 0-15,10 0 8 16,2-1-8-16,1 0 0 0,2 2 10 15,-1 3 47-15,7 4 23 16,2 6-50-16,3 5-15 16,1 2 14-16,-1 0-15 15,6 4 5 1,-6 13-9-16,4 5-7 0,-7 5-4 16,-3 0 1-16,-9 3-3 15,-6 0 1-15,-6-3-16 16,0 1-101-16,-15-9-128 15,-6-5-405-15</inkml:trace>
  <inkml:trace contextRef="#ctx0" brushRef="#br0" timeOffset="117646.1575">6315 11833 84 0,'0'0'853'0,"0"0"-747"15,0 0-67-15,0 0 39 16,-52-75-27-16,29 75-7 16,-2 0-35-16,-3 7-5 15,-2 18 2-15,0 7 1 16,8 8 10-16,5 4-12 16,7 1-1-16,10 0 7 15,0-2-11-15,21-4 5 0,7-5 1 16,9-7-6-1,8-7-1-15,1-6-103 0,2-8-98 16,-3-6-315 0</inkml:trace>
  <inkml:trace contextRef="#ctx0" brushRef="#br0" timeOffset="118051.0726">6497 11886 990 0,'0'0'54'0,"0"0"-39"0,0 0-8 16,110-20 77-16,-74 26-41 15,-3 16-32-15,-8 5-11 16,-7 2-1-16,-13 3-6 16,-5-5 7-16,-9-1 0 15,-13-8 0-15,-1-5 0 16,4-4-2-16,4-6 2 15,9-3 0-15,6 0 4 16,0 0 4-16,0-14-8 16,6-6-37-16,13-5 4 15,2 0 10-15,-3-4 0 16,0 1 23-16,-6 0 1 16,-2 8 26-16,-4 3 31 15,-3 9-10-15,0 4-24 16,-3 4 17-16,3 0-41 0,3 6-5 15,4 14 2-15,-2 3-3 16,4 5 6-16,-3 1 0 16,0 2 3-16,0-2-8 15,4-2-56-15,8-5-93 16,3-10-156-16</inkml:trace>
  <inkml:trace contextRef="#ctx0" brushRef="#br0" timeOffset="118418.34">7018 11508 1083 0,'0'0'1'0,"0"0"12"15,0 0-13-15,0 0 0 16,83-15 1-16,-49 42 1 16,-7 9-3-16,-9 1 1 15,-13 2-15-15,-5-2-14 16,-9-3-1-16,-18-3 11 16,-6-7 15-16,5-6 7 15,6-4-3-15,8-4 30 0,11-5-4 16,3 2 2-16,0 0-18 15,12 2 11-15,13 3 19 16,8 1-25 0,9 4-14-16,1 3-1 15,5-3-131-15,0-2-305 0</inkml:trace>
  <inkml:trace contextRef="#ctx0" brushRef="#br0" timeOffset="118680.1175">7510 11998 465 0,'0'0'688'0,"0"0"-669"15,122 3-10-15,-65-1 37 16,-3-1 16-16,1 1-35 15,-3-1-17-15,-7 0-8 16,-8-1-3-16,-13 0 1 16,-9 0-61-16,-6 0-51 15,-9 0-124-15,0-2-295 16</inkml:trace>
  <inkml:trace contextRef="#ctx0" brushRef="#br0" timeOffset="118894.2031">7692 11866 1109 0,'0'0'86'16,"0"0"-86"-16,0 0-4 16,0 0 4-16,0 0 37 15,-2 81-13-15,2-45-24 16,0-1 4-16,0-1-4 15,-1-2 6-15,-1-2-12 16,2-3-40-16,0-6-102 16,14-6-108-16</inkml:trace>
  <inkml:trace contextRef="#ctx0" brushRef="#br0" timeOffset="119282.949">8446 11915 1026 0,'0'0'68'0,"0"0"-50"15,0 0-17-15,0 0 46 16,108 16-20-16,-79-10-21 15,-1 0-6-15,-7-2 2 16,-6 2-10-16,-9-1-34 0,-6-3-108 16,0 2-108-16,-2-3-479 15</inkml:trace>
  <inkml:trace contextRef="#ctx0" brushRef="#br0" timeOffset="119716.9144">8427 11946 855 0,'0'0'10'0,"0"0"-6"16,0 0-8-16,0 0 0 0,-43 80 4 15,37-60-4-15,5-1 1 16,-1-6-13-16,2-2-2 16,0-4-9-16,0-5 10 15,11 0 10-15,10-2 7 16,1 0 12-16,6 0-6 16,-2 0 24-16,5 0 8 15,2 6-22-15,-6 2 16 16,-3 3-13-16,-5 4 1 15,-8 2 7-15,-8-1 0 0,-3 4-9 16,-5-1 30 0,-17-3 10-16,-8-3 7 15,-3-7-18-15,-1-2-22 16,1-4 13-16,5 0-20 0,6-4-8 16,6-7-10-16,12-7-134 15,4-4-337-15</inkml:trace>
  <inkml:trace contextRef="#ctx0" brushRef="#br0" timeOffset="119958.2697">8871 11659 991 0,'0'0'189'15,"85"72"-189"-15,-40-18 8 16,-4 7 31 0,-7 4 48-16,-8 2-42 0,-10 2-30 15,-8-4 3-15,-8-4-15 16,-11-4 3-16,-32-4-5 16,-30-9-1-16,-27-12-18 15,-16-16-305-15</inkml:trace>
  <inkml:trace contextRef="#ctx0" brushRef="#br0" timeOffset="122559.2323">4680 11639 922 0,'0'0'74'16,"0"0"-55"-16,0 0-2 16,0 0 29-16,0 0 8 15,0 0-50-15,-42 4-4 16,30 18-2-16,8 4 1 16,4-1 2-16,0 1 0 15,10-6 2-15,11-7 2 16,1-5 3-16,-2-8-1 0,-4 0 8 15,-7-2 28-15,-4-11-1 16,-5-5-19-16,0 0-16 16,0 1-5-16,-8 1-4 15,-2 4-73-15,-2 0-67 16,6 4-136-16</inkml:trace>
  <inkml:trace contextRef="#ctx0" brushRef="#br0" timeOffset="242121.6346">2627 13583 1078 0,'0'0'102'16,"0"0"-46"0,0 0 42-16,0 0 9 0,0 0-30 15,0 0-44-15,0 0-33 16,-12-48-13-16,12 84 9 16,12 11 0-16,6 9 4 15,0 10-7-15,4-1-11 16,-4-2-33-16,-6-8-16 15,-4-10 0-15,-7-8-19 16,-1-10 42-16,0-10 9 16,-15-8 9-16,-4-7 22 0,-8-2 4 15,0-1 1 1,-3-15 5-16,0 0-4 0,8 3 28 16,6 1 0-16,8 7 11 15,5 3 14-15,3 2-28 16,0 0-27-1,19 8-12-15,8 11 6 0,12 5 6 16,4 2-1-16,2-2-42 16,-3-8 7-16,-3-7 2 15,-5-9 11-15,-4 0 17 16,-2-22 6-16,-7-11 4 16,0-9-1-16,-5-10 11 15,-4-9 22-15,-6-10-7 16,-6-5-2-16,0 1 3 0,-21 2-13 15,-13 13 23-15,-8 8 11 16,-10 10-20-16,-2 10 0 16,1 17-17-16,6 12-6 15,8 3-8-15,5 27-5 16,9 14 3-16,1 12-4 16,13 7 3-16,7 8 1 15,4 2 2-15,15-1-26 16,16-4-44-16,11-9-56 15,10-19-44-15,5-10-135 16</inkml:trace>
  <inkml:trace contextRef="#ctx0" brushRef="#br0" timeOffset="242331.057">3330 13728 1212 0,'0'0'48'16,"0"0"-39"-16,0 0-4 16,0 0 19-16,0 0-20 15,4 75 3-15,5-29 1 16,-2 1-8-16,-2-4-12 16,-5-7-84-16,0-8-79 15,0-10-230-15</inkml:trace>
  <inkml:trace contextRef="#ctx0" brushRef="#br0" timeOffset="242478.7697">3201 13428 1167 0,'0'0'0'0,"0"0"-120"16,0 0-283-16</inkml:trace>
  <inkml:trace contextRef="#ctx0" brushRef="#br0" timeOffset="242901.2314">3528 13452 995 0,'0'0'282'0,"0"0"-263"0,0 0-19 15,0 0 0-15,0 0 48 16,3 87 9-16,6-33-48 15,0 11 0-15,1 8-8 16,-4 4 4 0,-4-1-5-16,1-7 0 0,1-6-18 15,2-5-17-15,3-7 0 16,6-10 1-16,6-8-23 16,6-10 19-16,7-11 0 15,5-11-35-15,10-1 9 16,-1-10-41-16,-2-16 55 0,-10-4 45 15,-11-6 5-15,-14-3 34 16,-11 1 76-16,-9 3-59 16,-30 3 15-16,-15 5-32 15,-14 8-7-15,-4 9-1 16,5 7-16 0,12 3 17-16,19 0 6 0,17 7-32 15,13 4-1-15,6 2 1 16,7-2-1-16,30 0 9 15,16-7-9-15,11-4-45 16,9 0-65-16,-9-16-122 16,-6-14-280-16</inkml:trace>
  <inkml:trace contextRef="#ctx0" brushRef="#br0" timeOffset="243318.2703">3985 13596 946 0,'0'0'123'15,"0"0"-45"-15,-3-75 3 16,3 69 46-16,0 6-42 15,0 0-63-15,11 10-22 16,6 18-12-16,2 13 10 16,-2 12 1-16,1 14-2 15,-9 10-2-15,-5 4 5 16,-4 0 0-16,0-5 0 16,0-6 0-1,0-5-20-15,0-11-10 0,9-8-1 0,9-12 2 16,12-10 12-16,4-9 0 15,5-11 0-15,0-4 0 16,-2-4 15 0,-1-17-1-16,-3-2 3 15,-8-8-4-15,-12-4 4 16,-13-8-13-16,-5-4 9 0,-33-1-21 16,-14-5 18-16,-15 2 2 15,-11 3 5-15,-4 7 10 16,10 6 4-16,17 11 31 15,24 9 9-15,23 9-5 16,8 0 2-16,17 1-37 16,26-5-8-16,18-2-10 0,8 1 4 15,1-2-32-15,-7-2-83 16,-14-9-89-16,-15-6-182 16</inkml:trace>
  <inkml:trace contextRef="#ctx0" brushRef="#br0" timeOffset="243634.6357">4316 13386 910 0,'0'0'169'16,"0"0"-152"-16,0 0-17 16,0 0 0-16,0 0 8 15,13 76 10-15,-10-49-17 16,3-5 3-16,0-8-4 0,2-5 8 15,0-8-8-15,0-1 7 16,9 0-1-16,0-16 11 16,1-6-12-16,0 0 1 15,-3 0 14 1,-3 5 27-16,-1 8 14 0,-3 5-4 16,0 4-38-16,4 2-19 15,6 16-3-15,5 11 3 16,2 3 0-16,3 3 0 15,-3-1-2-15,-4 1-29 16,-1-6-139-16,-9-9-217 16</inkml:trace>
  <inkml:trace contextRef="#ctx0" brushRef="#br0" timeOffset="244484.3636">5469 13658 1237 0,'0'0'41'0,"0"0"-37"16,0 0-4-16,0 0-12 15,0 0-10-15,0 0 22 16,1 78 3-16,4-35-3 16,-2 0 1-16,6-7-1 15,6-5-36-15,1-8-5 16,7-11-21-16,3-8 6 0,1-4 27 15,3-5 5-15,-4-19 24 16,-7-7 2-16,-1-4 0 16,-8 1 32-16,-5 3 8 15,-4 10 12-15,-1 8-2 16,0 7-31-16,0 6-7 16,5 8-14-16,5 17-21 15,5 9 21-15,9 3-4 16,9-1 0-16,7-5 0 15,6-4-18-15,1-10 0 16,-1-12 16-16,-10-5 2 16,-13-5 4-16,-12-20 56 15,-8-8 10-15,-3-11 6 16,-17-6-21-16,-17 3 3 16,-9 3-32-16,-5 12-20 0,-1 11-4 15,4 13-8-15,8 8-105 16,14 6-42-16,16 18-142 15</inkml:trace>
  <inkml:trace contextRef="#ctx0" brushRef="#br0" timeOffset="244676.5569">6334 13797 793 0,'0'0'602'0,"0"0"-590"16,0 0-12 0,0 0-24-16,0 0-29 15,0 0-147-15,-10 19-472 0</inkml:trace>
  <inkml:trace contextRef="#ctx0" brushRef="#br0" timeOffset="245183.7575">6776 13775 1273 0,'0'0'31'16,"0"0"-16"-16,0 0 2 15,0 0-16-15,0 0 23 16,79-73-24 0,-31 67-2-16,-2-1-2 0,-12 0 0 15,-17-3 4-15,-10-1 0 16,-7-1 0-16,-22 2-2 16,-20 1-14-16,-10 4 12 15,-5 2 0-15,10 3 6 16,14 0-2-16,16 0 0 0,17 3-9 15,0 12-2-15,27 2 5 16,15-1 4-16,11 2-4 16,0 1-21-16,-10-2 14 15,-13 2 6-15,-21-1-2 16,-9 1 2-16,-11 0 2 16,-25 1 5-16,-10 4 10 15,4-2 15-15,8-1 6 16,21-1 1-16,13-2-12 15,13-2 19-15,32-4 36 16,13-2-30-16,14-5-26 16,2-4-19-16,-2-1 0 15,-5 0-30-15,-9-9-172 16,-12-12-251-16</inkml:trace>
  <inkml:trace contextRef="#ctx0" brushRef="#br0" timeOffset="245306.4402">7259 13797 651 0,'0'0'0'15</inkml:trace>
  <inkml:trace contextRef="#ctx0" brushRef="#br0" timeOffset="245566.7672">7786 13496 883 0,'0'0'463'15,"0"0"-382"-15,0 0-69 16,0 0 13-16,0 0-24 16,0 0 0-16,25 62-1 15,-13-6 0-15,-4 7 0 16,2-3-1-16,-5-2 0 15,1-9 1-15,4-7 1 16,3-10 1-16,4-10-1 16,4-7 6-16,3-5-6 15,2-5-2-15,-3-5-101 16,-4 0-132-16,-10-8-385 0</inkml:trace>
  <inkml:trace contextRef="#ctx0" brushRef="#br0" timeOffset="245944.3513">7695 13739 1254 0,'0'0'132'15,"0"0"-116"-15,82-20-10 16,-25 17 24-16,4 1-11 16,3 2-17-16,-1-3-2 15,-8-4-47-15,-7 0-18 16,-17-3 14-16,-11 2 14 0,-12 2 37 15,-8 2 2-15,0 1 11 16,0 3 28-16,0 0-41 16,0 0-2-16,-4 18 2 15,4 9 4-15,0 6 22 16,4 0-13-16,20-2-5 16,5-5 5-16,9-5-9 15,4-7 12-15,3-4-9 16,0-8-4-16,-5-2 13 15,-9-2 43-15,-8-13-9 16,-14-6 10-16,-9-6-37 16,0-3-14-16,-27-1-9 15,-15 0-8-15,-10 3-1 0,-11 6-80 16,-4 9-65 0,6 3-127-16</inkml:trace>
  <inkml:trace contextRef="#ctx0" brushRef="#br0" timeOffset="246678.9892">9354 13736 1019 0,'0'0'188'16,"0"0"-107"-1,89-72-50-15,-42 61 21 16,5 11 22-16,5 0-38 0,-2 18-23 16,-1 13 1-16,-10 10-13 15,-17 5 1-15,-15 1-2 16,-12 0-9-16,-19-7-23 16,-14-8-32-16,-6-10 11 15,2-10 36-15,5-10 10 16,10-2 7-16,12 0-6 0,10-16-16 15,0-6 12-15,18-7-37 16,13-4 19-16,5-6 26 16,1-1 4-16,-4-1 10 15,-12 6 51-15,-5 8 18 16,-10 9-21-16,-4 10-7 16,-2 8-28-16,0 0-25 15,0 17-5-15,0 19 5 16,0 11 2-16,0 4 2 15,19-1-1-15,9-8-3 16,7-7 0-16,5-7 5 16,3-10-5-16,2-6 0 15,0-9-56-15,-2-3-159 16,-6-3-394-16</inkml:trace>
  <inkml:trace contextRef="#ctx0" brushRef="#br0" timeOffset="246810.6321">10318 13989 1371 0,'0'0'0'16,"0"0"-203"-16,0 0-179 16</inkml:trace>
  <inkml:trace contextRef="#ctx0" brushRef="#br0" timeOffset="247457.4687">10293 13977 1089 0,'0'0'0'0,"0"0"-44"16,0 0 11-16,0 0 31 15,0 0-1-15,0 0 3 16,6 6 2-16,-6-5 1 16,0-1 16-16,0 0 32 15,0 0 3-15,0 0-6 16,0 0 6-16,4 3 17 15,11 1-23-15,10 7-28 16,8 6 21-16,1 5 10 0,-4 6-12 16,-9 4-30-1,-15 3-2-15,-6 3-7 0,-33 0 0 16,-44-3-3 0,-34-11-253-16</inkml:trace>
  <inkml:trace contextRef="#ctx0" brushRef="#br0" timeOffset="249346.0904">10118 11939 1153 0,'0'0'63'16,"0"0"-52"-16,0 0 42 0,0 0 11 16,95 0-16-16,-34 0-32 15,4 0-2-15,-1 0-7 16,-9 0-7-16,-10 0 0 16,-9 7-69-16,-11 3-113 15,-17 0-104-15,-8-1-288 16</inkml:trace>
  <inkml:trace contextRef="#ctx0" brushRef="#br0" timeOffset="249528.9262">10128 12184 1136 0,'0'0'75'0,"0"0"-73"16,124 0 95-16,-72 0-14 0,-2-1-78 15,0-3-5 1,4 2-78-16,-6-6-171 0,-5-2-507 16</inkml:trace>
  <inkml:trace contextRef="#ctx0" brushRef="#br0" timeOffset="250916.2722">11355 11784 1233 0,'0'0'32'0,"0"0"-26"0,0 0 56 16,0 0 12-16,0 0-56 15,0 0-18-15,49 32-9 16,-37 6 7 0,-2 1-1-16,1-3 3 0,8-3 0 15,3-5 0 1,8-9-3-16,3-6-8 0,0-7-11 16,1-6 10-16,-4-3 5 15,-8-16 5-15,-6-9 2 16,-7-3 2-16,-8-1 2 15,-1 3 6-15,0-1 1 16,-9 6 10-16,-3 7-4 0,0 5-7 16,6 10-1-16,3 2-9 15,3 11-15 1,0 17 7-16,0 12 3 16,0 6 5-16,16 4 0 0,1 5 0 15,4 0-2-15,-3-1 3 16,3-3-1-16,-8-5 0 15,-9-11-1 1,-4-7-4-16,-13-9 5 16,-33-10-12-16,-27-5 8 0,-21-4-31 15,-17-7-147-15,-8-21-258 16</inkml:trace>
  <inkml:trace contextRef="#ctx0" brushRef="#br0" timeOffset="252266.3437">3579 15979 1053 0,'0'0'108'15,"0"0"-83"-15,-115-73-17 16,75 63 30-16,-1 8 28 0,2 2-39 16,4 12-26-16,5 19 4 15,9 5-5-15,8 3 0 16,11-2 2-16,2-2-1 15,15-7 8-15,16-6 1 16,4-8-4-16,2-10 2 16,-3-4-8-16,-1-2 0 15,-3-18 10-15,0-8-8 16,-2-9 3-16,-7-11 8 16,0-6-12-16,-9-3 4 15,-5-2-2-15,-4 0 2 0,-3 5 24 16,-1 1-2-1,-16 5 4-15,-5 5-9 0,0 7-10 16,2 11 14 0,5 8-14-16,8 7-7 0,2 7 3 15,5 3-8 1,0 0-5-16,-1 10-8 0,-1 14-1 16,1 9 14-16,-2 6-1 15,3 5 0-15,0 3 1 16,0 2 0-16,9 4 0 15,1 3-2-15,1 4-61 16,-1 3-29-16,2-6-102 16,-4-10-116-16</inkml:trace>
  <inkml:trace contextRef="#ctx0" brushRef="#br0" timeOffset="253999.1533">3828 15598 511 0,'0'0'486'0,"0"0"-426"16,0 0-17-16,0 0 33 0,0 0-10 16,0 0-55-1,22-11-11-15,-14 30-1 0,-2 5-3 16,1 5 8-1,-4 3-1-15,2 0-3 0,1-1 3 16,3-4-6 0,4-2 3-16,4 0 0 0,5-8-4 15,3-3 4-15,2-9-9 16,0-5-3 0,-3 0-2-16,-3-9 11 0,-5-9 2 15,-4-6 1-15,-6 1 1 16,3-7 0-16,-8 1 15 15,-1-1 1-15,0 2 10 16,0 4 2-16,0 2-3 16,0 7-8-16,-1 1 19 0,-8 4-18 15,6 5-3 1,0 3 4-16,3 2-19 0,0 0-1 16,0 7-26-16,0 13 25 15,0 6-4-15,0 5 9 16,11 5-4-16,0 3 0 15,0 2-3-15,-5 4-1 16,-3 0-19-16,1 5 5 16,-4-1 11-16,0-6-6 15,-13-5 12-15,-5-11 1 16,-6-3-8-16,-9-11 8 16,-3-7 4-16,-11-6 28 15,-7 0 6-15,-1-1-22 16,4-7-7-16,0 1-9 15,6 3-80-15,11 2-104 0,9 1-283 16</inkml:trace>
  <inkml:trace contextRef="#ctx0" brushRef="#br0" timeOffset="254562.7453">3019 16435 1256 0,'0'0'48'16,"0"0"-37"-16,0 0-9 16,0 0 41-16,0 0 34 15,127-4-72-15,-25 14-1 16,19-2-8-16,11-1 3 15,10-1 1-15,3-3 4 16,-9-3-2-16,-19 0 1 16,-21 0-1-16,-23-6-1 15,-25-1-2-15,-20 0-108 16,-19-1-105-16,-9 0-138 16</inkml:trace>
  <inkml:trace contextRef="#ctx0" brushRef="#br0" timeOffset="255375.5748">3494 16940 1164 0,'0'0'32'0,"0"0"-30"16,0 0 34-16,-106-65 58 16,67 63-57-16,-4 2-22 15,-5 0-12-15,2 16 12 16,7 6 9-16,9 3-9 15,11 1-3-15,11-1-12 0,8 1 2 16,2-6-4-16,25-3 4 16,7-7 0-16,12-6-2 15,5-4-2-15,0-8-31 16,-8-14-4-16,-6-6-3 16,-7-10 38-16,-15-1 0 15,-9-5 2-15,-6-5 7 16,0-2-5-16,-9 2 16 15,-9 3 28-15,2 7-4 16,-2 9 1-16,6 9-1 16,1 7-15-16,4 8 13 0,4 6-32 15,0 0-8 1,3 14-9-16,0 18-3 0,0 13 9 16,12 11 3-16,7 4 0 15,8 5-4-15,0 1-6 16,0-3-77-16,1-4-57 15,-5-11-112-15,-1-13-230 16</inkml:trace>
  <inkml:trace contextRef="#ctx0" brushRef="#br0" timeOffset="255789.9513">3833 16848 1332 0,'0'0'82'16,"0"0"-79"-16,0 0-3 16,80 3 45-16,-58 19-31 15,-10 9-14-15,-9 3-7 16,-3 5 7-16,-12 1-4 16,-13-8 4-16,0-7-3 15,5-6-2-15,7-10-14 16,5-9-3-16,8 0-3 15,0-9 15-15,8-18-1 16,14-9-79-16,5-1 63 16,3-2 27-16,-9 0 1 15,1 3 1-15,-9 8 0 16,-5 8 55-16,-5 7 13 0,-3 7-20 16,0 6-3-1,0 0-46-15,3 14-1 16,0 11-12-16,5 8 12 0,5 1 7 15,5-2-7-15,7-3 0 16,2-7 4-16,6-8-4 16,1-9-101-16,6-5-137 15,2-12-629-15</inkml:trace>
  <inkml:trace contextRef="#ctx0" brushRef="#br0" timeOffset="263467.0034">5202 16146 332 0,'0'0'854'0,"0"0"-809"15,0 0-43-15,0 0 131 16,0 0-1-16,0 0-54 16,-21-19-51-16,57 18-26 15,15 1-2-15,10 0 1 16,0 0 0-16,-4 0-5 16,-11 4-64-16,-13 4-85 15,-12 2-91-15,-21-4-374 16</inkml:trace>
  <inkml:trace contextRef="#ctx0" brushRef="#br0" timeOffset="263658.4737">5111 16372 1178 0,'0'0'155'15,"0"0"-150"-15,127 0 7 16,-63 0 96-16,3-5-58 15,-1 3-31-15,-5-1-19 16,-4 3-19-16,-7-6-126 16,-14-1-160-16</inkml:trace>
  <inkml:trace contextRef="#ctx0" brushRef="#br0" timeOffset="265081.4561">6807 15748 1152 0,'0'0'33'0,"0"0"-25"15,-80-57-8-15,35 49 46 16,-7 5 13-16,-2 3-38 16,-1 8-9-16,6 12-9 15,13 3 2-15,14 2-1 16,14-2-3-16,8-2-1 16,3-5 10-16,25-3-6 15,11-9 1-15,10-4-5 16,2-4-20-16,-6-19 9 15,-9-6-24-15,-8-11 20 0,-12-6 11 16,-7-8 8-16,-6-3-3 16,-3-4 4-16,0 0-2 15,-9 4 41 1,-10 4-15-16,0 3 14 0,-2 7 23 16,-2 8-27-1,4 11 1-15,7 11-16 0,6 7-17 16,3 6-2-16,3 7-5 15,0 25-25-15,0 18 24 16,6 11 1-16,9 7 0 16,3 3 0-16,-3 6 4 0,-2-1-9 15,-2-1-46-15,2-4-63 16,-1-6-54-16,4-14-36 16,-8-9-176-1</inkml:trace>
  <inkml:trace contextRef="#ctx0" brushRef="#br0" timeOffset="265274.9393">6224 16044 1144 0,'0'0'109'15,"85"0"-91"-15,-9 0-5 16,18 0 102-16,15 0-46 15,10-6-37-15,7 4-26 16,-10 2 2-16,-13 0-8 0,-18 0-171 16,-27 6-255-16</inkml:trace>
  <inkml:trace contextRef="#ctx0" brushRef="#br0" timeOffset="265998.8822">6696 16792 926 0,'0'0'261'0,"0"0"-227"16,0 0-26-16,-77-86 68 15,41 69-6 1,-5 8-14-16,-1 5-25 0,5 4-31 16,-1 0 8-16,5 17-1 15,2 6-3-15,10 3 0 16,7 1-2-16,6 3-2 15,8-3 4-15,0-2-2 16,24-9-2-16,9-4 0 16,10-10 3-16,9-2 0 15,5-4-3-15,-2-19-3 0,-7-8-8 16,-4-9-7-16,-11-5 11 16,-9-6-15-16,-7-5 13 15,-11-4 7-15,-6-1 4 16,0 3 0-16,-11 2 16 15,-5 9 35 1,1 6-27-16,3 10 17 0,3 10-12 16,3 11-7-16,6 4-12 15,0 6 10-15,0 0-22 16,0 14-9-16,0 22 1 16,-3 17 7-16,0 13 2 15,0 6-1-15,0 5 0 16,3-1-29-16,0-1-58 15,15-5-76-15,21-13-78 16,10-18-189-16</inkml:trace>
  <inkml:trace contextRef="#ctx0" brushRef="#br0" timeOffset="266433.2582">7010 16562 1187 0,'0'0'80'0,"0"0"-63"16,0 0-5 0,0 0 26-16,112-21-4 0,-77 48-19 15,-4 9-9-15,-6 6-5 16,-12-1-1 0,-13 1 0-16,0-9-3 15,-17-4-1-15,-4-11-9 0,7-9-11 16,5-5-19-16,5-4 12 15,1-11 19-15,3-15-33 16,0-10-27-16,10-3 60 16,4-3 12-16,-1 1 30 15,-5 2 26-15,-2 7 33 16,-5 7 22-16,1 12-36 16,1 6-3-16,-2 7-21 15,4 0-51-15,3 14-1 0,6 16-23 16,5 9 24-1,5 4 4-15,2 3-2 0,2-3 2 16,2-6-4-16,3-2 0 16,5-9-22-16,3-7-80 15,2-11-87 1,3-8-142-16</inkml:trace>
  <inkml:trace contextRef="#ctx0" brushRef="#br0" timeOffset="267280.6806">8049 15718 1099 0,'0'0'64'16,"0"0"-59"-16,0 0 7 16,0 0 25-16,-109-39 1 15,70 39-34-15,2 9-1 0,7 7-6 16,12 4 4-1,13 1-2-15,5 2 0 0,18 0 0 16,18 2 1-16,6 2 0 16,1-1-1-1,-2 1 0-15,-6 1-1 0,-9-4 2 16,-13-4 0-16,-10-8-3 16,-3-6-1-16,-8-3-3 15,-20-3 7-15,-5 0 19 16,-4-4 1-16,0-8-3 15,10-5-6-15,9 2-11 16,10-2-10-16,8-3-97 16,11-3-189-16,25 0-518 15</inkml:trace>
  <inkml:trace contextRef="#ctx0" brushRef="#br0" timeOffset="267453.2326">8295 15759 1191 0,'0'0'106'15,"0"0"-93"-15,0 0-8 16,0 0 26-16,0 0 3 16,0 0-22-16,28 62-8 15,-18-28 0-15,-2 1-4 16,1-1-40-16,-1-3-75 16,-1-7-85-16,-4-16-351 15</inkml:trace>
  <inkml:trace contextRef="#ctx0" brushRef="#br0" timeOffset="267608.5235">8180 15490 1321 0,'0'0'0'15,"0"0"-177"-15,0 0-11 16,0 0 34-16,100 37-346 15</inkml:trace>
  <inkml:trace contextRef="#ctx0" brushRef="#br0" timeOffset="267914.7045">8441 15766 897 0,'0'0'168'15,"0"0"-166"-15,0 0-4 16,0 0 3-16,57 77-3 15,-44-61 2-15,2-3-3 16,-4-6-18-16,0-6 5 16,1-1 16-16,2-3 9 15,7-12-8-15,-2-4 15 16,-2 1 32-16,-1 1 32 16,-4 5 10-16,1 3-18 15,-2 5-12-15,4 4-45 0,1 0-14 16,8 7-1-16,-3 13-9 15,1 5 3 1,-4 5 5-16,-9 5-21 0,3-1-90 16,1-3-72-16,1-6-157 15</inkml:trace>
  <inkml:trace contextRef="#ctx0" brushRef="#br0" timeOffset="268122.1461">9220 15683 1163 0,'0'0'52'0,"0"0"-50"15,-109-13 22-15,70 30 40 16,2 15-17-16,17 12-25 16,7 7-4-16,12 4-11 15,1 5-6-15,16-4 3 16,15-3-4-16,8-10-35 15,7-11-127-15,2-15-156 16</inkml:trace>
  <inkml:trace contextRef="#ctx0" brushRef="#br0" timeOffset="268540.5951">9466 15791 1160 0,'0'0'125'15,"0"0"-39"1,0 0-26-16,0 0-13 0,0 0-37 16,103 7-10-16,-70 22-2 15,-7 6 2-15,-9 5-1 16,-11-2-5-16,-6-1 6 16,0-8-4-16,-15-2-30 15,-1-12 0-15,2-7 0 16,7-3 0-16,5-5 15 15,2 0 16-15,0-17 0 0,17-9-104 16,2-5 82 0,-1-2 23-16,-3-4 2 15,-5 1 2 1,-5 7 37-16,-2 8 38 0,-3 8 7 0,0 7-14 16,0 6-26-1,0 0-44-15,6 15-11 0,-2 13 1 16,1 11 9-16,2 5 2 15,2 1-1-15,3-1 0 16,2-7 0-16,5-5-78 16,5-10-72-16,2-9-107 15,2-10-345-15</inkml:trace>
  <inkml:trace contextRef="#ctx0" brushRef="#br0" timeOffset="268897.4975">10040 15493 789 0,'0'0'500'16,"0"0"-470"-16,0 0-27 15,0 0-6-15,105-18 6 16,-80 34-6-16,-7 2 3 16,-12 3-7-16,-6 3 6 0,-18 2 0 15,-16-1 1-15,-3 0 4 16,7-1-4-16,9-5 4 16,18-1 8-16,3 0-1 15,19-2 6-15,20-2-4 16,15-2 1-16,7-2-9 15,0-3-5-15,0 1-89 16,-12-4-174-16,-14-3-669 16</inkml:trace>
  <inkml:trace contextRef="#ctx0" brushRef="#br0" timeOffset="269237.2422">10558 15951 1045 0,'0'0'164'16,"0"0"-137"-16,0 0-8 0,0 0 70 15,89-8-11-15,-39 8-42 16,5 0-36 0,0 0 0-16,-4 0-2 15,-8 4 2-15,-7 0-20 0,-11 0-111 16,-14-4-110-16,-11 0-168 15</inkml:trace>
  <inkml:trace contextRef="#ctx0" brushRef="#br0" timeOffset="269508.5167">10658 15811 1104 0,'0'0'109'16,"0"0"-97"-16,0 0-10 16,0 0 8-16,0 0 9 15,0 0 35 1,-3 93-45-16,3-50-6 0,0-1 2 16,3 2-4-16,2-6 1 15,-2-4-1-15,5-5-2 16,4-7-1-16,2-3-68 15,10-7-56-15,3-7-127 16,2-5-507-16</inkml:trace>
  <inkml:trace contextRef="#ctx0" brushRef="#br0" timeOffset="269758.8488">11204 15804 740 0,'0'0'406'0,"0"0"-356"16,94-6-50-16,-63 6 4 15,-4 0 20-15,-9 0-15 0,-5 6-9 16,-8-2-2-1,-5 4-33-15,0 1-94 16,-9-3-105-16</inkml:trace>
  <inkml:trace contextRef="#ctx0" brushRef="#br0" timeOffset="270080.9875">11128 15848 977 0,'0'0'37'0,"0"0"-35"16,0 0 3-16,0 0 32 0,-72 79-20 15,69-52-13 1,3-2 0-16,3 0-1 16,17-3-3-16,4-4 1 15,6-4 7-15,1 2-7 0,-3-3 16 16,-2 2 6-1,-6-1 3-15,-8 1-5 0,-4 0-11 16,-8-1 9-16,0 1 9 16,-6 0 4-16,-18-4 23 15,-7-3-11-15,-5-4-32 16,2-4 4-16,5 0-16 16,10 0-40-16,10-18-129 15,9-4-351-15</inkml:trace>
  <inkml:trace contextRef="#ctx0" brushRef="#br0" timeOffset="270315.8941">11440 15668 1378 0,'0'0'5'15,"104"75"3"-15,-46-18 18 16,-10 5 48-16,-9 9-29 15,-15 5-22-15,-8 1-19 16,-14-3-2-16,-2-5-2 0,-27-5 0 16,-22-5-2-1,-17-12-37-15,-13-15-125 0,-11-18-115 16,1-14-477-16</inkml:trace>
  <inkml:trace contextRef="#ctx0" brushRef="#br0" timeOffset="273446.8224">17336 11125 974 0,'0'0'66'16,"0"0"-41"-16,0 0 79 16,0 0 46-16,0 0-42 15,0 0-61-15,56-72-24 16,-60 63-3-16,-17 2-20 0,-9 3 1 15,-4 4-1 1,-3 0-5-16,-3 4 1 0,7 10 5 16,6 6-1-16,9 2 0 15,6-1 3-15,11-2-6 16,1-2-2-16,11-3 4 16,16-6-1-16,6-6-1 15,3-2-1-15,0-2 1 16,-5-19-12-16,-6-5 3 15,-6-6 2-15,-9-8 6 16,-7-4 4-16,-3-7 1 16,0-2 3-16,-13-3 11 15,-3 0 1-15,-1 6 15 0,2 7-6 16,1 11 2-16,5 11 7 16,3 9-15-16,5 8 5 15,1 4-16-15,0 0-8 16,0 20-7-16,1 16-4 15,14 14 11-15,6 7 2 16,1 7 0-16,1-2 0 16,-5 0-2-16,-2-5-22 15,-4-5-24-15,-1-4-40 16,-4-9-71-16,-3-10-72 16,-1-14-144-16</inkml:trace>
  <inkml:trace contextRef="#ctx0" brushRef="#br0" timeOffset="274014.1326">17640 10862 989 0,'0'0'131'16,"0"0"-42"-16,0 0-51 15,0 0 63-15,0 0-47 0,0 0-54 16,11 0-8 0,2 29 1-16,1 2 7 0,-1 3 0 15,2-3-3 1,0-3 1-16,0-4-27 16,3-7-1-16,3-5 2 0,1-9-2 15,-1-3 18-15,-3 0 6 16,-2-18 6-16,-5-7 8 15,-4-2 0-15,-4-6 25 16,-1-1 2-16,-2-1-18 16,0 4 8-16,0 3 1 15,0 7-5-15,0 5 26 16,-5 7-29-16,2 5 0 16,2 3-13-16,1 1-5 15,0 5-1-15,0 17-20 0,0 9 21 16,14 7 2-16,3 5-2 15,2 0-9-15,-4 3-4 16,1-3-21-16,-5 0 2 16,0-3-6-16,-6-3 16 15,-3-5 18-15,-2-5 3 16,-5-4 1-16,-15-5 4 16,-7-5 13-16,-9-5 25 15,-6-3 5-15,0-4-14 16,2-1-19-16,6 0-12 15,4 1-4-15,8 3 0 16,4-4-161-16,7 0-147 16</inkml:trace>
  <inkml:trace contextRef="#ctx0" brushRef="#br0" timeOffset="274247.5112">16953 11483 1081 0,'0'0'383'16,"0"0"-353"-16,119 4-25 15,-15-1 2-15,25 4 58 16,21 0-44-16,11 1-18 16,-1-4-6-16,-15-4 3 15,-24 0-11-15,-29 0-43 16,-31 0-74-16,-28-6-97 15,-33 2-473-15</inkml:trace>
  <inkml:trace contextRef="#ctx0" brushRef="#br0" timeOffset="274897.7697">17480 12104 1216 0,'0'0'28'0,"-81"-51"-18"15,37 33 29-15,0 4 84 0,-1 7-47 16,3 7-53-16,8 0-6 15,9 7-17-15,9 11 3 16,10 1-3-16,6 1 3 16,0 2 1-16,5-1-3 15,19-5-1-15,7-6 0 16,8-2-4-16,3-8-15 16,2 0 15-1,-5-14-4-15,-3-7 0 0,-3-12 6 16,-8-3-3-16,-4-8 4 15,-4-4 1-15,-6-2 0 16,-2 1 9-16,-4 4 5 16,-5 8 15-16,0 9 16 15,0 9-16-15,0 10 6 0,0 5-26 16,0 4 0-16,0 0-9 16,-2 18-11-16,2 16 10 15,0 15-5-15,0 8 9 16,6 4-6-16,12-1 2 15,2-2-43-15,-1-5-32 16,2-8-95-16,0-9-108 16,1-15-388-16</inkml:trace>
  <inkml:trace contextRef="#ctx0" brushRef="#br0" timeOffset="275313.8562">17861 11940 1314 0,'0'0'80'0,"0"0"-52"16,0 0-2-16,112-40 43 15,-76 47-50-15,1 19-13 16,-1 7-12-16,-9 7 6 16,-17-1-2-16,-10-1 0 15,-10-5-32-15,-20-4 3 16,-3-6 0-16,3-9-3 15,11-6 26-15,8-5-21 16,8-3-11-16,3-4 38 16,8-17-2-16,17-10-85 0,8-4 59 15,0-5 30-15,0-1 9 16,-8 2 20 0,-4 3 51-16,-9 9 10 15,-4 9-19-15,-5 10-15 0,-2 6-6 16,-1 2-40-16,0 10-10 15,0 18-26-15,3 12 26 16,7 6 0-16,5 0 0 16,11-3 0-16,7-3 0 15,6-9-21-15,8-7-54 16,0-9-120-16,3-13-155 16</inkml:trace>
  <inkml:trace contextRef="#ctx0" brushRef="#br0" timeOffset="275591.9447">18929 11484 1195 0,'0'0'90'16,"0"0"-70"-16,125-11-18 16,-68 11 55-16,-4 0-21 15,-3 11-24-15,-6 2-12 0,-14 4-12 16,-16-3-123-16,-14-1-117 16,-25-1-289-16</inkml:trace>
  <inkml:trace contextRef="#ctx0" brushRef="#br0" timeOffset="275710.6184">18904 11728 982 0,'0'0'158'0,"100"5"-101"15,-33-4 67-15,4-1 18 16,-2 0-67-16,-3 0-64 16,-3 0-11-16,-8 0-20 15,-13-3-139-15,-19-5-170 16</inkml:trace>
  <inkml:trace contextRef="#ctx0" brushRef="#br0" timeOffset="282895.7682">20652 11347 915 0,'0'0'89'0,"0"0"-75"15,0 0 20-15,0 0 86 16,0 0-41-16,0 0-43 15,0 0-35-15,-72-63 7 16,48 63-8-16,-9 12 3 16,-4 10 2-16,-1 4-4 15,4 8 4-15,10 6 6 16,9 4-11-16,11-2 1 16,4-2-1-16,14-5 0 15,16-6 11-15,6-9-11 0,6-5-10 16,7-5-31-16,6-7-47 15,8-3-53 1,6 0-58-16,1-8-87 0,1-10-175 16</inkml:trace>
  <inkml:trace contextRef="#ctx0" brushRef="#br0" timeOffset="283213.9248">21034 11547 14 0,'0'0'594'16,"0"0"-407"-16,65-100-72 16,-62 73-3-16,-3 3 3 15,0 6-37-15,-12 5-21 16,-2 4-25-16,2 4-19 15,-1 5-4-15,-4 0-9 16,-2 0-1-16,3 20-1 0,1 3 2 16,4 7 0-1,8 5 0-15,3 2 2 0,2-3-4 16,23-5-2-16,6-5-22 16,8-11-1-16,2-8-8 15,-4-5 26-15,-10 0 8 16,-6-12 2-16,-11-9 1 15,-4-4 14-15,-6-2 23 16,0-2 0-16,-10 3-19 16,-8 4-10-16,-8 3-4 15,-1 6-1-15,-1 6-10 16,3 7 2-16,7 0-1 16,5 4-30-16,10 14-68 15,3 4-55-15,11-1-141 16</inkml:trace>
  <inkml:trace contextRef="#ctx0" brushRef="#br0" timeOffset="283587.3226">21621 11308 1015 0,'0'0'18'15,"-93"-12"-13"-15,51 12-3 0,8 0 32 16,6 12-25 0,10 6-7-16,10 3-2 0,8 3-21 15,5-2-42 1,23-1-29-16,10-1 5 0,9-3 23 16,3-3 6-16,-1-1-7 15,-9 1 31-15,-5-2 34 16,-10 4 1-16,-7-2 22 15,-9-2 24-15,-8-1 3 16,-1-1 3-16,-9-4 32 16,-19 2 21-16,-14-4-18 15,-6-2-29-15,-4-2-6 16,6 0-19-16,6 0-18 16,11 0-15-16,8 0-1 15,7 0-145-15,6 0-278 0</inkml:trace>
  <inkml:trace contextRef="#ctx0" brushRef="#br0" timeOffset="285529.2862">22286 11269 820 0,'0'0'134'0,"0"0"-64"15,0 0 27-15,0 0 20 16,0 0-52-16,0 0-37 16,-12-62-20-16,-10 62-5 15,-4 8-3-15,-2 16 6 16,1 5-6-16,5 4 1 16,7 5-1-16,6 5 2 0,9 0-1 15,0 4 2 1,16-3 0-16,13-7-2 0,5-1-2 15,8-11-17 1,4-6-68-16,2-5-40 0,3-7-112 16,-4-7-235-16</inkml:trace>
  <inkml:trace contextRef="#ctx0" brushRef="#br0" timeOffset="285995.5628">22582 11357 888 0,'0'0'224'15,"0"0"-143"-15,0 0-14 16,0 0 8-16,0 0-2 16,86-60-64-16,-53 60-3 15,-5 18-6-15,-4 10-9 16,-10 4 6-16,-11 5-6 15,-3 4-20-15,-3-4-23 16,-15-6-16-16,-3-6 26 16,3-12 20-16,7-5 5 15,5-8 12-15,6 0 5 16,0-14 7-16,10-9-7 16,13-6-7-16,7-3-2 15,0 0 6-15,-2-2-6 16,-2 2 9-1,-10 4 17-15,-4 3 25 0,-6 5 19 0,-5 8 9 16,-1 4-15-16,0 5-23 16,0 3-5-16,0 0-27 15,3 15-28-15,2 10 28 16,3 7-1-16,3 4 2 16,3 2-1-16,0 2 0 15,3-4-13-15,-1-3-55 16,3-10-34-16,3-5-34 15,0-10-112-15,2-8-473 16</inkml:trace>
  <inkml:trace contextRef="#ctx0" brushRef="#br0" timeOffset="286357.3695">23004 10985 1127 0,'0'0'31'0,"0"0"0"16,0 0 39-16,0 0-12 15,0 0-58-15,86-3-8 16,-44 33 0-16,-3 1 6 15,-15 1-41-15,-15-2 7 0,-9-2 16 16,-17-2 7-16,-16-3 13 16,-2-5 0-16,3-1 3 15,11-5 26-15,12-1-11 16,9 0-4-16,5 3-2 16,26-1-9-16,14-1-3 15,13-1 0-15,4-3-129 16,-4-3-195-16</inkml:trace>
  <inkml:trace contextRef="#ctx0" brushRef="#br0" timeOffset="286627.8586">23674 11387 854 0,'0'0'343'0,"0"0"-309"16,0 0-34-16,87 0 0 16,-37 0 25-16,7 0-25 15,-4 0 1-15,-5 0-3 0,-8 0-1 16,-13 0-42-16,-9-1-73 15,-13-4-85-15,-5-1-161 16</inkml:trace>
  <inkml:trace contextRef="#ctx0" brushRef="#br0" timeOffset="286904.234">23726 11260 1198 0,'0'0'61'15,"0"0"-61"-15,0 0-5 0,0 0 5 16,0 0 12-16,21 91 5 16,-9-49-15-16,-2 5 3 15,-7-3-4-15,-3-2 0 16,0-1-1-16,0-9-32 15,0-6-30-15,9-9-52 16,10-8-71-16,8-9-222 16</inkml:trace>
  <inkml:trace contextRef="#ctx0" brushRef="#br0" timeOffset="287172.517">24390 11286 872 0,'0'0'44'0,"0"0"-44"16,0 0 0-16,116 3 71 15,-79 4-6-15,-2 0-56 16,-8-2-1-16,-8-1-7 16,-9-2 5-16,-5-1-6 0,-5 3-24 15,0-1-139-15,-21 1-78 16</inkml:trace>
  <inkml:trace contextRef="#ctx0" brushRef="#br0" timeOffset="287578.6611">24375 11296 987 0,'0'0'28'16,"0"0"-27"-16,0 0-1 0,0 0 18 15,0 0-12-15,0 0 1 0,-78 73-4 16,77-56-2-16,1-3-1 16,0-2 0-16,6-6 0 15,16 1 0-15,8 1 1 16,3-1 3-16,3 3-3 16,0 1 2-1,-5 0-3-15,-4 4 1 0,-8-1-2 16,-7 3 0-16,-10 1 1 15,-2-1 31-15,-13 5 37 16,-19-2 10-16,-11 0-5 16,-2-3-33-16,-1-6-17 15,7-3-8-15,9-2-13 0,9-4-2 16,15-2-19-16,6 0-151 16,10-13-242-16</inkml:trace>
  <inkml:trace contextRef="#ctx0" brushRef="#br0" timeOffset="287835.6776">24587 11076 1286 0,'0'0'0'16,"86"68"-6"-16,-35-14 6 15,-3 7 40-15,-5 5-1 16,-10 6-28-16,-9 6-11 16,-11 0 3-16,-13-1-3 15,0-6 0-15,-19-8 0 0,-18-4 0 16,-14-8 0-16,-15-9-68 16,-9-11-35-16,-9-13-92 15,-6-13-393-15</inkml:trace>
  <inkml:trace contextRef="#ctx0" brushRef="#br0" timeOffset="292362.1098">9927 16940 1121 0,'0'0'91'0,"0"0"-59"15,0 0-31 1,0 0 73-16,0 0 18 15,0 0-92-15,0 0-11 0,0 14-2 16,7 36 13 0,-1 13 0-16,-1 12 3 0,-1 2-3 15,-1 2 3-15,-1-3 0 16,1-2-4-16,4-4 1 16,-1-7-4-16,2-13-41 15,-1-7-48-15,1-16 4 16,-4-11-53-16,-3-13-52 15,-1-3-94-15</inkml:trace>
  <inkml:trace contextRef="#ctx0" brushRef="#br0" timeOffset="292728.1313">9915 16956 810 0,'0'0'36'15,"0"0"-32"-15,-105 63-7 16,82-43 3-16,3-3 0 16,10-6 6-16,5-5-5 15,5-6 0-15,0 0 27 0,0-17 71 16,8-12-97-16,7-5-1 15,6 3-1-15,-2 6 36 16,-2 5-3-16,-1 5 3 16,-1 5 22-16,3 5-23 15,5 5-20-15,6 0-15 16,2 4-5 0,6 14 5-16,4 3-1 0,-2 5 1 15,1 5-65-15,-6-3-184 16,-9-9-375-16</inkml:trace>
  <inkml:trace contextRef="#ctx0" brushRef="#br0" timeOffset="296090.7925">25479 11445 1028 0,'0'0'0'0,"0"0"-58"16,0 0-44-16,0 0 64 15,0 0-99-15</inkml:trace>
  <inkml:trace contextRef="#ctx0" brushRef="#br0" timeOffset="298054.1901">26668 11343 1009 0,'0'0'67'0,"0"0"4"0,8-79-63 16,-24 58 23-1,-3 0 51-15,-6 7-27 0,-3 7-26 16,-7 4-24-16,-4 3-3 15,-3 2 3-15,5 13-3 16,13 5 2-16,10 2-1 16,12-1 1-16,2 1-3 15,15-3 3-15,16-6-2 16,9-4-4-16,7-7-2 16,2-2-17-16,-6-4 1 0,-4-16-3 15,-13-7 14-15,-9-9 8 16,-4-6 0-1,-6-8-2-15,-4-7 3 0,0-2 0 16,-3-2 1-16,0 2 1 16,0 3 4-16,0 8 24 15,0 8 3-15,-6 9 1 16,-3 9 1-16,3 9-11 16,1 7-6-16,4 6-6 15,-2 0-10-15,-2 22-2 16,2 18-7-16,0 14 3 15,3 13 4-15,0 6 0 16,0 2 0-16,8 3 0 16,1-2-7-16,2-1-64 15,0-2-54-15,3-8-15 16,-3-10-149-16</inkml:trace>
  <inkml:trace contextRef="#ctx0" brushRef="#br0" timeOffset="298279.5886">26246 11636 1199 0,'0'0'72'16,"148"-20"-71"-16,-40 10 10 15,15 0 88-15,-2 3-34 16,-5 3-38-16,-17 4-27 0,-20 0-3 15,-23 0-1-15,-21 12-97 16,-23 7-60-16,-12 2-127 16,-27 1-260-1</inkml:trace>
  <inkml:trace contextRef="#ctx0" brushRef="#br0" timeOffset="298866.0112">26756 12216 1147 0,'0'0'50'16,"-80"-34"-49"-16,35 23 62 16,-3 4 38-16,5 7-48 0,3 0-36 15,7 9-17-15,10 14 1 16,8 2-2-16,11 1 3 15,4 2-2-15,10-6 0 16,22-4-16-16,11-8 4 16,3-8-16-16,3-2-4 15,-5-11 18 1,-8-15-2-16,-8-7 16 0,-4-10 0 16,-7-6 5-16,-3-8-3 15,-2-5 6-15,-6-6 5 16,0 1 22-16,-3 3 4 15,-3 8 5-15,0 9 7 16,0 14-17-16,0 9 1 16,-6 9-14-16,0 10-12 15,4 5 2-15,1 0-11 16,-2 24-14-16,2 13 13 0,1 19-1 16,0 7 0-16,5 6 2 15,7 4-25-15,-1-3-27 16,2-4-69-16,1-8-72 15,5-11-139-15</inkml:trace>
  <inkml:trace contextRef="#ctx0" brushRef="#br0" timeOffset="299276.7348">27195 11956 1351 0,'0'0'75'16,"0"0"-29"-16,0 0-13 16,0 0 27-16,0 0-60 0,0 0-15 15,25 42 15-15,-17 4-3 16,-7-3-41-16,-1-5-20 16,0-6-11-16,-1-12-1 15,-4-8 28-15,0-8 15 16,4-4 21-16,1-2 12 15,0-17 4-15,0-9 1 0,14-6-3 16,2-4 6 0,-1 0 25-16,0 1 13 15,-5 6 14-15,-5 6 14 16,-1 12-16-16,-2 7-13 0,1 6-16 16,-1 0-29-16,1 21-23 15,0 16 17-15,5 9 6 16,4 4 0-1,6-2-1-15,7-4 1 0,5-3-28 16,7-7-52-16,5-8-53 16,4-10-105-16,-2-14-404 15</inkml:trace>
  <inkml:trace contextRef="#ctx0" brushRef="#br0" timeOffset="299742.039">28493 11208 1155 0,'0'0'35'0,"0"0"-26"16,-106-12 11-16,67 31 31 15,2 15 9-15,2 13-32 16,7 8-16-16,11 9 5 0,14 4-12 16,3-4-4-1,30-2 3-15,17-9-4 0,8-10-17 16,3-11-122-16,-1-11-85 15,-3-14-345 1</inkml:trace>
  <inkml:trace contextRef="#ctx0" brushRef="#br0" timeOffset="300159.9196">28803 11431 916 0,'0'0'286'0,"0"0"-194"15,0 0-32-15,0 0-13 16,0 0-8-16,101-11-31 16,-73 41-5-16,-6 7-6 0,-8 4 2 15,-14 0-8-15,0-5 9 16,-17-7-7-16,-10-6-21 16,0-8 6-16,4-6-3 15,9-7 1 1,6-2 1-16,8-4 16 15,0-16 2-15,9-7-12 0,15-8-4 16,6-5 16-16,0-5 5 16,-4 1 13-16,-6 4 30 15,-4 12 10-15,-8 9 18 16,-5 9-8-16,-3 7-14 16,0 3-18-16,0 1-31 0,0 24-25 15,0 14 15-15,0 11 10 16,0 6 1-1,6-2-1-15,13-1-4 0,7-10-32 16,3-6-61-16,9-7-41 16,1-12-88-16,1-9-377 15</inkml:trace>
  <inkml:trace contextRef="#ctx0" brushRef="#br0" timeOffset="300493.6342">29285 11064 1123 0,'0'0'53'0,"0"0"-47"16,0 0-2-16,109 14 38 15,-82 3-8-15,-8 2-18 16,-11 1-11-16,-8 3-5 16,-5 2 0-16,-22 2 7 15,-4-1-3-15,3-1 4 16,4 1-4-16,13-3 0 16,11 2-3-16,0-3 1 0,24 0-1 15,18-2-2-15,15 0-45 16,4-7-83-16,-2-4-205 15</inkml:trace>
  <inkml:trace contextRef="#ctx0" brushRef="#br0" timeOffset="300717.5616">29922 11620 1272 0,'0'0'127'16,"0"0"-116"-16,127-17-9 0,-69 17 25 15,0 0 8-15,1 0-32 16,-6 0-6-16,-11 0-19 16,-12 0-89-1,-15 0-37-15,-15 0-133 0,-2 0-294 16</inkml:trace>
  <inkml:trace contextRef="#ctx0" brushRef="#br0" timeOffset="300957.9192">30020 11462 1209 0,'0'0'44'0,"0"0"-25"15,0 0-18-15,-1 88 82 16,7-41-31-16,1 4-39 16,-4-3-8-16,-1-5-4 15,-2-6 4-15,0-2-10 16,0-9-9-16,3-4-69 16,10-9-74-16,4-9-153 15</inkml:trace>
  <inkml:trace contextRef="#ctx0" brushRef="#br0" timeOffset="301251.2575">30738 11397 567 0,'0'0'495'15,"0"0"-457"-15,94 0-32 16,-60 0 19-16,-2 6 42 0,-5 1-53 16,-8 1-12-16,-9-1-2 15,-10 2-17 1,0 0-116-16,-19-1-86 0,-12-2-244 15</inkml:trace>
  <inkml:trace contextRef="#ctx0" brushRef="#br0" timeOffset="301578.125">30693 11510 953 0,'0'0'95'15,"0"0"-90"-15,0 0 1 16,-83 54 52-16,68-33-33 0,7 0-25 16,8 1 6-16,0-3-5 15,15-2 0-15,15-2 5 16,4-3-5-16,1-4 2 16,-1-2-2-16,-4 0 0 15,-3 1-2-15,-4 1 1 16,-6 3 0-16,-5 0 11 15,-9 3 6-15,-3 0 18 16,-12 1 14-16,-16 3 0 16,-10-2 10-16,-4-4-22 15,1-5-23-15,5-2 5 16,6-4-18-16,11-1-2 16,9-1-107-16,10-17-169 15</inkml:trace>
  <inkml:trace contextRef="#ctx0" brushRef="#br0" timeOffset="301827.489">30992 11182 1267 0,'0'0'83'0,"101"77"-79"16,-45-18-1-16,-3 7 23 15,-14 7 28-15,-14 7-18 16,-12 3-20-16,-13 2-14 16,0-6 2-16,-29-1-2 15,-16-3 1-15,-13-6-3 16,-12-9-62-16,-12-18-94 0,-9-16-95 16,-9-19-716-16</inkml:trace>
  <inkml:trace contextRef="#ctx0" brushRef="#br0" timeOffset="303277.1444">17516 14564 837 0,'0'0'82'0,"0"0"-45"16,0 0 54-16,0 0 50 15,47-87-72-15,-61 59-27 0,-11 0 0 16,-6 0-4 0,-7 6-7-16,-5 3-3 0,-5 7-20 15,-2 7-5-15,2 5 4 16,5 0-7 0,10 22 0-16,11 4-2 0,11 5-3 15,11 2 4-15,0 0 1 16,25-3 0-16,11-3 4 15,9-7-4-15,1-8-23 16,0-6-33-16,-2-6-17 16,-4 0 10-16,-3-16 14 15,-4-9 1-15,-9-7 26 16,-5-6 20-16,-8-6 2 16,-7-7 4-16,-4-4 3 0,0-4 8 15,-4-3 3-15,-4 2 8 16,5 4 3-16,3 11 0 15,0 8-12-15,0 10 22 16,0 11 2-16,0 5 1 16,0 7-3-16,-1 4 4 15,1 0-33-15,-2 0-10 16,-1 11-6-16,0 16-2 16,0 13 7-16,1 9-2 15,2 8 6-15,0 4-5 16,7 2 2-16,3 0 0 15,-1-2-1-15,0-2 1 16,-3-4-77-16,0-2-49 16,2-10-44-16,3-13-166 15</inkml:trace>
  <inkml:trace contextRef="#ctx0" brushRef="#br0" timeOffset="303893.501">17964 14119 1119 0,'0'0'9'0,"0"0"-9"0,0 0 0 16,0 0-12-16,0 0 12 15,0 0 5-15,9 93 0 16,-9-54-5 0,1-1 1-16,7-6 3 0,2-2-3 15,8-8 0-15,6-5-1 16,3-9-36-16,2-6 18 16,-3-2 8-16,-3-10 10 15,-8-9 3-15,-2-7 3 16,-7-4 25-16,-3-2 4 15,-3 1-2-15,0 1-2 16,0 4-4-16,0 4 8 16,0 7 5-16,-5 6-19 0,2 5-14 15,2 4-3-15,1 0-4 16,0 3-10-16,0 17-7 16,0 7 17-1,0 5 0-15,7 4 1 0,7 2-2 16,-4 1-9-16,1 3-14 15,-5-3 4-15,-2 1 3 16,-4-5 0-16,0-4 11 16,-6-2 6-16,-9-5-1 15,-6-3 1-15,2-5 0 16,-2-4 21-16,0-2 3 16,2-4 10-16,-4-2 1 0,0-2-6 15,-6 1-7-15,1 0-17 16,-2 0-1-16,-1 1-4 15,3 3-62-15,-2 0-87 16,-2-3-162-16</inkml:trace>
  <inkml:trace contextRef="#ctx0" brushRef="#br0" timeOffset="304086.5009">17126 14866 1250 0,'0'0'98'16,"0"0"-94"-16,0 0 25 0,0 0 92 16,141 24-55-16,-35-12-45 15,24-1-14-15,19-1-4 16,5 0-3 0,-2-2-3-16,-9-3-67 0,-28 0-127 15,-27-5-210-15</inkml:trace>
  <inkml:trace contextRef="#ctx0" brushRef="#br0" timeOffset="304743.2866">17712 15497 1236 0,'0'0'44'0,"-124"-29"-43"0,66 29 13 16,3 0 60-16,11 11-24 15,10 12-29-15,12 4-21 16,13 4-1-16,9-3-1 15,0-1 4-15,20-7-1 16,13-7-1-16,5-9-2 16,2-4-10-16,1 0-4 15,-2-21-9-15,-1-6-17 16,-8-7 18-16,-7-7 19 16,-7-3 5-16,-10-3 6 0,-6-2 1 15,0 3 6-15,0 1 26 16,-5 5-16-16,-2 6 21 15,-3 9-6-15,3 9-9 16,3 6 11-16,1 6 0 16,1 4-27-16,2 0-8 15,0 3-5-15,-1 21-28 16,1 13 25-16,0 9 3 16,0 5 0-16,16 4-2 15,7-2-21-15,7 0-42 16,6-7-57-16,3-6-65 15,2-13-123-15,-7-15-561 16</inkml:trace>
  <inkml:trace contextRef="#ctx0" brushRef="#br0" timeOffset="305143.0535">17969 15407 739 0,'0'0'278'15,"0"0"-220"-15,44-77 27 16,-26 67 8-16,2 8 34 15,5 2-99-15,3 6-28 16,0 18 0-16,-2 7-2 16,-10 2 1-16,-9 1-2 15,-7 0 1-15,-7-5-2 16,-16-5-24-16,0-8-9 0,5-6 0 16,8-7 16-16,7-3 12 15,3 0 9 1,0-13 0-16,9-12-33 0,16-4-7 15,5-6 22-15,3-3 10 16,-7-1 8 0,-3 2 1-16,-5 6 41 0,-7 7 30 15,-3 12 7-15,-5 6-20 16,0 6-4-16,-1 2-55 16,2 21-8-16,2 8 8 15,6 8 4-15,2 4-4 16,6-4 0-16,5-2 0 15,6-5-8-15,7-7-55 0,9-7-90 16,3-10-91 0,4-8-475-16</inkml:trace>
  <inkml:trace contextRef="#ctx0" brushRef="#br0" timeOffset="305446.8163">19414 14833 1177 0,'0'0'70'16,"0"0"-59"-16,93-34-8 16,-50 31-5-16,0 3 2 15,2 0-5-15,0 1-21 16,-6 11-185-16,-14 1-444 16</inkml:trace>
  <inkml:trace contextRef="#ctx0" brushRef="#br0" timeOffset="305600.3919">19362 15055 1066 0,'0'0'227'15,"0"0"-194"-15,94 0-22 16,-38 0 115 0,3 0-76-16,1 0-50 0,-1 0 0 15,-4 6-16-15,-10-2-147 16,-12-3-275-16</inkml:trace>
  <inkml:trace contextRef="#ctx0" brushRef="#br0" timeOffset="306498.5506">21099 14604 855 0,'0'0'173'0,"0"0"-48"16,0 0-28-16,-21-74-21 16,-10 68-9-16,-5 6-22 15,-5 0-36-15,2 13-3 16,6 9-5-16,8 8-1 16,9 2 6-16,11 1-5 0,5 2 3 15,7-6-4 1,22-1-8-16,13-4-46 0,9-8-70 15,10-9-93 1,2-7-291-16</inkml:trace>
  <inkml:trace contextRef="#ctx0" brushRef="#br0" timeOffset="306792.7635">21328 14611 1073 0,'0'0'90'15,"0"0"-78"-15,0 0 30 16,0 0 23-16,0 0-45 15,0 0-12-15,-53 53-1 0,68-26-6 16,21 0 9-16,13-8-10 16,3-2-18-16,-6-11-37 15,-8-6 12-15,-15 0 41 16,-11-20 2-16,-10-4 22 16,-2-3 38-16,-11-4-20 15,-13-1 2-15,-10 2-5 16,-6 5-25-16,-5 6-6 15,-1 10-6-15,11 9-4 16,12 0-1-16,15 12-57 16,8 11-59-16,30 3-63 15,22-3-160-15</inkml:trace>
  <inkml:trace contextRef="#ctx0" brushRef="#br0" timeOffset="307093.962">21942 14512 1136 0,'0'0'28'0,"-99"-25"-28"15,59 25 0-15,8 0 34 16,18 16-27-16,14 14 0 16,0 8-7-16,28 2-5 15,10 1-13-15,1-4-11 16,-4-3 13-16,-8-5 15 15,-11-5-4-15,-9-7 5 16,-7-2 1-16,0-5 2 16,-22-5 11-16,-9-3 29 15,-8-2-12-15,-7 0 2 16,5-11-18-16,9-2-10 0,11 2-5 16,18 1-44-16,4-2-110 15,38 2-481-15</inkml:trace>
  <inkml:trace contextRef="#ctx0" brushRef="#br0" timeOffset="307309.4992">22419 14451 872 0,'0'0'8'0,"0"0"4"16,0 0 46-16,-86 89 44 15,79-40-41-15,6 1-23 16,1 2-14 0,0-3-1-16,12-6-12 15,3-5 0-15,1-5-11 0,5-10-7 16,4-7-126-16,5-7-145 16</inkml:trace>
  <inkml:trace contextRef="#ctx0" brushRef="#br0" timeOffset="307752.0805">22813 14622 1129 0,'0'0'121'0,"0"0"-7"16,0 0-60-16,0 0 2 15,0 0-7-15,95-41-45 16,-77 65-3-16,-3 4-1 15,-10 5-5-15,-5 2 5 16,0 0-6-16,-18-1 1 16,0-2-30-16,-1-5-30 15,6-6 10-15,10-8-23 16,3-10 11-16,0-3 30 16,19-6 30-16,1-18-16 15,4-7 0-15,-4-3 22 16,-1-1 1-16,-4 0 15 0,-3 0 21 15,-3 6 16-15,-3 8 19 16,0 9 11-16,-3 7-1 16,-3 5-46-16,1 2-35 15,2 19-13-15,0 11 7 16,3 7 5-16,0 4 1 16,0-2 0-16,1-3-5 15,1-3-24-15,1-3-68 16,4-10-43-16,4-10-88 15,2-10-261-15</inkml:trace>
  <inkml:trace contextRef="#ctx0" brushRef="#br0" timeOffset="308074.3803">23229 14187 1310 0,'0'0'83'15,"0"0"-68"-15,0 0-15 16,99 0 2-16,-61 24-1 0,-5 6 1 16,-12 3-2-16,-12 1-4 15,-9-1 2 1,-27-3-13-16,-20-5 0 15,-9-1-11-15,1-4 10 0,13-2 14 16,21-1 0-16,18-3 2 16,3 2-2-16,33-3 6 15,14 1 1-15,12-3-5 16,5-2-53-16,-1-6-179 16,-3-3-369-16</inkml:trace>
  <inkml:trace contextRef="#ctx0" brushRef="#br0" timeOffset="308307.0338">23810 14704 1386 0,'0'0'23'15,"0"0"-23"-15,123-7 0 16,-63 7 1 0,0 0 0-16,-4 10-1 0,-8-3-2 15,-15-3-120-15,-14-4-32 16,-17 0-89-16,-2 0-327 16</inkml:trace>
  <inkml:trace contextRef="#ctx0" brushRef="#br0" timeOffset="308552.3772">23927 14564 1211 0,'0'0'40'0,"0"0"-39"15,0 0-1-15,-3 75 51 16,3-34 1-16,0 3-34 15,3 2-17-15,-3 0 4 16,0 0-5-16,0-6 2 16,3-7-7-16,5-10-43 15,7-9-66-15,6-9-30 16,9-5-137-16</inkml:trace>
  <inkml:trace contextRef="#ctx0" brushRef="#br0" timeOffset="308800.7148">24663 14541 1101 0,'0'0'41'15,"0"0"-40"-15,0 0 12 0,79 5 44 16,-70-3-32 0,-5 2-25-16,-4 1-6 0,0 2-77 15,-11-3-155-15,-8 0-236 16</inkml:trace>
  <inkml:trace contextRef="#ctx0" brushRef="#br0" timeOffset="309126.3766">24663 14541 927 0,'-146'37'68'15,"108"-30"-65"-15,2 9 3 16,8 4 25-16,6-1 10 16,11 2-30-16,10-1-9 15,1-4 4-15,4 1-4 16,14-7-1-16,9-1 14 15,0-1-12-15,1 3 41 16,-4 1-17-16,-4 1-17 16,-2 7 6-16,-8 4-13 15,-3 2 5-15,-7 4 6 16,0-5-8-16,-11-2 24 16,-13-7 6-16,0-6 9 15,-5-6-2-15,2-4-18 16,7 0-11-16,3-9-14 0,10-14-22 15,7-10-159-15,28-7-342 16</inkml:trace>
  <inkml:trace contextRef="#ctx0" brushRef="#br0" timeOffset="309375.5917">24760 14365 1419 0,'0'0'30'0,"0"0"-30"16,130 120 0-16,-78-62 27 0,-9 3-8 16,-10 1-6-1,-11 4-10-15,-14 1 1 16,-8 2-6-16,-9 0 2 16,-24-2 0-16,-10-6 1 0,-8-10-1 15,-6-8 0-15,2-9-9 16,3-9-80-16,4-10-83 15,6-12-178-15</inkml:trace>
  <inkml:trace contextRef="#ctx0" brushRef="#br0" timeOffset="311842.2908">26565 14434 1211 0,'0'0'66'0,"0"0"-54"16,0 0-11-16,0 0 2 16,0 0 34-16,0 0-28 15,-100-45-7-15,64 45-4 0,1 7 4 16,0 3-2-16,4 0 0 16,4 0-1-16,6 0 0 15,6-3 1-15,6 5-1 16,3-2 0-16,6 4 2 15,0 2 2-15,4 3 7 16,9 4-7-16,0 6 5 16,0 6-8-16,-3 4 0 15,-1 8-1-15,1 5 4 16,-3 6-3-16,-2 9 1 0,-2-2-1 16,0-3-15-1,1-6-26-15,7-5 12 16,1-2 22-16,4-5-2 0,2-5 2 15,3-7 7 1,4-5-4-16,9-7 4 16,8-3 1-16,14-6 1 0,5 0 4 15,3-5-6-15,-3 1 6 16,-7 0-6-16,-14-1-1 16,-15-5-20-16,-17-1-152 15,-8 0-266-15</inkml:trace>
  <inkml:trace contextRef="#ctx0" brushRef="#br0" timeOffset="319757.5116">27265 8263 1448 0,'0'0'27'0,"0"0"-27"16,106 29-15-16,-69 3 9 15,-4 9 3-15,-8 8 0 16,-11 6 0 0,-13-2 0-16,-1-4-39 0,-22-10-21 15,-11-11 31-15,-3-9 21 16,8-10 11-16,7-8 3 16,9-1-1-16,11-1 20 15,1-19 19-15,16-10-41 16,15-8-6-16,5-6 4 0,0-2 2 15,-6 2 2-15,-6 3-2 16,-9 6 18-16,-7 6 22 16,-6 8 26-16,-1 9-21 15,-1 6 6-15,0 6-14 16,2 0-33-16,1 7-4 16,4 18-8-16,4 12 6 15,2 7 2-15,5 0-1 16,0 0-64-16,4-4-29 15,2-9-68-15,3-10-64 16,-1-17-446-16</inkml:trace>
  <inkml:trace contextRef="#ctx0" brushRef="#br0" timeOffset="320125.2675">27899 8006 1327 0,'0'0'52'16,"0"0"-52"-16,0 0-21 15,0 0 5-15,0 0 16 16,-6 105 1-16,6-63-1 16,0-9-5-16,0-8-44 0,0-12 18 15,0-9 11 1,0-4 20-16,0-6 4 0,4-17 29 15,8-10-15-15,5-1 39 16,-1 2 10-16,2 6-10 16,-1 8-19-16,-1 5 11 15,3 8-13-15,5 5-22 16,9 0-12-16,10 25-2 16,1 9-8-16,0 10 8 15,-8 5-4-15,-9 6-1 16,-12 0-44-16,-11-2-92 15,-4-6-116-15,-18-12-403 0</inkml:trace>
  <inkml:trace contextRef="#ctx0" brushRef="#br0" timeOffset="320807.9273">26279 8571 1284 0,'0'0'16'0,"-81"-71"-7"16,29 50-8-1,0 10 66-15,2 8 5 16,1 3-48-16,7 20-12 0,8 11-12 16,10 9 1-16,15 0 0 15,9-2 1-15,20-5-4 16,24-7-4-16,13-14-15 15,9-12-6-15,-4 0-3 16,-6-27 11-16,-12-14 9 16,-12-14 10-16,-13-9 2 15,-12-5 0-15,-7-6 3 16,0-5 16-16,-10 3 8 0,-3 7 8 16,-1 8 11-1,1 20 12-15,5 18-25 0,2 12-21 16,5 11-13-1,1 1-1-15,0 16-2 0,0 28-6 16,0 25 8 0,13 21 0-16,11 13-5 15,6 4-41-15,3-1-76 0,-3-13-134 16,-7-18-365-16</inkml:trace>
  <inkml:trace contextRef="#ctx0" brushRef="#br0" timeOffset="320991.4454">25825 8935 1495 0,'0'0'95'0,"0"0"-95"16,134-65 0-16,-41 46 15 16,19 10 12-16,6 5-4 15,0 4-23-15,-10 0-1 16,-18 22-51-16,-25 5-196 15,-24 1-177-15</inkml:trace>
  <inkml:trace contextRef="#ctx0" brushRef="#br0" timeOffset="321423.8295">26222 9430 1393 0,'0'0'75'16,"-104"-5"-75"-16,44 8 0 16,5 16 1-16,7 8 12 15,12 3-10-15,12 2 4 16,13-4-7-16,11-2-5 15,2-9-52-15,24-11-1 16,12-6 36-16,6-9-28 0,-1-24-15 16,-4-10 65-1,-11-13 12-15,-11-9 57 16,-11-8 11-16,-6-1-18 16,0 2 0-16,-6 16 12 0,-7 16-29 15,0 13 3 1,6 13-31-16,4 12-4 0,3 2-13 15,0 2-3-15,0 32-5 16,0 16 0-16,4 21 8 16,17 11-3-16,6-1-35 15,4-1-62-15,0-16-99 16,-2-15-220-16</inkml:trace>
  <inkml:trace contextRef="#ctx0" brushRef="#br0" timeOffset="321775.8419">26486 9287 765 0,'0'0'685'15,"0"0"-622"-15,0 0-58 16,0 0 5-16,0 0-10 16,0 0 4-16,97 49-5 15,-82-6 1-15,-11-4-16 16,-4-10-30-16,0-9-14 15,-11-11 25-15,3-7-7 0,4-2 28 16,2-11 14 0,2-18 7-16,0-6 1 0,18-3 20 15,0 2 12 1,1 4 3-16,-4 9 13 0,-3 9 5 16,-5 9-3-16,6 5-37 15,4 8-17-15,9 18-4 16,6 9-3-16,7 4-2 15,3-1 3-15,7-1-4 16,9-7-33-16,11-4-82 16,9-14-163-16,2-9-428 15</inkml:trace>
  <inkml:trace contextRef="#ctx0" brushRef="#br0" timeOffset="322088.2499">29515 8632 1431 0,'0'0'51'0,"0"0"-51"16,92 0-11-16,-49 8 5 16,-2 5-58-16,-11 0-162 0,-21-1-417 15</inkml:trace>
  <inkml:trace contextRef="#ctx0" brushRef="#br0" timeOffset="322240.8679">29279 8899 1072 0,'0'0'396'0,"0"0"-382"16,0 0-8-16,128 14 77 0,-61-14-24 16,7 5-40-1,6-1-19-15,0 0-5 0,0-2-79 16,-9-2-151-16,-12 0-256 15</inkml:trace>
  <inkml:trace contextRef="#ctx0" brushRef="#br0" timeOffset="324007.5666">30377 8642 1303 0,'0'0'91'0,"0"0"-91"0,0 0 0 16,0 0-4-1,0 0-15-15,0 0 16 16,30 94 3-16,-20-55-1 15,-2-1-1-15,-1-4 2 0,-1-3-22 16,-3-5-39-16,1-9 5 16,-2-6 21-16,-2-5-4 15,0-6 3-15,0 0 36 16,-7-9 2-16,-4-9 11 16,2-6 9-16,5-5 3 15,4 0 14-15,0-1-26 16,9-1 7-16,10 3 8 15,1 0-8-15,-1 5 13 16,-2 3 18-16,-3 7-12 16,-5 4 17-16,-1 6-15 0,-1 2-5 15,2 1-21-15,3 0-15 16,9 17-7-16,4 6 6 16,2 7-4-16,-1 4 4 15,-3 1-2-15,-2 1-6 16,-9-3-38-1,-5-2-75-15,-7-2-61 0,0-8-50 16,-4-7-240-16</inkml:trace>
  <inkml:trace contextRef="#ctx0" brushRef="#br0" timeOffset="324623.6957">30975 8815 1200 0,'0'0'112'0,"0"0"-53"16,0 0 20-16,0 0 0 15,69-75-14-15,-35 75-45 0,5 0-20 16,4 6 2 0,-7 16-4-16,-3 4 1 0,-11 6-5 15,-10 5 5-15,-12 4-7 16,0-2-28-16,-25-3-3 15,-11-8-7-15,-1-10 18 16,1-6 14-16,9-8 14 16,9-2 2-16,14-2-1 15,4 0 13-15,3-8-14 16,21-10 0-16,10-5-41 0,5-2 24 16,1-3 0-16,-4-6 11 15,-5-2 6 1,-4 3 8-16,-9-1 28 0,-5 5 4 15,-7 7 15-15,-6 7 1 16,0 7-25-16,0 6-12 16,0 2-7-16,0 0-12 15,0 10-2-15,0 15-7 16,0 9 5-16,0 4 4 16,0 1 0-16,18-3-3 15,5-3 2-15,7-4-31 16,8-5-33-16,4-4-87 15,3-10-73-15,-1-7-248 16</inkml:trace>
  <inkml:trace contextRef="#ctx0" brushRef="#br0" timeOffset="325741.9181">31526 8236 1155 0,'0'0'103'0,"0"0"-71"16,0 0-21-16,0 0 13 16,0 0-24-16,0 0-7 15,48 68 4-15,-26-27 3 16,-1-4-3-16,-8-5-20 15,-2-7-12-15,-6-7-2 16,-3-12 8-16,-2-2 18 16,0-4 11-16,0 0 3 15,0-16 8-15,-3-1-5 16,0-7-1-16,3 2 9 16,0-3-5-16,0 1 3 0,6 4 15 15,3 2-12 1,0 7 40-16,3 3 0 0,1 8-22 15,4 0-21-15,1 0-11 16,-1 15 8-16,-1 4-5 16,-3 3-3-16,-6 3 4 15,1 4-3-15,-3 1 0 16,-4 2-2-16,2-1 0 16,-3-2-2-16,3-2 2 15,1-2-1-15,2-3-53 16,6-6-96-16,1-7-130 15</inkml:trace>
  <inkml:trace contextRef="#ctx0" brushRef="#br0" timeOffset="325915.5557">32000 8394 910 0,'0'0'545'15,"0"0"-518"-15,0 0-27 16,112-1-5-16,-62 14 0 16,2-1-34-16,0-5-194 15,-4-7-428-15</inkml:trace>
  <inkml:trace contextRef="#ctx0" brushRef="#br0" timeOffset="326134.5054">32430 8194 1284 0,'0'0'145'0,"0"0"-121"0,0 0-19 16,0 0 15-16,0 0 2 16,-6 107 9-16,6-51-21 15,9 3-10-15,-1 0-2 16,-3-4-118-16,-5-9-141 15,0-12-763-15</inkml:trace>
  <inkml:trace contextRef="#ctx0" brushRef="#br0" timeOffset="331536.9126">26977 14552 1156 0,'0'0'48'0,"0"0"-45"16,0 0 17-16,88-53 54 15,-52 47-15-15,1 6-43 16,-1 0-15-16,-5 3-2 15,-4 11-1-15,-9 4-3 16,-8 6 3-16,-5 2-4 16,-5 5-11-16,-2 1-6 0,-17 2-26 15,-7-1 23 1,-3-4 4-16,-3-2 4 0,1-7 12 16,-5-3 2-16,-1-9 4 15,1-3-1-15,-1-5 4 16,4 0-2-16,6-2-1 15,9-8 1-15,6-1 16 16,6-3 31-16,6 1-9 16,0-4-11-16,0 2 20 15,6 1-11-15,9 3-21 0,0 1-12 16,6 6 13 0,-1 2-14-16,3 2-1 0,4 4-2 15,2 13-6-15,2 5 5 16,5 5-5-16,3 2 0 15,2 0 6-15,0-1-92 16,-4-3-53-16,-4-11-121 16,-5-10-289-1</inkml:trace>
  <inkml:trace contextRef="#ctx0" brushRef="#br0" timeOffset="333064.3565">27496 14629 639 0,'0'0'581'16,"0"0"-510"-16,0 0-64 15,0 0 31-15,81-46 49 16,-46 46-60-16,3 0-23 15,-2 13-4-15,-5 7-2 0,-7 1-3 16,-9 4-3-16,-11 0-22 16,-4 0 4-16,0-3-14 15,-16 2 17-15,-7-6 4 16,0-4 14-16,1-5 1 16,8-4 8-16,5-2 1 15,6-3-1-15,3 0 0 16,0-5 18-16,10-11-22 15,16-9-34-15,6 0 25 16,1-3 1-16,-1-3 8 16,-6 0 0-16,-5 1 3 15,-7 3 4-15,-7 6 31 0,-4 5-1 16,-3 7 11 0,0 5-15-16,0 2-11 0,0 2-14 15,0 0-8-15,0 12-15 16,-3 11 2-16,-3 7 13 15,3 1-1-15,3 0 3 16,0-4-1-16,8-4-1 16,11-4-1-16,6-4-36 15,7-5-58 1,5-10-104-16,2 0-249 16</inkml:trace>
  <inkml:trace contextRef="#ctx0" brushRef="#br0" timeOffset="334791.2868">27972 14196 881 0,'0'0'203'0,"0"0"-167"16,0 0 26-16,0 0 54 15,0 0-3-15,0 0-73 16,-4-20-34-16,4 20-6 15,0 10-7-15,0 11 7 16,0 8-6-16,0 7-20 16,0 3-128-16,0-3-103 0,0-6-519 15</inkml:trace>
  <inkml:trace contextRef="#ctx0" brushRef="#br0" timeOffset="335359.4497">28451 14684 1100 0,'0'0'150'0,"0"0"-138"16,0 0-12-16,0 0 30 16,0 0 21-16,111-18-43 15,-49 18-2-15,8 0-6 16,-6 0 0-16,-7 0 0 16,-11 0-2-16,-10 0-15 15,-9 0-66-15,-9 0-33 16,-12-2-51-16,-6-4-106 15</inkml:trace>
  <inkml:trace contextRef="#ctx0" brushRef="#br0" timeOffset="335633.274">28722 14506 1176 0,'0'0'95'15,"0"0"-67"-15,0 0 109 16,0 0-27-16,0 0-62 16,0 0-46-16,0 0-2 0,-3 9-7 15,9 15 2 1,6 5 5-16,3 2 0 16,-3 3 0-16,-1-1 0 15,-1 0 2-15,-2 0-4 16,-4-1-42-16,1-3-51 15,1 0-44-15,1-11-93 0,-4-6-343 16</inkml:trace>
  <inkml:trace contextRef="#ctx0" brushRef="#br0" timeOffset="339545.6621">29659 14518 986 0,'0'0'11'16,"0"0"-10"-16,0 0 4 16,0 0 93-16,0 0-18 15,0 0-44-15,-42-71-18 16,32 67 4-16,-2 2-2 15,-5 1-8-15,-2 1-3 16,-3 0 5-16,-5 0-1 16,1 6 0-16,-1 3-4 0,1 1 0 15,4 4-1 1,-1 4-6-16,7 3 6 16,0 7-3-16,3 1-5 0,5 2 2 15,3 3 0 1,5-2-2-16,0 1 4 15,0-5 1-15,18-3-10 0,3-6-11 16,5-5-2-16,3-6 5 16,10-5 5-16,0-3 8 15,1 0 1-15,2-13 3 16,-7-6-3-16,-3-4 2 16,-9-2 0-16,-3-2 23 0,-9-3 3 15,-6 1-2-15,-5-1 2 16,0 3-19-1,-8 3 3-15,-10 3-11 0,-5 3 1 16,-2 4-6-16,0 5 0 16,2 5-41-1,4 4-63-15,8 0-42 16,11 0-181-16</inkml:trace>
  <inkml:trace contextRef="#ctx0" brushRef="#br0" timeOffset="340088.6791">29941 14177 1074 0,'0'0'47'0,"0"0"-22"15,0 0 11-15,0 0 36 16,0 0-29-16,0 0-33 16,87-22-10-16,-53 32-1 15,-5-1-2-15,-7-1 3 16,-9-3 0-16,-5-3 1 16,-5-2 0-16,-3 0-1 15,0 0 23-15,0 0 1 16,0 0-4-16,0 0-15 15,0 1-5-15,0 5 0 16,0 5-1-16,0 6 1 16,0 8 2-16,0 4 2 0,0 7-6 15,1 3 2-15,5 4 0 16,3 4 0-16,2 6 3 16,2 3-3-16,-1 1 3 15,1-1-2-15,-2 0-2 16,-2-1 1-16,0-1 0 15,-5 0-1-15,-4-5 1 16,0-5 0-16,-7-9 6 16,-17-6 3-16,-8-4 31 15,-12-9 13-15,-9-7-23 16,-12-4 1 0,0-5-28-16,0 0-3 0,13-3-83 15,10-17-202-15</inkml:trace>
  <inkml:trace contextRef="#ctx0" brushRef="#br0" timeOffset="342023.2406">19659 16617 1219 0,'0'0'163'0,"0"0"-141"0,0 0 22 16,0 0 85-16,0 0-69 16,0 0-37-16,48-7-23 15,-2 5 0-15,8 2-1 16,-2 0 1-16,-6 0-3 15,-4 0-38-15,-13 3-92 16,-13 6-99-16,-16 1-110 16,-2-3-285-16</inkml:trace>
  <inkml:trace contextRef="#ctx0" brushRef="#br0" timeOffset="342198.0453">19595 16827 1051 0,'0'0'110'0,"0"0"-78"0,0 0 129 16,0 0-35-16,128-5-80 16,-71 1-33-16,4 4-13 15,6 0-1-15,1 0-85 16,-2 0-169-16,-8 0-356 16</inkml:trace>
  <inkml:trace contextRef="#ctx0" brushRef="#br0" timeOffset="343021.9086">20987 16590 1288 0,'0'0'106'15,"0"0"-58"-15,0 0 20 16,0 0 19-16,68-73-50 16,-27 66-25-16,4 3-11 15,-1 4-1-15,-7 4-6 0,-13 15 5 16,-15 4-26-16,-9 6-55 15,-15 4 26-15,-23 0-34 16,-9-4 35 0,-5-3 24-16,7-4 20 0,9-4 11 15,13-6 5-15,15-4 17 16,8-2 15-16,3-3-14 16,27-1 49-16,16 4-16 15,16-4-43-15,13 2-10 16,8-2-3-1,3 3-24-15,-2-2-116 0,-14-3-160 16</inkml:trace>
  <inkml:trace contextRef="#ctx0" brushRef="#br0" timeOffset="343421.8874">21588 16618 1213 0,'0'0'72'0,"0"0"-46"16,0 0 4-16,82-18 54 16,-59 22-39-16,-4 15-45 15,-6 4-4-15,-7 2 3 16,-6 2-4-16,-3-2 5 16,-15-2-18-16,1-7-19 0,3-5 16 15,6-3-3 1,5-8-4-16,3 0-9 0,0 0 37 15,0-10-3-15,15-12-2 16,6-4-12-16,-1 1 17 16,2-4-2-16,-4 6 2 15,-4 3 13-15,-4 5 39 16,-4 8 11-16,-3 3 11 16,-2 4-24-1,-1 0-23-15,3 1-27 0,3 16-10 16,2 6 10-16,4 7 9 15,1 1-2-15,3 0-3 16,3 1 1-16,6-2-8 16,6 1 3-16,7-6-44 15,3-5-110-15,-1-10-153 0</inkml:trace>
  <inkml:trace contextRef="#ctx0" brushRef="#br0" timeOffset="343935.2363">22800 16506 1163 0,'0'0'43'16,"0"0"-36"-1,0 0-7-15,0 0 49 0,0 0-2 16,-83 35-24-1,67-11-17-15,5 3 8 0,10 1-3 16,1-1-6-16,15-1 5 16,18-3-7-16,14-3-3 15,13-7-45-15,4-8-82 16,3-5-41-16,-5 0-161 16</inkml:trace>
  <inkml:trace contextRef="#ctx0" brushRef="#br0" timeOffset="344221.469">23178 16574 829 0,'0'0'183'15,"0"0"-81"1,0 0 9-16,0 0-23 0,0 0-53 16,0 0-33-16,-37-11 1 15,34 44 1-15,3 5-2 16,5 1-2-16,23-6 2 16,9-3 3-16,3-10-5 15,-2-8 1-15,-7-11-1 16,-10-1-3-16,-10-7 3 15,-10-15 16-15,-1-6-12 16,-6-5 32-16,-22-3-15 16,-8 3 0-16,-6 2-11 15,-3 6-10-15,11 8 2 16,10 7-2-16,14 8-9 16,10 2-62-16,13 12-116 0,35 12-11 15,17-4-241-15</inkml:trace>
  <inkml:trace contextRef="#ctx0" brushRef="#br0" timeOffset="344511.1664">23666 16506 948 0,'0'0'209'16,"0"0"-188"-16,-100-33-17 15,74 33 22-15,6 0-7 0,11 14-15 16,9 10-4-1,15 5-9-15,22 2-13 0,11-2-32 16,3 0 15-16,-5-4 27 16,-7-6 3-16,-11-2 9 15,-9-1 10-15,-10-6 45 16,-9-3-13-16,0 1-7 16,-14-1 14-16,-19 1 36 15,-11-5-39-15,-11-3-5 16,-3 0-26-16,2 0-12 15,6 0-3-15,13 0-59 16,13-2-142-16,21-9-265 16</inkml:trace>
  <inkml:trace contextRef="#ctx0" brushRef="#br0" timeOffset="344987.8888">24476 16484 964 0,'0'0'133'15,"0"0"-107"-15,-105-16 16 16,67 16 25-16,1 20 2 16,5 12-39-16,9 9-10 15,8 4 13-15,9 4-17 0,6 5-1 16,10-1-3-16,26 0-2 16,10-6 1-16,16-8-11 15,4-9-15-15,3-10-92 16,-5-11-108-16,-9-9-212 15</inkml:trace>
  <inkml:trace contextRef="#ctx0" brushRef="#br0" timeOffset="345421.1078">24788 16652 1078 0,'0'0'87'0,"0"0"-42"0,0 0-33 16,0 0 17-16,84 7 34 16,-53 14-27-16,-5 5-27 15,-7 1-3-15,-13-2-6 16,-6 0 0-16,-2-4-3 16,-16-7 3-16,-3-3 0 15,4-6 0-15,6-5 0 16,7 0-5-16,4 0-1 15,0-12 2-15,4-8-31 16,14-6 10-16,-1-1 23 16,2 0 2-16,-6 1 4 0,-2-2 32 15,-5 6 12 1,-3 6 8-16,-3 6 4 0,0 4-24 16,0 6 7-1,0 0-35-15,1 6-8 16,2 17-19-16,2 7 15 0,2 7 6 15,5 1-2-15,0-3 0 16,3 0-1-16,3-5-37 16,3-9-61-16,4-6-70 15,2-12-177-15</inkml:trace>
  <inkml:trace contextRef="#ctx0" brushRef="#br0" timeOffset="345771.7681">25130 16195 1212 0,'0'0'16'0,"0"0"-16"15,0 0 0-15,119-15 6 16,-77 28 14-16,-6 9-20 16,-11 3 0-16,-16 3 0 15,-9 2 0-15,-6 1-1 16,-21-1 1-16,-2-5 0 0,3-1 2 16,8-6 3-16,11-1 30 15,7-1-7-15,4-2-10 16,26-1 17-16,10-1-16 15,12-5-11-15,4 2-8 16,-2 0-23-16,-4-3-161 16,-8-6-315-16</inkml:trace>
  <inkml:trace contextRef="#ctx0" brushRef="#br0" timeOffset="346065.9778">25770 16643 1160 0,'0'0'62'0,"0"0"-57"15,0 0-5-15,0 0 83 16,127-2-50-16,-72 2-30 16,4 5-3-16,-5-4 0 15,-5-1 0-15,-11 0-44 16,-14 0-93-16,-18 0-112 0,-6-1-75 16</inkml:trace>
  <inkml:trace contextRef="#ctx0" brushRef="#br0" timeOffset="346301.0434">25917 16574 1156 0,'0'0'59'0,"0"0"-52"15,0 0-7-15,0 0 89 16,-2 82-15-16,2-39-53 15,0 1-10-15,0 2-10 16,0-6 0-16,0-4-1 16,2-4-32-16,9-9-86 15,7-9-96-15,10-11-240 16</inkml:trace>
  <inkml:trace contextRef="#ctx0" brushRef="#br0" timeOffset="346615.0915">26471 16517 1058 0,'0'0'48'15,"0"0"-48"-15,0 0 0 16,111-6 45-16,-77 6-18 16,-3 0-19-16,-7 1-8 15,-8 4-1-15,-10-1-10 16,-6 2-101-16,0-2-71 15,-17-1-115-15</inkml:trace>
  <inkml:trace contextRef="#ctx0" brushRef="#br0" timeOffset="347029.2181">26389 16571 866 0,'0'0'11'0,"0"0"-11"0,0 0 0 16,0 0-2 0,-55 72 4-16,55-57-1 0,4-4-1 15,16-4 0-15,3-2 5 16,2-1-5-1,1-3 0-15,1 3 0 0,0 2 0 16,-2 0 1-16,-2 4 3 16,-4 4-4-16,-1 3 10 15,-6 1 23-15,-6 2 3 16,-6 1 17-16,0 1 18 16,-10-2 9-16,-14-2-18 0,-3-3 2 15,-4-5 1 1,1-6-18-16,4-4-3 0,5 0-12 15,8 0-25-15,10-7-7 16,3-10-15-16,10-7-225 16,20-7-484-1</inkml:trace>
  <inkml:trace contextRef="#ctx0" brushRef="#br0" timeOffset="347287.5235">26868 16309 1158 0,'0'0'28'0,"104"88"-19"16,-47-29 59-16,-11 2 32 16,-11 1-37-16,-13 2-11 15,-11 5-27-15,-11 2-23 16,-2-3 2-16,-29-2 0 15,-17-6-3-15,-15-8-1 16,-14-5-12-16,-4-10-125 16,-7-14-112-16,1-17-345 15</inkml:trace>
  <inkml:trace contextRef="#ctx0" brushRef="#br0" timeOffset="349654.2107">18070 16696 349 0,'0'0'584'16,"0"0"-502"-16,0 0-17 15,0 0 86-15,0 0-14 16,0 0-53-16,67-56-37 0,-67 42 6 16,-6 0-37-16,-15 2-2 15,-6 2-14-15,-8 3-5 16,-9 4 3-16,-3 3-3 16,-4 0-3-16,8 7 6 15,5 10 1-15,8 3 0 16,11 3 0-16,10-2-14 15,8 0 7-15,1-4-6 16,13-1-4-16,17-7 17 16,7-3-18-16,6-6-15 15,1 0-3-15,-1-6-6 0,-6-13 19 16,-5-10 6-16,-7-3 14 16,-10-8 3-16,-5-6 2 15,-10-4 2-15,0-3 6 16,-5-3 10-16,-8 6 18 15,-3 2 5-15,3 10-4 16,2 10-10-16,1 10 3 16,5 11 2-16,2 3-7 15,3 4-25-15,0 0-1 16,0 14-16-16,0 15 9 16,0 8 5-16,0 9 4 15,8 5-1-15,2 2-1 16,-2 2-1-16,1-5 1 15,-3-4-40-15,1-4-53 16,-1-7-30-16,0-7-57 0,3-11-114 16,1-9-460-16</inkml:trace>
  <inkml:trace contextRef="#ctx0" brushRef="#br0" timeOffset="350254.6047">18370 16398 1089 0,'0'0'72'16,"0"0"-43"-16,0 0 16 0,0 0 35 16,0 0-11-16,0 0-69 15,0-26-22 1,0 48 22-16,0 3 0 15,9 2 0-15,-3 1-2 0,3-2 2 16,5-5-13-16,-1-5-16 16,0-4-19-16,-3-6 28 15,-1-5 2-15,-1-1 14 16,2-1 4-16,-2-14 4 16,1-5-2-16,1-2-1 0,-2-4 3 15,-1-1-4 1,1 0 1-16,-3-1 0 0,-5 0 32 15,0 6-2-15,0 5 8 16,0 3-6-16,0 6-15 16,-2 5 5-16,0 2-9 15,2 1-14-15,0 1-9 16,0 16-16-16,0 11 24 16,7 6-3-16,8 6-20 15,5 2 16-15,-4-1-6 16,1-1-8-16,-4-3 7 15,-3-3-7-15,-2-2-2 16,-4-2 24-16,-1-5-9 16,-3-3 8-16,0 0-1 15,-1-5 2-15,-18-1 2 0,-7-2 25 16,-7-1 23-16,-8-4-3 16,-3-4-19-16,1-1 0 15,4-1-11-15,6 0-14 16,8 2 2-16,8 2-5 15,6 3-93-15,8 3-82 16,3 0-233-16</inkml:trace>
  <inkml:trace contextRef="#ctx0" brushRef="#br0" timeOffset="350511.9214">17879 17084 1044 0,'103'0'78'16,"19"0"-70"-16,4 0 59 16,-3-16 61-16,-9-4-36 15,-19-2-30-15,-19 5-18 16,-20 5-18-16,-24 2-17 15,-17 6-9-15,-13 2-37 16,-2 2-76-16,-20 0-265 16</inkml:trace>
  <inkml:trace contextRef="#ctx0" brushRef="#br0" timeOffset="351154.2001">18173 17536 928 0,'0'0'352'16,"0"0"-338"-16,-121-51-11 15,69 45-3-15,3 6 22 16,1 0-5-16,11 6 0 16,8 14-13-16,11 1 0 15,10 1-4-15,8 1 2 0,0-5 1 16,25-1 4 0,9-6-3-16,8-6 1 0,-2-5 2 15,0 0-3-15,-4-13-3 16,-6-11 0-1,-3-7 8-15,-6-7-4 0,-6-2 12 16,-5-2 18-16,-4 1-14 16,-3 3 1-16,-1 3 10 15,-2 7 12-15,0 6-7 16,0 10-18-16,0 5 7 16,0 7 0-16,0 0-26 15,0 7-4-15,0 15-12 0,0 13 15 16,0 8 1-1,0 5 0-15,0 4-7 16,0 0-19-16,0-3-67 16,0-6-70-16,6-11-128 0,8-12-221 15</inkml:trace>
  <inkml:trace contextRef="#ctx0" brushRef="#br0" timeOffset="351554.7006">18385 17423 1204 0,'0'0'130'0,"0"0"-64"16,0 0 18-16,82-60 21 0,-54 60-63 15,1 0-41-15,-1 20 0 16,-6 1-1-16,-7 5-4 16,-9 0 4-1,-6-1-5-15,0-1 1 16,-15-7 3-16,-1-6-15 0,1-6-13 15,4-4 16-15,7-1-12 16,2 0 25-16,2-9 2 16,0-11-2-16,8-4-9 15,8-1 4-15,-1 4 5 16,-4 4 15-16,-3 4 30 16,-3 9-2-16,-2 2-7 15,2 2-28-15,-1 2-8 16,4 19-10-16,0 7 10 0,1 4 2 15,2-1-2-15,-1-1 0 16,-1-5 0-16,0-7-1 16,1-4-31-1,4-8-43-15,5-5-38 0,6-1-101 16,3-8-187-16</inkml:trace>
  <inkml:trace contextRef="#ctx0" brushRef="#br0" timeOffset="352137.1854">17756 17052 893 0,'0'0'267'0,"0"0"-232"15,0 0-9-15,0 0 142 16,0 0-55-16,0 0-70 15,44-39-43-15,25 25-1 16,25-1 1-16,22 2 0 16,9 2 4-16,1-1 27 15,-4 6-6-15,-15 1-11 16,-13 4-2-16,-16 1-8 0,-18 0-2 16,-17 0 0-1,-19 0 0-15,-13 0-2 16,-6 0-2-16,-5 0-19 15,0 0-56-15,-15 6-120 0,-9 0 7 16,-10 0-382-16</inkml:trace>
  <inkml:trace contextRef="#ctx0" brushRef="#br0" timeOffset="352446.3577">17846 17019 1008 0,'0'0'115'0,"0"0"-109"15,0 0 46-15,0 0 82 16,101 0-71-16,-23 0-31 15,19 0-1-15,11 0 5 16,-1-1 3-16,-3-6-11 16,-13 2-4-16,-17 0-12 15,-18 2-11-15,-21 2-1 0,-16-3-37 16,-13 4-101-16,-6 0-190 16,-8-2-488-16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4:45:23.20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1708 4004 1280 0,'0'0'119'0,"0"0"-60"16,0 0-21-16,0 0 34 16,0 0-27-16,0 0-45 15,0 0-2-15,0 0-10 16,27 87 12-16,-20-30-3 15,-4 4 7-15,-3-2-4 16,6-2 0-16,5-8-7 16,2-6-13-16,13-7-17 15,9-11 1-15,13-13 20 16,7-12-7-16,0 0 16 0,-5-17 1 16,-6-14 0-1,-5-10 3-15,-12-6 4 0,-9-11-1 16,-14-4 12-16,-4-6-7 15,-19-2 18-15,-15 6-5 16,-14 11-16-16,-13 12 22 16,-6 17-4-1,-10 16-14-15,3 8-6 0,13 6-3 16,13 17 2-16,18 9 0 16,14 5-9-16,16 3 9 15,0 1-5-15,27-2 6 16,12-3 3-16,10-4 1 15,16-4-2-15,1-6 6 16,5-3-5-16,-5-2-6 16,-12-4-1-16,-3-3 0 15,1-2-14-15,-1-2-102 16,-1-5-127-16,-2-1-308 0</inkml:trace>
  <inkml:trace contextRef="#ctx0" brushRef="#br0" timeOffset="108.361">2558 4394 793 0,'0'0'557'0,"0"0"-553"16,0 0-4-16,0 0-27 15,0 0-137-15,0 0-601 16</inkml:trace>
  <inkml:trace contextRef="#ctx0" brushRef="#br0" timeOffset="1170.3137">3482 3959 974 0,'0'0'391'0,"0"-74"-330"15,0 49-23 1,-5 8 70-16,2 9-61 16,3 5-6-16,0 3-30 15,0 6-11-15,3 23-8 0,11 20 4 16,10 13-3-16,-5 5 5 16,1 1-40-16,-6-4-6 15,-5-7 2-15,-7-7-29 16,-2-9-2-16,-2-12-30 15,-14-12 20-15,-5-10 30 16,0-7 57-16,-4 0 2 16,-5-18 21-16,1-1-4 15,1-5 13-15,7 3 15 16,8 4 0-16,4 8 9 16,6 3-13-16,3 6 7 0,3 0-48 15,21 9-2-15,13 13-3 16,12 4-2-16,8-1-3 15,1-1-42 1,-1-6 13-16,-3-5-6 16,-7-9-14-16,-8-4 5 0,-9-4 10 15,-3-21 32-15,-9-12 10 16,-8-13 12-16,-5-7 31 16,-5-12 4-16,-5-7-19 15,-16-2-14-15,-10 1 17 16,-11 11 21-16,-10 10 20 15,-5 12-24-15,-7 13-22 0,0 16-5 16,7 15-4-16,11 1-10 16,9 32-7-16,13 15-6 15,9 13 5-15,9 8-4 16,6 3 5 0,24-1-2-16,16-5-44 0,15-8-62 15,8-11-37-15,6-11-75 16,-4-15-497-16</inkml:trace>
  <inkml:trace contextRef="#ctx0" brushRef="#br0" timeOffset="1374.7439">4162 4128 1371 0,'0'0'69'0,"0"0"-69"15,0 0-17-15,0 0 3 16,0 0 10-16,0 0 3 16,27 106 1-16,-16-70 0 15,-1-3-14-15,-4-5-114 16,-3-11-64-16,-3-8-275 16</inkml:trace>
  <inkml:trace contextRef="#ctx0" brushRef="#br0" timeOffset="1516.3665">4109 3829 975 0,'0'0'107'0,"0"0"-107"16,0 0-310-16,0 0-224 15</inkml:trace>
  <inkml:trace contextRef="#ctx0" brushRef="#br0" timeOffset="1916.9528">4471 3811 960 0,'0'0'247'0,"0"0"-247"16,0 0 14 0,0 0 3-16,-20 107 30 0,20-50-26 15,0 12-5-15,0 4-15 16,8 2 7-1,1-1-8-15,-1-5-13 16,-1-3-49-16,-3-6 8 0,2-4-21 16,2-12-1-1,5-8-22-15,5-10 46 0,6-10 21 16,4-10 3-16,4-6 25 16,-1 0 2-16,2-16 1 15,-5-3 21-15,-4-2 17 16,-12-4 52-16,-3 2-13 15,-9-3 1-15,-3-1-11 0,-21 0-36 16,-13 2-5-16,-5 4-6 16,3 5-9-16,2 6 10 15,13 6-6-15,9 4-14 16,12 0-2-16,3 0-6 16,0 0-49-16,22 0-7 15,14-6-22-15,15-7-149 16,0-12-654-16</inkml:trace>
  <inkml:trace contextRef="#ctx0" brushRef="#br0" timeOffset="2349.522">4796 3963 1171 0,'0'0'49'0,"0"0"-23"16,0 0 51-16,0 0 44 15,0 0-59-15,0 0-62 0,20-22-15 16,20 67 10-16,-1 13 4 15,-5 10-7-15,-7 5 8 16,-15 5-2-16,-12 0-4 16,0-2-57-16,-11-7 16 15,-6-7-19-15,3-13 23 16,8-10 15-16,6-8 17 16,0-8 9-16,12-10-4 15,15-9 2-15,7-4-3 16,5-3-17-16,1-16-1 15,-7-7 14-15,-6-6 11 0,-14-6 4 16,-11-6-2 0,-2-5 16-16,-33-5 10 15,-16-4-18-15,-14 0 12 0,-10 5-2 16,0 6 22-16,7 10 6 16,20 14 26-16,22 11-7 15,18 8-43-15,6 4-12 16,6 0 4-16,30 0-16 15,21 0-10-15,17 0 8 16,7 0-61-16,-2-4-107 16,-18-4-119-16,-13-6-404 15</inkml:trace>
  <inkml:trace contextRef="#ctx0" brushRef="#br0" timeOffset="4082.4438">5475 4228 1204 0,'0'0'86'15,"0"0"-86"-15,0 0 0 16,0 0 1-16,0 0 28 15,0 0-17-15,94-42-9 16,-77 29-2-16,-7 3 7 16,-9-3 48-16,-1 1-17 0,-1 2 4 15,-23 0-30-15,-3 5-8 16,-9 5-5-16,-4 0-7 16,0 4 2-16,4 15 2 15,11 8 3-15,5 2 0 16,10 5 2-16,10 1-2 15,0 0 1-15,27 1-1 16,12-5 0-16,14-6-5 16,11-4-38-16,8-11-39 15,-2-6-66-15,-10-4-11 0,-15 0 6 16,-16-16 76 0,-9-9 36-16,-10-6 41 15,-5-3 34-15,-4 1 73 0,-1-1 3 16,0 4-24-1,0 8 5-15,2 6-12 16,3 10 2-16,0 3-48 0,10 3-33 16,9 6-5-1,10 18-9-15,9 3 10 0,-5 6 1 16,-7 0 0-16,-11-1-47 16,-12-7-39-16,-8-5 24 15,0-8-4-15,-19-9 31 16,-6-3 38-16,-2-3 6 15,4-15 26-15,1-4 31 0,1-6-23 16,8 0 6-16,1 2-12 16,12 2 27-16,0 4 4 15,18 4-50-15,16 5-15 16,9 4-5-16,11 4-8 16,3 2-14-16,-2-1-17 15,-3 1 8-15,-12-4 11 16,-7-1 5-16,-14-2 19 15,-11-5 1-15,-8 1 6 16,0-2 19-16,-9 1-3 16,-18 4-10-16,2 3-6 15,-5 6-3-15,8 0-1 16,5 12-2-16,7 16-7 16,7 1 7-16,3 5-1 15,6-1 2-15,19-4 4 16,5-4-5-16,3-6-6 0,0-9-25 15,-2-8-10-15,-6-2 15 16,-2-2 14-16,-7-16 12 16,-4-2 0-16,-3-7 10 15,-3 2 23-15,-1 0-9 16,0 5 13-16,-2 4-3 16,0 7-2-16,-1 6 9 15,2 3-12-15,4 0-29 16,5 8-15-16,1 9 4 15,2 6 2-15,-4 1 6 16,-3 2 2-16,0-4-7 16,-2-2-23-16,1-5-6 15,-2-7-10-15,1-3 19 16,1-5 14-16,-2 0 14 0,3-11 14 16,-1-9-11-16,0-2 30 15,-2-2-3-15,-6 1 7 16,3 3-10-16,2 6 1 15,-4 5-1-15,2 9-12 16,3 0-15-16,1 0-7 16,7 13-13-16,7 8 11 15,1 4 8-15,5-4-16 0,-3-1-16 16,9-8 7 0,4-5-10-16,0-7 26 0,-4 0 9 15,0-10 1-15,-11-15 11 16,-2-8 26-16,-7-2 2 15,-7-6 0 1,-6-3-10-16,0 3-10 0,0-2-8 16,-3 8 14-1,-9 13 9-15,3 7-25 0,5 12 0 16,-1 3-9-16,4 16-30 16,1 15 23-16,0 15 1 15,3 5 2-15,17 1 3 16,2 0-46-16,1-5-30 15,3-5-4-15,-3-5-50 0,-1-8-20 16,-8-16-143-16</inkml:trace>
  <inkml:trace contextRef="#ctx0" brushRef="#br0" timeOffset="4382.6404">6879 4160 1205 0,'0'0'50'0,"0"0"-50"15,115 0 0-15,-71 0 0 16,-2 0-1-16,-4 0-64 16,-10-3-94-16,-9-6-5 15,-13 2 164-15,-4 0 24 0,-2 5 120 16,0 2-23-16,0 0-59 15,0 0-45-15,1 6-17 16,7 12-10-16,2 5 10 16,4 3 0-16,-1 1 1 15,2-3 4-15,-4-2-4 16,-5-4-2-16,-2-5-94 16,-4-11-163-16</inkml:trace>
  <inkml:trace contextRef="#ctx0" brushRef="#br0" timeOffset="4560.1655">7319 3963 475 0,'0'0'760'0,"0"0"-760"16,0 0-279-16,84 82 192 15,-37-49-88-15</inkml:trace>
  <inkml:trace contextRef="#ctx0" brushRef="#br0" timeOffset="5118.6786">7674 4159 1132 0,'0'0'76'16,"0"0"-72"-16,0 0 4 15,-101-19 41-15,68 25-38 0,3 14-11 16,6 2-6-16,9 3 6 16,11-2-1-1,4-3-3-15,4-6-14 0,17-6 3 16,3-4 6-16,4-4 7 16,1-4-1-16,-1-14 3 15,-3-6 9-15,-5-2-8 16,-4 0 42-16,-8-1 7 15,-5 4 1-15,-3 7 14 0,0 8-24 16,0 5 6-16,0 3-47 16,0 10-10-16,-2 17-6 15,2 6 10-15,0 3 4 16,6-3 0-16,12-6-6 16,7-7 7-16,2-6-10 15,7-10-2-15,4-4 12 16,2-2 1-16,-2-21 0 15,-3-4 14-15,-8-9-7 16,-3-6 8-16,-6-7 13 16,-8-8-27-16,-8-5 17 15,-2-2-16-15,-11 7 9 16,-11 8 3-16,-3 15 0 16,7 13 1-16,6 17-9 15,4 4-6-15,4 26-25 0,4 19 18 16,0 17 5-1,1 7-1-15,13 4 6 0,4-4 0 16,-5-11-3-16,-1-5-14 16,-3-13-51-16,-1-8-9 15,-5-7-45-15,-3-13-111 16,0-12-260-16</inkml:trace>
  <inkml:trace contextRef="#ctx0" brushRef="#br0" timeOffset="5275.2535">7998 4163 830 0,'0'0'637'16,"0"0"-604"-16,0 0-33 16,0 0 0-16,107-13-5 0,-56 13-72 15,-3 0-270-15</inkml:trace>
  <inkml:trace contextRef="#ctx0" brushRef="#br0" timeOffset="5582.4352">8369 4167 1035 0,'0'0'0'0,"0"0"7"0,111 0-7 16,-83-7 54-1,-10-7 50-15,-12 0-23 16,-6-4-7-16,-8 0 2 0,-24 3-59 16,-16 5-17-1,-10 9 0-15,1 1-3 0,5 22 0 16,10 12 3-16,18 10-6 16,14 3 6-16,10 2 2 15,22-6 8-15,17-10 30 16,7-9-11-16,8-12-3 15,8-8-1-15,12-4-20 0,2 0-5 16,-3-19-177-16,-21-9-278 16</inkml:trace>
  <inkml:trace contextRef="#ctx0" brushRef="#br0" timeOffset="11599.1367">9609 3963 909 0,'0'0'152'0,"0"0"-31"16,0 0 17-16,3-79-9 16,-3 70-31-1,0 5-32-15,0 4-41 0,0 0-7 16,2 0-18-16,2 0-9 16,3 21 5-16,1 10-1 15,6 9 5-15,-1 10 2 16,-3 1-2-16,1 2 0 15,-1-3-22-15,-1-2-29 0,-1-4-14 16,-2-10-67-16,-2-6-48 16,-4-13-103-16,0-10-259 15</inkml:trace>
  <inkml:trace contextRef="#ctx0" brushRef="#br0" timeOffset="12281.0432">9402 4113 1042 0,'0'0'5'0,"82"-15"-2"16,-26 13-1-16,6 1 18 15,0-2-11-15,1-1-8 16,-3-5-1-16,-11-3 6 16,-12-7-3-16,-14-1 28 15,-9-2 34-15,-9 0-9 16,-5-1 32-16,0 0-33 0,-3 5-16 15,-6 2 0-15,-3 7-24 16,5 4-3-16,1 5-12 16,-3 2-5-16,6 24-6 15,1 13 0-15,2 8 2 16,0 4 9-16,17 1-34 16,2-3-3-16,5-7 10 15,0-8-26-15,0-10-5 16,-3-9-12-16,0-9-18 0,-4-6 57 15,-2-4 29-15,-1-15 2 16,-4-6 15 0,-1-1 43-16,-3-1 14 15,0 2-11-15,-6 8-4 0,0 3 0 16,0 7-28 0,0 7-6-16,3 0-23 0,3 8-28 15,5 17-7-15,5 6 30 16,6-1 0-16,1-1-40 15,5-5 7-15,5-6 15 16,7-7 7-16,0-7-13 16,-1-4 10-16,-4-1 9 15,-6-18 10-15,-5-4 6 16,-5-7 7-16,-8-1 39 16,-3-2 2-16,-8 1-14 0,0 6 1 15,0 7-10-15,-8 10 2 16,-1 4-10-16,-3 5-23 15,-1 6-4-15,1 19 2 16,4 11-9-16,8 5 9 16,0 6 2-16,12-1 0 15,14-5 11-15,9-9-10 16,6-5 0-16,5-9-1 16,8-8-57-16,-5-10-130 15,-9 0-329-15</inkml:trace>
  <inkml:trace contextRef="#ctx0" brushRef="#br0" timeOffset="13189.753">11246 3786 891 0,'0'0'377'0,"0"0"-314"15,0 0-55-15,0 0-8 16,0 0-26-16,0 90 26 16,15-20 27-16,1 16-17 15,2 5 0-15,-3 2-7 16,-3 0 1-16,-6-3-4 0,-5-5 0 15,1-9-4 1,-2-7 2-16,4-10-26 0,7-13-3 16,7-8 1-1,7-13 27-15,5-13 2 0,3-8 2 16,1-4 0-16,5 0-1 16,4-12 0-16,-1-11-1 15,0-2-30-15,-8-8-7 16,-7-3 10-16,-6-6 5 15,-14 0 12-15,-7-5 2 16,-13 1 9-16,-29-2 16 16,-16 0-8-16,-18 5 2 15,-6 4-5-15,4 8 5 0,14 6 7 16,21 12 2 0,22 6-1-16,12 6-9 0,9-1 1 15,13 2-10-15,20 0-1 16,21 0-40-1,10 0 20-15,3 0-69 16,-3-4-55-16,-12-6 74 0,-13-2 61 16,-12-2 10-1,-9 2 40-15,-6 3 44 0,-8 4-23 16,-2 2 4-16,-2 3-26 16,0 0-39-16,0 3-11 15,3 16-2-15,3 10 11 16,6 3 2-16,4 2 0 15,10-3-5-15,2-6 0 16,3-8 2-16,-1-6 6 0,-5-9 3 16,-5-2 0-16,-8-6 43 15,-8-13 63 1,-4-6-27-16,-7-6-26 0,-20 1-7 16,-12-1-38-16,-4 0-13 15,1 8-1-15,8 8-6 16,10 5-42-16,12 8-97 15,12 1-126-15,0 1-518 16</inkml:trace>
  <inkml:trace contextRef="#ctx0" brushRef="#br0" timeOffset="13456.6036">11983 3878 987 0,'0'0'179'16,"0"0"-108"-16,0 0-49 16,0 0-8-16,0 0-12 15,0 0 0-15,55 89 22 16,-30-40-7-16,-2 2-15 16,-1 3 0-16,-4-2-2 15,-1 1 1-15,-4-6-2 16,-4-9 1-16,-3-3-47 0,-3-10-51 15,0-7-35 1,6-11-86-16,-2-7-306 16</inkml:trace>
  <inkml:trace contextRef="#ctx0" brushRef="#br0" timeOffset="13678.0189">12268 4038 1095 0,'0'0'86'16,"0"0"-62"-16,0 0 40 16,0 0-21-16,0 0-43 0,0 0-9 15,13 79 7-15,1-37 3 16,0-2-1-16,-1 1 1 16,-4-3 2-16,-1-3-6 15,-3-2-25-15,-2-6-105 16,4-9-79-1,5-5-49-15</inkml:trace>
  <inkml:trace contextRef="#ctx0" brushRef="#br0" timeOffset="13989.1765">12659 4146 930 0,'0'0'80'0,"0"0"-76"16,0 0-1-16,0 0 9 16,0 0 6-16,-72 104-10 15,72-70-4-15,11-3-1 16,8-7 2-16,2-9-3 16,0-9 2-16,-1-6 10 15,-4 0 66-15,-5-4 36 16,-5-13-8-16,-4-6-30 15,-2-2-39-15,-3-5-24 16,-21 1-13-16,-6 2-2 16,0 6-34-16,4 8-53 15,7 13-51-15,11 0-109 16,8 7-441-16</inkml:trace>
  <inkml:trace contextRef="#ctx0" brushRef="#br0" timeOffset="14466.9281">12826 4173 910 0,'0'0'229'15,"0"0"-203"-15,0 0-11 16,0 0 53-16,0 0-57 16,0 0-11-16,-31-13-21 15,28 45 18-15,3 0-21 16,0 1-23-16,0-5-16 0,0-4-3 15,8-10-5-15,0-5 26 16,2-7 25 0,4-2 20-16,-1-2 20 15,2-15 59-15,-3-2-26 16,-3-1 31-16,-3-2-26 0,-2 2-18 16,-2 5-7-16,-2 3 8 15,0 8 0-15,0 4-23 16,3 0-18-16,6 16-35 15,6 7 32-15,1 5 2 16,6-5-7-16,0-5-12 16,0-3 13-16,0-7 7 15,5-7 0-15,-3-1 1 0,-2-4 7 16,-4-14 19 0,-4-6 63-16,-6-4-19 0,-8-4-32 15,0-4 16-15,-14 3-38 16,-18-1-17-16,-2 9-7 15,-3 8-8-15,7 14-40 16,6 3-73 0,10 20-109-16,14 7-152 0</inkml:trace>
  <inkml:trace contextRef="#ctx0" brushRef="#br0" timeOffset="14680.1931">13355 4157 1186 0,'0'0'87'0,"0"0"-77"15,0 0-9-15,0 0-1 16,0 0 1-16,0 0 2 16,23 102 3-16,-7-73 0 15,-2-6-5-15,-3-2-1 16,-1-7-48-1,-6-7-110-15,-1-7-156 0</inkml:trace>
  <inkml:trace contextRef="#ctx0" brushRef="#br0" timeOffset="14859.923">13200 3863 1366 0,'0'0'0'16,"0"0"-18"-16,0 0-55 16,0 0-44-16,0 0-126 15,100 76-644-15</inkml:trace>
  <inkml:trace contextRef="#ctx0" brushRef="#br0" timeOffset="15768.6253">13451 4096 793 0,'0'0'93'0,"0"0"-93"15,0 0-3-15,18 86 1 16,0-57 2-16,-3 0 3 16,3-5 1-16,-1-6-4 0,-3-9 2 15,-2-7-2-15,1-2 4 16,-1-1 98-16,3-15 11 15,-3-4-13-15,0-2-49 16,0-1 2-16,-3 5-5 16,-5 4-15-16,1 8-5 0,-2 3-24 15,-2 3-4 1,2 0 0-16,3 16-58 16,3 8 40-16,4 2-26 0,4 2-37 15,5-4 8 1,14-3 7-16,13-2 30 0,14-5 8 15,7-2 28-15,-3-9-28 16,-7-3 5-16,-9-4 23 16,-11-15 35-16,-10-4 27 15,-11-4 47 1,-8-1-28-16,-11 0 24 0,0-1-48 16,-12 3-29-16,-17 4-14 15,-8 7-14-15,-5 7-9 16,0 8 1-16,7 0 0 15,8 20-7-15,11 5 10 0,10 3-7 16,6-1 7-16,1-5-10 16,18-6 0-16,4-6 1 15,4-9-1-15,-2-1 12 16,0 0 1-16,-1-13 4 16,-7-5 1-1,-1 1-1-15,-5-1 3 0,-4 2 12 16,-4 2 22-16,-1 3-12 15,-2 5 8-15,0 2-6 16,0 4-15-16,0 0-14 16,0 7-19-16,-2 17-6 15,-4 13 25-15,3 11 3 16,3 7-3-16,0 8-6 16,0 7 5-16,13 8 0 0,7 12 1 15,7 4 4-15,3 2-3 16,-2 1 2-16,-6-6-3 15,-5-2 0-15,-10-4-1 16,-7-17 1-16,0-16 0 16,-12-18-1-16,-18-19 3 15,-10-13-2-15,-17-4 21 16,-16-28-11-16,-12-20-4 16,-1-12-6-16,8-4-34 15,23 3 34-15,26 10 2 16,29 6 3-16,13 4 0 0,43-1-3 15,28-1-2 1,17-2 12-16,8 3 2 0,-9-4 16 16,-15 3 7-1,-25 1-4-15,-20-2-15 0,-29 1-18 16,-17-2-13 0,-47 2-93-16,-21 1-101 0,-17 2-166 15</inkml:trace>
  <inkml:trace contextRef="#ctx0" brushRef="#br0" timeOffset="18197.0869">15474 4023 1232 0,'0'0'3'0,"37"-74"-3"0,-23 39-2 16,-5 0 2 0,-5 2 18-16,-4 4 22 0,0 4-27 15,-9 3-5-15,-6 4 14 16,-3 3-19-16,2 5-3 15,0 8 0-15,2 2-2 16,-1 7-14-16,3 20 15 16,2 15 2-16,7 16-2 15,3 15 4-15,3 15 1 16,13 6-3-16,2 7 1 16,-4-1-2-16,-1 0 2 15,-1 0-1-15,-3 2-1 16,0-5-2-16,0-4-23 15,0-14-18-15,-3-12 11 0,4-14 12 16,-4-11 11-16,0-12 8 16,0-10 0-16,-1-9 1 15,1-6 1-15,5-5 6 16,9 0 0-16,8-9-3 16,12-8-4-16,2-4-22 15,4-4-41-15,1-8-16 16,-7-3 20-16,-7-7 17 15,-8-3 11-15,-12-4 20 16,-13-5 11-16,0 0 2 16,-25-2 18-16,-15 4 5 15,-15 0-5-15,-10 2-5 16,-6-2-6-16,-2 1 15 16,7 4-14-16,10 7 19 15,17 10 27-15,15 10 6 16,15 10-20-16,9 4-16 0,0 3-2 15,21 2-15-15,13 1-9 16,15 1-1-16,14 0-2 16,6 0-30-16,1 0-4 15,-9 0 6-15,-12 0 0 16,-11-9 10-16,-12-2 14 16,-5-1 6-16,-9-2 2 15,-3 0 2-15,-1 1 15 16,-2 1 4-16,-3 2 6 0,0 6 6 15,-3 1-3-15,0 3-3 16,0 0-28 0,0 7-24-16,0 13 11 15,0 8 13-15,8 4 0 16,9 1 1-16,10-4-1 16,6-4-2-16,1-8-4 0,0-10-2 15,-8-6 8-15,-7-1 1 16,-7-4 5-16,-4-15 11 15,-5-3 18-15,1-3 1 16,-4-1 23-16,0 2-42 16,0 4-2-16,0 9 5 0,-2 5 10 15,0 4-4-15,2 2-19 16,0 0-7-16,0 8-16 16,7 14 2-16,11 5 13 15,7 2 1-15,6 0-5 16,2 0-29-1,2-5-45-15,1-6-51 0,-1-7-146 16,-2-7-319-16</inkml:trace>
  <inkml:trace contextRef="#ctx0" brushRef="#br0" timeOffset="18601.0244">16478 4171 886 0,'0'0'154'0,"0"0"-107"0,0 0-30 16,0 0-5-16,0 0-12 16,0 0 0-16,24 45-3 15,-15-21 4-15,-3-1-2 16,-3-4-6-16,1-5-37 16,-2-3 17-16,-2-7-4 15,0-4 31-15,0 0 5 16,0-4 44-16,0-11-10 15,0-1-36-15,1-3 34 16,8-2 0-16,3 4-24 16,6 1-1-16,1 2 8 15,1 6-4-15,2 4 4 16,-4 4-3-16,0 0-11 16,0 4-5-16,-5 11-1 0,2 5-2 15,-4 3 0 1,-5 4-1-16,-2-2 2 0,1 1 0 15,-1-1-13-15,2-4-71 16,5-5-81-16,6-4-62 16,5-8-279-16</inkml:trace>
  <inkml:trace contextRef="#ctx0" brushRef="#br0" timeOffset="19030.741">17060 4209 834 0,'0'0'44'16,"0"0"8"-16,0 0 74 16,0 0-16-16,-63-73-69 15,32 73-23-15,3 1-14 0,4 21-4 16,12 8 0 0,10 5-1-16,2 4 2 0,21-3 3 15,13-6-2-15,7-7 5 16,1-9-7-16,-1-9 3 15,0-5 7-15,-6 0-5 16,-2-8 5-16,-4-13 3 16,-7-4 30-16,-2-6 22 0,-6-2-48 15,-3-4 0 1,-5-3 5-16,-6-2-15 0,0 1 2 16,-3 5 2-16,-11 5 2 15,0 8 4-15,3 11-2 16,5 6-5-16,3 6-1 15,3 0-9-15,0 10-14 16,0 18 4-16,0 10 8 16,4 8-1-16,9 0 3 15,1-1-3-15,1-3-1 16,0 0-29-16,-1-7-38 16,0-1-29-16,0-7-53 15,1-11-70-15,-3-11-280 16</inkml:trace>
  <inkml:trace contextRef="#ctx0" brushRef="#br0" timeOffset="19207.8927">17263 4185 474 0,'0'0'681'16,"0"0"-681"-16,0 0-6 15,0 0 0-15,110-4 5 16,-68 8-149-16,-3-4-110 16,-8 0-212-16</inkml:trace>
  <inkml:trace contextRef="#ctx0" brushRef="#br0" timeOffset="19368.4619">17521 4146 741 0,'0'0'162'0,"0"0"-31"15,0 0 2-15,0 0-48 16,0 0-77-16,0 0-8 0,22 10-7 15,-2 11 1-15,-1 1 9 16,-2 2-6 0,-3-3 3-16,-5-1-8 0,-2-2-26 15,-7-5-106-15,0-7-119 16</inkml:trace>
  <inkml:trace contextRef="#ctx0" brushRef="#br0" timeOffset="19555.9618">17648 3927 1192 0,'0'0'0'15,"0"0"-87"-15,0 0-189 16,0 0 169-16,0 0-379 15</inkml:trace>
  <inkml:trace contextRef="#ctx0" brushRef="#br0" timeOffset="19873.1128">18003 4121 1111 0,'0'0'50'0,"0"0"-43"15,0 0-6-15,0 0 19 16,-105 7-16-16,83 24-2 16,9 5 0-16,8 3 0 15,5-3 2-15,11-3-3 16,14-5 1-16,2-11-2 16,-1-9 0-16,-4-8 3 15,-3 0 8-15,-3-15 40 16,-5-10 46-16,-5-2-29 15,-6-3-6-15,0-3-33 0,-6-1-9 16,-15 2-20-16,0 2-11 16,0 7-35-16,5 11-30 15,8 9-76-15,8 3-104 16,0 0-527-16</inkml:trace>
  <inkml:trace contextRef="#ctx0" brushRef="#br0" timeOffset="20329.8914">18003 4121 1113 0,'74'-7'51'0,"-75"6"-25"15,1 1 15-15,0 4-41 16,0 17-2-16,14 7 2 16,2 2-1-16,-4 2 1 15,-1-4-23-15,-4-6-18 0,-4-4-25 16,-3-5 16-16,0-7 16 15,0-5 4-15,0-1 30 16,0 0 26-16,0-9 17 16,0-9-34-16,0-1-3 15,0-5 9-15,0 2-12 16,4-1-3-16,4 0 11 16,2 2 8-16,0 1 13 15,1 1 14-15,2 3 5 16,-1 2-18-16,1 4 12 0,-2 3 10 15,0 6-26 1,2 1-29-16,4 0-3 16,3 8-4-16,2 12-4 0,-2 3 6 15,-1 6-5-15,-3 0 4 16,-3 1 6 0,-7 0 0-16,-2-2 0 0,-4-3-2 15,0-2 1-15,0-4-3 16,0-5 2-16,-1-3 2 15,-2-3 0-15,-2-4 0 16,2-2-54-16,0-2-88 16,2-6-121-16</inkml:trace>
  <inkml:trace contextRef="#ctx0" brushRef="#br0" timeOffset="20507.1301">18670 4107 1282 0,'0'0'46'0,"0"0"-46"15,0 0-6-15,0 0 4 16,0 0-119-16,0 0-32 16,-5 70-328-16</inkml:trace>
  <inkml:trace contextRef="#ctx0" brushRef="#br0" timeOffset="20621.824">18656 4371 1076 0,'0'0'37'15,"0"0"-37"-15,0 0-74 16,0 0-259-16</inkml:trace>
  <inkml:trace contextRef="#ctx0" brushRef="#br0" timeOffset="20791.3736">19125 4321 1394 0,'0'0'85'0,"0"0"-84"16,0 0 4 0,110 0-5-16,-74 0 0 15,1 0-114-15,-4-2-142 0,-2-8-438 16</inkml:trace>
  <inkml:trace contextRef="#ctx0" brushRef="#br0" timeOffset="23237.3208">1939 6456 1080 0,'0'0'83'0,"0"0"-81"15,0 0-2-15,0 0 0 16,0 0-7-16,0 0 5 16,0 0-4-16,14 66 6 15,-9-38 0-15,-3-3 0 16,-1 1 0-16,-1-5 1 15,0-4 2-15,0-4-3 16,0-4 4-16,2-2-5 16,-2-2 1-16,0-4-11 15,3-1-65-15,-3 0-78 0,0-6-62 16</inkml:trace>
  <inkml:trace contextRef="#ctx0" brushRef="#br0" timeOffset="23410.8587">1903 6197 721 0,'0'0'288'15,"0"0"-288"-15,0 0-233 0,0 0-135 16</inkml:trace>
  <inkml:trace contextRef="#ctx0" brushRef="#br0" timeOffset="23680.165">2187 6222 1134 0,'0'0'17'16,"0"0"-14"-16,0 0-3 15,55 80 7-15,-15-36 22 16,9 7-15-16,-1 4-12 16,-2 2 9-16,-10 0-8 0,-12 0-2 15,-10-2-1-15,-14-4 1 16,0-4-3-16,-17-10 1 16,-11-9-5-16,-5-9 2 15,-7-9-11 1,-2-5-4-16,0-5-61 0,-1 0-158 15,13-14-480-15</inkml:trace>
  <inkml:trace contextRef="#ctx0" brushRef="#br0" timeOffset="24647.6277">4207 6304 1115 0,'0'0'93'15,"0"0"-93"1,0 0-1-16,0 0-3 0,0 0 4 16,0 0 0-16,24 71 1 15,-17-36 2-15,4-3-4 16,1 1 1-16,1-5 0 15,4-6-8-15,3-6-2 16,4-7-26-16,3-6 7 16,1-3 9-16,-2-5 20 15,-2-14 1-15,-5-5 1 0,-7-4 11 16,1-2 2-16,-7-4 15 16,-4 0 2-16,-2 3-23 15,0 5 21 1,0 4-3-16,0 8-4 0,0 6-6 15,-2 5-8-15,1 3 2 16,1 0-11-16,0 19-42 16,1 11 39-16,16 7-7 15,8 5-22-15,5-1 9 16,0 3-14-16,-3-1-2 16,-7-2 17-16,-6-2-17 15,-3-3 2-15,-10-5 3 16,-1-6 3-16,0-6 31 15,-18-6 0-15,-4-5 24 0,-8-7 54 16,-9-1 3-16,-7 0-24 16,-5-10-10-16,3-7-27 15,11 5-4-15,12 1-15 16,16 3 4-16,9 0-5 16,1 0-117-16,29-1-213 15</inkml:trace>
  <inkml:trace contextRef="#ctx0" brushRef="#br0" timeOffset="24924.8862">5080 6423 306 0,'0'0'927'0,"0"0"-873"16,0 0-54-16,80-10 0 16,-35 10 16-16,7 0-14 15,1 3 2-15,-4 7-8 0,-9 0-53 16,-15 0-132-16,-14-3-297 15</inkml:trace>
  <inkml:trace contextRef="#ctx0" brushRef="#br0" timeOffset="25092.4409">5090 6629 768 0,'0'0'291'0,"0"0"-278"16,0 0 29-16,85 6 71 15,-31-6-77-15,5 0-28 16,1 0-8-16,-4 0-76 0,-10 0-171 16,-18-4-261-16</inkml:trace>
  <inkml:trace contextRef="#ctx0" brushRef="#br0" timeOffset="26090.7843">6030 6473 838 0,'0'0'327'0,"0"0"-282"16,0 0-44-16,0 0 75 15,100-37 5 1,-64 37-40-16,0 0-23 0,2 11-16 16,-5 10 2-16,-3 3-4 15,-15 7-13-15,-6 0 12 16,-9 1-10-16,0 1-6 15,-18-8-10-15,-4-3-15 16,1-10 22-16,9-6 17 0,6-4 2 16,3-2 1-1,3 0 7-15,0-5 16 0,13-13-23 16,11-4-16-16,3-5 16 16,1-2-2-16,-4-2 2 15,-3-1-5-15,-6 1 10 16,-6 1 11-16,-6 5 13 15,0 8 0 1,-3 5-1-16,0 8 1 0,0 1-17 16,2 3-12-16,-2 0-2 15,3 16-32-15,2 8 33 16,1 5-1-16,5 5 2 16,-2-1 3-16,9-1 0 15,-2-1-5-15,2-2 2 16,3-7 0-16,-3-4-6 15,4-5-28-15,-1-6-47 16,-3-5-27-16,-2-2-136 0,-7-9-165 16</inkml:trace>
  <inkml:trace contextRef="#ctx0" brushRef="#br0" timeOffset="26492.5897">6361 6203 825 0,'0'0'210'0,"0"0"-152"0,0 0 20 15,0 0 29-15,0 0-33 16,0 0-73-16,73 0 4 16,-38 0-10-16,-1 0-1 15,2 0-98 1,-6 0-74-16,-8-5-172 0</inkml:trace>
  <inkml:trace contextRef="#ctx0" brushRef="#br0" timeOffset="27129.1814">6930 6102 989 0,'0'0'30'0,"0"0"-2"15,0 0 21 1,0 0 39-16,0 0-15 0,0 0-60 16,83-73-4-16,-53 73-9 15,0 0-4-15,-6 0 2 16,-5 12-1-16,-4 2-11 16,-9 4 14-16,-6 1-10 15,0 6 10-15,0-1-1 16,-15 0-11-16,0-3-11 15,2-5-2-15,2-4-5 0,5-4 20 16,3 0-10 0,3-4 1-16,0 0 3 15,0 2 8-15,15 3 6 0,6 2 2 16,1 2 0 0,0 1-1-16,-3 1 4 15,-7 1-2-15,-5-2 4 0,-7 1 3 16,0-3 23-16,-4 0 31 15,-16-3-15-15,-10-1 29 16,-7-3-6-16,-3-2-16 16,1 0-26-16,0-3-24 15,5 0-4-15,7 0-99 16,9 0-184-16,14-6-565 16</inkml:trace>
  <inkml:trace contextRef="#ctx0" brushRef="#br0" timeOffset="33838.7089">16243 6244 801 0,'0'0'60'15,"0"0"-50"-15,0 0 61 16,0 0 29-16,0 0-40 16,0 0-18-16,0 0-20 15,5-12 12-15,-5 12 4 16,0 0-4-16,0 0-11 15,0 0 5-15,0 0-16 0,0 0-10 16,0 0-2 0,0 0-10-16,0 12 8 0,2 3-1 15,-1 4 6-15,2 3-3 16,2 4 0 0,-1 2 0-16,1-1-2 15,-2-1 2-15,0-3 0 0,-3-5-1 16,0 0-42-16,0-7 9 15,0-2-11-15,0-2-27 16,0-3-66-16,0-4-76 16,0 0-199-16</inkml:trace>
  <inkml:trace contextRef="#ctx0" brushRef="#br0" timeOffset="34225.6732">16442 6244 595 0,'0'0'315'16,"0"0"-255"-16,0 0-35 15,0 0 62-15,0 0-14 16,0 0-73-16,5-8-15 0,-1 25 13 16,-1 1 2-1,0 2-1-15,3 0 0 0,-5-1 1 16,2 1 0-16,0-3 1 16,-1-2-1-16,0 0 0 15,-1-3 0-15,2-2 2 16,0-1-2-16,0-5 1 15,-1-2-4-15,-1-2 0 16,-1 0-46-16,0 0-27 16,0 0-61-16,0 0-57 15</inkml:trace>
  <inkml:trace contextRef="#ctx0" brushRef="#br0" timeOffset="34405.1935">16467 6053 1047 0,'0'0'0'16,"0"0"-94"-16,0 0 13 15,0 0-4-15,0 0-191 16</inkml:trace>
  <inkml:trace contextRef="#ctx0" brushRef="#br0" timeOffset="34541.8296">16154 6059 896 0,'0'0'88'16,"0"0"-88"-1,0 0-94-15,0 0 8 0,0 0-152 16</inkml:trace>
  <inkml:trace contextRef="#ctx0" brushRef="#br0" timeOffset="34809.9048">16702 6035 1310 0,'0'0'16'0,"0"0"-16"0,0 0-22 16,0 0 12-16,91 100 2 16,-47-29 8-16,-3 4 0 15,-7 1 2-15,-15-4 1 16,-15-8-3-16,-4-4-18 16,-23-9-19-16,-8-11-10 15,-3-8-7-15,1-10 30 16,3-7-12-16,5-5-41 15,6-5-101-15,6-5-321 16</inkml:trace>
  <inkml:trace contextRef="#ctx0" brushRef="#br0" timeOffset="36079.8006">18726 5968 1246 0,'0'0'48'0,"0"0"-33"16,0 0-11-16,0 0 21 15,0 0-22 1,0 0-3-16,74 46-3 0,-55-11 1 15,-4 2-2-15,-5-4-17 16,-1-1 3-16,3-5-16 16,0-5-1-16,2-6 5 15,5-10 12-15,3-4 15 16,1-2 0-16,-2-7 6 16,-1-14 1-16,-3-8 3 15,-2-2 2-15,-5-2 31 0,-2-1 10 16,-7 0-20-1,-1 3 4-15,0 5-12 16,0 8 9-16,0 7 0 0,0 7-14 16,0 4-17-16,0 0 0 15,0 15-40-15,0 11 40 16,0 11-7-16,17 7-12 16,5 7-5-16,3 4-8 15,-1 0-9-15,2 1-9 16,-3-6-11-16,-6-5-17 15,-4-7 19-15,-8-7 6 0,-5-7 18 16,0-8 24 0,-21-3 11-16,-3-5 29 0,-8-6 28 15,-6-2 23-15,-7 0-12 16,-2 0-12 0,0-8-14-16,6-2-21 0,15 2-14 15,8 4-7-15,15-2-2 16,3 0-61-16,14-2-220 15</inkml:trace>
  <inkml:trace contextRef="#ctx0" brushRef="#br0" timeOffset="36287.2472">19684 6119 1291 0,'0'0'25'0,"0"0"-25"16,0 0-13-16,124-9 9 16,-63 22 2-16,-1 7-70 15,-9-2-120-15,-19-1-231 16</inkml:trace>
  <inkml:trace contextRef="#ctx0" brushRef="#br0" timeOffset="36441.8307">19684 6330 989 0,'0'0'64'16,"0"0"-62"-16,0 0 55 16,0 0 98-16,0 0-79 15,132 39-59-15,-58-27-15 16,4-2-4-16,-5-4-52 15,-11-6-180-15,-12 0-269 16</inkml:trace>
  <inkml:trace contextRef="#ctx0" brushRef="#br0" timeOffset="47716.2855">20818 6027 773 0,'0'0'89'0,"0"0"-10"16,0 0 39 0,0 0 20-16,0 0-38 0,0 0-34 15,0 0-6-15,-3-43-8 16,3 43 3-16,0 0-19 15,0 0-19-15,0 0-14 16,0 0-3-16,0 2-3 0,0 16-9 16,0 3 10-1,0 7 0-15,0 3 4 0,2-2-2 16,1 6 0-16,0-1-2 16,0 1 2-16,-2-2-1 15,1-6 0-15,-2-6-9 16,0-3-40-16,0-6-16 15,0-2-35-15,0-2-17 16,0-6-17-16,-9 0 9 16,-2-2-71-16,2 0-195 15</inkml:trace>
  <inkml:trace contextRef="#ctx0" brushRef="#br0" timeOffset="48260.3586">21063 6028 777 0,'0'0'91'15,"0"0"-52"-15,0 0 50 16,0 0 33-16,0 0-41 16,0 0-29-16,0-19-37 0,0 19-7 15,0 0-8-15,-3 8-10 16,-5 6 9 0,-2 8 1-16,1 1 0 15,1 4 6-15,5 2-4 0,3 0 4 16,0 2-3-16,0-1-3 15,11-5 3-15,8-3 0 16,5-5 1-16,5-6 4 16,2-4-5-16,2-5 1 15,0-2-3-15,1 0-1 16,-6-9 3-16,-2-7 0 16,-4-4-2-16,-6-6 7 0,-5 0-2 15,-5-2-2-15,-6-4 6 16,0 2 39-16,-9 3-15 15,-17-2-4 1,-5 2-12-16,-5 4-3 0,-5 2-14 16,2 7 1-16,3 3-2 15,5 8-17-15,7 3-59 16,9 0-82-16,12 10-83 16,3 4-363-16</inkml:trace>
  <inkml:trace contextRef="#ctx0" brushRef="#br0" timeOffset="49078.1793">21748 6059 1192 0,'0'0'73'0,"0"0"-68"15,0 0 39-15,0 0 89 16,0 0-55-16,7-73-55 15,12 71-23-15,7 2-6 0,4 0 3 16,2 6-1-16,3 11-2 16,-4 5 3-1,-7 6-3-15,-9 7-1 0,-10 4 3 16,-5 2-32 0,-6 1 13-16,-18-2-11 0,-2-6 12 15,1-9 20-15,6-8-5 16,6-7 7-16,7-6-1 15,5-2 3-15,1-2 6 16,0 0 9-16,0-6 9 16,10-11-23-16,10-6-3 15,4-4-1-15,1-2 0 16,3-4 1-16,-2 1 0 16,-3-2 2-16,-6 3-2 0,-2 3 0 15,-6 3 6 1,-3 3 16-16,-3 3 1 0,-1 2-12 15,-2 0 4-15,0 3 8 16,0 5-8-16,0 5-3 16,0 4-4-16,0 0-8 15,0 0-2-15,0 17-23 16,0 10 15-16,-3 9 7 16,-1 5 2-16,4 2-1 15,0 0 2-15,10-3 4 16,9-4-4-16,5-6-9 15,4-5-37-15,3-8-55 16,2-7-79-16,-3-8-173 16</inkml:trace>
  <inkml:trace contextRef="#ctx0" brushRef="#br0" timeOffset="50208.4346">21997 5706 842 0,'0'0'159'15,"0"0"-148"-15,0 0-10 16,0 0 95-16,0 0-24 16,0 0-50-16,-15-3 1 15,15 3 2-15,0 0 10 16,9 0-11-16,8 0-15 16,5 0 19-16,1 0-16 15,3 0-5-15,-7 0 5 16,-5 0-11-16,-7 0 3 0,-2 0-4 15,-4 0-4 1,1 0-69-16,-2 0-97 16,4 0-175-16</inkml:trace>
  <inkml:trace contextRef="#ctx0" brushRef="#br0" timeOffset="51759.2853">22361 5551 991 0,'0'0'149'16,"0"0"-134"-16,0 0-14 15,0 0 35-15,0 0-21 0,0 0-15 16,-2 20-2 0,4 0 0-16,1-2-46 0,0-4 19 15,-2-3 0-15,1-6 3 16,-2-5 20-16,0 0 6 15,0 0 21-15,0-10 47 16,0-8-61-16,0-2 25 16,0 0 12-16,5-1-9 15,2 2 8-15,0 4-8 16,2 2-15-16,1 5 1 16,4 2-20-16,4 6-1 15,4 0-10-15,7 0-1 16,-1 6 8-16,2 5-4 15,-2-1-15-15,-4-1 9 16,-2-2-11-16,-5-3 14 16,-4-2 1-16,-4 0 9 0,-4-2 0 15,-5 0 3-15,0 0 6 16,0 0 31-16,0 0-1 16,0 0-5-16,0 0-18 15,0 2-16-15,0 7-3 16,-5 7-27-16,-11 9 30 15,-4 7 6-15,-1 3-6 0,1 1 14 16,2-1 4 0,1-1-12-16,4-1 3 0,1-2-4 15,5-5-1-15,2-2-4 16,5-8-77 0,0-10-216-16</inkml:trace>
  <inkml:trace contextRef="#ctx0" brushRef="#br0" timeOffset="56809.1475">22018 5636 816 0,'0'0'54'15,"0"0"-43"-15,0 0 48 16,0 0 20-16,0 0-28 0,0 0 1 16,0 0-2-1,0 0-20-15,0-7 0 16,0 7-7-16,0 0-13 0,0 0 0 15,0 0-5-15,0 0-5 16,0 0 7-16,0 0-6 16,0 0 1-16,0 0 0 15,0 0-2-15,0 0-1 16,0 0-5-16,0 0-8 16,1 0 6-16,1 10 7 15,2 1 1-15,-1 2 2 16,2 1-2-16,-1 1 0 0,-3 2 0 15,1 3 0 1,-2 1 6-16,1 1-4 0,-1-3 7 16,0-1-6-16,2-4 1 15,1-2-4-15,-2-5 0 16,1-1 2-16,-1-4-2 16,-1 0 4-16,0-2-1 15,0 0-3-15,0 0-20 16,0-2-79-16,-4-9-112 15,-8-3-492-15</inkml:trace>
  <inkml:trace contextRef="#ctx0" brushRef="#br0" timeOffset="57316.6678">21833 5713 789 0,'0'0'89'0,"0"0"-76"16,0 0 78-16,0 0 16 16,0 0-21-16,0 0-50 15,-2 0-16-15,8 0-18 16,6 0-2-16,7 0-1 15,5 0 0-15,5 0 1 16,0-2 1-16,4 2 1 16,-1 0-2-16,-3 0 0 15,-2 0 0-15,-6 0 0 0,-4 0 0 16,-5 0 0 0,-4 0 0-16,-3 0 2 15,-1 0-4-15,-1 0 2 0,0 0-21 16,-1 0-47-16,0 0-44 15,-1 0-71-15,-1 2-94 16</inkml:trace>
  <inkml:trace contextRef="#ctx0" brushRef="#br0" timeOffset="57781.5903">22019 5628 767 0,'0'0'53'16,"0"0"0"-16,0 0 83 15,0 0-54-15,0 0-22 16,0 0-14-16,-24-42-11 16,24 42 15-16,0 0-18 15,0 0-11-15,0 0-3 16,0 0-16-16,0 0-2 0,0 0-6 16,0 6-6-16,0 6 11 15,6 6-1-15,1 0 2 16,-2 5 0-16,0-1 0 15,-1 2 2-15,-1 1-2 16,0-3 2-16,0-3-1 16,0-5 6-16,0-4-2 15,-2-4 1-15,-1-5-5 16,0 2 3-16,0-3-5 16,0 0 1-16,0 0-22 15,0 0-189-15,-7-5-314 16</inkml:trace>
  <inkml:trace contextRef="#ctx0" brushRef="#br1" timeOffset="67741.6312">1647 8282 1258 0,'0'0'91'15,"0"0"-79"-15,0 0 1 16,0 0-13-16,0 0-11 15,0 0 10-15,65 119-1 16,-42-59 2-16,-7 1 0 16,-1-4 0-16,-3-6-55 15,-9-10 16-15,-3-11-12 16,0-12 23-16,0-11-7 0,0-7 27 16,-8 0 8-16,-3-11 9 15,-3-9 4-15,1-4 12 16,1 0 12-16,1 3-10 15,1 2 3-15,7 8-6 16,0 6 20-16,3 3-15 16,0 2-29-16,0 8-4 15,15 15-6-15,6 4 8 16,4 1 2-16,2-2-27 16,3-2 4-16,-2-7-18 15,2-9-4-15,1-7 14 0,-7-1 6 16,0-16 23-1,-12-14 2-15,-3-7 6 16,-9-7 37-16,0-8-8 0,0-2 3 16,-21-7-2-1,-10 4-6-15,-5 0-7 0,-9 1 2 16,-1 12-1-16,7 7 15 16,-1 15-19-16,3 14-11 15,4 8-9-15,3 12-5 16,4 21-2-16,4 14 3 15,9 7 3-15,10 2-2 16,3 4 3-16,10 1-11 0,18-3-23 16,5-5-71-1,3-9-25-15,6-11-93 0,-3-17-302 16</inkml:trace>
  <inkml:trace contextRef="#ctx0" brushRef="#br1" timeOffset="67936.1118">2123 8508 822 0,'0'0'440'0,"0"0"-415"16,0 0-10-16,0 0-15 16,0 0 3-16,0 0-4 15,23 71 4-15,-12-37-3 0,-2-3 0 16,3-3-85-16,-2-7-75 15,-5-9-227-15</inkml:trace>
  <inkml:trace contextRef="#ctx0" brushRef="#br1" timeOffset="68088.2353">2060 8217 1273 0,'0'0'13'0,"0"0"-13"0,0 0-138 16,0 0-23-16,0 0-92 15</inkml:trace>
  <inkml:trace contextRef="#ctx0" brushRef="#br1" timeOffset="68524.0692">2293 8203 1155 0,'0'0'128'0,"0"0"-107"16,0 0 28-16,0 0 8 16,0 0-57-16,0 0 3 15,10 103-1-15,5-47-1 16,3 7 4-16,-6 6-5 16,4 4 5-16,-1-3-8 15,0-4 3-15,-3-5 0 16,1-7 3-16,-5-6 0 15,4-7 0-15,1-5-3 16,1-7-5-16,2-4-10 0,1-5-15 16,2-8-5-1,-1-2 7-15,1-6-5 0,-1-4 18 16,-4 0 9-16,-2-11-14 16,-5-8 13-16,-6-1 6 15,-1-5 1-15,-7-5 6 16,-17-3-2-16,-10 2 14 15,-6-2 4-15,-1 4-7 16,5 6 12-16,8 6-9 16,10 8-7-16,11 3 6 15,5 5-7-15,2 1 2 0,0-3-12 16,18-1-25-16,19-5-84 16,10-2-81-1,8-5-94-15</inkml:trace>
  <inkml:trace contextRef="#ctx0" brushRef="#br1" timeOffset="68972.6709">2660 8451 1029 0,'0'0'82'0,"0"0"-39"15,-23-96 14-15,23 79 69 16,0 7-15-16,0 7-48 16,0 3-53-16,3 0-10 15,14 18-12-15,10 18 4 16,1 11 8-16,2 14-1 15,-8 5-4-15,-5 7 3 0,-7 0-5 16,-4-1-52-16,-6-5 15 16,0-6-19-16,0-11 16 15,0-6 16-15,6-12 14 16,3-8 11-16,9-7 4 16,0-8 0-16,9-6 2 15,4-3 0-15,2 0-2 16,4-16-11-16,-7-5-10 15,-6-4 2-15,-6-7 15 16,-11-5 6-16,-7-3 35 16,-6-7-5-16,-27-1-8 15,-19 0-7-15,-15 3-4 16,-5 5 14-16,1 10 8 16,17 11 14-16,17 8-20 15,22 6-11-15,12 5-4 0,3 0 11 16,9 0-22-16,25 0-2 15,18 0-4-15,14 0-1 16,-2-7-60-16,-4-9-107 16,-13-9-177-16</inkml:trace>
  <inkml:trace contextRef="#ctx0" brushRef="#br1" timeOffset="69340.7259">2966 8168 1075 0,'0'0'99'16,"0"0"-99"-16,0 0-19 0,0 0 17 15,11 77 2-15,0-40 0 16,0 3 0-16,-3-9 7 16,-5-5-6-16,-1-8 0 15,-2-8-2-15,0-4-6 16,0-6 2-16,0 0 5 15,-3-16 16-15,-2-7-7 16,3-4-7-16,2-3 25 16,0 1 20-16,2 3-24 15,9 3 9-15,1 5 18 16,4 7-31-16,4 8-7 0,5 3-12 16,3 11-3-16,5 18 2 15,2 4-2 1,0 5 2-16,-6 3-3 15,-4 1 2-15,0 1 0 16,-10 0 2-16,-4-6-69 0,-11-7-104 16,0-10-152-16</inkml:trace>
  <inkml:trace contextRef="#ctx0" brushRef="#br1" timeOffset="71663.9524">3952 8337 1182 0,'0'0'62'0,"0"0"-6"16,0 0 60-1,0 0-13-15,0 0-36 0,0 0-60 16,0 0-7-16,-11-31-21 16,11 64 21-16,2 13-6 15,1 3 12-15,-2 2-12 16,1-2 4-16,1-2-15 16,0-4-12-16,4-10-7 15,4-8-22-15,-2-6 13 16,-1-11 0-16,-2-5 20 15,-1-3 19-15,4 0 6 16,3-16 11-16,1-5-11 16,1-1 2-16,4 1 2 15,-1 1-1-15,3 2 0 0,1 9 9 16,-2 3-7-16,2 6 1 16,0 0-6-1,4 15-7-15,-5 10 6 0,-5 3-6 16,-9 0 7-16,-6-2-1 15,0-6-7-15,-18-5 6 16,-6-5 2-16,-12-7 17 16,-9-3 24-16,2 0 3 15,0-9 1-15,10-3-26 16,13-4-14-16,10 0-5 16,10 1-6-16,16-3-96 15,25 4-91-15,14-3-125 16,6 4-99-16</inkml:trace>
  <inkml:trace contextRef="#ctx0" brushRef="#br1" timeOffset="71974.1139">4595 8518 982 0,'0'0'82'0,"0"0"2"16,0 0 6-16,0 0-40 15,0 0-34-15,0 0 1 16,-94 51-1-16,76-14-9 15,6 0 2-15,12-4-7 16,9-2-1-16,21-6 4 16,10-6-4-16,0-8 3 15,1-9-4-15,-7-2 3 16,-10-4-3-16,-8-13 7 16,-10-5 54-16,-6-6 20 15,0-5-31-15,-19-1-29 0,-9 1-12 16,-5 3-8-16,0 7-1 15,5 7 0-15,11 8-14 16,11 8-75-16,6 0-100 16,18 0-167-16,18 0-288 15</inkml:trace>
  <inkml:trace contextRef="#ctx0" brushRef="#br1" timeOffset="72184.5507">4910 8347 1289 0,'0'0'76'0,"0"0"-63"16,0 0 74-16,0 0-47 0,0 0-38 15,0 0-2-15,34 121 0 16,-10-67 0-16,3-1 1 16,-10-4-1-16,-9-5 0 15,-5-7-87-15,-3-7-30 16,0-9-10-16,-6-9-66 15,-12-12-129-15</inkml:trace>
  <inkml:trace contextRef="#ctx0" brushRef="#br1" timeOffset="72695.1961">4711 8557 1076 0,'0'0'108'0,"0"0"-62"15,0 0-41-15,105-14 59 16,-44 14-36-16,3 0-27 15,1 1 1-15,-9-1-2 16,-10-1-25-16,-12-18-1 16,-13-8 20-16,-10-5 6 15,-11-2 18-15,0 2 43 16,0 4 13-16,-14 6-20 16,4 5-11-16,1 9 9 15,4 6-28-15,2 2-24 16,2 0-4-16,-1 21-16 15,2 10 18-15,0 7 2 0,2 5 4 16,10 3-4-16,0-1-25 16,6-6 0-1,-5-5-26-15,2-9-19 0,-6-7 8 16,-3-11 14-16,0-5 21 16,-5-2 27-16,2-8 15 15,2-11-9-15,1-7-6 16,0-4 1-16,4-1 2 15,-2 0-3-15,4 6 4 16,-1 5 8-16,0 6 14 16,4 4 14-16,0 10-16 15,0 0-20-15,1 6-4 16,2 16 4-16,-3 5-8 16,-1 4 3-16,-4 1-2 15,-3 2 2-15,-1-3-2 0,-1-2-55 16,-2-2-33-16,1-4-78 15,-1-10-103-15,-3-5-384 16</inkml:trace>
  <inkml:trace contextRef="#ctx0" brushRef="#br1" timeOffset="74290.3177">6257 8528 791 0,'0'0'145'16,"0"0"-62"-1,0 0 20-15,0 0-9 0,0 0-20 16,-6-71-29-16,-12 71-36 15,-5 0-7-15,-8 0-4 16,1 15-5-16,-1 1 7 16,7 4 0-16,11 2 0 15,13 1-4-15,0 2-9 16,25 0-17-16,10-2-8 16,3 1 7-16,1-3 19 15,-6-3 9-15,-6 0 3 0,-9 0 0 16,-7-5 0-1,-9-2-3-15,-2-4 3 0,-2-1 0 16,-20-5 13-16,-8-1 48 16,-4 0-22-16,-2 0-3 15,3-6-19-15,5-2-15 16,10-1 5-16,8-1-7 16,10-1-28-16,0-1-67 0,13-2-101 15,20-1-193 1</inkml:trace>
  <inkml:trace contextRef="#ctx0" brushRef="#br1" timeOffset="74467.8429">6500 8554 1079 0,'0'0'77'0,"0"0"-73"16,0 0 3-16,0 0 29 15,0 0-17-15,0 0-12 16,88 92-4-16,-77-63-4 15,-7-1 1-15,-2-5-2 16,-2-3-11-16,0-6-67 0,-5-6-74 16,-12-8-139-1</inkml:trace>
  <inkml:trace contextRef="#ctx0" brushRef="#br1" timeOffset="74640.3836">6381 8331 1332 0,'0'0'0'0,"0"0"-65"16,0 0-48-16,105 51 46 16,-55-15-154-16,2 1-547 15</inkml:trace>
  <inkml:trace contextRef="#ctx0" brushRef="#br1" timeOffset="75073.8224">7127 8630 1148 0,'0'0'46'16,"0"0"-34"-16,0 0 26 15,-89-31 51-15,51 31-33 16,-4 2-47-16,3 17-6 15,2 4-6-15,11 0 5 16,10-1-2-16,13-1 0 16,3-4 2-16,14-5-6 15,17-6 2-15,9-6-18 16,2 0-3-16,-3-12-4 16,-4-11-4-16,-10-7-4 15,-8-6 26-15,-8-6 8 0,-6-2 2 16,-3-3 0-16,0-1 27 15,-9 4 4-15,-4 8 32 16,-5 7 1-16,7 11-16 16,3 7 14-16,3 6-31 15,5 5-16-15,0 0-16 16,0 26-9-16,2 11 9 16,14 15-1-16,4 7 3 15,5 1-4-15,-1-3 1 0,-2-4-16 16,-4-5-66-1,-2-8-91-15,-4-13-85 16,0-14-346-16</inkml:trace>
  <inkml:trace contextRef="#ctx0" brushRef="#br1" timeOffset="75673.7395">7310 8626 1147 0,'0'0'73'0,"0"0"-73"16,0 0-7-16,0 0 7 15,112 0 3-15,-75-2-2 0,-7-8 2 16,-9-3 3 0,-9-1-4-16,-6-4 63 0,-6-1-9 15,0 0-1-15,0 4 6 16,-15 3-36-16,-6 5-11 15,-7 7-14-15,0 0-3 16,-2 6 0-16,4 17 2 16,7 5 0-16,8 5-6 15,10-1 14-15,1 0-7 16,15-2 0-16,16-6-2 16,7-5 1-16,5-8-13 15,2-8-28-15,2-3-5 16,1 0-29-16,1-17 7 15,-2-5 26-15,-6-6 32 0,-5-5 10 16,-11-1 2-16,-10-2 19 16,-10-1 34-16,-5 3 4 15,0 5 1-15,-14 5-5 16,-2 8-41-16,4 10 6 16,4 6-19-16,5 0-15 15,3 21-2-15,0 7 2 16,11 5-5-16,17 3-1 15,1-1-4-15,-3-6 17 16,-4-1-1-16,-3-4 9 16,-7-2-2-16,1-1 0 15,-8-5 2-15,-5 1 2 16,0-2 2-16,-6 0 9 16,-23-5 0-16,-18-1-8 15,-16-3 11-15,-18-6-16 0,-14 0-130 16,-5-8-153-16</inkml:trace>
  <inkml:trace contextRef="#ctx0" brushRef="#br1" timeOffset="76112.5353">6539 8300 924 0,'0'0'21'0,"0"0"-21"0,0 0 0 16,0 0 4-16,0 0 30 16,0 0-8-1,-48 51 4-15,48-51 25 16,0 0 67-16,0 0 22 0,-6-2-41 15,-7-10-77-15,-1 1-21 16,-2 7-4-16,-1 1-1 16,1 3-21-16,7 3-132 15,7 14-74-15,2-1-233 16</inkml:trace>
  <inkml:trace contextRef="#ctx0" brushRef="#br1" timeOffset="77723.367">8665 8520 1118 0,'0'0'81'0,"0"0"-36"16,0 0 24-1,0 0-1-15,0 0-64 0,0 0-4 16,0 0-7-16,40 80 6 16,-31-34-2-16,-1-4 4 15,-4-2-2-15,2-8-16 16,-2-8-24-16,-1-9 8 15,0-7-2-15,3-8 29 16,2 0 6-16,8-8 8 16,2-15 0-16,0-2-6 15,4-2 0-15,-5-1 8 0,-4 4 3 16,-2 5 23-16,-4 4 2 31,-2 6-28-31,-1 4 21 16,-1 5-27-16,3 0-4 0,6 10-18 0,6 10 12 15,7 4 5-15,5 1 0 16,4-3 0-16,1-5 1 16,-4-6-15-1,-1-7 2-15,-12-4 13 0,-3 0 0 16,-8-15 0-16,-5-8 31 16,-2-3 2-16,0-4 25 15,-8 1-25-15,-11 1-18 16,-4 3-15-16,-2 4 0 15,1 7-6-15,5 8 4 0,4 6-77 16,2 4-88-16,8 15-54 16,5 1-231-16</inkml:trace>
  <inkml:trace contextRef="#ctx0" brushRef="#br1" timeOffset="78358.69">9711 8626 1297 0,'0'0'44'0,"0"0"-29"15,0 0-14-15,0 0 15 16,94-38 0-16,-53 26-14 15,-5 2 0 1,-9-3 0-16,-12 1 1 16,-6 1 1-16,-9-1 11 15,0 4 38-15,-6 1-9 0,-14 4-41 16,-8 3-1-16,0 0-2 16,4 7-8-16,7 10 7 15,10 5-2-15,7 0 1 16,0 3-1-16,21-4-26 15,9 1-15-15,4-7-17 16,-4-3-14-16,-8-6 34 0,-11-3 25 16,-10-1 9-1,-1-1 5-15,-4 3 4 0,-14 5 15 16,-2 2 23-16,1 5-14 16,9 1 3-16,7 1-20 15,3 0-6-15,10-2 12 16,22-3 6-16,12-3 23 15,7-5-26 1,4-4-16-16,3-1 1 0,-3 0-3 16,-5-8-55-16,-4-8-93 15,-9-2-46-15,-4-4-156 16</inkml:trace>
  <inkml:trace contextRef="#ctx0" brushRef="#br1" timeOffset="79074.2817">10695 8392 875 0,'0'0'116'0,"0"0"-64"16,0 0 80-16,0 0-25 15,0 0-59-15,0 0-48 16,-4-7-13-16,4 26-1 15,0 11 13-15,0 7 2 16,0 4 0-16,0 3 1 16,0 0 2-16,0 2-4 15,-3-3 1-15,3-4-1 0,0-4-1 16,3-5 1-16,16-8 6 16,1-6-4-16,4-9 6 15,-4-3-8-15,-3-4 0 16,1 0-1-16,-1-11-52 15,2-8-55 1,1-4-64-16,-3-3-141 0</inkml:trace>
  <inkml:trace contextRef="#ctx0" brushRef="#br1" timeOffset="79290.7836">10512 8556 1075 0,'0'0'110'0,"0"0"-104"15,103-6 37-15,-42 0 25 16,3 3-47-16,-1 2-19 16,-11-1-4-16,-7 2-24 15,-9 0-140-15,-10-1-233 16</inkml:trace>
  <inkml:trace contextRef="#ctx0" brushRef="#br1" timeOffset="79823.1436">9556 8791 1176 0,'0'0'136'0,"0"0"-129"16,0 0 40-1,0 0 66-15,0 0-75 0,0 0-38 16,-3 6-11-16,12-4-71 15,14-2-90-15,7 0-177 16</inkml:trace>
  <inkml:trace contextRef="#ctx0" brushRef="#br1" timeOffset="80154.2559">10387 8769 282 0,'0'0'950'0,"0"0"-950"16,0 0-15-16,0 0 11 0,0 0-62 15,0 0-394-15</inkml:trace>
  <inkml:trace contextRef="#ctx0" brushRef="#br1" timeOffset="80544.184">11267 8838 1385 0,'0'0'62'0,"0"0"-61"16,0 0-1-16,0 0 0 16,0 0-63-16,0 0-213 15,-15 16-416-15</inkml:trace>
  <inkml:trace contextRef="#ctx0" brushRef="#br1" timeOffset="82423.1321">11844 8589 1054 0,'0'0'49'0,"0"0"-3"16,0 0 37-16,0 0 11 16,0 0-58-16,84-48-29 15,-44 48-1-15,-3 3-6 16,-1 14 5-16,-5 5-5 16,-7 5-3-16,-9 5 2 15,-9 0-8-15,-6 1 6 16,0-2 1-16,-12-5-17 15,-7-5-24-15,2-5 4 0,1-8 30 16,7-4 5-16,3-4 8 16,6 0-3-16,0-2 27 15,5-12-15-15,14-7-8 16,5-2-5-16,1-4-17 16,-4 0 7-16,0-5 8 15,-9 1 2-15,-5 1 4 16,-2 3 12-16,-5 5 14 15,0 8 22-15,0 5-13 16,0 3 6-16,0 6-22 16,0 0-8-16,0 0-15 15,0 8-1-15,0 12 1 16,0 6-5-16,10 5 10 16,1 2-10-16,-1 0 5 15,3 0 0-15,0-2-10 0,3-3-98 16,0-2-53-16,5-12-171 15</inkml:trace>
  <inkml:trace contextRef="#ctx0" brushRef="#br1" timeOffset="82756.6852">12553 8778 1144 0,'0'0'14'16,"0"0"-11"-16,0 0-4 16,0 0 2-16,0 0 3 15,0 0 3-15,-12 55-4 16,7-53-2-16,2-2 1 16,-1 0 6-16,2 0 21 15,-1-6 19-15,3 3 46 16,0 2 4-16,0 1-50 15,0 0-30-15,3 4-15 16,11 14-2-16,-1 6 20 16,-5 6-9-16,-8 4-6 15,-5 3-4-15,-29-1-2 0,-23-6-50 16,-17-17-278 0</inkml:trace>
  <inkml:trace contextRef="#ctx0" brushRef="#br1" timeOffset="85006.1036">2245 11176 301 0,'0'0'768'0,"0"0"-691"15,0 0-70-15,-42-79 31 16,35 67 21-16,1 7-27 16,0 1-5-16,0 4-25 15,-6 0-2-15,-3 4-5 16,-3 14 1-16,-3 3 3 16,3 4 1-16,2 3 0 0,4 0 0 15,9-3 3-15,0 0-3 16,3-3 2-16,0-7-1 15,18-4 7-15,6-6-2 16,7-5 1-16,2 0-2 16,0-2-3-16,0-13-2 15,-8-6 0-15,-3-5 0 16,-11-4 2-16,-1-3-1 16,-7 0-1-16,-3-5 2 15,0 1 0-15,0-3-4 16,0 3 2-16,0 0 0 0,0 2 2 15,0 5-1 1,-3 0 3-16,-4 7 25 16,1 1-2-16,1 7 2 15,1 5-7-15,2 3 1 16,2 6-1-16,0 1-5 16,0 0-15-16,0 0-2 0,0 9-17 15,0 15 15-15,0 8-4 16,5 4 6-16,-1 4 0 15,1 2 2-15,5 1-2 16,-2-4 0-16,1 0 0 16,-2-3-1-16,5-3-58 15,3-5-41-15,1-4-58 0,1-12-117 16,-4-9-262 0</inkml:trace>
  <inkml:trace contextRef="#ctx0" brushRef="#br1" timeOffset="85756.5778">2603 10868 947 0,'0'0'70'0,"0"0"-7"16,0 0 55-16,0 0-31 15,0 0-52-15,0 0-34 16,3-24-1-16,0 39-19 16,0 7 17-16,3 3 1 15,0 3 1-15,0 0 3 16,0 1-3-16,-2-6 0 15,2-3 0-15,0-6 0 16,2-2-2-16,8-7-9 16,1-2-3-16,2-3-1 15,2 0-13-15,-8-4 24 16,-5-9 2-16,-1-1 4 16,-4-6-1-16,2 0-1 15,-2-3 1-15,0 0-2 0,0 2 4 16,0 0-3-16,-2 3 12 15,-1 2-4-15,0 3 3 16,0 4 10-16,0 0-2 16,0 4 5-16,-6 0-13 15,2 3 4-15,1 2-12 16,1 0-3-16,2 0-3 16,-3 0-13-16,3 14 12 0,0 4 4 15,0 1 0 1,0 5 0-16,5 3-2 0,4 3 2 15,4 1 0-15,2 2 0 16,1 1 0-16,-1-2 0 16,0 2 0-1,-1-3 0-15,-7-1-1 16,-4-4-4-16,-3-2 2 0,0-6-4 16,-4 1 7-16,-16-5-3 15,-4-1 6-15,-9-4 22 16,-4-2 14-16,-3-2-4 15,3-4-2-15,4-1-23 16,3 0-1-16,11 0-4 16,4 0-4-16,4 0-2 15,2 0-31-15,2 0-81 16,2 0-55-16,1 0-166 0</inkml:trace>
  <inkml:trace contextRef="#ctx0" brushRef="#br1" timeOffset="86038.8184">1927 11508 961 0,'0'0'178'0,"0"0"-161"16,0 0-15-16,0 0 47 15,0 0 72-15,154 32-74 0,-47-26-22 16,19-2-18-16,11-3 4 16,-4-1 9-16,-11 0-11 15,-19-8-2-15,-18-7-4 16,-24 1-1-16,-17-3-1 16,-13 7-1-16,-12 1-2 15,-8 3-77-15,-10 3-96 16,-1 2-237-16</inkml:trace>
  <inkml:trace contextRef="#ctx0" brushRef="#br1" timeOffset="86842.7037">2427 12139 1107 0,'0'0'39'15,"0"0"-37"-15,0 0 5 0,-94-58 72 16,58 52-9-16,-4 6-12 16,3 0-35-16,-4 3 4 15,7 10-6-15,7 4-1 16,8 0-4-16,10 2-14 15,7-2 1-15,2-1-3 16,2-4 0-16,20-2 9 16,11-5-4-16,4-5-3 15,8 0-2-15,1-4-17 16,-7-14 8-16,-3-6-7 16,-9-4 0-16,-8-8-2 15,-2-3-1-15,-6-4 11 16,-6-3 6-16,-2 1-2 15,-3 2 4-15,0 6 2 0,0 5 5 16,0 7 20-16,-3 5 4 16,-5 3-1-16,1 7-2 15,4 6-7-15,0 3 1 16,3 1-22-16,0 4-3 16,0 18-8-16,0 11 11 15,0 9 2-15,3 8 0 16,5 2 1-16,0 2-5 15,0-4 2-15,1 0-16 16,6-5-71-16,0-4-90 16,4-12-93-16,3-12-445 15</inkml:trace>
  <inkml:trace contextRef="#ctx0" brushRef="#br1" timeOffset="87274.1501">2684 11919 1132 0,'0'0'88'0,"0"0"-61"15,0 0 13-15,0 0 43 16,0 0-56-16,0 0-27 16,107 9-5-16,-86 23 2 0,-8 5 3 15,-11 0-6-15,-2-2 5 16,-15-6-17-16,-2-3-14 15,1-10 12 1,6-6 6-16,5-7 4 0,5-3 10 16,0 0 0-16,5-14 16 15,14-13-16-15,5-2-8 16,1-7 6-16,1 1 3 16,-4-1-1-16,-10 5 9 15,-1 5 15-15,-4 10 32 16,-7 6 8-16,1 7-27 15,-1 3-12-15,0 0-25 16,0 17-13-16,0 13 6 16,0 8 6-16,0 2 0 15,9 1 1-15,2-3 0 0,10-5-3 16,4-8-1-16,8-5-56 16,7-9-50-16,8-10-81 15,1-1-199-15</inkml:trace>
  <inkml:trace contextRef="#ctx0" brushRef="#br1" timeOffset="87715.5357">3847 11522 1056 0,'0'0'82'15,"0"0"-37"-15,0 0 43 16,0 0 50-16,0 0-64 16,0 0-73-16,66-32-1 15,-20 29-4-15,-1 0 4 0,0 3-3 16,-2 0 0-16,-4 0-58 15,-8 0-34-15,-7 3-47 16,-9 4-71-16,-11 0-66 16</inkml:trace>
  <inkml:trace contextRef="#ctx0" brushRef="#br1" timeOffset="87894.5724">3841 11722 968 0,'0'0'116'0,"0"0"-47"16,0 0 57-16,93 9-2 16,-48-9-58-16,1 0-53 15,-1 0-7-15,-2 0-6 16,-9 0-7-16,-6 0-117 16,-11-6-151-16,-4-5-401 15</inkml:trace>
  <inkml:trace contextRef="#ctx0" brushRef="#br1" timeOffset="94277.6297">4829 11415 827 0,'0'0'203'0,"0"0"-144"16,0 0-26-16,0 0 67 15,0 0-7-15,0 0-22 0,0 0-22 16,0 0-27 0,0 0-1-16,3 0 3 15,12 0-8-15,12 3-3 0,10-3-9 16,11 0-3-16,7 0 5 15,6 0-5-15,5 0 2 16,-5 0-2-16,-9 0 2 16,-13 0-6-16,-15 0 0 15,-14 0 3-15,-7 0 1 16,-3 0-1-16,0-3-29 16,0 2-53-16,-6 1-80 15,-4-4-114-15,4 0-485 16</inkml:trace>
  <inkml:trace contextRef="#ctx0" brushRef="#br1" timeOffset="94939.0873">5638 11364 985 0,'0'0'57'16,"0"0"-18"-16,0 0 44 16,0 0-21-16,0 0-16 15,0 0-46-15,103-57 2 16,-68 57-4-16,-2 0 2 16,-5 2-2-16,-8 10 2 15,-2 4-9-15,-8 3 4 16,-8 3 1-16,-2 6 4 15,-6 0-1-15,-18-1-17 16,-3-5-16-16,-4-5 13 0,7-3 7 16,1-8 13-16,12-2-1 15,6-2 2 1,5-2 4-16,0 0 3 0,12 0-6 16,8-4-1-16,2 1-2 15,0 2 1-15,-1 1 2 16,0 0 0-16,0 10-1 15,-3 5-7-15,-5 4 5 16,-4 2-5-16,-7-1 0 16,-2 2 5-16,-2-5 4 15,-17-3 17-15,-7-5 16 16,-7-5 14-16,-7-2 26 16,-3-2-19-16,-3 0-13 15,7-7-16-15,6-3-25 16,8 3-2-16,10 0-92 15,12-1-143-15,3-2-509 0</inkml:trace>
  <inkml:trace contextRef="#ctx0" brushRef="#br1" timeOffset="96005.1963">6394 11403 745 0,'0'0'246'15,"0"0"-192"-15,0 0-12 16,0 0 49-16,15-74 4 16,6 63-66-16,0 2-6 15,9 4-9-15,1 4 6 16,6 1-5-16,-1 0-15 16,6 12 4-16,-5 12-4 0,-5 2-5 15,-9 7 3 1,-8 9-4-16,-7-1 0 0,-8-1-32 15,0-4-12-15,-15-10 12 16,-3-8 12-16,0-5 10 16,3-9 16-16,2-4-2 15,2 0 2-15,2-3 8 16,2-13-5-16,7-2 7 16,0-6-5-16,0-2-4 15,12-4-2-15,4 0-14 16,5-4 13-16,0 1 0 15,-3 4 4-15,1 1-1 16,-1 6 6-16,-3 5 9 0,-3 5 10 16,-2 5 17-16,-5 2-8 15,-4 5 3 1,1 0-36-16,-2 0-2 16,1 10-11-16,1 10 5 0,2 7 4 15,1 7 1-15,7 5 2 16,0 0 0-16,4-2-1 15,1-3 4-15,5-5-3 16,3-9 2-16,3 0-2 16,4-8 1-16,-4-5-2 15,3-3-33-15,-6-4-64 16,-2 0-100-16,-3-2-208 16</inkml:trace>
  <inkml:trace contextRef="#ctx0" brushRef="#br1" timeOffset="96784.2049">6700 11073 719 0,'0'0'151'16,"0"0"-120"0,0 0-1-16,0 0 77 0,0 0-10 15,0 0-49-15,10 0-28 16,14 1-14-16,6 0 39 15,3 2-15-15,1-3 9 16,-4 0 4-16,3 2-17 16,-11-2-11-16,-4 0-1 15,-5 0-13-15,-7 0 1 16,2 0-2-16,0 0-3 0,5 1-19 16,3 0-81-1,4 2-76-15,2-3-177 0</inkml:trace>
  <inkml:trace contextRef="#ctx0" brushRef="#br1" timeOffset="97453.5055">7325 11018 500 0,'0'0'417'0,"0"0"-340"16,0 0-32-16,0 0 62 15,0 0-42-15,0 0-30 0,24-56-18 16,-3 56-16 0,3-3 1-16,1 3-2 15,0 0-3-15,-5 0 3 16,-1 3-4-16,-8 7-4 15,-8 2 4-15,-3 3-4 0,0 3 8 16,-18 2-1-16,-8-1-2 16,-2-1 3-16,4-2-10 15,6-3-6-15,5-1 10 16,10-5-7-16,3-3-3 16,0 1-10-16,1-4 17 15,20 1 9-15,6 1 1 16,3-1 1-16,1 2 0 15,-1-1 0-15,-2 1-2 16,-5 3 0-16,-5 0 1 0,-8 3-1 16,-8 3 1-1,-2 3 6-15,-5 0 8 0,-20 2 13 16,-2-4 3-16,-10 0-1 16,-4-7 6-1,2-1 11-15,5-6-9 16,9 0-7-16,7 0-18 0,9 0-12 15,9 0-1-15,0 0-29 16,14-10-152-16,17-5-286 16</inkml:trace>
  <inkml:trace contextRef="#ctx0" brushRef="#br1" timeOffset="97793.8515">7853 11064 1046 0,'0'0'120'0,"0"0"-106"15,0 0-4 1,0 0 87-16,0 0-32 16,0 0-44-16,72 11 5 0,-35-8-7 15,-6-3-4-15,-5 0-12 16,-1 0-1-16,-7 0 0 16,-3 0-2-16,-2-2-37 15,-5-4-68-15,-2 0-77 16,-2-4-130-16</inkml:trace>
  <inkml:trace contextRef="#ctx0" brushRef="#br1" timeOffset="98187.8976">8298 10899 245 0,'0'0'427'15,"0"0"-353"-15,0 0 111 0,0 0-42 16,0 0-57-1,0 0-41-15,0-6-28 0,0 6-10 16,0 2-7-16,0 12 0 16,0 5 12-1,0 4 15-15,0 4 11 0,9 2-6 16,-2 1-10-16,-2-2-5 16,-1-2-8-16,-1-3-3 15,-3-3-3-15,0 0 1 16,0-2-4-16,0-8-117 15,0-6-305-15</inkml:trace>
  <inkml:trace contextRef="#ctx0" brushRef="#br1" timeOffset="106520.0017">2491 14320 745 0,'0'0'115'16,"0"0"-43"-16,0 0 10 16,0 0 48-16,0 0-47 15,9-89-17-15,-15 67-17 16,-13 0-18-16,-5 0 5 15,-6-2 0-15,-7 6-11 16,6 4 2-16,-1 3-1 16,1 7-9-16,-2 4-11 0,3 0-1 15,2 13-3 1,5 7-2-16,1 8 0 16,10 0-2-16,0 0 1 15,8 0 1-15,4-2 0 16,0-2 2-16,4-3-1 0,14-6-1 15,6-1-3-15,3-10 0 16,1-2-2-16,2-2-1 16,3 0-1-16,-3-15-1 15,-2-7 5-15,-1-8 2 16,-5-3 1-16,-7-5 0 16,-3-5 0-16,-6-5 1 15,-6 3 9-15,0 1 1 16,0 4 6-16,0 1 2 0,-3 3-6 15,-2 1-1-15,5 1 0 16,0 5-3-16,0 4 3 16,0 5 4-1,0 8 0-15,0 4-5 0,0 5-7 16,0 3 8-16,0 0-10 16,0 0-2-16,0 0 0 15,0 13-7-15,0 17 7 16,2 5 0-16,1 9-1 15,3 3 0-15,-3 0 1 16,0 5 0-16,0-2 0 16,2 0 0-16,2-5-9 15,-1-5-11-15,0-5-12 0,0-4-16 16,-3-6-72-16,0-5-82 16,-3-10-66-16,0-9-315 15</inkml:trace>
  <inkml:trace contextRef="#ctx0" brushRef="#br1" timeOffset="107293.9831">2709 13858 916 0,'0'0'96'15,"0"0"-58"-15,0 0 47 16,0 0-14-16,0 0-48 16,0 0-23-16,6 17-5 0,0 11 2 15,0 3 3 1,0-1-1-16,0-3 1 16,1-2 1-16,-2-4 2 15,5-2-3-15,2-5 1 16,4-4-4-16,-2-6 2 15,4-2 0-15,-2-2 0 0,-5 0-3 16,2-9 4-16,-5-7 1 16,-4-4-1-16,1 1 10 15,0-2-10-15,-2 0 10 16,-1 1 11-16,-2 0-4 16,0 4 6-16,0 1 14 0,0 3-14 15,0 4 5-15,0 2-18 16,-3 1-5-16,0 5-4 15,0 0-1-15,2 0-6 16,-1 1-6-16,2 14 10 16,0 6 1-16,0 4 0 15,0 1-2-15,7 5 2 16,-2 2 1 0,-2 1-4-16,0 1-16 0,0 1-2 15,0-1 7-15,0-1-4 16,-3-3 12-16,0-4 5 15,0-3 2-15,0-2-4 16,-9-3 2-16,-10-3 2 16,-8 0 25-16,-6-3 32 15,-4-5-13-15,-2-1 1 0,1-1-24 16,7-3-9-16,4-1-8 16,5 2-4-16,10-3-17 15,3 4-112-15,5-3-69 16,4-1-198-16</inkml:trace>
  <inkml:trace contextRef="#ctx0" brushRef="#br1" timeOffset="107603.1568">1997 14601 1086 0,'0'0'65'16,"0"0"-65"-16,0 0 6 0,0 0 63 15,0 0 49-15,90 36-64 16,14-29-32-16,29-3-12 16,15 0-3-16,7-4 6 15,-13 0-2-15,-23 0-2 16,-25 0-7-16,-25 0-1 15,-19 0 1-15,-12 0-1 16,-16 0-1-16,-10 0-13 16,-9 0-91-16,-3 0-158 15,-18 0-228-15</inkml:trace>
  <inkml:trace contextRef="#ctx0" brushRef="#br1" timeOffset="108394.7202">2469 15257 839 0,'0'0'231'0,"0"0"-213"0,0 0-15 15,-105-51 59-15,68 47 15 16,-3 4-37-16,-2 0-20 15,6 6 4-15,6 9 10 16,5 5-5-16,10 0-14 16,9 2-3-16,3-1-3 15,3-3-8-15,0-2 8 16,6-4-2-16,12-3 2 16,12-5 6-16,4-4-12 15,5 0 5-15,-3 0-8 16,1-13 0-16,-7-7 0 15,-6-4-24-15,-5-7 1 16,-5-6 8-16,-4-1 7 16,-7-6 6-16,-3 2 3 0,0-2-1 15,0 1 2-15,0 4 12 16,0 1 16-16,-3 7 4 16,-3 6-8-16,-3 6 24 15,5 8-24-15,1 7-8 16,1 4 5-16,2 0-17 15,0 0-6-15,0 10-5 16,0 16-10-16,0 12 13 16,0 9 0-16,0 3 2 15,9 0-1-15,6 2 1 16,-3 0-57-16,9 1-28 16,1-7-91-16,4-8-61 15,4-14-305-15</inkml:trace>
  <inkml:trace contextRef="#ctx0" brushRef="#br1" timeOffset="108835.5406">2667 15137 750 0,'0'0'345'0,"0"0"-273"0,0 0-52 15,0 0 50 1,0 0-15-16,81-29-48 0,-54 48-6 15,-5 5-1-15,-4 5-4 16,-12 0 1-16,-6 0-3 16,0-2 2-16,-18-5 1 15,3-3-9 1,0-9 2-16,6-4-13 0,6-6 21 16,3 0 2-16,0-7 8 15,11-13-8-15,11-7-27 16,6-1 26-16,-2-3 0 15,2 2 2-15,-4 0 0 16,-5 2 0-16,-7 3 14 16,-4 6 23-16,-4 8 7 15,-4 4 15-15,0 5 5 0,0 1-52 16,0 1-13-16,0 19-27 16,0 10 27-16,0 5 1 15,0 1 1-15,14 3-2 16,5-4 3-16,9-6-3 15,8-4-65-15,6-10-80 16,7-11-113-16,7-4-449 16</inkml:trace>
  <inkml:trace contextRef="#ctx0" brushRef="#br1" timeOffset="109300.2703">4015 14577 1010 0,'0'0'163'0,"0"0"-126"15,0 0-23-15,0 0 42 16,0 0 3-16,114-12-34 16,-72 12-25-16,0 1 3 0,-5 5-3 15,-7 3-34 1,-9-1-107-16,-15-1-168 0,-6-1-275 15</inkml:trace>
  <inkml:trace contextRef="#ctx0" brushRef="#br1" timeOffset="109482.8741">3971 14760 868 0,'0'0'208'0,"0"0"-158"0,105 20 80 16,-50-16 3-16,0-2-47 15,0-1-45-15,-2 1-26 16,-4 0-8-16,-7 0-7 16,-11 2-46-16,-9-4-151 15,-16 0-252-15</inkml:trace>
  <inkml:trace contextRef="#ctx0" brushRef="#br1" timeOffset="110499.2827">4950 14447 794 0,'0'0'225'0,"0"0"-223"16,0 0 9 0,0 0 111-16,0 0-25 0,0 0-62 15,64 8-29-15,-19-8 24 16,4 0 14-16,-1 0-14 15,-2 0 9-15,-4 0-15 16,-11 0-10-16,-10 0 0 0,-6 0-10 16,-8 0-1-16,-4 0-3 15,-1 0-7-15,-1 0-75 16,2 0-150-16,3-6-390 16</inkml:trace>
  <inkml:trace contextRef="#ctx0" brushRef="#br1" timeOffset="111052.3694">5768 14315 1003 0,'0'0'63'0,"0"0"-48"0,0 0-13 15,83-33 30-15,-49 33 22 16,2 0-47-16,-3 7-1 16,-5 6-5-16,-10 1-2 15,-13 4-5-15,-5-1-3 16,-18 3 9-16,-8-2 0 16,-4-1 3-16,5-2-3 15,9 1-2-15,14-1-2 16,2 4 2-16,26 0 2 15,11 3 4-15,6-1-1 16,2-1-1-16,-6 0 0 16,-8-2 1-16,-10-1 11 15,-13-7 11-15,-8-1 23 16,0 1 10-16,-26-1 12 16,-13-3-3-16,-9-3-33 0,-4 0-30 15,5-3-2-15,8 4-2 16,9-1-126-16,18-3-171 15</inkml:trace>
  <inkml:trace contextRef="#ctx0" brushRef="#br1" timeOffset="111837.2887">6682 14371 1037 0,'0'0'180'16,"0"0"-150"-16,0 0-19 16,0 0 15-16,105-40 46 15,-67 46-39-15,-2 14-29 16,-3 3 2-16,-8 7-6 0,-10 1-4 16,-10 3 2-1,-5 0-6-15,-17-3 1 16,-16-5-12-16,-1-7-15 15,0-5 19-15,16-5 14 0,9-5-12 16,7-4 13-16,2 0 0 16,11-8-5-16,16-13-27 15,10-3-5-15,5-5 34 16,-1-5-18-16,-5-3 18 16,-4-4 3-16,-10 3 14 15,-7 5 25-15,-7 7 32 0,-4 9 8 16,-4 10-14-16,3 7-13 15,-3 0-52 1,1 17 0-16,4 16-8 0,-1 9 8 16,5 6 7-16,3-2-5 15,2-2 2-15,-1-5-4 16,5-6 1-16,4-5-3 16,5-8-28-16,7-7-103 15,4-12-120-15,2-1-535 16</inkml:trace>
  <inkml:trace contextRef="#ctx0" brushRef="#br1" timeOffset="113997.6459">6975 13841 752 0,'-17'-2'253'16,"5"0"-204"-1,2 1-1-15,5 1 45 0,4 0 38 16,1 0-36-16,0 0-43 16,0 0-1-16,0 0 1 15,0 0-24-15,6 0-9 16,16 0-10-16,11 0 1 15,6 0 1-15,4 0-10 16,-6 3-1-16,-4 2 0 16,-6 0-6-16,-5 0-32 15,-2-1-73-15,-3-3-131 16,0-1-193-16</inkml:trace>
  <inkml:trace contextRef="#ctx0" brushRef="#br1" timeOffset="114535.5108">7621 13671 746 0,'0'0'543'0,"0"0"-503"15,0 0-40-15,0 0-6 0,0 0 6 16,0 0 3-16,-17 48-1 15,1-18 1 1,-1 1-3-16,1-2 2 16,-1-2-3-16,3-8 1 0,3-2 0 15,3-4 1-15,5-7-1 16,3-1 1-16,0 0 5 16,6-4-4-16,17 3 9 15,8-2-7-15,8 1-3 16,4-2 2-16,2 2-3 15,-2-2-2-15,-4 1-11 16,-6-2-1-16,-11 0 12 16,-7 0 0-16,-9 0 4 15,-6-2 3-15,0-6-1 16,0-4 12-16,0-1 10 0,-6-1-9 16,-4 3 2-16,4 0 13 15,0 3 8 1,1 1 3-16,2 2-11 15,2 4-2-15,1 1-9 0,0 0-10 16,0 0-11-16,0 1 0 16,0 13 0-16,0 9 1 15,0 4 1-15,0 4 1 16,0 1-3-16,0 4 2 16,1 3-4-16,1 4-2 0,-2-3-164 15,0-7-288 1</inkml:trace>
  <inkml:trace contextRef="#ctx0" brushRef="#br1" timeOffset="116127.0086">5250 16154 922 0,'0'0'51'0,"0"0"-44"16,-103-24-5-16,67 20 56 15,3 1 14-15,3 3-46 16,5 0-14-16,6 0 0 16,4 0-3-16,4 0 10 15,1 3 5-15,4 4-13 16,1 0 1-16,2 5 2 0,0 4-2 15,2 1 3-15,1 2-3 16,0-1-7-16,0 2 4 16,0-1-7-16,0 6 5 15,0 0-3-15,0 4-1 16,1 5 9-16,5 3-8 16,2 6 3-16,-2 1-3 15,1-1-3-15,1 3 1 16,-4-2-1-16,1 1 0 15,1-3 0-15,1-1-1 16,-1 1 0-16,3-1 0 16,-1-4 2-16,-1-1-2 0,-4-3 0 15,0 0 1 1,0-2 0-16,0 1 0 16,1 0-2-16,1-3 2 15,-2-1-2-15,0 1 2 0,4-3 2 16,-2 0-2-1,1-3-2-15,1 1 1 0,2-4 0 16,0 0 0-16,-3 3 1 16,5 0-1-16,-3-1 0 15,1 2 2-15,0-5-2 16,3 2 2-16,3-5 2 16,3 2 39-16,-3-4-12 15,7 4-7-15,-5-7 5 16,1 1-12-16,-8-5 0 0,0-2-3 15,-5-1-7 1,-2-4-3-16,0 0-3 0,0 0 0 16,3 0 4-16,10 0-5 15,8-5-67-15,12-14-178 16,9-8-154 0</inkml:trace>
  <inkml:trace contextRef="#ctx0" brushRef="#br1" timeOffset="117718.1495">6570 16587 404 0,'0'0'404'16,"0"0"-319"-16,0 0 35 15,0 0 19-15,58-86-40 16,-58 62-33-16,-16-1-32 15,-8 2-4-15,-4-1-8 16,-5 3-8-16,-8 4 6 16,0 6-17-16,-1 5 2 0,3 6 2 15,6 0-3 1,3 10-3-16,7 9-1 0,5 3 0 16,12 2 1-1,6 0 0-15,0-1 0 0,6-5 3 16,21-4-3-1,4-4 4-15,8-4-3 0,4-6-2 16,-1 0 0-16,-3-2-13 16,-1-15-4-16,-8-4-2 15,-3-5-3-15,-9-9 14 16,-7-3 2-16,-4-6 3 16,-6 0 1-16,-1-5 4 15,0 2-2-15,0 2 2 16,-4 2-1-16,-3 5 10 0,-1 5 0 15,5 10 17-15,-3 6 1 16,3 6-9 0,1 7 3-16,2 4 3 0,0 0-14 15,0 0-12-15,-1 13-19 16,-2 15 18-16,0 10-6 16,0 12 10-16,0 2-3 15,2 2 0 1,-1 2 5-16,2 1-10 0,0 2 5 15,0-1-5-15,9-4-5 16,6-1-87-16,7-10-36 16,-4-7-74-16,-6-11-209 15</inkml:trace>
  <inkml:trace contextRef="#ctx0" brushRef="#br1" timeOffset="117952.3653">6078 16795 981 0,'0'0'76'0,"0"0"-76"16,0 0 58-16,104 23 75 16,-32-19-44-16,16-2-49 15,10 1-26-15,4-1-4 16,4 0-6-16,-5 0-4 15,-7 2 0-15,-12 1-39 16,-18-4-127-16,-26 0-213 16</inkml:trace>
  <inkml:trace contextRef="#ctx0" brushRef="#br1" timeOffset="118734.355">6494 17383 210 0,'0'0'871'0,"0"0"-823"16,0 0-40-16,-69-78 83 16,42 63 15-16,-1 4-32 15,-3 5-43-15,-2 6-9 16,3 0-12-16,0 7 9 15,8 11-6-15,3 4-9 16,10 3 1-16,6-3-5 16,3 1 0-16,0-4 6 15,16-5-5-15,8-8 7 16,6-2-3-16,1-4-5 16,6 0-1-16,-4-16-6 0,3-5-9 15,-5-5 5-15,-2-4-10 16,-8-9 10-16,-5-4 9 15,-7-10-17-15,-7 0 11 16,-2 0 6-16,0 8 2 16,-8 3 11-16,-6 9 11 15,1 2 3-15,4 9 2 16,3 5 11-16,3 7-3 16,-1 8-17-16,4 0-8 15,0 2-2-15,0 3-8 16,4 19-6-16,8 12 2 15,2 9 0-15,2 8 4 16,-1 0 0-16,1 9-17 16,2-2-35-16,0-3-41 0,3-7-72 15,-3-14-64-15,-2-12-208 16</inkml:trace>
  <inkml:trace contextRef="#ctx0" brushRef="#br1" timeOffset="119175.8004">6757 17117 1138 0,'0'0'83'16,"0"0"-37"-16,0 0 39 16,0 0 7-16,0 0-74 0,0 0-17 15,68 35-1-15,-47 0 0 16,-9 7-7-16,-9-4 7 15,-3-4-6-15,-2-4 6 16,-11-9-3-16,3-6 3 16,2-9-13-16,1-6-15 15,4 0 19-15,3-3 9 16,0-15 0-16,0-7-31 16,16-4 23-16,1-6-3 0,2-4 2 15,0 2 2 1,-7 2 4-16,-4 8 3 0,-5 7 10 15,1 10 17-15,-1 7 4 16,-3 3-3-16,5 0-28 16,1 13-5-16,1 13 5 15,8 8 6-15,-3 2-5 16,7 0 2-16,-2-5-1 16,2-1 3-16,2-11-10 15,3-2-34-15,3-9-119 16,4-7-130-16,2-1-538 15</inkml:trace>
  <inkml:trace contextRef="#ctx0" brushRef="#br1" timeOffset="119868.0092">7759 16579 719 0,'0'0'354'0,"0"0"-295"16,0 0-29-16,0 0-3 15,90-32 54-15,-61 39-50 16,1 15-21-16,-3 6 0 15,-6 5-9-15,-8 3 0 16,-11-3-1-16,-2-1-7 16,-13-3 4-16,-13-10 0 0,-2-3 3 15,2-7-1 1,9-5 1-16,8-4 0 16,6 0 2-16,3 0 2 0,0-10-4 15,13-8-3-15,11-2-19 16,4-1 1-16,4-3-12 15,-4-2 3-15,-4-2 20 16,-8 0 6-16,-4 0 2 16,-7 3 4-16,-5 3 3 15,0 4 19-15,0 2 13 16,0 6 8-16,-5 6 0 16,5 2-6-16,0 2-9 0,0 0-30 15,0 12-19 1,0 9 17-16,0 7 4 0,0 0 4 15,6 2-1-15,9-1 1 16,3-2-7-16,0-1 2 16,1-5-2-16,-1-4 0 15,-1-4-101-15,2-7-29 16,1-6-172-16</inkml:trace>
  <inkml:trace contextRef="#ctx0" brushRef="#br1" timeOffset="120368.6683">8201 16259 920 0,'0'0'85'0,"0"0"-56"16,0 0-15-16,0 0-7 15,0 0-4-15,0 0 0 16,22 46-2-16,-17-22-1 16,-5-1 4-16,0-2-4 15,0-2 2-15,0-9-2 16,0-3 3-16,-3-5-2 16,-2-2 2-16,4 0 16 15,-1-6 54-15,1-9-54 0,1-5-14 16,0-1 8-16,0-1-8 15,3 1 7 1,6 2-9-16,0 0 6 16,4 5 13-16,2-1-5 0,3 6-7 15,1 5-8-15,5 4 1 16,0 0-6-16,1 1 3 16,-4 11 0-16,-4 3 5 15,-3 2-2-15,-6 3 7 16,-5 1-1-16,0 0-8 15,0 2 4-15,-3 0-5 16,0-3 0-16,0 4 5 16,0-5-4-16,0 1-2 0,-9-2-42 15,3-2-122 1,-4-10-203-16</inkml:trace>
  <inkml:trace contextRef="#ctx0" brushRef="#br1" timeOffset="121018.4269">9129 16521 1107 0,'0'0'82'0,"0"0"-74"0,0 0 60 15,0 0 42 1,94 0-46-16,-37 2-28 16,2 2-27-16,-4 0 3 0,-6 2-12 15,-10-2 5-15,-9 2-11 16,-12-1-21-16,-9 4-101 16,-9-3-96-16,-2-1-115 15</inkml:trace>
  <inkml:trace contextRef="#ctx0" brushRef="#br1" timeOffset="121194.4725">9202 16716 819 0,'0'0'129'0,"0"0"21"16,79 27 3-16,-28-23-14 16,10-3-61-1,0 0-42-15,3-1-31 0,-7 0-1 16,-11 0-4-16,-7 0-52 15,-9 0-167-15,-14 0-168 16</inkml:trace>
  <inkml:trace contextRef="#ctx0" brushRef="#br1" timeOffset="122701.5103">10180 16504 817 0,'0'0'119'16,"0"0"-28"-16,0 0 36 0,0 0-14 15,0 0-29-15,0 0-1 16,-13-53-50-16,13 53-32 15,5 4-1-15,8 12-4 16,-4 6 4-16,5 3 0 16,-6 5 1-16,-3-1-6 15,-2 0 5-15,-2-1 0 16,1-4-2-16,-1-6 5 16,-1-5-3-16,0-6 1 15,0-4-1-15,0-3-2 16,0 0 2-16,0 0 1 15,0-10 15-15,0-6-16 0,0-6-4 16,0 0 3 0,0-1 0-16,3 1-1 0,-1 1 0 15,4 3 2-15,3 0 2 16,1 1 0-16,5 1 1 16,0 1-1-16,4 2 2 15,1 2-1-15,2 2-1 16,0 5-1-16,2 3 11 15,-4 1-11-15,1 0 8 16,-5 0-2-16,-1 7-4 16,-1 7-5-16,-3 7 2 15,-2 2 0-15,-3 6-1 0,-1 3 5 16,2-1 0-16,-2 1-4 16,1-1 0-16,-2-3-7 15,2-1 6-15,-1-9 1 16,-5 2-1-1,0-6-33-15,0-3-95 16,-17-11-108-16,-11 0-677 16</inkml:trace>
  <inkml:trace contextRef="#ctx0" brushRef="#br1" timeOffset="124275.0017">10971 16571 692 0,'0'0'335'0,"0"0"-301"16,0 0 9-16,0 0 48 16,0 0 10-16,99-70-46 15,-59 70-36-15,0 0-14 0,-2 16-1 16,-5 2-1-1,-8 5-3-15,-12 3-1 0,-8 1 1 16,-5 3-1-16,-9-3-3 16,-12-2 2-16,-6-2 1 15,3-10 1-15,8-6 2 16,5-3 1-16,8-2 2 16,3-2-2-16,0 0 5 15,0-5 19-15,17-12-27 16,5-3-9-16,8-3 0 15,0 0-32-15,7-4 2 16,-4-2 11-16,-2 2-6 16,-7-3 11-16,-4 4 12 15,-10 4 11-15,-6 1 5 16,-4 5 25-16,0 2 21 0,0 3-8 16,0 9-7-1,0-1-8-15,0 3-10 16,0 0-18-16,0 7-6 0,-2 15 6 15,0 4 2-15,2 5 6 16,0 2-6 0,10 1 3-16,7-3-5 0,4-4 2 15,2-2 5-15,0-6-5 16,2-1-2-16,2-7 0 16,0-4-120-16,-2-7-125 15,-8 0-463-15</inkml:trace>
  <inkml:trace contextRef="#ctx0" brushRef="#br1" timeOffset="125306.914">11625 16073 864 0,'0'0'77'0,"0"0"19"16,0 0 0-16,0 0-2 16,0 0-43-1,0 0-51-15,13-11-16 0,-7 33 13 16,0 6 1-1,0 2 1-15,0-2 0 0,-3 1 1 16,0-4 0-16,0 0 1 16,3-6-1-16,-1-3 0 15,-1-4-30-15,-1-7 10 16,-2-4 4-16,-1-1 15 16,0 0 1-16,0-5 5 15,0-9-5-15,-4-5 0 16,-5-1 0-16,0-1-1 0,4-1 0 15,1 1 1-15,1-1 4 16,3 2-3-16,0 3 1 16,0 0 2-16,3-1 0 15,4 3-2-15,3 2 0 16,-3 3 2-16,3 4 14 16,-1 2-7-16,2 3-3 15,7 1-8-15,2 0 0 16,3 3 0-16,2 11-5 15,1 3 5-15,-7 3 0 16,-4 1 3-16,-4 3 0 16,-6 0-3-16,-5 1 3 15,0-1-3-15,0 0 1 16,-1-3 2-16,-5-7 6 16,3-1-8-16,0-4 1 0,0-3-1 15,2-3-1-15,-1-3-5 16,-1 0-72-16,3 0-86 15,0 0-79-15</inkml:trace>
  <inkml:trace contextRef="#ctx0" brushRef="#br1" timeOffset="125545.3156">12105 16162 1004 0,'0'0'70'15,"0"0"-61"-15,0 0 2 16,85 3 65-16,-52 6-56 16,1-2-17-16,-2-1 0 15,-9 0-6-15,0-2-37 16,-7-4-163-16,-1 0-211 15</inkml:trace>
  <inkml:trace contextRef="#ctx0" brushRef="#br1" timeOffset="125833.23">12504 16024 932 0,'0'0'99'0,"0"0"-40"0,0 0 35 16,0 0-23-16,0 0-57 15,0 0-14-15,16 19 0 16,-7 7 16-16,0 3-4 16,-3 2-6-16,-3 0 13 15,3-1-11-15,-5-3-4 16,-1-1-4-16,0-2 0 0,0-1 0 15,0-4-28-15,2-3-122 16,1-11-195-16</inkml:trace>
  <inkml:trace contextRef="#ctx0" brushRef="#br1" timeOffset="126508.3173">12847 15736 884 0,'0'0'18'0,"0"0"-18"0,83-18 5 16,-50 18 45-1,4 0-45-15,-1 1-5 16,-4 7 1-16,-6-4 2 16,-11 1-2-16,-7-5 17 0,-7 0 44 15,-1 0-18-15,0 1-16 16,0 3-14-16,0 9-12 16,-3 1-2-16,-3 11 15 15,5 2-11-15,1 7 3 16,0 6 4-16,7 7-3 15,7 8 3-15,2 8 5 16,-4 4-1-16,1 0-8 16,-2 1-4-16,-2-3 0 0,3 2 1 15,-3 1-2 1,1 1 4-16,2-1 1 0,-3-4 2 16,-4 0-1-1,-4-5 2-15,-1-2 7 16,0-6 4-16,-14-2-7 0,-2-7 10 15,-3-3-6-15,-4-8 6 16,0-5 1-16,-6-4-8 16,-4-6 1-16,-7-8-12 15,-18-8-6-15,-15-3-191 16,-21-32-372-16</inkml:trace>
  <inkml:trace contextRef="#ctx0" brushRef="#br1" timeOffset="137382.7969">18891 7728 1096 0,'0'0'106'16,"0"0"-45"-16,-45-74 3 0,40 65 29 15,5 7-26 1,0 2-10-16,0 8-57 0,3 24-17 16,14 17 15-16,5 16 4 15,2 5-4-15,-3 6-22 16,-3 6-15-16,-5-6-24 15,-4-3-30-15,-4-12-19 16,-5-17-7-16,0-13 57 16,0-16 35-16,-5-11 27 15,-8-4 4-15,-1-1 76 16,-3-14-27-16,-2-6-25 16,2-2 4-16,2-1-6 15,0 0-6-15,4 6-9 16,4 3 1-16,2 8 20 0,5 6 2 15,0 1-30-15,0 10-4 16,2 13-9-16,13 9 9 16,7-1 0-16,3-3-13 15,4-6-23-15,-2-5 10 16,1-7 0-16,-3-8 13 16,-2-2 6-16,-3-6 7 15,0-18 1-15,1-8 4 16,-2-10 12-16,-1-8 9 15,-5-9-1-15,-5-8-4 16,-8-2-5-16,0-1 18 16,-15 6 2-16,-14 6 6 15,-10 7-1-15,-6 10-11 16,-6 11-14-16,1 13-3 16,6 10-4-16,5 7-5 0,5 10-4 15,4 19-5-15,8 13 3 16,6 8-3-16,11 5 5 15,5 7 0-15,10 3-1 16,16 1 1-16,11-3-17 16,6-9-7-16,6-8-11 15,2-13-35-15,1-7-36 16,0-13-85-16,-7-8-87 0,-7-5-196 16</inkml:trace>
  <inkml:trace contextRef="#ctx0" brushRef="#br1" timeOffset="137612.3225">19346 8044 1061 0,'0'0'83'16,"0"0"-56"-16,0 0 49 15,0 0 5-15,0 0-71 16,0 0-6-16,29 38-4 15,-14-7 0-15,-3 0-1 16,-3-1 1-16,0-3-2 0,-3-4-24 16,-3-4-91-16,-1-6-44 15,-2-7-180-15</inkml:trace>
  <inkml:trace contextRef="#ctx0" brushRef="#br1" timeOffset="137753.9445">19326 7843 657 0,'0'0'421'0,"0"0"-421"0,0 0-286 16,0 0-242-16</inkml:trace>
  <inkml:trace contextRef="#ctx0" brushRef="#br1" timeOffset="138215.3186">19589 7781 1297 0,'0'0'71'0,"0"0"-57"16,0 0-14-16,0 0-6 15,0 0 6-15,24 79 0 16,-12-28 2-16,-1 7-4 15,-3 8 2-15,-4-1-1 16,-1-2-2-16,2-2-38 16,0-9 0-16,6 1 18 0,1-3-2 15,4-5 2-15,4-1-23 16,4-8-9 0,6-3-15-16,3-7-28 0,3-7-15 15,-2-7 1-15,1-7-23 16,-5-5 24-16,-7 0 75 15,-8-3 36-15,-9-11 134 16,-6-1 1-16,0-3-5 16,-21-5-25-16,-10 1-40 15,-10-3-6-15,-6 3 1 16,-3 0-4-16,3 5 4 16,6 5-25-16,11 5-17 15,11 2-4-15,11 4 1 0,8 1-2 16,0 0-4-16,0 0-9 15,17 0-4-15,14-2-45 16,17-7-55 0,9-4-78-16,-1-7-106 0</inkml:trace>
  <inkml:trace contextRef="#ctx0" brushRef="#br1" timeOffset="138715.9869">20005 8022 910 0,'0'0'109'16,"0"0"-56"-16,-12-100 43 15,9 75-2-15,2 2-17 16,-1 6 17-16,2 11-42 0,0 2-9 16,0 3-21-16,0 1-22 15,0 1-15-15,0 18-1 16,11 12 12-16,3 8 2 16,-3 13 2-16,1 9 0 15,-3 7-8-15,-3-1-18 16,1 0-13-16,-2-5-9 15,3-3-3-15,0-7-2 16,4-4-2-16,3-4 7 16,2-7-9-16,0-8-5 15,0-10 34-15,1-4 24 16,1-7 4-16,1-8 3 16,2 0-1-16,3 0 9 15,2-10 6-15,3-4-1 16,-4-4-8-16,-3-3 0 0,-4-6-4 15,-9-3 20-15,-9-3 11 16,-1-6-12-16,-17-2-4 16,-21-7-16-16,-13 2 2 15,-13-2-1-15,-12 2 6 16,0 6-1-16,8 8 30 16,16 8 2-16,21 11-2 15,19 7-15-15,12 6-6 16,0 0-14-16,21 5-4 15,22 9-1-15,8 5-26 16,6 2-89-16,-5-8-80 16,-10-5-247-16</inkml:trace>
  <inkml:trace contextRef="#ctx0" brushRef="#br1" timeOffset="139349.325">20284 8129 1072 0,'0'0'135'15,"0"0"-101"-15,0 0-16 16,0 0 50-16,0 0-33 16,109-30-31-16,-76 26-2 15,-6 0-2-15,-5-2 1 16,-8-3-1-16,-4 1 1 16,-9-6 3-16,-1-2 2 15,0 3 1-15,-3-5 13 0,-13 5 4 16,-6 1-13-1,0 4 3-15,-1 8-11 0,0 0 0 16,3 4-3-16,5 19-1 16,4 7 0-1,4 7-7-15,5 6 8 16,2-1 0-16,0-1-4 0,17-6-6 16,3-7-44-16,3-6 4 15,4-8-20-15,3-8-5 16,-5-6 7-16,-3 0 42 15,-5-13 26-15,-3-7 7 16,-4-7 33-16,-1-2 4 16,-3-5 6-16,-1 2-13 0,0 1-11 15,-1 6-2-15,2 5 7 16,2 9-9 0,5 4-17-16,2 7-5 0,8 0-4 15,5 4-4-15,0 14 5 16,-1 4-2-16,-7 6-21 15,-7 1-34-15,-9 0 5 16,-4-5 2-16,0-6 2 16,0-8 23-16,-1-4 24 15,-4-6 4-15,-1 0 17 16,-1-5 96-16,0-15-49 16,2-5 21-16,5-3-19 15,0-3-22-15,0 1-3 16,21-1-23-16,2 6-18 0,5 3-2 15,2 6-19-15,-4 6-64 16,1 9-71-16,-6 1-60 16,-6 0-173-16</inkml:trace>
  <inkml:trace contextRef="#ctx0" brushRef="#br1" timeOffset="140465.8989">21021 8095 771 0,'0'0'323'16,"0"0"-296"0,0 0-23-16,0 0 1 0,0 0 45 15,87 0-47-15,-67-2 0 16,-3-6 2-16,-5-3-4 16,-5 1 4-16,-5-3 13 15,-2 0 36-15,0 0-10 16,-8-1-21-16,-11 6-3 15,-5 2-2-15,-4 4-9 16,-2 2-1-16,1 0-2 0,7 16-5 16,3 5-2-1,8 7 1-15,5 5 0 0,6 3 2 16,0-1 1-16,14 0-3 16,10-9 0-16,5-6-34 15,3-9-25-15,-1-7-16 16,1-4 12-16,-6 0-15 15,-2-15 52-15,-7-8 26 16,-3-5 1-16,-3-3 19 16,-2-3 43-16,0 2-23 15,-3 3-14-15,-3 8 2 16,0 6 14-16,-2 11 1 16,1 2-27-16,-2 2-16 15,1 2-9-15,1 16-14 16,-1 8 23-16,2 3-1 0,1 5 0 15,0-5-30-15,2-3-29 16,1-6-6-16,2-9-4 16,3-7 27-16,-1-4 41 15,0-4 2-15,1-16 6 16,-1-5 49-16,2-4 17 16,-4-3-29-16,0 1-3 15,0 4 17-15,-3 8-30 16,0 6 4-16,-3 7-5 15,0 5-4-15,3 1-22 16,4 0-10-16,5 18 1 0,3 4 4 16,2 4 5-1,-3-3 0-15,1-1-5 16,-1-8-11-16,-1-6-10 16,-2-6 8-16,2-2 18 15,-1-6 0-15,3-15 2 0,-2-5 3 16,-1-6-3-16,-3-4 9 15,-6-1 15-15,-4-1 8 16,-2 1-23-16,0 5 15 16,-5 7 14-16,-4 8-17 15,3 7-2-15,3 10 4 16,0 0-25-16,3 13-29 16,0 15 22-16,0 8 7 15,0 8 1-15,11 0-1 0,1 2-4 16,-2-2-13-1,-1-4-38-15,-2-3-31 0,0-9-39 16,-3-11-42-16,0-8-153 16</inkml:trace>
  <inkml:trace contextRef="#ctx0" brushRef="#br1" timeOffset="140782.7724">21546 8022 1027 0,'0'0'161'0,"0"0"-161"15,115-6-5-15,-64 5 5 16,-6-3-3-16,-4 2-22 16,-9-4-80-16,-13 0 18 15,-9-3 87-15,-7-1 54 16,-3 1 29-16,0 6 3 15,0 0 14-15,0 1-22 16,0 2-47-16,0 0-31 16,8 13-26-16,5 10 26 15,1 5-2-15,-1 3 2 16,1 1-2-16,-5-1 2 16,-6-3-98-16,-3-7-82 15,0-9-203-15</inkml:trace>
  <inkml:trace contextRef="#ctx0" brushRef="#br1" timeOffset="140976.2462">21894 7907 1330 0,'0'0'0'0,"0"0"-8"15,0 0-120-15,113 39 122 0,-60-13-81 16,0 1-250 0</inkml:trace>
  <inkml:trace contextRef="#ctx0" brushRef="#br1" timeOffset="141480.9006">22240 8022 952 0,'0'0'88'16,"0"0"-66"-16,0 0 23 15,0 0 12-15,-82-21-39 16,62 38-16-16,3 6-4 16,8 4 1-16,9 5 1 15,0-4-5-15,6-5-7 16,14-4-16-16,4-13-17 16,-1-6 9-16,2 0 26 15,-4-12 6-15,-3-10 4 0,-3-7 12 16,-6 0 49-16,-5-1-3 15,-4 5 13-15,0 5-28 16,0 10 17 0,0 4-24-16,0 6-4 0,0 0-32 15,0 16-30 1,0 11 30-16,3 5-2 0,14 1 0 16,3-3 1-16,5-10-21 15,1-7-6-15,3-9 14 16,2-4 14-16,0-12 1 15,-2-15 13-15,-3-8 16 16,-6-3 13-16,-5-5-16 16,-6-2-8-16,-7-4 2 15,-2-3-16-15,-2 1 3 0,-15 7 11 16,0 12-12-16,1 14 27 16,3 14-8-16,1 4-26 15,2 16-14-15,1 19 0 16,7 15 14-16,2 6-2 15,0 5 2-15,14-3-4 16,-2-3-38-16,-1-5-46 16,0-8 3-16,-2-9-92 15,4-11-132-15,-1-14-358 16</inkml:trace>
  <inkml:trace contextRef="#ctx0" brushRef="#br1" timeOffset="141642.4625">22562 7979 1289 0,'0'0'13'16,"0"0"-13"-16,0 0-30 16,124 0-17-16,-79 2-252 15</inkml:trace>
  <inkml:trace contextRef="#ctx0" brushRef="#br1" timeOffset="141948.5178">22808 8015 700 0,'0'0'428'16,"0"0"-412"-16,0 0-14 16,84 0 25-16,-48 0 6 15,-1-6-25-15,-6-6 0 16,-11-4-4-16,-8-4 6 15,-10 1 24-15,0-1 35 16,-16 3-22-16,-16 5-30 16,-3 8-13-16,-3 4 5 15,0 14-6-15,6 13-2 16,13 11 1-16,10 9-1 16,9 4 10-16,7-4-6 15,23-4 10-15,6-13 2 16,6-9-15-16,2-12 8 0,1-9-10 15,6 0-16-15,4-3-154 16,1-16-234 0</inkml:trace>
  <inkml:trace contextRef="#ctx0" brushRef="#br1" timeOffset="143283.2986">23693 7651 1158 0,'0'0'57'0,"0"0"-22"15,0 0 52-15,0 0 16 16,0 0-54-16,0 0-26 16,0-63-23-16,2 78-19 15,5 14 19-15,2 14-2 16,2 4 2-16,0 8-2 16,-2 0-5-16,-1-1-28 15,-2 0-29-15,-1-6-13 16,3-7-5-16,0-9 7 0,1-12-26 15,2-11 30-15,0-9 42 16,0 0 29 0,0-18 26-16,3-5 12 0,2-4 12 15,2 2 21-15,1 0-20 16,-1 9-4-16,2 4-16 16,1 4 4-16,-2 8-12 15,7 0-22-15,-3 11 0 16,0 11-1-16,-8 6-11 15,-8 1 11-15,-7-2-10 16,0-5 5-16,-25-4 4 16,-10-7 1-16,-9-8 40 0,-6-3 7 15,3 0-8 1,6-6-12-16,10-5-25 16,12-3-2-16,13-1-30 15,6 1-96-15,25-1-106 0,21-1-464 16</inkml:trace>
  <inkml:trace contextRef="#ctx0" brushRef="#br1" timeOffset="143634.3288">24448 7886 1161 0,'0'0'92'0,"0"0"-58"15,0 0 73-15,0 0-27 0,0 0-62 16,0 0-14-16,-106-29-4 15,76 53 0 1,8 2-3-16,7 5 7 16,11 3-4-16,4 1 0 0,6 0 1 15,20-7-2 1,12-5-6-16,8-11-1 0,-1-10 3 16,-5-2 5-16,-9-6 2 15,-11-17 3-15,-10-5-2 16,-9-3 26-16,-1-3 10 15,-13-1-26-15,-18 3-7 16,-7 2-5-16,1 9-2 0,4 7 0 16,11 7-25-16,10 7-61 15,12 0-98-15,6 10-105 16,27 0-294-16</inkml:trace>
  <inkml:trace contextRef="#ctx0" brushRef="#br1" timeOffset="143839.7698">24736 7754 622 0,'0'0'662'15,"0"0"-632"-15,0 0-8 16,0 0 69-16,0 0-45 16,0 0-46-16,-17 31-7 15,37 16 7-15,7 6-3 16,1-2 3-16,-4-2-65 0,-7-6-44 15,-7-7-26-15,-9-5-84 16,-1-15-20-16,0-8-181 16</inkml:trace>
  <inkml:trace contextRef="#ctx0" brushRef="#br1" timeOffset="144316.4859">24625 7957 868 0,'0'0'171'16,"0"0"-59"-16,0 0-31 0,0 0 17 15,0 0-75-15,0 0-23 16,94-46-2-16,-32 46-9 16,-4 0-34-16,-10 0-9 0,-14-8 41 15,-13-9 13 1,-11-6 6-16,-5-4 31 16,-5-2 19-16,0 3-19 0,0 2 23 15,-6 10-13-15,0 5-8 16,3 6-2-16,3 3-37 15,0 4-2-15,0 24-23 16,0 13 22-16,6 12 1 16,9-1 2-16,1-1-48 15,0-6 4 1,-2-8-14-16,-3-11-8 0,-3-10-7 16,-5-15 33-16,3-1 40 15,2-13 7-15,4-15 8 0,3-3 21 16,4-3-13-1,1 1 1-15,0 2 1 16,3 7 6-16,-5 5 17 16,-4 10 11-16,-1 3-24 15,-2 6-19-15,1 4-16 16,2 17-5-16,1 6 1 0,-2 7 4 16,0 1-1-16,-2 2 1 15,0 1-6-15,2-1-29 16,-1-5-105-16,1-7-99 15,-1-9-147-15</inkml:trace>
  <inkml:trace contextRef="#ctx0" brushRef="#br1" timeOffset="145047.7743">26326 7819 1047 0,'0'0'115'0,"0"0"-94"15,0 0-15-15,0 0 44 16,-88-42-15-16,63 42-32 16,0 8 0-16,1 7-3 15,3 3 0-15,10 0-3 16,7 0-1-16,4 2-11 16,12 1 1-16,16-1 4 15,8-3 6-15,6 3-4 0,2-3-16 16,-6-1 12-1,-10 0-11-15,-13-4 15 0,-12-1 2 16,-3-4 0 0,-10-3 6-16,-22-4 44 0,-7 0 14 15,-7 0 3-15,1 0-3 16,8-7-17-16,7 1-21 16,11 0-16-16,14 1-4 15,5 0-34-15,13-2-113 16,24-3-198-16,11-1-273 15</inkml:trace>
  <inkml:trace contextRef="#ctx0" brushRef="#br1" timeOffset="145243.6845">26455 7895 1133 0,'0'0'65'0,"0"0"-65"15,0 0 1-15,0 0 41 16,0 0 1-16,0 0-24 15,88 74-11-15,-78-49-7 16,-1-1 0-16,-5-1-1 16,-1-1-3-16,-1-4-52 15,-2-2-32-15,0-8-101 16,0-8-198-16</inkml:trace>
  <inkml:trace contextRef="#ctx0" brushRef="#br1" timeOffset="145414.9079">26434 7720 1231 0,'0'0'0'0,"0"0"-151"15,0 0-110-15,85 31 119 16,-49-7-285-16</inkml:trace>
  <inkml:trace contextRef="#ctx0" brushRef="#br1" timeOffset="145882.6561">27114 7942 184 0,'0'0'965'16,"0"0"-923"-16,0 0-40 15,0 0 69-15,-92-76 0 16,53 76-32-16,-6 0-29 16,-4 17-10-16,4 9 0 15,11 5 2-15,13 1-2 16,13 2 0-16,8 1 0 16,9-6 3-16,26-6 1 15,10-9-1-15,10-10 1 16,3-4 2-16,-8-6-5 0,-8-19-1 15,-12-8 0 1,-8-5 2-16,-8-7 6 16,-8-8-4-16,-6-5 4 0,0-6-1 15,-1 0-5-15,-16 5 1 16,-2 9 11-16,-2 10 26 16,0 13 6-16,5 11-16 15,4 10-4-15,4 6-17 16,2 1-9-16,3 24-17 15,3 16 16-15,0 14 0 16,13 7 1-16,13 9 0 0,2 0-1 16,2-2-19-1,-3-5-66-15,-5-7-75 0,-2-15-121 16,-7-14-347-16</inkml:trace>
  <inkml:trace contextRef="#ctx0" brushRef="#br1" timeOffset="146514.2681">27336 7946 1145 0,'0'0'144'0,"0"0"-138"16,0 0 0-16,0 0-2 0,0 0 1 15,80 0-3-15,-52 0-2 16,-7 0 0-16,-9-3 3 16,-6-8 5-16,-3-5 37 15,-3-1-4-15,0-1-10 16,-6 0 13-16,-11 4-26 16,-4 1-10-16,-2 9 0 15,-3 4-8-15,5 0 0 16,2 14 0-16,4 9-7 15,6 5 6-15,9 5-2 0,0 0 3 16,7-2 0 0,14-4 0-16,5-6 0 0,2-7-13 15,2-7-19 1,1-7-7-16,4 0-20 16,0-6-2-16,-2-13-9 0,-1-4 40 15,-7-6 14-15,-7 0 10 16,-8-4 6-16,-8-2 34 15,-2 3 19-15,0 4-8 16,-12 5-7-16,-3 9-9 16,6 7-15-16,4 7-14 15,4 0-12-15,1 12-13 16,0 13 2-16,16 4 16 0,11 3 6 16,-1 0-14-1,-4-5-11-15,-6-5 16 0,-4-5 4 16,-6-1 4-16,-3-6 0 15,-3 1 2-15,0-4 8 16,0-1 9 0,-9-5 32-16,-13 2 5 15,-6-2-12-15,-5-1-22 0,0 0-17 16,0 0-3-16,6 0-75 16,8 0-88-16,11 0-178 15</inkml:trace>
  <inkml:trace contextRef="#ctx0" brushRef="#br1" timeOffset="147332.0859">28463 7736 1169 0,'0'0'180'0,"0"0"-180"15,0 0-5-15,0 0-5 16,0 0-3-16,0 0 13 0,28 100 2 16,-12-62 0-16,3-6-4 15,3-6 2-15,2-5-9 16,-3-11-5-16,0-7 6 15,-4-3 8-15,-2-2 7 16,-1-12-2-16,-4-4 9 16,-2-3 21-16,-4 1 1 15,-1 1-11-15,-1 7 3 16,-2 5 5-16,0 4-12 16,0 3-21-16,0 0 0 15,0 10-17-15,-5 12 10 0,5 6 6 16,0 5-4-16,15-1-9 15,15-2-7-15,7-6-9 16,2-9 13 0,-3-9 11-16,-8-6 6 15,-7-3 4-15,-7-18 25 0,-6-4 48 16,-6-7-27-16,-2-2 1 16,-3-4-24-16,-19 1-11 15,-8 5-11-15,-5 4-5 16,2 13-7-16,2 9 6 15,4 6-36-15,8 6-74 16,12 18-50-16,7 3-56 0,14 3-321 16</inkml:trace>
  <inkml:trace contextRef="#ctx0" brushRef="#br1" timeOffset="147523.5693">29103 7874 1328 0,'0'0'35'0,"0"0"-35"16,0 0-74-16,0 0 7 16,0 0-105-16,91 36-599 15</inkml:trace>
  <inkml:trace contextRef="#ctx0" brushRef="#br1" timeOffset="148046.6917">29330 7910 1008 0,'0'0'89'0,"0"0"-83"16,0 0-6-16,110-33 8 15,-76 22 23 1,-5-4 2-16,-9 0-5 16,-7 1 33-16,-10-2 3 15,-3 1 6-15,-9 2-20 0,-20 2-40 16,-7 4-8-16,0 7-2 15,5 0-2-15,9 1 1 16,9 19-1-16,13 1-12 16,0 5 14-16,26-3-44 15,14 0-13-15,4-6-28 16,1-5 0-16,-5-9 3 16,-12-3 66-16,-11 0 16 15,-11 0 15-15,-6-9 81 0,0 3-11 16,-20 0-36-1,-10 6-33-15,-4 0 0 0,0 6 2 16,4 14-17 0,11 7 5-16,14 4-4 15,5-1-1-15,14 0 6 16,20-6-1-16,7-5 7 0,3-7-3 16,2-8-5-16,-6-4-5 15,-1 0-7-15,-6-4-161 16,-8-16-191-16</inkml:trace>
  <inkml:trace contextRef="#ctx0" brushRef="#br1" timeOffset="148179.0359">29782 7888 1009 0,'0'0'232'15,"0"0"-230"-15,0 0-2 16,0 0-12-16,0 0-27 15,0 0-301-15</inkml:trace>
  <inkml:trace contextRef="#ctx0" brushRef="#br1" timeOffset="148493.6024">30249 7625 1116 0,'0'0'167'0,"0"0"-141"16,0 0 32-16,0 0-20 15,0 0-31-15,0 0-7 16,36 54 0-16,-17-3 0 16,-5 2 0-16,-4 2 0 15,-6-2 1-15,-1-6 0 16,0-3-1-16,2-7 3 15,2-6-3-15,5-6 0 16,3-7 0-16,4-6-7 16,4-7-37-16,-1-5-33 0,2 0-27 15,-2-9-114-15,-5-10-186 16</inkml:trace>
  <inkml:trace contextRef="#ctx0" brushRef="#br1" timeOffset="148788.8139">30140 7863 1089 0,'0'0'155'0,"0"0"-106"15,0 0 20-15,0 0 2 16,80-17-50-16,-26 14-21 16,1 1 0-16,-1-3-1 15,-8-1-58-15,-8-4-151 16,-10-6-317-16</inkml:trace>
  <inkml:trace contextRef="#ctx0" brushRef="#br1" timeOffset="148991.2749">30790 8068 1181 0,'0'0'236'15,"0"0"-236"-15,0 0-219 16,0 0-76-16</inkml:trace>
  <inkml:trace contextRef="#ctx0" brushRef="#br1" timeOffset="150240.0302">31221 7765 1239 0,'0'0'127'16,"0"0"-108"-16,0 0 20 15,96-47 47-15,-66 47-20 16,4 0-62-16,0 22 1 16,-2 7-9-16,-8 8 8 0,-12 3-8 15,-11 0-8 1,-1 0-36-16,-9-6 14 16,-18-9-16-16,1-9 17 0,0-6 27 15,7-5 3-15,5-5 3 16,11 0 7-16,3 0 4 15,3-10 20-15,21-8-31 16,9-6 0-16,4-4 0 16,5-5-6-16,-3-2 6 15,-8-2 2-15,-7 0-1 16,-9 4 7-16,-9 6 25 16,-6 4 11-16,0 9 2 15,0 5-19-15,0 7-13 16,0 2-14-16,-3 7-2 0,3 20-7 15,0 8 3-15,0 10 6 16,16 2-1-16,8 1-1 16,3-1-50-16,3-8-53 15,1-9-111 1,0-12-227-16</inkml:trace>
  <inkml:trace contextRef="#ctx0" brushRef="#br1" timeOffset="150533.805">32003 7999 701 0,'0'0'342'0,"0"0"-334"0,0 0-8 16,0 0 0-16,-81 36 33 16,71-33-17-16,6 0-5 15,4-3-7-15,0 0 2 16,0 0 25-16,3 0 28 15,11-5-44-15,-1 4 34 16,0 1 6-16,-1 0-23 16,-2 9-22-16,1 15-1 15,-7 7 2-15,-4 5-1 16,-8 5-6 0,-18 1-2-16,-14-7-2 0,-10-6-5 15,-14-18-169-15,-15-11-252 16</inkml:trace>
  <inkml:trace contextRef="#ctx0" brushRef="#br1" timeOffset="152375.8849">18822 10251 1002 0,'0'0'105'15,"0"0"-79"-15,0 0-20 16,-42-73 85-16,21 57-22 15,-5 5-17-15,-6 6-11 16,-4 3-21-16,0 2-9 16,0 0-2-16,7 18-7 15,5 2 5-15,5 7-7 16,7 2 5-16,9 4-3 0,3 0-1 16,3-3-1-1,22-2 5-15,9-8 0 16,8-5-5-16,4-11-11 0,-2-4-24 15,-7-7 25-15,-7-19 3 16,-8-5 7-16,-6-7-2 16,-5-4 5-16,-5-3-3 15,-1-3 0-15,-1-3 3 16,2 0 2-16,-2 1 3 16,-2 5 13-16,-2 2-2 15,0 5 5-15,0 3 14 16,-9 6-8-16,-5 3-13 0,4 5-1 15,0 3-6-15,5 7 4 16,2 5-2-16,3 4-11 16,0 2 8-16,0 0-9 15,0 0-11-15,0 17 2 16,0 10 3-16,2 10 6 16,5 9 0-16,5 3 5 15,0 5-7-15,4 2 2 16,2 3 0-16,5 0-2 15,-1-5 2-15,-2-3 0 16,-4-5-25-16,-6-8-30 16,-7-7 3-16,-3-9-22 15,0-9-18-15,-3-6-15 0,-12-7-47 16,1 0-179-16</inkml:trace>
  <inkml:trace contextRef="#ctx0" brushRef="#br1" timeOffset="153181.1312">19195 9871 1032 0,'0'0'71'0,"0"0"-21"16,0 0 22-16,0 0 6 0,0 0-3 16,0 0-75-1,19-15-3-15,-11 38 3 16,2 8-1-16,1 2 0 16,-2-1 0-16,0-1 1 15,-1-3 0-15,3-3-4 0,1-3-14 16,3-7-9-16,5-5 16 15,2-7-12-15,1-3 13 16,1 0 6-16,-4-16 4 16,1-5-1-16,-5-4 5 15,-6-4 0-15,-2-2 1 16,-5 1 5-16,-3 4 14 16,0 1 3-16,0 5 6 15,0 3-3-15,0 4 1 0,-3 6-2 16,0-1-9-16,0 5-18 15,3 2 12-15,-2 1-14 16,1 0-5 0,-2 6-2-16,0 12-2 15,1 5 9-15,2 8 0 0,0 4-11 16,5 2 0-16,5 0-9 16,4 2-9-16,-5 1 7 15,0-1-4-15,-2-3 0 16,5-1 2-16,-3-2-10 15,2 1 10-15,0-3 6 16,-6-5 7-16,-5-1 9 16,0-6 4-16,-2-1 0 0,-17-10 43 15,-8 0 30 1,-8-6 21-16,-7-2-36 0,-10 0-9 16,-4-10-18-16,2-1-31 15,2-1 3-15,9 4-5 16,6 6-78-16,11-4-172 15,10 0-347-15</inkml:trace>
  <inkml:trace contextRef="#ctx0" brushRef="#br1" timeOffset="153863.0213">18603 10687 1028 0,'0'0'124'16,"0"0"-113"-16,0 0 18 0,0 0-4 15,136 3 26-15,-44-3-2 16,20 2-24-16,12-2-5 16,9 0-2-16,4 0-7 15,-8 0 4-15,-12 0-11 16,-23 0-2-16,-29 0-1 15,-23 0-1-15,-19 0 0 16,-14 0-8-16,-9 0-56 16,0 0-50-16,-20 5-16 15,-10 5-81-15,-6 1-337 0</inkml:trace>
  <inkml:trace contextRef="#ctx0" brushRef="#br1" timeOffset="154729.7025">19106 11174 1019 0,'0'0'98'0,"0"0"-78"16,0 0 43-16,0 0 39 15,-68-71-12-15,43 63-57 16,-3 4-27-16,-2 4 7 0,1 0-7 16,2 2-2-1,4 12 5-15,3 2-6 0,10 4 1 16,4 1-4-16,6-1 3 15,0-1-2-15,6-5-1 16,14-3-2 0,5-7-5-16,5-4-10 0,1 0 0 15,0-11 10-15,-2-10-15 16,-6-7 22-16,-4-4 0 16,-6-5 0-16,-7-4 7 15,-3-4 5-15,-3-4 14 16,0 1-6-16,0 4 7 15,0 5 20-15,-3 3-8 16,-6 7-17-16,3 6 9 16,-1 2-13-16,2 7-4 15,3 7 4-15,1 4-10 0,1 3 8 16,0 0-16-16,0 0-11 16,0 20 9-16,4 12 0 15,10 12 2-15,-2 7 0 16,-2 3 0-16,-1-1-3 15,-2 0-24-15,3-2-15 16,3-4-40-16,2-5-71 16,4-7-69-16,2-14-181 15</inkml:trace>
  <inkml:trace contextRef="#ctx0" brushRef="#br1" timeOffset="155146.7793">19334 11014 1097 0,'0'0'133'0,"0"0"-94"15,0 0 26-15,0 0 19 16,0 0-39-16,103-50-30 16,-75 55-15-16,0 17 4 15,-2 5-4-15,-14 3-9 16,-6 2 3-16,-6-5-4 15,0-2-24-15,-14-8 10 16,2-6 1-16,2-3 23 16,7-7 0-16,3-1 3 15,0 0 7-15,0-13-2 0,16-9-8 16,4-5-5 0,0-4 5-16,1 1 0 15,-9 2 5-15,-4 4 4 0,-7 6 15 16,-1 10 18-16,0 2-8 15,0 6-6-15,0 0-28 16,0 10-15-16,0 17 10 16,0 7 5-16,0 6-1 15,20-1 1-15,5-2-2 16,8-4-18-16,7-8-32 0,5-6-41 16,4-10-64-1,3-9-154-15</inkml:trace>
  <inkml:trace contextRef="#ctx0" brushRef="#br1" timeOffset="155640.969">20602 10507 1055 0,'0'0'114'15,"0"0"-71"-15,0 0 61 16,0 0 21-16,0 0-70 0,0 0-41 16,67-31-13-16,-27 31 0 15,2 0-1-15,-5 0-2 16,-2 0-41-16,-10 0-88 16,-7 0-66-16,-11 8-147 15</inkml:trace>
  <inkml:trace contextRef="#ctx0" brushRef="#br1" timeOffset="155822.4839">20583 10704 1007 0,'0'0'82'16,"0"0"45"-16,0 0 36 15,98 8-77-15,-55-8-62 16,2 0-13-16,-2 0-11 15,-4-2-5-15,-9-1-130 16,-9-1-200-16</inkml:trace>
  <inkml:trace contextRef="#ctx0" brushRef="#br1" timeOffset="158050.6756">21982 10257 1010 0,'0'0'73'0,"0"0"-56"16,0 0 14-16,-49-79 41 15,25 63-17-15,0 5-21 16,-8 3-10-16,-6 3-20 0,-3 5 4 16,0 0-4-16,-1 0 0 15,6 16-5-15,5 4 4 16,9 2 0-16,8 3 8 15,11-3-9-15,3 0 7 16,7-2-3-16,22-4-4 16,8-4 4-16,8-7-6 15,0-5 7-15,-2 0 1 16,-4-11-6-16,-7-9 3 16,-6-5-5-16,-5-6 5 15,-6-7-13-15,-5-4 7 16,-5-3 1-16,0-4 0 15,-5 4 2-15,0-2-1 16,0 2 0-16,0 3 4 0,0-1-3 16,-7 5 0-16,0 3 27 15,1 2 1-15,1 7-7 16,2-1-2-16,3 8 4 16,-2 5-14-16,2 6 15 15,-1 4-15-15,-2 2-1 16,3 2-4-16,-1 0-6 15,-2 15-11-15,-2 15 5 16,2 9 0-16,3 13 4 16,0 8 3-16,5 5-1 15,11 2 2-15,-1 5-2 0,3-5-13 16,-3-4-28 0,-2-3-18-16,-1-8-22 15,-3-6-51-15,2-9-9 16,-7-7-71-16,-4-11-117 0</inkml:trace>
  <inkml:trace contextRef="#ctx0" brushRef="#br1" timeOffset="158329.9872">21551 10493 294 0,'0'0'826'0,"0"0"-765"15,0 0-21-15,0 0 42 16,103-13-20-16,-38 7-6 16,13 0-31-16,3 1-12 15,7 4-3-15,-2 1-7 16,-3 0-3-16,-8 0-31 15,-9 0-100-15,-11 0-127 16,-16 0-437-16</inkml:trace>
  <inkml:trace contextRef="#ctx0" brushRef="#br1" timeOffset="159129.4973">22013 11009 1100 0,'0'0'16'0,"0"0"-9"16,-95-45 35-1,59 38 34-15,-4 4-17 16,1 3-24-16,1 0-13 0,7 10-10 15,6 7-4-15,7 5 4 16,6 3-10-16,9 0 5 16,3 2-7-16,0-6 4 15,12-3-8-15,10-6-7 16,4-9-11-16,0-3 10 16,-3 0-3-16,1-13 9 15,-3-8-13-15,-3-6 7 0,-1-3 9 16,-4-6-2-1,-2-2 5-15,-3-3 2 16,-4-6 7-16,-1 2 17 0,-3 2 12 16,0 6 0-16,0 5 7 15,-6 4-6-15,-1 8-9 16,-1 3-2-16,1 7-11 16,3 4 7-16,2 2-5 15,2 4-15-15,0 0-4 16,0 0-1-16,0 10-13 15,0 12-1-15,0 11 15 16,6 7 3-16,1 5-3 16,1 5 0-16,1 0-15 0,1-2-38 15,7 2-46 1,3-6-71-16,5-10-112 0,1-10-328 16</inkml:trace>
  <inkml:trace contextRef="#ctx0" brushRef="#br1" timeOffset="159613.2287">22149 10853 1172 0,'0'0'32'0,"0"0"-23"16,0 0 28-16,0 0 33 15,93-7-51-15,-71 26-8 0,-3 7-11 16,-10 1-2-16,-7 1 0 16,-2 0-3-16,-8-3 3 15,-11-3 0-15,1-6-6 16,6-7-7-16,6-4 13 16,4-5 1-16,2 0 1 15,0 0 9-15,8-14-9 16,11-9-55-16,2-4 41 15,-1-4 11-15,-5-1 3 16,-7-3 4-16,-3 2 10 16,-5 3 12-16,0 5 22 15,0 8 10-15,0 9-6 16,0 4-20-16,0 4-12 0,0 0-12 16,0 6-8-16,0 15-12 15,0 12 12 1,0 4 3-16,0 6-3 0,6-2 4 15,9 1-4-15,3-5-2 16,7-5-29-16,6-6-46 16,4-7-54-16,1-7-76 15,-2-8-242-15</inkml:trace>
  <inkml:trace contextRef="#ctx0" brushRef="#br1" timeOffset="160583.2185">23308 9865 960 0,'0'0'129'16,"0"0"-129"-16,0 0 2 16,-95-21 0-16,69 21 22 15,3 0 7-15,2 0-6 16,1 12-18-16,1 4 4 16,4 0 0-16,0 2-9 15,7-3 10-15,5-1-6 16,2 2-1-16,1 2 8 0,0 0-11 15,0 7 10-15,3 0-2 16,5 5-6-16,-4 2 3 16,5 1-4-16,0 6 0 15,0 1 2-15,1 5-3 16,-2 6 2-16,-2 4-4 16,-2 0 4-16,-1 2-7 15,-3-6 3-15,0-4 0 0,0-5-1 16,-3-3 4-16,-3-2-3 15,5-3 0-15,1-2 4 16,0-6-7-16,0-5 3 16,0-2 0-16,10-4 6 15,5-2-5 1,2-4 6-16,5-1 5 0,5-3-11 16,4-1 6-16,5-2-7 15,3-1 0-15,1-1-1 16,-3 0-3-16,-4 0-69 15,-11 0-39-15,-8-5-136 16,-10-5-304-16</inkml:trace>
  <inkml:trace contextRef="#ctx0" brushRef="#br1" timeOffset="161252.5181">23645 10006 984 0,'0'0'34'0,"0"0"-15"16,0 0 92-16,0 0-20 15,0 0 12-15,0 0-32 16,-1-34-61-16,1 37-10 16,0 15-12-16,4 10 12 15,7 8 10-15,2 6 1 16,-1 2-10-16,-3 1-1 0,0-1 0 15,-3-5 0 1,-2-1 3-16,-4-5-3 0,0-5-24 16,0-7-41-16,0-8-53 15,0-8-37 1,0-5-133-16</inkml:trace>
  <inkml:trace contextRef="#ctx0" brushRef="#br1" timeOffset="161665.9776">23990 10012 822 0,'0'0'149'15,"0"0"-140"-15,0 0-9 16,0 0 9-1,0 0 10-15,0 0 17 0,-39 44-26 16,34-13 3-16,1 7-10 16,4-4 0-16,0 0 0 15,4-1-3-15,13-5 0 16,10-2 8-16,6-7-8 16,6-9 0-16,2-7-8 15,-3-3 0-15,-7-5 6 16,-6-12 4-16,-7-8-1 15,-4-2 24-15,-8-5 41 16,-6-3-5-16,0-2-14 0,-15-1-6 16,-9 3-7-16,-8 5-9 15,-5 8-4-15,3 7-1 16,6 11-20-16,5 4-3 16,4 4-3-16,10 20-77 15,9 5-35-15,1 0-149 16,29 0-363-16</inkml:trace>
  <inkml:trace contextRef="#ctx0" brushRef="#br1" timeOffset="162239.2182">24564 10081 898 0,'0'0'152'15,"0"0"-109"-15,0 0 17 16,0 0-11-16,0 0-5 16,0 0-36-16,100-24-5 15,-73 48-3-15,-6 5 0 0,-5 4-2 16,-8 0 1-16,-8 0 1 15,0 0 0-15,-17-5-6 16,-8-4 6-16,1-6-3 16,2-5 3-16,8-6 2 15,7-5 3-15,4-2-1 16,3 0 10-16,0-6 9 16,9-10-23-16,12-3-3 15,1-4-16-15,2-1 7 16,0-1-18-16,-6-5 29 15,-2-2-2-15,-2 2 5 16,-1 1-4-16,-4 5 4 16,-4 5 12-16,-4 9 8 15,-1 4 9-15,0 3-2 16,0 3-16-16,0 0-13 0,0 11-4 16,-1 11 4-16,-2 6 1 15,3 7 4-15,0 0-3 16,0 1-1-16,14-4 4 15,3-1-4-15,2-8-2 16,-1-3-31 0,0-7-61-16,-3-8-49 0,0-5-104 15,-3 0-312-15</inkml:trace>
  <inkml:trace contextRef="#ctx0" brushRef="#br1" timeOffset="162645.3354">24893 9757 896 0,'0'0'194'16,"0"0"-141"-16,0 0-25 15,0 0 32-15,0 0-17 16,0 0-30-16,44-28-13 0,-6 36-5 16,2 1 5-1,-4 0-19-15,-6-4-20 16,-11-3 25-16,-10-1 10 16,-6-1 4-16,-3 0 6 15,0 0 2-15,0 2 4 16,0 1-10-16,0 5-1 0,-3 4-1 15,-4 7 0-15,-1 3 1 16,2 0 1-16,-1 5-2 16,-1-2 0-16,1-2 0 15,-1 1 1-15,1-2-3 16,1-2-13-16,3-3-42 16,3-5-79-16,0-7-82 15,0-5-288-15</inkml:trace>
  <inkml:trace contextRef="#ctx0" brushRef="#br1" timeOffset="163186.8905">25416 9513 979 0,'0'0'3'0,"0"0"0"16,0 0 26-16,0 0 2 15,0 0-26-15,0 0-5 16,103-45 0-1,-72 58-8-15,-9-3 3 0,-8-2-3 16,-8-3 8-16,-4-4 0 16,-2 1-4-16,0 3 4 15,0 4 7-15,-3 3 18 16,-6 5 4-16,0 4-4 16,5 7-7-16,1 1 1 15,3 6 3-15,0 5-1 16,0 6-9-16,0 5-7 15,0 4 3-15,4 5-3 16,-1 4 9-16,0 3-3 0,0 0-4 16,-2 1-2-16,-1-5-5 15,0-6 4-15,0-4-1 16,0-8-1-16,0-16 0 16,0-7 26-16,-4-7 16 15,-9-10-16 1,-7-1-8-16,-11-4-20 0,-8 0-17 15,-9-9-198-15,-7-19-866 16</inkml:trace>
  <inkml:trace contextRef="#ctx0" brushRef="#br1" timeOffset="164431.1365">20837 12553 1117 0,'0'0'79'0,"0"0"-58"16,0 0 71-16,0 0-6 16,0 0-31-16,0 0-50 15,87-21 4-15,-45 21-7 0,4 0 3 16,3 0-5-16,-2 4 6 16,-6 4-14-16,-6 0 2 15,-9 4-99-15,-6-2-43 16,-4 2-47-16,-7-1-102 15</inkml:trace>
  <inkml:trace contextRef="#ctx0" brushRef="#br1" timeOffset="164639.5802">20817 12796 1065 0,'0'0'67'0,"0"0"-66"16,0 0 59-16,95 6 19 16,-47-2-40-16,1 1-39 15,5 0 7-15,-4 3-7 16,-3-3-96-16,-7-5-189 16,-4 0-652-16</inkml:trace>
  <inkml:trace contextRef="#ctx0" brushRef="#br1" timeOffset="173810.8474">22099 12320 850 0,'0'0'271'0,"0"0"-212"16,0 0 2-16,0 0 72 0,0 0-36 15,0 0-54-15,0 0-32 16,-13-27-11-16,13 36-6 15,0 11 4 1,6 6 2-16,-3 4-1 0,1 3 1 16,-4 2-2-16,2 0 4 15,0 3-3-15,-2 1 2 16,1 0 0-16,-1-5-1 16,0-5-16-16,0-6-21 15,0-4-3-15,0-6-15 0,-1-6-14 16,-8-2-43-1,1-5-51-15,-1 0-110 0</inkml:trace>
  <inkml:trace contextRef="#ctx0" brushRef="#br1" timeOffset="174545.9474">22427 12332 251 0,'0'0'774'0,"0"0"-676"15,0 0-52-15,0 0 55 16,0 0-23-16,0 0-61 15,0-16-17-15,-3 22-13 16,-2 6 12-16,-1 8 1 16,-3 1 0-16,2 3 4 15,1 5-2-15,3 1 1 16,3 1-2-16,0 1 0 16,1-3 5-16,20-1-6 0,9-6 4 15,3-10 3-15,4-8-6 16,-3-4 1-16,-2 0 0 15,-7-16-1 1,-3-8 8-16,-5-5-7 0,-4-2 14 16,-5-2 47-16,-5-2-35 15,-3 1 7-15,0-1-10 16,-14 6-10-16,-7 5-8 16,-7 6-7-16,-8 6-5 15,-2 7-36-15,0 5-79 16,4 8-57-16,4 9-162 15</inkml:trace>
  <inkml:trace contextRef="#ctx0" brushRef="#br1" timeOffset="175494.6186">22044 12389 861 0,'0'0'116'0,"0"0"-45"16,0 0 62-16,0 0-31 15,0 0-37-15,0 0-10 16,-14-70-2-16,12 67-13 15,1 2 4-15,1 1-14 16,0 0-22-16,0 0 0 16,0 0-8-16,0 0-3 15,-2 0 0-15,1 7-2 16,-1 10 5-16,2 6 0 16,0 1-1-16,0 5 1 0,2 2-2 15,7 1 3-15,1 2-3 16,-4 1 2-16,2 1-18 15,-5-4 1-15,0-4-15 16,-2-5 17 0,2-6-14-16,-3-7 5 0,0-3 23 15,0-5-9-15,0-2 10 16,0 0 1-16,-7 0 3 16,-3-11 1-16,0-8-5 15,0-3 0-15,4-3-3 16,1-4 4-16,4-3-1 15,1-1 0-15,0-1 1 16,0 3-2-16,0 5 1 16,0 1 0-16,0 1 24 0,0 4-5 15,0 2 7-15,0 2 6 16,0 4-11-16,-2 3 3 16,-1 2-13-16,0 3-9 15,3 2 13-15,0 2-12 16,0 0 0-16,0 0-3 15,0 19-15-15,0 9 15 16,0 7-5-16,2 5 1 16,1 0-24-16,-2 3-29 15,-1 1-62-15,2-5-68 0,-2-8-168 16</inkml:trace>
  <inkml:trace contextRef="#ctx0" brushRef="#br1" timeOffset="187585.7586">23709 12330 366 0,'0'0'471'16,"0"0"-395"-16,0 0-7 15,0 0 1-15,0 0 14 16,0 0-32-16,0 0-40 0,-16-74-1 16,0 71-3-1,-8 3 6-15,-8 0 5 0,-2 0-2 16,0 4 6-16,2 7-1 15,6 4-7-15,6-1-2 16,7 3-6-16,5-1 0 16,7 1-4-16,1-2 2 15,0-2-5-15,16-3 4 16,13-6-4-16,3-4 0 16,3 0-3-16,-5-6 2 15,-7-11 1-15,-6-5 0 16,-2-6 4-16,-2-3-2 15,-1-4-2-15,0-3 2 16,0-3-1-16,-2-2 0 0,-2 2 5 16,0 1-5-1,-5 1 20-15,-1 1-11 0,-2 1-2 16,0 2-3-16,0 1-4 16,-5 1 0-16,-3 3 6 15,2 3-2-15,1 6 3 16,2 5 15-16,0 7 7 15,2 3 1-15,1 5-11 16,0 1-11-16,-3 0-9 16,3 4-1-16,0 18-18 15,0 15 18-15,0 13 1 16,15 7-1-16,0 5 1 0,4 0 0 16,-3-1 1-16,-5-4-1 15,-5-3 0 1,-3-7-1-16,-3-4-10 15,0-4-34-15,-1-5-45 0,-11-3-38 16,-2-6-38-16,-1-9-116 16,-2-4-452-16</inkml:trace>
  <inkml:trace contextRef="#ctx0" brushRef="#br1" timeOffset="187866.0377">23358 12580 1217 0,'0'0'104'15,"0"0"-94"-15,0 0-5 16,85-6 61-16,-8-2-31 15,21 0-19-15,17-3-16 16,3 0 2-16,-6 3 1 16,-16 1-3-16,-22 2-33 15,-23 5-146-15,-21 0-96 16,-23 0-325-16</inkml:trace>
  <inkml:trace contextRef="#ctx0" brushRef="#br1" timeOffset="188708.8313">23732 13265 1009 0,'0'0'86'16,"0"0"-64"-16,0 0 45 16,0 0 26-16,-111-40-49 15,74 38-12-15,-2 2-12 16,-2 0 4-16,2 7-5 16,6 9-6-16,3 4 5 15,9 5-16-15,8 0 3 0,7 0-5 16,6-2-1-1,0 0 1-15,16-7 0 0,13-3 3 16,5-6-10-16,5-7 3 16,2 0-7-16,-3-8 0 15,-7-13-8-15,-3-7 18 16,-4-5-2-16,-6-9 3 16,0-5 9-16,-4-2-9 15,-4-5 9-15,-7 2 7 16,-3-1 3-16,0 6 19 15,-5 9 6-15,-6 5-9 16,0 11-1-16,5 8-24 16,0 7 12-16,3 4 2 15,3 3-21-15,0 0-3 16,0 5-6-16,0 20-3 0,9 14 9 16,0 11 1-16,2 7 1 15,-3 1-2-15,-2 0-8 16,2-4-34-16,1-6-41 15,4-6-49-15,2-10-74 16,0-12-91-16,-4-10-273 16</inkml:trace>
  <inkml:trace contextRef="#ctx0" brushRef="#br1" timeOffset="189158.6271">23930 13085 882 0,'0'0'339'0,"0"0"-271"16,0 0-14-16,0 0 43 15,0 0-37-15,0 0-50 16,52-57-10-16,-29 82-2 16,-2 5 2-16,-11 3-4 15,-4 1-9-15,-6 0-25 16,0-6 1-16,-15-6 7 15,3-6 30-15,1-8-9 16,5-2 9-16,4-6-1 16,2 0 3-16,0-10-10 15,21-12 0-15,9-8-56 16,2-4 54-16,0-1 2 16,-7-2 8-16,-10 5 6 0,-3 2-4 15,-9 8 43-15,-2 6 5 16,-1 6 5-1,0 7-3-15,0 3-16 16,0 0-28-16,0 7-8 0,0 17-18 16,-4 9 15-16,2 3 3 15,2 1 0-15,0-3 1 16,15-4-1-16,9-6 0 16,6-5-51-16,9-7-60 15,3-8-70-15,2-4-177 0</inkml:trace>
  <inkml:trace contextRef="#ctx0" brushRef="#br1" timeOffset="190375.0903">24615 12385 987 0,'0'0'92'16,"0"0"-31"-16,0 0 55 15,0 0-35-15,0 0-15 16,0 0-48-16,33-63-5 16,-14 60 9-16,4 3-18 15,3 0 5-15,2 0-2 16,-3 7-7-16,-4 10-1 15,-8 5-6-15,-4 6 3 16,-8 4 2-16,-1 1 1 16,0 0 1-16,-14-3-2 15,-1-4 0-15,1-5 2 16,5-8-17-16,5-7 3 0,2-4 6 16,2-2 4-16,0 0 4 15,0-9 0-15,9-13-8 16,9-3-23-16,-1-1 11 15,0-7-2-15,-1-1 14 16,0 0-6-16,-4-1 14 16,0 4 0-16,-5 3 2 15,-2 7 19-15,-2 9 21 16,-2 4-20-16,1 6 20 16,-2 2-8-16,0 0-13 15,0 0-21-15,1 9-15 16,2 10 5-16,0 10 9 0,1 2 1 15,2 3 1 1,2 3 1-16,1-3-1 16,4-2-1-16,2-4-13 15,3-6-68-15,2-8-40 0,4-6-32 16,-1-8-112-16,-2-2-282 16</inkml:trace>
  <inkml:trace contextRef="#ctx0" brushRef="#br1" timeOffset="190841.8453">25081 12016 814 0,'0'0'200'15,"0"0"-135"-15,0 0-11 16,0 0 18-16,0 0-11 16,0 0-61-16,28-10-2 15,5 11-22-15,0 1-4 0,-3 1-12 16,-8-3-15-16,-6 0 23 15,-7 0 32-15,-3-4 1 16,-4-1 2-16,-1-1 45 16,-1 2 6-16,0 1-3 15,0 3 1-15,0 0-23 16,0 0-29-16,0 8-1 16,0 12-6-16,-3 6 7 15,-4 2 0-15,-1 2 4 16,1-1 2-16,1-1-1 15,1 0-1-15,2-1-4 16,-1 0-69-16,1-6-96 16,-2-5-254-16</inkml:trace>
  <inkml:trace contextRef="#ctx0" brushRef="#br1" timeOffset="196344.1271">29774 2799 1165 0,'0'0'15'0,"-140"-57"-11"15,48 34 4-15,-7 0 60 16,2 4 6-16,9 6-28 16,16 7-10-16,17 5-25 15,21 1-1-15,15 0-7 16,16 16-3-16,3 12-2 0,12 11 1 16,19 10 2-16,9 10 5 15,-1 6-1-15,-8 2-1 16,-10 6-4-16,-15 5-3 15,-6 4 2-15,0 3-17 16,-12 1-26-16,-4-2 19 16,2 0 2-16,7-4 5 15,4-3 11-15,3-9-3 16,1-11 6-16,19-11 4 16,6-9 7-16,9-11 0 0,7-6-3 15,7-8 12 1,3-5-10-16,-3-5 0 0,-1-2-12 15,-8 0-70 1,-4-3-56-16,-6-13-52 0,-5-7-151 16</inkml:trace>
  <inkml:trace contextRef="#ctx0" brushRef="#br1" timeOffset="197424.7332">30022 3182 1139 0,'0'0'18'15,"0"0"-10"1,-96-17-7-16,65 28 3 16,3 19 26-16,1 12-9 15,8 8-12-15,10 6 0 0,9-3-4 16,0-1-1-16,22-9 1 16,11-6-5-16,9-9-2 15,11-11-46-15,10-13-76 16,7-4-57-16,3-10-73 15,-6-16-62-15,-9-6 224 0,-13-4 92 16,-13-2 178 0,-13-1 97-16,-10 2-96 0,-9 5 29 15,0 4-106-15,-9 10-26 16,-13 5-19-16,-5 11-34 16,-3 2-4-16,2 7-17 15,2 16-2-15,10 5 6 16,7 2-6-16,9-1 2 15,0-6 0 1,22-4 4-16,13-9-5 0,2-5 6 16,-3-5-1-16,-9 0 8 15,-8-10-3-15,-9-5 58 16,-7-4 5-16,-1-3-36 16,-6 0-38-16,-15 3-3 15,-5 1-18-15,3 11-78 0,5 7-63 16,15 0-102-16,3 8-356 15</inkml:trace>
  <inkml:trace contextRef="#ctx0" brushRef="#br1" timeOffset="198000.831">30655 3286 1153 0,'0'0'241'0,"0"0"-201"16,0 0-34-16,0 0 5 15,0 0 2-15,0 0-13 16,5 2-39-16,3 26 20 16,-1 1-3-16,1-3-40 15,2-5 1-15,-2-9 31 16,-2-7 8-16,4-5 19 0,2 0 3 16,3-8 15-16,1-11 10 15,-2-2 24-15,-4 1 19 16,-2 5 1-16,-7 3-33 15,1 7 0-15,-1 3-22 16,1 2-14-16,4 0-15 16,4 16-26-16,5 5 8 15,7 4 22-15,5-5-72 16,3-5-8-16,3-5 30 16,4-8-8-16,1-2 6 15,-2-3 8-15,-7-16 40 0,-8-4 15 16,-9-4 44-1,-9-4 57-15,-3 0-15 16,0 3-6-16,-4 2-21 0,-8 8-7 16,2 6-10-1,5 10-41-15,5 2-1 0,0 2-22 16,0 23-63-16,18 7 83 16,4 7-1-16,-2-1 0 15,-4-5-22-15,-9-2 20 16,-7-4 2-16,0-2 1 15,-9-2 2-15,-12-5 8 16,-4-4 42-16,-5-7 0 16,-1-7-10-16,1 0-24 0,7 0-13 15,10-11-3-15,13-9-80 16,13-7-183-16,29-6-754 16</inkml:trace>
  <inkml:trace contextRef="#ctx0" brushRef="#br1" timeOffset="198169.9689">31405 3102 1109 0,'0'0'277'0,"0"0"-263"15,0 0-14-15,0 0 0 16,0 0 2-16,-39 87 11 16,43-31-13-16,16 2 6 15,2 0-6-15,-2-7-66 0,-10-9-116 16,-8-14-171-1</inkml:trace>
  <inkml:trace contextRef="#ctx0" brushRef="#br1" timeOffset="198575.5692">31320 3284 919 0,'0'0'2'0,"163"-11"-2"15,-77 3-84-15,-6-6 10 16,-6-5 38-16,-5-9 10 0,-13-5-66 16,-17-7-134-1,-21-7 226-15,-17-5 355 16,-1-2-136-16,-9-1-92 16,-9 5-28-16,2 6-23 0,4 11 4 15,6 14 5-15,5 11-43 16,1 6-5-16,0 2-27 15,15 11-10-15,16 19-17 16,12 14 14-16,2 9 3 16,-4 8 0-16,-8 2 2 15,-7 6-2-15,-11 6 2 16,-9 3 1-16,-6 5-1 16,-5-3-1-16,-25 4-1 15,-13-4 8-15,-11-4-8 0,-8-7 0 16,-5-10-1-16,-2-12-111 15,1-10-82 1,5-11-224-16</inkml:trace>
  <inkml:trace contextRef="#ctx0" brushRef="#br1" timeOffset="199333.6313">28209 3314 752 0,'0'0'401'0,"-136"-66"-383"15,62 47-14-15,-4 9 6 16,-1 10 47-16,3 0 3 16,9 18-34-16,18 14-18 15,22 2-8-15,25 3-2 16,13-4 2-16,43-5 3 0,22-12-3 16,16-10-7-16,1-6-7 15,-11-13-15-15,-18-18 9 16,-20-13 5-16,-18-12 7 15,-16-11 8-15,-10-10 1 16,-11-5 20-16,-22-4 14 16,-5 1-27-16,3 10 31 15,2 17 19-15,10 16 17 16,11 22 0-16,8 10-57 16,4 10 12-16,0 8-30 15,0 33-36-15,7 25 36 16,17 24-2-16,6 16-3 0,3 7-16 15,3 0-70-15,1-4-64 16,-1-15-83 0,-8-18-364-16</inkml:trace>
  <inkml:trace contextRef="#ctx0" brushRef="#br1" timeOffset="199524.1167">27675 3705 1429 0,'0'0'73'15,"0"0"-55"-15,0 0-15 0,111-103 24 16,-3 65 30 0,30 8-38-16,12 9-16 0,-10 13 0 15,-19 8-3-15,-27 0-13 16,-27 24-93 0,-22 6-100-16,-22 5-126 0,-23 0-362 15</inkml:trace>
  <inkml:trace contextRef="#ctx0" brushRef="#br1" timeOffset="199949.977">28153 4244 1459 0,'0'0'25'0,"-114"-16"-25"16,56 16-27-16,1 8 25 16,8 17 2-16,13 7 15 15,15 9-14-15,20-1-1 16,1 0 0-16,34-11-41 16,14-12 1-16,7-14 14 15,-2-3 14-15,-8-27 4 16,-7-15 8-16,-13-11 10 15,-11-11 15-15,-11-6 5 16,-3-3 13-16,-3 4-24 16,-14 5 16-16,-2 9 22 15,5 16-20-15,1 14 4 16,7 12-8-16,6 9-28 16,0 4-5-16,0 0-3 0,2 20-12 15,18 22 13-15,12 20 1 16,10 16-5-16,10 8-9 15,1 3-77-15,-2-5-79 16,-6-12-148-16,-12-17-443 16</inkml:trace>
  <inkml:trace contextRef="#ctx0" brushRef="#br1" timeOffset="200307.3894">28442 4177 738 0,'0'0'605'15,"1"-79"-544"-15,4 56-58 16,2 11 54-16,4 8 19 16,5 4-71-16,6 11-5 15,1 21-13-15,-1 10-3 16,-9 6 14-16,-9-4-50 16,-4-4-3-16,0-13 14 15,-9-13-19-15,4-8 22 16,5-6 29-16,0-10 9 15,0-18 34-15,0-9-29 0,14-4 53 16,-2 4 25-16,3 4-18 16,-2 9-9-16,1 7-23 15,2 10-9 1,4 7-11-16,9 0-13 0,10 13-3 16,4 15 1-16,5 8-2 15,3 5 1-15,5-2-5 16,9-1-94-16,10-5-105 15,12-9-186-15</inkml:trace>
  <inkml:trace contextRef="#ctx0" brushRef="#br1" timeOffset="200650.5213">30107 4484 1390 0,'0'0'88'0,"87"-43"-88"15,-18 23-54 1,9 10 52-16,1 6-7 0,-13 4-71 16,-18 2-186-16,-23 10-465 15</inkml:trace>
  <inkml:trace contextRef="#ctx0" brushRef="#br1" timeOffset="200786.1598">30199 4718 1079 0,'0'0'126'0,"0"0"-125"16,0 0 17-16,119 11 23 16,-36-11-33-16,17-13-8 0,18-13-234 15,3-4-699-15</inkml:trace>
  <inkml:trace contextRef="#ctx0" brushRef="#br1" timeOffset="201091.3444">31229 4411 1313 0,'0'0'73'15,"0"0"-73"-15,-106 8 0 16,76 24 22-16,6 13 20 15,11 12-32-15,12 6-2 0,1 6-2 16,32-6-3 0,16-9 3-16,9-15-3 0,1-21-3 15,1-18 8-15,-2 0-5 16,-1-31 19-16,-6-6 64 16,-8-7-30-1,-11-5-20-15,-13 0-4 0,-18 2-10 16,0-1-14-16,-37 3-8 15,-23 3-7-15,-26 7-45 16,-22 10-37 0,-2 13-100-16,6 12-150 0,20 1-492 15</inkml:trace>
  <inkml:trace contextRef="#ctx0" brushRef="#br1" timeOffset="208119.1728">20872 14868 1139 0,'0'0'37'0,"0"0"-23"16,0 0 0-16,0 0 55 15,115-21-33-15,-66 21-36 0,3 0 4 16,-1 0-4-16,-5 7 0 16,-5 5-21-16,-12-1-99 15,-9 0-143-15,-14-3-168 16</inkml:trace>
  <inkml:trace contextRef="#ctx0" brushRef="#br1" timeOffset="208300.7199">20928 15086 1051 0,'0'0'175'0,"0"0"-159"16,0 0-6-16,0 0 80 0,87 4-14 16,-30 0-50-16,4 2-21 15,0 2-5 1,-1 0-28-16,-2 0-133 0,0-8-231 15</inkml:trace>
  <inkml:trace contextRef="#ctx0" brushRef="#br1" timeOffset="208838.5866">22188 14750 1048 0,'0'0'103'0,"0"0"-67"15,0 0 40-15,0 0 10 16,0 0-60-16,0 0-24 16,-2 62-2-16,2-20 3 15,2 2 4-15,4 1-7 16,-3-1 0-16,-2-2 3 15,-1-3-1-15,0-3-4 0,2-3-24 16,2-8-101 0,7-4-66-16,5-13-205 0</inkml:trace>
  <inkml:trace contextRef="#ctx0" brushRef="#br1" timeOffset="209213.5845">22522 14840 1080 0,'0'0'37'0,"0"0"-33"16,0 0 6-16,0 0 36 0,0 0-25 16,0 0-4-16,-58 89-11 15,50-47-2-15,4-1 7 16,2 2-8-16,2-5 4 15,0-1 2-15,12-5-9 16,14-5 7-16,7-10-3 16,4-9-1-16,3-8 5 15,-3 0-2-15,-5-17 7 16,-7-9-6-16,-5-8 38 16,-7-1 28-16,-9-6-26 15,-4-2-23-15,0-3 4 16,-20 3-16-16,-9 1-8 0,-1 9-4 15,2 12-4 1,1 11-29-16,2 10-104 0,1 4-33 16,5 13-214-16</inkml:trace>
  <inkml:trace contextRef="#ctx0" brushRef="#br1" timeOffset="211051.1267">23011 14921 1167 0,'0'0'83'16,"0"0"-71"-16,87-8-11 16,-44 24 1-16,6 7 36 15,3 5-28-15,-1 4-5 16,0-1 0-16,-8 0-2 16,-3-3-2-16,-8-3-1 15,-5-5-77-15,-6-8-9 0,-7-5-60 16,-6-7-63-1,-7 0-164-15</inkml:trace>
  <inkml:trace contextRef="#ctx0" brushRef="#br1" timeOffset="211271.5368">23427 14893 1119 0,'0'0'64'0,"0"0"-59"15,0 0 12-15,0 0 57 16,-94 87-24-16,68-43-26 16,-4 3-14-16,-2 0-9 15,1 0 0-15,3-3 1 16,4-6-2-16,9-6-19 0,5-9-110 16,8-9-96-16,2-10-341 15</inkml:trace>
  <inkml:trace contextRef="#ctx0" brushRef="#br1" timeOffset="220346.4483">23985 14777 1099 0,'0'0'67'15,"0"0"-62"-15,0 0-3 16,0 0-1-16,0 0-1 16,0 0-2-16,0 0 0 15,2 52 0-15,-2-38 2 16,0-3 0-16,0-5 2 16,0-2-5-16,0-2 6 15,0-2-3-15,0 0 13 0,0-8-8 16,-2-11 0-1,1-2-3-15,1 0 17 16,0 0 15-16,0 3-24 0,4 3 5 16,7 4 1-1,5 6-14-15,5 5-2 0,12 0 0 16,6 0-5-16,4 10 4 16,2 5-4-16,-5-1-20 15,-7-4 2-15,-9 0-9 16,-11-6 20-16,-7-1 7 15,-1-3 5-15,-5 0 13 16,0-3 42-16,0-6-20 16,0 2 9-16,0 4-1 15,0 3-10-15,0 0-26 16,-5 9-7-16,-7 20-12 0,-5 11 12 16,-3 4 7-16,-2 2-1 15,1-3-6 1,1-3 1-16,3-1 2 0,0-6-3 15,1-2 5-15,4-5-5 16,-2-6-9-16,7-7-92 16,7-7-92-16,0-6-289 15</inkml:trace>
  <inkml:trace contextRef="#ctx0" brushRef="#br1" timeOffset="221171.7913">24796 14858 1083 0,'0'0'100'15,"0"0"-50"-15,0 0 12 16,0 0 24-16,23-75-22 16,12 73-38-16,12 2-24 15,6 3 3-15,-1 15-5 16,-10 7 0-16,-14 4 0 0,-12 6-10 16,-16 3 5-16,0 4-1 15,-20-4-3-15,-13-4-10 16,-3-5-10-16,5-10 18 15,7-6 9-15,12-7 1 16,7-6 0-16,5 0 2 16,2-10-2-16,20-13-14 15,11-7-48-15,9-5 36 16,0-5-17-16,-2-3 30 0,-4-7 11 16,-9 1 3-16,-6 5 3 15,-11 5 52-15,-4 14 10 16,-5 8-2-16,-1 9 2 15,0 8-38 1,0 0-7-16,0 14-20 0,0 19-10 16,0 16 8-16,8 5 4 15,8 4 0-15,7-4-1 16,5-5 0-16,3-6-1 16,5-7 0-16,6-3-1 15,3-10-35-15,1-7-107 16,-4-14-130-16,-5-2-282 15</inkml:trace>
  <inkml:trace contextRef="#ctx0" brushRef="#br1" timeOffset="222037.0682">25430 14386 1017 0,'0'0'89'0,"0"0"-50"15,0 0 19-15,0 0 25 16,0 0-33-16,0 0-45 15,46-12-5-15,-10 12 0 16,1 3-1-16,-6 0-33 16,-7-1-5-16,-6-2 35 15,-7 0 2-15,-3 0 2 16,-5-3 10-16,0-5-8 16,-3 1 23-16,0 1-2 15,0 1-1-15,0 5 3 16,0 0-1-16,0 0-24 15,0 6-3-15,-11 14-9 16,-4 7 10-16,-3 6-2 0,3 0 4 16,-3 3 0-16,1-1 2 15,3-1-2-15,2-6 0 16,3-3 2-16,3-8-5 16,4-4-34-16,2-5-85 15,3-8-98-15,17 0-237 16</inkml:trace>
  <inkml:trace contextRef="#ctx0" brushRef="#br1" timeOffset="222233.5435">25923 14508 961 0,'0'0'248'15,"0"0"-196"-15,0 0-52 16,0 0 0-16,81-8-1 16,-42 8 1-16,3 5-52 15,1-5-117-15,-1 0-203 16</inkml:trace>
  <inkml:trace contextRef="#ctx0" brushRef="#br1" timeOffset="222521.3399">26395 14262 363 0,'0'0'454'0,"0"0"-381"0,0 0 71 16,0 0-29-16,0 0-111 15,0 0-4-15,-11 36 0 16,14-3 0-16,5 4 1 16,1 1 18-16,0 2 2 15,-6 0-13-15,0 1-5 0,-2 1-3 16,1 0-1-16,1-6-27 16,-3-8-321-16</inkml:trace>
  <inkml:trace contextRef="#ctx0" brushRef="#br1" timeOffset="223469.5548">21190 16867 809 0,'0'0'242'16,"0"0"-205"-16,0 0-36 16,0 0 101-16,0 0-1 15,0 0-50-15,0 0-27 16,-3-2-22-16,38 1 3 15,6 1-5-15,2 0 1 16,0 0-5-16,0 1-19 0,-1 9-96 16,-3 0-46-16,-7 0-146 15</inkml:trace>
  <inkml:trace contextRef="#ctx0" brushRef="#br1" timeOffset="223666.028">21202 17087 650 0,'0'0'303'16,"0"0"-294"-16,0 0 35 0,91 3 72 15,-33-3-35-15,8 0-71 16,5 0-8 0,-2 0-2-16,-1-2-120 15,-5-6-235-15</inkml:trace>
  <inkml:trace contextRef="#ctx0" brushRef="#br1" timeOffset="233453.4722">22413 16716 1116 0,'0'0'50'16,"0"0"-44"-16,0 0-3 15,0 0-6-15,0 0-4 16,0 0 6-16,14 27-1 16,-10-9 4-16,2-6-2 15,-3-4 0-15,-2-3-1 16,-1-4 0-16,0-1 1 16,0-1 14-16,0-14-4 15,-4-5-10-15,-5-1 16 16,6 1 29-16,0 2-4 15,3 1-10-15,0 3-12 16,5 2 5-16,12 4-14 0,8 4-8 16,5 4-4-1,5 0-2-15,1 0 0 0,-4 11-3 16,-2 0-14-16,-4 1 0 16,-7-3 8-16,-1-2-4 15,-6-2 9-15,-3-4 8 16,-6-1 0-16,-3 0 2 15,0 0 6-15,0 0 38 16,0 0 1-16,0 5-30 16,-2 3-17-16,-11 8-2 15,-5 5 2-15,-3 9 13 16,2 5-7-16,2 0 4 16,0 3 5-16,1-1-5 15,2-4-4-15,2-3-4 0,6-5 2 16,2-5-4-1,4-4-43-15,0-6-68 0,20-8-63 16,9-2-171-16</inkml:trace>
  <inkml:trace contextRef="#ctx0" brushRef="#br1" timeOffset="233920.2402">23043 16681 884 0,'0'0'75'16,"0"0"-27"-16,0 0 18 15,0 0 42-15,0 0-22 16,0 0-48-16,-5-27-29 15,-7 27-8-15,-3 9 16 16,0 5 6-16,-2 5-6 16,1 2-5-16,2 5-1 15,2 0-4-15,1 3 0 0,4 0 3 16,5 0-4-16,2-1-6 16,0-6 4-16,13-2-2 15,10-4 5-15,7-4-5 16,10-6 6-16,3-5-8 15,1-1-6-15,-3-1-2 16,-6-15 6-16,-11-4 2 16,-9-3-1-16,-9-5 2 15,-6-3 4-15,0-2 0 16,-27 3 11-16,-6 0-6 16,-6 7-10-16,-3 6-4 15,6 6-30-15,8 9-78 16,10 2-41-16,17 0-192 15</inkml:trace>
  <inkml:trace contextRef="#ctx0" brushRef="#br1" timeOffset="234669.3387">23611 16712 1013 0,'0'0'63'0,"0"0"-24"0,0 0 34 15,0 0 27-15,0 0-35 16,85-58-39-16,-51 58-20 16,2 4 2-16,1 14-7 15,-4 5 10-15,-9 4-11 16,-10 5-3-16,-13 2 2 16,-1 0-4-1,-15-4 5-15,-13-5 0 0,-1-5 2 16,6-8 1-16,9-5-3 15,7-4 2-15,5-3-1 16,2 0 6-16,9 0 11 16,15-14-18-16,13-8-37 15,1-4 14-15,-1-6-14 0,-6-2 10 16,-4-2 23-16,-6 1 4 16,-9 4 0-16,-4 6 12 15,-8 5 24-15,0 8-2 16,0 6 8-16,0 3-8 15,0 3-19-15,0 3-15 16,0 16-11-16,-5 9 11 16,2 7 4-16,3 4 1 15,0 2-4-15,0-2 1 16,11-8 0-16,3 0 1 16,7-6-6-16,3-9-29 15,5-4-88-15,0-10-79 16,-3-2-263-16</inkml:trace>
  <inkml:trace contextRef="#ctx0" brushRef="#br1" timeOffset="235675.2918">24475 16211 872 0,'0'0'120'16,"0"0"-93"-16,0 0-3 15,0 0 61-15,0 0-9 16,0 0-16-16,-19-56-47 15,3 56-5-15,-4 12-6 16,-6 11 13-16,3 5-5 0,1 4 12 16,6 5-14-16,3 5 8 15,5 1-4-15,7-3-11 16,1-1 6-16,1-6-7 16,20-5 0-16,6-5 9 15,4-7-9-15,2-9 8 16,-3-7-6-16,-6 0 2 15,-8-3 0-15,-7-12 0 16,-7-4-3-16,-2-2 24 16,-3 1 11-16,-20 2-13 0,-4 4-9 15,-4 5-14 1,-2 6 0-16,2 3-6 16,4 0-5-16,5 16-50 15,7 4-84-15,5-2-89 0,7-3-382 16</inkml:trace>
  <inkml:trace contextRef="#ctx0" brushRef="#br1" timeOffset="237164.1912">19814 16710 945 0,'0'0'64'0,"0"0"-55"16,0 0 42-16,0 0 50 16,-79-52-49-16,54 49-7 15,-2 3-33-15,-3 0 0 0,0 0 7 16,2 13 6-16,3 2 0 16,9 2-10-16,7 1-10 15,8 2 9-15,1 0-12 16,9 1 4-16,15-5 2 15,9-3-7-15,2-6 0 16,1-4-1-16,-1-3-30 16,-6 0 9-16,-3-9-5 15,-4-9 7-15,-8-6 10 16,-5-5 1-16,-4-3 8 16,-5-5-1-16,0-1 1 15,0-3 3-15,-7 2-2 16,-3-1 1-16,-1 3 15 15,-1 6-13-15,2 2 17 16,-1 5-3-16,3 4-2 16,0 2 10-16,3 6 0 0,2 3 7 15,3 7-13-15,0 0-10 16,0 2 7-16,0 0-12 16,0 0-5-16,0 0-3 15,-1 6-11-15,-1 13 14 16,1 5-2-16,1 6 4 15,-2 6-4-15,2 3 1 16,0 4 1-16,3 1 0 16,8 0 1-16,-2-1-1 0,4-2 0 15,-4-6 2-15,-1-3-4 16,-1-4 2-16,-2-7-4 16,-1-2-43-1,1-7-48-15,-1-4-24 16,-1-8-46-16,0 0-112 15</inkml:trace>
  <inkml:trace contextRef="#ctx0" brushRef="#br1" timeOffset="237926.1917">20078 16381 906 0,'0'0'100'16,"0"0"-59"-16,0 0 7 16,0 0 27-16,0 0-43 15,0 0-32-15,2 2 0 0,1 20 0 16,3 6 2 0,1 1-1-16,2 3-1 0,1-2 1 15,2-3 2-15,0-4-6 16,3-4 0-16,2-6-23 15,-1-7 3-15,0-6-3 16,-2 0 20-16,-1-1 5 16,-1-16 2-16,2-4-3 15,-2-4 2-15,-3-3 0 16,-2 0 8-16,-4-2-7 16,-3 3 14-16,0 0 15 15,0 5-14-15,-3 3 7 16,-6 6-5-16,2 4-8 0,4 6 13 15,3 3-10 1,0 0-13-16,0 4-14 0,0 12 8 16,0 8 4-1,1 1 1-15,10 3 1 0,2 1 0 16,-3 1 1-16,2 2 0 16,-3-1-1-16,0-4-8 15,-3 2 6-15,-1-3-3 16,-3-2 2-16,-2-2 2 15,0-2 2-15,-4 0-1 16,-11-2 1-16,-2-2 1 16,0 0 2-16,-7-4 14 0,0-1 15 15,-4-1 20-15,-3-4-7 16,-1-2 5-16,1-2-31 16,1 0-18-1,3 1 1-15,3 1-3 16,2 5-74-16,4-3-106 15,8 0-175-15</inkml:trace>
  <inkml:trace contextRef="#ctx0" brushRef="#br1" timeOffset="238367.6925">19547 17050 829 0,'0'0'303'0,"0"0"-296"0,0 0-2 16,0 0 38-16,0 0 21 16,119 0-47-16,-46 0-13 15,11 0 13-15,7 0 8 16,0-6 27-16,-6-2 0 15,-6-2-28-15,-15 3-7 16,-12 1-7-16,-13 2-9 16,-9 3-1-16,-9 1-36 15,-6 0-78-15,-10 0-84 16,-5 0-166-16</inkml:trace>
  <inkml:trace contextRef="#ctx0" brushRef="#br1" timeOffset="239303.1974">19893 17514 842 0,'0'0'179'15,"0"0"-149"-15,0 0 35 16,0 0 54-16,0 0-27 15,-76-72-33-15,52 66-23 16,-7 3-17-16,-4 3 6 16,0 0-9-16,4 0 1 15,2 12-4-15,8 4-6 0,5 2-5 16,8 2 4-16,7-3-6 16,1-2 2-16,1 2 3 15,18-7-5 1,6-3 4-16,5-4-4 0,1-3-9 15,-1 0 6-15,0-9-4 16,-5-8 2-16,-1-3-4 16,-5-9-2-16,-4-6 4 15,-4-3-3-15,-3-3 2 16,-3-3 8-16,-5 1 1 16,0 0-1-16,0 5 3 15,-2 3 20-15,-5 7 12 16,0 5-7-16,2 10-7 15,3 7 9-15,2 5-13 16,0 1-10-16,0 0-7 16,0 18-7-16,2 11 5 15,7 9 0-15,0 6 3 0,-3 1-1 16,1 1 1-16,-1-1-1 16,4 2 0-16,3-3-73 15,3-3-34-15,0-9-90 16,2-11-83-16,-3-11-337 15</inkml:trace>
  <inkml:trace contextRef="#ctx0" brushRef="#br1" timeOffset="239753.9192">20108 17335 212 0,'0'0'917'16,"0"0"-834"-16,0 0-35 15,0 0 30-15,0 0 11 16,0 0-63-16,79-31-20 16,-63 54-6-16,-5 5 0 15,-5 4-1-15,-6 4 1 16,0-3-1-16,-17-3 1 16,0-6 0-16,3-5 2 15,3-12-2-15,6-4 0 16,5-3 2-16,0 0 4 15,0-3 15-15,16-15-15 0,11-8-6 16,3-1-8-16,1-2 0 16,-3-1-7-16,-6 0 7 15,-5 3 6 1,-8 3 2-16,-2 4 8 0,-7 7 5 16,0 5 16-16,0 5 15 15,0 3-14-15,0 0-30 16,0 11-12-16,0 9 12 15,-7 9 3-15,7 0 0 16,0 0 2-16,9-1-3 16,11-4 2-16,3-5 2 15,6-3-4-15,1-9-2 16,2-7-72-16,-2 0-206 0,-4-18-587 16</inkml:trace>
  <inkml:trace contextRef="#ctx0" brushRef="#br1" timeOffset="270149.7934">27836 14572 789 0,'0'0'86'0,"0"0"-15"15,0 0 24-15,0 0 31 16,0 0-39-16,0 0-7 15,0 0-41-15,21-75-22 16,-39 68 3-16,-4 3-7 16,-5 4-4-16,-1 0-8 15,-5 0 0-15,2 7-2 16,2 9 1-16,5 2 0 16,5 4 0-16,5 1 2 15,7 0-2-15,7 0 2 16,0-4 1-16,6-2-2 15,15-5-1-15,9-3 0 0,9-3 3 16,7-6-3-16,0 0-12 16,-1-1-3-1,-6-15-2-15,-8-5 16 0,-7-4-2 16,-7-7 3-16,-4-6 5 16,-6-1-4-16,-2-5 6 15,-2 1 15-15,-3 1-4 16,0 2-9-16,0 2 10 15,0 1-6-15,-2 5 31 16,-4 3-27-16,-1 5 4 16,0 4 2-16,3 6-16 15,-2 4 7-15,3 4-6 16,2 3-3-16,-1 3 9 16,2 0-12-16,0 0-1 0,-1 0-2 15,-2 12-6-15,-2 11 2 16,-1 11 5-16,3 4 0 15,3 2-2-15,0 1 4 16,0 1-2-16,2-2 0 16,10 0 1-16,0-2-3 15,1-4-5-15,1-2-33 16,-1-4-27-16,0-2-31 16,4-5-41-16,-2-5-61 15,-1-8-150-15</inkml:trace>
  <inkml:trace contextRef="#ctx0" brushRef="#br1" timeOffset="271098.8957">28267 14371 814 0,'0'0'177'0,"0"0"-158"15,0 0 33-15,0 0 39 16,0 0 15-16,52-75-30 15,-35 69-34-15,1 2-33 16,-5 4 12-16,1 0-12 16,-5 0-4-16,-3 1-5 15,0 12-4-15,-3 3 3 0,-3 7 0 16,0 2-5 0,-2 1 5-16,-11 2 0 0,-2 0 1 15,0-5-2 1,-1-3-2-16,5-7-4 15,5-5 1-15,3-3-3 0,3-5 9 16,0 0-2-16,0 0 3 16,1-1 11-16,13-11-11 15,5-4-37-15,1-2 33 16,-1-3-18-16,-1 0 0 16,-3-3-1-16,1-4 23 15,-4 3 2-15,-1 1 0 16,-4 3 0-16,-2 1 11 0,-4 5 4 15,-1 2 25-15,0 2-12 16,0 2 6-16,0 2-9 16,0 5-5-1,0 0 11-15,0 2-2 16,0 0-31-16,0 0-7 16,0 16-11-16,0 8 16 0,0 5 2 15,0 5 1-15,0 2 0 16,0-2 2-16,6 2-3 15,8-2-1-15,5-2-2 16,3 0-53-16,2-3-58 16,2-4-72-16,-2-6-192 0</inkml:trace>
  <inkml:trace contextRef="#ctx0" brushRef="#br1" timeOffset="271636.567">27551 14893 1406 0,'0'0'92'0,"0"0"-87"0,0 0 8 15,0 0 59-15,0 0-29 16,136-10-43-16,-18 3 3 15,19 1-1-15,17 0-1 16,-3 1 9-16,-14 2-10 31,-19 1-2-31,-23 2-1 0,-22 0-30 0,-15 0-68 16,-20 0-63-16,-18 0-53 16,-18 0-171-1</inkml:trace>
  <inkml:trace contextRef="#ctx0" brushRef="#br1" timeOffset="272430.0551">28035 15364 1070 0,'0'0'98'0,"0"0"-94"15,-102-41 46-15,63 36 25 0,-1 3-25 16,4 2-24-16,5 0-14 16,7 6-5-16,8 5 4 15,5 4-6-15,4-2 1 16,7 1-5-16,0-2 4 16,0-2 0-16,16-2-5 15,9-2 7-15,8-4-7 16,5-2-1-16,2 0-6 15,-5-4 0 1,-6-8 0-16,-8-6 5 16,-6-6 2-16,-5-2 0 0,-4-5 6 15,-3-4-2-15,-1-1 0 16,-2 0 0-16,0 6 16 16,0 3-4-16,-11 3 5 15,-3 5-7-15,0 5 6 16,0 3-5-16,4 6 5 0,4 3 0 15,5 2-20-15,1 0-1 16,0 3-9-16,0 15 2 16,0 8 7-16,3 5 2 15,9 4 1-15,1 5 0 16,-1 0-2-16,3 3-11 16,0-1-56-16,6-2-89 15,-1-8-70-15,0-8-212 16</inkml:trace>
  <inkml:trace contextRef="#ctx0" brushRef="#br1" timeOffset="272912.9157">28311 15223 1216 0,'0'0'121'15,"0"0"-93"-15,0 0-13 16,0 0 31-16,0 0 6 16,0 0-49-16,92-61-3 0,-60 78 0 15,-6 6-9 1,-6 4 5-16,-10 2-40 0,-5-2 1 16,-5-2 4-1,0-2 9-15,-2-7 25 0,-8-1 3 16,-1-8-2-16,2-3 1 15,5-4 4-15,2 0-1 16,2 0 10-16,0-9-10 16,0-8-27-16,0-3 5 15,5-5-1-15,1-2 22 16,0 2 2-16,-3 2 13 16,-3 3 14-16,0 7 14 15,0 3 4-15,0 7 8 16,0 3-9-16,0 0-22 15,0 0-23-15,0 0-2 16,0 13-8-16,3 7 10 0,4 5 4 16,7-1-4-16,5-2 0 31,6-1-3-31,8-5-31 0,5-3-67 0,5-4-51 16,2-6-142-16,-3-3-487 15</inkml:trace>
  <inkml:trace contextRef="#ctx0" brushRef="#br1" timeOffset="273774.8359">27650 14153 649 0,'0'0'132'0,"0"0"-59"0,0 0-46 16,0 0 53-16,0 0-12 16,0 0-8-16,-97-26-23 15,71 44-26-15,0 9 15 16,-1 8 9-16,1 9-7 16,1 7 4-16,4 11 9 15,2 5 0-15,2 8 9 16,2 4-20-16,11 4-6 15,4 10-2-15,0 2-16 16,25 3 5-16,6-3-10 16,11-7 0-16,6-7 3 15,0-8-4 1,3-6-76-16,-3-17-45 0,1-12-33 16,3-16-54-16,-3-15-55 15</inkml:trace>
  <inkml:trace contextRef="#ctx0" brushRef="#br1" timeOffset="274279.9231">28854 13936 746 0,'0'0'9'0,"0"0"-3"0,68 96 13 16,-27-39 52-16,5 9 19 15,7 14-12-15,7 7-6 16,0 7-12-16,-5 6-13 15,-6 6-19-15,-14-1-16 16,-16 1 2 0,-19-6-12-16,0-6 3 15,-25-13-1-15,-10-12-3 16,-6-12 2-16,-4-8-2 0,-3-10-1 16,0-9 0-16,-1-8-4 15,3-9-170-15,-2-13-342 16</inkml:trace>
  <inkml:trace contextRef="#ctx0" brushRef="#br1" timeOffset="275623.9261">24848 16637 360 0,'0'0'520'16,"0"0"-422"-1,0 0-43-15,0 0 86 0,0 0-51 16,0 0-26-16,10-25-42 16,5 25-21-16,3 6 13 15,3 9-4-15,1 3 6 16,-4 4-7-16,2 3-8 15,-5 1-2-15,-2 1 1 16,-1-2-7-16,-3 0 5 16,0-6-37-16,-2-3-45 0,1-7 2 15,-1-2-74-15,1-7-63 16,-4 0-240-16</inkml:trace>
  <inkml:trace contextRef="#ctx0" brushRef="#br1" timeOffset="275881.2402">24975 16616 704 0,'0'0'152'0,"0"0"-120"15,0 0-7-15,0 0 83 16,0 0-58-16,0 0-19 15,-82 63-5-15,67-33-17 0,0 3 2 16,3-2-5-16,4 1 0 16,1-3-1-16,7-2-2 15,0-7-6-15,9-3-79 16,12-7-89-16,4-9-110 16</inkml:trace>
  <inkml:trace contextRef="#ctx0" brushRef="#br1" timeOffset="276251.0255">25367 16540 775 0,'0'0'55'16,"0"0"-41"-16,0 0 43 15,0 0 111-15,0 0-74 16,0 0-55-16,40-34-39 16,-38 39 1-16,1 13-1 15,1 4 7-15,1 4 10 16,-1 5-10-16,-1 4 1 15,0 1 11-15,0 2-12 0,0-1-4 16,-1-4-1-16,1 0 2 16,0-5-8-1,4-5-31-15,6-5-70 16,4-6-140-16,4-9-354 16</inkml:trace>
  <inkml:trace contextRef="#ctx0" brushRef="#br1" timeOffset="276544.1263">26073 16656 1204 0,'0'0'73'0,"0"0"-69"16,100 0-2-16,-63 0 35 16,-3 0-15-16,-2 0-17 15,-2 0-5-15,-7 0-54 16,-9 6-83-16,-5-1-173 15</inkml:trace>
  <inkml:trace contextRef="#ctx0" brushRef="#br1" timeOffset="276708.3542">26141 16836 830 0,'0'0'195'15,"0"0"-180"-15,0 0 96 16,0 0-2-16,99 6-56 15,-59-6-45-15,5-6-8 16,-3-4-61-16,-3-4-189 16,-10-3-505-16</inkml:trace>
  <inkml:trace contextRef="#ctx0" brushRef="#br1" timeOffset="287428.0087">27121 16552 948 0,'0'0'216'0,"0"0"-195"16,0 0-20-16,0 0-1 15,0 0 0-15,0 0-9 16,0 0 8-16,0 0-5 0,22 68-27 15,-19-57 9 1,-3-5 8-16,1-3 9 0,-1-3 7 16,0 0 0-16,3 0 37 15,0-9 25-15,3-8-56 16,1-1 29-16,4-1-9 16,1 3-7-16,0 3 1 15,2 2-14-15,3 4 3 16,7 2-9-16,4 5-1 15,5 0-3-15,1 0 4 16,2 4-3-16,-4 1-8 0,-6 1-6 16,-5-4 15 15,-10-1-1-31,-7-1 3 0,-2 0 8 0,-2 0 31 16,0 0 21-16,0 0-1 15,0 0-26-15,0 2-13 0,0 5-20 16,0 9-14-16,-9 9 14 15,-3 9 2-15,-5 6 4 16,-1 3-6-16,1-1 0 16,-3 2-1-16,2-3 0 15,0-4 2-15,5-5 1 16,1-7-1-16,5-5-2 16,4-4-27-16,1-4-51 15,2-4-29-15,0-4-43 16,19-4-141-16</inkml:trace>
  <inkml:trace contextRef="#ctx0" brushRef="#br1" timeOffset="287873.3368">27920 16679 1100 0,'0'0'69'0,"0"0"-64"15,0 0 8-15,0 0 73 0,0 0-20 16,0 0-52-16,-45-32-8 16,21 41-5-16,-1 11 8 15,-4 3 3-15,5 2-1 16,2 2-2-16,7 1-3 15,5-1-4-15,8 1 4 16,2-1-7-16,14-7 3 16,18 1 1-16,10-8 4 15,9-6-6-15,-2-7 9 32,-3 0-8-32,-8-9 1 0,-7-12 5 0,-7-4-5 15,-7-4 22-15,-7-1 28 16,-10-2-5-16,0-1-22 0,-13 2-17 15,-13 5-9 1,1 3-1-16,-1 9-6 0,7 8 0 16,7 6-35-16,2 0-77 15,8 11-61-15,2 8-47 16,13 1-221-16</inkml:trace>
  <inkml:trace contextRef="#ctx0" brushRef="#br1" timeOffset="294713.3004">28490 16761 336 0,'0'0'425'0,"0"0"-308"15,0 0-8 1,0 0 43-16,0 0-52 0,0 0-18 16,0 0-7-16,-22-57-19 15,23 49-10-15,18 1-3 16,10 1-32-16,6 4 11 15,6 2-9-15,3 0-8 16,-2 6 9-16,-4 13-14 16,-7 2 3-16,-9 6-3 15,-7 0-2-15,-11 4 2 0,-4-1-5 16,-3-8 0-16,-16-1 3 16,-6-5-1-16,2-5 3 15,1-5-3 1,4-2-6-16,9-4-1 0,5 0 6 15,4 0 4-15,0 0 4 16,4-4-4-16,20-10-46 16,7-9-23-16,4-2 34 15,-2 0 6 1,-7-2 17-16,-7-1 12 0,-6 4 7 16,-7 1 14-16,-2 0 24 15,-4 6-10-15,0 3-18 16,0 4 22-16,0 6-19 15,0 2-4-15,0 2 3 16,0 0-19-16,0 3-4 0,0 16 1 31,0 6-3-31,0 7 6 0,0 1 0 16,0 0 1-16,5-3-5 0,9-2 4 16,5-3-18-16,3-1-65 15,3-9-73-15,3-7-69 16,-1-8-167-16</inkml:trace>
  <inkml:trace contextRef="#ctx0" brushRef="#br1" timeOffset="295208.9896">29410 16201 1067 0,'0'0'47'0,"0"0"-23"16,0 0 12-16,0 0 37 15,-92-33-21-15,69 52-26 16,2 15-9-16,2 4-1 16,4 8-13-16,8 3 4 15,5-1-7-15,2-2 3 16,3-6 5-16,18-7-8 15,3-9 4-15,0-8 8 16,-3-12-12-16,-5-4 12 16,-4 0-3-16,-6-16 38 15,-4-6 14-15,-2-4-21 0,-5-1-11 16,-20 2-17-16,-10 7-10 16,-6 6-4-16,-7 10-2 15,-2 2-5-15,1 12-71 16,7 15-68-16,14 3-96 15,10-4-524-15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4:50:39.246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1298 4095 528 0,'0'0'478'0,"0"0"-401"15,0 0-22-15,0 0 63 16,0 0-4-16,0 0-50 0,0 0-40 16,0-10-22-16,1 10 0 15,-1 11-4-15,0 9-1 16,0 8 3-16,0 6 0 15,0 3 0-15,0 4 0 16,0-1 2-16,3 0-1 16,2-2 3-16,0-3-4 15,-2-6 0-15,-1-6-1 16,1-4-13-16,-3-8-20 0,0-2-25 16,0-6-38-16,0-3 4 15,0 0-33 1,3-11 4-16,3-7-368 0</inkml:trace>
  <inkml:trace contextRef="#ctx0" brushRef="#br0" timeOffset="400.8612">1466 4156 772 0,'0'0'231'0,"0"0"-184"15,0 0 29-15,0 0 32 16,0 0-16-16,0 0-43 16,3-32-13-1,-3 32-36-15,3 0 2 0,-3 0-2 16,0 10-8-16,0 4 6 15,5 9 2-15,-2 1 0 16,0 4 5-16,1 3-4 16,2 0 1-16,0-1-2 15,-3-3-1-15,3-1-1 16,-3-2 3-16,0-5-1 16,0-2 0-16,0-4-4 0,4-3-36 15,-4-4-16-15,2-4-28 16,1-2 20-16,0 0-46 15,0 0-41-15,4-8-168 16</inkml:trace>
  <inkml:trace contextRef="#ctx0" brushRef="#br0" timeOffset="795.4263">1720 4077 970 0,'0'0'116'0,"0"0"-83"16,0 0 5-16,0 0 50 15,0 0-14-15,0 0-74 16,1-6-2-16,8 26-5 16,3 3 7-16,-3 4 0 15,2 3 1-15,-7 2 0 16,-1-1 8-16,0-4-8 0,-3 1-1 16,0-4 0-1,0-3 1-15,0-7 1 16,0-2-2-16,1-6 2 0,-1-2-1 15,0-4-1-15,0 0-32 16,0 0-43-16,0-2-21 16,0-12-155-16</inkml:trace>
  <inkml:trace contextRef="#ctx0" brushRef="#br0" timeOffset="1007.906">1647 3939 1122 0,'0'0'49'16,"0"0"-47"-16,0 0 1 15,0 0-3-15,0 0-14 16,0 0-177-1,-23-7-188-15</inkml:trace>
  <inkml:trace contextRef="#ctx0" brushRef="#br0" timeOffset="1160.0279">1451 3939 1112 0,'0'0'43'0,"0"0"-43"15,0 0-16-15,0 0-53 16,0 0-128-16,0 0-368 16</inkml:trace>
  <inkml:trace contextRef="#ctx0" brushRef="#br0" timeOffset="1280.7057">1281 3978 870 0,'0'0'149'15,"0"0"-149"-15,0 0-66 16,0 0-21-16,0 0-210 16</inkml:trace>
  <inkml:trace contextRef="#ctx0" brushRef="#br0" timeOffset="1666.6857">1930 3835 979 0,'0'0'174'0,"0"0"-174"16,0 0-3-16,0 0 3 15,39 91 33-15,-3-35 9 16,3 10 8-16,-1 6-11 16,-8 4-7-16,-9 1-2 15,-12-2-28-15,-9-8 5 16,-9-10-5-16,-27-14-2 15,-23-13 0-15,-22-11-5 0,-22-9-107 16,-6-10-131 0</inkml:trace>
  <inkml:trace contextRef="#ctx0" brushRef="#br0" timeOffset="11082.321">3623 3823 1406 0,'0'0'86'0,"0"0"-75"16,0 0-9-16,0 0 23 15,0 0-3-15,0 0-21 16,75 0 0-16,-51 20-1 16,0 7-2-16,-8 6 0 15,-1 2-1-15,-6 3-3 16,-3-2 6-16,-1-4-12 15,-1-5 10-15,5-5-4 0,0-6-7 16,7-5 6 0,2-7-5-16,8-4 10 0,2 0-3 15,3-1 4-15,1-13-1 16,-4-6 4-16,-3-2-1 16,-5-4 2-16,-4-1 5 15,-8-1-7-15,-7 1 26 16,-1 2-19-16,0 3 24 15,-1 2-25-15,-10 3 1 16,1 5 8-16,1 2-14 16,1 6-1-16,2 1-1 15,3 2-1-15,1 1-3 16,2 0 4-16,0 3-6 16,0 14 0-16,0 7 0 0,0 7 5 15,0 8-1-15,11 0-6 16,0 5 6-16,2 1-10 15,1-2-17-15,-1 0 18 16,2-1-19-16,-3 0-15 16,-2-3-3-16,-2 0 1 15,-5-4 22-15,-3-2-4 16,0-5 19-16,0-5 5 16,-11-4-1-16,-5-6 6 15,1-7 1-15,-4-2 32 16,-5-4 57-16,-3 0-12 15,-7-12-16-15,-5-6-12 16,-2-3-33-16,0-3-4 0,8 4-12 16,6 1 1-1,12 5-4-15,9 3-37 16,6 2-132-16,6-3-153 16</inkml:trace>
  <inkml:trace contextRef="#ctx0" brushRef="#br0" timeOffset="11409.4462">4647 3938 1195 0,'0'0'161'16,"0"0"-144"-16,0 0-9 16,0 0 73-16,0 0-26 15,89 3-25-15,-45-1-27 16,3 3-2-16,-5 2-1 15,-6 1-30-15,-12 0-81 0,-8 0-106 16,-13-3-158 0</inkml:trace>
  <inkml:trace contextRef="#ctx0" brushRef="#br0" timeOffset="11589.9662">4702 4130 846 0,'0'0'121'0,"0"0"-33"0,0 0 2 16,0 0 40-16,0 0-7 16,0 0-59-16,124 41-46 15,-70-41-18-15,3 0-13 16,-7-5-138-16,-11-7-145 16,-12-1-655-16</inkml:trace>
  <inkml:trace contextRef="#ctx0" brushRef="#br0" timeOffset="12984.0935">6017 3760 960 0,'0'0'162'0,"0"0"-113"16,0 0-14-16,0 0 45 16,0 0-7-16,0 0-40 15,-72-33-20-15,45 60-9 16,-3 13 9-16,4 9 7 15,6 11-9-15,5 4 27 0,11 3-24 16,4-3-8 0,4-2 8-16,20-11-12 0,9-5 6 15,6-8-7-15,8-8 1 16,8-7-4 0,8-10-74-16,7-10-142 0,-4-3-171 15</inkml:trace>
  <inkml:trace contextRef="#ctx0" brushRef="#br0" timeOffset="14398.9431">6603 3920 970 0,'0'0'105'0,"0"0"-49"15,0 0 41-15,0 0 38 16,0 0-54-16,0 0-27 0,-26-78-23 16,32 67-12-16,8 1 2 15,4 2-8 1,0 4-8-16,12 4-5 0,0 0-2 16,4 0 2-16,4 11-3 15,-2 7 3-15,-1 7 0 16,-10 7-7-16,-11 5 5 15,-11 7-26 1,-3 3-14-16,-17 0 0 0,-16-5-27 16,-8-6 8-16,-1-8 11 15,1-12 16-15,1-7 31 16,6-9 3-16,3 0 1 0,2-3 7 16,5-11 1-16,11-3 12 15,7-2 21-15,6 1 0 16,0 0-9-1,9 1 1-15,10 3-12 0,6 3-6 16,4 4-8 0,2 4-8-16,2 3 10 0,0 0-4 15,1 5 3-15,-1 12-3 16,1 4-1-16,-4 2-3 16,-6 1-2-16,-3-1-5 15,-2-4-27-15,-4-2-63 16,0-5-25-16,1-1-7 15,1-9-102-15,7-2-136 0</inkml:trace>
  <inkml:trace contextRef="#ctx0" brushRef="#br0" timeOffset="14837.7824">7261 3929 1065 0,'0'0'73'15,"0"0"-42"-15,0 0 65 16,0 0 17-16,0 0-43 16,0 0-34-16,-27-43-26 0,27 43-10 15,-6 0-6 1,-3 10-5-16,-4 12 8 0,-1 6 2 15,-1 5 1-15,5 2 0 16,1 1 8-16,6-1-7 16,3-4 3-16,0-1-3 15,16-9 3 1,14-3 1-16,9-7-5 0,7-8 3 16,2-3-2-16,-5 0 2 15,-7-13-3-15,-12-6 10 16,-6-2-9-16,-9-7 20 15,-9-3 28-15,0-3-28 16,-5-1-9-16,-20 2-12 16,-6 3-1-16,-5 7 0 15,0 8-2-15,8 7-31 16,1 8-71-16,9 0-73 16,6 14-217-16</inkml:trace>
  <inkml:trace contextRef="#ctx0" brushRef="#br0" timeOffset="15915.524">7773 3979 599 0,'0'0'534'0,"0"0"-498"15,0 0-15-15,0 0 46 16,0 0 20-16,0 0-46 16,98-59-36-16,-65 59-5 15,-5 6 3-15,3 11-3 0,-8 6 0 16,-5 3-3 0,-9 10-1-16,-9-1-4 0,0 3 4 15,-14-5-20-15,-14-1-34 16,1-10 16-16,2-7 25 15,8-5 17-15,7-4 0 16,7-6 1-16,3 0 6 16,0 0 19-16,15-12 20 15,6-6-46-15,12-1 0 16,0-5 0-16,-2-1 2 0,1-3 4 16,-6 0 0-1,-7 1 44-15,-8 2 7 0,-1 3-15 16,-8 2 19-1,-2 8-29-15,0 6-13 16,0 2-6-16,0 3-9 0,0 1-4 16,0 0-2-16,0 0-15 15,0 15 0-15,0 6 17 16,0 2 0-16,7 4 0 16,8 0 0-16,3-1 0 15,7-3-1-15,-1 1 4 16,2-7-7-16,-1-1-1 15,-1-6-60-15,1-3-50 0,-3-6-77 16,-5-1-160 0</inkml:trace>
  <inkml:trace contextRef="#ctx0" brushRef="#br0" timeOffset="16482.104">8362 3605 1013 0,'0'0'88'0,"0"0"-41"16,0 0 16-16,0 0 40 15,0 0-36-15,0 0-53 16,40-55-14-16,-18 55-10 16,0 12 10-16,0 5-6 15,-7 3 1-15,-2 4-3 16,-10 1-1-16,-3 1-5 15,0-2-8-15,-16-2-9 16,2-5 3-16,4-6 19 0,1-5 9 16,8-1 0-16,1-4 1 15,0 1-1 1,0 0 2-16,3 4-2 16,10 1 1-16,2 4-1 0,1 2 0 15,-7 2-1-15,-1-2 1 16,-7 1 0-16,-1 0 9 15,0-1 16-15,-18-3 26 16,-10-2 18-16,-8-4-6 16,-3-1-18-16,2-3-18 15,4 0-10-15,8 0-17 16,10 0-6-16,10 1-109 0,5 1-170 16,20-2-639-16</inkml:trace>
  <inkml:trace contextRef="#ctx0" brushRef="#br0" timeOffset="17784.2307">8951 3996 970 0,'0'0'216'15,"0"0"-197"-15,0 0 2 16,0 0 104-16,0 0-36 16,0 0-71-16,0 0-14 15,112 7-1-15,-60-6 12 16,2 2 2-16,-3 0-8 16,-7 0-2-16,-8 1-4 15,-7-1-1-15,-9 0-4 16,-6 0-23-16,0-1-67 15,-3 0-60-15,-3 0-52 16,-5-2-84-16,-3 0-366 16</inkml:trace>
  <inkml:trace contextRef="#ctx0" brushRef="#br0" timeOffset="18049.0956">9142 3845 1176 0,'0'0'115'0,"0"0"-92"15,0 0 71-15,0 0 0 16,0 0-62-16,0 0-32 0,-3 24-6 16,12 3 6-1,2 9 2-15,-1 1-2 0,-4 3 4 16,0 2-4-1,-4-2 1-15,-2-3-2 0,1-1-42 16,1-7-96-16,1-6-76 16,0-10-175-16</inkml:trace>
  <inkml:trace contextRef="#ctx0" brushRef="#br0" timeOffset="19314.4508">10023 3906 908 0,'0'0'129'16,"0"0"-98"-16,0 0 62 15,0 0-2-15,0 0-34 16,0 0-18-16,-59-60-26 15,31 60-11-15,-4 0 0 0,-3 0 0 16,5 11 0-16,3 8 1 16,6 3-2-1,5 4-1-15,8-1 6 0,7-1-6 16,1-2 2-16,4-4 2 16,17-3 0-16,6-5 0 15,7-4-4-15,2-4-6 16,2-2-10-16,-4 0-23 15,-6-6 14-15,-7-10 15 16,-10-2 6-16,-3-3 4 16,-8-1 9-16,0 1 17 15,0 2-1-15,0 5-4 16,-1 1 3-16,-5 7-4 16,3 4-11-16,2 2 6 15,1 0-15-15,0 0 0 16,0 0-3-16,0 0-20 0,3 14 1 15,10 4 22-15,3 4-5 16,2 3-3-16,-1-1 5 16,-4 1-9-16,-2-1-11 15,-5 3 9-15,-1 1-1 16,-5-2 4-16,0 1 1 16,-1-2 9-16,-17-5-4 15,-1-3 5-15,-8-4 0 16,1-6 24-16,-5-3 19 15,1-4-5-15,2 0-8 16,4 0-14-16,12-5-15 16,5-3-2-16,7 2-40 0,7-4-124 15,26 0-298 1</inkml:trace>
  <inkml:trace contextRef="#ctx0" brushRef="#br0" timeOffset="19980.8463">10415 3889 1156 0,'0'0'39'0,"0"0"-9"16,0 0 12-16,0 0 40 16,0 0-66-16,100-4-8 15,-60 25-8-15,-7 5 1 16,-8 5 1-16,-10 1-2 15,-10 1-1-15,-5 2-6 16,-5-5 1-16,-20-3 4 0,0-6 4 16,3-5-1-16,5-7-1 15,8-4-1-15,7-3 1 16,2-2 7-16,0 0 11 16,5-6 9-16,14-8-27 15,5-5-29-15,3-1 13 16,3-2-17-16,-3-5 13 15,-4-3 6-15,-6-2 12 16,-1-2-2-16,-7 3 8 16,-4 5-2-16,-4 3 27 15,-1 5 4-15,0 6 3 16,0 2-13-16,0 4-1 16,0 4 0-16,0 2-14 15,0 0-8-15,0 0-3 16,-4 12-4-16,-4 13 5 0,2 7-2 15,5 6 4-15,1 5 2 16,0-2 1-16,4-2 1 16,10-6-1-16,8-3 0 15,3-7 1-15,5-4-4 16,6-6-1-16,0-4-93 16,1-9-147-16,-4 0-400 15</inkml:trace>
  <inkml:trace contextRef="#ctx0" brushRef="#br0" timeOffset="24273.6518">11244 3979 862 0,'0'0'167'0,"0"0"-155"16,0 0 5-16,0 0 97 15,0 0-32-15,0 0-44 16,-3 9-3-16,3-8-12 15,0 2 17-15,2-3-10 16,17 3-24-16,14-2 7 0,12 1-12 16,7-2 10-16,3 3-1 15,2-2-8-15,-6 1-2 16,-2 1 0-16,-9 0 0 16,-7 0 5-16,-9-2-5 15,-12 1-5-15,0-2-68 16,-9 0-51-16,-3 0-19 15,0 0-105-15,0 0-233 16</inkml:trace>
  <inkml:trace contextRef="#ctx0" brushRef="#br0" timeOffset="24642.3511">11462 3837 980 0,'0'0'89'16,"0"0"-58"-16,0 0 35 16,0 0 46-16,0 0-30 15,0 0-58-15,-7-11-24 16,7 11-10-16,0 5 0 15,6 6 10-15,4 6 9 16,-1 4-3-16,-3 9 0 16,2 3 13-16,-4 5-18 15,2 2 11-15,-2-1-9 0,1-4 0 16,1-2 0 0,0-7 1-16,-3-4-3 0,4-6 2 15,-5-5 0-15,-2-5-6 16,0-2-15-16,0-4-75 15,0 0-78-15,-6-3-177 16</inkml:trace>
  <inkml:trace contextRef="#ctx0" brushRef="#br0" timeOffset="25784.2374">12032 3903 863 0,'0'0'70'0,"0"0"-43"15,0 0 64-15,0 0 15 16,0 0-55-16,0 0-37 15,36-57-8-15,-21 50-1 16,6 5 14-16,-2 0-4 16,1 2 5-16,0 0-15 15,4 0 5-15,-1 0-9 16,-1 11 1-16,-3 2-4 0,-5 3 1 16,-5 1-5-16,-9 4 2 15,0 1-5-15,-3 2 5 16,-15-5-11-16,-6-1-6 15,0-2 15-15,3-7-5 16,3 0 7 0,8-5 2-16,1-3 4 15,8 2-2-15,1-3 7 16,0 0 4-16,0 0 4 0,11 0-15 16,6 0-3-16,7 0 3 15,1 0 0-15,0 0 0 16,2 8-5-16,-3 6 4 15,-3-3 0-15,-3 6-2 16,-6-2 3-16,-8 2-5 16,-4 0 9-16,0 3-4 0,-9-1 14 15,-14-3 8-15,-7-1 26 16,-5-6 0-16,-2-2 2 16,-6-6-9-16,9-1-17 15,2 0-8-15,7 0-11 16,11 0-5-16,5-1-33 15,2-2-111-15,7-4-63 16,0-3-341-16</inkml:trace>
  <inkml:trace contextRef="#ctx0" brushRef="#br0" timeOffset="26380.6305">12414 3626 1010 0,'0'0'47'16,"0"0"-40"-16,0 0-2 16,0 0 11-16,85 62 31 0,-45-19-33 15,5 6-4-15,0 8 7 16,-3 2 12-16,-5 6-10 15,-13-3-19-15,-2-1 3 16,-13-5 0-16,-9-3 1 16,0-4 9-16,-13-7 1 15,-11-9 7-15,-6-4-1 16,-1-8-3-16,-5-6 18 16,-3-6-11-16,-4-6-24 15,4-3-7-15,3 0-136 16,8-10-186-16</inkml:trace>
  <inkml:trace contextRef="#ctx0" brushRef="#br0" timeOffset="27330.3659">12821 3496 844 0,'0'0'194'0,"0"0"-113"15,0 0-4-15,0 0 26 16,0 0-13-16,0 0-64 15,54-57-17-15,-35 57-9 16,1 0-2-16,7 0 1 16,-5 1-2-16,3 11 0 15,-7 4 1-15,-1 3-3 16,-7 1 3-16,-7 3-9 16,-3 3-2-16,0 0 13 15,-4 1-7-15,-13-5 7 16,-1-2-2-16,1-7-5 15,0-1 7-15,6-6-3 16,3 0 3-16,5-4-1 0,3-1 2 16,0-1-1-16,0 0 9 15,0 0-4-15,0 0 4 16,0 0-2-16,0 0-1 16,3 0 11-16,11 0-4 15,12 0-8-15,10 0 2 16,15 0 0-16,8 5 15 15,7 0 7-15,1-2-1 16,-8 2-3-16,-8-3-14 16,-5 0-6-16,-10-1-5 15,-9-1-13-15,-18 0-142 16,-9-24-382-16</inkml:trace>
  <inkml:trace contextRef="#ctx0" brushRef="#br0" timeOffset="48146.6443">3002 5976 1172 0,'0'0'67'16,"0"0"-56"-16,0 0 90 15,0 0-15-15,0 0-62 16,0 0-24-16,-26 15-25 15,32 37 21-15,9 14 4 16,1 4 0-16,-2 5-3 16,-1-1-47-16,-5-9-9 15,-5-6-16-15,-2-13 8 0,-1-10 10 16,0-13 11-16,0-8 38 16,0-8 7-16,-3-7 2 15,-3 0 8 1,-4-5 57-16,1-12-53 0,-6-4-2 15,0 1 21-15,1-1-11 16,3 3-4-16,3 4-12 16,5 4 17-16,2 5 7 15,1 5-8-15,0 0-21 16,1 18-43-16,17 8 43 16,5 7-3-16,5 1-10 15,2-5-38-15,-2-2-15 16,5-8-12-16,-2-10 33 15,-4-8-20-15,0-1 40 16,-5-8 25-16,-5-19 14 16,-1-4 30-16,-4-12-7 0,3-8 38 15,-8-5-15-15,-7-8-19 16,0-6 19-16,-6 0 4 16,-22 2-14-16,-11 8-6 15,-10 7-1-15,-6 10-16 16,-2 9-3-16,3 10-24 15,4 13 2-15,4 11 2 16,2 0-4-16,4 19-5 16,5 17 0-16,7 6-2 0,10 6 6 15,15 5-3 1,3 3 4-16,24-1 0 0,15-2 3 16,10-4-1-16,7-9-2 15,2-6-58-15,1-8-34 16,1-8-49-1,-2-9-162-15,-10-9-599 0</inkml:trace>
  <inkml:trace contextRef="#ctx0" brushRef="#br0" timeOffset="48393.9793">3491 6267 1111 0,'0'0'66'0,"0"0"-39"15,0 0 84-15,0 0-12 0,0 0-90 16,0 0-9-16,-5 15-9 16,5 10 4-1,8 4 8-15,-1-1-9 0,-1-1-10 16,-1-2-63-16,-2-5-38 15,-2-2-65-15,-1-11-217 16</inkml:trace>
  <inkml:trace contextRef="#ctx0" brushRef="#br0" timeOffset="48557.4149">3421 6020 1190 0,'0'0'0'16,"0"0"-3"-16,0 0-63 16,0 0 7-1,0 0-96-15,0 0-153 0</inkml:trace>
  <inkml:trace contextRef="#ctx0" brushRef="#br0" timeOffset="49032.1939">3650 5974 971 0,'0'0'109'16,"0"0"-76"-16,0 0 15 16,0 0-19-16,0 0-21 0,0 0-8 15,0 60 0-15,0-16 1 16,0 5-1-16,0 8 1 16,0 3 3-16,0 0-4 15,0 2 0-15,-4-5-5 16,1-1 0-16,0-1-22 15,3-5-2-15,0-3-26 16,0-5 4-16,8-6-42 16,9-10 57-16,7-7 15 15,1-6 12-15,1-6 1 16,1-5 7-16,-2-2 1 0,-4 0 1 16,1-2-1-16,-4-8 1 15,0-1 4 1,-3-3-4-16,-6-2 20 15,-3 2 11-15,-6-4 13 0,0-3-3 16,-7-2-1-16,-19 1-11 16,-9 0-7-16,-10 0-8 15,-9 4-3-15,3 3-3 16,2 5-8-16,15 3 16 16,11 4-7-16,16 1-9 15,7 1 5-15,0-2-1 0,12-4-5 16,24-5-88-1,11-3-50-15,5-6-103 16</inkml:trace>
  <inkml:trace contextRef="#ctx0" brushRef="#br0" timeOffset="49527.8695">3947 6060 1087 0,'0'0'79'16,"0"0"-37"-16,0 0 45 15,0 0 31-15,0 0-50 16,0 0-68-16,0-37-6 16,8 67-13-16,5 15 19 15,2 10 0-15,0 9-2 0,-3 5-14 16,0 1-11-16,-8-3-1 16,-2-2 0-16,-2-3-21 15,0-5 4-15,0-7-3 16,0-4-4-16,1-8 21 15,5-7-18 1,2-6 13-16,2-4 20 0,5-5 4 16,4-5 8-16,1-7-3 15,4-4 14-15,1 0-7 16,2 0 0-16,0-11 0 16,1-5 3-16,-5-2-3 15,-4-4 0-15,-5-3 0 16,-7-4 4-16,-7-5-3 15,-3-4 8-15,-24-3-8 16,-16 0 19-16,-10 2-11 0,-12 1 5 16,-2 5 25-16,10 8-25 15,12 6 13-15,17 8 1 16,19 5 3-16,9 2-5 16,0 0-1-16,6-3 3 15,24-3-28-15,12-1-8 16,8-2-11-16,4 0-35 15,-8 0-59-15,-8-6-65 16,-13-5-183-16</inkml:trace>
  <inkml:trace contextRef="#ctx0" brushRef="#br0" timeOffset="49953.7305">4259 5950 996 0,'0'0'127'16,"0"0"-81"-16,0 0-17 16,0 0-7-16,0 0-22 15,0 0-10-15,0 36 9 16,10-5-2-16,-2-1 3 16,-2-5-4-16,0-5-33 15,-3-6-13-15,-1-7 21 0,-2-6 11 16,0-1 18-1,0 0 16-15,0-11 14 0,-8-7-25 16,-1-1 3-16,4 0 17 16,2 3-1-1,2 1-11-15,1 0 0 0,0 4 27 16,0-1-23-16,4 6-4 16,10 0-6-1,5 1-5-15,1 5-4 0,7 0 0 16,1 0-2-16,-1 11 1 15,-2 5 3-15,-3 6 0 16,-5 0-1-16,-1 2-7 16,-8 2 7-16,-5 1-30 15,-3-1-102-15,0-2-58 16,-11-7-172-16</inkml:trace>
  <inkml:trace contextRef="#ctx0" brushRef="#br0" timeOffset="52210.7026">5217 6017 952 0,'0'0'96'0,"0"0"-22"0,0 0 33 15,0 0 16 1,0 0-41-16,0 0-51 0,4-50-29 16,-1 50-2-1,3 13-23-15,2 13 20 0,1 10-3 16,1 7 6-16,-1 6 0 15,-3 5 2-15,-3-2-6 16,0-3-2-16,0-4-45 16,0-8 16-16,-2-8-3 15,1-9-8-15,-2-6 19 16,0-12-16-16,0-2 40 16,0 0 3-16,0-2 22 15,0-16-4-15,0-1-16 0,3-5 31 16,0 1-10-1,6 1-20-15,6 0 12 0,1 5-15 16,8 6 1 0,3 4-2-16,4 7 1 0,4 0 0 15,-1 14-1-15,2 8-7 16,-9 7 6-16,-7-1-8 16,-12-3 2-1,-8-4 7-15,0-5-2 0,-21-6 3 16,-12-4 24-16,-7-6 18 15,-6 0 16-15,-2-2-17 16,2-9-13-16,12-1-6 16,8 2-19-16,13 2 3 15,10 1-6-15,3 0-71 0,16 0-96 16,26 0-173-16,10-1-165 16</inkml:trace>
  <inkml:trace contextRef="#ctx0" brushRef="#br0" timeOffset="52561.3705">5961 6235 1116 0,'0'0'47'0,"0"0"-46"16,0 0 79-16,0 0-15 15,-110-22-22-15,76 34-25 16,5 11-17-16,4 2 4 15,13 4-5-15,10 0 0 16,2-1-1-16,11-3 3 0,23-6 4 16,9-5-6-16,5-7-20 15,1-7-3-15,-8 0 14 16,-11-4 9-16,-11-13 5 16,-10-4 5-16,-9-5 49 15,0-2 17-15,-15-3-48 16,-16-1-20-16,-2 3-8 15,-3 3-7-15,5 7 3 16,7 6-60-16,15 7-69 16,9 0-56-16,16 1-217 0</inkml:trace>
  <inkml:trace contextRef="#ctx0" brushRef="#br0" timeOffset="52750.8548">6205 5986 1224 0,'0'0'99'16,"0"0"-69"-16,0 0-22 16,0 0 9-16,0 0-17 15,0 0-5-15,27 112 5 16,-1-55 5-16,0 1-4 16,-4-4-2-16,-5-5-49 15,-7-6-98-15,-9-13-35 16,-1-10-92-16</inkml:trace>
  <inkml:trace contextRef="#ctx0" brushRef="#br0" timeOffset="53276.9925">6036 6241 1082 0,'0'0'88'15,"0"0"-88"-15,0 0 0 0,112-16 10 16,-51 16-8-16,0 0 2 15,2-3-4-15,-14-8-11 16,-9-8-2-16,-17-6 4 16,-7-3 9-16,-13-2 17 15,-3 1 56-15,-1 4 3 0,-14 4 2 16,0 4-37-16,4 7-9 16,3 6-5-1,3 4-27-15,2 4-10 0,0 20-6 16,3 8 15-16,0 8 1 15,0 4-11-15,15 1-3 16,1-2-40-16,-2-3 18 16,-1-9-39-16,-4-9 6 15,-3-8 21-15,-3-8 4 16,-1-6 43-16,-2 0 1 16,1-7 40-16,3-12-31 15,1-6-5-15,1 1 19 16,3-2-2-16,1 1-4 15,1 5 14-15,1 2 0 16,-2 5 2-16,5 3-4 16,0 10-29-16,0 0 0 0,4 0-3 15,-2 20-6-15,5 3 9 16,-3 5 0-16,-2 1-4 16,-4 1 3-16,-7-3-5 15,-3-1 6-15,-3-3 0 16,0 2-63-16,-3-6-27 15,-10-4-97-15,1-7-267 16</inkml:trace>
  <inkml:trace contextRef="#ctx0" brushRef="#br0" timeOffset="54077.1503">7643 6001 929 0,'0'0'86'0,"0"0"-58"0,0 0 66 15,0 0-51-15,0 0 2 16,-105-35-34-16,62 39-7 16,1 12 0-16,5 1-2 15,6 0 4-15,10 1-6 16,10 0 3-16,10-1-8 15,1-1 5-15,10-1 0 16,22 0 8-16,8-2 0 0,9 0-1 16,3-2 0-16,-4 0-7 15,-5 3-1-15,-10-4 0 16,-12 1 1-16,-12-3-4 16,-9-1-1-16,0 4 5 15,-16-1 3-15,-14 3 29 16,-9-3 0-16,-7 0-14 15,4-3-1-15,3-3 8 16,9 0-23-16,8-2-2 16,13-2-11-16,9 0-62 0,0-2-28 15,21-13-266-15</inkml:trace>
  <inkml:trace contextRef="#ctx0" brushRef="#br0" timeOffset="54260.6888">7716 6104 861 0,'0'0'156'16,"0"0"-154"-16,0 0-2 15,0 0 52-15,0 0-14 16,55 96-4-16,-46-64-30 16,-5-3 1-16,-2 2-5 15,-2-6-15-15,0-6-90 16,0-7-122-16,-2-12-436 0</inkml:trace>
  <inkml:trace contextRef="#ctx0" brushRef="#br0" timeOffset="54427.239">7664 5892 1197 0,'0'0'0'16,"0"0"-16"-16,0 0-288 16,88 23 196-16,-51 5-248 15</inkml:trace>
  <inkml:trace contextRef="#ctx0" brushRef="#br0" timeOffset="54928.5164">8262 6138 1039 0,'0'0'66'16,"0"0"-33"-16,0 0 41 16,0 0-14-16,-115-35-34 15,75 36-26-15,1 18-1 16,12 9-2-16,5 3 6 15,10 3-1-15,6 1 0 16,4 0 2-16,2-3-4 0,6-3 0 16,15-12-6-1,10-9-7-15,4-8 13 0,4 0 5 16,-2-15-1-16,-4-11 1 16,-3-8-1-16,-11-4-4 15,-2-7 0-15,-6-3 15 16,-8-4 6-16,-3-2 14 15,0 1-14-15,0 2-3 16,-10 6 9-16,-2 9-17 16,3 9 6-16,1 13 30 0,7 6-16 15,-1 7-10 1,2 1-20-16,0 1 0 16,0 23-20-16,0 10 6 0,0 14 14 15,8 4 3-15,4 0-1 16,0 4 0-1,-2-1-2-15,-2-2-31 0,-4 0-83 16,-4-9-61-16,0-10-136 16,0-12-414-16</inkml:trace>
  <inkml:trace contextRef="#ctx0" brushRef="#br0" timeOffset="55580.8319">8480 6175 765 0,'0'0'439'15,"0"0"-407"-15,0 0-25 16,0 0-7-16,0 0 0 16,0 0 3-16,116-3-4 15,-81 2 1-15,-10-11 0 16,-9 0 12-16,-7-4-11 15,-6-1 6-15,-3 1 31 16,0 3 15-16,-4-2-25 16,-14 5-2-16,-6 5-16 15,-2 5-10-15,-8 0-1 0,4 10-1 16,2 11-5 0,3 10 7-16,8 5-1 0,10 2 4 15,7-1-3-15,4-4 1 16,25-3 0-16,7-11-2 15,8-6-1-15,4-10-33 16,1-3 1-16,-1-2-10 16,-3-13-14-16,-5-8 26 15,-7-4 8-15,-8-7 22 16,-7 0 1-16,-9-2 1 16,-9 3 30-16,0 3-2 15,0 5 15-15,-5 8-18 16,-6 8-12-16,0 4-13 15,2 5-6-15,3 0-12 16,2 11 0-16,4 7-28 16,0 3 16-16,9 6 8 0,7-2-1 15,2-2 20-15,-1-2-1 16,-3-1 4-16,-3-4-1 16,-1 1 2-16,-1 1-1 15,-3-4 0-15,-6 0 0 16,0-3 1-16,0-5 23 15,-15 0 27-15,-10-4 27 16,-7-2-6-16,-6 0-31 16,1 0-23-16,-1-4-18 0,8-5-6 15,8 0-100 1,13-6-68-16,9-4-532 0</inkml:trace>
  <inkml:trace contextRef="#ctx0" brushRef="#br0" timeOffset="56503.881">9667 5956 1135 0,'0'0'168'0,"0"0"-148"16,0 0-10-16,0 0-9 15,0 0 12-15,0 0-13 16,42 54-4-16,-24-19 2 16,0-1 2-16,0-3 0 15,-6-5 0-15,3-3 2 0,-5-10 3 16,0-4-4-16,-2-8 4 16,-2-1-3-16,2 0 8 15,-1-13-5-15,2-5 9 16,-3-2 15-16,-3-1 10 15,-2 1-4-15,-1 5-25 16,0 5 23-16,0 6-15 16,0 4-17-16,0 0-2 15,0 4-27-15,3 15 16 16,2 6 4-16,10 2 3 16,4 0-29-16,10-2-6 15,6-7 16-15,4-7 22 16,3-8-12-16,-8-3 14 15,-4-3 7-15,-11-17-7 0,-7-5 38 16,-7-6 24-16,-5-3-9 16,0-3-11-16,-3-2-15 15,-17 2-14-15,-7 6 4 16,-4 9-17-16,-3 9-4 16,-3 12-1-16,4 1-21 15,6 15-44-15,9 15-87 16,12 2-58-16,6-2-233 15</inkml:trace>
  <inkml:trace contextRef="#ctx0" brushRef="#br0" timeOffset="56674.4248">10391 6020 1535 0,'0'0'6'0,"0"0"-6"16,0 0-18-16,0 0-10 16,0 0-233-16,0 0-246 15</inkml:trace>
  <inkml:trace contextRef="#ctx0" brushRef="#br0" timeOffset="57226.9487">10864 6090 1088 0,'0'0'114'0,"0"0"-114"15,101-34 0 1,-57 20 10-16,-7-1 17 16,-7-2-2-16,-12-1-7 0,-8 0 28 15,-9 0 28-15,-1 0-22 16,-4 1 2-16,-18 3-19 16,-7 4-34-16,-2 7 0 15,1 3-1-15,8 0-11 16,7 17 4-16,6 6 1 15,9 0-4-15,0 4 4 16,24-4-30-16,10-2-13 16,5-4 5-1,0-6-9-15,-11-6 15 0,-11-3 14 16,-13-2 24-16,-4 0 1 0,-9 0 19 16,-22 0-6-16,-11 2 2 15,-4 9 1-15,4 5 27 16,12 6-31-1,12 3-6-15,15 1 9 0,3 0-12 16,12-4 9-16,19-4 5 16,13-5-13-16,11-4 19 15,1-9-16-15,0 0-6 16,-5-3-2-16,-8-15-46 16,-5-7-170-16,-9-6-381 15</inkml:trace>
  <inkml:trace contextRef="#ctx0" brushRef="#br0" timeOffset="57371.1282">11386 6036 1271 0,'0'0'181'0,"0"0"-158"16,0 0-19-16,0 0-4 15,0 0 0-15,0 0-163 16,48 13-118-16</inkml:trace>
  <inkml:trace contextRef="#ctx0" brushRef="#br0" timeOffset="57718.9785">11975 5657 1244 0,'0'0'54'0,"0"0"-50"16,0 0 10-16,0 0-1 16,0 0-10-16,-1 78-5 15,4-21 2-15,4 8 0 16,1 3 2-16,2-5 1 15,-1-8-1-15,2-9 2 16,0-8 3-16,-3-10-7 0,0-7 0 16,-2-5 0-1,-1-6 2-15,1-8-2 0,3-2-48 16,2 0-56-16,5-15-154 16,-1-9-550-16</inkml:trace>
  <inkml:trace contextRef="#ctx0" brushRef="#br0" timeOffset="57889.8301">11880 5897 1320 0,'0'0'142'16,"0"0"-131"-1,0 0 7-15,0 0 36 0,98-13-54 16,-41 13-19-1,0 0-139-15,-9-6-156 0</inkml:trace>
  <inkml:trace contextRef="#ctx0" brushRef="#br0" timeOffset="58090.2942">12471 6079 1442 0,'0'0'165'0,"0"0"-157"0,0 0 4 15,0 0 16-15,0 0-28 16,0 0-13-16,13 0-148 16,-4-1-361-16</inkml:trace>
  <inkml:trace contextRef="#ctx0" brushRef="#br0" timeOffset="59234.5832">13082 5972 1126 0,'0'0'73'0,"0"0"-30"16,0 0 56-16,39-77 27 15,-12 66-68-15,4 5-39 16,5 6-9-16,2 0-9 16,-1 8-2-16,-6 15-3 15,-7 6-9-15,-6 7 12 16,-11 4-3-16,-7-1 0 0,0 0-7 16,-23-8-31-16,-3-3 0 15,-1-7 10-15,5-9 16 16,6-7 15-16,10-3 2 15,6-2 6-15,0 0 17 16,0-13 35-16,13-9-49 16,6-3-10-16,5-4 1 15,3-3 3-15,0-2-4 16,-3-2 1-16,-6 2-1 16,-4 0 8-16,-6 5-1 15,-3 7 30-15,-4 11-19 16,-1 7 17-16,0 4-19 15,0 0-16-15,0 6-1 16,0 14-26-16,0 5 26 16,0 7-4-16,0 3 5 15,0-2 2-15,11 3-1 0,5-5-1 16,2-2 0-16,1-3-61 16,2-4-73-16,-3-7-99 15,0-12-307-15</inkml:trace>
  <inkml:trace contextRef="#ctx0" brushRef="#br0" timeOffset="59543.072">13742 6135 690 0,'0'0'503'16,"0"0"-503"-1,0 0-39-15,0 0 39 0,0 0 0 16,0 0 0-16,-5 20 0 16,4-20 16-16,-1 0 5 15,2 0 32-15,0-6-11 16,0 4 38-16,0 2-19 16,2 0-48-16,10 1-12 15,4 14 14-15,-1 6-2 16,-2 2-4-16,-5 4 0 15,-8 3-5-15,-12-3-4 0,-36-2 0 16,-26-13-115-16,-32-12-387 16</inkml:trace>
  <inkml:trace contextRef="#ctx0" brushRef="#br0" timeOffset="62408.6776">2657 8894 893 0,'0'0'160'16,"0"0"-91"0,0 0 53-16,-30-81-31 0,9 63-14 15,-6 1-41-15,-4 5-18 16,-4 2 5-16,-6 5-14 15,-6 5-6-15,3 0 5 16,5 9-6-16,8 12-4 16,7 5 2-16,10 2 0 15,8 1-2-15,6-2 5 16,0-5-3-16,17-3 0 16,8-7 5-1,5-5-5-15,7-5 0 0,1-2-10 16,-1 0 3-16,-6-15-17 15,-7-6 15-15,-6-8 6 0,-4-3-1 16,-6-7 3 0,-5-7-3-16,-3-3 4 15,0-2 5-15,0 2-3 0,0 1 7 16,0 0 11-16,-7 9-16 16,-5 1 31-16,6 7-3 15,-2 1-1-15,1 10-4 16,4 3-11-16,0 7 4 15,2 6 1-15,1 2-20 16,0 2 8-16,0 0-9 16,0 0-8-16,0 10 8 0,0 16-7 15,0 13 7 1,10 10 0-16,-1 6 6 0,0 5-12 16,6-2 6-16,-3 3-11 15,0-4-23-15,1-6-16 16,1-3-43-1,-1-9-61-15,-4-10-44 0,-6-9-122 16</inkml:trace>
  <inkml:trace contextRef="#ctx0" brushRef="#br0" timeOffset="63148.8991">2882 8557 875 0,'0'0'267'0,"0"0"-225"16,0 0-11-16,0 0 70 16,0 0-8-16,0 0-54 15,9-26-39-15,-6 38-23 0,3 6 15 16,2 9 4-16,2 3 4 16,-3-1 1-16,4-1 2 15,-1-4-3-15,5-4 0 16,0-7-4-16,3-2-11 15,1-8-11-15,-2-3 12 16,4 0 12-16,-4-11-4 16,-3-8 6-1,2-4 6-15,-7-2-6 0,-1-3 2 16,-7-2 2-16,1 1 11 16,-2 2 12-16,0 1-11 15,0 5 2-15,0 5 1 16,-3 3-10-16,-2 6 4 15,2 1-4-15,2 4-5 16,1 2-2-16,0 0-2 16,0 0-6-16,0 6-5 15,0 13-5-15,1 5 14 0,10 2-2 16,2 5 4-16,2 1-5 16,-2 3 7-16,1-2-2 15,0 3 0-15,-1-3-40 16,-4-2 28-16,-3 1 1 15,-2-1 3-15,-1-5 6 16,-3 1 0-16,0-5 2 16,-3-1 0-16,-15-5-1 15,-7-1 1-15,-5-5 27 16,-6-3 11-16,-4-1 1 0,-3-6-9 16,7 0-4-1,6 0-14-15,12 0-8 0,6 0-8 16,6 0-18-1,3 0-109-15,2 0-92 0,-1-2-361 16</inkml:trace>
  <inkml:trace contextRef="#ctx0" brushRef="#br0" timeOffset="64058.6261">2263 9350 850 0,'0'0'223'0,"0"0"-218"16,0 0 2-16,0 0 89 15,0 0-2-15,0 0-14 16,27 0-57-16,25 1-11 16,21 1 22-16,18-2-9 15,15 0-2-15,13 0 2 16,8 0-12-16,0 4 4 16,-8-1-17-16,-19 0 2 15,-25-1 1-15,-26-2-3 16,-25 0 0-16,-12 0 0 15,-12 0-3-15,0 0-17 16,0 0-47-16,-18 0-41 0,-9 2-84 16,0 5-141-16</inkml:trace>
  <inkml:trace contextRef="#ctx0" brushRef="#br0" timeOffset="64881.9233">2797 9914 991 0,'0'0'224'0,"0"0"-197"15,0 0-25-15,-94-70 97 16,64 58-12-16,-4 5-41 16,-1 7-25-16,-3 0-18 0,5 0-6 15,6 16 2-15,9 4 1 16,2 3 0-16,11 5 0 16,5-2 0-1,0-3 2-15,8-3 4 0,16-8-6 16,4-4 0-16,11-8 4 15,1 0-4 1,0-7 0-16,-1-15-6 0,-6-7 6 16,0-7-12-16,-8-5 12 15,-7-7-3-15,-9-2 3 16,-9-7 3-16,0-1-2 16,-6 4 20-16,-15 4 23 15,-1 8-6-15,4 10-4 16,-3 8-22-16,9 9 4 15,6 8 3-15,2 6-17 0,4 1 10 16,0 0-12-16,0 18-15 16,0 12 14-16,1 12 1 15,14 8 0-15,6 4-1 16,0 4 4-16,1 0-6 16,2-2 3-16,-2-4-56 15,-1-4-29-15,0-8-92 16,-3-11-63-16,0-11-217 15</inkml:trace>
  <inkml:trace contextRef="#ctx0" brushRef="#br0" timeOffset="65348.6704">3046 9739 1177 0,'0'0'124'0,"0"0"-78"15,0 0-2-15,0 0 54 16,106-60-49-16,-67 60-33 16,0 15-16-16,-5 10-5 15,-9 7 0-15,-11 5 2 16,-11 3-1-16,-3 0-19 16,-3-5-8-16,-14-6-1 15,-2-7-3-15,4-9 14 16,5-8 20-16,5-5 1 15,5 0 2-15,0-7 15 16,0-14-17-16,16-8-18 16,1-2 6-16,5-4 12 15,-5-2 0-15,1-1 4 0,-8-1-4 16,-1 5 13-16,-5 9 14 16,-4 8 19-16,0 7 4 15,0 7-24-15,0 3 0 16,0 0-26-16,0 17-22 15,0 10 16-15,0 9 4 16,8 4 0-16,7 0 2 16,3-3 0-16,1-5 1 0,9-4 0 15,2-7-2 1,3-5-28-16,6-7-76 0,3-9-112 16,1 0-245-16</inkml:trace>
  <inkml:trace contextRef="#ctx0" brushRef="#br0" timeOffset="65788.268">4440 9250 1156 0,'0'0'123'16,"0"0"-77"-16,0 0 13 16,0 0 19-16,0 0-54 0,95-18-21 15,-55 18-2-15,-1 0-1 16,-3 0-11-16,-2 5-63 15,-8 2-104-15,-10-2-65 16,-12-1-159-16</inkml:trace>
  <inkml:trace contextRef="#ctx0" brushRef="#br0" timeOffset="65992.6895">4441 9457 1015 0,'0'0'202'0,"0"0"-167"16,0 0 93-16,0 0 4 16,82 3-73-1,-40-3-50-15,1 0-5 0,-1 0-4 16,0 0-6-16,-4-6-65 16,-8 2-155-16,-10-4-174 15</inkml:trace>
  <inkml:trace contextRef="#ctx0" brushRef="#br0" timeOffset="67375.1121">6287 8844 492 0,'0'0'367'0,"0"0"-249"0,31-87-27 16,-31 59 28-16,-6 0-9 15,-13 6-20-15,-8 5-26 16,-2 1-35-16,-5 7-12 16,-3 6-2-16,-2 3-13 15,0 2 4-15,5 16-5 0,4 9-1 16,6 3 3-1,8 2-2-15,13-1 0 0,3-4-1 16,13-2-1-16,18-7 1 16,8-6 1-16,6-6-1 15,1-6-7-15,-2 0-23 16,-8-9 3-16,-8-12-8 16,-4-6 17-16,-10-7 17 15,-6-7-2-15,-2-7 3 16,-6-5 0-16,0-5 6 15,0-1-10-15,0-2 4 16,0 6 0-16,-3 2 8 16,-5 6 0-16,-2 4 6 15,-2 3 6-15,-4 7-14 16,5 6 10-16,1 7 1 16,2 8 7-16,3 4 11 0,3 6-14 15,2 2-7-15,0 0-3 16,0 0-9-16,0 0-4 15,0 24-16-15,0 9 12 16,0 12 4-16,0 10 4 16,12 2 0-16,0 6-2 15,0 0 4-15,1 4-8 16,-7-2 4-16,-3-1-4 16,-3-5-27-16,0-1-34 15,0-5-38-15,0-7-59 16,0-9-96-16,0-11-322 0</inkml:trace>
  <inkml:trace contextRef="#ctx0" brushRef="#br0" timeOffset="67609.0212">5911 8963 1093 0,'0'0'116'0,"0"0"-101"15,0 0 13-15,83 0 82 16,-13 0-39-16,18 0-39 16,11 0-20-16,4 0-8 0,-6 0-6 15,-9-3 2 1,-14-4-5-16,-20-2-48 16,-18 2-98-16,-18-2-99 0,-18-1-148 15</inkml:trace>
  <inkml:trace contextRef="#ctx0" brushRef="#br0" timeOffset="68375.3719">6255 9531 184 0,'0'0'978'0,"0"0"-948"15,-94-47-26-15,63 39 72 16,-3 8 27-16,1 0-61 15,-2 6-18 1,6 13-11-16,3 4-10 0,7 2 4 16,10 4-4-16,9 3-1 15,0-3 7-15,3-2-9 16,16-3 4-16,8-7 4 16,9-6-7-16,3-8-2 15,1-3-1-15,0-2-7 16,-5-16 7-16,-7-7-4 15,-5-8 6-15,-6-5-2 16,-6-4 1-16,-1-6 0 0,-5-4 1 16,-5-4 0-16,0-2 18 15,0 2 1-15,-5 7 13 16,-2 11 18-16,-1 8-29 16,-1 9 2-16,3 9-8 15,3 6-14-15,0 3 18 16,3 3-14-16,0 0-4 15,-2 0-1-15,2 17-13 16,-2 14 13-16,2 11-3 16,0 6 3-16,0 4 0 15,10-2 4-15,2 0-4 16,3-7 0-16,2-1-35 0,2-4-32 16,1-3-39-16,-1-6-101 15,0-9-132 1,-1-12-454-16</inkml:trace>
  <inkml:trace contextRef="#ctx0" brushRef="#br0" timeOffset="68858.0654">6542 9382 279 0,'0'0'1008'16,"0"0"-945"-16,0 0-35 15,0 0 35-15,0 0 3 0,88-58-49 16,-63 68-13 0,-1 14-7-16,0 5 3 0,-9 2 0 15,-9 1 0-15,-6 0-9 16,0 1 6-16,-12-5-6 16,-7-3-11-16,2-9 13 15,7-7-12-15,4-5 10 16,6-2 4-16,0-2-6 15,0-2 11-15,10-15 0 16,8-7-48-16,6-6 18 16,-2-3 19-16,1-3 7 15,-7-3 0-15,-4-1 4 16,-2 3 6-16,-4 6 9 16,-4 10 25-16,-1 7 14 0,-1 7-6 15,0 6-4-15,0 1-29 16,0 1-15-16,0 19-17 15,0 10 13-15,0 5 4 16,0 5 2-16,0-1 0 16,3-3 0-16,8 0-2 15,2-5 3-15,1-3-6 16,2-6-1-16,4 0-48 16,5-8-54-16,3-4-101 15,2-10-218-15</inkml:trace>
  <inkml:trace contextRef="#ctx0" brushRef="#br0" timeOffset="69983.3893">7877 8156 981 0,'0'0'85'0,"0"0"-57"16,0 0 21-16,0 0 3 16,0 0 13-16,-109-59-32 0,73 56-13 15,2 3-14-15,6 0 11 16,-1 0 12-16,4 5-11 15,2 3-6-15,3 4-2 16,0 2-5-16,5 2 3 16,2 3-8-16,1 1-1 15,6 5 1-15,-3 5 1 16,6-1 2-16,0 3-1 16,3 2-1-16,0 2 0 15,0-2-1-15,0 5 0 16,5 1-1-16,2-1 6 15,-1 2-5-15,-3-1 0 16,6 2 2-16,-3 2-4 16,3-2 2-16,-3 1 0 15,0 1 0-15,0-2 1 0,-3 1-1 16,1-3 2-16,-4 0-2 16,3-1 0-16,-3 0-3 15,0-3 3-15,0 1 0 16,0 0 2-16,0 1-2 15,3 2 2-15,-1 0 1 16,-2-3-6-16,0 0 1 16,0-4 2-16,0-1-1 0,0-6 2 15,0 0-1 1,0-3 1-16,0 2 3 0,7-3-8 16,5 2 4-1,3-1 0-15,2-2 7 16,2-3-7-16,-3-1 0 0,2-3 3 15,0-3 2-15,-1 0 10 16,2-3 0-16,3-1-8 16,2-2 9-16,10-1-12 15,5-3 3-15,3-1 2 16,1 0-9-16,-1 0-17 16,-3-5-69-16,-6-7-99 0,-8-7-188 15</inkml:trace>
  <inkml:trace contextRef="#ctx0" brushRef="#br0" timeOffset="71258.1532">8329 8563 873 0,'0'0'216'0,"0"0"-187"16,0 0 26-16,0 0 31 15,60-80 13-15,-30 76-31 16,3 4-45-16,2 0-10 16,1 8-13-16,-2 13 0 0,-4 11-1 15,-8 4-3-15,-8 7-1 16,-9 1 1-16,-5-2 2 15,-14-3-15-15,-17-4-17 16,-11-3-20 0,-1-8 6-16,1-9 19 0,3-8 22 15,5-7 7-15,7 0 0 16,6 0 9-16,6-11 3 16,6-3-12-16,3 0 17 15,6-3 11-15,0 4-12 16,0 1 13-16,5 4-17 0,7 3-3 15,7 2 13 1,2 3-16-16,-2 0 10 16,2 8 2-16,-3 8-16 15,0 7 14-15,-3 5-16 0,1 1 7 16,-5 1-6-16,1 0 1 16,-3-4-4-16,1-2-30 15,5-5-51-15,10-5-42 16,5-8-67-16,4-6-142 15</inkml:trace>
  <inkml:trace contextRef="#ctx0" brushRef="#br0" timeOffset="71641.1933">9011 8612 1013 0,'0'0'29'15,"0"0"-26"-15,0 0 96 16,0 0-34 0,0 0-12-16,-82-31-22 0,61 51-23 15,3 9-3-15,5 4 0 16,7 5-4-16,6 3-1 16,0-2 1-16,19-2 2 15,9-8 1-15,8-8-4 16,6-9-1-16,0-8 1 0,1-4 0 15,-6-3 0-15,-10-15 4 16,-8-7-4 0,-8-6 62-16,-8 0-5 0,-3-5-10 15,0-1 2-15,-9 2-27 16,-16 1-11-16,-10 7-11 16,-2 11-5-16,-3 8 4 15,7 8-22-15,6 4-100 16,14 18-17-16,13 5-87 15,0 0-248-15</inkml:trace>
  <inkml:trace contextRef="#ctx0" brushRef="#br0" timeOffset="72234.0567">9690 8696 984 0,'0'0'254'0,"0"0"-219"15,0 0-3-15,0 0 72 0,94-29-50 16,-62 29-31-1,0 8-23-15,-2 10 4 0,-11 7-13 16,-4 3 8 0,-12 5 1-16,-3 5 0 15,0-2-1-15,-21-2-5 0,0-6-36 16,-1-8 7-16,3-8 23 16,5-6 2-16,9-3 6 15,2-3 4-15,3 0 10 16,0-10-10-16,8-7-2 15,13-5-15-15,3-3-5 16,3-1 3-16,-5-4 12 16,-1-2 5-16,-8 0-2 0,-2 0 4 15,1 3 6 1,-5 7 0-16,-2 6 31 0,-2 7-3 16,-2 5-5-16,-1 3-9 15,2 1-11-15,-1 0-9 16,1 5-12-16,1 13-3 15,2 9 14-15,0 3 1 16,6 3 0-16,-1-1 0 16,5-1 3-16,0-5-4 15,3-3 1-15,-1-4 0 16,-1-7-4-16,1-4-47 16,0-3-79-16,1-5-61 15,-5 0-192-15</inkml:trace>
  <inkml:trace contextRef="#ctx0" brushRef="#br0" timeOffset="72791.077">10218 8332 768 0,'0'0'313'16,"0"0"-275"-16,0 0 37 15,-3-89 15-15,10 74-10 16,10 5-37-16,4 5-42 15,1 5-2-15,5 0 1 16,-6 3-7-16,1 12 0 16,-7 4-1-16,-9 6-6 15,-6-1 12-15,0-1-4 16,-2 2 6-16,-12-6-1 16,2 0-2-16,3-7 1 15,3-2 2-15,3-4 0 0,3-1-3 16,0-1 3-1,3 4 0-15,12-1-1 0,4 3 5 16,1 0-6 0,-3 4 2-16,-3 0 0 15,-5 0-4-15,-2-1 3 0,-7-1 1 16,0-2-2-16,-3-1 6 16,-18-2 17-16,-10-3 40 15,-6-2-14-15,-8-1-5 16,5-1-30-16,4 0-2 15,6 6-10-15,14-1-64 16,10 2-117-16,6-6-211 16</inkml:trace>
  <inkml:trace contextRef="#ctx0" brushRef="#br0" timeOffset="73839.6641">10824 8713 989 0,'0'0'165'16,"0"0"-142"-16,0 0 36 16,0 0 99-16,0 0-63 15,0 0-65-15,16-4-21 16,24 4-9-16,11 0 0 0,4 3 12 15,2 3-10 1,-6-2 3-16,-4 0-4 0,-3-1 1 16,-5 0-4-16,-8-3-2 15,-4 0-69-15,-13 0-45 16,-9 0-42-16,-5-8-14 16,0-4-174-16</inkml:trace>
  <inkml:trace contextRef="#ctx0" brushRef="#br0" timeOffset="74075.0345">10998 8547 1070 0,'0'0'198'0,"0"0"-152"0,0 0-2 15,0 0 20-15,0 0-35 16,0 0-21-16,30 79 11 15,-9-38-10-15,-3 1-5 16,0 0-2-16,-8 0-3 16,-7-2 1-16,-1-3-26 15,-2-4-81-15,0-7-68 16,0-8-143-16</inkml:trace>
  <inkml:trace contextRef="#ctx0" brushRef="#br0" timeOffset="75075.4028">11887 8536 908 0,'0'0'82'16,"0"0"-7"-16,0 0 11 15,-83-57-13-15,56 54-31 16,0 3-12-16,-1 0-7 16,1 15-19-16,8 2 1 15,5 5 2-15,7 1-7 16,7-4 5-16,0 2-4 16,7-7 0-16,14-1 10 0,6-4-11 15,4-6-10-15,1-3-18 16,-3 0-8-16,-3-8 23 15,-7-9 8-15,-8-2 5 16,-4-6 3-16,-5 2 0 16,-2-1 9-16,0 5 7 15,0 1 2-15,-2 7-2 16,-2 5 8-16,2 3-10 16,1 3-13-16,1 0-4 15,0 2-16-15,0 15 13 16,0 4-1-16,0 6 3 15,12 1-3-15,8 3-7 0,4 0-7 16,0 0-2-16,-1 0-5 16,-1 2-3-16,-7-1 3 15,-6-1-2 1,-9-1-5-16,0-5 13 16,-6-4 19-16,-14-3-1 0,-2-8 1 15,-1-4 6-15,-6-6 18 16,-4 0 21-16,-1-6 0 15,1-8-11-15,5-3-7 16,6-1-19-16,6 1-3 16,9 0-5-16,5 3-32 0,2 1-57 15,5 3-104-15,17 1-273 16</inkml:trace>
  <inkml:trace contextRef="#ctx0" brushRef="#br0" timeOffset="82684.6222">12375 8618 792 0,'0'0'297'16,"0"0"-247"-16,0 0 17 15,0 0 88-15,0 0-46 16,0 0-36-16,9-46-39 16,7 37-14-16,6 6 2 15,4 0-12-15,4 3-5 16,2 0-3-16,-3 6 1 16,-2 12-6-16,-6 4 3 15,-7 7-4-15,-5 5 2 0,-7 1-2 16,-2 2 3-1,-2-4-3-15,-15-3-13 0,1-5 6 16,-1-7-2 0,1-8 7-16,4-6 6 0,3-2 1 15,2-2-1 1,2 0 10-16,2-7-7 0,3-9-3 16,0-8-6-16,8-4-20 15,9-3-13-15,4-4 7 16,-1-3-6-16,-1 0 32 15,-2 2 4-15,-4 4-1 16,-4 7 6-16,-5 5 8 16,-2 8 13-16,-2 4-6 0,0 5 24 15,0 3-20 1,0 0-22-16,0 0-8 0,0 19-14 16,-2 5 19-16,-2 8 1 15,1 2 4-15,3 0 0 16,0-2-2-1,3-3 1-15,12-4-3 16,3-4 2-16,7-4-33 0,5-4-74 16,4-9-92-16,2-4-177 15</inkml:trace>
  <inkml:trace contextRef="#ctx0" brushRef="#br0" timeOffset="82980.8772">13093 8612 1136 0,'0'0'89'15,"0"0"-74"-15,0 0 32 16,0 0 33-16,100 0-36 15,-42 0-22-15,0 1-9 16,-6 2 0-16,-8-1-10 0,-13-1 1 16,-7 0-4-1,-9-1-5-15,-8 0-44 16,-4 0-30-16,-3 0-17 16,0 0-86-16,-1-7-185 15</inkml:trace>
  <inkml:trace contextRef="#ctx0" brushRef="#br0" timeOffset="83233.6955">13294 8497 854 0,'0'0'314'0,"0"0"-252"15,0 0 28-15,0 0 39 0,0 0-66 16,0 0-63-16,-3 9 0 15,3 15-2-15,0 7 2 16,6 2 0 0,2 3-1-16,-2 0 2 15,0-1-3-15,-2-4 2 16,-3-1 0-16,2-5-16 0,0-7-81 16,4-4-40-16,3-8-96 15,2-6-299-15</inkml:trace>
  <inkml:trace contextRef="#ctx0" brushRef="#br0" timeOffset="83941.8615">13833 8444 818 0,'0'0'161'15,"0"0"-96"-15,0 0 35 16,0 0 0-16,0 0-7 16,0 0-38-16,-2-73-35 15,16 67-15-15,2 0-5 16,3 3 2-16,0 3-1 15,3 0-1-15,-1 0 0 16,-5 10-7-16,-3 3 2 16,-8 5-3-16,-5 3-6 15,0 2 12-15,-21 1-5 0,-6-1 7 16,-1 1-14 0,4-6-9-16,8-2 13 0,8-5-2 15,8-1-11 1,0-3-1-16,8 1 12 0,15-2 12 15,6 0 3-15,1 1 0 16,-2-1-6-16,-4 1 2 16,-3-1 1-16,-6 3 2 15,-8-1 2-15,-5 2 6 16,-2 3 1-16,0 2 2 16,-21 3 11-16,-3 0 8 15,-4-3 5-15,-3-3 7 0,-1 0-14 16,1-6-6-16,-2-2 0 15,6-4-9 1,4 0-11-16,6 0-4 0,6 0-15 16,7-9-60-16,4-6-119 15,0-5-219 1</inkml:trace>
  <inkml:trace contextRef="#ctx0" brushRef="#br0" timeOffset="84588.8422">14261 8076 1151 0,'0'0'56'0,"0"0"-29"16,0 0-11-16,0 0 75 16,0 0-68-16,0 0-23 15,96-8-1-15,-50 16-3 16,-11-2 4-16,-8-4 0 16,-10-2-2-16,-7 0 2 15,-5 0 1-15,-4 0 9 16,1 0 7-16,-1-3 2 0,2-2-10 15,-3 3-1-15,2 0-4 16,-1 2 3-16,-1 0-5 16,0 0 0-16,0 0-2 15,2 0-19-15,2 18 7 16,5 7 6-16,0 9 6 16,2 3-3-16,0 6 4 15,1 3-1-15,-1 3 1 16,-1 6 1-16,-1 1-4 15,-3 1 2-15,-1-2 0 16,-4-2 0-16,-1-2 2 16,0 1-2-16,0 1 2 15,0-2 1-15,0 0-3 16,0 1 1-16,0-2 0 16,0-2 12-16,-3 0 0 0,-3-3-4 15,2 3 13-15,-2-1-12 16,-1-2 10-16,0-3-8 15,-2-9-2-15,0-9 14 16,-5-8-8-16,-3-7 7 16,-8-7 15-16,-4-2-31 15,-7 0 1-15,-2-20-8 16,5-13-84-16,7-12-243 0</inkml:trace>
  <inkml:trace contextRef="#ctx0" brushRef="#br0" timeOffset="85741.0746">14923 7907 1027 0,'0'0'94'0,"0"0"-66"16,0 0 70-16,0 0 25 15,0 0-42 1,0 0-38-16,-8-58-2 16,22 52-20-16,3 3-12 0,7-1-9 15,-2 4 5 1,-1 0-5-16,1 7-2 0,1 7-2 16,-7 8-8-16,-1 4 5 15,-9 5 7-15,-6 5-8 16,0 3 2-16,-17 1-8 15,-9-3-20-15,-6-7 7 16,-2-9 3-16,-1-6-6 16,6-6 11-16,0-6 8 0,7-3 11 15,3 0-1 1,7-8 3-16,3-3-2 0,3-4 7 16,6 0-3-16,0-2 7 15,0 1-9-15,0 2 14 16,3 4 16-16,4 4-12 15,2 2 1-15,2 4-13 16,4 0 0-16,4 13-8 16,7 9-1-16,2 8 1 15,5 4 0-15,4 1 4 16,6 2-7-16,2-2 3 16,1-1-37-16,-2-6-113 15,-7-8-137-15,-3-13-379 16</inkml:trace>
  <inkml:trace contextRef="#ctx0" brushRef="#br0" timeOffset="87183.9019">4741 11929 589 0,'0'0'480'16,"0"0"-412"-16,0 0-62 0,0 0 44 15,0 0 75-15,0 0-75 16,30 24-47-16,6-19-3 16,7-1 3-16,5-1 6 15,-2-2-8-15,-4 2 4 16,-11 0-3-1,-6 0-1-15,-11-2-2 0,-5 1-69 16,-2 2-36-16,-2 1-8 16,-4 4-69-16,-1-2-25 15,0-1-324-15</inkml:trace>
  <inkml:trace contextRef="#ctx0" brushRef="#br0" timeOffset="87423.261">4653 12209 924 0,'0'0'140'16,"0"0"-134"-16,0 0 61 16,0 0 60-16,82 1-57 15,-39-1-25-15,3 0-17 16,1 0-6-16,0 0-10 15,-2 0-11-15,-4 2-1 16,-3 0-12-16,-8 2-105 16,-3-2-105-16,-12-2-318 15</inkml:trace>
  <inkml:trace contextRef="#ctx0" brushRef="#br0" timeOffset="90172.2655">3316 11765 1137 0,'0'0'73'0,"0"0"-54"15,0 0-9-15,0 0 20 16,0 0-13-16,0 0-17 16,23 44-3-16,-15-12 1 0,-3 3 2 15,1 1 0-15,0-3 2 16,3-6-1-16,-2-2-1 15,4-7 0-15,-2-7-23 16,4-3 14-16,2-7 7 16,0-1 2-16,6 0 2 15,0-14-2-15,1-4 0 16,-1-5 3-16,-9-1 3 16,2-3-1-16,-7-1 23 15,-6 1-3-15,-1 0 11 0,0 3-7 16,0 4-5-1,-4 6 2-15,-8 3-9 0,6 4 1 16,3 4-11-16,3 3-1 16,0 0-6-16,0 0-1 15,-3 0-8-15,0 13 0 16,1 7 8-16,2 2 0 16,0 4 1-16,0 1 0 15,0 4 0-15,3-1 0 16,5 3-2-16,4 3-17 15,3 2-19-15,-3 0 9 16,1-2-9-16,2 3-18 16,-6-6 13-16,0-2-7 0,-6-5 29 15,-3-4 17 1,0-4-2-16,0-5 6 0,-12-4 8 16,-6-2 34-16,-7-7 26 15,-5 0-4-15,-3 0-14 16,-1 0-16-1,1 0-30-15,6-10 6 0,5-1-10 16,7-1-72-16,9-7-143 16,6-4-511-16</inkml:trace>
  <inkml:trace contextRef="#ctx0" brushRef="#br0" timeOffset="90568.2142">3767 11469 1003 0,'0'0'137'15,"0"0"-95"1,0 0 53-16,0 0 0 0,0 0-71 15,0 0-23-15,0 39-1 16,13-4 4-16,-4 5-1 16,0 3-3-16,-6 0-75 15,-3-3-223-15</inkml:trace>
  <inkml:trace contextRef="#ctx0" brushRef="#br0" timeOffset="107730.0437">5969 11939 1145 0,'0'0'62'16,"0"0"-52"-16,0 0 71 16,0 0 7-16,36-75-23 15,-14 62-30-15,2 5-19 16,3 2-1-16,0 1 7 15,1 4-19-15,2 1 6 16,-2 0-8-16,-4 3 2 16,-2 14-6-16,-7 8-3 0,-4 6 1 15,-8 7-6 1,-3 1-4-16,-3 2-18 16,-17-2-5-16,-5-5-13 15,-5-2 25-15,0-7-10 16,-4-3 6-16,1-8 0 0,-1-2 14 15,-1-6 15-15,0-5-6 16,5-1 4-16,6 0 1 16,3-2-1-16,9-7 3 15,2-3 2-15,8 0-2 16,2 1 17-16,0-1 9 16,0 1 28-16,2 1-9 15,14 1-33-15,2 1 1 16,3 6 0-16,6 0 11 0,3 2 5 15,1 0-9 1,6 5-4-16,1 10-9 0,-4 2-5 16,-4 4-4-16,1 2-1 15,-5 2 3 1,-4-1-20-16,0-2-74 0,-5-1-97 16,-1-8-99-16,-7-4-386 15</inkml:trace>
  <inkml:trace contextRef="#ctx0" brushRef="#br0" timeOffset="109086.183">7101 11625 810 0,'0'0'32'16,"0"0"-28"-1,0 0 53-15,0 0 52 0,0 0-34 16,0 0-31-16,-12-32-37 16,5 29 8-16,-2 2 15 15,-3-3-4-15,-3 4 5 16,-1 0-13-16,-1 0-6 15,-2 0 9-15,2 0-14 16,1 5 0-16,2 4 1 16,3 0 1-16,5 2-2 15,1 0-6-15,2 2 1 0,0 1 2 16,3 1-4 0,0 2 0-16,0 5 10 0,0 0-10 15,0 3 4-15,0 2 1 16,0 2-4-16,0 3 6 15,0 0-6-15,0 4 3 16,3 0 1-16,0 0-5 16,0 0 0-16,0-2 0 15,-3 0 2-15,0-2-2 16,0-1 1-16,0 3-2 16,0-5 2-16,0 2 1 15,0 1-1-15,0-1-1 16,0 0 2-16,0 1-6 15,0-2 7-15,3-1-4 0,-1-3 2 16,-2 1 0 0,0 0-1-16,0 0-1 0,0 0 1 15,-5 0 0-15,1-4 1 16,-1-2 0-16,5 1-2 16,-3-3 0-16,3 0-1 15,0-1 0-15,0 0 0 16,0 1 1-16,0-3 1 15,0-1 0-15,0-1 0 16,6-2 0-16,2 3 0 0,2-2 0 16,5 1 0-1,-1 0-2-15,3 2 0 0,1-3 2 16,-1 1 0 0,-1 0 1-16,-1-2-1 15,4-2 2-15,1-1 0 16,7-3-1-16,1 0 1 0,8-2 3 15,5 0-4 1,0 1 3-16,-4-2-4 0,-7-1 5 16,-3-1-4-16,-11 1 0 15,-1-2-1-15,-3 0-5 16,0 0-125-16,2-15-200 16</inkml:trace>
  <inkml:trace contextRef="#ctx0" brushRef="#br0" timeOffset="110336.0474">7555 11993 442 0,'0'0'616'16,"0"0"-530"-16,0 0-37 15,0 0 73-15,0 0-8 16,7-72-62-16,11 65-33 15,6 1-11-15,7 5-3 16,4 1 3-16,-4 0-3 16,-3 2-5-16,-5 14-1 15,-10 6-5-15,-8 6-2 16,-5 5 5-16,-5 3 0 16,-20 1-13-16,-8-6-24 15,-4-2-6-15,1-4 2 0,-2-8 16 16,4-4 10-16,6-5 15 15,2-4 3-15,9-4 2 16,5 0 0-16,4 0 1 16,8-6 7-16,0-3 9 15,0 0 16-15,0 3 8 16,6 0-15-16,2 2-4 16,2 4 0-16,5 0-18 15,3 0 2-15,7 9-8 16,2 4 0-16,0 5 3 15,1-2-1-15,-2 3 0 16,-5-3-2-16,-2-2-4 0,3 0-25 16,-5-5-47-16,5 0-39 15,2-5-18-15,-2-4-124 16,1 0-169-16</inkml:trace>
  <inkml:trace contextRef="#ctx0" brushRef="#br0" timeOffset="110753.2227">8089 11989 313 0,'0'0'617'16,"0"0"-546"-16,0 0-8 0,0 0 44 15,0 0-15 1,0 0-56-16,-18-33-33 15,6 37-3-15,-6 14 15 0,-1 7-12 16,5 5 11-16,2 3-9 16,5 4-5-16,4 0 4 15,3-2 2-15,0-4-5 16,18-1 7-16,10-9-6 16,5-5 3-16,9-6-5 15,7-10 1-15,-1 0 9 16,-2-5-9-16,-6-14 2 0,-11-3 8 15,-10-5-11 1,-10-4 12-16,-3-1 36 0,-6-5-25 16,-6 3 6-1,-16 2-9-15,-14 6-12 0,-8 6-8 16,-2 11-1 0,1 7-2-16,11 2-9 0,6 10-27 15,7 12-63-15,15 8-28 16,6 2-95-16,6-5-248 15</inkml:trace>
  <inkml:trace contextRef="#ctx0" brushRef="#br0" timeOffset="111319.4159">8668 12065 1060 0,'0'0'71'16,"0"0"-50"-16,0 0 20 16,0 0 37-16,83-14-48 15,-54 18-25-15,-1 12-2 16,0 2-1-16,-7 3-2 15,-6 3-5-15,-9 3 4 16,-6 2-6-16,0 1 6 16,-15 0-2-16,-7-5 3 0,1-5-2 15,3-5-9-15,6-6 11 16,6-6-9-16,3 0 4 16,3-3 5-16,0 0 6 15,2-3 9-15,12-11-15 16,3-5-27-16,2-4 26 15,-2 0-3-15,-1-4 1 16,-4-2 3-16,-2 3 0 16,-5 2 14-16,-2 5 19 15,-3 7-8-15,0 4 24 16,3 4 8-16,-3 4-15 0,3 0-26 16,0 0-16-16,-1 3-9 15,4 12 0 1,1 8 5-16,0 1 2 15,2 0 2-15,3 1 0 0,0-2 2 16,0-3-2-16,3-2-74 16,-1-4-7-16,2-7-58 15,-1-4-109-15,-2-3-256 16</inkml:trace>
  <inkml:trace contextRef="#ctx0" brushRef="#br0" timeOffset="111856.6915">9139 11630 984 0,'0'0'36'0,"0"0"-9"15,0 0 7-15,0 0 54 16,0 0-33-16,0 0-49 0,64-47-3 16,-47 51-3-16,-4 10-7 15,-7 7 1-15,-6 1-2 16,0 3 1-16,-3 0 5 15,-13-4-21-15,-1-2 3 16,3-2 7-16,3-4 1 16,8-2 8-16,3-3-8 15,0-2-7-15,15-4 19 16,6 1 4-16,0 0-3 16,0 3 1-16,0 3 3 15,-1 2-10-15,-3 3 5 16,-1-1-3-16,-8 3 3 15,-8 1 0-15,0-3 25 16,-8 0 28-16,-17-2 8 0,-8-2 22 16,-3-4-27-16,-3-2-8 15,-1 0-18-15,6 0-29 16,4 3-1-16,6-1-9 16,9-4-170-16,6-2-144 15</inkml:trace>
  <inkml:trace contextRef="#ctx0" brushRef="#br0" timeOffset="112449.2523">9606 12179 825 0,'0'0'298'16,"0"0"-276"-16,0 0 32 16,0 0 53-16,0 0-50 0,88 0-28 15,-37 0-8-15,7 0 11 16,5 0-1-16,0 0-14 15,-7 0-10-15,-8 0-7 16,-15 0 1-16,-11 0-2 16,-15 0-30-16,-5-4-54 15,-2-3-66-15,-13-3-184 16,-10-3-292-16</inkml:trace>
  <inkml:trace contextRef="#ctx0" brushRef="#br0" timeOffset="112680.5984">9835 12006 1039 0,'0'0'139'15,"0"0"-122"-15,0 0 20 16,0 0 4-16,0 0 25 16,11 76-19-16,-3-40-33 15,-4 3-3-15,1-2 3 16,-4 2-7-16,1-3-2 15,-2-2-5-15,3-3-1 16,4-6-9-16,1-3-75 0,4-7-68 16,4-6-77-1,6-9-214-15</inkml:trace>
  <inkml:trace contextRef="#ctx0" brushRef="#br0" timeOffset="113304.3109">10566 12000 980 0,'0'0'55'0,"0"0"-8"15,0 0 42-15,-96-35-12 16,66 35-27-16,3 1-26 16,1 19-17-16,6 6 17 15,5 1-13-15,9 0-10 16,6-2 6-16,0-4-3 16,3-5 3-16,15-4-3 15,6-7-2-15,3-5-4 16,6 0-22-16,-2 0-36 15,-4-10-8-15,-5-5 30 16,-7-1 28-16,-6-4 10 16,-8 2 0-16,-1-2 9 15,0 3 9-15,-3 2 12 16,-7 4-8-16,3 4 7 16,2 1 11-16,4 6-20 0,-1 0-16 15,2 0-4-15,0 0-13 16,0 13 9-16,0 5 2 15,0 5 2-15,8 1-1 16,2 4 1-16,2 0-19 16,-3 3 6-16,-1 1 8 15,0 1 4-15,-3 0-1 16,-4 1 2 0,-1-5 0-16,0-4-1 0,-9-4 1 15,-10-6-1-15,-2-6 2 16,-4-4 1-16,-2-5 24 15,-6 0 1-15,6-2-9 16,0-10-7-16,5-1-11 16,13 1-36-16,9-1-123 0,1-4-259 15</inkml:trace>
  <inkml:trace contextRef="#ctx0" brushRef="#br0" timeOffset="113801.9941">10815 12058 1176 0,'0'0'86'0,"0"0"-86"16,0 0 42-16,0 0 2 0,82 14-33 15,-64 8-8-15,-2 4-3 16,-8 1 0-16,-7 1-8 16,-1-1 6-16,0-3 2 15,-12-4 0-15,0-7 2 16,3-4 0-16,5-4-2 16,4-3-2-16,0-2 2 15,0 0 0-15,0-6 0 16,13-10-32-16,2-3 8 0,4-1 19 15,-5-5 3-15,-2 0 2 16,1 0 0-16,-4 1 2 16,-4 5 27-16,-4 6 22 15,-1 6 9-15,0 3-20 16,0 4-2-16,0 0-38 16,0 14-10-16,0 10 8 15,-4 6-2-15,-1 1 8 16,5 0-2-16,0-2-2 15,0-2-1-15,5-2 0 16,9-6-49-16,3-5-51 16,4-5-52-16,3-9-190 15</inkml:trace>
  <inkml:trace contextRef="#ctx0" brushRef="#br0" timeOffset="114061.8813">11341 12162 1190 0,'0'0'58'16,"81"0"-56"-16,-29 0 51 15,-1 0 46-15,-2 0-54 0,-1 0-34 16,-7 0-10-1,-11-4 0-15,-10-3-1 16,-5 0-71-16,-12-3-62 16,-3 0-105-16,-3-2-377 0</inkml:trace>
  <inkml:trace contextRef="#ctx0" brushRef="#br0" timeOffset="114263.2237">11528 11966 1034 0,'0'0'233'0,"0"0"-198"16,0 0-11-16,0 0 44 15,0 0-3-15,-12 79-22 16,12-38-27-16,10 1-6 16,1 2-4-16,-5-2-6 0,-3-5 0 15,-2-5-18-15,1-5-105 16,-1-7-76-1,2-9-155-15</inkml:trace>
  <inkml:trace contextRef="#ctx0" brushRef="#br0" timeOffset="114641.5072">11841 12009 1219 0,'0'0'33'16,"0"0"-28"-16,0 0 5 16,84-16 57-16,-56 16-57 15,-3 15-10-15,-8 5-2 16,-5 1-4-16,-9 2-19 15,-3 2-28-15,-12 0 12 16,-14 0 17-16,-2 0 8 16,3-4 14-16,7-4 2 15,10-6 0-15,8-2 20 16,0-2 6-16,24-3 22 16,11-2 31-16,11-2-43 15,0 0-29-15,3 0-7 0,-2-9-8 16,0-5-100-16,-5-7-141 15,-8-7-597-15</inkml:trace>
  <inkml:trace contextRef="#ctx0" brushRef="#br0" timeOffset="115188.0473">12323 11740 970 0,'0'0'191'16,"0"0"-155"-16,0 0-27 16,0 0 13-16,0 0 28 15,90-37-41-15,-62 35-9 16,-1-2 0-16,-4 1 4 15,-7 0-2-15,-6 1 6 16,-4-2 31-16,-5 3 15 16,-1 0-13-16,2 1-11 0,-2 0-10 15,0 0-18 1,0 0-2-16,0 0-10 16,1 10-11-16,1 11 17 0,-1 8 0 15,2 8 4-15,2 8 2 16,1 6-1-16,6 4-1 15,-5 3 0 1,1 0 0-16,-4 3 0 0,-1-3 1 16,-3 2-1-16,0-3 4 15,0 3-1-15,-1-4 7 16,-10 1-5-16,4-1-4 16,-1-2 8-16,4 2-7 15,1-4 5-15,3-5 4 16,-2-9 1-16,1-7 11 0,-4-9-1 15,1-6-13-15,-7-5 0 16,-8-6-3-16,-11-5-1 16,-13-3-5-16,-15-20-142 15,-4-13-180 1</inkml:trace>
  <inkml:trace contextRef="#ctx0" brushRef="#br0" timeOffset="118136.6741">12669 11329 495 0,'0'0'659'0,"0"0"-624"15,0 0-21-15,0 0 114 16,0 0-28-16,0 0-45 16,0 0-44-16,0 0-11 15,58-69-1-15,-29 69-1 16,-2 0 2-16,-2 0 0 0,-4 12-2 16,-5 6 1-16,-1 1-1 15,-9 7-7-15,-5 0 5 16,-1 2-24-16,0-2-20 15,-6-1 3-15,-7-6 12 16,-3-5 16-16,-4-4 6 16,-2-3-6-16,1-5 11 15,-1-2 3-15,2 0 3 16,5 0 4-16,4-9-3 16,3 2 3-16,4 0 3 15,2 2-4-15,2 0 35 0,0 3 1 16,0 0-6-1,0 0 1-15,6 2-21 16,9 0-10-16,3 0-2 0,3 0 3 16,-1 8-8-16,-1 2 4 15,0 3 0-15,-1 0 2 16,-2 0-2-16,-1-2 0 16,3-1 0-16,1-1-34 15,1-2-60-15,2-3-42 16,3-4-93-16,2 0-262 15</inkml:trace>
  <inkml:trace contextRef="#ctx0" brushRef="#br0" timeOffset="118430.4774">13215 11339 1167 0,'0'0'98'16,"0"0"-97"-16,0 0 55 15,0 0 20-15,82-7-68 0,-58 7-2 16,-3 0-6-1,0 5-5-15,-2-1-65 0,-2-1-58 16,-1-2-97-16,-7-1-250 16</inkml:trace>
  <inkml:trace contextRef="#ctx0" brushRef="#br0" timeOffset="118735.6535">13591 11162 1001 0,'0'0'54'0,"0"0"4"16,0 0 87-16,0 0-27 15,0 0-43-15,0 0-51 16,0-15-8-16,0 15-16 15,0 12 3-15,0 5-3 16,2 7 5-16,3 4-1 16,0 0 5-16,1 2-6 15,-1 2 3-15,-1-5-2 16,-1 1-3-16,2-3 0 16,0-2-1-16,-2-3-43 0,-3-6-154 15,0-8-211 1</inkml:trace>
  <inkml:trace contextRef="#ctx0" brushRef="#br0" timeOffset="120486.0051">15059 11901 1026 0,'0'0'64'15,"0"0"-56"-15,0 0 34 16,-9-75 53-16,-1 60-31 15,-1 1-36-15,-2 1-16 16,-5 1 6-16,-4 4 11 16,-5 2-9-16,-3 6-6 0,-3 0-4 15,2 0-4 1,4 14-4-16,6 11-2 0,5 1-6 16,8 5 6-16,8 2 1 15,0-5-1-15,11-4 4 16,16-7 1-16,5-7-5 15,8-4 8-15,-1-6-8 16,-1 0-9-16,-4-10 1 16,-4-13 0-16,-6-5 1 15,-4-7 6-15,-4-4 0 16,-6-3 2-16,-3-5-1 16,-1-4 1-16,-3-3-1 15,-1-6 4-15,-2 3 8 16,0 2 12-16,0 5-1 0,0 7-7 15,-3 9 11 1,-2 4-4-16,2 6-1 16,-1 4 0-16,0 5-4 0,1 3-3 15,1 8-5-15,2 0 2 16,-1 4 1-16,1 0-13 16,0 0-2-16,0 10-5 15,0 17-1-15,0 16 8 16,6 14 0-16,7 8 0 15,-3 4 0-15,4 4 0 16,-2-2 0-16,-3-5 0 16,-1-4 0-16,-5-6-9 15,-1-4-26-15,-2-7-8 0,0-7-12 16,0-7-48-16,0-5-57 16,0-6-55-1,0-8-293-15</inkml:trace>
  <inkml:trace contextRef="#ctx0" brushRef="#br0" timeOffset="120746.3087">14721 12131 1105 0,'0'0'101'0,"0"0"-98"16,0 0 48-16,141 8 91 16,-68-8-75-16,11 0-49 15,5 0 0 1,2-2-18-16,-2-4 4 0,-7-1-1 16,-15 3-3-16,-15 2-48 15,-21-1-132-15,-19 2-204 16</inkml:trace>
  <inkml:trace contextRef="#ctx0" brushRef="#br0" timeOffset="121601.9698">15056 12806 1045 0,'0'0'68'16,"0"0"-48"0,0 0 14-16,0 0 74 15,-88-79-21-15,61 70-43 16,-8 5-28-16,-1 4 9 0,1 0-6 15,7 4 5-15,7 13-15 16,6 6-7-16,5 3 3 16,8 2-4-16,2-1 3 15,2-1 2-15,19-7-2 16,4-1-1-16,5-10-3 16,1-4-3-16,2-4-1 15,-2 0-5-15,-4-11 0 0,-4-11 3 16,-4-7 2-16,-3-7 1 15,-5-5 3-15,-4-9 0 16,-2-5 4-16,-5-3-3 16,0 2 4-16,0 5 12 15,-2 8-5-15,-8 9 14 16,1 7 3-16,0 5-10 16,5 9 12-16,1 9-12 15,3 4 0-15,0 0-5 16,0 0-12-16,0 0-4 15,0 13-7-15,0 13 7 16,0 10 0-16,3 8 4 16,4 6-1-16,3 6-1 15,2 0-3-15,5 1-6 16,1-2-47-16,3-12-52 0,-2-4-124 16,-3-12-103-16,-6-14-345 15</inkml:trace>
  <inkml:trace contextRef="#ctx0" brushRef="#br0" timeOffset="122085.2961">15244 12631 1155 0,'0'0'64'0,"0"0"-44"0,0 0 84 16,0 0-2-1,82-40-82-15,-55 46-14 16,-1 15-5-16,-3 2-1 0,-8 5 0 16,-10 1-9-16,-5 1 5 15,-2-2-2-15,-22-1 4 16,-1-4 1-16,-2-5 1 16,8-3 0-16,5-7 0 15,8-4 1-15,5-4-1 16,1 0 8-16,0 0 1 15,15-16-9-15,9-8-9 16,3-4 8-16,-4-4-1 0,0-5-7 16,-5-3 9-1,-2 1-7-15,-4 4 7 16,-4 6 2-16,-4 11 5 0,-4 9 22 16,0 6 19-16,0 3-29 15,0 0-19 1,0 17-25-16,0 12 25 0,-4 7 0 15,4 5 0 1,0-2 3-16,3 1 2 0,16-5-3 16,5-9 2-16,5-5-4 15,7-7-3-15,5-6-23 16,2-8-127-16,-1 0-180 16</inkml:trace>
  <inkml:trace contextRef="#ctx0" brushRef="#br0" timeOffset="150964.2514">16611 11467 1017 0,'0'0'66'16,"0"0"-43"-16,0 0-22 15,0 0 42-15,-89-49-9 16,50 45-22 0,1 4 2-16,1 0-12 0,5 0 13 15,7 1 8-15,4 8-14 16,6 0 2-16,2 3-6 16,4 1-5-16,1 4 11 15,1 4-11-15,-2 3 1 16,2 3 2-16,-2 2 4 15,0 3-6-15,1 2 0 16,2-1-1-16,3 3 7 0,2 0-6 16,1 6 4-16,0 0-5 15,0 3 5 1,0 4-3-16,4 1-2 0,4 0 0 16,2-3 4-16,-1 1-1 15,-1-3-3-15,-4-1 0 16,-2 0 2-16,-1 0-4 15,-1 2-2-15,0 0 4 16,0-2 3 0,2 3-3-16,2 1 0 0,-1 8 1 15,1 1 5-15,0 0-6 16,-3-4 0-16,-1-7 1 16,0-2 10-16,0-7-6 15,0-7 3-15,0-7-3 16,0-4-3-16,6-7 3 0,16-3 3 15,11-2 16-15,11-4 4 16,9-1-15-16,-1-2-5 16,-4 0-2-16,-3 0-5 15,-6 0-1-15,-3-4-52 16,-5-6-60-16,-9-6-121 16,-4-7-614-16</inkml:trace>
  <inkml:trace contextRef="#ctx0" brushRef="#br0" timeOffset="152247.9797">16834 12153 325 0,'0'0'838'0,"0"0"-794"0,0 0-25 16,3-89 94-1,19 71-26-15,6 5-37 16,6 4-36-16,6 4-8 0,1 5 4 16,-4 0-5-16,-9 6 1 15,-8 13-6-15,-11 5-9 16,-9 5 7-16,-11 5-19 16,-32 4-32-16,-16-1 1 15,-9-2 15-15,4-5 32 16,12-8 5-16,18-3-2 15,17-9 2-15,12 0 1 16,5-3 17-16,14 0 11 16,25 0 28-16,16-3-25 0,14-2-10 15,5-2-22-15,-2 0 1 16,-6 0-1-16,-5 0-10 16,-8 0-55-16,-4-9-116 15,-7-5-53-15,-6-6-166 16</inkml:trace>
  <inkml:trace contextRef="#ctx0" brushRef="#br0" timeOffset="152614.0022">17603 12021 1022 0,'0'0'107'16,"0"0"-90"-16,0 0 43 0,0 0 16 15,-97-17-37-15,70 37-19 16,3 9-11-16,6 8 2 16,11 4 1-16,7 3-11 15,0-1 4-15,18 0-4 16,7-8-1-16,8-6 11 16,7-13-11-16,2-9-1 15,3-7-17-15,-5-2 8 16,-7-18 10-16,-9-6 2 15,-11-5 12-15,-7-1 55 16,-6-2-5-16,0-1-23 0,-19 2-22 16,-10 4-19-1,-2 6-1-15,0 11-6 16,5 6-1-16,6 6-41 0,9 4-81 16,11 17-40-16,0 1-128 15,17 1-536-15</inkml:trace>
  <inkml:trace contextRef="#ctx0" brushRef="#br0" timeOffset="153098.2389">18070 12098 1198 0,'0'0'74'15,"0"0"-46"-15,0 0 9 16,0 0 24-16,84-17-58 16,-49 36-3-16,-2 6-2 15,-10 5-5-15,-9 2 7 16,-11 1-8-16,-3-2 7 16,-4-1-3-16,-15-6-14 15,0-7 14-15,3-5-5 16,6-6 9-16,4-3 0 15,6-3 0-15,0 0 10 0,0-6-10 16,13-9-4-16,8-5-25 16,0-1-8-16,0-2 0 15,-3-2 25-15,-3 0 12 16,-5 0 3-16,-3 6 21 16,-3 2 0-1,-4 9 43-15,1 3-8 0,-1 5-12 16,0 0 0-16,0 0-47 15,2 1-2-15,1 15-2 16,3 6 3-16,0 5-2 16,2 0 3-16,1 2 0 15,0-4-6-15,2-3-30 16,-1-3-75-16,2-7-63 16,0-7-136-16,0-5-553 15</inkml:trace>
  <inkml:trace contextRef="#ctx0" brushRef="#br0" timeOffset="153568.2913">18455 11723 873 0,'0'0'254'0,"0"0"-233"16,0 0-12-16,0 0 7 16,0 0 17-16,0 0-28 15,103-54-5-15,-81 64-2 16,-7 6 2-16,-7 1-3 15,-8 2-1-15,0 0 0 16,0-1 1-16,-11 3 3 16,2-3-1-16,2 1 3 15,5 4-1-15,2 0-1 16,0 3 0-16,3 1-1 16,7-3 1-16,-2-1 0 0,-5-2 0 15,-3-5 2-15,0-3 12 16,-5-1 34-16,-15-5 29 15,-7-3-1 1,-4-3-13-16,-2-1-32 0,4 0-17 16,10 1-14-16,7 4-31 15,12-4-207 1,6-1-317-16</inkml:trace>
  <inkml:trace contextRef="#ctx0" brushRef="#br0" timeOffset="154034.9308">19241 12233 1093 0,'0'0'83'16,"0"0"-61"-16,0 0 17 15,0 0 67-15,127 6-63 16,-66 1-28 0,-1-2 7-16,-1-3 7 0,-8 1-3 15,-8-3-11-15,-10 0-14 16,-9 0 4-16,-10 0-5 15,-7 0-38-15,-7-5-92 16,0-5-151-16,-1-1-297 16</inkml:trace>
  <inkml:trace contextRef="#ctx0" brushRef="#br0" timeOffset="154242.3766">19499 12110 1131 0,'0'0'110'16,"0"0"-105"-16,0 0 20 16,0 0 62-16,0 0-16 15,5 89-58-15,10-49-5 16,0 2 0-16,-1-1-8 0,2 2-4 16,-2-5-120-16,-5-8-128 15,-4-9-298-15</inkml:trace>
  <inkml:trace contextRef="#ctx0" brushRef="#br0" timeOffset="155130.9491">20168 12145 824 0,'0'0'171'0,"0"0"-109"15,0 0-6-15,0 0 18 16,0 0 8-16,0 0-35 16,-65-67-28-16,37 67-7 0,0 3-8 15,-1 13 4 1,10 3-3-16,7 5-3 16,11 1-2-16,1-3 0 0,13 0 2 15,20-7-2-15,7-5-9 16,-1-8-35-16,-5-2-11 15,-7-6 20-15,-9-14 20 16,-8-3 15-16,-7-5 0 16,-3 2 5-16,0 1 17 15,0 4 8-15,-1 9 8 16,-1 5-8-16,2 5 6 16,0 2-31-16,0 0-5 0,13 15-12 15,9 10 12-15,8 4 0 16,-2 5 0-16,-3 1 0 15,-5 1-2-15,-7 2 0 16,-11 0 2-16,-2-6-4 16,-15-3 2-16,-18-9 1 15,-7-8 1-15,-5-9 0 16,-4-3 8-16,5 0 12 16,9-6-1-16,12-3-10 15,10 1-9-15,13 0-72 16,6-2-129-16,32-2-506 15</inkml:trace>
  <inkml:trace contextRef="#ctx0" brushRef="#br0" timeOffset="155557.5197">20503 12115 1214 0,'0'0'92'0,"0"0"-81"15,0 0 33-15,102-3 6 16,-63 25-32-16,1 5-14 16,-9 3 1-16,-13 3-5 15,-13-1-8-15,-5-3 4 16,-9-6-1-16,-15-9-39 16,1-3 16-16,2-7 8 15,11-4 14-15,6 0 1 16,4 0 2-16,1-12 0 0,20-7-24 15,7-2 14-15,2-2 12 16,0-2 2-16,-8 2 5 16,-8 3 14-16,-7 7 45 15,-4 4-22-15,-3 5 13 16,0 2-13-16,0 2-17 16,0 0-26-16,0 16-19 15,0 8 19-15,0 7-1 16,0 1 3-16,11-1-2 15,5-3 0-15,2-3 0 16,3-5-8-16,0-2-65 0,1-4-72 16,0-7-123-1,0-7-424-15</inkml:trace>
  <inkml:trace contextRef="#ctx0" brushRef="#br0" timeOffset="155756.9831">21135 12237 1204 0,'0'0'87'0,"0"0"-86"16,89 0 18-16,-49 4 44 0,6-1-42 16,-2-1-17-16,-4-1-4 15,-7-1-1-15,-11 0-86 16,-5-1-86-1,-11-9-165-15</inkml:trace>
  <inkml:trace contextRef="#ctx0" brushRef="#br0" timeOffset="155975.932">21340 12055 1035 0,'0'0'140'0,"0"0"-104"15,0 0-8-15,0 0 81 16,2 75-35-16,11-36-38 0,4 4-12 16,-2-2-10-16,1-1-11 15,-4-1-1-15,0-7 0 16,-3-3-2-16,-2-6-59 16,-1-8-134-16,3-7-140 15</inkml:trace>
  <inkml:trace contextRef="#ctx0" brushRef="#br0" timeOffset="156330.3305">21680 12100 1173 0,'0'0'64'0,"0"0"-39"16,0 0-22-16,0 0 48 16,108-3-20-16,-81 21-26 15,-5 2-5-15,-10 2 0 16,-9-2 0-16,-3 0-14 16,-16 3-3-16,-13-2 1 15,0-1 5-15,5-3 10 16,10-6-5-16,10-1 6 15,4-1 1-15,0-3 4 0,19-4 7 16,10 1 3-16,5-3-12 16,7 0 2-16,1 0-5 15,3-14-107 1,-5-8-236-16</inkml:trace>
  <inkml:trace contextRef="#ctx0" brushRef="#br0" timeOffset="156846.5466">22185 11526 1003 0,'0'0'0'0,"0"0"-79"16,104-4 75-16,-62 4 0 16,-2 0-7-16,-3 0-16 15,-5 0 22-15,-11-1 5 16,-5-6 17-16,-7 1 83 16,-4 1-44-16,-2 2 17 15,-2 0-9-15,-1 3-12 16,3 0-33-16,-2 0-19 0,5 13-10 15,5 13 1 1,0 9 7-16,0 9 0 16,-3 3 4-16,-2 5-1 0,-2 6 11 15,0 7 5-15,3 6 14 16,-3 4 18-16,1 1-14 16,-1-1-17-16,-2-1-13 15,-2-4-3-15,0-2 5 16,-2-3-6-16,-5-5 2 15,-1-3 3-15,-1-7-3 16,2-1 23-16,-2-10-9 16,-4-5 2-16,-1-9 0 15,-1-9-10-15,-3-4-2 0,-3-4-7 16,-8-7-8 0,-9-1-154-16,-8-11-257 15</inkml:trace>
  <inkml:trace contextRef="#ctx0" brushRef="#br0" timeOffset="158884.824">3264 14952 207 0,'0'0'876'0,"0"0"-795"15,0 0-43-15,19-75 28 16,-7 70 38-16,2 5-45 16,7 0-51-16,-1 16-8 15,3 11-3-15,-5 4-2 16,-2 5 0-16,-1-2 3 16,0 2 3-16,-3-5-1 15,2-6 0-15,0-3 0 16,0-9 2-16,-1-5-2 15,-1-7 0-15,3-1 4 16,0-3-1-16,3-15 3 0,0-7-5 16,0-4 3-1,-6-3-4-15,-4-1 0 16,-6 0 2-16,-2 0 0 16,0 3 0-16,-10 5 2 15,-4 6 11-15,-2 5-13 0,4 6 10 16,1 8-12-16,1 0-1 15,1 22-1-15,3 13-4 16,6 7 6-16,0 8 0 16,9 5-1-16,15 5 0 15,1 5 1-15,3 2-11 16,2-1-9-16,-1-1-16 0,-4-5 6 16,-7-7 1-16,-9-6-18 15,-9-5 17-15,0-10 16 16,-22-6 2-1,-11-5 11-15,-9-9 1 0,-7-6 15 16,-4-6 36-16,-3 0 12 16,-1-11-3-16,2-11-11 15,7-2-11 1,5-4-10-16,7-2-17 0,11 2-2 16,16-3-9-16,9 2-2 15,7-4-121-15,29 0-99 16,9-5-203-16</inkml:trace>
  <inkml:trace contextRef="#ctx0" brushRef="#br0" timeOffset="159177.5464">3938 14679 1057 0,'0'0'36'0,"0"0"18"16,0 0-18-16,0 0 59 15,0 0-22-15,0 0-71 16,0 0-1-16,-13 36-1 0,13-3 3 15,0 8-3-15,0 4-1 16,3 5-76-16,7-3-57 16,2-6-167-16</inkml:trace>
  <inkml:trace contextRef="#ctx0" brushRef="#br0" timeOffset="159474.753">4901 15027 1335 0,'0'0'66'16,"0"0"-66"-16,116 0-4 15,-68 0 4-15,-2 2 0 16,-6 4-1-16,-8 0-132 16,-16 2-93-16,-13 0-251 15</inkml:trace>
  <inkml:trace contextRef="#ctx0" brushRef="#br0" timeOffset="159640.3103">4850 15243 1004 0,'0'0'117'16,"0"0"-72"-16,98 9 82 16,-42-9-19-16,5 0-65 15,3 0-39-15,-3 0-4 16,-7 0-38-16,-8 0-135 15,-13-9-221-15</inkml:trace>
  <inkml:trace contextRef="#ctx0" brushRef="#br0" timeOffset="160680.3568">6327 15114 825 0,'0'0'149'16,"0"0"-72"-16,0 0 49 15,0 0 14-15,0 0-54 16,13-85-35-16,4 71-17 0,7 3-2 15,1 3-2 1,5 3-16-16,0 5-7 0,-2 0-7 16,5 5 0-16,-3 13-1 15,-2 5-2-15,-4 3 3 16,-8 7-5-16,-8 4 0 16,-8 1-9-1,0 0-16-15,-23-4-1 0,-10-8-19 16,-7-4 0-16,0-7 21 15,3-6 9-15,1-8 9 16,4-1 1-16,4 0 7 16,7-7 3-16,8-4 0 15,4-2 5-15,9 1 0 16,0 1 7-16,0 1 11 16,13 4-1-16,7 3 0 15,7 3-15-15,4 0 0 16,2 6 0-16,1 10-6 0,3 4-1 15,1 1 2-15,-1 3-2 16,2 1-6-16,1-1-112 16,-1-5-80-16,-2-6-186 15</inkml:trace>
  <inkml:trace contextRef="#ctx0" brushRef="#br0" timeOffset="161296.4581">7464 14797 828 0,'0'0'40'0,"0"0"8"0,-91-39 28 15,60 31 18-15,1 5-19 16,4 2-45-16,10 1-10 15,4 0-3-15,2 4-9 16,5 10-6-16,2 6 12 16,0 8-9-16,3 4 3 15,0 8-5-15,0 1 1 16,3 5-4-16,5-2 0 16,-1 6 1-16,-4 1 1 15,-3 4 1-15,0 0 0 16,0-2-3-16,0-2 3 15,-6-4-3-15,0-6 0 16,0-1 0-16,6-3 0 0,0-2 0 16,0-3 2-16,0-1-2 15,3-1 0-15,6-5 1 16,4-1-1-16,4-5 0 16,8-2 4-16,2-2 0 15,3-4 5-15,1-4 17 16,-1-3-1-16,3-1-10 15,-2-3-9-15,-4 0-5 16,3 0-1-16,-5-3-66 16,0-11-103-16,-3-9-164 15</inkml:trace>
  <inkml:trace contextRef="#ctx0" brushRef="#br0" timeOffset="162229.6333">7898 14966 1033 0,'0'0'102'15,"0"0"-67"-15,0 0 23 16,0 0 52-16,0 0-47 16,98-50-51-16,-78 52-9 15,-2 15-3-15,-9 6-6 16,-9 6 4-16,0 3-5 15,-17 1 1-15,-14-1-42 16,-8-5-19-16,-1-4 26 16,-1-10 4-16,3-3 9 15,9-10 27-15,5 0 1 16,8-3 0-16,7-11 10 0,9-2-7 16,0 0 22-1,2 2 3-15,14 3 1 16,-4 5 0-16,5 3 8 0,0 3-18 15,-3 3-13-15,7 11 1 16,-1 7 2-16,0 4-2 16,4 4-3-16,0 1 2 15,1-2-6-15,3-3 0 16,-1-5-45-16,4-6-69 16,1-7-43-16,-1-7-90 15,2 0-312-15</inkml:trace>
  <inkml:trace contextRef="#ctx0" brushRef="#br0" timeOffset="162563.8491">8416 14971 971 0,'0'0'59'0,"0"0"-2"16,0 0 18-16,0 0 22 15,0 0-47-15,0 0-42 16,-48-15 2-16,33 43-1 15,6 6 1-15,6 3-2 16,3-2-8-16,3 0 1 16,22-3 4-16,5-6-3 15,6-10 4-15,6-9-4 16,-2-7 0-16,-9 0 3 16,-10-13-1-16,-7-9 8 0,-11-4 11 15,-3-3 26-15,0-1-10 16,-18 1-7-1,-9 1-27-15,-6 4-5 0,2 9-9 16,3 7 5-16,8 8-63 16,7 1-67-16,10 18-51 15,3 4-161-15</inkml:trace>
  <inkml:trace contextRef="#ctx0" brushRef="#br0" timeOffset="163045.5539">8850 14997 703 0,'0'0'464'0,"0"0"-424"16,0 0-22-16,0 0 53 15,89-60 9-15,-49 60-58 16,1 19-21-16,-2 7-2 15,-6 3-1-15,-10 1 1 16,-12 6-1-16,-11 1-2 16,0 0-3-16,-11-5 5 15,-11-3-1-15,1-11-3 16,2-7-3-16,4-5 4 16,7-6 4-16,5 0 2 15,3-1 13-15,0-15-14 16,8-4-5-16,14-1-11 0,0-3-4 15,2-1-6-15,-7 1 8 16,-4 1 15-16,-7 3 3 16,-4 5 4-16,-2 4 24 15,0 5 20-15,0 4-16 16,0 2-5-16,0 0-27 16,3 10-7-16,3 12 7 15,4 3 1-15,2 3 2 16,3 3-3-16,3-2 0 0,0-1 0 15,1-6-24-15,0-4-75 16,0-7-52-16,0-5-105 16,0-6-246-16</inkml:trace>
  <inkml:trace contextRef="#ctx0" brushRef="#br0" timeOffset="163529.261">9399 14647 981 0,'0'0'51'16,"0"0"-26"-16,0 0 17 16,0 0 12-16,0 0-51 15,89-6-3-15,-60 23-2 16,-10-1-1-16,-10 1 2 16,-9-1-4-16,-3-1 3 15,-13-1 1-15,-7-2 2 16,-1 0 3-16,7-1 4 15,6 2-7-15,11 5 5 16,0 5-6-16,24 4 1 0,0 0 2 16,6-1-3-16,-8-2-1 15,-4-4 1-15,-11-3 0 16,-7-6 0-16,0-1 2 16,-14-4 0-16,-14-2 35 15,-10-2 3-15,-1 1-17 16,3-1-10-16,8 3-10 15,10 4-3-15,14 2-102 16,4-3-203-16</inkml:trace>
  <inkml:trace contextRef="#ctx0" brushRef="#br0" timeOffset="163779.4451">9855 15049 1168 0,'0'0'77'0,"93"10"-72"16,-35-4 3-16,-1-3 86 16,-2-3-46-16,-7 0-40 15,-8 0-5-15,-13 0 4 0,-9-2-7 16,-17-7-34-1,-1-5-84-15,-7-2-159 0,-17-3-293 16</inkml:trace>
  <inkml:trace contextRef="#ctx0" brushRef="#br0" timeOffset="163970.4508">9975 14872 909 0,'0'0'268'16,"0"0"-219"-16,0 0-47 15,0 0 93-15,-2 96 0 16,17-53-61-16,3 3-19 16,0-1-11-16,-3 0-1 15,-5-3-6-15,1-2-115 16,-7-11-167-16,-2-8-337 0</inkml:trace>
  <inkml:trace contextRef="#ctx0" brushRef="#br0" timeOffset="164795.5677">10923 14893 986 0,'0'0'84'0,"0"0"-68"16,0 0 38-16,0 0 58 16,-92-60-38-16,49 60-44 15,1 0-27-15,0 14 6 0,5 11-2 16,13 1-5-1,12 3-2-15,12-2 4 16,2-4-2-16,28-3-2 16,7-6-10-16,9-6-35 0,-1-6-4 15,-7-2-15-15,-12-7 12 16,-8-16 5-16,-11-6 47 16,-7-2 4-16,0-2 22 15,-1 3 4-15,-10 8 10 16,4 9 4-16,4 7 11 15,3 6-24-15,0 0-31 16,4 19-16-16,14 12 16 16,9 7 0-16,5 3 0 15,-1 0-2-15,-3-1 2 16,-9 0-1-16,-11-1 0 0,-8-3 1 16,-3-4-5-16,-22-4 5 15,-11-10 0-15,-9-8 6 16,-4-9 16-1,-6-1-5-15,1-1-7 0,9-10-1 16,14-2-9-16,22 1-110 16,12-1-214-16</inkml:trace>
  <inkml:trace contextRef="#ctx0" brushRef="#br0" timeOffset="165229.4089">11186 14929 1349 0,'0'0'63'0,"0"0"-40"16,0 0 10-16,0 0 37 15,0 0-58-15,112-16-12 16,-75 44-1-16,-8 5-4 16,-14 1-2-16,-11-3-12 15,-4-2-23-15,-9-3-2 16,-12-8 3-16,-3-5 19 15,7-5 5-15,6-4 6 16,11-4 0-16,0 0 4 16,6-4 6-16,16-13-42 15,7-3 0-15,-1-4 31 0,-3-3-2 16,-5-3-4 0,-5-1 18-16,-9 2 7 15,-6 5 48-15,0 4 13 16,0 11 0-16,-5 5-17 0,-5 4-28 15,4 10-17-15,-2 15-6 16,4 8 6-16,4 5-3 16,0 1 0-16,6 0 0 15,13-3 0-15,2-5-3 16,5-6-55-16,0-5-58 16,1-10-54-16,-3-10-181 15</inkml:trace>
  <inkml:trace contextRef="#ctx0" brushRef="#br0" timeOffset="165440.8436">11795 15022 1035 0,'0'0'191'0,"0"0"-177"16,101 0-11-16,-53 0 57 15,-3 0-9-15,2 0-35 16,-9 0-14-16,-8-4-2 16,-11-5-25-16,-10-1-92 15,-6-3-81-15,-3-5-178 16</inkml:trace>
  <inkml:trace contextRef="#ctx0" brushRef="#br0" timeOffset="165641.3081">11955 14822 1021 0,'0'0'167'16,"0"0"-158"-16,0 0 10 15,0 0 81-15,-8 91-43 16,13-45-23-16,14-1-19 16,-1 0-11-16,3-3 4 15,-6-3-8-15,-4-4-56 16,-1-9-136-16,-6-9-165 15</inkml:trace>
  <inkml:trace contextRef="#ctx0" brushRef="#br0" timeOffset="165962.9713">12420 14931 872 0,'0'0'317'0,"0"0"-317"15,0 0 6-15,0 0-13 16,97 51 5-16,-84-21 2 16,-10-1-3-16,-3 1-68 15,-17-5 11-15,-8-5 41 16,2 1 15-16,6-7 4 0,11-3 5 15,6-4 21-15,0-2 16 16,8-2 8-16,19-3 13 16,13 0-13-16,6 0-47 15,3-4-3-15,-1-10-1 16,-3-5-139-16,-8-9-357 16</inkml:trace>
  <inkml:trace contextRef="#ctx0" brushRef="#br0" timeOffset="166401.1359">12823 14604 1323 0,'0'0'30'0,"0"0"-28"16,0 0-1-16,118-31 1 15,-72 31-2-15,-3 0-6 16,-8 0 5-16,-15 0 0 16,-11 0 2-16,-9 0 2 15,0 0 14-15,0 0 15 16,0-1 2-16,0 1-19 0,0 0-15 16,0 13-23-16,0 14 17 15,0 13 5-15,0 10 2 16,2 12 1-16,11 8-1 15,1 4 0-15,0-2 7 16,-3-1 3-16,-2-4-3 16,-6-1 22-16,-3-1-26 15,0 1 17-15,0-6-1 16,-10-2-12-16,-3-4 7 16,-1-5-9-16,-3-9-4 15,-7-10 7-15,-6-7-8 16,-11-13 5-16,-7-9-6 15,-13-1-25-15,-5-15-131 16,3-19-217-16</inkml:trace>
  <inkml:trace contextRef="#ctx0" brushRef="#br0" timeOffset="167901.1731">14073 14647 620 0,'0'0'528'0,"0"0"-506"16,0 0-21-16,0 0-1 15,0 0 25 1,-103-26-9-16,78 26-9 16,1 0-7-16,3 0 2 0,6 0 10 15,2 1-3-15,5-1 6 16,2 5-5-16,5 0-8 16,-1 4 4-16,2 2-4 15,0 7 0-15,0 1 6 16,0 4-7-16,0 2 3 15,0 2-4-15,0 5 2 16,0 1-3-16,0 2 1 16,0 5 0-16,0-3 1 15,0 4 0-15,0-1 2 16,0 0-1-16,0 2-2 0,0 1-1 16,0-1 0-16,0-2 1 15,0-3 2-15,0-3-1 16,3-2 2-1,5-3-3-15,2 1 0 0,2-3 0 16,3 1 3-16,1-4 0 16,-2-1 6-16,2-5 2 15,-4-5 2-15,3-1 1 16,2-4-6-16,0-2 10 16,6 0 2-16,1-3-4 15,3-2 2-15,1-1-16 16,2 0-4-16,3 0-14 15,4-11-98-15,4-9-61 16,4-5-253-16</inkml:trace>
  <inkml:trace contextRef="#ctx0" brushRef="#br0" timeOffset="169828.2611">14477 14852 1059 0,'0'0'122'16,"0"0"-92"-16,0 0-26 15,0 0 62-15,99-41-12 16,-56 41-29-16,-1 0-14 16,-3 12-2-16,-5 6-8 15,-10 4-1-15,-11 2 0 16,-11 4-3-16,-2 4-6 16,-18 4-10-16,-13-1-30 15,-10-2-9-15,-2-7 26 16,1-5 12-16,-1-7 10 0,3-4 6 15,2-5 4-15,6-3 0 16,6-2 4-16,10 0-3 16,7-4 1-16,9-5 16 15,0-3 14-15,7-1-5 16,14 2-17-16,5 2 25 16,-1 0-3-16,0 5-2 15,-1 4 0-15,0 0-10 16,3 0-1-16,0 10 0 15,-2 8-15-15,-1 4-4 16,-6-1 0-16,-2 2-1 0,-2-1-39 16,-1-2-47-16,2-2-50 15,4-8-21-15,3-6-111 16</inkml:trace>
  <inkml:trace contextRef="#ctx0" brushRef="#br0" timeOffset="170286.0397">15094 14847 727 0,'0'0'271'0,"0"0"-218"16,0 0 1-16,0 0 56 15,0 0-23-15,0 0-76 16,-29-10-11-16,25 27-6 16,-4 6 6-16,1 2 3 15,-2 6-3-15,3-2 0 16,0 5 8-16,4-1-7 16,2-3 14-16,0-1-9 15,14-1-5-15,13-7 5 16,7-3-4-16,11-7 5 15,4-9-5-15,3-2 5 16,-1-6-4-16,-9-13 1 0,-9-3-3 16,-10-3 5-16,-8-5 5 15,-4-1 36-15,-10-2 8 16,-1-3-19-16,-7-1-4 16,-17 1-23-16,-11 5-7 15,-6 5-4-15,-1 8-2 16,2 8-5-16,4 6-29 15,10 4-49-15,9 0-82 16,9 1-115-16,8 1-553 16</inkml:trace>
  <inkml:trace contextRef="#ctx0" brushRef="#br0" timeOffset="171535.9303">15811 14863 1034 0,'0'0'172'15,"0"0"-149"-15,0 0-10 16,0 0 122-16,0 0-38 16,0 0-81-16,4 9-10 0,28 15-7 15,8 2 2 1,4 3-1-16,0 2 8 0,-3-2-6 16,-3-1 0-16,-3-1-4 15,-4-2 5-15,-4-4-6 16,-2-4-49-16,-6-6-53 15,-5-6-18 1,-5-5-51-16,-2 0-39 0,-5-5-167 16</inkml:trace>
  <inkml:trace contextRef="#ctx0" brushRef="#br0" timeOffset="171760.0547">16175 14864 1032 0,'0'0'120'16,"0"0"-117"-16,0 0 17 0,-92 29 37 16,60-3 8-16,0 10-36 15,-1 0-22-15,1 6 6 16,3-4-10-16,5-1 2 16,6-4-2-16,3-3-3 15,7-4-27-15,5-1-93 16,3-10-66-16,0-6-223 15</inkml:trace>
  <inkml:trace contextRef="#ctx0" brushRef="#br0" timeOffset="174775.0618">16566 14921 368 0,'0'0'430'15,"0"0"-307"-15,0 0-6 16,0 0 16-16,0 0-15 0,0 0-41 16,-22-77-12-1,22 66-27-15,7-1-14 0,14 0-2 16,6 5-20-1,7 4 9-15,4 3-10 0,2 0 1 16,-6 6-3-16,-6 5 1 16,-11 3-5-16,-12 2 5 15,-5 2-11-15,-2 0-3 16,-18-2-1-16,-5-2 3 16,0-4 5-16,4 1 3 15,9-5 1-15,6 1 2 16,6 3-6-16,0 0-17 15,10 1 7-15,11 3 8 16,3-1 5-16,-4 1-4 16,-4 1 3-16,-10-5 5 0,-6 4-5 15,0-3 5-15,-22-2 2 16,-8 1 30-16,-5-4 19 16,0-5-17-16,-1 1-6 15,4-1-6-15,9-1-18 16,8 1-4-16,10 1-3 15,5 0-111-15,12 0-112 16,19-2-191-16</inkml:trace>
  <inkml:trace contextRef="#ctx0" brushRef="#br0" timeOffset="175294.6839">17110 14814 962 0,'0'0'276'15,"0"0"-229"-15,0 0-45 16,114-27 14-16,-72 37 34 16,0 14-42-16,-2 7-2 15,-7 3-6-15,-11-1 0 16,-13 0-1-16,-9-2-3 15,0-2 3-15,-21-4-1 0,-6-3 2 16,0-8 0-16,5-5 1 16,8-5-1-1,10-3 7-15,4-1-6 0,0 0 13 16,6-3-14-16,19-13-21 16,8-5-26-16,2-5 7 15,-3-4-3-15,-3-5 38 16,-10-3 5-16,-4-1 11 15,-7 3 25-15,-5 7 18 16,-3 8 6-16,0 8 5 16,0 5-7-16,0 7-22 15,0 1-13-15,0 0-23 16,0 9-2-16,0 12-15 0,-2 11 17 16,2 7 3-1,0 0 0-15,0-1-3 0,3-3 3 16,7-3-6-16,4-1 3 15,5-5-4-15,6-3-32 16,7-5-66-16,4-5-75 16,0-9-194-16</inkml:trace>
  <inkml:trace contextRef="#ctx0" brushRef="#br0" timeOffset="175778.0229">17846 14404 952 0,'0'0'53'0,"0"0"7"16,0 0 23-16,0 0 9 15,0 0-12-15,0 0-43 16,26-63-27-16,-7 63-10 16,3 0-2-16,-1 11 1 0,2 5-8 15,-4 3 8 1,-9 2-5-16,-5 5-1 0,-5-2-42 15,-5 1 0 1,-12-5 30-16,-5-1 10 0,3-7 0 16,6-3 9-16,4 0 0 15,5-6 2-15,4 0 0 16,0-2 2-16,3 2 10 16,14 0 24-16,10 0-4 15,6 0-18-15,3-2-15 0,4 2 2 16,6 0-6-1,2 2-22-15,1-5-163 0,-1 0-322 16</inkml:trace>
  <inkml:trace contextRef="#ctx0" brushRef="#br0" timeOffset="176511.1409">18455 14990 318 0,'0'0'692'0,"0"0"-646"15,0 0-44-15,0 0 47 16,0 0 51-16,0 0-62 0,41 19-36 15,1-13 8-15,9 0 12 16,3-3-12-16,3 0 7 16,-1-1-6-16,-1-2 1 15,-5 0-6-15,-7 0-6 16,-9 0-1-16,-7 0 1 16,-9 0-3-16,-5 0-57 15,-7 0-78-15,-6-5-105 0,0-1-238 16</inkml:trace>
  <inkml:trace contextRef="#ctx0" brushRef="#br0" timeOffset="176742.1705">18720 14833 1149 0,'0'0'81'0,"0"0"-30"15,0 0 82-15,0 0-41 16,0 0-83-16,0 0-6 16,0 51-3-16,14-16 11 15,1 5-8-15,0-1-3 16,-1 0 0-16,-1-3 0 16,-4-1-2-16,1-2-59 0,-3-5-83 15,3-7-115-15,-3-7-406 16</inkml:trace>
  <inkml:trace contextRef="#ctx0" brushRef="#br0" timeOffset="177894.4749">19665 14837 719 0,'0'0'137'16,"0"0"-30"-16,0 0 3 16,0 0-18-16,0 0-36 0,-98-61-11 15,68 59-21-15,-5 2 4 16,-1 0-4-16,2 2 10 15,3 11-14-15,5 3-10 16,8 4 9-16,7 1-13 16,6-1-3-16,5 1 7 15,0-3-10-15,21-1 5 16,9-3 3-16,12-5-7 16,5-7-1-1,0-2-11-15,-4 0-25 0,-4-14 19 16,-13-4 8-16,-8-4 9 15,-6-3 10-15,-7 1-10 16,-5-1 11-16,0 3 10 16,0 5-7-16,-6 1 9 15,-3 8-7-15,4 2-2 0,1 3-6 16,2 3-4-16,1 0-4 16,-1 3-15-16,1 13 13 15,1 8 1-15,0 5 1 16,6 8 0-16,8 0 0 15,0 3 2-15,-2 3-5 16,1-4 2-16,-3 4 1 16,-3-1-2-16,-4-2 2 15,-3-3 0-15,0-2-2 16,-6-10 0-16,-12-7 1 16,-9-7 0-16,-6-8 1 0,-10-3 2 15,-3-3 5 1,-5-16-7-16,2-8-42 15,6-6-129-15,8-3-260 16</inkml:trace>
  <inkml:trace contextRef="#ctx0" brushRef="#br0" timeOffset="179965.867">20417 14793 1008 0,'0'0'38'0,"0"0"-30"16,0 0 21-16,-90 16 44 15,71 8-37-15,1 7-12 16,3 7-2-16,6-3 4 0,8 5-4 15,1-2-6 1,1-1-14-16,20-6 15 0,7-3-11 16,7-2-6-1,0-5 8-15,3-5-8 0,-4-3-42 16,1-7-73-16,-3-5-80 16,-2-1-104-16</inkml:trace>
  <inkml:trace contextRef="#ctx0" brushRef="#br0" timeOffset="180221.3652">20696 14893 899 0,'0'0'107'0,"0"0"-38"15,0 0 37-15,0 0 14 16,0 0-52-1,0 0-68-15,-6-11-10 16,6 31 10-16,0 7 1 0,3 3 2 16,6 2 1-16,1-1-4 15,-4-1 2-15,0-2-2 16,-1-4-4-16,2-3-105 16,5-3-106-16,1-10-161 15</inkml:trace>
  <inkml:trace contextRef="#ctx0" brushRef="#br0" timeOffset="180532.549">20879 14750 1080 0,'0'0'37'0,"0"0"-36"15,0 0-1-15,102 31 54 16,-62 6-27-16,-1 8-12 16,-3 5-8-16,-11 2-3 15,-13-2-4-15,-12-2 2 16,0-5-3-16,-27-6 1 0,-10-8 0 16,-7-7 4-16,-2-8-1 15,3-8 21-15,7-4-1 16,8 0-17-16,13-2-6 15,15 0-58-15,5 0-120 16,30-10-455-16</inkml:trace>
  <inkml:trace contextRef="#ctx0" brushRef="#br0" timeOffset="181677.031">21582 14898 974 0,'0'0'96'15,"0"0"-79"-15,0 0 21 16,0 0 88-16,0 0-42 16,0 0-52-16,-21-5 4 15,36 5-6-15,12 0 9 0,10 0-12 16,8 0-19 0,6 4 3-16,0 1-10 15,2-2 0-15,1 1 7 0,-6-2-8 16,-5 0 8-1,-7 0-8-15,-8-2-6 16,-4 1-28-16,-11-1-98 0,-4 0-56 16,-9 0-97-16,0 0-146 15</inkml:trace>
  <inkml:trace contextRef="#ctx0" brushRef="#br0" timeOffset="181961.7975">21770 14777 1044 0,'0'0'76'16,"0"0"-51"0,0 0 89-16,0 0 1 0,0 0-80 15,0 0-33-15,4 16-2 16,7 10 11-16,-1 4-10 15,-4 4 10-15,0 2-9 16,-6 3-1-16,0-4 6 16,0 1-5-16,0-4-2 15,0-3 0-15,0-5-22 16,0-4-69-16,2-7-78 0,8-5-161 16</inkml:trace>
  <inkml:trace contextRef="#ctx0" brushRef="#br0" timeOffset="182494.4089">22419 14750 159 0,'0'0'795'0,"0"0"-752"15,0 0-37-15,0 0 53 16,0 0 14-16,0 0-52 15,-58 14-14-15,41 9 7 16,-1 4 4-16,6 5-1 16,2 4 0-16,6 0-12 15,4 0 6-15,0-4-4 0,14-4-6 16,9-5 6 0,7-8 2-16,6-6-3 15,5-8 1-15,0-1-7 16,-4 0 5-16,-7-13-4 15,-6-5 0-15,-11-8 8 16,-4-2-2-16,-9-4 32 0,0-5-8 16,-18-3-16-16,-13 5-10 15,-5 3-3-15,-1 8-1 16,1 11-1-16,7 5-3 16,10 8-26-16,9 0-81 15,10 0-78-15,0 2-184 16</inkml:trace>
  <inkml:trace contextRef="#ctx0" brushRef="#br0" timeOffset="183028.1377">22762 14436 977 0,'0'0'15'0,"0"0"-15"16,0 0 1-16,119-8 7 0,-74 14 6 16,0 3-13-16,-9-3 3 15,-14-4-4-15,-10-2 0 16,-9 0 4-16,-3 0 84 15,0 0-1-15,0 0-12 16,0 0-66-16,0 0 6 16,0 0-15-16,-1 0-2 15,-4 10-14-15,-1 9 16 16,0 7 2-16,3 7 0 16,0 5 0-16,3 6-1 15,0 1-1-15,0 5 0 16,0 0 2-16,0 7 2 15,5 0-4-15,1 0 13 16,-2-1 6-16,2-8-9 16,0 1 4-16,1-2-6 15,-2-1 9-15,-1-6-9 0,-4-2 16 16,0-6-6-16,0-7-10 16,-9-2 12-16,-8-6-10 15,-12-9-2-15,-13-1-1 16,-14-7-7-16,-16 0-50 15,-13-12-152-15,-6-13-266 16</inkml:trace>
  <inkml:trace contextRef="#ctx0" brushRef="#br0" timeOffset="184893.4228">3285 16842 1137 0,'0'0'88'0,"0"0"-63"15,0 0 38-15,0 0 65 16,0 0-58-16,0 0-58 16,18-36-12-16,-8 45-12 15,2 12 11-15,2 4-1 16,2 6 0-16,-1 4 2 15,1 0-1-15,2 1 2 16,3-3-6-16,3-4 4 16,1-6-9-16,2-13-6 15,0-5-5-15,-3-5 15 16,0-5 4-16,-2-15 2 16,-4-7 2-16,-3-2-2 0,-1-4 2 15,-9 0 4 1,-3 2-3-16,-2 3 9 0,-2 3-6 15,-11 3 3 1,-1 8 5-16,4 3-13 0,4 9 7 16,3 2-8-16,3 0-5 15,-1 16-9-15,1 14 11 16,0 8 6-16,0 8-6 16,13 7 1-16,2 2 0 15,0 2 1-15,-2 0-14 16,-2-4-1-16,-5-8-1 15,-3-2-6-15,-3-7 18 0,0-6-3 16,0-3 8 0,-11-8-2-16,-4-9 4 0,-7-3-2 15,-6-7 44-15,-13 0-5 16,-9-3 5 0,-10-11-20-16,0-5-13 0,5 4-7 15,12-1-2-15,10 6-4 16,12 1-13-16,15 0-106 15,6-1-89-15,14-5-323 16</inkml:trace>
  <inkml:trace contextRef="#ctx0" brushRef="#br0" timeOffset="185207.5829">3965 16542 1096 0,'0'0'72'0,"0"0"-56"15,0 0-13 1,0 0 2-16,0 0 12 16,0 0 11-16,-19 70-24 15,19-33-2-15,0 3-2 0,1 1-9 16,7-2-99-16,2-4-170 16</inkml:trace>
  <inkml:trace contextRef="#ctx0" brushRef="#br0" timeOffset="185509.9061">4869 16875 1261 0,'0'0'197'16,"0"0"-197"-16,90-17-12 16,-45 15 12-16,-1 2 2 15,0 0 1-15,-4 0-6 16,-12 0-109-16,-10 5-82 0,-16-4-145 15</inkml:trace>
  <inkml:trace contextRef="#ctx0" brushRef="#br0" timeOffset="185688.4337">4793 17024 975 0,'0'0'79'15,"0"0"-37"-15,0 0 46 16,0 0 71-16,87 48-29 15,-29-47-97-15,12-1-23 16,0 0-10-16,-3 0-3 16,-7 0-83-16,-15-7-153 15,-11-7-321-15</inkml:trace>
  <inkml:trace contextRef="#ctx0" brushRef="#br0" timeOffset="186692.8478">6418 16891 970 0,'0'0'110'16,"0"0"-74"-16,0 0 22 15,0 0 73-15,0 0-18 16,64-76-58-16,-35 73-41 16,2 3-9-16,6 3-3 15,-6 13 0-15,-8 5-2 16,-4 8 0-16,-11 8-2 0,-8 5 1 16,-5 7 0-16,-26-2-34 15,-10-1-27-15,-6-9 9 16,-1-10 24-16,0-7 21 15,6-11 2-15,8-6 6 16,3-3 4-16,7 0-4 16,8-14 9-16,5-3-6 15,10-2 8-15,1 0 24 16,1-2-10-16,18 5 4 16,4 3 0-16,4 4-10 15,4 7-8-15,2 2-3 16,0 2 1-16,1 15 1 15,2 4-8-15,-5 6 0 16,3 3-2-16,-1 3-4 16,-4-2-42-16,-1-5-87 15,0-4-34-15,-2-9-151 0,2-5-519 16</inkml:trace>
  <inkml:trace contextRef="#ctx0" brushRef="#br0" timeOffset="187143.644">7643 16785 848 0,'0'0'148'15,"0"0"-120"1,-81-43-24-16,53 32 66 0,-1 4 9 16,3 5-46-16,2 2-6 15,5 0-20-15,2 0 1 16,2 11 5-16,2 8 2 16,-1 8 8-16,5 6-8 15,2 6 1-15,1 7 3 0,0 5 0 16,-1 9-7-1,-1 4-6-15,-1 1-5 16,4-3 1-16,1-3 2 0,4-5-3 16,0-1 5-16,3-6-4 15,15-3 8-15,6-5-7 16,1-5 1-16,3-9 8 16,1 0-12-16,2-8 0 15,2-2 6-15,3-9-6 16,9-5-61-16,7-1-76 15,3-5-115-15,2-16-361 16</inkml:trace>
  <inkml:trace contextRef="#ctx0" brushRef="#br0" timeOffset="187645.0677">8074 17012 1183 0,'0'0'63'15,"0"0"-58"-15,0 0-4 16,88-35 44-16,-55 35-4 16,1 7-23-16,-7 13-18 15,-6 3 2-15,-18 9-4 16,-3 1-10-16,-19-2 12 15,-17 1-1-15,-2-6 1 16,2-3 4-16,10-6-3 16,11-3 1-16,15-4 7 15,0-3 5-15,21-1 20 16,13-3 19-16,12-2-23 16,8-1-16-16,4 0-12 0,5 0-2 15,1 0-16 1,-1 0-113-16,-11-4-120 15,-13-15-411-15</inkml:trace>
  <inkml:trace contextRef="#ctx0" brushRef="#br0" timeOffset="187977.1627">8711 16967 1008 0,'0'0'125'0,"0"0"-102"15,0 0-12-15,0 0 51 16,-83-17 15-16,69 40-43 16,4 10-25-16,10 7-1 15,0 0-1-15,8-1 2 16,14-8 0-16,6-6-1 16,6-7 0-16,2-8-2 15,-5-8-3-15,-4-2 11 16,-9-3 15-16,-4-15 23 15,-9-4 11-15,-5-4-34 16,-3-8-14-16,-21 0-15 16,-7 0-2-1,-2 6 2-15,6 7-20 0,10 11-48 16,9 10-30-16,8 0-67 0,3 18-182 16,21 6-174-1</inkml:trace>
  <inkml:trace contextRef="#ctx0" brushRef="#br0" timeOffset="188419.5589">9084 16999 239 0,'0'0'864'15,"0"0"-789"-15,0 0-73 16,91-16 34-16,-74 20 58 15,-3 15-72-15,-3 5-16 16,-5 5-4-16,-6 4-2 16,0-2 0-16,-3-2 0 15,-8-4 0-15,1-4 2 0,3-5-1 16,5-6-1-16,2-3 0 16,0-7 0-16,0 0-6 15,18 0-4-15,1-6-21 16,1-10 12-16,-3-5 6 15,-4-1 12-15,-3-2 1 16,-6 1 0-16,-2 6 12 16,-2 2 30-16,0 8 8 15,0 6 7-15,0 1-13 0,1 0-44 16,2 14-2-16,0 11-2 16,3 6 2-1,2 0 4-15,1-2-1 16,0-1-1-16,-2-3 1 0,2-3-2 15,-3-5-61 1,0-4-59-16,-3-6-54 0,8-5-184 16</inkml:trace>
  <inkml:trace contextRef="#ctx0" brushRef="#br0" timeOffset="188860.3819">9630 16692 1161 0,'0'0'28'16,"0"0"-21"-16,0 0-7 15,0 0 0-15,97-16-2 16,-72 33 1-16,-5 2-3 16,-8 5 3-16,-12-5-9 15,0 1-24-15,-21-3 13 16,0-1 7-16,3-4 10 16,8 1 0-16,10-1-6 15,0 4 10-15,10 0 2 0,8 0 3 16,3 2 15-16,-9-3 18 15,-2-4-8-15,-8-2 5 16,-2-1-3-16,-8-2 14 16,-20-2 32-16,-11 0-10 15,-6 1-45-15,3-1-19 16,7 3-4-16,11 7-10 16,14 5-177-16,10-3-71 15,20 1-614-15</inkml:trace>
  <inkml:trace contextRef="#ctx0" brushRef="#br0" timeOffset="189108.7174">10183 17155 1304 0,'0'0'94'0,"96"4"-93"16,-45-1 4-16,1 0 80 16,-10-2-29-16,-2 1-44 15,-6 2-12-15,-11-4 3 16,-11 0-3-16,-9 0-36 16,-3-6-65-16,-6-11-224 15,-18-9-716-15</inkml:trace>
  <inkml:trace contextRef="#ctx0" brushRef="#br0" timeOffset="189310.1784">10183 16887 1252 0,'0'0'135'16,"0"0"-135"-16,0 0 0 15,0 0 59-15,60 94 7 16,-34-44-38-16,-4 6-24 15,-4-1-1-15,-11-5 0 0,-7-8-3 16,0-4-2-16,-1-6-63 16,-10-6-105-16,-2-8-84 15,4-8-357-15</inkml:trace>
  <inkml:trace contextRef="#ctx0" brushRef="#br0" timeOffset="190218.9285">11367 16954 595 0,'0'0'496'0,"0"0"-430"16,0 0-41-16,0 0 34 15,0 0 25-15,-71-73-28 16,34 73-29-16,-4 0-18 0,5 0-1 15,6 16-1 1,12 0 1-16,8 4-4 0,10 3-4 16,0 1 1-16,20-3 5 15,12-3-4-15,4-6-2 16,1-3-13-16,-1-9-48 16,-5 0 8-16,-6-9 14 15,-8-11 22-15,-11-4 17 16,-6-5 3-16,0 2 1 15,-12 4 6-15,-6 4 14 0,6 5 4 16,3 7-3-16,6 4-7 16,3 3-15-16,0 4-3 15,15 18-14-15,13 7 14 16,8 9 3-16,0 3-3 16,-3 4 0-16,-8 1-1 15,-11-3-1-15,-7-4 4 16,-7-6-1-16,-4-7-1 15,-19-5-1-15,-8-8 1 16,-12-8 14-16,-5-5 2 16,-6 0-3-16,2-2-12 15,10-8 4-15,11 0-5 16,13-1-102-16,18 3-102 0,3-6-213 16</inkml:trace>
  <inkml:trace contextRef="#ctx0" brushRef="#br0" timeOffset="190669.7779">11705 16960 1186 0,'0'0'155'16,"0"0"-111"-16,0 0-36 0,0 0 26 15,102-38 17 1,-62 60-41-16,-1 7-10 15,-5 4 0-15,-15 4-2 16,-14 0 2-16,-5-2-6 16,-6-5 2-16,-18-7 4 15,-3-5-10-15,5-9-4 0,5-5 9 16,9-2-4-16,6-2-9 16,2 0 10-16,2-3-7 15,19-15-100-15,5-3 29 16,1-3 55-16,0-6 2 15,-6-1 29-15,-8 1 1 16,-7 3 58 0,-3 7 34-16,-3 6 1 0,0 8-12 15,0 3-21-15,0 3-19 0,0 0-42 16,0 13-9-16,0 12 9 16,0 7 0-16,5 3 2 15,8-1-2 1,-1-2-1-16,3-5-1 15,-1-7-37-15,-1-3-71 16,5-5-63-16,3-8-104 0,0-4-440 16</inkml:trace>
  <inkml:trace contextRef="#ctx0" brushRef="#br0" timeOffset="190872.2332">12520 17105 962 0,'0'0'360'0,"0"0"-330"0,85-8-28 15,-40 8 2-15,0 0 34 16,2 0-34-16,-2 0-1 16,-9 0-6-16,-9 0-57 15,-14-2-44-15,-13-10-43 16,0-4-159-16</inkml:trace>
  <inkml:trace contextRef="#ctx0" brushRef="#br0" timeOffset="191070.2803">12647 16889 1136 0,'0'0'105'0,"0"0"-87"0,0 0 3 16,0 0 95-16,4 92-37 15,7-49-44-15,-1 6-26 16,2-3-1-16,-4-3-7 16,-5-4-1-16,-3-3-47 15,0-10-150-15,0-8-131 16</inkml:trace>
  <inkml:trace contextRef="#ctx0" brushRef="#br0" timeOffset="191425.3323">13066 16993 1265 0,'0'0'19'16,"0"0"-19"-16,0 0-3 15,113-6 3-15,-80 31 0 16,-1 3-12-16,-12 5 10 16,-12-1-7-16,-8 0-14 15,-9 1-28-15,-20-5-5 0,-3-2 11 16,2-9 35-16,9-6 10 16,12-4 28-16,7-4 20 15,2 0-26 1,5-1-2-16,28-2 68 0,6 0-15 15,8 0-60-15,1 0-12 16,-2-8-1-16,1-6-72 16,-3-8-164-16,-3-9-491 15</inkml:trace>
  <inkml:trace contextRef="#ctx0" brushRef="#br0" timeOffset="191842.2154">13467 16706 1244 0,'0'0'21'0,"0"0"-21"16,88-37-1-16,-50 31-1 16,-4 4 0-16,-7 0 2 15,-6 2 1-15,-11-1 0 16,-7 1-1-16,-3 0 22 15,0 0-5-15,3 0-11 16,-2 3-6-16,4 17-16 16,3 15 15-16,1 10 1 15,4 6 0 1,-1 10-1-16,-1 3 1 0,-3 5 29 0,-2 1 2 16,-6-3 4-16,0-4-13 15,0-2-15-15,-3-5 6 16,-10-3 6-16,-1-3 0 15,1-6 6-15,-3-5-17 16,-4-6 6-16,-2-10-7 16,-10-4 3-16,-8-7-3 15,-3-6-7-15,-5-6-77 16,0 0-160-16,7-23-405 16</inkml:trace>
  <inkml:trace contextRef="#ctx0" brushRef="#br0" timeOffset="192709.4782">15107 16834 750 0,'0'0'100'0,"0"0"-43"16,-78-72-28-16,42 53 29 16,-1 3 23-16,-3 5-9 15,4 1-49-15,5 8-3 0,6 2 3 16,5 0-8 0,4 2 2-16,5 14-2 15,4 8 2-15,5 5 0 0,2 5-6 16,0 2 10-16,6 6 3 15,3 2-24-15,-3 8 18 16,0 5-12-16,0 5-1 16,-3 1 3-16,1 1-8 15,0 5 9-15,-3-6-8 16,-1-1 2-16,0-10-2 16,0-7-1-16,0-7 2 15,5-9-2-15,2-7 0 16,8-4 6-16,2-5 11 15,8-3-10-15,5-5 25 16,9-2-23-16,7-3-2 16,7 0-7-16,7-4-14 0,4-10-74 15,0-3-59-15,-4-5-79 16,-12-4-312-16</inkml:trace>
  <inkml:trace contextRef="#ctx0" brushRef="#br0" timeOffset="203329.3419">15727 16943 749 0,'0'0'101'0,"0"0"-70"16,0 0 61-16,0 0 30 15,0 0-3-15,0 0-35 16,27-68-46-16,-41 67-15 16,-3 1-8-16,-8 0-13 15,-5 0 0-15,-5 13-2 16,-1 8 0-16,3 8 3 16,3 5 1-16,6 8 5 15,3 4 1-15,10-1-9 16,7-3 6-16,4-4-7 0,9-7 0 15,15-4 10 1,8-6-9-16,7-7 5 0,8-4-6 16,-1-5-25-1,-7-5 2-15,-8 0-4 0,-13 0 14 16,-11-13 13-16,-7-1 3 16,0-3 2-16,-6 0 3 15,-19 3-4-15,-9 1 6 16,-5 3-8-16,-1 6-2 15,7 4 7-15,9 0-5 16,11 0-2-16,6 2 0 16,7 8-22-16,7 3-48 0,22 1-13 15,15-6-70 1,6-4-138-16</inkml:trace>
  <inkml:trace contextRef="#ctx0" brushRef="#br0" timeOffset="203729.2915">16138 16962 902 0,'0'0'103'16,"0"0"-73"-16,0 0-6 15,0 0 62-15,0 0-37 16,-94-31-27-16,70 43 2 15,2 9-17-15,7 8 14 0,1 2 0 16,5 4-12-16,9-1-2 16,0 2-6-16,7-5 3 15,15-5 5-15,6-4-1 16,6-7-6-16,2-7 6 16,3-8-5-16,-6 0-2 15,-5-2 0-15,-4-18 1 16,-6-1 14-16,-6-5-6 15,-5-1 32-15,-7-6 1 16,0-5-24-16,-12 3 2 16,-11 3-7-16,-5 5-10 15,-7 7-4-15,5 8-8 16,7 8 1-16,7 4-47 16,9 3-81-16,7 16-78 0,0 6-145 15</inkml:trace>
  <inkml:trace contextRef="#ctx0" brushRef="#br0" timeOffset="204316.3304">16623 16980 1044 0,'0'0'96'16,"0"0"-85"-16,0 0-7 16,0 0-1-16,86-26 36 15,-55 28-22-15,1 15-16 16,-8 7 5-16,-5 2 0 15,-11 5-6-15,-8 1-6 16,-2-1 6-16,-16-3 0 16,-6-7 0-16,2-3 0 0,5-7 4 15,7-4-3-15,7-4 2 16,3-3-3-16,0 0 1 16,3 0 4-16,17-6 4 15,6-7-9-15,6-6 0 16,-4 0-2-16,-1-6-4 15,-6-3 5-15,-5-1 1 16,-5 0 0-16,-7 5 10 16,-4 8 35-16,0 2 31 15,0 8-24-15,0 3-16 16,0 3 4-16,0 0-40 16,0 6-6-16,-1 13 1 15,-2 8 5-15,3 3 4 16,0 7-4-16,0-4 0 0,16 0-1 15,2-2 1-15,4-7-19 16,2-3-65-16,-3-7-17 16,2-4-33-16,-1-8-154 15,-4-2-456-15</inkml:trace>
  <inkml:trace contextRef="#ctx0" brushRef="#br0" timeOffset="204701.1633">17110 16586 1196 0,'0'0'21'15,"0"0"-9"-15,0 0-10 16,0 0-1-16,0 0 8 16,99-28-9-16,-78 49-7 15,-5 4 3-15,-13 4-9 16,-3 1 7-16,-15 3 6 16,-12 0-2-16,-2-6 2 15,3-2 4-15,9-5-3 16,9-9 27-16,8 0-8 0,0-3-9 15,15-2 11 1,19 0 5-16,14-1 8 16,15-2-30-16,7-2-5 0,-2 2-81 15,-2-3-144-15,-8 0-342 16</inkml:trace>
  <inkml:trace contextRef="#ctx0" brushRef="#br0" timeOffset="205403.7675">17652 17084 947 0,'0'0'114'15,"0"0"-103"-15,0 0 53 16,0 0 61-16,0 0-29 16,0 0-58-16,13-8-13 15,20 8-4-15,11 0 16 16,9-2-17-16,1 1-14 16,-1 0 0-16,-4 1-6 15,-4 0 0-15,-4 0-2 16,-7 0-27-16,-5 0-56 0,-8 0-38 15,-6 0-26 1,-9 0-102-16,-6 0-219 0</inkml:trace>
  <inkml:trace contextRef="#ctx0" brushRef="#br0" timeOffset="205686.0133">17840 16936 1065 0,'0'0'80'0,"0"0"-64"15,0 0 74-15,0 0 24 16,0 0-69 0,0 0-45-16,0-2-7 0,0 22 1 15,0 7 10-15,0 7-4 16,0 3 0-16,0 3 3 15,0-1-3-15,0-3 0 16,0-2 0-16,3-4-67 16,4-6-57-16,4-7-63 15,4-6-131-15</inkml:trace>
  <inkml:trace contextRef="#ctx0" brushRef="#br0" timeOffset="206391.3003">18549 16990 1013 0,'0'0'56'15,"0"0"-37"-15,0 0 31 0,0 0 41 16,0 0-42 0,-96-67-29-16,71 67-17 0,-3 0 2 15,4 7 10-15,0 9 0 16,5 2-5-16,7 2-7 15,5 0-3-15,7-1 6 16,0 0-6-16,5-2 6 16,15-2-3-16,5-3-3 15,2-5 0-15,0-3-2 16,-5-4-29-16,-7 0 5 16,-2-4 4-16,-2-12 5 15,-1-2 2-15,0-2-15 16,-2-1 30-16,-3 1 0 15,-4 2 0-15,-1 5 4 16,0-3 18-16,0 5-1 0,-7 2-10 16,-3 4-11-16,2 2-2 15,3 3-1 1,4 0-7-16,-1 0-4 16,2 13 2-16,0 7 12 0,0 4 0 15,9 4-6-15,1 4 5 16,1 0 1-16,-3 0 0 15,0-3-3-15,1 0 4 16,0 1-1-16,-1-3 0 16,-1-1-2-16,-7-4 1 15,0-5 1-15,-1-3 0 16,-16-6 2-16,-6-4 25 0,-9-4 21 16,-4 0-2-16,-4-2-27 15,3-8-5 1,3-5-14-16,6-1-45 0,11-3-95 15,11-4-253-15</inkml:trace>
  <inkml:trace contextRef="#ctx0" brushRef="#br0" timeOffset="206957.3348">18827 16610 1122 0,'0'0'28'0,"0"0"-28"15,0 0-31-15,95-37 31 16,-47 37 14-16,-3 0-9 16,-2 0-5-16,-11 6 0 15,-8-4-1-15,-12 1 6 16,-7-3-4-16,-5 0-1 16,0 0 3-16,0 0 3 0,0 0 10 15,0 3-8-15,0 8-8 16,0 5-12-16,0 11 11 15,0 9 1-15,0 9 0 16,3 6-1-16,10 7 1 16,2 6 0-16,1 9 16 15,-2-1-2-15,-5 0 2 16,-2-8-2-16,-5-11-1 16,-2-5 32-16,0-4-11 15,0-2-4-15,-13-1 13 16,-4-5-11-16,-2-3-2 0,-4-7-9 15,-1-3-3 1,-3-6 4-16,-4-1-14 16,-5-3-5-16,-4-2 10 15,-3-9-13-15,-9-2-53 0,-5 0-208 16,-4-13-459-16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4:56:05.40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4686 4207 1483 0,'0'0'29'16,"0"0"-29"-16,0 0-31 15,0 0 22-15,0 0 9 16,0 0-5-16,94 96 5 16,-73-47-2-16,-3 0 2 15,-2-2 0-15,2-9 0 16,-2-7-6-16,2-12-12 16,3-8-11-16,3-11 12 15,9 0 15-15,0-18 2 16,1-11 4-16,-1-8-4 15,-5-5 3-15,-7-1 5 16,-5 0 0-16,-8 0 8 16,-8 5 13-16,0 5 4 15,-3 7-8-15,-9 8-1 0,3 7-13 16,6 8 8-16,3 3-19 16,0 4-4-16,0 24-8 15,3 13 8-15,15 9 4 16,3 6-2-16,4 5-22 15,-1-3-18-15,1 1-12 16,-8-6 3-16,-4-3-1 16,-10-3 2-16,-3-3 20 15,-16-5 17-15,-17-8 9 0,-10-8 4 16,-8-7 10 0,-4-5 53-16,-3-4-2 15,4-4-11-15,8-3-21 0,14 0-19 16,17 0-7-1,15 0-3-15,5-3-46 0,32-12-179 16,18-13-591 0</inkml:trace>
  <inkml:trace contextRef="#ctx0" brushRef="#br0" timeOffset="226.644">5982 4373 78 0,'0'0'1457'16,"0"0"-1455"-16,0 0-2 16,0 0-22-1,93-25 22-15,-41 25 0 0,-3 3-158 16,-7 7-158-16,-25 3-605 15</inkml:trace>
  <inkml:trace contextRef="#ctx0" brushRef="#br0" timeOffset="355.301">5914 4539 952 0,'0'0'320'0,"0"0"-288"16,0 0-23-16,0 0 87 0,86 22 27 15,-17-20-87-15,13-2-36 16,0 0-6-16,-3 0-171 15,-13-10-223-15</inkml:trace>
  <inkml:trace contextRef="#ctx0" brushRef="#br0" timeOffset="1532.3919">7767 4279 1288 0,'0'0'53'16,"0"0"-38"-16,0 0 5 15,47-74 69-15,-20 64-10 0,4 6-57 16,2 4-15-16,0 0-7 16,-5 12-1-16,-6 9-1 15,-8 9-6-15,-14 4-1 16,-3 3-46-16,-30 1-17 15,-16-3-2-15,-7-6-12 16,-7-8 16-16,5-9 56 16,16-6 10-16,11-5 4 15,13-1 4-15,12 0 18 0,6 0 62 16,0 0-2-16,9-3-25 16,25-1-29-1,9 1-19-15,12 3 16 0,2 0-14 16,0 0-4-16,-2 7 2 15,-3 3-9-15,-3 2-1 16,-7-1-11-16,-1-2-72 16,-5-4-56-16,-5-3-54 15,2-2-91-15,-6 0-515 16</inkml:trace>
  <inkml:trace contextRef="#ctx0" brushRef="#br0" timeOffset="1868.7993">8514 4261 995 0,'0'0'67'0,"0"0"-10"16,0 0 33-16,0 0-4 15,-55-76-11-15,25 76-46 16,-1 1-28-16,-1 20 0 16,4 12-1-16,6 5 2 15,14 5-2-15,7 3-1 16,1-2 1-16,18-3 0 15,10-7 1-15,8-10-2 16,10-11-2-16,-1-8-21 16,1-5 21-16,-6-1 3 15,-11-16 1-15,-12-7 9 16,-9-3 34-16,-8-5-1 16,-6-3-20-16,-21 3-11 0,-10 4-12 15,-2 7-8-15,6 13-3 16,11 8-117-16,12 2-73 15,10 16-179-15</inkml:trace>
  <inkml:trace contextRef="#ctx0" brushRef="#br0" timeOffset="2299.6377">8887 4286 844 0,'0'0'583'0,"0"0"-512"16,0 0-61-16,0 0 23 16,109-50 7-16,-73 50-28 15,1 12-11-15,-4 13-2 16,-14 3-1-16,-11 5 0 16,-8-1-8-16,0-2-44 15,-15-1 20-15,-3-7 3 16,3-8 9-16,6-5 18 15,3-5 0-15,6-4 0 16,0 0-6-16,0-7 8 16,15-12-4-16,6-6-9 0,-3-3 15 15,-5-1 2-15,-1-1 0 16,-7 5 11-16,-1 3 24 16,-2 10-3-1,-2 5 15-15,0 5-14 16,0 2-22-16,0 0-13 0,0 14-8 15,0 9 0-15,1 11 5 16,5 3 4-16,0-2-1 16,3-1 0-16,7-5-31 15,-1-5-39-15,8-7-73 16,-2-9-116-16,3-8-269 16</inkml:trace>
  <inkml:trace contextRef="#ctx0" brushRef="#br0" timeOffset="2648.6762">9384 3843 1137 0,'0'0'174'15,"0"0"-137"-15,0 0 17 16,0 0-34-16,91-37-1 15,-46 45-13-15,-1 13-6 16,-9 7 0-16,-16 4-8 16,-17 5-4-16,-4 2-3 15,-26-1-3-15,-6-5 10 0,1-4 7 16,6-7-1-16,12-2 2 16,12-3 0-16,3-5 10 15,31 0 44-15,16-3 30 16,14-5-36-16,3-4-29 15,6 0-19-15,-6 0 7 16,-4 0-7-16,-12-6-8 16,-11 1-48-1,-13-5-125-15,-18-2-178 0</inkml:trace>
  <inkml:trace contextRef="#ctx0" brushRef="#br0" timeOffset="7537.3079">10379 4261 822 0,'0'0'366'0,"0"0"-323"15,0 0-28-15,0 0 68 16,0 0 2-16,0 0-45 16,130 0-15-1,-61 0-12-15,3 0 8 0,-3 0-6 16,-11 0-9-1,-9 0-5-15,-11 0-1 0,-8 0-16 16,-8 0-34-16,-4 0-70 16,-7 0-62-16,-4 0-106 15,-7-5-227-15</inkml:trace>
  <inkml:trace contextRef="#ctx0" brushRef="#br0" timeOffset="7771.2805">10688 4067 1067 0,'0'0'91'0,"0"0"-60"15,0 0 27-15,0 0 35 16,0 0-44-16,0 0-29 16,-3 43-9-16,7-7 17 15,-1 7-19-15,0 2-9 16,-3 0 2-16,0 1-1 15,0-3 4-15,0-2-5 16,5-7-72-16,11-5-81 16,8-11-74-16,4-8-354 15</inkml:trace>
  <inkml:trace contextRef="#ctx0" brushRef="#br0" timeOffset="8764.462">11978 4060 1035 0,'0'0'85'0,"0"0"-59"16,0 0 23-16,0 0 14 15,-98-26-19-15,65 42-31 16,2 15-9-16,2 9 9 16,7 9-1-16,10 1 23 15,6 1-10-15,6-3-12 16,4-4-4-16,19-4-2 0,7-8-7 15,10-7 0-15,8-9-77 16,10-8-75 0,6-8-120-16,2 0-323 15</inkml:trace>
  <inkml:trace contextRef="#ctx0" brushRef="#br0" timeOffset="9264.7891">12574 4098 851 0,'0'0'81'16,"0"0"-41"-16,0 0 64 0,0 0-17 16,-96-31-34-1,74 31-32-15,4 15-14 0,0 5 0 16,6-1 2-16,7 1 0 15,5-2-5-15,0-4 4 16,0-2-7-16,10-4 0 16,7-5-2-16,0-3-36 15,1 0-13-15,-5-7 21 16,-1-9 23-16,-5-4 6 16,-2-3 3-16,-2 0-1 15,-1 3 9-15,-1 0 8 16,1 10 18-16,-1 4 5 15,1 5-17-15,5 1-11 0,5 0-14 16,7 14-6 0,4 10 0-16,1 5 6 0,-4 4-1 15,-6-1-2-15,-5 1 3 16,-5-2 1 0,-4 0-1-16,0-5 0 0,-13-3 0 15,-11-7 2-15,-7-1 13 16,-7-6 4-16,-4-5 1 15,1-3-8-15,5-1-8 16,9 0-4-16,15 0-30 16,12 0-163-16,9-4-362 15</inkml:trace>
  <inkml:trace contextRef="#ctx0" brushRef="#br0" timeOffset="9732.1309">12883 4101 1311 0,'0'0'50'0,"0"0"-38"16,0 0-1-16,0 0 16 15,119-3-17-15,-75 25-4 16,-6 6-6-16,-13 1-3 0,-16-1 0 15,-9-1-15 1,-7-2-10-16,-22-4 4 0,-2-3 14 16,0-5 10-1,7-5-1-15,10-4 1 0,9 0 0 16,5-4 1-16,0 0-1 16,13-2 0-16,14-12-60 15,5-4-5-15,1-3 39 16,-6-3 22-16,-9 1 4 15,-3 1 0-15,-9 3 31 16,-6 4 42-16,0 4 0 16,0 5-6-16,0 4-21 0,0 2-15 15,0 0-31 1,0 13-12-16,0 11 12 0,0 7 1 16,14 3 0-16,5 1 0 15,3-4-1-15,-1-2-33 16,3-8-61-1,0-8-60-15,0-8-155 0</inkml:trace>
  <inkml:trace contextRef="#ctx0" brushRef="#br0" timeOffset="9961.7879">13565 4203 1246 0,'0'0'80'16,"0"0"-77"-16,111 6 21 15,-62-4 34-15,-1 0-37 16,-2-2-21-16,-4 0 0 16,-9 0-32-16,-9 0-85 15,-12 0-100-15,-12-8-142 16</inkml:trace>
  <inkml:trace contextRef="#ctx0" brushRef="#br0" timeOffset="10177.7466">13770 4044 1202 0,'0'0'123'0,"0"0"-121"16,0 0 6-16,0 0 29 15,0 0 41-15,11 84-43 16,2-46-27-16,-1-1-3 16,-3-4-5-16,-3 4 0 15,-5-7-64-15,-1-2-78 16,0-7-84-16,3-9-137 16</inkml:trace>
  <inkml:trace contextRef="#ctx0" brushRef="#br0" timeOffset="10648.0073">14203 4109 1054 0,'0'0'58'0,"0"0"-39"0,0 0 19 16,0 0 24-16,86-22-29 16,-69 22-30-16,-5 2-3 15,-5 10-5-15,-5 0 0 16,-2 3-40-1,0-3 7-15,-9 4 1 0,1-2 2 16,1 1 28-16,4 1 3 16,3 0 2-16,0 3-2 15,12-1 4-15,-2-1 11 16,-2 0 4-16,-4-4 5 16,-4-3 6-16,0 0 36 15,-4-2 10-15,-13-2-10 16,-4-2 3-16,-2-1-19 15,0-3-27-15,4 0-9 0,1 0-9 16,7 0-1-16,10 0-89 16,1-8-180-16,14-11-735 15</inkml:trace>
  <inkml:trace contextRef="#ctx0" brushRef="#br0" timeOffset="10901.3416">14474 3932 1104 0,'0'0'101'0,"0"0"-101"16,109 46 2-16,-69-8 60 16,-2 5 6-16,-7 2-12 0,-4 2-43 15,-9-5 4-15,-11-1-1 16,-7-2 6-16,0-1 3 15,-14-1-11-15,-13-3-8 16,-8-2 6-16,-5-8-12 16,-9-5-25-16,-1-10-126 15,3-9-194-15</inkml:trace>
  <inkml:trace contextRef="#ctx0" brushRef="#br0" timeOffset="11897.9505">14943 3648 1022 0,'0'0'75'0,"0"0"-72"15,0 0 2-15,0 0 25 16,0 0-21-16,103-23-8 16,-61 23-1-16,-2 4-1 15,-6 5 0-15,-10-2 1 16,-8-4 0-16,-10 1 0 16,-6-2-6-16,0 3-5 15,0 4 7-15,0 5 4 16,0 9 0-16,0 7 5 0,0 8 14 15,0 9 17 1,3 6-2-16,11 8-6 0,1 6-14 16,0 3-10-1,1 5 5-15,-1 3-5 16,-2 1 2-16,-1 0-2 0,-2-9-3 16,-2-8 0-16,-6-12 0 15,-2-8 16-15,-6-9 31 16,-18-6-19-16,-6-5 3 15,-4-8-9-15,-2-5-4 16,-4-3-15-16,-1-3-4 16,-2-3-58-16,-2 0-178 0,3-14-607 15</inkml:trace>
  <inkml:trace contextRef="#ctx0" brushRef="#br0" timeOffset="13009.5011">7447 3732 567 0,'0'0'135'0,"0"0"-52"15,0 0 51-15,0 0-22 16,0 0-8-16,0 0-13 16,-49-22-40-16,24 17-15 15,-8 2-16 1,-4 2 10-16,-5 1-6 15,-4 0-3-15,1 0-11 0,7 1-6 16,7 10 0-16,13-1 0 16,8 6-3-16,7 2 0 15,3 9-1-15,0 2 0 16,13 7 5-16,8 7-5 16,0 3 4-16,0 5-1 15,-5 1-1-15,-7 5-3 16,-3 1 1-16,-6 3 0 15,0 1-3-15,0 1 3 0,-7 2 0 16,-5-5-2-16,3-4-1 16,3-6 3-16,6-5-3 15,0-4 2-15,6-5-1 16,16-3 1-16,7-2 1 16,2-2 0-16,6-4 0 15,2 0 0-15,-3-2 1 16,-2-5 2-16,-7-2-6 15,-6-5-1-15,1-6-67 16,-5-3-64-16,5-2-109 16,2-6-410-16</inkml:trace>
  <inkml:trace contextRef="#ctx0" brushRef="#br0" timeOffset="13830.598">15641 3473 821 0,'0'0'292'0,"0"0"-275"16,0 0 22-16,0 0 39 16,0 0 8-16,0 0-39 15,99-50-31 1,-73 50-14-16,0 15-4 0,-10 1 0 16,-7 7-9-16,-9 5 3 15,-2 7 6-15,-24 7 2 16,-9-1 0-16,-3-4 0 15,11-7 1-15,12-7 0 16,15-4 0 0,3-2 3-16,30-3 2 15,16-3 8-15,13-1-6 0,7-4 15 16,8 0-16-16,3-1-6 16,2 0-1-16,-4-4 0 0,-7-1-59 15,-15 0-108-15,-20-3-203 16</inkml:trace>
  <inkml:trace contextRef="#ctx0" brushRef="#br0" timeOffset="14731.7234">9050 5200 1005 0,'0'0'122'0,"0"0"-104"16,0 0-10-16,0 0 68 0,0 0-6 16,-93-66-50-1,59 66-16-15,-5 14-4 0,2 10 0 16,7 2 0-16,12 3 0 16,8-3-1-16,10-3-2 15,1-7 1-15,20-5 2 16,7-10 4-16,2-1-4 15,0-3 10-15,-3-14-7 16,-9-1 2 0,0 0 6-16,-9 4 8 0,-5 3 24 15,2 8-15-15,-5 0-7 16,4 3-21-16,9 0 0 16,5 19-11-16,11 5 11 15,4 5-4-15,6 0-66 16,2 0-64-16,0-6-99 0,-2-7-420 15</inkml:trace>
  <inkml:trace contextRef="#ctx0" brushRef="#br0" timeOffset="15500.1906">12974 5185 969 0,'0'0'21'0,"0"0"-9"15,0 0 19-15,0 0 34 16,0 0-15-16,0 0-42 15,-30-12-8-15,30 34 0 16,0 6 2-16,0 3 1 16,0-1-1-16,0-1-2 15,0-7 0-15,4-4-1 0,2-8 0 16,0-4-30 0,2-6 3-16,2 0 28 0,3 0 5 15,4-10 2-15,2 0-1 16,2 3-4-16,0 3 10 15,3 2-4-15,0 2-2 16,-1 0-2-16,-1 7-4 16,-3 9 6-16,-10 1-3 15,0 3-1-15,-9-2 2 16,0-1 0-16,-15-4 0 16,-13-6 32-16,-8-4 15 15,-6-3 15-15,0 0-18 16,6-6-21-16,7-8-17 15,6 0-10-15,8-2-50 0,9-3-160 16,6-3-346-16</inkml:trace>
  <inkml:trace contextRef="#ctx0" brushRef="#br0" timeOffset="17547.4259">3427 7252 909 0,'0'0'416'0,"0"0"-375"16,0 0-36-16,0 0 0 16,0 0 18-16,91-41-4 0,-66 54-17 15,2 12-2-15,-2 5-2 16,-4 7 1-16,-3 1-3 16,-6-2-3-16,-2-4-22 15,-1-5-16-15,-1-7 13 16,5-9-9-1,5-7 26-15,0-4 12 0,7-4 2 16,-5-16-1-16,5-7 4 16,-7-5-2-16,-6-3 24 15,-3-3 18-15,-3-1 2 16,-5 4-9-16,-1 1 3 16,0 6 5-16,0 5 4 15,0 7-16-15,-1 5-7 16,-1 7-22-16,2 4 3 15,0 0-5-15,0 11-14 0,8 17-8 16,13 12 14-16,7 10 1 16,5 4-7-16,1 3-21 15,-4-2 6-15,-4 0-11 16,-7-4-16-16,-7-4 3 16,-9-6 2-16,-3-7 27 15,-9-7 21-15,-18-9-3 16,-9-6 6-16,-6-5 8 15,-10-7 58-15,-6 0 14 16,0-1-14-16,4-12-45 0,11 2 0 16,16 2-13-1,15 0-1-15,12-2-7 16,9-3-110-16,34-2-224 16</inkml:trace>
  <inkml:trace contextRef="#ctx0" brushRef="#br0" timeOffset="17793.8132">4735 7260 1354 0,'0'0'35'16,"0"0"-31"-16,115-4-4 0,-58 4 2 16,-1 7 2-16,-5 5-4 15,-9 2-62-15,-14 1-80 16,-22-4-210-16</inkml:trace>
  <inkml:trace contextRef="#ctx0" brushRef="#br0" timeOffset="17957.4049">4678 7547 1061 0,'0'0'119'0,"85"14"-114"15,-21-8 84-15,10-3-1 16,3-3-64-16,4 0-24 16,-1 0-45-16,-14-11-148 15,-14-9-401-15</inkml:trace>
  <inkml:trace contextRef="#ctx0" brushRef="#br0" timeOffset="21918.2321">7467 6997 773 0,'0'0'87'15,"0"0"-48"-15,0 0 44 16,0 0-22-16,0 0-6 16,0 0-36-16,-12-50 0 15,-2 45-8-15,-5 1-3 16,-5 1-8-16,-6 0 1 15,-1 0 5-15,0 2-6 16,1-2 2-16,10 3 9 16,4 0-1-16,10 0 0 0,3 0-1 15,3 0-9-15,0 4 0 16,0 12 0-16,0 4 0 16,0 6 4-16,9 3-3 15,0 2 5 1,-2 3 6-16,-2 1-11 0,-4 4 0 15,-1 1-1-15,0-1-1 16,0 2 1-16,0 1 3 16,0-2-1-16,0-1-2 15,0-6 2-15,6-2-2 16,8-7 0-16,8-2 0 16,-1-5 7-16,6-5-3 15,1-2 21-15,2-3 1 16,3-3-11-16,3 1 0 15,-2-3-12-15,3 1-3 0,-2 2 8 16,-4-2-8-16,-6-1-16 16,-5 0-52-16,-7 1-73 15,-4-3-81-15,-3 0-117 16</inkml:trace>
  <inkml:trace contextRef="#ctx0" brushRef="#br0" timeOffset="24414.0392">7932 7149 852 0,'0'0'214'15,"0"0"-164"-15,0 0 2 16,0 0 22-16,84-70 10 15,-44 70-52-15,3 0-25 16,-2 5-6-16,-7 11-1 0,-9 8-3 16,-13 1-8-1,-12 4 3-15,-13 2-9 0,-26 0 11 16,-3-4 1 0,2-6 2-16,9-5-1 0,11-9 4 15,13-1 3-15,4-1-2 16,3-2 13-16,10 3 18 15,21-2-10-15,13-1 6 16,11 2-18-16,6-4-9 16,-3 1-1-16,0-2-92 15,-2 0-96-15,-4-3-149 16</inkml:trace>
  <inkml:trace contextRef="#ctx0" brushRef="#br0" timeOffset="24703.2646">8614 7149 894 0,'0'0'63'0,"0"0"-30"16,0 0 47-16,0 0-8 15,0 0-51-15,0 0-21 16,-31 32 3-16,31-7 3 0,0 2-2 16,21-3 0-16,9-3 9 15,8-5-11-15,1-7 9 16,4-7 0-16,-8-2-7 15,-8-4 28-15,-10-13 21 16,-9-4 20-16,-8-4-23 16,0-3 0-16,-14 0-20 0,-17 5-23 15,-9 5-7 1,4 8-3-16,0 10-5 0,8 0-56 16,10 13-112-1,17 9-61-15,2 0-370 0</inkml:trace>
  <inkml:trace contextRef="#ctx0" brushRef="#br0" timeOffset="25131.1182">9154 7124 1098 0,'0'0'240'0,"0"0"-203"16,0 0-13-16,0 0 50 15,0 0-9-15,93-36-58 0,-57 59-7 16,-1 7-2-16,-14 4 2 16,-15 0-28-16,-6-3-15 15,-4-2-4-15,-14-3 9 16,-2-6 16-16,8-7 17 16,4-8 3-16,6-3 2 15,2-2 2-15,2 0 0 16,18-14-2-16,6-8-32 15,0-2 15-15,-2-2 10 16,-4 1 7-16,-4-2 4 16,-5 2 8-16,-7 7 26 15,-2 6 20-15,-2 6-22 16,0 6 9-16,1 0-41 16,1 2-4-16,1 19-9 0,4 6 8 15,-1 4 1 1,3 1-5-16,-1-3 5 0,3-2-23 15,-2-4-90-15,2-8-57 16,4-9-149-16</inkml:trace>
  <inkml:trace contextRef="#ctx0" brushRef="#br0" timeOffset="25436.2987">9644 6878 1323 0,'0'0'11'15,"0"0"5"1,0 0-13-16,0 0 6 0,83-13-8 16,-56 36-1-16,-9 7-11 15,-15 0-53-15,-3-3 11 16,-15-5 35-16,-15-3 18 15,6-5 0-15,2-3 4 16,8-1 15-16,10-1 11 16,4 0 2-16,1 0-17 0,25-1 2 15,11 0 0 1,12-5-17-16,4-3-58 0,-4 0-136 16,-10-13-357-16</inkml:trace>
  <inkml:trace contextRef="#ctx0" brushRef="#br0" timeOffset="25829.827">10028 6678 837 0,'0'0'300'15,"0"0"-274"-15,0 0 41 16,0 0-3-16,0 0-44 15,100-30-20-15,-62 52-3 0,-1 6-6 16,-7 3-3-16,-5 4-21 16,-9 5 14-16,-10 3 5 15,-6 2 4-15,0 10 9 16,0 0 0-16,0 4 1 16,0 0-1-16,0 0 2 15,0 4-1-15,0-1 0 16,0-2 1-16,2 0-1 15,-2-6 1-15,0-10-1 16,-6-6 26-16,-13-10 13 16,-2-5-15-16,-2-9 14 15,-5-5-7-15,-3-9 8 16,-5 0-14-16,-1-2-14 16,5-12-11-16,6-4-22 15,12-3-169-15,14-5-295 0</inkml:trace>
  <inkml:trace contextRef="#ctx0" brushRef="#br0" timeOffset="26279.6321">10445 6597 1015 0,'0'0'11'0,"0"0"5"16,0-74 87-16,16 60-34 15,4 4-31-15,6 10-37 16,6 0-1-16,1 7-10 16,-2 15-20-16,-9 4 13 0,-11 4-5 15,-11 1 3-15,-12-2 19 16,-18-3-1-16,-9-4 1 16,3-3 17-16,8-5 6 15,7-1 4-15,16-2-6 16,5 1-7-16,16 5 32 15,24 2 6-15,17 2-28 16,15-1-15-16,3 1-9 16,3-2-22-16,-8-5-86 15,-12-10-132-15,-13-4-520 16</inkml:trace>
  <inkml:trace contextRef="#ctx0" brushRef="#br0" timeOffset="26877.0263">11483 7153 1051 0,'0'0'144'0,"0"0"-126"0,0 0 26 16,0 0 67 0,83 0-40-16,-24 0-35 0,14 0-21 15,-1 6 4-15,3 1-14 16,-4-2-2-16,-9-1-3 15,-13-4-55-15,-17 0-76 16,-22 0-64-16,-10-16-169 16</inkml:trace>
  <inkml:trace contextRef="#ctx0" brushRef="#br0" timeOffset="27109.4086">11683 6919 1010 0,'0'0'174'0,"0"0"-169"16,0 0-1-16,0 0 70 16,0 0 20-16,0 101-35 15,10-54-25-15,-2 3-27 16,-4 1-4-16,2 0-3 16,5-2 0-16,4-2-22 15,7-5-107-15,8-9-91 16,4-13-304-16</inkml:trace>
  <inkml:trace contextRef="#ctx0" brushRef="#br0" timeOffset="27563.0425">12456 7063 515 0,'0'0'629'0,"0"0"-600"16,0 0 2-16,0 0 42 15,100-66 15-15,-66 66-71 16,3 2-12-16,2 13-3 15,-6 5-2-15,-8 3 0 16,-10 4-2-16,-15 0-2 16,0 3-14-16,-24 1-25 15,-12-4-1-15,-7-4-27 16,-3-5-19-16,3-6 8 16,12-8 49-16,8-3 25 15,8-1 8-15,11 0 0 16,4 0 40-16,0-5 39 0,6 0-16 15,18 5-14-15,7 0-19 16,6 0 6-16,6 10-10 16,-1 2-23-1,2 3 6-15,-1 2-9 16,-1-1-23-16,1-1-74 16,-6-5-128-16,-4-8-455 0</inkml:trace>
  <inkml:trace contextRef="#ctx0" brushRef="#br0" timeOffset="28196.866">13651 6749 724 0,'0'0'65'0,"0"0"-57"0,0 0 60 16,-81-63 40-16,63 55-44 16,5 3-25-16,-2 5-20 15,4 0-9-15,0 0-4 16,0 3-3-16,1 11-3 16,-2 3 2-16,7 4-3 15,1 4 2-15,4 1 5 16,0 4 34-16,0 4-4 15,3 8 5-15,10 5-20 16,-2 7-13-16,-1 1-4 16,-5 1-2-16,-4 0 1 15,-1 0-3-15,0-1 5 16,-7 2-3-16,-4 0 0 16,2-3-1-16,2-4-2 0,7-3 1 15,0-6 0 1,0-5 1-16,7-7 0 0,5-5-1 15,7-5 0-15,6-5 0 16,6-3 0-16,7-4 6 16,3-3-4-16,2-2 3 15,3-2-5-15,1 0-2 16,-1-3-44-16,-4-11-39 16,-8-6-135-16,-9-8-259 15</inkml:trace>
  <inkml:trace contextRef="#ctx0" brushRef="#br0" timeOffset="29056.5841">14091 7042 985 0,'0'0'47'15,"0"0"-21"-15,0 0 74 16,0 0 14-16,67-81-31 16,-33 74-40-16,2 4-23 0,2 3 2 15,-6 0 0 1,-5 10-16-16,-8 10-6 0,-8 5-4 15,-11 4-12-15,0 3 9 16,-21 1-43-16,-13-2-8 16,-3-5-8-16,-5-8 8 15,2-7 20-15,8-5 22 16,13-3 15-16,7-3 1 16,9 0 16-16,3 0 54 15,0 0 15-15,12 0-9 16,14 0-50-16,12 4-18 15,4 2 11-15,4 0-8 16,-3 3-6-16,1 1-1 0,-1 0-4 16,-4 0 0-16,-4-2-48 15,0-3-89-15,-4-2-55 16,-4-3-85 0,-2 0-329-16</inkml:trace>
  <inkml:trace contextRef="#ctx0" brushRef="#br0" timeOffset="29345.8089">14764 7030 746 0,'0'0'175'0,"0"0"-95"0,0 0 5 15,0 0 11-15,0 0-41 16,0 0-47-16,-78-21-5 16,69 52 1-16,8 6-2 15,1 0 5-15,10 0 1 16,17-3-4-16,7-10-2 15,5-8 2-15,-1-11 4 16,-5-5 1-16,-8 0 17 16,-9-14 43-16,-8-10-10 15,-8-5-23-15,0-3-8 16,-20-2-10-16,-13-2-11 16,-7 5-7-16,-2 10-2 15,2 11-25-15,9 10-91 16,13 8-85-16,15 16-142 15</inkml:trace>
  <inkml:trace contextRef="#ctx0" brushRef="#br0" timeOffset="29779.6508">15140 7017 1277 0,'0'0'39'15,"0"0"-22"-15,80-35 49 16,-51 35-7-16,-1 6-46 0,0 17-13 16,-5 7-4-1,-10 6 4-15,-13-2-7 16,0 2-30-16,-15-5-10 16,-9-4-3-16,2-8 20 0,7-7 25 15,6-6 1-15,6-2 3 16,3-4 2-16,0 0 8 15,16-8-9-15,8-10-2 16,-3-3 2-16,2-4 0 16,-6-2 0-16,-4 2 3 15,-6 2 17-15,-2 5 14 16,-4 6-6-16,-1 8 17 16,0 4-15-16,0 0-30 15,0 14-6-15,0 11-3 16,0 9 9-16,6 2 0 0,4-1 0 15,4-4 0-15,4-4-12 16,1-5-63-16,-1-5-56 16,0-10-87-1,-6-7-254-15</inkml:trace>
  <inkml:trace contextRef="#ctx0" brushRef="#br0" timeOffset="30100.4409">15477 6722 1102 0,'0'0'62'0,"0"0"-53"16,0 0 20-16,0 0-7 15,0 0-17-15,92-5-5 16,-75 27 0-16,-11-1-10 15,-6-1 6-15,-5-2-2 16,-15-3 6-16,0-3 1 16,8-3 0-16,6-1 4 15,6 0 4-15,0 3 0 16,27 3 14-16,15 1 4 16,15-2-20-16,4-6-7 15,-2-4-78-15,-5-3-102 16,-14-15-311-16</inkml:trace>
  <inkml:trace contextRef="#ctx0" brushRef="#br0" timeOffset="30462.4515">15905 6463 757 0,'0'0'123'16,"0"0"3"-16,0 0-25 15,0 0-58-15,109 1-39 16,-64 20-2-16,0 5 0 16,-8 1-3-16,-7-1 1 15,-10 2-3-15,-7 3-5 0,-6 5 5 16,-5 5 3 0,-2 3 2-16,0 9-2 0,4 3 28 15,0 10 7 1,4 6-6-16,-1 0-11 0,1 1-11 15,-1-6-1-15,-2 4 1 16,-4-1 8-16,-1-1 4 16,0-4 3-16,-6-11 1 15,-12-8 12-15,-4-10-18 16,-4-9 6-16,-5-7-1 16,-7-5-16-16,-6-8-6 15,-3-7-55-15,3 0-177 16,8-20-764-16</inkml:trace>
  <inkml:trace contextRef="#ctx0" brushRef="#br0" timeOffset="31628.9491">17012 6617 890 0,'0'0'57'15,"0"0"-56"1,0 0 3-16,0 0 39 0,-94-50 20 16,65 44-20-16,3 4-27 15,-1 0 5-15,5 1-11 16,6 1 7-16,3 0-8 15,6 0-8-15,2 12 8 16,5 6-9-16,0 5 6 16,0 2-3-16,0 2-2 0,0 4 1 15,2 4-2 1,-2 1 0-16,0 3 4 0,0 1-2 16,0 4-1-16,-2 5-1 15,-3 4 2 1,0 6-3-16,2 0 1 0,2 1 0 15,1-2 1-15,0-1-1 16,0-3 0-16,0-4 1 16,9-4 1-16,8-5-2 15,4-6 0 1,2-7 2-16,4-6 2 0,-1-4-3 16,0-7 10-16,1-3-3 15,-5-3-5-15,-6-4 5 16,2-1-8-16,-6 0-3 15,3-3-20-15,0-9-43 16,3-4-59-16,3-4-87 0,3-2-344 16</inkml:trace>
  <inkml:trace contextRef="#ctx0" brushRef="#br0" timeOffset="32294.6986">17700 6909 940 0,'0'0'50'0,"0"0"0"0,0 0 42 16,-82-62-8-1,48 60-44-15,-1 2-25 16,2 3-8-16,10 14-4 0,6 6-2 15,10-1 2-15,7 2-3 16,0-1 0 0,14-3-3-16,12-6-23 0,1-6-15 15,0-8-7-15,-3 0 14 16,-7-6 17-16,-6-12 17 16,-5-3 5-16,-5-4 1 15,-1 2 6-15,0 1 18 16,0 4-11-16,0 8 2 15,0 4 10-15,0 6-16 16,12 0-15-16,6 9-12 16,9 10 5-16,0 7 5 0,-2 5 2 15,-4 3 0-15,-3 3-2 16,-7-1 1-16,-10 0 0 16,-1-1-2-16,-7-6 2 15,-17-4 0-15,-7-8 2 16,-4-8 0-16,-4-5 12 15,-1-4 25-15,5 0-11 16,7 0-12-16,10-4-6 16,12-3-1-16,6 0-8 15,5-1-109-15,28-2-191 16,13-1-543-16</inkml:trace>
  <inkml:trace contextRef="#ctx0" brushRef="#br0" timeOffset="33031.0418">18035 6892 1021 0,'0'0'7'0,"0"0"-1"16,0 0-1 0,0 0-4-16,0 0-1 15,0 0-118-15,0-20 7 16,0 30 1-16,3-4-91 0,1 0 26 15,-3-3 175-15,-1-3 73 16,0 0 132-16,0 0 5 16,0 0-34-16,0-5-72 15,0-2 3-15,0 0-36 16,6-2-28-16,5 1-10 16,3 6-2-16,7-4-10 15,0 3-15-15,6 3-2 16,1 0-3-16,1 0 3 0,-2 10-3 15,-8 6 3-15,-3 4-5 16,-8 1 2-16,-6 3-2 16,-2 2-1-1,-8 1 1-15,-14 3-1 0,-4-7 2 16,4-5 0-16,4-5-1 16,7-6 1-16,7-4 0 15,4-3 0-15,0 0 4 16,1 0-3-16,21-9-1 15,7-7-39-15,3-6 9 16,-2-3-1-16,-5-3 21 16,-7-1 9-16,-5-2 2 0,-3 6 2 15,-4 6 0 1,-3 4 23-16,-3 9 10 0,0 3-3 16,0 3-22-16,0 1-11 15,0 20-11-15,0 6 11 16,0 6 0-16,0 3 2 15,0 2-2-15,8-3 1 16,4-4-1 0,3-4-52-16,4-7-96 0,1-11-106 15,0-7-428-15</inkml:trace>
  <inkml:trace contextRef="#ctx0" brushRef="#br0" timeOffset="33238.9989">18650 6963 1129 0,'0'0'53'0,"0"0"-43"16,124 0 63-16,-76 0 36 16,1 0-66-16,-1 0-37 15,-3-2-6-15,-10-5-2 16,-9-6-80-16,-14-4-53 15,-11-1-92-15,-1-3-281 16</inkml:trace>
  <inkml:trace contextRef="#ctx0" brushRef="#br0" timeOffset="33421.5128">18876 6769 996 0,'0'0'115'0,"0"0"-111"0,0 0 75 15,0 0 36-15,-3 81-41 16,3-45-45-16,6 2-14 16,3 3-10-16,1 0-1 15,-1-3-8-15,0-4-36 16,1-8-131-16,-1-10-160 16</inkml:trace>
  <inkml:trace contextRef="#ctx0" brushRef="#br0" timeOffset="33912.1743">19244 6866 860 0,'0'0'13'16,"0"0"2"-16,0 0 72 0,0 0-5 15,0 0-22-15,0 0-48 16,109-23-8-16,-83 25 7 16,-6 6 5-16,-6-1-6 15,-7 2 0-15,-6 1-10 16,-1-1 2-16,0 3-3 15,-11-1 3-15,-3 2-2 16,1 1 0-16,5 2 2 16,8 2-3-16,0 3 1 15,7 3-1-15,13-1 0 16,-1 0-12-16,-3-2 10 16,-7-5 0-16,-8-3-2 15,-1 0 4-15,-3-3 2 16,-17-2 13-16,-6-1 28 15,-7-5 17-15,-3-2-7 16,3 0-21-16,8 0-15 0,4 0-10 16,7 0-1-16,7-4-5 15,7-4-123-15,0-4-157 16</inkml:trace>
  <inkml:trace contextRef="#ctx0" brushRef="#br0" timeOffset="34410.8491">19629 6469 587 0,'0'0'230'0,"0"0"-200"16,0 0 45-16,0 0-17 15,118-16-57-15,-66 26-1 16,0 2-40-16,-4-5-26 16,-12-4 38-16,-12-3 27 15,-12 0 1-15,-5 0 48 16,-5-1 52-16,-1-4-28 0,-1 1-2 16,0 2-35-1,0 2-17-15,0 0-18 16,0 5-1-16,0 15-4 0,0 10-1 15,0 10 4-15,6 9 2 16,5 6 1-16,0 2 5 16,-2 0 33-1,-2 4-1-15,-4-4 0 16,-3 4-12-16,0 2-12 0,0-3-2 16,-10 1-2-16,-3-4 5 15,-2-2 10-15,0-1-10 16,-4-3-4-16,-2-4-4 15,-2-10 2-15,-5-6-3 16,1-11-6-16,-1-8 8 16,-3-6-8-16,-2-6-108 0,0-3-99 15,8-21-365-15</inkml:trace>
  <inkml:trace contextRef="#ctx0" brushRef="#br0" timeOffset="35366.8585">20626 6925 969 0,'0'0'150'0,"0"0"-129"16,0 0 51-16,0 0 53 16,0 0-33-16,0 0-59 15,98 7-25-15,-37-1 5 16,6 1 2-16,-1 1-1 16,-5-2-11-16,-10 0-2 15,-14-6-2-15,-10 0-9 16,-10 0-46-16,-7-6-59 0,-9-11-14 15,-1-1-87 1,-3-3-176-16</inkml:trace>
  <inkml:trace contextRef="#ctx0" brushRef="#br0" timeOffset="35545.3807">20862 6766 899 0,'0'0'131'16,"0"0"-126"-16,0 0 5 15,0 0 118-15,0 0-12 16,0 103-61-16,4-59-27 0,-4 6-20 16,0 1-1-1,0 0-5-15,0-3-2 16,0-8-126-16,10-14-205 0</inkml:trace>
  <inkml:trace contextRef="#ctx0" brushRef="#br0" timeOffset="36397.3632">22033 6517 792 0,'0'0'3'0,"0"0"29"15,0 0 111-15,0 0-73 16,-96-58-20-16,69 55-29 16,2 3-3-16,1 0-2 15,3 0-3-15,6 0 3 16,-1 1-9-16,4 9-3 15,2 4 3-15,4 2-6 0,1 3 3 16,2 3 3-16,3 1 1 16,0 2 20-16,0 4-15 15,0 3-6 1,0 2 3-16,1 7-8 0,4 0 0 16,-3 5-2-16,-1 0 1 15,-1 2-1-15,0 3 2 16,0 1-1-16,0-4-1 15,-8-3 2-15,-2-4-2 16,0-6 0-16,1 0 1 16,3-1-2-16,4-1 3 15,2-1-2-15,0 0 1 16,11-1 1-16,8-4 0 16,6-4-1-16,2-1-1 0,7-3 6 15,5-3-4 1,3-3 7-16,6-2-8 0,-2-4 2 15,-4-4-3-15,-8-3-41 16,-7 0-65-16,-10-6-121 16,-7-15-255-16</inkml:trace>
  <inkml:trace contextRef="#ctx0" brushRef="#br0" timeOffset="37687.0336">22601 6779 455 0,'0'0'357'0,"0"0"-251"15,0 0-21-15,0 0 39 16,8-74-26 0,-8 66-39-16,0 2-23 0,-8 1-9 15,-7 5-25-15,-4 0 1 16,-8 0-4-16,-2 14 3 15,4 3-2-15,4 2 0 16,9 2-2-16,6 1-2 16,6-3 4-16,0-1-7 0,15-7 1 15,15-3-28-15,3-7-10 16,6-1-9-16,-8 0 16 16,-7-13 17-16,-6-6 20 15,-9-6 0-15,-6-1 12 16,-3 0 15-16,0 4 13 15,0 8-9-15,0 7 0 16,0 1-2-16,0 6-14 16,0 0-15-16,7 8-18 15,1 15 2-15,2 6 14 16,5 5-27-16,2 5-7 16,-1 0 16-16,-3 1-4 15,-1 1 11-15,-10-1 11 16,-2-4-2-16,-6-7 3 0,-15-5 1 15,-5-9 0-15,-5-11 9 16,-5-4 53-16,-4 0 10 16,-2-4-25-16,5-8-23 15,7 0-4-15,9 3-20 16,14 3-51-16,7 0-150 16,19 0-343-16</inkml:trace>
  <inkml:trace contextRef="#ctx0" brushRef="#br0" timeOffset="38127.9248">22983 6773 1229 0,'0'0'52'15,"0"0"-44"1,0 0 9-16,109-20 53 0,-78 33-53 15,-3 11-13-15,-2 5-4 16,-13 5 0-16,-10-1 0 16,-3-2-11-16,-3-3-17 15,-10-6 9-15,1-8 0 16,3-7 13-16,4-3-5 0,5-4 10 16,0 0 0-1,0-13 1-15,16-5-24 16,7-2-31-16,4-3 19 0,1 1 4 15,-5-4-15-15,-7 4 40 16,-5 1 7-16,-7 5 19 16,-4 7 34-1,0 3 3-15,0 4-14 0,0 2-22 16,0 2-20 0,-7 13 0-16,2 9 1 0,5 4 0 15,0 5 6-15,0 2-4 16,8-1-3-16,7 0 0 15,5-3-21-15,6-10-110 16,5-9-215-16</inkml:trace>
  <inkml:trace contextRef="#ctx0" brushRef="#br0" timeOffset="38323.0403">23593 6886 1155 0,'0'0'65'0,"94"12"-60"16,-37-3 70-16,-1-3 1 15,0-2-39-15,-5-3-37 16,-5-1 0-16,-9 0-51 16,-13-8-70-16,-17-10-76 15,-7-1-113-15</inkml:trace>
  <inkml:trace contextRef="#ctx0" brushRef="#br0" timeOffset="38520.1049">23902 6713 978 0,'0'0'154'16,"0"0"-141"-16,0 0-8 16,0 0 81-16,0 0-10 15,-21 85-41-15,21-48-11 16,0 1 5-16,0 2-18 15,7-2-2-15,4-1-9 16,3-5-10-16,0-5-94 16,1-11-101-16,0-10-201 15</inkml:trace>
  <inkml:trace contextRef="#ctx0" brushRef="#br0" timeOffset="38976.8819">24266 6800 1026 0,'0'0'99'15,"0"0"-57"-15,0 0 4 16,0 0-1-16,94-50 2 0,-63 50-33 15,-2 0-12 1,-9 6-2-16,-6 2-4 0,-8 2 0 16,-6 0-7-16,-1 0-5 15,-16 2 2-15,-7-1 10 16,2 0 1 0,4 2-7-16,6 1-13 0,12 4 5 15,0 1-13-15,16 3-21 16,5-2 46-16,-3-3 6 15,-6-3 0-15,-6-4 1 16,-6-1-1-16,0-1 34 16,-9-1-1-16,-12 1 20 15,-9-1 22-15,-1-1-20 16,-2-2 2-16,5 0-25 0,5-2-20 16,6 2-5-16,8-3-6 15,6 2-1 1,3-3-68-16,10 0-150 0,16-10-335 15</inkml:trace>
  <inkml:trace contextRef="#ctx0" brushRef="#br0" timeOffset="39430.2383">24678 6459 201 0,'0'0'967'0,"0"0"-967"16,0 0 0-16,83-37 0 15,-39 37 6-15,3 0-6 16,-9 7-1-16,-13 0 1 16,-11-3-1-16,-10-2 2 15,-4-2 9-15,0 2 4 16,0 1 2-16,0 6-16 15,0 7-6-15,0 7 6 16,0 13 0-16,0 5 0 16,7 9 3-16,11 4-2 15,2 1-1-15,-4-2 0 16,-6-1 1-16,-5 0 0 16,-5-1-1-16,0 6 0 15,-1 4 4-15,-13 2 7 0,-4-1 5 16,-3-4 9-16,2-3-6 15,-2-7 6-15,-3-7-1 16,-1-8-13-16,2-9 4 16,1-11-2-16,4-4 1 15,5-6-6-15,1-3-4 16,1-2-4-16,5-15-79 16,6-13-197-16</inkml:trace>
  <inkml:trace contextRef="#ctx0" brushRef="#br0" timeOffset="40010.8846">25291 6375 818 0,'0'0'50'0,"0"0"60"15,0 0 9-15,0 0-16 16,0 0-34-16,0 0-50 16,97-47-19-16,-70 72-3 15,-2 4 1-15,-6 3-4 16,-11 2 3-16,-8-3-5 15,-3-1 1-15,-21-5 4 0,-6-5 3 16,-1-5 1-16,3-2 0 16,11-6 2-16,8-2-1 15,9-2-1-15,0-1 7 16,15 3 40-16,23 2 0 16,18 3 20-16,14-2-35 15,5 1-23 1,-4-4 3-16,-5-4-11 0,-8 2 2 15,-14-3 1-15,-13 0-5 16,-15-4-25-16,-11-12-98 0,-5-7-164 16</inkml:trace>
  <inkml:trace contextRef="#ctx0" brushRef="#br0" timeOffset="41518.2311">24611 6491 505 0,'0'0'151'0,"0"0"-10"16,0 0 31-1,0 0-97-15,0 0-24 0,0 0-21 16,23-25-21-16,1 25-5 15,6 0-3 1,0 0-1-16,0 2 0 0,-5 5 3 16,-1-1-6-16,-2-2 3 15,-1 0 0-15,-3-1 0 16,-4 0 3-16,-5 0-3 16,-5 0 10-16,-1-1 30 15,2-2 8-15,-4 0-22 16,1 2-14-16,-1 2 0 15,-1-2-11-15,4 4-1 16,1 6-2-16,2 5-2 16,1 3 2-16,2 3 2 0,-1 3 0 15,-1 1 1-15,-2-1 0 16,-2 1 1-16,1 1 10 16,-4 2-8-16,-1-3 4 15,0 4-3-15,0 1 4 16,0 1-3-16,0 1-2 15,2 1 3-15,-1 1 1 16,1-1-4-16,-1-2 0 16,-1-3 0-16,0 0-3 15,0-3 10-15,0 4-3 16,0-5 3-16,0 1-7 16,-1 0 0-16,-1 0-1 15,2 2-3-15,0 1 1 16,0 1 4-16,0 0-2 15,2 1-3-15,1-6 6 16,-2 1-4-16,-1-3-4 16,0-3 0-16,0-1 2 0,0-2 7 15,-1-1-6-15,-5 0 3 16,-3 0-3-16,-2-2 11 16,1 0 5-16,-2-3-7 15,3 0-8-15,0-4 17 16,-1-2-7-16,-1-3 15 15,-4-3 4-15,-4 0-14 16,-6-4-6-16,-7-14-11 0,-5-10-45 16,-6-13-331-1</inkml:trace>
  <inkml:trace contextRef="#ctx0" brushRef="#br0" timeOffset="57742.3355">3513 9703 1003 0,'0'0'397'15,"0"0"-345"-15,0 0-11 16,0 0 25-16,0 0-25 16,0 0-22-16,0 0-17 15,82-35-1-15,-57 55-1 16,-5 5-4-16,1 5 3 15,-6-1-2-15,1-2 2 16,-2-2-8-16,2-5-1 0,-1-7 6 16,3-2-4-1,4-10-5-15,5-1 6 0,4-3 4 16,-2-14 3 0,-2-6 2-16,-5-2-1 0,-4-2 5 15,-6-2-3-15,-6 1 0 16,-5 1 8-16,-1 5-1 15,0 3-1-15,-6 7-2 16,-4 4-3-16,0 7-4 16,-1 1-1-16,2 4-4 15,3 17 0-15,-1 7 3 16,7 8 1-16,0 3 1 0,13 5-7 16,5 0 3-1,4 0-7-15,-1 2-13 16,3-2-7-16,-6-1 2 15,3-2-1-15,-9 0 7 16,-9-2-5-16,-3-6 20 16,0-2 7-16,-18-5-4 0,-9-2 5 15,-9-8 1-15,-2-3 28 16,-9-8 13-16,-8-4-8 16,0-1 0-16,7 0-13 15,8-4-14-15,20-5-2 16,13-1-5-16,7-7-4 15,21-2-147-15,28-4-234 0</inkml:trace>
  <inkml:trace contextRef="#ctx0" brushRef="#br0" timeOffset="58003.6358">4786 9901 1358 0,'0'0'100'0,"0"0"-98"0,0 0-2 15,104 7 40-15,-54-3-24 16,-3 2-16-16,-8-2-10 15,-8 4-98-15,-16-3-119 16,-15 1-186-16</inkml:trace>
  <inkml:trace contextRef="#ctx0" brushRef="#br0" timeOffset="58183.1687">4786 10126 1109 0,'0'0'100'15,"0"0"-61"-15,94 25 78 16,-51-22-58-16,2 0-35 16,7-3-23-16,0 0-1 15,1 0-113-15,-7-11-112 0,-9-10-201 16</inkml:trace>
  <inkml:trace contextRef="#ctx0" brushRef="#br0" timeOffset="62525.4633">6804 9650 1165 0,'0'0'74'15,"0"0"-44"1,0 0 44-16,0 0-16 15,0 0-58-15,0 0-8 16,0 0 7-16,0 83-1 16,-7-46 4-16,-6-3-1 0,-3-4-1 15,0-7-7-15,3-2 4 16,1-9 0-16,6-3 3 16,3-5 1-16,3-1-1 15,0-1 0-15,0 2 0 16,22-1-1-16,14 3 1 15,13-1 0-15,7 4-41 0,-1-1-16 16,-3-2 10 0,-13-1 7-16,-14-2 18 0,-7-3-17 15,-12 0 36-15,-5 0 3 16,-1-10 8-16,0-7 15 16,-1-3 17-16,-9-2-2 15,-1 2 6-15,0 1-7 16,1 1 11-16,1 4-5 15,2 4-13-15,2 3 9 16,2 6-9-16,3-1-2 16,0 2-14-16,0 0-14 15,0 4-2-15,0 13-18 16,0 9 20-16,0 5 6 16,0 2-6-16,0 3 1 15,0-2 0-15,0-3 0 0,0-3-2 16,0-4 0-16,0-6-2 15,0-2 2-15,0-5-18 16,5-2-26-16,1-2-29 16,1-4-57-16,1-3-50 15,2 0-171-15</inkml:trace>
  <inkml:trace contextRef="#ctx0" brushRef="#br0" timeOffset="62950.3249">7489 9863 266 0,'0'0'777'15,"0"0"-713"-15,0 0-24 16,0 0 53-16,0 0-15 15,0 0-38-15,-43-48-34 16,19 55-6-16,0 12-5 16,-1 5 5-16,5 4 0 15,4 3-1-15,7 2 1 16,6-1 0-16,3 0 5 16,0-2 2-16,25-6-5 0,5-9 4 15,6-5-4 1,4-10-2-16,-4 0-6 15,-7-5 6-15,-9-12 0 16,-8-4 12-16,-7 0-4 16,-5-3 18-16,0-1 4 0,0 0-11 15,-8 4-14-15,1 2-3 16,-1 5-2-16,5 6-64 16,3 4-55-16,0 4-79 15,15 0-156-15</inkml:trace>
  <inkml:trace contextRef="#ctx0" brushRef="#br0" timeOffset="63307.7614">7920 9810 1074 0,'0'0'72'0,"0"0"-57"15,0 0 1-15,0 0 40 16,0 0-41-16,0 0-5 15,-86 44-7-15,75-15-1 16,8 3 3-16,3 0-5 16,2-4 1-16,20-6 8 15,8-5-7-15,4-10 10 16,4-4-10-16,4-3 1 16,-1-5-3-16,-2-13 0 15,-5-2 1-15,-11-6 6 0,-11-1 35 16,-12 0 42-1,0 0-45-15,-20-1-2 0,-15 6-14 16,-7 8-22-16,-3 10-1 16,3 4-5-16,6 6-2 15,11 14-56-15,13 10-78 16,12 0-78-16,3-1-217 16</inkml:trace>
  <inkml:trace contextRef="#ctx0" brushRef="#br0" timeOffset="63841.0113">8457 9828 1211 0,'0'0'59'16,"0"0"-58"-16,0 0 41 15,83-9 20-15,-61 25-56 16,-3 6-6-16,-7 5 0 16,-7 7 0-16,-5-1-5 15,-5 0 5-15,-19-1-1 0,-2-5 1 16,1-9-5-16,6-5 5 15,7-6-1 1,12-6 1-16,0-1 1 16,3 0 2-16,20-8-3 15,8-9-5-15,6-6-23 0,-6-2 6 16,-5-2 15-16,-8-4 7 16,-6 1 1-16,-5-1 5 15,-5 3 27-15,-2 7 7 16,0 6 16-16,0 8-7 15,0 6-2-15,0 1-22 16,0 0-25-16,0 16-13 16,0 9 13-16,0 6-2 0,3 3 5 15,1-1-4-15,2 0 3 16,2-3-2-16,0-4 0 16,0-5-2-16,4-6-68 15,1-7-51-15,1-8-75 16,1 0-242-16</inkml:trace>
  <inkml:trace contextRef="#ctx0" brushRef="#br0" timeOffset="64341.879">9005 9399 1256 0,'0'0'45'16,"0"0"-45"-16,0 0-2 16,0 0 1-16,0 0 0 15,0 0 0-15,70 83 0 16,-70-49 0-16,-12-1-3 16,-9-4 3-16,0-6 1 15,4-3 0-15,6-6 0 16,11-3 0-16,0-3 2 0,18 0 1 15,9-2 6 1,14-5 0-16,0-1-8 16,-4 0-1-16,-4 0-11 15,-8-3-2-15,-5-10 13 16,-11-3 0-16,-5-4 0 0,-4-2 7 16,0 2 14-16,0 3 1 15,-7 2 8-15,-2 5-12 16,0 3 6-16,3 3-6 15,4 4-8-15,-1 0-5 16,2 9-5-16,-1 13 0 16,2 7 6-16,0 7 4 15,8 2 5-15,7-1-5 16,-2-4-8-16,0-3 0 16,-2-4-2-16,0-4-3 0,0-5-87 15,-3-4-101-15,-5-10-209 16</inkml:trace>
  <inkml:trace contextRef="#ctx0" brushRef="#br0" timeOffset="65046.8278">9897 9910 1150 0,'0'0'135'0,"0"0"-119"16,0 0 10-16,0 0 78 16,106 0-50-16,-46 2-31 15,2 4-15-15,1-3 4 16,0 0-2-16,-10-2-8 15,-6-1 5-15,-13 0-7 16,-9 0-4-16,-11 0-47 16,-4 0-56-16,-10-7-70 15,0-7-151-15,-6-2-552 16</inkml:trace>
  <inkml:trace contextRef="#ctx0" brushRef="#br0" timeOffset="65257.5417">10194 9732 1178 0,'0'0'89'15,"0"0"-86"-15,0 0 15 0,0 0 97 16,-11 74-59-16,11-35-21 16,5 3-21-16,7 1-12 15,0-2 3-15,-3-5-4 16,1-2-1-16,2-7-4 15,-1-5-61-15,1-6-65 0,-2-7-55 16,-4-8-154-16</inkml:trace>
  <inkml:trace contextRef="#ctx0" brushRef="#br0" timeOffset="69497.122">11455 9715 1323 0,'0'0'51'0,"0"0"-42"16,0 0-8-16,0 0 11 15,0 0-12-15,0 0-9 16,-5 82 9-16,-8-36 0 16,-2-2-1-16,-3-3 0 15,1-7 0-15,1-7 1 16,4-9 0-16,5-6 1 16,1-7 1-16,6-5-2 15,0 0 6-15,0 0 4 0,10 0 7 16,17-5-11-16,12-2-6 15,6 1 4-15,4 4-9 16,-4 2-4 0,-5 0-10-16,-7 0-12 0,-12 0 15 15,-8 3-4-15,-4-1 3 16,-7-2 17-16,-2 0 0 16,0-3 4-16,0-10 7 15,0-4-2-15,0-2 14 16,0 2 11-16,-2-2-11 15,-4 4-1-15,-2 2 11 16,4 4 3-16,-2 4-8 16,6 4-13-16,0 1-2 15,0 0-13-15,0 8-4 16,0 12 3-16,0 8-1 0,0 5 3 16,0 0-2-16,0 1 1 15,0-3 0-15,2-3 0 16,3-3-48-16,3-6-31 15,4-3-34-15,6-10-66 16,4-3-143-16</inkml:trace>
  <inkml:trace contextRef="#ctx0" brushRef="#br0" timeOffset="69907.0239">12056 9843 1020 0,'0'0'26'15,"0"0"-4"-15,0 0 56 0,0 0-8 16,0 0-64-16,0 0-4 16,-9 14-4-16,3 11 4 15,1 5-1-15,2 1 1 16,3 0-2-16,0-4 3 15,11 1-1-15,13-7-2 16,7-8 3-16,7-4-3 16,-1-7 7-16,1-2-4 15,-9-5 5-15,-4-10-3 0,-7-5-1 16,-9-2 24-16,-6-3 28 16,-3-3-18-16,0 1 10 15,-19 1-27-15,-7 4-8 16,-2 6-6-16,-2 7-4 15,3 7-3-15,2 2 0 16,5 4-12-16,6 14-45 16,8 7-66-16,6 2-61 15,12-3-128-15</inkml:trace>
  <inkml:trace contextRef="#ctx0" brushRef="#br0" timeOffset="70407.8441">12663 9866 1245 0,'0'0'37'16,"0"0"-5"-16,0 0 69 15,0 0-30-15,0 0-40 16,0 0-30-16,100-28-2 0,-66 46-5 15,-10 5 1 1,-6 2 2-16,-10 3-2 16,-8 2 4-16,0 0 1 0,-8-3-10 15,-8-5 4-15,1-6-1 16,2-4 6 0,5-6-1-16,5-5 4 0,3-1-2 15,0 0 5-15,11-11-5 16,9-10-9-16,4-3-8 15,-2-3 17-15,-3-3 0 16,-5 2 3-16,-3 0-2 16,-7 4 4-16,-1 6 15 15,-3 7 11-15,0 6 5 16,0 5-9-16,0 0-16 16,2 0-11-16,-2 16-10 15,0 11 8-15,6 7 1 0,-5 2 1 16,4-1-2-16,-1-1 2 15,2-3 0-15,2-3 0 16,6-5-35 0,2-4-37-16,6-9-56 15,3-6-54-15,-1-4-171 0</inkml:trace>
  <inkml:trace contextRef="#ctx0" brushRef="#br0" timeOffset="70773.8709">13172 9553 1176 0,'0'0'26'15,"0"0"2"1,0 0 59-16,0 0-22 0,0 0-53 15,0 0-12-15,101 5-5 16,-80 28 0-16,-10 2-43 16,-11 2 10-16,0-1 11 15,-11-6 13-15,-5-2 9 16,5-3 5-16,7-8 2 16,4-4 1-16,0-3 25 15,15-4 30-15,13-3 1 0,7-2-13 16,2-1-15-16,3 0-25 15,-4 0-2 1,-5 0-4-16,-4 0-7 0,-6-3-62 16,-3-2-53-16,-6-4-70 15,-5-2-139-15</inkml:trace>
  <inkml:trace contextRef="#ctx0" brushRef="#br0" timeOffset="71923.3761">14479 9538 413 0,'0'0'277'0,"0"0"-213"16,0 0 10-16,0 0 58 15,0 0-25-15,0 0-38 16,-17-44-13-16,6 44-28 16,-6 0-10-16,-7 1-4 15,-4 17 3-15,-3 11-1 16,-1 7 22-16,4 10-14 16,4 9 1-16,9 9 12 15,3 3-6-15,8 6-3 16,4 1 0-16,0-2-15 15,0-4-2-15,16-6 4 0,11-6-13 16,9-13 6-16,12-6-3 16,8-8-5-16,10-10-42 15,10-11-107-15,-4-8-117 16,-4-4-412-16</inkml:trace>
  <inkml:trace contextRef="#ctx0" brushRef="#br0" timeOffset="72825.2404">15434 9786 927 0,'0'0'64'16,"0"0"-17"-16,0 0 62 15,0 0-3-15,0 0-39 16,0 0-46-16,-75-69-9 15,48 69-12-15,0 5-1 16,-1 12 1-16,3 4 3 16,5 1-2-16,7 2 0 15,10-4 0-15,3-2-1 16,3-5-4-16,19-4-1 16,8-6-7-16,-2-3-21 15,1 0 2-15,-8-10 8 16,-5-6 7-16,-5-8 16 0,-5 4-4 15,-4-3 4-15,0 4 6 16,-2 5 6 0,0 6 12-16,0 4 4 15,0 4-17-15,0 0-11 0,3 6-7 16,6 13-13-16,6 11 19 16,6 3 1-16,1 5-6 15,-1 2-8-15,-5-2-3 16,-6-1 17-16,-6-5-4 15,-4-7 1-15,-3-7 2 0,-15-6 1 16,-9-6 25-16,-10-6 26 16,-9 0 0-16,1 0 5 15,3-2-33-15,12-4-13 16,14 2-10-16,11-2-17 16,5-1-156-16,17-4-218 15</inkml:trace>
  <inkml:trace contextRef="#ctx0" brushRef="#br0" timeOffset="73247.3286">15692 9770 1157 0,'0'0'122'15,"0"0"-100"-15,0 0-22 16,0 0 0-16,104 42 3 0,-76-11-2 15,-9 4 0-15,-9-1-1 16,-9-1 0-16,-1-6-6 16,-1-7-4-16,-11-9-11 15,6-5 13-15,3-5 4 16,3-1 1-16,0 0 1 16,8-14 2-16,11-7-55 15,2-3 25-15,-3 1 14 16,-1-1 11-16,-6-1 5 15,-5 3 0 1,-4 4 8-16,-2 5 26 0,0 5 17 16,0 5-6-16,-9 3-27 0,-2 0-5 15,-1 16-5 1,3 8-6-16,3 5 7 16,6 7 4-16,0 1-6 0,3-1 0 15,16 0-5-15,3-4 2 16,6-4-2-16,5-7-2 15,3-5-86-15,5-8-100 16,1-8-326-16</inkml:trace>
  <inkml:trace contextRef="#ctx0" brushRef="#br0" timeOffset="73439.8712">16368 9912 1129 0,'0'0'39'16,"82"0"-38"-16,-33 8 51 0,0-3 17 15,2 0-58-15,-5-3-11 16,-7-2-32-16,-11 0-84 16,-13-6-156-16,-10-10-317 15</inkml:trace>
  <inkml:trace contextRef="#ctx0" brushRef="#br0" timeOffset="73632.9481">16575 9765 848 0,'0'0'357'0,"0"0"-317"16,0 0-31-16,0 0 47 15,-10 74 26-15,10-37-38 16,3 1-20-16,9 2-18 15,2-4-6-15,0-2 0 16,4-7-52-16,-2-9-121 16,2-8-140-16</inkml:trace>
  <inkml:trace contextRef="#ctx0" brushRef="#br0" timeOffset="74080.0407">17084 9793 953 0,'0'0'180'15,"0"0"-128"-15,0 0-21 16,0 0 40-16,100-31-24 15,-72 31-33-15,-6 10-14 16,-8 4-1-16,-10 1 0 0,-4 2-11 16,-6 0 1-1,-16-1 3-15,-3-2-7 16,7-3 10-16,3 0 2 0,10 1-3 16,5-1 5-16,2 0-2 15,16 0 3-15,2 0 5 16,-1 0-4-16,-2 0 8 15,-5 0 9-15,-5 2-10 16,-6-1 21-16,-1 1-9 16,-8 2 13-16,-15-4 17 15,-9-2-9-15,-4-4-14 16,-1-2-13-16,3 1-4 16,8-3-10-16,9-1 0 0,15 0-148 15,2-12-245-15</inkml:trace>
  <inkml:trace contextRef="#ctx0" brushRef="#br0" timeOffset="74350.9356">17369 9532 320 0,'0'0'967'16,"0"0"-967"-16,128 87 0 15,-71-32 55-15,-2 3-13 0,-12 3-19 16,-10 0-8 0,-15-3-8-16,-12 1-4 0,-6-4 3 15,-6-3 4-15,-16-4 7 16,-8-3-10-16,-3-10-1 16,-3-7-1-16,-1-6-2 15,-2-7-3-15,-3-6-50 16,5-9-162-16,7 0-266 15</inkml:trace>
  <inkml:trace contextRef="#ctx0" brushRef="#br0" timeOffset="74986.6024">18377 9843 243 0,'0'0'926'0,"0"0"-838"16,0 0-78-1,0 0 92-15,111 6-19 0,-56-4-34 16,5 2-29-16,-1-2-12 16,-4 2-2-16,-7-4-6 15,-2 0-25-15,-8 0-70 16,-8 0-83-16,-11-2-114 15,-12-12-255-15</inkml:trace>
  <inkml:trace contextRef="#ctx0" brushRef="#br0" timeOffset="75201.6316">18601 9650 1202 0,'0'0'45'0,"0"0"-36"16,0 0-2-16,12 96 71 16,1-50-21-16,3 0-40 15,-3 0-11-15,-1-2-6 16,-2-4 3-16,2-5-9 16,-1-6-64-16,0-4-75 15,0-8-169-15</inkml:trace>
  <inkml:trace contextRef="#ctx0" brushRef="#br0" timeOffset="129759.0428">20583 9749 773 0,'0'0'256'16,"0"0"-182"-16,0 0-37 15,0 0 48-15,-84-58-36 16,58 58-33-16,0 16-14 16,-1 9 0-16,6 5 0 15,7-2-1-15,7 0 0 16,7-3-2-16,0-6 3 15,3-5-4-15,14-6-23 16,5-8-23-16,3 0 6 16,-1-3 30-16,-3-15 2 15,-3-4 2-15,-6-2 7 16,-4 0 2-16,-1 0 11 16,-6 1 9-16,1 3 24 0,-2 5-16 15,0 5-6-15,0 6 4 16,0 4-17-16,0 0-9 15,3 7-1-15,4 15-16 16,5 9 16-16,-3 6 0 16,-5 0-6-16,-2 1 3 15,-2-1-5-15,0-5 7 16,-15-3-3-16,-6-9 4 0,-1-4 0 16,-2-6 7-1,1-3 18-15,-2-3 8 0,1-4-7 16,4 0-14-16,1 0-2 15,5 0-10-15,3-8-59 16,4-5-128 0,3-3-369-16</inkml:trace>
  <inkml:trace contextRef="#ctx0" brushRef="#br0" timeOffset="130156.5569">19934 9560 856 0,'0'0'153'16,"0"0"-144"-16,-78 75 0 15,51-16 57-15,6 9-6 0,9 7-22 16,11 0-20-16,1 3 9 15,9-3-4-15,19-8-8 16,6-6-5-16,5-11-4 16,9-13-6-1,8-12-52-15,10-13-112 0,9-12-264 16</inkml:trace>
  <inkml:trace contextRef="#ctx0" brushRef="#br0" timeOffset="130682.1517">21018 9755 1225 0,'0'0'47'0,"0"0"-25"16,0 0-20-16,0 0 20 16,0 0-19-16,95 66-3 15,-87-26 0-15,-8-2-12 16,0-5-18-16,-18-4 10 15,-2-8 7-15,3-7 12 0,5-9 1 16,5-3 0-16,7-2 1 16,0-4 16-16,10-14-1 15,12-8-16-15,8-1-2 16,0-1-2-16,-2 0 3 16,-5 2 1-16,-7 5 5 15,-7 8 12-15,-6 4 22 16,-3 6 27-16,0 3-21 15,0 0-38-15,0 15-7 16,-2 13-2-16,-4 7 2 16,5 2 3-16,1-1-1 0,0 2-2 15,9-6-2 1,13-2-63-16,5-9-97 0,4-11-202 16</inkml:trace>
  <inkml:trace contextRef="#ctx0" brushRef="#br0" timeOffset="130878.6259">21648 9912 1170 0,'0'0'87'0,"81"0"-83"15,-31 0 53-15,4 0 24 0,1 0-60 16,-3-2-21-16,-4-1-26 15,-11-3-67-15,-9-2-42 16,-14-4-118-16,-11-3-155 16</inkml:trace>
  <inkml:trace contextRef="#ctx0" brushRef="#br0" timeOffset="131072.6288">21952 9750 487 0,'0'0'603'0,"0"0"-466"15,0 0-60-15,0 0 14 16,0 0-49-16,0 0 9 16,-24 79-20-16,24-37-20 15,0-1-9-15,0 1 2 16,0 0-8-16,0-4-43 0,5-7-124 16,6-7-116-16,1-12-508 15</inkml:trace>
  <inkml:trace contextRef="#ctx0" brushRef="#br0" timeOffset="131499.0541">22476 9849 898 0,'0'0'375'16,"0"0"-322"0,0 0-46-16,0 0 25 0,107-42 2 15,-75 42-33-15,-7 3-2 16,-9 9 1-16,-10 1-4 16,-6 3 0-16,0-2-8 15,-4 2 5-15,-13-3 2 16,8 3-5-16,8 0 9 15,1 2-14-15,19-1 14 16,14-2 1-16,1-4 0 16,-4-1 1-16,-10-1 0 0,-9-3 4 15,-11 2 38 1,0 3-21-16,-17 5 26 0,-18 2 6 16,-7 2-7-16,-7-4-19 15,6 3-17 1,6-3-5-16,13-2-3 15,12-5-3-15,12-3-75 0,16-6-224 16,25-3-422-16</inkml:trace>
  <inkml:trace contextRef="#ctx0" brushRef="#br0" timeOffset="131753.4987">23043 9700 1209 0,'0'0'150'0,"0"0"-142"0,0 0-6 16,111 88 22-16,-78-44-4 15,-9 5-20-15,-13 0 1 16,-11 0 1-16,-6 1-2 16,-26-1 3-16,-4-3-1 15,-1-8 2-15,5-7-4 16,7-11 0-16,6-5-1 15,7-9 1-15,2-6-51 16,8 0-97-16,2-9-211 16</inkml:trace>
  <inkml:trace contextRef="#ctx0" brushRef="#br0" timeOffset="132149.0606">23693 9538 1401 0,'0'0'25'16,"0"0"-17"-16,0 0 8 15,87-25 17-15,-37 34-25 0,-3 15-8 16,-9 5-1-1,-18 6-8-15,-20 2 9 0,-2 4-11 16,-30-1 10 0,-6-3 1-16,2-9 0 0,11-6-3 15,16-3 2-15,9-2 1 16,24-2 5-16,31-3 13 16,21-6 28-16,9-3-14 15,3-3-18-15,-6 0-8 16,-10-1-5-16,-11-9 1 15,-9 0 2-15,-11-1-4 16,-10 1-24-16,-15 2-68 16,-14-1-101-16,-2-1-199 0</inkml:trace>
  <inkml:trace contextRef="#ctx0" brushRef="#br0" timeOffset="133781.7093">3795 12141 1391 0,'0'0'22'0,"0"0"-22"16,0 0-57-16,0 0 57 16,0 0 4-16,0 0 1 15,97 96-1-15,-76-61-4 0,0-1-2 16,-3-7 2-1,3-6-15-15,-1-9-19 0,2-9 10 16,4-3 18-16,3-10 6 16,-4-13 3-16,-3-5 5 15,-7-5 26-15,-7-3 9 16,-1 0-6 0,-7-1-2-16,0 6-11 0,-7 4 9 15,-4 8 2-15,2 8-21 16,3 9-4-16,5 2-10 15,1 20-2-15,0 18-8 16,7 15 9-16,17 10-5 16,9 6-5-16,-2 1-25 0,-5-1-9 15,-5-4-14-15,-12-5 15 16,-4-7 17-16,-5-7 22 16,0-12 4-1,-16-9 1-15,-6-8 5 0,-9-6 54 16,-11-5 9-16,-18-3-5 15,-3-3-26-15,-4 0-12 16,6-6-17-16,15 0-7 16,18 2-1-16,14 1-10 15,14 0-131-15,22-7-236 16</inkml:trace>
  <inkml:trace contextRef="#ctx0" brushRef="#br0" timeOffset="134031.0433">5034 12444 280 0,'0'0'1152'0,"0"0"-1102"15,102 8-49-15,-58-6-1 16,-1 2 51-16,-3-2-45 16,-7 2-6-16,-8 2-100 15,-19 1-92-15,-6 1-163 16</inkml:trace>
  <inkml:trace contextRef="#ctx0" brushRef="#br0" timeOffset="134178.6481">5036 12696 1001 0,'0'0'218'16,"0"0"-198"-16,111 1 33 16,-56-1 66-16,0-10-82 15,6 0-37-15,-4-1-37 16,-6-2-99-16,-8-3-104 0,-9-3-416 16</inkml:trace>
  <inkml:trace contextRef="#ctx0" brushRef="#br0" timeOffset="135799.7153">6555 12322 1231 0,'0'0'106'0,"0"0"-106"15,0 0-34-15,0 0 9 16,0 0 17-16,0 0 7 15,-13 111 0-15,-13-67-1 16,-8-3-5-16,0-5 4 0,8-7-6 16,4-11 9-1,10-7-1-15,9-8 5 0,3-3-4 16,10 0 16 0,26 0 3-16,21 0-10 0,12 0-4 15,2 0-5-15,-2 0-2 16,-2 0-17-16,-13 0 1 15,-8-1 5-15,-13-5 12 16,-18-5 1-16,-5-2 0 16,-10-3 12-16,0-5 16 15,-6 1 5-15,-10 0 6 16,-2 0-5-16,3 4 11 0,4 5-5 16,4 4 3-1,6 4-3-15,1 3-20 16,0 0-19-16,0 10-1 0,0 17-10 15,0 11 9 1,0 8 1-16,5 4-2 16,-2 1-8-16,5-2-41 15,-2-8-46-15,6-9-42 16,6-11-39-16,4-9-103 0</inkml:trace>
  <inkml:trace contextRef="#ctx0" brushRef="#br0" timeOffset="136339.2351">7422 12406 224 0,'0'0'921'0,"0"0"-875"0,0 0-45 16,-91-25 33-16,58 35 28 15,2 18-36 1,1 6-20-16,9 7 1 0,9 4-4 15,9 5 2-15,3-3-2 16,11-7 2-16,20-9-1 16,8-16 4-16,10-14-2 15,-3-1-1-15,-7-17 2 16,-5-17-3-16,-8-3 2 16,-11-7 7-16,-5 0 4 0,-7 2 8 15,-3 3 7-15,0 6-13 16,-2 9-6-16,-3 10-7 15,5 8-6-15,0 6 0 16,11 2-33-16,21 18-40 16,10 5 27-16,4 3-10 15,-7-1-11-15,-11 1 37 16,-4 0 24-16,-12 1 6 16,-6-2 2-16,-5-1 4 15,-1-3 25-15,0-5 13 16,0-4-9-16,0-5-21 15,0-2 0-15,5-7 15 16,11 0-1-16,3-7-5 16,4-16-6-16,-2-7-9 15,-6-3 16-15,-11-6 11 16,-4-1-21-16,-4 3 23 16,-16 2-34-16,-5 5-3 0,1 7-1 15,6 9-89-15,8 10-145 16,10 4-349-16</inkml:trace>
  <inkml:trace contextRef="#ctx0" brushRef="#br0" timeOffset="136831.9196">8314 12405 1421 0,'0'0'43'0,"0"0"-37"15,0 0-2 1,0 0 9-16,116 7-5 0,-66 25-6 16,-4 7-4-16,-9 5-1 15,-14 0 1-15,-17 6-18 16,-6-2-23-16,-21-5 19 15,-15-9 3-15,-3-9 19 16,5-12 1-16,7-8-1 16,16-5 4-16,9 0-1 0,2-11 8 15,16-14-9 1,20-9-53-16,10-7 6 0,0-2-1 16,-7-2 36-16,-7-1 12 15,-12 4 67-15,-12 4 10 16,-5 8-9-1,-3 11-13-15,0 9-11 0,0 8-7 16,0 2-20 0,0 13-17-16,0 18-1 0,0 13 1 15,0 8 0-15,0 6-1 16,9-1 1-16,6-4 0 16,2-8-65-16,3-10-66 15,1-14-110-15,0-9-310 16</inkml:trace>
  <inkml:trace contextRef="#ctx0" brushRef="#br0" timeOffset="137231.8472">9075 12034 1157 0,'0'0'0'0,"0"0"-15"15,0 0 12 1,-46 72 3-16,34-37 1 16,4-1 1-16,4-1-2 0,4-7-2 15,6-7-2-15,15-3-64 16,6-10 15-16,1-6 13 15,-4 0 40-15,-9-13 6 16,1-5 70-16,-8 2 34 16,-2 4 3-16,-3 5-13 15,-3 6-23-15,0 1-17 16,4 0-46-16,0 16-14 16,7 11 4-16,3 9-1 15,2 3 0-15,-1 1-3 0,7 2 0 16,-1-4-56-16,-3-12-166 15,-2-8-322-15</inkml:trace>
  <inkml:trace contextRef="#ctx0" brushRef="#br0" timeOffset="137605.2342">9712 12601 1318 0,'0'0'90'0,"0"0"-80"15,131-10-10-15,-56 10 79 16,10 0-29-16,1 0-35 16,-3 0-9-16,-12 0-6 15,-18-2-2-15,-19-10-88 16,-19-4-101-16,-15-5-97 0,-18-4-709 15</inkml:trace>
  <inkml:trace contextRef="#ctx0" brushRef="#br0" timeOffset="137792.7326">9969 12322 1244 0,'0'0'84'0,"0"0"-81"16,-12 100 99-16,10-50-3 15,2 5-43-15,0 2-37 16,2 4-15-16,8-4-3 0,1-6-2 16,-1-8-104-1,5-15-185-15,-1-11-645 16</inkml:trace>
  <inkml:trace contextRef="#ctx0" brushRef="#br0" timeOffset="140803.8358">10928 12505 779 0,'0'0'194'15,"0"0"-151"-15,0 0 89 16,0 0-13-16,0 0-21 16,0-74-38-16,17 61-20 15,8 1-12-15,8 3 2 16,7 5-18-16,2 4-11 16,-3 0-1-16,-7 4-1 0,-8 13-8 15,-10 0 8-15,-9 0-14 16,-5 5 2-16,-1-2-8 15,-15-1 1-15,2-3 8 16,2-4-2-16,8-3 8 16,4 1 2-16,3 0-12 15,22 1 12 1,13 6 0-16,6 1 4 0,-2 5 0 16,-8 0 5-16,-8-1-5 15,-17 0-1-15,-9-5-7 16,-6 0 8-16,-27-4 1 15,-12-3 19-15,-10-5 30 16,0-5-22-16,1 0-7 16,12 0-9-16,11-8-12 15,9-3 0-15,11-1-36 16,11-5-116-16,28-3-205 16</inkml:trace>
  <inkml:trace contextRef="#ctx0" brushRef="#br0" timeOffset="141165.4859">11889 12356 553 0,'0'0'597'16,"0"0"-565"-16,0 0-31 15,0 0 23-15,0 0 38 16,-96 6-50-16,65 25-7 0,7 9 1 15,9 5-4-15,5 4 3 16,10-2 5 0,3 0-4-16,19-6-1 0,11-10-2 15,6-9 1-15,2-14 5 16,-5-8-8-16,-7 0 2 16,-13-9 7-16,-9-11-1 15,-7-2 54-15,-7-3-21 16,-24 3-11-16,-6 4-19 15,-7 7-11-15,3 6-1 16,12 5 0-16,8 0-3 16,17 10-19-16,4 10-106 0,25 0-77 15,23-1-196-15</inkml:trace>
  <inkml:trace contextRef="#ctx0" brushRef="#br0" timeOffset="141481.6344">12371 12396 1079 0,'0'0'33'15,"0"0"-33"-15,0 0 61 16,-109-15-4-16,82 42-49 16,4 9-5-16,9 11 4 15,11 8 1-15,3 5-1 16,4-2 5-16,20-10-9 0,9-9 1 15,4-15 5-15,6-13-8 16,5-11 8-16,3 0-4 16,-2-22 2-16,-4-11 6 15,-9-7 55 1,-11-5 8-16,-10 0-14 0,-12 0-29 16,-3 4-16-16,-23 6-16 15,-15 7-2-15,-12 7-2 16,-3 12-76-16,-1 8-131 15,11 1-250-15</inkml:trace>
  <inkml:trace contextRef="#ctx0" brushRef="#br0" timeOffset="144644.212">12984 12437 805 0,'0'0'174'15,"0"0"-131"-15,0 0 75 16,0 0 15-16,0 0-44 16,0 0-29-16,0 0-19 15,24-54-29-15,-3 54 0 16,4 0-9-16,6 2 0 0,1 16-3 15,-4 7 0-15,-4 7-3 16,-11 3 2-16,-7 4-12 16,-6-2-27-16,0-2-9 15,-6-8 4-15,-6-10 15 16,2-5 9-16,4-8 7 16,3-4 1-16,3 0 11 15,0-2-4-15,11-16 6 16,9-6-62-16,4-5 44 15,-2 0 15-15,-6-1 3 16,-6 3 5-16,0 1 5 16,-7 5 28-16,-1 4 9 15,-1 7 12-15,-1 5 8 16,0 3-21-16,0 2-16 16,2 0-27-16,-1 7-3 0,5 14-8 15,-1 8 7-15,8 6 1 16,-1 1 1-16,3 3-1 15,-1-3 0-15,3-1-2 16,0-6-90-16,2-8-49 16,1-7-69-16,1-9-247 15</inkml:trace>
  <inkml:trace contextRef="#ctx0" brushRef="#br0" timeOffset="145090.1941">13703 12081 715 0,'0'0'359'16,"0"0"-350"-16,0 0-3 15,0 0 22-15,88-44 13 16,-57 46-27-16,-4 14-14 16,-10 4-1-16,-10 1-1 0,-7-1-3 15,-3 3 5-15,-18-5-1 16,-3-2 1-16,2-2 0 16,5-1 1-16,7 1 1 15,9 0-1-15,1 2 0 16,4 1-1-16,16 1 12 15,2 0-12-15,-6 0 2 16,-5-3-1 0,-11-2 0-16,0-2 11 0,-9-1 33 15,-12-1 20-15,-9 1 1 16,-1-2-29-16,2 3-21 16,9-1-11-16,7 0-5 15,13 5-22-15,5 0-160 16,32-6-172-16</inkml:trace>
  <inkml:trace contextRef="#ctx0" brushRef="#br0" timeOffset="145334.5476">14416 12512 1331 0,'0'0'34'0,"90"0"-34"16,-22 0 0-16,8 2 31 15,1 2 9-15,-2-3-36 16,-3 1 1-16,-12-2-5 16,-17 0-18-16,-16-7-45 0,-15-6-54 15,-12-5-55-15,-10-4-130 16</inkml:trace>
  <inkml:trace contextRef="#ctx0" brushRef="#br0" timeOffset="145526.0202">14721 12306 1114 0,'0'0'100'16,"0"0"-88"-16,0 0 75 0,-35 72 39 15,34-25-53-15,1 9-32 16,0 4-20-16,0 6-10 15,10-3-10 1,-1-5-1-16,3-8-18 16,2-10-113-16,0-14-170 0,-2-13-671 15</inkml:trace>
  <inkml:trace contextRef="#ctx0" brushRef="#br0" timeOffset="148397.2313">15565 12348 1068 0,'0'0'32'16,"0"0"17"-16,0 0 48 15,0 0 9-15,0 0-42 16,0 0-8-16,0 0-53 16,0-48-3-16,0 73-2 0,2 7-1 15,3 7 3-15,-2 5 0 16,0 1 0-16,0 3 1 15,2 0 0-15,-1 0-1 16,3-3-65 0,3-5-49-16,2-9-39 0,5-12-143 15</inkml:trace>
  <inkml:trace contextRef="#ctx0" brushRef="#br0" timeOffset="148747.2875">15881 12456 1076 0,'0'0'73'16,"0"0"-55"-16,0 0 0 16,0 0 26-16,81-34-5 15,-51 34-29-15,-2 19-10 16,-4 1 0-16,-14 4-6 15,-10 2-7-15,0-1-25 16,-22 0 15-16,-8-2 16 16,2-4 6-16,8-7-2 0,10-5 6 15,8-2-3-15,2-3 1 16,3 2 24-16,23-1 45 16,8-2-12-16,9-1-32 15,8 0-22 1,0 0-4-16,3 0-23 0,-1-2-98 15,-2-11-135-15,-5-2-358 16</inkml:trace>
  <inkml:trace contextRef="#ctx0" brushRef="#br0" timeOffset="149065.4236">16548 12393 973 0,'0'0'36'0,"0"0"33"0,0 0-45 15,0 0-4-15,0 0-6 16,0 0 12-16,-40 67-3 16,40-33-15-16,0 0 4 15,12-2-1-15,15-5 20 16,4-7-26-16,2-11 6 16,1-9-1-16,-1 0-1 15,-6-7 3-15,-5-11 5 16,-6-7 32-16,-8-1-10 15,-8-3-18-15,0 1 4 16,-11 1-9-16,-15 3-11 16,-7 7-5-16,0 7-3 15,3 10-4-15,6 0-19 16,8 10-93-16,12 12-22 16,4 2-152-16,13-1-436 0</inkml:trace>
  <inkml:trace contextRef="#ctx0" brushRef="#br0" timeOffset="149516.8819">16983 12432 1202 0,'0'0'62'15,"0"0"-47"-15,0 0 43 0,89-21-20 16,-58 25-38-16,1 14 1 15,-9 7-1-15,-6 0-6 16,-13 3 1-16,-4-2-7 16,-1 1 7-16,-17 0 1 15,-2-4 4-15,0-4 0 16,3-3 0-16,7-7 5 16,5-5-5-16,5-4-32 15,0 0-5-15,21 0 5 16,6-19-50-16,3-5-23 15,-5-5 69-15,-4-3 36 16,-7 1 3-16,-4 1 33 16,-7 5 33-16,-2 7-3 0,-1 8 0 15,0 6 20 1,0 4-32-16,0 0-35 0,2 20-19 16,1 9-7-16,3 9 6 15,3 1-1 1,3 4 2-16,1 0 0 0,7-6 0 15,-1-7-1-15,-1-4-75 16,3-12-68-16,-5-8-129 16</inkml:trace>
  <inkml:trace contextRef="#ctx0" brushRef="#br0" timeOffset="149854.9636">17527 12044 964 0,'0'0'71'0,"0"0"-41"15,0 0 17-15,88 5-33 16,-54 18-14-16,-4 8-5 15,-11 1 1-15,-16 2-12 16,-3 1 9-16,-22-2 2 16,-11-2 5-16,2-3 12 15,6-4-2-15,9-1 30 16,13-2-5-16,3-2-2 16,19-5 15-16,17 0 1 0,11-4-25 15,7-5-12 1,3-3-12-16,-1-2-29 0,-1 0-81 15,-9-6-175-15</inkml:trace>
  <inkml:trace contextRef="#ctx0" brushRef="#br0" timeOffset="150342.7103">18358 12672 1157 0,'0'0'78'15,"0"0"-74"-15,94-3 36 16,-34 3 72-16,7 8-90 16,4 4-12-16,-2 1-6 15,-5-6-1-15,-7 0-3 16,-12-1 0-16,-9-5-19 16,-13-1-44-16,-10 0-28 15,-13-5-29-15,0-13-118 16,-17-6-269-16</inkml:trace>
  <inkml:trace contextRef="#ctx0" brushRef="#br0" timeOffset="150528.2131">18643 12471 566 0,'0'0'407'16,"0"0"-314"-16,0 0-59 15,0 0 16-15,0 0 59 16,-23 83-20-16,23-34-30 15,2 6-19-15,8-1-25 16,1 2-11-16,1-6-4 16,-2-4-1-16,-2-4-130 15,-4-8-112-15,-1-10-327 0</inkml:trace>
  <inkml:trace contextRef="#ctx0" brushRef="#br0" timeOffset="151534.0971">19981 12316 805 0,'0'0'43'0,"0"0"22"15,0 0 1-15,0 0 17 16,0 0-33-16,0 0-39 0,-28 40 9 16,7-3 21-1,1 7 11-15,4 4-8 16,4 4-6-16,6 4-7 0,6 0-6 15,0-2-3 1,18-10-16-16,10-5-1 0,10-11-5 16,8-8-27-1,6-7-98-15,7-9-139 0,-3-4-412 16</inkml:trace>
  <inkml:trace contextRef="#ctx0" brushRef="#br0" timeOffset="152071.6761">20846 12381 877 0,'0'0'55'15,"0"0"-29"-15,-83-38 32 16,46 36 40-16,-5 2-49 16,2 5-22-16,7 14-24 15,9 5-1-15,10 3 8 16,8-2-7-16,6-1 1 16,0-4-1-16,14-4-2 15,11-5-2-15,5-7-10 16,0-4-21-16,1 0-13 0,-4-5-6 15,-5-11 35-15,-8-2 16 16,-5-3 1-16,-3 2 2 16,-2 3-1-16,1 3 5 15,-1 2 6-15,4 9 5 16,3 2 0-16,5 0-18 16,3 11-13-16,-2 11 9 15,2 3 2-15,-4 3 0 16,-2 6 0-16,-5 1 3 15,-7 1-4-15,-1-3 2 16,-6-5 1-16,-15-3 3 0,-4-10 19 16,-2-5 13-1,-2-7 1-15,1-1-15 0,7-2-9 16,11 0-6 0,8 0-6-16,2 0-55 15,26 0-246-15</inkml:trace>
  <inkml:trace contextRef="#ctx0" brushRef="#br0" timeOffset="152507.5101">21139 12470 1168 0,'0'0'41'0,"0"0"-20"16,0 0-5-16,91-16 64 15,-54 23-34 1,-1 12-33-16,-5 6-12 16,-10 2 0-16,-9 2 2 0,-10 0-3 15,-2-3-1-15,-8-2-1 16,-11-4 0-16,1-6 0 16,7-5 2-16,5-5 0 15,5-4 3-15,1 0 4 16,1 0-7-16,22-9-13 15,6-7-63-15,4-5 26 16,-1-2 27-16,-7-1 11 16,-4 1 8-16,-8 5 4 0,-7 4 7 15,-6 3 18-15,0 8 10 16,0 3-3-16,0 0-25 16,0 7-2-1,-3 17-5-15,3 9 4 0,0 3 12 16,3 1-9-16,14-2-6 15,7-5-1-15,3-6-6 16,2-9-110-16,7-12-196 16</inkml:trace>
  <inkml:trace contextRef="#ctx0" brushRef="#br0" timeOffset="152711.6605">21963 12625 1370 0,'0'0'21'15,"97"0"-20"-15,-39-2-1 16,-2-3 0 0,-1-2 0-16,-5-4-2 0,-10-5-29 15,-13-2-80-15,-14-7-99 16,-13 0-159-16</inkml:trace>
  <inkml:trace contextRef="#ctx0" brushRef="#br0" timeOffset="152892.0339">22174 12383 1048 0,'0'0'92'0,"0"0"-88"15,0 0 50-15,-3 94 21 16,5-50-11-16,10 7-24 15,3 5-33-15,-2-4 3 16,-3-5-10-16,1-8-82 16,-3-9-105-16,2-12-209 15</inkml:trace>
  <inkml:trace contextRef="#ctx0" brushRef="#br0" timeOffset="153376.2368">22787 12522 789 0,'0'0'67'0,"0"0"-23"16,0 0 53-16,0 0-27 0,0 0-23 15,90-48-47-15,-65 58-3 16,-4 7-21-16,-9 1-13 16,-10 2 5-1,-2-1 11-15,-12-3 16 0,-11 1 4 16,-2-5 1-16,4 3-2 15,12 0 4-15,9 2-1 16,8 5-1-16,23 4-1 16,5-1 1-16,2-1 0 15,-9-2 2-15,-10-5-2 16,-8-5 4-16,-11-2 27 16,0-4 29-16,-14-4 36 15,-17-2 8-15,-9 0-3 16,-6 0-64-16,5 0-21 0,10 0-9 15,10 0-7-15,10 0-8 16,11 0-179-16,6 0-196 16</inkml:trace>
  <inkml:trace contextRef="#ctx0" brushRef="#br0" timeOffset="153664.4725">23134 12440 1099 0,'0'0'13'0,"91"25"-7"15,-33 10-4-15,0 8 41 16,-12 7-21-16,-9 4-8 16,-15 2-4-16,-12 2 5 0,-10-5-6 15,0-2 17-15,-21-2 15 16,-10-5-6-16,-5-8-17 15,-2-6-11-15,-5-10-5 16,3-9 0-16,1-5 6 16,5-6-8-16,10 0-1 15,8-3-98-15,10-14-146 16,6-5-708-16</inkml:trace>
  <inkml:trace contextRef="#ctx0" brushRef="#br0" timeOffset="154048.4448">23490 12326 514 0,'0'0'316'15,"0"0"-253"-15,0 0 75 16,81-24-39-16,-43 32-77 16,-2 16-18-16,-7 7 0 0,-13 3-2 15,-11-1-2-15,-5-3 0 16,-11-2 3-16,-13-7 1 16,5-4 11-16,6-5-4 15,8-2 5-15,5 1 3 16,18 0 29-16,22 1 33 15,14-3-25-15,7-6-26 16,5-3-6-16,-4 0-19 16,-1 0-5-16,-5-7-1 15,-11-5-18-15,-14 1-74 16,-16-2-90-16,-15-3-218 16</inkml:trace>
  <inkml:trace contextRef="#ctx0" brushRef="#br0" timeOffset="164132.194">2906 15024 902 0,'0'0'217'15,"0"0"-185"-15,0 0-27 16,-9-91 38-16,-9 69 36 15,-6 4 0-15,-6 4-41 16,-1 5-22-16,-5 5-9 16,5 4-2-16,-2 6 1 15,6 13-3-15,2 8-2 16,4 6 2-16,12 0 0 16,9 2-3-16,0-2 0 0,6-3-1 15,16-6 2 1,5-6 5-16,7-5-6 0,1-5 7 15,1-6-7-15,-2-2-21 16,-3-2-9-16,-2-16-3 16,-7-5 0-16,-4-8 23 15,-6-7 7-15,-8-6 3 16,-4-6 0-16,0-4 0 16,0 0 7-16,-10 2 15 15,-5 7 5-15,4 6 14 16,3 7-14-16,0 6-5 0,4 5 5 15,1 7 16-15,1 3-19 16,2 7-1 0,0 4-8-16,0 0-15 0,0 0 0 15,0 16-3-15,0 13 1 16,0 14-1 0,2 10 2-16,-1 10-1 0,-1 4 2 15,0-2 2-15,0-2-2 16,2-4-2-16,4-12-59 15,4-4-52-15,-1-9-69 16,9-12-99-16,0-11-364 16</inkml:trace>
  <inkml:trace contextRef="#ctx0" brushRef="#br0" timeOffset="164811.4737">3258 14684 971 0,'0'0'88'0,"0"0"-73"0,0 0 41 16,0 0 34-16,0 0-50 15,0 0-40-15,0 13-10 16,0 13 10-16,0 5 4 16,3 2-4-16,3-1 0 15,0-1-2-15,4-2 2 16,2-6-6-16,6-9-35 15,3-5 3-15,3-7 8 16,0-2-7-16,-2-6 6 16,-2-16 30-1,-4-5 0-15,-4-4 2 0,-3-1 0 0,-3 0 1 16,-6 1 7-16,0 3 7 16,0 1 16-16,0 7-6 15,-6 4-4 1,0 7-4-16,3 2 9 0,3 5 0 15,0 2-10-15,0 0-17 16,0 10-14-16,0 13 13 16,0 6-1-16,0 11 4 15,12 5-4-15,1 7 6 16,-4 3-4-16,-4 0 0 16,-2-4-7-16,-3-5-14 15,0-3 7-15,-14-5 8 16,-8-3 5-16,-6-5 0 0,-5-5 1 15,-3-5 0-15,-6-6 4 16,-4-3 1 0,-2-5 15-16,-1 2-5 15,4-4 0-15,11-1-12 0,5 2-3 16,10-1-7-16,10 0-108 16,6-1-209-16</inkml:trace>
  <inkml:trace contextRef="#ctx0" brushRef="#br0" timeOffset="165111.1289">2551 15430 993 0,'0'0'65'16,"0"0"-50"-16,116 14-9 16,-25-10 83-16,20 2-27 15,20-5-21-15,8 2-6 16,1-3-10-16,-1 0-16 16,-17 0 3-16,-9 0-9 15,-17-4 2-15,-20-2-5 16,-15 2-1-16,-16 1-53 15,-21 0-90-15,-14-2-181 16</inkml:trace>
  <inkml:trace contextRef="#ctx0" brushRef="#br0" timeOffset="165903.5313">3115 16067 450 0,'0'0'575'0,"0"0"-536"16,-47-77-38-16,19 56 71 16,-3 6 2-16,-8 4-20 15,-1 6-37-15,-2 5-5 16,-1 0 8-16,10 16-4 15,10 9-5-15,9 1-3 16,9 3-5-16,5 1 2 16,0-3 0-16,19-6-3 0,7-4 3 15,4-6-1-15,10-8-2 16,-3-3 6-16,1 0-8 16,-4-14-8-16,-4-7 2 15,-5-8 0-15,-6-8 5 16,-5-6 1-16,-5-5 2 15,-6-3-2-15,-3 5-1 16,0 2 1-16,0 5 17 16,-6 5 10-16,-3 9-1 15,3 6 0-15,4 7 21 16,1 7-8-16,-1 3-15 16,2 2-12-16,0 0-12 15,-1 5-1-15,1 18-15 16,0 9 13-16,0 10 2 15,0 7-2-15,0 3 3 0,3 2 0 16,9 2-17 0,4-3-59-16,1-4-36 0,8-9-90 15,0-13-152-15</inkml:trace>
  <inkml:trace contextRef="#ctx0" brushRef="#br0" timeOffset="166389.64">3449 15874 1215 0,'0'0'32'15,"0"0"-18"-15,0 0 21 16,94-53 58-16,-52 53-50 0,4 2-33 15,-4 18-6-15,-8 8-4 16,-7 5-6-16,-11 6 5 16,-10 1-3-16,-6-3-2 15,-1-5-13-15,-17-7 7 16,0-10 6-16,-1-9 3 16,5-6 3-16,4 0 0 0,7-5 4 15,3-14 6 1,0-7-10-16,22-6-4 0,8-3-18 15,-2 1-1-15,-4-1 18 16,-4 7 4 0,-9 6 2-16,-6 7 3 0,-5 5 25 15,0 8 10-15,0 2-15 16,-6 5-24-16,-7 17-7 16,2 14 7-16,5 6 1 15,6 5 1-15,0 2-2 16,12-6 1-16,12-9-2 15,10-5-25-15,7-10-59 16,5-7-64-16,2-10-82 16,2-2-167-16</inkml:trace>
  <inkml:trace contextRef="#ctx0" brushRef="#br0" timeOffset="166769.8577">4816 15446 1116 0,'0'0'110'15,"0"0"-94"-15,0 0-13 16,132-5 17-16,-72 5 53 15,1 0-46-15,3 3-27 16,-7 5-1-16,-14-2-44 16,-16 0-85-16,-21-2-196 15</inkml:trace>
  <inkml:trace contextRef="#ctx0" brushRef="#br0" timeOffset="166943.9144">4841 15640 1044 0,'0'0'84'0,"82"19"-12"16,-24-13 59-16,8-6-30 15,1 0-60-15,0 0-29 16,-6 0-9-16,-7-3-3 16,-15-4-74-16,-12-2-113 15,-14-4-192-15</inkml:trace>
  <inkml:trace contextRef="#ctx0" brushRef="#br0" timeOffset="169603.0887">6485 15033 1127 0,'0'0'31'0,"0"0"-12"16,0 0-5-16,0 0 90 15,0 0-58-15,0 0-37 16,0-31-9-16,0 31-14 0,0 0 12 16,0 6-2-16,1-6 4 15,-1 1 2 1,0-1 3-16,0 0-9 0,0 0 5 16,0 0-1-16,0 0 14 15,0 0-6-15,0 0 0 16,0 0-5-16,0 0-1 15,0 0-1-15,0 0 2 16,0 0-3-16,0 0 0 16,0 0 2-16,0 0 6 15,0 0-5-15,0 0 5 16,0 0 8-16,0 0 9 16,0 0-19-16,0 0 0 15,0 3-6-15,0 9 0 0,-1 5-11 16,-15 10 11-16,-8 5-1 15,-3 3-1 1,-4 3 2-16,-2-1 0 0,3-4 0 16,6-7-9-16,5-5-3 15,8-6 0-15,4-8 3 16,4-3-5-16,3-2 2 16,0-2 12-16,6 0 2 15,19 0 5-15,10 0-6 16,9-2-1-16,6 2 0 15,3 0-2-15,2 0 2 16,-6 0-3-16,-8 0 5 16,-10 0-2-16,-14 0 0 0,-7 0-5 15,-4 0 5 1,-3 0 0-16,-3-10 7 0,0-6 0 16,0-5-6-16,0 0 9 15,-3-3-1-15,-5 2 7 16,-2 3 6-16,3 4-5 15,2 6 4-15,4 7 15 16,1 2-18-16,0 1-18 16,0 20-8-16,0 12 6 15,0 7 1-15,0 3 1 16,0 0-1-16,-2-2 1 16,-1-2-1-16,2-9 0 15,1-4-72-15,0-7-49 16,0-5-56-16,9-12-97 15,10-2-242-15</inkml:trace>
  <inkml:trace contextRef="#ctx0" brushRef="#br0" timeOffset="170134.2721">7066 15191 1010 0,'0'0'59'15,"0"0"-27"-15,0 0 35 16,0 0-1-16,0 0-33 0,-99-33-31 16,68 55 6-1,4 8-8-15,12 6 0 16,7-3 7-16,8 0 0 0,0-2 3 16,23-8 0-1,14-4-5-15,5-11-1 0,3-8 3 16,-1 0-5-16,-5-14 3 15,-6-11 7-15,-6-6-4 16,-5-6 13-16,-5-1 5 16,-6 2-11-16,-3 3-2 15,-2 11 0-15,2 8-4 16,-4 12 2-16,3 2-2 16,1 6-9-16,4 20-12 15,1 9 11-15,-4 5-1 0,-1-1 1 16,-4 1 0-16,3-8-1 15,4-4-2 1,8-6-8-16,1-8-10 0,10-10 14 16,-2-4 8-1,-3-6 1-15,-2-18 4 0,-10-8 8 16,-7-3 26-16,-6-5 5 16,-7-1-13-1,-26 4-17-15,-12 8-14 0,-7 7-1 16,0 12-4-16,8 10-22 15,13 8-61-15,13 22-91 16,18 4-134-16</inkml:trace>
  <inkml:trace contextRef="#ctx0" brushRef="#br0" timeOffset="170377.66">7764 15140 1206 0,'0'0'110'15,"0"0"-96"-15,0 0-9 16,98 26 64-16,-62 10-39 16,3 5-18-16,-5 2-12 15,0 1 4-15,-4-1-4 16,-5-5-2-16,-6-5-47 15,-2-7-70-15,-6-11-74 16,-5-10-69-16,-6-5-295 0</inkml:trace>
  <inkml:trace contextRef="#ctx0" brushRef="#br0" timeOffset="170570.1447">8059 15124 1057 0,'0'0'108'0,"0"0"-40"15,0 0-1-15,0 0-2 16,0 0-4-16,-74 76 1 0,48-22-30 16,5 4-16-16,-1-2-3 15,3-6-13 1,2-6 0-16,11-7-15 16,3-7-108-16,3-10-121 0,0-13-330 15</inkml:trace>
  <inkml:trace contextRef="#ctx0" brushRef="#br0" timeOffset="172585.1979">8548 15074 1139 0,'0'0'93'0,"0"0"-53"15,0 0 79-15,0 0-27 0,0 0-12 16,0 0-65-16,0 0-15 15,-4 12-13-15,-3 24 12 16,-6 7 0-16,-3 0-14 16,1-5-7-16,-1-5 5 15,1-7 1-15,3-11 6 16,6-6 2-16,0-6 7 16,6-3 2-16,0 0 0 15,0 0 6-15,12-2 5 16,18-8-12-16,10 2 0 15,5 2-2-15,2 2-6 16,-5 2-15-16,-4 0 1 16,-10-3 3-16,-9 1 11 15,-8-5 7-15,-7 0 1 0,-4-4 1 16,0-2 3-16,0-2 2 16,0 0-4-16,0 2 12 15,-6 1-2-15,0 2 17 16,0 3-12-16,2 4 12 15,0 5 3-15,4 0-12 16,0 0-20-16,0 18-6 16,0 10 6-16,0 12 0 15,7 3 2-15,3 1-2 16,4 2 0-16,-1-4-1 16,1-3-56-16,2-6-63 15,1-5-72-15,2-10-172 16</inkml:trace>
  <inkml:trace contextRef="#ctx0" brushRef="#br0" timeOffset="173043.9771">9129 15168 1257 0,'0'0'98'16,"0"0"-63"-16,0 0 7 15,0 0 21-15,94-11-48 16,-60 38-13-16,-4 13-2 0,-9 2-2 16,-11 1 0-1,-10 0-3-15,0-8 1 0,-13-6-11 16,-9-5-1 0,3-9-10-16,6-6-5 15,7-5 5-15,6-4 1 16,0 0-1-16,3-3 23 0,18-12-24 15,6-9-35-15,4-4 47 16,-3-5 10-16,-2-5 5 16,-5-2 4-16,-5 1 14 15,-4 3 26-15,-4 7 15 16,-6 7 6-16,-2 8-9 16,0 10-9-16,0 2 1 15,0 2-31-15,2 10-17 0,1 18-17 16,0 13 17-16,9 5 3 15,1 3-3-15,2-2 0 16,5 0 0-16,-2-6-4 16,1-6-85-1,3-7-53-15,1-8-59 0,1-12-176 16</inkml:trace>
  <inkml:trace contextRef="#ctx0" brushRef="#br0" timeOffset="173577.167">9830 14733 1009 0,'0'0'56'0,"0"0"16"16,0 0 10-16,0 0 19 16,0 0-23-16,0 0-62 15,76-54-16-15,-43 68-3 16,-3 9 3-16,-8 5-3 15,-7 5-4-15,-9 2-30 16,-6 3 1-16,-6-4-1 0,-13-6 0 16,-8-5 17-16,7-6-10 15,4-7 20-15,7-1 6 16,9-4 1-16,0 1-4 16,12 2 3-16,15 4 3 15,4 0 1 1,-2 3 0-16,-9-3 1 0,-8-2-1 15,-10-2 0-15,-2-2 4 16,-14-3 14-16,-23 1 50 0,-14-4 3 16,-11 0-21-1,-6 0-12-15,12 0-24 16,14 0-1-16,18 0-13 16,14 5-17-16,10 9-175 15,34-1-127-15</inkml:trace>
  <inkml:trace contextRef="#ctx0" brushRef="#br0" timeOffset="174203.4873">10549 15286 1122 0,'0'0'97'0,"0"0"-72"16,0 0-22-16,0 0 63 15,98 7 17-15,-39 2-59 16,5 1-14-16,-3-2 1 16,-7-2 10-16,-2 0-6 0,-3-2-6 15,-4-3-7-15,-6-1 0 16,-2 0-2-16,-13 0-13 16,-6-1-45-16,-9-8-68 15,-9 0-86-15,0-3-190 16</inkml:trace>
  <inkml:trace contextRef="#ctx0" brushRef="#br0" timeOffset="174457.8064">10791 15090 1137 0,'0'0'66'15,"0"0"-32"-15,0 0 24 16,0 0 34-16,0 0-49 16,0 0-28-16,15 69 9 15,-3-22 5-15,-4 4-25 16,-2 0 4-16,-3-1-5 16,-1-3 0-16,1-4-6 15,-3-4-53-15,3-7-160 0,-3-14-258 16</inkml:trace>
  <inkml:trace contextRef="#ctx0" brushRef="#br0" timeOffset="179160.3505">11671 15154 212 0,'0'0'36'16,"0"0"-33"-16,0 0 3 15,0 0 3-15,0 0-5 16,0 0 1-16,0 0-5 15,0 33 4-15,0-29 0 16,0 2 22-16,0-3 3 16,0 1-16-16,0-4 11 0,0 2 57 15,0-2 3-15,0 0 3 16,0 0-5-16,0 0 10 16,0 0 15-16,-5 0 10 15,2-9-2-15,0-1-40 16,3 0 2-16,0-4-12 15,0 2 3-15,0-2-19 16,11 2-20-16,8 3 14 16,7 1-28-16,8 4-12 15,6 4 0-15,2 0-2 16,-4 2-2-16,-10 12 0 16,-7 1-5-16,-14 5 5 15,-7 2-39-15,-1 0 4 0,-19-1 7 16,-5-5-12-16,1-5 14 15,5-4 14-15,8-3 4 16,7-1 7-16,4-1 1 16,0 6-12-16,19 1 11 15,14 6 2-15,6 2 0 16,-2 7 1-16,-7-2-1 16,-11-1-1-16,-14-2 1 15,-5-5 0-15,-15-3 0 16,-19-4 4-16,-11-5 33 15,-9-2 14-15,0 0-28 16,11-6 2-16,7-4-16 16,12 2-7-16,14-1-2 15,10 1-64-15,7-2-108 16,37-3-372-16</inkml:trace>
  <inkml:trace contextRef="#ctx0" brushRef="#br0" timeOffset="179516.9557">12459 15041 524 0,'0'0'628'0,"0"0"-611"0,0 0-16 16,-87-23 16-16,56 34 35 0,2 15-28 15,4 9-21-15,6 5 1 16,11 3 1-16,8 2 0 15,0-1 4 1,17-4-3-16,8-10 1 0,4-10-2 16,-6-8-3-16,-5-8 0 15,-9-4 8-15,-4 0 23 16,-4-10 48-16,-1-5-32 16,0-4-18-16,-19 1-9 15,-11 2-22-15,-6 5 0 16,5 7-6-16,5 4 6 15,12 0 0-15,11 2-46 16,3 10-113-16,29 4-46 16,22-3-143-16</inkml:trace>
  <inkml:trace contextRef="#ctx0" brushRef="#br0" timeOffset="179843.7638">12847 15072 1121 0,'0'0'37'0,"0"0"-23"16,0 0 41-16,0 0 38 15,-102-50-58-15,77 63-32 16,0 18-1-16,8 9 1 0,8 8 4 16,9 2-7-1,0-2 2-15,24-7-2 0,7-8 3 16,2-11 0-16,5-12-2 15,2-10-1-15,-3 0 4 16,-4-10 3-16,-5-15 3 16,-10-3 27-1,-11-6 16-15,-7-1-8 0,0-4-19 16,-23 6-17-16,-12 4-9 16,-4 10-2-16,1 9-4 15,12 10-39-15,7 0-94 16,19 20-84-16,0 7-169 15</inkml:trace>
  <inkml:trace contextRef="#ctx0" brushRef="#br0" timeOffset="180121.8654">13336 15131 1185 0,'0'0'94'15,"0"0"-91"-15,86 34 14 16,-42-3 75-16,-3 6-59 16,-2-1-25-16,-3-1-6 15,-9-5-1-15,-3-6 2 16,-9-3-3-16,-3-9-19 15,-6-5-64-15,-3-6-58 16,-3-1-75-16,0-4-156 0</inkml:trace>
  <inkml:trace contextRef="#ctx0" brushRef="#br0" timeOffset="180338.2893">13636 15102 326 0,'0'0'827'15,"0"0"-727"-15,0 0-98 16,0 0 45-16,0 0 60 0,-103 69-53 16,85-28-35-1,0 5-9-15,6 2-7 0,3-5 3 16,2-1-12 0,7-6-84-16,0-9-148 0,0-11-423 15</inkml:trace>
  <inkml:trace contextRef="#ctx0" brushRef="#br0" timeOffset="183933.4687">13994 15094 1003 0,'0'0'102'16,"0"0"-80"-16,0 0 43 15,0 0 41-15,0 0-38 16,0 0-29-16,68-65-22 0,-32 65-7 16,2 0-6-16,-4 0 2 15,-4 6-6-15,-8 8-4 16,-8 3 4-16,-8 0-4 15,-6 2-9-15,0-3 0 16,-12-1-2-16,-6-1 15 16,1-6-7-16,3 2 7 15,5-3 0-15,7 0 0 16,2 4-5-16,0 3-3 16,9 0-4-16,10 6 8 15,-1 0 2-15,-4 1-1 16,-8 0 2-16,-6-3-2 15,0 1-1-15,-11-4 4 16,-13-6 3-16,-7-2 15 16,-3-6 19-16,-1-1-13 0,4 0-4 15,9 0-19-15,11 0-2 16,11 0-43-16,2 0-136 16,32-4-218-16</inkml:trace>
  <inkml:trace contextRef="#ctx0" brushRef="#br0" timeOffset="184392.7493">14643 15127 1188 0,'0'0'122'0,"0"0"-67"15,0 0-45 1,101-36 27-16,-65 43 4 0,0 22-29 15,-3 7-12-15,-6 5 0 16,-14 2-2-16,-10-5-1 16,-3-5 3-16,-10-7-20 15,-10-6 14-15,1-9-1 16,3-5-1-16,7-6 7 16,4 0 1-16,5 0 1 15,0-15-1-15,5-5-9 0,15-8-10 16,6-1 2-16,-1-5-2 15,-1-1 19-15,-6-1 0 16,-8 4 1-16,-5 7 30 16,0 9 14-16,-5 9 4 15,0 5-2 1,0 2-24-16,0 0-23 0,0 16-9 16,0 11-1-16,2 11 10 15,1 1 2-15,3 0-2 16,3-2 0-16,0-3-2 15,4-8-35-15,3-3-51 16,6-6-35-16,3-8-91 16,2-9-215-16</inkml:trace>
  <inkml:trace contextRef="#ctx0" brushRef="#br0" timeOffset="184758.7665">15140 14658 1244 0,'0'0'56'0,"0"0"-43"0,0 0 18 15,0 0 3 1,0 0 9-16,128-40-30 15,-71 66-13-15,-8 9-4 16,-15 2 3-16,-16 5-21 0,-18-1-9 16,-4-1 12-16,-28-5 14 15,-8-7 5-15,1-9 0 16,11-7 2-16,13-8 3 16,13 2 9-16,2-3-2 15,20 2 19-15,25 0 14 16,17 1-23-16,16-2-15 15,7 1-7-15,5-2-33 16,-7-1-114-16,-16-2-188 16</inkml:trace>
  <inkml:trace contextRef="#ctx0" brushRef="#br0" timeOffset="188034.6969">16467 15083 959 0,'0'0'176'16,"0"0"-166"-16,0 0-1 15,0 0 117-15,0 0-19 16,0 0-59-16,0 0-26 16,36 4-8-16,6-1-6 15,13 1-1-15,8 2 1 0,7 0-7 16,3-1 0-16,-1 2-1 15,-8-3 0-15,-12-1 0 16,-16-1-39-16,-12-2-43 16,-15 0-29-1,-8 0-80-15,-1-11-125 0</inkml:trace>
  <inkml:trace contextRef="#ctx0" brushRef="#br0" timeOffset="188258.0973">16723 14854 1197 0,'0'0'77'0,"0"0"-72"0,0 0 1 16,0 0 15-16,0 0 63 15,6 108-40-15,1-59-26 16,2 1-18-16,-3-1 1 15,-1 0-1-15,-2-2 0 16,-2-4-107-16,-1-7-92 16,0-12-210-16</inkml:trace>
  <inkml:trace contextRef="#ctx0" brushRef="#br0" timeOffset="189889.544">17512 14821 838 0,'0'0'319'0,"0"0"-262"16,0 0-55-16,0 0 64 15,0 0-12-15,0 0-48 16,18 63 6-16,-5-31-12 16,2 4 0-16,0-1 1 15,-1-3-1-15,-4 1 0 0,-1-3 3 16,-3-2-3-1,-3-1-17-15,-2-2-41 0,2-3-22 16,-1-2-51-16,3-8-84 16,2-5-218-16</inkml:trace>
  <inkml:trace contextRef="#ctx0" brushRef="#br0" timeOffset="190241.7178">17759 14956 1153 0,'0'0'50'0,"0"0"3"0,0 0-21 16,80-44 15-16,-44 44-14 16,2 7-25-1,-5 15-7-15,-10 2-1 16,-12-1-9-16,-11 3-25 0,-1-1 10 15,-23-2 14-15,-4-5 6 16,1-2 4-16,9-6 1 16,8-6 0-16,8-2-1 15,2 2 3-15,5-2 19 16,20 1 21-16,11 0-14 16,11 0-22-16,4-1-2 15,5-1-5-15,2 0-47 0,0-1-56 16,-3 0-33-16,-5-4-68 15,-9-13-71-15</inkml:trace>
  <inkml:trace contextRef="#ctx0" brushRef="#br0" timeOffset="190525.3003">18468 14913 786 0,'0'0'142'0,"0"0"-62"0,0 0 14 15,0 0-22-15,0 0-38 16,0 0-32-16,-53 14 8 15,40 18-5-15,5 3-4 16,8 2 5-16,0 0 6 16,19-1 13-16,14-7-15 15,10-7 0-15,6-6-6 16,0-13 1-16,-5-3-2 16,-10-2 9-16,-7-16 16 0,-9-5 25 15,-11-4-3-15,-7-4-26 16,0-1-10-16,-22-1-14 15,-11 4-3-15,-4 6 3 16,2 8-13-16,6 11-51 16,9 4-74-16,17 9-82 15,3 11-176-15</inkml:trace>
  <inkml:trace contextRef="#ctx0" brushRef="#br0" timeOffset="190784.5963">19015 14965 1153 0,'0'0'159'0,"0"0"-96"0,0 0-55 16,84 9 3-16,-36 16 59 15,2 9-55-15,-3 1-11 16,-5 1-4-16,-11-3 0 15,-10-5 0-15,-9-6-57 16,-7-5-40-16,-5-9-34 0,0-8-61 16,0 0-117-1</inkml:trace>
  <inkml:trace contextRef="#ctx0" brushRef="#br0" timeOffset="190954.1389">19222 14888 1193 0,'0'0'49'16,"0"0"-41"-16,-80 94 76 15,52-54-13-15,0 6-23 16,3 0-37-16,2-1-9 16,10-2-2-16,4-7-22 15,9-9-166-15,3-13-190 0</inkml:trace>
  <inkml:trace contextRef="#ctx0" brushRef="#br0" timeOffset="192124.8726">19684 14913 657 0,'0'0'579'0,"0"0"-509"0,0 0-29 16,0 0 48-16,0 0-21 15,0 0-23-15,76-59-42 16,-38 59 2-16,-4 12-5 15,-10 5-5-15,-15 2 2 16,-9 6-7-16,-5 0-3 16,-25 3 4-16,-9 0 7 15,0 1 0-15,7-5 2 16,11-2 0-16,11-3 0 16,10-5-2-16,0 0 2 15,21-1 0-15,16-4 1 16,14-2 5-16,8-1-6 0,8-2-31 15,1-4-112 1,-4 0-134-16,-5-4-446 16</inkml:trace>
  <inkml:trace contextRef="#ctx0" brushRef="#br0" timeOffset="192592.0069">20236 14897 1180 0,'0'0'55'0,"0"0"-12"15,0 0 5-15,93-25 33 0,-62 39-47 16,0 9-31-16,-5 9-3 16,-13 3 0-16,-13 1-5 15,0 3 4 1,-18-4 0-16,-10-7 1 15,1-5 0-15,3-6-1 0,9-8-1 16,7-4-1-16,6-4-7 16,2-1-6-16,2 0 12 15,20-10 1-15,9-9-33 16,4-7 23-16,-4-4 12 16,-1-5-8-16,-5-3 9 15,-4-2 5-15,-6 2 16 0,-5 7 16 16,-7 9 27-16,-3 10-17 15,0 10-5-15,0 2-10 16,2 6-32-16,-2 18-2 16,0 9-2-16,1 10 4 15,4 3 3-15,2-2-2 16,8-2 0-16,0-9-1 16,4-2-7-16,1-6-77 15,4-6-75-15,-1-8-112 16,3-8-487-16</inkml:trace>
  <inkml:trace contextRef="#ctx0" brushRef="#br0" timeOffset="194623.009">21406 15022 1017 0,'0'0'67'16,"0"0"-58"-16,0 0 44 15,0 0 111-15,0 0-97 0,96 3-59 16,-40 3 6 0,4 0-6-16,2 0 4 0,0 2-5 15,-3-1-6-15,-5 0-1 16,-9 0 0-16,-6-5-67 15,-14-2-102-15,-12 0-147 16</inkml:trace>
  <inkml:trace contextRef="#ctx0" brushRef="#br0" timeOffset="194837.4355">21677 14830 1123 0,'0'0'113'0,"0"0"-95"16,0 0-17-16,0 0 8 16,0 0 95-16,-6 81-34 15,6-33-40-15,11 1-16 16,1 4-14-16,0-3 1 16,-5 0-3-16,-1-3-20 15,-1-7-141-15,-1-9-96 16,-4-11-460-16</inkml:trace>
  <inkml:trace contextRef="#ctx0" brushRef="#br0" timeOffset="197058.0784">22422 14849 1273 0,'0'0'42'15,"0"0"-31"-15,0 0-5 16,99-40 28-16,-60 40 45 16,2 0-66-16,-2 18-7 15,-3 4-5-15,-8 3-2 0,-7 3-3 16,-9 3 3-1,-9-2-11-15,-3 2-23 0,-12-3 5 16,-20-2 3 0,-8-5-9-16,-6-7-12 0,1-6 13 15,2-5 16-15,9-3 17 16,7 0 2-16,9-5-1 16,6-4 2-16,11-2 10 15,1 2 23-15,11-1 0 16,17 2 1-16,10 4 1 15,7 2-8-15,1 2-14 16,0 0 0-16,-3 2-2 16,-5 10-12-16,-2 2-2 0,-3 3-9 15,-2 1-60 1,3 0-67-16,1 0-90 0,1-5-231 16</inkml:trace>
  <inkml:trace contextRef="#ctx0" brushRef="#br0" timeOffset="197357.7451">23620 14708 893 0,'0'0'70'0,"0"0"-56"0,-118 7 29 16,81 24 34-16,1 16-22 16,5 12-14-16,4 11-9 15,8 4 16-15,12-4-21 16,7-5 9-16,0-7-5 16,26-9-20-16,7-7-6 15,7-10-1-15,9-8-4 16,6-8-83-16,6-10-91 15,4-6-171-15</inkml:trace>
  <inkml:trace contextRef="#ctx0" brushRef="#br0" timeOffset="197990.9114">24333 14866 402 0,'0'0'575'15,"0"0"-528"-15,-83-45-37 0,51 40 46 16,1 5 19-16,7 0-44 16,3 20-22-16,11 6-2 15,4 3-7-15,6 2 3 16,9-1 2-16,17-6-8 15,3-6 3-15,2-8-31 16,-2-6-39-16,-7-4 8 16,-4-3 40-16,-8-14 21 15,-4-5 1-15,-4-5 8 16,-2-3 28-16,0 5 21 0,0 3-4 16,0 7-2-16,0 8-8 15,0 6-17-15,0 1-4 16,15 5-22-1,8 21-6-15,9 8 4 0,1 3 1 16,-2 4 0 0,-4-4 1-16,-9 1-1 0,-9-5 2 15,-9-3-3-15,0-5 0 16,-14-4 1-16,-16-7-5 16,-10-5 6-16,-6-7 11 15,1-2-2-15,-1 0 1 16,10-2-2-16,12-4-8 0,12 2-5 15,12-1-119-15,9 2-134 16</inkml:trace>
  <inkml:trace contextRef="#ctx0" brushRef="#br0" timeOffset="198407.7963">24634 14935 1187 0,'0'0'91'16,"0"0"-55"-16,0 0 15 16,94-23 30-16,-58 40-64 15,0 10-16-15,-3 4-2 16,-9 1 1-16,-14 0-5 16,-5-4 5-16,-5-3-4 0,-11-4-5 15,-5-5 1-15,-2-6-4 16,7-4 8-16,7-4-11 15,4-2-22-15,0 0 14 16,6 0 13-16,15-12-23 16,1-5-3-16,1-3 25 15,-6-4 8-15,-5-3 4 16,-4 1-1-16,-6-2 9 16,-2 9 19-16,0 4 18 15,0 6-7-15,0 9-3 16,-2 0-24-16,1 10-12 15,-1 14-3-15,2 7 3 16,0 1 0-16,15 0 3 0,6-2-3 16,3-4-19-1,2-4-61-15,4-8-41 16,0-7-192-16</inkml:trace>
  <inkml:trace contextRef="#ctx0" brushRef="#br0" timeOffset="198649.1555">25475 15057 1272 0,'0'0'93'0,"91"0"-91"15,-38 0 47-15,-1 0 22 16,-1 1-55-16,-5-1-5 15,-11 0-11-15,-13 0-49 16,-15 0-50-16,-7-13-77 16,-6-3-169-16</inkml:trace>
  <inkml:trace contextRef="#ctx0" brushRef="#br0" timeOffset="198814.7072">25589 14899 1041 0,'0'0'80'0,"0"0"-76"16,9 91 47-16,8-52 30 15,-2 4-16-15,-1-3-47 16,-3 0-18-16,-5-2-11 16,-4-8-127-16,-2-9-183 15</inkml:trace>
  <inkml:trace contextRef="#ctx0" brushRef="#br0" timeOffset="199284.6399">26182 14884 1055 0,'0'0'21'16,"0"0"-7"-16,94-12 1 15,-63 17 45-15,-4 14-19 0,-8 3-37 16,-11 5-4-1,-8-4-6-15,0 2-32 16,-20-3 4-16,1 0-26 0,1-2-2 16,9-3 29-16,7 2 16 15,2-2 17-15,2 0 0 16,10-1 1-16,1-2 2 16,-5-3 25-16,-5-2 22 15,-3-2 21-15,-3 2-15 16,-22-2 20-16,-11-3 7 15,-6 0-32-15,-3-4-19 16,8 1-10-16,10 0-21 16,11 3-1-16,13 0-13 15,3 0-164-15,30-4-185 16</inkml:trace>
  <inkml:trace contextRef="#ctx0" brushRef="#br0" timeOffset="199548.9315">26514 14652 1382 0,'0'0'33'16,"0"0"-1"-16,108 63-27 16,-41 3 27-16,-5 12 37 15,-11 6-48-15,-15 2-16 16,-15-7-4-16,-21-8 2 0,-1-7-4 15,-32-7 1 1,-11-11-1-16,-14-13 1 0,-12-15-8 16,-8-13 5-16,-8-5-26 15,-2 0-70-15,7-21-124 16,10-11-168-16</inkml:trace>
  <inkml:trace contextRef="#ctx0" brushRef="#br0" timeOffset="200780.9929">26898 14373 998 0,'0'0'109'0,"0"0"-76"16,0 0 66-16,0 0 11 15,0 0-54-15,0 0-47 16,0 10-9-16,12 9-2 16,1 3-18-16,2 5-118 15,-1-5-102-15,-1-4-427 16</inkml:trace>
  <inkml:trace contextRef="#ctx0" brushRef="#br0" timeOffset="202761.5131">28218 14893 711 0,'0'0'418'16,"0"0"-404"-16,0 0-14 15,0 0 3-15,0 0 27 16,0 0-3-16,-121-60-20 16,73 54-4-16,-5 0 1 15,2 1 4-15,9 3 25 16,11 2 1-16,13 0-14 0,9 0-9 15,6 9-6-15,3 8-1 16,0 7 5-16,11 8-4 16,10 1 8-1,1 3-4 1,-6-3 2-16,-1 0-8 0,-7-1-3 0,-5 2 0 16,-2 2 1-1,1 3 1-15,-2 5-3 16,0 1 1-16,0 4 0 0,3 0 0 15,4 1 3 1,0-5-1-16,6-2-1 0,1-7 1 16,1-7-2-16,5-3 0 15,3-5 0 1,7-3 5-16,8-6-3 16,4-2 5-16,1-3 3 0,0-4-7 0,-1-2 2 15,-1-1-5-15,-2 0-28 16,-4 0-48-16,-7-4-59 15,-9-11-161-15</inkml:trace>
  <inkml:trace contextRef="#ctx0" brushRef="#br0" timeOffset="204263.7381">29236 14939 977 0,'0'0'54'0,"0"0"-46"15,-83-62 50-15,47 51 33 16,-3 9-26-16,-3 2-47 16,0 2-10-16,5 18-8 15,8 5 3-15,13 5 1 16,8 0 4-16,8-2-7 16,3 2-1-16,23-5 8 15,14-5-8-15,3-6 0 16,2-6-26-16,-6-8-27 15,-8 0 16-15,-7-9 17 0,-9-10 16 16,-3-4 4-16,-6-6 0 16,-5 1 4-1,-1 1 7-15,0-1 3 16,0 8 23-16,0 6-11 0,0 8 11 16,0 6-19-16,0 0-17 15,2 0-2-15,7 18-12 16,7 10 4-1,7 7 9-15,7 5 0 16,0 1 0-16,-2 0 0 0,-4-2-4 16,-7-1-1-16,-9-2-18 15,-8-5 0-15,0-8 21 16,-19-7-3-16,-11-9 5 16,-9-6 8-16,-5-1 35 15,-5-4 6-15,0-10-14 16,7 0-17-16,13 2-12 0,13 5-6 15,11 3-3-15,5-1-113 16,15 0-176-16</inkml:trace>
  <inkml:trace contextRef="#ctx0" brushRef="#br0" timeOffset="205265.2838">29906 14956 993 0,'0'0'45'0,"0"0"-39"0,0 0 6 16,0 0 54-16,-82-25-41 15,59 43-15 1,1 7-6-16,3 6 0 0,5 3 2 16,5 1-5-16,6 1 9 15,3-1 7-15,0-3-2 16,19 0-3-16,7-4-9 15,4-4-3-15,5-5-47 16,4-4-118-16,3-10-156 16</inkml:trace>
  <inkml:trace contextRef="#ctx0" brushRef="#br0" timeOffset="205555.5073">30244 14988 1002 0,'0'0'84'0,"0"0"-52"16,0 0 14-16,0 0-6 0,0 0-35 15,0 0-5-15,0 0 3 16,-1 96-3-16,1-68 3 16,0 1-6-16,0-5-84 15,0-3-100-15,9-7-175 16</inkml:trace>
  <inkml:trace contextRef="#ctx0" brushRef="#br0" timeOffset="205886.1713">30500 14876 1039 0,'0'0'15'0,"0"0"-14"0,89 51-1 16,-52-16 35-16,-1 2 9 16,-6 3-30-16,-8 1-8 15,-7-3-2-15,-15 2-4 16,0-5 3-16,-15-2-2 16,-13-5-1-16,-3-9 2 15,-1-5-2 1,1-5 3-16,7-3-2 15,5-2-1-15,9-1-96 16,10-3-218-16</inkml:trace>
  <inkml:trace contextRef="#ctx0" brushRef="#br0" timeOffset="206220.6184">31375 15226 870 0,'0'0'191'0,"100"10"-173"0,-39-3-15 16,2-3 46-16,-5-3 13 16,-7-1-20-16,-9 0-36 15,-13 0 1-15,-12 0-7 16,-8 0-41-16,-9-7-59 16,0-7-124-16,-12-5-205 15</inkml:trace>
  <inkml:trace contextRef="#ctx0" brushRef="#br0" timeOffset="206434.0464">31563 15062 994 0,'0'0'134'16,"0"0"-116"-16,0 0-17 16,0 0 41-16,0 0 68 15,-3 85-50-15,6-41-21 16,12 5-14-16,1-2-19 15,1 0-1-15,-1-2-3 16,2-6-4-16,0-2-90 16,0-9-77-16,-5-10-158 15</inkml:trace>
  <inkml:trace contextRef="#ctx0" brushRef="#br0" timeOffset="206850.9329">32214 15086 979 0,'0'0'24'15,"0"0"-8"-15,0 0-10 0,0 0 22 16,-81 12 18-16,60 19-16 16,0 5-9-16,11 5-8 15,7-4-1-15,3 0-4 16,3-7 2-16,15-7-6 15,6-7-2-15,5-7 11 16,0-9-5-16,-1 0 6 16,-3-6 24-16,-10-12 10 15,-3-6-7-15,-7-3-24 16,-5-7-6-16,0 1-9 16,-15-3-2-16,-9 3-7 15,1 6-27-15,3 4-86 0,6 3-88 16,9 5-408-16</inkml:trace>
  <inkml:trace contextRef="#ctx0" brushRef="#br0" timeOffset="207351.8563">32418 14732 941 0,'0'0'11'0,"0"0"-10"0,0 0 13 16,103-28 26-16,-69 28-19 15,-2 0-11-15,-6 0-6 16,-6 1 5-16,-10 5-5 16,-7-2-4-16,-1 2 2 0,-2 3-2 15,0 7 1 1,0 6 0-16,0 12-1 16,0 10 2-16,6 8 5 15,7 6 11-15,-4 4 15 16,0-3 1-16,-4-3-5 0,-3-2-4 15,-2-3-3-15,0 0-3 16,0-4-1-16,-11-4 4 16,-3-7-5-16,-4-7-1 15,-2-3 0-15,-2-5-9 16,-4-4 1-16,-4-2-7 16,-6-5-1-16,-9-6-128 15,-7-4-186 1</inkml:trace>
  <inkml:trace contextRef="#ctx0" brushRef="#br0" timeOffset="219687.4381">3437 17317 853 0,'0'0'206'15,"0"0"-182"-15,-63-72-19 16,35 50 23-16,-2-2 37 16,-3 8-15-16,-4 3-33 15,3 5-5-15,1 8 6 0,0 0-7 16,2 6 7-16,4 13-3 15,6 2-7-15,5 0-1 16,8 5-5 0,5-2 0-16,3-2 5 15,0 0-4-15,14-5 5 16,11-5-6-16,9-5 12 0,4-5-4 16,3-2-10-16,-3-5 0 15,-4-14-22-15,-6-6 1 16,-4-7 15-16,-4-9-10 15,-9-6 15-15,-6-10 1 16,-5-1-2-16,0 0 2 0,0 6 0 16,-6 8 16-1,-4 8 8-15,4 7 13 0,1 13 15 16,4 1-4-16,-1 10-14 16,2 3-8-16,0 2-11 15,0 0-15-15,0 2-4 16,0 18-19-16,5 3 23 15,1 11 1-15,-2 3-1 16,-1 6 0-16,-3 2-4 16,0 5 2-1,0-1 1-15,0 0-50 0,0-7-48 16,0-5-40-16,4-9-51 16,2-9-122-16</inkml:trace>
  <inkml:trace contextRef="#ctx0" brushRef="#br0" timeOffset="220287.2415">3625 16918 1096 0,'0'0'58'0,"0"0"-50"16,0 0 13-16,0 0 81 16,0 0-47-16,0 0-55 0,-3 6-1 15,3 16 1-15,0 5 1 16,0 2 2 0,0 2-3-16,4-2 0 15,7 1 0-15,7-5 4 0,0-6-4 16,1-3 0-16,2-10-21 15,-6-5 7-15,3-1 8 16,-5-3 6-16,-5-16 6 16,2-5 0-16,-7-3-1 15,0-3 1-15,-3 1-4 16,0 6 8-16,0 6 4 16,0 1 0-16,-3 7-3 15,0 5 2-15,3 4 4 0,0 0-15 16,0 0-2-1,0 19-17-15,0 5 13 0,0 12 4 16,8 6-4-16,1 2 4 16,-2 3 0-16,-1-2 0 15,-5 1 0 1,-1-6 0-16,0-1-2 16,-8-6 2-16,-12-2-1 0,-5-9 1 15,-8-5 6-15,-3-4 1 16,-7-6 0-16,-2-3 19 15,1-4-10-15,3 0-9 16,5 0-5-16,8 0-2 16,12 0-34-16,4 0-76 15,6 1-54-15,1 6-137 0,5-1-354 16</inkml:trace>
  <inkml:trace contextRef="#ctx0" brushRef="#br0" timeOffset="220546.0787">2949 17548 1184 0,'0'0'109'16,"0"0"-107"-16,0 0 5 16,0 0 82-16,102 20 9 15,-10-9-33-15,23-3-43 16,10 3-4-16,4-5-4 15,-10-2 3-15,-10-1-2 16,-24-3-14-16,-18 0 0 0,-25 0-2 16,-21 0-14-16,-14 0-22 15,-7 0-63-15,-13 0-89 16,-23 0-170-16</inkml:trace>
  <inkml:trace contextRef="#ctx0" brushRef="#br0" timeOffset="221189.747">3446 17968 836 0,'0'0'276'0,"0"0"-242"0,-88-53-29 16,54 43 49 0,1 0 60-16,3 7-54 0,6 3-28 15,6 0-20-15,5 10-8 16,4 5-2 0,6 3-1-16,3-1 1 0,0-1 2 15,15 0 0-15,10-6 3 16,5-6-1-16,7-4-6 15,-1 0-19 1,-3-3-9-16,-6-15-8 0,-5-7 29 16,-4-4 7-16,-9-8 1 15,-3-4 3-15,-6-3 2 0,0 2-2 16,0 3 30-16,0 6-1 16,0 11-1-16,0 8 16 15,-3 7 5-15,3 3-14 16,0 4-25-16,0 0-14 15,0 8-2-15,0 18-8 16,0 8 10-16,0 12-1 16,3 1 2-16,12 2-3 15,0-1-7-15,1-1-60 16,7-11-75-16,-1-3-88 16,5-16-162-16</inkml:trace>
  <inkml:trace contextRef="#ctx0" brushRef="#br0" timeOffset="221594.0165">3792 17813 421 0,'0'0'860'0,"0"0"-767"16,0 0-84-16,0 0 6 15,0 0 52-15,90-20-43 16,-70 44-22-16,-6 4-2 15,-6 3 1-15,-8-1-1 16,0 1-2-16,-20-4 1 16,1-7-2-16,-2-9-12 0,9-5-22 15,3-3-28 1,6-3-5-16,3 0 15 16,1-9 21-16,19-12-39 0,4-2 41 15,-2-3 32-15,3 2 15 16,-7 3 28-16,-6 5 31 15,-1 7 26-15,-7 4-5 16,-1 5-19-16,-1 0-29 16,1 0-43-16,5 16-4 15,3 6 0-15,3 5 8 16,2 0-1-16,3-2-5 16,5-4-1-16,3-1-1 15,9-4-48-15,4-3-106 16,6-5-115-16,11-8-230 15</inkml:trace>
  <inkml:trace contextRef="#ctx0" brushRef="#br0" timeOffset="221951.8848">5177 17356 1151 0,'0'0'188'16,"0"0"-177"-1,0 0-2-15,91-2-9 0,-42 2 58 16,0 9-36-16,3 1-22 16,-8 1 0-16,-11-1-64 15,-17 0-123-15,-16-10-228 16</inkml:trace>
  <inkml:trace contextRef="#ctx0" brushRef="#br0" timeOffset="222139.62">5087 17542 1251 0,'0'0'70'0,"91"16"-55"15,-30-12 86-15,2-1 15 16,0-3-72-16,-2 0-31 15,-6 0-13-15,-3 0-20 16,-13 0-105-16,-9 0-110 16,-15 0-211-16</inkml:trace>
  <inkml:trace contextRef="#ctx0" brushRef="#br0" timeOffset="226417.7262">6770 17019 1302 0,'0'0'62'0,"0"0"-48"0,0 0-13 16,0 0 34 0,0 0 11-16,0 0-46 0,0 0 0 15,0 61 1-15,0-12 3 16,0-2-4-16,0-4 2 15,0-1-7-15,0-5 8 16,0-6-3-16,0-4 0 16,0-4-62-16,0-4-42 15,9-11-98-15,6-5-201 16</inkml:trace>
  <inkml:trace contextRef="#ctx0" brushRef="#br0" timeOffset="226821.2322">7276 16948 1172 0,'0'0'33'0,"0"0"-33"15,0 0 0-15,0 0 2 16,0 0 23-16,-100 51-2 15,82-10-12-15,6 3-8 16,6 1 8-16,6-4-5 16,0-5 3-16,6-5-4 15,13-5-2-15,4-6 1 16,10-5-4-16,1-9 2 0,-3-6-4 16,-4 0-5-1,-9 0 7-15,-3-6 5 0,-11-9 3 16,-4-1 16-16,0-2 18 15,-8 0-2-15,-15 2-19 16,-7 5-6-16,-4 2-11 16,4 9-2-16,3 0-2 15,9 0 0-15,8 13-7 16,7 4-75-16,3 0-43 16,18-1-79-16,20-4-196 15</inkml:trace>
  <inkml:trace contextRef="#ctx0" brushRef="#br0" timeOffset="227387.7164">7771 17023 1094 0,'0'0'39'0,"0"0"-37"15,0 0 15-15,-85-56 72 16,58 56-29-16,3 1-50 15,4 22-8-15,9 12-1 16,5 9 5-16,6 5 5 0,0-1 0 16,12-4-4-1,18-7-2-15,6-8 0 0,8-8 1 16,1-14 0-16,4-7-3 16,-5 0 5-16,-10-7-5 15,-9-14 5 1,-10-7-1-16,-6-6 5 0,-9-5 16 15,0-8-12-15,-13-3-9 16,-2 4-4-16,0 10-2 16,8 10 0-16,5 13-1 15,2 11 0-15,2 2-2 16,15 8-49-16,7 15 12 16,3 13 30-16,-3 0-3 15,-5 0-18-15,-7 0 9 16,-4-5 15-16,-8-5 6 15,0-3-1-15,0-5 1 16,0-6 1-16,9-2-1 0,7-6 6 16,13-4 22-16,8 0-2 15,6-6-13-15,-1-12 1 16,-8-4 36-16,-10-4-12 16,-8-2 10-16,-11-1-7 15,-5-2-25-15,-12-2-5 16,-21 4-11-16,-12 2-1 15,-5 8-32-15,2 12-65 16,9 7-72-16,20 0-111 16,17 7-653-16</inkml:trace>
  <inkml:trace contextRef="#ctx0" brushRef="#br0" timeOffset="228553.1321">8508 17126 837 0,'0'0'399'15,"0"0"-347"-15,13-74-46 16,6 56 59-16,6 7 57 15,5 8-54-15,4 3-54 16,5 6-14-16,-1 20 1 16,-5 3-1-16,-9 8-3 15,-9 3 2-15,-13-3 0 16,-2-1-8-16,-14-6 5 16,-10-7-14-16,-1-6 9 15,7-6 6-15,6-5-4 0,8-4-7 16,4-2-16-1,0 0 10-15,15-12-7 16,13-9-94-16,9-5 39 0,0-6 53 16,-2-5 13-16,-8-3 16 15,-11 0 0 1,-4 2 40-16,-11 7 29 0,-1 11 27 16,0 6-17-1,0 9-9-15,0 5-26 0,0 0-22 16,0 8-22-16,0 22-7 15,0 8 7-15,2 7 3 16,4 2 0-16,9-5-3 16,3-1-2-16,1-6 0 15,4-7-71-15,1-5-100 0,-2-12-94 16,-7-9-347-16</inkml:trace>
  <inkml:trace contextRef="#ctx0" brushRef="#br0" timeOffset="229369.5522">9266 16633 839 0,'0'0'104'16,"0"0"-52"-16,0 0-23 15,0 0 78-15,60-72-11 16,-35 66-39-16,3 6-41 0,-2 0-7 15,2 1-6-15,-4 14 4 16,-5 1-7-16,-7 7-1 16,-9 3-1-1,-3 0 1-15,-6 1-7 0,-20 0 0 16,-1-9 1-16,0-3 2 16,7-3-8-16,9-5 5 15,8-4 6-15,3-1-7 16,0-2 6-16,13 6 1 15,11-2 2-15,10 5 12 16,0 4-7-16,-1 0 1 16,-5 5 11-16,-8-3-4 15,-7 1 1-15,-11-4 0 0,-2 0 2 16,-16-4 5-16,-22-3 19 16,-14-4 10-16,-6-1-19 15,1 0-19-15,5 0-4 16,14 0-8-16,15 0-8 15,12 0-120-15,11 8-132 16,8-1-413-16</inkml:trace>
  <inkml:trace contextRef="#ctx0" brushRef="#br0" timeOffset="230717.8238">10125 17181 1148 0,'0'0'74'16,"0"0"-72"-16,0 0 16 16,136 0 100-16,-70 0-62 15,10 2-31 1,-1 5-11-16,-3 1 3 0,-7 0-11 16,-13 0-6-16,-10-1-13 15,-16-3-75-15,-15-4-62 16,-11 0-45-16,-6 0-106 15</inkml:trace>
  <inkml:trace contextRef="#ctx0" brushRef="#br0" timeOffset="230932.2468">10409 16987 1205 0,'0'0'130'16,"0"0"-127"-16,0 0-3 15,0 0 71-15,0 0 11 16,19 90-54-16,-7-48-10 16,2 4-14-16,-1-5-1 15,-1 1-3-15,0-6-2 16,-5 0-83-16,-2-9-148 16,-5-7-237-16</inkml:trace>
  <inkml:trace contextRef="#ctx0" brushRef="#br0" timeOffset="234519.8717">12738 16913 1187 0,'0'0'1'16,"0"0"-1"-16,0 0 0 15,0 0 5-15,-85-32 18 16,59 48-14-16,-2 10-5 15,3 9 0-15,5 9-1 0,7 4 18 16,8 4 5-16,5-2-9 16,0-4 1-16,24-9 3 15,9-5-13-15,9-11 0 16,7-5-3-16,5-16 6 16,-6 0-2-16,-2-11 20 15,-11-15 22-15,-9-10-18 16,-13-8-14-16,-13-10-5 15,0-5-12-15,-28-3-2 16,-14 0-2-16,-13 7-77 16,-3 8-62-16,4 3-117 15,9 8-407-15</inkml:trace>
  <inkml:trace contextRef="#ctx0" brushRef="#br0" timeOffset="235586.1327">12314 17015 1156 0,'0'0'66'0,"0"0"-43"16,6-75-16-16,-17 58 6 16,-9 5 62-16,-10 3-29 15,-6 5-34-15,0 4-12 0,-2 0-1 16,3 10 1-16,11 6-2 16,8 8 1-16,14 5 0 15,2 7 1-15,23 7 0 16,14 3 0-16,12-3-1 15,4-2 1 1,2-4 0-16,-3-2 0 0,-9-6-7 16,-10-1-2-16,-14-2-20 15,-16-4-14-15,-3-6 18 16,-26-5 12-16,-15-5 11 16,-9-6 2-16,-1 0 1 15,6 0 18-15,9-12 29 16,11 1-6-16,13-6-10 15,8-2-4-15,4-3 11 16,7-1-14-16,14-4 0 0,7-1 2 16,4-7 1-16,-1 0-14 15,2-3 7-15,-6-3-8 16,-8 5-12-16,-7 3 2 16,-3 4-3-16,-9 3-7 15,0 2-51-15,-14-1-146 16,-15-1-162-16</inkml:trace>
  <inkml:trace contextRef="#ctx0" brushRef="#br0" timeOffset="236557.3802">12602 16059 339 0,'0'0'257'15,"0"0"-109"-15,0 0-49 16,0 0-90-16,0 0-9 16,0 0-2-16,2 59 2 15,-2-27-3-15,4-2-13 16,5-2-89-16,-3-6-191 16</inkml:trace>
  <inkml:trace contextRef="#ctx0" brushRef="#br0" timeOffset="237519.3366">11326 16964 992 0,'0'0'146'0,"0"0"-99"16,0 0-39 0,0 0 98-16,0 0 15 0,0 0-57 15,-19-46-41-15,19 46-23 16,0 4-6-16,0 18 6 16,0 8 0-16,5 8 6 15,-1 6-5-15,0 5 1 16,-1 2-2-16,0-3 0 15,3-4 0-15,2-8-5 16,2-5-71-16,4-5-61 16,-1-8-70-16,2-8-160 15</inkml:trace>
  <inkml:trace contextRef="#ctx0" brushRef="#br0" timeOffset="237953.1897">11804 16961 1128 0,'0'0'19'16,"0"0"-19"-16,0 0 0 15,0 0 0-15,0 0 40 16,0 0-35-16,-84 51 6 0,74-9 1 16,4 6 7-16,6-2 10 15,0-2-15-15,0-7-2 16,12-5-10-16,13-6 2 16,4-9 4-16,5-7-7 15,6-9 4-15,-1-1 1 16,-5-1-5-16,-7-19 0 15,-2-6 3-15,-11-7 1 16,-5-8 7-16,-9-4 24 16,0-5-4-16,-14 3-3 0,-17 1-18 15,-3 11-10 1,-8 10-1-16,2 10-13 0,1 10-82 16,6 5-36-1,8 7-79-15,4 11-215 16</inkml:trace>
  <inkml:trace contextRef="#ctx0" brushRef="#br0" timeOffset="239385.5859">13085 17093 930 0,'0'0'117'0,"0"0"-55"16,0 0 32-1,24-80 33-15,-9 66-36 0,6 2-43 16,7 6-21 0,4 6-18-16,5 0-2 0,0 6 1 15,-1 20-8-15,-6 5-4 16,-9 9 3-16,-12 1-4 15,-9 1 2-15,0-1-4 16,-6-6-1-16,-13-5-2 16,-1-5-5-16,5-13 8 15,8-4-6-15,4-5-3 16,3-3-7-16,0 0 11 16,12-9-9-16,12-10-71 15,4-7 19-15,-1-7 54 16,-4-7 6-16,-3-6 13 15,-5-5 3-15,-5 2 11 16,-5 7 19-16,-2 9 31 0,-3 11 16 16,0 11-10-16,0 7-22 15,0 4-8-15,0 0-40 16,3 12-5-16,1 17-3 16,2 11 8-16,6 7 1 15,3 2 2-15,0 0-4 16,3-3 4-16,0-11-6 15,1-4-28-15,3-7-86 16,1-10-68-16,1-8-178 16</inkml:trace>
  <inkml:trace contextRef="#ctx0" brushRef="#br0" timeOffset="239727.4608">13694 16496 1198 0,'0'0'21'16,"0"0"-19"-16,0 0-2 15,79-23 16-15,-44 37 15 0,-1 13-27 16,-7 7-1-1,-11 1-3-15,-16 0 0 0,-2 1-5 16,-27-7 5-16,-7 0 0 16,-1-7-1-16,4-4 1 15,12-3 8-15,9-3-5 16,12-4 3-16,0 3-3 16,19 0 8-16,17 0 5 15,16 0-16-15,11 2 0 16,12 1-84-16,-1-4-174 15,-10-5-484-15</inkml:trace>
  <inkml:trace contextRef="#ctx0" brushRef="#br0" timeOffset="240228.115">14291 17143 659 0,'0'0'441'0,"0"0"-380"16,0 0-61-16,0 0 22 0,124 0 86 15,-72 0-45-15,0 2-34 16,3 1-12-16,-7 1 2 16,-8-1-8-1,-5 0-11-15,-10-2-3 16,-7-1-66-16,-11 0-62 15,-7-4-81-15,0-14-297 0</inkml:trace>
  <inkml:trace contextRef="#ctx0" brushRef="#br0" timeOffset="240452.6637">14438 16908 1148 0,'0'0'96'16,"0"0"-92"-1,0 0 1-15,0 0 30 0,0 0 80 16,17 85-57-16,1-35-40 16,-6 2-4-1,3 1-14-15,-9-3 0 0,-3-5-1 16,-3-5-33-16,0-6-95 16,0-8-73-16,0-8-194 15</inkml:trace>
  <inkml:trace contextRef="#ctx0" brushRef="#br0" timeOffset="242684.596">15192 17040 1106 0,'0'0'124'0,"0"0"-84"16,0 0-21-1,0 0 71-15,82-86 7 0,-35 75-36 16,0 6-36-16,-2 5-15 16,-7 0 0-16,-9 2-5 15,-11 14-5-15,-9 5 0 16,-9 4-7-16,0 6-6 16,-14 2-13-16,-8-4 19 15,-1-1 1-15,6-9-2 16,6-5 7-16,10-3 1 15,1-2-2-15,3-2 2 16,19 0 2-16,12-2 4 16,8-2 6-16,7 1 0 0,2 0-4 15,3 1-8 1,2 1-9-16,1-5-81 0,-4-1-101 16,-7-1-182-16</inkml:trace>
  <inkml:trace contextRef="#ctx0" brushRef="#br0" timeOffset="243175.7236">16086 16885 1203 0,'0'0'115'16,"0"0"-67"-16,0 0-25 0,0 0 7 15,0 0-28-15,0 0-2 16,-42 102 0-16,20-63 1 15,0-3 0-15,5-1 0 16,3-7-1-16,7-5 0 16,7-6 0-16,0-5 0 15,10-3 0-15,18-3 7 16,10-3-2-16,4-3 4 16,-2 0-9-1,-3 0-3-15,-7 0 1 0,-9-5-12 16,-3-5 14-16,-8-2-1 15,-2-1 3-15,-4 0 1 16,-4-6 3-16,0 2-2 16,0 4 3-16,0 0 6 15,-4 1 3-15,-1 6 11 0,2 0 12 16,2 6-15-16,1 0-4 16,0 0-13-16,0 0 0 15,0 20-7-15,0 3-9 16,0 7 8-1,4-3 2-15,1 1 1 0,1 0-2 16,-2-3-2-16,4-3 1 16,2-4-27-16,8-3-37 15,7-7-43-15,2-4-69 16,1-4-127-16,-2 0-356 16</inkml:trace>
  <inkml:trace contextRef="#ctx0" brushRef="#br0" timeOffset="243535.7597">16672 16931 1096 0,'0'0'71'16,"0"0"-44"-16,0 0-25 15,0 0 59-15,0 0 3 16,-89 29-48-16,80 4-13 0,4 7 0 15,5 3 2 1,5-2 3-16,18-4-2 0,9-8-1 16,7-13 1-16,7-9-4 15,0-7-2 1,0 0-24-16,-8-12 6 16,-10-12 18-16,-10-4 6 0,-9-8 23 15,-8 0 11-15,-1-3 7 16,-10 6-21-16,-14 3 7 15,-6 6-18-15,0 9-15 16,2 9-1-16,6 6-4 16,9 1-40-16,12 21-99 15,1 2-79-15,18 3-157 16</inkml:trace>
  <inkml:trace contextRef="#ctx0" brushRef="#br0" timeOffset="244017.4652">17229 16950 1241 0,'0'0'74'0,"0"0"-43"16,108-8-29-16,-63 8 26 15,-2 18 30-15,-10 5-40 16,-12 3-14-16,-15 5-4 16,-6 1-3-16,-6-2 2 0,-18-3-3 15,-3-7-2-15,5-7 4 16,7-5 2-16,8-5 2 16,7-3-2-16,0 0-6 15,16-11-21-15,11-12 0 16,3-8-71-16,-2-4 34 15,-4-4 50-15,-6 3 14 16,-3 0 1-16,-6 5 0 16,-3 9 28-16,-5 6 24 15,-1 7 17-15,0 6 10 16,2 3-32-16,-2 0 10 0,4 11-43 16,3 15-15-1,1 10-2-15,3 3 2 16,2 4 0-16,0 0 0 0,1-3 2 15,2-5-5-15,2-9-40 16,-3-8-68-16,3-10-82 16,-2-8-141-16</inkml:trace>
  <inkml:trace contextRef="#ctx0" brushRef="#br0" timeOffset="244823.2801">18074 17066 1072 0,'0'0'84'0,"0"0"-76"16,0 0 37-16,0 0 86 0,0 0-59 15,123-4-68-15,-61 4-3 16,6 2 6-16,-4 0-6 16,-5 2 7-16,-5-1-7 15,-10-3-1-15,-12 0-51 16,-14 0-124-16,-16-9-132 16,-2-11-397-16</inkml:trace>
  <inkml:trace contextRef="#ctx0" brushRef="#br0" timeOffset="245010.2565">18250 16874 593 0,'0'0'648'16,"0"0"-583"-16,0 0-64 16,0 0 2-16,2 82 110 15,11-32-36-15,1 3-57 16,-4 0-10-16,4-3-9 15,-1-3-1-15,2-8-7 16,4-10-93-16,-5-12-130 16,-2-10-178-16</inkml:trace>
  <inkml:trace contextRef="#ctx0" brushRef="#br0" timeOffset="248583.9356">19138 16875 1203 0,'0'0'95'0,"0"0"-71"16,0 0 17-16,0 0 46 15,0 0-49-15,0 0-38 16,20 51-3-16,-13-10 3 0,2 0 3 16,-2 5-3-16,-1-1 0 15,-1-5 1-15,-2-2 0 16,0-9-2-16,-1-4-38 16,-1-4-46-16,-1-11-41 15,0-7-80-15,0-3-167 16</inkml:trace>
  <inkml:trace contextRef="#ctx0" brushRef="#br0" timeOffset="249050.3091">19791 16885 1228 0,'0'0'6'0,"0"0"-6"16,-119-14 0-16,73 14 18 16,1 3 22-16,8 12-30 15,12 4-6-15,14 2-4 16,11 4 0-16,21 5 1 16,21 5 7-16,9 2-8 0,2 0 2 15,-3-4-2-15,-12-1 0 16,-13-6 0-1,-12-6-2-15,-13-5-3 0,0-3-18 16,-11-6 13-16,-10-6 10 16,-7 0 1-16,0 0 15 15,1-8 30-15,6-9 5 16,4 0-4-16,11 1-15 16,6-3 12-16,0-2-9 15,9-5-14-15,12-1-15 16,3-3-2-16,0 5-2 15,0 5-1-15,-8 2 1 16,-2 4-2-16,-8 3 0 16,-3 4-10-16,-2 2-31 0,1 3-14 15,2-2-40-15,4 2-57 16,7 2-123-16,10-2-184 16</inkml:trace>
  <inkml:trace contextRef="#ctx0" brushRef="#br0" timeOffset="249327.2968">20547 16837 1039 0,'0'0'47'15,"0"0"-44"-15,0 0 46 0,-103 1 54 16,65 29-56-1,1 11-31-15,9 8-6 16,11 8 14-16,11 2 9 16,6 0 3-16,6-4-5 0,20-6-8 15,8-12-13-15,3-6-4 16,8-7-1-16,3-6-5 16,5-9-56-16,7-9-106 15,0 0-135-15</inkml:trace>
  <inkml:trace contextRef="#ctx0" brushRef="#br0" timeOffset="250060.5508">21239 16918 1097 0,'0'0'58'16,"0"0"-46"-16,-98-43-7 15,59 39 57-15,-2 4 24 16,5 0-43-16,10 18-32 16,9 5-10-16,14 3 2 15,3 6-2-15,15 0 3 0,18-3-3 16,10-1-1-16,3-10-7 16,-2-8-28-16,-7-9-18 15,-10-1 1-15,-6-14 15 16,-11-10 31-16,-5-3 6 15,-5-3 1-15,0 4-1 16,0 2 3-16,-6 8 10 16,3 9 2-16,3 5 9 15,0 2 7-15,0 2-11 16,13 18-20-16,5 10-11 16,0 6 9-16,-3 7-1 15,-6 0 3-15,-5-4-2 0,-4-3 2 16,-5-9 0-1,-18-6 0-15,-10-7 0 16,-5-6 5-16,-1-6 27 0,0-2 5 16,7 0-17-16,12 0-7 15,11 0-13-15,9 0-6 16,13-2-116-16,30-4-105 16,14-4-561-16</inkml:trace>
  <inkml:trace contextRef="#ctx0" brushRef="#br0" timeOffset="250484.0353">21502 16977 810 0,'0'0'429'0,"0"0"-370"16,0 0-38-16,119 0 28 15,-73 29 8-15,-4 7-33 16,-12 6-17-16,-12-3-4 15,-13-3-3-15,-5-7-4 16,-11-6 1-16,-16-9 0 16,1-5 3-16,1-6-1 15,9-3-5-15,8 0 4 16,8-3 2-16,3-13-2 16,19-7-19-16,8-4-71 0,3-4 25 15,0-1 25-15,-5-1 23 16,-7 4 9-16,-6 6 10 15,-9 11 10-15,-4 5 37 16,-2 5 43-16,0 2-19 16,0 3-36-16,-2 21-35 15,-5 10 5-15,7 5-1 16,0 4 10-16,6-2-1 16,14-6-10-16,6-2 1 15,-1-7-1-15,5-9-3 16,6-6-55-16,3-8-102 15,1-3-157-15</inkml:trace>
  <inkml:trace contextRef="#ctx0" brushRef="#br0" timeOffset="250704.628">22304 17129 1234 0,'0'0'86'0,"112"17"-76"16,-57-11 27-16,-1-6 76 16,-3 0-55-16,-5 0-47 15,-10 0-11-15,-14-6-10 16,-9-11-64-16,-13-7-84 16,0-5-118-16,-19-4-338 15</inkml:trace>
  <inkml:trace contextRef="#ctx0" brushRef="#br0" timeOffset="250865.1986">22505 16968 1097 0,'0'0'89'0,"0"0"-88"16,-11 74 70-16,11-36 34 16,0 5-39-16,0-4-43 15,0 1-16-15,10-5-4 16,-3-5-3-16,4-10-65 0,-1-6-130 15,1-10-161 1</inkml:trace>
  <inkml:trace contextRef="#ctx0" brushRef="#br0" timeOffset="251366.8932">23037 16973 926 0,'0'0'115'15,"0"0"-37"-15,0 0-33 0,85-49 49 16,-60 49 16-16,-2 0-61 16,0 2-35-16,-5 12-14 15,-9 4-4-15,-9 1 1 16,0 1-4-16,-19-2-3 16,-4-2-3-16,2 3-19 15,7-1 4-15,9 0-6 16,5-2 3-16,0 0 24 15,18-3-4-15,0 5 10 16,1-2-2-16,-1-1 6 16,-9 0-1-16,-4 1 2 0,-5-2 0 15,0-2 21-15,-21-1 0 16,-9-5 8-16,-6-2 8 16,2-4 11-16,6 0-22 15,6 0-14-15,12 0-13 16,10 0-3-16,0 0-18 15,35-10-166-15,15-7-211 16</inkml:trace>
  <inkml:trace contextRef="#ctx0" brushRef="#br0" timeOffset="251636.1811">23449 16677 1007 0,'0'0'456'16,"135"77"-444"-16,-60-19-10 16,-9 9 10-16,-16 8 55 15,-17 2-45-15,-18 4-9 16,-15-6-5-16,-9-10-7 16,-31-7 1-16,-20-12-4 15,-13-9 7 1,-14-12-7-16,-5-10 2 0,-11-11-1 15,-1-4-18-15,2-7-101 16,8-17-128-16,17-6-219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5:01:02.575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1547 3436 817 0,'0'0'328'0,"0"0"-287"0,0 0-33 15,0 0 52-15,0 0 12 16,0 0-45-16,0-4-15 16,0 18-11-16,0 7 0 15,3 5 8-15,-3 7-6 16,0 5 1-16,0 2 3 15,0 1-6-15,0-4-1 16,0-5 1-16,0-5-1 16,0-6 1-16,0-9-1 15,0-4-26-15,0-8-63 16,0 0-86-16,-3-16-139 16</inkml:trace>
  <inkml:trace contextRef="#ctx0" brushRef="#br0" timeOffset="187.5829">1511 3166 1322 0,'0'0'0'0,"0"0"-54"16,0 0-64-16,0 0 32 15,0 0-57-15,0 0-206 16</inkml:trace>
  <inkml:trace contextRef="#ctx0" brushRef="#br0" timeOffset="557.1158">1720 3377 1078 0,'0'0'11'0,"0"0"-11"16,0 0-1-16,18 93 1 16,-8-61 1-16,1 2-1 15,3-4 1-15,-3-4 2 16,-2-9-3-16,1-5 2 15,-5-8-1-15,1-4 6 16,0 0 81-16,0-16 2 0,7-9-31 16,-1-2-15-16,4-1 8 15,-5-2-18-15,1 2 1 16,-6 1-23-16,-5 3 7 16,2 5-19-16,2 2-5 15,-1 4-38-15,2 3-54 16,2 6-110-16,5 1-206 15</inkml:trace>
  <inkml:trace contextRef="#ctx0" brushRef="#br0" timeOffset="824.9284">2093 3194 1198 0,'0'0'107'0,"0"0"-96"16,0 0-11-16,0 0 56 16,82 85 12-16,-42-30-28 15,-1 10-10-15,-9 7-17 16,-11 5-4-16,-16 0-7 16,-3-10-1-16,-25-8 1 0,-20-14 1 15,-18-12 1-15,-13-9 2 16,-3-10-6-1,-9-10-80-15,6-4-181 0,10-8-487 16</inkml:trace>
  <inkml:trace contextRef="#ctx0" brushRef="#br1" timeOffset="6525.0412">4374 3385 936 0,'0'0'136'16,"0"0"-90"-16,0 0-24 16,0 0 75-16,-49-72-28 15,28 72-33-15,-6 0-27 16,-9 10-6-16,2 13 0 15,-2 12-3-15,9 8 8 16,8 10 2-16,10 6-8 16,9 1 5-16,0-2-2 15,15-7-2-15,13-11 4 16,8-12-7-16,7-11-1 16,-1-9-11-16,0-8-7 15,-8 0 13-15,-10-8 6 16,-11-12 5-16,-11-2 6 15,-2-5 26-15,-18-2-3 16,-15 3-16-16,-7 1-10 0,-2 5 2 16,5 12-10-16,7 4-8 15,10 4 4-15,10 5-76 16,10 13-98-16,5 2-125 16,23-2-359-16</inkml:trace>
  <inkml:trace contextRef="#ctx0" brushRef="#br1" timeOffset="6957.2599">4689 3463 1343 0,'0'0'93'15,"0"0"-82"-15,0 0-2 0,104-29 23 16,-68 36 4-16,3 20-32 15,-5 12-4-15,-7 6-7 16,-12 2 5-16,-14 0-8 16,-1-8-4-16,-13-7 6 15,-5-7-2-15,-1-8 7 16,4-9 3-16,6-2 0 16,4-6-4-16,4 0 4 15,1-4 0-15,0-16-20 0,0-6-31 16,15-5 11-16,4-5 6 15,-1-1-4-15,-3 2 25 16,-3 3 13 0,-5 10 4-16,-2 8 41 0,-4 5 0 15,1 9 13-15,-1 0-20 16,1 0-38-16,2 14-8 16,5 17 2-16,3 8 6 15,0 4 2-15,3-1 1 16,-3-5-3-16,4-5-15 15,-1-8-89-15,3-9-62 16,0-11-182-16</inkml:trace>
  <inkml:trace contextRef="#ctx0" brushRef="#br1" timeOffset="7348.1003">5411 3173 906 0,'0'0'3'16,"0"0"-2"-16,0 0 37 0,-94-4 26 15,76 19-33-15,7 1-20 16,10 4-10-1,1-2 1-15,12 3 2 16,21-3 0-16,7 6 40 0,8-4 7 16,1 3-15-16,-3 0 9 15,-5-3-15-15,-8-3 2 16,-11 2-9-16,-12-3-8 16,-7-1-4-16,-3-2-2 15,-10 1-1-15,-15-3 9 16,-14-4 0-16,-11-1 0 15,-8-6-5-15,-2 0-12 16,4-4-10-16,5-15-127 16,12-4-87-16,11-9-255 0</inkml:trace>
  <inkml:trace contextRef="#ctx0" brushRef="#br1" timeOffset="7474.761">5423 3163 462 0,'0'0'468'0,"0"0"-436"0,100-24-11 16,-59 24 68-16,3 0-89 16,2 6-34-16,-6 6-213 15</inkml:trace>
  <inkml:trace contextRef="#ctx0" brushRef="#br1" timeOffset="9397.8988">5893 3602 940 0,'0'0'218'0,"0"0"-167"15,0 0-17-15,0 0 80 16,0 0-23-16,0 0-46 15,37 0-29-15,11 12-11 16,16 1 11-16,10 1 0 16,0-3-11-16,-6 1-3 15,-8-2 0-15,-6-2-2 0,-14-5-47 16,-10 0-58 0,-17-3-72-16,-10 0-72 15,-3-6-221-15</inkml:trace>
  <inkml:trace contextRef="#ctx0" brushRef="#br1" timeOffset="9630.3007">6166 3468 905 0,'0'0'200'16,"0"0"-123"-16,0 0-19 15,0 0 31-15,0 0-32 16,0 0-46-16,-8 37-11 15,7 0 0-15,1 8 6 0,0 2-6 16,0-3 0-16,0-5 0 16,3-2-7-16,9-7-110 15,10-10-102 1,2-11-255-16</inkml:trace>
  <inkml:trace contextRef="#ctx0" brushRef="#br1" timeOffset="10072.5357">6790 3503 1330 0,'0'0'65'16,"0"0"-65"-16,0 0-54 15,0 0 51-15,-29 75 3 0,5-32 2 16,-1-2 0-16,1-5-2 15,2-7 0-15,8-5 1 16,5-6-1-16,6-3-2 16,3-8-1-16,3-2-8 15,18-3 9-15,11 0-3 16,6-2-21-16,7 0-26 16,1 0 5-16,-1-2 20 15,-8-8 17-15,-8-2 9 16,-10-4 1-16,-10-1 13 15,-9-3 12-15,0 4 20 16,0-1 11-16,-3 4-4 16,-6 3-4-16,3 6 0 0,0 3-17 15,5 1-13-15,-1 0-18 16,1 16-5-16,-1 7 5 16,2 7 0-16,0 3 0 15,0 1-2-15,5 0 2 16,8-1-59-16,-1-3-79 15,4-9-53-15,-2-8-280 16</inkml:trace>
  <inkml:trace contextRef="#ctx0" brushRef="#br1" timeOffset="10515.3527">7188 3599 1170 0,'0'0'149'16,"0"0"-89"-16,0 0-39 0,0 0 31 16,103-31-14-16,-69 55-38 15,2 7 2-15,-12 5-4 16,-12-1-1-16,-12 0-23 16,-2-1-6-16,-23-5-2 15,-2-4 4-15,1-8 14 16,4-8 10-16,9-3 2 15,7-6 6-15,6 0-3 0,6-4 1 16,21-15-63 0,10-7 23-16,2-3 12 0,-2-4 9 15,0-5 19 1,-10 0 2-16,-8 1 28 16,-8 4 38-16,-11 11 33 0,0 4-25 15,0 12-3-15,0 5-28 16,0 1-32-16,-3 5-13 15,0 22-2-15,1 10 2 16,2 6 5-16,0 1-1 16,16-4-4-16,6-5 2 15,2-7-6-15,1-5-13 16,3-8-91-16,-2-8-125 16,2-7-207-16</inkml:trace>
  <inkml:trace contextRef="#ctx0" brushRef="#br1" timeOffset="12790.4758">7831 3241 745 0,'0'0'88'0,"0"0"-64"16,0 0 102-16,0 0 9 15,0 0-58-15,0 0-22 16,-5-59-21-16,5 52 0 16,0 1 4-16,0 0-11 15,2 0-6-15,4 2-13 16,10 4-8-16,5 0-1 16,2 0-6-16,0 4 7 15,-2 9-2-15,-6 3-1 16,-6 0-4-16,-6 2-23 15,-3-1 21-15,0-3 2 0,-12-1 1 16,-1-2 6 0,1-5-4-16,4-3 4 0,4-2 1 15,2-1 0 1,2 0-1-16,0 0 1 16,0 1-1-16,0 1-3 15,11 2-7-15,2 2 9 0,-1 3 1 16,-4 1-5-16,-4 0 5 15,-4 1-2-15,0-4 0 16,-6 0 2-16,-10 1 10 16,-8-4 23-16,-3-1 17 15,-1-3-21-15,-2 2-8 16,3-1-13-16,6 0-6 16,5 5-2-16,10 4-5 15,6 1-125-15,3 0-167 0,22 0-490 16</inkml:trace>
  <inkml:trace contextRef="#ctx0" brushRef="#br1" timeOffset="13067.7361">8108 3660 268 0,'0'0'1058'16,"0"0"-1014"-16,0 0-39 15,0 0-1-15,0 0 76 0,0 0-45 16,136 28-15-16,-57-15-16 16,5 0 2-16,-8-2-2 15,-6-1-4-15,-19-4-1 16,-17-5-49-16,-18-1-104 15,-16 0-60-15,-3-3-237 16</inkml:trace>
  <inkml:trace contextRef="#ctx0" brushRef="#br1" timeOffset="15122.0968">9045 3625 126 0,'0'0'731'0,"0"0"-629"0,0 0-67 16,0 0 88 0,0 0-20-16,0 0-39 0,0 0-26 15,60-77-18-15,-36 75-4 16,3 2-2-16,1 0-3 16,-3 0-2-16,-4 8-8 15,-7 6-1-15,-7 2-4 16,-4 4-4-16,-3-1 0 15,0 0 0-15,-4-1 0 16,-4-1-6-16,5-2-7 16,3 3-3-16,3-1-13 15,19 4 14-15,7-3-3 16,-1 0 11-16,-5-6 10 0,-7-1 5 16,-10-5 0-1,-6-2 1-15,0 2 8 0,-21-2 32 16,-6-2 37-16,-7 1 0 15,-3-3-32-15,5 2-30 16,6-1-10 0,9 3-4-16,8 2-4 0,9 2-43 15,0-1-146 1,27-4-137-16</inkml:trace>
  <inkml:trace contextRef="#ctx0" brushRef="#br1" timeOffset="15556.1733">9529 3631 1169 0,'0'0'110'0,"0"0"-85"16,0 0-25-16,0 0 65 16,110 11-29-16,-73 15-30 15,-5 7-6-15,-10 0 0 16,-8-4 2-16,-14-4-2 15,0-3-11-15,-14-6 11 16,-5-5-1-16,2-5 1 16,4-3 0-16,10-1 0 15,1-2 7-15,2 0-7 16,0-6-6-16,17-9-63 16,8-5 11-16,1-3 21 15,0-1 30-15,-3-2 7 0,-8 1 7 16,-5 1 42-1,-7 6 26-15,-3 7-5 16,0 6-10-16,0 2-6 0,0 3-27 16,0 4-27-16,0 14-9 15,0 12 4-15,3 5 3 16,6 1 1-16,3 2 1 16,3-5-1-16,6-2-2 15,1-4-69-15,4-6-62 16,2-10-91-16,-3-11-262 15</inkml:trace>
  <inkml:trace contextRef="#ctx0" brushRef="#br1" timeOffset="15975.2919">10064 3319 741 0,'0'0'86'0,"0"0"20"16,0 0 52-16,0 0-33 16,0 0-51-16,0 0-53 15,66-60-21-15,-35 70-1 0,-4 13-6 16,-3 6-11-1,-17 2-16-15,-7 4 14 0,-6-6 11 16,-21-2 8-16,-4-3 1 16,3-7 4-16,6-6 34 15,11-1 10-15,11-2-23 16,6-1-1-16,34 3 48 16,20 2 21-16,17-2-53 15,4-3-27 1,-6-3-11-16,-11-3 4 0,-15-1-6 15,-13 0-63-15,-20 0-43 16,-16-5-34-16,-9-8-86 16,-28 2-497-16</inkml:trace>
  <inkml:trace contextRef="#ctx0" brushRef="#br1" timeOffset="18519.6331">10889 3713 828 0,'0'0'301'0,"0"0"-278"15,0 0-18 1,0 0 75-16,0 0 26 15,0 0-60-15,0 0-43 0,124 32 0 16,-55-20 1-16,-1-2-2 16,0 2 8-16,-10-5-4 15,-12-2-6-15,-12-2-8 16,-13-3-61-16,-9 0-98 16,-12 0-112-16,0-6-278 15</inkml:trace>
  <inkml:trace contextRef="#ctx0" brushRef="#br1" timeOffset="18734.5783">11156 3589 1016 0,'0'0'157'0,"0"0"-106"16,0 0-5-16,0 0 44 15,0 0-43-15,0 0-47 16,-4 63 0-1,10-25 6-15,7-1-1 0,-2 2-3 16,1-4 0-16,1-1-2 16,4-3-54-16,3-5-72 15,4-4-73-15,0-9-181 16</inkml:trace>
  <inkml:trace contextRef="#ctx0" brushRef="#br1" timeOffset="19072.6768">11598 3625 1261 0,'0'0'37'15,"0"0"-21"-15,0 0-5 16,82-30 65-16,-40 39-44 15,-2 13-27-15,2 4-4 0,-11 4-1 16,-13-2-15 0,-18 0-16-16,0-3-3 15,-25-2 21-15,-8-3 13 0,0-3 0 16,11-2 1-16,8-4 1 16,10-1 3-16,4 0 1 15,6-1 12-15,22-2 1 16,14-2-9-16,11-3-10 15,7-2-1-15,-2 0-140 16,-7-3-199-16</inkml:trace>
  <inkml:trace contextRef="#ctx0" brushRef="#br1" timeOffset="19509.6988">12120 3635 575 0,'0'0'675'16,"0"0"-609"-16,0 0-24 0,0 0 22 16,0 0-17-1,0 0-38-15,97 25-8 0,-74 0-1 16,-12 5-1-16,-9-3-2 16,-2 0-6-16,-13-4-2 15,-9-5 6-15,0-5-4 16,3-2 3-16,11-7 5 15,4-1-18-15,4-3-13 0,0 0 11 16,4-3-4-16,17-12-57 16,4-2 31-16,1-5 33 15,-2 0 15-15,-6-2 6 16,-6 3 10-16,-6 6 31 16,-2 5 28-1,-4 6-9-15,0 4-5 16,0 0-35-16,0 0-23 0,0 21-12 15,0 5 12-15,0 3 1 16,0 3 3-16,1-1-4 16,10-5 4-16,3 0-2 15,3-7-2-15,6-3-36 16,3-6-82-16,3-8-112 16,1-2-317-16</inkml:trace>
  <inkml:trace contextRef="#ctx0" brushRef="#br1" timeOffset="19704.1597">12551 3746 1245 0,'0'0'121'16,"0"0"-114"-16,0 0 20 15,0 0 38-15,106 18-54 16,-58-11-11-16,-3-5-18 15,-5-2-86-15,-4 0-169 16,-8-10-665-16</inkml:trace>
  <inkml:trace contextRef="#ctx0" brushRef="#br1" timeOffset="20054.8658">13133 3564 200 0,'0'0'989'16,"0"0"-949"-16,0 0-25 15,0 0 82-15,0 0-97 16,87-5-45-16,-17 24-22 16,-2-2-15-16,-15-5-31 0,-13-10 29 15,-19-2 59-15,-11 0 25 16,-8-2 82-16,-2-7 39 15,0 0-23 1,0 5-28-16,0 4-2 16,-3 0-21-16,-2 6-47 0,-2 19-7 15,-4 11 7-15,-2 7 11 16,-3 5 33-16,0 0 4 16,-1 2 0-16,3-5-16 15,1-4-28-15,2-3-1 16,3-5-3-16,5-10-107 15,1-10-238-15</inkml:trace>
  <inkml:trace contextRef="#ctx0" brushRef="#br0" timeOffset="28337.68">1602 5914 966 0,'0'0'78'0,"0"0"-69"15,0 0 40-15,0 0 49 16,0 0-38-16,-91-61-33 16,42 61-22-16,-4 0 3 15,1 8-7-15,9 6 1 16,10-1 1-16,14 2-3 0,11-1-5 16,8 4 3-1,8 1 1-15,28 5 1 0,20 1 5 16,13 0-4-1,7 4-2-15,-9 0-3 0,-7 3 2 16,-23-1-17 0,-15-1-3-16,-20-2 4 0,-2-5 8 15,-33-5 3-15,-16-5 7 16,-11-7 22-16,-7-6 36 16,0 0-13-16,6 0-11 0,10-10-10 15,14 0-18 1,13-2-1-16,21-1-5 0,3-3-39 15,34-2-137-15,23-5-127 16,13-1-92-16</inkml:trace>
  <inkml:trace contextRef="#ctx0" brushRef="#br0" timeOffset="28570.8784">1938 5980 445 0,'0'0'659'0,"0"0"-644"16,0 0-15-16,-102 14 0 15,77 5 11-15,10 2 6 16,9 0-11-16,6 0 2 16,6-5-3-16,18-5 7 15,4-5 32-15,2-6 19 16,-3 0-2-16,-9-7 6 16,-5-10 4-16,-13-7-8 0,0-1-43 15,-22-5-16-15,-11-4-4 16,0-2-53-16,3 3-98 15,8 2-61-15,19 4-201 16</inkml:trace>
  <inkml:trace contextRef="#ctx0" brushRef="#br0" timeOffset="28798.3259">2142 5767 1096 0,'0'0'242'0,"0"0"-207"16,0 0-34-1,0 0 1-15,0 0-1 16,0 0 26-16,0 123-5 16,4-56-12-16,4 3-4 0,1-3-6 15,4 2 3-15,-1-2-3 16,-1-5 0-16,-1-4-35 16,-1-13-44-16,-1-10-44 15,-4-12-53-15,0-15-95 16,-2-8-478-16</inkml:trace>
  <inkml:trace contextRef="#ctx0" brushRef="#br0" timeOffset="29170.6504">2309 5700 1076 0,'0'0'111'16,"0"0"-111"-16,0 0-18 0,0 0 5 15,0 0 12-15,0 0 1 16,18 82-3-16,-17-53 5 16,1 2-2-16,1-9 0 15,6-5-8-15,2-6-44 16,5-8 6-16,-1-3 27 0,3 0 19 15,-5-15 1 1,-1-1 57-16,-3 2 14 0,0 3 5 16,-3 4 12-16,-5 3-36 15,1 1-13-15,-1 3-29 16,1 0-11-16,4 0-11 16,1 9-88-16,8 9-8 15,2 0-136-15,2-2-646 16</inkml:trace>
  <inkml:trace contextRef="#ctx0" brushRef="#br0" timeOffset="29301.6336">2643 6028 1239 0,'0'0'124'0,"0"0"-119"0,0 0 5 15,0 0-10-15,0 0-78 16,0 0-336-16</inkml:trace>
  <inkml:trace contextRef="#ctx0" brushRef="#br0" timeOffset="29436.3117">2806 6232 1208 0,'0'0'87'0,"0"0"-87"16,0 0-37-1,0 0-34-15,0 0-223 16</inkml:trace>
  <inkml:trace contextRef="#ctx0" brushRef="#br0" timeOffset="29861.1836">1511 6601 890 0,'0'0'285'0,"0"0"-255"16,0 0-27-16,0 0 57 15,0 0 50-15,0 0-66 16,0 0-39-16,151 3 5 0,-71-3-10 15,14 0 1-15,3 0-1 16,-6 0-20-16,-15 0-108 16,-22 0-115-16,-24 0-237 15</inkml:trace>
  <inkml:trace contextRef="#ctx0" brushRef="#br0" timeOffset="30035.7113">1590 6663 18 0,'0'0'1080'16,"0"0"-1015"-16,0 0-61 15,0 0 7-15,118 9 71 16,-54-8-29-16,11 0-37 16,1 3-13-16,3-2-3 0,-12 2-52 15,-12-4-162-15,-10 0-284 16</inkml:trace>
  <inkml:trace contextRef="#ctx0" brushRef="#br0" timeOffset="31136.9583">4705 5964 1292 0,'0'0'76'15,"0"0"-68"-15,0 0 2 16,75-72 51-16,-45 72-1 16,6 0-44-16,2 22-16 15,1 9-6-15,-6 8 5 16,-11-1-12-16,-5 3-2 16,-6-4-12-16,-3-6-12 0,-2-7 11 15,5-6-3-15,0-7 4 16,4-7 6-16,6-4 6 15,1 0 7-15,3-15 8 16,-2-5 0-16,1-8 4 16,-5-1 6-16,-5-6 33 15,-2 1-8-15,-5-2 1 16,-5 1 9-16,-2 4-1 16,0 7-12-16,-5 5-12 15,-2 9-9-15,4 6-2 0,0 4-8 16,0 0-1-1,0 12-7-15,3 18 0 16,0 10-3-16,0 7-3 16,3 3-23-16,11 3 3 0,3-2-19 15,4-2 9-15,2-2-17 16,-1-3-14-16,-1-4 4 16,-8-5 6-16,-8-8 25 15,-5-4 39-15,0-5 0 16,-18-8 0-16,-12-4 46 15,-9-3 31-15,-7-3 17 16,-6 0-4-16,-4-3-31 16,3-8-25-16,5 1-12 0,12 1-17 15,14 3-5 1,16 1-19-16,8-1-157 0,36-8-288 16</inkml:trace>
  <inkml:trace contextRef="#ctx0" brushRef="#br0" timeOffset="31370.333">6045 6055 1368 0,'0'0'15'0,"0"0"-15"0,112-2-31 16,-51 8 31-16,5 5 0 15,-4 4-36-15,-10-3-151 16,-20 0-248-16</inkml:trace>
  <inkml:trace contextRef="#ctx0" brushRef="#br0" timeOffset="31531.901">6033 6302 996 0,'0'0'73'15,"85"15"-51"-15,-27-10 97 16,6-5-34-16,5 0-64 16,1 0-21-16,-6 0-24 0,-10 0-132 15,-18-13-284-15</inkml:trace>
  <inkml:trace contextRef="#ctx0" brushRef="#br0" timeOffset="32370.4482">7446 5764 1061 0,'0'0'173'16,"0"0"-127"0,0 0-41-16,0 0 45 0,0 0-12 15,0 0-20-15,-97-1-15 16,61 33-1-16,5 9-4 15,14 4 4-15,8 3-1 16,9-1-1-16,2-3 0 16,22-9 0-16,16-5-8 15,3-11-29-15,3-7-9 16,-7-11 9-16,-7-1 15 16,-13-4 22-16,-13-13 3 0,-6-3 44 15,-5-1 11-15,-20-2-26 16,-15 2 1-16,-6 6-12 15,-5 5-18-15,6 10 4 16,12 0-7-16,14 12-1 16,16 12-42-16,6 7-66 15,33-2-59-15,19-4-129 16</inkml:trace>
  <inkml:trace contextRef="#ctx0" brushRef="#br0" timeOffset="32820.2393">7786 5878 1282 0,'0'0'72'0,"0"0"-43"16,0 0 5-16,0 0 25 15,0 0-32-15,106-4-22 16,-70 33-5-16,-5 0-4 15,-13 0 4-15,-10 1-2 16,-8-1-1-16,-8-2-10 16,-14-1 6-16,-5-7 4 15,3-1-4-15,3-9 4 0,12-5 2 16,6-2-13 0,3-2-10-16,0 0 15 0,15-12 5 15,10-9-28-15,1-8 25 16,-4 0 7-1,-7-2 7-15,-1-2 7 16,-6 4 17-16,-5 5 7 16,-1 11 14-16,-2 7 5 0,1 6-32 15,2 0-25-15,2 11 0 16,1 14-11-16,4 9 9 16,2 5 1-16,-1 1 1 15,-1-3-1-15,-4-5-17 16,0-6-53-16,2-3-60 0,-5-10-71 15,-2-10-134-15</inkml:trace>
  <inkml:trace contextRef="#ctx0" brushRef="#br0" timeOffset="33187.174">8256 5661 1026 0,'0'0'44'15,"0"0"-44"1,0 0 2-16,0 0 20 16,0 0-9-16,0 0-3 0,-57 36-6 15,59-22-2-15,19 0 0 16,4-3 0-16,5-1 2 15,0-3 3-15,-4 0-2 16,-4 0 7-16,-3 1-1 16,-4 5 5-16,-2 3-9 15,-5 3-3-15,-4 4 1 16,-4-1 0-16,0 2 0 16,-4-2 4-16,-20-2 0 15,-3-7-1-15,-7-6-1 0,-5-4-7 16,-5-3-2-16,-2-8-152 15,6-20-301-15</inkml:trace>
  <inkml:trace contextRef="#ctx0" brushRef="#br0" timeOffset="33339.775">8298 5640 1237 0,'0'0'114'0,"0"0"-94"16,0 0-2-16,107-17 72 15,-74 17-64-15,3 8-26 16,-2 7-51-16,-10-5-186 16,-9-7-303-16</inkml:trace>
  <inkml:trace contextRef="#ctx0" brushRef="#br0" timeOffset="34119.3427">8872 6031 597 0,'0'0'497'0,"0"0"-447"16,0 0-40-16,0 0 91 15,0 0 13-15,0 0-77 16,115-4-36-16,-43 4 10 15,5 4 21-15,-1 1-5 16,-5 0-4-16,-9-3-16 16,-11 2-7-16,-17-4-42 0,-16 0-63 15,-15 0-77 1,-3-9-121-16</inkml:trace>
  <inkml:trace contextRef="#ctx0" brushRef="#br0" timeOffset="34363.3813">9112 5832 445 0,'0'0'701'16,"0"0"-640"-16,0 0-57 16,0 0 52-16,0 0-1 15,0 0-50-15,-6 50-3 16,6-7 6-16,0 2 6 0,3 2-7 15,3-4-2-15,2 0-4 16,5-5 3-16,2-3-4 16,6-5-54-16,6-8-84 15,-3-12-126-15,4-10-482 16</inkml:trace>
  <inkml:trace contextRef="#ctx0" brushRef="#br0" timeOffset="34823.8035">9744 5856 1094 0,'0'0'261'16,"0"0"-221"-16,0 0-39 16,0 0-2-16,0 0 0 15,0 0-10-15,0 82 10 16,-14-39 1-16,-4-3-1 15,0-2-2-15,0-5-4 16,5-8-4-16,4-4-3 16,9-6 9-16,0-3-4 15,15-2-2-15,16-3 8 16,10-3-4-16,9-4-22 16,2 0-12-16,-4 0 6 15,-9-5 22-15,-12-10 13 0,-6-3 3 16,-12-2 26-1,-8-1 26-15,-1 0-3 16,0 5 8-16,-9 3-14 0,0 5-14 16,3 4 0-1,2 4-15-15,4 0-6 16,-3 2-11-16,3 14-9 0,0 7 6 16,0 7 3-16,0-1 3 15,13 4-3-15,2-1 0 16,3-1-58-16,0-5-66 15,-2-7-40-15,-2-8-177 16</inkml:trace>
  <inkml:trace contextRef="#ctx0" brushRef="#br0" timeOffset="35270.1279">10180 6016 650 0,'0'0'639'0,"0"0"-567"16,0 0-44-16,0 0 47 16,0 0-37-16,105-28-34 15,-74 50-4-15,-4 2-1 16,-13 1-1-16,-11 1-9 16,-3-2-1-16,-8-2-4 15,-10 0-12-15,0-8 9 16,6 0-5-16,5-9-6 0,7-3 4 15,0-2-8 1,2 0 23-16,15-16-2 0,4-5-24 16,-1-3 37-16,-6-5 3 15,-1-3 17-15,-7-2 31 16,-1 3 3-16,-3 4 9 16,-2 10-1-16,0 7 1 15,0 6-18-15,0 4-23 16,0 0-22-16,0 18-8 15,4 13 1-15,1 8 7 16,2 3 2-16,1 2-1 16,1-2-2-16,-2-4-2 15,-1-3-34-15,0-6-28 16,3-8-39-16,0-6-33 16,0-12-63-16,0-3-152 0</inkml:trace>
  <inkml:trace contextRef="#ctx0" brushRef="#br0" timeOffset="35735.8761">10692 5588 808 0,'0'0'64'15,"0"0"-4"1,0 0 18-16,0 0 14 0,99-53-54 16,-75 53-24-16,-5 0-13 15,-7 18-2-15,-9 2-1 16,-3 5-2-16,0-3 2 15,-9 0 1-15,-2-3 1 16,1-3-1-16,7-4 1 16,3 2 0-16,0-2-1 0,10-1 2 15,4-1-1 1,5 2 3-16,-5-1-3 0,-7-4 7 16,-5-1 15-16,-2-4 12 15,0-1 11-15,-5 1 17 16,-18-2 24-1,-10 0-13-15,-5 1-30 0,4 2-17 16,7 4-20-16,12 4-6 16,12 6-10-16,3 5-126 15,24-6-119-15,18-2-460 16</inkml:trace>
  <inkml:trace contextRef="#ctx0" brushRef="#br0" timeOffset="36017.7149">11089 6047 1037 0,'0'0'321'0,"0"0"-278"15,90 0-42-15,-26 0 38 16,5 3 14-16,0 0-39 16,-4-3-13-16,-13 0 4 15,-12 0-1-15,-16 0-3 16,-12 0-1-16,-12-4-32 16,0 2-71-16,-21-3-213 0</inkml:trace>
  <inkml:trace contextRef="#ctx0" brushRef="#br0" timeOffset="37152.7048">12053 5938 785 0,'0'0'156'0,"0"0"-89"16,0 0 71-16,-10-72-11 15,10 54-15-15,0 4-51 16,13-1-23-16,11 5 3 16,6-1-21-16,6 5-5 15,4 6-7-15,-5 0-4 0,-5 0-1 16,-10 13-3-1,-8 3-4-15,-11 2-2 0,-1 4-19 16,-7 2 2 0,-14 0 6-16,-1-4-21 0,3-2 1 15,8-1-1-15,6 0 4 16,5-1-1-16,6 3-6 16,18-3 5-16,6 1 12 15,-2 1 15-15,-3-1 8 16,-8-3 0-16,-10-2 1 15,-7-4 7-15,-4-1 13 16,-22-1 44-16,-12-3 39 16,-4-3-29-16,0 0-35 15,7 0-3-15,9 0-27 16,10 0 1-16,11 0-10 0,5 0-43 16,11 0-179-16,19 0-193 15</inkml:trace>
  <inkml:trace contextRef="#ctx0" brushRef="#br0" timeOffset="37593.5453">12459 5888 1298 0,'0'0'77'0,"0"0"-67"15,94-16 70-15,-57 25-4 16,5 17-57-16,-3 5-12 0,-5 4-6 15,-13-2-1-15,-11-4 0 16,-10-3-9-16,0-1-10 16,-18-8-4-16,2-4 13 15,4-7-6 1,4-3-10-16,7-3-17 0,1 0 1 16,0-7 20-16,17-13-65 15,6-5 30-15,4-6 42 16,-2-5 15-16,-3-4 5 15,-6 2 41-15,-7 5 9 16,-6 10 40-16,-3 8-18 16,0 10-10-16,0 5-28 15,0 0-34-15,0 16-5 16,0 19-6-16,0 9 6 16,3 6 0-16,10-2 0 0,2-3 0 15,5-3 0-15,2-8-1 16,-4-3-67-16,6-8-39 15,-2-8-61-15,-2-10-95 16,-1-5-260-16</inkml:trace>
  <inkml:trace contextRef="#ctx0" brushRef="#br0" timeOffset="37936.1349">12984 5561 665 0,'0'0'506'16,"0"0"-467"-16,12-85-14 0,7 68 58 16,2 6-16-16,8 10-47 15,3 1-20-15,7 7-6 16,-3 14 2-16,-9 6-4 15,-17 3-19-15,-10 3 1 16,-10 1 12-16,-26-2 8 16,-4-3 6-16,-1-7-5 0,11-5 5 15,11-3 0-15,13-2-2 16,6-2 2-16,12 0 6 16,24-1 11-16,15 3 5 15,7-3-15 1,8 0-7-16,-4-2-53 0,-5-7-117 15,-8 0-277-15</inkml:trace>
  <inkml:trace contextRef="#ctx0" brushRef="#br0" timeOffset="38151.682">13460 5868 1292 0,'0'0'52'0,"0"0"-42"16,133 7-10-16,-72-2 61 15,-1-3-37-15,-5 1-24 16,-9-3 0-16,-12 0-57 16,-14-7-58-16,-12-11-98 15,-8-1-109-15</inkml:trace>
  <inkml:trace contextRef="#ctx0" brushRef="#br0" timeOffset="38362.3122">13631 5644 1139 0,'0'0'149'0,"0"0"-110"15,0 0-15-15,0 0-6 0,0 0 31 16,20 92 7-16,2-39-44 15,3 6-6-15,-5 0 1 16,-5-6-7-16,-6-3 0 16,-8-7-60-16,-1-7-89 15,0-7-93-15,0-8-287 16</inkml:trace>
  <inkml:trace contextRef="#ctx0" brushRef="#br0" timeOffset="39008.1748">14581 5852 1262 0,'0'0'53'16,"0"0"-43"-1,0 0-4-15,99-36 57 0,-65 36-30 16,2 12-25-16,-4 7-8 16,-10 2-1-1,-16 3-3-15,-6 1-21 16,-16 0-4-16,-19-1 19 0,-2-2-9 15,1-1 6-15,11-5 4 16,11-2 7-16,14-3 0 16,0 0 1-16,20 0 1 15,17-4 2-15,11-1-2 16,8-5-25-16,1-1-116 16,-4 0-159-16</inkml:trace>
  <inkml:trace contextRef="#ctx0" brushRef="#br0" timeOffset="39436.0326">14987 5786 1115 0,'0'0'73'0,"0"0"-40"16,0 0 8-16,0 0 10 15,96 18-26-15,-62 12-12 0,-4 3-13 16,-8 1 2-1,-13-1-5-15,-7-6 3 0,-2-2-7 16,-6-5 2 0,-12-9-8-16,3-1 5 15,2-6 8-15,5-4-3 16,7 0-7-16,1 0-23 0,0-6 9 16,21-10-65-16,3-7 13 15,3 0 29-15,-1-5 10 16,-3-2 37-16,-8-1 0 15,-5 2 55-15,-6 6 42 16,-4 10-8-16,0 3 5 16,0 9-11-16,0 1-49 0,0 7-34 15,0 20-13-15,-4 9 7 16,-2 7 6-16,5 2 1 16,1-4 3-16,0-7 1 15,8-5-4-15,9-4-1 16,4-7-46-1,4-10-120-15,0-8-187 0</inkml:trace>
  <inkml:trace contextRef="#ctx0" brushRef="#br0" timeOffset="39614.2886">15617 5968 1150 0,'0'0'275'0,"0"0"-226"16,0 0-48-16,0 0 0 16,133-5-1-16,-70 12-8 15,-5-3-203-15,-10-4-230 16</inkml:trace>
  <inkml:trace contextRef="#ctx0" brushRef="#br0" timeOffset="39953.0103">16048 5761 1271 0,'0'0'76'0,"0"0"-45"16,0 0-27-16,90-9-4 15,-30 17-1-15,5 2-28 0,-4-5-65 16,-10-3 20-16,-17-2 37 15,-19 0 37-15,-10-3 6 16,-5 1 69-16,0 2 2 16,0 0-32-16,-14 10-45 15,-5 17 0-15,-2 14 16 16,2 7 20-16,0 7 9 16,3 2-27-16,0-2 8 15,4-3-14-15,1-4-10 16,0-6 0-16,2-4-2 15,0-6-98-15,-3-16-157 16,1-12-655-16</inkml:trace>
  <inkml:trace contextRef="#ctx0" brushRef="#br0" timeOffset="56809.4319">5160 7750 1089 0,'0'0'150'16,"0"0"-129"-16,0 0-17 0,0 0 31 16,0 0-7-1,0 0-19-15,0 0-9 0,-12 69-1 16,27-13 1-16,2 4 0 15,0 4-1-15,-6 0-3 16,-3-2-32-16,-7-6-10 16,-1-9 1-16,0-15 9 15,-3-10 12-15,-6-11 8 16,-5-8 10-16,-3-3 6 16,-4-2 1-16,-6-13 6 0,0-7-3 15,0-2-3-15,3-2 2 31,2-1 0-31,8 4 10 0,1 4 4 0,7 6 8 16,5 7 17-16,1 6-13 16,0 0-29-1,14 14-9-15,14 11 2 0,10 8 3 16,4 1 3-16,0-3-13 16,4-2-17-16,-6-8 5 15,-4-5-17-15,0-7-4 16,-9-7 6-16,-2-2 28 15,-4 0 10-15,-4-9 3 16,-1-9 3-16,-4-6 9 16,3-3-3-16,-5-7 10 15,2-5-6-15,-6-4-6 0,-3-5-1 16,-3-2-4-16,0-2 11 16,-9-1 6-16,-15 2-6 15,-4 2 17-15,-8 2-14 16,-7 8 26-16,1 5-2 15,-7 6-6-15,7 12 10 16,3 5-9-16,3 11-16 16,8 0-9-16,4 10-10 15,8 16-2-15,10 12 2 16,6 9 0-16,3 5 1 16,24 5-1-16,9-2-1 15,5-2 0-15,7-5-58 16,6-4-47-16,-2-11-61 15,-3-14-138-15</inkml:trace>
  <inkml:trace contextRef="#ctx0" brushRef="#br0" timeOffset="57043.1749">5711 7993 592 0,'0'0'606'16,"0"0"-584"-16,0 0-22 15,0 0-1-15,0 0 1 16,0 0 8-16,-18 82-5 16,18-46 0-16,0 0-3 15,0-3 0-15,3-6-40 0,1-8-85 16,-1-7-139-16</inkml:trace>
  <inkml:trace contextRef="#ctx0" brushRef="#br0" timeOffset="57201.2816">5633 7819 1131 0,'0'0'0'15,"0"0"-172"-15,0 0-48 16,0 0-186-16</inkml:trace>
  <inkml:trace contextRef="#ctx0" brushRef="#br0" timeOffset="57700.2558">5927 7740 1111 0,'0'0'92'16,"0"0"-76"-16,0 0-16 0,0 0-10 15,0 0 10-15,-1 90 0 16,12-38 2-16,-3 9-2 16,0 2 0-16,-4 5 1 15,-4 1-1-15,0 1 0 16,0-8 0-16,0-8-24 15,-4-4 11-15,-1-7 6 16,2-4 3-16,3-6 0 16,0-5 4-16,0-6 0 15,0-6 0-15,11-5-5 16,6-4 4-16,4-4-22 16,9-3-25-16,1 0 9 15,2-2-2-15,-3-9-15 16,-9 0 29-16,-5 0-10 15,-10-5 29-15,-6-1 8 0,0-4 16 16,-15-2 51-16,-13-2-22 16,-12-3-15-16,-2-2 27 15,-7 0-5-15,4 3-2 16,6 4-16-16,11 5-15 16,10 6 1-16,12 6-14 15,6 2 5-15,6 1-11 16,21-1-69-16,12 0-22 15,8-4-28-15,0-6-134 16</inkml:trace>
  <inkml:trace contextRef="#ctx0" brushRef="#br0" timeOffset="58167.6609">6210 7841 936 0,'0'0'72'0,"0"0"-52"16,0 0 25-16,0-74 71 15,0 68-18-15,0 6-32 16,11 0-63-16,7 20-3 16,6 15-1-16,1 12 1 15,-4 14-1-15,-7 6 0 16,-7 6-2-16,-7 5-1 16,0-2-9-16,-12-4-22 0,-2-11 15 15,0-2-14-15,5-8 17 16,1-8 3-1,8-6 1-15,0-10 2 0,17-8-14 16,11-9-12-16,11-6-10 16,7-4-15-16,6-1-39 15,-4-16 47-15,-2-5 13 16,-10-3 24-16,-9-7 17 16,-14 0 7-16,-10-5 36 15,-3-2 42-15,-13-2-28 16,-19-4-19-16,-12 0-8 15,-6 1 23-15,-6 3-41 16,-1 5 4-16,5 7 8 16,12 8-7-16,11 8 1 15,16 7-4-15,10 3 10 0,3 3 4 16,15 0-14-16,21 0-14 16,10 0-31-16,3 4-54 15,-3 6-120-15,-10-3-313 16</inkml:trace>
  <inkml:trace contextRef="#ctx0" brushRef="#br0" timeOffset="59591.3242">6648 8111 1039 0,'0'0'70'16,"0"0"-68"-1,98-20-2-15,-59 14 7 0,-6-3-5 16,0 1-2-16,-8-4 0 16,-7-2-6-16,-11-2 6 15,-7-3 8-15,0 1 3 16,-1-3 13-16,-14 3 10 16,-9 0 19-16,2 5-25 15,-8 4 1-15,-3 6-14 16,6 3-4-16,2 2-10 15,8 19 5-15,4 6-3 16,4 9-3-16,9 6 3 16,0 4-1-16,0 2-2 15,21-3 7-15,0-9-7 16,7-11 2-16,1-5-2 16,2-9-36-16,5-8-25 15,2-3-21-15,-3 0-35 0,-4-16 52 16,-1-5 32-16,-12-5 33 15,-5-6 1-15,-4-1 14 16,-4-1 31-16,-4 1 11 16,2 3 4-16,-1 7-12 15,2 3 2-15,0 7-2 16,1 4 0-16,1 5-19 16,3 3-12-16,3 1-16 15,4 0-2-15,2 11-2 16,0 10-3-16,0 5 0 0,-6 5-20 15,-3 3-13-15,-9-3-26 16,0-2-6-16,0-6 3 16,-12-9-11-16,0-7 7 15,3-7 13-15,-1 0 58 16,1-15 30-16,0-8 46 16,0-7-4-16,6 1 10 15,3 0 0-15,0 4-3 16,7 7-26-16,10 4-37 15,5 3-11-15,9 5-5 16,5 6-4-16,3 0-4 16,1 0-19-16,-1 0-20 15,-5 0-2-15,-8 0 2 0,-8-2 27 16,-8-9 19-16,-7-2 1 16,-3-2 12-16,0 1 15 15,0-2 6-15,-3 2-1 16,-10 3 3-16,-2 3-24 15,-3 4 8-15,3 4-17 16,-3 0-1-16,9 16 1 16,0 7-2-16,3 6 0 15,5 4 4-15,1 1-2 16,0-2-4-16,4 1 2 16,11-7-3-16,0-6-14 15,0-9-30-15,0-7 8 16,4-4 12-16,-1-1 3 15,-3-14 5-15,3-6 11 0,-5-3 4 16,-2-3 4-16,-2 2 5 16,-5 2 9-16,-1 2 18 15,-1 6-2 1,-1 7 15-16,1 3-8 0,1 5-22 16,1 0-15-16,3 6-5 15,1 13 5-15,3 2 0 16,-4 2-3-16,-1-1 2 15,-3-2-6-15,0-6-24 16,-2-3 5-16,1-5 0 16,-1-6-8-16,5 0 12 0,2-4 15 15,-1-10 6 1,4-7 0-16,-5 0 1 16,0-1 5-16,1 0-3 15,-4 4 15-15,0 4 8 0,0 7-3 16,-3 5 7-16,3 2-24 15,0 0-5-15,6 13-8 16,0 7 7-16,1 2 1 16,1-1 0-16,4-3-4 15,1-4-30-15,5-3-8 16,7-6 14-16,7-5-3 16,-1 0 20-16,-1-10 11 0,-3-12 7 15,-8-4 4 1,-1-3 13-16,-8-5-1 0,-5 0 0 15,-5-4 7-15,-3 1 10 16,0 1-4-16,-5 4 1 16,-7 8-14-1,3 9-2-15,1 9 4 0,3 6-13 16,-1 6-12-16,3 19-5 16,3 11 0-16,0 10 4 15,0 0 2-15,9 2-3 16,0-1-4-16,3-1-37 15,-3-2-25-15,0-4-30 16,0-7-47-16,-5-7-74 16,-2-10-206-16</inkml:trace>
  <inkml:trace contextRef="#ctx0" brushRef="#br0" timeOffset="59780.1539">7816 7984 1261 0,'0'0'38'16,"0"0"-38"-16,86 1 0 16,-39 8-2-16,2 0-32 15,-3-3-138-15,-4-4-121 16</inkml:trace>
  <inkml:trace contextRef="#ctx0" brushRef="#br0" timeOffset="59933.7448">8150 7995 581 0,'0'0'410'15,"0"0"-384"-15,0 0-18 16,0 0 24-16,0 0 65 16,0 0-59-16,28 93-27 15,-16-68-10-15,-4 0-1 16,-2-6-13-16,-2-4-151 15,-4-11-261-15</inkml:trace>
  <inkml:trace contextRef="#ctx0" brushRef="#br0" timeOffset="60110.2712">8150 7840 780 0,'0'0'0'0,"0"0"-222"15,121 60-38-15</inkml:trace>
  <inkml:trace contextRef="#ctx0" brushRef="#br0" timeOffset="60706.8072">8435 7989 942 0,'0'0'80'0,"0"0"-19"16,0 0 18-16,0 0 16 16,0 0-41-16,-82-47-52 15,49 47 4-15,0 18-6 16,8 6 0-16,8 3 0 16,7 0-2-16,9 1 1 15,1-8-1-15,7-5-8 16,13-9-6-16,5-6-3 15,2 0-3-15,-2-7 21 16,-1-15-5-16,-6-2 6 16,-2-1 5-16,-5-3 2 15,-5 6 7-15,-5 6 9 0,-1 5-1 16,0 5 13-16,0 4-11 16,0 2-17-1,0 5-7-15,0 14-2 0,0 8 2 16,0 3 0-16,5 1 2 15,8-3-1-15,7-7 2 16,6-5-3-16,7-6 4 16,10-9-2-16,12-1 6 15,1-3-5-15,5-16-2 16,-9-9 0-16,-10-4 4 16,-12-7-3-16,-5-3 15 15,-12-5-7-15,-8-4-9 16,-5-1 2-16,0 2-2 15,-16 9 0-15,-4 9 1 0,1 12-2 16,3 10 12-16,2 9-3 16,0 1-4-16,1 17-5 15,3 17-6-15,5 11 3 16,5 10 0-16,0 4 3 16,3 1-2-16,6-4 7 15,-3-5-10-15,-1-8-28 16,0-6-50-16,-3-9-16 15,-2-10-107-15,0-12-233 16</inkml:trace>
  <inkml:trace contextRef="#ctx0" brushRef="#br0" timeOffset="60862.3786">8797 7938 1319 0,'0'0'41'0,"0"0"-31"16,0 0 21-16,113-23 0 16,-67 19-31-16,-1 3-141 15,-11 0-148-15,-6-2-515 16</inkml:trace>
  <inkml:trace contextRef="#ctx0" brushRef="#br0" timeOffset="61183.5165">9133 7972 1089 0,'0'0'120'16,"0"0"-112"-16,0 0 2 0,103-11 74 15,-67 4-57-15,-2-1-24 16,-4-6-3-16,-9 1 1 16,-9-3 3-16,-12-4 7 15,0 0-4-15,-18 3 3 16,-19 1-10-16,-5 8-4 15,-1 8 3-15,3 4 1 16,7 21 7-16,13 12 0 16,8 5 16-16,12 5 27 15,0 1-17-15,20-3 8 0,8-8-2 16,5-12-29-16,4-10 1 16,9-11-1-1,4-4-7-15,8 0-3 0,0-2-48 16,-1-9-104-16,-11-3-83 15,-13-3-488-15</inkml:trace>
  <inkml:trace contextRef="#ctx0" brushRef="#br0" timeOffset="62416.6511">10379 7895 696 0,'0'0'425'0,"0"0"-368"16,0 0-33-1,0 0 77-15,0 0-37 0,0 0-64 16,16-6-3-16,-8 36 0 16,2 5 3-16,1 2 0 15,2 0 0-15,-2-2-10 16,2-8-28-16,-4-6-9 16,-1-10 2-16,-2-9 19 15,1-2 26-15,-1-9 5 16,4-11-3-16,-2-3 2 15,2-5-3-15,-2 2 5 16,-4 2 16-16,-1 5 2 16,0 7 1-16,-1 5 2 0,2 4-11 15,0 3 0-15,4 0-16 16,7 14-11 0,9 10 9-16,9 4 4 15,7 0-4-15,2-3 2 0,3-3-37 16,-2-9 11-16,-9-9 5 15,-12-4 19-15,-10-4 2 16,-7-17 14-16,-5-5 33 16,0-5 4-16,-18-1-8 15,-9 2-15-15,-4 3-18 16,-2 6-6-16,1 9 2 16,6 8-6-16,6 4-74 0,14 4-112 15,6 11-154-15</inkml:trace>
  <inkml:trace contextRef="#ctx0" brushRef="#br0" timeOffset="62582.207">11137 7960 1409 0,'0'0'0'0,"0"0"-28"15,0 0 12-15,0 0 11 16,0 0-186-16,82 12-292 16</inkml:trace>
  <inkml:trace contextRef="#ctx0" brushRef="#br0" timeOffset="63134.4399">11643 8025 1034 0,'0'0'0'16,"0"0"-18"-1,114-44 18-15,-76 27 27 0,-8-1-12 16,-8-2-14-16,-11-1 10 16,-8-2 17-16,-3 2 24 15,-8 3-16-15,-16 4-6 16,-6 7-1-16,-4 5-15 16,3 2-10-16,2 4-2 15,7 16-2-15,10 5 3 16,12 3 1-16,0 1-4 15,22-2-2-15,13-5-14 16,4-4-34-16,-2-10-3 16,-4-4-8-16,-9-4 35 0,-10 0 26 15,-14-4 15 1,0-8 43-16,-16 2-14 0,-12 5-3 16,-7 5-5-1,1 0-10-15,4 8-14 0,5 16-1 16,13 8-4-16,12 2-2 15,0 5 7-15,27-3 18 16,10-5 7-16,8-10-11 16,7-10-17-16,3-10 3 15,-2-1-12-15,-3-8-1 16,-5-19-128-16,-11-5-161 16</inkml:trace>
  <inkml:trace contextRef="#ctx0" brushRef="#br0" timeOffset="63263.0888">12123 7932 853 0,'0'0'24'0,"0"0"-23"16,0 0-2-16,0 0-19 16,0 0-285-16</inkml:trace>
  <inkml:trace contextRef="#ctx0" brushRef="#br0" timeOffset="63561.6667">12682 7668 994 0,'0'0'94'16,"0"0"-30"-16,0 0 41 15,0 0-30-15,0 0-75 16,0 0-5-16,7 70 5 16,-1-16 1-16,0 4-1 15,-1 1 1-15,-2-2 0 16,-1-4 0-16,2-4-1 16,2-10 1-16,2-5-2 15,8-12 1-15,1-11-1 16,7-11-31-16,1 0-52 15,2-16-109-15,-5-11-308 16</inkml:trace>
  <inkml:trace contextRef="#ctx0" brushRef="#br0" timeOffset="63999.4955">12544 7829 1100 0,'0'0'91'15,"0"0"-84"-15,0 0 8 16,122 17 32-16,-65-13-47 16,3-1-5-16,-4-3-59 15,-5 0-56-15,-11 0 13 16,-7 0-17-16,-12-9 69 16,-9 1 55-16,-9 0 12 15,-3 2 60-15,0 2 25 0,0 2-48 16,-11 2-19-16,-2 0-17 15,1 13-7-15,3 11 9 16,7 4 24-16,2 2 4 16,2-1-9-16,16-3-8 15,6-6 8-15,4-5-14 16,2-5-1-16,7-5 9 16,-1-5 0-16,-1 0 12 0,-10-11 30 15,-7-8-10-15,-8-3 3 16,-10-2-30-16,0-1-15 15,-22 1-8-15,-12 4-10 16,-7 5-5 0,-2 8-7-16,1 7-51 0,9 0-104 15,10 8-86-15,12 3-296 16</inkml:trace>
  <inkml:trace contextRef="#ctx0" brushRef="#br0" timeOffset="64699.066">13968 7915 1189 0,'0'0'58'0,"0"0"-31"15,0 0 4-15,100-46 46 16,-62 46-15-16,2 0-41 15,0 17-17-15,-8 6-2 16,-8 4-2-16,-11 3-1 16,-13-1-6-16,0 1-31 15,-13-6 0-15,-14-5-11 0,-7-7 24 16,5-7 13 0,4-5 8-16,8 0 3 15,10-5 2-15,7-14 5 0,0-4 3 16,9-4-7-16,13 0 0 15,5-3-2-15,-2 0 1 16,0-1 5-16,-5 4-3 16,-4 2 30-16,-8 10 24 15,-2 8 0-15,-4 6 4 16,-1 1-29-16,7 11-32 16,3 17-5-16,4 10 5 0,5 3 2 15,-4 4-2-15,2-2-1 16,0-3-11-16,0-4-119 15,6-11-128-15,1-12-387 16</inkml:trace>
  <inkml:trace contextRef="#ctx0" brushRef="#br0" timeOffset="64982.3067">14637 8053 848 0,'0'0'182'15,"0"0"-181"-15,0 0 1 16,0 0 8-16,0 0 11 16,0 0-17-16,-33 15-3 15,33-15 0-15,0 0 18 0,0 0 32 16,0 0 28-16,13 0-45 16,4 12 9-16,2 5-2 15,-4 7 2-15,-1 6-17 16,-10 5 20-16,-4 1-17 15,0-1-19 1,-18-2-5-16,-17-6-3 0,-19-9-2 16,-18-8-60-16,-13-10-184 15,-9-6-513-15</inkml:trace>
  <inkml:trace contextRef="#ctx0" brushRef="#br0" timeOffset="66707.8534">4541 10229 547 0,'0'0'495'0,"0"0"-422"16,0 0-58-16,-70-79 75 16,40 67-15-16,-3 6-22 15,-4 6-18-15,-2 0-21 0,5 5-10 16,4 16-1-16,8 4 0 16,10 7-3-16,9 2 2 15,3-2 1-15,3-1-2 16,24-6 4-16,4-6-4 15,9-7 4-15,2-12-5 16,0 0-26-16,-2-10-17 16,-10-11-6-16,-12-9 29 15,-2-1 18-15,-10-5 2 16,-3-5 0-16,-3-4-2 16,0-3 2-16,-3-4 0 15,-9 4 2-15,-1 3 6 16,1 4-8-16,-1 7 19 15,-1 9 8-15,8 5 0 16,-1 5 7-16,2 8-2 0,4 6-9 16,1 1-13-1,0 0-10-15,-2 6-1 0,2 19-11 16,0 8 10-16,0 7 1 16,2 6 2-16,11 4-4 15,-1 1 6-15,6 2-3 16,0-3 1-16,1-1-2 15,-2-6-27-15,-1-6-89 16,-2-7-45-16,-1-12-141 16</inkml:trace>
  <inkml:trace contextRef="#ctx0" brushRef="#br0" timeOffset="67366.007">4805 9949 572 0,'0'0'309'0,"0"0"-239"0,0 0-42 15,0 0 9-15,0 0-19 16,0 0-7-16,79 69-3 15,-64-34-3 1,-4 1-4-16,-1 1 0 0,-4-4 0 16,3-4 0-16,-3-8 3 15,3-6-4-15,-3-8-7 16,1-6 4-16,1-1 3 16,2-3 5-16,4-14 5 15,-1-6 3-15,-1-2 20 16,2-3-2-16,-3 1-10 15,-3-1-6-15,-2 1 18 16,-3 3-2-16,-3 1-8 16,0 5 1-16,0 3-6 15,0 3 8-15,0 7-11 0,0 2-9 16,0 3 10-16,0 0-16 16,0 0 0-16,-3 5-16 15,-2 14 10-15,1 4 6 16,2 7 0-16,2 4 0 15,0 4-1-15,0 5-3 16,9-1-4-16,3 1-7 16,5-2-1-16,-3-1 16 15,-3-3-6-15,-5-8 6 16,-6-4 0-16,0-9 3 16,0-3 1-16,-6-2 19 15,-9-1 30-15,-4-3 16 16,-10 2-21-16,-5-4 3 15,-5-1-24-15,-4 0-13 16,1 1-3-16,1 0-9 0,2 0-2 16,3 1-32-16,6-1-98 15,8-1-154-15,8-1-420 16</inkml:trace>
  <inkml:trace contextRef="#ctx0" brushRef="#br0" timeOffset="67752.9704">4256 10747 1204 0,'0'0'111'16,"0"0"-108"-16,0 0 13 0,93 4 20 15,1-2-17-15,25-2-8 16,18 0-10-16,-7 0-1 15,-11-7 0 1,-19-9 12-16,-23-1-1 16,-19 0 4-16,-18-1-14 0,-19 3-1 15,-5 1-26-15,-16-1-45 16,0 0-128-16,-13 4-876 16</inkml:trace>
  <inkml:trace contextRef="#ctx0" brushRef="#br0" timeOffset="68615.2666">4692 11250 1030 0,'0'0'75'0,"0"0"-59"0,0 0 43 15,-99-17 27-15,68 17-25 16,0 10-35-16,2 7-21 16,7 5 4-16,10 0-8 15,9 3 7-15,3-1-6 16,12-1 7-16,15-3-6 16,13-9 0-16,2-8-3 0,0-3-11 15,-5-9-21 1,-3-16 20-16,-10-7 8 15,-6-4 0-15,-9 0 4 0,-6-1 0 16,-3 2 2-16,0-1 14 16,0 5 1-1,-6 5 9-15,0 9 2 16,3 7 15-16,3 5-18 0,-2 5 19 16,2 0-13-16,0 3-17 15,-1 13-14-15,1 8-16 16,0 11 8-16,0 10 7 15,1 6 1-15,13 1-4 16,5 0-2-16,2 2-28 16,2-3-48-16,2-3-56 15,6-10-104-15,-2-11-338 0</inkml:trace>
  <inkml:trace contextRef="#ctx0" brushRef="#br0" timeOffset="69051.1016">5008 11275 1005 0,'0'0'118'0,"0"0"-65"15,0 0 41-15,0 0 11 16,0 0-67-16,97-40-38 16,-58 64 0-16,-3 6-1 15,-8 2 1-15,-12 2-1 16,-13 0-6-16,-3-3 1 15,-8-4 0-15,-12-5 0 0,1-8 6 16,5-5-2-16,4-7 2 16,7-2 5-16,3-2 1 15,0-17-6-15,7-7-2 16,13-3-25-16,5 0 8 16,3-4 6-16,-4 2 4 15,-4 2 7-15,-7 2 4 16,-4 5 7-16,-6 10 25 15,-3 6 14-15,0 5 1 16,0 1-26-16,0 3-23 16,0 21-9-16,0 8 7 15,0 9 2-15,8 3 0 16,8-2 0-16,6 1 1 0,8-7-1 16,1-8-5-16,5-8-63 15,3-13-67 1,3-7-110-16,-1-11-408 15</inkml:trace>
  <inkml:trace contextRef="#ctx0" brushRef="#br0" timeOffset="69519.3803">6161 10571 936 0,'0'0'199'0,"0"0"-145"16,0 0-18-16,0 0 38 16,0 0-50-16,102 0-11 15,-56 0-13-15,-7 0-3 16,-6 0-36-16,-8 0-82 16,-11 0-143-16,-14 0-247 15</inkml:trace>
  <inkml:trace contextRef="#ctx0" brushRef="#br0" timeOffset="69682.9443">6111 10736 777 0,'0'0'24'15,"0"0"43"-15,0 0 116 16,88 43-48-16,-41-38-54 16,3-2-48-16,-1-3-30 15,-3 0-3-15,-7 0-9 16,-11 0-81-16,-14 0-104 15,-14-9-270-15</inkml:trace>
  <inkml:trace contextRef="#ctx0" brushRef="#br0" timeOffset="70448.4174">4716 10968 643 0,'0'0'277'15,"0"0"-220"-15,0 0 31 16,0 0 27-16,0 0-24 15,0 0-20-15,0-49-7 0,0 48-14 16,0 1-15-16,0 0-10 16,0 0-9-16,4 0-16 15,1 10-13-15,2 11 11 16,-1 2 2-16,-3 4-1 16,-3 0 2-16,0 3-1 15,0-1 0-15,3-2 0 16,-3 1-30-16,3-4-113 15,5-4-107-15,-1-7-315 16</inkml:trace>
  <inkml:trace contextRef="#ctx0" brushRef="#br0" timeOffset="75083.6316">7479 10288 1302 0,'0'0'54'16,"0"0"-38"-16,0 0 48 15,0 0-1-15,0 0-38 0,-99-31-15 16,62 59-10-16,-3 11 3 16,4 7 0-16,6 5-3 15,9 2 4-15,12-3-3 16,9-3-2-16,0-6-1 15,22-6-1-15,14-10-20 16,8-9-18-16,2-8-14 16,-4-8 13-16,-9 0 31 15,-13-6 11-15,-11-9 1 16,-7-3 38-16,-2-1 15 16,-6-1 8-16,-16 2-24 15,-5 2-17-15,-2 7-10 16,4 6-4-16,4 3-6 15,10 0-2-15,10 10-12 0,1 9-86 16,20-1-92-16,21-3-200 16</inkml:trace>
  <inkml:trace contextRef="#ctx0" brushRef="#br0" timeOffset="75332.3235">7758 10393 1325 0,'0'0'86'0,"0"0"-77"15,0 0 4-15,107-5 37 16,-64 29-14-16,4 9-20 16,-1 0-10-1,-4 1-4-15,-9-1-2 16,-5-3 0-16,-9-6-31 0,-4-5-19 15,-2-5-48-15,-2-5-49 16,0-9-60-16,-1 0-211 16</inkml:trace>
  <inkml:trace contextRef="#ctx0" brushRef="#br0" timeOffset="75542.7579">8113 10329 688 0,'0'0'468'15,"0"0"-374"-15,0 0-73 16,0 0 35-16,0 0 23 16,-91 97-35-16,68-47-35 15,-2 2-1-15,1-2-4 16,6-3-2-16,3-5-2 16,8-9-80-16,7-9-114 15,0-12-124-15</inkml:trace>
  <inkml:trace contextRef="#ctx0" brushRef="#br0" timeOffset="78608.3235">8566 10275 1048 0,'0'0'87'16,"0"0"-75"0,0 0 55-16,0 0 18 0,0 0-11 15,0 0-65-15,106-1-8 16,-52 3 0-16,-3 3 1 15,-11-1 7-15,-10 1-9 16,-11-5 0-16,-11 0-1 0,-7 0-76 16,-1 1-42-1,-9 1-58-15,-16-2-110 0</inkml:trace>
  <inkml:trace contextRef="#ctx0" brushRef="#br0" timeOffset="79032.0414">8623 10257 138 0,'0'0'825'16,"0"0"-775"-16,0 0-50 15,0 0 0-15,0 0 21 16,0 0-12-16,-79 54-4 15,75-27 0-15,4 3-4 16,0-5 0-16,0-1 0 0,11-6 0 16,6-3 4-16,5-3-3 15,3-2 2-15,5 0-1 16,3 0-1-16,0-1-2 16,0 2-1-16,-6 1 0 15,-9 1 0-15,-5 1 0 16,-10 3 1-16,-3-1-1 15,0 1 1-15,-21-4 0 0,-4-2 0 16,-5-2 32 0,-1-4 23-16,1-1-14 0,7-3-8 15,4 0-18 1,10-1-4-16,7 0-11 0,2 0-25 16,13 0-145-16,19-7-484 15</inkml:trace>
  <inkml:trace contextRef="#ctx0" brushRef="#br0" timeOffset="79488.1456">9186 10376 554 0,'0'0'655'0,"0"0"-619"16,80-25-36-16,-49 25 26 15,-1 12 19-15,-3 13-30 16,-7 9-13-16,-7 4-2 16,-12 1-1-16,-1-1-4 15,-7-4 4-15,-17-8 1 16,3-5-4-16,-1-7 3 16,11-8-2-16,5-3 6 15,5-3-1-15,1 0 7 16,0-9-9-16,12-9-7 15,12-6-46-15,1-3 13 16,5-4 6-16,-9-1 23 16,-5 0 8-16,-7 1 2 15,-6 1 2-15,-3 10 12 0,0 7 15 16,0 7 18-16,0 6-7 16,0 0-29-16,0 8-10 15,0 17 0-15,0 9 2 16,0 3 1-16,9 0-1 15,0 3 0-15,6-7 0 16,1 0-1-16,-2-3-1 16,5-6 0-16,0-5-68 15,4-6-62-15,2-7-148 16</inkml:trace>
  <inkml:trace contextRef="#ctx0" brushRef="#br0" timeOffset="80250.64">9764 9843 206 0,'0'0'451'0,"0"0"-319"0,0 0-59 16,0 0 4-16,0 0-44 15,0 0-23-15,0 0-10 16,2 28 0-16,-17-5 21 16,-3 4 0-16,-3 1 9 15,5-2 3-15,1-2-2 16,7-4-17-16,7-2-6 16,1-2-1-16,3-2 3 15,24-2 0-15,7-1-4 16,9-5-4-16,2-3-2 15,-3-3-22-15,-5 0 8 16,-11-6 12-16,-7-8 2 16,-10-4 10-16,-6-3 5 15,-3 1 17-15,0 0-2 0,0 3 17 16,-9 5-2-16,-3 3-12 16,2 4 4-16,2 3-8 15,2 2-7 1,0 0-15-16,0 6-5 0,0 14-2 15,5 5 2-15,1 9-1 16,0 4-2-16,11 3 0 16,3 2-10-16,1 0-74 15,0-4-61-15,-2-7-129 16,-5-8-637-16</inkml:trace>
  <inkml:trace contextRef="#ctx0" brushRef="#br0" timeOffset="80913.9822">10336 10503 1083 0,'0'0'85'16,"0"0"-70"-16,0 0 54 15,0 0 19-15,88-17-56 16,-37 17-15-16,5 0-11 0,4 0-1 16,-1 1-2-1,-3 2-3-15,-11-3 1 0,-8 0-1 16,-13 0-47-16,-10 0-75 16,-8-4-62-16,-6-8-51 15,0-2-470-15</inkml:trace>
  <inkml:trace contextRef="#ctx0" brushRef="#br0" timeOffset="81136.4524">10512 10260 786 0,'0'0'268'0,"0"0"-185"15,0 0-43-15,0 0-1 16,0 0 5-16,0 0 12 15,-12 71-1-15,12-28-26 16,0 2-13-16,10 2-8 16,2-1-1-16,-1-5-6 0,1-2-1 15,-1-6-109-15,0-7-118 16,-2-6-286-16</inkml:trace>
  <inkml:trace contextRef="#ctx0" brushRef="#br0" timeOffset="82015.1906">11519 10216 778 0,'0'0'386'0,"0"0"-344"15,0 0-18-15,0 0 38 16,0 0-42-16,0 0-20 15,12 20-6-15,-15 15 6 16,-11 5 1-16,-3 2-1 16,-5 1 0-16,0-7 0 15,3-3 0-15,4-11 0 16,5-6 0-16,5-7 0 16,5-6 2-16,0 0 1 15,18-3 2-15,13 0 3 16,8 0-8-16,0 0-11 15,4-10 7-15,-4-4 0 0,-5-4 3 16,-10 1 2 0,-5-5 0-16,-13 0 3 0,-6-3-4 15,0 3 4-15,0 0 8 16,-11 5-1-16,-3 6 5 16,6 4 3-16,4 3-3 15,4 4 1-15,0 0-17 16,0 11-7-16,0 13 7 15,0 10 3-15,3 7 2 16,11-2-4-16,3-1-1 0,-2-3 0 16,3-5-34-16,-3-5-54 15,1-6-62 1,0-10-156-16</inkml:trace>
  <inkml:trace contextRef="#ctx0" brushRef="#br0" timeOffset="82222.1748">11962 10294 1208 0,'0'0'67'16,"0"0"-65"-16,94 25 13 15,-46 6 48-15,2 7-27 0,4 3-22 16,0 0-7-16,-8-4-7 15,-9-7-7-15,-7-6-83 16,-8-7-23-16,-8-9-69 16,-8-8-138-16</inkml:trace>
  <inkml:trace contextRef="#ctx0" brushRef="#br0" timeOffset="82438.2786">12253 10193 1017 0,'0'0'100'16,"0"0"-78"-16,0 0 2 15,0 0 9-15,0 0 19 16,-69 120-18-16,54-59-16 0,3 0-8 16,-4-2-9-16,-1-4 1 15,4-12-2-15,3-10-23 16,5-9-109-16,5-10-109 15,0-10-177-15</inkml:trace>
  <inkml:trace contextRef="#ctx0" brushRef="#br0" timeOffset="84547.6658">12684 10272 511 0,'0'0'153'0,"0"0"-77"15,0 0 41-15,0 0 18 16,0 0-38-16,0 0-9 16,0 0-24-16,-18-38 1 15,18 29-11-15,0-3 2 16,9 2-13-16,9 0-20 16,9 2-8-16,4 2 1 15,5 5-10-15,0 1 2 16,-5 0-5-16,-7 4-3 15,-9 13 0-15,-9 2-14 16,-6 5 9-16,0 2-12 16,-16 1-9-16,-4-1-4 15,-1-7 11-15,5-2-3 16,7-6 15-16,4-3 0 0,5 0-7 16,0-2-16-16,11 1 24 15,13 2-7-15,1-2-3 16,-1 2-10-16,-9 0 16 15,-5-3 6-15,-8 2 0 16,-2 2 0-16,-9 3 1 16,-18-3 3-16,-6 0 26 15,-6-1 6-15,-1-3 11 0,6 3-18 16,5-4-7 0,9-3-13-16,10 1-3 0,10 0-2 15,0-2-78-15,23 1-121 16,14-2-150-1</inkml:trace>
  <inkml:trace contextRef="#ctx0" brushRef="#br0" timeOffset="85049.3581">13393 10290 1321 0,'0'0'54'0,"0"0"-31"0,0 0 3 16,0 0 55-16,79-32-47 15,-52 46-31-15,0 14-3 16,-5 5-8-16,-7 8 8 16,-8-3-9-16,-7 1 4 15,0-3-5 1,-15-5 0-16,-1-6-9 0,-2-11 11 15,7-5 1-15,7-6 4 16,4-3-1-16,0 0 4 16,3-3 0-16,20-12-26 15,5-5-45-15,3-5 42 16,-2-7-5-16,-6-3 9 16,-5-4 25-16,-7-1 1 15,-4 6 2-15,-5 8 13 0,-2 7 29 16,0 9 18-16,0 7-18 15,0 0-11-15,0 3-17 16,0 0-17-16,0 16-7 16,1 10 4-16,5 10 3 15,3 2 2-15,2 0-1 16,5-1 1-16,3-6-2 16,8-6 0-16,2-5-55 15,2-7-77-15,0-9-116 16,-4-4-414-16</inkml:trace>
  <inkml:trace contextRef="#ctx0" brushRef="#br0" timeOffset="86004.8527">13877 9897 906 0,'0'0'88'15,"0"0"-48"-15,0 0 95 16,0 0-46-16,0 0-26 15,0 0-17-15,11-46-30 16,4 44-7-16,3 2-8 16,3 0-1-16,-5 0 0 0,-3 8-3 15,-8 6-6 1,-5 1 3-16,0 5-2 0,-16 0 5 16,-14 4-3-16,0-5-4 15,3-4 9-15,9-5 1 16,9-4-1-16,9-3-5 15,0 0 4-15,15 0 2 16,21 1 10-16,15 1-3 16,8-2-7-16,1 2-1 15,0-2 0-15,-4 0-65 0,-5 1-112 16,-5-4-238 0</inkml:trace>
  <inkml:trace contextRef="#ctx0" brushRef="#br0" timeOffset="86700.5553">14431 10443 1004 0,'0'0'31'15,"0"0"-27"-15,0 0 50 16,0 0 66-16,0 0-54 16,0 0-55-16,120 3-2 0,-70-2 5 15,2 1 5-15,-2-1 4 16,-3 4-10-16,-3-3-8 16,-6 3-1-16,-9-2 5 15,-5 0-6-15,-8-1 1 16,1 0-4-16,-4 2-58 15,-4-2-58-15,2 2-83 16,-3-4-204-16</inkml:trace>
  <inkml:trace contextRef="#ctx0" brushRef="#br0" timeOffset="87679.3348">15495 10297 1082 0,'0'0'83'16,"0"0"-49"-16,0 0 100 16,0 0-35-16,0 0-52 15,0 0-14-15,95-72-19 16,-52 72-14-16,-1 0 0 15,-3 1-2-15,-10 11-2 16,-12 1 4-16,-12 4-19 16,-5-1-29-16,-5 1 13 15,-18 1 27-15,-4-3-17 0,3-2-8 16,6-3 31 0,8-1 1-16,10-1-9 0,0 2-4 15,13 2 1 1,15-1 13-16,3 6-2 0,-1-4 5 15,-7-1-2 1,-7-1-1-16,-11-2-3 0,-5-2 3 16,-8 3 0-16,-23-3 28 15,-17-1 31-15,-6-5-22 16,-5-1-7-16,5 0-22 16,12 0-8-16,14 0 0 15,13 1-10-15,15 1-118 16,9-2-141-16,33 0-590 0</inkml:trace>
  <inkml:trace contextRef="#ctx0" brushRef="#br0" timeOffset="87894.9524">16086 10253 1267 0,'0'0'53'0,"0"0"-47"0,107 54 21 16,-64-21 29-16,3 1-40 16,-2 3-8-16,-4-3-2 15,-4-5-6-15,-6-7-39 16,-8-6-60-16,-2-9-58 16,-8-7-104-16,-5 0-230 15</inkml:trace>
  <inkml:trace contextRef="#ctx0" brushRef="#br0" timeOffset="88137.3098">16350 10168 1016 0,'0'0'132'16,"0"0"-113"-16,0 0 28 15,0 0 19-15,0 0-16 16,-69 96 10-16,60-49-23 15,5 5-17-15,-1 0-10 0,-2-2-6 16,1-6-2 0,-1-7 1-16,3-8-3 15,4-8-71-15,0-7-36 16,11-9-69-16,10-5-151 0</inkml:trace>
  <inkml:trace contextRef="#ctx0" brushRef="#br0" timeOffset="88530.2711">16626 10281 1137 0,'0'0'70'15,"0"0"-53"1,0 0 18-16,95-45 64 15,-63 45-33-15,-4 0-46 0,-1 0-16 16,-6 10-2-16,-5 4-4 16,-8 2-2-16,-8 5-2 15,0 0-14-15,-23 4-1 16,-5 0 9-16,-6 1 2 16,2-2 7-16,8-2-1 15,9-3 4-15,9-4 0 16,6-3 1-16,2-2 6 15,22-3 32-15,12-2 12 16,6-1-7-16,5-4-24 0,0 0-4 16,0 0-1-16,-3 0-15 15,-3 0-1-15,-4-6-48 16,-5-4-50-16,-7 0-56 16,-7-2-139-16,-8-2-669 15</inkml:trace>
  <inkml:trace contextRef="#ctx0" brushRef="#br0" timeOffset="89763.6453">17340 10264 893 0,'0'0'133'0,"0"0"-73"0,0 0 9 15,0 0 37-15,0 0-20 16,0 0-41-16,82-59-35 15,-44 66-9-15,-1 10 6 16,1 3-6-16,-10 3-1 16,-7 4-1-16,-14-1 0 15,-7 2-6 1,-4-1 1-16,-20-1 2 0,-6-6 1 16,0-3 3-16,6-7-10 15,8-4 10-15,8-5-1 16,8-1 5-16,0 0-3 15,8-1-1-15,17-11-36 0,8-4-29 16,3-4 38 0,0-1-20-16,-7-3 33 15,-5 0 14-15,-9-1 1 16,-4 2 11-16,-7 3 39 0,-2 6 3 16,-2 7-1-16,0 4-6 15,0 3-24-15,0 0-14 16,0 1-9-16,0 18-17 15,0 6 17-15,0 6 3 16,3 0 0-16,4 0-1 16,5-2-2-16,1-3-33 15,5-9-48-15,0-7-42 16,0-10-83-16,-4 0-281 0</inkml:trace>
  <inkml:trace contextRef="#ctx0" brushRef="#br0" timeOffset="89997.0189">17807 9826 1060 0,'0'0'83'0,"0"0"-71"0,0 0-11 15,0 0 4-15,0 0 39 16,12 74-8 0,-1-42-24-16,1 3-7 0,-2-2-5 15,-1-1-16-15,-3-2-98 16,-4-5-159-16</inkml:trace>
  <inkml:trace contextRef="#ctx0" brushRef="#br0" timeOffset="90745.9338">18453 10270 889 0,'0'0'167'16,"0"0"-149"-16,0 0-6 15,0 0 90-15,111 15-27 16,-55-7-21-16,5-1-19 0,5-2-16 15,-2-3-11 1,-1 2 2-16,-5-4-9 0,-11 0-2 16,-13 0-47-16,-12 0-54 15,-13-10-72-15,-9 2-107 16</inkml:trace>
  <inkml:trace contextRef="#ctx0" brushRef="#br0" timeOffset="91012.8106">18756 10119 1160 0,'0'0'107'16,"0"0"-97"-16,0 0 30 15,0 0 6-15,0 0-5 0,0 0-7 16,35 105-9-16,-25-69-20 15,0 1-1-15,-2 0-1 16,-4-1 0-16,1 0-1 16,1-5-2-16,1-6-75 15,5-5-82-15,8-6-71 16,5-11-349-16</inkml:trace>
  <inkml:trace contextRef="#ctx0" brushRef="#br0" timeOffset="91512.0616">19540 10199 1130 0,'0'0'62'0,"0"0"-20"0,0 0 30 16,0 0 40 0,0 0-67-16,0 0-21 0,65-59-24 15,-39 59 0-15,1 9-2 16,-5 4 1-1,-3 1 1-15,-5 5-3 0,-10 1-3 16,-4 3-14-16,0 1-20 16,-17 1 4-16,-11-1 10 15,-5-3 2-15,0-4 9 16,8-2 14-16,6-3-3 16,11-4 4-16,8-1-4 15,0 1 4-15,26-3 18 16,11 0 35-16,8-2-11 0,4-3-19 15,-3 0-23 1,-2 0 10-16,-5 0-7 0,-7 0 1 16,-5-8-4-16,-6 0 0 15,-7-2-10 1,-6-2-63-16,-2 1-75 0,-4 1-153 16</inkml:trace>
  <inkml:trace contextRef="#ctx0" brushRef="#br0" timeOffset="139331.2363">4538 13275 639 0,'0'0'117'16,"0"0"-57"-16,0 0 37 16,91-7 27-16,-81 3-7 15,-5-6-15-15,-2 2-22 16,-3-1-18-16,0 0-6 15,0 0-19-15,0 1-14 0,-18 0-20 16,-10 2-3-16,-14 6-2 16,-13 0 0-16,-5 6 2 15,1 13 0-15,9 3-3 16,16 2 3-16,13 3-5 16,10-1 4-16,11-3 0 15,5-3 2-15,28-3-1 16,15-5 6-16,10-5-6 15,8-6-6-15,-1-1-15 16,-11-1-10-16,-8-18 2 0,-7-8 2 16,-9-6 13-16,-7-11 13 15,-6-6 2 1,-4-9-1-16,-5-1 0 16,-5-2 0-16,0 2 4 0,-3 7 1 15,0 4-4 1,0 4 0-16,-2 4 0 0,-7 8 1 15,-1 1 4-15,-2 8 10 16,3 8 3-16,4 5-8 16,1 6-3-16,1 5 6 15,2 0-14-15,1 26-2 16,-2 12 0-16,2 12 2 16,0 6-1-16,0 5 1 15,0-1 0-15,0 0 0 16,6-2 1-16,-2-3-1 0,1-5 0 15,1-7-102-15,0-6-67 16,0-11-156 0</inkml:trace>
  <inkml:trace contextRef="#ctx0" brushRef="#br0" timeOffset="140116.9302">5083 12857 358 0,'0'0'512'0,"0"0"-420"16,0 0-20-16,0 0 25 15,0 0-51-15,0 0-39 0,40-16-7 16,-28 41-7-1,-3 5 6-15,-3 4-1 16,-5 1 3-16,-1-1-2 0,0-5 2 16,0-2-1-16,2-7 0 15,1-5 1-15,9-3-1 16,1-8 4-16,5-4-3 16,2 0 7-16,2-6-5 15,-3-9 2-15,-2-6-2 16,-4-3 3-16,-4-2 1 15,0-1 5-15,-7 1 7 16,-2 4-2-16,0 1-5 16,0 6 7-16,0 2-4 15,0 6 5-15,0 2-4 16,-2 5-4-16,1 0-12 0,-4 0-2 16,-1 4-9-16,0 12 9 15,1 6 0 1,0 5 1-16,5 4 0 0,0 3 0 15,0 1 1 1,0-1-2-16,1 0 2 0,5-2 0 16,-3-1 0-16,-3-1-1 15,0-2 2-15,0-3-2 16,0-2-2-16,-18 0 2 16,-4-3-1-16,-2-4 2 15,-5-3 0-15,0-5 0 16,-4-6 2-16,-6-2 22 0,-3 0 21 15,-1 0-8-15,0-7-21 16,7 1-10-16,9 2-3 16,6 4-3-16,8 0-58 15,5 0-152-15,8 3-265 16</inkml:trace>
  <inkml:trace contextRef="#ctx0" brushRef="#br0" timeOffset="140577.6951">4380 13665 1175 0,'0'0'72'16,"0"0"-72"-16,0 0 11 15,-85-40 101-15,85 39-20 16,10 1-38-16,34 0-54 16,27 0-2-16,26 10 2 0,20 1 3 15,15 1-3-15,6-5-3 16,0-3 3-16,-12-3 4 16,-22-1-4-16,-25 0 2 15,-24 0-1-15,-26 0-1 16,-13-3-3-16,-11 1-73 15,-5-1-33-15,-8 1-111 16,-17 0-415-16</inkml:trace>
  <inkml:trace contextRef="#ctx0" brushRef="#br0" timeOffset="141423.1299">4817 14284 922 0,'0'0'115'15,"0"0"-90"-15,0 0 12 16,0 0 68-16,0 0-11 15,-95-55-39-15,65 51-17 16,-1 3-8-16,-1 1-5 16,4 0-9-16,4 11 0 15,3 6-15-15,6 5 3 16,6 2-3-16,6 0 1 16,3 1-1-16,0-4 0 15,11-3 2-15,11-6-2 16,12-2 3-16,4-8-4 0,9-2-7 15,4-2-19 1,-3-19-8-16,-2-8 16 16,-12-7 10-16,-10-8 8 0,-10-6 0 15,-11-6 2-15,-3-4 7 16,-3 0 14-16,-18 3 10 16,4 5 3-16,-2 6-4 15,5 14 3-15,4 10-10 16,6 12-4-16,2 7-2 15,2 3-10-15,0 0-9 16,0 16-1-16,0 16-4 0,0 11 5 16,0 7 0-1,6 3 0-15,1 1 0 0,1 1-3 16,1-1 2 0,4-2-36-16,-1-2-47 15,2-9-85-15,7-9-74 16,-2-12-181-16</inkml:trace>
  <inkml:trace contextRef="#ctx0" brushRef="#br0" timeOffset="141872.9363">5141 14044 1189 0,'0'0'85'15,"0"0"-53"-15,0 0 23 0,0 0 25 16,0 0-46-16,0 0-34 16,67 22 5-16,-51 15-10 15,-11 6 3 1,-5 0 1-16,-3-5-3 0,-15-7-3 16,3-9-27-16,3-8 0 15,6-6 0-15,6-6-6 16,0-2-1-16,6-2 41 15,15-18-44-15,7-7-9 16,-1-7 43-16,3-4 8 16,-6-5 2-16,-2 0 0 15,-2 4 16-15,-10 4 35 16,-4 9 10-16,-3 13 6 0,-3 6 4 16,0 7-32-16,3 0-39 15,-3 12-4-15,1 13-1 16,2 10 4-16,2 3 1 15,4 2 1-15,9-3-1 16,-2-7 0-16,8-3-1 16,3-7-1-16,4-8-86 15,5-7-54-15,2-5-124 16,6-7-607-16</inkml:trace>
  <inkml:trace contextRef="#ctx0" brushRef="#br0" timeOffset="142370.5981">6230 13486 1088 0,'0'0'47'0,"0"0"-33"16,0 0 68-16,0 0 35 0,0 0-89 15,103 0-26-15,-51 1-2 16,0 2-1-16,-7-2-3 16,-6 2-62-1,-14 0-45-15,-7 0-83 0,-16-1-100 16,-2 0-273-16</inkml:trace>
  <inkml:trace contextRef="#ctx0" brushRef="#br0" timeOffset="142567.5958">6194 13716 855 0,'0'0'134'0,"0"0"-24"15,90 25 12 1,-44-22 5-16,2-3-50 0,-1 0-53 16,-3 0-14-16,-7 0-10 15,-10 0-81-15,-8 0-139 16,-11 0-353-16</inkml:trace>
  <inkml:trace contextRef="#ctx0" brushRef="#br0" timeOffset="144605.9762">7368 13405 603 0,'0'0'133'0,"0"0"-66"0,0 0 65 15,0 0-17-15,0 0-15 16,0 0-29-16,-4-18-12 16,4 8-3-16,0-1-2 15,4-1-10-15,13 1-14 16,4 1-9-16,6 4-13 15,7 2-6-15,3 4-3 16,-3 0 2-16,-4 0-2 0,-9 6-3 16,-6 6 1-1,-15 6-11-15,0 1-17 0,-16 3 2 16,-14 0 0 0,0-3-20-16,0-1 20 15,6-2 16-15,6-5 6 16,9-1-13-16,9-1 0 0,0-2 11 15,8 2 3-15,14-1 6 16,6 2 3-16,4-3-1 16,-4 5 1-16,-4-1-3 15,-6 2 0-15,-6-1-4 16,-10 4 4-16,-2-4-2 16,-17 1 2-16,-13-3 2 15,-7-4 13-15,-3-5 10 16,-1-1 12-16,1 0-7 0,7 0-2 15,6-3-16-15,10-3-2 16,6 0-4-16,8-1-6 16,3-2-67-16,9-1-102 15,27-3-225-15</inkml:trace>
  <inkml:trace contextRef="#ctx0" brushRef="#br0" timeOffset="145030.9543">8019 13340 919 0,'0'0'66'0,"0"0"-33"15,0 0 66-15,0 0-33 16,0 0-17-16,0 0-39 15,-63-25-8-15,42 44 2 16,-1 9 3-16,4 3-1 16,6 4 3-16,6 3 1 15,6 0 0-15,0-1 10 16,12-6-11-16,13-6 1 16,10-6-5-16,7-4 0 15,10-6 2-15,3-9-1 16,-3 0-4-16,-9-7 3 15,-11-11-2-15,-12-3 3 16,-12-5 6-16,-8-3 24 16,0-5 0-16,-14 1-25 0,-17 1-6 15,-10 7-4-15,-3 6-1 16,3 9-5-16,6 7-40 16,10 3-70-16,13 7-55 15,10 11-143-15</inkml:trace>
  <inkml:trace contextRef="#ctx0" brushRef="#br0" timeOffset="145538.5952">8466 13397 916 0,'0'0'256'16,"0"0"-213"-16,0 0-38 16,97-16 17-16,-65 28 33 15,-4 7-37-15,-1 5-14 16,-15 4-4-16,-6 1-1 16,-6 0-2-16,-8 1 2 15,-18-4-1-15,-4-2 1 16,0-8-3-16,7-4 3 0,9-5 0 15,6-5 1-15,8-2-1 16,0 0-8-16,21-5-2 16,3-11-49-16,9-4 25 15,-2-3 24-15,-4-5 7 16,-3-1 4-16,-7-3 2 16,-6 2 7-1,-2 3 20-15,-2 5 22 16,-5 8 2-16,1 7-15 0,-3 5 11 15,0 2-21-15,0 0-28 16,0 18-17-16,0 9 17 16,3 9 2-16,1-1-1 15,2 0-1-15,2-2 3 0,2-7-3 16,1-2 0-16,1-7-75 16,4-5-73-16,5-12-104 15,-3 0-376-15</inkml:trace>
  <inkml:trace contextRef="#ctx0" brushRef="#br0" timeOffset="146055.9257">9121 12904 635 0,'0'0'49'15,"0"0"-40"-15,0 0 12 16,0 0 23-16,-53 105-21 16,30-66-17-16,2-2-2 15,2-4 0-15,7-5-3 16,9-8 0-16,3-2-1 15,3-7 5-15,18-4 1 16,3-2 70-16,11-5-20 0,0 0-25 16,-1 0-25-1,-1 0-1-15,-5 0-5 0,-2-8 1 16,-10 0 2 0,-3 0 1-16,-5-4 0 15,-8-1 32-15,0 1-8 16,0-4 3-16,0 2-13 0,-8 3 10 15,-3 2-8 1,0 2 11-16,4 7 4 0,-2 0-6 16,0 0-17-16,1 10-11 15,2 13 4-15,3 9 0 16,3 3 18-16,0 1 8 16,5 0-3-16,8-2-13 15,2-2-12-15,-3-6-2 16,0-3-2-16,-3-6-120 0,-8-9-175 15</inkml:trace>
  <inkml:trace contextRef="#ctx0" brushRef="#br0" timeOffset="147430.2637">9576 13500 760 0,'0'0'169'15,"0"0"-116"-15,0 0-17 16,0 0 90-16,0 0-36 15,0 0-49-15,-6-10-19 16,26 10 3-16,13 0-19 16,11 3 3-16,8 4 1 15,1 1-5-15,4-1-3 0,-4 0-2 16,-6-2 0-16,-6-1-5 16,-10-4-46-16,-9 0-28 15,-9 0-19-15,-7 0-64 16,-6-6-55-16,0-5-380 15</inkml:trace>
  <inkml:trace contextRef="#ctx0" brushRef="#br0" timeOffset="147732.9395">9749 13362 558 0,'0'0'353'16,"0"0"-282"-16,0 0-39 0,0 0 105 15,0 0-47-15,0 0-54 16,-11-10-34-16,24 24-1 16,2 6 3-16,-2 1 6 15,-2 1-4-15,-5 2-5 16,-2 3 2-16,-2 1 4 15,-2 0-7-15,0 0 0 16,0-3-2-16,0-3-19 16,0-2-62-16,0-2-57 15,0-5-72-15,4-4-119 16</inkml:trace>
  <inkml:trace contextRef="#ctx0" brushRef="#br0" timeOffset="148200.2918">10462 13352 1035 0,'0'0'59'15,"0"0"-34"-15,0 0 38 16,0 0 9-16,0 0-46 0,0 0-25 16,0 18-1-1,0 8 6-15,0 3 5 0,0 2 2 16,0 2-9 0,0-3-1-16,0 3 2 15,0-3-5-15,0-2 2 16,3-1-2-16,5-5-82 0,1-1-34 15,3-7-93-15,1-4-115 16</inkml:trace>
  <inkml:trace contextRef="#ctx0" brushRef="#br0" timeOffset="148549.3581">10749 13422 1117 0,'0'0'17'0,"0"0"-6"0,0 0 6 16,0 0 48-16,86-33-30 15,-59 42-35-15,0 9-2 16,-9 5 0-16,-9 0-21 15,-9 1-20-15,-1-2 27 16,-23 3 10-16,-8-3 5 16,-1-1 0-16,2-4 2 15,13-2-2-15,11-5 1 0,7 0 0 16,6-4 14-16,22-1 33 16,8-3-11-16,9-2-26 15,9 0-10-15,-1 0-21 16,1 0-108-16,-6-7-198 15</inkml:trace>
  <inkml:trace contextRef="#ctx0" brushRef="#br0" timeOffset="149039.2118">11249 13398 1132 0,'0'0'59'16,"0"0"-6"-16,0 0 26 16,0 0 4-16,0 0-67 0,88 5-16 15,-63 20-2-15,-8 2 1 16,-10 1-1-16,-7-2-2 16,-2 1 4-16,-20-4-11 15,-3-6 4-15,0-4-16 16,6-6-3-16,6-3 16 15,9-4-10-15,4 0 10 16,0 0-2-16,13-11-63 16,8-6-16-16,4-4 28 15,1-3 20-15,-6-3 36 0,-4-1 7 16,-6-3 7 0,-1 5 46-16,-5 4 11 0,-2 1-7 15,-2 11 16-15,0 2-1 16,0 7-9-16,0 1-37 15,0 0-26 1,0 19-13-16,0 6 13 0,0 6 2 16,0 3 1-16,0-2-3 15,0-1 1-15,1-4 0 16,7-4 1-16,1-5-2 16,6-6-29-16,-3-3-80 15,4-5-61-15,-1-4-110 16,3 0-558-16</inkml:trace>
  <inkml:trace contextRef="#ctx0" brushRef="#br0" timeOffset="149464.4245">11659 12959 764 0,'0'0'60'0,"0"0"-16"0,0 0 81 16,0 0-53-16,0 0-52 15,0 0-20-15,63-8-9 16,-47 40 8-16,-7 5 0 15,-9 1 0-15,0-1-1 16,-12-4-1-16,-10-3 3 16,2-10 3-16,6-7 19 15,6-3 25-15,8-4-18 16,0-2-12-16,11 0 48 16,18-3 23-16,7-1-32 15,7 0-29-15,-1 0-16 16,1 0-7-16,-5 0 3 0,-7 0-7 15,-9 0-30 1,-11-1-47-16,-7 1-72 16,-4 0-142-16,0 0-359 15</inkml:trace>
  <inkml:trace contextRef="#ctx0" brushRef="#br0" timeOffset="150788.9034">12160 13496 724 0,'0'0'111'0,"0"0"-60"16,0 0 50 0,0 0 25-16,0 0-59 0,0 0-33 15,0 0-18-15,-13-9-3 16,13 9 0-16,13 0 17 15,13 2 21-15,8 3-31 0,6 3-10 16,2-5-2 0,-2 1-2-16,-8 1 8 0,-7-3-9 15,-8 1-1 1,-8-3-3-16,-5 2 0 16,-3-2-2-16,-1 0-28 0,2 1-72 15,2 1-91-15,5-2-116 16</inkml:trace>
  <inkml:trace contextRef="#ctx0" brushRef="#br0" timeOffset="151305.5206">13153 13354 602 0,'0'0'334'0,"0"0"-297"16,0 0-15-16,0 0 53 15,0 0-14-15,0 0-41 16,-88-32-17-16,61 43 4 16,-3 8-3-16,4 7 7 0,4 7 11 15,4 3-10-15,11 6 10 16,7 0-4-16,0 0-1 16,13-1-9-16,16-8 2 15,8-3-2 1,8-8-8-16,4-10-14 0,-3-7-21 15,-4-5 19-15,-10 0 16 16,-13-16 3-16,-12-4 3 16,-7-3 23-16,0-1 7 15,-17-1-22-15,-17 4 7 16,-10 3-17-16,-6 8-4 16,3 6 0-16,8 4 2 15,10 3-7-15,13 15-17 16,15 8-110-16,1-3-121 0,23-1-236 15</inkml:trace>
  <inkml:trace contextRef="#ctx0" brushRef="#br0" timeOffset="151780.8433">13484 13427 1199 0,'0'0'52'0,"0"0"-22"16,0 0 3-16,83-13 20 15,-52 32-35-15,-2 10-14 16,-4 5-3-16,-8-1-1 0,-13 2 0 16,-4-5 0-16,-3-3 0 15,-15-4-9-15,0-9 9 16,2-4-2-16,4-5 1 15,7-4-1-15,4-1 2 16,1 0 0-16,0-3 0 16,9-15-39-16,12-2 2 15,0-2 19-15,0-3 7 16,-2-5 11-16,-4 1 0 16,-4-1 1-16,-4 5 13 15,-4 6 18-15,-2 7 25 16,-1 7-15-16,0 4 4 15,0 1-16-15,0 4-30 0,0 16-4 16,0 10 1-16,0 5 6 16,0 2-2-16,0-2 0 15,11-3 0 1,5-3 3-16,1-7-4 0,5-2-16 16,0-8-84-16,-2-4-85 15,-1-8-176-15</inkml:trace>
  <inkml:trace contextRef="#ctx0" brushRef="#br0" timeOffset="153610.8605">14266 13545 624 0,'0'0'193'0,"0"0"-128"16,0 0 20-16,0 0 54 15,0 0-38-15,0 0-41 16,-8 0-10-16,35 0 5 16,13 0-47-16,17 0 9 15,4 0 0-15,3 0-8 16,-3 2 9-16,-7 3-10 0,-12-2-5 15,-8 0-3-15,-10 0-6 16,-9-3-66-16,-9 0-59 16,-6 0-16-1,0-3-96-15,-15-9-340 0</inkml:trace>
  <inkml:trace contextRef="#ctx0" brushRef="#br0" timeOffset="153879.1728">14485 13397 993 0,'0'0'79'0,"0"0"-51"16,0 0 71-16,0 0-7 0,0 0-48 16,0 0-44-16,-9 19 2 15,9 8 16-15,4 5-1 16,1 1-4-16,2-2-1 15,-2 1-11-15,-2-5 2 16,0-1-3-16,-2-3 2 16,4 1-6-16,2-4-41 15,6-2-87-15,4-7-88 16,5-7-303-16</inkml:trace>
  <inkml:trace contextRef="#ctx0" brushRef="#br0" timeOffset="154587.2461">15104 13446 954 0,'0'0'31'0,"0"0"-12"15,0 0 100-15,0 0-45 16,0 0-34-16,0 0-16 15,0-76-17 1,22 72-6-16,2 2-2 0,1 2 1 16,-1 0-1-16,-3 0-1 15,2 6 0-15,-4 5-2 16,-5 5 2-16,-7 5-10 16,-7 2-7-16,0 8 2 15,-9-1 16-15,-16 4-1 16,-7-1 0-16,-3-2 0 0,-1-3 2 15,4-3-2-15,7-1 2 16,4-10-2 0,9-2 2-16,5-5-1 0,1-6-2 15,5-1 3-15,1 0 3 16,0-5 4-16,0-10 3 16,0-2 13-16,0 1 14 15,0-1-5-15,1 1-10 16,8 2 16-16,-2 3 4 15,2 4-4-15,0 0-14 16,0 7-8-16,3 0 4 16,6 0-20-16,4 12-6 15,4 6 0-15,2 6 4 16,0-5 2-16,1-1 3 0,2-4-2 16,-1-3-1-16,-2-5 5 15,-4-6-5-15,-4 0 3 16,-4 0 1-16,-4-4 1 15,-2-6 1-15,-4-2 4 16,-4-1-10-16,-2-1-87 16,-3-1-246-16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5:04:18.99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1462 3720 987 0,'0'0'256'16,"0"0"-221"-16,0 0-31 15,0 0-2-15,0 0-2 16,0 0-3-16,0 0 0 15,49 80 3-15,-31-41 0 16,-5 4 2-16,-2-1-1 16,-1-1-1-16,-2-4 1 15,-4-7-1-15,1-7 0 16,-4-7-4-16,1-6 1 16,-2-7 3-16,0-3 2 15,0 0 14-15,0-13 52 16,1-8-30-16,2-9-6 15,-2-4 11-15,-1-4 10 0,2 0-33 16,-1-2 1 0,2 5-3-16,-1 2-12 0,4 4 2 15,-3 7-8-15,3 5 0 16,1 6-9-16,-2 5-40 16,2 6-79-16,4 0-70 15,5 0-141 1,-2 0-211-16</inkml:trace>
  <inkml:trace contextRef="#ctx0" brushRef="#br0" timeOffset="332.6977">1875 3473 1134 0,'0'0'108'0,"0"0"-70"16,0 0-27-16,0 0 76 15,0 0-25-15,0 0-35 16,-64-47-27-16,64 71-7 16,22 13 4-16,17 14 3 15,12 6-1-15,7 5-4 16,-1-2-29-16,-7-1 0 16,-9-3-2-16,-10-2-7 0,-16-6 24 15,-15-3 9-15,0-6 10 16,-27-4 3-1,-13-4 30-15,-5-5 20 0,-7 0-2 16,-2-2-26-16,-1-5-16 16,9 1-9-16,13-3-26 15,15-3-153-15,18-4-239 16</inkml:trace>
  <inkml:trace contextRef="#ctx0" brushRef="#br0" timeOffset="2669.1335">3546 3536 1122 0,'0'0'255'0,"0"0"-222"16,0 0-20-16,0 0 13 15,0 0 45-15,88-40-44 16,-58 49-26-16,3 15-1 0,-2 9-5 15,-3 4 2 1,-4 0-3-16,-7 0-2 16,-3-6-10-16,-3-6-4 0,-3-3-5 15,2-9 9-15,0-3 13 16,1-4 2-16,4-6-10 16,1 0 11-16,2-6 2 15,4-11 1-15,-4-8 0 16,-3-2 5-16,-1-2 2 15,-7-5 8-15,-3 3 8 16,-4 2-7-16,0 3 4 16,0 6-3-16,0 5-5 15,-4 4-5-15,1 8-6 16,2 3 3-16,1 0-5 16,0 8-17-16,0 19-21 0,0 13 21 15,4 4 0-15,11 7-13 16,6-1-7-16,-3 0-16 15,4 0-13-15,-5-6-25 16,-1-2 15-16,-10-7 5 16,-6-5 55-16,0-5 15 15,-12-5 2-15,-18-5 9 16,-11-3 63-16,-7-7-7 16,-3-1 17-16,3-4-6 15,10 0-18-15,15 0-29 16,10 0-20-16,11 0-1 15,2-2-9-15,24-5-117 16,21-5-207-16</inkml:trace>
  <inkml:trace contextRef="#ctx0" brushRef="#br0" timeOffset="2858.6259">4581 3648 1263 0,'0'0'224'15,"0"0"-224"-15,90-16-11 16,-31 16 8-16,4 0-1 0,1 19-57 16,-11 0-180-1,-22 1-219-15</inkml:trace>
  <inkml:trace contextRef="#ctx0" brushRef="#br0" timeOffset="2998.2511">4661 3857 1040 0,'0'0'88'15,"0"0"-71"-15,0 0 28 16,0 0 106-16,108 39-63 16,-45-33-69-16,4-2-19 15,-1-1-74-15,-8-3-154 16,-16 0-429-16</inkml:trace>
  <inkml:trace contextRef="#ctx0" brushRef="#br0" timeOffset="3475.9769">6455 3564 88 0,'0'0'1151'0,"0"0"-1098"16,-119-26-53-16,79 26 5 15,4 22 36-15,9 13-11 16,7 12-21-16,6 11 0 16,12 2 0-16,2 1-6 0,15-3 4 15,19-8-2-15,7-4-5 16,11-11-20-16,0-11-141 16,-4-14-167-16</inkml:trace>
  <inkml:trace contextRef="#ctx0" brushRef="#br0" timeOffset="3883.02">6636 3667 1202 0,'0'0'92'16,"0"0"-70"-16,0 0 19 15,0 0 6-15,0 0-11 16,83 4-30-16,-50 29-5 15,-3 5-1-15,-11 0 0 0,-13-1-2 16,-6-5-24-16,-6-5 2 16,-16-5 0-16,1-7 0 15,8-5-1-15,2-9 4 16,11-1 5-16,0-1 12 16,3-16-22-16,17-5-44 15,2-5 56-15,6-1 14 16,-1-1 0-16,-5-1 13 15,-5 3 20 1,-5 5 24-16,-8 6 16 0,-1 9-15 0,-3 4-10 16,0 3-14-16,0 0-34 15,0 14-4-15,0 12-4 16,3 9 8 0,8 5 4-16,7-1-4 15,4 0 0-15,2-4-69 16,1-7-76-16,2-12-130 0</inkml:trace>
  <inkml:trace contextRef="#ctx0" brushRef="#br0" timeOffset="4098.4942">7325 3741 1217 0,'0'0'84'0,"0"0"-82"16,121 10 27-16,-73-8 48 16,2-2-56-16,1 0-12 15,-6 0-9-15,-8 0-64 16,-13-10-79-16,-12-6-132 16,-12-4-444-16</inkml:trace>
  <inkml:trace contextRef="#ctx0" brushRef="#br0" timeOffset="4296.4983">7471 3566 1064 0,'0'0'142'16,"0"0"-140"-16,0 0 10 16,0 0 78-16,-21 101-14 15,21-58-27-15,0 1-33 16,0 2-3-16,6-5-8 15,2-2-5-15,5-5-32 16,-5-5-115-16,2-7-78 16,2-14-176-16</inkml:trace>
  <inkml:trace contextRef="#ctx0" brushRef="#br0" timeOffset="4643.4186">8016 3673 1280 0,'0'0'135'0,"0"0"-105"16,0 0-20-16,0 0 18 15,0 0-9-15,0 0-19 16,67 38-18-16,-40-10-30 15,-9 0-39-15,-18-1-12 16,0-4 42-16,-15-2 30 0,-5-4 21 16,3-5 6-16,6-3 13 15,6-3 35-15,5 0 6 16,0-2-2-16,20 0-7 16,23 3 7-16,15-6-27 15,8-1-25 1,6 0-64-16,-11-15-169 0,-12-11-326 15</inkml:trace>
  <inkml:trace contextRef="#ctx0" brushRef="#br0" timeOffset="4865.756">8336 3487 1029 0,'0'0'297'0,"0"0"-261"16,84 92 9-16,-32-37 53 15,-3 1-33-15,-7 2-23 16,-10 1-17-16,-15-1-18 16,-12 0-2-16,-5-5-4 15,-13-3-2-15,-20-9 0 16,-18-5-4-16,-17-5-14 16,-18-12-63-16,-13-9-167 15,-3-10-259-15</inkml:trace>
  <inkml:trace contextRef="#ctx0" brushRef="#br0" timeOffset="6566.7059">9454 3605 786 0,'0'0'163'0,"0"0"-99"16,0 0 36 0,0 0 18-16,0 0-3 0,0 0-52 15,-86-69-37-15,56 73-17 16,0 19 0-16,2 6-6 16,8 10 3-16,7 4-1 15,8 4-5-15,5-1 11 16,9 1-8-16,21-2-3 15,7-2 0-15,13-7-18 16,6-5-79-16,5-9-64 16,-1-12-148-16,-2-10-577 15</inkml:trace>
  <inkml:trace contextRef="#ctx0" brushRef="#br0" timeOffset="6998.5494">9722 3682 910 0,'0'0'361'16,"0"0"-292"-16,-28-73-44 16,28 66 85-16,0 7-20 15,0 0-54-15,20 7-36 16,15 16-5-16,9 8 4 16,2 6-3-16,-4 0 4 15,-11-1-22-15,-13-3-33 16,-11-5-1-16,-7-5-9 15,0-9 16-15,-10-3 28 16,-2-5 12-16,1-5 7 0,3-1 1 16,3 0 1-16,4-10 0 15,1-10-9 1,0-2-13-16,9-5-10 16,7-1 23-16,-1 0 6 0,-2 3 3 15,-4 5 7-15,-4 2 28 16,-2 9 34-16,-3 3-10 15,4 4 1-15,-4 2-20 16,3 0-40-16,3 10-1 16,3 13-6-16,6 7 7 15,2 3 5-15,0 4-5 16,1-3 0-16,0-2-1 16,-3-2-14-16,3-5-97 0,0-7-89 15,0-7-167-15</inkml:trace>
  <inkml:trace contextRef="#ctx0" brushRef="#br0" timeOffset="7364.6901">10219 3275 1116 0,'0'0'71'15,"0"0"-25"-15,0 0 39 16,0 0 23-16,0 0-38 16,0 0-70-16,50-18-5 15,-12 42-1-15,-2 7 4 16,-9 2-5-16,-15 1-35 15,-12-3 19-15,0-1 11 16,-21-6 11-16,0-4-5 16,3-3 5-16,8-5 2 15,7-4 1-15,3 3 1 16,10-1-3-16,23 2 1 16,12 0-2-16,10-4-70 15,2-5-176-15,-2-3-352 16</inkml:trace>
  <inkml:trace contextRef="#ctx0" brushRef="#br0" timeOffset="7745.6694">10743 3749 1151 0,'0'0'70'0,"0"0"-65"15,0 0 19-15,0 0 70 16,0 0-49-16,111 27-43 16,-64-23-2-16,-3 0-12 0,-3-4-84 15,-5 0-85-15,-3 0-117 16</inkml:trace>
  <inkml:trace contextRef="#ctx0" brushRef="#br0" timeOffset="8049.8582">11285 3546 1061 0,'0'0'172'0,"0"0"-104"15,0 0 6-15,0 0 37 16,0 0-50-16,0 0-60 16,30 31-1-16,-22 1 1 15,-2 7 3-15,-3-2-2 16,-3-1-2-16,0 0-3 15,0-5-4-15,0-2-56 16,0-1-65-16,0-8-77 16,0-10-250-16</inkml:trace>
  <inkml:trace contextRef="#ctx0" brushRef="#br0" timeOffset="8331.1054">11641 3417 1215 0,'0'0'41'15,"0"0"-30"-15,115 98 43 16,-78-43 24-16,-5 6-27 15,-9 6-26-15,-12-1-25 16,-11 2 10-16,-18 0-10 0,-22-5 0 16,-15-6-12-16,-11-12-53 15,-9-12-38-15,-2-15-32 16,-2-11-239 0</inkml:trace>
  <inkml:trace contextRef="#ctx0" brushRef="#br0" timeOffset="9022.5347">11312 3666 829 0,'0'0'52'16,"0"0"23"-16,0 0 52 16,0 0-34-16,0 0-19 15,-17-72-2-15,17 67-24 16,-2 3 0-16,2 2 4 15,-1 0-7-15,1 0-14 16,0 0-9-16,0 0-19 16,0 2-3-16,0 14-12 0,0 5 12 15,0 9-2-15,0 4 5 16,0 3-3-16,0-2 5 16,0-1-2-16,3-4-1 15,3-7-2-15,2-3-2 16,-2-5 2-16,1-7-108 0,-6-4-132 15,-1-4-234 1</inkml:trace>
  <inkml:trace contextRef="#ctx0" brushRef="#br0" timeOffset="60897.6933">9548 4403 806 0,'0'0'273'15,"0"0"-243"-15,0 0-23 16,0 0 27-16,0 0 69 15,0 0-26-15,51 6-59 16,8-4-11-16,16 1 6 16,10-3-3-16,0 0 5 15,-4 0-4-15,-4 0-3 16,-5-5 0-16,-6-5 1 0,-8 3-7 16,-11 0-1-16,-11 0-1 15,-9 2-11-15,-12 0-47 16,-9 1-80-16,-6 0-49 15,-3 0-119 1</inkml:trace>
  <inkml:trace contextRef="#ctx0" brushRef="#br0" timeOffset="61645.3014">6605 4448 824 0,'0'0'123'0,"0"0"-103"15,0 0-9-15,0 0 0 16,141 0 24-16,-45-5 12 15,17 0-12-15,9 1 9 16,-4-2 12-16,-10 3-1 16,-19 1-12-16,-22 2-27 15,-21 0-8-15,-19 0-8 0,-12 0-2 16,-10 0-24-16,-5 0-41 16,0 0-31-16,-5 0-22 15,-14 2-18-15,-5 1-66 16</inkml:trace>
  <inkml:trace contextRef="#ctx0" brushRef="#br0" timeOffset="62625.1478">9651 4373 1012 0,'0'0'31'0,"0"0"-31"15,0 0-13-15,0 0 13 16,112 6 35-16,-39 3-7 16,12-2-14-16,3 1-9 15,3-2 17-15,-3-1-5 16,-2 0-8-16,-8-1 4 15,-9 0-9-15,-8-3 1 16,-9 0 2-16,-8-1-6 0,-9 0-1 16,-9 0 0-16,-5 0-10 15,-11 0-33-15,-3 0-54 16,-7 0-27-16,0 0-20 16,-11 0-38-16,-12 0-97 15</inkml:trace>
  <inkml:trace contextRef="#ctx0" brushRef="#br0" timeOffset="62964.4876">9770 4407 760 0,'0'0'51'0,"0"0"-44"15,0 0 1-15,0 0 112 16,0 0-32-16,0 0-62 16,90 4-22-16,-24-1 1 15,11 0 21-15,2-3 8 16,5 2-14-16,-4 0-4 15,-5 0-6-15,-8 0-4 16,-10 0 2-16,-11-2-8 16,-12 0 0-16,-9 0-1 0,-14 0-1 15,-5 0-38 1,-6 0-39-16,0 0-43 16,-12 0-75-16</inkml:trace>
  <inkml:trace contextRef="#ctx0" brushRef="#br0" timeOffset="63318.5878">9745 4382 753 0,'0'0'90'16,"0"0"-85"-16,0 0 3 15,0 0 64-15,0 0-2 16,109 19-27-16,-37-15-14 16,11 2 23-16,2 0-3 15,-3-4-10-15,-4 2 4 16,-8-2-22-16,-12 1-13 15,-10-2-3-15,-16-1-3 16,-9 0 1-16,-10 0-6 0,-8 0-47 16,-5 0-41-1,0 0-104-15,-9 0-110 0</inkml:trace>
  <inkml:trace contextRef="#ctx0" brushRef="#br1" timeOffset="86021.9754">3278 6102 1194 0,'0'0'35'15,"0"0"-17"-15,0 0 35 16,0 0 16-16,0 0-18 15,0 0-37-15,91-64-14 16,-56 75-2-16,2 10-3 16,-5 7 1-16,-7 3 2 15,-5 3-18-15,-7 0-14 16,-7-3 7-16,0-6 3 16,-3-6 11-16,0-5 6 0,2-3 4 15,2-10-10-15,0-1 13 16,5 0 6-16,8-1 0 15,2-12-5-15,2-6 1 16,1-5-2-16,1-1 0 16,-4-3-1-16,-4-1 1 15,-3 1 4-15,-8 0 2 16,-4 3 9-16,-3 0 23 16,0 0-9-16,0 3 9 15,-1 2-16-15,-7 4 0 16,2 5-3-16,-1 5 2 0,4 3-12 15,0 3-6 1,3 0-3-16,0 0-10 16,0 6-13-16,0 16 5 15,0 7 17-15,0 6-3 0,0 3-11 16,9 4-4-16,3 5 7 16,3 4-12-16,7 2-11 15,-1 2-5-15,-1-5-13 16,-4-5 9-16,-7-4 6 15,-6-7 18-15,-3-9 17 16,0-6-3-16,-5-8 6 16,-11-4 7-16,-8-4 21 15,-4-3 41-15,-5 0-3 16,-5 0-12-16,4-6-30 16,7-3-15-16,5 3-2 15,10-2-7-15,5-4-13 16,7 1-116-16,5-3-151 15,25-2-626-15</inkml:trace>
  <inkml:trace contextRef="#ctx0" brushRef="#br1" timeOffset="86317.7786">4577 6129 1224 0,'0'0'58'15,"0"0"-49"-15,0 0 48 16,0 0 19-16,0 0-71 15,122 3-4-15,-58 6-2 16,0-1-2-16,-7-1-65 16,-9 0-99-16,-17-3-152 15,-19-4-354-15</inkml:trace>
  <inkml:trace contextRef="#ctx0" brushRef="#br1" timeOffset="86489.3198">4593 6367 924 0,'0'0'43'0,"0"0"41"16,0 0 48-16,117 28-37 15,-67-26-52-15,4-2-31 16,0 0-12-16,-5 0-3 16,-7 0-116-16,-9-4-131 15,-11-7-404-15</inkml:trace>
  <inkml:trace contextRef="#ctx0" brushRef="#br1" timeOffset="87993.6915">6009 6119 1176 0,'0'0'91'15,"0"0"-62"-15,0 0 68 0,0 0 15 16,39-72-40-16,-12 60-49 16,9 5-11-1,-1 7-10-15,1 0 0 0,-3 10-2 16,-5 13-7-16,-8 12 5 16,-7 4-6-16,-11 4 2 15,-2-3-10 1,-8-1-12-16,-8-10 16 0,1-6 11 15,3-8-4-15,3-5 1 16,6-8 2-16,3 0-6 16,0-2 6-16,3 0-1 15,16-18-1-15,4-9-44 16,10-7 10-16,-3-3 37 16,-5 3-2-16,-6 1 3 0,-7 6 5 15,-4 8 24-15,-4 4 20 16,-4 7-2-16,0 6-21 15,0 2-7-15,0 0-19 16,0 0-9-16,0 19-12 16,1 12 14-16,4 11 6 15,1 2 0-15,6 1-3 16,4-4 3-16,4-3-50 16,7-7-31-16,10-3-66 15,5-14-87-15,3-9-279 16</inkml:trace>
  <inkml:trace contextRef="#ctx0" brushRef="#br1" timeOffset="88304.8244">7286 5874 1123 0,'0'0'23'16,"0"0"-13"-16,0 0-1 0,-83-13 18 15,56 47-2-15,0 13-5 16,5 14 10-16,7 14 9 16,7 6-5-16,5 5 21 15,3 3-12-15,3-9-31 16,14-8-7-1,11-10-5-15,15-13-1 0,14-15-97 16,19-13-55-16,9-19-125 16,2-2-613-16</inkml:trace>
  <inkml:trace contextRef="#ctx0" brushRef="#br1" timeOffset="89570.9871">7768 6147 1182 0,'0'0'66'0,"0"0"-57"15,0 0 16-15,85-24 33 16,-55 24-16-16,-2 11-37 15,-2 14-5-15,-10 5-6 16,-6 5 0-16,-7 2-13 16,-3-4-7-16,0-4-10 15,-10-6 12-15,1-8 10 16,2-4 6-16,2-6 8 16,2-3-3-16,3-2 3 0,0 0 2 15,0 0-2-15,3-18-36 16,6-5-14-16,2-5 25 15,-3-4 6-15,-2-1 1 16,-4 2 18-16,-2 3 7 16,0 5 27-1,0 7 12-15,0 5 12 0,0 7 4 16,0 3-5-16,0 1-16 16,0 0-38-16,6 1-3 15,3 18-27-15,7 8 27 16,1 8 1-16,4 2 0 15,-1 1-1-15,0-3 0 0,1-4-5 16,-5-4-16 0,4-5-55-16,-3-6-6 15,5-6-31-15,-2-10-106 16,1 0-290-16</inkml:trace>
  <inkml:trace contextRef="#ctx0" brushRef="#br1" timeOffset="89922.0545">8284 5671 1260 0,'0'0'24'0,"0"0"-24"16,0 0-5-16,0 0 5 15,0 0 4 1,118-32-4-16,-79 57-1 0,-6 6-11 16,-12 3-54-16,-14 4 17 15,-7 0 34-15,-4-1 10 16,-19-1 5-16,0-3 0 16,3-8 3-16,8-4 19 15,5-2 13-15,7-4-11 16,0 0 10-16,6-1-10 15,21 0-22-15,10 1 11 0,9 2-13 16,9-1-108 0,-4-6-198-16</inkml:trace>
  <inkml:trace contextRef="#ctx0" brushRef="#br1" timeOffset="90131.4901">8659 6267 252 0,'0'0'962'0,"0"0"-938"16,0 0-18-16,97 17 25 16,-39-17 42-16,5 0-55 0,-1 0-18 15,-3 0-36-15,-9-2-127 16,-14-9-182-16</inkml:trace>
  <inkml:trace contextRef="#ctx0" brushRef="#br1" timeOffset="90368.4286">9251 6053 1198 0,'0'0'111'0,"0"0"-67"16,0 0-28 0,0 0 33-16,0 0-36 15,0 0-3-15,21 60-10 0,-12-22 0 16,1 0 4-16,-4 1-4 16,0-3-85-16,-1-3-49 15,-2-12-66-15,7-5-157 16</inkml:trace>
  <inkml:trace contextRef="#ctx0" brushRef="#br1" timeOffset="90654.6629">9633 5974 1231 0,'0'0'0'16,"0"0"1"-16,108 85-3 15,-64-35 4-15,-8 4 2 16,-8 5 0-16,-19 3-3 16,-9-8-2-16,-16-6-6 15,-24-5 7-15,-5-11 3 16,-7-7-2-16,0-8 5 15,2-5-6-15,7-8-57 0,17-4-267 16</inkml:trace>
  <inkml:trace contextRef="#ctx0" brushRef="#br1" timeOffset="92917.6001">10439 6222 1193 0,'0'0'210'0,"0"0"-186"15,0 0-12-15,0 0 80 16,0 0-43-16,104 0-37 16,-41 0-8-16,7 2 2 15,0 2-6-15,-6-1 0 16,-10-2 0-16,-11 1-31 0,-10-2-37 15,-9 0-42-15,-12 0-68 16,-12-12-74 0,0-8-288-16</inkml:trace>
  <inkml:trace contextRef="#ctx0" brushRef="#br1" timeOffset="93114.0747">10709 6011 250 0,'0'0'850'15,"0"0"-762"-15,0 0-69 16,0 0 12-16,0 0 10 16,0 0 37-16,13 85-45 15,-1-39-19-15,-3 3-5 16,0 1-8-16,-3-3-1 16,1-1-31-16,2-9-116 0,0-8-107 15,-1-10-523-15</inkml:trace>
  <inkml:trace contextRef="#ctx0" brushRef="#br1" timeOffset="94204.201">11726 6203 1189 0,'0'0'76'0,"0"0"-57"15,0 0 13-15,0 0 69 16,0 0-26-16,0 0-48 16,0 0-27-16,121-65-5 15,-72 86 3-15,-3 5-1 0,-14 5-20 16,-20 3-40-16,-12 2-18 16,-17 1 43-16,-23-3 21 15,-6-5 16-15,1-6 0 16,14-6 1-16,14-7 0 15,11-4 15-15,6-1 0 16,11 0 5-16,28-1 16 16,20-3-8-16,16-1-28 15,7 0-23-15,5 0-120 16,-6-15-177-16</inkml:trace>
  <inkml:trace contextRef="#ctx0" brushRef="#br1" timeOffset="94460.0781">12629 6047 853 0,'0'0'299'16,"0"0"-285"-16,-85-4-9 15,64 28 28-15,2 13 40 16,5 14-16-16,4 11-10 15,10 6-12-15,0 0-16 0,6-7-15 16,18-7-4-16,4-9-8 16,6-12-104-16,8-15-77 15,1-13-203-15</inkml:trace>
  <inkml:trace contextRef="#ctx0" brushRef="#br1" timeOffset="94908.876">12984 6191 1300 0,'0'0'51'16,"0"0"-9"-16,0 0 31 15,0 0-33-15,0 0-31 0,97-22-9 16,-61 42-6-16,-8 4 5 15,-6 4-9-15,-13 2-5 16,-9-1-9-16,0 1-16 16,-19-4 17-16,-2-7 10 15,0-3 1-15,5-8 4 16,11-4-7-16,5-4-32 16,0 0 4-16,14 0 23 15,10-15-7-15,3-7-6 16,-1-6 33-16,-6-3 6 0,-8 1 31 15,-6-3 20 1,-6 5-5-16,0 6 19 16,0 10-9-16,0 6-2 0,0 5-30 15,0 1-28 1,0 7-2-16,0 20-41 16,0 9 41-16,3 10 1 0,7-1 3 15,-1-2-8-15,2-5-13 16,3-7-33-16,0-6-58 15,7-6-42-15,-1-12-125 16,2-7-268-16</inkml:trace>
  <inkml:trace contextRef="#ctx0" brushRef="#br1" timeOffset="95271.1302">13469 5781 1296 0,'0'0'40'0,"0"0"-21"16,0 0 48-16,0 0-41 15,0 0-26-15,88-4-14 16,-57 25 9-16,-7 2-7 15,-10 1 7-15,-10-2-11 0,-4 1 6 16,-7-2 7 0,-16 4-4-16,-4-2 7 0,3-1 0 15,8 1 3-15,13-2-8 16,3 1 1-16,16 0 4 16,19-2 2-16,10-3-2 15,7-5-7-15,4-2-65 16,-1-6-124-16,-10-4-224 15</inkml:trace>
  <inkml:trace contextRef="#ctx0" brushRef="#br1" timeOffset="95470.5869">13819 6303 572 0,'0'0'778'16,"0"0"-731"-16,0 0-45 16,100 10 34-16,-56-9 4 15,5 2-40-15,3-2-37 16,-4-1-149-16,-11-2-240 16</inkml:trace>
  <inkml:trace contextRef="#ctx0" brushRef="#br1" timeOffset="95719.0155">14485 6104 1144 0,'0'0'185'0,"0"0"-121"15,0 0-47-15,0 0 34 16,0 0-31-16,0 0-15 15,0 67-7-15,10-28 5 16,-2 4-5-16,-4-2 3 16,1-1-1-16,-4-7 0 0,-1-3-26 15,3-5-115-15,0-11-66 16,3-10-268-16</inkml:trace>
  <inkml:trace contextRef="#ctx0" brushRef="#br1" timeOffset="96004.2536">14885 5898 1323 0,'0'0'0'0,"86"75"0"0,-34-25 9 16,-4 9 41-16,-8 4-5 16,-8 5-21-16,-13 3-4 15,-12-4-8 1,-7-2-12-16,-22-2 6 0,-21-4 0 16,-12-11-5-16,-14-6-2 15,-7-11-72-15,-9-14-95 16,-1-15-214-16</inkml:trace>
  <inkml:trace contextRef="#ctx0" brushRef="#br1" timeOffset="97461.8728">3443 8224 1317 0,'0'0'55'16,"0"0"-41"0,0 0 23-16,0 0 29 15,0 0-26-15,0 0-40 16,0 0 1-16,103-2-4 0,-72 27-7 16,-2 2 9-16,-4-4-9 15,0-2-18-15,-5-4 2 16,4-5-19-16,-2-8 3 15,0-4 21-15,-1 0 0 16,-1-13 14-16,-1-9 5 16,-7-9 2-16,-6-3 29 15,-3 1 3-15,-3-1 11 16,0 3-10-16,0 4 8 0,-6 8-19 16,0 7 5-1,6 8-25-15,0 4 2 0,0 0-4 16,0 22-29-16,0 16 4 15,3 14 17 1,6 7 1-16,6 1-34 16,-2 3 7-16,-2 3-7 0,4 1-16 15,-5-2-15-15,0-5 2 16,-5-7-13-16,-5-6 0 16,0-9 49-16,-2-7 28 15,-14-10 6-15,-6-5 15 16,1-9 78-16,-9-5 16 0,-6-2 6 15,-4-1-13-15,-5-13-36 16,3-4-31-16,7 0-14 16,9-2-18-16,16 1-3 15,10 1-16-15,19-6-190 16,29-3-249 0</inkml:trace>
  <inkml:trace contextRef="#ctx0" brushRef="#br1" timeOffset="97696.7248">4644 8406 1253 0,'0'0'63'0,"0"0"-63"16,122 14 0-16,-59-9 1 16,1 1-1-16,-6 1-70 15,-14-1-162-15,-22-1-370 16</inkml:trace>
  <inkml:trace contextRef="#ctx0" brushRef="#br1" timeOffset="97853.3069">4661 8636 891 0,'0'0'77'16,"0"0"-29"-16,0 0 45 0,0 0 5 15,113 36-48 1,-55-36-50-16,5 0-53 0,-7-5-181 16,-12-15-481-16</inkml:trace>
  <inkml:trace contextRef="#ctx0" brushRef="#br1" timeOffset="101553.4976">5893 8381 1123 0,'0'0'134'15,"0"0"-91"-15,0 0 41 16,0 0 12-16,0 0-19 16,74-78-43-16,-30 72-19 15,6 6-13-15,1 0-2 16,-3 4-3-16,-8 17 1 16,-8 4 1-16,-10 7 1 15,-13 5-2-15,-9 4-8 16,0-4-17-16,-9 0 6 15,-10-7 0-15,-1-8 5 16,2-5 14-16,3-5 2 16,2-6-1-16,8-4 1 15,4-2 0-15,1 0 9 16,0-1-9-16,6-15-32 0,13-5-24 16,5-5 15-16,-1-6 35 15,-1 0-2-15,-3-3 6 16,-8 4 2-16,-4 4 12 15,-4 2 24-15,-3 6 7 16,0 5-4-16,0 6 6 16,0 4-22-16,0 3-1 15,0 1-15-15,0 0-7 16,7 13-23-16,1 12 10 16,3 10 13-16,2 5 3 15,0 1-3-15,2 1 0 16,-1-5-2-16,2-4 0 15,-1-3-55-15,9-10-31 0,3-4-66 16,2-10-50-16,1-6-232 16</inkml:trace>
  <inkml:trace contextRef="#ctx0" brushRef="#br1" timeOffset="102111.0062">6688 7950 643 0,'0'0'358'0,"0"0"-295"15,0 0 17-15,0-76 13 16,18 65 6-16,0 4-49 16,10 4-43-16,7 3-7 15,-1 0-2-15,1 7-2 16,-9 7-4-16,-7 5 8 0,-11 1-11 15,-8 3 8-15,0-1-1 16,-12 1 1-16,-10-3 1 16,3-3-3-16,2-3 5 15,9-4 4-15,5-3-4 16,3 2 1-16,0 3 4 16,15 3-5-16,12 7 0 15,9 2 0-15,-3-1 1 16,-8-1-1-16,-4-2 1 15,-15-6-1-15,-6-5 0 16,0 0-6-16,-27-2 6 16,-6-3 13-16,-10-2 21 15,-5-2-1-15,3 0-12 16,8 0-15-16,10 0-6 16,12 0-1-16,12 0-65 0,3 0-150 15,14 0-301-15</inkml:trace>
  <inkml:trace contextRef="#ctx0" brushRef="#br1" timeOffset="102624.2758">7350 8553 1168 0,'0'0'69'0,"0"0"-69"16,0 0 53-16,0 0 61 15,0 0-76-15,0 0-29 0,121 38-9 16,-54-33 3-16,-1-1 8 16,-8-1-11-16,-10-3 7 15,-15 0-7-15,-8 0 0 16,-12 0-18-16,-8 0-61 16,-5 0-48-16,0-9-100 0,0-2-530 15</inkml:trace>
  <inkml:trace contextRef="#ctx0" brushRef="#br1" timeOffset="103471.1259">8162 8351 1027 0,'0'0'43'16,"0"0"-13"-16,0 0 14 16,106-22 40-16,-69 22-28 15,-1 6-33-15,0 10-18 16,-8 7-5-16,-6 2 3 15,-8 1-3-15,-9 4 0 16,-5 0-4-16,-5-1 3 16,-17-3 2-16,-4-5-2 15,2-6-2-15,2-3 3 16,10-6 3-16,5-3 2 0,7 0-5 16,0-3 15-1,5 0-2-15,18 0-6 0,10 0-7 16,10-7-30-1,-1-7-8-15,-3-2-2 16,-2-4 31-16,-13-5 5 0,-2-5-1 16,-9 1 5-16,-5 0 8 15,-5 5 7 1,-3 6 29-16,0 4-18 0,0 8 20 16,0 3-3-16,0 3-19 15,0 0-24-15,0 9-9 16,0 13-3-16,0 12 12 15,0 4 9-15,0 0 5 0,14 0 2 16,0-6-16-16,0-4 8 16,5-6-8-16,2-4 0 15,3-5-6-15,4-7-100 16,4-6-87-16,-5 0-350 16</inkml:trace>
  <inkml:trace contextRef="#ctx0" brushRef="#br1" timeOffset="105190.3808">9399 8488 1095 0,'0'0'66'0,"0"0"-66"15,0 0 78-15,0 0 41 16,0 0-42-16,0 0-53 16,0 0-20-16,116 9-1 15,-49-9-3-15,1 0 0 0,0 0 7 16,-4 0-7-16,-8 0 5 15,-3 0-5-15,-10 0-7 16,-7-3-31-16,-8-3-70 16,-6-4-41-16,-9-3-121 15,-10-3-296-15</inkml:trace>
  <inkml:trace contextRef="#ctx0" brushRef="#br1" timeOffset="105448.9297">9663 8253 1243 0,'0'0'69'0,"0"0"-67"16,0 0 14-16,0 0 30 15,0 0-23-15,0 0 1 16,-3 109 5-16,10-61-12 15,4-1-14-15,-1 0-2 16,-1-2-1-16,0-6-1 16,3-7-21-16,0-3-88 0,2-10-50 15,-1-8-163 1</inkml:trace>
  <inkml:trace contextRef="#ctx0" brushRef="#br1" timeOffset="106785.5711">10476 8378 1187 0,'0'0'48'0,"0"0"-30"16,0 0 32-16,0 0 43 0,80-52-45 15,-33 52-41 1,2 0-2-16,-4 17-4 0,-5 2-2 15,-19 4-4-15,-14 2-34 16,-7 4-8-16,-22 3 24 16,-14-2 14-16,-5-3 9 15,6-5 1-15,10-6 0 16,16-4 14-16,9-3 4 16,0-3 10-16,31 1 0 15,18-1 3-15,15-2-9 0,11-1-23 16,1-3 0-1,-1 0-56-15,-5 0-176 0,-10-14-263 16</inkml:trace>
  <inkml:trace contextRef="#ctx0" brushRef="#br1" timeOffset="107212.0181">11116 8355 1119 0,'0'0'42'15,"0"0"-28"-15,0 0 13 16,0 0 44-16,94 8-40 16,-64 14-19-16,-6 5-9 15,-9 2-3-15,-11 2 0 16,-4 0-2-16,-1-4 0 0,-13-4-4 16,-2-7-5-16,8-4 10 15,4-8-6-15,4-2-16 16,0-2-3-16,0 0 24 15,15-15-10-15,9-6-24 16,-2-6 28-16,0 0 8 16,-7-2 1-16,-1 4 8 15,-7 4 46 1,-2 7 32-16,-2 7-5 0,0 5-20 16,-2 2-16-16,1 0-44 15,1 4-2-15,5 18-16 16,0 7 16-16,3 5 1 0,-1 2-1 15,-1-6-1-15,1-1 1 16,2-6-2-16,0-5-14 16,3-4-31-1,3-5-37-15,6-6-56 0,4-3-89 16,0-4-411-16</inkml:trace>
  <inkml:trace contextRef="#ctx0" brushRef="#br1" timeOffset="107587.2434">11668 7897 834 0,'0'0'37'0,"0"0"50"15,0 0 48-15,0 0-82 16,0 0-53-16,100-22-1 16,-64 47 0-16,-2 4 0 15,-11 0-4-15,-14 1-2 16,-9 1 1-16,0-4-1 16,-22-1 7-16,-3-3 22 15,1-5 29-15,8-2 18 0,4-6-1 16,8-2-39-1,4 1-10-15,3 1-1 0,22-2-8 16,15-1 2 0,14-4-2-16,7-3-10 0,3 0-48 15,-1-4-89 1,-11-18-103-16,-4-11-376 0</inkml:trace>
  <inkml:trace contextRef="#ctx0" brushRef="#br1" timeOffset="108723.2841">12205 8493 824 0,'0'0'89'16,"0"0"-74"-16,0 0 58 15,0 0 45-15,0 0-68 16,0 0-21-16,-18 20-1 16,18-15 11-16,0-3 13 15,0 4 0-15,12-1-13 16,12 2 3-16,12 1-17 0,7-1-5 15,8-3-11-15,-2 0 0 16,-3-4-5-16,-7 0-1 16,-9 0 3-16,-8 0-6 15,-7 0-5 1,-6-4-58-16,0-3-84 0,1-2-123 16,1-2-368-16</inkml:trace>
  <inkml:trace contextRef="#ctx0" brushRef="#br1" timeOffset="109319.6217">12971 8349 1180 0,'0'0'17'0,"0"0"-8"16,0 0 51-16,0 0 34 15,0 0-48-15,101-50-39 16,-74 50-1 0,4 0-5-16,-2 4-1 0,-6 6-3 15,-3 5 2 1,-8 0-7-16,-8 5 3 0,-4 5-2 16,0 1-19-16,-13 5 8 15,-14 3-19-15,-8-1 4 16,0-4 2-16,-1-1 11 15,9-4 15-15,5-7 1 16,4-3 4-16,7-6 0 16,5-2 0-16,2-2 2 15,2-2 0-15,2 0 12 16,0-2 32-16,0 1 5 0,0 1-1 16,3 0-11-16,17 3-8 15,11 1-19-15,14 1 1 16,6 2-1-16,4 1-8 15,-3 1-4 1,0-5-1-16,-7 1 0 0,-3-1-35 16,-2-5-143-16,-6-1-109 15,-5-3-581-15</inkml:trace>
  <inkml:trace contextRef="#ctx0" brushRef="#br1" timeOffset="111836.7773">3355 10354 1199 0,'0'0'29'0,"0"0"2"16,0 0 4-16,0 0 31 16,0 0-7-16,0 0-48 0,52 2-9 15,-26 35-4-15,-1 7 2 16,-1-1 0-16,-5-4 0 16,-1-3-6-16,-3-9-12 15,3-8-15-15,0-6 6 16,1-9 9-1,2-4 1-15,0 0 7 0,1-15 10 16,-5-7 1 0,-4-8 6-16,-1-4-7 15,-7-5 27-15,-4 0 12 0,-1 0-14 16,0 5 1-16,0 6-6 16,0 9-5-16,0 7-1 15,-1 9 2-15,1 3-9 16,0 0-7-16,0 8-19 15,0 23 5-15,7 13 13 16,14 8-2-16,6 8-22 0,6-3-26 16,-2-1 4-16,3-3 0 15,-7-4-16-15,-8-6 16 16,-11-4 16-16,-8-9 12 16,0-3 10-16,-13-8 9 15,-17-4 0-15,-6-6 24 16,-9-4 22-16,-4-5 21 15,-2 0-3-15,5 0-20 16,7 0-19-16,9-2-11 16,11-2-11-16,10 2-3 15,9 2-1-15,0-2-61 16,27-4-114-16,15-5-373 16</inkml:trace>
  <inkml:trace contextRef="#ctx0" brushRef="#br1" timeOffset="112067.2701">4502 10561 1180 0,'0'0'42'0,"0"0"-38"15,91-2-2 1,-45 2 9-16,2 3 0 0,-2 4-11 16,-7 0-99-16,-10-1-186 15,-19-4-581 1</inkml:trace>
  <inkml:trace contextRef="#ctx0" brushRef="#br1" timeOffset="112246.7894">4556 10740 863 0,'0'0'52'0,"0"0"1"16,0 0 63-16,97 35-26 15,-48-31-60-15,4-2-25 0,-3-2-5 16,-5 0-63-16,-8-5-103 16,-9-9-183-16</inkml:trace>
  <inkml:trace contextRef="#ctx0" brushRef="#br1" timeOffset="113351.4904">6012 10368 1020 0,'0'0'137'0,"0"0"-104"15,0 0 28-15,0 0 32 16,0 0-14-16,87-74-43 15,-44 74-17-15,6 0-18 16,0 18-1 0,-5 8-1-16,-7 7-5 0,-7 5 5 15,-14-1-8-15,-13-1-35 16,-3-6 1-16,-16-3 17 16,-11-9 6-16,1-4 16 15,1-7-3-15,7-7 7 16,8 0 9-16,4 0-6 0,6 0 13 15,0-16-11 1,16-5-5-16,14-5-44 0,5-3 2 16,-4-4 21-16,-3-1 16 15,-10 3 5-15,-9 3 8 16,-6 5 36-16,-3 7 15 16,0 6-6-16,0 6-12 15,0 4-9-15,0 0-24 16,0 5-8-16,0 20-8 15,0 8 3-15,6 8 8 16,7 1-5-16,1-1 3 16,4-6-1-16,-3-2 0 15,1-5-35-15,5-6-19 16,0-6-27-16,6-6-44 16,1-5-49-16,-1-5-207 15</inkml:trace>
  <inkml:trace contextRef="#ctx0" brushRef="#br1" timeOffset="113853.1507">6761 9943 951 0,'0'0'81'0,"0"0"-10"16,0 0 16-16,-15-80 7 16,31 71-19-16,10 6-41 15,7 3-34-15,10 0-2 16,0 12-2-16,-7 7-3 15,-9 2 2-15,-14 1-5 16,-11 3-35-16,-2 0 22 16,-10-1 11-16,-10-2 5 15,-4 0 4-15,2-3 0 16,8-2 3-16,5 0-4 0,8 0-2 31,1 0 6-31,1 2-4 0,11-3 4 0,-1 1 0 16,-4-6 6-16,-7-3-6 15,0-4 13-15,0-3 17 16,-18-1 20-16,-10 0 22 16,-8 0-42-1,-3 0-12-15,5 0-18 16,4 0-1-16,12 0-58 0,8 0-165 16,10-3-263-16</inkml:trace>
  <inkml:trace contextRef="#ctx0" brushRef="#br1" timeOffset="114534.9454">7198 10435 909 0,'0'0'85'16,"0"0"-64"-16,0 0 81 16,0 0-35-16,0 0-32 0,122 14-4 15,-69-12-1 1,5 2-4-16,2-2 7 0,-1-2-14 16,-2 0-17-1,-3 0 5-15,-8 0-7 0,-10 0-8 16,-2 0-37-1,-13-6-50-15,-9-2-27 0,-11-6-128 16,-1-2-226-16</inkml:trace>
  <inkml:trace contextRef="#ctx0" brushRef="#br1" timeOffset="114781.3434">7540 10260 1020 0,'0'0'120'0,"0"0"-94"0,0 0 15 16,0 0-9-16,0 0 30 15,0 77 7-15,9-36-38 16,0 0-9-16,1 2-11 16,-1-5-4-16,-1-1-7 15,0-3 4-15,0-5-8 16,1-1-11-16,4-5-62 15,4-5-75-15,5-9-85 16,5-6-354-16</inkml:trace>
  <inkml:trace contextRef="#ctx0" brushRef="#br1" timeOffset="115118.4445">8046 10338 268 0,'0'0'1028'0,"0"0"-1009"16,88-43-12-16,-51 42 27 16,-4 1 11-16,2 0-39 15,-9 17-6-15,-13 3-3 0,-11 5-25 16,-2 3-7-1,-27 1 11-15,-10 4 22 0,-3-3-6 16,8 0 8 0,13-7 2-16,11-3-1 15,8-3-1-15,14-2 13 0,22-6 4 16,8-5 5-16,9-4-18 16,0 0-4-1,1 0-47-15,-6-16-133 0,-4-6-341 16</inkml:trace>
  <inkml:trace contextRef="#ctx0" brushRef="#br1" timeOffset="115570.595">8502 10319 1031 0,'0'0'176'0,"0"0"-115"0,0 0-22 16,107-22 54-16,-75 22-37 15,-1 2-49-15,-7 10-1 16,-6 6-6 0,-10 3 0-16,-8 5-1 0,0 4 0 15,-16 1-10-15,-7-3-27 16,-3-3-19-16,7-6 18 16,7-6-27-16,6-4 15 15,6-8-17-15,0-1-36 16,9-10 69-16,12-13-44 15,-3-7 75-15,1-6 4 0,-7-3 53 16,-3-1 12-16,-6 5 19 16,-3 6-24-16,0 10 4 15,0 8 35-15,0 7-38 16,0 4-14 0,0 0-47-16,6 16-3 0,0 16-3 15,3 7 3-15,-2 5 3 16,-1-3-1-16,0-3 0 15,-3-7 1-15,2-6 0 16,7-4 0-16,-3-5-49 16,7-6-53-16,2-5-45 15,1-5-159-15</inkml:trace>
  <inkml:trace contextRef="#ctx0" brushRef="#br1" timeOffset="115951.565">8944 9928 667 0,'0'0'557'0,"0"0"-529"16,0 0-10-16,0 0-16 0,86-36 16 15,-44 40-15-15,-5 15-3 16,-5 3 0-16,-14 2-69 16,-11-2 16-16,-7-1 9 15,-2 1 34 1,-17 1 9-16,-2-3 2 0,5-2 1 16,4 1 5-16,9-3 18 15,3-2 17-15,9 0 12 16,15-2 10-16,10-3 6 15,8-2-35-15,1-2-19 16,6-1-7 0,1-2-8-16,-3-2-2 0,-5 0-55 15,-7 0-76-15,-10-6-87 16,-12-9-264-16</inkml:trace>
  <inkml:trace contextRef="#ctx0" brushRef="#br1" timeOffset="116558.8528">9633 10443 997 0,'0'0'60'16,"0"0"-53"0,0 0 48-16,0 0 58 0,0 0-1 15,0 0-53-15,70 2-46 0,-12 6 6 16,5-1 0-1,6-1-8-15,-5-2-8 0,-7-2-3 16,-11-2-6-16,-11 0-64 16,-8 0-131-16,-7 0-109 15</inkml:trace>
  <inkml:trace contextRef="#ctx0" brushRef="#br1" timeOffset="117085.0245">10282 10347 1168 0,'0'0'31'0,"0"0"5"0,0 0 33 16,97-22 8-16,-61 22-39 15,-5 17-32-15,-4 4-5 16,-8 3 0-16,-8 2-1 16,-8 1 0-16,-3-1-1 15,0-2-1-15,-11-5 1 16,-5-2-1-16,4-5-9 16,3-5 8-16,2-3-9 15,5-4-3-15,2 0 7 16,0 0 3-16,16-14-27 15,8-4-55-15,2-5 14 0,-1-2 40 16,-7-5 21-16,-1-2 12 16,-9-1 6-16,-3 5 6 15,-5 8 37-15,0 7 24 16,0 7-5-16,0 6-8 16,0 0-46-16,1 11-14 15,1 18 0-15,1 8 12 16,0 3 4-16,3-2-16 15,0-4 0-15,6-4 5 16,0-3-4-16,4-5-2 16,2-5-6-16,6-6-82 15,0-6-33-15,1-5-97 0,-2 0-421 16</inkml:trace>
  <inkml:trace contextRef="#ctx0" brushRef="#br1" timeOffset="117344.9882">10998 10394 1152 0,'0'0'61'0,"0"0"-34"0,0 0 50 16,0 0 20-1,0 0-53-15,109 24-21 0,-58-17-5 16,-5-4-11-16,-1-3-2 16,-5 0-4-16,-6-2-1 15,-2-5-53 1,-8-1-90-16,-2-2-125 16,-4 0-268-16</inkml:trace>
  <inkml:trace contextRef="#ctx0" brushRef="#br1" timeOffset="117750.9001">11847 10280 1136 0,'0'0'15'15,"0"0"-3"-15,84-18 2 16,-47 18 38-16,-4 0-20 16,-9 3-29-16,-6 8-3 15,-11 4 0 1,-7 1-8-16,0 6-10 0,-21 5-3 16,-16 3 6-16,-8 2-9 15,-1-3 17-15,16-4 3 16,15-5 1-16,15-6 3 15,5-2 0-15,29-1 40 0,13-2 22 16,10-1-10-16,3-3-14 16,-6-5-21-16,-4 0-3 15,-9 0-7-15,-7 0 4 16,-7 0-10-16,-6-5-1 16,-9-4-22-16,-5-2-67 15,-7-3-64-15,0-1-237 16</inkml:trace>
  <inkml:trace contextRef="#ctx0" brushRef="#br1" timeOffset="122276.736">2376 12696 708 0,'0'0'123'0,"0"0"-22"15,0 0 15-15,0 0 6 16,18-77-44-16,-18 61-28 16,-3 2-21-16,-10 1-8 15,-4 1-4-15,-8 4 1 16,-3 4-10-16,-8 4-6 15,-2 0-2-15,3 6-3 0,9 8 0 16,7 7 0 0,4 1 3-16,8 0 0 0,7 3 0 15,0-1 1-15,11-1-1 16,15-3 0-16,8-4 8 16,5-8-5-1,6-3 0-15,1-5-3 0,-3 0-3 16,-5-17-1-16,-7-10-4 15,-6-3 2-15,-7-7 4 16,-6-3 2-16,-7-3 0 16,-5-7 0-16,0-2 4 15,0 1-1-15,-8 2 1 0,-1 6 5 16,-1 5 10 0,1 7-7-16,1 5 11 15,2 5 6-15,3 7-6 16,0 6 12-16,1 4-12 0,0 4-8 15,2 0-8-15,-3 0-7 16,3 0-5-16,0 13-8 16,0 13 7-16,0 11 6 15,0 6 5-15,0 4-3 16,5 1-2-16,-1 1 0 16,-3-2 0-16,1-1 1 15,-1-2-1-15,2 0-40 16,2-5-41-16,1-3-65 15,0-10-8-15,1-9-164 16</inkml:trace>
  <inkml:trace contextRef="#ctx0" brushRef="#br1" timeOffset="123143.494">2803 12353 996 0,'0'0'78'0,"0"0"-36"16,0 0 33-16,0 0 1 15,0 0-20-15,0 0-56 16,22-12-4-16,-13 33 4 16,-1 6 0-16,2 0-1 0,-4 0 0 15,0-2-3-15,2-2 4 16,-1-5 0-16,5-4-3 16,-3-3-6-16,7-5 0 15,-2-6-2-15,2 0 9 16,1 0 4-16,-1-12 1 15,-4-2 2-15,1-3-2 16,-4-5 1-16,-3 0 3 16,-1 0-4-16,-2-1 12 15,0 1-9-15,-3 4 10 0,0 2 4 16,0 3-6 0,0 1 8-16,0 5-10 15,0 3-3-15,-3 3 3 16,3 1-8-16,0 0-4 0,0 0 0 15,-2 0-21-15,2 13 21 16,0 6-3-16,0 3-2 16,0 4 5-16,0 1 0 15,5 4 0-15,2-1-3 16,4 1-10-16,-2-2-6 16,-1 4 8-16,-2-1 5 15,-4 3 2-15,-2 2 1 16,0-2-3-16,0-3 6 0,-6-3-2 15,-7-5 2-15,-4-6-1 16,2-5-2 0,-5-5 2-16,0-8 1 0,-5 0 15 15,-7 0 31-15,-5-5-17 16,-3-8-10-16,4 0-3 16,2 2-15-1,4 1-1-15,10 5 0 0,4 4-14 16,5 1-115-16,4 0-69 15,7 0-271-15</inkml:trace>
  <inkml:trace contextRef="#ctx0" brushRef="#br1" timeOffset="123476.2067">2206 12959 1089 0,'0'0'65'16,"0"0"-53"-16,0 0 18 16,0 0 94-16,0 0-13 15,0 0-92-15,87 30 7 16,1-28-2-16,16 1-4 15,15-1-10-15,7-2-3 0,-1 0-1 16,-7 0-5 0,-12 0-1-16,-15 0 8 0,-21-6-8 15,-15-1-4-15,-20 3-27 16,-15 0-36-16,-12 2-78 16,-8 0-128-16</inkml:trace>
  <inkml:trace contextRef="#ctx0" brushRef="#br1" timeOffset="124319.7419">2604 13614 956 0,'0'0'90'16,"0"0"-56"-16,0 0-16 0,0 0 57 16,-14-80-12-1,-3 73-18-15,-5 2-38 0,-5 5-4 16,-6 0-1-16,-1 2 1 15,1 13 0-15,3 4 11 16,8 3-9-16,10 1 0 16,5-1 0-16,7-2-2 15,0-3-1-15,20-5-2 16,10-4 0-16,3-6 11 16,6-2-7-16,-1-1-1 15,-5-14-3-15,-3-10-3 16,-7-4 3-16,-4-8 0 15,-3-4 0-15,-7-2 3 16,-4-3-2-16,-5 1 4 16,0 5 7-16,0 5-2 0,-5 5 25 15,-2 8-7-15,-2 11-6 16,6 2 5-16,0 8-6 16,3 1-9-16,-3 4-12 15,3 21-25-15,-3 8 25 16,3 11 3-16,0 4-2 15,0 3 7-15,0 1-7 16,0 1 1-16,6-3-2 16,0-5-39-16,12-2-76 15,4-11-64-15,8-7-141 16</inkml:trace>
  <inkml:trace contextRef="#ctx0" brushRef="#br1" timeOffset="124761.1103">2933 13491 1012 0,'0'0'101'16,"0"0"-75"-16,0 0-4 16,0 0 51-16,0 0-30 15,92 2-31-15,-77 24-12 16,-3 7 1-16,-7-1 0 0,-5 4-1 15,0-7 0 1,-11-1-1-16,-8-5-15 0,2-9 7 16,4-4-2-16,4-7 10 15,9-3 1 1,0 0 9-16,6-11 9 16,15-11-18-16,7-1-18 15,2-4 15-15,1-3-2 0,-4-2 5 16,-4 1 0-1,-7 2 2-15,-7 5 3 0,-1 8 22 16,-6 6-2-16,-2 6 19 16,0 4-25-16,0 0-19 15,0 10-17-15,2 16 12 16,4 5 5-16,1 5 3 0,4-3 0 16,4 0-6-16,1-5-36 15,5-4-62 1,7-7-70-16,5-9-134 0</inkml:trace>
  <inkml:trace contextRef="#ctx0" brushRef="#br1" timeOffset="125220.8931">4122 12940 993 0,'0'0'106'0,"0"0"-69"16,0 0-11-16,0 0 69 0,0 0-30 15,104-18-36-15,-59 18-24 16,-2 0 0-16,6 4-3 16,-4 3-2-16,-2 3-21 15,-10-2-88-15,-16 2-90 16,-17-5-110-16</inkml:trace>
  <inkml:trace contextRef="#ctx0" brushRef="#br1" timeOffset="125397.568">4135 13122 819 0,'0'0'44'15,"0"0"78"-15,0 0 22 0,0 0 4 16,106 46-61-16,-55-40-41 16,6-1-31-16,-2 0-14 15,-3-2 4-15,-9-1-5 16,-10-2-78-16,-9 0-87 15,-12 0-131-15,-5 0-291 16</inkml:trace>
  <inkml:trace contextRef="#ctx0" brushRef="#br1" timeOffset="139381.6143">5739 12752 847 0,'0'0'55'0,"0"0"-8"0,6-82-19 16,-12 55 61-16,-15 2-17 15,-7 4-14-15,-7 8-26 16,-8 5-25-16,0 6-7 15,-3 2 3 1,7 2 2-16,8 15 11 0,7 2-6 16,10 4 6-16,8-2-7 15,6-1-3-15,0-3 1 16,15-4-5-16,14-5 4 16,2-7 0-16,6-1 0 0,2-6-3 15,-3-12-3 1,-2-9-25-16,-4-9 20 15,0-5 2-15,-9-6-1 16,-5-2 2-16,-4 1 2 0,-2-4 5 16,-5 7-3-16,-2-1 1 15,-3 5 7-15,0 3 10 16,0 4-7-16,-11 2 9 16,0 5-5-16,2 7 9 15,1 5 0-15,1 6-11 16,7 6-1-16,-3 3-14 15,0 0 0-15,-3 5-4 16,-5 17 0-16,0 11 4 16,0 9 0-16,5 8 4 15,4 2-6-15,1 4 2 0,1 4 0 16,-2 1 0-16,2 5 0 16,0-3-80-16,-3-4-52 15,-2-9-63 1,-3-15-89-16</inkml:trace>
  <inkml:trace contextRef="#ctx0" brushRef="#br1" timeOffset="139615.3911">5238 12803 592 0,'0'0'486'16,"0"0"-436"-16,0 0-46 15,131 12 37-15,-55-11 50 16,9 2-40 0,12 0-38-16,2 0-5 0,-8 0-4 15,-15 0-4-15,-12 0 0 16,-16 2-19-16,-17 1-99 16,-19 0-71-1,-12 0-163-15</inkml:trace>
  <inkml:trace contextRef="#ctx0" brushRef="#br1" timeOffset="140298.8428">5763 13439 707 0,'0'0'332'16,"0"0"-286"-16,-97-42-38 16,55 36 64-16,-4 6-1 15,1 0-30-15,5 7-14 16,10 13-18-16,9 2-1 15,8 3-2-15,10-1-5 16,3-1 3-16,3-2-3 16,18-9 1-16,7-5 5 15,8-7-6-15,4 0-1 0,6-8-1 16,-4-14-27 0,-6-7 10-16,-9-6 12 0,-5-7 4 15,-11-4 2-15,-7-5 3 16,-1-4-1-16,-3 0 10 15,0 4 17 1,-12 5 10-16,0 7 4 0,-1 10-17 16,1 7 8-16,3 9 1 15,0 8-10-15,8 5-2 16,1 0-23-16,-5 12-11 16,5 15-6-16,-3 13 17 15,3 5 4-15,0 6 0 16,9 2-1-16,7 0-3 15,1-1-45-15,2-3-36 16,0-5-82-16,3-8-98 0,1-12-290 16</inkml:trace>
  <inkml:trace contextRef="#ctx0" brushRef="#br1" timeOffset="140714.7311">5957 13227 1151 0,'0'0'57'16,"0"0"-3"-16,0 0-18 15,0 0 46-15,0 0-32 16,103-5-33-16,-78 35-17 0,-4 3 1 16,-9 3-1-16,-9-1 0 15,-3-2-21-15,-3-8-13 16,-12-6-10-16,3-11 26 15,2-4-19-15,7-4-4 16,0 0 30-16,3-12-1 16,0-12-46-16,6-2 34 15,15-4 19-15,1-2 4 16,-1 4 1-16,-5 1 0 16,-5 9 35-16,-1 7 39 15,-5 7 0-15,-4 4-16 16,2 0-58-16,2 11-6 15,2 13 6-15,5 5 12 16,2 1-3-16,2-3-6 16,2 0-3-16,7-3 0 15,5-4-6-15,9-6-99 0,7-7-69 16,-1-7-250-16</inkml:trace>
  <inkml:trace contextRef="#ctx0" brushRef="#br1" timeOffset="141065.8778">7165 12230 958 0,'0'0'11'16,"-105"21"4"-16,48 18 36 16,7 15 65-16,9 14-32 15,11 17 10-15,15 11-22 0,12 5-22 16,3-1-26-1,21-10-7-15,10-9-15 16,11-14 7-16,7-10-9 0,4-12-17 16,3-11-99-16,2-13-108 15,-1-13-232-15</inkml:trace>
  <inkml:trace contextRef="#ctx0" brushRef="#br1" timeOffset="141871.806">7601 12741 75 0,'0'0'973'15,"0"0"-891"-15,0 0-37 16,25-85 44-16,-5 66 5 16,8 7-33-16,-1 5-25 15,7 7-29-15,-1 0-1 0,-1 7-6 16,-4 15-1 0,-9 7-1-16,-8 2-3 15,-11 1 0-15,0-2-24 0,-9-5-10 16,-9-3 17-16,4-9 1 15,7-3 9-15,3-8-14 16,4-2-18-16,0 0 44 16,13-6 0-16,9-13-4 15,5-3-15-15,-1-6-9 16,-6-5 6-16,-6-3 22 16,-1-5-2-16,-7 0 2 15,-1 4 2-15,-5 9 43 16,0 10 6-16,0 8-14 15,0 6 10-15,0 4 3 16,0 0-50-16,0 18-16 0,3 12 16 16,5 13 10-16,3 4-3 15,4 0-2 1,3-4-4-16,1-2 2 16,-1-6-3-16,0-5-75 0,3-4-54 15,1-11-67-15,-1-6-140 16</inkml:trace>
  <inkml:trace contextRef="#ctx0" brushRef="#br1" timeOffset="142381.4411">8328 12189 945 0,'0'0'46'0,"0"0"9"15,0 0 33-15,0 0-25 16,0 0-17-16,0 0-30 15,88-61-15-15,-55 73-1 16,-5 6-1-16,-4 5-3 0,-12 2-3 16,-12-1 3-16,0-1-4 15,-11-3-1-15,-8-3 1 16,2-2 4-16,4-4 4 16,9 3 0-16,4 3 0 15,4 2-3-15,21 4 2 16,10-1 1-16,2 0 1 15,-6-1 0-15,-10-4-2 16,-12-4 1-16,-9-3-1 16,-7-3 1-16,-28-3 27 15,-13-1 33-15,-7-3-14 0,-3 0-17 16,9 3-12-16,10 1-15 16,14 4-2-1,19 8-33-15,6-1-118 0,27-1-184 16</inkml:trace>
  <inkml:trace contextRef="#ctx0" brushRef="#br1" timeOffset="142637.0683">8993 12764 611 0,'0'0'551'16,"116"0"-544"-16,-53 0-3 15,-2 0 29-15,-6 0 45 16,-4-8-29 0,-3-1-39-16,-9 1-2 0,-6-4-8 15,-13-1-9-15,-11-1-65 16,-9-4-114-16,0-2-171 15</inkml:trace>
  <inkml:trace contextRef="#ctx0" brushRef="#br1" timeOffset="142842.1837">9189 12468 1148 0,'0'0'68'0,"0"0"-60"16,0 0 9-16,0 0 88 15,1 90-30-15,14-42-33 16,-3 2-37-16,3 1 5 16,-6-5-9-16,-5-5-1 15,-1-4-7-15,-1-3-51 16,-2-5-69-16,0-5-53 16,0-6-202-16</inkml:trace>
  <inkml:trace contextRef="#ctx0" brushRef="#br1" timeOffset="143460.472">9896 12635 1144 0,'0'0'31'16,"0"0"-12"0,0 0 23-16,95-57 39 0,-56 57-26 15,-2 0-35-15,-4 5-12 16,-8 13-8-16,-14 4-4 16,-11 7-32-16,-18 2 5 15,-21 1 16-15,-6 0 1 16,4-3 13-16,12-2-1 15,14-6 2-15,15-4-3 16,3 0 3-16,30-6 9 16,16-3 17-16,11-7-16 15,7-1-10-15,2 0-13 16,-3-10-119-16,-11-11-208 0</inkml:trace>
  <inkml:trace contextRef="#ctx0" brushRef="#br1" timeOffset="143881.3363">10387 12534 1028 0,'0'0'127'0,"0"0"-75"16,0 0 1-16,0 0 0 16,0 0-17-16,95 63-26 0,-82-32-4 15,-8 3 0 1,-5 0-4-16,0-5 0 15,-9-2-4-15,-7-7 2 0,5-3-6 16,2-6-24-16,5-5-23 16,4-4-4-16,0-2-18 15,8 0 37-15,9-18-55 16,5-6-32-16,1-9 95 16,-7-4 30-16,0-6 26 15,-3-1 49 1,-7 5-2-16,-3 6 16 0,-3 12 9 15,0 12-25-15,1 5-1 16,3 4-20-16,-1 9-52 16,3 19 3-16,3 13-3 15,-1 7 15-15,7-1-12 0,-5-7-2 16,3-3-2 0,-2-7 1-16,7-7-13 15,-2-5-67-15,5-8-26 16,0-5-42-16,3-5-258 15</inkml:trace>
  <inkml:trace contextRef="#ctx0" brushRef="#br1" timeOffset="144264.3733">10837 12018 1134 0,'0'0'17'0,"0"0"-17"16,0 0 0 0,0 0-1-16,0 0-3 0,83 51 4 15,-63-12 0-15,-10-3-4 16,-10-3 5-16,-4-4-2 15,-19-5-4-15,1-1 5 16,3-5 2-16,7-2 10 16,9-1 7-16,3-1 11 15,9-2 26-15,22 3 23 16,12-4-25-16,8-1-42 0,6-3-5 16,-2 0-5-16,0-2-4 15,-10-3-83-15,-11-2-124 16,-14 0-358-16</inkml:trace>
  <inkml:trace contextRef="#ctx0" brushRef="#br1" timeOffset="144830.8932">11352 12664 649 0,'0'0'457'0,"0"0"-401"0,0 0-24 16,0 0 124-16,0 0-60 15,109 2-60-15,-47 2-10 16,6 0-26-16,-4 2 0 16,-3-2-14-16,0 1-126 15,-6-5-161-15,-4 0-405 16</inkml:trace>
  <inkml:trace contextRef="#ctx0" brushRef="#br1" timeOffset="145266.7389">12075 12550 1196 0,'0'0'31'0,"0"0"-18"0,81-16 41 15,-47 16 16-15,-1 16-43 16,-3 8-26-16,-9 5 1 15,-14 3-4-15,-7 3 0 16,-3-2-8-16,-18-3-5 16,-2-10-4-16,3-7 11 15,5-3 0-15,8-8 6 16,5-2-6-16,2 0-8 16,2 0 16-16,18-16-43 0,9-5-32 15,7-6 56 1,-2-3 5-16,-4-1 14 15,-9 3 3-15,-3 6 4 16,-11 5 39-16,-4 8 17 0,-3 6 7 16,0 3-32-1,0 2-38-15,0 19-1 0,-6 13 1 16,0 7 20-16,6 3-12 16,0-1-8-16,3-5 1 15,18-4 6-15,7-4-7 16,8-5-60-16,5-11-103 15,-1-10-235-15</inkml:trace>
  <inkml:trace contextRef="#ctx0" brushRef="#br1" timeOffset="145459.2132">12684 12698 1169 0,'0'0'47'0,"0"0"-38"16,128 17 28-16,-71-13 12 15,-3-1-49-15,-5 0-39 16,-7-3-116-16,-17 0-291 16</inkml:trace>
  <inkml:trace contextRef="#ctx0" brushRef="#br1" timeOffset="145755.9355">13248 12550 1296 0,'0'0'20'15,"0"0"-19"-15,0 0 1 16,110-13 20-16,-84 29-22 15,-11 7-3-15,-9 4-2 16,-6 6-21-16,-9 0 1 16,-12 0 8-16,3-6 16 15,5-5-2-15,13-7 0 16,0-3 3-16,14-6 1 0,18-3 19 16,10-3-3-16,13 0-17 15,1-11-49-15,1-12-177 16,-6-11-345-16</inkml:trace>
  <inkml:trace contextRef="#ctx0" brushRef="#br1" timeOffset="146021.494">13703 12055 930 0,'0'0'56'0,"0"0"-45"16,122 110 135-16,-62-45-16 16,-2 10-41-16,-8 1-40 0,-9 4-4 15,-13 3-16-15,-15 2-5 16,-13-2 20-16,-5-4-37 16,-32-6-7-16,-20-10 2 15,-16-6-2-15,-8-7 0 16,-11-7-101-16,-11-15-155 15,-3-13-398-15</inkml:trace>
  <inkml:trace contextRef="#ctx0" brushRef="#br1" timeOffset="147036.1398">4592 14804 922 0,'0'0'169'0,"0"0"-145"16,0 0-18-16,0 0 108 15,0 0 8-15,0 0-42 16,-18-2-36-16,28 2-24 16,14 0 3-16,12 3-1 15,7 1-14-15,2 2-8 0,3 1-1 16,1 0-70-16,-4-2-149 15,-8-2-188-15</inkml:trace>
  <inkml:trace contextRef="#ctx0" brushRef="#br1" timeOffset="147207.682">4532 14997 1163 0,'0'0'91'0,"0"0"-89"16,84 19 27-16,-35-14 73 16,5-1-57-16,4 0-45 15,0 1 0-15,-3-2-155 16,-8-3-225-16</inkml:trace>
  <inkml:trace contextRef="#ctx0" brushRef="#br1" timeOffset="148570.6425">6594 14714 1151 0,'0'0'31'0,"-18"-74"-24"15,-9 42-1-15,-3 3 66 16,-8 8 11-16,-6 6-37 15,1 11-29-15,1 4-13 16,8 0-2-16,10 14-1 16,9 6-2-16,6 2-2 15,9-2 3-15,0-2 2 0,8-4 0 16,20-3 2 0,8-8-4-16,6-3-21 0,4-3-23 15,-4-16-8 1,-5-11 9-16,-7-7 19 15,-2-5 3-15,-10-5 10 16,-3-6 2-16,-6-4 9 0,-8-1 0 16,-1-1 4-16,0 5 27 15,-10 4 0-15,-7 12-1 16,-2 10 13-16,4 8-8 16,3 14-26-16,6 6-5 15,0 4-4-15,3 22-11 0,2 14 7 16,1 14 8-1,0 7-2-15,7 6 1 0,4 3-2 16,-1-3-2-16,-4-1-1 16,2-4-102-16,-1-10-31 15,0-10-161-15</inkml:trace>
  <inkml:trace contextRef="#ctx0" brushRef="#br1" timeOffset="148781.0685">6100 14830 778 0,'0'0'265'15,"0"0"-239"-15,0 0-19 16,151 9 105-16,-59-9-5 0,16 0-37 16,7-2-35-16,1-6-10 15,0 0-15-15,-17-1-10 16,-17 2-24-16,-23 4-109 15,-26 2-223-15</inkml:trace>
  <inkml:trace contextRef="#ctx0" brushRef="#br1" timeOffset="149446.5752">6427 15523 1091 0,'0'0'45'0,"0"0"-38"16,0 0-4-16,-104-69 38 15,62 69 31-15,-6 0-32 16,5 7-19-16,2 13-9 16,11 3 8-16,11 0-5 15,10-1-11-15,9-1 2 16,0-4-6-16,12-5 4 16,18-5 2-16,9-7-4 15,7 0-2-15,-1-18-21 16,-1-10-15-16,-9-9 13 0,-8-6-1 15,-9-7 10-15,-7-5 13 16,-6-2 1-16,-5 0 0 16,0 6 7-16,0 10 9 15,-5 9 21 1,-5 13-6-16,4 9-5 0,3 6 17 16,2 4-24-16,-1 4-19 15,2 21-13-15,0 11 13 16,0 11 8-16,3 10-4 15,12 6 0-15,5 0-1 16,2-2-3-16,3-6-17 16,5-8-115-16,4-12-77 15,-1-17-219-15</inkml:trace>
  <inkml:trace contextRef="#ctx0" brushRef="#br1" timeOffset="149830.5503">6696 15300 983 0,'0'0'32'0,"0"0"12"15,0 0 8-15,0 0 4 16,89 12-12-16,-64 16-21 16,-2 1-6-16,-10 1-11 15,-8-2-2-15,-5-3-5 16,-2-7 1-16,-14-5-2 0,-2-9-5 15,7 0-9 1,2-4-6-16,6 0 1 16,1-17-9-16,2-5-36 15,0-6 40-15,14 1 23 0,3-4 3 16,2 3 0-16,-3 2 16 16,-5 4 23-16,-5 7 21 15,-1 6-1-15,-4 6-1 16,1 3-13-16,2 2-45 15,-1 18-5-15,1 7 5 16,5 5 2-16,9 3-2 16,2-2 3-16,5-2-3 15,6-4-54-15,4-7-91 16,8-13-248-16</inkml:trace>
  <inkml:trace contextRef="#ctx0" brushRef="#br1" timeOffset="150614.0016">7671 14768 985 0,'0'0'81'0,"0"0"-24"16,0 0-5-16,0 0 39 16,0 0-2-16,112-64-53 15,-70 64-28-15,-2 5-1 16,-4 15-5-16,-12 5-2 16,-8 2-5-16,-14 7-3 15,-2 1 6-15,-15-2-19 16,-11-4-10-16,-1-8 17 0,4-9-15 15,8-8 23-15,9-4-11 16,6 0-13 0,0-3 27-16,22-14-6 0,5-7-77 15,7-4 38-15,-4 0-1 16,-3-6 26-16,-5 0 23 16,-7-1 0-16,-7 0 37 15,-5 3 31-15,-3 3-11 16,0 8 9-16,0 10-2 15,0 5-17-15,0 6-14 16,0 2-33-16,0 18-18 16,0 11 18-16,7 9 12 15,8 5 0-15,6 1-11 16,3 1 0-16,0-3-1 16,1-4-27-16,-4-11-87 0,-1-11-46 15,-6-13-146-15</inkml:trace>
  <inkml:trace contextRef="#ctx0" brushRef="#br1" timeOffset="151103.7172">8259 14369 581 0,'0'0'345'16,"0"0"-282"-16,0 0-30 15,0 0 27-15,0 0-11 16,85-48-24-16,-60 52-25 15,-1 16 0-15,-1 4-1 16,-10 1 0-16,-7 1-4 16,-6 0-21-16,-3-4 5 15,-15-3 14-15,-3-4 0 16,3-2 7-16,6-4 2 16,8 1-2-16,4-1 0 0,0 3 0 15,13-1 5-15,4 2-5 16,-2-3 6-16,-6-2 10 15,-5 0 4-15,-4-2-5 16,0 1 5-16,-19 2 20 16,-11 1-2-16,-10 0-9 15,4 1-11-15,3 2-15 16,11 3-3-16,11 4-5 16,11-3-125-16,8 0-200 15</inkml:trace>
  <inkml:trace contextRef="#ctx0" brushRef="#br1" timeOffset="151376.9858">8974 14837 1242 0,'0'0'23'16,"102"0"-23"-16,-49 0 1 16,-4 0 64-16,-4-1-14 15,-2-1-31-15,-6 1-9 0,-5-2-10 16,-10 0 0-16,-5 3-1 16,-6-5-64-16,-11-1-50 15,0-5-73 1,-16-8-371-16</inkml:trace>
  <inkml:trace contextRef="#ctx0" brushRef="#br1" timeOffset="151576.4529">9075 14583 884 0,'0'0'265'0,"0"0"-208"15,0 0-57-15,0 0 76 0,0 0 47 16,-12 101-64-1,30-53-36-15,4 3-11 0,-4 0-8 16,-1 3-3-16,-7-9-1 16,-4-4-58-16,-3-7-86 15,-3-9-73-15,0-9-227 16</inkml:trace>
  <inkml:trace contextRef="#ctx0" brushRef="#br1" timeOffset="152448.2518">10476 14746 724 0,'0'0'115'0,"0"0"-13"0,0 0 19 16,31-88-10 0,-38 59-34-16,-18 1-43 15,-8 4 1-15,-8 5-5 16,-9 8-3-16,-5 5-16 15,-2 6-1-15,9 0-6 0,11 18-1 16,11 8-1-16,16 4-2 16,10-1 4-16,1 1 3 15,29-7-7-15,15-2 6 16,15-9-6-16,2-9-1 16,-2-3-18-16,-5-3-16 15,-11-20-1-15,-13-12 16 0,-9-7 19 16,-11-9 0-1,-10-2 1-15,-1-8 0 0,0-2 4 16,-7 1 1-16,1 2 14 16,1 7 5-16,-2 6-8 15,4 8-7-15,-2 13 12 16,1 10 6-16,-1 8-14 16,2 8-11-16,-3 0-2 15,-2 10-5-15,-3 18 2 16,2 13 3-16,3 7 0 15,6 6 2-15,0 7-2 16,0-1 1-16,0 2-2 16,7-1-37-16,1-2-84 15,-2-5-57-15,0-13-239 16</inkml:trace>
  <inkml:trace contextRef="#ctx0" brushRef="#br1" timeOffset="152646.7184">9978 14797 318 0,'0'0'797'15,"101"-4"-747"-15,-17 0-28 16,17-2 88-16,11 0-11 16,6 1-35-16,-3 3-43 15,-6 2-16-15,-18 0-5 16,-24 0-12-16,-23 0-93 15,-24 4-120-15,-20 5-395 16</inkml:trace>
  <inkml:trace contextRef="#ctx0" brushRef="#br1" timeOffset="153281.3855">10379 15593 1155 0,'0'0'52'0,"-103"-29"-38"15,49 26-6-15,7 3 48 0,9 0 28 16,15 5-62-1,9 10-10-15,14 1-8 0,0 0 1 16,8 0-4-16,18-6 6 16,13-4-3-16,7-6-4 15,2 0-13-15,-2-16-12 16,-7-12 20-16,-9-7-4 16,-9-8 9-16,-12-10 0 15,-6-6 0-15,-3-4 0 16,0 0 11-16,0 8 20 15,-8 8 0-15,4 15-4 16,-1 10 18-16,4 9-11 16,-1 9 1-16,2 4-26 15,0 0-9-15,0 19-15 16,0 15 5-16,0 13 10 16,0 10 5-16,8 3-2 0,5 2-3 15,5-3 0 1,2-2-61-16,4-7-85 0,-2-10-72 15,0-14-175-15</inkml:trace>
  <inkml:trace contextRef="#ctx0" brushRef="#br1" timeOffset="153697.8476">10754 15308 1067 0,'0'0'152'0,"0"0"-57"16,0 0-69-16,0 0 24 0,91-31 7 16,-71 54-39-1,0 10-15-15,-5 7-3 0,-11-1 3 16,-4-1-7-16,0-5-5 16,-13-7-38-16,-4-8-5 15,8-9-15-15,3-6-23 16,6-3 0-16,0-2 23 15,15-14 13-15,9-8-94 16,4-7 109-16,1-2 39 16,-4-3 20-16,-2 0 44 15,-7 2 67-15,-4 5-13 0,-7 10-13 16,-5 6-6 0,0 10-35-16,0 3-31 0,0 10-33 15,-5 17 0-15,-4 11 11 16,6 7 9-1,3 2-15-15,0 2 1 16,18-7-2-16,4-3-4 0,5-6 0 16,3-7-5-1,4-6-59-15,1-7-106 0,-2-11-88 16</inkml:trace>
  <inkml:trace contextRef="#ctx0" brushRef="#br1" timeOffset="154339.6229">11858 14557 1161 0,'0'0'55'16,"0"0"-41"0,0 0 93-16,0 0-19 15,0 0-33-15,0 0-21 0,62-61-34 16,-26 65-3-16,-3 14-3 16,-6 4 4-16,-14 3-6 15,-13 1-20-15,-4 1 10 16,-20 2 8-16,-5-4 10 15,1-4-2-15,9-5 2 16,13-3-1-16,6-2-1 16,12-1 2-16,28-1 2 15,11-1-1-15,10-2-1 0,7-4-71 16,-2-2-129-16,-6 0-267 16</inkml:trace>
  <inkml:trace contextRef="#ctx0" brushRef="#br1" timeOffset="154763.3954">12362 14543 1038 0,'0'0'81'0,"0"0"-53"16,0 0 44-16,82-7 48 16,-55 20-54-16,-1 9-38 15,-3 4-12-15,-8 4-14 0,-9 1 0 16,-6 0-2-1,0-4 0-15,-12-4 3 0,-1-6-2 16,5-5-1-16,4-4-16 16,4-5-13-16,0-3 1 15,4 0 10-15,17-2 5 16,4-14-28-16,-1-4 12 16,-1-5 20-16,-6-4 8 15,-5-3 2-15,-6-1-1 16,-4 4 20-16,-2 7 19 15,0 6 12-15,0 9-14 16,0 5-8-16,0 2-14 16,-3 2-15-16,0 19-8 15,0 11 8-15,3 4 10 16,0 2-4-16,7 2-4 0,11-7 3 16,0-2-5-16,2-6-3 15,-4-6-56-15,-1-3-74 16,-2-8-43-16,-1-8-203 15</inkml:trace>
  <inkml:trace contextRef="#ctx0" brushRef="#br1" timeOffset="155165.4747">12887 13989 606 0,'0'0'536'0,"0"0"-521"16,0 0-2-16,0 0 0 15,0 0-13-15,0 0 3 16,112 2-7-16,-84 41 6 15,-10 3-5-15,-18-1-13 16,0-1-11-16,-24-8 10 16,-4-5 14-16,-2-8 3 15,11-8 2-15,8-3 0 0,10-4 26 16,1 0 2 0,20-2 28-16,19 1 51 0,11-1-48 15,8-3-49-15,5 1-1 16,-4-2-11-16,-4-1-15 15,-9-1-103-15,-14 0-126 16,-17 0-279 0</inkml:trace>
  <inkml:trace contextRef="#ctx0" brushRef="#br1" timeOffset="156126.0032">13540 14707 740 0,'0'0'27'0,"0"0"-25"0,0 0 65 16,0 0 55-16,0 0-78 15,0 0 4-15,93 14 20 16,-51-8-10-16,5 0 7 16,4-2-11-16,1 2-16 15,0-2-12-15,-5-1-15 16,-8 1 0-16,-8-4-11 16,-4 0-20-16,-8 0-55 15,-5 0-44-15,-10 0-66 16,-4-10-209-16</inkml:trace>
  <inkml:trace contextRef="#ctx0" brushRef="#br1" timeOffset="156357.1114">13834 14547 1058 0,'0'0'85'16,"0"0"-79"-16,0 0 29 15,0 0 19-15,0 0 1 16,0 0 22-16,0 113-55 16,12-68-10-16,0-2-9 15,-1 2-2-15,2-2-2 16,1 0-33-16,0-6-55 16,0-4-39-16,-1-10-108 15,-4-13-238-15</inkml:trace>
  <inkml:trace contextRef="#ctx0" brushRef="#br1" timeOffset="157529.8221">14949 14758 961 0,'0'0'53'0,"0"0"-12"15,-20-74 37-15,-3 54 3 16,-7 6-16-16,-6 5-42 16,-3 8-9-16,2 1-10 15,4 1 7-15,12 16-4 16,6 0-4-16,9 3 2 15,6 0-5-15,0-3 1 16,22-3 4-16,11-6-5 16,8-4 0-16,5-4-4 15,-4-2-21-15,-6-18-9 16,-8-9 16-16,-6-10 16 0,-11-5 2 16,-7-7 0-1,-4-4 2-15,0 1 1 16,-7-2 7-16,-4 6 20 0,-2 4-4 15,2 11 7-15,2 9-6 16,1 10 10-16,3 9-11 16,4 6-15-16,1 1-11 15,-2 9-5-15,2 20-5 16,0 14 9-16,0 8 2 16,0 8-1-16,6 8 1 15,9 1-2-15,0 5 1 16,1-4-86-16,-2-3-62 15,-3-11-95-15,-8-12-357 0</inkml:trace>
  <inkml:trace contextRef="#ctx0" brushRef="#br1" timeOffset="157729.1636">14591 14937 1112 0,'0'0'92'15,"92"-1"-88"-15,-11 1 95 16,12 0 26-16,11 0-51 16,-3 0-30-16,-5-5-25 15,-11-4-1-15,-17 0-14 16,-16 1-4-16,-20 2-6 16,-20 6-55-16,-12 0-121 0,-27 10-277 15</inkml:trace>
  <inkml:trace contextRef="#ctx0" brushRef="#br1" timeOffset="158330.4445">14799 15712 662 0,'0'0'467'15,"0"0"-436"-15,-91-50-23 16,59 43 79-16,-5 6 16 16,2 1-58-16,5 1-23 15,9 16-8-15,8 4-8 16,7 1-5-16,6-1 1 16,0 1-2-16,24-4 6 0,10-6-5 15,5-6 0-15,0-6-1 16,1-4-12-16,-6-21-10 15,-4-9 7-15,-5-9 3 16,-6-6 12-16,-6-6 0 16,-6-6 2-16,-5-1 14 15,-2 2 8-15,0 2 5 16,0 8-2-16,0 14 4 16,0 12-1-16,0 14-5 15,0 10 3-15,-2 0-28 0,-1 14-3 16,-1 18-12-1,-2 14 15-15,5 10 2 0,1 3-2 16,0 2-2-16,10-2 2 16,6-4-50-16,8-4-68 15,1-9-93-15,4-11-119 16</inkml:trace>
  <inkml:trace contextRef="#ctx0" brushRef="#br1" timeOffset="158746.3323">15146 15399 429 0,'0'0'717'16,"0"0"-633"-16,0 0-24 0,0 0 19 16,0 0-12-1,0 0-49-15,94 2-16 0,-75 35 0 16,-5 5-2-16,-11-3-2 15,-3-2 2-15,-2-6-32 16,-13-7-26-16,5-6-3 16,2-10-15-16,2-5 10 15,5-3-7-15,1-4 34 16,0-17 34-16,4-7-40 16,11-5 37-16,3-6 8 15,-1 1 16-15,2 1 27 16,-1 6 34-16,-5 7-6 15,-2 12 14-15,-4 5 6 16,-3 7-23-16,1 0-48 0,4 18-18 16,4 10-2-1,2 10 12-15,2 3-8 0,-1 1-3 16,5-1 1-16,1-2-2 16,8-2-39-16,1-4-89 15,4-8-58-15,-2-8-170 16</inkml:trace>
  <inkml:trace contextRef="#ctx0" brushRef="#br1" timeOffset="159495.3353">16236 14616 446 0,'0'0'363'0,"0"0"-292"16,0 0-40-16,0 0 21 15,0 0 14-15,0 0 1 16,-100 38-28-16,74-1-2 0,5 8-7 15,7 3 5-15,8 2 10 16,6 6-22-16,2-3-11 16,21-5-7-1,10-8-2-15,9-9-3 0,9-11-39 16,3-11-101-16,1-9-184 16</inkml:trace>
  <inkml:trace contextRef="#ctx0" brushRef="#br1" timeOffset="159640.947">16348 14779 1028 0,'0'0'148'0,"0"0"-136"0,0 0-11 16,109 18 68-16,-51-1-5 15,5-2-61-15,-2 0-3 16,-4-3-117-1,-11-6-205-15</inkml:trace>
  <inkml:trace contextRef="#ctx0" brushRef="#br1" timeOffset="160013.9514">16782 14787 414 0,'0'0'689'0,"0"0"-615"16,0 0-62-16,93-13 67 15,-65 18 3-15,-3 9-40 16,-6 5-36-16,-9 3-6 16,-7 3-1-16,-3-2-11 15,-9-3 12-15,-6-1-3 16,-1-7-14-16,10-4-15 16,4-4-10-16,2-4-1 15,0 0 32-15,18-12 7 16,5-10-16-16,4-5 20 15,-4 1 1-15,-4 1 13 16,-6 3 13-16,-6 8 18 16,-4 6 18-16,0 6-10 15,0 2-19-15,1 3-34 16,5 18-5-16,5 9 5 16,-2 8 0-16,0-2-1 0,2 0-63 15,0-7-66-15,1-13-59 16,-5-14-282-16</inkml:trace>
  <inkml:trace contextRef="#ctx0" brushRef="#br1" timeOffset="160242.3366">17230 14618 989 0,'0'0'126'16,"0"0"-97"-16,113 81-6 0,-81-36 62 15,-7 4-19 1,-7 7-11-16,-9 7-17 0,-9-1-28 16,0-1-6-1,-21-10 3-15,-13-8-6 0,-7-10 5 16,-6-9-6-16,0-6-43 16,1-8-66-16,7-8-137 15,10-2-469-15</inkml:trace>
  <inkml:trace contextRef="#ctx0" brushRef="#br1" timeOffset="161023.8814">16503 14793 722 0,'0'0'67'16,"0"0"-63"-16,-83-21 22 16,71 19 93-16,6 0-52 15,6 2-34-15,0 0 1 16,4 0-2-16,22 0 24 0,8 0-50 15,3 0-4 1,-7 0 5-16,-13 0-4 0,-10 0-3 16,-7 0 7-1,0 0-6-15,-18 0-1 0,-9 0-1 16,-4 0 1-16,1 0 17 16,7 0-13-16,9 0-1 15,8 0-2-15,6 9 0 16,4 4-2-16,28 2-61 15,8-4-164-15,9-4-369 16</inkml:trace>
  <inkml:trace contextRef="#ctx0" brushRef="#br1" timeOffset="162801.8245">18048 14811 1017 0,'0'0'53'0,"0"0"-51"16,0 0 60-16,0 0 49 16,0 0-49-16,128 7-32 15,-52 4-11-15,2 0 8 16,-1-1-10-16,-11 0-11 15,-13-4-6-15,-14-4 0 0,-14-2-60 16,-15 0-48-16,-10-6-64 16,-2-12-139-1</inkml:trace>
  <inkml:trace contextRef="#ctx0" brushRef="#br1" timeOffset="163029.2198">18292 14636 870 0,'0'0'158'16,"0"0"-75"-16,0 0 1 16,0 0 4-16,0 0-10 15,0 0-61-15,-6 22 1 16,6 11 6-16,0 6-7 0,0 5-12 16,0 5-2-1,0 2 0-15,0 0-3 0,0-4-46 16,2-7-65-16,21-7-36 15,12-10-136-15,8-7-500 16</inkml:trace>
  <inkml:trace contextRef="#ctx0" brushRef="#br1" timeOffset="163539.3923">19269 14807 1010 0,'0'0'19'0,"0"0"-3"0,0 0 0 16,0 0 60-16,-114-49-27 16,73 49-28-16,7 14-14 15,7 5 3-15,11 1 0 16,10-1 3-16,6 0-5 15,0-5-7-15,23-3 3 16,10-5 3-16,5-6-7 16,1 0-12-16,-5-18-16 15,-4-11-5-15,-8-7 27 16,-4-3 6-16,-8-8 0 16,-4-6 3-16,-4-1 4 0,-2-4 14 15,0 3 14-15,0 5-4 16,-3 3 11-1,-5 10 11-15,1 2-21 0,0 11-2 16,1 9 18-16,3 8-14 16,0 5 0-16,1 2-26 15,-2 10-8-15,-3 18-14 16,-1 18 14-16,2 10 2 16,4 7 5-16,2 3-7 15,0 6 4-15,0-2-4 16,6 3-3-16,-1-4-48 15,0 1-79-15,-3-9-78 0,-2-17-198 16</inkml:trace>
  <inkml:trace contextRef="#ctx0" brushRef="#br1" timeOffset="163761.3408">18895 15088 755 0,'0'0'420'0,"0"0"-353"16,133 5-23-16,-58-5 78 15,6 0-31-15,1 0-46 16,1-7-20-16,-1-2-21 16,-9 3-4-16,-10 0-10 15,-19 4-84-15,-17 2-106 0,-21 0-171 16</inkml:trace>
  <inkml:trace contextRef="#ctx0" brushRef="#br1" timeOffset="164428.5568">19172 15706 1079 0,'0'0'207'0,"0"0"-195"0,-86-56-8 15,53 52-2-15,-1 4 26 16,5 0 0-1,7 16-27-15,11 6-1 16,7 2-2-16,4 2 2 0,6-2 3 16,17-6 0-16,10-4-6 15,6-6 1-15,3-8-10 16,-3 0-1-16,-6-12-6 16,-6-15 18-16,-6-8 1 15,-5-9 2-15,-4-5 0 16,-4-2 5-16,-5-5 7 15,-2 3 14-15,-1 4 2 0,0 6 11 16,0 7 3-16,0 8 0 16,-6 8-22-16,2 8 7 15,1 8-4-15,3 4-19 16,0 0-6-16,-2 8-11 16,0 20 0-16,1 9 11 15,-1 8 6-15,2 4-6 16,0 0 1-16,0 0-2 15,2 0-1-15,7-2-53 16,0-3-71-16,4-7-98 16,2-9-122-16</inkml:trace>
  <inkml:trace contextRef="#ctx0" brushRef="#br1" timeOffset="164861.1864">19502 15466 1200 0,'0'0'35'0,"0"0"-9"16,0 0-10-16,0 0 90 16,84-32-57-16,-60 58-36 15,-5 7-13-15,-1 7-4 16,-11 0 4-16,-7 0-3 0,0-3-2 15,-10-7-15 1,-6-6-17-16,1-9 14 16,5-7 2-16,5-6-34 15,5-2-7-15,0 0 44 0,10-20 17 16,13-5-61-16,4-7 18 16,-2-7 44-16,-3 0 5 15,-5 1 15-15,-1 1 28 16,-7 9 26-16,-1 11 15 15,-4 6-9-15,-1 9-25 16,0 2-18-16,3 13-37 16,1 16-15-16,6 9 15 15,-2 3 2-15,1 2 0 16,0-3 0-16,2-6-2 0,0-4-42 16,4-5-105-16,3-14-71 15,0-11-317-15</inkml:trace>
  <inkml:trace contextRef="#ctx0" brushRef="#br1" timeOffset="165206.8607">20294 14779 822 0,'0'0'136'16,"0"0"-66"-16,0 0-68 16,0 0 15-16,-62 107 56 15,35-39-32-15,5 7-13 16,10 4 13-16,7 0-2 15,5-3-4-15,0-7-19 16,15-14-15-16,10-12 5 16,8-13-6-16,6-11-47 15,4-11-57-15,1-8-145 16,0 0-377-16</inkml:trace>
  <inkml:trace contextRef="#ctx0" brushRef="#br1" timeOffset="165619.7576">20548 15082 1093 0,'0'0'96'15,"0"0"-80"-15,81 5-15 0,-28-2 33 16,4 1 27 0,-2 4-53-16,-3 0-8 15,-7 0-4-15,-8-2-119 0,-5-5-171 16</inkml:trace>
  <inkml:trace contextRef="#ctx0" brushRef="#br1" timeOffset="165961.7249">21083 15018 1225 0,'0'0'48'0,"0"0"-28"16,0 0-13-16,86-16 50 15,-58 32-43-15,-3 7-14 16,-8 7-4-16,-16-5-4 16,-1 1-8-16,-16-1-5 15,-8-3 13-15,5-2-1 16,4-5 2-16,15 1 4 15,0-2-1-15,24 0 4 16,15-4 8-16,11-3-1 16,5-6-2-16,2-1-5 15,-6-1-124-15,-7-18-165 16,-9-11-188-16</inkml:trace>
  <inkml:trace contextRef="#ctx0" brushRef="#br1" timeOffset="166170.1635">21509 14808 383 0,'0'0'388'0,"0"0"-378"15,54 80 89-15,-21-21 71 16,1 8-57-16,-4 1-26 16,-10-3-11-16,-10 0-18 15,-10 0-8-15,-5-6-14 16,-25-4-11-16,-10-9-20 0,-14-10-5 15,-5-11-3-15,-9-10-95 16,0-9-107 0,-1-6-194-16</inkml:trace>
  <inkml:trace contextRef="#ctx0" brushRef="#br1" timeOffset="166672.1442">20545 15077 896 0,'0'0'86'16,"0"0"-71"-16,0 0 110 16,0 0 13-16,0 0-12 15,0 0-68-15,58-9-40 16,-10 9-4-16,0 5-10 15,-2-1-4-15,-7-1-8 16,-8-1-147-16,-7-2-108 16,-11 0-233-16</inkml:trace>
  <inkml:trace contextRef="#ctx0" brushRef="#br1" timeOffset="169094.3711">20414 4961 629 0,'0'0'167'0,"0"0"-111"16,0 0 52-16,0 0 37 15,0 0-15-15,0 0-61 16,70-90-9-16,-81 69-19 16,-9 2-9-16,-4 5 17 15,-4 6-20-15,-5 6-16 16,-5 2-9-16,-4 9-2 15,2 13 0-15,9 7-1 0,8 2-1 16,12 0 0-16,11 0 3 16,0-2-3-16,19-2 2 15,21-4-2-15,14-6 2 16,6-7-2-16,-2-8-31 16,-6-2-5-16,-10-14 3 15,-12-15 16-15,-8-11 17 16,-9-9 2-16,-6-8 5 15,-4-9 2-15,-3-6 0 16,0 3 13-16,0 3-1 16,-7 9 5-16,-2 12 0 15,0 7-8-15,-2 11-1 16,3 9 2-16,2 8 0 16,4 8-3-16,1 2-10 15,1 0-6-15,-2 5-7 0,1 17-9 16,-3 10 16-16,1 11 0 15,1 6-2-15,2 8 2 16,0 5 1-16,5 3-1 16,13 0-1-16,5-4-41 15,6-7-61-15,2-5-44 16,2-13-77-16,-2-11-248 16</inkml:trace>
  <inkml:trace contextRef="#ctx0" brushRef="#br1" timeOffset="169711.2574">20888 4653 1060 0,'0'0'56'16,"0"0"-37"-16,0 0 39 15,0 0 5-15,0 0-41 0,0 0-22 16,69 61-5-16,-50-18 5 16,1-2-2-16,-2-4 1 15,2-5 1-15,4-4-12 16,-3-10-24-16,3-8 3 15,-3-7 12 1,0-3 14-16,-5-6 7 0,0-16 7 16,-5-6 28-16,-5-7 1 15,-1-3-8-15,-4-5 0 16,-1-1-5-16,0 1-2 16,0 10 3-16,-1 9-7 15,-5 10 11-15,1 7 0 16,2 4-16-16,2 3-9 15,-1 0-3-15,-1 20-17 0,0 12 12 16,3 16-3-16,0 8 8 16,0 5 1-16,12 0 1 15,-3-5-4-15,-4 0-1 16,-4-6-6-16,-1-2 0 16,0-1-1-16,-13-4 10 15,-7-4 1-15,-4-6 2 16,-4-5 3-16,-5-3 13 15,-1-7-2-15,-2-4 3 16,3-4-9-16,4-3 0 16,4-2-9-16,2-3-2 15,0 0-112-15,4-2-148 16,5 0-534-16</inkml:trace>
  <inkml:trace contextRef="#ctx0" brushRef="#br1" timeOffset="169940.5437">20129 5464 1192 0,'0'0'199'16,"0"0"-174"-16,112 7-21 16,-18-5 69-16,24 1 10 15,19 0-58-15,6-1-11 16,-3-2-13-16,-10 0-1 15,-20 0 0-15,-21-6-9 0,-23-2-20 16,-27 5-56-16,-25 0-75 16,-14 3-107-1,-18 0-437-15</inkml:trace>
  <inkml:trace contextRef="#ctx0" brushRef="#br1" timeOffset="170594.4111">20509 6181 1170 0,'0'0'57'15,"0"0"-54"-15,-86-46 41 0,47 39 56 16,-6 7-48-16,3 0-42 16,5 8-10-16,7 11 6 15,13 4-3-15,9 1 4 16,8 2-7-16,5-3-1 16,23-3-1-16,9-5-1 15,8-8-7-15,3-7-8 16,-4-2-7-1,-6-24 12-15,-9-11 7 0,-6-6-3 16,-5-8 5-16,-7-5 1 16,-4-6 3-16,-6-5 17 15,-1 4 2-15,0 8 31 16,0 8-2-16,-8 15-14 16,0 9 4-16,2 10-14 15,1 6 4-15,4 5-10 0,-1 2-16 16,-1 0-4-16,-1 21-15 15,-3 12 6-15,2 15 9 16,4 10 1-16,1 7 1 16,0 3 5-16,16-5-5 15,7-4-24-15,7-6-73 16,5-10-101-16,1-13-171 16</inkml:trace>
  <inkml:trace contextRef="#ctx0" brushRef="#br1" timeOffset="171028.2521">20848 5957 528 0,'0'0'724'16,"0"0"-658"-16,0 0-55 0,0 0 78 15,0 0-28-15,98-37-38 16,-75 64-23-16,-3 4 0 15,-9 8 0-15,-8 0-4 16,-3 1-4-16,-6-5-17 16,-13-5 6-16,1-7-16 15,1-10-8-15,8-6 2 0,6-5-7 16,3-2 6 0,2-10 38-16,18-14-80 0,5-7-23 15,5-6 97-15,-4-4 10 16,1-2 3-16,-5-4 31 15,-8 6 35 1,-6 6 10-16,-7 8 47 16,-1 13-28-16,0 6-43 0,0 7-8 15,0 1-43-15,-6 10-4 16,-3 19-22-16,-3 12 22 16,8 5 1-16,4 3 4 15,0-5-1-15,18-3 1 16,8-9-5-16,10-6-20 15,2-9-73-15,2-13-112 0,-3-4-158 16</inkml:trace>
  <inkml:trace contextRef="#ctx0" brushRef="#br1" timeOffset="171460.6794">21904 5304 1188 0,'0'0'79'0,"0"0"-78"16,123 0 21-16,-70 0 24 16,-1 0-33-1,-4 0-13-15,-5 3-21 0,-10 1-116 16,-15-2-179-16</inkml:trace>
  <inkml:trace contextRef="#ctx0" brushRef="#br1" timeOffset="171644.7135">22003 5541 624 0,'0'0'618'0,"0"0"-531"16,92 3-69 0,-47-3 68-16,-2 1-42 0,2 2-44 15,-2 0-1-15,-2 0-132 16,-9-3-154-16,-11 0-518 15</inkml:trace>
  <inkml:trace contextRef="#ctx0" brushRef="#br1" timeOffset="177477.1515">23090 5228 1021 0,'0'0'101'0,"0"0"-81"16,0 0 52 0,0 0 71-16,0 0-62 0,27-75-44 15,1 63-20-15,8 3-5 16,6 3-8-16,3 6 3 16,-2 0-7-16,-7 2-5 15,-9 13-1-15,-8 3-4 16,-10 5-10-16,-9 2-30 15,0-3 23-15,-13-2 16 16,-8-4 0-16,-2-4 10 16,8-5 1-16,5-2-1 15,9 0-2-15,1 0-2 0,0 5-8 16,19 2 13 0,8 7 2-16,4 0-1 0,-1 6-1 15,-3-2-3-15,-11-1 0 16,-10 0 3-1,-6-8-2-15,-7 1 2 0,-25-6 13 16,-14-4 34-16,-8-3-10 16,-5-2-8-16,4 0-8 15,7 0-15-15,14-3-5 16,17 1-2-16,16 2-110 16,5-1-134-16,35-3-429 15</inkml:trace>
  <inkml:trace contextRef="#ctx0" brushRef="#br1" timeOffset="179044.2472">23862 5292 334 0,'0'0'586'0,"0"0"-509"16,0 0-22 0,0 0 61-16,4-75 3 15,8 65-40-15,4 0-33 0,3 4-25 16,3 5-4-16,2 1-8 16,4 0-9-16,2 14-2 15,-5 7-2-15,-5 7-2 16,-9 5 4-16,-9 4-8 15,-2-1-32-15,-3-9 33 16,-16 0-3-16,-1-9 0 16,5-7 9-16,5-6 3 15,4-3 0-15,6-2 3 16,0 0 12-16,3-5 15 16,16-12-22-16,8-4-8 0,4-5-7 15,-1-1-1 1,-1-3 4-16,-6-1 4 0,-4 2 0 15,-6 2 3-15,-7 2 11 16,-6 6 8-16,0 5-8 16,0 4 0-16,0 6 3 15,0 4-5-15,0 0-12 16,0 3-11-16,-6 16-6 16,-3 9 16-16,3 5-2 15,3 1 3-15,3 2-1 0,0-4 1 16,12-1 0-1,7-4-1-15,4-6-39 0,2-7-61 16,5-3-53-16,-2-11-159 16</inkml:trace>
  <inkml:trace contextRef="#ctx0" brushRef="#br1" timeOffset="180342.8892">24318 4729 893 0,'0'0'135'16,"0"0"-61"-16,0 0 14 16,0 0 42-16,0 0-56 15,-12-78-31-15,15 70-10 16,8 3-28-16,2 1 0 16,5 4 2-16,-1 0-7 15,3 0-8-15,-5 2 8 16,-3 11-10-16,-7 1-6 15,-4 3-32-15,-1 1 9 0,0-3 20 16,-7 1 12 0,-4-1-1-16,5 0-3 0,5-1-36 15,1-1 14 1,0 3 26-16,15-2 7 0,-2 0 2 16,-1-2-2-16,-2 1 1 15,-7-3-1-15,-3 0 0 16,0 0 2-16,-4-3 30 15,-14-1 7-15,-6-1 17 16,2-2-4-16,-1-2-14 16,6 1-14-16,6-2-21 15,5 1-1-15,6-1-2 0,0 1-72 16,12-1-144-16,21 0-279 16</inkml:trace>
  <inkml:trace contextRef="#ctx0" brushRef="#br1" timeOffset="180532.3867">24661 4772 1228 0,'0'0'86'15,"0"0"-85"-15,99 13-1 16,-49-1 1-16,3-2-1 15,2 1-109-15,-3-5-168 0,-10-6-358 16</inkml:trace>
  <inkml:trace contextRef="#ctx0" brushRef="#br1" timeOffset="180749.8049">25094 4572 1162 0,'0'0'79'16,"0"0"-46"-16,0 0 51 15,0 0-6-15,0 0-67 0,0 0-5 16,4 70-6 0,4-26 0-16,0 5-1 15,2 7-70-15,-3-2-98 0,1-7-180 16</inkml:trace>
  <inkml:trace contextRef="#ctx0" brushRef="#br1" timeOffset="181389.0945">25637 5276 1085 0,'0'0'109'0,"0"0"-109"0,87 5 31 16,-31 0 82-16,7 1-53 15,4 2-43-15,-1-2-13 16,-6-2 1-16,-5-3-5 16,-8-1 1-16,-8 0-3 15,-9 0-48-15,-12-11-87 16,-14-8-84-16,-4-5-270 15</inkml:trace>
  <inkml:trace contextRef="#ctx0" brushRef="#br1" timeOffset="181591.6715">25888 5050 1154 0,'0'0'124'16,"0"0"-117"-16,0 0-5 0,0 0 88 15,-2 72-18-15,2-28-44 16,11 7-14-16,1-1-11 16,-1 0 0-16,2-4-3 15,-4-6-120-15,1-12-189 16,-1-11-531-16</inkml:trace>
  <inkml:trace contextRef="#ctx0" brushRef="#br1" timeOffset="188922.916">26634 5210 1184 0,'0'0'83'0,"0"0"-73"16,0 0 15-16,0 0 73 15,77-78-19-15,-38 68-43 16,4 5-22-16,5 5-11 16,-3 0 3-16,-5 12-6 15,-8 10-3-15,-10 8-3 16,-10 6-18-16,-12 6-24 16,0 3-1-16,-18-4-42 15,-14-4 24-15,-3-8 3 16,-4-9 32-16,2-7 20 0,1-9 12 15,3-4 1-15,6 0 4 16,5-6 3-16,10-7 21 16,6 0 7-16,6-1 10 15,0 1-9-15,1 0-8 16,13 4-6-16,4 3 10 16,2 4-19-16,6 2-3 15,5 0-6-15,6 2-3 16,2 15-4-16,2 1 0 15,2 4-20-15,-1 1-89 16,-2-3-50-16,-2-3-153 16</inkml:trace>
  <inkml:trace contextRef="#ctx0" brushRef="#br1" timeOffset="189206.1871">27403 5195 783 0,'0'0'460'15,"0"0"-451"-15,0 0-6 16,88 25-3-16,-35 0 45 0,5 4-9 15,0 3-31-15,-3-2 1 16,-13-5-6 0,-9-1-17-16,-11-7-53 0,-8-6-26 15,-8-4-58-15,-6-7-42 16,0 0-67-16</inkml:trace>
  <inkml:trace contextRef="#ctx0" brushRef="#br1" timeOffset="189420.6003">27711 5123 1097 0,'0'0'89'0,"0"0"-48"0,0 0 25 16,0 0 15-16,0 0-43 16,0 0-14-16,-55 69 4 15,37-26-17-15,1 6-3 16,0-2-2-16,0-2-6 15,-2 1-10-15,4-4-87 16,0-8-109-16,4-9-157 16</inkml:trace>
  <inkml:trace contextRef="#ctx0" brushRef="#br1" timeOffset="191974.934">28085 5239 1024 0,'0'0'132'15,"0"0"-86"-15,0 0 58 16,0 0 5-16,0 0-28 15,0 0-40-15,49-73-23 0,-14 71-17 16,7 2-1-16,-2 0 0 16,-5 10-1-16,-9 8-11 15,-10 4-17-15,-12 0-24 16,-4 6-14-16,-24 0 27 16,-18 1 1-16,-9-3-7 15,3-6 12-15,10-5 30 16,14-7 1-16,10-2 4 15,11-5-1-15,3-1 7 16,3 0 32-16,23 0 3 16,11 0-27-16,14 1 0 15,5 3-10-15,0-2-5 16,2 4-34-16,-1 0-79 16,-4 0-108-16,-5-3-197 15</inkml:trace>
  <inkml:trace contextRef="#ctx0" brushRef="#br1" timeOffset="192541.419">28946 5148 1199 0,'0'0'70'16,"0"0"-62"-16,0 0 22 16,0 0 33-16,99-7-27 15,-52 32-33-15,0 6 0 16,-10 4-2-16,-12 2-2 15,-13-3-28-15,-12-2-22 16,-1-6 6-16,-20-3 11 16,-6-9 12-16,2-5 19 0,4-5 3 15,9-2 2-15,6-2 1 16,6 0 5-16,0 0 6 16,17-11-14-16,12-5-63 15,7-3 9-15,-2-1-25 16,-3-4 47-16,-8-5 32 15,-4 1 18-15,-8 1 41 16,-5 2 15-16,-6 6 15 16,0 8-12-16,0 3-14 15,0 6-20-15,0 2-15 16,0 0-28-16,0 12-15 16,0 15 3-16,0 8 12 15,0 3 2-15,4-1 0 16,8 0 1-16,4-7-3 15,3-7-35-15,3-8-40 16,2-5-44-16,2-10-88 0,-1 0-324 16</inkml:trace>
  <inkml:trace contextRef="#ctx0" brushRef="#br1" timeOffset="193924.6942">29446 4848 1062 0,'0'0'72'16,"0"0"-55"-1,0 0 96-15,0 0-7 16,0 0-40-16,0 0-50 0,24-50-4 16,-5 50-12-16,4 0-1 15,4 0 0-15,-2 5-5 16,-3 8 3-16,-7-1-3 15,-7 2 1-15,-8 1-43 16,0 1 10-16,-8 2 29 16,-11-2 4-16,-1 0 5 0,3-5 0 15,6-1 1-15,8-3-1 16,3-1-2-16,0 1-3 16,8 0 5-16,12-1 10 15,10 1-4-15,3-2 2 16,1 1-4-16,4 0-4 15,1-2-13 1,4 0-101-16,-6-4-177 0,-4-3-530 16</inkml:trace>
  <inkml:trace contextRef="#ctx0" brushRef="#br1" timeOffset="194089.2539">29879 4871 1151 0,'0'0'9'0,"0"0"-7"15,113 10-2-15,-63-3 0 16,-1-2-27-16,-6-5-244 16</inkml:trace>
  <inkml:trace contextRef="#ctx0" brushRef="#br1" timeOffset="194324.1471">30270 4676 1215 0,'0'0'77'0,"0"0"-44"16,0 0 61-16,0 0-36 15,0 0-58-15,0 0-7 16,3 41 6-16,9 1 1 15,4 3 6-15,1 5 1 16,-1-1-5-16,-1 1-2 16,-2 0-79-16,-2-7-149 15,-7-10-201-15</inkml:trace>
  <inkml:trace contextRef="#ctx0" brushRef="#br1" timeOffset="196683.7209">22759 7203 1119 0,'0'0'79'16,"0"0"-73"-16,0 0 3 15,94 0 21-15,-45 0 36 16,7 0-40-16,9 7-23 0,1 2-3 15,-1 0 0 1,-5-4-46-16,-10-2-36 0,-9-3-54 16,-13 0-110-1,-17-4-370-15</inkml:trace>
  <inkml:trace contextRef="#ctx0" brushRef="#br1" timeOffset="196915.1011">23065 7003 973 0,'0'0'204'16,"0"0"-169"-16,0 0-33 0,0 0 18 15,0 0 18-15,0 0 22 16,-2 86-6-16,2-41-31 16,0 3-15-16,5 0 0 15,1 0-4-15,0-1-3 16,3-2-2-16,0-2-49 15,0-7-97-15,4-9-107 16,-1-12-424-16</inkml:trace>
  <inkml:trace contextRef="#ctx0" brushRef="#br1" timeOffset="198674.7055">24009 7178 1006 0,'0'0'109'15,"0"0"-109"-15,0 0 0 16,105 0 5-16,-58 0 51 16,3 0-30-16,-1 0-25 15,-7 0 0-15,-9 0 8 16,-13 3-8-16,-6-3-1 15,-8 0-15-15,-2 1-31 16,-4-1-33-16,0 0-69 0,0 0-112 16</inkml:trace>
  <inkml:trace contextRef="#ctx0" brushRef="#br1" timeOffset="199374.2002">25061 6928 1165 0,'0'0'49'0,"0"0"-49"16,0 0-4-16,0 0 4 15,0 0 18-15,-86 23-6 0,66 14-5 16,5 9-6-16,2 1 7 16,7 1 8-16,6-5-6 15,0-4 3-15,2-1-13 16,15-9 4-16,6-2 3 16,4-3-7-16,10-4-77 15,3-8-77-15,4-6-160 16</inkml:trace>
  <inkml:trace contextRef="#ctx0" brushRef="#br1" timeOffset="199636.4973">25376 7031 1022 0,'0'0'82'0,"0"0"-52"16,0 0 4-16,0 0 78 16,0 0-48-16,0 0-64 15,-5 3-16-15,5 23 16 16,0 7 7-16,0 2-7 16,0-2 2-16,2-2-2 15,3-4-93-15,1-4-3 16,1-7-124-16,2-10-176 0</inkml:trace>
  <inkml:trace contextRef="#ctx0" brushRef="#br1" timeOffset="199923.7646">25522 6884 644 0,'0'0'507'0,"0"0"-507"16,0 0-3-16,112 51 3 15,-70-11 6-15,-2 9 7 0,-2 5-12 16,-12-2 4-16,-12-3-5 16,-14-8 1-16,-3-5-1 15,-23-7 8-15,-7-7 18 16,-5 0 7-16,-4-7-12 15,5-1-11-15,2-4-10 16,8 0-12-16,11-10-139 16,13 0-301-16</inkml:trace>
  <inkml:trace contextRef="#ctx0" brushRef="#br1" timeOffset="201508.3915">26343 7109 978 0,'0'0'144'0,"0"0"-122"16,0 0-19-16,0 0 17 16,116-6 34-16,-58 6-25 15,7 7-23-15,-3 0 5 16,-5 0 1-16,-10-1-6 16,-12-2-6-16,-11-4-8 15,-9 0-55-15,-8 0-40 16,-7 0-135-16,0-12-295 15</inkml:trace>
  <inkml:trace contextRef="#ctx0" brushRef="#br1" timeOffset="201735.6176">26558 6936 983 0,'0'0'143'16,"0"0"-123"-16,0 0 11 15,0 0 39-15,0 0-48 16,0 0-4-16,-3 94 11 0,3-47-15 16,0 2-3-16,4 0-9 15,2-2-2-15,-2-3-11 16,1-5-133-16,1-8-145 16,0-11-512-1</inkml:trace>
  <inkml:trace contextRef="#ctx0" brushRef="#br1" timeOffset="205065.2138">27520 6969 1007 0,'0'0'148'0,"0"0"-138"16,0 0 5-1,0 0 46-15,0 0 21 16,0 0-38-16,-87-47-44 16,74 47 4-16,-2 0-4 0,-3 0 0 15,0 10 1-15,-1 6 0 16,4 1-2-16,-1 3 1 15,2 5-6-15,1 1 3 16,5 3 4-16,2-2-1 16,6-3 4-16,0 0-4 15,0-4 1-15,11-1 4 16,9-3-4-16,7-2 1 16,6-3-2-16,4-1 1 15,4-2-1-15,0-2-1 16,-3-3-3-16,-4-1-3 0,-2-2-9 15,-4 0 10-15,-4 0 6 16,-6-11 0-16,-2-3 5 16,-4-5-1-16,-3-4 4 15,0 0 14-15,-5-6-9 16,-1 2 6-16,-3-5-5 16,0 2-5-16,0 2 10 15,-6 3-5-15,-7 0-3 16,-2 6-10-16,-4 3-1 15,-1 1-5-15,-4 5 0 16,1 4-22-16,-4 3-62 16,-2 3-44-16,3 0-93 15,3 0-226-15</inkml:trace>
  <inkml:trace contextRef="#ctx0" brushRef="#br1" timeOffset="206075.7536">22452 9432 1139 0,'0'0'105'16,"0"0"-99"-16,0 0 41 15,0 0 52-15,0 0-48 16,92-2-23-16,-34 2-12 15,7 0-2-15,-1 0-2 0,-5 0-12 16,-5 0-2 0,-10 2-10-16,-13 4-49 0,-10 2-78 15,-15-1-118-15,-6-2-264 16</inkml:trace>
  <inkml:trace contextRef="#ctx0" brushRef="#br1" timeOffset="206252.4802">22489 9588 896 0,'0'0'105'0,"0"0"-98"15,0 0 75-15,112 22 22 16,-59-20-34-16,3-1-24 16,4 1-37-16,-5 0-9 15,-3-1-46-15,-10-1-114 16,-8 0-219-16</inkml:trace>
  <inkml:trace contextRef="#ctx0" brushRef="#br1" timeOffset="207322.4474">20354 9487 750 0,'0'0'355'16,"0"0"-303"-16,0 0-37 0,0 0 79 16,-50-72-8-1,24 63-38-15,2 8-24 16,-6 1-13-16,-1 0 4 0,1 10-15 16,2 10 7-1,5 3 0-15,10 3-6 0,6-1 1 16,7-1-2-16,0-3 0 15,14-4 10-15,15-1-9 16,8-4 4-16,7-6-5 16,3-6-14-16,-6 0-8 15,-6-6-14-15,-6-13 7 16,-7-7 16-16,-6-4 11 16,-5-9 2-16,-7-8 6 15,-4-6-5-15,0-6 12 16,0 1 7-16,-9 3 4 0,-4 7 8 15,1 7-8-15,0 10 2 16,0 7-3 0,2 6-7-16,0 10-5 0,3 3-6 15,4 5-2-15,3 0 0 16,-1 0-3-16,-1 8-10 16,-1 15 3-16,0 11 7 15,2 10-1 1,1 8 1-16,0 4 0 0,4 3-3 15,8-2 10-15,5-6-14 16,0-5-10-16,3-7-54 16,2-6-50-16,-1-8-50 15,-3-10-103-15,-3-13-403 0</inkml:trace>
  <inkml:trace contextRef="#ctx0" brushRef="#br1" timeOffset="208023.0011">20629 9191 646 0,'0'0'633'0,"0"0"-615"16,0 0-17-16,0 0 81 16,0 0-10-16,0 0-50 0,40-29-22 15,-15 53-8-15,4 8 8 16,-6 5-1-16,-3 1-41 16,-5-2 5-16,-3-7-6 15,1-5 0-15,-4-7 8 16,0-6 9-16,3-5 23 15,0-6-2-15,3 0 10 16,3-1-1-16,1-15-1 0,-1-4-3 16,-2-3 13-16,-2-7-8 15,-2 1 19-15,-6 1 3 16,-3 0-11-16,-3 2 8 16,0 4 17-1,-3 4-24-15,-10 0 5 16,3 8-7-16,0 2 2 0,1 3 1 15,3 5-18-15,2 0 0 16,1 0-6-16,-2 1-8 16,2 15 12-16,2 5 0 15,1 4 2-15,0 8 0 16,0 2-3-16,9 3-11 16,3 3-12-16,4-2-6 15,1-2 0-15,0-1-9 16,-1-7-3-16,-5-2 18 0,-5-4 13 15,-6-4 12-15,0 1-3 16,-3-6 4 0,-11 2 15-16,-6-5 30 0,-3-2 6 15,-3-4 8-15,-7-1-20 16,-2-2 0-16,-3-2-17 16,-1 2-17-16,3 0 8 15,6 1-12 1,6 2-2-16,5 4-53 0,7 1-138 15,3-2-118-15</inkml:trace>
  <inkml:trace contextRef="#ctx0" brushRef="#br1" timeOffset="208323.7959">19996 9896 1202 0,'0'0'101'16,"0"0"-101"-16,0 0 0 16,123 22 93-16,-22-18-34 15,24 2-42-15,17-3-10 0,10-3-7 16,-7 0 8-1,-14 0-8-15,-22-9-2 16,-28-1 0-16,-20-1-15 16,-21 4-49-16,-20 3 3 0,-17 4-58 15,-3 0-109-15,-32 0-378 16</inkml:trace>
  <inkml:trace contextRef="#ctx0" brushRef="#br1" timeOffset="208956.3034">20469 10543 1133 0,'0'0'86'0,"-96"-21"-66"15,43 21 38-15,4 0 50 16,11 6-53-16,10 12-52 16,13 5-1-16,8 1-2 15,7 1 0-15,0 0 3 16,22-6-3-16,9-5-10 16,10-7-12-16,3-6-18 15,0-1 4-15,-3-3 18 16,-8-16 13-16,-9-6 3 15,-3-8 4-15,-8-6 0 16,-7-8 6-16,-4-2-7 16,-2-5 7-16,0 2 7 15,-6 8 16-15,-7 9 14 16,-1 9 12-16,1 10-23 0,2 5-4 16,5 5-15-16,3 5 3 15,3 1-9-15,0 0-9 16,0 7 0-16,0 16-8 15,0 11 8-15,5 10 0 16,7 4 2-16,1 1-6 16,0-2-26-16,0-1-49 15,4-6-38-15,2-8-72 16,3-8-149-16</inkml:trace>
  <inkml:trace contextRef="#ctx0" brushRef="#br1" timeOffset="209414.092">20724 10428 662 0,'0'0'574'16,"0"0"-517"-16,0 0-44 16,0 0 58-16,87-52-10 15,-53 52-51-15,2 18-4 16,-5 9-6-16,-7 2 0 15,-15 3-14-15,-9-1-36 16,0-1 17-16,-24-5 11 16,0-9 22-16,-3-3 1 15,8-7-1-15,8-3 2 0,7-3 4 16,4 0-3-16,3-12-3 16,20-11-7-16,8-9-52 15,2-4 39 1,-3-8 9-16,-5-2 11 15,-4 1 10-15,-8 2 34 0,-3 11 20 16,-8 7 2-16,-2 11 5 16,0 7-6-16,0 6-33 15,0 1-4-15,0 0-28 16,0 12-9-16,-3 18 7 16,1 10 1-16,2 8 2 0,0 0 4 15,0-3-4 1,12-6-2-16,6-8-9 15,3-9-45-15,6-8-37 0,8-11-88 16,0-3-121-16</inkml:trace>
  <inkml:trace contextRef="#ctx0" brushRef="#br1" timeOffset="211073.7263">23609 9406 978 0,'0'0'116'0,"0"0"-43"0,0 0 66 16,0 0-32-16,17-90-35 16,8 73-20-16,8 5-32 15,9 3-9-15,3 6-6 16,-3 3-2-16,-11 0-6 16,-10 8 1-16,-12 9-20 0,-9 4-8 15,0 2 3 1,-9 2 13-16,-11-1 2 0,-1-4-3 15,3-1 9-15,9-1-6 16,9-1-15 0,0 0-2-16,23 0 12 15,11-2 14-15,0 0 3 0,-4-4-3 16,-12-3 0-16,-10-2 3 16,-8 0 0-16,-2 0 8 15,-22 0 31-15,-16 1 18 16,-9 0-7-16,-2-1-28 15,6 0 0-15,11 1-20 16,9 1-1-16,11 1-2 16,14-1-64-16,2 0-139 15,32-4-140-15</inkml:trace>
  <inkml:trace contextRef="#ctx0" brushRef="#br1" timeOffset="211555.4348">24117 9379 1337 0,'0'0'75'16,"0"0"-45"-16,82-35 4 15,-40 35 37-15,4 0-42 16,2 16-28-16,-2 7-1 15,-13 6-3-15,-14 3-13 0,-13 2-13 16,-6 0-2 0,-15 1 11-16,-13-6 15 0,-3-4-6 15,4-4 11-15,10-8-7 16,5-6 7-16,11-5-4 16,1-2-8-16,10-1-3 15,20-17-59-15,7-8-23 16,5-8 36-16,0-2 24 15,-8-6 18-15,-10-7 19 16,-6 4 6-16,-9 3 42 16,-7 7 54-16,-2 12-14 0,0 9-22 15,0 7-7-15,0 7-20 16,0 0-31 0,-3 22-8-16,1 13-3 0,2 10-1 15,0 3 6-15,18-2-2 16,3-5 0-16,4-6-2 15,4-5 2-15,3-10-44 16,6-7-79-16,3-9-79 16,0-4-236-16</inkml:trace>
  <inkml:trace contextRef="#ctx0" brushRef="#br1" timeOffset="213572.4557">24663 9006 1032 0,'0'0'107'15,"0"0"-76"1,0 0 18-16,0 0 76 0,18-75-44 16,-3 65-51-16,1 2-15 15,5 5-9-15,4 0-1 16,1 3 1-16,-1 0-5 15,-4 6-1-15,-3 5 0 16,-8 3-9-16,-4 2 0 16,-6 4-14-16,0 0-2 15,-9 3 23-15,-10-2-5 16,1-2 7-16,0-2 0 16,5-9 0-16,5 0-1 15,7-4 0-15,1-1-2 16,0-1 3-16,4 0 4 15,20 3 19-15,12-3 3 16,7 2-23-16,8-3 1 16,-2 0-4-16,3 1-35 15,0-2-94-15,-4 0-167 0,-5 0-615 16</inkml:trace>
  <inkml:trace contextRef="#ctx0" brushRef="#br1" timeOffset="214869.8244">25419 9340 711 0,'0'0'347'0,"0"0"-305"16,0 0-20-16,0 0 28 15,0 0 14-15,84-14-31 16,-32 14-15-16,11 0-3 16,5 5 18-16,3 1 4 15,-6-2-12-15,-10-1-15 16,-10-1-10-16,-12-2-13 0,-12 0-40 16,-8 0-38-16,-8 0-28 15,-5-12-116-15,0-3-252 16</inkml:trace>
  <inkml:trace contextRef="#ctx0" brushRef="#br1" timeOffset="215130.2182">25658 9139 995 0,'0'0'143'16,"0"0"-121"-16,0 0 25 15,0 0 21-15,0 0-17 16,0 0-50-16,2 47 34 16,4-13-12-16,2 7-9 0,-2 1-7 15,-3-1-4-15,2 0 2 16,-1-4-2-16,1-5-3 16,4-1-7-16,3-7-81 15,8-4-56-15,6-9-81 16,1-9-289-16</inkml:trace>
  <inkml:trace contextRef="#ctx0" brushRef="#br1" timeOffset="215706.6807">26283 9141 1329 0,'0'0'75'0,"0"0"-61"16,0 0-14-16,0 0-3 15,0 0-4-15,0 0 5 16,12 83 2-16,-12-42-2 16,-9 1-2-16,-9-3-15 15,-1-7 9-15,2-7-1 16,4-4 9-16,6-7 0 0,5-5-5 15,2-2 5 1,6 1-5-16,21-3 3 0,12 0 2 16,7-1-42-16,2-2 0 15,-2-1 9-15,-6-1 10 16,-7 0 19-16,-8 0 2 16,-8-8 4-16,-10-1 6 15,-5 0 14 1,-2-2 25-16,0-1-9 0,-2 0-23 15,-11 0-7-15,-1-1-3 16,-3 2-2-16,0 1 9 16,2 1-7-16,5 3 5 15,2 2 20-15,5 2 1 16,3 2 0-16,0 0-1 0,0 0-7 16,0 0 4-16,0 0-12 15,0 0-5-15,0 7-8 16,0 11-7-16,0 7 5 15,0 6 2-15,0 1 0 16,3-1 6-16,11 0-6 16,3-1-4-16,0-1-63 15,5-2-90-15,-1-6-52 16,-4-7-264-16</inkml:trace>
  <inkml:trace contextRef="#ctx0" brushRef="#br1" timeOffset="216505.3801">26862 9263 1151 0,'0'0'92'15,"0"0"-68"-15,0 0 59 0,0 0 8 16,0 0-48-16,91-39-33 15,-58 45-9-15,1 13-1 16,-7 1 0-16,-6 4-8 16,-11 2 8-16,-8 2-7 15,-2 0-18-15,-3 0 11 16,-15-3-13 0,-1-7 11-16,1-4 2 0,6-5 3 15,7-4 6-15,4-5-15 16,1 0 1-16,3 0 15 15,16-5-9-15,4-8-42 16,2-5 11-16,-4-4 5 16,-2-1 17-16,-1-7 14 15,-3-1 8-15,-2 2 2 16,-2-2 1-16,-1 4 12 16,-5 6 25-16,-4 7 1 0,1 4 25 15,-2 6-4-15,0 2-12 16,0 2 3-16,0 0-33 15,0 0-20-15,0 10-6 16,0 12 3-16,0 9 3 16,0 1 4-16,3 3 3 15,3-3 1-15,0-3-6 16,2-2 0-16,1-4 3 16,-1-4-5-16,4-4-15 15,-2-2-54-15,5-4-80 16,3-7-19-16,1-2-184 15</inkml:trace>
  <inkml:trace contextRef="#ctx0" brushRef="#br1" timeOffset="219538.168">27627 9357 798 0,'0'0'132'0,"0"0"-129"16,0 0 56-16,0 0 55 15,0 0-47-15,0 0-28 16,0 0-27-16,-3 1 9 0,3-1 6 16,0 0-4-16,0 0 7 15,0 0-5-15,0 0-3 16,0 0 9-16,0 0-4 15,9 2-4-15,12-2-6 16,9 1-16-16,7 1 0 16,5 3-1-16,6-2 1 15,4 2 2-15,1 0-2 16,-4-1 2-16,-7 1-2 16,-13-2 0-16,-6-1-2 15,-13-2 0-15,-6 0 1 16,-4 0-4-16,0 0-1 0,0 0-45 15,0 0-71 1,-10 0-53-16,-5 0-253 16</inkml:trace>
  <inkml:trace contextRef="#ctx0" brushRef="#br1" timeOffset="221378.9873">28497 9234 674 0,'0'0'250'0,"0"0"-187"16,0 0 20-16,0 0 39 15,0 0-14 1,0 0-36-16,0-33-20 0,0 33-8 15,0 0-20-15,0 0-5 16,0 0-18-16,3 3 6 16,3 14-7-16,0 7 2 15,3 7 6-15,-1 6-3 16,2 1-5-16,-1 0 2 16,0-1-2-16,1-5-6 15,1-3-18-15,-4-7-64 16,-1-6-130-16,-6-10-232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5:08:46.540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5934 4334 1175 0,'0'0'60'15,"0"0"-58"-15,0 0 5 16,91-13 2-16,-46 17 5 15,4 16 2-15,-2 8-9 16,-8 8-6-16,-12 2-2 0,-17 1-3 16,-10-4-25-1,-10-3 8-15,-20-7 14 0,-3-9 6 16,2-4 2 0,9-8 1-16,11-4 6 0,6 0-6 15,5-1 16-15,0-16 9 16,18-8-27-16,10-4-13 15,5-2 5-15,3-3 8 16,-3 0-1-16,-8 4 5 16,-7 5-4-16,-6 5 18 15,-8 9 25-15,-2 4 25 16,-2 6-20-16,0 1-14 16,0 0-34-16,0 6-16 0,0 16-1 15,0 10 12-15,0 8 10 16,3 1-3-1,8-2-2-15,3-3-19 0,6-3-68 16,5-4-57-16,7-13-95 16,2-8-483-16</inkml:trace>
  <inkml:trace contextRef="#ctx0" brushRef="#br0" timeOffset="211.5415">6768 4439 1248 0,'0'0'104'15,"83"0"-103"-15,-27 0 12 16,-2 0 46-16,0 0-28 16,-5 0-18-16,-3 0-13 15,-7-3-48-15,-6-5-101 16,-12-3-73-16,-14-5-84 15</inkml:trace>
  <inkml:trace contextRef="#ctx0" brushRef="#br0" timeOffset="412.3433">7052 4242 1031 0,'0'0'89'0,"0"0"-83"16,0 0 22-16,0 0 72 15,-3 79-24 1,6-40-5-16,9 4-48 0,0 2-18 16,-3-3 5-16,0-4-10 15,-2-3-20-15,4-6-80 16,1-4-79-16,4-10-166 16</inkml:trace>
  <inkml:trace contextRef="#ctx0" brushRef="#br0" timeOffset="729.4958">7476 4351 1157 0,'0'0'139'15,"0"0"-114"-15,0 0-21 16,0 0 12-16,92-3-6 15,-64 21-9-15,-6 1-1 16,-12 5-11-16,-10-1-41 16,-5-1 6-16,-20-2 46 15,0-3 3-15,4-5-1 16,7-4 38-16,8-2 5 0,6-2-16 16,0 0-4-16,30 0-7 15,12-2 6-15,15-2-24 16,4 0-23-16,-3-6-150 15,-9-15-224-15</inkml:trace>
  <inkml:trace contextRef="#ctx0" brushRef="#br0" timeOffset="945.5052">8019 4184 1220 0,'0'0'113'0,"0"0"-110"16,89 68 88-16,-53-35-25 16,-2 7-9-16,-8 3-29 0,-8 4-22 15,-11 2-3-15,-7 1-3 16,-21 3-10-16,-25 0-47 16,-17-4-33-16,-14-8-109 15,-2-16-53-15,-11-15-299 16</inkml:trace>
  <inkml:trace contextRef="#ctx0" brushRef="#br0" timeOffset="1382.335">5624 4014 544 0,'0'0'491'15,"0"0"-462"-15,0 0-24 16,-79 99 22-16,55-52 54 16,5 9 28-1,1 10 2-15,12 4-59 0,6 1-32 16,3 2 0-16,22-8 0 15,16-3-14-15,17-6 4 16,17-9-10-16,17-12-68 16,18-15-99-16,10-19-245 15</inkml:trace>
  <inkml:trace contextRef="#ctx0" brushRef="#br0" timeOffset="2019.2637">9138 4188 1128 0,'0'0'66'0,"0"0"-65"15,0 0 7-15,0 0 32 16,-88 17 0-16,65 14 3 16,5 6-11-16,7 6-15 15,3 1-3-15,8 1-6 16,0-2-3-16,19-5 6 0,14-1-11 15,9-11-35-15,10-9-105 16,1-10-82-16,-1-7-379 16</inkml:trace>
  <inkml:trace contextRef="#ctx0" brushRef="#br0" timeOffset="2399.9219">9396 4253 980 0,'0'0'200'0,"0"0"-147"16,0 0-5-16,0 0 11 16,0 0-6-16,80 0-23 15,-44 26-17-15,-6 6-9 16,-8 5-8-16,-13-3 4 16,-9-2-12-16,0-5-11 0,-19-9 0 15,-1-4 6 1,1-9-1-16,7-3-14 0,3-2 25 15,8 0 7-15,1-13 0 16,0-6-9-16,10-2-8 16,8-3 17-16,3-1 0 15,-3 4 5-15,-3 6 2 16,-6 4 36-16,-6 5-5 16,0 6 7-16,-3 0-14 15,4 0-23-15,-4 3-8 16,3 14-23-16,0 8 23 0,3 4 3 15,3 0 0 1,4-3 3-16,4 2-6 16,5-7-27-16,8-4-89 15,6-9-98-15,1-8-420 0</inkml:trace>
  <inkml:trace contextRef="#ctx0" brushRef="#br0" timeOffset="2755.5725">9934 3838 332 0,'0'0'855'0,"0"0"-835"0,0 0-5 15,0 0-15 1,106 25 17-16,-73-2-4 0,-6 5-7 16,-8 3-6-16,-16 0 0 15,-3-1-3-15,-19-2 0 16,-14-2 2-16,0-4 2 16,5-3 2-16,10-3 8 15,12 1-5-15,6 0 18 16,3-1-20-16,27 5-3 15,13-2-1-15,11-2-13 0,3-5-158 16,-10-4-418-16</inkml:trace>
  <inkml:trace contextRef="#ctx0" brushRef="#br0" timeOffset="2911.1521">10122 4389 1111 0,'0'0'210'16,"0"0"-185"-16,0 0-11 16,121 16 71-16,-60-16-60 15,3 0-25-15,2 0-34 16,-9-6-200-16,-14-11-282 0</inkml:trace>
  <inkml:trace contextRef="#ctx0" brushRef="#br0" timeOffset="3123.5803">10782 4236 1336 0,'0'0'112'16,"0"0"-112"-16,0 0 0 15,0 0 15-15,0 0 13 16,9 85-7-16,-2-50-19 15,-1 1-1-15,2-1-1 16,-1-5-93-16,2-9-103 16,0-9-169-16</inkml:trace>
  <inkml:trace contextRef="#ctx0" brushRef="#br0" timeOffset="3376.3877">11156 4065 1087 0,'0'0'218'0,"73"76"-187"16,-28-22 37-16,0 3 25 16,-9 0-53-1,-12 1-18-15,-8 2-3 0,-10-3-15 16,-6-3 0-16,-15-6-1 15,-25-6-3-15,-16-9-33 16,-18-9-39-16,-15-13-122 16,-19-11-217-16</inkml:trace>
  <inkml:trace contextRef="#ctx0" brushRef="#br0" timeOffset="4532.9014">3471 4457 1337 0,'0'0'47'0,"0"0"-42"16,0 0-7-16,111-16 4 16,-73 34 5-16,0 7-3 15,-7 8-3-15,-3 1-2 0,-8-3-2 16,-4-4-47-1,-4-9 23-15,0-4 6 0,2-8-3 16,-1-6 21-16,-1 0 2 16,0-13 1-16,0-11 12 15,-2-6-10 1,-4-3 17-16,-4-4 9 0,-2 0 3 16,0 3-5-1,0 6 3-15,-6 6 2 0,-2 9-13 16,2 4-12-16,3 6 17 15,3 3-23-15,0 0 0 16,0 20-29-16,14 13 16 16,8 13 11-16,2 6-2 15,0 2-22-15,1 3 1 16,-7-3-23-16,-4 0 3 0,-10-4 2 16,-4-10 18-1,-7-7 23-15,-22-12 2 0,-5-7 0 16,-12-7 32-16,-2-7 32 15,-4 0-2-15,2 0-8 16,7-8-32-16,12-4-7 16,17 3-15-16,14-2-13 15,2-7-128-15,40-6-277 16</inkml:trace>
  <inkml:trace contextRef="#ctx0" brushRef="#br0" timeOffset="4779.2432">4532 4466 1273 0,'0'0'183'0,"0"0"-183"15,0 0-8-15,88 0 8 16,-40 0 8-16,3 4-8 16,-4 6-5-16,-11 0-92 15,-19-3-129-15,-17 0-184 0</inkml:trace>
  <inkml:trace contextRef="#ctx0" brushRef="#br0" timeOffset="4910.4852">4451 4670 959 0,'0'0'110'0,"0"0"-85"0,130 28 58 16,-67-24 42-16,3-4-51 15,-2 0-74-15,-3 0-12 16,-12-14-196-16,-19-8-462 16</inkml:trace>
  <inkml:trace contextRef="#ctx0" brushRef="#br0" timeOffset="10950.4034">1696 6466 1081 0,'0'0'36'15,"0"0"-36"-15,-112-14-32 16,67 14 32-16,-1 8 1 16,4 5-1-16,8 5 12 15,10 2-12-15,12 1-1 16,12 4-1-16,14 2-5 0,20 0 7 16,14 3 0-1,4-4-9-15,-4 2 2 16,-9-1-1-16,-11 0 8 0,-12-2 0 15,-11-5-8-15,-5-3 5 16,-3-6 3-16,-24-6 4 16,-12-5 44-16,-7 0 8 15,-4 0 4-15,4-8-16 16,12-1-24-16,10-1-4 16,14 0-16-16,10-1-7 15,0-2-94-15,31-3-233 0</inkml:trace>
  <inkml:trace contextRef="#ctx0" brushRef="#br0" timeOffset="11236.658">1950 6591 1031 0,'0'0'62'15,"0"0"-61"-15,0 0 2 16,0 0 3-16,-78 95 29 15,84-68-2-15,28-2-19 16,11-6-10-16,1-7 12 16,-2-8 12-16,-9-4 19 15,-12 0 17-15,-7-14 0 16,-11-6 17-16,-5-8-26 0,-2-3-36 16,-23-2-8-1,-11-3-11-15,-6 7-1 0,-1 7 0 16,9 6-85-16,13 8-84 15,15 7-29-15,6 1-113 16,36 0-493-16</inkml:trace>
  <inkml:trace contextRef="#ctx0" brushRef="#br0" timeOffset="11442.3388">2262 6479 1187 0,'0'0'115'16,"0"0"-102"-16,0 0 29 15,0 0 14-15,0 0-35 16,0 0-18-16,0 80 15 16,4-30-7-16,5 7-4 0,0 0-7 15,-3 0 1-15,4-5-1 16,-7-6-18-16,5-10-35 16,-5-8-72-16,0-11-1 15,-2-13-64-15,1-4-236 16</inkml:trace>
  <inkml:trace contextRef="#ctx0" brushRef="#br0" timeOffset="11797.4597">2442 6320 1187 0,'0'0'82'16,"0"0"-69"-1,0 0-12-15,0 0 23 0,0 0-11 16,0 0-7-16,96 43-5 16,-74-9-1-16,-6 1 0 15,-5-6-12-15,-4-6-13 16,-2-8 1-16,-4-5-6 16,2-8 14-16,-3-2 16 15,1 0 5-15,4-6 22 16,1-10-20-16,0 0 13 15,0 3 43-15,1 3-16 0,-4 4-6 16,-3 4-4-16,2 2-20 16,-2 0-17-16,4 0-9 15,2 10-17-15,2 6 26 16,8 2-86-16,-1 1-88 16,3-7-211-16</inkml:trace>
  <inkml:trace contextRef="#ctx0" brushRef="#br0" timeOffset="11946.0342">2939 6541 1238 0,'0'0'102'0,"0"0"-102"16,0 0-26-16,0 0-37 15,0 0-204-15</inkml:trace>
  <inkml:trace contextRef="#ctx0" brushRef="#br0" timeOffset="12092.6383">3021 6782 184 0,'0'0'1051'0,"0"0"-996"16,0 0-54-16,0 0 99 15,0 0-43-15,0 0-57 16,22 2-14-16,8-7-232 15,1-14-572-15</inkml:trace>
  <inkml:trace contextRef="#ctx0" brushRef="#br0" timeOffset="14931.9366">5890 6318 1123 0,'0'0'73'0,"0"0"-54"15,0 0 24-15,10-74 57 16,5 64-28-16,3 4-33 16,0 6-34-16,4 0-5 15,2 12-7-15,3 12-4 16,-3 5 8-16,-2 8 0 0,-4-1 4 16,0 1-5-16,-3-6 2 15,2-6-31 1,0-5 18-16,4-8-23 0,0-6 17 15,0-6 19-15,6 0 4 16,-2-11 1-16,1-9-1 16,-1-4-1-16,-1-7 2 15,-5-1 1-15,-4 0-3 16,-3-1 7-16,-6 1 5 16,-3 4 17-16,-3 2 3 15,0 4-27-15,0 5 29 0,0 6-18 16,-2 5-6-16,1 5-4 15,-1 1-5-15,2 0-4 16,0 15-24-16,0 15-12 16,8 9 38-16,14 8-14 15,1 2-23-15,7 3 24 16,-2-2-11 0,-3-4-5-16,-7-3-11 0,-4-6-1 15,-13-5 23-15,-1-5 8 16,-1-9 8-16,-20-6 2 15,-9-2 1-15,-7-4 12 16,-8-4 28-16,-6-2-7 16,-1 0 4-16,6 0-10 15,10-2-17-15,9-1-3 16,16 2-6-16,9 1-4 0,2-2-111 16,25-2-148-1,18-4-759-15</inkml:trace>
  <inkml:trace contextRef="#ctx0" brushRef="#br0" timeOffset="15154.3418">6892 6426 493 0,'0'0'818'15,"0"0"-812"1,85-22-1-16,-35 22-5 16,6 0 1-16,4 3-1 15,-2 10-57-15,-11-1-104 0,-19-2-189 16</inkml:trace>
  <inkml:trace contextRef="#ctx0" brushRef="#br0" timeOffset="15290.9775">6964 6595 778 0,'0'0'57'0,"0"0"-38"16,0 0 52-16,85 34 56 15,-33-29-80-15,12-4-47 0,2-1-64 16,-3 0-162-16</inkml:trace>
  <inkml:trace contextRef="#ctx0" brushRef="#br0" timeOffset="15821.972">7800 6198 423 0,'0'0'713'0,"0"0"-669"15,0 0-34-15,0 0 46 16,0 0-7-16,0 0-49 16,-32-9-24-16,32 42 24 15,0 9 6-15,0 0-5 16,0-1-2-16,10 1 2 16,1-3-1-16,6-6 0 15,2-5-1-15,5-6 1 16,1-7-6-16,6-5-1 15,4-7-27-15,-1-3-7 16,0 0 20-16,-2-5 20 16,-7-13 2-16,-4-1 6 15,-5-6 5-15,-8 0-7 16,-1-2 3-16,-7 0-6 16,0 5 5-16,0 2 20 15,-4 7-17-15,-2 6 6 0,1 4-9 16,2 3-7-16,-1 0 0 15,1 6-15-15,-3 11 3 16,0 7 12-16,5 4-2 16,1-2 2-16,0 2 2 15,0-4 3-15,3-2-5 16,7-2 0-16,3-4-7 16,-1-3-33-16,3-8-56 15,0-5-164-15,-3 0-339 16</inkml:trace>
  <inkml:trace contextRef="#ctx0" brushRef="#br0" timeOffset="15973.5657">8347 6404 800 0,'0'0'404'15,"0"0"-378"-15,0 0-21 16,0 0-10-16,0 0-63 15,0 0-243-15</inkml:trace>
  <inkml:trace contextRef="#ctx0" brushRef="#br0" timeOffset="16382.061">8728 6186 1037 0,'0'0'90'0,"0"0"-69"15,0 0-21-15,0 0-8 16,0 0-14-16,0 0 22 16,47 112 3-16,-28-68-3 15,-5-1-34-15,0-6-1 0,-3-7-13 16,0-10 2-16,-5-7 7 15,4-7 31-15,-2-6 8 16,2 0 38-16,3-12 33 16,4-8 22-1,1-7-29-15,-3-6 7 0,6-3-5 16,-2-5-24-16,-2-2 4 16,-3 0-4-16,0 4-11 15,-5 7 9-15,1 6-28 16,-4 9-7-1,-1 11-1-15,-2 4-4 0,3 2-53 16,2 8-110-16,0 11-84 16,1 3-185-16</inkml:trace>
  <inkml:trace contextRef="#ctx0" brushRef="#br0" timeOffset="18137.4579">5401 8018 1015 0,'0'0'107'0,"0"0"-97"0,0 0 64 16,-30-72 6-16,7 61-29 16,-2 1-22-16,-8 4-26 15,-3 6-2-15,-2 0-1 16,2 1 3-16,4 15 1 16,7 2-4-16,7 3-5 15,12 3 3-15,3-2-2 16,3 0 4-16,9-4 14 15,18 1-12-15,7-5 2 16,5-4 9-16,6-7-10 16,1-3 0-16,-6 0-3 15,-7-6 0-15,-6-15 0 16,-8-6 3-16,-5-7-3 16,-8-8 0-16,-6-5 3 15,0-4-3-15,0 0 1 0,-11 0 14 16,-2 4 16-16,-5 8-13 15,6 3 16-15,0 8 0 16,3 7-15-16,5 7 4 16,1 4-4-16,3 8-12 15,0 2 6-15,0 0-10 16,0 0-6-16,0 0-4 16,0 19-18-16,3 9 25 15,3 10 0-15,1 5 1 16,2 6 0-16,-3 1 2 0,3 0-3 15,0-1-5 1,1-2-41-16,1-6-23 16,-2-3-53-16,4-7-72 15,-2-13-128-15</inkml:trace>
  <inkml:trace contextRef="#ctx0" brushRef="#br0" timeOffset="19123.9428">5688 7765 1037 0,'0'0'58'0,"0"0"-46"15,0 0 14 1,0 0 62-16,0 0-41 0,0 0-36 16,23-11-11-16,-11 25-9 15,-2 4 9-15,2 5-1 16,-3 2-3-16,0 4-1 16,0-1 4-16,3-3 1 15,0-1-1-15,1-4 0 0,1-5-10 16,2-2-3-16,-1-4-4 15,6-7 18-15,-3-2-8 16,1 0 8-16,-1 0 6 16,-3-11-5-16,3-3 7 15,-5-2-3-15,-2 0-2 16,1-4-2-16,-5-2 1 16,-2 0 2-16,-2-2 12 15,-3 0-6-15,0-2 15 16,0 1-13-16,0 1-7 15,-2 3 10-15,-4 0-6 16,-1 4-1-16,-1 3 17 16,1 3-9-16,2 3 8 15,2 2-3-15,0 4-17 16,3 2 8-16,0 0-11 16,0 0 0-16,0 0-1 15,0 0-14-15,0 0 1 0,0 4 2 16,0 5 10-16,0-1-1 15,0 1-1-15,0-1 3 16,0-1 1-16,2 0 1 16,1-3 0-16,-2 1-2 15,1-3 2-15,-2-2-5 16,0 0 4-16,0 0-1 16,0 0 9-16,0 0-4 0,0 0 4 15,0 0-4 1,0 0-3-16,0 0-1 15,0 0-1-15,0 0 0 16,0 0-2-16,1 2 2 0,1 6-7 16,1 4 2-1,4 3 1-15,-2 7 1 0,1 0 2 16,-2 3 1-16,2 4-3 16,1-1 6-16,-2 0-2 15,-4-1-1-15,-1-2-4 16,0-2 3-16,0-2-3 15,0 0 4-15,0-3-1 16,0-1 5-16,-6-2-2 16,-1 0-2-16,1-2-3 15,-1-2 2-15,-1-2-1 0,-2-2 2 16,2-2 0 0,-2-2 2-16,-8-3 2 15,0 0 7-15,-9 0 0 0,0 0 5 16,-4 0-15-16,-2-3 0 15,2 3-1-15,1 0-51 16,5 3-93 0,7 8-111-16,9-1-465 15</inkml:trace>
  <inkml:trace contextRef="#ctx0" brushRef="#br0" timeOffset="19447.5367">5123 8404 1221 0,'0'0'71'16,"0"0"-64"-16,0 0-7 15,124 3 45-15,-33 0 9 16,16 1-34-16,12 0-19 16,-2-2 5-16,-8-2-6 15,-14 0 0-15,-19 0 0 16,-17-12 0-16,-13 3-7 16,-18-2-48-16,-13 2-41 15,-13 2-38-15,-2 3-218 0</inkml:trace>
  <inkml:trace contextRef="#ctx0" brushRef="#br0" timeOffset="20199.262">5478 9057 1040 0,'0'0'74'16,"0"0"-73"-16,-124-18 11 16,78 18 65-16,4 0-12 15,8 11-32-15,7 8-14 16,12 0-9-16,6 0 11 16,9-1-7-16,0 1-6 15,15-6 7-15,15-2-14 0,9-8 10 16,4-3-3-1,2 0-8-15,-5-14 3 0,-4-9-3 16,-5-7-13 0,-7-5 13-16,-6-8 0 0,-8-7 5 15,-7-2-5-15,-3-4 1 16,0 3 4-16,0 6 14 16,-9 9 12-16,-2 7 4 15,-3 7-14-15,6 11 6 16,4 4-5-16,1 6-5 15,3 3-8-15,0 0-9 16,0 7-13-16,-1 17-1 16,1 11 14-16,0 7 3 0,0 7-3 15,1 1 1 1,14 0-3-16,3 0-5 16,0-4-56-16,4-6-42 15,3-5-102-15,5-13-115 0</inkml:trace>
  <inkml:trace contextRef="#ctx0" brushRef="#br0" timeOffset="20674.1835">5796 8847 1142 0,'0'0'100'0,"0"0"-61"16,0 0 7-16,0 0 47 15,0 0-39 1,92-29-39-16,-60 48-12 16,-7 6 1-16,-3 4-4 15,-13 4-8-15,-9-1 3 0,0 2-31 16,-19-5 9-16,-4-5 21 16,1-7-17-16,6-5 11 15,8-8-4-15,5-4-14 16,3 0 20-16,0-6 8 15,15-15-5-15,8-7-14 16,2-6 21-16,3-2 0 16,-2 0 3-16,-4-1 5 15,-7 6 28-15,-6 8 13 0,-3 6-2 16,-3 9 14-16,-3 8-15 16,0 0-12-1,1 0-34-15,1 8-14 0,1 17-1 16,1 6 15-16,4 6 2 15,2-4 1-15,4 0-2 16,3-5-2 0,6-6-3-16,5-7-42 0,7-8-30 15,3-6-66-15,1-1-82 16,0-14-341-16</inkml:trace>
  <inkml:trace contextRef="#ctx0" brushRef="#br0" timeOffset="21075.7368">6825 8282 786 0,'0'0'383'0,"0"0"-310"16,0 0-59-16,0 0 65 16,105-10 7-16,-58 10-48 15,0 0-25-15,-1 0-11 16,-7 0 0-16,-5 0-2 16,-6 0-54-16,-7 3-98 15,-10-2-109-15,-10-1-322 16</inkml:trace>
  <inkml:trace contextRef="#ctx0" brushRef="#br0" timeOffset="21246.8031">6939 8472 930 0,'0'0'277'0,"0"0"-242"15,0 0 23-15,113 16 63 16,-71-16-76-16,1 4-30 15,-4-4-15-15,0 0-30 16,-6 0-85-16,-7 0-86 16,-5 0-194-16</inkml:trace>
  <inkml:trace contextRef="#ctx0" brushRef="#br0" timeOffset="25946.8919">8022 7958 1301 0,'0'0'20'15,"0"0"-19"-15,0 0-1 16,0 0 29-1,0 0-8-15,0 0-20 0,80 61 0 16,-65-22 1-16,-3 4-2 16,-6 3-1-16,0-3-1 15,0-7-2-15,1-2-1 16,7-6-5-16,4-4-10 16,7-8 6-16,9-6 1 0,1-5-9 15,1-5-1 1,-2 0 9-16,-3-6 10 0,-2-12 3 15,-7-1 2-15,-4-5 7 16,-2-5 4-16,-8-1 5 16,-4-6 17-16,-4-1 1 15,0 4-2-15,-6 2-3 16,-7 5-6 0,-5 8 18-16,6 7-7 0,2 5-11 15,4 3-12-15,1 3-9 16,1 0-6-16,-1 19-1 15,-1 9-2-15,6 8 6 16,0 6 4-16,0 1-3 16,6-2 3-16,9-1-3 15,3-6 0-15,2-4-1 16,3-3 1-16,1-4-3 16,3-5-48-16,3-3-56 0,0-7-89 15,-2-8-135-15</inkml:trace>
  <inkml:trace contextRef="#ctx0" brushRef="#br0" timeOffset="26146.0563">8927 8245 1161 0,'0'0'0'0,"0"0"-740"0</inkml:trace>
  <inkml:trace contextRef="#ctx0" brushRef="#br0" timeOffset="27321.8133">9906 8097 514 0,'0'0'347'0,"0"0"-234"16,0 0-40-16,-13-81 40 15,1 66-25-15,-3 3-23 16,0 5-32-16,-3 3-16 16,0 4-15-16,-4 0-4 15,-2 1 1-15,3 17-5 16,0 3 5-16,5 4-2 15,8 4 3-15,7 0-1 0,1-1 2 16,4-1 4 0,20-7-4-16,12-6 0 0,6-8 0 15,2-6-1 1,-3 0-19-16,-7-12 8 0,-7-11-6 16,-8-6 13-1,-7-8 4-15,-4-1 0 0,-4-4 8 16,-4-1-3-16,0-3 8 15,0-1 9 1,-2 4-6-16,-5 0 16 16,-2 7 3-16,2 4-4 0,-5 9 13 15,4 4-20-15,2 7-4 16,0 4 1-16,3 6-15 16,2 2 3-16,1 0-9 15,0 0-4-15,0 0 2 16,0 14-16-16,0 13 16 0,3 7-2 15,7 8 8-15,1 4-6 16,7 1 2-16,-1 1 0 16,2 0-3-16,-2-4 9 15,-3-1-6-15,-1-3 0 16,-2-5-29-16,-2-6-26 16,1-6-25-16,-4-7-71 15,0-9-23-15,2-7-159 16</inkml:trace>
  <inkml:trace contextRef="#ctx0" brushRef="#br0" timeOffset="27813.4531">10299 7785 956 0,'0'0'58'0,"0"0"-46"16,0 0-11-16,0 0 17 0,0 0 1 16,0 0 10-16,62 76-18 15,-41-40-8-15,0 2 2 16,-6-1-2-1,3-2-4-15,-3 0 1 0,-1-5-10 16,0-8-12 0,-1-9-15-16,-2-5 27 0,-4-8 7 15,2 0 6-15,-1 0 4 16,-1-15 3-16,2-5 5 16,1-6 16-16,-2-2-8 15,3 1 3-15,-3-5-3 16,0 1-1-16,-4 1 7 15,-1 2-5-15,-1 1 5 16,1 4-2-16,-2 2 1 16,-1 6-15-16,2 4 2 0,-2 5-15 15,3 3 2-15,-3 3-2 16,3 0-52-16,6 6-75 16,-3 13-19-16,1 4-71 15,-4 1-600-15</inkml:trace>
  <inkml:trace contextRef="#ctx0" brushRef="#br0">9845 8381 1135 0,'0'0'79'16,"0"0"-74"-16,0 0 42 15,85 4 79-15,-20-4-60 16,16 0-40-16,12 0-20 15</inkml:trace>
  <inkml:trace contextRef="#ctx0" brushRef="#br0" timeOffset="28847.4289">10269 8970 1214 0,'0'0'17'0,"0"0"-12"16,-99-53 5-16,57 41 95 15,-7 8-43-15,0 4-40 0,1 0-6 16,9 16-1-16,8 5-14 16,15 3-2-16,10 1 1 15,6 1 0-15,7-1 3 16,25-6 0-16,11-4 5 15,5-8-1-15,4-7-3 16,-3 0 1 0,-4-13-4-16,-6-8 2 0,-8-7 8 15,-3-7-7-15,-10-4 7 16,-6-1-6-16,-6-6 1 16,-2 1-5-16,-4 1-1 15,0 0 0-15,0 5 15 16,-7 7-12-16,-5 5 10 0,1 5-4 15,0 11-4-15,3 3-4 16,4 6-1-16,2 2-2 16,1 2-2-16,-4 17-13 15,-2 11 17-15,4 8 0 16,3 6 3-16,0 2-6 16,0-1 3-16,12-3-5 15,1-1-32-15,6-6-56 16,3-4-68-16,4-11-21 15,1-6-184-15</inkml:trace>
  <inkml:trace contextRef="#ctx0" brushRef="#br0" timeOffset="29287.626">10515 8779 910 0,'0'0'295'15,"0"0"-223"-15,0 0-34 16,0 0 55-16,0 0-25 16,101-35-54-16,-70 54-14 15,1 7 0-15,-7 6-8 16,-11 1 6-16,-11 0-11 0,-3-2-24 16,-2-5 14-16,-10-4-9 15,-1-8 21 1,7-7 0-16,3-4-11 15,3-3 12-15,0-2 10 0,1-16 0 16,13-8-5 0,7-5-2-16,-4-6 7 0,-1 2 0 15,0-5 2 1,-4 7-2-16,-3 5 5 0,0 7 19 16,-5 8 32-16,-1 8-7 15,-3 5 3-15,2 0-47 16,1 8-5-16,0 15-19 15,4 11 15-15,5 4 8 16,-1 0-5-16,3-5 2 16,1-4-2-16,0-5 0 0,3-8-64 15,3-6-46-15,6-8-39 16,3-2-165-16</inkml:trace>
  <inkml:trace contextRef="#ctx0" brushRef="#br0" timeOffset="29988.3048">10009 8386 871 0,'0'0'92'0,"0"0"-71"15,0 0 114-15,0 0-35 16,0 0-37-16,0 0-16 0,-33 0-11 15,39 0 20-15,18 0-22 16,18 0-34-16,15-1 0 16,10-2-1-16,10 2 1 15,4-2 3-15,5 3-3 16,-1-2 0-16,-4 2 5 16,-11-1-5-16,-12-2 0 15,-14 0-5-15,-12 0-27 16,-8 0-31-16,-5 2-37 15,-5-2-22-15,-3-1-154 16,-1 0-280-16</inkml:trace>
  <inkml:trace contextRef="#ctx0" brushRef="#br0" timeOffset="30367.9453">11607 8279 1051 0,'0'0'46'0,"0"0"-43"16,131 0 23-16,-73 0 46 15,5 0-37-15,0 1-34 16,-1-1 9-16,-8 0-10 15,-11 0-18-15,-13-10-55 16,-9-3-77-16,-15-5-104 16</inkml:trace>
  <inkml:trace contextRef="#ctx0" brushRef="#br0" timeOffset="30579.3591">11807 8025 1146 0,'0'0'62'0,"0"0"-59"16,0 0 19-16,0 0 74 15,-9 108-27-15,9-55-52 16,15-1-7-16,0-2-9 0,2 0 2 16,2-6-3-16,-3-4-32 15,-3-7-138 1,1-9-142-16</inkml:trace>
  <inkml:trace contextRef="#ctx0" brushRef="#br0" timeOffset="31696.2428">12565 7915 351 0,'0'0'594'0,"0"0"-564"16,0 0-13-16,0 0 102 15,0 0-43-15,0 0-47 16,7 3-29-16,11 19 3 15,2 6 6-15,-1 7-9 16,-1 4 2-16,-3 4-5 16,1 0 2-16,-1-1-16 0,0-5-5 15,-3-8-15-15,0-6 13 16,0-10-4-16,-2-9 13 16,-1-4 15-1,1 0 5-15,1-11 23 0,2-13 21 16,-1-4-3-16,0-9 15 15,0-3-3 1,-3-2-10-16,0-1-17 0,-4 3-16 16,0 6-5-16,-2 4-5 15,0 9-2-15,2 5-3 16,-2 9-8-16,3 4-69 16,3 3-80-16,0 0-165 15,0 13-137-15</inkml:trace>
  <inkml:trace contextRef="#ctx0" brushRef="#br0" timeOffset="33062.1053">13948 8006 41 0,'0'0'1017'0,"0"0"-954"16,0 0-55 0,7-87 68-16,-23 67 30 0,-10 3-51 15,-4 3-29-15,-5 6-21 16,-7 5-1-16,0 3-3 15,0 6 2-15,5 14-3 16,9 4 0-16,10 4 0 16,9 1-1-16,9 0-1 15,1-3 4-15,25-3 0 16,12-5 1-16,7-6 0 16,6-9-3-16,-5-3 0 15,-6-1-9-15,-8-19 2 0,-11-5 1 16,-3-7 6-1,-8-4 7-15,-4-5-3 0,-2-4-3 16,-4-2 0 0,0-2 3-16,0 2 1 15,-10 6 17-15,0 3 12 16,-3 3-1-16,-1 7-8 0,3 7-4 16,3 8-5-16,5 7 2 15,1 5-7-15,2 1-10 16,0 0-1-16,0 12-13 15,0 15-2-15,0 12 14 16,3 8 2-16,9 3-1 16,-2 3 2-16,5 0-4 0,-1 0 2 15,-1 0-1-15,4-5-56 16,0-4-31-16,0-11-78 16,-1-6 10-16,-4-14-155 15</inkml:trace>
  <inkml:trace contextRef="#ctx0" brushRef="#br0" timeOffset="33546.1133">14209 7743 1138 0,'0'0'57'0,"0"0"-42"15,0 0 12-15,0 0-23 16,0 0 2-16,0 0-6 16,22 98 1-16,-3-53 2 15,3-2-3-15,6-4 5 16,3-8-5-16,2-5-37 16,6-13 2-16,-5-7 17 15,-1-6 8-15,-5-1 10 16,-4-18 0-16,-7-6 4 15,-5-6 0-15,-5-2 10 16,-6-5 15-16,-1-2-8 16,0 1-1-16,-3 3 10 15,-7 8 11-15,0 5 3 16,-1 8-9-16,2 7-14 16,2 6-11-16,1 2-8 0,0 2-2 15,-3 22-15-15,4 13 14 16,5 10 1-16,0 6 1 15,8 4-1-15,5-1 0 16,1 0-3-16,2-1-5 16,-2-6-44-16,-1-5 3 15,-1-9-20-15,0-9-20 16,-5-7-39-16,-2-9-62 0,-5-7-182 16</inkml:trace>
  <inkml:trace contextRef="#ctx0" brushRef="#br0" timeOffset="33800.8652">13670 8325 1072 0,'0'0'185'15,"0"0"-146"-15,93 8-30 16,-10-4 93-16,22-4-15 15,14 1-49-15,9 0-22 16,1 1-7-16,-8 0-7 16,-18-2-2-16,-18 0-2 0,-21 0-34 15,-17 0-44-15,-14 0-52 16,-12 2-20-16,-18 0-158 16</inkml:trace>
  <inkml:trace contextRef="#ctx0" brushRef="#br0" timeOffset="34429.1808">14247 8960 884 0,'0'0'303'0,"-83"-31"-270"15,39 26-25-15,3 5 53 16,5 0 30-16,6 9-54 0,7 12-29 16,6 7-1-1,7-2-4-15,10 1-3 16,0 0 11-16,24-4-11 16,10-7 5-16,10-4-4 0,1-7-1 15,0-5-3-15,-9-4 2 16,-9-14 1-16,-9-9 4 15,-5-7 0-15,-7-5-2 16,-3-8 2-16,-3-1 3 16,0 1 14-16,0 2-5 15,-8 7 22-15,-3 5-12 16,0 8-6-16,1 5-5 0,1 8-3 16,1 3 0-1,5 8 1-15,3 1-13 0,0 0 1 16,0 0-1-16,0 7-15 15,0 14 6 1,0 10 7-16,0 8 4 0,0 5-2 16,5 6 0-1,8 0-1-15,2 5-26 16,7-5-46-16,8-2-59 0,5-10-99 16,4-13-186-16</inkml:trace>
  <inkml:trace contextRef="#ctx0" brushRef="#br0" timeOffset="34873.3895">14579 8844 1119 0,'0'0'177'0,"0"0"-123"0,0 0-25 15,0 0 73-15,0 0-34 16,0 0-60-16,76-37-8 15,-45 62-3-15,-4 6-7 16,-7 0 9-16,-10 3-14 16,-9-3-2-16,-1-2 4 15,-6-4 5-15,-8-7 4 16,1-8 3-16,5-5 1 16,5-2 4-16,3-3-2 15,0 0 0-15,4 0-2 16,19-18-14-16,5-6-30 0,0-4 7 15,-3-5-4-15,-8-3 40 16,-7 0 1-16,-8 0 12 16,-2 7 21-16,0 8 8 15,-2 9 14-15,-2 8-13 16,1 4-29-16,0 2-13 16,3 19-20-16,0 13 20 15,0 7 11-15,7 2-11 16,11-5 3-16,6-3-3 15,1-9-4-15,5-7-50 16,2-9-68-16,0-8-63 16,3-2-175-16</inkml:trace>
  <inkml:trace contextRef="#ctx0" brushRef="#br0" timeOffset="39611.3789">3128 11365 1081 0,'0'0'94'0,"0"0"-69"16,0 0-12-16,-103-76 64 15,77 63 2-15,3 6-45 16,-1 6-25-16,3 1-1 15,5 0-8-15,1 14-2 0,6 7 1 16,3 5 2-16,4 2 0 16,2 2 0-16,0 1 1 15,8-6 3-15,9-4-5 16,2-7 0-16,3-8 3 16,2-3-3-16,5-3-6 15,-1-4-4 1,2-12-27-16,-5-6 19 0,-9-2 8 15,-5-5 10-15,-5-4 5 16,-6-4-4-16,0-3 3 16,0-2-3-16,-3-1 6 15,-9-1 7-15,-3 3 13 16,0 4-4-16,2 4 3 16,1 3-4-16,1 7 8 15,1 2 4-15,7 9-11 0,1 5-8 16,1 2-2-16,1 4-7 15,0 1-3-15,0 0-3 16,0 0-3-16,0 8-10 16,3 15 5-16,10 10 6 15,-1 8 2-15,2 4 0 16,-4-1 3-16,2 3-2 16,-4-2-1-16,-1-2 0 15,0-3-2-15,-2-6-15 16,1-2-40-16,4-6-23 0,4-8-61 15,-1-6-29-15,5-12-176 16</inkml:trace>
  <inkml:trace contextRef="#ctx0" brushRef="#br0" timeOffset="40262.4012">3383 11089 1027 0,'0'0'85'0,"0"0"-71"16,0 0 2 0,0 0 17-16,0 0-23 0,0 0 3 15,69 73-6-15,-51-41-7 16,-5-1 3-16,-2-5-3 15,-1-1 2-15,2-7-1 16,1-4 1-16,1-4-4 16,4-10 0-16,0 0 2 15,1 0 0-15,-4-6 3 16,0-8 1-16,-3-4 4 16,1-5-2-16,-7-2 1 15,-1-4 14-15,-4 2 0 16,-1 2 6-16,0 5-11 15,0 0 14-15,0 3 0 0,-6 4-20 16,-3 2 2-16,-4 5-5 16,4 2-3-16,4 4-4 15,-2 0-6-15,1 4-5 16,3 12 5-16,0 5 0 16,3 3 4-16,0 1 2 15,0 1-1-15,0 1 0 16,3 1 1-16,3-2-1 15,1 1-3-15,-1 1 0 16,-1-1 3-16,1 0-1 16,0 1 2-16,-4-1 0 15,-2-1-1-15,0 0 1 16,0 0 0-16,-8-1 0 16,-6-2 1-16,-2-3 7 15,1-4 9-15,0 0-3 16,2-5-9-16,-2 1-1 0,6-2-1 15,-3-5-3-15,0 1-16 16,-3-3-114-16,2-3-133 16,-1 0-485-16</inkml:trace>
  <inkml:trace contextRef="#ctx0" brushRef="#br0" timeOffset="40478.8161">2842 11771 994 0,'0'0'126'0,"0"0"-112"16,131 26 63-16,-34-20 56 15,15-6-72 1,7 0-30-16,-4 0-6 16,-15-9-12-16,-12-2-2 0,-13-2-5 15,-14 3-5-15,-15 3-1 16,-16 2-30-16,-13 5-85 15,-15 0-79-15,-2 0-242 16</inkml:trace>
  <inkml:trace contextRef="#ctx0" brushRef="#br0" timeOffset="41094.1685">3364 12333 1219 0,'0'0'42'15,"-94"-8"-42"-15,46 8 4 16,5 8 62-16,7 12-3 16,11 2-46-16,11 5-10 15,10-1-3-15,4 0-4 16,7-3 4-16,23-6-4 15,6-8 0-15,10-5-1 16,-1-4-27-16,-3-5 3 16,-5-14 13-16,-10-8 11 15,-5-7-3-15,-10-5 8 16,-3-4-1-16,-6-6 1 0,-3 2-3 16,0-1 16-1,-1 4 3-15,-7 6 14 0,-4 8 17 16,2 8-14-16,1 7-6 15,0 9-4-15,3 4-11 16,6 2-6-16,-3 0-10 16,0 13-7-16,0 16 3 15,3 8 4-15,0 10 2 16,0 2 0-16,0 2 2 16,6 0-4-16,3-5-2 15,1-3-30-15,1-7-52 16,8-5-79-16,5-9-89 0,9-11-290 15</inkml:trace>
  <inkml:trace contextRef="#ctx0" brushRef="#br0" timeOffset="41531.9215">3652 12234 1095 0,'0'0'92'0,"0"0"-52"15,0 0 49-15,0 0 17 16,79-30-75-16,-49 40-28 16,0 10-3-16,-5 4 0 15,-6 1-1-15,-10 4 0 16,-9 0-12-16,0-2-4 0,-13-4 6 16,-5-6 2-1,2-6 7-15,2-8-2 0,8-3 1 16,-1 0-11-16,7-4-10 15,0-15-36 1,0-8-13-16,10-1 42 16,4-4 28-16,-1 1 3 0,-4 3 1 15,-3 5 51-15,-3 7 27 16,0 8-3-16,-1 5-14 16,-1 3 4-16,1 0-47 15,5 7-19-15,0 16-11 16,4 5 11-16,2 7 1 15,-1 2 1-15,-1-1-1 0,-1-2-1 16,-1-4 0 0,3-5-44-16,-2-8-32 0,1-5-47 15,-2-8-25-15,-2-4-109 16,-4 0-230-16</inkml:trace>
  <inkml:trace contextRef="#ctx0" brushRef="#br0" timeOffset="42069.6695">2931 11787 180 0,'0'0'626'0,"0"0"-558"15,0 0-16-15,0 0 40 16,-83-3 21-16,80 3-56 16,3 0-24-16,0 1 9 15,19 5 34-15,17-2-15 16,13-2-15-16,17 1-22 15,13-3 4-15,11 0-10 16,2 0-8-16,8 0-10 16,-6 0 0-16,-6 0-7 15,-12-6-22-15,-13 1-16 0,-21 0-45 16,-20-1-58-16,-18 2-22 16,-4-2 16-16,-19 0-33 15,-17-2-283-15</inkml:trace>
  <inkml:trace contextRef="#ctx0" brushRef="#br0" timeOffset="42261.1547">3061 11733 611 0,'0'0'289'16,"0"0"-221"-16,0 0-39 15,0 0 135-15,0 0-61 16,98 0-76-16,-24 0-16 15,6 0-3-15,11 0-4 0,3-2-4 16,6-1-2-16,3 3-83 16,0-5-137-16,-8-3-317 15</inkml:trace>
  <inkml:trace contextRef="#ctx0" brushRef="#br0" timeOffset="42572.3252">4959 11630 1131 0,'0'0'109'16,"0"0"-98"-16,0 0 10 15,103 4 80-15,-54-4-73 16,-4 2-21-16,-2-2-7 16,-4 0-52-16,-12 0-99 0,-17 0-157 15,-10 0-578 1</inkml:trace>
  <inkml:trace contextRef="#ctx0" brushRef="#br0" timeOffset="42725.4343">4993 11781 1104 0,'0'0'121'16,"0"0"-57"-16,121 3 66 0,-64-3-53 15,-1 0-52-15,2 0-25 16,-5 0-15-16,-7 0-96 15,-12 0-145-15,-10-10-456 16</inkml:trace>
  <inkml:trace contextRef="#ctx0" brushRef="#br0" timeOffset="44466.5971">6424 3271 792 0,'0'0'179'0,"0"0"-133"0,0 0-22 16,0 0 40-16,0 0 7 15,0 0-20 1,0 0-46-16,39-6-2 0,-26 30 0 15,2 6 0-15,-3-1 1 16,-4 0-4 0,-1-4 1-16,-4-4 0 0,1-3-1 15,1-3 1-15,2-5 1 16,5-3-1-16,3-3 2 16,6-4 1-16,6 0-2 15,1 0 3-15,6-4-5 16,-1-8 1-16,-1-1-3 15,-4-1 3-15,-8-3-1 16,-4-1 6-16,-7-2-4 16,-6 1 5-16,0-1 2 0,-3 1 8 15,0 2 17-15,-3 4-15 16,-6-1-7-16,0 6 0 16,2 2-5-16,1 2 1 15,1 4-8 1,2 0 0-16,0 0-1 0,3 0-14 15,-3 4 10-15,3 10 0 16,0 5 5-16,0 2 6 16,6 3 6-16,8 0-3 15,3 0 1-15,6-3-6 16,2 1 5-16,1-3-6 16,2 0-2-16,3-2-2 15,-2-3-8-15,-4 0-59 16,-4-6-55-16,-6-8-87 15,-7 0-228-15</inkml:trace>
  <inkml:trace contextRef="#ctx0" brushRef="#br0" timeOffset="45553.5973">9631 3254 356 0,'0'0'618'16,"0"0"-579"-16,0 0-30 15,0 0 65-15,0 0-2 16,0 0-41-16,30-8-31 16,-13 26 3-16,1 6-6 15,-2 2 3-15,2 4 0 16,-4-3-1-16,-1 1 0 15,-4-3-13-15,0-3-12 16,0-5 5-16,-2-4 13 0,1-7-3 16,-2-3 5-1,1-3 6-15,-1 0 0 0,5-3 7 16,-2-11 10 0,1-3-3-16,-1-2 13 0,-3-4 11 15,0-2-17-15,0-2 19 16,-3-3-5-16,0 4-1 15,0-2-14-15,0 4-6 16,1 4 13-16,1 4-12 16,-1 3-8-16,2 5 4 15,-3 1-11-15,-2 2-6 16,-1 4-41-16,0 1-67 0,0 0-91 16,0 1-186-16</inkml:trace>
  <inkml:trace contextRef="#ctx0" brushRef="#br0" timeOffset="47126.6506">6619 11272 937 0,'0'0'212'15,"0"0"-195"-15,0 0-12 16,0 0 5-16,0 0 33 16,-107-7-10-16,76 35-4 15,5 5-10-15,2 7 7 16,11 2 7-16,9 5-22 0,4 1 7 16,6 0-15-1,22-3 0-15,12-7 2 0,9-10-2 16,11-6-6-1,4-9-15-15,2-7-71 0,1-3-32 16,-6-3-103 0,-12-5-287-16</inkml:trace>
  <inkml:trace contextRef="#ctx0" brushRef="#br0" timeOffset="47560.492">6955 11406 856 0,'0'0'182'16,"0"0"-98"-16,0 0-30 16,0 0 34-16,0 0-27 0,0 0-28 15,106-37-18 1,-75 57-11-16,-5 6-4 0,-9 6-1 16,-6 4-5-16,-8 2 3 15,-3-2-3-15,0-4-17 16,-3-9 20-16,-5-9-17 15,5-7 10-15,2-4-2 16,1-3 7-16,0 0 5 16,0-11 0-16,12-11-1 15,4-5-6-15,1-2-5 16,-1-2 11-16,-4-1-1 16,-3 5 2-16,-2 3 5 15,-5 5 4-15,-2 9 8 16,0 6 16-16,0 4-11 15,0 0-8-15,0 0-14 0,0 18-18 16,0 9 18-16,1 6 5 16,10 5 3-16,7-1-8 15,3-1 4-15,7-5-4 16,2-4 0-16,4-6-26 16,6-4-84-16,4-8-109 15,2-9-348-15</inkml:trace>
  <inkml:trace contextRef="#ctx0" brushRef="#br0" timeOffset="47773.4458">7786 11503 1143 0,'0'0'62'16,"85"-2"-50"-16,-37 2 61 15,1-2 10-15,-3-1-46 16,2 1-32-16,-3 0-5 16,-5-3-48-16,-9-4-82 15,-11-2-75-15,-14-5-158 16</inkml:trace>
  <inkml:trace contextRef="#ctx0" brushRef="#br0" timeOffset="48000.8406">7955 11326 989 0,'0'0'154'15,"0"0"-152"-15,0 0 9 16,0 0 87-16,0 0-26 16,-12 99-20-16,21-59-23 15,5 1-26-15,0-1 0 16,1-3-3-16,0-4-4 15,-3-5-19-15,4-5-75 16,0-5-50-16,-2-8-119 16,7-8-422-16</inkml:trace>
  <inkml:trace contextRef="#ctx0" brushRef="#br0" timeOffset="48326.7639">8352 11382 1196 0,'0'0'70'16,"0"0"-58"-16,0 0 38 16,95-16 25-16,-67 16-63 15,-2 9-10-15,-9 5-2 16,-9 3-10-16,-8 1-12 15,0 3-6-15,-19 2 19 0,-5-2 5 16,6-1 1-16,3-3 3 16,11-2 0-16,4-3 2 15,0 0 18-15,19-5 13 16,12-3-7-16,10-4-7 16,6 0-19-16,4-7-17 15,0-15-95-15,-4-11-119 16,-11-6-460-16</inkml:trace>
  <inkml:trace contextRef="#ctx0" brushRef="#br0" timeOffset="48569.1122">8826 11187 678 0,'0'0'447'0,"0"0"-389"16,73 77 7-16,-46-40 52 15,-5 5-38-15,-5 2-28 16,-4 6-28-16,-10 2-22 16,-3-1 3-16,0 2 1 15,-15-7-5-15,-7-4 0 16,-2-7-1-16,-6-7-13 16,-3-8-40-16,-5-9-45 15,-4-10-116-15,-2-1-349 0</inkml:trace>
  <inkml:trace contextRef="#ctx0" brushRef="#br0" timeOffset="50843.7008">10219 11344 722 0,'0'0'57'0,"0"0"-25"15,0 0 85-15,0 0-1 16,0 0-41-16,0 0-36 16,-25-85 3-16,4 72-4 15,0 2-15-15,-1 1 11 16,-3 4-8-16,1 2-8 0,-3 4 0 15,4 0-6-15,1 0-3 16,1 14 7-16,8 4-14 16,5 1 7-16,5 2-8 15,3 0 3-15,9-3-2 16,16 0-2-16,10-5 1 16,5-4 9-16,1-6-9 15,0-3-1-15,-5 0 0 16,-5-12-24-16,-4-8 6 15,-7-9 7-15,-4-4 8 16,-5-7 1-16,-3-5 3 0,-2-2-1 16,-1-2 0-1,-1-1 3-15,-1 1-7 16,-3 3 4-16,0 3 0 16,0 6 4-16,-3 7-3 15,-6 5 5-15,-1 4 1 16,3 9-4-16,-1 3 6 0,8 5 0 15,-3 4 1-15,3 0-5 16,0 0-5-16,-2 11-9 16,-1 14 4-16,3 13 2 15,0 9-1-15,0 3 3 16,0 5 1-16,11 2 3 16,5 1-1-16,2 2-4 15,3-6-39-15,0-5-90 0,-9-9-29 16,-3-13-157-16</inkml:trace>
  <inkml:trace contextRef="#ctx0" brushRef="#br0" timeOffset="51051.3499">9973 11464 979 0,'0'0'126'0,"0"0"-124"15,0 0 23-15,142 5 96 16,-51-5-43-16,13 0-39 16,4 0-32-16,-1-4-4 0,-13 0 0 15,-16 1-6-15,-18 3-1 16,-22 0-121-16,-23 0-67 16,-15 6-143-16</inkml:trace>
  <inkml:trace contextRef="#ctx0" brushRef="#br0" timeOffset="51763.0461">10376 12108 1112 0,'0'0'51'0,"0"0"-36"16,-103-49 11 0,61 43 64-16,2 4-4 0,-2 2-54 15,8 0-23-15,10 11-7 16,8 5-2-16,10 4 8 15,6 0-6-15,0 1-2 16,6-5 2-16,13 0-1 16,6-6 0-16,5-8 4 15,1-2-5-15,-1 0-3 16,-1-5-1-16,-1-12-19 0,-2-7 8 16,-3-7-7-1,0-6 13-15,-8-7 5 0,-2-5-10 16,-7-6 14-16,-3 0-1 15,-3 1 2-15,0 7 31 16,-12 4-8 0,-6 8 13-16,-1 5 14 0,5 7-11 15,4 9-6-15,3 8-21 16,4 4-3-16,3 2-10 16,0 13-4-16,0 16-1 15,0 13 5-15,0 6 0 16,3 5 1-16,10 4 0 15,2 0-1-15,4-3-40 16,5-3-55-16,2-5-86 16,2-12-82-16,3-12-479 0</inkml:trace>
  <inkml:trace contextRef="#ctx0" brushRef="#br0" timeOffset="52199.5055">10619 11849 1097 0,'0'0'89'16,"0"0"-47"-16,0 0 4 15,0 0 58-15,0 0-35 16,96-60-56-16,-60 74-12 16,-2 14 0-16,-9 3-2 0,-9 5-7 15,-10 1-22 1,-6-3-11-16,-4-3 6 0,-17-7 18 15,-1-7 8 1,7-6 2-16,3-5 2 0,8-6 0 16,4 0 5-16,0-7 7 15,1-15-7-15,18-4-17 16,5-5 8-16,0-2 2 16,0-3 7-16,-5 3 1 15,-4 3 4-15,-3 6 40 16,-6 8-8-16,-3 6 7 15,-1 5-4-15,-1 5-5 16,-1 0-29-16,3 5-6 16,3 17-16-16,6 10 15 15,2 5 2-15,6 4 0 0,3 1 0 16,4-6 0-16,4-2-1 16,3-6-15-1,-1-4-88-15,1-10-84 16,-2-10-135-16</inkml:trace>
  <inkml:trace contextRef="#ctx0" brushRef="#br0" timeOffset="52742.3646">11707 11180 273 0,'0'0'707'0,"0"0"-680"15,-85-8-21-15,52 12 56 16,5 14 5-16,5 9-10 16,5 7-15-16,12 3-9 0,6 3-1 15,0 0-26 1,17-2 0-16,13-3 1 0,13-2-7 15,5-7-3-15,2-8-103 16,1-9-86-16,-6-9-223 16</inkml:trace>
  <inkml:trace contextRef="#ctx0" brushRef="#br0" timeOffset="53169.2699">11914 11223 1030 0,'0'0'72'16,"0"0"-40"-16,0 0 33 0,0 0-2 16,81-17-19-16,-43 34-30 15,-3 9-11-15,-7 5 5 16,-11 1-8 0,-9-1-3-16,-8-5 2 15,0-2-9-15,-14-5 0 0,-1-7-2 16,0-5-2-16,7-4 14 15,5-3 0-15,3 0 0 16,0-9 4-16,0-8-4 16,6-5-17-16,8-3 12 15,5-4 1-15,-4 1 4 16,-3 0 0-16,-6 2 7 16,-3 8 15-16,0 5 29 15,-3 8-7-15,0 3-1 0,0 2-22 16,0 0-21-16,0 21-13 15,3 8 13-15,4 5 6 16,1 1-6 0,4-1 6-16,4-2-5 0,-1-3-1 15,6-2-38-15,3-7-72 16,4-6-37-16,3-11-154 16</inkml:trace>
  <inkml:trace contextRef="#ctx0" brushRef="#br0" timeOffset="53526.3148">12354 10928 609 0,'0'0'410'0,"0"0"-381"15,0 0 28-15,0 0-19 16,88-21 13-16,-59 29-18 16,-3 7-29-16,-6 4-1 15,-7 0-3-15,-11 2-5 16,-2 1 4-16,-12-1 2 16,-15-2 1-16,-1 1 1 0,2-2-2 15,9-4 4 1,9 0 0-16,8-2 2 0,6 2 6 15,27 2 8-15,13-3-7 16,11 2-10-16,5-4-4 16,4-2-90-16,-3-5-109 15,-8-4-325-15</inkml:trace>
  <inkml:trace contextRef="#ctx0" brushRef="#br0" timeOffset="53702.4593">12712 11325 811 0,'0'0'289'0,"0"0"-259"16,102 3-27-16,-52-3 61 16,0 0-32-16,-1 0-32 15,-4 0-54-15,-5-2-170 0,-9-6-318 16</inkml:trace>
  <inkml:trace contextRef="#ctx0" brushRef="#br0" timeOffset="53921.5728">13182 11112 1138 0,'0'0'95'0,"0"0"-54"16,0 0 15-16,0 0-13 15,0 0-17-15,30 72 2 16,-12-33-13-16,-1 2-15 16,-4-7-4-1,-3-3 4-15,-2-4-94 0,1-7-57 16,3-9-60-16,-2-8-268 16</inkml:trace>
  <inkml:trace contextRef="#ctx0" brushRef="#br0" timeOffset="54190.8498">13494 11107 1150 0,'0'0'15'15,"0"0"-11"-15,90 71-3 16,-60-35 3-16,-5 1 9 15,-7 4-12-15,-6-4 2 16,-12 2-2-16,0-3 0 16,-21 0 19-16,-10-5 4 15,-7-5-6-15,-2-3-6 16,3-6-11-16,7-6-1 16,13-1-32-16,14-9-208 15,3-1-612-15</inkml:trace>
  <inkml:trace contextRef="#ctx0" brushRef="#br0" timeOffset="54583.0319">14115 11366 1125 0,'0'0'68'0,"0"0"-36"15,0 0 41-15,0 0 52 16,0 0-78-16,119-10-35 16,-62 10-8-16,-2 6 3 15,-1-4-4-15,-3-1-4 16,-4-1 1-16,-5 0-21 0,-8 0-43 16,-7 0-85-1,-9-8-6-15,-14-8-134 0</inkml:trace>
  <inkml:trace contextRef="#ctx0" brushRef="#br0" timeOffset="54755.527">14377 11160 786 0,'0'0'284'16,"0"0"-239"-16,0 0 15 15,0 0 54-15,-13 96-25 16,15-54-31-16,9 5-35 15,0 1-19-15,2-2 2 16,-1-2-6-16,-1-3-39 16,0-7-117-16,-4-9-123 0</inkml:trace>
  <inkml:trace contextRef="#ctx0" brushRef="#br0" timeOffset="55767.4623">15222 11164 961 0,'0'0'44'0,"0"0"-7"16,0 0 46-16,-96-20-14 16,70 32-31-16,3 14-19 15,4 7 7-15,8 7-4 0,10 3 6 16,1 4-5-16,0 0-12 15,18 2-4 1,7-3-7-16,3-3 1 0,5-9-1 16,0-8-58-16,1-7-85 15,2-13-136-15</inkml:trace>
  <inkml:trace contextRef="#ctx0" brushRef="#br0" timeOffset="56225.2408">15402 11255 1047 0,'0'0'60'0,"0"0"-3"16,0 0-6-16,0 0 7 16,111 9-26-16,-77 17-23 15,-6 5-1-15,-8 1-8 16,-11 1-1-16,-9-1 1 15,0-5-10-15,-17-7-14 16,1-7 9-16,3-4 3 16,2-9 4-16,11 0 6 15,0 0-3-15,0-8 1 16,12-10-66-16,9-6 45 0,3-1 14 16,-3-4-15-1,-3-1 24-15,-5 1 2 0,-4-1 5 16,-8 6 21-16,-1 4 4 15,0 7 16-15,0 5 9 16,0 5-21-16,-1 3-14 16,-2 2-20-16,-3 17-1 15,3 10 1-15,3 7 6 16,0 3-4-16,2 2 4 16,14 0-5-16,5-1 2 15,0-1-3-15,6-7-48 16,1-4-59-16,0-11-59 15,2-10-167-15</inkml:trace>
  <inkml:trace contextRef="#ctx0" brushRef="#br0" timeOffset="56636.1396">15805 10916 870 0,'0'0'82'0,"0"0"-22"16,0 0 55-1,0 0-21-15,0 0-49 16,0 0-45-16,60-23-7 0,-21 54 0 16,-1 2 7-16,-6 3-31 15,-11-3 2-15,-10-1 9 16,-11-5-3-16,0-3 14 16,-13-5 9-16,-9-4 0 15,-4-5 6-15,6-1 2 16,6-3 9-16,5-2 4 15,9 0-15-15,0 2-4 16,17 4 6-16,12-1-7 16,12 2-2-16,6-1-101 15,1-3-179-15</inkml:trace>
  <inkml:trace contextRef="#ctx0" brushRef="#br0" timeOffset="56868.525">16099 11414 1057 0,'0'0'106'0,"0"0"-75"16,92 0-22-1,-48 0 65-15,0 0-20 0,-5 0-39 16,-3 0-15-1,-6 0-5-15,-5 0-68 0,-2 0-84 16,-7 0-215-16</inkml:trace>
  <inkml:trace contextRef="#ctx0" brushRef="#br0" timeOffset="57237.5323">16726 11243 1074 0,'0'0'66'0,"0"0"-30"16,0 0 43-16,0 0 2 15,0 0-39-15,0 0-42 16,13 32 3-16,-4-3 17 16,-1-1-15-16,-2 1 0 15,-2-3-4-15,0 1 2 0,-2-2-6 16,1-3-24-1,0 0-96-15,1-6-70 0,1-9-280 16</inkml:trace>
  <inkml:trace contextRef="#ctx0" brushRef="#br0" timeOffset="57569.6445">16978 11056 894 0,'0'0'72'16,"0"0"-71"-16,96 58 80 0,-55-15 0 15,-4 8-50-15,-5 5-6 16,-10-2-7-16,-8 3-7 16,-10-6 11-16,-4 2 10 15,0-1-20-15,-6-7-3 16,-9-3-7-16,-4-10 2 0,-4-8-4 16,-5-5-54-1,-5-11-62-15,-3-6-247 0</inkml:trace>
  <inkml:trace contextRef="#ctx0" brushRef="#br0" timeOffset="60526.2703">18313 11345 921 0,'0'0'84'0,"0"0"-52"16,0 0 37-16,0 0 32 15,23-86-22-15,-28 70-19 16,-13-1-20-16,-6 6-14 16,-7 4-8-16,-5 6-10 0,-2 1-4 15,0 0-2 1,7 12 2-16,7 8-2 0,10 1-2 15,10 1 7 1,4-1-7-16,3-3 5 0,24-2-1 16,10-7-3-16,11-4 3 15,1-5-4 1,-3 0-16-16,-10-14 0 0,-9-11-6 16,-9-9 19-16,-8-7-7 15,-5-4 1-15,-5-7 5 16,0-3-3-16,-2-4 7 15,-8-3 3-15,-1-1-1 16,4 2 2-16,4 8 15 0,1 10-4 16,2 12 24-1,0 14 3-15,0 8-32 0,0 6 1 16,-1 3-4-16,1 0-7 16,0 10-9-16,0 20-16 15,0 13 25 1,0 14 0-16,3 8 2 0,4 0-1 15,2 5 0-15,3-3 3 16,2 1-4-16,-2 1-46 16,3-5-64-16,-6-10-67 15,-2-10-141-15</inkml:trace>
  <inkml:trace contextRef="#ctx0" brushRef="#br0" timeOffset="60742.337">17982 11537 1138 0,'0'0'90'15,"0"0"-89"-15,83 16 104 16,1-5 25-16,17-2-73 16,7-3-26-16,-1-2-10 15,-13-4-10-15,-11 0-8 16,-12-8-3-16,-16-3-23 15,-15 0-84-15,-21 4-143 16,-19 1-236-16</inkml:trace>
  <inkml:trace contextRef="#ctx0" brushRef="#br0" timeOffset="61372.6787">18222 12137 1151 0,'0'0'43'16,"-107"-13"-40"-16,65 13 52 15,11 0 43-15,10 13-63 16,13 7-21-16,8 5-8 15,0 1-5-15,11 0 3 16,19-3 1-16,11-7-5 0,7-4-17 16,4-10-16-16,2-2 9 15,-9-8 15 1,-6-15 5-16,-10-9 3 16,-9-8 1-16,-8-7 1 15,-6-8 1-15,-4-6 1 16,-2-2 1-16,0 5 12 0,0 5 18 15,-8 7 5-15,-1 13 4 16,0 5-14-16,0 9 3 16,4 9-13-16,2 5 7 15,3 5-11-15,0 0-15 16,-1 12-9-16,1 16-4 16,0 10 13-16,0 10 3 15,0 4-1-15,6 5 0 0,9 3-2 16,3 0-3-16,4-5-38 15,3-3-68-15,2-10-114 16,0-12-99-16</inkml:trace>
  <inkml:trace contextRef="#ctx0" brushRef="#br0" timeOffset="61792.5285">18642 12019 649 0,'0'0'518'16,"0"0"-453"-16,0 0-30 16,0 0 78-16,0 0-35 0,0 0-51 15,84-30-26-15,-58 57-1 16,-3 6 0-16,-6 4-2 16,-8-1-4-16,-9-1-27 15,0-8-28-15,-1-7-2 16,-10-6 22-16,2-8-6 15,3-4 17-15,4-2 17 16,2-5 13-16,0-13 0 16,11-6-30-16,11-5 1 15,1-6 27-15,-1 1 4 0,-1-3 3 16,-7 5 34 0,-4 6 25-16,-4 9 6 15,-5 7 1-15,-1 7-29 16,2 3-3-16,-1 0-39 15,4 19-6-15,3 9 6 16,2 10 5-16,2 3 0 0,1-1-5 16,5 2 0-16,3-6-4 15,2-5-38-15,5-6-79 16,3-10-40-16,1-9-196 16</inkml:trace>
  <inkml:trace contextRef="#ctx0" brushRef="#br0" timeOffset="62794.6813">19651 11103 987 0,'0'0'135'16,"0"0"-119"-16,-91-18-12 15,56 23 18-15,-1 19 28 0,1 9 9 16,7 12-23-16,9 6-14 15,10 3 5-15,9 4-18 16,0 1-2-16,23-2-1 16,12-2-4-16,8-6-4 15,8-10-56-15,4-13-50 16,-1-9-53-16,0-12-161 0</inkml:trace>
  <inkml:trace contextRef="#ctx0" brushRef="#br0" timeOffset="63242.452">19829 11297 1018 0,'0'0'39'0,"0"0"-15"16,0 0 22-16,0 0 30 15,86-51 2-15,-47 51-55 16,5 16-16-16,-1 8 3 15,-7 4-10-15,-11 2 0 16,-10 1-1-16,-12-2-10 16,-3-2-26-16,-11-5 8 0,-11-4 18 15,-5-8 11-15,5-7 0 16,4-3 3-16,7 0 0 16,8-3 2-16,3-14 9 15,3-3-14-15,23-4-21 16,2-3-6-16,6 0 12 15,-4-2 15-15,-6 1-1 16,-3 5 4 0,-9 2 11-16,-3 6 31 15,-8 8 0-15,-1 1 18 0,0 4-11 16,0 2-22-16,0 2-30 16,0 18-10-16,0 10 10 15,3 5 0-15,8 2 0 16,5 1 10-16,5-2-9 15,5-1-1-15,2-3-71 16,5-6-70-16,3-9-99 0,-2-9-436 16</inkml:trace>
  <inkml:trace contextRef="#ctx0" brushRef="#br0" timeOffset="63453.3708">20642 11375 1133 0,'0'0'39'0,"0"0"-33"0,124-2 16 15,-70 2 73-15,-5 5-69 16,-7 0-26 0,-8-2-4-16,-10-2-96 0,-12-1-47 15,-11 0-72-15,-1-9-144 16</inkml:trace>
  <inkml:trace contextRef="#ctx0" brushRef="#br0" timeOffset="63653.836">20788 11218 856 0,'0'0'124'0,"0"0"-44"16,0 0 20-16,0 0-17 0,0 0-14 15,0 0-61-15,0 33 14 16,9-2 15-16,3 5-26 15,2 1-8-15,-1 1-1 16,0 2-1 0,1 0-1-16,1-1-68 0,0-5-77 15,3-9-84-15,-1-9-219 16</inkml:trace>
  <inkml:trace contextRef="#ctx0" brushRef="#br0" timeOffset="63955.4322">21169 11278 1016 0,'0'0'192'16,"0"0"-164"-16,0 0-27 15,82 0 4-15,-51 19-5 16,-4 5-3-16,-10 1-19 15,-13 0-53-15,-4-4 17 16,-18-1 40-16,-9-2 16 16,3-3 2-16,9-3 9 15,8-4 24-15,7-1 12 16,1-1 1-16,23-1 13 16,15-1 1-16,10-4-36 15,10 0-18-15,0 0-6 16,2-14-125-16,-4-8-217 15</inkml:trace>
  <inkml:trace contextRef="#ctx0" brushRef="#br0" timeOffset="64216.2741">21612 11039 414 0,'0'0'705'0,"88"59"-688"16,-40-14 20-16,2 5 70 0,-5 2-23 16,-5 3-36-16,-9 4-21 15,-9 2-21-15,-16 2-5 16,-6-3 6-16,-18-3-7 16,-27-9 4-1,-15-7-4-15,-16-12-44 0,-15-8-68 16,-12-9-66-16,-9-5-351 15</inkml:trace>
  <inkml:trace contextRef="#ctx0" brushRef="#br0" timeOffset="65928.0713">3240 14256 996 0,'0'0'116'0,"0"0"-72"16,0 0-37-16,-46-90 52 15,10 71 7-15,-7 7-24 16,-4 4-12-16,-5 8-28 15,3 0 4-15,4 12-6 16,9 14 0-16,8 5 0 0,10 2 0 16,9 2 4-1,9-5-4-15,0-2 5 0,17-7-1 16,13-3-1 0,8-8-3-16,6-8-7 0,5-2-32 15,-3-4-20-15,-3-18 16 16,-7-9-5-16,-9-7 22 15,-12-7 25-15,-7-6-4 16,-8-4 5-16,0-3 5 16,-14 0 11-16,-4 0 15 15,0 2 7-15,0 6 1 16,5 8 12-16,3 12-21 0,2 13 12 16,5 8-14-16,3 8-13 15,0 1 1 1,-3 3-16-16,0 23-11 0,0 11 7 15,3 10 8-15,0 4-4 16,0 2 0-16,0 0 0 16,9 0 2-16,2-1-1 15,-1-3-2-15,2 0-35 16,1-8-85 0,5-9-37-16,1-11-158 0</inkml:trace>
  <inkml:trace contextRef="#ctx0" brushRef="#br0" timeOffset="66531.4558">3352 13912 1095 0,'0'0'80'0,"0"0"-73"15,0 0 8-15,0 0 8 16,0 0-23-16,0 0 11 16,48 83-10-16,-33-49 0 15,-8 1 0-15,1-5-1 16,0-3-3-16,0-3-21 16,1-9-14-16,3-5 17 15,0-8 5-15,0-2 16 16,6 0-3-16,-2-19 6 0,2-4-3 15,-2-5 0 1,-2-2 1-16,-5-2 21 0,1 1-2 16,-7 0 10-16,0 3-9 15,-3 2 4-15,0 4-7 16,0 5 5-16,0 6-4 16,0 3 3-16,-3 7-14 15,0 1 0-15,3 0-8 16,-7 6-21-16,2 12 21 15,-1 8-3-15,6 2 3 16,0 3 0-16,0 3 4 16,8 2-4-16,5 3 0 15,1 0-4-15,-5-1 2 16,-1-1-3-16,-6-1 5 0,-2-5-3 16,0-5 5-16,0-1-2 15,-10-1 0-15,-5-4 3 16,-6-2 2-16,-2-4 9 15,-5 1 11 1,-5-5 7-16,-1 0-17 0,0-3-7 16,1-1-1-16,3-2-7 15,6 2-19-15,0 0-122 16,8-4-176-16</inkml:trace>
  <inkml:trace contextRef="#ctx0" brushRef="#br0" timeOffset="66764.8331">2800 14684 1119 0,'0'0'76'16,"164"1"-71"-16,-52-1 5 15,15 0 82-15,3 0-9 16,-5 0-62-16,-7-6-14 15,-18-3-2-15,-18 0-5 16,-24 0-5-16,-21 4-49 16,-19 1-74-16,-18 2-73 15,-3 1-190-15</inkml:trace>
  <inkml:trace contextRef="#ctx0" brushRef="#br0" timeOffset="67474.1708">3349 15265 1158 0,'0'0'92'0,"0"0"-85"16,-127-43-1-16,78 39 43 16,4 4 28-16,8 0-52 15,14 12-21-15,7 7-2 0,10 5 1 16,6-1-3-16,0 1 7 15,15-4-6-15,12-2 1 16,9-10-3-16,5-1 1 16,0-7-11-16,-4 0 3 15,-7-19-3-15,-8-9 5 16,-4-7-7-16,-6-7 5 16,-4-3 8-16,-5-5-1 15,-3-2 1-15,0-3 3 0,0 2 5 16,0 5 24-16,0 9 2 15,-6 11-5-15,-2 9 18 16,2 13-18-16,6 4-3 16,0 2-15-16,0 0-11 15,0 20-10-15,0 17 4 16,0 13 6-16,0 5-1 16,11 3 1-16,2-1 0 15,2-3 0-15,0-4-52 16,1-4-53-16,2-9-115 15,3-9-74-15,3-11-595 16</inkml:trace>
  <inkml:trace contextRef="#ctx0" brushRef="#br0" timeOffset="67940.9221">3559 15077 388 0,'0'0'819'0,"0"0"-760"16,0 0-48-16,0 0 45 15,0 0 23-15,94-48-55 16,-53 66-24-16,-4 6-2 16,-6 3 2-16,-10 4 0 15,-15-1-16-15,-6 0-21 16,-4-3 9-16,-17-2 6 15,0-4 13-15,0-4 0 16,9-9-12-16,6-4 2 0,6-4-15 16,0 0 28-16,6-12-3 15,15-12-17-15,6-4 14 16,0-6 10-16,-4-1 2 16,-6-3 20-16,-1 1 30 15,-8 6 22-15,-4 8-13 16,-2 6-14-16,-2 13-5 15,0 1-10-15,1 3-30 16,-1 14-9-16,2 14-3 16,1 11 12-16,4 2 0 15,1-2 3-15,2-1-8 0,6-2-19 16,4-5-82 0,4-7-53-16,6-13-112 0,1-9-403 15</inkml:trace>
  <inkml:trace contextRef="#ctx0" brushRef="#br0" timeOffset="68248.6791">4708 14627 935 0,'0'0'155'15,"0"0"-136"-15,121 0-16 16,-73 0-2-16,-5 2 1 15,-6-1-2-15,-8 2-61 16,-14-2-177-16,-14 1-481 16</inkml:trace>
  <inkml:trace contextRef="#ctx0" brushRef="#br0" timeOffset="68403.4274">4733 14836 962 0,'0'0'103'15,"0"0"-26"-15,99 18 48 16,-57-16-11-16,4-2-65 16,2 0-43-16,-2 0-6 15,-6-2-46-15,-7-6-105 16,-9-5-159-16</inkml:trace>
  <inkml:trace contextRef="#ctx0" brushRef="#br0" timeOffset="70043.4485">6309 14343 163 0,'0'0'949'0,"0"0"-932"0,-96-8-8 15,59 18 10 1,7 11 65-16,5 10-12 15,10 6-33-15,12 4-2 0,3 4-19 16,12 0-13-16,18-1 7 16,7-3-10-16,5-6 4 15,10-6-6-15,2-7-2 16,0-6-92-16,1-8-104 16,-5-7-156-16</inkml:trace>
  <inkml:trace contextRef="#ctx0" brushRef="#br0" timeOffset="70468.8458">6569 14491 1126 0,'0'0'68'16,"0"0"-20"-16,0 0 24 16,0 0 17-16,0 0-59 15,102-19-16 1,-63 42-10-16,-3 4-1 15,-6 3-6-15,-11-3 1 0,-14 2-11 16,-5-7-14-16,0-5 4 16,-16-4 15-16,0-8 5 15,5-2-8-15,3-3 3 16,7 0-1-16,1-13 0 16,0-6-26-16,16-6-9 15,7-5 21-15,2-2 23 0,-3 3-1 16,-5-1 1-1,-4 5 20-15,-10 7 20 0,-3 5 21 16,0 6-14-16,0 6-9 16,0 1-8-16,0 0-30 15,0 17-18-15,0 9 11 16,0 10 7-16,0 2 1 16,12 2 0-16,9 1 2 15,4-4-3-15,8-5-71 16,6-4-51-16,5-12-57 15,0-6-167-15</inkml:trace>
  <inkml:trace contextRef="#ctx0" brushRef="#br0" timeOffset="70698.9334">7337 14526 1102 0,'0'0'108'0,"93"0"-87"16,-34 1-20-16,4 0 88 15,0 1-23-15,-4-2-51 16,-2 0-15-16,-8 0-16 16,-12 0-108-16,-17-8-93 15,-13-11-246-15</inkml:trace>
  <inkml:trace contextRef="#ctx0" brushRef="#br0" timeOffset="70903.0959">7604 14330 1107 0,'0'0'90'0,"0"0"-90"15,0 0 0-15,0 0 93 16,0 72-12-16,3-37-45 15,11 1-24-15,-1 6 0 16,-1-4-11-16,1 0 0 0,-2-2-2 16,-1-5-57-16,3-4-89 15,1-10-48-15,2-7-257 16</inkml:trace>
  <inkml:trace contextRef="#ctx0" brushRef="#br0" timeOffset="71240.709">8038 14394 1204 0,'0'0'42'0,"0"0"-30"0,90-17-5 16,-50 17 55-16,0 0-22 15,-1 9-34-15,-12 3-5 16,-9 4-2-16,-15-2-20 16,-3 5-3-16,-8 0 14 15,-17 0 1-15,0-1 9 16,8-3-2-16,11-1 1 16,6-3 1-16,0-5 0 15,21 0 9-15,12-3 14 16,10-3-7-16,8 0-16 15,4-3-7-15,3-11-95 16,-4-7-129-16,-12-8-361 16</inkml:trace>
  <inkml:trace contextRef="#ctx0" brushRef="#br0" timeOffset="71487.2025">8620 14187 1103 0,'0'0'54'0,"0"0"-42"16,97 95 25-16,-69-56 66 15,-7 5-21-15,-6 2-38 16,-7 2-31-16,-7 2-7 16,-1-4-6-16,-7 1 1 15,-20-3 2-15,-3-7-2 16,-7-6-2-16,-4-11-8 15,-2-7-45-15,1-8-81 16,5-5-129-16</inkml:trace>
  <inkml:trace contextRef="#ctx0" brushRef="#br0" timeOffset="74423.9191">9891 14127 1002 0,'0'0'156'16,"0"0"-142"-16,0 0-9 16,0 0-4-16,-104-51 41 15,69 49-17-15,-3 2-11 16,2 0-10-16,-3 0 0 16,9 6 7-16,3 3 1 15,9 1 2-15,8 3-3 16,4 5-7-16,6 4 0 15,0 4 0-15,0 7 11 16,5 2 4-16,4 2-15 16,-2 2 5-16,-3 1-8 15,-2 2-1-15,-1 3 0 16,-1 5 1-16,0 0-1 0,0 5 2 16,0-7-1-1,0-3-2-15,3-6 1 0,3-7-2 16,6-3 2-16,3-7 2 15,3-7-2-15,6-5 0 16,12-4 5-16,10-4 3 16,9-2-3-16,5 0-4 15,-2 0-1-15,-7 0-51 16,-8-9-81-16,-9-7-73 16,-10-6-363-16</inkml:trace>
  <inkml:trace contextRef="#ctx0" brushRef="#br0" timeOffset="76091.3361">10210 14321 1203 0,'0'0'56'16,"0"0"-41"-16,84-45 8 15,-39 37 58 1,6 5-32-16,1 3-35 0,-2 1-9 16,-6 15 1-16,-14 0-6 15,-14 2-18-15,-16 5-11 0,0-3 0 16,-27 3 17-1,-7-1 11-15,-6-2 0 0,8-4 1 16,11-5 1-16,9-4-1 16,11 0 0-16,1-1 2 15,9 0 6-15,25 0 13 16,12-2-5-16,14-1-5 16,10-2-6-16,3 1-5 15,0-2-37-15,-4 0-114 16,-9 0-105-16,-13 0-413 15</inkml:trace>
  <inkml:trace contextRef="#ctx0" brushRef="#br0" timeOffset="76524.1777">10965 14271 1094 0,'0'0'67'15,"0"0"-7"-15,0 0 17 16,0 0 36-1,0 0-42-15,0 0-50 16,46-43-21-16,-17 64-5 0,-2 4 4 16,-6 3-1-16,-8 3-2 15,-7-5 2-15,-6-1 1 16,0-3-19-16,-2-6 6 16,-9-4 10-16,3-5-13 15,4-5-2-15,4 1-24 0,0-3 7 16,0 0 17-16,10-13-24 15,11-6-54-15,3-6 73 16,-3-2 23-16,-3-1 1 16,-6-1 3-16,-6 4 10 15,-2 6 33-15,-4 2 20 16,0 8-16-16,0 7-2 16,0 2-18-16,0 0-16 15,0 8-14-15,1 13 0 16,4 8 4-16,4 4 2 15,2-2-4-15,3 0-2 16,3-3 3-16,7-1-6 16,3-6 3-16,2-3-78 15,6-7-69-15,2-6-136 16</inkml:trace>
  <inkml:trace contextRef="#ctx0" brushRef="#br0" timeOffset="76785.1331">11674 14328 1054 0,'0'0'69'0,"0"0"-65"15,0 0 1-15,102 24 69 16,-55-18-8-16,-2-2-50 0,1-2-11 16,-4 0-5-16,-9-2-29 15,-9 0-80-15,-10 0-176 16</inkml:trace>
  <inkml:trace contextRef="#ctx0" brushRef="#br0" timeOffset="77679.3752">12499 14271 959 0,'0'0'56'16,"0"0"-50"-16,0 0 60 0,0 0 5 15,0 0-44-15,0 0-10 16,-74-3-16-1,60 17 5-15,2 6 9 16,2 3-6-16,-1 3 2 0,5 3 7 16,3 1-3-16,3 0-2 15,0-2-8-15,12 0-2 16,13-6 4-16,7-4-6 16,5-6 0-16,4-8 1 15,-1-4-2-15,-3 0 1 16,-9-6 1-16,-5-13 0 15,-10-3 6-15,-5-4 12 16,-8-1 14-16,0-3-2 0,-11 1-21 16,-16 1-5-16,-2 3-6 15,-3 5-2-15,2 8-8 16,10 4-67-16,8 8-34 16,12 0-116-16,0 0-334 15</inkml:trace>
  <inkml:trace contextRef="#ctx0" brushRef="#br0" timeOffset="78161.3497">12880 13960 991 0,'0'0'69'0,"0"0"-58"16,83-10-10-16,-40 10-1 15,2 2 6-15,0 4-5 16,-8-2-2-16,-5-1-5 16,-13-3-2-16,-10 0 8 15,-3 0 3-15,-6 0 34 16,0 0 15-16,0 0-12 15,0 0-22-15,0 0-18 0,0 6-7 16,-6 12-1 0,3 7 7-16,1 7 2 15,2 8 2-15,0 7 7 16,0 4 11-16,0 4-6 0,5 0-7 16,7 2 4-16,-3-2-10 15,-2 0 21-15,0-2-4 16,-5-5-17-16,-2-1 13 15,0-4 8-15,-4-6-11 16,-13-5 7-16,-8-7-4 16,-6-5 3-16,-10-7-5 15,-8-6-7-15,-8-6-6 16,-10-1-36-16,-3-11-217 16</inkml:trace>
  <inkml:trace contextRef="#ctx0" brushRef="#br0" timeOffset="82631.0233">13837 14209 1012 0,'0'0'95'16,"0"0"-80"-1,0 0 23-15,0 0 77 16,0 0-36-16,98 12-41 0,-43-11-5 16,4-1-8-16,1 0-17 15,-2 0 3-15,-6 0-4 16,-8 0-6-16,-7 0-1 15,-6 0-13-15,-7 0-31 16,-6-3-57-16,-9-4-37 16,-9-1-54-16,0-3-89 15</inkml:trace>
  <inkml:trace contextRef="#ctx0" brushRef="#br0" timeOffset="82848.4415">14156 14081 786 0,'0'0'163'16,"0"0"-109"-16,0 0 8 16,0 0 28-1,0 0-45-15,0 0 2 0,0 56 3 16,0-24-21-16,0 1-18 16,8 0-7-16,1 3 1 15,1-2-4-15,2 0-2 16,0-4-45-16,3-2-80 15,0-7-81-15,1-6-313 16</inkml:trace>
  <inkml:trace contextRef="#ctx0" brushRef="#br0" timeOffset="84004.9289">15283 13852 589 0,'0'0'180'16,"0"0"-136"-16,0 0-29 16,0 0 93-16,-92-43-38 15,60 36-14 1,1 2-23-16,0 1-6 0,2 4-2 15,8 0-1 1,3 0-2-16,8 0-3 0,1 3-11 16,5 6 1-16,2 1-5 15,2 2-2-15,0 4 7 16,0 2 8-16,0 5 6 16,9 2-15-16,1 3 0 15,-1 3-4-15,1 4-4 0,0 6 1 16,-1 6 0-1,1 2-1-15,2 4 1 0,0-2 1 16,1-1-2-16,-1-3 0 16,2-4 1-16,-1-3 0 15,-2-7-1-15,0-5 0 16,2-4-1-16,-1-6 1 16,5-2 3-16,6-2 0 15,2-3-2-15,8-2 0 16,1-3 4-16,-1-4-2 0,-3 2-3 15,-3-4-37-15,-6 0-77 16,1 0-65 0,-1-14-131-16</inkml:trace>
  <inkml:trace contextRef="#ctx0" brushRef="#br0" timeOffset="84500.2117">15705 14165 1125 0,'0'0'23'0,"0"0"-11"15,0 0 38-15,0 0 11 16,91-22-30-16,-63 44-23 15,-4 4-4-15,-7 4-4 16,-9 1-4-16,-8-3 1 16,0-6-18-16,-7-3 5 15,-8-7 2-15,4-5 9 16,5-6-1-16,4-1-1 16,2 0-5-16,0-1 12 15,11-15-68-15,8-6 17 16,0-2 28-16,-1-2-2 15,-3-1 7-15,-4-1 18 16,-4 3 3-16,-4 2 33 0,-3 7 13 16,0 5-5-1,0 8 11-15,0 3-21 0,0 0-34 16,0 14-4-16,0 11 4 16,0 7 16-16,0 3-10 15,7 4 0 1,5-3-6-16,5-1 2 0,-1-2-2 15,3-7-48-15,4-4-50 16,1-10-85-16,-2-7-267 16</inkml:trace>
  <inkml:trace contextRef="#ctx0" brushRef="#br0" timeOffset="84890.1457">16163 13699 854 0,'0'0'117'0,"0"0"-90"15,0 0 17-15,0 0 20 16,0 0-22-16,0 0-23 16,99 10-6-16,-74 9-12 15,-10 0 1-15,-9 2-2 16,-6 0 0-16,-9 2 0 0,-15 1 3 16,-3-5 1-16,0 1 1 15,8-1 6-15,10-2-2 16,9-2-3-16,0 3-2 15,28-1 6-15,11-1-4 16,13-2-6 0,4-2-43-16,0-4-153 0,-2-5-446 15</inkml:trace>
  <inkml:trace contextRef="#ctx0" brushRef="#br0" timeOffset="85084.4029">16484 14183 1137 0,'0'0'89'0,"0"0"-72"16,0 0-9-16,124 4 54 16,-78-4-20-16,0 0-36 15,0 0-6-15,-4 0-122 16,-6-1-131-16,-7-11-410 15</inkml:trace>
  <inkml:trace contextRef="#ctx0" brushRef="#br0" timeOffset="85329.7484">16991 13974 1094 0,'0'0'76'0,"0"0"-57"16,0 0 0-16,0 0 20 16,0 0-25-16,0 0 15 15,23 97-9-15,-15-63-19 16,2 1 0-16,-4-3-2 16,0-5-1-16,-2-1-51 15,-1-5-47-15,-2-5-99 0,4-9-265 16</inkml:trace>
  <inkml:trace contextRef="#ctx0" brushRef="#br0" timeOffset="85839.9621">17327 13702 1085 0,'0'0'24'0,"0"0"-14"15,0 0-7-15,100-20 28 16,-66 20-6-16,1 11-25 16,-3 6 6-16,0 3-6 15,-7 1 0-15,-6 3 0 0,-5 1 0 16,-5 2-1 0,0 1-5-16,-2 6 6 0,-1-1 4 15,2 3-4-15,-1 3 5 16,1 3-1-16,-2 2 0 15,-2 0 6 1,-1 3-6-16,-3-2 0 16,0 0 10-16,0-4-2 15,0 1 1-15,0 1 1 0,-3-3 18 16,0-2-28-16,-3-6 0 16,-3-5-2-16,-7-5 10 15,-5-3-8-15,-3-4 1 16,-10-9-5-16,-5-6-122 15,-5 0-223-15</inkml:trace>
  <inkml:trace contextRef="#ctx0" brushRef="#br0" timeOffset="87271.558">18593 13644 924 0,'0'0'18'16,"0"0"-14"-16,-92-26 0 15,65 22 31-15,3 0 32 16,4 2-22-16,2 2-31 16,4 0-4-16,5 0-1 15,3 0-1-15,3 8 2 0,3 7 0 16,0 5-3-16,0 3 9 16,9 9-2-16,4 2-12 15,-5 1 4-15,-3 4-4 16,-5-1 0-16,0 4-1 15,0 3 0-15,-3 3-1 16,-5 2 3-16,-1 3-3 16,6-3 3-16,3 1-3 15,0-3 0-15,6-4 1 16,15-6-1-16,1-6 0 16,1-6 0-16,-1-7 0 15,1-3 3-15,0-6 0 0,-1-1 23 16,-3-2 3-16,-2-4-23 15,-3 1-4 1,2-4-2-16,6 0-23 0,4 0-23 16,7 0-64-1,5-16-123-15,3-7-146 0</inkml:trace>
  <inkml:trace contextRef="#ctx0" brushRef="#br0" timeOffset="88354.2847">19092 13779 203 0,'0'0'807'0,"0"0"-738"16,0 0-44-16,0 0 95 15,0 0-24-15,0 0-30 16,-6-46-43-16,6 56-21 15,10 12-2-15,3 4 15 16,-2 7-8-16,-3-2-2 16,-1 0-5-16,0-1 1 15,-2-5 4-15,1-2-2 16,-3-3-2-16,0-5-2 16,0-2 0-16,-1-3 1 15,1-2 0-15,0 1-4 0,2-1-37 16,0-1-72-16,4-2-30 15,3-4-128-15,1-1-330 16</inkml:trace>
  <inkml:trace contextRef="#ctx0" brushRef="#br0" timeOffset="88870.4364">19648 13883 593 0,'0'0'424'0,"0"0"-391"16,0 0-27-16,114-9 27 16,-52 9 40-16,9 5-37 15,2 2-24-15,-3 2-5 16,-9-3-2-16,-12-2-5 15,-7-4-19-15,-12 0-57 0,-14 0-71 16,-10-6-71-16,-6-8-314 16</inkml:trace>
  <inkml:trace contextRef="#ctx0" brushRef="#br0" timeOffset="89128.4434">19934 13677 844 0,'0'0'118'16,"0"0"-67"-16,0 0-9 15,0 0 39-15,0 0-32 16,0 0-36-16,-26 39 24 16,26-2 12-16,0 3-21 15,0 1-3-15,6 0-10 0,1-2-13 16,-2-1 4-16,1 0-5 15,2-1-1-15,2-3-31 16,3 1-67-16,5-9-59 16,6-8-139-1</inkml:trace>
  <inkml:trace contextRef="#ctx0" brushRef="#br0" timeOffset="89873.9716">20800 13757 899 0,'0'0'44'0,"0"0"-27"16,0 0 38-16,0 0 33 15,0 0-27-15,-79-71-47 16,54 71-8 0,0 8-4-16,1 14-1 15,4 8 9-15,4 3-5 0,5 4 2 16,7-1 6-16,4 1-11 15,0-3-2-15,3-4 2 16,16-3-2-16,10-8 6 16,9-6-6-16,1-6 9 15,0-7-7-15,-8 0 1 16,-5-12-1-16,-9-11 7 16,-9-6-2-16,-7-3 10 15,-1-5-6-15,-7-2-3 0,-20-3-6 16,-4-1-1-16,-2 5-2 15,5 7-34-15,7 9-63 16,13 4-114-16,8 6-275 16</inkml:trace>
  <inkml:trace contextRef="#ctx0" brushRef="#br0" timeOffset="90377.3829">20989 13405 884 0,'0'0'54'0,"0"0"-41"15,0 0-12-15,83-11 8 16,-37 14 37-16,0 7-18 15,-3 1-17-15,-10-2-7 16,-13-6-1-16,-7 0 0 16,-8-3 1-16,-5 0 19 15,0 0 41-15,0 0-7 16,0 0-16-16,0 0-17 16,0 0-19-16,0 6-5 0,0 2-7 15,0 11-12-15,0 8 17 16,0 7 4-16,6 7-2 15,4 5 3 1,2 9-3-16,2 9 4 16,0 3-3-16,-2 5 1 0,-1-4-1 15,-2-3-1-15,-3-4 0 16,-5-4 1-16,-1-4 1 16,0-10 3-16,-4-6-4 15,-13-7 23-15,1-8 6 16,-2-3-9-16,-2-7-3 15,0-4 3-15,-4-4-14 0,-3-4-7 16,-4 0-77 0,-7-10-108-16,-4-13-286 0</inkml:trace>
  <inkml:trace contextRef="#ctx0" brushRef="#br0" timeOffset="92637.2647">3561 16812 1026 0,'0'0'90'0,"0"0"-71"16,0 0-15-16,-52-81 50 16,25 66 49-16,-3 3-42 15,-1 4-29-15,-5 8-26 0,0 0 4 16,0 0 8-16,8 14-12 16,4 6 3-16,11 2-9 15,7 2 9-15,6-2-9 16,0-4 5-16,4-3-5 15,11-4 0-15,7-5 1 16,-2-3 1-16,5-3-2 16,-1 0-1-16,-2-15-8 15,-4-6-23-15,-3-8 2 16,-4-6 11-16,-5-4 9 16,-5-6 8-16,-1-6 1 0,0 0 1 15,0-3 4-15,0 2-3 16,-9 2 4-16,0 3 19 15,2 8 4 1,2 3 4-16,2 8-15 16,0 8 2-16,2 7 3 0,-1 8 6 15,2 3 2-15,0 2-30 16,0 0-2-16,0 15-4 16,0 15-11-16,0 11 17 15,3 9 2-15,5 1 0 16,5 4-2-16,2 1 0 15,0 0-1-15,0-2-38 0,6-4-63 16,-3-4-66-16,1-11-73 16,2-12-395-16</inkml:trace>
  <inkml:trace contextRef="#ctx0" brushRef="#br0" timeOffset="93278.0238">3756 16462 1048 0,'0'0'77'0,"0"0"-64"0,0 0 7 16,0 0 52-16,0 0-21 15,0 0-51-15,51 9 0 16,-39 14 0-16,0 4-1 16,0 0 0-16,-3-2 1 15,0 0 0-15,4-6-2 16,-1-3-14-16,4-6-16 16,-2-6 14-16,5-4 5 15,-2 0 13-15,4-11 0 16,-4-9 1-16,-3-4 5 0,-2-3-3 15,-2-1 5 1,-4 1 1-16,-4 0 1 16,-2 2 2-16,0 2 13 0,0 3-8 15,0 4 8-15,-3 5-3 16,0 6-1-16,3 3 4 16,0 2-12-16,0 0-13 15,0 7-23-15,0 14 19 16,0 6 4-16,0 8 2 15,6 0 0-15,3 6-2 16,4 0 1-16,-2 2-3 16,-1-1 1-16,2 1-11 15,-6-5-2-15,-3-1 4 16,-3-6 2-16,0-8 8 16,0-1-4-16,-9-8 3 0,-4-3 0 15,-4-4 1-15,-5-2 21 16,-5-4 16-16,-4-1-11 15,-2 0-1 1,0 0-19-16,2 0-4 16,1 0-2-16,0 0-27 15,6 0-98-15,3 0-100 0,5 4-228 16</inkml:trace>
  <inkml:trace contextRef="#ctx0" brushRef="#br0" timeOffset="93537.328">3219 17117 997 0,'0'0'200'0,"0"0"-200"16,0 0 1-16,0 0 48 15,142 12 51-15,-51-12-75 16,18 0-5-16,9 0-2 15,7 0 9-15,-5 0 3 16,-10-6-20 0,-19 0-10-16,-21 2-4 0,-21 0-69 15,-19 0-55-15,-15 1 4 16,-15-1-85-16,-6 1-73 16</inkml:trace>
  <inkml:trace contextRef="#ctx0" brushRef="#br0" timeOffset="94175.7488">3722 17631 643 0,'0'0'353'16,"0"0"-320"-16,-85-29 9 15,49 22 54-15,-4 3-11 16,-3 4-39-16,4 0-18 16,6 0 11-16,11 11-9 15,5 4-18-15,7 2-4 16,10-1-6-16,0-2-2 16,0 1 5-16,7-7-3 0,11 0 5 15,9-5-3 1,1-3-3-16,2 0-1 0,-3-14-9 15,-2-6-10-15,-5-8-10 16,-4-3 0-16,-7-9 8 16,-7-3 20-1,-2-6-2-15,0-1 3 0,-14 1 6 16,-2 6 23-16,-1 6 14 16,1 10-7-16,4 8-8 15,3 8 25-15,6 8-5 16,3 0-22-16,0 3-26 15,0 3-2-15,0 18-17 0,3 11 19 16,9 8 5-16,3 6-3 16,4 1-2-16,-2 1-1 15,1 0-31-15,-3-5-50 16,1-4-53 0,5-8-66-16,-3-12-124 0</inkml:trace>
  <inkml:trace contextRef="#ctx0" brushRef="#br0" timeOffset="94587.2454">3847 17467 837 0,'0'0'265'0,"0"0"-204"16,0 0-22-16,87-29 59 15,-62 29-13-15,-1 10-58 0,-3 10-20 16,-9 5-6-16,-5 2-1 15,-7 1 0-15,-1-2 0 16,-14-5 0-16,-2-4 0 16,4-7-2-16,6-5-19 15,2-3-14-15,5-2 0 16,0 0 17-16,5-11 1 16,11-8-71-16,5-5 38 15,1-2 40-15,-2-3 6 16,-4 2 4-16,-4 7 7 0,-3 1 39 15,-6 7 12 1,0 8 19-16,-3 3-31 0,0 1-21 16,0 0-25-1,0 17-20-15,3 5 20 0,6 4 23 16,3 1-16 0,1-2-3-16,5-4-2 0,3-4-2 15,6-3-53-15,6-7-67 16,8-6-58-16,9-1-228 15</inkml:trace>
  <inkml:trace contextRef="#ctx0" brushRef="#br0" timeOffset="94849.5437">5244 16970 1151 0,'0'0'38'0,"125"-3"-36"15,-59 3 0-15,-9 0 1 16,-10-3-3-16,-11 3-62 15,-14 0-182-15,-20 0-465 0</inkml:trace>
  <inkml:trace contextRef="#ctx0" brushRef="#br0" timeOffset="95032.6367">5199 17166 936 0,'0'0'96'16,"0"0"-39"-16,81 35 39 15,-35-31 44-15,3-1-47 16,2-3-65-16,4 0-14 16,-3 0-14-16,-4 0-8 15,-5-2-94-15,-7-6-97 16,-9-4-172-16</inkml:trace>
  <inkml:trace contextRef="#ctx0" brushRef="#br0" timeOffset="97786.7864">6727 16746 1127 0,'0'0'93'0,"0"0"-72"16,0 0 15-16,0 0 72 15,0 0-16-15,61-75-32 16,-34 72-39-16,3 3-6 16,1 1-15-16,0 15-1 0,-4 5 0 15,-6 9-4-15,-12 3 5 16,-9 6-30-16,-3 1-23 15,-27-7-1-15,-7-1 4 16,-6-9 10-16,-2-8 31 16,4-5 7-16,0-9 2 15,10-1 2-15,8 0-2 16,7-6 7-16,10-7-1 16,6-3 15-16,0-2 1 0,7 0-7 15,14 1 26-15,0 5 1 16,3 4-22-1,0 6 3-15,1 2-14 16,6 3-8-16,5 16-2 16,6 6 0-16,4 3-2 15,2 5 0-15,1 0-66 0,2 1-50 16,-2-1-57-16,0-10-132 16</inkml:trace>
  <inkml:trace contextRef="#ctx0" brushRef="#br0" timeOffset="98254.9504">7410 16779 1113 0,'0'0'102'16,"0"0"-48"-16,0 0-32 15,0 0 39-15,0 0-2 16,84-27-45-16,-53 48-3 16,-4 7-11-16,-8 2-7 15,-13 1-9-15,-6 2-28 16,-4-5 17-16,-20-5 13 16,0-2 7-16,4-11 7 15,7-4 1-15,7-5 4 16,6-1-4-16,0 0 8 0,5-16-9 15,17-4-9-15,6-8-9 16,2 0 18-16,-2 0-1 16,-2-2 2-16,-8 5 21 15,-2 7 23-15,-7 6 5 16,-4 6 8-16,-2 4-13 16,-2 2-13-16,2 2-32 15,4 17-25-15,4 9 25 16,7 4 2-16,1 3-2 15,7 0-3-15,2-3-3 16,8 1-63-16,1-11-91 16,5-8-110-16,-5-11-410 15</inkml:trace>
  <inkml:trace contextRef="#ctx0" brushRef="#br0" timeOffset="98554.1434">8523 16461 1093 0,'0'0'62'0,"0"0"-56"15,-125-10-2-15,77 36 20 16,8 15 82-16,5 12-20 15,13 9-30 1,11 5-14-16,11 6-4 16,0-3-15-16,25-4-1 15,10-5-10-15,7-8-12 0,3-12 0 16,7-10-38-16,5-11-52 16,5-12-142-16,4-8-144 15</inkml:trace>
  <inkml:trace contextRef="#ctx0" brushRef="#br0" timeOffset="99770.7632">8774 16636 1099 0,'0'0'86'0,"0"0"-54"15,0 0 24-15,0 0 49 16,109-32-38-16,-74 32-41 15,0 14-15-15,-6 9-9 16,-6 5 0-16,-7 5-4 16,-11-1-4-16,-5 2-1 15,-2-3-2-15,-17-3-2 16,-1-7 5-16,3-7 3 16,8-5 0-16,4-7-1 0,5-2 1 15,0 0-5-15,11-2-2 16,14-15-60-16,12-3-15 15,1-3 43-15,-5-7 3 16,-5 3 14-16,-7-3 22 16,-5 5 3-16,-9 3 4 15,-5 7 25-15,1 7 29 16,-3 5 2-16,0 3-17 16,0 0-9-16,0 0-34 15,0 12-16-15,0 11 16 16,0 7 17-16,0 0-7 15,6 0-3-15,10 3-6 16,4 0 0-16,10-6-1 16,6-1-78-16,7-8-51 15,0-8-109-15,2-9-451 16</inkml:trace>
  <inkml:trace contextRef="#ctx0" brushRef="#br0" timeOffset="99969.2322">9684 16798 1100 0,'0'0'56'0,"88"0"-49"16,-36 0 43-16,-7 0 44 0,1 0-59 15,-7 0-35-15,-8 0-28 16,-10 0-69-16,-13-7-62 15,-8-8-107-15</inkml:trace>
  <inkml:trace contextRef="#ctx0" brushRef="#br0" timeOffset="100181.6706">9851 16633 1100 0,'0'0'116'0,"0"0"-104"15,0 0 31-15,0 0 36 0,0 0-22 16,0 0-10-16,7 94-33 16,4-56-6-16,2-1-7 15,-1 3-1-15,-2-8-36 16,-2-2-117-16,0-8-34 16,-1-8-169-16</inkml:trace>
  <inkml:trace contextRef="#ctx0" brushRef="#br0" timeOffset="100491.3377">10227 16673 1280 0,'0'0'75'0,"0"0"-39"15,0 0-34-15,85-19 12 0,-48 21 24 16,-2 17-33-16,-7 2-5 16,-12 3-1-16,-11 2-33 15,-5-1 2-15,-9-1 5 16,-8-1 22-16,3-4 2 16,5-4 3-16,4-2 0 15,5-4 5-15,0-2 6 16,22-4 18-16,11-3-10 15,8 0-15-15,9-3-4 16,3-13-135-16,-1-7-203 0</inkml:trace>
  <inkml:trace contextRef="#ctx0" brushRef="#br0" timeOffset="100742.6924">10751 16501 906 0,'0'0'376'0,"0"0"-333"16,0 0-42-16,107 76 77 15,-76-36-5-15,-7 2-38 0,-1 5-11 16,-9-4-24 0,-11 1 2-16,-3-1 4 0,-8-4-4 15,-22-5-1-15,-11-5 5 16,-5-5-6-16,-9-2 1 15,0-4-1-15,-2-5-58 16,9-5-104-16,10-5-168 16</inkml:trace>
  <inkml:trace contextRef="#ctx0" brushRef="#br0" timeOffset="102045.0887">11486 16746 780 0,'0'0'267'16,"0"0"-208"-16,0 0-46 15,0 0 25-15,0 0 48 16,115-4-24-16,-63 4-20 15,6 0-23-15,-2 4 6 16,-1-1-12-16,-6 0-7 0,-7 0-6 16,-8-2-14-1,-7-1-65-15,-12 0-53 0,-9-1-113 16,-6-14-384-16</inkml:trace>
  <inkml:trace contextRef="#ctx0" brushRef="#br0" timeOffset="102254.524">11726 16567 1015 0,'0'0'108'0,"0"0"-80"16,0 0-10-16,0 0 56 16,0 0-7-16,0 0-34 0,17 70 0 15,-6-28-18-15,-3 3-12 16,0 0-3-16,-2 2 2 15,2-2-5 1,1-5-43-16,2-4-57 16,1-6-48-16,1-10-138 0</inkml:trace>
  <inkml:trace contextRef="#ctx0" brushRef="#br0" timeOffset="105668.5808">12830 16563 1123 0,'0'0'43'0,"0"0"-41"0,-104-1 4 16,79 16 83-1,5 6-13-15,8 5-43 16,11 5-16-16,1 1-8 15,14 3 0-15,16-1 0 0,8 2-7 16,4-4 2-16,2-4-4 16,0-5-8-16,0-1-84 15,-5-8-61 1,-2-8-84-16,-5-6-297 0</inkml:trace>
  <inkml:trace contextRef="#ctx0" brushRef="#br0" timeOffset="106094.4418">13169 16667 1089 0,'0'0'119'0,"0"0"-43"16,0 0-24 0,0 0 31-16,0 0-24 0,95-34-45 15,-65 49-12-15,-3 6-1 16,-9 6-2-16,-5 0-1 15,-7-2-8-15,-6-2-10 16,0-3-4-16,0-5 7 16,0-9-3-16,0 0-4 15,0-6 3-15,0 0 16 16,11-3 5-16,8-13 0 16,2-2-32-16,0-4 15 0,-3 1-3 15,-5-1 2-15,-5 2 18 16,-1 3 2-16,-4 1 13 15,-3 7 25-15,0 3 10 16,0 4-14-16,0 2-6 16,0 0-16-1,0 0-14-15,0 13-17 0,0 8 17 16,0 5 4-16,0 5-2 16,8 0 2-16,11 0-8 15,4-3 4-15,6-3-35 16,6-3-78-16,6-9-24 15,3-5-141-15</inkml:trace>
  <inkml:trace contextRef="#ctx0" brushRef="#br0" timeOffset="106459.4665">13800 16394 1225 0,'0'0'56'0,"0"0"-43"16,0 0 6-16,0 0 40 0,0 0-17 16,93-35-35-1,-56 50-4-15,-1 5-3 16,-11 3-1-16,-12-1 0 15,-11 0-5-15,-2 0-1 0,-15 0 4 16,-10-2 3-16,2 0-4 16,2-4 8-16,8-4-4 15,6 1 4-15,7-3 0 16,0 0-3-16,13 1 0 16,17 1 3-16,13-4 1 15,9 3-5-15,3-3-69 16,-2 1-102-16,-7-5-142 0</inkml:trace>
  <inkml:trace contextRef="#ctx0" brushRef="#br0" timeOffset="106657.9844">14149 16787 254 0,'0'0'902'15,"0"0"-876"-15,0 0-23 16,100 15 2-16,-49-15 31 16,9 2-36-16,1-2-4 15,-2 0-107-15,-8 0-180 16</inkml:trace>
  <inkml:trace contextRef="#ctx0" brushRef="#br0" timeOffset="106878.611">14730 16634 940 0,'0'0'315'0,"0"0"-249"0,0 0-32 16,0 0 42-16,0 0-25 15,0 0-45-15,13 42-4 16,-4-12 0-16,0 4-2 15,1-1-3-15,-2 0-38 16,-2-3-76-16,-2-4-48 0,4-7-122 16</inkml:trace>
  <inkml:trace contextRef="#ctx0" brushRef="#br0" timeOffset="107169.8413">15053 16473 1174 0,'0'0'176'0,"0"0"-148"15,129 50-25-15,-62-10 66 16,-3 7 10-16,-7 6-42 15,-15 2-19-15,-17 3-16 0,-21-1-1 16,-5-5 0-16,-41 0-1 16,-24-2-2-16,-23-10-7 15,-16-1-5-15,-16-12-26 16,-10-11-49-16,-3-8-74 16,-8-8-179-16</inkml:trace>
  <inkml:trace contextRef="#ctx0" brushRef="#br0" timeOffset="116502.4505">19892 4392 794 0,'0'0'337'15,"0"0"-263"-15,0 0-62 16,0 0 33-16,0 0 69 15,-26-77-49-15,-2 69-33 0,-8 2-20 16,-3 4 1-16,-2 2 5 16,3 0-8-16,5 12-7 15,5 8 2-15,8 2-5 16,7 3 0-16,12 1 0 16,1-1 2-16,14-1-1 15,18-4 2-15,7-5 1 16,9-5-4-16,2-7-5 0,1-3-21 15,-6-1-4-15,-8-19 3 16,-10-8 15-16,-9-9 5 16,-11-7 7-1,-7-6 1-15,0-3 3 16,-10-2 9-16,-10 1 17 16,1 4 5-16,3 5-7 0,2 9-2 15,4 9-5-15,4 5-1 16,3 8-8-16,1 6-5 15,2 4 7-15,0 4-1 16,0 0-1-16,-1 0-12 16,1 0 0-16,0 0-6 15,0 10-10-15,0 11 2 16,0 13 14-16,1 11 2 16,8 4-1-16,-1 3-1 0,0 1 0 15,0 0 0-15,0-2 0 16,-2 1-1-16,1-8-26 15,0-2-25-15,1-7-51 16,3-8-87-16,3-9-57 16,0-10-327-16</inkml:trace>
  <inkml:trace contextRef="#ctx0" brushRef="#br0" timeOffset="117119.6278">20129 4188 1216 0,'0'0'44'16,"0"0"-31"-16,0 0 33 16,0 0 57-16,0 0-55 15,0 0-48-15,82 7-8 16,-51 24 7-16,-2 6 1 15,-3-1-3-15,-5 1-26 16,-4-3-18-16,-4-6-2 16,-4-7 6-16,-1-6 0 15,0-8 18-15,-2-6 25 16,5-1 4-16,4-4 6 16,0-13-4-16,4-6 4 15,-2-4 7-15,-1-2 12 16,-4-4-5-16,-3 2 3 15,-2-1-3-15,-7 6 16 0,0 2-28 16,0 5 8-16,0 3 2 16,-1 6-1-16,-5 5-9 15,3 5-10-15,0 0-2 16,-2 0-13-16,1 11-13 16,-4 11 24-16,4 8-3 15,1 5 5-15,3 3 0 16,0 5-7-16,7 0-8 0,7 0-3 15,2-1-11 1,-1-1 21-16,-2-3-13 0,-5-4 11 16,-5-3 9-1,-3-2-6-15,0-6 7 0,-9 0-2 16,-10-5 2-16,-6-4-1 16,-4-1 3-16,-4-4 14 15,-1-3 1-15,-2-3-14 16,2 1 4-16,4-1-4 15,3 3-6-15,3 1-67 16,2 2-92-16,4-1-150 16</inkml:trace>
  <inkml:trace contextRef="#ctx0" brushRef="#br0" timeOffset="117343.9653">19807 4888 1019 0,'0'0'256'0,"0"0"-229"16,0 0-20-16,89 0 31 16,-16 0 48-16,21 0-29 15,18 0-43-15,10 0-8 16,7 0 0-16,-2 0-6 16,-11 3-3-16,-17 3-56 15,-25 0-95-15,-32 0-56 16,-28 1-235-16</inkml:trace>
  <inkml:trace contextRef="#ctx0" brushRef="#br0" timeOffset="117918.5042">20409 5528 1143 0,'0'0'72'0,"-80"-30"-61"0,32 20 54 16,-6 6 40-16,-5 4-42 16,-3 0-41-16,7 2-6 15,10 14 1-15,17 0-13 16,12 2 5-16,13 3-9 16,3-3 2-16,4-1-5 15,25-5 3-15,10-5-3 16,8-7-5-16,2 0-8 15,-2-18-5-15,-7-10 14 16,-9-6 0-16,-7-5 6 0,-9-5 2 16,-9-2-1-16,-6-3 16 15,0 0 10 1,-5 5 12-16,-6 7 3 16,-3 6-15-16,2 12 10 0,5 5-23 15,2 8 1-15,4 6 2 16,1 0-6-16,0 0-10 15,0 7-7-15,0 18-13 16,0 13 20-16,0 13 0 16,3 3 1-16,10 4-5 15,2-2-15-15,6 0-29 16,2-1-52-16,3-11-143 16,3-12-161-16</inkml:trace>
  <inkml:trace contextRef="#ctx0" brushRef="#br0" timeOffset="118338.3985">20528 5382 1229 0,'0'0'76'16,"0"0"-64"-16,0 0 64 16,0 0 29-16,0 0-54 15,110-68-33-15,-74 85-18 16,-2 8 1-16,-4 5-1 15,-11 6-12-15,-15-2 6 16,-4-1-27-16,-3-6-1 16,-17-5 14-16,2-7-5 0,1-7-7 15,7-8-30-15,5 0 18 16,5 0 37-16,0-20-6 16,8-5-52-16,11-5 61 15,1-2 4-15,0 1 8 16,-4 0 16-16,-6 9 29 15,-6 7 24-15,-1 5-10 16,-1 6-6-16,-1 4-16 16,1 0-41-16,-1 6-4 15,5 14-34-15,5 11 34 16,2 6 0-16,3-1 0 16,4-3-3-16,5-5-30 15,2-5-56-15,4-8-94 16,4-13-122-16</inkml:trace>
  <inkml:trace contextRef="#ctx0" brushRef="#br0" timeOffset="118666.5046">21849 4666 1280 0,'0'0'55'16,"0"0"-55"-16,112-13-6 15,-54 13 6-15,2 0 0 16,-4 4-4-16,-6 5-125 16,-12-2-184-16</inkml:trace>
  <inkml:trace contextRef="#ctx0" brushRef="#br0" timeOffset="118862.9031">21900 4859 1090 0,'0'0'54'16,"0"0"-31"-16,0 0 99 16,115 30 7-16,-57-21-83 15,3-4-46-15,3 1-4 16,-4-4-72-16,-9 0-102 15,-10-2-166-15</inkml:trace>
  <inkml:trace contextRef="#ctx0" brushRef="#br0" timeOffset="121420.7647">23289 4580 995 0,'0'0'143'15,"0"0"-100"-15,0 0 79 16,0 0-2-16,0 0-28 15,0 0-41-15,4-57-21 16,17 49-11-16,4 6-12 16,4 0-7-16,4 2 0 15,-4 0-2-15,-3 12-2 16,-8 1 3-16,-12 4-12 16,-6 2-16-16,-5 1 9 15,-23 6 10-15,-8-2 10 0,-3 0 0 16,6-2 0-1,13-4-2-15,12 0 2 16,8-1-4-16,8 1 1 0,26-2 5 16,14-2-2-16,16-2 0 15,11-7-6-15,5-4-35 16,-1-1-177-16,-12-5-219 16</inkml:trace>
  <inkml:trace contextRef="#ctx0" brushRef="#br0" timeOffset="121841.6143">23823 4580 1163 0,'0'0'102'0,"0"0"-84"16,0 0-17-16,0 0 32 15,92 9 4-15,-50 11-19 16,-4 5-8-16,-12 2-10 15,-12 2-1-15,-14 1-36 16,0-2-9-16,-20-7 21 16,-5-2 17-16,4-9 2 15,8-6 6-15,7-3 0 16,6-1-2-16,0 0-5 0,6-14-34 16,12-8-66-16,3-7 38 15,-2-3 67 1,-6-1 2-16,-1-1 15 0,-6 5 35 15,-4 5 30-15,-1 5 11 16,-1 11 17-16,0 3-15 16,0 5-24-16,0 0-39 15,0 0-30-15,3 22-23 16,5 9 9-16,3 11 14 16,5 7 4-16,3 0-4 15,2-3-2-15,3-5-36 16,2-8-67-16,0-8-75 15,-2-13-178-15</inkml:trace>
  <inkml:trace contextRef="#ctx0" brushRef="#br0" timeOffset="122284.7114">24390 4205 1067 0,'0'0'162'0,"0"0"-91"16,0 0-22-16,-6-75 37 15,10 68-20-15,17 5-52 16,6 2-14-16,12 11-10 16,1 13-23-16,-7 5 5 15,-11 5-48-15,-16 1-11 16,-6-3 32-16,-7-2 37 16,-17-5 18-16,2-6-1 15,7-5 3-15,7-3 19 16,5-1 21-16,3-2-1 15,14 0-2-15,15 2 5 0,13 0-18 16,10 0-15-16,8 0-11 16,0-1-18-1,-4-1-86-15,-9-4-102 0,-16-4-282 16</inkml:trace>
  <inkml:trace contextRef="#ctx0" brushRef="#br0" timeOffset="123445.9899">25161 4738 1067 0,'0'0'140'15,"0"0"-127"-15,0 0 13 16,0 0 106-16,0 0-63 16,126 0-53-16,-52 0-11 0,5 0 2 15,-1 4-1-15,-8 2-5 16,-8-1-1-16,-9-4-36 16,-15-1-60-16,-12 0-38 15,-17-7-109-15,-9-12-313 16</inkml:trace>
  <inkml:trace contextRef="#ctx0" brushRef="#br0" timeOffset="123658.9857">25465 4547 749 0,'0'0'401'0,"0"0"-352"15,0 0-44-15,0 0-3 16,0 0 58-16,0 0 18 15,-1 96-46 1,1-51-25-16,0 2-1 0,3 2-2 16,5-3-4-16,1-3-33 15,5-6-98-15,3-8-93 16,-1-11-323-16</inkml:trace>
  <inkml:trace contextRef="#ctx0" brushRef="#br0" timeOffset="125157.1094">26387 4534 660 0,'0'0'419'0,"0"0"-349"16,0 0-33-16,0 0 40 15,0 0 17-15,0 0-76 16,8-20-18-16,-8 35-21 15,-6 7 19-15,-10 1 4 0,-2 3 1 16,-2-3-3 0,4-3 0-16,1 0 1 0,4-5-1 15,7-3-2-15,4-4 0 16,0 1 2-16,6-2 0 16,18 1 0-16,12-2 1 15,9 0-1-15,7-2-33 16,3-3-1-16,-4 1 8 15,-7-2 18-15,-9 0 7 16,-12-9 2-16,-10-9 3 16,-7 2 5-16,-6-4 14 15,0 1 12-15,-6-1-22 16,-10 4 8-16,2 4 5 16,3 5-8-16,5 3 9 15,5 4 0-15,1 0-20 16,0 0-7-16,0 10-20 0,0 12 14 15,1 9 6-15,10 4 2 16,2 1 0-16,0-3-2 16,0 1-6-16,-2-7-75 15,-3-4-61-15,-1-7-66 16,2-8-208-16</inkml:trace>
  <inkml:trace contextRef="#ctx0" brushRef="#br0" timeOffset="125667.7506">26942 4610 912 0,'0'0'309'0,"0"0"-255"16,0 0-38-16,0 0 77 15,0 0-13 1,105-61-60-16,-69 61-19 0,1 15-1 15,-4 5-8-15,-9 3 6 16,-5 4-1-16,-8-1-11 16,-10 4-8-16,-1 0-9 15,-4-2 3-15,-14-4 23 16,-3-5 2-16,6-7 3 0,3-5 0 16,8-4 0-1,4-3 0-15,0 0 0 0,0 0 7 16,9 0 4-16,13-6-11 15,8-3-18-15,-2-5-12 16,-3-3-12-16,-7-2 33 16,-3-1 7-16,-6 1 2 15,-4 0 14-15,-4 5 11 16,-1 4 15-16,0 4-5 16,0 5-18-16,0 1-16 15,0 0-1-15,-3 11-18 0,-1 11 18 16,1 4-3-1,3 7 3-15,0-2-1 16,0-2 2-16,13-2-1 16,5-5 0-16,1-5-3 0,-1-5-71 15,3-6-43-15,-4-4-68 16,1-2-227-16</inkml:trace>
  <inkml:trace contextRef="#ctx0" brushRef="#br0" timeOffset="126457.6796">27850 4641 917 0,'0'0'179'0,"0"0"-168"16,83 8-6-16,-31-6 75 16,6 0 44-16,5-2-37 0,3 4-31 15,-4-2-27-15,-8-2-12 16,-9 0-12-16,-11 0-5 16,-7 0-19-16,-6 0-48 15,-7-4-94-15,-8-8-70 16,-6-2-208-16</inkml:trace>
  <inkml:trace contextRef="#ctx0" brushRef="#br0" timeOffset="126646.8186">28209 4491 742 0,'0'0'482'0,"0"0"-447"0,0 0-35 16,0 0 0-16,0 0 60 15,0 0 1-15,8 111-24 16,14-68-25-16,3 2-9 16,4-1-3-16,-3-3-57 15,0-7-108-15,-1-9-133 16</inkml:trace>
  <inkml:trace contextRef="#ctx0" brushRef="#br0" timeOffset="127144.4904">28724 4576 1205 0,'0'0'159'16,"0"0"-129"-16,0 0-28 0,0 0 3 15,94 10 6-15,-64 14-11 16,-4 4-4-16,-7 1 1 16,-12-1-59-16,-7-5-11 15,0-3 20-15,-10-5 25 0,-7-7-3 16,2-2 10 0,6-6 7-16,6 0 10 0,3 0 4 15,0-2 0-15,11-12-69 16,8-2-25-16,1-3 36 15,0-1 34-15,-4-1 24 16,-3-1 31-16,-6 1 28 16,-2 3 12-1,-4 4 20-15,-1 4-7 0,0 4 5 16,0 4-29-16,0 2-13 16,0 0-24-16,0 0-23 15,0 12-11-15,-1 11 11 16,1 9 1-16,0 5 1 15,0 3 0-15,11-1-2 16,6-6-2-16,1-3-11 16,0-5-59-16,1-11-43 0,-1-4-53 15,-3-10-97-15</inkml:trace>
  <inkml:trace contextRef="#ctx0" brushRef="#br0" timeOffset="127516.9861">29225 4196 994 0,'0'0'208'16,"0"0"-154"-1,0 0-27-15,0 0 40 0,0 0-2 16,0 0-48-16,70-45-17 16,-35 65-1-16,-2 4-11 15,-10 4-32-15,-9-1-10 16,-14-1-4-16,0-4 24 16,-15-4 24-16,-9-3 10 15,4-4 0-15,4 0 1 16,7-1 8-16,8 0 9 15,1 1-5-15,7 1 17 16,20 1-3-16,9 1-13 0,8 1-14 16,6-1-13-1,4-2-109-15,-5-3-165 0</inkml:trace>
  <inkml:trace contextRef="#ctx0" brushRef="#br0" timeOffset="127725.9959">29533 4669 1310 0,'0'0'108'0,"0"0"-100"16,91 6 1-16,-45-3 34 15,2 3-23-15,4-1-20 16,-3-2-10-1,-4 0-92-15,-6-3-141 0,-10-3-323 16</inkml:trace>
  <inkml:trace contextRef="#ctx0" brushRef="#br0" timeOffset="127998.1302">30288 4376 460 0,'0'0'788'15,"0"0"-714"-15,0 0-70 16,0 0-3-16,0 0 7 16,0 0 8-16,2 87 24 15,16-36-17-15,2 1-17 16,-4-2 7-16,-1-3-11 15,-3-1 0-15,-6 0-2 16,-4-3-61-16,-2-6-121 16,0-7-192-16</inkml:trace>
  <inkml:trace contextRef="#ctx0" brushRef="#br0" timeOffset="128896.3823">21952 6611 247 0,'0'0'981'16,"0"0"-939"-16,108 0-37 15,-50 0 1-15,9 0 104 16,6 0-66-16,2 10-39 16,-5 4-5-16,-9 1-49 15,-14-2-121-15,-18-3-201 16</inkml:trace>
  <inkml:trace contextRef="#ctx0" brushRef="#br0" timeOffset="129064.9339">22129 6809 1129 0,'0'0'106'0,"0"0"-105"15,0 0 0-15,116 10 29 16,-60-7 3-16,10 2-33 16,8-3-37-16,4-2-142 15,2 0-336-15</inkml:trace>
  <inkml:trace contextRef="#ctx0" brushRef="#br0" timeOffset="130079.8271">29021 5170 544 0,'0'0'174'0,"0"0"-151"16,0 0 41-16,0 0 78 16,0 0-25-16,0 0-27 15,2 0-62-15,20 0-27 16,6 0 4-16,6 0-4 16,2 0-1-16,0 0 0 15,-3 0-100-15,-6 0-88 16,-9 0-114-16</inkml:trace>
  <inkml:trace contextRef="#ctx0" brushRef="#br0" timeOffset="130844.7823">23680 5117 979 0,'0'0'132'16,"0"0"-124"-16,0 0-2 16,0 0 7-16,0 0 22 15,126 0-8-15,-66 0-24 16,3 8-3-16,1 1-59 15,-3-2-195-15</inkml:trace>
  <inkml:trace contextRef="#ctx0" brushRef="#br0" timeOffset="132240.2785">23499 6579 826 0,'0'0'135'16,"0"0"-114"-16,0 0 54 15,0 0 24-15,0 0-24 0,0 0-41 16,90-68-12-16,-48 66-7 16,1 2 6-16,-5 0-7 15,-9 0-13 1,-13 7-1-16,-8 3 0 0,-8 2-6 16,0 0 1-16,-11 2-4 15,-7 1 5-15,-1-2 3 16,5-1 1-16,4-1-1 15,10 2 1-15,0 1-20 16,6 1 3-16,14 2 14 16,3 1 1-16,-2 1 2 15,-7-3 0-15,-10-1-1 16,-4-3-3-16,0 0 0 0,-10-5 4 16,-13-1 10-16,-3-3 22 15,-9-1-1-15,1 0-12 16,1-2-11-1,6 2-8-15,14 4-5 0,13 0-117 16,7-2-233-16</inkml:trace>
  <inkml:trace contextRef="#ctx0" brushRef="#br0" timeOffset="132683.4839">24076 6569 1367 0,'0'0'72'0,"0"0"-59"0,0 0 8 15,0 0 33-15,102-28-31 16,-59 51-17-16,8 11-5 16,-5 9-2-16,-10 0-16 15,-15-2-31-15,-12-5-8 16,-9-7-1-16,-3-9 7 15,-16-7 26-15,-2-8 7 16,4-5 8-16,1 0 0 16,5-9 9-16,7-10-2 15,4-7 1-15,0-1-13 0,10-1 6 16,10 1 8 0,-1 2 0-1,1 5 4-15,-7 4 9 0,-1 6 15 16,-8 4 13-16,-1 6 12 0,0 0-14 15,-1 0-39 1,5 12-6-16,4 9-1 0,1 9 7 16,4 2 3-16,-1 0-1 15,7-1-1-15,5-4-1 16,6-4-15-16,4-5-92 16,5-6-40-16,0-10-208 15</inkml:trace>
  <inkml:trace contextRef="#ctx0" brushRef="#br0" timeOffset="133016.0035">24725 6184 1214 0,'0'0'30'0,"0"0"-11"16,0 0-1-16,0 0 28 16,0 0-46-16,80-9-4 15,-39 37 3-15,-6 4-1 16,-15 0 0-16,-17 1 1 0,-3-3-13 16,-19-4 6-16,-9-4 7 15,1-5 2-15,6-2 2 16,11-2 0-16,8 0 11 15,2 5-7-15,25 0-2 16,20 3 1-16,19 1-6 16,13-2-63-1,1-8-145-15,-6-7-352 0</inkml:trace>
  <inkml:trace contextRef="#ctx0" brushRef="#br0" timeOffset="133300.2429">25270 6710 1220 0,'0'0'160'0,"0"0"-156"16,0 0 4-16,95 0 8 15,-35 5 37-15,9 8-34 16,-2 0-15-16,-4-4-1 16,-11 0-3-16,-10-7-18 15,-11 0-32-15,-12-2-90 0,-13 0-60 16,-6-9-149-16</inkml:trace>
  <inkml:trace contextRef="#ctx0" brushRef="#br0" timeOffset="133514.6823">25575 6566 1088 0,'0'0'111'0,"0"0"-111"16,0 0 4-16,0 0 7 15,0 0 78-15,-16 81-43 16,16-44-27-16,0 4-19 15,0 1 5-15,0-2-5 16,13-2-1-16,4-4-72 0,4-6-128 16,2-10-112-16</inkml:trace>
  <inkml:trace contextRef="#ctx0" brushRef="#br0" timeOffset="133951.5239">26107 6597 1314 0,'0'0'44'16,"0"0"-44"-16,0 0-22 0,0 0 4 16,0 0 12-16,1 81 6 15,-7-49 0-15,-7-1-29 16,3-5 29-16,2-1-6 15,6-6-2-15,2-3 4 16,4-5-1-16,17-2 5 16,9-3-1-16,5-4-2 15,4-2-8-15,-2 0-5 16,-5-2 8-16,-6-13 8 16,-4-1 5-16,-8-4 11 15,-5-2 15-15,-7 1 17 16,-2 0 2-16,0 5-26 15,0 5-7-15,-2 7 25 16,-1 2-17-16,3 2-23 16,-1 0-2-16,-1 17-32 0,2 10 29 15,0 4 2-15,0 5 1 16,9-4-3-16,8-2-1 16,-2-4-43-16,1-5-54 15,-1-7-62-15,-2-9-134 16</inkml:trace>
  <inkml:trace contextRef="#ctx0" brushRef="#br0" timeOffset="134433.3141">26638 6661 1106 0,'0'0'130'15,"0"0"-69"-15,0 0 0 0,0 0 16 16,0 0-35-16,0 0-42 16,110-7-8-16,-78 34 0 15,-10 3-9-15,-8 0-14 16,-11-2-14-16,-3-3 5 16,-6-2 15-16,-15-6 5 15,-1-4 20-15,2-7-5 16,7 0 5-16,7-6 3 15,6 0-3-15,0 0 15 0,3 0-6 16,17-10-9-16,7-5-22 16,3-2 9-16,-3-4 8 15,-3-3 4 1,-3-4 1-16,-8 1 6 16,-5 1 34-16,-7 3 17 0,-1 5-1 15,0 4-21-15,0 9-4 16,0 3-15-16,-3 2-16 15,1 10-14-15,-3 17-13 16,0 8 19-16,5 6 7 16,0-1 1-16,0-4 0 15,6-5-1-15,8-7-6 16,1-5-31-16,2-5-29 0,3-9-50 16,2-5-58-16,8 0-197 15</inkml:trace>
  <inkml:trace contextRef="#ctx0" brushRef="#br0" timeOffset="134657.4918">27336 6802 1322 0,'0'0'100'0,"0"0"-95"15,0 0-3-15,0 0 32 16,121 25-23-16,-65-18-11 16,-1-3-52-16,-5-4-135 15,-11-2-224-15</inkml:trace>
  <inkml:trace contextRef="#ctx0" brushRef="#br0" timeOffset="134880.6398">27914 6579 800 0,'0'0'478'0,"0"0"-383"16,0 0-35 0,0 0 0-16,0 0-33 0,0 0-27 15,0 30-18-15,12 9 18 16,0 7 1-16,1-1 1 15,-6 0-2 1,0-6 0-16,-6-1-34 0,-1-2-102 16,0-9-69-16,0-10-259 15</inkml:trace>
  <inkml:trace contextRef="#ctx0" brushRef="#br0" timeOffset="136249.5753">20590 6681 855 0,'0'0'114'16,"0"0"-93"-16,0 0-5 15,0 0 95-15,-100-72-33 16,72 67-38-16,-5 4-25 0,-3 1-8 16,-1 0 4-16,4 8 1 15,6 9-1-15,9 2-7 16,9 4-1-16,8-2-3 15,1-1 2 1,4-3 1-16,20-4 6 0,9-7-5 16,7-3 8-16,3-3-12 31,-2 0-19-31,-7-16 1 0,-7-9 1 0,-6-6-1 16,-8-4 12-16,-7-4 6 15,-4-5 3-15,-2-1 1 16,0-2-1-16,-2 2 23 15,-5 4 5-15,1 6-2 16,-2 5 14-16,2 7-3 16,0 11-1-16,3 5-4 0,3 5-24 15,0 2 2-15,0 0-13 16,0 9-23-16,0 13-4 16,0 10 27-16,0 9 2 15,2 2 6-15,8 5-4 16,1-1-3-16,-1-1-1 15,3-2-24-15,1-2-45 16,2-5-59-16,2-10-45 16,3-10-136-16</inkml:trace>
  <inkml:trace contextRef="#ctx0" brushRef="#br0" timeOffset="136848.5215">20793 6371 1094 0,'0'0'45'0,"0"0"-27"15,0 0 39-15,0 0-28 16,0 0-29-16,0 0-4 0,37 61 0 15,-19-29 6 1,1 1-3-16,-1-4 1 0,2-3-28 16,-1-9-14-16,-1-2 11 15,1-10 15-15,-2-5 13 16,-1 0 6-16,-4-7 1 16,-3-12 8-16,0-3 9 15,-3-6 4-15,-3 0 22 16,-3 0-22-16,0-1 17 15,0 4-19-15,0 1 0 16,0 6 3-16,0 7 2 16,-6 3-8-16,1 4-15 15,1 4-5-15,-2 0-2 16,0 4-16-16,-1 17 10 0,-1 5 5 16,8 8-9-16,0 6 12 15,0 0-3-15,11 4-6 16,2-2-5-16,2 1-11 15,-4-2 0-15,-4-4-3 16,-4-5-2-16,-3-5 19 16,0-8 4-16,-6-4 7 15,-8-5 0-15,0-4 0 16,-3-2 13-16,1-2 13 16,-1-2-8-16,-4 0-3 15,-1 0-12-15,0 0-3 16,-2 0-28-16,-3 0-113 15,0 0-229-15</inkml:trace>
  <inkml:trace contextRef="#ctx0" brushRef="#br0" timeOffset="137065.3041">20278 6906 1129 0,'0'0'143'16,"0"0"-129"-16,95 5 16 15,-23-5 100-15,18 2-49 16,17-1-52-16,12 1-29 16,2-1 7-16,-11-1-7 15,-23 0 0-15,-18 0-10 0,-24-4-25 16,-22-2-54 0,-18 3-60-16,-5 1-32 0,-30 2-293 15</inkml:trace>
  <inkml:trace contextRef="#ctx0" brushRef="#br0" timeOffset="137672.7242">20672 7535 667 0,'0'0'504'15,"0"0"-449"-15,-121-39-54 16,72 37 17-16,-3 2 56 16,1 0-35-16,8 14-24 15,10 6-9-15,14 2-2 16,12 3-4-16,7-3 0 0,10-2 0 16,22-3 6-16,13-7-6 15,7-7-8-15,-2-3-14 16,-3-2 3-16,-2-16 18 15,-9-9-1-15,-5-7 2 16,-9-5 9 0,-8-7-1-16,-7-6 2 0,-7-3-3 15,0 5 3-15,0 5 24 16,-11 10 1-16,-3 8 15 16,2 9-27-16,-1 4 0 15,5 8-9-15,5 6-6 16,-2 0-8-16,1 10-10 15,-2 17 3-15,3 10 0 16,3 11 7-16,0 4 4 16,0 5-1-16,13-3-3 0,0-1-20 15,0-5-60-15,3-7-67 16,2-9-39-16,2-11-191 16</inkml:trace>
  <inkml:trace contextRef="#ctx0" brushRef="#br0" timeOffset="138087.9754">20960 7391 996 0,'0'0'188'0,"0"0"-156"16,0 0-19-16,0 0 41 15,0 0-6-15,97 0-40 16,-81 30-7-1,-4 2-2-15,-12 1 0 0,0-1-32 16,-18-5 14-16,-8-5 8 16,2-7-4-16,7-5-3 15,8-6 6-15,5-4-2 16,4 0 11-16,0-8-3 16,19-11-26-16,5-7-5 15,3-4 36-15,-5-3 1 16,-2-4 16-16,-6 5 31 15,-5 3 45-15,-6 10 14 16,-3 8-29-16,0 6-32 0,0 5-2 16,2 0-29-16,-1 10-14 15,6 17-25-15,6 11 25 16,3 4 6-16,10-2-2 16,3-5-4-16,4-9-9 15,3-6-64 1,2-13-85-16,-3-7-124 0,-4-4-585 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10-05T05:11:25.153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1454 3811 945 0,'0'0'284'15,"0"0"-234"-15,0 0-45 16,0 0 74-16,0 0 0 16,0 0-33-16,15-7-46 15,-1 19-1-15,3 7-2 16,3 3-1-16,2 7 6 16,-4 2-4-16,-4-2-2 15,-4 0-15-15,-3-3-1 0,-2-7-8 16,-2-7 13-1,0-4 3-15,-3-6 0 0,0-2 12 16,0 0 9-16,0 0 5 16,0-8 30-16,3-10-11 15,0-9-27-15,0-3 27 16,0-1-14-16,-1-2-5 16,0 1-4-16,0 1-8 15,-2 5-3-15,0 4 1 16,1 5-14-16,-1 7-32 15,0 6-44-15,3 4-42 16,5 0-104-16,4 0-203 16</inkml:trace>
  <inkml:trace contextRef="#ctx0" brushRef="#br0" timeOffset="242.8374">1836 3800 1125 0,'0'0'138'16,"0"0"-130"-16,0 0-4 15,0 0 24-15,0 0-17 16,0 0-4-16,39 57 9 16,-24-26-15-16,1-2 0 15,-10-3-1-15,-1 2 0 16,1-7-2-16,-6-1-7 0,4-8-87 15,-4-6-35-15,0-6-198 16</inkml:trace>
  <inkml:trace contextRef="#ctx0" brushRef="#br0" timeOffset="397.4253">1778 3519 1120 0,'0'0'0'0,"0"0"-325"0,0 0-358 15</inkml:trace>
  <inkml:trace contextRef="#ctx0" brushRef="#br0" timeOffset="633.3397">2081 3502 1143 0,'0'0'67'16,"0"0"-60"-16,0 0 51 15,24 103 40-15,4-51-25 16,8 12-28-16,1 6-17 16,-3 9-23-16,-7 4-2 15,-13-4 4-15,-11-7-5 16,-3-9 2-16,-24-14-4 15,-21-8-17-15,-19-13-18 0,-21-12-70 16,-18-14-147-16,-10-2-753 16</inkml:trace>
  <inkml:trace contextRef="#ctx0" brushRef="#br0" timeOffset="4209.4252">4158 3767 1016 0,'0'0'121'0,"0"0"-72"15,0 0 7-15,0 0 67 16,0 0-31-16,0 0-35 15,0 0-24-15,13-47-22 16,-9 47-11-16,2 1-2 16,5 17-19-16,7 6 17 0,-2 7 3 15,-1 2 1-15,2-1 1 16,-6-1 0-16,0-1-1 16,1-5 0-16,0-4-14 15,0-5-3-15,1-6-8 16,-1-6 5-16,0-4 14 15,3 0 6-15,2-5 1 16,0-15-1-16,1 0-4 16,0-5 4-16,-3-3-1 15,-6 0 1-15,0-1 4 16,-6 1-4-16,-1-1 6 16,-2 5 4-16,0 3-5 0,0 3 4 15,0 8-4 1,0 3-2-16,0 4 5 0,0 3-8 15,0 0-2-15,0 0-12 16,0 12-13-16,8 12-9 16,9 9 31-1,4 6 0-15,1 0-9 16,-4 3-26-16,3 2 16 0,-6 0-8 16,-2-1 14-16,-2-1 3 15,-7-7 12-15,-4-5-3 16,0-4 6-16,-3-7 0 15,-19-7 4-15,-2-4 28 16,-13-5 20-16,-7-1 17 16,-5-2-13-16,3 0-21 0,7-3-14 15,9-4-17-15,17 3-1 16,10-1-3-16,3-1-54 16,24 0-112-16,26-5-295 15</inkml:trace>
  <inkml:trace contextRef="#ctx0" brushRef="#br0" timeOffset="4427.8367">5096 3843 1087 0,'0'0'334'15,"0"0"-324"-15,0 0-5 0,115-14-5 16,-63 14 9-16,5 6-7 16,-2 8-2-16,-9 4-120 15,-16 1-117-15,-22-2-254 16</inkml:trace>
  <inkml:trace contextRef="#ctx0" brushRef="#br0" timeOffset="4575.4627">5138 4137 998 0,'0'0'90'0,"0"0"-78"16,0 0 44-16,98 34 83 15,-44-32-43-15,4-2-64 16,9 0-30-16,-1 0-2 16,1 0-114-16,-9-6-118 0,-9-10-489 15</inkml:trace>
  <inkml:trace contextRef="#ctx0" brushRef="#br0" timeOffset="5384.3147">7192 3717 709 0,'0'0'468'0,"0"0"-409"15,0 0-33-15,0 0 60 16,0 0-5-16,0 0-17 16,87-65-48-16,-44 65-10 15,3 19-6-15,0 6-2 16,-7 6-1-16,-10 4-2 15,-14-3 0-15,-10 1-3 0,-5-5-28 16,-1-4 15-16,-17-5 3 16,-1-4 11-16,2-5 4 15,4-5 3-15,7-1 0 16,3-4 5-16,3 0 0 16,0 0-5-16,8-15-6 15,12-6-67-15,6 0 36 16,-3-5 26-16,-3 0 11 15,-7-1 5-15,-7 2-4 16,-6 3 32-16,0 4 14 0,0 4-12 16,0 8 7-1,-1 4-10-15,-1 2-16 16,2 0-16-16,-1 18-28 16,1 12 14-16,0 9 13 0,0 2 1 15,13 1 0-15,5-4 5 16,0-4-10-16,0-6-13 15,3-4-73-15,-3-9-44 16,1-5-73-16,-2-10-284 16</inkml:trace>
  <inkml:trace contextRef="#ctx0" brushRef="#br0" timeOffset="5908.6054">7770 3396 585 0,'0'0'402'15,"0"0"-337"-15,0 0-2 0,0 0 33 16,4-73-7 0,8 69-33-16,10 4-42 0,1 0-14 15,7 0-5-15,-5 9 0 16,-6 7-2-16,-7 4-2 16,-7 1 6-16,-5 1-20 15,0-3 0-15,-11-2 15 16,-5-3-5-16,1-3 12 15,6 0-1-15,3-1 2 16,6 0-2-16,0 4 1 16,13-1 1-16,10 3-5 15,-1 1 7-15,-2 0-2 16,-5-2 0-16,-8-1-2 16,-7-3 1-16,0 2 1 15,-16 0 0-15,-13-3 26 16,-8 2-1-16,-9-3 3 0,1 0-10 15,9-1-12-15,9 3 0 16,11 1-6-16,10 2-14 16,6 0-111-16,24-4-161 15,19-7-440-15</inkml:trace>
  <inkml:trace contextRef="#ctx0" brushRef="#br0" timeOffset="6175.4598">8322 3741 1075 0,'0'0'68'15,"95"12"-67"-15,-44-5 24 16,-1-3 73-16,-6-1-47 15,-7-1-15-15,-2-2-29 16,-9 0-1-16,-8 0-4 16,-9 0-2-16,-6-7-26 15,-3-6-86-15,-4-4-139 16,-17-2-345-16</inkml:trace>
  <inkml:trace contextRef="#ctx0" brushRef="#br0" timeOffset="6359.8342">8457 3605 780 0,'0'0'288'0,"0"0"-250"0,0 0-33 15,0 0 56-15,-11 83 34 16,11-51-22-16,0 5-31 16,3 0-18-16,5-3-22 15,-2-2-1-15,2-3-1 16,-2-5-115-16,4-9-95 15,-1-11-259-15</inkml:trace>
  <inkml:trace contextRef="#ctx0" brushRef="#br0" timeOffset="6783.0786">9007 3576 575 0,'0'0'738'0,"0"0"-738"16,0 0-2-16,0 0-11 15,-33 72 10-15,16-32 6 16,-1 1-2-16,6-3-1 16,5-4 0-16,7-6-35 15,0-6-2-15,0-7 18 16,13-6 17-16,8-6 2 15,3-3 0-15,0 0 5 0,1-9-2 16,-1-5 8-16,-6-2 21 16,-3 3 8-16,-6 1 19 15,-6 4-3-15,-1 3 23 16,-2 5-28-16,0 0-30 16,1 0-21-16,2 6-13 15,1 13-5-15,1 6 18 16,1 6 0-16,1 1 3 15,-2 0-2-15,-1 1-1 16,-1-2-57-16,-3-3-55 16,0-6-40-16,0-5-58 15,-10-7-161-15</inkml:trace>
  <inkml:trace contextRef="#ctx0" brushRef="#br0" timeOffset="7267.3085">7516 4301 1072 0,'0'0'109'16,"0"0"-95"-16,0 0-5 15,0 0 98-15,0 0 12 16,0 0-60-16,-22 22-39 15,59-22 9-15,27 0-22 16,36 0 1-16,31 0-4 16,23 0 3-16,16 0-2 0,0 0-5 15,0-2 0 1,-15-6-1-16,-16 4 1 0,-15-4-2 16,-20 0 4-16,-20-1 1 15,-23 1 1-15,-22-1-2 16,-20 2 3-16,-14 3-2 15,-2 1-3-15,-3 2-9 16,0 1-70 0,-6 0-141-16,-14 0-221 0</inkml:trace>
  <inkml:trace contextRef="#ctx0" brushRef="#br0" timeOffset="9398.4219">7704 4755 1171 0,'0'0'113'0,"0"0"-106"15,0 0 21-15,0-71 72 16,8 63 4-16,9 4-65 16,7 4-39-16,7 0 0 0,7 12-7 15,1 13 6-15,-3 4 1 16,-8 6-3-16,-7 2 2 15,-11-2-23-15,-8-1-17 16,-2-6 26-16,-5-5 2 16,-10-5 10-16,2-7 1 15,4-6 2-15,4-3 0 16,4-2 7-16,1 0-2 16,0 0 15-16,4-15-15 15,10-2-5-15,8-8-9 16,-1-2 7-16,-3 0 2 0,0-4 0 15,-6 2 0-15,-5 1 7 16,-1 3 4 0,-6 7 13-16,0 7 11 0,0 5-23 15,0 6 3-15,0 0-13 16,0 0-2-16,0 4-14 16,3 14-15-16,3 8 17 15,5 5 12-15,2 3 1 16,4-3 3-16,3-1-4 15,4-4 0-15,4-3-26 16,4-5-69-16,2-3-99 16,2-8-92-16,-3-7-562 0</inkml:trace>
  <inkml:trace contextRef="#ctx0" brushRef="#br0" timeOffset="9592.1672">8396 4822 1100 0,'0'0'182'16,"0"0"-167"-16,0 0-7 15,87-4 86-15,-41 14-36 0,3-3-30 16,-1 2-28 0,-2-3 3-16,-9-2-3 15,-7-4-43-15,-6 0-93 16,-12 0-79-16,-9-12-178 15</inkml:trace>
  <inkml:trace contextRef="#ctx0" brushRef="#br0" timeOffset="9844.4402">8599 4659 949 0,'0'0'184'15,"0"0"-121"-15,0 0 9 16,0 0 10-16,0 0-32 15,0 0-40-15,0 0 26 16,6 86-5-16,3-52-10 0,-3 1-1 16,0 1-11-1,-1-4-7-15,-2-1 3 16,0-2-5-16,4-3-30 16,-1-5-41-16,6-1-132 15,4-13-71-15,2-6-568 0</inkml:trace>
  <inkml:trace contextRef="#ctx0" brushRef="#br0" timeOffset="10091.336">8974 4692 1097 0,'0'0'130'0,"0"0"-122"16,0 0 4-16,0 0 16 16,0 0 58-1,43 86-41-15,-34-48-39 16,-3 0-1-16,-3 0-2 16,-3-6 0-16,0-2-3 0,0-5-53 15,0-6-81-15,0-8-77 16,3-10-373-16</inkml:trace>
  <inkml:trace contextRef="#ctx0" brushRef="#br0" timeOffset="11032.4167">9600 3471 900 0,'0'0'48'0,"0"0"-12"16,0 0 40-16,0 0-22 15,0 0-24-15,0 0-27 16,99-27-2-16,-73 27-1 0,-3 0 0 15,-10 0 1-15,-5 2-1 16,-5 0 0-16,-3-2 2 16,0 2 3-16,0 0-3 15,0 6 6-15,0 5-6 16,3 7-2-16,4 12 15 16,-2 6-1-16,2 6-6 15,1 6 4-15,3 7-12 16,3 2 8-16,4 5-4 15,-2 3-3-15,4 2 11 16,-1 3 3-16,1 1 7 16,-4 4 2-16,-1-1-7 0,-6 1-4 15,1 0-4-15,-4-5 3 16,-3-3 1-16,0-6-1 16,-3 0 4-16,0-4 2 15,-3-4-11-15,-9-6 11 16,-3-9 0-16,-1-6-2 15,-2-9 9-15,-4-6-14 16,-5-3 2-16,-4-6 0 16,-10-6-13-16,-8-4-61 15,-15-10-160-15,-3-20-282 16</inkml:trace>
  <inkml:trace contextRef="#ctx0" brushRef="#br0" timeOffset="12014.4882">6969 3392 952 0,'0'0'64'0,"0"0"-54"16,0 0 57-16,-87-32 28 0,66 27-32 15,-3 4-30-15,0 1-17 16,1 0-10-16,0 0 11 16,1 10-12-16,4 1 9 15,4 5 7-15,5 3-19 16,1 5 7-1,3 8 10-15,2 5-3 0,3 8 11 16,0 6-14 0,9 6-3-16,10 4 3 0,4 6-7 15,-1 4 6-15,-1 6-12 16,-3 4 1-16,-5 1-4 16,-1-1 2-16,0-1 1 0,-3-1 0 15,0-5-5 1,-3-3-2-16,0-4 5 0,0-3-7 15,-4 3 6-15,-2 0 3 16,0-3-7-16,-2-3 7 16,-7-8 1-16,9-3 0 15,0-3 1-15,0-7 5 16,18-5 12-16,9-7-13 16,10-5 7-1,5-5 8-15,1-4-13 0,2-2 4 16,-2-4-8-16,-1-2 0 15,-3-1-8-15,1-5-17 16,-1 0-61-16,-1-5-161 16,-2-19-225-16</inkml:trace>
  <inkml:trace contextRef="#ctx0" brushRef="#br0" timeOffset="68272.3461">23261 9043 1202 0,'0'0'221'0,"0"0"-192"15,0 0-3-15,0 0 36 16,0 0-38-16,0 0-24 16,20 7-114-16,-6-7-295 15</inkml:trace>
  <inkml:trace contextRef="#ctx0" brushRef="#br0" timeOffset="229371.1854">5587 6803 1254 0,'0'0'89'16,"0"0"-77"-16,0 0-12 15,0 0-17-15,0 0 10 16,0 0 7-16,27 108 8 0,-14-50 1 16,1-2-8-16,3-4-1 15,3-12 7-15,5-7-6 16,5-9-1-16,6-9-14 15,4-7-26-15,-1-8 8 16,-5-4 17-16,-5-17 15 16,-9-10 6-1,-9-7 6-15,-8-6 20 0,-3-5 11 16,0 2-19-16,-6 6-1 16,-7 11-9-16,4 11 0 15,1 9-2-15,5 7-12 16,3 3-2-16,0 12-12 15,0 19-27-15,8 19 38 16,11 6-3-16,2 6-15 16,0 1 1-16,-12-5 7 0,-2-1 13 15,-7-7 0-15,-10-6-2 16,-17-9 1-16,-9-8-2 16,-7-11 3-16,-6-8 9 15,-2-5 9-15,3-3 4 16,12 0-13-16,14 0-9 15,19 0-13-15,9-7-113 16,40-3-248-16</inkml:trace>
  <inkml:trace contextRef="#ctx0" brushRef="#br0" timeOffset="229566.663">6431 7128 1317 0,'0'0'56'0,"0"0"-56"15,105-15-32-15,-53 15 29 16,0 6 3-16,-10 13-91 16,-11 4-112-16,-22 1-195 15</inkml:trace>
  <inkml:trace contextRef="#ctx0" brushRef="#br0" timeOffset="229685.3458">6515 7343 806 0,'0'0'116'16,"0"0"-35"-16,0 0 1 0,0 0-4 15,137 85-15-15,-65-74-44 16,8-3-19-16,1-3-38 16,-13-5-230-16</inkml:trace>
  <inkml:trace contextRef="#ctx0" brushRef="#br0" timeOffset="230311.0258">7959 6535 1142 0,'0'0'12'16,"0"0"-12"-16,0 0-14 16,0 0 13-16,0 0 1 15,-76 109 22-15,76-59-11 16,0 0-10-16,18-2 11 15,13-6-12-15,11-9 4 16,6-8 2-16,4-10-4 16,2-13 7-16,-6-2-9 15,-7-17 0-15,-11-12 18 0,-10-6-8 16,-12-5 35 0,-8-1 2-16,0-2-19 15,-13 6 3-15,-2 12-3 0,2 10 1 16,7 7-1-16,3 8-28 15,-2 4-11-15,5 21-9 16,0 15 14-16,0 8 6 16,9 4 0-16,9 3-2 15,0-1-2-15,0 0-69 16,-9-3-48-16,-6-8-129 16,-3-10-595-16</inkml:trace>
  <inkml:trace contextRef="#ctx0" brushRef="#br0" timeOffset="230503.6269">7641 7257 1347 0,'0'0'100'0,"124"0"-92"16,-31 0 3-16,14-1 39 15,5-2-15-15,-2 2-22 16,-10 1-13-16,-18 0-36 15,-29 0-131-15,-28 0-152 16,-25 0-578-16</inkml:trace>
  <inkml:trace contextRef="#ctx0" brushRef="#br0" timeOffset="230820.3366">8041 7634 1427 0,'0'0'18'0,"0"0"-18"16,0 0 0-16,49 79 0 16,-22-45 10-16,9 2-3 15,-2-1 3-15,1-7-9 16,-7-11 3-16,-1-8 2 15,-6-9-5-15,1 0 33 16,-1-11 26-16,1-16-26 16,-4-7-7-16,0-6-13 0,-7-6-4 15,-4-2-10-15,-5 0-2 16,-2 4-11-16,0 2-45 16,-14 6-128-16,-7 6-240 15</inkml:trace>
  <inkml:trace contextRef="#ctx0" brushRef="#br0" timeOffset="231445.6636">6357 7151 1118 0,'0'0'81'0,"0"0"-66"15,0 0 13-15,118-25 67 16,-59 23-33-16,6 2-27 16,-1 0-27-16,-3 0-1 15,-6 6-7-15,-1 4-11 16,-11 1-77-16,-13 4-93 16,-20-4-94-16,-10-2-156 15</inkml:trace>
  <inkml:trace contextRef="#ctx0" brushRef="#br0" timeOffset="231648.188">6417 7358 810 0,'0'0'92'0,"0"0"-5"16,0 0 25-16,0 0 25 16,0 0-2-16,0 0-68 15,135 39-23-15,-59-35-20 16,6 0-8-16,-4 1-2 15,-2-2-11-15,-10-1 0 16,-11 0-3-16,-15-2-96 16,-16 0-90-16,-13 0-61 15,-11-10-338-15</inkml:trace>
  <inkml:trace contextRef="#ctx0" brushRef="#br0" timeOffset="248704.5181">9915 8987 1103 0,'0'0'8'16,"0"0"-5"-16,0 0 8 0,-88-83 31 15,43 73 12 1,-4 7-16-16,0 3-24 0,4 4-2 16,8 14-2-16,8 7-10 15,13 0 12-15,10 2-8 16,6 0-1-16,2-5 2 16,21-2-3-1,9-7 6-15,7-7-8 0,2-6 3 16,-2 0 4-16,1-15-5 15,-8-9 6-15,-7-5 2 16,-4-7-8-16,-11-6 7 16,-7-3-5-16,-3-4 0 15,0 0 12-15,-3 0-12 16,-7 2 19-16,0 5 8 0,-1 5-11 16,3 8 5-16,0 7 1 15,2 10-13-15,4 7 2 16,1 5-6-16,1 0-8 15,0 4-2-15,0 20-24 16,0 11 22-16,1 10 3 16,11 4 0-16,-3 4-2 15,3-2 4-15,-3 0-5 16,-3-4-18-16,-2-3-70 16,2-5-64-16,0-9-78 15,5-13-281-15</inkml:trace>
  <inkml:trace contextRef="#ctx0" brushRef="#br0" timeOffset="249173.2043">10105 8712 1114 0,'0'0'29'15,"0"0"-15"-15,0 0 61 16,0 0-9-16,0 0-58 0,0 0-7 16,0 34-1-1,0 2 4-15,6 1-1 0,8 0-1 16,3-6-2-16,4-5 0 16,4-6 3-16,5-7-6 15,3-6-3-15,1-7-12 16,2 0 12-1,-6-16 6-15,-5-10 1 16,-8-5 5-16,-6-5 0 0,-5-1 25 16,-4-4-9-1,-2 0 0-15,0 1 6 0,0 8-13 16,-9 8 13-16,1 8-9 16,0 7-5-16,0 6-5 15,2 3-9-15,-2 5-11 16,0 19 0-16,2 9 6 15,4 7 5-15,2 6 0 0,0 2 1 16,3 1-3-16,10-4 2 16,-2-1-29-1,6-3-51-15,-1-4-43 0,-4-7-26 16,-2-7-132-16</inkml:trace>
  <inkml:trace contextRef="#ctx0" brushRef="#br0" timeOffset="249434.5048">9551 9274 680 0,'0'0'522'0,"0"0"-473"15,0 0-38-15,88 19 134 16,-3-15-37-16,18-1-74 15,13-2-22-15,7-1-3 16,-3 0-8-16,-9-1 1 16,-8-9-2-16,-19 1-36 15,-18-1-32-15,-21 4-73 16,-21 4-48-16,-21 0-166 16</inkml:trace>
  <inkml:trace contextRef="#ctx0" brushRef="#br0" timeOffset="250109.2206">9923 9759 1167 0,'0'0'38'0,"0"0"-37"16,-113-16 0-16,72 16 39 15,5 16 23-15,8 7-30 16,7 7-25-16,13-1 3 0,8 1-8 15,0-5-3-15,24-3 6 16,12-9-3-16,10-9 3 16,2-4-6-1,1-9 5-15,-7-17 0 0,-9-9-3 16,-8-9 3 0,-7-7 3-16,-12-6-4 0,-6-2 13 15,0 0 1-15,-3 4 18 16,-12 9-2-16,3 10 0 15,-1 16-13-15,7 10-3 16,1 8-14-16,1 2-4 16,-4 9-10-16,-2 18 1 15,1 7 9-15,3 10 0 16,6 4 2-16,0 1-1 16,0 1 0-16,11-5 0 0,2-5-1 15,-1-5-33-15,0-4-46 16,6-7-66-16,1-5-84 15,-1-10-190-15</inkml:trace>
  <inkml:trace contextRef="#ctx0" brushRef="#br0" timeOffset="251067.2955">10290 9674 1167 0,'0'0'43'0,"0"0"-31"16,0 0 38-16,89-49 53 16,-56 49-52-16,0 0-35 15,-3 7-9-15,-7 8-4 16,-9 6-3-16,-7 1-6 16,-7 3 1-16,-7 3 1 15,-16-2 0-15,-1-5 3 0,2-7-5 16,9-6 1-16,4-3 4 15,9-5-1-15,0 0 1 16,3-5-4-16,22-13-37 16,5-7-11-16,1-5 27 15,-1-3 13-15,-6-3 12 16,-3 1 2-16,-9 5-1 16,-6 9 13-16,-3 7 24 15,-3 9 14-15,0 4-18 16,0 1-12-16,0 6-21 15,0 18-9-15,0 8 9 0,0 6 5 16,0 1-3-16,0-5 0 16,3-6 0-1,15-5 1-15,5-5-3 16,9-6-72-16,5-8-68 0,2-4-115 16,3-3-716-16</inkml:trace>
  <inkml:trace contextRef="#ctx0" brushRef="#br0" timeOffset="251425.9209">11158 9274 1135 0,'0'0'75'15,"0"0"-57"-15,0 0 20 16,83-2 68-16,-29 2-48 0,3 0-46 15,-2 0-9 1,-3 0 3-16,-3 0-2 16,-7 0-2-16,-6 0-2 0,-9 0-46 15,-11 0-42-15,-8 0-67 16,-8 0-113-16,0 0-311 16</inkml:trace>
  <inkml:trace contextRef="#ctx0" brushRef="#br0" timeOffset="313802.8594">12174 8960 1060 0,'0'0'38'0,"0"0"-19"16,0 0 74-16,0 0-5 0,0 0-23 15,0 0-28-15,0 0-30 16,19-13-7-16,-14 32 1 16,1 8-1-16,0 2 4 15,1 5-1-15,-1-2 0 16,5 1-1-16,2-3-1 15,0 0-1-15,5-4 2 16,0-3-2-16,3-8 0 16,3-6-3-16,-3-8 3 15,6-1-1-15,0-4-8 16,-2-16 6-16,2-5-5 16,-4-3 6-16,-3-5 1 0,-2 0 2 15,-11-1-1 1,-4-1 3-16,-3 4-1 0,0 3 3 15,0 3 2-15,-9 5 5 16,0 5 2-16,2 2-2 16,1 6 7-16,3 3 1 15,2 3-10-15,1 1-5 16,0 0-5-16,-2 0-6 16,-1 6-7-16,-2 15 13 15,1 6-1-15,0 4 1 16,4 1 0-16,0-2 1 15,0 2-1-15,1-2 0 16,9 0 4-16,3-2-1 16,0 0-3-16,0-4 0 15,-2 1-55-15,4-7-62 0,-2-4-45 16,2-7-119-16,-4-7-325 16</inkml:trace>
  <inkml:trace contextRef="#ctx0" brushRef="#br0" timeOffset="314927.4574">13760 8926 1019 0,'0'0'27'0,"0"0"-9"31,0 0 14-31,0 0 43 0,0 0-13 0,0 0-29 16,-87-72-15-16,66 72-8 31,-1 0-9-31,-2 6 6 0,-3 10-3 0,2 8 7 16,3 1 5-16,5 3-8 0,8-2 5 15,6-2-8-15,3-3-3 16,4-2-1-16,18-7 0 31,4-5-1-31,7-4 0 16,-1-3-4-16,0 0-11 15,-3-12 5-15,-7-8 3 0,-4-6 5 0,-6-5 3 16,-6-4-1-16,-3-5 7 16,-2-3-6-16,-1 0 6 15,0-1 5-15,0 2-9 16,-3 2 13-16,-9 5 7 16,-1 5-11-16,-2 2 15 0,3 7-13 15,3 6 4 1,3 4 5-16,3 5-16 0,0 4 6 31,3 1-10-31,0 1-2 16,0 0 0-16,0 0-1 15,0 0-5-15,0 0-6 16,0 13-7-16,0 5 18 16,0 5 0-16,0 5 1 0,6 1 1 0,6 5-2 15,1 2 0-15,1-1-2 16,1 2 7-16,-3-4-7 15,-1-1 2-15,0-2 0 16,-3-5-6-16,-2-1-19 16,-2-7-31-16,-2-2-14 15,0-5-43-15,0-3 25 0,1-6-72 16,0-1-80-16,2 0-229 16</inkml:trace>
  <inkml:trace contextRef="#ctx0" brushRef="#br0" timeOffset="315604.3596">14033 8660 907 0,'0'0'62'0,"0"0"-15"0,0 0 52 0,0 0-2 16,0 0-34-16,0 0-41 31,-6-16-22-31,6 22-7 0,0 13 0 0,9 8 6 31,1 6 2-31,5 0 0 16,-1 2-1-16,3-1-1 15,0-1 1-15,2-3-30 16,-2-5-17-16,-3-7 16 0,-3-8 9 16,-3-7 19-16,0-3 1 15,-2 0 4-15,3-7 8 16,-1-14 0-16,2-2 15 15,-2-6 22-15,-2-3-15 16,-2-5-5-16,-1 4 14 16,-3-5-12-16,0 3-3 15,0 3-2-15,0 7-16 16,0 7 10-16,0 7-13 0,0 5-3 16,0 4 2-16,0 2-4 15,0 0-32-15,6 5-87 16,1 15-33-16,3 5 24 15,-4 5-138-15</inkml:trace>
  <inkml:trace contextRef="#ctx0" brushRef="#br0" timeOffset="316166.3142">13487 9299 1083 0,'0'0'82'0,"0"0"-73"15,0 0 2-15,0 0 86 16,0 0-11-16,0 0-51 16,107 0-26-16,-22 0-7 15,11 0-1-15,5 0 0 0,-4 0-1 16,-12 0 4-1,-10 0-2-15,-17 0-2 0,-15 0-6 16,-13-2-34-16,-8 1-27 16,-10 1-30-16,-7 0-20 15,-5-2-152-15,0 1-557 16</inkml:trace>
  <inkml:trace contextRef="#ctx0" brushRef="#br0" timeOffset="317056.7336">13894 9699 754 0,'0'0'276'0,"0"0"-268"16,-85-25-5-16,48 21 49 15,-4 4-5-15,2 0-22 16,1 4-13-16,8 12 8 16,6 4 8-16,5 1-7 15,10-2-8-15,4 0-2 16,5-1-10-16,2-4 8 16,17-3-5-16,13-5-2 15,5-5 5-15,4-1-6 0,0 0-1 16,-4-15-13-1,-5-7 6-15,-6-3 4 0,-6-6 3 16,-8-5 0-16,-8-5 9 16,-4-1-1-16,0-1 29 15,-1 5 8-15,-11 8 3 16,0 6-8-16,1 8-7 16,4 6-15-16,4 6 4 15,1 2-7-15,2 2-5 16,0 0-10-16,0 9-16 15,0 11 8-15,-1 10 6 16,1 3 2-16,0 3 1 16,0 6-1-16,1 1-10 15,10-2-50-15,5-2-66 16,5-4-51-16,5-11-144 0</inkml:trace>
  <inkml:trace contextRef="#ctx0" brushRef="#br0" timeOffset="317494.1268">14070 9570 593 0,'0'0'549'15,"0"0"-515"-15,0 0-14 16,0 0 29-16,0 0 3 0,0 0-43 15,76 10-9-15,-58 21 0 16,-6 4 0-16,-7 0-2 16,-5-3-13-16,0-5-23 15,-2-7 13-15,-4-6 8 16,3-9 6-16,2-4 11 16,1-1 0-16,0-1 13 15,12-16-13-15,7-7-4 16,3-4 2-16,-5-3 1 15,-1-4 1-15,-5 2 4 16,-4 4 14-16,-1 7 12 16,-6 9 17-16,0 8 14 15,0 3-5-15,0 2-19 16,0 0-31-16,0 9-6 16,0 16 0-16,0 5 4 0,0 5 3 15,0 2-5-15,10-2-1 16,7-1-1-16,4-4-22 15,7-6-91-15,6-8-79 16,4-9-219-16</inkml:trace>
  <inkml:trace contextRef="#ctx0" brushRef="#br0" timeOffset="327157.3081">8586 10185 366 0,'0'0'359'0,"0"0"-319"16,0 0-27-16,0 0 60 16,0 0 32-16,0 0-63 15,15 0-32-15,1 0-3 16,5 0-5-16,1 0 0 15,4 0-1-15,-1 0 0 16,6 0 3-16,-1 0-4 16,0 0 1-16,4 0-1 15,-1 0 2-15,0 0-4 0,3 0 2 16,1 0 0-16,5 0 1 16,4-3 0-16,5-3-1 15,2 1 2-15,3 1-2 16,1-1 1-16,2-1-3 15,-1 3 5-15,-1-1-6 16,1-1 3-16,-4 3 0 16,-5-2-1-16,-3 3 1 15,-1 1 0-15,0 0 0 16,-2 0-3-16,2 0 3 0,1 0 0 16,2 0 0-1,0 0 1-15,4 0 1 0,3 0-4 16,-1 0 4-16,3-1-2 15,-1 1 3-15,1 0-3 16,-2 0 0-16,-1 0 0 16,0 0 1-16,-1 0-1 15,1 0 0-15,0 0 0 16,1 0-2-16,-3 0 2 16,0 0-1-16,-2 0 1 15,-4 0-4-15,-1 0 4 16,1 0 0-16,0 0 0 15,0 0-1-15,1 0 1 16,-1 0 0-16,2 0 0 16,5 1 3-16,1-1-5 0,-2 0 2 15,2 1 0-15,-2-1 1 16,-1 0 0-16,1 0-1 16,-1 0 0-16,-3 0 1 15,-1 0-3-15,0 0 1 16,2 0 1-16,4 2 2 15,1 0-1-15,3-1-1 16,4-1 0-16,-4 1-1 16,-4 1 1-16,-1-2-5 15,-4 1 5-15,-2-1 2 16,-2 0-1-16,-2 0-1 16,1 0 0-16,-3 0 0 0,2 0-1 15,0 0-1-15,0 0 4 16,1 0-4-16,0 0 4 15,2 0-2-15,-2 0 0 16,2 0 1-16,-4-1-5 16,-2-1 4-16,-1 1 0 15,-2 1-3-15,-2-1 5 16,3 1-2-16,-3-2 1 16,1-1 2-16,1 2-6 15,-1-1 2-15,4 2 0 16,1 0 1-16,-2 0 0 15,-4 0 1-15,-4 0-1 16,0 0-2-16,-2 0 1 0,3 0 1 16,2 0 0-1,-3 0 1-15,1 0 0 0,-2 0 2 16,-1 0-1 0,-1 0 1-16,-3-2-1 0,0 0-2 15,-2 1 2-15,-1-2 1 16,-5 3-2-16,1-2 2 15,-7 0 2-15,-2-1-4 16,-2 0-2-16,-4 3-4 16,-2-3-64-16,0 0-96 15,-10-1-321-15</inkml:trace>
  <inkml:trace contextRef="#ctx0" brushRef="#br0" timeOffset="328469.69">8352 10156 479 0,'0'0'49'16,"0"0"-35"-16,0 0 44 16,0 0 23-16,0 0-35 15,0 0-25-15,0 0 2 16,-8 0 17-16,8 0-1 16,0 0 21-16,0 0-14 15,0 0-11-15,0 0-4 16,0 0-5-16,0 0-3 0,0 1-8 15,8 0-10-15,11 3 4 16,6-4-2-16,8 2 0 16,6-2-6-16,10 0 1 15,5 0-2-15,6 0 0 16,-5 0 5-16,-8 0-1 16,-8 0-4-16,-9 0-28 15,-10 0-124-15,-6 0-164 16</inkml:trace>
  <inkml:trace contextRef="#ctx0" brushRef="#br0" timeOffset="330172.2312">13406 10079 503 0,'0'0'71'15,"0"0"-68"-15,0 0 44 16,0 0 38-16,0 0-30 15,0 0-21-15,0 0-2 16,0 0 9-16,0 0 4 16,0 2-3-16,0-2-18 15,0 0-12-15,0 0 0 16,7 0-12-16,2 0 1 16,4 1-2-16,-2 0 4 0,0 1-3 15,1 0 0 1,3-2 3-16,0 2-5 0,4 2 2 15,2-2 0-15,0 0-1 16,4 1 4-16,-1 0-3 16,3-1 0-16,-3-2 3 15,-2 0-4-15,2 0 1 16,0 0 0-16,0 0 3 16,-2 0-2-16,5 0 7 15,1 0 3-15,-1 1-5 16,0-1 6-16,-2 3 0 15,-2-2-7-15,-2 2 5 16,-1 0-5-16,-3-1 1 0,-2-1 0 16,0 0-5-1,1-1 4-15,-1 2-1 0,3-2-4 16,0 0 9-16,0 0-2 16,-2 0-2-16,-2 0 4 15,-1 0-4-15,-3 0 1 16,-2 0-4-16,0 0-2 15,-2 0 5-15,-1 0-5 16,0 0 1-16,-4 0-1 16,-1 2-19-16,0-2-82 15,0 0-133-15,-6 0-274 16</inkml:trace>
  <inkml:trace contextRef="#ctx0" brushRef="#br0" timeOffset="339130.6816">10360 10549 765 0,'0'0'225'0,"0"0"-198"0,0 0-18 15,0 0 62-15,0 0-13 16,0 0-29-16,7-11-21 16,-1 16-8-16,5 11 1 15,3 3 6-15,3 6-7 16,2 7 7-16,2 5-6 15,2 4 3-15,0 3-3 16,3-2 0-16,-1-1 0 16,-1-6-1-16,1-5 0 0,-4-5 1 0,-2-5 0 31,-5-8-1-31,-6-3 0 0,-4-6 0 0,-4-2 3 0,0-1 2 16,0 0 9-16,0 0 19 31,3-6-9-31,0-6-16 15,0-3 5-15,3-5-3 0,0-3-9 0,1-7 13 16,-2-3 14-16,4-6-3 16,-6-1-4-16,1-1-3 31,-2 3-3-31,-1 5 2 16,1 6-11-16,-2 6 4 0,0 6-8 0,0 8 1 15,0 4 3-15,0 2-6 0,0 1-17 31,0 0-74-31,3 3-79 0,1 9-23 0,5 2-60 32</inkml:trace>
  <inkml:trace contextRef="#ctx0" brushRef="#br0" timeOffset="339724.2841">10958 10474 890 0,'0'0'31'0,"0"0"-16"15,0 0 36-15,0 0 42 16,0 0-42-16,0 0-19 16,82-62-22-16,-60 62-3 31,-2 0-1-31,-8 6-6 16,-5 7-2-16,-4 3 2 15,-3 6-2-15,-6 2 2 16,-16 1 0-16,-5-4 0 15,-3-1 5-15,8-4-5 16,5-7 0-16,8-1 0 16,8-4 1-16,1-3-1 0,15 2 8 0,22-2 23 15,15-1 16-15,11 0-21 0,1 0-22 32,-1 0 12-32,-11 0-8 0,-9-2-4 0,-10-3-4 15,-12 1-47-15,-14 0-89 16,-7-4-273-16</inkml:trace>
  <inkml:trace contextRef="#ctx0" brushRef="#br0" timeOffset="349674.3231">7185 10074 798 0,'0'0'59'0,"0"0"-47"15,0 0 83-15,0 0 15 16,0 0-47-16,0 0-35 16,-17 0 0-16,19 0-10 0,16 0-3 15,12 0-5 1,7 0-1-16,5 0-2 0,0 0-1 15,-1 1-5-15,-2-1 1 16,-3 0-2-16,-6 0-3 16,-7 0-19-16,-6 1-37 15,-2 2-73-15,-8 0-83 16,-4 2-60-16</inkml:trace>
  <inkml:trace contextRef="#ctx0" brushRef="#br0" timeOffset="349962.4263">7282 10247 573 0,'0'0'299'16,"0"0"-254"-16,0 0-23 15,0 0 90-15,0 0-32 16,0 0-45-16,43 6-25 16,-7-3-8-16,1-1 5 15,1-2-3-15,-3 2-3 16,-5 0-2-16,-3-2-1 0,-3 0 0 16,-5 0-37-16,-2 0-83 15,-1 0-68-15,-7-8-203 16</inkml:trace>
  <inkml:trace contextRef="#ctx0" brushRef="#br0" timeOffset="351524.4046">5951 9932 416 0,'0'0'504'0,"0"0"-465"0,0 0-30 15,0 0 63 1,0 0 2-16,-103-35-39 0,70 35-18 15,0 0-6-15,-1 0 6 16,1 11 8-16,6 3-6 16,2 5 4-16,7-1-5 15,8 1-5-15,5-3-3 16,5 0-6-16,0-2 2 16,14-1 0-16,11-4-5 15,9-4 5-15,4-3-4 16,-1-2-1-16,-6 0 0 15,-3-6-1-15,-8-7-1 16,-4-3-4-16,-5-6-1 16,-5-5 6-16,-6-4 1 0,0-6 2 15,0-3 1-15,0-3 1 16,-2 0 7-16,-4 0-4 16,2 5 1-16,-2 3 3 15,3 5 3-15,-3 6 9 16,0 7 8-16,3 4-8 15,0 8 9-15,3 3-16 16,0 2-10-16,0 0-3 16,0 0-4-16,0 0-6 15,0 0-1-15,0 17-12 16,0 9 19-16,0 6 0 16,0 1 0-16,0 4 3 15,0 0-3-15,0 0 0 0,0 0-1 16,6-4 2-16,-1 0-2 15,5-2-24-15,0-5-41 16,1-2-40-16,7-5-33 16,-3-6-77-16,-2-7-170 15</inkml:trace>
  <inkml:trace contextRef="#ctx0" brushRef="#br0" timeOffset="352407.6022">6119 9707 913 0,'0'0'55'0,"0"0"-41"16,0 0 61-16,0 0 28 15,0 0-37-15,0 0-61 16,0-7-5-16,0 20-7 16,0 6 7-16,0 4 2 15,0-2-2-15,0 4 1 16,3-4-3-16,2 0 2 16,9-5 0-16,2-3-4 15,-1-4-14-15,4-6 0 16,2-3 2-16,-3 0 4 15,0 0 11-15,-3-12-5 16,3-4 6-16,-5-2 4 16,0-3-2-16,-2 0 0 15,-3-1 5-15,-1-2-4 0,-3 3 14 16,-2 2-4-16,-2 0 14 16,0 2 6-16,0 3-14 15,0 3 8-15,0 2 1 16,0 6-19-16,0-1 12 15,0 3-16-15,-2 1-4 16,2 0 0-16,0 0-1 16,0 0-11-16,0 5-7 15,0 8 18-15,0 6-2 16,0 0 2-16,0 3 0 0,5 0-1 16,5 1-6-16,2 1-13 15,5 1-7-15,-3-3-16 16,0 1 10-16,-3 0-8 15,-3-1 9-15,-5-1 21 16,-3 1-9-16,0-2 14 16,0-2 6-16,-13 1-4 15,-5-3 2-15,0 0 1 0,-7-4 1 0,1-3 36 16,-6 0 12 0,-7-4 21-16,3-3 2 0,-5-2-15 15,3 0-14 1,3 0-19-1,9 2-18-15,5 2 3 16,7 2-8-16,6 1-16 16,4 4-109-16,2 1-77 0,5-2-280 15</inkml:trace>
  <inkml:trace contextRef="#ctx0" brushRef="#br0" timeOffset="353174.1448">5609 10370 1045 0,'0'0'85'15,"0"0"-85"-15,0 0 81 16,0 0 24-16,0 0-49 16,0 0-23-16,3-6-24 15,32 6-1-15,14 0 5 0,12 0-13 16,6 4 4 0,9 4-1-16,5-2-1 0,4 2 5 15,0-4-7-15,-7 1 2 16,-11-5-2-16,-12 0 4 15,-14 0-3-15,-15 0-1 16,-8-6-2-16,-11 3-15 16,-5-1-35-16,-2 2-49 15,0 0-65-15,0 1-262 16</inkml:trace>
  <inkml:trace contextRef="#ctx0" brushRef="#br0" timeOffset="354158.2834">5666 10443 78 0,'0'0'850'0,"0"0"-791"15,0 0-54-15,0 0 109 0,0 0-12 16,0 0-27-16,-24 0-45 15,40 0 4 1,14-6-10-16,12-2-19 0,7 3-5 16,4-1 0-16,3 1 1 15,1 3 2-15,6-2 3 16,-1 3 3-16,-2-4 1 16,-3 1-8-16,-9 0 5 15,-10-1-5-15,-5 3-2 16,-12 0 0-16,-5 0-1 15,-8 1-23-15,-5 1-37 16,-3 0-34-16,0 0 6 16,-11 0-68-16,-11 0-15 15,-5 0-187-15</inkml:trace>
  <inkml:trace contextRef="#ctx0" brushRef="#br0" timeOffset="354486.6674">5666 10368 861 0,'0'0'109'15,"0"0"-104"-15,0 0 85 16,0 0 2-16,0 0-52 15,0 0-32-15,136-5-3 0,-72 5 14 16,7 0 0 0,3 1 11-16,-4-1 2 0,3 0-12 15,-12 0-3-15,-3 0-4 16,-13 0-6-16,-6 0 0 16,-8 0-3-16,-13 0-4 15,-7 0-18-15,-8 0-50 16,-3 0-61-16,0 0-122 15,-2 10-44-15</inkml:trace>
  <inkml:trace contextRef="#ctx0" brushRef="#br0" timeOffset="355376.7493">6091 10899 1043 0,'0'0'91'16,"0"0"-85"-16,0 0 0 15,0 0 69-15,0 0-22 16,0 0-24-16,-107-49-16 15,71 48-6-15,-1 1 8 16,-4 0 1-16,3 0-2 16,2 9 5-16,6 4-3 15,6 3 2-15,11-2-3 16,5 1-15-16,8 1 4 16,0-4-4-16,9-2 6 15,18-2-4-15,7-5 2 16,4-3 0-16,3 0-1 0,-2-8 1 15,-6-9-4 1,1-3 1-16,-5-5 0 16,-7-5 8-16,-4-3-7 0,-6-6 2 15,-6-5 0-15,-5-4-1 16,-1 4-1-16,0 5 5 16,0 3 8-16,-1 9 16 15,-5 3-17-15,-1 5-2 16,2 6 9-16,-1 4-14 15,6 6 6-15,-3 2-8 16,3 1-2-16,0 0-6 16,0 0 0-16,-3 10-5 15,0 11 3-15,3 8 5 16,-2 3 3-16,2 2-3 16,0 1 2-16,0-1-5 0,5 1 3 15,10 2-4-15,3-3-44 16,4-2-55-16,8-5-107 15,0-9-75-15,-6-7-643 16</inkml:trace>
  <inkml:trace contextRef="#ctx0" brushRef="#br0" timeOffset="355903.3462">6318 10663 1056 0,'0'0'75'0,"0"0"-58"16,0 0 35-1,0 0 46 1,0 0-52-16,0 0-34 15,91-18-12-15,-76 36-4 0,-8 6 3 16,-7 5-2-16,0 1 1 16,-6 0 2-16,-16 1-6 15,3-6-1-15,4-4 6 16,3-9-1-16,7-5 2 16,5-4-2-16,0-3 2 15,5 0-2-15,19-4 1 16,4-11-33-16,3-7 6 15,-2-3 11-15,-4-2 6 16,-4-2 8-16,-8 0 3 16,-5 4 6-16,-5 4 7 15,-3 6 26-15,0 7 8 16,0 4-5-16,0 4-27 0,0 0-15 16,-3 16-8-16,-2 7 8 15,4 8 8-15,1 1-2 16,0-1-1-16,7-1-4 15,11-7 1-15,3-4-2 16,5-8 0-16,5-4-62 16,3-6-88-16,-1-1-153 15</inkml:trace>
  <inkml:trace contextRef="#ctx0" brushRef="#br0" timeOffset="356778.2718">5809 10433 555 0,'0'0'207'0,"0"0"-191"15,0 0 28-15,0 0 79 16,0 0-50-16,0 0-32 16,0 0-20-16,-12-7-3 0,12 7 3 15,9 0 2 1,12 0-15-16,6 0-7 0,3 0 5 16,3 0-5-16,6 0 1 15,4 0-4-15,3 0 2 16,6 0 0-1,0 0 4-15,1 0-1 0,2 0-1 16,-3 0 4-16,-4 0-1 16,-2 0 15-16,-10-7 8 15,-8 1 7-15,-6 0 7 16,-8 5-2-16,2-2-4 16,-2 3-13-16,-1 0-17 15,1 0 0-15,-4 0-1 16,-1 0-3-16,-5 0 6 15,-2 0-7-15,-2 0 3 16,0 0-4-16,0 0-7 0,0 0-29 16,-5 1-105-16,-15 2-72 15,-4-1-456-15</inkml:trace>
  <inkml:trace contextRef="#ctx0" brushRef="#br0" timeOffset="365659.1553">8604 9193 1007 0,'0'0'100'0,"0"0"-89"15,0 0 24-15,0 0 71 16,0 0-37-16,0 0-37 15,-5-19-25-15,10 19-6 16,8 12-1-16,5 6 2 16,1 4 6-16,2 7-7 15,-4 4 1-15,-1 3-2 16,-1 1 0-16,-2 1-1 16,1-5 1-16,-1-2 0 15,2-6-8-15,-1-6-15 16,-1-4 3-16,-2-6-2 15,-1-7 20-15,-1-2 2 16,-3-2 2-16,0-16 9 0,-3-6 9 16,-3-3-1-16,0-7 8 15,0-6-6-15,0-7 1 16,0-1-1-16,0-2-5 16,0-1-3-16,3 6 4 15,1 2-7-15,1 9-3 16,-4 7-3-16,2 6-3 15,-1 9 0-15,-1 5-1 0,1 4-19 16,-2 3-39-16,3 0-89 16,1 6-108-16,1 7-38 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6T04:38:23.78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2663 3421 689 0,'0'0'188'16,"-12"-81"-80"-16,0 51-31 0,-3 9-4 15,9 7 0-15,0 8 19 16,4 6-19-16,2 0-55 15,0 12-18-15,8 19-16 16,11 16 14-16,4 10 2 16,-1 6 0-16,-1 6 2 15,-6 2-2-15,0-2-12 16,-2-4-80-16,2-11-23 16,3-13-91-16,3-13-154 0</inkml:trace>
  <inkml:trace contextRef="#ctx0" brushRef="#br0" timeOffset="395.4178">3258 3509 893 0,'0'0'57'15,"0"0"-9"-15,0 0-11 16,0 0-7-16,-112-59 12 15,79 63-40-15,2 21-2 16,7 12-5-16,6 10 5 16,8 5-3-16,10-1 4 0,0-6-1 15,7-11 0-15,16-12-3 16,8-7-16-16,6-13-27 16,-3-2-11-16,-2-8 19 15,-7-15 6-15,-5-5 32 16,-9-5 4-16,-5 1 33 15,-4 3 34-15,-2 5 9 16,0 6-2-16,0 11 1 16,0 2-30-16,0 5-6 15,3 0-43-15,6 18-14 16,6 12 10-16,0 5 4 16,-2 3-33-16,-2 1-83 15,-10-10-129-15,-1-5-355 16</inkml:trace>
  <inkml:trace contextRef="#ctx0" brushRef="#br0" timeOffset="772.3394">2014 3648 924 0,'0'0'3'0,"0"0"-3"16,0 0 0-16,-91 91 2 15,88-53 33-15,3 1 11 16,10-2-4-16,23-6-3 16,13-8-31-16,14-6 5 0,14-9-13 15,3-6-24 1,3-2-239-16</inkml:trace>
  <inkml:trace contextRef="#ctx0" brushRef="#br0" timeOffset="1481.5773">3673 3495 874 0,'0'0'121'15,"0"0"-85"-15,0 0-34 16,0 0-1-16,0 0 23 16,0 0-2-16,-61-3-12 15,52 14-7-15,6 2 2 16,3 1-5-16,0 2 0 16,18 2 0-16,7 2 4 0,5 1-2 15,-2 0 1-15,-7 1-3 16,-9-3 0-16,-7-2-3 15,-5-3 2-15,-5-2 1 16,-15-5-5-16,-8-3 7 16,1-4-2-16,5 0 0 15,13 0-59-15,9 0-103 16,0-17-120-16</inkml:trace>
  <inkml:trace contextRef="#ctx0" brushRef="#br0" timeOffset="1756.5039">4113 3419 915 0,'0'0'109'15,"0"0"-101"-15,0 0-5 0,-84-12 13 16,62 12 13-16,11 7-11 16,10 9-18-16,1 4 1 15,12 3 4-15,15 0-4 16,4 0 0-16,-1 0-1 15,-2-2 0-15,-11-2 1 16,-7 0-1-16,-10-3 0 16,0 2-1-16,-10-5-3 0,-14-4 4 15,-5-2-2-15,3-4-1 16,5-2-24-16,13-1-90 16,8 0-106-16</inkml:trace>
  <inkml:trace contextRef="#ctx0" brushRef="#br0" timeOffset="1942.5398">4374 3488 863 0,'0'0'203'16,"0"0"-148"-16,0 0-55 16,0 0 0-16,0 0 16 15,0 0 23-15,49 64 2 16,-29-31-29-16,-1 1-9 15,2-1 4-15,-6-3-7 0,-3-5 0 16,-5-9-109-16,-2-12-164 16</inkml:trace>
  <inkml:trace contextRef="#ctx0" brushRef="#br0" timeOffset="2101.4905">4261 3155 1082 0,'0'0'0'0,"0"0"-242"15,82-29-484 1</inkml:trace>
  <inkml:trace contextRef="#ctx0" brushRef="#br0" timeOffset="2657.9367">4584 3189 936 0,'0'0'6'0,"0"0"-6"16,3 80 59-16,5-35 14 15,2 14-21-15,7 16-18 16,-1 17-13-16,-1 9-13 16,3 1-7-16,-2 1 3 0,5-7-4 15,1-4 0 1,-2-5 0-16,-1-5-16 0,-5-12 16 15,4-14-1-15,2-15 4 16,5-16-1-16,6-15-2 16,9-10-6-16,0-4 4 15,2-19-5-15,-2-9 3 16,-7-5-2-16,-10-6 6 16,-13-6-2-16,-10-2 2 15,-10-3 0-15,-28-1-2 16,-17 1 2-16,-18 2 0 15,-10 4-1-15,-3 8 3 0,7 5-4 16,15 8 2 0,17 10 0-16,21 3-1 0,16 6 1 15,10-1-13-15,22 1-78 16,23-5-84-16,15-2 63 16,2 0 39-16,-2-3 46 15,-11-2 27-15,-9-2 12 16,-14 5 81-16,-9 1 53 15,-6 6 2-15,-8 3-34 16,3 4-63-16,0 3-20 16,7 0-15-16,1 3-15 15,10 12 1-15,-4 5-2 16,2 5 0-16,-5 3-2 16,1 1 4-16,-4-4-4 15,-2-2-38-15,-2-10-102 16,-4-9-167-16</inkml:trace>
  <inkml:trace contextRef="#ctx0" brushRef="#br0" timeOffset="2817.8737">4947 3375 1165 0,'0'0'20'16,"0"0"-20"-16,0 0-68 15,0 0-17-15,0 0-48 16,110 51-255-16</inkml:trace>
  <inkml:trace contextRef="#ctx0" brushRef="#br0" timeOffset="3511.1077">5348 3534 39 0,'0'0'1001'0,"0"0"-909"15,0 0-92-15,0 0 3 16,-104 6 11-16,83 21-2 16,6 2-12-16,9 4-1 15,6 1 1-15,14-5 5 16,20-1-2-16,12-7-6 16,9-8 1-16,3-7-68 0,2-6-15 15,1 0-27-15,6-18 30 16,-4-4 43-1,-12-6 39-15,-14-1 25 0,-25 1 57 16,-9 0 55-16,-3 0-27 16,-9 9-33-1,-13 5-31-15,-11 10-17 16,-8 4-29-16,-3 4-1 16,2 18-5-16,9 6-6 0,14 3 11 15,10-2 0-15,9-1-1 16,0-3-3-16,19-9-7 15,15-7-25-15,4-6 8 0,-1-3-26 16,-4-8 8 0,-6-10 19-16,-11-5 21 0,-8-2 7 15,-8 1 22-15,0 2 43 16,-5 4 6-16,-8 8-29 16,1 6-17-16,-1 4-25 15,2 0-4-15,11 16 2 16,0 9-3-1,3 5 5-15,28-1 3 0,7-7-1 16,9-9-4-16,7-10 0 16,7-3-13-16,3-6 15 15,-1-16 0-15,-8-7 1 16,-19-5-1-16,-19-7 7 16,-14-5 7-16,-3 0 6 15,-8 3-18-15,-10 6 29 16,-4 9-5-16,2 8 14 15,5 12-12-15,4 8-28 0,3 0 0 16,8 14-20-16,0 16 13 16,0 13 6-16,16 10 1 15,4 1 0-15,1 2 0 16,-2-7-77-16,-4-6-41 16,4-9-88-16,-4-9-165 15</inkml:trace>
  <inkml:trace contextRef="#ctx0" brushRef="#br0" timeOffset="3816.5644">5953 3616 1168 0,'0'0'17'15,"94"-7"-15"-15,-32 7-2 16,5-2 0-16,0-3-1 15,-4-2-38-15,-15-3-64 16,-10-2-34-16,-21-1 60 16,-11-1 67-16,-6 7 10 15,0 3 81-15,0 1 40 16,0 3-17-16,0 0-48 16,0 0-38-16,0 14-2 0,12 4-4 15,3 3 25 1,4 3-8-16,-2 1-25 0,-1 1-1 15,-7 2-3-15,-4-1-17 16,-5-7-165-16,-2-12-422 16</inkml:trace>
  <inkml:trace contextRef="#ctx0" brushRef="#br0" timeOffset="3985.5965">6297 3341 1010 0,'0'0'188'15,"0"0"-188"-15,0 0-345 16,0 0-258-16</inkml:trace>
  <inkml:trace contextRef="#ctx0" brushRef="#br0" timeOffset="4514.8968">6724 3516 978 0,'0'0'141'0,"0"0"-110"16,-81 0-27-16,54 26-3 16,8 5 12-16,10 7-4 15,9 3-4-15,6-3-3 16,21-8 5-16,9-11-1 15,7-13-5-15,0-6 9 0,-1-2-9 16,-9-21-1-16,-6-9 4 16,-13-4-2-16,-9-5 2 15,-5 3 1-15,0 1 28 16,-6 11 1-16,-3 9-24 16,5 12 4-16,4 5-10 15,0 8-4-15,0 22-18 16,0 7 17-16,0 1 1 15,4-1-2-15,11-11 2 16,0-8 0-16,3-6-19 0,-3-11-17 16,1-1 15-16,-1-7 10 15,0-17 4-15,0-6 5 16,-2-5 2-16,-2 3 0 16,-1 7 3-16,2 8-1 15,0 8 21-15,0 9 11 16,0 0-13-16,7 14-8 15,-2 10-7-15,4 4 10 16,-5-1-4-16,-4-1-12 16,5-2 8-16,-3-3-6 15,3-1-2-15,8-5 9 16,2-3-9-16,6-1 0 16,-2-6-94-16,-7-5-130 0,-2 0-447 15</inkml:trace>
  <inkml:trace contextRef="#ctx0" brushRef="#br0" timeOffset="5281.2185">8308 3539 25 0,'0'0'1242'0,"0"0"-1242"16,-107-47-5-16,43 42 2 16,-2 5 3-16,11 0-1 15,22 0-4-15,21 0 5 16,12 0-2-16,28-14-12 16,22-9-35-16,11-11 0 15,0-5 47-15,-10 0 2 16,-20 2 1-16,-9 2 29 15,-10 10 40-15,-6 11-5 0,-4 6 23 16,-2 8-30-16,7 0-37 16,4 23-21-16,11 24-12 15,11 23 12-15,7 21 0 16,5 15-3-16,1 8 2 16,2 4 1-16,-6-6 0 15,-5-3 2-15,-4-5-2 16,-5-8-27-16,-1-9 6 0,-3-7 21 15,4-13-1 1,0-14 1-16,-2-14-2 0,1-15-6 16,1-13 4-1,-1-8 4-15,7-3-3 16,1-3-5-16,-1-16-4 16,-4-7-24-16,-12-8 7 0,-18-10-18 15,-6-12-39-15,-42-9-22 16,-24-5-67-16,-20-7 10 15,-15 0 104-15,-9 1 61 16,6 5 70-16,21 14 78 16,26 16-12-16,32 12-62 15,23 11-33-15,8 4-11 16,24 4-9-16,22-2-21 16,20 4 0-16,13-1 0 15,9 4-16-15,-9-1-109 0,-16-5-162 16</inkml:trace>
  <inkml:trace contextRef="#ctx0" brushRef="#br0" timeOffset="6061.1971">9054 3601 1363 0,'0'0'0'0,"0"0"-151"16,0 0 59-16,0 0 86 16,58 109 6-16,-25-62 1 15,8-2 0-15,2-4-2 16,-6-8-34-16,0-13-43 16,-5-10 16-16,-7-10 39 15,-4-4 19-15,-11-20 4 16,-5-8 3-16,-5-3 12 15,0-2 64-15,0 2-23 16,0 3-2-16,0 5 6 0,0 10-30 16,0 6 5-1,0 11-26-15,12 0-6 16,12 11-3-16,7 17-12 16,2 6 11-16,5 3-2 0,-5-3-5 15,-3-4 3-15,-6-10-33 16,0-9 8-16,-3-8 15 15,-6-3 7-15,1-11 8 16,-5-11 5-16,-4-5 0 16,2-2 55-16,-3 4-9 15,2 4-8-15,-2 7 2 16,4 7 8-16,0 7-33 16,8 0-20-16,3 7-4 15,5 14 2-15,0 4-1 0,-3 2 0 16,-2 0-33-16,3-1-46 15,2-4-20-15,7-6-76 16,2-12-139-16</inkml:trace>
  <inkml:trace contextRef="#ctx0" brushRef="#br0" timeOffset="6311.3633">10170 3714 747 0,'0'0'160'15,"0"0"-28"-15,0 0-59 16,0 0-23-16,0 0-32 15,0 0-11-15,-75-9-7 16,72 41 0-16,3 1 5 0,2-2-4 16,19-4 8-16,6-10 1 15,7-7-3-15,-2-10 15 16,-4 0 12-16,-4-6-3 16,-11-11 11-16,-10-5 5 15,-3-4-24-15,-10-5-18 16,-17-1-5-16,-4-4-41 15,3 2-84-15,11-4-62 16,14-1-181-16</inkml:trace>
  <inkml:trace contextRef="#ctx0" brushRef="#br0" timeOffset="6503.72">10360 3385 1062 0,'0'0'99'0,"0"0"-90"15,0 0 2-15,0 0 3 0,-24 88 35 16,27-31-6-16,19 5-15 16,5 0-17-16,3-3-7 15,-2-9 1-15,-1-2-5 16,-2-6-26-16,-8-9-86 16,-2-10-103-16,-14-16-302 15</inkml:trace>
  <inkml:trace contextRef="#ctx0" brushRef="#br0" timeOffset="6787.4421">10430 3641 993 0,'0'0'40'0,"82"0"-39"0,-42 0 0 16,-7 0 15-16,-9 0 24 15,-3 0-8-15,-10 0-29 16,-5 0 0-16,-1 0-3 16,4 1-7-16,4 13 7 15,2 6 3-15,5 2 3 16,-5 3 6-16,1 1-11 0,-2-1 0 16,-1-3-1-16,-1 2-1 15,0-6-18-15,6-5-173 16,-3-7-291-16</inkml:trace>
  <inkml:trace contextRef="#ctx0" brushRef="#br0" timeOffset="6955.5049">10735 3414 993 0,'0'0'0'0,"0"0"-442"0</inkml:trace>
  <inkml:trace contextRef="#ctx0" brushRef="#br0" timeOffset="7262.3915">11107 3607 1065 0,'0'0'64'15,"0"0"-28"-15,0 0-26 0,-96 12-8 16,83 11 20 0,9 6-11-16,4 1 10 15,1 0-11-15,23-4 10 16,9-9 22-16,3-7-13 15,-2-10-1-15,-6 0 10 0,-8-7-7 16,-11-13 18-16,-9-8-30 16,0-3-8-16,-21-3-11 15,-10 2 0-15,-4 2-15 16,4 7-49-16,4 10-54 16,12 9-73-16,15 4-162 15</inkml:trace>
  <inkml:trace contextRef="#ctx0" brushRef="#br0" timeOffset="7561.1292">11274 3666 419 0,'0'0'428'15,"0"0"-407"-15,0 0 24 0,6 73-4 16,-1-50-21 0,3-1 28-16,5-4-29 0,1-3-14 15,0-9 2-15,-2-6-7 16,3 0 0-16,-2-9-3 15,2-13 3-15,3-3 0 16,1-3 1-16,1 0 19 16,-2 5 74-16,-2 2-37 15,-2 6 14-15,-1 11 0 16,0 4-39-16,5 0-23 16,5 15-9-16,1 10-4 15,2 4-1-15,-3 3 4 16,-5 1-3-16,-2-1 3 0,-1 0-63 15,-3 0-33-15,-6-10-74 16,-6-8-299-16</inkml:trace>
  <inkml:trace contextRef="#ctx0" brushRef="#br0" timeOffset="12502.3378">1433 5456 1129 0,'0'0'0'0,"0"0"-31"16,0 0-167-16,0 0-154 15</inkml:trace>
  <inkml:trace contextRef="#ctx0" brushRef="#br0" timeOffset="12794.1642">1714 5386 873 0,'0'0'29'16,"0"0"-28"-16,0 0-1 15,48 79 5-15,-4-34 38 16,12 6 7-16,5 11-36 16,-3 1-1-16,-7 7-13 15,-20-3 1-15,-9 0-2 16,-19-7 2-16,-3-7-1 16,-31-7 3-16,-29-3-3 15,-20-3 10-15,-8-6-10 0,-3-6-46 16,7-11-112-16,13-11-293 15</inkml:trace>
  <inkml:trace contextRef="#ctx0" brushRef="#br0" timeOffset="13142.2379">1423 5691 821 0,'0'0'57'15,"0"0"-57"-15,0 0-19 16,0 0 15-16,0 0 4 16,3 97 25-16,2-50-5 15,0-1-18-15,0-4 5 16,1-6-4-16,1-9 0 0,1-3-6 16,2-9-23-1,-5-5-93-15,-4-10-208 16</inkml:trace>
  <inkml:trace contextRef="#ctx0" brushRef="#br0" timeOffset="13569.4865">1332 5436 726 0,'0'0'26'16,"0"0"-24"-16,0 0 0 16,0 0-1-16,0 0 10 15,0 0 60-15,-6 39-16 16,22-39 15-16,-2-8-1 16,-5 0-27-16,-2-4 2 0,-7 1 5 15,0 3-22-15,-4 0-22 16,-8 2-5-16,-2 6-3 15,-2 0-66-15,4 9-106 16,3 3-74-16</inkml:trace>
  <inkml:trace contextRef="#ctx0" brushRef="#br0" timeOffset="29224.4961">3149 5836 822 0,'0'0'261'16,"0"0"-241"-16,0 0-20 16,-89-55 0-16,41 55 14 15,-3 11 11-15,2 18-10 0,4 7 3 16,8 8-15-1,7 4 1-15,14 0-4 0,13-4 1 16,3-6 5 0,25-10-6-16,17-13 6 0,13-15-3 15,8-4-1-15,-2-22-2 16,-6-10 3-16,-16-3 1 16,-17 0 58-16,-19 2 3 15,-3-1-16-15,-22-1-14 16,-14 7-27-16,-1 5-8 15,-1 7-9-15,10 13-1 16,6 7-5-16,11 0-112 16,11 21-84-16,0 2-96 15,25 0-248-15</inkml:trace>
  <inkml:trace contextRef="#ctx0" brushRef="#br0" timeOffset="29290.5189">3149 5836 1079 0</inkml:trace>
  <inkml:trace contextRef="#ctx0" brushRef="#br0" timeOffset="29563.9933">3149 5836 1079 0,'103'-96'60'0,"-103"92"-44"0,0 4-9 0,1 0-7 0,4 9-11 15,1 18-7-15,6 10 14 16,0 2 4-16,1-1 0 16,2-7 0-16,0-5-10 15,3-9-27-15,-3-10-2 16,6-7 5-16,-6 0 2 15,4-11 16-15,-5-9 16 16,-1-2 10-16,-1-2 27 16,4 0-4-16,-2 3 15 0,2 4 3 15,4 5-8-15,-1 7-21 16,2 5-3-16,0 0-11 16,0 12-7-16,1 10 4 15,2 5-5-15,-3 4 0 16,0 2 0-1,1 1 0-15,-1-1-4 0,3-1-82 16,4-7-127-16,2-7-267 16</inkml:trace>
  <inkml:trace contextRef="#ctx0" brushRef="#br0" timeOffset="30063.1077">4159 5910 1029 0,'0'0'42'0,"0"0"-42"15,0 0-2-15,0 0 2 16,100-29 3-16,-73 14-1 15,0-1-1-15,-11 2 0 16,-13 0 1-16,-3 3 2 16,-10-1 25-16,-17 4-25 15,-6 5 23-15,-4 3-9 16,-2 0-5-16,6 11-1 0,6 9-2 16,10 3 4-1,9 7-4-15,8 2-8 0,13 5 3 16,29 0-1-16,25-1 0 15,26-8-4-15,17-13-100 16,5-11-190 0</inkml:trace>
  <inkml:trace contextRef="#ctx0" brushRef="#br0" timeOffset="30675.0288">5945 5768 1133 0,'0'0'22'15,"-136"-4"-22"-15,57 15 0 0,7 12 7 16,23 2 19-16,23-1-9 16,21-3-9-16,5-4-7 15,24-2 5-15,18-8-5 16,13-7-1-16,3 0-32 15,2-23-69-15,-17-9 31 16,-13-11-1-16,-11-5 25 16,-14-4 46-16,-5-1 36 15,0 0 46-15,-11 1-27 16,-8 5 28-16,-3 4-28 16,0 11 10-16,2 12-20 0,-1 7-5 15,6 9-12 1,0 4-28-16,-2 15-7 15,3 19-2-15,3 17 7 16,10 10-1-16,1 8 3 0,19 2 1 16,14 2-1-16,9-7-3 15,8-13-46-15,4-11-30 16,6-20-20-16,4-15-22 16,-6-7-8-16,-9-2 35 15,-13-20 55-15,-12-7 39 0,-15-7 12 16,-9-6 53-1,0-2 57-15,-9 3-23 0,-9 6-14 16,0 11-34-16,6 9 9 16,6 8-10-16,5 5-7 15,1 2-33-15,0 6-10 16,3 15-16-16,13 11 16 16,2 6 1-1,3 0-1-15,1 1 0 0,-4-7 0 16,5-5-25-16,-3-6-92 15,0-12-149-15</inkml:trace>
  <inkml:trace contextRef="#ctx0" brushRef="#br0" timeOffset="30833.6053">6081 5444 1138 0,'0'0'15'16,"0"0"-15"-16,0 0-183 16,0 0 66-16,0 0-99 15</inkml:trace>
  <inkml:trace contextRef="#ctx0" brushRef="#br0" timeOffset="31341.9092">6442 5686 792 0,'0'0'6'0,"0"0"15"16,0 0 17-16,9 92-2 15,1-67 2-15,2-5-23 0,1-4-5 16,-2-7-5-16,0-5 0 16,-3-4 4-16,-2-4 9 15,-3-15-14-15,-3-6 6 16,0-2 0-16,0-2 19 15,0 4 15-15,3 2 14 16,3 7-14-16,2 3-16 16,5 8-3-16,2 3-10 15,6 2-15-15,3 4-6 16,1 14 5-16,1 6-9 16,-1 5 10-16,-6 0 0 0,-2-2-6 15,-4-3-9-15,-4-7-30 16,-1-5-14-1,-4-6-1-15,-4-6-20 16,0 0 62-16,0-18 16 0,-7-7-2 16,-2-2 4-16,1-1 21 15,2 2 22-15,6 5 1 16,0 5 12-16,0 7-13 16,8 4-7-16,10 5-20 15,7 0 6-15,3 3-5 0,1 13-8 16,-1 3-3-1,0 6-1-15,-4 1-5 0,4 5 0 16,-6 1-8-16,-2-4-17 16,-2-6-130-1,-6-8-174-15</inkml:trace>
  <inkml:trace contextRef="#ctx0" brushRef="#br0" timeOffset="31957.7893">7115 5853 589 0,'0'0'508'0,"0"0"-445"16,0 0-62-16,0 0 16 15,92-81 43-15,-73 61-19 16,-5 0-21-16,-8-1-7 0,-6 2-7 16,-3 2 12-16,-24 3-18 15,-6 6-1-15,-1 8-2 16,3 0-6-16,4 11-1 15,6 16 1-15,6 5 4 16,9 5 3-16,6 2 3 16,3-3-1-16,19-5 1 15,5-12-1-15,7-10 0 16,2-9-12-16,0 0 5 16,0-20 5-16,-3-7 2 15,-5-4 0-15,-7-3 2 16,-9-1 1-16,-7 5-3 15,-4 5 14-15,-1 8-7 16,0 9 23-16,0 7 6 0,6 1-35 16,1 4-1-1,4 15-10-15,2 5 10 0,-4 5-2 16,-1 1 0-16,-2-1 0 16,-1-4-11-16,-2-5-43 15,0-9-4-15,-1-5-23 16,-2-6 0-16,0 0 14 15,0-18-22-15,-10-10-51 16,4-1-14-16,6 0 53 16,0 2 103-16,8 0 80 15,12 6 8-15,10 4 38 16,16 1-20-16,8 7 29 0,4 6-19 16,-6 3-60-16,-13 0-7 15,-9 7-23 1,-3 14-10-16,1 9-8 15,-3 3-4-15,-5 7-2 16,-1 1-2-16,-4 1 0 0,-6-4-33 16,-6-7-115-16,-3-10-236 15</inkml:trace>
  <inkml:trace contextRef="#ctx0" brushRef="#br0" timeOffset="32658.626">8313 5567 1097 0,'0'0'0'16,"0"0"-13"-16,-97-6 3 15,55 20 7-15,3 3 3 16,5 2-1-16,12 4-1 16,14-4 2-16,8 1-2 15,5-2 2-15,26-2 0 16,12 2 1-16,6-3 1 15,-1-1-2-15,-8 2-3 16,-13-2 1-16,-13 0 0 16,-13-1-1-16,-1-2 3 15,-18-2 0-15,-19-2 0 16,-14-3 15-16,-2-4-15 16,3 0 6-16,10 0-6 0,19-6-5 15,14-7-93-15,7-1-179 16</inkml:trace>
  <inkml:trace contextRef="#ctx0" brushRef="#br0" timeOffset="32819.2388">8459 5666 836 0,'0'0'252'0,"0"0"-219"16,0 0-20-16,0 0-5 15,0 0 39-15,0 0-12 0,82 94-21 16,-70-65-13-1,-3 3-1-15,-3-3-17 0,-3-9-167 16,-3-8-386 0</inkml:trace>
  <inkml:trace contextRef="#ctx0" brushRef="#br0" timeOffset="32967.5643">8399 5359 998 0,'0'0'0'15,"0"0"-243"-15,0 0-512 16</inkml:trace>
  <inkml:trace contextRef="#ctx0" brushRef="#br0" timeOffset="33247.0495">8777 5640 843 0,'0'0'43'0,"0"0"-27"15,0 0 13-15,-81 83 41 16,81-60-26-16,0-2-9 16,15-2-11-16,15-6-9 15,4-7 13-15,4-6 17 16,-4 0-5-16,-7-14 17 15,-8-5 8-15,-13-1-6 16,-6-3-23-16,0-1-14 16,-8 1-12-16,-15 5-10 15,-1 4-7-15,-1 5-48 0,6 8-89 16,5 1-93-16,12 0-362 16</inkml:trace>
  <inkml:trace contextRef="#ctx0" brushRef="#br0" timeOffset="33585.0436">9014 5634 1015 0,'0'0'96'0,"0"0"-96"16,0 0-4 0,0 0-3-16,0 0 7 0,0 0-1 15,40 94 2-15,-22-68-1 16,-3-2 0-1,1-5-41-15,-1-10-14 16,0-4 2-16,2-5 42 0,0-2 11 16,-3-15 7-16,2-3 14 15,-5 0 40-15,-2 3-7 16,1 4 8-16,-5 6-22 16,-1 3-8-16,1 4-24 15,4 0-8-15,7 6-1 0,5 11-4 16,6 2 1-1,10 3-25-15,6-2-54 0,8-1-27 16,3-7-69-16,1-6-56 16,-1-6-222-16</inkml:trace>
  <inkml:trace contextRef="#ctx0" brushRef="#br0" timeOffset="34077.8491">9772 5725 602 0,'0'0'254'0,"0"0"-120"15,3-72-56-15,-11 58 23 16,-10 6-56-16,-6 6-24 15,-4 2-21-15,0 0 0 16,4 15-3-16,9 7 3 16,6 1-2-16,9 3 2 15,0-5 2-15,12 0-2 16,15-8-1-16,7-8-19 0,2-5-13 16,-2 0-9-16,-7-12 32 15,-8-9 5-15,-8-4 5 16,-11 0 8-16,0 3 16 15,0 2 16-15,-18 4-5 16,2 8-9-16,-2 5-3 16,7 3-15-16,2 8-8 15,8 14-7-15,1 6 7 16,1 0 2-16,22-1-1 16,8-4 4-1,5-10 3-15,9-6-2 0,4-7-6 16,3 0 0-16,-1-20-13 0,-8-7 11 15,-13-7 2 1,-15-3 0-16,-14-8 8 16,-1-4-6-16,-20-2 2 0,-15-4-1 15,-5 5-2-15,-6 6 2 16,7 13 1-16,9 15 3 16,14 14 15-16,8 2-22 15,7 27-11-15,1 14 10 16,7 11-3-16,25 6 3 15,6 1 0-15,1-3-70 16,3-3-70-16,-5-12-188 16</inkml:trace>
  <inkml:trace contextRef="#ctx0" brushRef="#br0" timeOffset="34908.4649">10786 5498 1019 0,'0'0'220'0,"0"0"-220"15,0 0-69-15,35 74 66 16,-7-30 0-16,5 3 3 15,1-1 0-15,-1-3-2 0,-9-9-3 16,-2-9-74-16,-8-11 30 16,-4-14 16-16,-1 0 33 15,0-16 19-15,0-14-2 16,-2-1 21-16,-4-2 20 16,-1 2-13-16,-1 4-5 15,1 6 2-15,-1 8-9 16,1 7-10-16,1 6-15 15,9 0-8-15,4 17-16 16,5 8 10-16,4 2 4 16,-5 4-3-16,4-2-14 15,-5-7-10-15,1-5-3 16,0-8 10-16,0-9-16 0,-4 0 25 16,0-16 12-16,-5-6 1 15,-2-4 4-15,-2 1 14 16,-1-1 16-16,-1 6 10 15,1 2-2-15,0 8-4 16,0 7-8 0,-3 3-13-16,1 0-17 0,7 3-4 15,5 14-4-15,4 6 7 16,5 1 1-16,5 1-2 16,6-3-19-16,7-1-59 15,3-7-5-15,2-9-50 16,-5-5-42-16,-4 0 12 0,-5-18 41 15,-11-6 124 1,-10-9 114-16,-13-1 53 16,0-3-11-16,-5 1-80 15,-17 8 3-15,4 9-27 0,0 8-6 16,0 11-23-16,5 0-23 16,1 18-9-16,3 10 6 15,9 7 1-15,0 2 2 16,8 0 5-16,20-4-1 15,6-4 0-15,9-11 9 16,2-9-9-16,-7-7 2 16,-9-2 2-16,-12-3-3 15,-16-18 32-15,-1-4 30 0,-24-7-51 16,-16-2-16-16,-9 1-13 16,5-1-45-16,10 1-76 15,18 4-121-15,16 3-416 16</inkml:trace>
  <inkml:trace contextRef="#ctx0" brushRef="#br0" timeOffset="35100.2232">12096 5329 1190 0,'0'0'61'16,"0"0"-60"-16,0 0-1 15,0 0 0-15,0 0 13 16,-6 106 31-16,23-49-16 15,8 1-16-15,2-4-12 0,1-4 0 16,0-7 0-16,-3-5-30 16,-2-9-78-16,-8-8-128 15,-7-12-376-15</inkml:trace>
  <inkml:trace contextRef="#ctx0" brushRef="#br0" timeOffset="35234.0842">12154 5581 468 0,'0'0'0'0</inkml:trace>
  <inkml:trace contextRef="#ctx0" brushRef="#br0" timeOffset="35391.3828">12417 5554 617 0,'0'0'199'0,"0"0"-70"0,0 0-29 16,0 0-51-16,0 0 1 16,0 0-9-16,66 44-21 15,-50-22-14-15,2 2-1 16,1-1 3-16,-1-1-8 16,-4-4-2-16,-2-5-54 15,-5-8-194-15</inkml:trace>
  <inkml:trace contextRef="#ctx0" brushRef="#br0" timeOffset="35547.9606">12395 5294 727 0,'0'0'0'0</inkml:trace>
  <inkml:trace contextRef="#ctx0" brushRef="#br0" timeOffset="36047.365">12793 5567 257 0,'0'0'616'16,"0"0"-615"-16,0 0 11 0,-79 72 18 16,79-47 25-16,7 0-9 15,19-5-8-15,8-3-13 16,3-9-17-16,2-8 3 16,-2 0-10-16,-8-17 2 15,-7-8 7-15,-9-6-3 0,-8-6 4 16,-5 1 22-1,0 3-5-15,-3 9-6 16,0 11 35-16,1 12-1 0,2 1-56 16,0 11-14-16,0 12 8 15,0 5 5-15,8-1 1 16,6-4-4-16,0-10-25 16,-2-4-10-1,3-9-2-15,-1 0 11 0,0-4 15 16,-1-14-5-16,-3-4 13 15,3 0 7-15,-2-2 6 16,4 8 43-16,-2 3 5 16,5 9-5-16,5 4-8 15,5 0-29-15,5 7-8 16,-2 12 4-16,-4 4-5 16,-8 0-6-16,-10 3 2 15,-6-1 0-15,-3-1 0 0,-4 1-11 16,-23-2-77-16,-12-4-76 15,-10-8-173-15</inkml:trace>
  <inkml:trace contextRef="#ctx0" brushRef="#br0" timeOffset="36269.0581">11696 5495 1438 0,'0'0'0'16,"157"-9"-8"-16,-44 9-3 16,7 0-3-16,8 0-121 15,-7-4-120-15</inkml:trace>
  <inkml:trace contextRef="#ctx0" brushRef="#br0" timeOffset="36455.4909">13750 5544 1408 0,'0'0'0'0,"0"0"-167"16,0 0-17-16,0 0-11 15</inkml:trace>
  <inkml:trace contextRef="#ctx0" brushRef="#br0" timeOffset="46152.0205">5506 8361 882 0,'0'0'232'0,"93"-23"-232"16,-1 10-83-16,32-2 34 15,31-3 44-15,30-4 5 16,30-1 6-16,30-3 15 16,16-1 0-16,24-3-7 15,21-2-9-15,31-1 4 16,32-3-8-16,32 1 1 16,30 6-2-16,18 2 0 15,7 2 1-15,-12 10 1 0,-19 2-2 16,-24 3 2-16,-23 1 1 15,-26-2 6-15,-27-3 16 16,-24-4-23-16,-25-5 20 16,-26-2-6-16,-33-1-4 15,-30 0-10-15,-38 5 0 16,-37 3-3-16,-33 4 1 16,-27 2-30-16,-19 3-26 15,-11 1-41-15,-10 1-109 16,-12-4-504-16</inkml:trace>
  <inkml:trace contextRef="#ctx0" brushRef="#br0" timeOffset="47190.303">13626 7469 788 0,'0'0'9'16,"0"0"-9"-16,0 0-5 15,116 44 5-15,-46-15 0 16,9 1 2-16,-4 4-4 16,-8-2 2-16,-18-1 0 0,-18 0-3 15,-14-3 5-15,-16-3-2 16,-1 1 25 0,-24 5 31-16,-15 3 47 0,-10 3-52 15,-4 2-10-15,-1 1-20 16,-1 1-18-1,6 5-1-15,4 2-2 0,6-1-50 16,6-11-209-16</inkml:trace>
  <inkml:trace contextRef="#ctx0" brushRef="#br0" timeOffset="48338.6349">5666 8113 565 0,'0'0'95'15,"-151"77"-69"-15,78-43-2 16,10-3 8-16,10-10 14 15,12-3 3-15,13-6-17 16,10-6-2-16,11-5 1 16,4-1-10-16,3 0-8 15,0 0-6-15,3 4-6 16,15 4 4-16,7 10-5 16,7 5 2-16,-3 8-1 0,-2 6 1 15,-3 1 1 1,1-2-3-16,2-1-2 0,12-10 2 15,13-5 0-15,14-7 0 16,7-2-42-16,6-5-42 16,-4-5-59-16,-8-1-243 15</inkml:trace>
  <inkml:trace contextRef="#ctx0" brushRef="#br0" timeOffset="49284.8124">9524 7866 1043 0,'0'0'2'0,"0"0"-2"0,0 0 0 16,0 0-2-16,0 0 2 16,-30 94-2-16,26-53 4 15,2 2-3-15,2-3 1 16,0-11-177-16,5-9-577 15</inkml:trace>
  <inkml:trace contextRef="#ctx0" brushRef="#br0" timeOffset="52217.8028">11298 8751 1137 0,'0'0'18'0,"94"-2"-18"15,-24-5 2 1,12 1-2-16,3 2 0 16,-1 1-3-16,-1 0-83 15,-9-4-249-15</inkml:trace>
  <inkml:trace contextRef="#ctx0" brushRef="#br0" timeOffset="52517.473">11980 8585 1081 0,'0'0'30'0,"0"0"-11"16,0 0-18-16,0 0 15 0,0 0 6 15,0 0-13-15,53 58-6 16,-36-33-3-16,-2 0 0 15,-6 0-5-15,0-5-22 16,-2-2-27-16,-2-5 12 16,-2-3-20-16,-2-4-22 15,-1-4 30-15,0-2-4 16,0 0 47-16,0-5-24 16,-9-6-100-16,-3-3-143 15</inkml:trace>
  <inkml:trace contextRef="#ctx0" brushRef="#br0" timeOffset="53172.5565">11953 8679 825 0,'0'0'68'15,"0"0"-50"-15,0 0 40 16,80 0 40-16,-48 4-10 16,-2 8-55-16,-1 2-17 15,-6 5-4-15,-5 2-11 16,-9-1-1-16,-6 4 0 0,-3-4 0 15,0-1 0 1,-9-4 2-16,-3-4 0 16,-1-5-1-16,5-2 3 15,2-4-3-15,6 0 6 0,0-8 12 16,0-10-7-16,15-6-12 16,6-5-3-16,1-2-7 15,-4-2 0-15,-2 1 9 16,-6 2 2-16,-6 4 1 15,-4 9 23-15,0 7 10 16,0 6 0-16,0 4 4 16,0 0-39-16,0 20-10 15,5 10 10-15,5 5 0 0,2 3 5 16,3-1-5-16,0-4 3 16,-1-3 0-16,2-3-3 15,-2-5-1 1,-2-5-112-16,-4-8-108 0,-8-9-360 15</inkml:trace>
  <inkml:trace contextRef="#ctx0" brushRef="#br0" timeOffset="53468.7927">11298 8522 1236 0,'0'0'49'15,"0"0"-43"-15,0 0-6 16,0 0-4-16,0 0 4 15,0 0 12-15,12 108-2 16,-3-62-8-16,-3 3-4 16,0 0 0-16,-2-2-96 15,2-10-118-15,-4-7-399 16</inkml:trace>
  <inkml:trace contextRef="#ctx0" brushRef="#br0" timeOffset="54750.6802">11092 8858 846 0,'0'0'55'0,"0"0"-49"0,0 0 13 16,0 0 88-16,0 0-13 16,0 0-26-16,0 0-67 15,66-8 1-15,-17 7-1 16,3-1 2-16,-2-2 0 15,-1 2 1 1,-7-2 0-16,-11 0 0 0,-10 2-4 16,-12-1 0-16,-9 1-40 15,0 0-71-15,-3-1-72 16,-15-3-181-16</inkml:trace>
  <inkml:trace contextRef="#ctx0" brushRef="#br0" timeOffset="55039.4816">11249 8643 835 0,'0'0'82'0,"0"0"6"15,0 0-54-15,0 0 50 16,0 0-15-16,0 0-14 15,-28-36-28-15,28 36-27 16,0 7-5-16,0 16-3 0,8 9 8 16,4 5 2-1,2 4-2-15,1-3 0 0,-3-2 0 16,-1-4 0 0,-3-3 3-16,-3-4-2 0,-2-3-1 15,-2-5-5-15,-1-3-55 16,0-6-157-16,0-8-209 15</inkml:trace>
  <inkml:trace contextRef="#ctx0" brushRef="#br0" timeOffset="55755.5032">6047 8887 963 0,'0'0'10'0,"86"0"-6"16,-12 0-6-16,15-9 4 15,12-3 25-15,5 0 19 16,3 2-29-16,-9 7-17 16,-14-1-33-16,-17-1-302 15</inkml:trace>
  <inkml:trace contextRef="#ctx0" brushRef="#br0" timeOffset="56206.9057">7058 8776 1199 0,'0'0'21'16,"0"0"18"-16,0 0-31 0,0 0 5 15,85-34 34 1,-43 34-30-16,7 7-10 16,-7 13-7-16,-9 6-2 15,-11 5 2-15,-10 1-7 0,-12 0-5 16,0-3-15-16,-12-5-8 16,-7-7 21-16,2-7 4 15,1-6-1-15,8-4 9 16,4 0-9-16,4-20-6 15,0-2-48-15,4-6 6 16,11-2 35-16,-1-1 22 16,-2 1 2-16,-4 6 1 0,-3 4 31 15,-2 8 37 1,-3 6-13-16,0 5-3 0,0 1-30 16,0 0-23-1,3 16-18-15,3 11 18 0,4 5 12 16,2 3 0-16,2-1-11 15,8-3 2-15,2-5-1 16,6-3-2-16,4-9-58 16,5-6-37-16,4-8-177 15</inkml:trace>
  <inkml:trace contextRef="#ctx0" brushRef="#br0" timeOffset="56824.3463">9387 7918 797 0,'0'0'109'16,"0"0"-41"-16,0 0-55 15,0 0 14-15,0 0 0 16,0 0-10-16,-6 14-10 15,7 11-6-15,4 7 2 16,-2 7-3-16,-3-3-183 16,0 0-614-16</inkml:trace>
  <inkml:trace contextRef="#ctx0" brushRef="#br0" timeOffset="57357.4736">9511 8606 1086 0,'0'0'28'0,"0"0"-27"15,-118-7 0-15,73 7 5 16,5 13 22-16,10 7-2 15,9 6-21-15,6 5-4 16,11 5 6-16,4 1-7 16,9-2 1-16,21 0 3 15,11-5-2-15,10-7-2 0,7-7 0 16,0-10-27 0,-1-6 1-16,-9 0 18 0,-10-13 8 15,-12-7 5-15,-8-5 19 16,-14-2 21-16,-4-4 0 15,0-2-8-15,-23-1-17 16,-10-5-13-16,-8 3-2 16,-5-1-5-16,-5 4-32 15,1 8-79-15,5 5-171 16</inkml:trace>
  <inkml:trace contextRef="#ctx0" brushRef="#br0" timeOffset="58205.5702">9382 7893 862 0,'0'0'49'15,"0"0"9"-15,0 0-32 0,0 0 10 16,0 0 12-16,0 0-48 16,-7 4-3-16,13 28 3 15,0 8-1-15,-2 9 4 16,-1-3-6-16,5-3 3 16,-2-6-2-16,9-11-5 0,-5-10-33 15,2-6-8-15,-3-10 31 16,-1 0 9-16,-2-14 7 15,-1-10 2-15,-5-8-1 16,0-8 25-16,0 0 10 16,-8-3-1-16,-3 6 8 15,-1 3-3-15,0 11 7 16,3 7-8-16,3 6 7 16,-1 8-12-16,7 2-33 15,-3 2-9-15,-2 18-12 16,1 7 21-16,2 4 0 15,2 1 0-15,0-6-3 0,0-2-24 16,2-4-50-16,4-8-82 16,-6-3-131-1</inkml:trace>
  <inkml:trace contextRef="#ctx0" brushRef="#br0" timeOffset="73272.005">17088 6430 1235 0,'0'0'2'0,"0"0"-2"16,0 0-18-16,0 0-32 16,0 0 25-16,0 0 12 15,-6 96 13-15,6 10 3 16,0 32-1-16,0 28 9 15,0 22-11-15,0 9 2 16,-12 7 1-16,5 5-1 16,5 3 1-16,2-9 22 15,17-20-8-15,10-23-12 16,6-34-5-16,-1-28-10 16,-6-29-9-16,-10-26-27 15,-8-24-49-15,-8-19-123 16,0-10-370-16</inkml:trace>
  <inkml:trace contextRef="#ctx0" brushRef="#br0" timeOffset="73804.9501">16735 6609 801 0,'0'0'2'16,"-63"106"-2"-16,36-51 0 16,9-12 0-16,9-17-2 15,9-10 3-15,0-16-1 0,12 0 3 16,13-26-3-16,2-19-16 15,2-14-85-15,-5-9 92 16,-2-3 9 0,-4 4 82-16,-3 5 10 0,4 5 11 15,1 13-22 1,5 6 0-16,5 13-7 0,3 13-13 16,11 12-43-16,6 0-18 15,6 26-2-15,3 21-2 16,-3 13-5-16,-4 14-41 15,-5 2-87-15,-7-1-153 16</inkml:trace>
  <inkml:trace contextRef="#ctx0" brushRef="#br0" timeOffset="74360.451">16727 8813 419 0,'0'0'849'0,"0"0"-828"16,0 0-21-16,0 0-5 15,115-12 5-15,-52 15 12 16,2 12 3-16,-2 7-14 16,-6 1-2-16,-11 1-44 15,-7-1-37-15,-8-3-67 16,-4-8-53-16,-6-8-115 16</inkml:trace>
  <inkml:trace contextRef="#ctx0" brushRef="#br0" timeOffset="74594.4354">17373 8454 319 0,'0'0'844'0,"0"0"-795"15,0 0-46-15,0 0 3 16,-88 89 33-16,70-33 14 15,2 8-25-15,2 3-19 16,3 2-6-16,3-8-3 0,2-8-36 16,5-9-70-16,1-9-58 15,0-19-152-15</inkml:trace>
  <inkml:trace contextRef="#ctx0" brushRef="#br0" timeOffset="76612.0246">16899 7529 1087 0,'0'0'64'15,"0"0"-53"-15,0 0-3 16,0 0-8-16,0 0 27 15,0 0 15-15,22 26-29 16,37-22-5-16,3 0-8 16,-2 0 1-16,-8 1-6 15,-9-1-38-15,-4 2-70 16,-8-6-82-16,-10 0-204 16</inkml:trace>
  <inkml:trace contextRef="#ctx0" brushRef="#br0" timeOffset="95382.465">1177 11620 648 0,'0'0'488'0,"0"0"-488"16,0 0-10-1,0 0 7-15,0 0 2 16,25 74 2-16,-13-36 1 0,0 5-1 15,0 4-1-15,-2 1-3 16,-2 1 3-16,-4-4 0 16,-2-6 4-16,-2-7-4 15,0-5-6-15,0-7-70 16,0-9-68-16,0-7-15 16,0-4-285-16</inkml:trace>
  <inkml:trace contextRef="#ctx0" brushRef="#br0" timeOffset="95631.352">1360 11751 902 0,'0'0'71'16,"0"0"13"-16,0 0-56 15,0 0-16-15,0 0-7 16,0 0-5-16,18 43 3 15,-6-9-1-15,0 4 3 16,3 2-4-16,1-3 1 16,-1-2 1-16,-1-1-2 15,1-5-1-15,-5-6-1 16,-1-6 1-16,-5-5-42 0,-2-3-48 16,-2-8-36-16,0-1-174 15</inkml:trace>
  <inkml:trace contextRef="#ctx0" brushRef="#br0" timeOffset="95843.473">1378 11589 205 0,'0'0'821'0,"0"0"-781"16,0 0-19-1,0 0-17-15,0 0 14 16,0 0-18-16,-21-20-24 16,12 20-172-16,-7 0-329 0</inkml:trace>
  <inkml:trace contextRef="#ctx0" brushRef="#br0" timeOffset="95983.4819">1026 11484 1009 0,'0'0'11'0,"0"0"-5"16,0 0-6-1,0 0 0-15,0 0-10 16,0 0-138-16,-34-12-117 0</inkml:trace>
  <inkml:trace contextRef="#ctx0" brushRef="#br0" timeOffset="96256.4659">1553 11376 1160 0,'0'0'33'0,"0"0"-33"15,0 0 0-15,121 113 41 0,-74-49-3 16,4 5-16-16,1 5-9 15,-6 2-10-15,-7 3-1 16,-12 3 0-16,-21-7 0 16,-6-5 0-1,-27-9-1-15,-26-10-1 0,-13-8-5 16,-6-11-93-16,-1-12-124 16,5-15-479-16</inkml:trace>
  <inkml:trace contextRef="#ctx0" brushRef="#br0" timeOffset="109069.3421">4614 10411 1143 0,'0'0'3'16,"0"0"6"-16,0 0-9 16,0 0-9-16,0 0 5 15,0 0-2-15,97 76 6 16,-73-37-2-16,-6 0 0 15,-2-3 1-15,-2-5-40 16,-4-6-1-16,-2-10 18 16,-4-9-3-16,-4-6 21 15,0 0 6-15,0-6 21 16,0-15-17-16,0-6-4 16,0-4 2-16,0 0 14 0,2 0-7 15,5 1 15 1,3 3-7-16,1 6 0 0,7 5-4 15,0 7-7 1,6 7-6-16,4 2 1 16,5 2-1-16,1 15-2 0,-4 6 0 15,-2 2-8 1,-7 0 9-16,-7 0-6 0,-7-7-18 16,-4-4 4-16,-3-7 0 15,0-3 5-15,0-4 15 16,0 0 1-16,0-5 15 15,0-13-4-15,-1-2 2 16,1-1 14-16,0 0 1 0,0 0 2 16,10 4-1-1,2 4-12-15,6 6 6 0,0 4-19 16,4 3-4-16,3 0 0 16,-3 16 0-16,-2 4-3 15,-2 3 3-15,-3-1-5 16,1 0 3-16,1-2-29 15,1-5-46-15,4-5-28 16,5-5-63-16,5-5-139 16</inkml:trace>
  <inkml:trace contextRef="#ctx0" brushRef="#br0" timeOffset="109358.6324">5614 10384 880 0,'0'0'67'0,"0"0"44"16,0 0-79-16,0 0 39 15,0 0-30-15,-81-34-38 16,74 66-1-16,4 7-2 16,3 3 1-16,3-2 1 15,24-5-2-15,9-5 2 16,10-12-2-16,3-8-22 16,-6-10-16-16,-10 0 8 15,-11-8 29-15,-16-8 1 16,-6-7 5-16,-3-2 2 0,-25-6 18 15,-6-3-19 1,-4 0-6-16,0-5 0 16,12-4-37-16,10 1-103 15,14-2-110-15,2 8-255 0</inkml:trace>
  <inkml:trace contextRef="#ctx0" brushRef="#br0" timeOffset="109522.5921">5799 10110 842 0,'0'0'69'15,"0"0"57"-15,0 0-88 16,0 0-4-16,0 0-20 16,0 0 11-16,49 89 16 15,-24-30-20-15,2 5-19 16,-1 1 1-16,-1-5-4 16,-1-7 1-16,-2-7-65 15,-7-10-88-15,-7-10-153 16</inkml:trace>
  <inkml:trace contextRef="#ctx0" brushRef="#br0" timeOffset="109838.2117">5766 10363 1007 0,'0'0'23'0,"0"0"-20"15,110-10-2-15,-63 10-1 0,0 0 0 16,1 0-1-16,-2-2 1 16,-5 1-6-16,-4 0-15 15,-3 1 6-15,-8 0 15 16,-4 0 0-16,-3 0 2 16,-4 9 22-16,0 7-2 15,-3 1 9-15,-1 3-1 16,2 2-24-16,-4 1 6 15,0-1-12-15,1 0-3 16,1-4-14-16,-2-5-164 16,-2-11-315-16</inkml:trace>
  <inkml:trace contextRef="#ctx0" brushRef="#br0" timeOffset="109989.4041">6235 10083 1057 0,'0'0'0'16,"0"0"-228"-16,86 7-50 16</inkml:trace>
  <inkml:trace contextRef="#ctx0" brushRef="#br0" timeOffset="110472.7252">6613 10247 929 0,'0'0'38'0,"0"0"-22"16,0 0 19-16,-86 95-1 16,86-71-4-16,0-3-22 15,22-2-4-15,12-8 5 16,8-9-7-16,0-2-2 15,-2-7-30-15,-8-14 13 16,-13-7 17-16,-9-6 7 16,-8-2 26-16,-2-1 37 15,-2 5-5-15,-12 7-7 16,2 8-14-16,4 10-3 16,5 6-16-16,3 1-25 0,0 14-22 15,0 16 21 1,0 6-3-16,14 5-37 0,5-4-38 15,2-6-8-15,1-12-20 16,1-8-6 0,-5-11 52-16,-5 0 46 15,-4-17 15-15,-1-12 4 0,-4-1 68 16,2-6 18-16,0 4-4 16,3 4-34-16,0 6-2 15,4 5 0-15,-2 9-10 16,2 8-33-16,-1 0-7 15,7 7-1-15,-2 13-2 0,4 11 1 16,1 5-34 0,2 3-34-16,6-3-65 0,11-5-94 15,9-8-303-15</inkml:trace>
  <inkml:trace contextRef="#ctx0" brushRef="#br0" timeOffset="111057.0053">8004 10181 1148 0,'0'0'61'0,"-107"-19"-43"16,56 19 7-16,8 0 29 16,14 0-23-16,16 7-27 15,11 2-4-15,2-4 0 0,15-3 0 16,22-2-26-16,8-6-27 15,4-15-20-15,-7-5-29 16,-9 0 67-16,-14-2 35 16,-10 1 1-16,-4 6 63 15,-5 7 23-15,0 7 3 16,1 5-13-16,1 2-44 16,4 12-33-1,12 22-3-15,2 19 1 0,3 17 0 16,4 16 4-16,3 14-2 15,3 7 3-15,2 6-3 16,2-1-25-16,-1-6-30 16,0-13-25-16,2-15 6 15,3-16-4-15,1-11 57 16,3-12 18-16,4-11-17 16,-3-9-42-16,-4-13-10 0,-2-6 42 15,-4 0-9-15,-9-10 8 16,-8-12 28-16,-14-4 3 15,-5-7 43-15,-15-6 26 16,-30-4 18-16,-22-3-54 16,-24-2-16-16,-14 1-13 15,-6 1 7-15,9 6 42 16,20 10-15-16,24 8-15 16,28 4-21-16,23 0 0 15,7-1 12-15,31-6-10 16,33-7-4-16,18-4-14 0,14-7-82 15,-1-8-94-15,-7-7-350 16</inkml:trace>
  <inkml:trace contextRef="#ctx0" brushRef="#br0" timeOffset="122508.4804">9021 9743 243 0,'0'0'830'16,"0"0"-830"-16,0 0-3 15,0 0-2-15,0 0 5 16,44 96 0-16,-30-23 8 16,-3 14-1-16,-5 15-4 15,-4 16-1-15,-2 0-2 16,0 0 0-16,4-7 2 16,3-12-1-16,1-11-1 15,4-9 0-15,3-18-21 16,4-12-9-16,4-17-9 15,3-15 2-15,6-9 22 0,1-8-18 16,1-2-11-16,0-17-41 16,-4-5-2-1,-6-6 22-15,-9-5 28 0,-15-5 17 16,0-5 14-16,-29-2 6 16,-15-4 1-16,-9-2 65 15,-6 3 14-15,-6 3 10 16,-3 4-26-16,10 6-25 15,10 10 16-15,18 6-21 16,18 4 12-16,12 3-12 16,0-1-33-16,27 1 5 15,15 0-6-15,6 0-3 0,2 5-3 16,-2 2-24-16,-9 2-94 16,-8 1-105-16</inkml:trace>
  <inkml:trace contextRef="#ctx0" brushRef="#br0" timeOffset="123101.4589">9599 10268 881 0,'0'0'16'0,"0"0"-15"15,0 0-1-15,0 0 0 16,0 0 0-16,77 100 0 16,-77-65 0-16,0-7-2 15,0-9 2-15,-1-9 0 16,-4-5 0-16,1-5 2 16,-2 0 62-16,-1-19 20 15,1-6-34-15,-2-9 22 16,8 0-33-16,0-1-11 15,0 1-21 1,8 4-2-16,11 5-5 0,9 3-3 16,5 8-37-16,3 8-17 15,0 6-14-15,-2 0-27 16,-3 2-5-16,-1 8 13 16,0 0 6-16,-2-1 55 15,-1-3 16-15,-3-2 13 0,1-4 7 16,-2 0 17-16,-2 0 46 15,-1-2-8-15,-1-9-7 16,-3-3 11-16,-4 2 4 16,-6 1-28-16,-6 1 28 15,0 4-32-15,0 1-18 16,-18 4-12-16,-9 1-6 16,-6 1-3-16,-1 16 1 0,4 5 0 15,9 6 2-15,11 2-1 16,8 6-1-1,2-2 4-15,15-2-3 0,18-6 5 16,12-7-2 0,3-8-4-16,7-5-2 15,3-6-92-15,-2 0-71 16,-2-11-96-16</inkml:trace>
  <inkml:trace contextRef="#ctx0" brushRef="#br0" timeOffset="123656.4664">10452 10258 913 0,'0'0'94'0,"0"0"-79"15,0 0-12-15,0 0 27 0,0 0 64 16,0 0-51-16,101-5-33 16,-62-2-8-16,-6-2 1 15,-6-2-2-15,-6-3 0 16,-14-2 1-16,-7-2 0 15,0 2 4-15,-17 0-6 16,-12 2 5-16,-4 7-3 16,-1 4 0-16,3 3 4 15,5 3 1-15,5 18-6 16,7 5 0-16,6 8-1 16,8 7 1-16,0 0 6 15,25 2-5-15,8-6 3 16,6-11-1-16,6-9-3 0,9-13 5 15,1-4-6-15,0-4-16 16,-4-20-5-16,-5-6-3 16,-7-6 5-16,-8-7 1 15,-9-3 15-15,-8 1 3 16,-8-8 0-16,-6 0 4 16,0 1 13-16,-6 4 1 15,-5 11 14-15,4 14 19 16,2 12-18-16,2 7 4 15,3 4-25-15,0 4-12 16,0 21-7-16,0 14 7 16,6 11 0-16,8 2 1 15,4 6 1-15,0 1-2 16,4-3 0-16,0-4-2 16,4-6-33-16,2-9-57 15,3-14-8-15,4-11-81 0,-4-12-121 16</inkml:trace>
  <inkml:trace contextRef="#ctx0" brushRef="#br0" timeOffset="124179.7805">11270 10172 906 0,'0'0'79'16,"0"0"-31"-16,0 0 0 16,0 0 25-16,0 0-63 15,0 0-10-15,37 7 0 0,-13 13 0 16,1-7 0-1,2-1 1-15,-3-7-2 16,3-3-33-16,-3-2-1 0,-4 0 24 16,-3-15 10-16,-7-2 1 15,-5-3 10 1,-5 0 19-16,0 1 11 0,-2 3-19 16,-12 1 10-16,3 6-13 15,2 8-9-15,3 1-8 16,6 11-1-16,0 17 0 15,6 12-2-15,12 14 5 16,6 15-3-16,3 8 0 16,1 8 0-16,0 3 0 15,1 4 0-15,-2 2 0 0,-3 1-1 16,-4 1 1-16,-8-3 0 16,-10-11 0-16,-2-9 0 15,-18-16-2-15,-24-18 2 16,-19-14-5-16,-15-18 3 15,-15-7 0-15,-2-12 0 16,10-21-11-16,22-7 8 16,28-7 5-16,28-2 6 15,10-6 6-15,36-4-4 16,13-3-8-16,12-3 3 16,4-3 10-16,2 4-5 15,-2 1-1-15,0 5-7 16,-9 10-4-16,-13 0-52 15,-14 7-94-15,-13-5-197 0</inkml:trace>
  <inkml:trace contextRef="#ctx0" brushRef="#br0" timeOffset="124730.2783">12505 9704 479 0,'0'0'592'0,"0"0"-592"16,0 0-18-16,0 0 13 15,0 113 4 1,0-48 1-16,6 10 3 0,9 12 12 16,0 3 5-16,0 7-20 15,-2 0 0-15,0-1 1 16,-2-7-1-16,1-5 2 16,-2-10-2-16,-4-9-9 15,0-8-9-15,-3-16-13 16,-1-10 7-16,-1-11 8 15,-1-9 4-15,0-6 11 16,0-5 1-16,3 0 13 16,9-12-13-16,6-9-52 15,14-4-46-15,8-4-54 0,3-6-116 16</inkml:trace>
  <inkml:trace contextRef="#ctx0" brushRef="#br0" timeOffset="124912.9298">12914 10612 307 0,'0'0'258'0,"10"-77"-180"16,-11 43-27-16,-28 1-11 15,-12-2-17-15,-10 3 5 16,-7 2 12-16,-2 3-21 16,2 7 8-16,7 3-5 15,9 4-13-15,14 3-2 16,13 4-3-16,9 3-4 16,6-1 6-16,15 1-6 15,24-3-29-15,13-2-27 0,11 1-44 16,5 0-74-16,6-1-276 15</inkml:trace>
  <inkml:trace contextRef="#ctx0" brushRef="#br0" timeOffset="125863.9682">13205 10126 643 0,'0'0'30'16,"0"0"22"-16,0 0-28 15,-81-20 36-15,44 20 1 16,-2 1-13-16,-1 16 5 15,10 5-33-15,6 1-6 16,8 7 1-16,13 0-15 16,3-1 9-16,10 0-1 15,20-9-2-15,9-6 2 16,4-9-3-16,5-5-3 16,-2 0-2-16,-1-11-7 15,-10-7 3-15,-10-1 2 0,-12 1 2 16,-9 1-1-16,-4 2 4 15,0 3 1-15,-1 7 19 16,-8 3-8-16,0 2 15 16,2 0-30-16,-1 17-1 15,6 6 0-15,2 3 2 16,0 0 0-16,14-1 2 16,13-4-2-16,9-5 7 0,5-5-6 15,1-11-1 1,3 0-2-16,-3-8-4 15,-6-15-12-15,-8-3 7 0,-11-7 5 16,-9-4 5-16,-8-3 2 16,0-3 17-1,-10-1 16-15,-7 2-11 16,0 4 11-16,3 11 6 0,5 11-9 16,2 8-5-16,2 6-24 15,2 2-3-15,0 9-7 16,0 19 1-16,3 13 6 15,0 9 1-15,2 0 3 16,17 4-7-16,4-5 3 16,3-5-9-16,7-6-39 0,6-10 4 15,4-9-20-15,5-12-13 16,3-7-42-16,-2-8 7 16,-4-18 9-1,-6-10 51-15,-8-3 47 0,-7-6 5 16,-10-2 68-16,-11-2 22 15,-3 0-21-15,-1 3 42 16,-17 8-16-16,0 10-37 16,0 11-4-1,9 9-10-15,2 8-23 0,3 0-21 16,1 13-5-16,1 15 5 16,2 13 0-16,0 6 0 15,16 6 0-15,9 0 0 0,3-3 0 16,3-6-43-1,-1-8-17-15,7-9-8 0,-1-11 4 16,-3-8-36-16,-2-8 8 16,-7-2-2-16,-6-18 32 15,-5-9 62-15,-7 0 11 16,-1-4 64-16,-4 5 25 16,1 6 7-16,-1 7-40 15,-1 8 0-15,3 3 4 16,2 4-27-16,3 0-43 15,5 6-1-15,-1 11 0 16,-1-1 0-16,-2 3-1 16,-1-2 1-16,2 0 0 15,-5-3 0-15,-2-2-95 16,-2-6-124-16,-1-6-378 0</inkml:trace>
  <inkml:trace contextRef="#ctx0" brushRef="#br0" timeOffset="126021.3917">14237 9925 949 0,'0'0'0'0,"0"0"-85"15,0 0-178-15,0 0-77 0</inkml:trace>
  <inkml:trace contextRef="#ctx0" brushRef="#br0" timeOffset="126849.3514">14451 10219 595 0,'0'0'69'15,"0"0"-25"-15,0 0-19 16,0 0 15-16,10 72 12 15,5-66-8-15,4-4-6 16,1-2 3-16,-4 0-2 16,1 0 6-16,-4-8-3 15,-6 1 29-15,-1-1-23 0,-4 3-30 16,-1 4-5-16,5 1-12 16,2 0-1-16,7 0-1 15,9 2-7-15,5 11 1 16,3 1-19-16,1-4-24 15,2 0 3-15,5-3-6 16,-1-2-18-16,-1-5 7 16,-7 0 37-16,-6 0 21 15,-8-12 6-15,-7-3 19 16,-8-2 47-16,-2 1-7 16,0 3-11-16,-8 5 23 15,-4 4-33-15,2 4-21 16,2 0-12-16,0 8-4 0,2 10-2 15,1 3 3 1,2-3-1-16,3-3-1 0,0-4 0 16,11-5-4-16,6-6-15 15,3 0-17-15,1-3-7 16,-4-13 23-16,-4-3 20 16,-6 1 0-16,-7 1 7 15,0 4 20-15,0 6 4 16,0 4-7-16,0 3-10 15,0 0-14-15,0 21-11 16,0 11 8-16,0 11 2 16,12 11 1-16,6 11 3 15,6 6-2-15,3 10-2 16,-1 9-1-16,1 6 1 16,-6 7 1-16,-5 5 0 15,-9-2-1-15,-7-6 5 0,-5-9-4 16,-19-12 0-16,-9-13 0 15,-4-19 1-15,-7-17 1 16,-5-19 0-16,-4-11 7 16,-2-20 9-16,2-17 17 15,9-7-9-15,11-6-1 16,16-1 18-16,17-8-10 16,0 0-13-16,23-3-4 15,18 0-11-15,4 2 0 16,7 1 7-16,0 6-12 15,-3 4 0-15,-6 7-2 0,-5 7-10 16,-6 4-51 0,-7 4-38-16,-7 0-58 15,0 0-166-15</inkml:trace>
  <inkml:trace contextRef="#ctx0" brushRef="#br0" timeOffset="127697.6385">15743 10549 963 0,'0'0'28'16,"0"0"-9"-16,81 0 6 16,-48 0 57-16,-1-18-12 15,-4-10-40-15,-1-6 17 16,-4-9-8-16,-6-5-20 15,-8-6 6-15,-7-10-17 16,-2-5 2-16,-5-3-7 16,-10-1-1-16,-3 3-2 15,3 12 0-15,2 12 1 16,6 15 2-16,2 14 3 0,5 11 5 16,-2 6-11-1,1 0-10-15,-4 23-6 0,-2 15 14 16,4 15 2-16,3 11-3 15,0 8 0-15,5 0-34 16,11-5-22-16,3-6 5 16,-1-10-4-16,2-13-23 15,1-13-13-15,3-13 11 16,1-10 13-16,2-2 24 16,-1-14 28-16,0-6 18 15,-2-4 20-15,-2 3 40 0,-3 4 12 16,-2 4 14-1,-1 8-42-15,-2 5-27 16,1 0-14-16,-3 15-3 0,-3 6-1 16,-5 8-2-16,-4 4 3 15,0 0 2 1,-15-1-1-16,-9-9 0 0,-4-9 20 16,-6-8 28-16,-7-6 10 15,-1 0-26-15,1-12-18 16,10-7-8-16,12-5-7 15,14-2-24-15,5 1-65 16,27 3-119-16,16 0-138 16</inkml:trace>
  <inkml:trace contextRef="#ctx0" brushRef="#br0" timeOffset="127979.2931">16409 10209 778 0,'0'0'183'16,"0"0"-142"-16,0 0-37 15,0 0-2-15,0 0 58 16,0 0-29-16,-46 109-9 16,46-67-3-16,7 2-5 15,16-8-11-15,7-7 4 16,1-12-1-16,1-11-5 16,-4-6 8-16,-9 0-6 15,-8-10 3-15,-10-7 32 16,-1-9-7-16,-9-2-16 15,-16-2-10-15,-5 2-2 0,-1 6-6 16,5 6 2-16,13 10-22 16,13 6-62-16,3 10-141 15,30 14-3-15</inkml:trace>
  <inkml:trace contextRef="#ctx0" brushRef="#br0" timeOffset="128378.8466">17035 10470 729 0,'0'0'326'0,"0"0"-242"16,-5-94-54-16,-23 64 6 0,-14 6 17 15,-7 7-7 1,-6 12-34-16,2 5-6 0,7 9-6 16,13 22 0-1,11 7-2-15,14 3 2 0,8-5-1 16,5-9-3-16,23-9-27 15,10-9-5-15,5-9-17 16,-3-1-46-16,-1-27 37 16,-6-15 20-16,-6-13 37 15,-10-7 4-15,-11-2 2 16,-6 0 7-16,-9 1 18 16,-16 2 9-16,0 14 40 15,4 15 3-15,10 15 20 0,7 12-29 16,4 6-52-1,0 6-17-15,0 23-15 0,9 15 15 16,12 10 3-16,4 6-2 16,3 1-1-16,1-2 0 15,-4-4-20 1,-1-4-71-16,-3-9-52 0,0-14-125 16,-3-15-576-16</inkml:trace>
  <inkml:trace contextRef="#ctx0" brushRef="#br0" timeOffset="128966.8396">17161 10253 1009 0,'0'0'63'0,"0"0"-42"16,0 0-17-16,0 0-4 16,0 0 2-16,0 0 0 15,79 75 0-15,-50-60-2 16,-4-7-5-16,-4-5-28 15,-2-3 3-15,-5-4 13 16,-4-14 17-16,-7-7 3 16,-3-1 3-16,0-1 1 15,-11 2 16-15,-5 2 8 16,2 6-10-16,2 7 18 16,5 5 10-16,1 5-19 15,2 0-23-15,3 15-3 16,1 18-4-16,0 13 1 15,5 18 2-15,12 11 6 0,5 10-9 16,1 1 3-16,-1 7-3 16,2 3-2-16,0 1 1 15,-3 3 1-15,-5-2-6 16,-5-3-30-16,-6-3-13 16,-5-7 4-16,0-11 15 15,-13-11 10-15,-6-18 1 16,-8-20 16-16,-10-20 3 15,-8-10 0-15,-13-30 36 16,-11-18 12-16,-5-10-29 16,8-3-9-16,18 2 33 0,26 7 74 15,22 4-18 1,17 3-54-16,28-3-38 16,18 1 5-16,11 3 0 15,10 2-1-15,3 5-3 0,-5 4 0 16,-12 6-6-16,-18 6-2 15,-18 5-7-15,-20 1-27 16,-14 1-30-16,-15-4-90 16,-33-4-73-16,-19-9-217 15</inkml:trace>
  <inkml:trace contextRef="#ctx0" brushRef="#br0" timeOffset="143321.8603">2916 11711 1143 0,'0'0'51'0,"0"0"-35"16,0 0-16-16,0 0-3 15,0 0 0-15,0 0 2 16,39 101 1-16,-25-49 0 16,2 3 1-16,-1-2-1 15,0-1 0-15,-3-5-2 16,1-10 0-16,-1-5-75 15,-3-8 8-15,0-6-24 16,-8-6-32-16,-1-6-83 16,0-6-290-16</inkml:trace>
  <inkml:trace contextRef="#ctx0" brushRef="#br0" timeOffset="143538.4539">2754 11797 1090 0,'0'0'21'0,"0"0"29"16,0 0-27-16,0 0-11 16,67-86 21-16,-9 74-29 15,6 7 0-15,5 5-8 0,-5 0-39 16,-6 1-120-1,-7 9-137-15</inkml:trace>
  <inkml:trace contextRef="#ctx0" brushRef="#br0" timeOffset="144026.6742">3286 11805 1052 0,'0'0'54'0,"0"0"-54"16,0 0 0-16,0 0 0 15,0 0 1-15,12 93 3 0,3-63-4 16,0-2 0-16,1-2-2 16,-2-5 2-16,2-8 2 15,-2-5-2-15,-2-6-7 16,3-2 6-16,-3 0 1 15,-1-10 2 1,-3-3 4-16,1-1-4 0,-6 1 15 16,2 3 5-16,-1 8 6 15,-1 2-15-15,4 0-13 16,4 0-4-16,11 11-3 16,2 3 7-16,7 0-2 15,-1-3 2-15,0-4-20 16,0-3 13-16,-6-4-3 15,1 0 9-15,-10-1 1 16,-3-11 0-16,-6-2 31 0,-4 2 7 16,-2-4 14-16,0 1-2 15,-14 0-40-15,-4 4-4 16,0 4-6-16,2 4-6 16,7 2 6-16,7 1-93 15,2 0-54-15,11 0-120 16,20 0-127-16</inkml:trace>
  <inkml:trace contextRef="#ctx0" brushRef="#br0" timeOffset="144329.2437">4110 11780 963 0,'0'0'63'0,"0"0"-47"0,-84 10-7 16,56 15 18-16,15 6-8 15,13 4-17-15,0-1 6 16,28-4-4-16,12-9-4 16,8-7-12-16,4-10-41 15,3-4 27-15,-4-6 13 16,-5-12 13-16,-11-5 3 16,-13-3 21-16,-16-1 54 15,-6-1-1-15,-13 0-28 0,-20 1-14 16,-12 7-28-1,-9 6-5-15,-8 7-4 0,-7 7-39 16,6 0-157-16,8 0-335 16</inkml:trace>
  <inkml:trace contextRef="#ctx0" brushRef="#br0" timeOffset="145459.3809">5122 11733 754 0,'0'0'311'0,"0"0"-228"16,0 0-65-16,0 0-18 15,0 0-9-15,0 0 2 16,31 61 6-16,-6-12 2 15,-1 2-1-15,4 0 0 16,-4-5-3-16,-3-6-21 16,-3-7-19-16,-1-10 10 15,-6-8-4-15,-6-7-3 16,-2-6 27-16,-3-2 13 16,0 0 2-16,0-4 8 15,0-11-9-15,0-2 1 16,0 0-1-16,0-1 4 15,0 5 0-15,1 1-5 16,-1 3-1-16,0 3-8 0,0 1-85 16,-10 3-68-16,-8 1-119 15</inkml:trace>
  <inkml:trace contextRef="#ctx0" brushRef="#br0" timeOffset="146460.9075">5151 11972 811 0,'0'0'35'0,"0"0"-28"16,0 0 30-16,0 0 79 15,0 0-60-15,-59-82 18 16,39 68-47-16,-4 2-12 16,-4 2 1-16,-2 5-4 15,-1 5-1-15,-2 0-7 16,6 2-3-16,5 18 2 15,5 10-1-15,7 8-2 16,10 6 0-16,0 2 0 0,21-3 4 16,16-3-4-16,12-11 1 15,6-11-1-15,2-11-1 16,3-7-16-16,-8-7 0 16,-4-18-5-16,-8-7 0 15,-13-9 3-15,-9-8 6 16,-14-4 11-16,-4-6 2 15,-11-4 3-15,-16 1 22 16,-6 5-7-16,-6 3 10 16,3 6-9-16,0 8 4 0,8 11 9 15,7 8-14-15,11 14 6 16,5 4-16-16,5 3-8 16,0 10-6-1,0 21 0-15,14 12 6 16,8 10 1-16,5 9 2 0,1 1-3 15,2 2 0-15,0-2-26 16,1-9-47-16,5-10-57 16,-2-13-86-16,-2-14-216 15</inkml:trace>
  <inkml:trace contextRef="#ctx0" brushRef="#br0" timeOffset="146649.3572">5457 11826 973 0,'0'0'68'16,"0"0"-37"-16,0 0-21 16,0 0 6-16,0 0-12 15,0 0 43-15,60 63-30 16,-36-31-13-16,-4-2-8 16,-3-1 2-1,-4-5-103-15,-13-10-118 0</inkml:trace>
  <inkml:trace contextRef="#ctx0" brushRef="#br0" timeOffset="146815.3233">5384 11579 1185 0,'0'0'6'16,"0"0"-6"-16,0 0-33 15,0 0 20-15,0 0-28 16,0 0-97-16,100 67-121 16</inkml:trace>
  <inkml:trace contextRef="#ctx0" brushRef="#br0" timeOffset="147342.7942">5658 11764 754 0,'0'0'15'0,"0"0"-12"15,0 0 28-15,30 73 0 16,-19-50 10-16,1 3-9 0,4-3-30 16,-2-3 1-16,-1-8 0 15,2-4-2-15,-2-8 2 16,-2 0-1-16,-2-3 5 16,-2-12 2-16,1-7-9 15,-4 0 19-15,1-3 57 16,-2 2-40-16,0 5 28 15,0 5-18-15,1 6-19 16,0 3-4-16,4 4-19 16,10 0-4-16,3 10-5 0,6 5 5 15,1 4-3 1,-1 4 3-16,-5-1 0 16,-2 0 0-16,-4-1-12 15,-7-3-6-15,0-1-10 0,-3-9 2 16,-5-2 4-16,1-2 4 15,-1-4 18-15,-1 0 12 16,3-10-6-16,0-9-4 16,0-3 1-16,3 0 39 15,2 0-4-15,-1 1-5 16,4 5 0-16,-4 3 2 16,3 7-9-16,1 1-3 15,1 5-23-15,7 0-1 0,2 8 1 16,2 9-3-1,-1 3 3-15,5 3 0 0,-2-1-26 16,2 2-47-16,1 0-21 16,-2-8-100-16,2-6-137 15</inkml:trace>
  <inkml:trace contextRef="#ctx0" brushRef="#br0" timeOffset="147913.7058">6524 11887 928 0,'0'0'113'0,"0"0"-85"16,0 0 70-16,0 0-28 0,0-73-14 16,0 60-13-1,0 3-27-15,0 2-3 0,0 1-6 16,-6 3-7 0,-9 4 0-16,1 0-3 0,-3 8-6 15,0 13 8-15,5 3-4 16,6 5 5-16,6 3 0 15,0-2 0-15,3-1-2 16,18-5 2-16,6-10-14 16,7-7 1-16,4-7-18 15,1 0-4-15,-2-18 8 16,-3-7 16-16,-7-3 11 16,-5-2-1-16,-7-1 1 15,-4 5 18-15,-4 6 30 16,-5 9-11-16,-1 5-2 15,1 6-20-15,3 0-15 16,6 8-10-16,6 15 9 0,3 5-3 16,1 5 4-16,-3-1-11 15,0-2-14-15,1-7-14 16,-4-5 6-16,-4-10 7 16,-4-8 7-16,-4 0 19 15,3-8 0-15,-1-16 3 16,-1-5-3-16,1-1 11 15,2-3 27-15,-1 2-3 16,3 4 9-16,2 6-6 16,3 7-4-16,4 7-5 0,3 5-18 15,3 2-10-15,4 4-1 16,-1 17-8 0,-2 3 6-16,0 4 1 15,0 1-14-15,5 2-47 16,4-3-38-16,6-3-76 15,5-9-177-15</inkml:trace>
  <inkml:trace contextRef="#ctx0" brushRef="#br0" timeOffset="148243.4471">7629 11697 983 0,'0'0'60'0,"-82"-4"-27"15,45 4-29-15,9 13 10 16,13 6-1-16,15 3-4 16,9 5-3-16,23 0-6 15,12 3 0-15,5-5-17 16,-4-1-15-16,-1-3 16 16,-12-4 9-1,-14 0 5-15,-6-5 2 0,-12 1-3 16,0-1 3-16,-21-1 30 15,-20-1 27-15,-12-2 5 16,-5-1-29-16,4-6-17 16,12-1-8-16,15 0-6 15,17 0-4-15,10-2-59 0,10-12-168 16,26-7-313 0</inkml:trace>
  <inkml:trace contextRef="#ctx0" brushRef="#br0" timeOffset="148391.0563">7784 11822 1056 0,'0'0'124'16,"0"0"-122"-16,0 0 19 15,0 0 53-15,80 54-30 16,-55-24-30-16,0-1-13 16,1 0-1-16,-3-4-31 15,-6-5-107-15,-1-7-199 16</inkml:trace>
  <inkml:trace contextRef="#ctx0" brushRef="#br0" timeOffset="148586.4143">7710 11500 1275 0,'0'0'0'16,"0"0"-128"-16,100 43-4 16,-42-11-78-16,6 1-464 0</inkml:trace>
  <inkml:trace contextRef="#ctx0" brushRef="#br0" timeOffset="148881.2791">8298 11746 959 0,'0'0'129'0,"0"0"-81"16,-112 12-44-16,79 11 36 15,14 5-3-15,17 6-25 16,2 1-4-16,27-1-4 16,9-7-1-16,8-8 6 15,-2-8-7-15,-3-10-2 16,-7-1 0-16,-9 0 1 15,-9-17 3-15,-10-3 4 0,-4-5 20 16,-7-3 34-16,-20-2-23 16,-7 5-19-1,-8 5-16-15,1 9-4 0,7 8-8 16,10 3-96 0,21 12-96-16,3 7-240 0</inkml:trace>
  <inkml:trace contextRef="#ctx0" brushRef="#br0" timeOffset="149728.3602">8471 11790 560 0,'0'0'470'16,"0"0"-443"-16,0 0-27 16,0 0-4-16,0 0 2 15,0 0 2-15,-9 86 1 16,24-55-1-16,1-5-26 15,-2-8-22-15,-1-5 12 16,-4-11 20-16,5-2 16 16,-1 0 0-16,0-10 3 15,1-9 28-15,-2-2 42 16,-2-1-8-16,0 0-2 16,-5 4-10-16,1 5-9 15,-3 9-2-15,2 4-12 16,5 0-21-16,3 7-9 15,7 13-4-15,-1 5 1 16,2-2-19-16,3 0-35 0,1-5 2 16,6-5-54-16,5-3-3 15,6-6-1-15,3-4-20 16,0 0-8-16,-5-8 6 16,-7-8 135-16,-5-5 19 15,-10 0 123-15,-10-2 5 16,-8 3-48-16,0 5-19 15,-13 3 18-15,-15 7-56 16,-6 5-30-16,-1 0-4 16,4 10-6-16,7 7 11 15,10 4-2-15,8-2-10 16,6-3 5-16,0-3-3 0,6-7 3 16,16-4 8-1,8-2-12-15,3 0-2 16,-2-14-20-16,-3-4-19 15,-7 0 29-15,-9-1 8 0,-6 4 2 16,-6 2 24-16,0 6 16 16,0 5 12-16,0 2 0 15,0 0-52-15,0 16 4 16,0 7-4-16,0 2 2 16,13-4 4-16,14-4-3 15,9-7 5-15,12-9-4 0,10-1 0 16,5-7-2-1,-2-14-2-15,-9-8 0 0,-10-6 6 16,-8-7 2 0,-11-3 28-16,-12-5 10 0,-11-9-25 15,0-6-6-15,-27-2-6 16,-14 1-1-16,-7 9 0 16,2 16-5-1,7 19 0-15,9 10 6 0,11 12-8 16,8 0-2-16,7 21-3 15,4 13 4-15,1 14-1 16,23 6 3-16,6 0-2 16,3-4 0-16,-3-6-28 15,-1-5-54-15,0-4-68 0,-1-10-167 16</inkml:trace>
  <inkml:trace contextRef="#ctx0" brushRef="#br0" timeOffset="150985.4658">10128 11678 1033 0,'0'0'80'0,"0"0"-21"16,0 0-59-1,0 0-5-15,0 0-2 0,0 0 7 16,74 100-2-16,-54-62 5 16,1-1-3-1,-1-6 1-15,-4-8 1 0,-2-9-4 16,-7-7 2-16,-1-7-13 16,-2 0 13-16,-1-13-1 15,3-9 3-15,2-7-3 16,1-3 5-16,-3 0-4 15,1 2 5-15,2 4 7 16,1 10 18-16,1 6 2 16,3 8-7-16,3 2-25 15,3 3-2-15,1 18-1 0,1 9-2 16,-1 1-4-16,-3 8-16 16,3-3-22-16,1-5-31 15,1-7 12-15,0-12-40 16,4-8 47-16,-3-4 14 15,0-8 26-15,-5-16 19 16,-1-4 9-16,-6-5 51 16,0 2 18-16,-3 3 20 15,-3 4-14-15,-1 9-21 16,-1 5-10-16,2 7 4 16,0 3-41-16,4 0-15 15,5 10-1-15,3 11-9 16,1 5 8-16,1 2-2 15,-1 0-3-15,2-4-1 16,0-4-47-16,5-5-10 0,5-5-38 16,5-7-53-16,4-3-40 15,-4-5-132-15,-8-15 97 16,-4-5 230-16,-9-4 308 16,-6-2-96-16,-2 2-69 15,-7 4-54-15,0 5 39 16,0 8-35-16,-1 5-34 15,-10 7-15-15,1 0-40 16,-2 14-4-16,3 14 0 16,8 6 0-16,1 8-1 0,7 1 1 15,17-6 0-15,9-5 1 16,4-11 1-16,5-13-2 16,-2-8 5-1,-4 0-5-15,-8-18 9 0,-12-5 16 16,-11-6 32-1,-5-7 10-15,-13-2-35 0,-23-1-7 16,-12 5-19-16,-7 3-5 16,3 9-2-16,8 4-68 15,13 7-78-15,22 4-189 16</inkml:trace>
  <inkml:trace contextRef="#ctx0" brushRef="#br0" timeOffset="151203.8749">11444 11514 1128 0,'0'0'71'0,"0"0"-3"16,0 0-60-16,0 0 1 16,0 0 21-1,0 0-4-15,93 114-19 0,-65-70-7 16,-4 2 4-16,-5 0-4 15,-8-3 0-15,-8 0-35 16,-3 0-41-16,0-5-44 16,-12-10-103-16,1-7-292 15</inkml:trace>
  <inkml:trace contextRef="#ctx0" brushRef="#br0" timeOffset="151567.0583">11596 11737 986 0,'0'0'0'0,"90"-3"-70"0,-39 3 43 15,-5-1 21-15,-6-4 3 16,-10 0-49-16,-9-3 4 15,-15-1 41-15,-6-1 7 16,0-1 57-16,0 2 41 0,0 4 11 16,0 1 18-16,0 2-56 15,0 2-14-15,0 0-22 16,0 3-22-16,13 13 8 16,5 3 8-16,0 3-23 15,0 3-2-15,-4 0-2 16,2 1-2-16,-4-2 0 15,1-3-68-15,-5-7-105 16,-4-8-210-16</inkml:trace>
  <inkml:trace contextRef="#ctx0" brushRef="#br0" timeOffset="151736.3536">11768 11392 1119 0,'0'0'0'15,"0"0"-102"-15,0 0-124 16,97 69-112-16</inkml:trace>
  <inkml:trace contextRef="#ctx0" brushRef="#br0" timeOffset="152047.4873">12144 11597 1048 0,'0'0'68'0,"0"0"-67"16,0 0 10-16,0 0 24 16,-79 68-8-16,79-30-15 15,0 3-3-15,10-2-4 16,11-7-2-16,4-8 3 15,0-9-3-15,-3-5-1 16,-4-10 7-16,-5 0 27 16,-8-2 41-16,-5-14-10 15,0-4-33-15,-21-5-19 0,-11 2-13 16,-6 1-1-16,2 2-1 16,5 7-2-16,8 5-9 15,13 4-100-15,10 2-47 16,0 2-131-16,25-1-155 15</inkml:trace>
  <inkml:trace contextRef="#ctx0" brushRef="#br0" timeOffset="152353.697">12221 11715 883 0,'0'0'55'0,"0"0"-50"16,0 0 6-16,0 0 29 15,47 75-6-15,-34-54-20 16,-2-3-12-16,-2-6-2 0,1-3 1 15,-1-8 2 1,2-1-1-16,2-4 3 16,0-14-1-16,4-4-3 0,-2-2 9 15,1 1 48-15,1 3-6 16,-1 5-7-16,-1 5 9 16,4 7-10-16,-1 3 7 15,0 0-23-15,0 9-9 16,-5 9-15-16,1 7-3 15,-5 2 2-15,-5 3-3 16,-1 2 0-16,-3-1-3 16,0-3-51-16,0-3-54 15,-13-9-72-15,-7-5-155 0</inkml:trace>
  <inkml:trace contextRef="#ctx0" brushRef="#br0" timeOffset="152741.5583">11353 11725 963 0,'0'0'90'16,"0"0"-88"-16,0 0 12 16,94 1 87-16,-43-1-74 15,1 0-19-15,0-5-8 0,-7-1-24 16,-6-3-133 0,-9-1-321-16</inkml:trace>
  <inkml:trace contextRef="#ctx0" brushRef="#br0" timeOffset="153150.6079">11817 11383 862 0,'0'0'1'15,"0"0"4"-15,0 0-5 16,0 0 56-16,0 0 45 16,0 0-37-16,12 1-5 0,-9-1 9 15,-3-1 17 1,0-9-37-16,0-1-27 0,0 2-15 16,0 2-6-1,-9 7-3-15,-4 0-141 0,2 0-202 16</inkml:trace>
  <inkml:trace contextRef="#ctx0" brushRef="#br0" timeOffset="155956.3289">4123 15566 891 0,'0'0'20'16,"100"-14"-18"-16,-10 5 2 0,23-1 1 15,17 0 67-15,19-2-31 16,11 0-15-16,20 0 1 15,19 2 1-15,26 1-7 16,17 1-2-16,17 2-7 16,17 2-7-16,8-2 2 15,4 0-5-15,0 2 0 16,-8-1-2-16,-17 0 0 16,-8 3 0-16,-22-2 0 15,-18 2 3-15,-20-2-3 16,-25-3-2-16,-18 0 0 15,-22-2-3-15,-24 1-60 16,-22 0-4-16,-20-3-76 16,-21-2-14-16,-21 1-180 0</inkml:trace>
  <inkml:trace contextRef="#ctx0" brushRef="#br0" timeOffset="156314.5501">8829 15129 984 0,'0'0'37'0,"0"0"-37"16,0 0-1-16,82 29 0 16,-33-8 0-16,5 4 1 15,-2 5 0-15,-3 4 1 16,-13 2 0-16,-12 0 0 16,-15 3-1-16,-9 0 8 15,-6-3-4-15,-21 1 3 16,-13-4-6-16,-8-1-1 15,-3-5 0-15,-1-4-28 0,5-6-172 16,5-11-346-16</inkml:trace>
  <inkml:trace contextRef="#ctx0" brushRef="#br0" timeOffset="157391.8332">3743 13102 903 0,'0'0'0'16,"0"0"5"-1,4 87-10-15,5-6 3 0,5 19 2 16,7 23 6-16,1 19 12 15,6 13 13-15,-5 13-7 16,1-7-10-16,-8-6-3 16,-7-7-10-16,-3-13-1 15,0-7 0-15,3-9 1 0,0-12 2 16,0-14-3-16,1-15 0 16,-2-9 0-16,-1-8 2 15,-2-5-4-15,-2-4 2 16,-2-6 0-16,-1-3 0 15,0-4 0-15,0-3 0 16,0-7 0 0,0-2 0-16,0-7 0 0,0-7-8 15,0-2-46-15,0-2 8 16,0 2 21-16,0-4 3 16,4 0-28-16,-1-2-33 15,-1-5-26-15,1 0-67 16</inkml:trace>
  <inkml:trace contextRef="#ctx0" brushRef="#br0" timeOffset="158227.6403">3598 13061 487 0,'0'0'4'16,"0"0"-4"-16,0 0 0 16,-91 24 4-16,78-12 29 15,7 0-3-15,3-2-19 16,3-1 1-16,0-4-12 15,1-2 5-15,11-3 1 16,0 0-4-16,-1-14 8 16,-4-5-10-1,-3-5 5-15,-4-3 1 0,0-3 3 16,0-1 54-16,0 4 7 16,0 0-5-16,0 6-15 15,0 5 17-15,0 7-1 16,14 8-33-16,11 1-32 0,10 4 0 15,12 18-1 1,7 6 0-16,3 3 4 16,4 2-4-16,2-1 0 15,1-1-14-15,4-5-135 0,-5-5-70 16</inkml:trace>
  <inkml:trace contextRef="#ctx0" brushRef="#br0" timeOffset="159619.9777">4049 15583 520 0,'0'0'98'0,"0"0"-45"16,0 0-3-16,0 0 32 15,0 0-12-15,0 0 11 16,-33 5-23-16,33-5-24 15,0 0 7-15,0 0-9 16,0 2-12-16,0-2 3 16,16 0-20-16,8 0 4 15,4 0-1-15,2 0-6 16,0 0-18-16,1 0-122 16,1-3-126-16</inkml:trace>
  <inkml:trace contextRef="#ctx0" brushRef="#br0" timeOffset="161681.3883">6257 13258 1284 0,'0'0'7'0,"0"0"-7"0,0 0-2 16,0 0-17-16,0 0-39 15,0 0-148-15,34-12-368 16</inkml:trace>
  <inkml:trace contextRef="#ctx0" brushRef="#br0" timeOffset="162266.7068">6952 12910 529 0,'0'0'442'0,"0"0"-366"16,0 0-76-16,0 0 0 15,0 0 0-15,34 74 10 16,-20-31 18-16,1 3-22 16,-6 1 3-16,-2 1-9 15,0-4 2-15,-2-4 0 16,-2-7-2-16,3-6-38 16,2-6-66-16,-4-7-42 15,2-9-142-15</inkml:trace>
  <inkml:trace contextRef="#ctx0" brushRef="#br0" timeOffset="162485.0503">6898 12972 812 0,'0'0'63'0,"0"0"-23"16,0 0 32-16,0 0 6 15,0 0-31-15,0 0-30 16,81-8-14-16,-38 30 1 16,2 6-3-16,6-1-1 15,-1 3-16-15,5-2-75 0,-2-5-82 16,-1-5-97-16</inkml:trace>
  <inkml:trace contextRef="#ctx0" brushRef="#br0" timeOffset="162703.7675">7528 12924 898 0,'0'0'24'16,"0"0"35"-16,-95-8-55 15,60 28 1-15,4 1 22 16,10 3-4-16,6 1-20 15,12 1 4-15,3-3-6 16,0-5-1-16,22-5-110 16,5-10-82-16</inkml:trace>
  <inkml:trace contextRef="#ctx0" brushRef="#br0" timeOffset="162912.4479">7458 12858 706 0,'0'0'175'16,"0"0"-128"-16,0 0-47 16,0 0 0-16,0 0 75 0,-3 103-27 15,24-52-1 1,0 3-44-16,4 2 3 0,0 0-6 16,1-1-1-16,-1-3-23 15,-2-4-121 1,0-15-104-16</inkml:trace>
  <inkml:trace contextRef="#ctx0" brushRef="#br0" timeOffset="163210.0151">8110 12831 922 0,'0'0'37'0,"0"0"-12"0,0 0-25 15,-94-2 3-15,66 32 5 16,3 9 28-16,6 10-17 16,13 4 5-16,6 0-10 15,9 2-8-15,21-5 0 16,12-5 1-16,10-7-2 15,6-8-5-15,0-10-36 16,-4-8-90-16,-6-12-68 16,-4 0-512-16</inkml:trace>
  <inkml:trace contextRef="#ctx0" brushRef="#br0" timeOffset="163664.9239">8469 13027 845 0,'0'0'18'0,"0"0"64"16,0 0-67-16,90-33 31 16,-65 33 6-16,-2 0-20 15,-2 12-15-15,-2 8-15 0,-4 2 0 16,-5 7-2-16,-7-1 2 15,-3 1-4 1,0-1 2-16,-7-1 0 16,1-5 0-16,4-6 0 0,2-7-4 15,0-5-17-15,12-4-3 16,11 0 9-16,2-15-5 16,0-8-12-16,-2-5 18 15,-5-5 14-15,-4-3 0 16,-6-3 0-16,-3-1 21 15,-5 3 12-15,0 6-3 16,0 9 22-16,-2 12 29 16,-1 6-17-16,3 4-26 15,0 9-38-15,5 17-6 16,11 8 6-16,5 5 0 0,4 2 0 16,2-2 4-1,6-5-4-15,-2-3-2 16,1-4-81-16,-3-7-66 15,-3-9-216-15</inkml:trace>
  <inkml:trace contextRef="#ctx0" brushRef="#br0" timeOffset="164635.415">6433 13301 359 0,'0'0'580'0,"0"0"-538"15,0 0-42-15,0 0 3 16,-84 46 8-16,81-34 16 16,3-2-27-1,0-2 11-15,5-2-6 16,13-5-1-16,0-1 4 0,-2 0-6 15,-1-7 1-15,-9-6-3 16,-6-2 1-16,0 0 7 16,-4 2 3-16,-10 0 40 15,0 2-2-15,-3 7-29 16,-1 1 0-16,4 3-3 16,2 0-15-16,4 0 7 15,0 7-8-15,8 5-1 16,0 0 0-16,0 0 2 0,12-5-2 15,3-1 5-15,-5-3-4 16,-1-3 6-16,-6 0-6 16,-3 0 3-16,0 0 9 15,0 0-11-15,0-6-2 16,0-3-12-16,0 2-57 16,0-5-116-1,8-6-341-15</inkml:trace>
  <inkml:trace contextRef="#ctx0" brushRef="#br0" timeOffset="165358.578">9377 13148 1199 0,'0'0'44'0,"0"0"-44"16,0 0-9-16,0 0 7 0,0 0 4 15,0 0-1-15,-8 74 3 16,8-46 0-16,12 2-4 16,3-5 0-16,6-3-71 15,4-9-67-15,1-7-134 16</inkml:trace>
  <inkml:trace contextRef="#ctx0" brushRef="#br0" timeOffset="165814.6578">9584 12898 1073 0,'0'0'38'0,"0"0"-38"0,0 0-6 15,0 0 6-15,33 74 7 16,-2-47-5-16,9-2 5 15,2-5 0-15,-2-6-7 16,0-7 0-16,-7-7 0 16,-7 0-30-16,-4-4 21 15,-7-14 2-15,-6-5 7 16,-6-4-1-16,-3-1 5 16,0 0 18-16,-8 5 26 15,-3 3-14-15,3 9 9 16,2 6-4-16,6 5-14 0,0 0-25 15,5 18-3-15,17 12 3 16,11 9 0 0,4 8 0-16,-1 2 0 0,-6 0 0 15,-5 2 0-15,-7-3 0 16,-9 1-1-16,-9-10 1 16,0-3-2-16,-16-7-6 15,-19-10 8-15,-11-6-1 16,-9-9 1-16,-5-4 3 15,2 0-3-15,7-12-36 16,11-15-127-16,16-7-250 16</inkml:trace>
  <inkml:trace contextRef="#ctx0" brushRef="#br0" timeOffset="166060.0138">10119 12703 1109 0,'0'0'145'0,"0"0"-112"16,109 55-32-16,-49-4 11 15,1 11 37-15,-3 8-19 16,-10 9-3-16,-5 4-14 16,-13 3-13-16,-18-3 5 15,-12 1-5-15,-25-7 0 16,-38-12-11-16,-28-11-109 0,-21-19-123 15,-10-19-476-15</inkml:trace>
  <inkml:trace contextRef="#ctx0" brushRef="#br0" timeOffset="168190.3039">2678 13861 1166 0,'0'0'2'15,"0"0"36"-15,0 0-38 16,0 0-3-16,0 0-3 16,0 0 6-16,43 100 0 15,-10-62 0-15,2-5 3 16,1-7-5-16,-3-13 2 0,3-10-12 15,-2-3-5 1,-1-13-20-16,-3-14-8 0,-5-6 16 16,-8-4 17-1,-7 0 11-15,-5 1 2 16,-5 3 10-16,0 7 26 0,-15 2 5 16,6 9 12-16,3 7-29 15,1 6-19-15,5 2-6 16,0 19-8-16,0 16 8 15,17 12-4-15,18 9 4 16,9 6 0-16,5 2-58 16,0 3-12-16,-8-6 44 15,-10-4 6-15,-12-8 12 16,-14-10 6-16,-5-10 4 0,-14-7-2 16,-25-4 99-16,-16 0-11 15,-12-1-30 1,-6 5-30-16,0 2-25 15,13 3-3-15,11 4-79 0,18-6-171 16,19-6-458-16</inkml:trace>
  <inkml:trace contextRef="#ctx0" brushRef="#br0" timeOffset="169007.5593">6795 15973 1096 0,'0'0'93'16,"0"0"-67"-16,81-15-15 16,-41 26 7-16,-3 16 31 15,-5 11-13-15,-7 7-33 16,-11-1 0-16,-13 0-3 15,-1-7 1-15,-15-10-1 16,-7-8 0-16,3-9 2 16,3-10 6-16,5 0-7 0,8-16 11 15,3-16-12-15,0-10-60 16,19-12 12-16,8-7 27 16,-2-2-2-1,3 5 20-15,-8 8 2 0,-2 15 1 16,-6 15 52-16,-6 7 12 15,-3 11 8-15,1 2-22 16,1 0-40-16,4 10 3 16,7 13-6-16,2 7 0 15,9 4-7-15,4 4 6 16,7 0-12-16,3-3-20 16,4-9-127-16,1-16-206 15</inkml:trace>
  <inkml:trace contextRef="#ctx0" brushRef="#br0" timeOffset="178970.8039">10582 17412 673 0,'101'-16'61'16,"4"3"-30"-16,2 3-31 15,-8 0-93-15,-10 5-192 16</inkml:trace>
  <inkml:trace contextRef="#ctx0" brushRef="#br0" timeOffset="179624.9499">10030 17529 869 0,'0'0'138'0,"0"0"-115"0,0 0-23 15,0 0 0-15,0 0 4 16,98 0 2 0,28-7 9-16,53-6 10 0,40-10-7 15,42-4 0 1,39-2 22-16,30 3 0 0,22-1-10 16,21 11-8-16,10 7-20 15,5 4 6-15,11 3-6 16,2 2 0-16,7 0-4 15,4 0 4-15,-3 0-3 16,-10-2 1-16,-10-4 0 16,-22-1-4-16,-27-5 4 15,-36-2-5-15,-38-3-17 16,-39-2-27-16,-38-1-61 0,-34-4-123 16,-37-2-304-16</inkml:trace>
  <inkml:trace contextRef="#ctx0" brushRef="#br0" timeOffset="180740.4957">11398 17258 753 0,'0'0'30'0,"-40"-98"-19"0,25 33-9 16,7-10 4-1,8-8-4-15,0-3 16 0,3-6 5 16,24-6-5-16,17-7-1 15,24-8-6-15,21 1 108 16,22 3-65-16,19 3-39 16,10 6 2-16,6 4-17 15,9 9-1-15,5 8 0 16,14 11 0-16,7 11 1 16,14 14 1-16,6 14 2 15,4 15-6-15,10 12-1 16,3 2-6-16,3 15-1 0,3 16 1 15,-11 11 10-15,-6 12-2 16,-2 11 0-16,-10 14 1 16,-4 11 0-16,-10 9 1 15,-13 3 2-15,-24-1-2 16,-21-3 0-16,-18-3-4 16,-23-1 8-16,-12-2-4 15,-13-1 12-15,-8-7 7 16,-12-2 4-16,-10-7 2 15,-6-4-1-15,-11-8-11 16,-3-4-6-16,-7-12-1 16,0-8-3-16,-4-6-1 15,-11-7-4-15,-4-7-18 16,-3-5-93-16,-4-10-105 16,-8-4-366-16</inkml:trace>
  <inkml:trace contextRef="#ctx0" brushRef="#br0" timeOffset="181466.8829">12684 15539 455 0,'0'0'531'16,"0"0"-531"-16,0 0-78 15,0 0 27-15,91 1 50 16,-18 13 0-16,6 3 1 16,-1 8 7-16,-4 2-6 15,-11 6 0-15,-20 1-1 16,-16 5-1-16,-21 5 1 15,-6 8-3-15,-33 10 3 16,-15 3 8-16,-7-1-8 16,-1-7 0-16,5-9-9 15,9-11-232-15</inkml:trace>
  <inkml:trace contextRef="#ctx0" brushRef="#br0" timeOffset="183687.3553">11326 17054 673 0,'0'0'84'0,"0"0"-24"16,0 0-6-16,0 0 32 16,0 0 7-16,0 0-21 15,-10-70-42-15,9 66 1 16,1 1-20-16,0 3 7 16,0-3 6-16,0 3-5 15,0 0-8-15,0 0-11 16,0 3-3-16,0 13-2 0,0 14 0 15,0 6 4-15,0 7 1 16,0 3-2-16,4-4 2 16,0-3 0-16,1-5 3 15,-1-4-6-15,1-5 5 16,-2-3-2-16,-2-7 0 16,1-3 1-16,-2-2-2 15,0-3 2-15,0-1 1 16,0-3-2-16,0-2 0 15,0-1-1-15,0 0-92 16,0 0-123-16,0-8-157 0</inkml:trace>
  <inkml:trace contextRef="#ctx0" brushRef="#br0" timeOffset="184805.2785">11315 17329 366 0,'0'0'423'0,"0"0"-402"15,0 0-20 1,0 0 1-16,0 0 46 0,0 0 10 15,-26 4-42-15,26-3-10 16,0-1 13-16,0 0 19 16,0 0 6-16,0 0-7 15,4-3-9-15,12-7-19 16,0-3-9-16,0 3 1 16,-1 0 0-16,-7 2 1 15,-4 5-2-15,-1 0 1 16,-3 3 0-16,0 0-1 15,0 0 0-15,0 0 0 16,0 0 0-16,0 0-11 16,0 0-17-16,-3 0-23 15,-4 0-65-15,1 0 34 0,-3 5-10 16,0-1 37 0,3 0 16-16,0-4 5 0,1 1 17 15,4-1 17-15,-3 0 0 16,2 2 5-16,1-2 3 15,1 0 9-15,-2 3 0 16,2 2-8-16,-1-3 3 16,-1 2-10-16,1 0 0 15,-1-1 7-15,-1-2 2 16,3 1 18-16,0-1 18 16,0-1 4-16,0 0 7 15,0 0-13-15,0 0 22 0,0 0-23 16,0 0-21-1,0 0-7-15,0 0-1 0,0 0 2 16,0 0-1-16,8-9-16 16,8-3 2-16,2-5-6 15,6-1 9-15,4-4-5 16,2-1 0-16,4-3 1 16,4-3-3-16,2-1 2 15,0-6-5-15,0 2-20 16,-1 1-25-16,-3 8-76 15,-8 7-31-15,-7 8-286 16</inkml:trace>
  <inkml:trace contextRef="#ctx0" brushRef="#br0" timeOffset="187128.8656">10926 15598 342 0,'0'0'153'16,"0"0"-74"-16,-6-80-5 16,6 55-37-16,0 5 8 15,0 1-19-15,0 3-3 0,0 7 9 16,0 2-6 0,0 3 7-16,0 4 13 0,0 0-27 15,0 0-19-15,0 8-6 16,0 16 3-16,3 11 3 15,11 19 3-15,5 12 11 16,7 13 9-16,-1 14-18 16,4 10 5-16,-1 6 1 15,0 3-5-15,-4-4 13 16,-2-4-12-16,-4-5 9 0,-3-5-2 16,-3-6-3-1,-3-7 13-15,0-7-14 0,0-3-4 16,0-4 8-1,3 2-8-15,0 1 3 0,0 1-3 16,1-1-6 0,1-6 6-16,0 3 1 15,-4-2-4-15,-7 1 9 16,-3 0 5-16,0-3 34 0,0-5-27 16,-2-4-21-16,1-4 18 15,1 0-3-15,0-7-14 16,0 3 3-16,0-4 3 15,3-2-7-15,-2-4 0 16,-1-5 0-16,0-8-3 16,0-3 0-16,0-8 2 0,0-5-5 15,0-1 3-15,0-6-69 16,0 0-23-16,0-12-71 16,0-11-365-1</inkml:trace>
  <inkml:trace contextRef="#ctx0" brushRef="#br0" timeOffset="187974.223">10936 15536 398 0,'0'0'72'0,"0"0"16"16,0 0-15-16,0 0-24 15,0 0-22-15,0 0 22 16,3-43-1-16,-3 43-13 16,0 0-3-16,1 0-32 15,5 14-6-15,6 18 6 16,1 20 9-16,10 17 16 15,0 25-4-15,6 20-2 16,2 14 6-16,0 14 14 16,-2 4 9-16,-8-4-8 15,0 3-25-15,-9-10 2 0,-4 7 11 16,-5-6-6-16,-1-7 3 16,1-11-7-16,2-19-7 15,1-15-1-15,0-13-6 16,2-14-1-16,-2-14-2 15,0-12 1-15,0-11-1 16,-1-8 3 0,-1-9-8-16,1-3 0 0,-1 0-83 15,2-14-30-15,0-14-176 16</inkml:trace>
  <inkml:trace contextRef="#ctx0" brushRef="#br0" timeOffset="188591.5539">10989 15566 760 0,'0'0'4'0,"0"0"8"16,0 0-3-16,-30-71 18 15,30 57 8-15,0 3 7 16,0 2-6-16,2 6-8 16,4 3-24-16,3 0-4 15,4 26-8-15,5 17 8 0,8 23 4 16,2 22 22-1,5 29-13-15,1 19 8 0,5 17 20 16,-4 14-1-16,-3-4 0 16,-2-1-9-1,-9-8-19-15,-2 0 6 0,-7-11-4 16,0-13 3-16,-3-13-1 16,0-21-10-16,4-14 5 15,-4-8-9-15,-1-8 5 16,-3-10-2-16,-2-6-4 15,-3-11 6-15,2-9-7 16,-1-11 3-16,1-9-7 16,1-10-36-16,3 0-104 0,-4-26-72 15</inkml:trace>
  <inkml:trace contextRef="#ctx0" brushRef="#br0" timeOffset="216458.4575">19625 4038 601 0,'0'0'260'16,"0"0"-201"-16,0 0-13 15,0 0 9-15,0 0 15 16,0 0 6-16,0 0-53 16,-2-28-20-16,2 31-3 15,0 14-10-15,0 8 8 16,0 5 4-16,0 3-2 0,0 3 4 16,0-1-2-16,0-3-2 15,0 3 0-15,0-6 1 16,0-1 1-16,9-2-1 15,1-5 3-15,1-3-4 16,-3-5-91-16,-1-5-28 16,-4-8-103-16,-2 0-181 15</inkml:trace>
  <inkml:trace contextRef="#ctx0" brushRef="#br0" timeOffset="216765.6824">19795 4073 753 0,'0'0'30'16,"0"0"-8"-16,0 0 16 16,0 0 29-16,0 0 38 15,0 0-67-15,7-19-32 16,-5 20-6-16,1 14-4 15,1 6 4-15,2 5 0 16,0 1 10-16,0 2-5 0,-2-3-4 16,3-2 4-1,0-1-3-15,3-3-1 0,-1-1 1 16,3-3-2 0,0-4-16-16,0-4-79 15,-2-3-56-15,-4-5-185 16</inkml:trace>
  <inkml:trace contextRef="#ctx0" brushRef="#br0" timeOffset="217073.8354">20070 3991 808 0,'0'0'62'16,"0"0"-41"0,0 0-1-16,0 0 2 0,0 0-4 15,0 0-18-15,22 29 6 16,-12-3 19-16,0 1-10 16,1 2 1-16,1-3 6 15,0-3-13-15,-1-1-5 16,0-3-1-16,-2-4 1 15,-1-2-3-15,-1-4-1 16,-4-4-81-16,-3-5-40 16,0 0-173-16</inkml:trace>
  <inkml:trace contextRef="#ctx0" brushRef="#br0" timeOffset="217257.767">19940 3814 981 0,'0'0'5'0,"0"0"-5"0,0 0-59 16,0 0-21-16,0 0-55 16,0 0-109-16</inkml:trace>
  <inkml:trace contextRef="#ctx0" brushRef="#br0" timeOffset="217377.45">19774 3804 736 0,'0'0'0'16,"0"0"-13"-16,0 0-21 16,0 0-41-16,-96 0-247 15</inkml:trace>
  <inkml:trace contextRef="#ctx0" brushRef="#br0" timeOffset="217523.8863">19416 3831 974 0,'0'0'12'16,"0"0"-12"-16,0 0 0 16,96 0-2-16,-40 0-4 15,4 0-126-15,-1 0-361 16</inkml:trace>
  <inkml:trace contextRef="#ctx0" brushRef="#br0" timeOffset="217800.4528">20153 3729 1213 0,'0'0'19'0,"0"0"-17"0,0 0 0 15,116 73-2-15,-50-10 33 16,0 15-6-16,-10 17-24 16,-11 7 1-16,-17 4-4 15,-13 1 0-15,-13-9-1 16,-2-13 1-16,-12-14-60 16,-26-17 38-16,-18-11 4 15,-20-12 13 1,-12-11-45-16,-5-8-43 0,6-12-70 15,10 0-289-15</inkml:trace>
  <inkml:trace contextRef="#ctx0" brushRef="#br0" timeOffset="221086.4893">21566 3867 1032 0,'0'0'116'0,"0"0"-79"16,0 0-28-16,0 0 30 16,0 0-1-16,0 0-34 15,0 0 0-15,20 104-4 0,-10-55 1 16,1 4 0-1,-2 2 1-15,-1-2-2 16,-4-6-2-16,1-9-48 16,-4-8-62-16,-1-11-60 0,0-13-169 15</inkml:trace>
  <inkml:trace contextRef="#ctx0" brushRef="#br0" timeOffset="221588.8126">21152 3963 881 0,'0'0'280'0,"0"0"-266"16,0 0-12-1,0 0 2-15,109-63 9 0,-50 55 9 16,3 2-14-16,1-1-6 16,-6-1 1-1,-11 0-3-15,-14 0 2 16,-12 1-2-16,-8 1 5 0,-6 1-2 15,-5 0 13-15,-1 1 14 16,0 4-10-16,0 0-3 16,0 0-17-16,0 0-4 15,0 23-12-15,2 11 14 16,4 10 2-16,4 6 0 16,4-1 0-16,5-6-1 15,1-7-21-15,5-6-4 16,2-8-1-16,-4-11-15 0,-1-10-7 15,-5-1 27-15,-5-11 22 16,-1-11 1-16,-8-4 12 16,-2-4 5-16,-1 1 29 15,0 2 6-15,0 7-18 16,0 9 18-16,0 5-16 16,3 5-5-16,2 1-29 15,8 4-3-15,2 16-16 16,6 8 12-16,1 7 2 15,1 2 0-15,-1 2-39 16,2-1-23-16,-3-3-30 16,3-3-112-16,-4-11-181 0</inkml:trace>
  <inkml:trace contextRef="#ctx0" brushRef="#br0" timeOffset="222067.3047">22183 4067 1181 0,'0'0'57'15,"0"0"-33"-15,0 0-21 16,0 0-3-16,0 0-4 16,0 0-3-16,0 0 5 15,82 97 1-15,-63-63-33 16,-8-6-39-16,-6-8-23 15,-5-6 49-15,0-8-8 16,0-6 38-16,0 0 17 16,-3-10 4-16,-2-12 60 0,4-5-13 15,1-2 19-15,0-3-3 16,3 3-22-16,12 3-12 16,5 2-14-16,6 10 10 15,1 2-23-15,2 9-4 16,0 3-2-16,-4 0-6 15,-2 7-1-15,-7 9 4 16,-7 1-6-16,-6 0 5 0,-3 1-3 16,0 1-2-1,0 2 6-15,0-1 1 0,-2 2 1 16,2-1 1 0,0-3 0-16,0 0 1 15,15-3 0-15,9-3 1 16,9-2 1-16,10-6-3 0,5-4-34 15,3 0-49-15,-2-5-94 16,-4-13-155-16</inkml:trace>
  <inkml:trace contextRef="#ctx0" brushRef="#br0" timeOffset="222384.0296">22904 4142 352 0,'0'0'687'16,"0"0"-650"-16,0 0-37 0,0 0 0 15,0 0 57-15,0 0 4 16,88 24-44-16,-45-20-12 16,6-4-2-16,-4 0-3 15,-4 0-5-15,-10-11-12 16,-12-6 1-16,-11 1 16 16,-8-3 1-16,-6 3 7 15,-20 2 11-15,-8 4-7 16,-2 6-4-16,2 4 6 15,5 1-11-15,9 20 7 16,9 6-10-16,10 5 2 16,1 5 6-16,9-1-1 15,21 1 6-15,8-5-7 16,18-7-6-16,8-5-7 0,10-9-72 16,7-5-92-16,5-6-152 15</inkml:trace>
  <inkml:trace contextRef="#ctx0" brushRef="#br0" timeOffset="236661.6351">24621 4146 437 0,'0'0'731'0,"0"0"-719"15,0 0-12-15,-90-62 0 16,34 57 4-16,-10 5 16 16,-5 2-7-16,4 15-1 15,8 3-11-15,19 2 0 16,18-3 0-16,14-5 2 15,8-3 1-15,21-6-2 16,21-3 7-16,19-2 6 16,12-12-10-16,3-17-5 15,-9-9-15-15,-13-9 15 16,-21-5 1-16,-18-4 4 16,-14-5-1-16,-1 0 9 0,-9 3 4 15,-14 8 15-15,-1 11 2 16,4 11 11-16,7 16 16 15,4 6-46-15,3 6-15 16,-3 9-9-16,-1 18 1 16,4 16 8-16,6 10-11 15,1 8 6-15,26 2-2 16,12-4-35-16,7-7-17 16,3-11 16-16,2-12-8 15,-1-10 13-15,-3-10 6 16,-10-9-9-16,-7 0 21 15,-11-14 11-15,-11-4 9 16,-7-2 5-16,-1 3 35 16,0 2 21-16,0 6-13 15,0 5-10-15,0 3 3 0,0 1-23 16,0 0-17-16,2 0-1 16,2 0-16-16,7 11 13 15,1 7 2-15,2-2-48 16,2-3-79-16,-5-9-142 15</inkml:trace>
  <inkml:trace contextRef="#ctx0" brushRef="#br0" timeOffset="236821.3432">24805 3657 991 0,'0'0'234'0,"0"0"-234"16,0 0-184-16,0 0-111 0,0 0-31 16</inkml:trace>
  <inkml:trace contextRef="#ctx0" brushRef="#br0" timeOffset="237314.6184">25158 3924 805 0,'0'0'5'16,"0"0"11"-16,0 0 36 16,27 74-14-16,-13-56 6 0,5 0 4 15,3-1-23-15,2-4-10 16,-3-7-12-16,-3-5 8 16,-8-1 1-16,1 0 66 15,-2-11-1-15,1-7-36 16,-1-1-29-1,0-1-1-15,1 3 3 0,0 2 4 16,-1 7-5-16,2 0-4 16,0 6-9-16,4 2-4 15,-2 0-5-15,3 12 0 16,0 7-4-16,-2 0 3 16,-3 4-22-16,-5-5-6 0,-3-2 3 15,0-6-22-15,-3-7 30 16,1-1 1-16,-1-2 15 15,0-2 11-15,0-11 15 16,2-9-8-16,4 1 14 16,1-1 50-16,2 2-23 15,4 4-7-15,1 0-17 16,4 8 16-16,0 5-20 16,4 3-20-16,2 0 0 15,4 13-4-15,2 9-2 16,-1 6 2-16,2 1-6 15,-1 6-16-15,0-3-72 16,-3-6-64-16,-5-7-210 16</inkml:trace>
  <inkml:trace contextRef="#ctx0" brushRef="#br0" timeOffset="237955.7001">25925 4071 1044 0,'0'0'79'0,"0"0"-74"16,0 0 0-16,86-31 20 16,-53 19 10-16,0 1-21 15,-3-2 15-15,-9 0-21 16,-9-2-4-16,-9 2 12 0,-3-2 27 16,-8 4-31-16,-16 1-12 15,-5 7-6-15,-1 3-8 16,2 5 8-16,5 19-7 15,7 5 13-15,4 5-3 16,12 0-2 0,0-2 3-16,16-5-3 0,17-8-13 15,9-10-9-15,5-8-20 16,3-1-20-16,-2-8 29 16,-8-15 28-16,-10-2 10 15,-9-4 26-15,-9-1 57 16,-5 2-10-16,-3 6-20 15,1 8 3-15,-4 8 3 16,2 6-35-16,3 0-24 0,5 6-14 16,2 14-6-16,5 7 19 15,-3 2-6-15,0-1-33 16,-5-4 13 0,-1-7-7-16,-4-5-3 15,-4-7-11-15,-1-5-21 0,0 0 69 16,0-5 3-16,0-16 7 15,-3-4-6-15,2-5-1 16,1 0 25-16,0 2 6 16,3 5 11-16,10 2 10 15,2 7-31-15,6 6-6 16,3 4 15-16,0 4-27 16,4 0 3-16,-1 15-9 0,0 6-3 15,-2 6-1-15,-3 1 4 16,-2 1 0-16,2 2-1 15,1-3-70-15,0-6-48 16,-1-7-94-16,4-9-244 16</inkml:trace>
  <inkml:trace contextRef="#ctx0" brushRef="#br0" timeOffset="238235.4341">27023 3870 1019 0,'0'0'71'16,"-79"-21"-61"-16,45 21 11 0,8 0 10 16,9 22-29-16,12 9 0 15,5 6-4-15,13 5-4 16,19 0 6-16,8-2 0 16,-4-5-1-16,-6-7-3 15,-11-6-14-15,-13-7 14 16,-6-7 3-16,0-6-2 15,-19-2 3-15,-16 0 27 16,-11-13 14-16,-6-11-6 16,1-5-20-16,8-7-15 15,13-1-23-15,16-2-144 16,14 3-132-16</inkml:trace>
  <inkml:trace contextRef="#ctx0" brushRef="#br0" timeOffset="238430.2724">27071 3729 305 0,'0'0'859'0,"0"0"-781"16,0 0-78-16,0 0-4 15,0 0 4-15,0 0 21 16,16 119 11-16,4-64-27 16,2 3 1-16,2-2-3 15,-5-6-6-15,1-8-3 16,-7-7-58-16,0-8-19 15,-3-6-62-15,-3-8-81 16,2-11-316-16</inkml:trace>
  <inkml:trace contextRef="#ctx0" brushRef="#br0" timeOffset="238657.49">27101 3535 822 0,'0'0'83'15,"0"0"-83"-15,0 0-128 16,0 0-181-16</inkml:trace>
  <inkml:trace contextRef="#ctx0" brushRef="#br0" timeOffset="238988.3126">27481 3734 866 0,'0'0'77'16,"0"0"-64"-16,-88 32-13 16,63-4 0-16,5 7 2 15,14 6 9-15,6 2-8 16,9-3 7-16,23-4-3 0,11-12 2 16,5-9 6-16,1-9-12 15,-6-6 7-15,-10-2-3 16,-11-18 54-16,-10-6 41 15,-10-7-16-15,-2-3-45 16,-20-5-9-16,-20 2-32 16,-5 4-3-16,-1 12-5 15,7 11 3-15,11 12-72 16,14 0-141-16,14 13-164 0</inkml:trace>
  <inkml:trace contextRef="#ctx0" brushRef="#br0" timeOffset="239831.5939">27666 3796 1025 0,'0'0'40'15,"0"0"-40"-15,0 0 0 16,0 0-3-16,0 0 2 16,43 73 0-16,-31-40 0 15,-2-3 1-15,-2-3-46 16,-3-8-27-16,-2-6 22 15,0-8 39-15,3-5 12 0,4 0 7 16,2-10 93-16,3-9-34 16,1-3-5-16,-2 1 19 15,-1 0-16-15,-4 4-26 16,-1 7 1-16,-1 5-17 16,0 5-21-16,4 0-1 15,5 11-28-15,6 9 3 16,1 5-17-16,9 1-8 15,11-1 6-15,8-1 11 16,10-6 31-16,0-6-43 16,-4-6 6-16,-8-6 32 15,-14-8 7-15,-8-13 0 16,-13-6 47-16,-13 0 9 16,-1 0 5-16,-9 5-20 0,-19 5-19 15,-11 7-10-15,-4 7-12 16,0 3-5-16,4 8 1 15,10 11-5-15,10 6 9 16,10-2-2-16,9-1-3 16,2-3 5-16,26-5-7 15,11-6-1-15,7-6-17 16,0-2-24-16,-4-6 20 16,-9-13 20-16,-6-6 9 15,-9-2 11-15,-9 1 22 16,-9-1 2-16,0 6 23 15,-6 7-28-15,-8 9 8 16,-4 5-21-16,2 11-15 16,6 16-4-16,4 5 3 15,6 1-1-15,15 0 5 0,19-6-4 16,12-6 6-16,17-5 3 16,17-2-6-16,14-7 9 15,-1-7-13-15,-12 0 0 16,-15-17 6-16,-21-15-2 15,-13-11 6-15,-15-11-4 16,-11-10-2-16,-6-9 8 16,0-7-12-16,-13-5 4 15,-10 8 4-15,-5 12 9 16,-3 22 1-16,2 21-12 0,7 19 4 16,5 3-10-16,3 25-10 15,6 18 4-15,8 18 4 16,0 10-5-16,19 2 6 15,9-1-16-15,5-6-53 16,0-6-42 0,-5-11-65-16,-4-12-158 0</inkml:trace>
  <inkml:trace contextRef="#ctx0" brushRef="#br0" timeOffset="240832.0921">29609 3918 1362 0,'0'0'31'0,"0"0"-31"15,0 0-34-15,0 0 31 16,92-6-6-16,-68 33-2 15,0 10 8-15,0 5 0 16,-5 3 3-16,-2-7-48 16,-7-5-23-16,-1-11 17 15,-5-11-20-15,-2-5 45 16,2-6 5-16,4-6 24 0,1-15 2 16,4-11-2-16,-1-5 12 15,1-2 59 1,-2-3-10-16,0 7-5 15,0 6 2-15,-2 10-26 0,1 8-6 16,0 7-15 0,2 4-11-16,7 9-7 0,1 16-4 15,2 12 10-15,-1 4-5 16,-5 0 0-16,2-1-39 16,-3-7-9-16,3-6 6 15,-3-11-31-15,0-10 23 16,-3-6 18-16,2-3 31 15,-1-19 7-15,0-6 19 0,-1-4 35 16,0-1 23-16,3 2-24 16,-3 5 8-16,1 9 10 15,-5 7-20-15,-2 5-17 16,0 5-23 0,5 0-11-16,1 19-7 0,5 8 0 15,-1 2 7-15,3 5-5 16,4-2-44-16,10-2-18 15,2-3-20-15,9-7-54 16,2-9-55-16,-1-10-61 16,-3-1-42-16</inkml:trace>
  <inkml:trace contextRef="#ctx0" brushRef="#br0" timeOffset="241047.4925">30747 4098 621 0,'0'0'189'16,"0"0"-74"-16,13-95 34 0,-19 76-35 15,-16 2-60-15,-2 9-31 16,-1 8-17-16,2 0-6 15,3 14-3-15,3 15 3 16,11 4 0-16,6 2 1 16,12-2 12-16,19-4-8 15,11-8 1-15,2-7 2 16,-6-10-4-16,-11-4 7 16,-10 0 4-16,-14-20 10 15,-3-10-25-15,-9-9-10 16,-20-8-79-16,-2-2-65 15,6-3-74-15,12 0-142 16</inkml:trace>
  <inkml:trace contextRef="#ctx0" brushRef="#br0" timeOffset="241228.059">30948 3552 450 0,'0'0'604'16,"0"0"-492"-16,0 0-84 15,0 0-23-15,0 0-4 16,0 0 20-16,48 130 18 15,-24-55 1-15,1 5-36 16,1 0 2-16,-3-1-4 16,-3-4-2-16,-1-6-53 15,4-8-44-15,-2-16-120 16,3-14-160-16</inkml:trace>
  <inkml:trace contextRef="#ctx0" brushRef="#br0" timeOffset="241532.931">31041 3995 1064 0,'0'0'19'16,"0"0"-19"-16,128 7 0 16,-70 0-2-16,1-2-26 15,-6-5-41-15,-9 0-19 16,-16-4 26-16,-14-11 37 0,-9-2 25 15,-5 2 45 1,0 5 67-16,0 5-23 0,0 3-4 16,0 2-40-16,0 0-45 15,0 17-8-15,12 9 8 16,6 6 22-16,2 2-14 16,-1-1-8-16,-1-1 0 15,-2-4 0 1,-5-9-149-16,-5-10-234 0</inkml:trace>
  <inkml:trace contextRef="#ctx0" brushRef="#br0" timeOffset="241694.256">31438 3614 802 0,'0'0'125'16,"0"0"-125"-16,0 0-326 16</inkml:trace>
  <inkml:trace contextRef="#ctx0" brushRef="#br0" timeOffset="242180.7975">31751 3935 868 0,'0'0'21'0,"0"0"-21"0,-52 83 1 16,49-51 28-16,3-4 47 15,13-3-16 1,17-4-26-16,3-7-26 16,4-8 6-16,-2-6-4 0,-7-3-4 15,-4-18 3-15,-9-4 7 16,-9-7 16-16,-1-1-3 15,-5 1-9-15,0 5 10 16,0 13 1-16,0 8 7 16,0 6-28-16,0 2-10 15,0 16-24-15,0 13 23 16,0-1-4-16,0 2 3 16,0-5-47-16,3-5 9 0,14-7 5 15,1-7-12 1,2-8 33-16,2 0 10 0,0-20 8 15,0-5 0-15,-4-5 23 16,2-3 2 0,-5 3 7-16,1 3 11 0,-2 9-2 15,0 4 2-15,-2 7-24 16,-2 7-5-16,1 0-18 16,0 6-8-16,2 13 2 15,-2 5-2-15,-1 2 8 16,3 1-3-16,2-1-76 0,6-5-81 15,6-7-156-15</inkml:trace>
  <inkml:trace contextRef="#ctx0" brushRef="#br0" timeOffset="242319.4293">32590 4028 792 0,'0'0'391'0,"0"0"-370"16,0 0-17-16,0 0-7 15,0 0 3-15,0 0-90 16,0 0-182-16</inkml:trace>
  <inkml:trace contextRef="#ctx0" brushRef="#br0" timeOffset="242435.1185">32618 4364 1014 0,'0'0'58'0,"0"0"-58"16,0 0 2-16,0 0-2 15,0 0-8-15,0 0-210 16</inkml:trace>
  <inkml:trace contextRef="#ctx0" brushRef="#br0" timeOffset="243417.796">21449 4769 1084 0,'0'0'59'0,"81"0"-59"16,19-2-81-1,38-6 81-15,27-6 18 0,17-2 36 16,12 1-26 0,-4-1-1-16,-9 0 6 0,-21 3-17 15,-32 5-11-15,-31 6-5 16,-28 2-66-16,-20 0-140 15,-18-2-141-15</inkml:trace>
  <inkml:trace contextRef="#ctx0" brushRef="#br0" timeOffset="243763.9909">23923 4563 901 0,'0'0'0'16,"0"0"-4"0,-115 66 4-16,66-40 1 0,7-2 1 15,8-5 18-15,5-7-9 16,9-6-1-16,9-5 1 16,6-1 1-16,5-3 33 15,0-13 32-15,0-6-68 16,0-1-3-16,11 2-3 0,1 7 33 15,-3 5-2-15,-5 4-17 16,1 5 9-16,1 0-26 16,7 3-6-16,9 16 2 15,8 8 1-15,8 4 2 16,5-1 1-16,12 1-89 16,8-7-96-16,9-7-152 15</inkml:trace>
  <inkml:trace contextRef="#ctx0" brushRef="#br0" timeOffset="244140.9072">24375 4618 1087 0,'0'0'18'0,"0"0"-18"15,0 0-29-15,90-4 29 16,5 10 2-16,36 3 1 16,33 1-6-16,38-2 0 15,37-2 2-15,40 2 2 16,37 3 0-16,31 6-1 16,34 5 2-16,26 8-2 15,18 2 5-15,2-3-1 16,-15-5 6-16,-30-12 0 15,-45-9 6-15,-43-3 34 0,-41-3-41 16,-42-15-1-16,-37-4-8 16,-37 1 8-1,-39-5 2-15,-39 3-9 16,-29 1 0-16,-21 6-1 16,-9 8-38-16,-1 6-115 0,-22 2-384 15</inkml:trace>
  <inkml:trace contextRef="#ctx0" brushRef="#br0" timeOffset="267952.4318">23738 6092 906 0,'0'0'3'16,"0"0"20"0,0 0 17-16,0 0 5 0,0 0 7 15,0 0-30-15,0 0-22 16,1-22-6-16,7 52-9 15,2 21 13-15,4 18 2 16,-4 18 0-16,2 15 2 16,-3 11-2-16,3 8 0 15,4 16 4-15,2 8 1 0,6 8-6 16,-3 4 1-16,-1-6 0 16,-1 2 1-16,-5-4 1 15,0-1-1-15,-3 0 21 16,-1-8-13-16,-3-5 1 15,1-9-3 1,0-11-3-16,3-5 10 0,1-7-8 16,2-5 4-16,-1-10 13 15,2-8-14-15,-2-10 12 16,1-5-4-16,-1-3-5 16,-5-4 3-16,-2-4-12 15,-3-11 3-15,-3-7-4 16,0-10 1-16,0-6-3 15,0-7 2-15,0-7-4 0,0-3 2 16,0-3-72-16,0-5-53 16,-8-25-111-16</inkml:trace>
  <inkml:trace contextRef="#ctx0" brushRef="#br0" timeOffset="269036.5456">24170 9356 241 0,'0'0'493'16,"0"0"-419"-1,0 0-45-15,0 0 39 0,0 0 40 16,0 0-26-16,-50 0-17 16,50 0-25-16,0 0 6 15,0 0-21-15,4 0-2 16,26 0 0-16,24-9-22 16,26-7 2-16,28 3-1 15,22-5-2-15,22 5 8 16,21 1-8-16,12 2 0 15,19 5-1-15,18 2 3 16,14 1-2-16,16 1 0 16,11 0-20-16,5-2-14 0,7 0-13 15,-5-1 3 1,-9-4-62-16,-10-1-1 16,-23 1 8-16,-20-2 37 15,-26 2 34-15,-32-1 28 0,-27-4 12 16,-26 1 25-16,-20 0 31 15,-17 1 9-15,-12 0 2 16,-16 3 9-16,-8 2-41 16,-8 1-2-16,-8 4-31 15,-5-1 0-15,0 2-13 16,-3 0 4-16,2 0-8 16,-2 0 3-16,0 0-47 0,1 0-24 15,-1 0-47-15,0 0-45 16,0 0 8-16,0 0-181 15</inkml:trace>
  <inkml:trace contextRef="#ctx0" brushRef="#br0" timeOffset="269377.806">28491 8824 1073 0,'0'0'32'0,"0"0"-24"15,0 0-8-15,0 0 0 0,97 22 18 16,-27 6 5-16,2 5-14 16,-5 3-5-16,-13-3-4 15,-17 4-3-15,-16-4 3 16,-17 3-4-16,-4 0 2 15,-20 7 4 1,-19 4 2-16,-12 10 25 0,-4 2-11 16,2 2 1-16,3-4-14 15,8-6-2-15,9-7-1 16,11-6-2-16,10-3-93 16,6-13-132-16,6-11-232 15</inkml:trace>
  <inkml:trace contextRef="#ctx0" brushRef="#br0" timeOffset="270344.0234">23656 6117 1006 0,'0'0'1'0,"0"0"-1"16,-121 38-13-16,73 4 13 15,4 5-4-15,5 2 4 16,10-2 4-16,10-8-3 15,10-8 2-15,7-9-3 0,2-10 3 16,4-12 4-16,16 0-1 16,7-22-4-16,1-15-2 15,-2-12-4-15,-4-3 4 16,1-4 9-16,-1 1 27 16,-1 7 65-16,3 9-38 15,1 10 17-15,6 10-5 16,10 9-47-16,9 10-19 15,12 1-9-15,11 27-5 16,10 15 1-16,11 10 2 16,5 14-9-16,7 6-61 0,3-2-70 15,2-12-181 1</inkml:trace>
  <inkml:trace contextRef="#ctx0" brushRef="#br0" timeOffset="271073.5212">29862 8857 1101 0,'0'0'12'16,"0"0"-11"-16,-71 97 0 16,33-51 3-16,3 0 0 15,0 1 2-15,5-2-4 16,7-4 5-16,3-7-7 15,8-9-8-15,8-8-51 16,2-11-73-16,2-6-57 16,0-4-259-16</inkml:trace>
  <inkml:trace contextRef="#ctx0" brushRef="#br0" timeOffset="271257.1477">29403 8895 913 0,'0'0'177'0,"0"0"-95"15,0 0-80-15,103 36 0 16,-33 3 52-16,4 7-6 16,0 0-37-16,-7-4 3 15,-6-2-14-15,-6-5 0 16,-4-4-3-16,-3-1-90 16,-1-7-80-16,-6-7-196 15</inkml:trace>
  <inkml:trace contextRef="#ctx0" brushRef="#br0" timeOffset="272352.6405">23993 5459 836 0,'0'0'149'0,"0"0"-141"0,0 0 4 15,0 0-4 1,0 0 0-16,0 0-4 0,3 2-3 15,19 23 26 1,4 2-21-16,-1-2 0 0,2-2-1 16,3-2-2-16,3-5 0 15,2-8 0-15,-2-5-1 16,0-3-2-16,-5 0-1 16,-7-16 1-16,-4-2-4 15,-10-6 8-15,-5-2 0 16,-2-1 3-16,0 4 19 15,-3 1 17-15,-8 3-18 16,-1 5 1-16,5 7 0 16,4 4-23-16,1 3 1 15,2 0-4-15,0 8-16 0,2 21 14 16,20 13 0-16,12 11 2 16,10 8 0-16,3 4 0 15,0 3 0-15,-4 2 0 16,-10-6 0-16,-14-9-7 15,-8-12 7-15,-11-8 0 16,-11-9-1-16,-24-2-2 16,-16-5 1-16,-16 1 2 15,-6 4-46-15,-8-5-218 16</inkml:trace>
  <inkml:trace contextRef="#ctx0" brushRef="#br0" timeOffset="273335.6496">24111 9313 816 0,'0'0'45'0,"0"0"-43"15,-82 23 1-15,41 2 17 16,-9 10 31-16,-8 7 13 16,-16 9-25-16,-10 11-7 15,-13 5-10-15,-10 6-12 16,-6 1 14-16,-6 2-18 16,-2 3 4-16,-1 7-8 15,-1 5 6-15,4 11-8 16,2 0 15-16,3 4-4 15,3-6 12-15,7-6-13 0,2-8 3 16,7-6 19-16,4-7-15 16,3-8 6-16,4-11-10 15,11-6-12-15,13-11 7 16,13-7-5-16,9-6-3 16,10-7 0-16,7-4 7 15,9-7-7-15,6-3 0 16,5-1-8-16,1-2 8 15,0 0-25-15,0 0-28 16,0 0 8-16,0-11-83 16,0-6-103-16,0-5-252 15</inkml:trace>
  <inkml:trace contextRef="#ctx0" brushRef="#br0" timeOffset="273693.3649">21865 10571 1010 0,'0'0'0'0,"-94"60"-8"0,45-13-1 15,4 5 8-15,-1 5-1 16,1-1 4-16,1 0 4 15,2-2 0-15,6-6-4 16,5-6 4-16,5-7-6 16,13-8 1-1,3-6-4-15,8-4 8 0,2-4-5 16,6-1 5-16,21-4 2 16,15 0 16-16,12-5-16 15,14-3-7-15,11 0 11 16,11-11-6-16,4-1 10 15,-8 2-2-15,-13 6-13 16,-17 4-152-16,-15-1-173 16</inkml:trace>
  <inkml:trace contextRef="#ctx0" brushRef="#br0" timeOffset="274377.5685">21610 11823 1196 0,'0'0'72'0,"0"0"-72"16,0 0-5-16,0 0-33 15,0 0 34-15,0 0 3 16,114-4-3-16,-16-20-2 16,1 0-55-16,-7 3 11 0,-17 5-8 15,-25 10-46 1,-21 6-3-16,-17 0 54 0,-12 8 44 16,-3 14 9-1,-25 10 21-15,-8 6 29 0,-8 5 44 16,-3 4 10-1,-2 1-40-15,-1 2-10 0,4 2-31 16,7-2-6-16,8-4-12 16,9-7-1-16,8-6-1 15,8-10-1-15,3-5-2 16,3-8 0-16,0-4-5 16,0-4 3-16,0-1-9 0,0-1 11 15,0 0 0 1,10 0 3-16,14 0-3 0,12 0 0 15,8-1 0-15,12-4 4 16,10-2-4-16,10-4 1 16,6 0-1-16,3 1 0 15,-8 9-1 1,-11 1 1-16,-19 0-47 0,-15 3-207 16,-11-3-412-16</inkml:trace>
  <inkml:trace contextRef="#ctx0" brushRef="#br0" timeOffset="277081.4768">26173 6595 1277 0,'0'0'0'0,"0"0"-2"0,0 0-14 16,-2 93 12-16,2-34 2 16,17 10 4-16,5 12-2 15,3 7 2-15,-1-1 1 16,-4-3-6-16,-4-14-33 15,-4-12-21-15,0-14-17 16,-3-14-21-16,-3-13-3 16,-3-12 21-16,-3-5 4 15,0-10 32-15,-2-18-58 16,-11-10 72-16,-2-9 27 16,-3-7 95-16,-3-13-22 15,-1-8-19-15,1-9-2 16,0-3 19-16,6 7 34 15,9 9-9-15,6 13 0 0,0 12-34 16,9 10-20-16,12 12-21 16,3 9-21-16,4 7 4 15,7 8-4-15,5 0-8 16,4 17 6-16,-3 17 0 16,-8 7-3-16,-13 10 3 15,-15 3-12-15,-5 0 6 16,-24-4-15-16,-15-6-9 15,-8-3 16-15,0-7-19 16,7-7-20-16,12-6-43 16,13-10-106-16,15-8-329 15</inkml:trace>
  <inkml:trace contextRef="#ctx0" brushRef="#br0" timeOffset="277438.4526">26959 7028 846 0,'0'0'398'0,"0"0"-368"15,0 0-30 1,0 0 0-16,0 0 18 0,0 0 8 15,-30 0-5-15,30 0-10 16,0 0-7-16,0 0-7 16,0 0 3-1,2 0 0-15,-2-3 3 0,0 2 2 16,0 1 34-16,0-4 9 16,0 0-19-16,-2-1-18 15,-2 1-10-15,4 3 2 16,0 1 1-16,0 0-4 15,0-2-34-15,0 0-58 16,0-7-78-16,3-3-314 16</inkml:trace>
  <inkml:trace contextRef="#ctx0" brushRef="#br0" timeOffset="278010.531">28007 6448 1191 0,'0'0'46'0,"0"0"-40"15,-101-22-6-15,56 30 0 16,-4 21 15-16,0 19 19 15,6 13-4-15,7 14-14 16,12 12-13-16,17 4 13 16,7 3-15-16,22-2 5 15,18-11-2-15,14-14-4 16,9-20 0-16,4-15-54 16,9-13-52-16,1-13-67 0,-5-6-226 15</inkml:trace>
  <inkml:trace contextRef="#ctx0" brushRef="#br0" timeOffset="278459.4441">28293 6766 1120 0,'0'0'50'0,"0"0"-18"15,0 0-14-15,0 0 13 16,107-56 30-16,-75 56-43 16,2 12-11-16,0 13-7 15,-4 8-5-15,-6 5 3 0,-11 3-2 16,-10-3-40-16,-3-4 4 16,0-6-3-16,-10-9 10 15,2-9-8-15,5-10 6 16,3 0 35-16,0-13 0 15,5-14 0-15,14-7-15 16,2-4 6-16,2 0 9 16,-6 2 4-16,-2 1 22 15,-4 6 21-15,-5 4-5 16,-5 9 18-16,-1 5 5 16,0 6-19-16,0 5 2 15,0 0-22-15,0 0-26 0,3 7-4 16,0 15-13-1,2 9 17-15,4 4-2 16,4 2 2-16,2-1-78 0,4-3-46 16,5-5-87-16,4-10-255 15</inkml:trace>
  <inkml:trace contextRef="#ctx0" brushRef="#br0" timeOffset="278743.8804">29137 6869 1106 0,'0'0'127'0,"0"0"-127"0,0 0-7 16,0 0 2-16,0 0 5 16,0 0 11-16,32 102-10 15,-18-69 2-15,0 1-3 16,-3-5-115-16,2-8-113 16,-3-12-290-16</inkml:trace>
  <inkml:trace contextRef="#ctx0" brushRef="#br0" timeOffset="279225.8964">29388 6623 1192 0,'0'0'35'0,"0"0"-35"0,0 0-24 15,0 0 21-15,0 0 1 16,80 84 2-16,-44-50-2 16,2-3 2-16,-4-6-64 15,0-9-2-15,-4-4-16 0,-3-10-6 16,-3-2 18 0,-7-5 23-16,-6-14 47 0,-6-6 13 15,-5-4 66-15,0-1 41 16,-6 2-40-16,-7 5 20 15,0 5-30-15,4 7-20 16,6 7-4-16,3 4-27 16,0 0-19-16,5 9-3 15,20 19-13-15,9 7 16 16,5 5 0-16,-3 3 1 16,-8-2-6-16,-7-2 4 15,-9 0 1-15,-7-3 0 16,-5 0-4-16,0-7 1 15,-17-4-2-15,-11-6 5 0,-7-6 1 16,-2-5 0-16,-1-5 0 16,6-3-1-16,13 0-54 15,10-7-97-15,9-10-169 16</inkml:trace>
  <inkml:trace contextRef="#ctx0" brushRef="#br0" timeOffset="279425.2378">30035 6855 225 0,'0'0'997'0,"0"0"-967"0,0 0-30 15,0 0 0-15,0 0 20 16,18 80 51-16,-4-38-47 16,4 1-14-1,-2 0-6-15,2-3 0 16,0-9-8-16,0-6-18 0,1-9-102 15,1-9-82-15,2-7-354 16</inkml:trace>
  <inkml:trace contextRef="#ctx0" brushRef="#br0" timeOffset="279792.1446">30574 6666 602 0,'0'0'633'0,"0"0"-584"15,0 0-49-15,0 0-2 16,106-28 2-16,-55 28 1 16,-3 3-1-16,-9 10 0 15,-13 1-2-15,-17 2-12 16,-9 0-21-16,-8 1 20 15,-26 5 6-15,-3 3 9 16,-5 1 0-16,6 0-3 16,9 1 2-16,8-1-1 15,15-3-2-15,4 1 4 0,9-6 12 16,21-4 43-16,11-3-3 16,7-9-26-16,7-2-10 15,6 0-16-15,0-6 0 16,2-14-86-16,0-6-127 15,-7-7-190-15</inkml:trace>
  <inkml:trace contextRef="#ctx0" brushRef="#br0" timeOffset="280042.4501">31223 6206 1053 0,'0'0'140'15,"0"0"-134"-15,0 0 10 16,128 103-14-16,-61-35 75 16,1 8-18-16,-9 10-16 15,-13 4-23-15,-16 0-5 16,-19 0-11-16,-11-3-1 16,-12-5-3-16,-31-6 0 15,-22-6-3-15,-21-16-52 16,-17-13-69-16,-12-18-45 15,-7-15-100-15</inkml:trace>
  <inkml:trace contextRef="#ctx0" brushRef="#br0" timeOffset="284865.882">24248 12281 1186 0,'0'0'18'0,"0"0"-17"15,0 0 0-15,0 0-1 16,0 0 0-16,23 84 0 16,-14-23 11-16,-1 10-8 15,-6 9-3-15,-2 2 0 16,0 0 0-16,0-8 1 15,0-11-1-15,0-13-25 16,0-12-35-16,7-10-22 0,2-10-8 16,0-11-8-16,-4-7 37 15,-4 0 50-15,-1-20-5 16,0-8 5 0,-6-6 9-16,-10-9 4 0,-2-7 22 15,1-11-1-15,-3-10-2 16,2-4 13-1,0 2 26-15,6 0 5 0,9 8-16 16,3 7-10-16,0 9 0 16,19 8-7-16,8 10-22 15,6 8 9-15,7 13-12 16,5 8-3-16,4 2-4 16,1 10-1-16,-4 15-1 15,-9 5 1-15,-10 5 0 0,-15 3-5 16,-12 1 6-16,0-6-1 15,-28-2-3-15,-16-6-1 16,-10-6 5-16,-1-5 0 16,7-3 2-16,10-2-3 15,17-3 1 1,16 1-39-16,5-1-145 0,38-4-101 16</inkml:trace>
  <inkml:trace contextRef="#ctx0" brushRef="#br0" timeOffset="285120.1965">25097 12397 1186 0,'0'0'20'0,"0"0"9"16,0 0-26-16,0 0 2 16,121-8 27-16,-51 10-17 15,7 10-11-15,-5 3-4 16,-8-5-36-16,-15 2-125 0,-20-2-149 16</inkml:trace>
  <inkml:trace contextRef="#ctx0" brushRef="#br0" timeOffset="285278.6156">25240 12660 804 0,'0'0'22'0,"134"18"-22"16,-60-12 13-16,0-6 56 16,-5 0-8-16,-3 0-55 15,-8 0-6-15,-15-14-204 16</inkml:trace>
  <inkml:trace contextRef="#ctx0" brushRef="#br0" timeOffset="285691.4086">23888 11953 1061 0,'0'0'6'0,"0"0"-5"15,139 5-2-15,-52-3 1 16,8 0-2-16,8-2 2 15,3 0-4-15,-6 0-42 16,-15-2-108-16,-21-13-120 16</inkml:trace>
  <inkml:trace contextRef="#ctx0" brushRef="#br0" timeOffset="285923.4559">24663 11726 805 0,'0'0'0'0,"0"0"0"15,0 0 1-15,0 0 7 16,0 0 41-16,82 97-2 16,-61-54-7-16,-8 2-7 15,-10 0-21-15,-3-5-5 16,-9-5 3-16,-15-5-7 16,-9-7 2-16,-5-1 5 15,-1-1-10-15,0-4-10 16,8-4-191-16,10-8-569 15</inkml:trace>
  <inkml:trace contextRef="#ctx0" brushRef="#br0" timeOffset="287068.3938">26183 12314 1109 0,'0'0'30'0,"0"0"22"16,0 0-31-16,0 0 12 16,107-61 12-16,-62 61-12 15,1 0-26-15,-4 12-5 16,-7 13-2-16,-8 10 1 15,-12 5-2-15,-10 6-9 16,-5 1 5-16,-3-2 5 0,-14-2-27 16,-3-9-5-16,5-7 17 15,5-11-6-15,2-8 16 16,7-8-3-16,1-2 8 16,0-20-9-1,15-11-16-15,6-5-64 16,4-3 72-16,0 0-14 0,-2-2 15 15,-7 0 16-15,-1 2 0 16,-6 5 46-16,-3 13 24 16,-1 8-10-16,-4 8 5 15,2 5-21-15,-2 2-22 16,2 0-22-16,5 17-10 16,4 12 3-16,6 9 8 0,2 5-1 15,2 2 0-15,4 1 2 16,4-1-2-16,5-2 0 15,6-4-101-15,3-10-51 16,-1-14-194-16</inkml:trace>
  <inkml:trace contextRef="#ctx0" brushRef="#br0" timeOffset="287283.3611">27059 12350 1040 0,'0'0'90'0,"0"0"-90"16,0 0 4-16,0 0-4 0,9 78 57 15,12-28-29-15,-2 3-18 16,2 2-10 0,-4-5 5-16,-3-3-6 0,-2-8 1 15,-1-8-55-15,-7-9-70 16,-4-14-141-16</inkml:trace>
  <inkml:trace contextRef="#ctx0" brushRef="#br0" timeOffset="287436.9476">26974 12015 905 0,'0'0'0'16,"0"0"-436"-16</inkml:trace>
  <inkml:trace contextRef="#ctx0" brushRef="#br0" timeOffset="287748.5314">27016 11697 757 0,'0'0'298'16,"-91"31"-287"-16,44-3-2 15,10-3-2 1,13-1-6-16,12-7-1 0,12-2 0 16,0-8 5-16,11-1 1 15,14-6-1-15,9 0-3 16,8-13 4-16,0-13 0 15,-3-2-6-15,-8-1 0 16,-10 7 0-16,-6 5 6 16,-8 7 8-16,-2 6 35 15,-2 4-43-15,4 10-6 16,4 21-12-16,7 17-1 16,9 8-102-16,6 5-175 0</inkml:trace>
  <inkml:trace contextRef="#ctx0" brushRef="#br0" timeOffset="288005.4548">27614 12453 442 0,'0'0'747'0,"0"0"-728"16,0 0-19-16,131-7 4 15,-65 7-1-15,3 0 25 0,-2 0-28 16,-6 0-3-16,-10 0-56 16,-17 0-182-16,-16-7-269 15</inkml:trace>
  <inkml:trace contextRef="#ctx0" brushRef="#br0" timeOffset="288208.0096">27789 12206 1050 0,'0'0'33'0,"0"0"-27"15,0 0-6-15,23 99 64 0,-2-56-10 16,6 2-37-16,-1 3-17 15,-1 1 6 1,-1-5-6-16,-4 0-53 0,-3-8-147 16,-1-13-241-16</inkml:trace>
  <inkml:trace contextRef="#ctx0" brushRef="#br0" timeOffset="288657.764">28342 12246 1121 0,'0'0'28'0,"0"0"-23"0,0 0-5 16,0 0-8-16,0 0 8 16,24 70 5-16,-2-34-2 15,2-7-6 1,-1-4 2-16,-3-9-47 0,-4-5 11 15,-5-8 6-15,-3-3 21 16,-7 0 6-16,1-15 8 16,-2-7-1-16,0 2 8 15,0 3 12-15,0 3 16 16,0 6-10-16,0 5-1 16,0 3-24-16,4 2-4 15,11 17-5-15,6 12 1 0,6 2 4 16,3 6-2-16,0 2 2 15,-2 3 0 1,-4 0 0-16,-7-1-1 0,-8-7 0 16,-5-3 1-16,-4-10-1 15,-7-9 1-15,-19-7 0 16,-12-7 14-16,-5 0 11 16,0-11-24-1,0-8 7-15,10 1-8 0,10 0-13 16,12 2-119-16,11-3-197 15</inkml:trace>
  <inkml:trace contextRef="#ctx0" brushRef="#br0" timeOffset="288976.2974">29007 12440 889 0,'0'0'0'16,"0"0"1"-16,0 0-2 15,0 0 2-15,48 96 2 16,-21-52 20-16,0 4-17 16,-5-2 5-16,-5-1-7 15,-2-5 15-15,-8-8 17 16,-2-4-19-16,-5-6-1 0,0-8-9 15,0-5-4 1,-14-7 5-16,-13-2 15 0,-9 0-5 16,-8-19-18-16,0-12-130 15,4-13-512-15</inkml:trace>
  <inkml:trace contextRef="#ctx0" brushRef="#br0" timeOffset="289114.9238">28936 12087 1129 0,'0'0'8'15,"0"0"-8"-15,0 0-124 16,0 0-307-16</inkml:trace>
  <inkml:trace contextRef="#ctx0" brushRef="#br0" timeOffset="289409.8914">28936 11959 476 0,'0'0'483'16,"0"0"-459"-16,-91 65-10 16,67-38-1-16,11-6 1 0,10-2-12 15,3-7 7-15,1-7 2 16,15-5-7-16,7 0-4 15,1-18 0-15,1-11-18 16,-3-8 18 0,-6-3 0-16,-3-1 0 0,-3 6 8 15,3 5 31-15,-2 12 57 16,0 8-51-16,2 10-14 16,5 16-31-16,15 26-13 15,14 19 5-15,13 14-50 16,3-3-172-16,-1-1-389 15</inkml:trace>
  <inkml:trace contextRef="#ctx0" brushRef="#br0" timeOffset="289647.9574">29749 12505 1162 0,'0'0'29'0,"95"-4"-26"16,-30 4 2-16,0-4 17 15,0 2 17-15,-7-3-35 16,-9-1-2-16,-13-6-2 0,-13-2-52 16,-14-12-90-1,-9-7-163-15</inkml:trace>
  <inkml:trace contextRef="#ctx0" brushRef="#br0" timeOffset="289819.4491">29913 12241 950 0,'0'0'3'16,"0"74"71"-16,0-27 13 15,12 2-23-15,-2 2-22 16,3 6-28-16,-2 1-13 15,0-2-1-15,-2-7-26 16,2-12-155-16,0-15-271 0</inkml:trace>
  <inkml:trace contextRef="#ctx0" brushRef="#br0" timeOffset="290664.3776">30660 12362 907 0,'0'0'125'0,"0"0"-114"15,0 0-7-15,0 0-3 16,90-6 3-16,-29 6 42 16,3 0-21-16,-8 6-17 15,-15-2-3-15,-17 2-5 16,-12 0 0-16,-12-1-4 15,-1 7-17-15,-26 2 21 16,-11 5 2-16,-3 1 4 16,0 2-4-16,9-2-2 0,12-2 0 15,14 1-1-15,6-2 1 16,18-1 9-16,19 0-1 16,12-5 0-1,9-2-7-15,4-5-1 16,6-4-55-16,0-3-147 0,-6-18-355 15</inkml:trace>
  <inkml:trace contextRef="#ctx0" brushRef="#br0" timeOffset="290858.3721">31420 12183 966 0,'0'0'42'0,"0"0"-21"15,0 0-21-15,0 0 0 16,0 0 40-16,-17 85 19 15,36-34-24-15,6 3-24 16,2 5-3-16,-2-4-8 16,0-3-1-16,-2-5-96 15,2-10-105-15,2-10-139 16</inkml:trace>
  <inkml:trace contextRef="#ctx0" brushRef="#br0" timeOffset="291113.6646">31964 12353 775 0,'0'0'13'0,"0"0"-13"16,-81-9 0-16,43 12-1 16,-1 12 5-16,5 8 8 15,4 6-1-15,9 0-8 16,11 2 11-16,10-2-12 15,0-1 12-15,25-5 31 16,12-6 11-16,8-4-15 16,3-6-25-16,0-7-15 15,4 0-1-15,-6-5-54 16,-3-20-217-16</inkml:trace>
  <inkml:trace contextRef="#ctx0" brushRef="#br0" timeOffset="291424.4924">31475 11770 840 0,'0'0'3'15,"0"0"4"-15,-79 86-11 16,72-61 4-16,7-10 0 15,1-10 8-15,20-5-8 16,4-5 6-16,2-20-6 16,-1-5-6-16,-4-4 5 15,-4-3 2-15,-5 6 5 0,-1 7 46 16,-3 8 49-16,-1 8-43 16,-1 8-12-16,6 0-38 15,6 15-8 1,6 16-5-16,8 10 5 0,3 4-2 15,2 4-61-15,1-5-184 16</inkml:trace>
  <inkml:trace contextRef="#ctx0" brushRef="#br0" timeOffset="292683.4052">24233 14793 1311 0,'0'0'0'15,"0"0"-6"-15,0 0-61 16,0 0 51-16,-3 77 16 16,-1-18 2-16,2 6 1 15,-2 7-2-15,2 3-1 16,1-4 1-16,1-4-1 15,0-12 0-15,0-10-1 16,0-11-29-16,0-13-53 16,7-12-2-16,-2-9-25 0,-2 0 56 15,-2-21 38-15,-1-14-61 16,0-12 26-16,0-14 51 16,0-8 40-16,0-10 23 15,0-7-14-15,0-5-4 16,3 0 17-16,18 11-1 15,5 15 4-15,9 24-10 16,5 14-24-16,7 16-3 16,8 11-19-16,2 0-8 15,-5 23 2-15,-15 12-3 16,-16 12-3-16,-21 8-1 16,-7 5-4-16,-35-1 8 15,-18-6 0-15,-10-15 0 16,-3-8-3-16,10-11-6 15,11-11-47-15,9-8-65 16,13-4-137-16</inkml:trace>
  <inkml:trace contextRef="#ctx0" brushRef="#br0" timeOffset="292884.5134">23899 14469 1228 0,'0'0'26'0,"0"0"-11"0,0 0-15 16,137-26-17-16,-26 19 12 15,11 1 3-15,-3-3-82 16,-16-2-187-16,-24-6-261 16</inkml:trace>
  <inkml:trace contextRef="#ctx0" brushRef="#br0" timeOffset="293080.5355">24585 14187 1022 0,'0'0'54'16,"0"0"7"-16,0 0-61 15,0 0-4-15,0 0 4 16,82 77 23-16,-53-41 16 16,-9 5-18-16,-12 5-8 0,-8-2-2 15,-2-2-8-15,-21-1 7 16,-6-6-1-16,1-1-8 15,6-2 4-15,14-3-5 16,8-3-68-16,30-7-165 16,27-11-402-16</inkml:trace>
  <inkml:trace contextRef="#ctx0" brushRef="#br0" timeOffset="293284.3445">25458 14747 1377 0,'0'0'17'0,"0"0"-17"16,0 0-21-16,87-36 8 16,-28 33 10-16,8 3 3 15,-6 1-120-15,-13 17-132 16,-21 1-277-16</inkml:trace>
  <inkml:trace contextRef="#ctx0" brushRef="#br0" timeOffset="293421.3993">25488 14986 1072 0,'0'0'134'0,"0"0"-130"0,0 0 1 16,107-14-1-1,-41 1 51-15,8-1-55 0,0 0-4 16,-9-5-221-16,-10-6-797 15</inkml:trace>
  <inkml:trace contextRef="#ctx0" brushRef="#br0" timeOffset="297059.5076">26599 14643 1175 0,'0'0'59'0,"0"0"-33"15,0 0 0 1,-24-74 20-16,24 64 18 0,0 6-19 15,0 4-32-15,16 0-11 16,7 2-2-16,6 16 0 16,-2 8-1-16,-7 9-6 15,-11 9-5-15,-9 3-28 16,-4 6-25-16,-29 0 2 16,-15-9-1-1,-5-6-8-15,0-14 13 0,3-11 30 16,9-7 25-16,11-6 3 15,11 0 2-15,13-9 0 16,6-7 22-16,0-5-3 16,22-1-2-16,7 4 20 0,5 4 3 15,4 2-15-15,0 6-16 16,5 6 17-16,-1 0-8 16,0 0-10-16,0 7-4 15,-5 5-5-15,-1 1-4 16,-2-1-41-16,-1-3-66 15,0-3-99-15,4-6-217 16</inkml:trace>
  <inkml:trace contextRef="#ctx0" brushRef="#br0" timeOffset="297284.4393">27124 14562 1121 0,'0'0'47'0,"0"0"-20"16,0 0-16-16,0 0 3 16,0 0 4-16,0 0-16 15,-20 60 1-15,30-16 4 16,5 4-7-16,0 2 0 16,0 0 0-16,-2-2-2 15,1-6-14-15,-5-9-71 16,-5-8-105-16,-4-10-105 15</inkml:trace>
  <inkml:trace contextRef="#ctx0" brushRef="#br0" timeOffset="297459.9002">27087 14272 1158 0,'0'0'0'0,"0"0"-46"16,0 0-244-16,0 0-155 15</inkml:trace>
  <inkml:trace contextRef="#ctx0" brushRef="#br0" timeOffset="297770.4923">26900 14225 1002 0,'0'0'17'15,"0"0"-15"-15,-93 43 2 16,82-37-3-16,10-3 3 16,1-3 8-16,9 0-1 15,19-15-11-15,8-8 7 16,6-8-7-16,-5 0 5 15,-3-1 14-15,-5 5 37 16,-9 7-5-16,-6 8 1 16,-8 7-13-16,0 5 1 15,1 3-40-15,5 22-6 16,8 13 3-16,3 14 0 0,5 8-1 16,6 5-68-16,6-2-81 15,6-9-134-15</inkml:trace>
  <inkml:trace contextRef="#ctx0" brushRef="#br0" timeOffset="297999.3967">27669 14639 1089 0,'0'0'2'0,"94"0"5"16,-22 0-7-16,1 0 0 0,1 0 5 15,-4 0-3-15,-7-2-2 16,-8-1-59-16,-17-4-148 16,-19-4-254-16</inkml:trace>
  <inkml:trace contextRef="#ctx0" brushRef="#br0" timeOffset="298203.3947">27920 14439 1024 0,'0'0'47'16,"0"0"-47"-16,0 0 0 15,0 0 9-15,-11 97 40 16,11-50-30-16,11 7-6 15,2 6-13-15,3 1-1 16,1 4-1-16,4-6-176 16,-1-14-223-16</inkml:trace>
  <inkml:trace contextRef="#ctx0" brushRef="#br0" timeOffset="299001.2919">28743 14515 1025 0,'0'0'1'0,"0"0"-1"15,0 0 4-15,0 0 4 16,0 0 43-16,0 0-51 0,78-26-6 16,-87 42 3-16,-7 3 3 15,2 3 2-15,4 3 0 16,10 3-2-16,1 3 0 16,25 0 2-1,6 1-2-15,3-3 0 0,-5-1 2 16,-8-4-2-16,-12-2 0 15,-8-4 0 1,-2-3 12-16,-15-3 1 0,-18-3 48 16,-10-3-15-16,-3-6-29 15,4 0-8-15,8 0-8 16,19 0-2-16,15-2-73 16,9-8-159-16</inkml:trace>
  <inkml:trace contextRef="#ctx0" brushRef="#br0" timeOffset="299287.9035">29159 14514 905 0,'0'0'51'0,"0"0"-51"15,0 0-14-15,0 0 13 16,5 77 2-16,25-35 4 15,1 4-2-15,1-2-1 16,-9-1-4-16,-6-2 2 16,-5-2 0-16,-8-2 0 15,-4-4 0-15,0-4 0 16,0-6 0-16,-4-8-2 0,-11-5 1 16,-3-6 2-16,-8-4 12 15,-6 0 6-15,-4-7-19 16,-3-21-162-16</inkml:trace>
  <inkml:trace contextRef="#ctx0" brushRef="#br0" timeOffset="299453.5139">29065 14264 907 0,'0'0'0'0,"0"0"-387"0</inkml:trace>
  <inkml:trace contextRef="#ctx0" brushRef="#br0" timeOffset="299723.7925">28927 14153 983 0,'0'0'20'16,"0"0"-13"-16,-79 56 11 0,67-43-6 16,9-6 3-16,3-3-5 15,0-4-8-15,12 0 13 16,12-11-7-16,6-9-3 16,1-5 6-16,-1-2 2 15,-5 2 29-15,-3 7-9 16,-2 7-7-16,-2 6 2 15,2 5-28-15,9 8-3 16,5 23 2-16,8 11-27 16,6 7-101-16,-2-1-155 15</inkml:trace>
  <inkml:trace contextRef="#ctx0" brushRef="#br0" timeOffset="300349.716">29694 14730 935 0,'0'0'87'0,"0"0"-65"16,85 0-22-16,-20 3 1 15,9 0 54-15,-2-3-21 16,-4 0-12-16,-7 0-11 15,-8 0-7-15,-6-7-4 16,-11-4 0-16,-9 0-111 0,-16-7-137 16</inkml:trace>
  <inkml:trace contextRef="#ctx0" brushRef="#br0" timeOffset="300533.8756">29973 14468 884 0,'0'0'143'16,"0"0"-143"-16,0 0 0 15,0 78 30-15,7-41 19 16,8 9-6-16,-1 0-32 16,0 3-9-16,-3 1 1 0,-1-2-3 15,-2-4-119 1,-2-5-160-16</inkml:trace>
  <inkml:trace contextRef="#ctx0" brushRef="#br0" timeOffset="301312.707">30595 14579 1018 0,'0'0'32'16,"0"0"-32"-16,86 0 1 15,-44 0-1-15,-5 0 6 16,-5 0 21-1,-7-2 12-15,-10-2-23 0,-7 3-1 16,-4 1 1-16,-4 0-13 16,0 0-6-16,0 0 3 15,-13 17-7-15,-3 6 7 16,-1 6 3-16,2 5 3 16,1 3 7-16,5 3-12 15,3 1 4-15,2 2-5 16,4 0 1-16,0-4-5 0,12-6-18 15,13-10-109-15,3-10-157 16</inkml:trace>
  <inkml:trace contextRef="#ctx0" brushRef="#br0" timeOffset="301581.1326">31193 14586 1001 0,'0'0'116'0,"0"0"-113"0,0 0-3 16,0 0-3-16,0 0 3 16,5 72 0-16,-2-29 4 15,1 3-4-15,-1 0 7 16,-1 4-6-16,-1-2-1 15,2-4 0-15,3-8-32 16,4-10-91-16,7-11-63 16,2-12-297-16</inkml:trace>
  <inkml:trace contextRef="#ctx0" brushRef="#br0" timeOffset="301851.4918">31574 14697 352 0,'0'0'254'0,"0"0"-249"0,0 0-5 15,-103-4 3-15,65 4 47 16,4 8 12-16,7 5 20 16,8 3-34-16,11 2-33 15,8 5 4-15,0 2 9 16,12-3 37-16,12-3-6 15,4-2-31-15,4-5-11 16,1-6-5-16,4-1-11 0,0-3-2 16,0-2-53-1,-7 0-151-15,-9-13-267 0</inkml:trace>
  <inkml:trace contextRef="#ctx0" brushRef="#br0" timeOffset="302189.4821">31226 14166 893 0,'0'0'1'0,"0"0"-1"15,0 0 0 1,-54 90 0-16,54-78 5 0,8-8-5 15,19-4 1-15,7 0 2 16,7-3 1-16,-5-15-3 16,-1-4-1-16,-7 2 7 15,-6 7-5-15,-5 4 40 16,-5 6 21-16,-2 3-41 16,2 3-16-16,6 18-2 15,7 10-1-15,4 8 2 16,0 5-1-16,4 3-4 15,3 0 0-15,3-10-142 16,-3-7-328-16</inkml:trace>
  <inkml:trace contextRef="#ctx0" brushRef="#br0" timeOffset="303429.2714">26750 15383 912 0,'0'0'98'15,"0"0"-47"-15,0 0 25 16,0 0 2-16,0 0 11 0,0 0-32 16,-15-35-57-16,15 66-7 15,0 16 5-15,2 14 4 16,1 9-4-16,-3 10 2 16,0 4 0-16,0 3-1 15,0 3-1-15,0-7-34 16,0-3-43-16,0-14-41 15,6-19-91-15,4-20-134 16</inkml:trace>
  <inkml:trace contextRef="#ctx0" brushRef="#br0" timeOffset="303763.5195">26668 15470 1072 0,'0'0'0'15,"-83"3"-7"-15,41 17-33 16,10 0 17-16,13-4 18 16,13-2 4-16,6-3-10 15,0-5-32-15,18-6-34 16,8 0 1-16,5-16-4 15,4-7-2-15,-2-5 75 16,-5 1 7-16,-3 4 46 16,-6 3 64-16,-1 5-14 15,-2 4-10-15,3 5-23 16,3 6-52-16,4 0-5 0,1 6-6 16,2 13-1-16,-1 2-21 15,-1 0-195-15</inkml:trace>
  <inkml:trace contextRef="#ctx0" brushRef="#br0" timeOffset="307714.4889">24079 9351 241 0,'0'0'596'15,"0"0"-568"-15,0 0-20 16,0 0-9-16,0 0 2 0,0 0-1 16,0 0 6-16,29 14-3 15,-4-14 3-15,-8-5-5 16,-6-2-1-16,-6-2 61 16,-5 1 6-16,0-2-26 15,0 3-10-15,-10 0-25 16,-1 2-1-16,2 4-5 15,0 1-14-15,8 0 0 16,1 0-153-16,6 6-116 16</inkml:trace>
  <inkml:trace contextRef="#ctx0" brushRef="#br0" timeOffset="308339.0572">24127 9350 333 0,'0'0'315'15,"0"0"-244"-15,0 0-48 16,0 0 33-16,0 0 2 16,0 0 2-16,0 0-29 15,-31-10-8-15,30 10-22 16,-4 1 0-16,4 8 0 0,-1-1-1 15,2 1 0 1,0-1 4-16,6-1-1 0,12-2-6 16,0-5-11-16,1 0-19 15,-4-2 23-15,-8-8 10 16,-5-2 0-16,-2-2 23 16,0-1 6-16,-15 2 4 15,-3 4-6-15,-4 0-16 16,-2 7 0-16,0 2-9 0,-1 0-1 15,5 6-1 1,8 8-6-16,12 5-64 0,0-3-97 16,23-5-116-16</inkml:trace>
  <inkml:trace contextRef="#ctx0" brushRef="#br0" timeOffset="313588.5002">24153 9349 877 0,'0'0'77'0,"0"0"-74"15,0 0 13-15,0 0 76 16,0 0-34-16,3-86-28 15,-3 63-25-15,-2-7 8 16,-2-2-4-16,-2-5-6 16,0-4 5-16,0-2-8 15,-3-4 0-15,1-4 0 16,4-3 1-16,2-4-2 16,2-1-2-16,0-5 0 0,3-4 2 15,11-3 2 1,2-4-1-16,-1 2 2 0,-3-2 1 15,-9 0-2-15,-3 1 3 16,0 3 0-16,-11 5 9 16,-6 12-10-1,-1 7 8-15,4 7-5 0,0 2-2 16,3 1-4-16,0 1 0 16,1 5 2-16,3 3-4 15,-2 1 2-15,1 7 0 16,-4-1 0-16,0 6-10 15,-2 4-9-15,1 1-11 0,1 2-24 16,1 4 11-16,3-1 6 16,1 4-20-16,-2-3-28 15,0 3 31-15,-2-1 11 16,-2-2 7-16,-4 1 14 16,-5-2 22-16,-2 0 6 15,-4-1 17-15,-5-1 15 16,-1-2-5-16,-2-2 9 15,0 4 16-15,3-3 4 16,2 1-12-16,4 2-30 16,9 3 21-16,9-2-7 15,8 5-3-15,1 0 2 16,16-1-28-16,24-1-5 16,19-1 0-16,14 0-6 15,9-3 3-15,1-1 3 0,-2-4 0 16,-4-1 1-16,-14 1 4 15,-16 5 5-15,-16 1-3 16,-13 4-7-16,-11 2-1 16,-4 0-54-16,-3 2-113 15,0 7-60-15</inkml:trace>
  <inkml:trace contextRef="#ctx0" brushRef="#br0" timeOffset="314462.8394">25365 9094 975 0,'0'0'71'16,"0"0"-43"-16,0 0-26 15,0 0 35-15,0 0-5 16,0 0-16-16,0 0 5 0,-4 100-8 15,4-51-11 1,7 1 6-16,1 0-8 0,-2-4-74 16,0-9-141-1,-3-10-278-15</inkml:trace>
  <inkml:trace contextRef="#ctx0" brushRef="#br0" timeOffset="318114.4721">22154 10628 1034 0,'0'0'98'0,"0"0"-78"0,0 0-15 16,0 0-1-16,0 0 4 15,0 0 9-15,-17 39 3 16,28-12-17-16,8 5 10 16,4 1-10-16,5 2-3 15,3-3-36-15,3-2-194 16,-3-8-234-16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34:53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24417 9868 448 0,'0'0'170'15,"0"0"-55"-15,0 0 2 16,0 0 19-16,0 0-72 16,25-86 13-16,-25 72-31 0,-6-4-2 15,-7 3-2 1,-4 1-21-16,1 0-5 0,-3 1 19 16,0 3-26-16,2 2 7 15,0 2-10-15,-2 5-6 16,0 1 0-16,-4 0-1 15,-2 0 1-15,1 5-6 16,-3 8 6 78,3 3 0-94,0 2-3 0,2 4-3 0,3 0 4 0,5 3-1 0,2 3 1 0,5 3-2 0,2-1 4 0,5 3 0 0,0 2 0 0,0-1 1 0,6-2-3 0,10-1 2 0,4-3-38 15,5-4 33-15,4-5-17 16,2-5-4-16,0-3 20 16,2-4-24-16,2-1 17 15,-3-6-3-15,0 0-10 16,-1 0 23-16,-3-7-1 16,-1-7 4-16,0-2 0 15,-5-3 3-15,-1 0-5 16,-4-3 2-16,0-2 0 15,-3 2 3-15,-3 1-2 16,-3-1 0-16,-3 0 0 16,-4 1 12-16,-1 0-10 15,0 0 14-15,-6 1-13 0,-8-1 28 16,-3 1-25-16,-1 2 8 16,-3 1 0-16,0 1-8 15,1 3-7-15,-3 1 0 16,2 4 3-16,0 0 0 15,-1 3 0-15,-1 2-3 16,1 3 0-16,0-2 3 16,5 2-6-16,-1 0 3 15,2 0 0-15,3 0-1 16,-4 0 1-16,2 0 0 0,-1 6 0 16,-1 2-2-16,1 2-1 15,1 2 3 1,0-1-3-16,3-1-3 0,2 6 6 15,1-2 0-15,3 1-3 16,2 3-3-16,0 4 4 16,3 1 2-16,-1 3 0 15,2-1-7-15,0 1 7 16,0-3-6-16,2 2 4 16,12-3-21-16,3 1 20 15,4-3-10-15,0-4-6 16,1-3 15-16,-1-3-81 15,2-4-52-15,1-6-149 0</inkml:trace>
  <inkml:trace contextRef="#ctx0" brushRef="#br0" timeOffset="7368.405">21667 14841 960 0,'0'0'55'0,"0"0"-15"15,0 0-5-15,0 0-30 16,98-36 40-16,-29 36-1 15,16 0-23-15,9 0-10 16,6 10-8-16,6 4-3 16,1 1 0-16,0 1-3 15,-2-2-1-15,-6-4-38 16,-5-1-30-16,-8-4-8 0,-12-1-81 16,-16-4-96-1</inkml:trace>
  <inkml:trace contextRef="#ctx0" brushRef="#br0" timeOffset="7534.9598">22872 14671 907 0,'0'0'66'0,"0"0"-66"15,0 0-1-15,0 0 0 16,0 0 1-16,0 0 34 15,81 95-22-15,-52-42-10 0,-12 0 1 16,-11-2-3 0,-6-6-1-16,-4-5-1 0,-22-7-1 15,-8-6-8-15,-12-2-103 16,-8-8-80 0</inkml:trace>
  <inkml:trace contextRef="#ctx0" brushRef="#br0" timeOffset="10897.5512">13679 12986 1058 0,'0'0'245'15,"0"0"-245"-15,0 0-39 16,0 0 25-16,0 79 11 15,0-30 4-15,0 8-1 16,8 5 0-16,2 2 2 16,-2-1-2-16,1-5 0 15,-2-7-7-15,-1-11-37 16,-2-8-13-16,-2-9 6 16,-1-12 22-16,-1-6-1 0,0-5 3 15,0 0 12-15,0-16 15 16,-9-13 0-16,-1-9 3 15,1-9-3-15,0-5 16 16,-1-6-4-16,2-1 20 16,4 0 17-16,4 1-4 15,0 6-9-15,4 4-4 16,12 10-9-16,3 6-1 16,1 11-10-16,3 7 4 15,3 10-16-15,2 4 5 16,0 2-12-16,2 20 5 0,-9 11 2 15,-12 8-2-15,-9 6-12 16,-3 0 14-16,-24-5-5 16,-9-4 5-16,-5-11-3 15,-3-6 4-15,4-7-1 16,2-9 0-16,8-5 3 16,8 0-6-16,8-5-10 15,10-13-50-15,4-3-70 16,9-4-105-16,18-3-201 15</inkml:trace>
  <inkml:trace contextRef="#ctx0" brushRef="#br0" timeOffset="11201.7391">13184 12637 1156 0,'0'0'5'15,"0"0"-4"-15,0 0 0 16,88-15-1-16,-18 15 0 15,15 0 3-15,12 0-7 16,3 0 4-16,1 0-59 0,-14 0-41 16,-14 0-101-16,-28-1-31 15,-21-11-203-15</inkml:trace>
  <inkml:trace contextRef="#ctx0" brushRef="#br0" timeOffset="11329.3967">13900 12537 607 0,'0'0'182'15,"0"0"-103"-15,0 0-12 16,0 0 5-16,0 0-19 15,0 0-29-15,-54-15-24 16,72 45 0-16,6 7 16 16,3 2-5-16,-5-1 12 15,-7-1-7-15,-9-4-14 0,-6-3 14 16,-3-3-6-16,-17-2-6 16,-5 1 5-16,-2 1-8 15,4-4-2-15,9-1-103 16,13-7-245-16</inkml:trace>
  <inkml:trace contextRef="#ctx0" brushRef="#br0" timeOffset="11668.3887">14361 13053 1064 0,'0'0'32'16,"0"0"-30"-16,127 4-1 15,-66-4 1-15,-3 0-2 16,-6 1-6-16,-10 2-81 16,-16 1-336-16</inkml:trace>
  <inkml:trace contextRef="#ctx0" brushRef="#br0" timeOffset="11827.9635">14434 13272 1013 0,'0'0'38'0,"81"0"-27"16,-29 0 15-16,6-2 59 16,6-7-62-16,2 1-23 15,-3-5-113-15,-5-4-639 16</inkml:trace>
  <inkml:trace contextRef="#ctx0" brushRef="#br0" timeOffset="13205.5406">15250 13144 1070 0,'0'0'88'0,"0"0"-41"15,0 0-40-15,0 0 60 16,0 0 1-16,100-63-37 16,-61 63-17-16,-3 15-13 15,-7 14-2-15,-10 4-4 16,-9 6 2-16,-10-3-1 0,0-1 2 15,-10-6 2-15,-7-8-5 16,1-6 0-16,7-9 4 16,3-4-2-16,6-2 3 15,0-2 1-15,1-19-1 16,20-8-50-16,3-7 36 16,4-1 10-16,-4-1 4 15,-3 3 2-15,-9 4 14 16,-3 8 35-16,-3 5-22 15,-5 9 9-15,-1 6-9 16,0 3-28-16,0 0-1 16,2 22-10-16,-1 7 10 15,2 8-2-15,0 1 2 16,2-1 0-16,1-4-2 16,4-1-3-16,7-5-52 0,8-7-49 15,6-8-117-15,7-12-234 16</inkml:trace>
  <inkml:trace contextRef="#ctx0" brushRef="#br0" timeOffset="13378.0775">15901 13115 1205 0,'0'0'45'0,"0"0"-45"15,0 0 0-15,0 0 2 16,0 0 45-16,-6 101-25 15,6-62-20-15,3 0 1 0,4-6-6 16,7-10-93-16,1-9-226 16</inkml:trace>
  <inkml:trace contextRef="#ctx0" brushRef="#br0" timeOffset="13536.655">15860 12660 1012 0,'0'0'174'15,"0"0"-174"-15,0 0-270 0,0 0-352 16</inkml:trace>
  <inkml:trace contextRef="#ctx0" brushRef="#br0" timeOffset="13906.7111">15860 12660 1003 0,'-53'-29'10'15,"17"57"8"-15,2 2 6 16,7-3 50-16,9-2-38 16,7-2-34-16,11-9 6 15,0-2-6-15,5-9 1 16,17-3 5-16,2 0-7 15,4-15 5-15,-2-2-6 0,-5 2 0 16,-4 5 7-16,-3 7-6 16,-2 3 32-1,0 0-25-15,0 13-8 0,0 13-1 16,-2 10-4-16,2 8-4 16,3 7-1-16,9 1-133 15,10-4-160-15</inkml:trace>
  <inkml:trace contextRef="#ctx0" brushRef="#br0" timeOffset="14001.0079">16344 13158 1251 0,'0'0'0'16,"0"0"0"-16,131 0-7 15,-74 0 7-15,-4 0-3 16,-3 0-69-16,-4 0-105 16,-10 0-172-16</inkml:trace>
  <inkml:trace contextRef="#ctx0" brushRef="#br0" timeOffset="14260.299">16558 13026 916 0,'0'0'103'0,"0"0"-63"16,0 0-35-16,0 0 58 0,0 0 10 16,-8 76-36-16,8-37-15 15,0 4-21-15,0 1 4 16,0-1-6-16,5-2 1 16,8-3-30-16,6-8-136 15,5-10-205-15</inkml:trace>
  <inkml:trace contextRef="#ctx0" brushRef="#br0" timeOffset="14692.1495">16857 13141 154 0,'0'0'1042'0,"0"0"-967"15,0 0-74-15,0 0-1 16,0 0 0-16,0 0 11 15,15 34-11-15,12-7 1 16,9-2-1-16,4-5-5 16,3-6-45-16,-4-7-19 15,-6-7-30-15,-10 0 52 16,-9-15 43-16,-8-10 4 16,-6-2 58-16,0-5 28 15,-3 4-32-15,-9 3-5 16,0 6-10-16,5 11 12 15,5 5-24-15,2 3-27 16,0 13-8-16,3 14-4 0,10 9 10 16,3 5 2-16,-3 3 0 15,-4 2-2-15,-5-3 4 16,-4 1-2-16,0-3 0 16,0-3 1-16,-4-8-5 15,-9-8 4-15,-4-8 0 16,-4-8 3-16,-7-6-3 15,-5 0 8-15,0-3-1 16,5-13-7-16,13-2-17 16,15-1-109-16,12-6-217 15</inkml:trace>
  <inkml:trace contextRef="#ctx0" brushRef="#br0" timeOffset="14924.1821">17538 13191 482 0,'0'0'587'16,"0"0"-584"-16,0 0-3 16,0 0 0-16,0 0 0 15,7 73 4-15,2-40 15 16,-2 4-17-16,-2 1 3 15,-5-5 6-15,0-2 3 16,0-3 2-16,-6-8-14 16,-5-6 0-16,0-7 6 0,-2-7-8 15,1-1-70-15,4-27-379 16</inkml:trace>
  <inkml:trace contextRef="#ctx0" brushRef="#br0" timeOffset="15122.6585">17415 12745 1248 0,'0'0'0'0,"0"0"-91"16,0 0-115-1,0 0-18-15</inkml:trace>
  <inkml:trace contextRef="#ctx0" brushRef="#br0" timeOffset="15363.5252">17415 12745 1056 0,'-39'-14'15'0,"2"38"-10"15,1 4 2-15,8 1 56 16,9-2-42-16,9-4-21 0,9-7 2 15,1-7-2 1,0-9-13-16,12-3 6 0,7-19 4 16,0-11 3-16,-2-5 2 15,-2 0-1-15,-2 1 19 16,4 7 8-16,-2 8 44 16,1 7 8-16,-1 9-37 15,4 6-30-15,1 11-13 16,2 22-12-16,0 11 8 15,1 3-29-15,-5 0-147 16,1-6-191-16</inkml:trace>
  <inkml:trace contextRef="#ctx0" brushRef="#br0" timeOffset="16359.793">17452 13052 660 0,'0'0'0'16,"0"0"-592"-16</inkml:trace>
  <inkml:trace contextRef="#ctx0" brushRef="#br0" timeOffset="19200.4797">13469 14626 637 0,'0'0'693'0,"0"0"-693"16,0 0-124-16,0 0 101 16,0 101 21-16,0-32 4 15,0 9 0-15,0 7-2 16,3-5 0-16,3-7-9 16,-5-8-73-16,2-16-10 15,0-16-49-15,-3-15-2 16,0-16 35-16,0-2 108 15,-1-25 50-15,-11-13 28 16,1-12-31-16,-1-8-19 16,2-11 16-16,6-2 21 15,1-6 15-15,3 2-25 0,0 6 4 16,4 13 6-16,11 15-33 16,1 13-4-16,7 15-10 15,5 10-18-15,3 3-1 16,5 16-1-16,-3 16-4 15,-6 9 4-15,-12 5-1 16,-15 4-1-16,-14-2 4 16,-23-5-6-16,-12-12 6 15,1-8-1-15,2-8 3 16,2-8-1-16,7-6-1 16,6-1-55-16,10-14-168 0,12-18-605 15</inkml:trace>
  <inkml:trace contextRef="#ctx0" brushRef="#br0" timeOffset="19427.8717">13303 14447 1081 0,'0'0'0'15,"0"0"-43"-15,85-4-15 16,-21 4 57-16,7 0-3 16,4 0-1-16,-3 0-141 0,-9 0-132 15</inkml:trace>
  <inkml:trace contextRef="#ctx0" brushRef="#br0" timeOffset="19652.2719">13685 14283 189 0,'0'0'265'16,"0"0"-257"-16,0 0 49 16,0 0 31-16,90 94-23 15,-56-55-28-15,-7 6 11 0,-9-6 12 16,-14 0 4 0,-4-9-29-16,-16-4 35 0,-15-3-3 15,-4-7-48-15,-1 0-1 16,5-2-17-16,7-1-1 15,15-1-13-15,9-4-252 16</inkml:trace>
  <inkml:trace contextRef="#ctx0" brushRef="#br0" timeOffset="19906.1701">14263 14733 1188 0,'0'0'14'15,"0"0"-14"-15,0 0 2 16,0 0 3-16,0 0 17 15,120 3-22-15,-76 4-3 16,-6 2-97-16,-12-1-158 16,-20-4-326-16</inkml:trace>
  <inkml:trace contextRef="#ctx0" brushRef="#br0" timeOffset="20074.7091">14222 14929 750 0,'0'0'213'0,"0"0"-206"15,0 0 2-15,99 4 37 16,-50-4-6-16,3 0-40 16,3 0-9-16,-6-10-432 15</inkml:trace>
  <inkml:trace contextRef="#ctx0" brushRef="#br0" timeOffset="21889.423">15000 14666 1027 0,'0'0'38'15,"0"0"-12"-15,0 0 30 16,0 0 19-16,0 0-32 15,0 0-42-15,80-39 4 16,-56 41-10-16,-5 10 4 16,-11 2-4-16,-8 3-1 15,-3 6-12-15,-25 0 13 0,-5 5-2 16,-2-4 7-16,7-3-2 16,10-4 2-16,9 0 0 15,9-2 0-15,0-1 3 16,18 0-3-16,16-2 0 15,14-5-1-15,9-3-1 16,8-4-139-16,1 0-139 16</inkml:trace>
  <inkml:trace contextRef="#ctx0" brushRef="#br0" timeOffset="22098.8698">15593 14640 1031 0,'0'0'80'0,"0"0"-46"0,0 0-33 16,0 0 7-16,0 0 14 16,0 0-18-16,12 72 23 15,5-24-17-15,0 1-8 16,-4-2-2-16,-3-6 2 16,-6-5-2-16,-2-7 0 15,-1-7-1-15,1-4-8 16,-1-15-147-16,4-3-250 15</inkml:trace>
  <inkml:trace contextRef="#ctx0" brushRef="#br0" timeOffset="22288.8717">15641 14377 1060 0,'0'0'0'16,"0"0"-329"-16</inkml:trace>
  <inkml:trace contextRef="#ctx0" brushRef="#br0" timeOffset="22528.9763">15641 14377 894 0,'-19'-6'12'16,"-6"28"-3"-16,8-1 16 16,6-5 18-16,11-3-24 15,0-7-6 1,11-4-10-16,13-2 1 0,5-5 3 16,4-17-5-16,-3-4 1 15,-2 0 4-15,-5 1 17 16,-4 5 42-16,-7 5-9 15,-1 8-4-15,-4 7-10 16,2 0-43-16,4 11 0 16,3 20-7-16,1 8-1 15,5 9-37-15,3 1-83 0,5-2-176 16</inkml:trace>
  <inkml:trace contextRef="#ctx0" brushRef="#br0" timeOffset="22821.9365">16097 14716 1170 0,'0'0'49'16,"0"0"-35"-16,0 0-11 15,0 0-3-15,132 2 14 16,-69 7 5-16,4-4-19 0,-6 2-2 16,-12-3-41-16,-16-4-117 15,-21 0-148-15</inkml:trace>
  <inkml:trace contextRef="#ctx0" brushRef="#br0" timeOffset="23010.4308">16210 14539 974 0,'0'0'72'0,"0"0"-65"15,0 0-5-15,0 0 73 16,17 105-28-16,-9-60-28 16,0-1-11-16,-1 2-6 0,-1 2-2 15,3-7-1-15,5-7-135 16,8-14-189-16</inkml:trace>
  <inkml:trace contextRef="#ctx0" brushRef="#br0" timeOffset="23460.229">16854 14586 1163 0,'0'0'11'16,"0"0"-11"-16,0 0 1 16,-98-3-1-1,78 21 6-15,8 3-3 16,6 1 2-16,6-1-5 0,0-3 0 16,17-6-1-16,8-3-10 15,0-8-65-15,-2-1-1 16,-7-4-2-16,-6-14 30 15,-7-7 49-15,-3 1 20 16,0 1 47-16,0 3-5 0,-3 6 15 16,2 5-5-1,-2 7-20-15,3 2-18 0,0 3-34 16,0 19-9-16,14 9 7 16,1 9 3-16,1 5-3 15,-4 2 1-15,-2 3 1 16,-5-2-1-16,-5-7 1 15,0-7 0-15,0-9-1 16,-6-9 1-16,-11-4 0 16,-5-9-1-16,-8-3 3 15,-4 0 5-15,1-11-6 16,8-9-1-16,13-3-5 16,12-2-184-16,10-3-396 15</inkml:trace>
  <inkml:trace contextRef="#ctx0" brushRef="#br0" timeOffset="23755.6021">17412 14569 865 0,'0'0'98'15,"0"0"-72"-15,0 0-26 16,0 0 0-16,0 0 25 16,0 0 29-16,12 97 1 15,1-61-21-15,1 1-18 16,-5 0 2-16,-5-1-15 0,-1 1 10 16,-3-3-8-16,0-4-3 15,0-6 6-15,-1-7-6 16,-7-6-1-16,2-4 1 15,-2-3 2-15,0-1-4 16,-1-3 2-16,-3-2-2 16,0-20-64-16,0-17-353 15</inkml:trace>
  <inkml:trace contextRef="#ctx0" brushRef="#br0" timeOffset="23900.8675">17278 14383 989 0,'0'0'75'0,"0"0"-75"15,0 0-209-15</inkml:trace>
  <inkml:trace contextRef="#ctx0" brushRef="#br0" timeOffset="24194.0825">17315 14334 740 0,'0'0'312'0,"0"0"-312"16,0 0 0-16,0 0 0 16,0 0 5-16,0 0-2 15,-10 69 4-15,30-69-2 16,3-14-5-16,-2-11 0 15,-4-5 0-15,-4 0 1 16,-4 4 22-16,-2 10 42 16,-1 6-16-16,-3 5 18 15,-2 5-33-15,1 0-34 16,2 22-13-16,6 11 11 16,1 12-1-16,7 2-39 15,9-4-86-15,9-9-350 16</inkml:trace>
  <inkml:trace contextRef="#ctx0" brushRef="#br0" timeOffset="24642.6289">17340 14533 861 0,'0'0'13'0,"0"0"-8"15,0 0-5-15,0 0 1 0,0 0 29 16,0 0 49-16,-4-1-63 16,4 1-11-16,0 1-5 15,-2-1-80-15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6T04:48:44.17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2545 3584 1316 0,'0'0'76'0,"0"0"-20"16,0 0-52-16,0 0-3 16,0 0 11-16,0 0-12 15,0 0-7-15,0 35 0 16,3 34-5-16,0 19 11 16,0 11 1-16,-2-1 0 15,-1-4-11-15,0-8-35 16,-3-9 7-16,-13-15-20 15,-2-16-12-15,2-16 11 16,2-16-17-16,1-12 40 16,-1-2 33-16,-2-14 4 15,-2-10 3-15,3-5 0 16,6 1 0-16,3 5 23 16,6 3 28-16,0 6-11 0,9 6-14 15,18 5-16-15,7 3-11 16,8 0-2-16,6 8 0 15,-1 2 0-15,3-3 0 16,2 0 0-16,0-7 2 16,-1 0-1-16,-5 0 0 15,-7-17 2-15,-5-9-3 16,-8-7-3-16,-11-10 0 16,-10-12 1-16,-5-3 1 15,-19-4 2-15,-23-1 0 16,-13 5 18-16,-9 8 8 15,-3 8 3-15,0 13 4 16,7 14-22-16,12 13-6 16,14 2-5-16,9 11-2 0,4 17 1 15,12 12-5-15,3 8 4 16,6 5 1-16,0 2-5 16,21-2-79-16,19-9-79 15,8-12-161-15</inkml:trace>
  <inkml:trace contextRef="#ctx0" brushRef="#br0" timeOffset="194.0818">3101 3892 1329 0,'0'0'26'0,"0"0"-26"16,0 0-1-16,0 0 0 15,0 0-10-15,0 0 9 16,27 99 0-16,-7-55 2 0,-4 0-19 16,-4-9-128-16,-1-12-148 15</inkml:trace>
  <inkml:trace contextRef="#ctx0" brushRef="#br0" timeOffset="368.8436">2969 3623 1231 0,'0'0'0'0,"0"0"-347"16,137-7-115-16</inkml:trace>
  <inkml:trace contextRef="#ctx0" brushRef="#br0" timeOffset="644.8199">3425 3831 865 0,'0'0'15'0,"0"0"-11"0,0 0-2 15,0 0-2-15,0 0 5 16,-43 96 31-16,82-68 21 15,4 2-39-15,-3-1-15 16,-10-1-2-16,-15 1 0 16,-12-2-2-16,-3-4 1 15,-30 0 0-15,-16-6 25 16,-14-5-3-16,-4-4-8 16,6-7-3-16,12-1-11 15,13 0-33-15,19-12-174 16,14-7-420-16</inkml:trace>
  <inkml:trace contextRef="#ctx0" brushRef="#br0" timeOffset="1026.8735">3899 3482 1048 0,'0'0'114'0,"0"0"-84"15,0 0-30-15,0 0-15 16,0 0 15 0,0 119 23-16,14-38 6 0,7 10-10 15,0 3-13-15,-2-2-3 16,-3-7 3-16,-5-5-2 16,3-6-8-16,-1-11 4 15,0-9-64-15,2-12-55 16,-1-15-109-16,-7-16-349 15</inkml:trace>
  <inkml:trace contextRef="#ctx0" brushRef="#br0" timeOffset="1492.3916">3894 4064 1022 0,'0'0'89'0,"0"0"-72"16,0 0-13-16,137-51-8 15,-64 41 3-15,9-1 1 16,6 1-25-16,1-1-55 16,-12-3-22-16,-18-2 63 15,-21-1 27-15,-19 0 12 16,-16 2 41-16,-3 2 53 16,-14 1-77-16,-21 8-1 0,-10 4 6 15,-4 0 9-15,4 4 6 16,9 17-8-16,12 1-18 15,12 3-3-15,7 3-3 16,5-2-2-16,0-2 13 16,23-5-7-16,10-6 3 15,7-7 0-15,4-6-12 16,-7 0 0-16,-4-13-11 16,-6-9-7-16,-13-3 18 15,-6-3 2-15,-8 0 0 16,0 3 15-16,0 7 0 15,-5 5 27-15,1 7 4 16,0 4-7-16,4 2-37 16,0 0-4-16,0 15-15 15,0 9 14-15,10 5 1 0,5 1-1 16,6-1-49-16,1-6-52 16,4-6-72-16,2-14-137 15</inkml:trace>
  <inkml:trace contextRef="#ctx0" brushRef="#br0" timeOffset="1859.385">4796 3817 1019 0,'0'0'54'0,"0"0"-54"0,0 0 0 16,0 0 0-16,0 0 16 15,5 86-1-15,10-48-12 16,1-4 3-16,1-3-6 15,-3-9 0 1,0-8-2-16,-4-5-51 16,2-9-9-16,-1 0 7 0,-1-16 6 15,-1-7 27-15,3-5 22 16,1-3 18-16,1 1 47 16,5 3 1-16,-4 7 0 15,-3 4 15-15,0 9-30 16,-4 5 15-16,2 2-58 0,-1 0-8 15,0 18-5-15,1 9-2 16,-1 5 6-16,-1 3-3 16,2-3 2-1,2-4 2-15,12-6-53 0,9-7-29 16,10-8-51-16,14-7-115 16,4 0-348-16</inkml:trace>
  <inkml:trace contextRef="#ctx0" brushRef="#br0" timeOffset="2050.5427">5505 3865 890 0,'0'0'30'16,"0"0"-19"-16,-94-8 51 15,67 10 32-15,8 18-34 16,2 4-26-16,7 2-4 16,5 4 11-16,5-1 5 0,2-3-6 15,17-2-15-15,8-3-13 16,7-7-6-16,5-5-6 15,10-6-58-15,5-3-113 16,0-3-185-16</inkml:trace>
  <inkml:trace contextRef="#ctx0" brushRef="#br0" timeOffset="2353.9529">5718 3976 864 0,'0'0'296'0,"0"0"-261"15,0 0-32-15,91-13 6 0,-52 5 44 16,-5-2-41 0,-7-1 1-16,-9 0-8 0,-9-2 1 15,-9-1 21-15,-2 2-17 16,-23-1-10-16,-12 8-4 16,-9 5-12-16,-2 4 13 15,2 18-5-15,10 9 2 16,12 3 4-16,12 0 2 15,12-1 7-15,0-2 48 16,20-5-22-16,5-6-3 16,5-7-19-16,4-6-6 15,3-5-5-15,2-2-19 16,1 0-127-16,-2-19-128 0</inkml:trace>
  <inkml:trace contextRef="#ctx0" brushRef="#br0" timeOffset="2950.1158">7146 3698 1178 0,'0'0'16'16,"0"0"-10"-16,-124-3-6 16,72 28 0-16,6 7 16 15,3 12-6-15,11 13 2 0,19 3-4 16,13 3-3-1,4-1 5-15,34-5-4 16,15-11-2-16,14-10-4 16,9-10-13-16,5-14-101 0,4-11-184 15</inkml:trace>
  <inkml:trace contextRef="#ctx0" brushRef="#br0" timeOffset="3155.38">7607 3896 1175 0,'0'0'52'16,"0"0"-34"-16,0 0-17 15,0 0 6-15,0 0 11 16,0 0-9-16,-30 108 1 0,48-47 10 16,3-2-15-1,1-1-2-15,-4-4-3 0,-1-8-71 16,-7-5-14-1,0-10-108-15,-2-11-175 16</inkml:trace>
  <inkml:trace contextRef="#ctx0" brushRef="#br0" timeOffset="3426.2749">7562 3863 1243 0,'0'0'49'0,"-25"-83"-12"0,23 60-4 15,2 5 56-15,8 8-37 16,23 8-29-16,16 2-23 16,14 11-10-16,4 15 10 15,-2 11-5-15,-15 5-33 16,-20 7-3-16,-13-2-15 16,-15-1-7-16,-23-7-3 15,-21-8 22-15,-1-8 28 16,-1-5 7-1,16-7-20-15,15-5-51 0,15-5-68 16,22-1-6-16,29 0-104 16</inkml:trace>
  <inkml:trace contextRef="#ctx0" brushRef="#br0" timeOffset="3970.6207">8399 3937 1112 0,'0'0'54'0,"0"0"-40"15,0 0-10-15,-107-30 7 16,59 30 33-16,-3 14-20 16,9 13-4-16,14 7-18 15,13 2 1-15,15 1 4 16,5-3-3-16,32-7 3 16,11-9-7-16,7-11-4 15,5-7-40-15,-11 0-10 0,-12-13 25 16,-14-11 27-1,-13-2 2-15,-10-6 4 16,0 2 17-16,-5 3 6 16,-14 5 19-16,0 12 0 15,4 10-25-15,-3 0-19 0,3 16-2 16,9 15 0-16,3 7-2 16,3 4 5-16,12-5 0 15,21-4-1-15,9-10-1 16,8-11-2-16,10-8-15 15,4-4-18-15,0-8 5 16,-4-17 0-16,-9-7 29 16,-17-8 4-16,-12-7 15 15,-11-3 23-15,-11-2 7 16,0 8-4-16,-5 6-8 0,-9 18-19 16,3 9 11-16,8 8-24 15,3 3-5 1,0 12-5-16,0 19-2 15,6 12 7-15,15 7 0 16,0 0 4-16,3-2-7 16,-2-3 3-16,2-9-12 0,-5-3-39 15,-4-12-65-15,-10-10-73 16,-5-11-191-16</inkml:trace>
  <inkml:trace contextRef="#ctx0" brushRef="#br0" timeOffset="4431.8943">8571 3975 1051 0,'0'0'38'0,"109"0"-32"15,-36 0-6-15,4 0 7 16,1 0-4-16,-2-4 5 16,-10-14-6-16,-17-6-1 15,-15-1 5-15,-20-3 12 16,-14 3 46-16,0 0-1 15,-5 5-16-15,-11 5-2 16,4 8-20-16,0 7-10 16,-3 0-15-16,7 16-7 15,2 15 7-15,2 8-3 16,4 8 6-16,0 1-2 16,12-6-1-16,6-7 0 0,1-10 3 15,1-8-3-15,-2-12-27 16,1-5 5-16,3-2-12 15,-4-20 1-15,0-5 5 16,-4-5 17-16,-3-3 10 16,-3 5 1-16,1 7 8 15,-1 7 33-15,0 10-4 16,3 6 3-16,1 0-28 16,6 8-12-16,4 14 8 15,-2 5-8-15,-3 1 0 16,-6 1-3-16,-1-1 3 15,-4-1-1-15,-3-3-38 0,-1-6-75 16,1-2-80 0,3-9-254-16</inkml:trace>
  <inkml:trace contextRef="#ctx0" brushRef="#br0" timeOffset="4837.8936">10231 3595 1165 0,'0'0'30'16,"0"0"3"-16,0 0-5 15,0 0 13-15,0 0-23 16,0 0-18-16,0 0-5 0,-34 126 5 15,52-49 13 1,0 4-6-16,7-1 0 0,-1-1-7 16,3-8-48-16,1-13-72 15,-1-16-161-15</inkml:trace>
  <inkml:trace contextRef="#ctx0" brushRef="#br0" timeOffset="6024.8603">10355 4040 1026 0,'0'0'4'15,"0"0"-4"-15,133-27 0 16,-69 16 17-16,5-5 3 16,-5-4-3-16,-11-1 1 0,-18-1-6 15,-20-1 25-15,-15 2 24 16,-9 2-23-16,-27 4-17 15,-10 5-11-15,1 7-5 16,2 3 1-16,10 5-6 16,9 15-8-16,8 7 6 15,10 3 2-15,6 4 3 16,0 3-2-16,20-5 4 16,16-7 7-16,11-4-12 15,5-13-4-15,1-6-21 0,-6-2-5 16,-10-6 20-1,-10-16 4-15,-11-3 6 16,-7 0 6-16,-7 1-1 16,-1 6 16-16,-1 4 12 0,0 9-7 15,0 3-8-15,0 2-18 16,0 2-10-16,0 15 0 16,0 3 6-16,5 7 1 15,10-5 3-15,0-1-33 16,7-5-3-16,2-8-1 15,0-6 5-15,-2-2 5 16,-1-7 14-16,-2-12 13 16,-7-4 0-16,-4 1 8 15,-5-1 20-15,0 7-12 16,-3 2 19-16,0 6 2 0,0 5-20 16,6 3-8-16,0 0-9 15,7 6-20 1,11 9 17-16,9 5 2 0,7-1-31 15,8-2-5 1,2-8-21-16,1-3 10 0,-3-6 13 16,-8 0 19-16,-13-8 16 15,-9-10 20-15,-12-2 62 16,-6-1 4-16,0 1-43 16,-16 4-14-16,-13 5-12 15,-8 8-16-15,-2 3-2 16,3 6-10-16,8 15 10 15,10 4 1-15,12-2-9 0,6-2 0 16,2-4-34-16,23-5 1 16,11-6-3-16,3-6-38 15,2-3-10-15,-5-16-8 16,-8-6 51-16,-9-7 50 16,-11 1 21-16,-8 1 30 15,0 7 76-15,-1 5-10 16,-8 9-35-16,5 9-9 15,-1 0-73-15,5 12-9 16,0 24-5-16,0 13 13 16,19 15 1-16,2 6 1 15,2 5 0-15,-4 1-1 16,-5 1 0-16,-8-6-1 16,-6-7 0-16,0-14-3 0,-8-11 1 15,-11-16 3 1,-4-13 0-16,-8-10 3 0,-8-3 6 15,-3-26 15-15,3-12-15 16,14-12-9-16,24-7-16 16,11-7-21-16,48 0-4 15,24-1 16-15,11-5-14 16,-2-2 29-16,-10-2 10 16,-17 4 48-16,-20 2 58 15,-17 5-23-15,-19 2-7 16,-8 3-25-16,-11 8-15 15,-16 10-2-15,-1 15-11 16,6 14-16-16,4 13-7 16,1 1-2-16,8 33-4 0,5 24 5 15,4 15-4-15,12 10 4 16,22 8 1-16,8-5-1 16,3 0-17-16,-9-11-36 15,-13-11-37-15,-15-14-58 16,-8-21-97-16,-8-20-363 15</inkml:trace>
  <inkml:trace contextRef="#ctx0" brushRef="#br0" timeOffset="6535.1602">11547 3886 1117 0,'0'0'59'16,"0"0"-59"-16,0 0-39 15,118-13 39-15,-45 13 33 16,12 0-20-16,-1 0-12 15,-11 0-1-15,-15-16 1 16,-21-9-1 0,-16-3 6-16,-15 0 8 0,-6 3 40 15,0 6-12-15,-9 7-10 16,2 9-11-16,2 3-21 16,2 12-2-16,3 18-1 15,0 7 1-15,0 2 2 16,17 2-3-16,5-3-3 0,5-7-41 15,-2-7 17 1,-1-9-9-16,-2-14 9 0,-5-1 9 16,-1-14 16-16,-5-11 5 15,-5-3 1-15,-3 5 9 16,-3 3 24-16,0 8 17 16,0 6-15-16,0 6-7 15,0 0-29-15,0 13-21 16,3 12 20-16,4 3 1 15,4 2-2-15,2-4 4 16,5-3-1-16,1-7 3 16,1-6-4-16,7-4 11 15,-2-6-6-15,3 0-4 16,-1-8 5-16,-2-11-6 16,-5-2 0-16,-1-2-7 0,-5 5-29 15,-1 5-11-15,-2 5-15 16,-4 4-39-16,-2 4-12 15,-3 0-98-15,0 0-253 16</inkml:trace>
  <inkml:trace contextRef="#ctx0" brushRef="#br0" timeOffset="6846.8534">12517 3344 1195 0,'0'0'79'0,"0"0"-44"16,0 0-25-16,104 72-10 15,-36-3 34-15,3 16 0 16,-8 8-15-16,-14 4-16 15,-21 0 0-15,-19-5-1 16,-9-1-1-16,-23-3-1 16,-30-9 0-16,-18-7-5 15,-16-10-13-15,-4-17-116 16,1-16-78-16,7-16-462 16</inkml:trace>
  <inkml:trace contextRef="#ctx0" brushRef="#br0" timeOffset="8426.9982">7616 3851 1012 0,'0'0'59'0,"0"0"-43"15,0 0 54-15,0 0 10 16,0 0-13-16,0 0-42 15,0 0-25-15,-15-20-4 16,15 46-2-16,0 13 2 16,6 7 4-16,2 4 0 15,-2 9 2-15,-1 0 0 16,0-2-2-16,-1 2 0 0,1-7 1 16,1-5 0-1,0-8-1-15,4-9 0 0,-2-13 0 16,1-7 1-16,2-10-2 15,0 0-92-15,-2-17-164 16</inkml:trace>
  <inkml:trace contextRef="#ctx0" brushRef="#br0" timeOffset="9434.0397">13539 3627 1042 0,'0'0'89'0,"0"0"-89"16,0 0-12-16,0 0 12 16,0 0 37-16,0 0 27 15,0 0 26-15,-3 24-13 16,3-24-5-16,0 0-27 0,0 0-18 15,0 0-23-15,0 0-4 16,0-3-50 0,0 3-152-16,-7 0-286 0</inkml:trace>
  <inkml:trace contextRef="#ctx0" brushRef="#br0" timeOffset="9636.7085">13642 4021 1033 0,'0'0'280'0,"0"0"-254"16,0 0-26-16,0 0-57 15,0 0-52-15,0 0-256 16</inkml:trace>
  <inkml:trace contextRef="#ctx0" brushRef="#br0" timeOffset="21594.8789">3692 5520 748 0,'0'0'0'0,"0"0"-212"16,-86 18 112-16,56 5 51 15,8 2-72-15,5 5-2 16,9 0 65-16,7 1-11 0</inkml:trace>
  <inkml:trace contextRef="#ctx0" brushRef="#br0" timeOffset="22042.4434">3819 5541 1259 0,'0'0'20'0,"0"0"-20"16,0 0-14-16,0 0 4 15,-94 63 5-15,61-8 5 16,0 8 0-16,5 1 1 0,9-2 6 16,8-12-6-16,8-14 0 15,3-18-1-15,0-11-8 16,2-7 4-16,10-17 2 16,4-21-3-16,2-13-12 15,-2-7 9-15,-7-2 8 16,-1-2 1-16,-4 2 3 15,2 7 21-15,-1 7 7 16,-2 16 2-16,1 10 23 16,-1 11-6-16,-1 8-6 15,2 1-36-15,5 5-9 16,6 22-12-16,12 15 5 16,3 14 7-16,1 6 2 15,2 5-2-15,-5 1 0 16,-4 1-23-16,-2-5-53 0,-7-8-26 15,-7-12-74-15,-8-15-90 16</inkml:trace>
  <inkml:trace contextRef="#ctx0" brushRef="#br0" timeOffset="22215.4794">3522 5911 1236 0,'0'0'18'0,"0"0"-18"15,0 0-1-15,82-63 1 0,-10 56 3 16,16 0-1-16,12 4-3 16,7 1 1-1,-4-1-70-15,-6-1-79 16,-9-3-87-16,-12-5-213 16</inkml:trace>
  <inkml:trace contextRef="#ctx0" brushRef="#br0" timeOffset="22592.2627">4408 5668 796 0,'0'0'104'16,"-110"-7"-55"-16,50 7-44 16,8 6 37-16,13 11 46 15,12 5-22-15,11 6-44 16,16 2-17-16,0 4 5 0,24-3-5 16,19-3 0-1,14-7 4-15,19-11-9 0,5-7-55 16,-4-3-49-16,-4-11-53 15,-13-17-2-15,-13-10-56 16,-9-6 24 0,-13-6 191-16,-11 0 117 0,-10-4 90 15,-4 5-34-15,0 4-25 16,-10 7-19-16,-4 10-31 16,2 11-5-16,6 7-20 15,3 9-38-15,2 1-16 16,1 4-19-16,0 23-22 15,12 12 21-15,10 14 2 0,2 2 3 16,1 3-4 0,-7 0-3-16,-3-1-38 0,-1-1-75 15,-5-13-61-15,-4-12-196 16</inkml:trace>
  <inkml:trace contextRef="#ctx0" brushRef="#br0" timeOffset="23589.9269">4553 5752 1062 0,'0'0'35'0,"0"0"-35"16,108-33-13-16,-47 23 13 16,7 1 0-16,4 0-3 15,-8-3 3-15,-6 0-34 0,-16-2 0 16,-15 1 23-16,-15 1 11 15,-8 1 25-15,-4 3 48 16,0 2-10-16,0 3-22 16,0 3-8-16,0 0-19 15,-7 0-14-15,1 14-6 16,0 8 4-16,4 5 3 16,2-2-1-16,0 2 0 15,11-6 0-15,11 0 0 0,5-6 7 16,6-9-4-1,-2-6 2-15,-1 0 0 0,-3-6-5 16,-9-12 5 0,-5 0-1-16,-8-1 4 15,-5 1 2-15,0 4-3 16,0 4 13-16,0 5-2 0,-2 3-11 16,2 2-7-16,0 0-8 15,0 13-12-15,21 6 16 16,10 4-5-16,8-1-21 15,8-3-20-15,6-6 5 16,4-5-12-16,-1-7 23 16,-2-1 21-16,-12-2 13 15,-11-14 0-15,-17-4 8 16,-11-2 59-16,-3 1-2 0,0-2 3 16,-12 5-45-16,-9 4 2 15,-9 5-12-15,-4 7-13 16,1 2-1-1,2 1-2-15,7 16-7 0,12 3 9 16,6 1-3-16,6 1 1 16,0-3 3-16,15-4-13 15,9-5-14-15,1-8 0 16,5-2 4-16,-5 0 17 16,2-14-2-16,-9-4 3 15,-3-5 4-15,-9 1 2 16,-6 1-1-16,0 4 4 15,0 2-4-15,-6 9 18 0,0 4 4 16,3 2-22-16,2 0 0 16,1 13-13-16,0 7 13 15,4 5 0-15,15-2 2 16,5-4-4-16,6-5 4 16,3-9-2-16,6-5 11 15,4 0-9-15,2-15 3 16,-3-12 0-16,-4-5-4 15,-7-7 10-15,-14-4-2 16,-5-6 34-16,-12-1-20 16,0-6-13-16,-18 4 11 15,-10 3 4-15,-5 6-10 16,0 15 25-16,6 12-21 16,8 7 0-16,5 9-19 15,4 0 0-15,1 22-7 0,6 15 5 16,3 10 0-16,0 8 0 15,18 4-1-15,4 4 1 16,4-4-16-16,2-4-45 16,0-3-41-16,2-5-24 15,-3-10-132-15,-5-8-379 16</inkml:trace>
  <inkml:trace contextRef="#ctx0" brushRef="#br0" timeOffset="24062.1908">6591 5561 801 0,'0'0'456'0,"0"0"-395"16,0 0-61-16,0 0-2 16,0 0-8-16,0 0 10 15,12 103 0-15,6-44 12 16,1 10-7-16,1 6-5 0,-4 0 0 15,-4-6-2 1,0-13-100-16,0-9-53 0,3-16-117 16,9-15-466-16</inkml:trace>
  <inkml:trace contextRef="#ctx0" brushRef="#br0" timeOffset="24349.0576">6531 5599 1244 0,'0'0'44'0,"-34"-95"-9"0,34 64-30 15,0 6 39-15,14 8 16 16,24 8-29-16,16 7-29 16,14 2-2-16,4 15-4 15,-3 15 3-15,-14 8-4 16,-18 6-9-16,-25 2-29 0,-12 0 6 15,-31-6 17-15,-21-3 5 16,-2-6-13-16,2-10 3 16,16-8 9-16,18-8-9 15,16-5-14-15,7 0-58 16,41-12-101-16,24-12-153 16</inkml:trace>
  <inkml:trace contextRef="#ctx0" brushRef="#br0" timeOffset="24873.1324">7370 5489 1059 0,'0'0'88'0,"0"0"-74"16,0 0-13-16,-118-11-1 15,66 28 11 1,1 5 13-16,15 5-2 0,15 0-20 16,17 0 3-16,4-6-3 15,25-4-1-15,24-7-2 16,12-9-18-16,7-1-27 15,-9-6-41-15,-14-13 38 16,-21-6 43-16,-13-2 6 16,-11-2 47-16,-5 2 23 15,-19 4-18-15,-9 3 5 16,-4 8-6-16,3 7-10 0,1 5-23 16,6 5-13-16,8 20-4 15,13 5-2 1,6 6 2-16,11 0 2 0,27-3 2 15,11-6-4-15,9-7-2 16,4-13-9-16,-1-7-29 16,-3 0-1-16,-6-13 10 15,-9-13 25 1,-11-6 5-16,-13-6 3 0,-10-6 12 16,-9-1 8-16,0 2 12 15,-6 7 5-15,-12 6-1 16,3 12 0-16,6 9-15 15,5 8-21-15,4 1-3 0,0 9-1 16,0 17-10-16,10 14 10 16,8 6-2-16,3 4 1 15,3-2-1-15,-6-1-75 16,-2-5-5-16,-7-7-34 16,-4-13-136-1,-5-14-246-15</inkml:trace>
  <inkml:trace contextRef="#ctx0" brushRef="#br0" timeOffset="25362.6048">7461 5534 1005 0,'0'0'122'16,"0"0"-100"-16,0 0-22 16,104-23 0-16,-31 18 19 15,14-3-15-15,-1-2-3 16,-11-7-1-16,-14-6-7 0,-20-3 2 15,-19-4 5-15,-18-3 1 16,-4 2 14-16,-10 1 14 16,-14 5 31-16,-1 8 0 15,2 8-15-15,5 9-12 16,5 0-33-16,1 19-3 16,6 15 0-16,6 8 1 15,0 5 2-15,15-1 3 16,6-3-3-16,3-10-8 15,-4-8-33-15,0-8-11 16,-2-13-2-16,-3-4 5 16,3-9-8-16,-3-11-7 15,-2-8 32-15,2 0 28 16,0 0 4-16,1 2 5 0,5 6 40 16,-2 7 10-16,0 6 1 15,0 5-7-15,3 2-25 16,1 2-6-16,2 15-5 15,-1 6-9-15,1 8 4 16,-2 6-3-16,-1 5 2 16,3 2 3-16,-2 1-9 15,-1-5 3-15,-1-2-4 16,4-5-2-16,-1-5-50 16,-6-10-89-16,-2-14-158 15</inkml:trace>
  <inkml:trace contextRef="#ctx0" brushRef="#br0" timeOffset="25824.0952">9129 5403 1220 0,'0'0'81'15,"0"0"-72"-15,-82-25-9 16,49 25 0-16,4 6 1 16,6 13 11-16,5 7-12 15,9 6 4-15,9 5-3 16,0-4 0-16,9-3-2 0,26-7 0 15,15-8-48-15,17-10-16 16,12-5-92-16,9 0-89 16,-3-23-206-16</inkml:trace>
  <inkml:trace contextRef="#ctx0" brushRef="#br0" timeOffset="26072.8618">9536 5397 667 0,'0'0'192'0,"0"0"-20"15,0 0-90-15,0 0-32 16,-82-63-28-16,64 72-16 15,5 17-1-15,10 8 1 16,3 4-5-16,7 2 5 0,20-5-6 16,10-7 0-16,8-8 7 15,3-9-7 1,-2-8 3-16,-10-3 2 0,-11-1-3 16,-17-16 11-16,-8-7 57 15,-6-3-21-15,-30-4-11 16,-15 1-24-16,-13 4-10 15,-3 4-4-15,6 11-6 16,13 8 1-16,20 3-109 16,20 16-46-16,8 5-169 15</inkml:trace>
  <inkml:trace contextRef="#ctx0" brushRef="#br0" timeOffset="27409.2492">9838 5329 1150 0,'0'0'53'0,"0"0"-48"16,0 0-5-16,0 0-8 16,0 0 4-16,0 0 4 15,52 87-1-15,-30-52 3 16,-7-4-4-16,-5-4-25 15,-4-8-38-15,-4-9 17 16,-2-7 18-16,0-3 17 0,0-1 13 16,0-16 4-16,0-4-1 15,0-3 18-15,0 0 25 16,3 2-1-16,4 6-15 16,2 2 4-16,3 4-1 15,2 7-13 1,5 0-14-16,9 3-6 0,5 0 0 15,8 0-1-15,3 0 0 16,1 0 1-16,-6 0-1 16,-2 0 2-16,-10-8-1 15,-12-5 8-15,-8-1-6 16,-7-2 14-16,0 1 2 16,-18 5-5-16,-9 3-13 15,-1 7-3-15,4 0-3 0,6 13 2 16,5 10-6-16,4 4 9 15,6 4-3-15,3 1 4 16,0 0 1-16,6-7 0 16,13-5-1-16,4-8 0 15,10-7-15-15,7-5-1 16,3-7-8-16,-4-17 2 16,-6-4 20-16,-6-7 2 15,-8 1 28 1,-2-2 20-16,-3 3-5 0,-2 5-1 15,2 10-3-15,-1 10-23 0,5 8-12 16,3 0-4-16,4 9-9 16,1 16 2-1,-4 3-19-15,-11 3-10 16,-8 0-10-16,-3-5 3 0,-2-7 18 16,-9-7-7-1,0-10 22-15,2-2 10 0,-2-4 0 16,-2-15 14-16,4-6-1 15,4-4 21-15,5 0 7 16,0 3-5-16,21 4-3 16,10 5-19-16,7 6-14 15,2 5-2-15,3 6-8 16,-1 0-5-16,-1 11 15 0,0 1-10 16,-2 1-3-1,6-3-1-15,-1-3 6 0,-3-4 7 16,-7-3-10-16,-13 0 11 15,-9-7 3-15,-12-8 6 16,0 0 13-16,-18 1-15 16,-13 1-7-1,-6 6 0-15,-1 7-7 16,7 0 0-16,10 11 5 0,9 12-4 16,12 9 3-16,0 1 2 15,24 2-7-15,21-3 8 16,16-3-3-16,18-9 3 0,7-5-1 15,4-8 2 1,-8-7 1-16,-11 0 2 0,-15-7-1 16,-13-14 0-16,-13-4 5 15,-12-5 5-15,-9-6 41 16,-9-3-6-16,-6-1-16 16,-23 6-15-16,-12 9-11 15,-9 13-2-15,-2 12-4 16,6 0-6-16,9 27 4 15,13 10-3-15,16 6 5 16,8 3-2-16,8-6-1 16,27-8 3-16,10-11-4 15,7-12-2-15,1-9 3 16,1-9-3-16,-5-21 6 16,-9-10 2-16,-13-13 2 0,-8-10-6 15,-16-10 2 1,-3-11 0-16,-16-4 2 0,-15-5-1 15,-7 10-1-15,2 10 13 16,8 22 15-16,10 23 32 16,11 19-32-16,5 9-26 15,2 12-2-15,0 31-22 16,8 20 22-16,14 19-1 16,12 9 3-16,1 4-6 15,1-3-2-15,-2-5-50 16,3-7-35-16,-4-12-83 15,0-10-162-15</inkml:trace>
  <inkml:trace contextRef="#ctx0" brushRef="#br0" timeOffset="28273.8173">12429 5561 1369 0,'0'0'0'16,"0"0"-9"-16,0 0-9 15,0 0 18-15,0 0 11 16,0 0-6-16,73-33-4 15,-42 9-2-15,1-8-1 16,-7-11-16-16,-1-6 11 16,-11-8 2-16,-8-7 5 15,-5-3-4-15,0 0 11 16,-17 6-1-16,-2 14 32 16,0 14 0-16,5 16-2 0,4 9-30 15,-1 8-6 1,4 2 0-16,-2 26-18 0,-3 17 12 15,5 10 4-15,7 9-7 16,0 0-16-16,23-2-32 16,13-9-1-16,10-9-18 15,4-13-37-15,-1-14 36 16,-4-10-9-16,-8-7 63 16,-4 0 23-16,-5-8 8 15,-5-2 58-15,-6 1 3 0,-6 7-16 16,-5 2-35-1,-6 0-18-15,0 12-17 0,-11 8 16 16,-20 2-1-16,-8 3 2 16,-8-8 7-16,-4-5 1 15,6-8 35 1,5-4 7-16,5 0 6 0,13-10-14 16,12-6-14-16,10-7-18 15,13-3-10-15,32 1-145 16,19 0-160-16,7 1-413 15</inkml:trace>
  <inkml:trace contextRef="#ctx0" brushRef="#br0" timeOffset="28765.9263">13090 5380 899 0,'0'0'82'0,"0"0"-78"16,0 0 1-16,0 0 92 15,0 0-24 1,0 0-25-16,55 10 5 0,-16-10-34 15,-2-8-6-15,-2-7-9 16,-12-3 20-16,-5 0 25 16,-12-2-9-16,-6 0 2 15,0 3-14-15,-1 3-10 16,-7 7-1-16,1 7-17 16,4 7-4-16,3 25-6 15,0 18-3-15,25 15 13 16,13 12 0-16,6 10 0 15,3 8-2-15,-4 6 2 0,-9 0-2 16,-4-1-16-16,-12-5-17 16,-8-9 10-16,-7-7-13 15,-3-9-11-15,-1-14 19 16,-22-18 11-16,-11-17 17 16,-15-17-3-16,-23-4 5 15,-23-25 1-15,-19-19 1 16,-8-15-2-16,3-8 8 15,23 0-2-15,31 4 23 16,33 7 64-16,32 1-30 16,21 3-30-16,36 1-29 15,20 2-3-15,20 8 8 16,17 7-7-16,10 6-2 16,1 0-25-16,-7 0-62 15,-11-3-47-15,-6-4-78 16,-7-2-171-16</inkml:trace>
  <inkml:trace contextRef="#ctx0" brushRef="#br0" timeOffset="28966.7101">14539 5028 1073 0,'0'0'28'15,"0"0"28"-15,0 0 19 0,0 0-2 16,0 0-57-1,0 0-16-15,-65 4-4 0,65 62 4 16,17 14 0-16,18 2 0 16,12 1-1-1,-3-6-65-15,-6-12-70 16,-11-19-130-16,-14-17-347 0</inkml:trace>
  <inkml:trace contextRef="#ctx0" brushRef="#br0" timeOffset="29560.7989">14209 5286 1096 0,'0'0'57'15,"0"0"-57"-15,0 0 3 16,100-7-3-16,-26 8 19 0,13 5-2 16,-2-3-17-16,-12-3 1 15,-19 0 0-15,-20-15 1 16,-13 0 8-16,-15-3 49 15,-6 4-5-15,0 1-16 16,-3 6-27-16,-6 4-11 16,0 3-3-16,3 5-12 15,4 17 7-15,2 4 8 16,0 3-12-16,17 1-6 16,8-7 0-16,2-6-3 15,-2-7-4-15,1-7 5 16,-2-3 13-16,-5-2 2 15,-3-10 8-15,-5-5-3 16,-8 2 13-16,-1 5 19 0,-2 3 15 16,0 5-24-16,0 2 3 15,3 0-26-15,10 6-17 16,8 10 16-16,13 3-3 16,12-1 8-16,9-3-2 15,10-7 0-15,2-5 2 16,0-3-4-16,-10-5-3 15,-15-16 3 1,-17-7 7-16,-16-6 2 0,-9-4 15 16,-1-2 8-16,-27 3-4 15,-10 8-7-15,-6 11-21 16,1 14-3-16,11 4-3 16,12 19-11-16,14 19 15 15,6 12 1-15,19 4 1 0,20-3 6 16,4-6-5-16,1-12 4 15,-4-5-5-15,2-9-3 16,11-2-52-16,13-8-103 16,9-9-183-16</inkml:trace>
  <inkml:trace contextRef="#ctx0" brushRef="#br0" timeOffset="30205.8603">16459 5276 1275 0,'0'0'23'0,"0"0"-23"16,-79-13-5-16,36 14 5 15,1 19 36-15,4 7-16 0,10 9-13 16,13 1-1-16,15 2-3 16,3-3 2-16,33-4 1 15,13-10 4-15,11-11 8 16,-1-11-7-16,-6 0 9 16,-15-15 37-16,-11-10-23 15,-15-8 8-15,-12-4-19 16,-4-5-13-16,-31-3-8 15,-11-2-2-15,-9 5-2 16,3 7-14-16,11 10-63 16,15 11-59-16,19 10-83 15,9 4-210-15</inkml:trace>
  <inkml:trace contextRef="#ctx0" brushRef="#br0" timeOffset="30626.872">16688 4999 1274 0,'0'0'57'16,"0"0"-56"-16,0 0 68 16,0 0-6-16,0 0-46 15,0 0-17-15,-33-11-9 16,33 57 9-16,0 6-3 16,16 4-6-16,4-4-41 15,3-8-2-15,-4-10-18 0,-1-10 10 16,-4-11-11-16,-4-12-11 15,-4-1 65 1,-2-9 17-16,1-12 8 0,0-2 17 16,2 0 10-16,2 3 21 15,3 4-18-15,4 6-6 16,4 7-18 0,3 3-14-16,4 5-2 0,-1 15-1 15,-3 6-8-15,-8 4 6 16,-5 4 0-16,-10-2 4 15,0-3 0-15,-19-4-3 16,-10-5 4-16,-10-9 3 16,-7-6 1-16,-5-5 22 15,5 0-9-15,4-12-5 16,5-6-9-16,12-4-3 0,14 0-105 16,11 1-96-16,14 1-246 15</inkml:trace>
  <inkml:trace contextRef="#ctx0" brushRef="#br0" timeOffset="30871.9876">17002 5151 1078 0,'0'0'54'0,"0"0"-52"16,0 0-2-16,98 35 30 15,-66 0-7-15,-6 4-21 16,-2 5 2-16,-5 3-4 0,-3-1 1 15,-6 1-1 1,-3-2 0-16,-7-3 1 0,0-3-2 16,-5-10 3-16,-17-9-2 15,-7-9 1-15,-13-11 0 16,-9 0-1-16,-12-23-31 31,-2-17-153-31,1-16-259 0</inkml:trace>
  <inkml:trace contextRef="#ctx0" brushRef="#br0" timeOffset="31015.8659">17012 4807 1098 0,'0'0'87'0,"0"0"-87"15,0 0-184 1,97 81 33-16,-66-41-145 0</inkml:trace>
  <inkml:trace contextRef="#ctx0" brushRef="#br0" timeOffset="31645.3497">17469 5223 1137 0,'0'0'49'15,"0"0"-40"-15,0 0-5 0,0 0 49 16,34-77-4-1,-28 60-22-15,-5 3-24 16,-1 4 4-16,-5 6-7 16,-15 4-9-16,-7 3 1 15,2 21 0-15,4 7 2 0,11 5 3 16,8 1-4-16,2-2 1 16,15-4-23-16,18-9-7 15,7-10-39-15,7-10-54 16,3-2-19-16,2-13 52 15,-2-11 11-15,-4-7 85 16,-9-6 49-16,-10-4 61 16,-15-4 15-16,-7-1-3 15,-5 5-28-15,0 8-36 16,-10 13-18-16,-6 10-9 0,-3 10-27 16,-2 6-4-16,4 24-7 15,6 14 5 1,9 9 2-16,2 6 1 0,12-3 3 15,14-8 3-15,12-11-3 16,10-10 3-16,13-10 8 16,15-7 10-16,13-6-3 15,5-4-16-15,-4-12-5 16,-12-18 1-16,-17-6 4 16,-18-11-5-16,-19-9 5 15,-17-11-1-15,-7-5 3 16,-21-1 3-16,-13 8-4 15,-7 12 14-15,0 20-14 0,7 17-5 16,5 16-4-16,10 14-5 16,9 25-1-16,10 14 5 15,0 9 2-15,28 6-3 16,5 0 5-16,1-8-1 16,-4-9 0-16,-5-10-19 15,1-11-32-15,-4-8-50 16,-3-13-72-16,-11-9-200 15</inkml:trace>
  <inkml:trace contextRef="#ctx0" brushRef="#br0" timeOffset="31827.7049">18132 5053 1247 0,'0'0'117'0,"166"-5"-68"16,-60 5-17-16,0-2 31 0,-3-2-5 15,1-2-34-15,-5 0-20 16,-16-1-4-16,-27-3-80 16,-38-2-124-16,-24-8-229 15</inkml:trace>
  <inkml:trace contextRef="#ctx0" brushRef="#br0" timeOffset="32424.7606">17016 4769 1001 0,'0'0'15'15,"0"0"-15"-15,0 0 0 16,0 0 10-16,0 0 7 0,-66 72 0 16,92-59-1-16,9-7 12 15,3-6 23-15,-5 0-10 16,-10-6 11-16,-10-10 5 16,-8-4-21-16,-5-3-16 15,-8-1-20-15,-20 0-12 16,-10 3-33-16,-11 6-79 15,-1 4-176-15</inkml:trace>
  <inkml:trace contextRef="#ctx0" brushRef="#br0" timeOffset="48986.7648">3416 9356 835 0,'0'0'11'0,"0"0"-11"15,0 0 2-15,0 0 10 16,0 0 77-16,0 0-20 15,0 0-55-15,108-7-11 16,-1-2-4-16,21-1 1 16,17-2-6-16,16-5-4 15,23 3-7-15,18-2 8 16,22-4 4-16,24 0-7 16,16 2 12-1,12-1 5-15,7 7 13 0,1 5 5 16,10 4-13-16,7 3-9 15,5 0 10-15,-3 0-11 16,-3 0-3-16,-9 0-5 0,-6 0 3 16,-6-7 2-16,-3-7 3 15,-9 0 0-15,-3-2 0 16,-17-1 5-16,-11 1-2 16,-5 2-3-16,-4-3 1 15,9 3 12-15,7-3-7 16,15 3 8-16,23 1 22 15,25 2 20 1,28 7 6-16,14 4-25 0,3 0-23 16,-6 9-7-16,-22 4-5 15,-28 0 1-15,-40-1-3 16,-48-4-17-16,-58-6-56 0,-68-2-154 16,-69-20-422-1</inkml:trace>
  <inkml:trace contextRef="#ctx0" brushRef="#br0" timeOffset="49987.7581">2828 9549 776 0,'0'0'482'0,"0"0"-463"16,0 0-19-16,0 0-11 16,0 0 9-16,-82 133 0 15,51-59 2-15,1 5 0 16,2 4 4-16,7-8-2 16,3-11-4-16,12-12 2 15,6-23-18-15,0-16-11 16,20-13-7-16,8-15-9 15,3-26-31-15,1-16-24 0,-4-9 59 16,-4-7 33-16,-5-5 8 16,-4-3 2-1,6 1 42-15,-3 7 6 0,1 10 23 16,2 14 6-16,-3 16-25 16,-3 15-10-16,-3 13-18 15,1 5-21-15,2 19-5 16,6 19 0-16,4 17-7 15,-2 8 8-15,5 6-2 16,-4 5-2-16,7-5 3 16,-1-6 2-16,-3-8-2 15,1-10-24-15,-7-10-36 0,-9-10-55 16,-7-10-37-16,-5-12-100 16</inkml:trace>
  <inkml:trace contextRef="#ctx0" brushRef="#br0" timeOffset="50168.7008">2447 9990 622 0,'0'0'560'0,"0"0"-557"16,0 0-1-16,108-39-2 15,-20 25 0-15,15-2 11 0,9 2-2 16,7 1-9-1,1 0-65-15,-11-5-188 0,-12-1-351 32</inkml:trace>
  <inkml:trace contextRef="#ctx0" brushRef="#br0" timeOffset="51065.5908">9357 8919 953 0,'0'0'79'15,"0"0"12"-15,0 0-26 0,0 0-15 16,0 0-34-16,0 0-16 15,-6 24 0-15,3 12-2 16,3 9-2-16,0 7-41 16,0 3-133-16,3 5-240 15</inkml:trace>
  <inkml:trace contextRef="#ctx0" brushRef="#br0" timeOffset="51821.8889">9408 9765 1170 0,'0'0'28'15,"0"0"-22"-15,0 0-6 16,0 0-4-16,0 0 4 16,0 0-2-16,-20 7 0 15,20 21 1-15,8 6 2 16,4 6-1-16,4 0 2 15,-2 3-1-15,-4-1-2 16,2-1-2-16,-3-3-35 16,0-4-4-16,-2-9-11 0,-1-5 0 15,-3-9-6-15,-1-7-5 16,-2-2 49-16,0-2 12 16,0-3 3-1,-6-15 6-15,-9-6-6 16,-6-5 25-16,-4-2 43 15,1-2-21-15,4-4-11 0,6 0 35 16,11-3-5-16,3 0-22 16,13 2-31-16,14 4-7 15,13 6 11-15,0 8-17 16,2 7 5-16,0 10 0 16,-5 3-4-16,-7 1-2 15,-6 20 1-15,-12 3-5 16,-11 3 4-16,-1 3-10 15,-4-3 8-15,-11-3 0 0,2-2 2 16,5-1-2-16,8-2 3 16,0 2-13-16,22 3 5 15,1 0-12-15,5 1 13 16,-4 1 4 0,-6 4 0-16,-12-2 0 15,-6-1 3-15,-8-3 0 0,-17-6 6 16,-9-6 10-16,-9-8 23 15,-4-3 7-15,-5-1-31 16,0 0 1-16,10-11-16 16,14-11-136-16,20-6-357 15</inkml:trace>
  <inkml:trace contextRef="#ctx0" brushRef="#br0" timeOffset="52656.7852">14115 8841 5 0,'0'0'991'16,"0"0"-927"-16,0 0-35 16,0 0 60-16,0 0-7 15,-58-73-19-15,58 73-24 0,0 0-28 16,0 0-11-16,0 19-9 16,0 6 9-16,7 7 4 15,4 8-3-15,-1 4-2 16,2 4 1-16,-2 7-105 15,-2-4-146-15</inkml:trace>
  <inkml:trace contextRef="#ctx0" brushRef="#br0" timeOffset="53098.6608">14425 9762 1058 0,'0'0'15'0,"-142"-16"-8"16,56 16-5-16,-4 5 23 0,5 18 56 16,14 6-24-1,16 9-13-15,19 5-31 0,18 3-8 16,18-1 9-16,13-2-6 15,34-7 9-15,19-11-2 16,14-11-12-16,9-14-3 16,5 0-1-16,2-15-56 15,-7-12-32-15,-8-5-71 16,-22-5-120-16</inkml:trace>
  <inkml:trace contextRef="#ctx0" brushRef="#br0" timeOffset="55655.4138">3400 7103 1163 0,'0'0'31'15,"0"0"-31"-15,0 0-44 16,0 0 29-16,-70 96 12 16,46-38 3-16,3 10 0 15,0 2 7-15,5-5 0 16,5-12-5-16,7-17-3 0,2-11 1 15,2-14 0-15,0-10 10 16,0-1-6 0,5-10 11-16,4-17-15 0,1-15-1 15,-4-6-2-15,0-8 3 16,0-3-2-16,4 0 1 16,-2 4 1-16,-1 3 0 15,1 8 5-15,2 7-2 16,1 9 8-16,-1 9 10 15,5 7 1-15,3 9-1 16,4 3-20-16,7 12 1 16,5 16-1-16,2 10 2 15,5 8-4-15,-5 4 1 0,-6 4 0 16,-6-1-5-16,-9-1 5 16,0-5 0-16,-8-6-5 15,-4-7-53-15,-3-7-50 16,0-9-99-16,0-11-292 15</inkml:trace>
  <inkml:trace contextRef="#ctx0" brushRef="#br0" timeOffset="55887.2101">3033 7435 1064 0,'0'0'72'0,"0"0"-70"15,0 0 4 1,0 0-2-16,0 0 56 0,95 0 2 16,-11 0-41-16,7 0-21 15,1-2 3-15,-8-7-7 16,-11-2-1-16,-9-2-48 16,-16 1-31-16,-15 2-118 15,-20-1-122-15</inkml:trace>
  <inkml:trace contextRef="#ctx0" brushRef="#br0" timeOffset="56820.7689">4208 7267 42 0,'0'0'572'0,"0"0"-515"0,0 0-44 15,0 0 12-15,0 0 66 16,0 0-21-16,-16 2-2 16,16-2 0-1,18 0-31-15,10 0-1 0,8 0 5 16,12 0-27-16,7 0-1 15,6-1-13-15,-3 1-3 16,-6 0-21-16,-8 0-87 16,-10 0-96-16,-7 0-217 15</inkml:trace>
  <inkml:trace contextRef="#ctx0" brushRef="#br0" timeOffset="57838.1342">5475 6859 831 0,'0'0'38'0,"0"0"-32"0,0 0 2 15,0 0 21-15,0 0 28 16,0 0-48-16,-9 10-7 16,9 13 5-16,7 4-4 15,4 7 3-15,1 1 3 16,1 5-8-16,1-1 7 15,-1 0-5-15,-2-4-1 16,-4-2 0-16,-1-4-1 16,-2-3-1-16,-4-5 0 15,2-4 3-15,-2-5-2 0,0-5-1 16,0-4-13 0,0-3-15-16,0 0-29 15,0 0 20-15,0-1 7 16,-9-12-63-16,-1-2 39 15,-4-7 40-15,1-6 14 0,1-4 8 16,-3-5 30-16,3-5 37 16,3-2-18-16,2-1 19 15,5 2-13-15,2 4-25 16,0 7 6-16,10 5 8 16,10 6-25-16,5 7-10 15,7 3-14-15,5 6-1 0,3 5-2 16,-1 0 2-1,-5 4-2-15,-7 12 0 0,-12 2-9 16,-9 5 6 0,-6 1 3-16,0 2-7 0,0 2 7 15,0 0 1-15,6 1 1 16,16 1-4-16,1 0 4 16,7-1-2-1,-5-2 0-15,-3-4-1 0,-11-4 1 16,-10-2 0-16,-1-1 0 15,-22-5 12-15,-23 1 12 16,-22-5 0-16,-12 0-14 16,-7-2-10-16,5 1-24 15,5-2-136-15,19 0-224 0</inkml:trace>
  <inkml:trace contextRef="#ctx0" brushRef="#br0" timeOffset="58785.19">4186 7238 427 0,'0'0'495'0,"0"0"-416"0,0 0-76 16,0 0 6-16,0 0 23 16,0 0 27-16,-58-5-13 15,92 5-24-15,26 3-3 16,23-3-2-16,11 0-15 15,6 0 8-15,-1-3-2 16,-8-5 22-16,-5-1-5 16,-14 2-11-1,-17-2 1-15,-20 4 1 0,-18 2-15 16,-11 2 3 0,-6 1-4-16,0-3-1 0,-1 1-1 15,-11 0-27-15,-3 0-52 16,1 2-23-16,6 0-100 0,2-1-113 15</inkml:trace>
  <inkml:trace contextRef="#ctx0" brushRef="#br0" timeOffset="59051.9868">4769 7003 889 0,'0'0'68'16,"0"0"-21"-16,0 0-36 15,0 0 31-15,0 0 10 16,0 0-23-16,-37-10-28 16,91 33 5-16,16 3 5 0,0-1-7 15,-1 2-3 1,-16-2-1-16,-14-3 0 0,-18 0 1 16,-18 0 1-16,-3 2 0 15,-28 0-2-15,-23 4-2 16,-16 0-2-1,-11-2 0-15,-1-3-82 0,4-3-81 16,4-4-95-16</inkml:trace>
  <inkml:trace contextRef="#ctx0" brushRef="#br0" timeOffset="59518.1005">4098 7024 894 0,'0'0'96'0,"0"0"-80"15,0 0-16-15,0 0-22 0,0 0 18 16,0 0 2-16,-36 92 2 16,-1-55 0-16,-5-4 5 15,2-4-4-15,1-6-1 16,11-5 0-16,7-6 0 15,9-5 2-15,6-3 1 16,6-1 0-16,0 1 0 16,1 5 11-16,22 5 16 15,15 5 12-15,12 2-14 16,8 4-20 0,8-4-3-16,-2 3 2 0,2 1-7 15,-8 0-15-15,-11-6-177 16,-14-3-348-16</inkml:trace>
  <inkml:trace contextRef="#ctx0" brushRef="#br0" timeOffset="60388.7183">2314 6447 797 0,'0'0'13'16,"0"0"5"-16,0 0-6 15,0 0 12-15,0 0 18 16,0 0-35-16,49 3-3 15,-10 31 4-15,4 5-6 16,9 6 1-16,3 4 2 16,3-2-3-16,2-2 2 15,-2-7 1-15,-7-1-1 0,-8-10-4 16,-7-4 0-16,-11-4-25 16,-11-9-75-16,-8-4-108 15,-6-6-245-15</inkml:trace>
  <inkml:trace contextRef="#ctx0" brushRef="#br0" timeOffset="60595.9976">2381 6838 813 0,'0'0'89'0,"0"0"-85"16,0 0-4-1,104 34 27-15,-47-26 27 0,1-2-25 16,5-2-27-16,2-2-2 16,-8-2-62-16,-6 0-140 15,-14-2-335-15</inkml:trace>
  <inkml:trace contextRef="#ctx0" brushRef="#br0" timeOffset="60778.5091">2891 6582 1006 0,'0'0'50'16,"0"0"-8"-16,0 0-18 15,0 0-7-15,0 0-17 16,0 0-7-16,-5 62 4 16,5-11 3-1,0 3 1-15,0 1 2 0,0 0-6 16,2-1-48-16,4-8-121 15,0-8-125-15</inkml:trace>
  <inkml:trace contextRef="#ctx0" brushRef="#br0" timeOffset="61591.945">6303 6888 559 0,'0'0'144'15,"0"0"-95"-15,0 0-26 16,0 0 14-16,0 0 23 16,0 0 24-16,0 0-38 15,-46 4-24-15,55-4-7 16,18 0-12-16,17-2-5 16,14-8 2-16,17-3 0 15,12-1 2-15,8-3-1 16,4 3 2-16,-1-2 4 15,-8 0 0-15,-16 2 13 16,-17 1-11-16,-23 3-7 16,-19 0-4-16,-15 6-12 15,-1 1-33-15,-35 2-130 0,-18 0-387 16</inkml:trace>
  <inkml:trace contextRef="#ctx0" brushRef="#br0" timeOffset="61935.0418">6364 6657 1007 0,'0'0'0'0,"0"0"-82"16,0 0 51-16,-116 34 29 16,77-10 2-16,-1 4 0 0,4 1 0 15,8-1 1-15,8-3-1 16,10-1 0-16,10 0 0 16,10 0 12-16,23-2 61 15,9 1-14-15,7-4-29 16,2-2-9-16,7-3 2 15,5-2-13-15,-1 1-10 16,1-2 0-16,-6 1-66 16,-10-2-200-16</inkml:trace>
  <inkml:trace contextRef="#ctx0" brushRef="#br0" timeOffset="65918.8738">9733 6623 1021 0,'0'0'27'16,"0"0"-16"-16,0 0-11 15,0 0-5-15,0 0 5 16,0 0 1-16,-57 84 3 15,42-35 5-15,1 2-4 16,0 1-3-16,1-7-2 16,5-10 0-16,4-11 4 15,4-12-2-15,0-10-1 16,0-2 5-16,0-18 22 16,12-13-28-16,7-9 0 15,2-6 0-15,-3-2 0 0,1-3 1 16,-4 2-1-1,0 5 3-15,-1 8 32 16,-1 7-1-16,-4 11 13 0,0 7 2 16,4 7-6-16,2 4-9 15,6 0-34-15,9 20-3 16,3 9 3-16,3 9-8 16,1 7 8-16,-3 3-2 15,-1 4 2-15,-8-1-6 0,-7-1-1 16,-9-4-87-1,-7-5-11-15,-2-11-126 0,-6-16-240 16</inkml:trace>
  <inkml:trace contextRef="#ctx0" brushRef="#br0" timeOffset="66635.7414">9675 6804 1151 0,'0'0'58'0,"0"0"-33"16,0 0-24-16,0 0 9 15,80-50 1-15,-17 50 6 16,13 0-17-16,6 0-6 16,3 3-32-16,-4-1-72 15,-4-2-72-15,-16 0-21 16,-16-9-76-16,-19-7 103 0,-17-5 176 16,-9-4 125-16,0 1 121 15,-12 2-70-15,-9 1-34 16,6 3-41-16,-1 3-5 15,2 5-41-15,5 4 13 16,3 2-33 0,3 4-17-16,3 0-18 0,0 4 1 15,0 19-2-15,18 10-2 16,7 6 3-16,5 5-1 16,1-1 2-1,-4-1 2-15,-9-3-3 0,-7-5-3 16,-4-5-14-16,-5-5-35 15,-2-7 12-15,0-7 4 16,0-6-12-16,0-4 23 16,-12-11 23-16,1-15 0 15,-2-11 1-15,-5-4 1 0,6-3 1 16,0-1 44-16,9 3-3 16,3 1 11-16,2 6-17 15,17 5-2-15,11 8 8 16,4 10-16-16,2 9-17 15,3 3-9-15,1 5-6 16,-7 18 5-16,-12 6-4 16,-8 4-4-16,-13 3-11 15,-4-3-19-15,-22-3-2 16,-2-5-3-16,6-7 8 16,10-3 27-16,10 1-1 0,2-2 5 15,15-2 1 1,11 2 1-16,3 3 3 15,0-4 0-15,-4 3 4 16,-7-1 12-16,-8-2 0 0,-10-3-11 16,0 0 15-16,-22-4-4 15,-15-4 48-15,-14-2-15 16,-6 0-25-16,12 0-13 16,11 0-11-16,15 0-1 15,19-6-109-15,6 0-119 16,41-7-702-16</inkml:trace>
  <inkml:trace contextRef="#ctx0" brushRef="#br0" timeOffset="66881.8916">10988 6790 1068 0,'0'0'130'16,"0"0"-96"-16,0 0-34 16,116 2 0-16,-41 0 48 15,8 0-32-15,1-2-13 16,-1 0-3-16,-14 0 0 16,-14-6-7-16,-12-5-45 0,-17-5-53 15,-7 0-53-15,-11-4-119 16</inkml:trace>
  <inkml:trace contextRef="#ctx0" brushRef="#br0" timeOffset="67117.0499">11474 6572 839 0,'0'0'68'0,"0"0"-14"15,0 0-36-15,0 0 34 16,0 0 16-16,79 37-16 15,-40-12-32-15,-6 1-15 16,-9 0-3-16,-10 1-2 16,-9-1 0-16,-5-2-1 15,0-3 2-15,-21-1-2 0,-10-2 1 16,-5-1-1-16,-1-3-20 16,2-6-107-16,8-3-114 15</inkml:trace>
  <inkml:trace contextRef="#ctx0" brushRef="#br0" timeOffset="68317.7696">12129 6604 1076 0,'0'0'52'0,"0"0"-19"0,0 0-4 15,0 0 35-15,0 0-19 16,0 0-28-16,-2-22-17 16,15 41-2-16,4 7-1 15,3 7 3-15,1 2-1 16,-5 2 2-16,-1 0-1 15,-4-4 0-15,0-3-45 16,0-3 1-16,-5-8-1 16,4-7-26-16,-7-5 11 15,-3-7 17-15,0 0 21 16,0-5 22-16,-13-14 0 0,-2-6 3 16,-6-4-2-1,1-2 32-15,0-4 8 0,0-1 17 16,5-3-4-1,7 3-11-15,8-1 0 16,0 4-3-16,10 3-28 0,14 4-12 16,7 8 0-16,2 8-5 15,3 8 3-15,-5 2-2 16,-1 3-3-16,-12 13-1 16,-8 1-32-16,-10 3 19 15,0 2 15-15,-13-1-1 16,-2 3 6-16,2-1 0 15,8 1-19-15,5 1 1 0,10 3-2 16,16-1 3-16,5 0 1 16,-2-2 1-16,-6 0 16 15,-9-6-2-15,-11-3 2 16,-3-4 0 0,-6-2 3-16,-18-2 35 0,-8-7 26 15,-6 0-28 1,1-1-6-16,4 0-7 0,9 0-18 15,16 0-4-15,8-1-1 16,8-5-79-16,32-4-165 16,18-4-414-16</inkml:trace>
  <inkml:trace contextRef="#ctx0" brushRef="#br0" timeOffset="68545.6859">13076 6574 974 0,'0'0'99'16,"0"0"-98"-16,-89-22 7 16,47 22-5-16,0 4 40 15,0 18-26-15,4 5-9 16,12 6-5-16,12 3-3 16,14-1 6-16,4-3-3 15,27-6 21-15,12-5 7 16,5-6-13-16,6-5-4 15,3-6-14-15,-2-3-85 16,-3-1-151-16,-1 0-325 16</inkml:trace>
  <inkml:trace contextRef="#ctx0" brushRef="#br0" timeOffset="68790.5582">13375 6678 943 0,'0'0'92'15,"0"0"-54"-15,0 0-36 0,135 3 59 16,-49 4 31 0,9-3-67-16,-3-1-20 0,-5-3-5 15,-5 0-27 1,-12-1-82-16,-14-13-96 15,-24-3-33-15</inkml:trace>
  <inkml:trace contextRef="#ctx0" brushRef="#br0" timeOffset="69017.7759">13854 6489 779 0,'0'0'29'0,"0"0"-15"16,112 22 111-16,-57-4-34 15,-3 3-33-15,-7 1-23 0,-11 3-1 16,-14-1-8-16,-13-2-10 16,-7 2-11-16,-9 0-5 15,-25 2 3-15,-14-1 15 16,-7-1-12-16,-5 0-1 16,6-1-5-16,14-4 0 15,16-2-127-15,18-7-194 16</inkml:trace>
  <inkml:trace contextRef="#ctx0" brushRef="#br0" timeOffset="69950.211">14731 6511 689 0,'0'0'99'0,"0"0"-58"16,0 0-22-16,0 0 43 15,0 0 22-15,-103-18-28 16,73 28-22-16,0 8-20 0,4 5-8 16,7 5 8-1,9 4-9-15,10-1 3 0,3-2 13 16,29-2-6-16,12-5 11 15,10-4-16-15,7-6-10 16,0-2-11 0,-1-9-135-16,-3-1-189 0</inkml:trace>
  <inkml:trace contextRef="#ctx0" brushRef="#br0" timeOffset="70867.7726">15382 6413 868 0,'0'0'70'0,"0"0"-36"16,0 0-33-16,0 0 19 16,0 0 44-16,0 0-31 15,-22-16-25-15,22 16-8 0,0 0 0 16,0 0-2 0,0 0 3-16,0 0-1 15,0 0 0-15,0 0 0 16,0 0 0-16,0 0 0 0,0 0 2 15,0 0 3 1,0 0 2-16,0 0 2 0,0 0 3 16,0 0-7-16,0 0 6 15,0 0-2-15,0 0 0 16,0 0-4-16,0 0-3 16,0 0-1-16,0 0-2 15,0 0-4-15,0 0-44 0,0 0-27 16,0 2-39-1,2 2 94-15,3 0 2 0,-2-1 3 16,-2-2 10-16,-1-1 3 16,0 0 3-16,0 0 0 15,0 0 0-15,0 0 16 16,0 0 3-16,-3 0 21 16,-8 2 2-16,-5-1-20 15,-2 2 5-15,-6 0-12 16,-4 1 6-16,-2 1 0 15,2 0 4-15,7-3-7 16,9 4-5-16,6-2-11 16,6 0 2-16,0 0-3 15,11 2 5-15,17 0 13 16,14 0 3-16,8-1-11 16,2-1-4-16,-1-1-6 0,-1-1-1 15,-5 0 0-15,-4-1 1 16,-10-1-2-16,-9 0 3 15,-12 0 0-15,-9 0 0 16,-1-1-2-16,-22-3 0 16,-17-2-10-16,-16 0-4 15,-8 1 11-15,2 2-16 16,9 2 12-16,16 1 3 16,19 0-5-1,12 0 9-15,5 0-8 0,22 5-1 16,23 5 9-16,16-2 4 15,6 1 17-15,2-3-2 16,-7-2-17-16,-5-3 11 0,-9-1 0 16,-11 0-4-16,-14 0-1 15,-9 0-7-15,-11-7-2 16,-3 0-15-16,0-1-92 16,-10 1-84-16,0-1-139 15</inkml:trace>
  <inkml:trace contextRef="#ctx0" brushRef="#br0" timeOffset="71217.4651">15744 6292 893 0,'0'0'61'0,"0"0"-33"15,0 0-13 1,0 0 47-16,0 0-15 16,0 0-47-16,-9-3 0 0,64 32 7 15,5 9-6-15,-6-1-1 16,-10 0 1-16,-9-1-2 16,-13-5-6-16,-10-2 7 15,-12-2-2-15,0-2 3 0,-21-2-1 16,-13-5 24-1,-5-1-2-15,-4-5 8 0,3-1-16 16,10-2-12-16,10 1 4 16,12-2-6-16,8-2-84 15,4-3-127 1,18-3-200-16</inkml:trace>
  <inkml:trace contextRef="#ctx0" brushRef="#br0" timeOffset="72588.9996">16390 6391 738 0,'0'0'135'0,"0"0"-93"16,0 0-42-16,0 0 0 15,0 0 7-15,0 0 30 16,8 49-1-16,3-23-7 15,0 1-26-15,-2 2 4 16,0 1 9-16,-3-1-10 16,-2 1 4-16,-2-2-8 15,-2-1 0-15,0-5 2 16,0-1-3-16,0-7 0 16,0-2 2-16,0-4-1 0,0-4-3 15,0-1 1-15,0 0-1 16,0-3-4-16,0 0-19 15,0 0-5-15,0 0-7 16,0 0-4-16,3-9-16 16,3-1 29-16,-2-5 21 15,-1 0 4-15,-2-3 2 16,-1-1 0-16,0-1 6 16,0-4-4-16,0-1 19 15,0-1 39-15,-10-4-8 16,3 3-3-16,1 0-14 0,3 0-5 15,3 2 35-15,0 3-19 16,3 3-24 0,12 2 3-16,7 5 0 15,2 2-16-15,3 5-9 0,1 4 0 16,-1 1-1-16,-5 0-6 16,-5 1 7-16,-13 11-12 15,-4 2-8-15,-1 1 12 16,-22 2-1-16,-3-2 7 15,-1 3-2-15,7 0 4 16,9 1-5-16,11 5 5 16,7 5-12-16,25 0 10 15,12 1 3-15,0 0-1 16,-3-4 1-16,-8-3 0 16,-11-5-1-16,-8-3 0 0,-11-5 0 15,-3-2-1 1,0-2 2-16,-22-1 14 15,-13 1 16-15,-13-3 1 0,-10-2-12 16,-3 0-11-16,1 3-9 16,8 2-10-16,10-2-117 15,6 0-181-15</inkml:trace>
  <inkml:trace contextRef="#ctx0" brushRef="#br0" timeOffset="75006.8401">6221 9049 818 0,'0'0'98'0,"0"0"-17"0,0 0-80 16,0 0-2-16,0 0 1 15,0 0 0 1,0 0 12-16,-19 44-11 0,13-12 4 16,4 5-1-1,2 2-4-15,0 0-70 0,0-7-129 16</inkml:trace>
  <inkml:trace contextRef="#ctx0" brushRef="#br0" timeOffset="76849.8621">6096 8138 570 0,'0'0'404'0,"0"0"-339"15,0 0-43-15,0 0-22 16,0 0-3-16,0 0 2 16,-18 68 2-16,40-18 9 15,5 6-10-15,6 1 2 16,-3-1 2-16,-2-6-2 15,-6-7-4-15,-5-10-7 0,-4-9-22 16,-10-10-21-16,-3-9-3 16,0-5 26-16,-10 0 29 15,-8-6 1-15,-9-11 0 16,3-1 1-16,-3 1 11 16,5 3 44-16,1 2-19 15,8 8 5-15,7 1-7 16,3 3-16-1,3 0-20-15,0 15-10 0,0 7 10 16,4 1 2-16,17 2-2 16,6-6 0-16,6-4 0 15,4-7-13-15,2-6 1 16,4-2 0-16,-3 0-9 16,1-18 13-16,-6-7-12 15,-9-4 12-15,-2-5-2 0,-11-7 8 16,-9-3 1-16,-4-1 1 15,-1-2 0-15,-23-1 3 16,-9 2 1 0,-11 1 1-16,-4 3 15 0,-7 7 0 15,-8 9 14-15,2 5 0 16,-2 13-16-16,2 8 1 16,12 0-1-16,16 10-3 15,10 13-4-15,13 8-9 16,10 5 0-16,10 4-1 15,28-5 1-15,18-6 6 16,12-5-7-16,5-12 0 16,4-6-1-16,-5-6-20 15,-8 0-45-15,-12 0-38 0,-16-11-59 16,-18-3-117-16</inkml:trace>
  <inkml:trace contextRef="#ctx0" brushRef="#br0" timeOffset="78566.3915">17278 6528 1138 0,'0'0'67'0,"0"0"-51"16,0 0-10-16,136 6 15 16,-45-1 48-16,10-2-55 15,2 2-5 1,-5-4-3-16,-11-1-5 0,-12 0-2 15,-14 0-58-15,-11 0-84 16,-15-2-92-16,-14-12-102 16</inkml:trace>
  <inkml:trace contextRef="#ctx0" brushRef="#br0" timeOffset="78791.7659">17924 6361 811 0,'0'0'59'16,"0"0"-47"-16,0 0 7 15,0 0 23-15,0 0 0 0,0 0 10 16,94 48-36-16,-48-21-8 16,-9 5-8-16,-10-2 0 15,-16 0 1-15,-11-2 2 16,-3-3 1-16,-24-2 11 16,-9-4 5-16,-3-1 27 15,2-5-31-15,9-1-12 16,13-2 1-1,15 0-5-15,7-6-135 0,32-3-222 16</inkml:trace>
  <inkml:trace contextRef="#ctx0" brushRef="#br0" timeOffset="79386.3464">18775 6367 646 0,'0'0'565'0,"0"0"-516"16,0 0-48-16,0 0-1 16,0 0-11-16,0 0 11 15,23 83 0-15,-13-30 3 16,-4 3-3-16,-6-1 2 16,0-6-4-16,0-5-32 15,-4-9-17-15,-6-11 13 16,1-8 7-16,0-10 17 0,-3-6 7 15,1 0 5 1,-2-12 2-16,-7-10 3 16,0 0-3-16,0 0 34 15,2 4 18-15,8 10-26 0,5 2-3 16,5 6-7-16,0 0-16 16,12 14-4-16,14 7 4 15,8 2 1-15,6-3-1 16,3-6-3-16,1-5-10 15,-1-8-2-15,-1-1 12 16,-3-8-1-16,-3-17 4 16,-5-9 3-16,-7-5-2 15,-7-8 0-15,-9-8 3 0,-8-6 0 16,0-4-2 0,-24 0 2-16,-10 2 15 0,-13 6 5 15,-14 10-8-15,-9 11-5 16,-4 13-9-16,3 15 1 15,9 8 0 1,11 12-3-16,14 21-6 16,14 9 5-16,17 6 2 15,6 4-1-15,35-8 13 0,21-6-9 16,19-8 12-16,10-12-16 16,3-9-4-16,-6-9-94 15,-10 0-149-15,-24-19-410 0</inkml:trace>
  <inkml:trace contextRef="#ctx0" brushRef="#br0" timeOffset="84517.8768">4223 9746 1121 0,'0'0'78'16,"0"0"-29"-16,0 0-6 16,29-72 15-16,21 48-5 15,16 3-17-15,6 5-14 16,-2 8-15-16,-15 8-7 16,-15 0-2-16,-17 10-5 15,-17 14 4-15,-6 8-17 16,-14 8 15-16,-22 0-5 15,-13 2 10-15,-3-7 0 0,3-6-1 16,10-4 1-16,12-11 1 16,15-6 1-16,12-4-2 15,10-4 4-15,28 0-3 16,20 0-1-16,14-14-32 16,5-4-50-16,4-4-12 15,-5-6-5-15,-9 1 5 16,-10-6-4-16,-17-1 69 15,-12 2 29-15,-13 0 17 16,-12 1 70-16,-3 5 13 16,0 3 0-16,0 6-1 15,-7 8-23-15,2 3-8 16,5 4-35-16,0 2-24 16,0 4-9-16,0 20-3 15,2 7 3-15,14 6 0 0,1 0 0 16,2-3 0-16,0-8-8 15,-2-5-35-15,-4-9 15 16,1-10-12-16,-5-2 31 16,-1-2 9-16,0-19 0 15,-2-5 4-15,2-4 0 16,-1 1 2-16,-3 1 20 16,2 8-7-16,-1 7 3 15,-1 7 5-15,1 4-24 16,5 2-3-16,4 0-7 0,-1 17 0 15,-1 4 5-15,-6 2-5 16,2-1-16-16,-7-3-10 16,1-7-5-1,0-6 6-15,-2-3-10 0,3-3 15 16,0-3 27 0,3-16 0-16,5-6-7 0,2-3 3 15,4 1 8-15,-1 2 3 16,4 5 15-1,-3 4 4-15,-3 8 8 0,4 5-8 16,-5 3-19-16,2 0-5 16,2 11 0-16,-1 9-2 15,-4 6 0-15,1 0-3 0,-2 3 3 16,-5 1 0 0,-3-4-5-16,-3 1 3 0,0-2-9 15,-2-5-84 1,-7-2-72-16,-3-8-241 0</inkml:trace>
  <inkml:trace contextRef="#ctx0" brushRef="#br0" timeOffset="85499.2651">7413 9585 879 0,'0'0'131'0,"0"0"-90"0,0 0 42 16,0 0-14-1,15-78 14-15,7 66-46 0,5 2-22 16,3 3-1-16,-2 4-8 15,-5 3-5 1,-4 0-2-16,-10 1-4 0,-7 16 2 16,-2 2 1-16,0 5-3 15,-8-2 5-15,1 1 0 16,4-3 0-16,3 1 0 16,6-1 3-16,19 1 0 15,9-2-3-15,1 2 0 16,-7-2 3-16,-7 2-3 15,-15-4-3-15,-6 2 2 0,-12-4-3 16,-25 1 4-16,-13-2 22 16,-8-4 17-16,3-5-3 15,9 0-22-15,22-4-10 16,11-1-4-16,13 0-17 16,16-1-82-16,32-17-200 15,20-5-635-15</inkml:trace>
  <inkml:trace contextRef="#ctx0" brushRef="#br0" timeOffset="86017.1863">7955 9593 1266 0,'0'0'76'16,"0"0"-48"-16,0 0-22 0,0 0-6 16,0 0 0-1,0 0 3-15,0 67-1 0,0-31 1 16,10-6-3-16,2-3 0 15,4-8-24-15,-1-9-15 16,3-7 6-16,-3-3 24 16,4-9 9-16,-3-14-2 15,-2-5 2-15,-2-3 0 16,-1 1 10-16,-1 5 29 16,-1 7-6-16,-4 7 3 15,1 6 9-15,-5 5-26 16,5 0-19-16,0 7-5 15,3 13-1-15,2 4 3 16,2 1 3-16,-1-2-27 0,4-5-10 16,-1-7-12-1,3-4 1-15,0-7-2 16,1 0 26-16,-1-16 23 0,-1-8-3 16,0-2 4-16,-4-4 5 15,-2 7 30-15,-5 3 30 16,-1 9-2-16,-1 6-21 15,1 5 2-15,1 0-43 16,9 8 2-16,0 10-5 16,1 6 3-16,1 3-1 15,-1 1 0-15,-1-1 0 0,3-1-3 16,-5-3 3 0,-1-3-1-16,0-5-6 0,-3-2-63 15,-5-5-33 1,-2-5-50-16,-2-3-111 0</inkml:trace>
  <inkml:trace contextRef="#ctx0" brushRef="#br0" timeOffset="86742.9001">10973 9426 938 0,'0'0'58'16,"0"0"-50"-16,-100 2 2 15,67 8 71-15,9-2-15 16,11 3-37-16,10 1-23 0,3 3 4 16,12 0-4-16,13 1-3 15,11 1 7-15,3 1-9 16,-2 0-1-16,-4 1 2 15,-6-2-2-15,-5 0 0 16,-6-3 0-16,-7 0 3 16,-7-3-6-16,-2 0 3 15,0-1 0-15,-22-1 5 0,-10-3-2 16,-7-6-3 0,-6 0-32-16,-2-5-117 0,0-16-200 15</inkml:trace>
  <inkml:trace contextRef="#ctx0" brushRef="#br0" timeOffset="87349.8912">10897 9438 900 0,'0'0'41'0,"92"-14"-41"16,-37 9 0-16,5-1-1 16,-6 2 2-16,-8 0-3 15,-10-1 2-15,-14 1 0 16,-13 1 8-16,-7-1 72 15,-2 2 44-15,0 0-33 0,0 2-21 16,0 0-30-16,0 0-40 16,0 16 5-16,0 9-1 15,0 5-3-15,0 2 0 16,0 1 1-16,10 0 1 16,8-3-1-16,3-3-2 15,0-9-12-15,3-8-21 16,-4-7-10-1,-4-3 39-15,-3-5-2 0,-6-17 12 16,-4-3-3-16,-3-2 4 16,0 0 25-16,0 6 24 15,0 7-18-15,-4 4 10 16,1 7-18-16,3 3-20 16,0 0-10-16,0 13-7 15,1 14 7-15,11 1 0 0,3 0 0 16,2-2-7-16,2-7-14 15,-1-5-13-15,3-8 3 16,0-6-4-16,-5 0 15 16,2-10 15-16,-3-11 3 15,0-6 2-15,-3-1 2 16,0 1 0-16,-5 6 14 16,1 7 19-1,-4 6 1-15,1 6 4 0,2 2-25 16,2 0-15-16,5 14 8 0,3 7-8 15,1 4 11-15,-1 5-11 16,3 1-2-16,2 1 2 16,1 0 0-1,6-2-16-15,1-7-93 16,1-6-85-16,-1-8-214 16</inkml:trace>
  <inkml:trace contextRef="#ctx0" brushRef="#br0" timeOffset="88921.4357">2461 12293 1317 0,'0'0'19'16,"0"0"-19"-16,0 0-1 15,0 0-14-15,0 0 13 16,9 96 2-16,12-35 0 15,1 10 0-15,-2-1-26 16,-5-1-33-16,-6-6 16 16,-9-11-4-16,0-16-6 15,0-10-5-15,-8-16-13 16,-2-10 37-16,-5 0 34 16,-1-19 53-16,-4-9-18 15,2-6-3-15,2 1 56 0,1 3-30 16,9 5 17-1,6 11-15-15,0 4-34 0,3 10-17 16,21 0-9-16,4 15-11 16,8 6 8-16,3 4 1 15,1-1 1-15,0-7 1 16,2-2-15-16,1-8-3 16,-2-4-25-1,-7-3-17-15,-1-9 30 16,-8-14 7-16,-11-12 23 0,-6-13 1 0,-8-11 2 15,-1-7-1-15,-26 3 16 16,-11 4-8-16,-12 6 32 16,-8 12-11-1,-3 9 4-15,3 16-1 16,6 11-8-16,8 5-11 16,10 6-15-16,10 16 2 0,10 10-6 15,14 2 6-15,0 6-2 16,30 4 0-16,15-3 0 15,18 1-71-15,9-9-72 16,8-8-204-16</inkml:trace>
  <inkml:trace contextRef="#ctx0" brushRef="#br0" timeOffset="89107.8409">3248 12450 1315 0,'0'0'56'0,"0"0"-30"15,0 0 25-15,0 0-12 16,0 0-34-16,0 0-3 16,10 47-2-1,-4-7 0-15,3 6-25 0,1-6-105 16,-5-5-105-16,-1-13-452 16</inkml:trace>
  <inkml:trace contextRef="#ctx0" brushRef="#br0" timeOffset="89264.552">3201 12224 186 0,'0'0'1013'0,"0"0"-1013"15,93-4-226-15,-35 14 25 16,11 3-46-16</inkml:trace>
  <inkml:trace contextRef="#ctx0" brushRef="#br0" timeOffset="89488.1505">3598 12377 258 0,'0'0'631'0,"0"0"-564"0,-94 37-33 16,81-23 30-1,13 2-4-15,0 6-36 0,16 3 15 16,11 6-13-16,0-3-10 15,-6-1 4-15,-8-3-20 16,-8-6 4-16,-5-4-2 16,0-10 3-16,-24-4 6 15,-6 0 22-15,-4-9-26 16,4-16-7-16,9-8-75 16,18-9-107-16,3-6-354 15</inkml:trace>
  <inkml:trace contextRef="#ctx0" brushRef="#br0" timeOffset="89688.0857">3710 12081 1216 0,'0'0'119'0,"0"0"-52"15,0 0-5-15,0 0-19 16,0 0-34 0,0 0 1-16,49 119 29 0,-19-46-29 15,0 8-3-15,0 6-7 16,-3 8 0-16,-1 2-5 15,-3-3-8-15,2-7-47 32,-4-11-57-32,-6-9-61 0,0-21-139 0</inkml:trace>
  <inkml:trace contextRef="#ctx0" brushRef="#br0" timeOffset="90187.8731">3740 12539 1220 0,'0'0'15'15,"112"-17"-15"-15,-29 14-3 16,10 0 3-16,-1 1 0 16,-1-1-36-16,-8-3-56 15,-9-2-11-15,-22-2 0 16,-15-3 94-16,-23 0 9 15,-14-1 98-15,0 3 13 0,-20 1-48 16,-18 5-31-16,-7 5-13 16,-6 0 1-16,0 4-9 15,8 15-3-15,12 5-4 16,17 5 2-16,13 2-4 16,1 1 3-16,18-3 0 15,18-10 4-15,4-8 8 16,2-9-12-16,-2-2 3 15,-3-9 5-15,-7-12-11 16,-10-4 4-16,-9-1 58 16,-9 1-20-16,-2 1 12 15,0 4-13-15,-7 7-4 16,-2 5-17-16,3 5-22 16,4 3 5-16,2 0-5 15,0 17-4-15,6 8-2 0,16 2 6 16,5 0-16-16,3-4-48 15,1-3-57-15,1-10-59 16,-4-9-45-16,1-1-190 16</inkml:trace>
  <inkml:trace contextRef="#ctx0" brushRef="#br0" timeOffset="90697.9111">4695 12433 924 0,'0'0'170'15,"0"0"-90"-15,0 0-1 16,0 0 18-16,0 0-78 0,0 0-19 15,10 6-2-15,-5 20 0 16,-1 3 2 0,1 4 1-16,1-4-1 15,5-4-20-15,3-6-52 0,4-10-7 16,4-9-49-16,1 0 12 16,-1-20 46-16,-1-8 69 15,-3-2 2-15,0-4 42 16,0 1 43-16,-2 5-3 15,3 6 13-15,-5 7-6 16,-7 9-18-16,-2 6-12 16,-1 0-48-16,2 8-12 15,2 10-2-15,-1 6-3 0,-1 3 3 16,3-2 2-16,3-2 0 16,10-5-4-16,5-6-9 15,9-7-52-15,9-5-46 16,4 0-34-16,-4-19 17 15,-2-4 69 1,-13-7 56-16,-14-1 3 0,-11 0 83 16,-5 1 15-16,-3 6 6 15,-18 7-20-15,-6 12-18 16,3 5-24-16,0 1-30 16,6 19 3-16,5 5-11 15,10 1 7-15,3 3 5 16,8-2 1-16,15-1 14 15,9-5-21-15,4-7-8 0,5-7-2 16,10-6-16-16,7-1-88 16,3-6-90-16,-1-12-221 15</inkml:trace>
  <inkml:trace contextRef="#ctx0" brushRef="#br0" timeOffset="90998.9057">5633 12402 1016 0,'0'0'177'16,"0"0"-146"-16,0 0 73 16,0 0-5-16,90-36-56 15,-56 22-29-15,0-4-14 16,-8 0 1-16,-10 4 5 16,-9 1-6-16,-7 3 9 15,-8 3 10-15,-22 7-19 0,-6 0-1 16,-7 15-3-16,4 17 4 15,7 5-6-15,12 2 11 16,12 0-5-16,8-3 8 16,0-4 1-16,23-9 9 15,5-11-5-15,5-8-10 16,8-4-3-16,0-7-52 16,6-11-133-16,4-7-291 15</inkml:trace>
  <inkml:trace contextRef="#ctx0" brushRef="#br0" timeOffset="91130.1146">6207 12290 1251 0,'0'0'132'0,"0"0"-83"16,0 0-2-16,0 0 2 16,0 0-49-16,0 0-19 15,-8 0-160-15,22 10-243 16</inkml:trace>
  <inkml:trace contextRef="#ctx0" brushRef="#br0" timeOffset="91406.8886">6509 12500 1413 0,'0'0'100'0,"0"0"-88"16,0 0 72-16,0 0-39 15,0 0-42-15,101-3-3 16,-78-10-28-16,-4-3-135 15,-10 1-455-15</inkml:trace>
  <inkml:trace contextRef="#ctx0" brushRef="#br0" timeOffset="92246.6845">6154 12556 1125 0,'0'0'31'16,"0"0"-25"-16,0 0-6 16,0 0 0-1,0 0-75-15,0 0-312 0</inkml:trace>
  <inkml:trace contextRef="#ctx0" brushRef="#br0" timeOffset="92977.1528">2982 13039 943 0,'0'0'35'0,"0"0"-35"16,0 0-6-16,94 7 6 15,3-5 15-15,28 0-13 16,26-2 0-16,22 0-4 16,21 0 5-16,21 0 14 15,6 0 27-15,-11-2-13 16,-19-5 18-16,-28-4-10 15,-32-3 8-15,-27 1 27 0,-25 0-38 16,-25 6-3-16,-24 1-32 16,-15 1 3-16,-15 4-8 15,0 1-59-15,-24-2-148 16,-6-1-267-16</inkml:trace>
  <inkml:trace contextRef="#ctx0" brushRef="#br0" timeOffset="97032.8359">9657 7219 532 0,'0'0'332'0,"0"0"-280"16,0 0-50-16,0 0 29 16,0 0 44-16,0 0 8 15,0 0-38-15,24 0-40 16,40 0-4-16,15 0-1 0,15 0 0 15,6 0 0-15,12 0 2 16,3 0 3-16,0-2 10 16,-5-4-3-16,-5-2 4 15,-14-2 11-15,-19 1 1 16,-22-1 4-16,-19 3-22 16,-18 3-3-16,-8 2-2 15,-5 1-5-15,0 1-1 16,-2 0-98-16,-17 0-105 15,-6 0-244-15</inkml:trace>
  <inkml:trace contextRef="#ctx0" brushRef="#br0" timeOffset="295914.8598">7716 12237 697 0,'0'0'281'0,"0"0"-208"15,0 0-19-15,0 0-26 16,0 0-28-16,0 0-4 16,-10 32 0-16,2 18 4 15,-1 4 0-15,-6 5 5 16,0-2-4-16,0-6 1 15,3-7-2-15,6-12 0 16,1-12 0-16,3-10-1 0,2-7 3 16,0-3 3-1,0-4 26-15,0-23-20 0,10-13-7 16,5-7-4 0,2-9 2-16,1 3-2 15,1-3 0-15,2 6 0 0,-2 3 4 16,-1 11-4-16,-4 7 37 15,-1 12 8-15,-7 7-6 16,0 6-9-16,0 4-12 16,6 0-18-16,3 18-11 15,7 15 11-15,3 9-6 16,-5 7 9-16,-1 2-3 0,-5 4 1 16,-2-4 0-16,-3 2-1 15,-3-6 0-15,-3-7-47 16,1-11-40-16,-4-8-75 15,0-11-84-15,-9-10-346 16</inkml:trace>
  <inkml:trace contextRef="#ctx0" brushRef="#br0" timeOffset="296054.865">7680 12443 967 0,'0'0'73'0,"0"0"-51"16,0 0-4-16,0 0-1 15,101-17 8-15,-53 17-14 16,3 8-11-16,4 4-52 16,-5-8-205-16</inkml:trace>
  <inkml:trace contextRef="#ctx0" brushRef="#br0" timeOffset="296587.6543">8223 12312 119 0,'0'0'919'0,"0"0"-832"15,0 0-59-15,0 0 35 16,0 0-14-16,0 0-49 16,22 13 3-16,-5 28-3 15,-1 7 0-15,-5 0 1 16,-5 2-3-16,4-2 2 16,-7-7 0-16,-1-9 0 15,-2-12-10-15,0-9 0 16,0-6 6-16,0-5 1 0,0 0 3 15,0-5 4-15,0-14-2 16,-8-5-2-16,-1-4 0 16,2 1 0-16,2 2 0 15,2 12 0-15,2 6 1 16,1 7 6-16,0 0-7 16,4 7-7-16,13 15 4 15,8 5 2-15,-1-1 1 16,7-4 0-16,1-7-4 15,5-6 4-15,3-9-26 16,-1 0 6-16,-3-16 2 0,-8-17 12 16,-11-7-3-16,-12-8 9 15,-5-3 2 1,-20-1-2-16,-21 0 9 16,-11 5 23-16,-9 6 5 0,0 12 9 15,1 10-17-15,7 14-18 16,8 5 0-16,13 12-10 15,15 21 1-15,14 6-2 16,3 8-1-16,28 3 0 16,16 0 1-16,12-3-83 15,14-13-133-15,0-12-535 16</inkml:trace>
  <inkml:trace contextRef="#ctx0" brushRef="#br0" timeOffset="301350.9015">9044 12441 834 0,'0'0'175'0,"0"0"-131"16,0 0-37-16,0 0 8 15,0 0 84-15,0 0-45 16,94-15-49-16,-24 15 15 15,5 0-4-15,5 0-5 16,-7 0 3-16,-10 0-14 0,-8 0 7 16,-15 0-7-16,-14 0-11 15,-7 0-52-15,-10 0-90 16,-7 0-43-16,-2-11-116 16</inkml:trace>
  <inkml:trace contextRef="#ctx0" brushRef="#br0" timeOffset="301566.8506">9305 12216 768 0,'0'0'61'0,"0"0"-35"16,0 0 8 0,0 0 33-16,0 0-7 15,0 0 7-15,-42 106-17 16,42-59-16-16,3 3-17 0,9-1-9 15,0-1 0-15,-3 0-5 16,0-3-2-16,1-5-1 16,1-11-108-16,-1-10-177 15</inkml:trace>
  <inkml:trace contextRef="#ctx0" brushRef="#br0" timeOffset="302628.7903">10037 12161 1075 0,'0'0'65'0,"0"0"-6"16,0 0-48-16,0 0 5 15,0 0-2-15,0 0-12 0,24 16-4 16,-9 19 3 0,3 6-1-16,-3-1 0 15,-2 1 0-15,-4-3 1 16,-4-5-1-16,-4-6-1 0,-1-9-5 15,0-6-30-15,0-6 11 16,-4-3 12-16,-10-3 8 16,-5 0 4-16,-3-1-3 15,-2-11 4-15,6 2-1 16,2 2 2-16,5 4 0 16,5 1-1-16,4 3 3 15,2 0 7-15,5 0-10 16,23 6 3-16,11 5-1 15,7-1-1-15,4-4 4 16,-1-2-3-16,0-4 1 16,-1 0 0-16,-6-5-1 15,-8-13-2-15,-9-4 2 0,-11-12-1 16,-14-4-2 0,-6-7 0-16,-25-5-1 0,-16 2 1 15,-9 4 1-15,-10 6 4 16,0 10 2-16,5 12-1 15,10 10 8-15,14 6-3 16,12 8-10-16,11 14 0 16,11 10 0-16,3 3 0 15,12 4 2-15,23 0-2 16,14-3-29-16,7-6-104 0,8-10-99 16,2-12-426-16</inkml:trace>
  <inkml:trace contextRef="#ctx0" brushRef="#br0" timeOffset="302867.2415">10618 12177 812 0,'0'0'161'0,"0"0"-104"16,0 0-5-16,0 0 17 16,0 0 12-16,0 0-68 15,-20-38-10-15,20 63-5 16,5 10 4-16,13 3-2 15,-3 4 0-15,1 1-2 16,-2-3 2-16,-3-5 0 16,-2-1-5-16,0-7-38 0,3-2-36 15,-3-8 3-15,3-8-30 16,0-4-9-16,-3-5-30 16,-1 0-57-16,-5-11-48 15</inkml:trace>
  <inkml:trace contextRef="#ctx0" brushRef="#br0" timeOffset="303204.9953">10725 12334 496 0,'0'0'169'0,"-21"-83"-43"16,14 46-28-16,7 5 19 15,0 7-52-15,13 5-22 16,7 7-4-16,7 7-11 16,2 6-19-16,3 0-6 15,-4 6-3-15,-6 11-6 16,-10 6 5-16,-10 0-5 0,-2 4-1 15,-14-2 5-15,-11-2 2 16,0-2 0-16,8-1 0 16,11-1 3-1,6 0-6-15,9 2 6 0,18 0-3 16,7-1 6-16,2 3-5 16,-3-2-1-16,-6-2 0 15,-12-1 1-15,-15-5-1 16,0 1 3-16,-21-4 5 15,-24-3 24-15,-7-2-16 16,-5-4-3-16,5-1-12 0,12 0 1 16,14 0-4-1,23 0-102-15,12 0-172 0</inkml:trace>
  <inkml:trace contextRef="#ctx0" brushRef="#br0" timeOffset="303481.6984">11481 12302 1034 0,'0'0'88'16,"130"0"-58"-16,-52 0 21 15,-5 0 19-15,-1 0-13 16,-1 0-29-16,-8-5-16 16,-14-1-11-16,-16 2-1 15,-14-4 0-15,-16-2-56 16,-3-2-89-16,-13-6-195 16</inkml:trace>
  <inkml:trace contextRef="#ctx0" brushRef="#br0" timeOffset="303664.3809">11723 12062 765 0,'0'0'204'15,"0"0"-129"-15,0 0-74 16,0 0 52-16,0 0 38 16,30 115-11-16,-6-65-47 15,-3 6-20-15,-3-3-6 16,-8 0-7-16,-4-3-1 15,-3-11-115-15,-3-8-259 16</inkml:trace>
  <inkml:trace contextRef="#ctx0" brushRef="#br0" timeOffset="304741.0848">12429 11982 493 0,'0'0'527'16,"0"0"-447"-16,0 0-46 16,0 0-15-16,0 0-8 15,0 0-10-15,42 40-2 16,-26-4 5-16,-1 2 0 15,-1 0-3-15,-3 1-1 16,-2-3 0-16,-3-2 0 16,3-6 0-16,0-4-10 0,2-5-44 15,2-7 13-15,-4-4-2 16,2-5 2-16,-7-3 16 16,-2 0-1-16,-2-3 20 15,0-12-23-15,0-4 4 16,-11-2 21-16,-3-5-10 15,0-1 14-15,3-5-3 16,2-1 8-16,2-3 0 16,7 1 24-1,0 1 32-15,0 2-3 0,21 5-28 16,1 5 5-16,6 6 11 16,4 6-31-16,0 8-1 15,0 2-14-15,-4 0-2 16,-8 17-2-16,-7 2-3 0,-12 5 4 15,-1 3 2-15,-13 0-2 16,-8-2 2-16,-1-1 1 16,6-4 0-16,8 0-1 15,8-2 1-15,5-2 0 16,23 3 5-16,12-4-4 16,2 3 3-16,0-1-4 15,-8-1 1-15,-9 0-2 16,-10-1 1-16,-15-1-2 15,0-6-3-15,-21 2 7 16,-15-6-2-16,-10-3 16 16,-2-1-5-16,4 0 11 0,11 0-14 15,16 0-5 1,13 0-2-16,4 0-1 0,27-7-87 16,22-7-235-1</inkml:trace>
  <inkml:trace contextRef="#ctx0" brushRef="#br0" timeOffset="305260.8762">13572 12029 750 0,'0'0'63'0,"0"0"-22"15,0 0-27-15,-85-31 44 16,53 31 6-16,-2 2-23 15,3 16-22-15,4 9-4 16,6 4 7-16,12 3-10 16,9-3 9-16,0 1 10 15,27-3-8-15,7-9-1 16,10-1-10-16,5-7-3 16,3-6 6-16,0-3-15 15,0-3 0-15,-4 0-125 0,-12-9-255 16</inkml:trace>
  <inkml:trace contextRef="#ctx0" brushRef="#br0" timeOffset="305656.5796">14036 12147 902 0,'0'0'132'15,"0"0"-124"-15,101 0-4 16,-32 0 88-16,8 0-19 0,4 0-38 16,-2 0-9-16,-10 0-21 15,-16 0 0-15,-17 0-5 16,-18 0-12-16,-17 0-87 15,-1-12-174-15</inkml:trace>
  <inkml:trace contextRef="#ctx0" brushRef="#br0" timeOffset="305862.5116">14319 11951 971 0,'0'0'79'15,"0"0"-73"-15,0 0-6 16,0 75 67-16,0-29-6 16,0 4-28-16,0 5-29 0,0-4 0 15,0 0-8-15,0-4 0 16,0-8-92-16,14-9-110 16,16-11-390-16</inkml:trace>
  <inkml:trace contextRef="#ctx0" brushRef="#br0" timeOffset="306960.705">16517 12112 282 0,'0'0'575'15,"96"13"-468"-15,-38-5-81 16,-2-2 11-16,-2-4 38 15,-6 1-15-15,-5-3-32 16,-4 0-24-16,-11 0-3 0,-6 0-2 16,-10-5-40-1,-12-10-103-15,0-3-220 0</inkml:trace>
  <inkml:trace contextRef="#ctx0" brushRef="#br0" timeOffset="315928.1126">15269 12039 695 0,'0'0'107'0,"0"0"-52"15,0 0 55-15,0 0-36 16,0 0-14-16,0 0-15 0,-23-61-33 15,-6 61-5-15,-5 0 0 16,-2 11 2-16,0 9 12 16,8 8-11-16,9 3 17 15,11 1-9-15,8 2-15 16,8 0 11-16,28-3-1 16,13-4-2-16,13-6 8 15,6-6-15-15,2-5 1 16,-2-5-5-16,-5-5-78 15,-4 0-65-15,-8-9-55 16,-6-12-80-16,-15-8-159 16</inkml:trace>
  <inkml:trace contextRef="#ctx0" brushRef="#br0" timeOffset="316485.6692">15693 12094 441 0,'0'0'229'16,"0"0"-89"-16,-28-72-35 16,21 58 2-1,2 6-18-15,4 5-7 0,-2 2-37 16,3 1-22-16,0 0-22 15,0 10-1-15,0 9 0 16,3 7 11-16,3 5-10 16,4 1 4-16,-1 1-5 15,-2 3 2-15,5-3-3 16,0 1 1-16,-1-6 0 0,0-4 0 16,-1-6-17-16,-4-4-9 15,-3-4-43-15,-3-7-9 16,0-3 27-16,0 0 30 15,0-13 20-15,-3-7 1 16,-8-9-12 0,-1-6 12-16,-3-5 1 0,6-2 3 15,-2-4 26-15,6 2 16 16,5 5 3-16,0 7-3 16,19 5-23-1,9 6-1-15,7 8-4 0,4 8-18 16,-2 5 13-16,0 0-13 15,-10 21 1-15,-4 1-4 16,-14 3-4-16,-7 3 5 16,-2-3 1-16,-8 0 1 0,-8-4-2 15,0 1 2 1,4-1 0-16,8-1-6 0,4-1 3 16,0 3-2-16,9 0 5 15,8 3-5-15,2 1 1 16,-5-2 4-16,-6-3 0 15,-8-4 0-15,0-5-8 16,-18-5 8-16,-13-4 14 16,-10-3 17-16,-1 0 5 15,6-4-20-15,10-2-12 16,14 1-4-16,12 1-4 16,15 0-65-16,27-5-273 0</inkml:trace>
  <inkml:trace contextRef="#ctx0" brushRef="#br0" timeOffset="316969.1816">16799 12034 572 0,'0'0'177'0,"0"0"-76"15,0 0 1-15,0 0-16 16,0 0 5-16,0 0-25 0,0-62-19 16,0 62-3-1,0 0-18-15,0 0-12 0,0 0-14 16,0 14-4-16,0 8 4 15,0 9 4-15,0 2-3 16,6 5 12-16,-3-1-13 16,1 5 1-16,2 2-1 15,2 1-35-15,0-4-146 16,-2-8-210-16</inkml:trace>
  <inkml:trace contextRef="#ctx0" brushRef="#br0" timeOffset="319661.9923">17548 12045 1034 0,'0'0'87'0,"0"0"-53"15,0 0-27-15,0 0 31 16,0 0-8-16,0 0-19 16,0 11-11-16,12 11 0 15,1 6 1-15,-2 1 2 16,-1 1-3-16,-1 1 0 16,-3-1 1-16,-2 0-1 15,1-3 0-15,-2-4-4 16,-3-3-3-16,0-6-11 15,0-4 7-15,0-4-5 16,0-4 0-16,0-2 13 16,0 0 3-16,0 0 0 15,-3-10 7-15,-5-8-4 0,2-4 1 16,-1-7-2-16,4-3 0 16,3-1 3-16,0 0-1 15,0-1 2-15,15 2 12 16,6 4-11-16,4 6 6 15,4 4 9-15,-1 6-16 16,0 5 3-16,-2 3-7 16,-6 4-1-16,-6 0-2 15,-8 0-8-15,-6 13 5 16,0 2 0-16,-6 2 0 16,-13 1 4-16,4 3 0 0,1-4-2 15,10 5 1 1,4-1 2-16,8 2 0 15,18 2-1-15,6 0-2 0,0 0-1 16,-2-1-1-16,-9 0 4 16,-13-5-3-16,-8-2-2 15,-16-5 2-15,-21-3 2 16,-14-3 2-16,-4-5 23 16,4-1 3-16,8 0-11 15,18 0-8-15,14 0-6 16,11 0-4-16,13 0-42 15,31 0-169-15,19-6-463 16</inkml:trace>
  <inkml:trace contextRef="#ctx0" brushRef="#br0" timeOffset="320229.8793">18297 12089 1107 0,'0'0'68'15,"0"0"-49"-15,0 0 2 16,0 0 9-16,0 0-22 16,0 0-1-16,3 88 0 15,24-41-4-15,-4 0-1 16,-3-2-4-16,-11-7 0 0,-8-3-7 16,-1-10 1-16,-3-7-5 15,-15-9 10-15,-4-6 2 16,-4-3-4-16,-3-3 5 15,-4-16 0-15,-3-4 0 16,4-3-1 0,5 3 3-16,9 5-2 0,8 8 8 15,9 4 1-15,1 6 17 16,0 0-26-16,15 20 0 16,15 6-4-16,7 1 8 15,5-2 0-15,1-6-4 16,-1-4 0-16,3-7 1 15,0-6-1-15,1-2 0 16,-3-2 8-16,-5-17-6 16,-7-6-2-16,-9-8 1 0,-11-9 3 15,-11-6-2-15,0-7-2 16,-26-4 0-16,-17-4 0 16,-12 4 1-16,-12 7-1 15,-10 11 14-15,-3 14-8 16,5 13 5-16,15 13-3 15,18 1-3-15,19 17-3 16,13 12 0-16,10 7-2 16,20 3 4-16,29 0-3 15,17-3 9-15,7-5-10 0,-1-8-68 16,-11-13-144 0,-12-10-420-16</inkml:trace>
  <inkml:trace contextRef="#ctx0" brushRef="#br0" timeOffset="322112.285">5794 13906 875 0,'0'0'128'0,"0"0"-89"15,0 0-19-15,0 0 40 16,90-10 18-16,-20 10-30 16,12 0-1-16,3 0-44 15,-4 0 3-15,-5 5-6 16,-15 0-13-16,-15 1-75 0,-16 0-135 16,-23-5-225-1</inkml:trace>
  <inkml:trace contextRef="#ctx0" brushRef="#br0" timeOffset="322314.2793">5826 14078 494 0,'0'0'399'0,"0"0"-379"16,0 0-2-16,0 0 66 15,89 30 30-15,-28-30-37 16,8 0-39-16,7 0-37 15,-6 0 1-15,-7 0-2 16,-10 0-49-16,-15 0-156 16,-11-12-355-16</inkml:trace>
  <inkml:trace contextRef="#ctx0" brushRef="#br0" timeOffset="324401.8616">7397 13915 993 0,'0'0'88'16,"0"0"-14"0,0 0-56-16,0 0-9 15,105-58 31-15,-57 58-11 0,1 0-11 16,-7 11-15-16,-10 7-3 15,-19 4-1-15,-13 3-8 16,-13 3 9-16,-23 2 0 16,-5 1 0-16,3-3 4 15,15-6-4-15,12-4 3 16,11-5 11-16,3-2-1 0,28-3 12 16,18-3 2-16,12-5-22 15,9 0-5-15,3 0-5 16,-9-11-122-16,-11-8-208 15</inkml:trace>
  <inkml:trace contextRef="#ctx0" brushRef="#br0" timeOffset="324900.7748">8019 13841 936 0,'0'0'152'16,"0"0"-63"-16,0 0-47 15,0 0 14-15,0 0-13 16,0 0-41-16,-15 20 5 15,18 20-5-15,12 2 0 16,4-1-2-16,2-4 8 16,-6-6-16-16,-2-12 8 15,-7-7-25-15,-1-11 2 16,-4-1 23-16,2-13 8 0,2-14-8 16,7-2 3-16,-3-3-3 15,1 2 1-15,3 3 2 16,0 7 22-16,-2 8-11 15,-3 7 8-15,1 5-22 16,0 0-10-16,4 19 9 16,1 7-4-16,-1 4 5 15,-4 3-2-15,0-3 1 16,0-4-3-16,-2-5-19 16,2-8-18-16,-1-9 19 0,4-4-2 15,0-4 24 1,4-17 4-16,1-5-3 15,0 0-1-15,-2-3 3 16,0 4-2-16,-3 2 29 0,-4 7 6 16,0 6-5-16,-5 4 5 15,2 6-18-15,1 0-18 16,3 9-8-16,7 13 7 16,1 6-1-16,5 7 2 15,2 2 0-15,4 3-3 16,7-2-22-16,5-5-88 15,5-8-200-15</inkml:trace>
  <inkml:trace contextRef="#ctx0" brushRef="#br0" timeOffset="325127.381">9051 14059 983 0,'0'0'164'16,"0"0"-115"-16,93-16-45 16,-35 13 40-16,6 0 18 15,2 2-30-15,-1-2-23 16,-11 2-5-16,-12-4-3 16,-15-1-1-16,-21-4-66 0,-6-6-88 15,-14-5-190-15</inkml:trace>
  <inkml:trace contextRef="#ctx0" brushRef="#br0" timeOffset="325308.8036">9175 13796 835 0,'0'0'191'16,"0"0"-157"-16,0 0-24 16,6 72 72-16,2-28 12 15,0 4-37-15,0 7-16 16,-1 0-26-16,-2 0-13 15,1-6 7-15,-2-5-9 16,-1-10-38-16,-1-14-101 16,-1-14-256-16</inkml:trace>
  <inkml:trace contextRef="#ctx0" brushRef="#br0" timeOffset="327300.518">10049 14081 757 0,'0'0'82'16,"0"0"-28"-16,0 0 11 0,0 0 2 16,48-78-5-16,-18 72-13 15,0 0-15-15,-1 4-18 16,-3 2 2-16,-10 0-1 16,-8 0-16-16,-8 8-2 15,0 10-1-15,-12 3 2 16,-12 3-5-16,0 0 7 15,9-1-2-15,11-1 0 16,4 1 8-16,15-3-8 16,18 4 0-16,8-4 0 0,-2 0 3 15,-9-4-2-15,-18-6-1 16,-9-3 0 0,-3-2-6-16,-33-3 6 0,-18-2 12 15,-15 0-3-15,0 0 4 16,6-8-12-16,20-1-1 15,14 1 0-15,22-2-52 16,5-3-132-16,42-3-296 16</inkml:trace>
  <inkml:trace contextRef="#ctx0" brushRef="#br0" timeOffset="327816.9003">10492 13984 1086 0,'0'0'84'16,"0"0"-61"-16,0 0-3 15,0 0 9-15,0 0-15 16,0 0-11-16,3 53 0 16,14-10 9-16,5-2-12 15,2-4 3-15,0-8-1 16,-3-9-2-16,0-11-16 16,1-7-16-16,-2-2 11 15,0-13 20-15,1-12-6 16,-4-8 7-16,-4 0 1 15,-4 0 3-15,-3 4 2 16,-3 7 25-16,-3 8 12 16,2 9-2-16,-2 3-16 15,3 2-25-15,2 6-1 16,3 13-9-16,4 7 10 0,4 3-2 16,4-3 2-16,4-5 6 15,1-4-6-15,2-10 0 16,-1-5-5-16,0-2-18 15,-5-9 10-15,0-11 9 16,-6-6 4-16,-2-3 1 16,-7 3 0-16,-3 3 2 15,-1 6 17-15,-1 8-5 0,-1 3 16 16,3 6 1 0,3 0-27-16,7 10-5 15,1 10 0-15,5 3 7 0,0 5-3 16,1 3-1-16,4 0-3 15,0 1 0 1,2-2-9-16,0-3-65 0,1-10-151 16,1-11-267-16</inkml:trace>
  <inkml:trace contextRef="#ctx0" brushRef="#br0" timeOffset="328033.5137">11586 14122 1162 0,'0'0'83'16,"90"-13"-61"-16,-32 6 5 15,3 1 59-15,3-1-26 16,-4 1-44 0,-10 0-15-16,-14-1-1 15,-18-4-36-15,-18-4-55 0,-3-2-81 16,-31-5-150-16,-13 0-276 15</inkml:trace>
  <inkml:trace contextRef="#ctx0" brushRef="#br0" timeOffset="328191.1666">11713 13911 629 0,'0'0'290'0,"0"0"-191"16,0 0-65-16,0 0 94 16,-15 101-25-16,18-54-25 0,9 1-30 15,4 0-34-15,-4-4-3 16,3-2-11-16,-4-6-2 15,-2-9-86-15,-1-11-188 16,-3-12-562-16</inkml:trace>
  <inkml:trace contextRef="#ctx0" brushRef="#br0" timeOffset="329401.1374">12544 13995 946 0,'0'0'211'16,"0"0"-158"-16,0 0-53 16,0 0 5-16,0 0 35 0,0 0-7 15,-84 10-16-15,62 6-6 16,9 0-10-16,8 3 8 15,5 2-7-15,15 3 1 16,19 2 15-16,11 3-3 16,10 2-4-16,-1 0 0 15,-6-2-10-15,-11 0 12 16,-16-7-10-16,-12 0-2 16,-9-5-2-16,-21-5-6 15,-28-2-3-15,-15-7-23 16,-13-3-84-16,-3-7-128 15,4-21-298-15</inkml:trace>
  <inkml:trace contextRef="#ctx0" brushRef="#br0" timeOffset="329951.1335">12453 14024 848 0,'0'0'252'0,"131"-35"-165"15,-61 18-50-15,-3 5 18 16,-7 0-1-16,-12 3-38 15,-16 3-14-15,-13 5-2 16,-9 1-7-16,-4 0-18 16,0 8-6-16,1 12 24 15,4 9 5-15,2 5 2 16,2 7 0-16,5 0-1 0,-4 0 2 16,-3-5-1-1,-2-7 0-15,-4-7 1 0,-2-9 1 16,-2-6-1-16,1-7-1 15,5 0 15-15,3-7 1 16,2-12-8-16,3-6-8 16,-2-1 1-16,0 0 2 15,-3 5-3-15,-1 7 0 16,-4 7 4-16,-1 7-1 16,5 0-6-16,0 7-2 15,0 11-6-15,-4 8 7 16,-2-1 4-16,-2-1 0 0,3-1-3 15,1-7 2 1,5-5 1-16,6-7-5 16,-1-4-11-16,3 0 14 15,0-16 4-15,-2-3-1 16,-2-6 2-16,-4 5 1 0,-4 3 8 16,-1 5 21-16,-3 8-6 15,4 4 27-15,4 0-40 16,7 10-9-16,5 9-2 15,-3 5-3-15,0 3 0 16,-2 3 0-16,2 0-9 16,5-3-25-16,2-3-103 15,3-9-227-15</inkml:trace>
  <inkml:trace contextRef="#ctx0" brushRef="#br0" timeOffset="330158.5943">13879 14216 1199 0,'0'0'124'0,"0"0"-122"16,122-4 5-16,-62 3 40 16,-1-1-16-16,-1 1-5 15,-6-2-26-15,-9 0-5 16,-9-6-79-16,-16-7-163 15,-16-5-251-15</inkml:trace>
  <inkml:trace contextRef="#ctx0" brushRef="#br0" timeOffset="330333.1314">13998 13948 1146 0,'0'0'92'15,"0"0"-88"-15,0 0 74 16,-8 102 14-16,12-50-19 15,14 6-45-15,1 1-27 16,-2-6 12-16,0-7-13 16,-3-6-42-16,-1-12-104 15,-2-12-174-15</inkml:trace>
  <inkml:trace contextRef="#ctx0" brushRef="#br0" timeOffset="331966.3922">14971 14011 219 0,'0'0'802'0,"0"0"-725"15,0 0-77-15,0 0 0 16,0 0 0-16,-88-17 2 16,62 32 3-16,6 3-5 15,8 2 6-15,11 2-12 16,1 0 3-16,17 2 3 0,16 2 9 16,8 2-8-16,5-1 5 15,-4-2-2-15,-3-1 2 16,-7-1-4-16,-8-4 0 15,-9-4 0-15,-15-2 1 16,0-4-2-16,-33-3 0 16,-19-3-1-1,-12-3 0-15,-5 0-104 0,-1-9-185 16</inkml:trace>
  <inkml:trace contextRef="#ctx0" brushRef="#br0" timeOffset="332568.4914">15062 14049 917 0,'0'0'100'15,"94"-27"-78"-15,-51 16-11 0,-10-1 6 16,-10-2 2-16,-7 1-12 16,-8 1 1-16,-5 0 7 15,-2 7 7-15,-1 1 31 16,0 4-11-16,0 0-10 15,0 0-27-15,2 8-5 16,2 16 0-16,3 10 5 16,1 7-2-16,2 3-2 15,5 2 0-15,0-5 2 0,1-4-2 16,3-7 0 0,-3-9 1-16,-3-9-1 15,1-7 3-15,-2-5-3 16,-2-8 9-16,4-14-8 15,-4-8 5-15,0-2-5 16,-1-2 3-16,-1 3 7 0,0 8 20 16,-1 7 17-16,-1 7-22 15,3 9-8-15,0 0-19 16,7 6-3-16,-1 14 2 16,4 6-4-16,-1 0 3 15,-1-3-1-15,-1-3 3 16,-1-6-21-16,1-4-5 15,-2-7-5-15,-1-3 18 16,-1-1 13-16,-3-16 0 16,3-4 3-16,-3-1-1 0,-1 3-1 15,-1 3 17-15,0 8 26 16,-4 3-6-16,-1 5-3 16,4 0-35-16,4 7-3 15,7 13 3-15,1 3 0 16,1 4-3-1,0 1 3-15,-1 2-1 0,5-4-34 16,0-1-90-16,4-12-105 16,3-7-284-16</inkml:trace>
  <inkml:trace contextRef="#ctx0" brushRef="#br0" timeOffset="332767.2383">16305 14187 1093 0,'0'0'123'0,"88"0"-100"15,-31 0 26-15,2 0 28 16,1-1-21-16,-3-5-45 16,-5 0-11-16,-10-2 0 15,-16-5-86-15,-13-5-71 16,-13-8-186-16</inkml:trace>
  <inkml:trace contextRef="#ctx0" brushRef="#br0" timeOffset="332937.8295">16506 13966 1074 0,'0'0'116'0,"0"0"-109"16,0 0 66-16,-25 80 22 15,24-37 0-15,1 3-46 16,0 2-30-16,6-2-13 15,5-3-3-15,0-7-3 16,5-4-22-16,-2-8-132 16,-2-8-131-16</inkml:trace>
  <inkml:trace contextRef="#ctx0" brushRef="#br0" timeOffset="334633.7706">17234 14101 331 0,'0'0'819'16,"0"0"-765"-16,0 0-39 15,0 0 3-15,0 0-1 16,87-42 31-16,-55 42-46 15,-4 7 6-15,-7 4-10 16,-9 2 2-16,-8 0-1 16,-4 3-3-16,-4 1-2 15,-16 0 6-15,-4-1 0 0,4-1 1 16,4 0 0-16,12 1-1 16,4 3 0-1,0 0 0-15,21 2 4 16,6 1-4-16,-2-3 0 0,-4 1 1 15,-11-4-5 1,-10-2 4-16,0-2 0 0,-26-3 0 16,-18-4 4-16,-9-3 6 15,-1-2 2-15,9 0-6 16,17 0 9-16,17-2-15 16,11-2 0-16,30 0-5 15,30-5-216-15,17-3-129 16</inkml:trace>
  <inkml:trace contextRef="#ctx0" brushRef="#br0" timeOffset="335158.2665">17688 14090 1066 0,'0'0'108'16,"0"0"-77"-16,0 0 48 16,0 0 13-16,0 0-89 15,0 0 10-15,0 32-13 16,22 11 1-16,2-1 14 15,-2-4-10-15,-6-5-2 16,-7-7-3-16,-2-10-5 16,-6-6 4-16,-1-7 1 15,3-3-4-15,0-3 4 16,5-16 0-16,3-8-8 0,0-4 7 16,1-4-4-16,1 1 5 15,-5 5 1-15,0 7 3 16,-2 8 18-16,-2 10 22 15,5 4-15-15,-2 7-29 16,3 17-20-16,0 8 18 16,-3 5 0-16,-2-1-2 15,-1-4 4-15,1-7 0 16,-1-5 2-16,0-8-6 16,1-11-27-16,1-1 18 15,3 0 11-15,4-19-2 16,2-6 3-16,3-6-4 15,0-1 5-15,2 0 0 16,0 2 1-16,3 5-1 16,-2 8 11-16,-4 10 15 0,0 7 22 15,1 0-27-15,0 13-13 16,4 11 1-16,-7 6-2 16,-1 2-9-16,-10 4 2 15,-4-3 0-15,0 3-8 16,0-1-16-16,-15-4-142 15,-1-8-173-15</inkml:trace>
  <inkml:trace contextRef="#ctx0" brushRef="#br0" timeOffset="336330.8456">5775 15391 601 0,'0'0'340'0,"0"0"-275"0,0 0-62 15,0 0-3-15,0 0 36 16,0 0 18-16,79 0 7 15,-21 0-34 1,9-4-7-16,4 1-8 0,-2 2-7 16,-9 1-10-16,-15 0-46 15,-14 0-168-15,-20 0-294 16</inkml:trace>
  <inkml:trace contextRef="#ctx0" brushRef="#br0" timeOffset="336524.3513">5843 15523 964 0,'0'0'71'0,"0"0"-64"15,0 0 17-15,110 1 67 16,-45-1-29-16,8 0-47 16,-1 0-14-16,-3 0-2 15,-11-1-169-15,-15-11-428 16</inkml:trace>
  <inkml:trace contextRef="#ctx0" brushRef="#br0" timeOffset="345199.5566">7198 15216 860 0,'0'0'62'16,"0"0"-2"-16,0 0-7 16,0 0 29-16,0 0 7 15,0 0-44-15,0 0-44 16,0 0-2-16,-3 2 3 0,8 26-2 16,5 3 7-16,3 4-5 15,-2 1 2-15,3 0-4 16,-4-2 1-16,-1 0 1 15,-3-3-2-15,-3-5 0 16,3-6-35-16,6-6-88 16,0-8-60-16,5-6-101 15</inkml:trace>
  <inkml:trace contextRef="#ctx0" brushRef="#br0" timeOffset="345622.6963">7747 15212 903 0,'0'0'54'0,"0"0"-50"15,-101-21 1-15,59 21 1 16,3 0 30-16,8 11-11 16,10 3-20-16,12 3-1 15,9-1-4-15,9 4 3 16,24 1 0-16,12 1 0 15,10 2 5-15,0-1-2 16,5 3-4-16,-10 1-3 0,-6-2 1 16,-16-1 0-16,-9-1-4 15,-17-6 4-15,-2-6 0 16,-18-5-2-16,-15-6 7 16,-4 0-5-16,-2 0 0 15,2-7 1-15,9-6 8 16,8-4 25-1,8-3 12-15,9-3 10 0,3 0-30 16,2-5 0-16,14 2-2 16,2 1-4-16,1 1 4 15,-4 3-8-15,-1 5-10 16,-5 6 0-16,-2 3-4 16,-1 4-4-16,6 3-48 15,13 0-156-15,11 0-93 16</inkml:trace>
  <inkml:trace contextRef="#ctx0" brushRef="#br0" timeOffset="346198.1466">8363 15257 1026 0,'0'0'104'16,"0"0"-53"-16,0 0-51 15,0 0 21-15,0 0 9 16,0 0-10-16,-31 20-13 15,28 12-2-15,3 3-5 16,3 4 0-16,12-6 0 16,7-3 2-16,-2-8-2 15,-2-7-9-15,-6-7-15 16,-2-8-14-16,-1 0 25 16,-1-7 11-16,-2-16 4 0,1-4 1 15,-4-2-1-15,-2 1 3 16,1 0 16-16,-1 8-4 15,-1 3 40-15,3 10-33 16,-1 2-3-16,1 5-6 16,6 0-15-16,6 12-6 15,5 13-4-15,3 2 10 16,1 0 0-16,-5 3 0 16,-5-7-13-16,-3-3-10 15,-6-7-19-15,-4-6 19 0,-1-6-5 16,0-1 18-1,0-2 10-15,0-16 0 16,0-3 1-16,8-2 4 0,4-1 2 16,4 1 0-16,1 1 14 15,1 7 1-15,-2 2 36 16,-4 7-31-16,0 4-7 16,4 2 3-16,-2 2-22 15,5 14 1-15,-2 8-2 16,-4 5 6-16,-1 7-11 15,-3 3 5-15,-3 3 0 16,-2 2-7-16,1-1-9 0,-2-1-63 16,0-7-111-16,-3-7-248 15</inkml:trace>
  <inkml:trace contextRef="#ctx0" brushRef="#br0" timeOffset="346514.8011">7322 16069 771 0,'0'0'340'0,"0"0"-303"15,0 0-33-15,119 0 6 16,-23 0 63-16,23 0-14 16,14-1-32-16,10 0 3 15,5 1 1-15,-6 0-30 16,-11 0 7 0,-21 7-8-16,-30 3-21 0,-28-1-101 15,-33-1-140-15,-19-4-149 16</inkml:trace>
  <inkml:trace contextRef="#ctx0" brushRef="#br0" timeOffset="346706.6986">7528 16160 747 0,'0'0'195'0,"-91"11"-118"0,85-2-71 16,12 1 9-16,49-2 74 15,33 0 25-15,30-2-74 16,30-6-12-16,14 0 5 15,3 0 9-15,-10 0-2 16,-18-3-26-16,-31-2-14 16,-26-1-5-16,-29 0-81 15,-28-1-85-15,-23-5-189 16</inkml:trace>
  <inkml:trace contextRef="#ctx0" brushRef="#br0" timeOffset="367969.1516">22838 14664 440 0,'0'0'79'16,"0"0"-18"-1,0 0-2-15,8-73-11 0,-7 51 19 16,1 1-34-16,-2-3-17 15,0 2 24-15,-2-3-21 16,-17 0 3-16,-2 1 14 16,-5-2-23-16,-3 1-5 15,0 0-3-15,-1 0-2 16,1 0 7-16,0-1-9 16,1 1 0-16,0 1 8 15,-1-1-9-15,1 5 2 16,1-2-2-16,1 2 3 0,-2 1-1 15,-2 0 0 1,-1 1-2-16,-3 0 0 0,-5 4 2 16,2-1-2-16,-2 5 0 15,-2-2 0-15,-3 2-2 16,-3 2 2-16,-3 2 0 16,-1 2 0-16,2 1 0 15,-2 2 0-15,5 1 0 16,-2 0-5-16,3 0 4 15,-2 0 1-15,-1 2 0 16,0 4-1-16,-2 0 0 0,3 4 0 16,1-1 0-1,0 2 1-15,0 2 1 0,2 3-1 16,1 0 0 0,1 2 0-16,0 1 1 15,-2 1-1-15,-1 3 0 0,-1 1 0 16,2 2 0-16,-2 0 0 15,4 4 0-15,-1-1 0 16,0 4 3-16,1-1-5 16,-1 0 2-16,3 2 0 15,2-1-2-15,4 1 5 16,3-1-3-16,2 2 0 16,1 1 0-16,1 1-1 15,-1 2 1-15,0 4 0 0,-2 1-5 16,-3 3 8-16,0-2-3 15,2-1 0-15,1-3 1 16,6-4-1 0,6-1 0-16,0 1 0 0,5 3-3 15,-2 1 6 1,-2 2-3-16,-4 3 0 0,-2-1 2 16,-4 1-2-16,1 0 0 15,1-1 0-15,6 1-4 16,5 2 7-16,4 1-3 15,5 3 0-15,5 1 2 16,0 1-3-16,0 2 1 0,0 3 0 16,6 5-3-16,1 0 4 15,0-4-1-15,0-4 0 16,2-4 4-16,7-4-7 16,4-3 3-16,2 1 0 15,7 2-4-15,-1 3 6 16,2 1-2-16,-3 0 0 15,-2 3 2-15,-3-1-4 16,-4-3 2-16,2 1 0 16,-1-4-1-16,2 0 2 15,4-4-1-15,2 0 0 16,3-2 3-16,0 3-7 16,-1 3 4-16,-2-1 0 15,-2 5 1-15,-2-5 0 16,0-3 2-16,0-5-3 15,3 0 0-15,5-4 0 16,5-3 1-16,1 1 2 0,2-2 13 16,0-1-5-16,-1 2-2 15,0-1-2-15,-2-1-6 16,1 0-1-16,5-7 0 16,0 0 4-16,3-3-1 15,4-3-2-15,6-3 0 16,1-3 6-16,3 0-5 15,-1-1-2-15,-1 2 0 16,-2-1 0-16,-3 1 0 0,-4-4 2 16,-1 2-1-1,-2-4 1-15,1 1 3 0,4-1-2 16,7 0-2 0,4-2 2-16,0 0 2 15,-3 1-5-15,-4 0 0 0,-11 0 0 16,-4 0 4-16,-1 1-5 15,1-3 1-15,3 0-3 16,6-2 3-16,1-1 2 16,3 0 2-16,3 0-2 15,-2 0 0-15,-2-6-1 16,-2-1 2-16,-3-1 1 16,2-2 5-16,1-6-8 15,0-1 0-15,2-5-1 0,0-5 6 16,2-3-7-16,4-3 1 15,3-4 0-15,1-1 0 16,-2-5 2 0,-3-2-2-16,-8 0 0 0,-4-3 1 15,0 1-1-15,0-2 0 16,1-5 1-16,-2 1-6 16,-1-10 5-16,-8-1 0 15,-7 0-1-15,-9 0-14 16,-3 4 12-16,-6-2 1 15,-3 3 0-15,-1 1-1 16,-1 3 5-16,-3 2-2 0,2 1 9 16,2 0-7-16,1 0 3 15,0 1-4-15,2-3 4 16,2-1-7-16,-1 4 4 16,-3 0-2-16,1 3 0 15,-4 1 4-15,-3 1-5 16,0 2 1-16,0 0 0 15,0 0 18-15,-7 3-10 16,1 1 3-16,3-1 6 16,3 1-14-16,0-1 1 15,0 3-4-15,0 0 0 16,0 4 0-16,0 2 0 16,-3 1 0-16,-3 2 0 15,-2 1 6-15,-2 1-7 16,1-1 1-16,0 0 0 15,-1 0 0-15,-3-4 0 0,0 0 0 16,-3 0 0-16,-4-3 1 16,2 4-1-16,-2 2 0 15,-4 2 1-15,3 1-2 16,-3 0 3-16,3 2 1 16,4 0-3-16,0 2 2 15,3-2-2-15,1 2 0 16,1 0 0-16,0-1-1 15,3 1 2-15,1 0-1 0,1 3 1 16,-3-2 1-16,1 2-2 16,-2 2 0-1,-1-3 2-15,2 2-5 16,-1-1 3-16,0-1 0 16,0-2 1-16,-2 0 1 15,-2 1-3-15,-5 0 1 0,-1 1 0 16,-4 1-4-16,-3 1 6 15,-1 0-2-15,1 4 0 16,1-3 0-16,7 3-1 16,1 0 0-16,5 0 1 15,-3 1 0-15,-2-1 0 16,-1 0 0-16,-5-1 0 16,-1 1 3-16,0 0-4 15,-6 2 1-15,1-1 0 0,0 0-3 16,2 3 4-16,4 1-1 15,4 0 0-15,-1 2 3 16,-1-2-5-16,0 3 2 16,-2-1 0-16,-4 1-3 15,-3 1 4 1,-1 3-1-16,0-2 0 0,0 3 0 16,0 0-2-16,3 0 2 15,3-2 0-15,0 3-3 16,2 0 4-16,1-2-1 15,2-2 3-15,3 3-2 16,6 0-2-16,3 1 1 16,4 0 0-16,1 0-3 0,2 0-2 15,-1 0-69-15,4 1-90 16,0 1-177-16</inkml:trace>
  <inkml:trace contextRef="#ctx0" brushRef="#br0" timeOffset="368839.7548">23429 14797 410 0,'0'0'445'15,"0"0"-435"-15,0 0-6 16,0 0-4-16,0 0 8 15,0 0 22-15,-45 57-8 16,62-48-18-16,-4-4 8 0,0-1 1 16,-5-4-5-16,-2 0 21 15,-3-4 15-15,-1-8-5 16,-2-3 5-16,0 1-23 16,0 2 5-16,-10 4-10 15,0 5-12-15,-3 3 7 16,2 0-8-16,5 0-2 15,3 0-2-15,3 1 0 16,0 5-3-16,0-1 4 16,9 2 0-16,8 0 5 15,5-1-5-15,2-3-127 16,1-3-133-16</inkml:trace>
  <inkml:trace contextRef="#ctx0" brushRef="#br0" timeOffset="369329.7672">23990 14569 233 0,'0'0'885'16,"0"0"-839"-16,0 0-38 15,0 0 27-15,0 0-35 16,0 0 6-16,-33 79-6 15,22-15 2-15,1 5 3 0,1-3-5 16,5-9 1 0,2-14-1-16,2-13 1 0,0-11-1 15,0-11 0-15,0-8-1 16,0 0 1 0,0-24-4-16,0-15 2 15,3-16-38-15,6-12 25 0,2-6 15 16,2-3-4-16,-1 3 6 15,-2 6-2-15,-4 12 9 16,0 11 21-16,-1 16 10 16,0 12 3-16,2 12-7 15,3 4-2-15,8 10-34 16,9 21-6-16,8 11 6 16,2 8 3-16,-2 7 1 15,-2 2-4-15,-3 0 2 0,-2 2-5 16,-1-6 7-16,-3-8-4 15,-1-10 0-15,-7-12-12 16,-7-8-13-16,-6-11-48 16,-3-4-51-1,-9-2-55-15,-18-5-326 0</inkml:trace>
  <inkml:trace contextRef="#ctx0" brushRef="#br0" timeOffset="369505.272">23885 14734 830 0,'0'0'272'0,"0"0"-204"0,93-13-67 16,-24 10 57-16,5 3 4 15,2 0-40-15,-10 0-19 16,-12 6-3-16,-17 0-94 16,-23-6-300-16</inkml:trace>
  <inkml:trace contextRef="#ctx0" brushRef="#br0" timeOffset="373579.759">23405 14793 260 0,'0'0'46'16,"0"0"-37"-16,0 0 16 15,0 0 11-15,0 0 1 16,0 0 13-16,0 0-6 15,-47 26-10-15,42-18 2 16,-4-2-18-16,0 1 7 16,-4 3 4-16,-2 0-20 15,-3 2 2-15,-2 2-8 16,-2 2-2-16,-2-2 10 16,-1 3-2-16,-2-1 0 0,1 0 5 15,0-2-12 1,-1 3 22-16,-3-2-10 15,0 3-9-15,-1 0 9 0,-2 3-12 16,-1 2 0-16,-3 2-2 16,-1 2 5-16,4-1-5 15,-1-1 0-15,4-1 0 16,3-1 7-16,-2-1-5 16,2 0 6-16,-2-1 7 15,0 0-11-15,0 0 2 16,2 2-2-16,0-3-3 15,3 4 5-15,3-2-4 16,1 2-1-16,3-2-1 0,-3 2 6 16,-2-2-8-16,-3-1 2 15,-3 0 0-15,-1-2 1 16,1 0-1 0,1-1 0-16,1 0 0 15,3-1 3-15,-1 1-4 0,1 0 1 16,1-4 0-16,-2 3-2 15,1 0 4-15,-1 2-2 16,-2 0 0-16,0 1 1 16,0 1-1-16,0 2 0 15,1 1 0-15,-1 0-1 16,3-3 2-16,-1-1-1 16,2-1 0-16,1-2-1 15,-2 2 1-15,2-2 0 0,1 0 0 16,-2 0-2-1,1-1 3-15,1 4-1 0,-3-3 0 16,0 2 2-16,-2-3-4 16,-1 1 2-16,0 0-4 15,0-1 2-15,-2 1-1 16,1 0 3-16,1 1 0 16,-1-1 5-16,1 0-7 15,0 0 2-15,1 1-2 16,0 1 2-16,-4-1 0 15,2 2 1-15,-2-2-3 16,0 1 5-16,0 2-5 16,0-2 2-16,-1 3 0 15,1-3-2-15,-1 2 3 0,3-4-1 16,1-1 0-16,1 1 3 16,3 0-4-16,-2-1 1 15,-1 3 0-15,-4 1 0 16,0 0 3-16,-3-1-3 15,-1 1 0-15,1-1 3 16,-1-1-2-16,4 0 3 16,6-3-2-16,3-1 8 15,4 2-10-15,1-3 0 16,0-1 3-16,1 0-3 16,-1 1 0-16,-1 0 5 0,-2 0 0 15,1 3 8 1,-1-2-4-16,1 2-3 15,1-2-3-15,1 0-1 0,2 0 5 16,2-3-7-16,2 2 2 16,1-3-1-16,0 0 2 15,-1 2 0-15,-2 1 5 16,1-1-8-16,-1 0 5 16,2 0-5-16,1-4 1 15,2 0-1-15,2-2 3 16,1-3-3-16,2 0 6 15,2-2-5-15,0-1 7 0,0 0 7 16,0-4-2 0,0-13-13-16,0-8-91 0,0-5-112 15</inkml:trace>
  <inkml:trace contextRef="#ctx0" brushRef="#br0" timeOffset="374544.6064">21918 15890 781 0,'0'0'44'16,"0"0"-41"-16,0 0 3 16,0 0 23-16,0 0 0 15,0 0-8-15,-87 10-17 16,83-1 7-16,0-2-8 15,4-5-2-15,0 0 3 16,0-2-2-16,0 0 5 0,0 0 18 16,0-10-18-16,0-4 2 15,0-1-8-15,0 3 7 16,-4 1 4-16,-6 2 2 16,-5 5 7-16,-3 2-6 15,1 2-13-15,1 0 8 16,2 5-8-16,4 6 1 15,6 2 1-15,4-2-4 16,0 0 0-16,0-1 2 16,14-4 1-16,5-5 2 0,0-1 0 15,-1 0-2-15,-3-5 8 16,-5-8-6-16,-5-1-2 16,-5 3 5-1,0 1-1-15,0 4 25 0,0 2-7 16,-9 4-17-16,0 0-3 15,-1 1-5-15,4 11 0 16,4 0-1-16,2 2 1 16,0-2 0-16,13-5 1 15,5-4-1-15,2-3 7 16,-4 0-3-16,-3-5-4 16,-7-5 6-16,-4 0 11 15,-2-1 31-15,0 3-29 0,-14 1-15 16,-8 7-4-1,-5 0-11-15,-3 7-31 0,1 14-74 16,2-1-210-16</inkml:trace>
  <inkml:trace contextRef="#ctx0" brushRef="#br0" timeOffset="375761.2007">19040 17168 839 0,'0'0'88'0,"0"0"-61"15,0 0-25-15,0 0 10 0,0 0 10 16,0 0-5-16,33 27-3 16,-16-4 5-1,0 4-15-15,-2 2 7 0,-2 5 1 16,-1 1-11-1,-3 2 7-15,0-3-8 0,3-3 0 16,-2-3 3-16,3-6-3 16,1-5 0-16,-2 0 0 15,-2-8 0-15,-3-5-3 16,-4-2-4-16,-3-2 0 16,0 0 3-16,0 0 8 15,0-6-2-15,0-14-2 16,0-2 0-16,0-1-3 15,-3-3 3-15,-2-1 0 16,-4 0 1-16,-1 1 5 16,-1 0 9-16,0 0 16 15,1 3-2-15,6-2 6 0,4-3-13 16,0 0-10-16,9-2-7 16,12 1-1-16,9 0-4 15,5 4 0-15,1 6 0 16,0 7-2-16,-7 7 3 15,-10 5-1-15,-12 0 0 16,-7 19-10-16,0 5 8 16,-12 2 1-16,-7 5 1 15,-2-3-1-15,8-3 1 16,5-1 0-16,8-5-1 16,3-4 3-16,21-1-3 15,12-3 1-15,3-4 0 16,3 2 3-16,1 1-3 15,-6 0 0-15,-10 4-5 16,-9 1 6-16,-8 1-1 0,-10 1 0 16,0-1 0-16,-12-1 60 15,-16-2 12-15,-8-2-12 16,-6-3-7-16,2 0-32 16,0-6-10-16,9-2-11 15,9 0-14-15,9-4-112 16,10-16-223-16</inkml:trace>
  <inkml:trace contextRef="#ctx0" brushRef="#br0" timeOffset="376460.5626">20441 16884 548 0,'0'0'245'15,"0"0"-227"-15,0 0-17 16,0 0 48-16,0 0 8 0,0 0-30 16,0 0-12-16,-11 13-15 15,18-13-49-15,1 0-139 16</inkml:trace>
  <inkml:trace contextRef="#ctx0" brushRef="#br0" timeOffset="385660.7145">21657 14711 379 0,'0'0'308'15,"0"0"-243"-15,0 0-16 16,0 0 24-16,0 0 19 16,0 0-42-16,0 0-37 15,-32-32-10-15,25 48-3 16,-2 10 0-16,-1 7 1 15,0 6 4-15,1 4-3 0,3 1-1 16,-1-1 3-16,6 2 1 16,1-5-1-16,0-1-4 15,0-7 1-15,10-7 4 16,5-4 0-16,6-6-5 16,1-8 1-16,4-7 8 15,-1 0-5-15,-4 0-2 16,-8-2 5-16,-3-12-6 15,-6-1 15-15,-4-7-10 0,0 1-4 16,-15-1 11 0,-5 4-10-16,-5 0 18 0,-3 5-3 15,-1 4-6-15,1 2 4 16,4 5-16 0,6 2 2-16,3 0-4 0,9 4 1 15,6 10 0-15,0-1-21 16,15 3-78-16,19-6-55 15,4 0-102-15</inkml:trace>
  <inkml:trace contextRef="#ctx0" brushRef="#br0" timeOffset="385836.8496">21888 14958 819 0,'0'0'62'0,"0"0"-30"15,0 0-25-15,0 0 60 16,0 0-30-16,0 0-37 16,-54-25 0-16,54 29-35 15,0 6-68-15,12-2-126 16</inkml:trace>
  <inkml:trace contextRef="#ctx0" brushRef="#br0" timeOffset="386245.8596">22000 14758 778 0,'0'0'39'0,"0"0"-4"15,0 0 35-15,0 0 4 16,0 0-28-16,0 0-29 16,46-71-14-16,-25 71 3 15,0 0-6-15,-3 4 0 16,-6 12-1-16,-8 1-6 0,-4 9 7 16,0 4-1-1,-10 1 1-15,-11 2 0 16,0-5 0-16,3-4 0 15,9-8 0-15,9-6-1 16,0-3 1-16,6-5 0 16,18-2 2-16,6 0 9 0,2 0-11 15,3-2 7-15,-2-8-6 16,-2 2-1-16,-1-1-7 16,-5-2-123-16,-5-1-159 15</inkml:trace>
  <inkml:trace contextRef="#ctx0" brushRef="#br0" timeOffset="386826.2173">22355 14693 794 0,'0'0'50'0,"0"0"-25"0,0 0 68 16,0 0-17-16,0 0-76 15,0 0-10-15,13 37 9 16,-1-9 0-16,-3 3 0 16,-1-6 1-16,-2-6 0 15,-1-5 0-15,-3-7 1 16,-1-7-1-16,-1 0 0 16,0 0 2-16,2-8 14 0,-1-9-10 15,2-4-6-15,2-3 0 16,0-2 5-16,1 4-5 15,2 1 0-15,1 3 0 16,3 8 6-16,5 3 11 16,2 6-5-16,-1 1-9 15,4 0-2-15,-2 12-2 16,-2 6-2-16,-6 2-1 16,-4-1 2-16,-5 1 2 15,-3-4 0-15,0-4-2 16,0-4 6-16,0-5-5 15,0-2 1-15,0-1 0 16,0 0 22-16,0-15-4 16,0-2-15-16,0-5-3 15,2-2 5-15,9 1-9 0,3 1 4 16,3 2 0-16,7 7 2 16,1 4-1-16,2 6 11 15,-1 3 10-15,-3 0-22 16,-2 8 16-16,-7 10-13 15,-4 9 1-15,-9 7 5 16,-1 9-9-16,-7 2 0 16,-20 0 0-16,-12-6-158 15,-7-9-442-15</inkml:trace>
  <inkml:trace contextRef="#ctx0" brushRef="#br0" timeOffset="394892.7775">25030 14712 1253 0,'0'0'18'0,"81"-28"-16"15,-6 23 4-15,18-2 2 16,9 3 22-16,9 2 1 16,9 2-31-16,-7 0 10 15,-9-1-10-15,-20 0-5 16,-23-2-16-16,-22 0-71 16,-22-3-69-16,-17 0-78 15,-6-3-413-15</inkml:trace>
  <inkml:trace contextRef="#ctx0" brushRef="#br0" timeOffset="395208.073">25521 14489 822 0,'0'0'150'0,"0"0"-132"16,-136 4-7-16,69 15-15 15,-9 3 4-15,-2 2 0 16,6-1-1-16,7-2 6 16,8-5-5-16,13-5 3 15,12-6-2-15,16-2 39 16,10-3 11-16,6 0 15 0,0 0 1 16,0 0-33-16,0 0 6 15,21 2-9 1,13 3-29-16,12 6 21 15,12 4-17-15,9 6-3 0,8 10-2 16,7 3-1 0,5 9-8-16,-2-1-94 0,-6-1-149 15,-9-11-510-15</inkml:trace>
  <inkml:trace contextRef="#ctx0" brushRef="#br0" timeOffset="396043.0307">26646 14579 1015 0,'0'0'44'0,"0"0"8"16,0 0-51-16,0 0 12 16,0 0-13-16,0 0 0 0,13 48 7 15,2-10-5 1,-2-1-2-16,-5 1 0 0,-5-2 2 16,-3-7-2-1,0-1 0-15,-3-7-1 16,-13-9-2-16,-6-4-15 0,-4-8 13 15,-1 0 1-15,0-6 4 16,3-4 4-16,6-1-4 16,8 3 4-16,7 2 17 15,3 2 2-15,3 2 7 16,22 2-29-16,8 0 7 16,9 0-7-16,-1 0 0 15,3 2-1-15,-4 3 4 16,-4 1-3-16,-8-2-1 15,-8-1 0-15,-12-3-121 0,-8 0-184 16</inkml:trace>
  <inkml:trace contextRef="#ctx0" brushRef="#br0" timeOffset="396203.9723">26550 14528 1032 0,'0'0'30'0,"0"0"-30"16,91-48-11-16,-58 43-88 15,-2-1-98-15</inkml:trace>
  <inkml:trace contextRef="#ctx0" brushRef="#br0" timeOffset="396715.9353">26920 14654 793 0,'0'0'165'0,"0"0"-162"15,0 0-2-15,0 0 8 16,0 0 23-16,22 86-15 16,-5-68-9-16,4-4 1 15,3-3-7 1,1-7 2-16,-2-4 0 0,-3 0-4 15,0-6 15-15,-7-9-10 16,2 3 4-16,-8-2 16 16,0 4 5-16,-3 7 1 15,-2-1-11-15,-1 4-20 0,1 0 0 16,1 6-19-16,4 11 19 16,3 1 0-16,7 2 3 15,2 0-3-15,7-3 0 16,3-5 0-16,3-6 0 15,-1-6 1 1,-6 0-1-16,-5-6 5 16,-5-8 0-16,-8-3-1 0,-2 2 0 15,-5 0 4-15,0 7 35 16,0 4-20-16,0 2-2 0,0 2-21 16,1 0-7-1,6 14-2-15,2 7 9 16,4 2 0-16,3 0 2 0,0 0-2 15,2-3 0 1,-1-4-1-16,1-3 1 16,-4-6-40-16,-6-7-128 0,-7 0-424 15</inkml:trace>
  <inkml:trace contextRef="#ctx0" brushRef="#br0" timeOffset="396843.0132">27459 14499 916 0,'0'0'0'0,"103"-8"-335"16</inkml:trace>
  <inkml:trace contextRef="#ctx0" brushRef="#br0" timeOffset="397052.7696">27741 14458 188 0,'0'0'723'16,"0"0"-621"-16,0 0-95 16,0 0 28-16,0 0 42 15,0 0-32-15,-63 94-17 16,63-47-2-16,15 4-25 16,3 1 4-16,-2 4-5 0,-2 2-1 15,-5 0 0 1,-5-3-66-16,-4-16-94 0,0-10-131 15</inkml:trace>
  <inkml:trace contextRef="#ctx0" brushRef="#br0" timeOffset="397326.8638">27682 14739 1004 0,'0'0'72'0,"0"0"-51"0,0 0-16 15,124-7-1-15,-72 15 20 16,-1 2-24-16,-5-2 3 0,-11-5-5 16,-13 0 5-16,-11-3-3 15,-5 0 11-15,-5-6-9 16,-1 2 5-16,0 2 8 16,0 2 12-16,2 0-11 15,1 2-16-15,4 12 0 16,-1 8 0-16,-2 3 5 15,3 3-3-15,-1 1-2 16,-2-3 0-16,2-2-10 16,-3-5 10-16,-2-4-124 15,-1-10-149-15</inkml:trace>
  <inkml:trace contextRef="#ctx0" brushRef="#br0" timeOffset="397505.9043">28071 14573 874 0,'0'0'210'15,"0"0"-191"-15,0 0-19 16,88 45-5-16,-38-15-5 16,2 2-61-16,-1-3-121 15,-3-4-97-15,-9-7-156 16</inkml:trace>
  <inkml:trace contextRef="#ctx0" brushRef="#br0" timeOffset="397974.6603">28446 14770 288 0,'0'0'206'0,"0"0"-10"16,0 0-97 0,0 0-17-16,0 0 11 0,-99-16-48 15,71 16-4-15,8 0-9 16,7 10-19-16,5 2-3 16,6 1-3-16,2 0-4 15,2 1 3-15,17-1-2 16,6-6 6-16,1-6-10 15,-1-1 0 1,-4-1-3-16,-9-17-7 0,-3-3 10 16,-9-2 0-16,0-1 6 15,-3 4-5-15,-9 8 9 16,2 8 2-16,-2 4 7 16,3 4-19-16,3 19 1 0,6 8-3 15,0 8 6-15,14-3 1 16,12-4-3-16,6-12-1 31,2-8 9-31,9-12-8 0,3 0 5 0,5-18 2 16,-4-15-5-16,-5-9 0 15,-9-8 0-15,-9-2 3 16,-7-3 37-16,-13-2-13 16,-4 0-9-16,-1 6 0 15,-19 12-12-15,1 13 26 16,7 15-11-16,0 11-3 15,8 7-22-15,4 25-16 16,0 17 16-16,1 8 0 16,18 7 6-16,0-2-14 15,-5 1-15-15,-2-1-67 0,1-6-104 16,1-10-363-16</inkml:trace>
  <inkml:trace contextRef="#ctx0" brushRef="#br0" timeOffset="398304.7008">29409 14780 249 0,'0'0'1021'0,"0"0"-1000"0,0 0-19 16,0 0-1-1,0 0-1-15,0 0-2 0,-15 61 1 16,36 5 2-16,3 1 9 16,-1 0-10-16,-3-4 0 15,-7-5-3-15,-8 0 3 16,-5-5-7-16,-5-8-68 16,-17-8-75-16,0-11-40 15,0-9-215-15</inkml:trace>
  <inkml:trace contextRef="#ctx0" brushRef="#br0" timeOffset="398556.8451">29455 14761 1005 0,'0'0'110'0,"0"0"-61"0,0 0-11 15,0 0 5-15,97-70-27 16,-52 94-11-16,2 7-5 16,-5 6-1-16,-10-1-4 15,-17 1 3-15,-14-6-2 0,-1-9 2 16,-31-8-10 0,-11-6 11-16,-9-6-6 0,5-2-15 15,8 0-5 1,18 0-13-16,20 0-15 0,4 0-54 15,38 0-13-15,12 0-35 16,9 0-82-16,-1-4-199 16</inkml:trace>
  <inkml:trace contextRef="#ctx0" brushRef="#br0" timeOffset="398822.7051">29909 14836 539 0,'0'0'195'0,"0"0"-49"16,0 0-29-16,0 0-48 15,-5-75-2-15,-13 75-46 16,3 0-10-16,1 20-11 0,7 8 6 15,7 7-3 1,0 5 6-16,15-5-7 0,13-2 17 16,5-11-11-16,0-8 5 15,-5-6-2-15,-6-8-11 16,-6 0 22-16,-9-12 42 16,-5-7 4-16,-2-7-33 15,-9-4-24-15,-18 3-8 16,-4 1-3-16,1 7-19 15,8 11-47-15,11 6-83 16,11 2-162-16,6 6-325 16</inkml:trace>
  <inkml:trace contextRef="#ctx0" brushRef="#br0" timeOffset="399104.5966">30331 14771 854 0,'0'0'59'0,"0"0"-51"0,0 0-7 16,0 0 26-16,0 0-16 15,0 0-9-15,-35 43 4 16,58-18-1-16,2 2 2 16,-2-2 15-16,-7-5-8 15,-6-2 3-15,-5-1 4 16,-5-4-9-16,0-1 5 15,-14-3-11-15,-13-5 7 16,-2-1 4-16,0-3-14 16,4 0 7-16,10 0-10 0,6-4-35 15,9-7-108-15,2-3-207 16</inkml:trace>
  <inkml:trace contextRef="#ctx0" brushRef="#br0" timeOffset="399277.8374">30481 14836 781 0,'0'0'66'0,"0"0"-20"15,58 73 30-15,-39-49-14 16,4 1 7-16,3-3-23 16,2 0-30-16,-3-5-9 0,-10-2-7 15,-9-8-34-15,-6-7-232 16</inkml:trace>
  <inkml:trace contextRef="#ctx0" brushRef="#br0" timeOffset="399454.0795">30432 14487 899 0,'0'0'0'15,"0"0"-82"-15,110-16-195 16</inkml:trace>
  <inkml:trace contextRef="#ctx0" brushRef="#br0" timeOffset="399606.9287">30801 14491 919 0,'0'0'79'0,"0"0"-72"16,0 0 3-16,0 0 37 15,-42 73-3-15,51-33-4 16,16 3-10-16,2 1-28 16,-3 4 9-16,-3-3-11 15,-6 1-4-15,-8 0-5 16,-5-6-81-16,-2-10-40 16,0-10-71-16</inkml:trace>
  <inkml:trace contextRef="#ctx0" brushRef="#br0" timeOffset="399956.4434">30707 14776 886 0,'0'0'122'16,"0"0"-28"-16,0 0-70 16,94-10-24-16,-39 16 24 15,3 3-11-15,-3 1-13 16,-4-4 0-16,-6-6-1 15,-13 0-3-15,-12 0-4 16,-8-4 5-16,-11-5 2 16,-1 1 2-16,0 3 1 15,0 4 32-15,0 1-10 0,3 0 0 16,3 0-20-16,4 13 2 16,1 5-2-16,-2 3 4 15,-1 1-8 1,0 2 4-16,-1-1-2 0,-3-3-4 15,1-2-7 1,-1-8-143-16,-1-10-188 0</inkml:trace>
  <inkml:trace contextRef="#ctx0" brushRef="#br0" timeOffset="400106.6334">31101 14508 932 0,'0'0'0'16,"0"0"-165"-16,87 26-477 15</inkml:trace>
  <inkml:trace contextRef="#ctx0" brushRef="#br0" timeOffset="400553.9334">31456 14718 740 0,'0'0'125'0,"0"0"-78"0,-97 12-12 0,76-1 46 16,7 6-27-16,11-3-22 15,3 4-19-15,0-3-11 16,20-4 17-16,5-2-7 16,8-7-2-16,-2-2 3 15,-1-2-10-15,-4-16 0 16,-6-5 1-16,-2 0-4 15,-6 5 10-15,-4 5-10 16,-2 7 0-16,-2 6-4 16,-4 3-4-16,0 17-16 15,0 9 18-15,0 0 6 16,0 0-3-16,3-1 5 16,9-10-4-16,6-8-19 15,6-10-15-15,3 0 16 0,0-20 13 16,-1-13 7-1,-3 0 13-15,-5-1 15 0,-2 5 7 16,-5 10 5 0,-1 8-6-16,-1 11 13 0,3 0-41 15,6 16-2-15,10 15-4 16,6 4 0-16,7 6 5 16,5 1 2-16,3-7-3 15,3-5-4-15,-1-6 3 16,-3-10 1-16,-8-6 3 15,-6-8-7-15,-6 0-64 0,-11-19-192 16</inkml:trace>
  <inkml:trace contextRef="#ctx0" brushRef="#br0" timeOffset="402481.6341">17334 17243 733 0,'0'0'338'16,"0"0"-269"-16,0 0-69 15,96 11 0-15,-24-4 22 16,17-1 23-16,10 0-11 15,2 0-5-15,-7-4-20 16,-12 1 6-16,-14-3-8 0,-13 0-6 16,-11 3 0-1,-11-3-1-15,-8 0-46 0,-11 0-60 16,-8 0-113-16,-6-13-219 16</inkml:trace>
  <inkml:trace contextRef="#ctx0" brushRef="#br0" timeOffset="402769.4982">18129 17034 809 0,'0'0'110'0,"0"0"-55"15,0 0-40-15,0 0 6 0,0 0 15 16,0 0-18-16,-7 36-13 15,62 0 28-15,2 1-19 16,-5-1-11 0,-13-7 3-16,-12-2-3 0,-10-1 17 15,-9 0 14-15,-8-5-20 16,0 4-1-16,-25-4-6 16,-8-1-6-16,-10-1 4 15,-2-6-5-15,-4-5-169 16,4-8-507-16</inkml:trace>
  <inkml:trace contextRef="#ctx0" brushRef="#br0" timeOffset="408440.8503">13842 16700 452 0,'0'0'662'15,"0"0"-611"-15,0 0-30 16,0 0-20-16,0 0-2 16,0 0-3-16,0 0-2 15,41 56 1-15,-31 11 9 16,-1 8-4-16,1 8 0 15,-1 3 6-15,0-1-12 16,3-8 6-16,-2-13 0 0,1-8-2 16,-1-6-5-16,-2-9 2 15,-1-6 0-15,3-6-15 16,1-9-7-16,4-5-4 16,6-6-16-16,4-8 8 15,8-1-35 1,0-1 18-16,-3-14 38 0,-8-4 1 15,-7-2 17-15,-9-2 0 16,-6 0 2-16,0-4 8 16,-23 0 6-16,-14 1-6 15,-9 1 5-15,-11 0-12 16,-4 0-5-16,3 1 4 16,7 5 1-16,12 1 36 0,17 4 9 15,13 1-2-15,9-1-20 16,13 1-25-16,26-2-2 15,12 2-5-15,8 1-6 16,0 1-31-16,-4 3-11 16,-6-1 16-16,-8 2 37 15,-10 0 1-15,-6 2 3 16,-6 2 13-16,-5 3 9 16,-3 0 10-16,-1 0-12 15,-3 6 2-15,2 13 0 16,-1 0-17-16,-4 6-2 15,-2 2-6-15,-1-1 5 16,1 0-10-16,4-3-22 0,1-11-146 16</inkml:trace>
  <inkml:trace contextRef="#ctx0" brushRef="#br0" timeOffset="408587.4586">14325 16879 330 0,'0'0'673'16,"0"0"-673"-16,0 0-85 0,0 0-101 15,0 0 19 1,0 0-226-16</inkml:trace>
  <inkml:trace contextRef="#ctx0" brushRef="#br0" timeOffset="409406.7308">14543 17018 644 0,'0'0'60'16,"0"0"-60"-16,0 0 25 15,13 81 7-15,-10-54 4 16,2-1-7-16,1-5-24 16,1-6-3-16,2-4 0 15,3-6 0-15,0-5 5 16,6 0 2-16,0-9-6 15,-2-9 15-15,2-5 21 16,-3-2 26-16,1-2 5 16,-2 1-2-16,-2 6 1 0,-5 8-18 15,-1 7-7 1,-3 5-2-16,0 0-42 0,5 5-3 16,4 15 3-16,3 6-2 15,4 3 2-15,8 1 0 16,6-2-14-16,9-6-21 15,8-6-40-15,0-6-58 16,0-6-15-16,-9-4 42 16,-8 0 76-16,-11-10 30 15,-11-5 5-15,-6-3 51 16,-5 0 36-16,0 2-1 16,-15 1-23-16,-4 7-13 0,-7 5-15 15,1 3-24-15,1 0-13 16,5 10 9-16,5 6-11 15,8-2 0-15,6-1 2 16,0-2-2-16,6-3-2 16,15-2 1-16,6-6-5 15,0 0 5-15,-5 0-9 16,-2-12 9-16,-11-1 3 16,-6 0-2-16,-3 1 6 15,0 3 3-15,0 3 5 16,0 6-3-16,0 0-6 15,0 3-5-15,0 14-2 16,0 3 2-16,17-1-5 16,10-3 6-16,6-5-2 15,6-5 3-15,3-6-3 16,1 0 0-16,-1-16-11 0,-8-9 2 16,-7-9 8-16,-8-9-2 15,-10-6 2-15,-7-2 1 16,-2 5 3-16,0 1-2 15,-6 8 4-15,-9 8 5 16,2 11 17-16,2 9-8 16,5 9 0-16,5 0-13 15,1 14-6-15,0 16 0 16,0 8 2-16,0 7 1 16,11 5-4-16,2 4 1 0,0-2-3 15,-4-4-33-15,-2-6-65 16,0-9-148-1,0-10-361-15</inkml:trace>
  <inkml:trace contextRef="#ctx0" brushRef="#br0" timeOffset="420459.5574">13866 16134 401 0,'0'0'313'15,"0"0"-260"-15,0 0-23 16,-50-87 24-16,40 73 27 0,3 3 5 15,2 4-17 1,2 4-25-16,1 3-20 0,2 0-24 16,0 5 0-16,0 18-1 15,0 11-1-15,0 8 2 16,0 2 0-16,5 1 2 16,3 0-3-1,1-2 2-15,4-5-1 0,-1-4 0 16,-2-9 4-16,-1-9-9 15,-4-5 4-15,-4-5-36 16,-1-6 16-16,0 0 21 16,0-4 2-16,-4-13-2 15,-8-8-28-15,0-10 17 16,4-6 4-16,2-6-12 16,3-6 9-16,-1 0 2 15,1-6 8-15,-1 1 1 0,-1 4-1 16,-1 6 0-16,4 6 2 15,2 11 4-15,0 9 6 16,11 6-1-16,14 4 9 16,8 10-20-16,9 2 0 15,3 0 0-15,-3 19 0 16,-8 7-4-16,-7 8-2 16,-13 6 6-16,-14-2 0 15,0-1 1-15,-28-5 2 16,-18-7-3-16,-6-3 3 15,-5-8 0-15,3-6 1 16,11-2-3-16,13-5 0 16,14-1 3-16,16 0-4 0,3 0-29 15,31 0-171 1,21-7-137-16</inkml:trace>
  <inkml:trace contextRef="#ctx0" brushRef="#br0" timeOffset="420783.9175">14465 15900 773 0,'0'0'24'16,"0"0"-10"-16,-111-7-4 0,81 7 46 16,6 13 23-16,13 8-52 15,7 4-15-15,4 2-12 16,10 3 2-16,19-6 6 15,7-5-1 1,5-7-2-16,0-8 0 0,-4-4 2 16,-6 0-4-16,-12-7 6 15,-8-7 6-15,-11-3 48 16,0-3-35-16,-27-1-24 16,-12 3-4-16,-8 2 2 15,-1 8-5-15,7 4-12 16,10 4-67-16,15 0-35 15,16 4-118-15</inkml:trace>
  <inkml:trace contextRef="#ctx0" brushRef="#br0" timeOffset="421122.0161">14850 15862 764 0,'0'0'38'16,"-97"-14"-23"-16,55 13-11 16,14 1 2-16,15 0 37 15,13 1-2-15,0 12-39 16,16 3 2-16,14 3 6 16,4 1-7-16,2 0 0 15,-3 0-3-15,-8 3 0 16,-11-4-3-16,-8-1 5 0,-6-1-2 15,-15-3 9-15,-19 0-2 16,-10-4 20-16,-3-2 0 16,8-6-25-16,12 2 9 15,12-4-10-15,12 0 0 16,3 0-1-16,12 0-89 16,19-4-92-16,13-10-140 15</inkml:trace>
  <inkml:trace contextRef="#ctx0" brushRef="#br0" timeOffset="421301.7403">14997 15880 446 0,'0'0'335'15,"0"0"-277"-15,0 0-58 16,0 0 7-16,0 0 25 16,0 0 27-16,20 41-22 15,-12-15-14-15,-2 0-17 16,0-3-3-16,-3-1-3 15,-3-4-1-15,0-8-105 16,-2-10-328-16</inkml:trace>
  <inkml:trace contextRef="#ctx0" brushRef="#br0" timeOffset="421433.977">14808 15686 966 0,'0'0'0'16,"0"0"-34"-16,0 0-151 16,0 0-250-16</inkml:trace>
  <inkml:trace contextRef="#ctx0" brushRef="#br0" timeOffset="421634.4426">15159 15606 710 0,'0'0'134'0,"0"0"-112"0,0 0-22 16,0 0 67-16,-7 84-2 16,7-49-12-16,1 8-28 15,11 5-20-15,1 5 4 16,3 2-9-16,-2-2 4 16,0-7-9-16,-2-10-29 15,-5-10-96-15,-7-12-83 16</inkml:trace>
  <inkml:trace contextRef="#ctx0" brushRef="#br0" timeOffset="421922.6368">15064 15877 549 0,'0'0'246'0,"0"0"-225"0,130-30-20 15,-74 24 7 1,-2 2-8-16,-8 2 17 0,-7 0-17 15,-12-1 0-15,-14-2 2 16,-5-2-1-16,-5 1 8 16,-3 0 18-16,0 4 20 15,0 2 14-15,0 0-16 16,4 0-26-16,3 7-17 16,4 12 1-16,4 6 18 15,-2 1-7-15,1 3-13 16,-1-3 6-1,-4-3-7-15,-1-1-1 0,-7-4-1 0,-1-8-69 16,0-10-179-16</inkml:trace>
  <inkml:trace contextRef="#ctx0" brushRef="#br0" timeOffset="422078.817">15425 15629 1037 0,'0'0'5'0,"0"0"-5"16,0 0-70-16,0 0 19 15,107 16 0-15,-62 1-111 16</inkml:trace>
  <inkml:trace contextRef="#ctx0" brushRef="#br0" timeOffset="422338.0808">15820 15741 754 0,'0'0'84'16,"0"0"-62"-16,0 0 17 16,-91 35 49-16,67-13-29 15,7 3-29-15,10 1-4 16,7-1-14-16,11-1 1 16,20-8 3-16,9-7-9 15,5-9 12-15,-3 0-10 16,-8-11-1-16,-13-8 10 15,-7-5-2-15,-13-2 17 0,-1 3-6 16,-11-1-27-16,-12 4-1 16,-4 6-56-16,2 4-60 15,11 6-105-15,11 4-246 16</inkml:trace>
  <inkml:trace contextRef="#ctx0" brushRef="#br0" timeOffset="422661.0303">15978 15786 925 0,'0'0'108'0,"0"0"-101"16,0 0-7-16,0 0 0 15,0 0 20-15,0 0-5 0,20 72-3 16,-5-53-10 0,-3-3-1-16,-1-5 3 15,-2-6-3-15,0-5 0 0,2 0 9 16,-1-15 3-16,1-6-4 15,2-4-2-15,-1 0-3 16,3 2 32-16,-3 7 8 16,2 6-2-16,0 7-9 15,5 3-15-15,1 0-9 16,1 9-7-16,-3 9 3 16,-2 8-2-16,-7 4-3 15,-6 3 0-15,-3 9-8 0,0-2 6 16,0 3-58-1,-9-7-118-15,-7-10-128 16</inkml:trace>
  <inkml:trace contextRef="#ctx0" brushRef="#br0" timeOffset="423139.7985">15434 15543 292 0,'0'0'368'16,"0"0"-328"-16,0 0-39 15,0 0 20-15,0 0 25 16,0 0-4-16,-42 66-7 0,60-52-24 16,3-4 8-16,1-6 17 15,-1-4 13-15,-5 0 1 16,-3 0-30-16,-9-8-10 16,-4-2 7-16,-11-1-17 15,-23 1-33-15,-18 3-178 16,-12 0-554-16</inkml:trace>
  <inkml:trace contextRef="#ctx0" brushRef="#br0" timeOffset="423522.5547">14589 15598 715 0,'0'0'56'15,"0"0"-48"-15,0 0-1 0,0 0-5 16,0 0 63-16,81 20 0 16,-38-20-23-1,-6 0 7-15,-8 0-7 16,-13-9-6-16,-10-1 6 0,-6-1-9 16,-18 2-13-16,-18 0-20 15,-10 5-8-15,-5 4-24 16,2 0-96-16,4 13-111 15</inkml:trace>
  <inkml:trace contextRef="#ctx0" brushRef="#br0" timeOffset="442068.9138">23413 14850 426 0,'0'0'115'15,"0"0"-112"-15,0 0-1 16,0 0 35-16,0 0 14 16,0 0-25-16,0 0-22 15,0 0 6-15,16 10 77 0,-16-10 9 16,0 0-52 0,0 0 8-16,1 0-12 15,-1 0-9-15,2 0-20 16,-2 0-6-16,0 0-1 0,0 0-1 15,0 0 3-15,0 0 9 16,0-2-13-16,0-2 3 16,0 2-5-16,0-4 0 15,0 0 19-15,0-1-18 16,0-1 2-16,0 2 8 16,-2-1-11-16,-1 0 11 15,2-1-5-15,-1 2-1 0,1-1 4 16,1 0-7-1,-3-2 4-15,3 2-2 0,-1 0 1 16,-1 0-5-16,1 1 0 16,-2-1 4-16,-3 0 7 15,0 1-9-15,-5-1 2 16,2 0-1 0,0 1-1-16,2 0-2 0,1 0 0 15,3 1 2-15,-1 1 5 16,1-2-6-16,-1 0 5 15,1-1 8-15,-1 0-12 16,-1 0 3-16,0-1-5 16,0-1 6-16,-1 1-1 15,0 2-4-15,2-1-1 16,-3 0 1-16,2 0 3 0,-1 1-4 16,1-4 0-1,1 3 0-15,-1-1 6 0,1-1-5 16,-3 1 15-16,1 1-5 15,-2-1-4-15,-1 0-5 16,-3 2-2 0,2 2 0-16,-1-2-3 0,1 1 5 15,2 1-2 1,1 1 0-16,-3 0 5 0,2-3-8 16,0 2 3-16,-1 0 0 15,-2-2-1-15,0 2 2 16,-1 0-1-16,-3 0 0 15,3 0 2-15,-1 0-4 16,1 2 2-16,0-2 0 0,2 3-3 16,1-4 5-16,-5 1-2 15,2 0 0-15,0-2 4 16,-6 0-7-16,-1 1 3 16,0-1 0-16,-4-1-3 15,4 1 5-15,1 2-2 16,2-2 0-16,2 2 3 15,2-2-7-15,2 1 4 16,-1-1 0-16,-2 1-2 16,2 1 5-16,-1-2-3 15,2 2 0-15,1-2 2 16,2 4-2-16,-2-4 0 16,3 1 1-16,0 1-4 0,1 0 4 15,1-2-1 1,-1 2 0-16,0-2 6 0,-1 2-6 15,1 0 0-15,-1-2 0 16,1 2-6-16,1 0 10 16,-3-1-4-16,4 0 0 15,-2 4 1-15,-1-2-1 16,2 0 0-16,-1-1-1 16,-1 1-4-16,2 0 7 15,-1 0-2-15,1 0 1 16,-1 0 2-16,1 1-3 15,-1-3 0-15,-2 2 0 0,1 0-3 16,0-1 3 0,-2 2 0-16,1 0-2 0,0-1 5 15,1 2-3-15,-2-2 0 16,2-1 0-16,-3 1-3 16,2 0 3-1,-2-1 0-15,1 2 0 0,-2-2 3 16,-1 2-6-16,4-3 3 15,-2 3 0-15,3 0 0 16,2-1 0-16,-1 2 0 16,1-2 0-16,-1 1 3 15,-2 1-4-15,-1-2 1 16,-2 1 0-16,-3-4-5 16,0 5 8-16,3-2-3 15,0 0 0-15,1 2 4 0,0-4-7 16,-2 2 3-16,2-1 0 15,0-1-3-15,-1 3 6 16,3-1-3-16,0 0 0 16,1 0 3-16,2 2-7 15,-2-1 4-15,0-2 0 16,2 3-2-16,-1 0 4 16,-1-1-2-16,-3-1 0 15,2 1 2-15,-1-1-4 16,-1 0 2-16,-1 0 0 15,1 0-3-15,-2 2 5 16,0-2-2-16,2 1 0 0,0-1 1 16,-2 0-3-16,4 2 2 15,-1-1 0-15,4-1 0 16,-1 2 1-16,-2-1-1 16,0 2 0-16,-4-1 0 15,-2 1-3-15,4 0 3 16,0 0 0-16,1 0-5 15,-1 0 6-15,-1 0-1 16,1 0 0-16,-3 0 1 16,0 0-2-16,-1 0 1 15,-1 0 0-15,-2 0-1 16,-1 0 2-16,-2 0-1 16,4 0 0-16,-4 0-1 0,4 0 1 15,1 0 0 1,4 0 0-16,-1 0-2 0,3 0 2 15,-3 0 0 1,0 0 0-16,-2 0 2 0,0 0-3 16,-4 0 1-16,2 0 0 15,-2 0-3-15,1 0 3 16,0 1 0-16,3-1-1 16,-1 0 5-16,2 2-5 15,-1-2 1-15,1 0 0 16,-2 0-2-16,0 0 3 15,-3 0-1-15,-2 0 0 0,0 3-1 16,-1-2 1-16,-1 1 0 16,2-1 0-16,1 2-3 15,0-2 6-15,3 2-3 16,2-1 0-16,-1 2 1 16,-2 1-3-1,2-1 2-15,-2 0 0 0,2 1-1 16,4-3 2-16,-2 0-1 15,5 0 0-15,-3 0 1 16,0 2-1-16,1-4 0 16,0 2 0-16,-2-1-4 15,3 0 7-15,-1 1-3 16,-4-1 0-16,1 0 2 0,-5 3-1 16,1-2-1-1,-2 1 0-15,1 0-6 0,1 2 11 16,4-4-5-16,1 2 0 15,1-1-2-15,4 0 2 16,-1 1 0-16,-3 0 2 16,1 1-4-16,-2 0 2 15,-4 2 0-15,0-1-1 16,0 1 5-16,-1-1-6 16,0 1 2-16,0 0 0 15,2-1-1-15,0-2 3 16,5 2-2-16,-3-3 0 15,3 2 1-15,0-2-4 16,-2 2 3-16,1-2 0 0,0 4 0 16,-2 0 1-16,0 0-1 15,-1 1 0-15,1-1 2 16,1-1-5-16,3 1 3 16,0-2 0-16,0 0 0 15,1 2 1-15,-2-1-1 16,0 1 0-16,0-3 3 15,-1 2-3-15,1 0 0 16,0 1 0-16,1 1-2 16,-2 0 6-16,1-1-4 15,1 2 0-15,-2-1 1 0,3 0-5 16,-1 1 5 0,-1-2-1-16,-4 1 0 15,2 0 1-15,-2 0-1 0,1 0 0 16,1 0 2-1,0 1-3-15,-1-1 1 16,2 0 0-16,0 0-1 0,0 3 2 16,1-2-1-16,-3 0 0 15,3 2-1-15,-2-2 1 16,1 1 1-16,1 1-1 16,-2-2 0-16,1 1 2 15,0 0-2-15,-2-2 0 0,0 2 0 16,0 0 0-1,-1-1 0-15,2 2 0 0,2 0 0 16,-3-3 3-16,5 2-3 16,-1 0 0-16,2-5 0 15,2 2-3-15,-2 0 6 16,2 0-3 0,0 2 0-16,0 0 2 15,1 0-3-15,-2 2 1 0,-1-1 0 16,1 1 1-16,-1 0-1 15,0 0 0-15,1 2-1 16,0-3 5-16,0 5-6 16,0 0 2-16,-1-1 0 15,0 3 1-15,0-2 0 16,0 1-1-16,-1-2 1 0,1 1 1 16,-2-1-2-16,1-3 0 15,-2 3 1-15,-1-2 3 16,-1 1-2-16,-1-1-2 15,2 3 0-15,2-2 5 16,0 0-5-16,0-1 0 16,2 4 2-16,1-4 0 15,1 3-1-15,-3-1 1 16,1 1 2-16,-2-2-2 16,-1 2-2-16,0-3 0 15,3 0 2-15,2-2 2 16,-1-1-4-16,1 2 5 15,1-2-4-15,0 4 7 16,-3-1-7-16,0 1-1 0,0 3 0 16,0-3 3-16,-2 3 0 15,3-2-3-15,0-3 0 16,1 2-1-16,1-2 1 16,0-1 0-16,1 2 3 15,-1-2-3-15,-2 1 2 16,-2 2 2-16,1 1-4 15,-1-1 6-15,-1 1-6 16,1 0 0-16,3-1 0 16,-1-2 2-16,0 0 0 15,1 1 1-15,-1-3-3 16,1 3 2-16,-2 0-4 16,2-2 2-16,-1 3 0 0,-1-1 1 15,2 2 5 1,-1-5-6-16,3 3 4 15,-2-1 3-15,3 0-7 0,-2 2 0 16,1 1 0-16,-1 2 6 16,0-2-2-16,0 0 1 15,0-2-1-15,0 0 5 16,2-1-9-16,1-2 0 16,-2 4 3-16,2-2 4 15,0-1-5-15,0 1 2 16,0 0-3-16,0 2 4 15,0 2-6-15,0-2 1 0,0 2 0 16,0 0-2 0,0-1 10-16,0-1-8 0,0 1 0 15,0-2 5-15,0 1-9 16,0 2 4-16,0 3 0 16,0 2-1-1,0 1 6-15,0 1-3 0,0 0-2 16,0-4 3-16,0 3-5 15,0-3 2-15,0-1 0 16,0 0 0-16,0-2 2 16,0-1-2-16,0 0 0 15,3 1 7-15,0 0-10 16,-1-1 3-16,-1-1 0 0,2-1-4 16,-1 1 7-16,1-1-3 15,-2-1 0-15,2 0 8 16,0 1-11-16,1 0 3 15,-1 3 0-15,-1-1-4 16,0 1 7-16,-1 0-3 16,-1-1 0-16,3-1 3 15,0 1-3-15,0-1 0 16,2-1 1-16,-1 2-5 16,2 1 4-16,-5-2 0 15,2 2 1-15,0 0 2 16,0 1-5-16,0-1 2 15,2-2 0-15,-2 1-3 16,0-1 9-16,0-1-6 0,1 0 0 16,1 0 1-16,-2-1-2 15,1 0 1-15,1 0-2 16,1 0 2-16,1 0 0 16,-1-2 2-16,0 2-2 15,0 0 3-15,2 1-5 16,-1-1 2-16,-3 2 0 15,1-1-3-15,1 2 5 16,0-3-2-16,1 2 0 16,2-1 7-16,-1 1-11 15,1-1 4-15,-1-1 0 16,0 0-3-16,-2 0 5 0,2-1-2 16,-4 2 0-1,3-2 4-15,-2 1-6 16,-1 0 2-16,3-2 0 15,-3 0-2-15,3-2 4 0,-1 2-2 16,2-3 0-16,-2 1 2 16,0-1-3-16,-1 0 1 15,0-1 0-15,-2 1-1 16,0 2 3-16,-1 1-2 16,1 0 0-16,-2 2 2 15,2-1-2-15,2-2 0 0,2 0 0 16,-1-1-2-1,0-2 2-15,-2 0 0 16,3-1 0-16,-4-1 3 0,1 1-5 16,-1 0 2-16,-2 2 0 15,1-4-2-15,-1 4 3 16,1-2-1 0,1 1 0-16,1-1 1 15,-2 0-4-15,2-2-1 0,-1 1 0 16,-1-2 2-16,3 1-2 15,-1-1 4-15,0 0-2 16,1 0-5-16,-2 0 7 16,0 0-11-16,-2 0-4 15,1 0 9-15,-1 0-1 16,1-1 1-16,3-2-1 0,0-2-11 16,-1 1 14-16,-1 0-3 15,-1-2-6-15,-2 0 11 16,0-1 4-16,0 1 0 15,-5-1-1 1,-9 2 3-16,-4 0 2 0,-3 5 1 16,1 0-1-16,-1 0 13 15,7 0-7-15,3 0-2 16,4 6 1-16,5 2-10 16,2-2 2-16,0 1-3 15,3-3 3-15,11 1 7 16,5-5-9-16,3 0 3 15,1 0-4-15,1-5-9 16,-2-6-19-16,-5-3-15 0,-4 3 13 16,-7-4 27-16,-6 4 1 15,0 1 2-15,0 3 5 16,-9 4-3-16,-11 3 9 16,-3 0-8-16,0 6 3 15,-2 8 22-15,2 2-10 16,10 1-5-16,3-2-2 15,10-2-10-15,0-4 2 16,1-3-1-16,18-5-2 16,7-1 4-16,0 0-4 15,1-7-15-15,-5-5-25 16,-8-3-1-16,-5 3 36 16,-4 2 5-16,-5 3 2 15,0 3 14-15,0 0-8 16,-12 4 12-16,-6 0-9 15,-4 0-11-15,1 8 16 0,0 8-2 16,4 1-7-16,7-2 5 16,5-1-11-16,5-3-1 15,0-4 0-15,11-2 2 16,10-5-10-16,3 0-2 16,-2 0-28-16,-2-10 17 15,-6-3-10-15,-5-1 27 0,-6 3 2 16,-3 0 4-1,0 2 9-15,0 2 2 16,-6 3 14-16,-8 2 1 0,-5 2-27 16,-4 0 11-16,2 12 2 15,3 3-12-15,5 1 20 16,8-1-18-16,5-2-4 16,0-2 0-1,3-2 1-15,12-6-2 0,4-1 1 16,5-2-25-16,0 0-2 15,-2-8-6-15,-5-4 18 16,-4-2 12-16,-7 1 3 16,-3 2 0-16,-3 0 0 15,0 3 2-15,0 7 27 16,-16 1-5-16,-4 0-12 0,-4 5 12 16,-1 10-11-16,1 5 11 15,6-3-10-15,5 0-14 16,10-3 11-16,3-1-11 15,2-5 0 1,17-5-2-16,6-3 2 0,2 0-13 16,-3-8-13-16,-3-6 9 15,-7-2 16-15,-6 2 1 16,-6 4 0-16,-2-3 12 16,0 7-11-16,-6-2 32 15,-12 8-12-15,-3 0-18 16,0 0 15-16,2 8-15 15,7 2-2-15,7 2-2 16,5 1-8-16,1-3-71 0,18-5-137 16,1-5-244-16</inkml:trace>
  <inkml:trace contextRef="#ctx0" brushRef="#br1" timeOffset="453990.301">23460 14807 793 0,'0'0'62'16,"0"0"-29"-16,0 0 41 16,0 0-6-16,0 0 0 15,0 0-29-15,-44-6-6 16,39 7-26-16,2 6 9 15,2-4-1-15,1 1-7 16,0-1 20-16,1-1-12 16,15-2-4-16,0 0 2 15,4 0-11-15,-5-10-3 16,-3-2 0-16,-6 0 1 0,-6-1 10 16,0 3-7-16,0 0 9 15,-13 3 10-15,-7 4-21 16,-5 3 2-16,-5 0-4 15,2 14 2-15,3 4 0 16,8 3-2-16,8 1 0 16,9 0 0-16,0-1 2 15,13-6-2-15,11-6 0 16,3-7-10-16,3-2 0 16,-4 0-8-16,-6-12 16 15,-8-5-6-15,-9-3 8 16,-3 0-2-16,0 2 1 0,-12 3 1 15,-8 3 4-15,-5 6-3 16,-3 4-1-16,-2 2 2 16,3 2 4-16,7 13-8 15,8 1 2-15,9 1 0 16,3 3 0-16,1-4 1 16,17-4-1-16,6-4 0 15,0-6 2-15,-2-2-4 16,-4 0 1-16,-3-8 1 15,-8-4 1-15,-4-3 0 16,-3 1 1-16,0 1-1 16,-19 2 3-16,-8 6-4 15,-1 5 0-15,-1 0 1 16,6 0 2-16,5 11-1 16,9 3-2-16,6 2 0 15,3 1 2-15,0-5-2 16,16-2 0-16,7-7 0 15,-3-3 7-15,-3 0-6 0,-2 0-1 16,-9-11 10-16,-3 2-6 16,-3-1-5-16,0 0 1 15,-11 4 0-15,-5 0-4 16,2 2 6-16,1 4-2 16,7 0 0-16,2 0-6 15,2 0 4-15,2 0-10 0,0 0-8 16,0 0 20-1,0 0-15-15,0 0 14 0,0 0-4 16,0 0 7-16,0 0-2 16,0 0 0-16,0 0 1 15,0 0 9 1,0-1-10-16,0-5 0 0,0 2 0 16,0 0 5-16,5 0-10 15,-2-1 3-15,0 2 2 16,0-2-2-16,-1 3 7 15,0-4-5-15,-1 2 0 16,1-3 2-16,-2 1-4 16,0 0 2-16,0-2 0 15,0-1-2-15,0 0 2 16,0 4 0-16,0-1 1 0,0 1 7 16,0 1-12-1,0-1 4-15,-2 1-1 0,2 0 0 16,0 0 2-16,0 2 2 15,0-2-3-15,0 2 0 16,-1 0-1-16,-3-1 1 16,1-1 0-16,-2-1-3 15,-2 0 5-15,-2-3-2 16,-6 4 0-16,0-6 2 16,-3 3-4-1,3-2 2-15,-1-1 0 0,2 0-3 16,2 0 4-16,8 1-1 15,-1-1 0-15,4 2 7 16,1-2-13-16,0 2 6 16,0 0 0-16,0 0 0 0,0 3 2 15,0-3-2-15,0 2 0 16,0 0 4-16,0-2-7 16,-2-1 3-16,-5 0 0 15,-2 2-2-15,2-1 4 16,-3 1-2-16,3 0 0 15,0-1 4-15,1 2-6 16,3-1 2-16,0 0 0 16,-2 1 1-16,2 1 2 0,0-1-3 15,0 4 1 1,-1-4 2-16,1 4-3 16,-2-2 0-16,1 0 0 15,-2 2-2-15,0-1 3 16,-3-1-1-16,3 1 0 15,-2-1 2-15,2 1-4 16,-1-2 2-16,-2 3 0 0,-1-1-1 16,-1-1 2-16,1 1-1 15,-1 0 0-15,4 1 1 16,-2 0-2-16,3 0 1 16,0 1 0-16,0 1-2 15,1-3 4-15,0 1-2 0,-1 0 0 16,1-2 2-1,-1 3-4-15,-2-2 2 0,-2 0 0 16,3 0-2 0,-5 0 4-16,2 0-2 0,0 0 0 15,1 1 1-15,1-2-2 16,0 2 1-16,1 0 0 16,-2 0-2-1,-5 0 4-15,1-2-2 0,-3 2 0 16,2-2 1-16,-1 2-2 15,2-1 1-15,1 0 0 16,1 0-2-16,1 2 4 16,-2-1-2-16,0 1 0 15,-3 1 3-15,-3 0-6 16,-1 0 3-16,1-1 0 0,-1-1 0 16,-1 0 0-16,4 0 0 15,-1-2-1-15,2 0 3 16,3 0-4-1,-1-1 2-15,2-1 0 0,1 4-1 16,1-3 3-16,2 3-2 16,-3-1 1-16,2 1 0 15,-1 2-1-15,0-3 0 16,0 3 1-16,0 0-3 16,1-1 4-16,1 1-2 15,0-1 0-15,-1-2 2 16,2 0-5-16,0 2 3 15,-2-2 0-15,0 0-1 16,0 1 4-16,2-1-3 16,0-1 0-16,-1 1 1 15,1-1-3-15,1 1 2 0,1 0 0 16,-2 1-1-16,1-1 3 16,-2 0-2-16,1-1 0 15,0 1 1-15,0 1-3 16,-3-3 2-16,5 4 0 15,-2-3-1-15,0 2 3 16,0-2-2-16,1 3 0 16,-2-2 1-16,-1-1-4 0,2-1 3 15,-1 2 0-15,-2-1-1 16,2 1 4 0,-1 0-3-16,1 0 0 0,-2-1 0 15,1 1-1-15,2 0 1 16,-3-2 0-16,1 2-1 15,2-1 1 1,-4 1 0-16,1 0 0 0,-1 1 2 16,0 0-4-16,0-1 2 15,0 0 0-15,1 1-2 16,2-2 5-16,-5 0-4 16,1-1 1-16,1 1 0 15,-3 0 0-15,4 0 0 0,-1 2 0 16,-3 1 0-1,4-2 0-15,-4 1-2 0,1-1 2 16,1 2 0-16,-2 0-3 16,3 0 6-1,-1-1-3-15,-4 0 0 16,0 1-1-16,-3 0 0 0,2-1-1 16,-2 2 2-16,3-1 1 15,3 1-1 1,0-2 1-16,-1 1-2 0,1-1 1 15,-1 1 0-15,-1-2-1 16,2 2 3-16,-3-1-6 16,2 2 8-16,-5 0-4 15,1-1 0-15,0 1 1 0,-1-2-2 16,3 2 1 0,0-1 0-16,3 1-1 15,0 0 1-15,-1 0 0 0,1 0 0 16,-3 0 1-16,3 0-4 15,-2 0 3-15,1 0 0 16,-1 0-2-16,0 3 3 16,2 0-1-16,0-2 0 15,0 0 4-15,0 1-6 16,-1-1 2-16,-3 1 0 16,-3 1-2-16,-2 0 5 15,0-1-3-15,-3 2 0 16,1-3 2-16,3 1-7 15,1 1 5-15,0-3 0 16,2 2-1-16,-1 2 6 16,1-2-4-16,-2 2-1 15,0-2 2-15,-2 1-9 0,-3 2 7 16,0-1 0-16,2 0 2 16,1 0 0-16,2 0-2 15,3-1 0-15,5 0 3 16,2 1-8-16,3-1 5 15,0 0 0-15,-3 1-1 16,3-1 3-16,-2 1-2 16,-3 0 0-16,2 2 2 15,0-2-5-15,-1-1 3 16,3 0 0-16,3 0-2 16,-1 0 5-16,1 0-3 0,-4 1 0 15,0 0 2 1,-3 0-6-16,-3 0 4 15,-2 2 0-15,-2 0-2 0,0 1 6 16,-1-1-4-16,2 2 0 16,6-3 5-16,2 1-10 15,3-2 5-15,-1 2 0 16,-1 0-1-16,-1-1 2 16,-2 2-1-16,-2 2 1 15,1-2 5-15,-3 0-10 16,0 2 4-16,3-1 0 15,0 2-4-15,3-2 8 0,2-1-4 16,1 0 3-16,0 2 0 16,0-2-6-16,0 2 2 15,0 1 1-15,-3 1 3 16,2-1-2-16,-2 2 4 16,-2-1-5-16,1 2 4 15,1-2-9-15,1-1 5 16,-2 0 0-16,4-2 2 15,-2 2-1-15,-1 0 1 16,-1 0-2-16,1 0 6 16,0 1-8-16,-3 1 2 15,3-2 0-15,0 2-2 0,1-3 6 16,0 1-4 0,0 1 0-16,2-2 6 0,0 1-9 15,-2-2 3-15,2 3 0 16,-3 1 2-1,-2-2 0-15,2 2-2 0,0-1 2 16,2 0 2-16,-2-1-7 16,1 1 3-16,1-1 0 15,1 0 0-15,-1 0 3 16,1 2-3-16,1 0 0 16,-1-1 2-16,-2 3-4 15,1-1 2-15,0 0 0 16,1 0 1-16,1-1 1 15,-1 1-2-15,-1-2 0 16,3 2 3-16,-1-3-3 16,2 0 0-16,0-2 1 0,0 0 0 15,1 1 1-15,-2 2 1 16,-2 0-3-16,2 3 2 16,-2-2 1-16,-2 4-1 15,2-3-2-15,-3 2 7 16,3-1-5-16,2-2 0 15,-1-2 1-15,4 2 2 16,-2-4-1-16,0 4-4 16,-1-1 0-16,1-1 0 15,0 2 1-15,-1 0-1 0,0 0 2 16,1 0 0 0,1 1-1-16,-1-3-1 15,2 1 0-15,-1-2 2 16,2 1 1-16,0 0-3 15,0-2 2-15,0 1-2 16,0 3 4-16,-1 2-4 0,-1 0 0 16,-2 1 1-16,3-1 4 15,-2 0-2-15,3-2-2 16,-2-1-1-16,2 1 3 16,0-4-3-16,0 2 0 15,0 0 8-15,0 2-5 0,0 1 0 16,0 1-3-16,0 0 3 15,0 0 2-15,0 0-2 16,0 0-3-16,0-1 0 16,0-3 6-1,0 1-7-15,0 1 1 0,0 0 0 16,0 1 3-16,0 2-1 16,0-2-2-16,0 1 0 15,0-2 5-15,0 3-5 16,0 0 3-16,0-2 0 15,0 3 0-15,0 0-2 16,0 2 3-16,0-1 3 16,0-2-7-16,0 2 7 15,0-2-7-15,0-1 2 16,0 0 1-16,0 0 1 0,0-2-1 16,3 1 1-1,3 1-1-15,-2-2-2 0,-1 5-1 16,0-1 0-16,0 4 2 15,-1-2-1-15,1 1-1 16,-2 1 3 0,3-3 5-16,0 1-10 0,2 0 2 15,-2-2 0-15,1 1 6 16,-2 1-6-16,0 0 0 16,-3 1 7-16,1-1-2 15,-1-1-5-15,0 2 0 16,0-3 1-16,0 1-1 15,0-3 0-15,3-1 1 16,2 3 1-16,0-4 2 0,0 3-5 16,0 1 1-16,-1 0 0 15,1 5-3-15,-2-5 7 16,1 3-4-16,2-2 1 16,-3-1-1-16,3-1 0 15,-2-2-2-15,1-2 6 16,1 1-5-16,0-2 1 15,0 3 0-15,-3-1 0 16,1 2 4-16,-1-3-5 16,0 1 1-16,0-1 0 15,0-2 1-15,0 1 0 16,3 0-1-16,-3-1 0 0,2 1 2 16,-2-2-4-16,0 0 2 15,-2 3 0 1,2-3-4-16,0 3 9 0,-1-1-5 15,2 0 0 1,-1 1 1-16,0-3-3 0,1 3 2 16,1-3 0-16,-1 1-1 15,1 0 1-15,0 0 0 16,-1 2 1-16,-1 0 2 16,0-1-6-16,-2 2 3 15,-1-2 0-15,2 1 0 16,-2 0 0-16,3-2 0 15,0-1 0-15,0 0 3 16,-2 1-3-16,2-1 0 0,0-3 0 16,3 1-3-16,-1 0 5 15,-2 0-2-15,0 3 0 16,-2-2 4-16,1 0-9 16,-1 0 5-16,1-2 0 15,-1-1 1-15,1 1 0 16,1-3-1-16,2 1 0 15,-2 0-1-15,0 0 0 16,-1-2 1-16,-2 0 0 16,0 1-2-16,0-2 6 15,0 0-4-15,0 0 0 16,0 0 7-16,0 0-10 0,0 0 3 16,0 0 0-16,0 0-4 15,-2-4 4-15,-6-2 0 16,-1-4 0-16,-3 3 0 15,-3-2-3-15,-2 3 3 16,-4 2 0-16,-2 4-7 16,0 0 8-16,1 0-1 15,4 4 0-15,9 3 0 16,6 1-4-16,3 3 2 16,0-5-4-16,12 1 2 15,10-1 7-15,5-6-3 16,0 0 0-16,1 0 5 15,-4 0-6-15,0-7 1 0,-5-3-6 16,-5-3 2 0,-4 0-8-16,-5 0 12 15,-4 0 0-15,-1 2-3 0,0 1 2 16,-7 4 1-16,-10 3-2 16,-2 3-4-16,0 0 9 15,-1 6-3-15,4 7 0 16,4-1 4-16,4 3-5 15,8-3 1-15,0-1 0 16,0-4-8-16,6-2 9 16,11-4-1-16,-1-1 1 15,4 0 2-15,-5-1-6 16,-2-9-5-16,-7-1-3 16,-3-2 8-16,-3 0-3 0,0 2 6 15,-5 1-1-15,-9 4 5 16,-1 2-8-1,-5 4 4-15,2 0 0 0,0 2 3 16,2 10-1-16,3 4 1 16,5 0-1-16,5-1 2 15,3 1-8-15,0-7 4 16,5-2 0-16,8-3-4 16,5-4 8-16,1 0-3 15,-1 0-1-15,2-7-2 16,-2-5 1-16,-5-2-8 0,-6-3-2 15,-2 3 9-15,-5-1 1 16,0 5 1-16,0 5-2 16,-1 0 5-16,-13 5-5 15,-4 0 2 1,-4 4 0-16,1 10 5 0,1 6-4 16,5-3 6-16,7 1-2 15,6-3-3-15,2-2 3 16,0-3-5-1,15-5 0-15,3-3 1 0,6-2 0 16,3 0 3-16,-2-4-4 16,-3-9-4-16,-5 0 1 15,-4-5-5-15,-5 1 6 16,-7 0-3-16,-1 3 9 16,0 2-4-16,-13 4 1 0,-8 5 2 15,-8 3 2-15,-3 0 2 16,-1 13 11-16,4 4 4 15,9 2-15-15,9-4 1 16,8 1-8-16,3-6-1 16,2 0 0-16,14-1-1 15,5-3-15-15,3-4-59 16,0-2-81-16,-2 0-98 16,-3 0-293-16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6T04:57:58.32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2966 4098 1167 0,'0'0'23'0,"0"0"-23"15,-108-16-5-15,47 25 4 0,-8 16 2 16,-2 12 3-1,8 8 3-15,8 1-1 0,16 3-2 16,17 0 5-16,22-5-8 16,0-3 7-16,40-9-6 15,11-9 4 1,17-13 4-16,1-8-10 16,6-2-9-16,-8-10-11 0,-3-13-4 15,-13-6 8-15,-8-4 15 16,-16-2 2-16,-5-1-1 15,-12 3 7-15,-7 4 22 16,-3 5 13-16,0 10-15 16,0 6 7-16,-1 7 0 15,1 1-24-15,0 0-10 16,0 11-16-16,0 9 15 16,3 6 1-16,6-1 0 15,6 0-4-15,0 0-15 0,0-6-73 16,3-7-87-16,-1-10-311 15</inkml:trace>
  <inkml:trace contextRef="#ctx0" brushRef="#br0" timeOffset="189.9232">3046 3867 1115 0,'0'0'0'0,"0"0"-101"0,0 0-101 16,0 0 29-16,0 0-11 15,106 8-126-15</inkml:trace>
  <inkml:trace contextRef="#ctx0" brushRef="#br0" timeOffset="440.2444">3419 4063 685 0,'0'0'39'0,"0"0"-5"16,12 100 10-16,-12-65 15 16,0 1-20-16,0-7-3 15,-4-6-15-15,-4-6-8 16,4-11-4-16,-1-4 17 16,5-2 75-16,-3-8 25 15,3-13-36-15,0-9-55 16,0-5-3-16,14-4-7 0,5 1-2 15,8 0-15-15,0 6-5 16,3 6-3-16,4 8-28 16,0 9-37-16,2 9-40 15,6 0-33-15,-2 18-83 16,0 2-191-16</inkml:trace>
  <inkml:trace contextRef="#ctx0" brushRef="#br0" timeOffset="1034.228">4110 4085 892 0,'0'0'137'0,"0"0"-94"16,-84-30-40-16,50 30 42 15,1 6 5-15,5 20-25 16,7 7-20-16,9 10-2 15,8 1 1-15,4-1 10 16,10-5-8-16,18-5 10 16,8-9-13-16,3-8-3 15,0-9-4-15,4-7-14 16,-4 0 7-16,-2-11-4 0,-2-11-6 16,-7-4 15-16,-6-5 6 15,-10-1 1-15,-6 3 15 16,-6 5 21-16,0 7 8 15,0 5-14-15,-6 7-9 16,0 5-16-16,0 1-6 16,-3 17-12-16,2 11 10 15,4 0-1 1,3 3 0-16,0-1 3 0,3-5-39 16,13-6 5-16,6-6-5 15,8-6-9-15,3-8-4 16,6 0-6-16,0-6 25 15,-3-13-3-15,-8-7 36 16,-7-2 12-16,-9-1 23 0,-8-1 34 16,-4 4 13-16,0 5-25 15,0 6 9-15,0 8-22 16,0 4-8-16,0 3-24 16,0 0-12-16,0 9-12 15,0 10 5-15,0 7 7 16,0 2-5-16,11-1-2 15,1-5-31-15,2-1-30 16,3-9-41-16,4-5-39 16,1-7-87-16</inkml:trace>
  <inkml:trace contextRef="#ctx0" brushRef="#br0" timeOffset="1866.4816">4786 4104 852 0,'0'0'200'0,"0"0"-116"16,0 0-39-16,0 0 15 16,0 0-47-16,0 0-13 15,0 37-1-15,0-5 1 16,4 2-1-16,2-5 1 16,0-2-2-16,0-8-38 15,2-9 3-15,3-6-8 0,0-4 7 16,4 0 28-1,-2-14 8-15,-2-5 4 0,-1-4 3 16,-2 0 41-16,-2 2-9 16,-2 6 10-1,-1 5-5-15,-1 6-4 16,2 4-23-16,-3 0-15 16,4 17-20-16,1 6 19 0,0 4 1 15,3-2-3-15,1-2-37 16,5-7-13-16,6-7-2 15,6-7-36-15,3-2-39 16,4-11 19-16,-1-14 24 16,-2-4 83-16,-5-8 4 15,-10-3 16-15,-7-3 96 16,-8 0 15-16,-1 3-52 0,0 5 1 16,0 10-10-16,0 9-27 15,0 6-8-15,0 8-5 16,0 0-10-16,0 2-16 15,0 0 0 1,5 0-13-16,4 0 6 0,0 8 5 16,1 4 2-16,-1 5-2 15,-1 9 1 1,2 10-3-16,-2 12 3 0,-4 10 0 16,-2 12 1-16,-2 13 0 15,0 6 1-15,1 10-1 16,-1 7 0-16,3-2 3 15,3-4-3-15,4-10 0 16,4-17-11-16,4-17-29 0,0-18 16 16,6-14 11-16,-2-17 3 15,2-7 8-15,0-9 2 16,4-14 1-16,-4-10 1 16,0-4 4-16,-11-5-4 15,-11-8 3-15,-2-9 1 16,-21-4-6-16,-22 1-2 15,-17 4-2-15,-13 8-12 16,-6 8-3-16,6 11-39 16,13 9 19-16,24 8 26 15,17 4 7-15,19 4 6 16,0-4 0-16,27 2-90 16,16-1 34-16,8 0 7 15,5 0 0-15,-2-1-30 16,-3-2-188-16,-5-2-56 0</inkml:trace>
  <inkml:trace contextRef="#ctx0" brushRef="#br0" timeOffset="2839.6791">5492 4353 247 0,'0'0'208'0,"0"0"-28"16,0 0-51-16,0 0-27 15,77-82 0-15,-68 68-29 16,2-1-26-16,0-3-19 16,0 1-14-16,-1-2 10 15,2-2-8-15,-4 2-2 16,-2-1 6-16,-5 2-15 15,-1 3 55-15,0 2-17 16,-12 6-39-16,-3 7-4 0,-1 0 0 16,0 9-15-16,-1 14 9 15,6 7 1 1,1 6 2-16,7 4-2 0,3-1-7 16,0-5-7-16,2-5-4 15,15-9-16-15,12-9-11 16,8-9 2-16,2-2-15 15,0-16-41-15,-2-9 52 16,-4-6 52-16,-5-3 6 16,-7 5 78-16,0 2 29 15,-3 7-7-15,0 4-44 16,1 7-20-16,-1 6-33 16,0 3-8-16,1 0-2 15,-5 13 0-15,-5 9-5 0,-9 3 1 16,0-2-32-16,-5-2-1 15,-13-4 2-15,-1-9-3 16,-2-5-9-16,3-3 29 16,5 0 10-16,7-7 9 15,6-10 1 1,0 1 15-16,19-3 10 0,17 1-8 16,9 2-15-16,7 0-3 15,9 1 0-15,3-3 1 16,-4 0-1-16,-5 1 0 15,-19 2 1-15,-18 4 3 16,-17 3 42-16,-1-1 7 0,-7 5-14 16,-14 4-30-16,-4 0-9 15,-2 18-3-15,5 6-1 16,6 2 1-16,6 2 3 16,9 0-1-16,1-2 0 15,0-2 1-15,13-4 3 16,12-6 6-16,5-7-2 15,0-7-6-15,-3 0-1 16,-2-4-10-16,-4-13-7 16,-6-3-18-16,-3-1-6 15,-3 1 15-15,-3 4 1 16,-3 3 25-16,-1 5 5 16,-2 6 44-16,0 2 4 15,0 0-31-15,5 0-22 16,6 6-6-16,4 11 6 0,12-3 8 15,3-2 2-15,11-3-9 16,4-4 5-16,12-5-3 16,1 0 0-16,-9-10-3 15,-7-10-13-15,-14-2 9 16,-14-1 4-16,-10-4 4 16,-4 3 2-16,-4 2 1 15,-17 9-6-15,1 9 3 16,-2 4-2-16,1 7 1 15,6 15-1-15,3 7 14 16,2 7 29-16,8-1-21 0,2 1-12 16,0-3 7-1,8-3-18-15,11-8 6 16,5-7-7-16,16-7-33 16,11-8-30-16,4 0-92 0,1-19-365 15</inkml:trace>
  <inkml:trace contextRef="#ctx0" brushRef="#br0" timeOffset="3557.7922">8037 4185 1082 0,'0'0'278'0,"0"0"-278"15,-117-97-47 1,58 70 46-16,-1 4-4 0,14 2 8 16,17 7-4-16,22 2 2 15,7-4-2-15,28-4-4 16,17-3-57-16,9 0 56 16,-2 2 6-16,-3 6 3 15,-11 5 3-15,-10 4 3 16,-9 6 8-16,-4 0 23 15,-2 9-25-15,1 20-6 16,1 15 8-16,-2 21-5 16,-2 19 0-16,2 14 6 15,-4 12-16-15,-3 5 7 16,-3 3-8-16,1-2 0 16,-1-8 0-16,5-17 0 0,3-15-2 15,8-17-8 1,6-15-16-16,3-13 11 0,5-13 4 15,2-12-2-15,-1-6 10 16,5-8-1-16,-3-14 1 16,-3-7 2-16,-5-6 0 15,-9-10 1-15,-16-6-1 16,-3-14-20-16,-36-4 0 16,-26-1-27-16,-29 0 5 15,-21 9-8-15,0 8-14 0,11 10 43 16,27 14 21-16,34 10 13 15,24 6 18-15,16 3-11 16,4-2 8 0,32-6-16-16,24-4-12 0,25-3-33 15,16-2-59 1,5-7-163-16</inkml:trace>
  <inkml:trace contextRef="#ctx0" brushRef="#br0" timeOffset="4142.3946">9627 3946 1002 0,'0'0'223'16,"-91"-56"-223"-16,31 42-1 15,-1 9 1-15,3 5 1 0,10 9 3 16,14 24 3-16,13 13 5 16,12 7-7-1,9 2 10-15,13-4-9 0,28-3-6 16,17-11 0-16,15-10-12 16,3-11-23-16,-6-16-22 15,-7 0-44-15,-9-16-16 16,-11-15 10-16,-9-7 57 15,-10-6 50-15,-10-2 38 16,-9 5 89-16,-5 3-28 16,0 13 3-16,0 11 2 15,0 6-19-15,-1 6-26 0,1 2-23 16,0 2-36 0,0 18-1-16,0 7 1 15,0 9 1-15,6 1 1 0,8 0-2 16,3-5-16-16,0-3-89 15,1-13-106-15,-8-11-446 16</inkml:trace>
  <inkml:trace contextRef="#ctx0" brushRef="#br0" timeOffset="4280.7076">9742 3670 1191 0,'0'0'0'16,"0"0"-385"0,0 0-355-16</inkml:trace>
  <inkml:trace contextRef="#ctx0" brushRef="#br0" timeOffset="4899.0144">10139 3951 924 0,'0'0'24'16,"0"0"2"-16,30 72 51 16,-17-42-30-16,-4-1-25 15,0 2-4-15,-6-4-11 16,-1-7-7-16,-2-9 3 0,0-5-2 16,0-6 8-16,-5 0 5 15,-4-11 2-15,3-9-9 16,3-6-3-16,3 1 2 15,0 0 14 1,17 1-16-16,12 6-4 0,12 6-14 16,8 6-14-16,6 6-3 15,6 0-51 1,3 0 25-16,-1 0-3 0,-3 0-1 16,-12 0 46-16,-13-4 15 15,-14-10 18-15,-12-2 104 16,-8 1-14-16,-1 2-34 15,0 0-12-15,-22 5-41 16,-9 4-17-16,-7 4-4 0,0 1-6 16,5 20 3-16,10 12-7 15,7 3 9-15,9 4-2 16,7-3-2-16,1-7 5 16,24-5-1-16,13-11 3 15,10-8-4-15,7-6-7 16,8-7-19-16,-4-18-22 15,-2-5-17-15,-14-3 49 16,-10-6 15-16,-15-4 3 16,-12 0 30-16,-6 6 20 15,0 8-7-15,-3 12 15 0,-5 11 3 16,-1 6-35 0,2 2-26-16,0 23-11 15,2 8 11-15,5 9 5 0,0 5-3 16,0 2-2-16,18-2-23 15,6-3-80-15,16-9-46 16,5-9-207-16</inkml:trace>
  <inkml:trace contextRef="#ctx0" brushRef="#br0" timeOffset="5182.9769">11370 4075 964 0,'0'0'9'0,"0"0"-9"16,113-43 0-1,-80 23 12-15,-12-1 36 0,-11-1 19 16,-10 2 28 0,0 3-13-16,-25 6-25 0,-11 8-44 15,-1 3-12-15,-3 14-1 16,7 15-1-16,10 8 1 15,10 5 1-15,13 0 5 16,0-3 17-16,16-3-15 16,14-9-8-16,7-8-21 15,11-13-81-15,12-6-122 16,5 0-405-16</inkml:trace>
  <inkml:trace contextRef="#ctx0" brushRef="#br0" timeOffset="5346.8215">12247 3988 1123 0,'0'0'208'16,"0"0"-208"-16,133-47-14 16,-75 38-5-16,-5 3-52 15,-11 4-150-15,-21 2-536 16</inkml:trace>
  <inkml:trace contextRef="#ctx0" brushRef="#br0" timeOffset="5482.5839">12244 4173 1032 0,'0'0'67'0,"0"0"-13"16,0 0 4-16,0 0 43 16,113 34-47-16,-54-34-54 15,-1 0-40-15,-9 0-112 16,-9-9-202-16</inkml:trace>
  <inkml:trace contextRef="#ctx0" brushRef="#br0" timeOffset="6305.7584">13384 3996 1206 0,'0'0'32'0,"0"0"-18"15,95-47-2 1,-47 47 22-16,3 0-5 0,-3 14-27 16,-8 9-2-16,-19 7-3 15,-16 0-13-15,-5 5-31 16,-35-2 13-16,-10-1 25 16,-4-2 8-16,7-8 2 15,14-4 12-15,11-6 18 16,13-6-4-16,4 2-5 15,13-4 19-15,28 3 13 16,17-1-28-16,12-4-19 16,13-2-7-16,-1 0-63 15,-5-1-72-15,-13-20-116 16,-15-8-335-16</inkml:trace>
  <inkml:trace contextRef="#ctx0" brushRef="#br0" timeOffset="6495.2632">14103 3926 1146 0,'0'0'76'16,"0"0"-36"-16,0 0-12 16,0 0 28-16,0 0-24 15,0 0-12-15,-6 90 1 16,12-39-7-16,0 2-12 16,-2-3 0-16,1-4-2 15,2-5-3-15,1-7-88 16,2-12-57-16,6-10-118 15,3-12-390-15</inkml:trace>
  <inkml:trace contextRef="#ctx0" brushRef="#br0" timeOffset="6675.3229">14346 4032 1083 0,'0'0'69'15,"0"0"-47"-15,0 0 8 16,0 0-8-16,0 0 7 15,3 72-1-15,5-30-19 16,3-2-6-16,1-2-3 16,-1-2-52-16,1-11-105 15,-5-7-208-15</inkml:trace>
  <inkml:trace contextRef="#ctx0" brushRef="#br0" timeOffset="6844.2578">14001 3914 1082 0,'0'0'181'0,"0"0"-149"15,87-30-21-15,-17 30 1 16,14 0 6-16,12 12-18 16,6 5-16-16,-6-2-118 15,-15-6-316-15</inkml:trace>
  <inkml:trace contextRef="#ctx0" brushRef="#br0" timeOffset="7173.294">14750 3863 535 0,'0'0'722'0,"0"0"-688"15,0 0-34-15,0 0-7 16,0 0 4-16,97 100 3 15,-61-47 1-15,-6-2 1 16,-11 0-4-16,-10-6 2 16,-9-9-2-16,0-11-7 15,0-10-14-15,-9-10 23 16,-1-5 4-16,0-8 44 16,-1-21 37-16,9-11-11 15,2-9-24-15,0-2 5 16,24 0-21-16,8 0-2 0,8 2-18 15,11 2-12-15,3 5-4 16,4 3-15-16,-5 10-31 16,-11 8-82-16,-18 6-125 15,-21 6-580-15</inkml:trace>
  <inkml:trace contextRef="#ctx0" brushRef="#br0" timeOffset="10965.7462">2353 6135 829 0,'0'0'509'15,"0"0"-509"-15,0 0-17 16,0 0-51-16,0 0 58 16,0 0 9-16,0 112 2 15,13-49 4-15,9 5-5 16,2-2 2-16,3-7-2 15,-3-10 0-15,-2-12-53 16,-4-11-18-16,-3-9-16 0,-9-11-27 16,-6-6 0-16,0-2 18 15,-11-17-40-15,-17-6 36 16,-6-1 100-16,-9-4 79 16,-1 0 34-16,4 6 5 15,13 5-41-15,15 4 27 16,12 3-22-16,15 4-45 15,30-3-37 1,19 3 0-16,12 2-5 0,5 0-28 16,-1-5-6-16,-11-3-3 15,-11-2 24-15,-19-6 13 16,-11-5 5-16,-16 2 13 16,-9-3 34-16,-3 4 37 15,0 1-14-15,-15 5 4 16,2 4-22-16,1 6-14 0,3 7-15 15,3 1-23-15,3 13-15 16,3 18 4-16,0 13 8 16,3 6 3-16,14 6 0 15,3-5-1-15,-2 1-8 16,2-6-66-16,2-7-17 16,9-6-24-16,8-10-106 15,9-12-289-15</inkml:trace>
  <inkml:trace contextRef="#ctx0" brushRef="#br0" timeOffset="11537.7407">3494 6395 880 0,'0'0'203'0,"0"0"-151"0,-70-73-22 16,32 61 24-1,-4 8 2-15,-5 4-17 0,3 4-30 16,6 17-2-16,10 7-7 15,14 1-3-15,14 3 1 16,3-4 2-16,28-3-30 16,12-7-2-16,5-11-20 15,3-7-5-15,-9 0-21 16,-9-12 48-16,-14-7 28 0,-10-4 2 16,-9-2 32-16,0-1 34 15,-6 4-4-15,-10 4 6 16,1 5-30-16,0 7-29 15,3 6 2-15,4 0-11 16,2 14-5-16,2 10-2 16,4 4 6-16,4 2-1 15,19-4-7 1,13-7-6-16,10-6-18 0,3-9-16 16,2-4 4-16,-4 0-14 15,-9-19 10-15,-10-4 30 16,-11-7 17-16,-10-2 2 15,-7-2 52-15,0-2 10 16,-9 6-15-16,-6 3 18 0,-1 10 0 16,1 7-15-16,4 8-23 15,1 2-27-15,1 10-2 16,6 17-10-16,1 11 10 16,2 6 0-16,2 2 2 15,22-1-1-15,0-5-20 16,9-7-20-1,7-10-12-15,5-9-32 0,5-12-44 16,0-2-69-16,-4-15-226 16</inkml:trace>
  <inkml:trace contextRef="#ctx0" brushRef="#br0" timeOffset="11919.3038">4031 6279 842 0,'0'0'186'0,"-24"-90"-61"15,13 57-11-15,1 15-18 16,4 8-33-16,3 9-15 0,3 1-42 15,0 14-6-15,0 21-11 16,0 20 11-16,9 14 0 16,9 9 0-16,7 4 0 15,-1 2-3-15,-4 1-16 16,2-1 12-16,-1-1 0 16,-3-4-30-16,-2-7-8 15,9-13-22-15,5-14-13 0,6-18 8 16,6-16 20-1,4-11 32-15,-4 0 4 0,0-22 0 16,-6-11 14-16,-8-8 2 16,-10-4 11-1,-12-5 47 1,-6 1-3-16,-17 0-12 0,-26-1-3 16,-18 4-17-16,-5 3 12 15,-2 10 1-15,8 9-19 0,21 9-3 16,18 8-13-16,15 6-1 15,6 1-2-15,17 0-55 16,27 3 5-16,27 4-13 16,20-4-81-16,4-3-255 15</inkml:trace>
  <inkml:trace contextRef="#ctx0" brushRef="#br0" timeOffset="12305.765">5197 6359 1047 0,'0'0'59'16,"0"0"-33"-16,0 0-10 15,0 0 16-15,0 0-15 16,-95-8-12-16,83 36-3 16,8 9-2-16,4 3 0 15,0 1 2-15,19-4 0 16,11-8-2-16,4-8 0 15,2-8 2-15,3-9-4 16,-5-4-3-16,-4 0 1 0,-8-17 2 16,-7-4-2-16,-7-7 4 15,-8-2 1-15,0-2 2 16,0 5 20-16,0 7 23 16,-5 7 19-16,2 9 3 15,3 4-43-15,0 0-25 16,0 14-15-16,11 9 15 15,1 3 2-15,2 1-2 16,-3-3 1-16,2-1-1 16,-4-6-5-16,-3-6-127 15,-1-7-87-15,-4-4-376 0</inkml:trace>
  <inkml:trace contextRef="#ctx0" brushRef="#br0" timeOffset="12455.3648">5265 6165 996 0,'0'0'0'16,"0"0"-76"-16,0 0-134 16,0 0-206-16</inkml:trace>
  <inkml:trace contextRef="#ctx0" brushRef="#br0" timeOffset="13298.358">5550 6314 986 0,'0'0'27'0,"0"0"-25"0,0 0 14 0,34 85 32 16,-18-50-39-1,1 3-1-15,1-1-8 0,-5-5 0 16,-1-7 0-16,-6-10 0 15,-3-7-10-15,0-8 10 16,-3 0 0-16,0-11 48 16,3-13-15-16,-1-5 3 15,1-3 23-15,7 2-40 16,2-1-1-16,9 3-14 16,2 5-4-16,7 3-31 0,3 6-30 15,3 5 7-15,3 7-35 16,7 2-9-16,3 0-10 15,8 0 25-15,0 2 46 16,-5-2-6 0,-15 0 43-16,-16 0 2 0,-12-10 70 15,-9-1 71-15,0 3-11 16,-5 1-48-16,-12 2-43 16,-6 5-12-16,-3 0-15 15,-3 13-11-15,2 15 7 16,6 6-10-16,4 4 4 15,9 2-2-15,8-4 1 16,0-5 0-16,9-6 4 0,18-10 4 16,7-8 5-16,11-7-12 15,13 0-4-15,11-8-10 16,4-12-8-16,-2-7-14 16,-15-5 10-16,-16-6 22 15,-19-4 1-15,-14-5 6 16,-7-5-2-16,0 2 20 15,-10 4 0-15,-8 9-12 16,-3 11-3-16,3 12-8 16,3 11 6-16,3 3-8 0,0 17-11 15,6 15-1 1,6 8 9-16,3 4 2 16,21-2-1-16,6-3 1 15,4-9 0-15,-1-11-36 16,3-9 22-16,3-8 7 15,4-2-2-15,-1 0 5 0,-9-19 0 16,-11-6 5-16,-13-5 1 16,-9-2 2-16,0 0 3 15,0 1 12-15,-6 6 3 16,0 11 8-16,3 9 17 16,3 5-5-16,0 0-41 15,0 5-4-15,0 15-1 0,0 6 4 16,6 6-2-1,2 1 3-15,3 3 2 16,-2-3-1 0,0 1-2-16,3-5-106 0,3-8-75 0,6-7-257 15</inkml:trace>
  <inkml:trace contextRef="#ctx0" brushRef="#br0" timeOffset="13682.5042">7192 6378 890 0,'0'0'42'0,"84"0"-42"16,-38-1-4-16,-10-10 4 15,-6-4 2-15,-10 0 52 16,-6-5-22-16,-11-2-3 16,-3 1 28-16,0-1-7 15,-14 2-5-15,-12 6-36 16,-7 6-7-16,-3 8 0 16,-1 0-2-16,3 19-1 15,7 14-1-15,4 8 2 16,11 5 15-16,12 3 7 15,0-4-1-15,21-9 7 16,15-8-1-16,6-9 0 0,7-10-18 16,5-9-9-16,1 0-49 15,3-12-82-15,-1-13-209 16</inkml:trace>
  <inkml:trace contextRef="#ctx0" brushRef="#br0" timeOffset="14042.9588">8347 6241 1175 0,'0'0'125'16,"0"0"-105"-16,0 0-7 15,0 0 32-15,124 16-24 0,-74-12-21 16,-2-1-9-16,-10 0-77 16,-16-3-70-16,-22 0-212 15</inkml:trace>
  <inkml:trace contextRef="#ctx0" brushRef="#br0" timeOffset="14193.4521">8307 6503 1022 0,'0'0'72'0,"0"0"-10"16,97 26-36-16,-51-23 11 16,3-3-13-16,-1 0-15 15,-5 0-9-15,-5-11-115 16,-6-7-239-16</inkml:trace>
  <inkml:trace contextRef="#ctx0" brushRef="#br0" timeOffset="15294.4238">9897 6090 1004 0,'0'0'247'16,"0"0"-173"-16,-7-79-44 16,7 56 39-16,0 3 6 15,0 5-29-15,10 5-29 16,13 6-16-16,8 4-1 15,6 0-14-15,6 11-6 16,-4 13-34-16,-12 8-2 0,-12 5-40 16,-15 5-6-16,-15 1 28 15,-25 0-8-15,-6-8 57 16,4-7 24 0,10-8 1-16,15-7 42 0,9-7 11 15,8-2-14-15,8-3 2 16,26-1 13-16,21 0-23 15,12 0-21-15,9-11-5 16,0-2-10-16,-3-5-56 16,-9-2-86-16,-8-7-143 15</inkml:trace>
  <inkml:trace contextRef="#ctx0" brushRef="#br0" timeOffset="15476.3209">10589 5894 1094 0,'0'0'71'0,"0"0"-37"0,0 0 49 16,0 0 1-16,0 0-59 16,0 0-25-16,14 34-9 15,2 8 9-15,-2 2 0 16,3 1-3-16,-4-1-22 16,1-6-49-16,1-6-49 15,3-11-123-15,2-13-359 0</inkml:trace>
  <inkml:trace contextRef="#ctx0" brushRef="#br0" timeOffset="15674.2914">10876 5881 1079 0,'0'0'49'0,"0"0"14"0,0 0 2 15,0 0-28-15,0 0-36 16,0 0 1-16,28 78-2 15,-13-37 8-15,-3-2-7 16,-4 0 1-16,-5-4-2 16,-3-3-2-16,0-1-97 15,0-10-112-15,-11-12-347 16</inkml:trace>
  <inkml:trace contextRef="#ctx0" brushRef="#br0" timeOffset="15841.318">10589 5938 1220 0,'0'0'45'0,"0"0"-16"0,0 0-19 15,105-60 21-15,-38 56 6 16,9 4-33-16,6 0-4 16,-4 6-17-16,-8 0-115 0,-6-2-190 15</inkml:trace>
  <inkml:trace contextRef="#ctx0" brushRef="#br0" timeOffset="16183.0675">11277 5805 1098 0,'0'0'90'0,"0"0"-47"15,0 0-43-15,0 0 0 16,115 54 5-16,-72-13-2 15,-7 6-1-15,-6-2-2 16,-11 2-3-16,-13-6-27 16,-6-8-25-16,0-10-13 15,-3-10 51-15,-7-9 8 16,-2-4 9-16,2-8 72 16,-1-18-15-16,2-7 20 15,5-6-2-15,4-2-15 16,0-4 11-16,14 1-27 0,13 5-13 15,6 0-16-15,9 6-15 16,4 11 0-16,1 10-22 16,-1 12-63-16,-11 0-60 15,-9 20-50-15,-19 7-152 16</inkml:trace>
  <inkml:trace contextRef="#ctx0" brushRef="#br0" timeOffset="16484.2576">10139 6501 1258 0,'0'0'118'0,"0"0"-118"16,137 2-17-16,-16-2 17 16,32 0 35-16,19 0-5 15,7 0-12-15,-10 0-15 16,-24 0-2-16,-26 0-2 0,-27-2 0 16,-23-1-73-16,-21 3-61 15,-30-1-173-15,-18 1-619 16</inkml:trace>
  <inkml:trace contextRef="#ctx0" brushRef="#br0" timeOffset="16864.049">10892 6859 326 0,'0'0'1157'16,"0"0"-1128"-16,0 0-29 0,0 0 0 16,115-34 23-16,-72 34-3 15,-5 16-19-15,-10 8-1 16,-10 5-5-16,-17 5-4 16,-1-1-39-16,-31 0 3 15,-11-5-3-15,-6-10 22 16,-2-9 10-16,5-7 15 15,8-2 1-15,14 0 0 16,10 0 4-16,12 0 6 16,1 0 33-16,16 0-5 15,24 0-28-15,23 8-1 16,16 4-5-16,3 1-2 16,5-3-2-16,-6 2-43 15,-4-4-83-15,-10 2-123 16,-9-4-705-16</inkml:trace>
  <inkml:trace contextRef="#ctx0" brushRef="#br0" timeOffset="17331.3252">8709 8455 1227 0,'0'0'55'0,"0"0"-47"16,0 0 23-16,0 0-1 16,153 21 23-16,-59-15-31 15,4 0-16-15,-5 3-6 16,-13 0-24-16,-24 5-134 16,-25 0-139-16,-31 1-320 15</inkml:trace>
  <inkml:trace contextRef="#ctx0" brushRef="#br0" timeOffset="17473.0346">8844 8732 1010 0,'0'0'38'0,"0"0"-32"15,0 0 6-15,0 0 80 16,125 32-66-16,-41-30-26 16,11-2-108-16,8-4-181 15</inkml:trace>
  <inkml:trace contextRef="#ctx0" brushRef="#br0" timeOffset="17691.3789">9772 8371 1166 0,'0'0'103'15,"0"0"-56"-15,0 0-34 16,0 0 14-16,0 0 21 0,24 90-13 15,-4-43-25-15,0 2-9 16,1-3 4-16,-9-5-5 16,1-7-56-16,-5-9-43 15,-1-7-51-15,2-13-99 16,0-5-337-16</inkml:trace>
  <inkml:trace contextRef="#ctx0" brushRef="#br0" timeOffset="17879.4099">10017 8368 1019 0,'0'0'81'0,"0"0"-23"15,0 0-31 1,0 0-16-16,0 0 41 0,0 0 6 16,77 106-37-16,-56-62-13 15,-3-1-8-15,-6-4 1 16,-2-2-2-16,-7-7-94 15,-3-8-79-15,0-10-244 16</inkml:trace>
  <inkml:trace contextRef="#ctx0" brushRef="#br0" timeOffset="18063.2639">9660 8359 757 0,'0'0'544'0,"0"0"-520"15,100-37-22-15,-24 32 35 16,15 4 21-16,12 1-38 16,1 0-20-16,-5 0-42 15,-14 0-154-15,-24-9-529 16</inkml:trace>
  <inkml:trace contextRef="#ctx0" brushRef="#br0" timeOffset="18380.7845">10600 8285 1255 0,'0'0'0'0,"0"0"-12"16,0 0 9-16,80 97 3 15,-47-45 0-15,-5 2 0 16,-11-2-4-16,-8-4-54 15,-9-10-16-15,0-10 28 16,0-11 20-16,-7-12 26 16,-1-5 0-16,2-7 104 15,3-22-33-15,1-10 6 16,2-6 21-16,0-7-26 16,5 2-15-16,16 0-8 15,7 1-30-15,9 1-15 0,8 0-4 16,6 2-12-1,10 7-68-15,-3 12-108 16,-8 6-159-16</inkml:trace>
  <inkml:trace contextRef="#ctx0" brushRef="#br0" timeOffset="20041.0807">8884 10043 1128 0,'0'0'86'15,"0"0"-60"-15,0 0-20 16,0 0 4-16,118-6 46 15,-52 0-25-15,2 1-20 16,-2 5-11-16,-10 0-1 16,-11 0-123-16,-15 0-160 15,-21 0-561-15</inkml:trace>
  <inkml:trace contextRef="#ctx0" brushRef="#br0" timeOffset="20214.1589">8709 10307 1084 0,'0'0'74'0,"0"0"-71"15,0 0 8-15,108 6 78 16,-38-6-66-16,9 0-23 16,3 0-6-16,-6 0-192 15,-10 0-285-15</inkml:trace>
  <inkml:trace contextRef="#ctx0" brushRef="#br0" timeOffset="23080.5189">10063 9800 320 0,'0'0'533'0,"0"0"-456"16,0 0 5-16,0 0 26 15,0 0-18-15,0 0-58 16,64-79-18-16,-31 71 0 16,-2 5-7-16,0 3-4 15,-4 0-3-15,-7 0 1 0,-4 2-2 16,-8 10-8-16,-8 4-7 16,0 6 13-16,-19 4-7 15,-10 7 10-15,-6 2 3 16,1 1-1-16,7-4-4 15,11-2 1-15,10-5 1 16,6-4-1-16,1-3 2 16,25-7 3-16,11-4 10 0,11-5-11 15,12-2-3 1,6 0-18-16,2-7-59 16,-1-11-177-16,-6-5-241 15</inkml:trace>
  <inkml:trace contextRef="#ctx0" brushRef="#br0" timeOffset="23397.3934">10647 9693 906 0,'0'0'75'0,"0"0"-21"16,0 0 33-16,0 0-11 16,0 0-44-16,0 0-26 15,96-44-6-15,-60 61-7 16,-6 4 6-16,-7 2-6 15,-10 2-12-15,-10 2-11 0,-3-1-8 16,-11 3 27-16,-14-1 11 16,1-2-2-16,7-5 2 15,9-1 0-15,8-4 1 16,11-1 5 0,21-1 18-16,11-4 14 15,9-2-15-15,2-2-7 0,2 0-11 16,-3-1-5-16,-4 0-1 15,-4 2-27-15,-11-2-121 16,-13-2-165-16</inkml:trace>
  <inkml:trace contextRef="#ctx0" brushRef="#br0" timeOffset="23605.6388">10169 10435 590 0,'0'0'590'0,"0"0"-535"16,0 0-44-16,0 0 84 15,89 0-20-15,-25-2-38 16,12-5-34-16,4 3 0 16,0-1-3-16,-2 1-49 15,-14 3-94-15,-15 1-161 16,-24 0-440-16</inkml:trace>
  <inkml:trace contextRef="#ctx0" brushRef="#br0" timeOffset="23881.495">10446 10513 998 0,'0'0'132'0,"0"0"-113"15,0 0 4-15,84-1 24 16,-31 1-14-16,1 0-19 15,-3 0-6-15,-12 1-2 16,-12 11-3-16,-18 4 1 16,-9 4-3-16,-3 5 14 15,-26 7 58-15,-7 5-25 16,-4 2-20-16,4-1-18 0,9-2-8 16,11-5 4-16,12-4-4 15,4-6-2-15,14-4 0 16,28-7-65-1,16-10-114-15,10 0-285 0</inkml:trace>
  <inkml:trace contextRef="#ctx0" brushRef="#br0" timeOffset="24129.4052">11381 10257 1288 0,'0'0'50'0,"0"0"-50"16,127 8 0-16,-73 8 28 16,0 3-2-16,-2 0-17 15,-7 2-5-15,-2-3-4 16,-6 0-32-16,-7-3-82 15,-6-7-77-15,-9-8-81 16</inkml:trace>
  <inkml:trace contextRef="#ctx0" brushRef="#br0" timeOffset="24344.3731">11757 10065 1064 0,'0'0'112'0,"0"0"-59"0,0 0-35 16,0 0 30-16,0 0 21 16,-72 88-33-16,55-32-20 15,2 9-12-15,-1 3-4 16,-5-3 0-16,3-3-4 16,0-12-87-16,6-12-58 15,2-13-157-15</inkml:trace>
  <inkml:trace contextRef="#ctx0" brushRef="#br0" timeOffset="29163.405">12590 9786 1122 0,'0'0'6'0,"0"0"-6"0,0 0 1 15,0 0-1-15,-99 10 9 16,64 23 6-16,1 12-1 16,2 3-10-16,8 4-2 15,6-2 1-15,11-2-3 16,7-4 1-16,0-4-1 15,12-8 0-15,15-7 1 16,4-6-1-16,5-11-1 16,4-5-4-16,0-3-4 15,-5 0 4-15,-12-7-1 16,-9-4 6-16,-9-2 5 0,-5 0 10 16,-2-1 17-1,-22 0 15-15,-7 1-17 16,-8 4-21-16,-4 3-2 0,3 5-5 15,8 1-2-15,16 0-3 16,13 0-79-16,3 1-134 16,32 2-250-16</inkml:trace>
  <inkml:trace contextRef="#ctx0" brushRef="#br0" timeOffset="29311.0011">12800 10007 1250 0,'0'0'24'16,"0"0"-24"-16,0 0-1 15,0 0-16-15,0 0-178 16,0 0-109-16</inkml:trace>
  <inkml:trace contextRef="#ctx0" brushRef="#br0" timeOffset="29628.8675">13302 9854 1230 0,'0'0'40'0,"0"0"-9"0,0 0-13 16,0 0 19-16,95-58 9 15,-71 59-37-15,-4 17-8 16,-4 8-1-16,-10 5-9 15,-6 4-34-15,-12 3 14 16,-21 1 2-16,-3-2 18 16,2-4 6-16,13-9 3 15,8-9-2-15,8-5 4 16,5-3-2-16,0-1 18 16,12 0 5-16,14-2 10 15,11 0-18-15,8-2-15 16,8 0 0-16,7 0-78 15,4-2-72-15,3 0-161 16</inkml:trace>
  <inkml:trace contextRef="#ctx0" brushRef="#br0" timeOffset="30321.6963">14589 9893 1123 0,'0'0'49'0,"0"0"15"16,0 0-28-16,0 0-20 15,0 0-12 1,0 0 7-16,-4 91 0 0,4-44-8 16,0-2-2-16,0-5 1 15,0-10-4-15,1-9 1 16,7-10-30-16,1-8 1 16,2-3 11-16,2-10 19 15,-3-17 0-15,3-8-3 16,-2-5 2-16,-2 0 0 15,4 0 1-15,-1 2 6 0,3 11-6 16,0 6 20-16,3 10 19 16,0 7-15-1,4 4-10-15,0 4-14 0,-2 16 2 16,-2 6-4-16,-6 7 0 16,-5 2 2-16,-4 2-1 15,-3-5-3-15,0-6-8 16,0-5-32-16,-1-11-2 15,-5-6-6-15,1-4-46 16,1-4 54-16,2-16-2 16,2-7-49-16,0-1 87 15,5-3 8-15,13 4 10 16,1 3 39-16,8 3 22 0,3 5-1 16,4 6 13-16,2 8-21 15,-2 2-5-15,-1 4-23 16,-5 16-13-16,-8 5-8 15,-4 6-10-15,-10 6-1 16,-6 2-2-16,-1 4 1 16,-26 0-2-16,-14-2-65 15,-8-6-81-15,-7-8-204 16</inkml:trace>
  <inkml:trace contextRef="#ctx0" brushRef="#br0" timeOffset="31353.1263">8090 12497 1296 0,'0'0'44'0,"0"0"-23"15,0 0-15-15,0 0 1 16,141-20 15-16,-74 14-2 0,6 5-20 16,-6 1-37-16,-7 0-68 15,-10 4-123-15,-15 5-370 16</inkml:trace>
  <inkml:trace contextRef="#ctx0" brushRef="#br0" timeOffset="31524.6701">8113 12781 1052 0,'0'0'60'15,"0"0"-57"-15,88 0 12 16,-27-6 83-16,9-5-56 15,2-2-32-15,4 3-10 16,-3 2-52-16,-9-3-150 16,-9-2-465-16</inkml:trace>
  <inkml:trace contextRef="#ctx0" brushRef="#br0" timeOffset="37213.479">9676 12290 1057 0,'0'0'83'0,"0"0"-71"16,0 0 49-1,0 0 23-15,0 0-39 16,0 0-12-16,91-68-30 0,-55 68-2 16,-3 0 1-16,-5 0-2 15,-7 12-3-15,-9 5-3 16,-6 1-30-16,-6 3 14 15,0 1 12-15,-15-1-11 16,-4-6 5-16,8-1 2 16,4-7 9-16,4 1 4 15,3-4-5-15,0 1 3 16,18 0-1-16,7 3 8 16,5 1-7-16,0 1 3 15,-6 3 0-15,-8 2 0 16,-6 0-5-16,-10 2 1 15,0 0 0-15,-23 2 4 16,-12-2 44-16,-8-4-9 16,-5 1 6-16,1-6-12 15,3-3-14-15,10 0-6 0,10-1-9 16,12-3-1-16,12 1-86 16,0-2-176-16,30 0-511 15</inkml:trace>
  <inkml:trace contextRef="#ctx0" brushRef="#br0" timeOffset="37375.4332">10210 12373 1296 0,'0'0'8'0,"0"0"-8"16,0 0-95-1,0 0-42-15,0 0-118 0</inkml:trace>
  <inkml:trace contextRef="#ctx0" brushRef="#br0" timeOffset="37621.7841">10540 12168 1285 0,'0'0'58'0,"0"0"-51"16,0 0-7-16,0 0 10 15,0 0 10-15,0 0 4 16,-13 115-22-16,13-66-2 16,1-2 0-16,8-4-94 15,4-7-51-15,3-11-162 16</inkml:trace>
  <inkml:trace contextRef="#ctx0" brushRef="#br0" timeOffset="38044.3949">10964 12128 1204 0,'0'0'57'16,"0"0"-5"-16,0 0-52 15,0 0 0-15,0 0 0 16,-54 86 8-16,24-44 0 16,1 1-8-16,0-2 2 15,10-8-1-15,4-5-1 16,15-7 0-16,0-9 2 16,10-2-1-16,20-6 4 15,10-2-2-15,11-2-3 16,3 0-15-16,1-10-10 15,-7-5 21-15,-13-2 3 16,-8-2 1-16,-9-4 2 16,-7 4 28-16,-8-1 8 15,-3 3 8-15,0 3-8 0,-2 5-11 16,-5 5-4-16,4 2-6 16,1 2 2-16,-1 2-19 15,0 15 5-15,-1 13-5 16,4 6 0-16,0 4 1 15,1 2-1-15,13 1-1 16,1-1-32-16,1 1-46 16,-1-3-48-16,3-4-82 15,-2-11-215-15</inkml:trace>
  <inkml:trace contextRef="#ctx0" brushRef="#br0" timeOffset="39994.4909">11611 12026 813 0,'0'0'336'0,"0"0"-324"16,120 67-10-16,-68-35 1 16,0 1-2-16,2-1 2 0,-7-2-3 15,-3-3-4-15,-11-3-102 16,-10-10-89-16,-10-9-217 15</inkml:trace>
  <inkml:trace contextRef="#ctx0" brushRef="#br0" timeOffset="40222.3838">11939 11994 778 0,'0'0'277'0,"0"0"-225"15,0 0-46-15,-92 12-6 16,64 21 52-16,-2 10-19 16,3 6-18-16,5 4-11 0,2 2-4 15,4-5 0-15,2-2 4 16,4-7-4-16,7-4-28 16,3-12-95-16,6-7-81 15,19-14-199-15</inkml:trace>
  <inkml:trace contextRef="#ctx0" brushRef="#br0" timeOffset="40616.7985">12386 12071 1040 0,'0'0'50'15,"0"0"-5"-15,0 0-44 16,0 0 27-16,0 0-10 16,0 0-4-16,-44 76-1 15,27-32-13-15,3 2 1 16,5-2 0-16,8-3-1 16,1-4 1-16,4-5-2 15,17-9-6-15,4-9-22 0,5-6 16 16,-3-8 8-1,-3 0-5-15,-8-3 9 16,-8-9 1-16,-5-3 3 0,-3 0 16 16,-3 1 10-16,-15 1-2 15,-9 2 3-15,-4 2-25 16,-1 8-4-16,4 1 0 16,9 0-1-16,10 5-11 15,9 11-27-15,0-1-85 16,20-3-89-1,16-2-603-15</inkml:trace>
  <inkml:trace contextRef="#ctx0" brushRef="#br0" timeOffset="40773.8969">12741 12316 1160 0,'0'0'37'0,"0"0"-37"15,0 0-10-15,0 0-52 16,0 0-73-16,0 0-295 16</inkml:trace>
  <inkml:trace contextRef="#ctx0" brushRef="#br0" timeOffset="41111.4487">13075 12190 1263 0,'0'0'33'0,"0"0"-8"0,0 0 0 16,84-43-1-16,-50 43 9 16,4 0-27-16,-6 10-6 15,-11 8-6-15,-11 4-3 16,-10 5-19-16,-10 2 15 15,-23 5 0-15,-4 1 8 16,1 0 0-16,9-3 3 16,16-6 2-16,11-4 0 0,16-3 0 15,31-7 9-15,19 0 29 16,10-7-14 0,12-3-17-16,2-2-7 0,2 0-34 15,1 0-88-15,-10-10-143 16,-13-7-428-16</inkml:trace>
  <inkml:trace contextRef="#ctx0" brushRef="#br0" timeOffset="41838.5905">12721 12365 403 0,'0'0'563'0,"0"0"-545"16,0 0-18-16,0 0 0 16,0 0 30-16,0 0 10 15,0 0-25-15,-40-3-2 16,40 3 44-16,6 0-20 15,-1 0 9-15,-2 0 0 16,-3-4 20-16,0 2 0 16,0-2-29-16,0-2-12 15,-6 0-12-15,-7 0-13 0,-3 5-12 16,3 1-83-16,1 0-123 16,6 0-232-16</inkml:trace>
  <inkml:trace contextRef="#ctx0" brushRef="#br0" timeOffset="56254.675">8307 13875 1227 0,'0'0'109'15,"0"0"-97"-15,0 0 1 16,0 0 28-16,0 0-4 16,94-11-19-16,-29 8-17 15,4 3 1-15,-3 0-2 16,-11 0-14-16,-13 10-77 0,-14 4-51 15,-19 2-173-15</inkml:trace>
  <inkml:trace contextRef="#ctx0" brushRef="#br0" timeOffset="56423.2186">8352 14058 706 0,'0'0'442'15,"0"0"-422"-15,0 0-17 16,0 0 15-16,0 0 47 15,0 0 2-15,111 36-36 16,-48-32-31-16,1 1-1 16,-3-1-73-16,-6-4-113 15,-11 0-275-15</inkml:trace>
  <inkml:trace contextRef="#ctx0" brushRef="#br0" timeOffset="57839.401">9564 13502 692 0,'0'0'552'0,"0"0"-535"15,0 0-17-15,0 0-7 16,0 0 3-16,0 0 2 16,0 98 2-16,5-47 0 15,-2 1 0-15,-2 0 2 16,1-5-2-16,-2-8 0 16,3-3-67-16,1-8-88 15,4-10-136-15</inkml:trace>
  <inkml:trace contextRef="#ctx0" brushRef="#br0" timeOffset="58402.7">9988 13582 630 0,'0'0'435'0,"0"0"-400"16,0 0-30-16,0 0 6 16,-92-29 29-16,65 32-12 15,3 16-26-15,-3 3 1 16,8 2 0-16,2 2 0 16,7-2-5-16,7-2 2 15,3-1 0-15,3-5-1 0,24-6 1 16,9-10-3-16,7 0-31 15,2-9-52-15,-8-13 36 16,-6-4-20 0,-13 0 40-16,-9-4 30 15,-7 3 8-15,-2 3 44 0,0 3 11 16,-11 5-7 0,-3 5-2-16,1 4-17 0,6 4-15 15,-1 3-9-15,1 0-13 16,4 4-7-16,3 15 4 15,0 4-1-15,3 3 3 16,13 5-1-16,3 3-8 16,-2 2-2-16,1 1-2 0,-8 1 7 15,-2-1-3-15,-5-4 2 16,-3-3 7 0,0-1-1-16,-3-6 1 0,-11-5-1 15,-2-4 4-15,-1-6-1 16,-3-1 11-16,-1-6-2 15,1-1 3 1,1 0-13-16,5 0-1 16,10-4-61-16,4-10-222 0</inkml:trace>
  <inkml:trace contextRef="#ctx0" brushRef="#br0" timeOffset="58620.3393">10424 13833 1239 0,'0'0'86'0,"0"0"-53"16,0 0-21-16,0 0 58 16,0 0-35-16,0 0-34 15,-11-30-1-15,8 30-57 16,0 0-165-16,0 0-248 15</inkml:trace>
  <inkml:trace contextRef="#ctx0" brushRef="#br0" timeOffset="59558.8231">10861 13536 1221 0,'0'0'39'16,"0"0"-38"-16,0 0 0 16,0 0-2-16,0 0-13 15,0 0 12-15,7 51 1 16,-7-17 1-16,-13 2-3 0,-5-3 4 15,2-4-1-15,2-7 0 16,5-6 1-16,2-7-2 16,4-3 0-16,3-3 1 15,0-1 0-15,7-1 2 16,13-1-2-16,8 0 0 16,3 0 1-16,1 0-2 15,-2-3-3-15,-2-4-3 16,-4-3 6-16,-3 0-2 15,-5-1 3-15,-5 0 1 16,-3-1 1-16,-5-3 0 16,-3 2 0-16,0-2 14 15,0 1 12-15,-1 1 19 16,-8 3-3-16,3 4-7 16,3 5-4-16,0 1-6 0,3 0-23 15,0 1-4-15,-3 16-8 16,3 11 3-16,-3 9 5 15,3 5 0-15,0 2 0 16,0-3 0-16,0-1-54 16,11-3-24-16,5-7-43 15,3-9-102-15,5-6-286 16</inkml:trace>
  <inkml:trace contextRef="#ctx0" brushRef="#br0" timeOffset="59908.4074">11492 13558 1054 0,'0'0'73'0,"0"0"-69"16,0 0-1-16,0 0 2 15,0 0 18-15,-100 40-16 16,81-3-5-16,8 7-2 15,8 3 3-15,3-2-4 16,11-2 3-16,19-11-1 16,7-7 0-16,3-10-1 0,-1-7-10 15,-5-8 0-15,-7 0 10 16,-5-10 1-16,-10-9 8 16,-10 1 16-16,-2-3 61 15,-9-2-38 1,-21 3-9-16,-7 5-33 0,-8 6 2 15,2 9-16-15,10 0 7 16,15 10-59-16,18 11-56 16,8 3-81-16,32-4-217 15</inkml:trace>
  <inkml:trace contextRef="#ctx0" brushRef="#br0" timeOffset="60309.3382">12099 13556 1032 0,'0'0'34'15,"0"0"-30"-15,-97-20 5 16,78 20 38-16,10 5-18 16,9 18-24-16,4 4-2 15,23 10-3-15,6 6 0 16,4 0 3-16,-5 2-3 15,-7-5 0-15,-8-6-13 0,-7-5-3 16,-10-2-6 0,0-7 14-16,-13-6 5 15,-13-5 3-15,-8-8 7 16,-2-1-5-16,5-5 7 0,1-11 25 16,15-5 8-16,10-2 33 15,5-4-9-15,8-4-27 16,20-4-6-16,8-1-24 15,3 0-2-15,-2 5 13 16,-3 6-19-16,-8 11-1 16,-8 2 0-16,-6 7-39 15,-4 5-81-15,0 0-143 16,3 0-695 0</inkml:trace>
  <inkml:trace contextRef="#ctx0" brushRef="#br0" timeOffset="61500.5952">12775 13561 1145 0,'0'0'52'16,"0"0"-33"-16,0 0-16 16,0 0-3-16,0 0 0 15,0 0-7-15,0 0 5 16,0 108 2-16,0-57 0 16,0-2 0-16,0-3 3 15,0-12-6-15,3-11-7 0,3-6-45 16,-1-15-2-16,-2-2 19 15,4-7 38-15,0-20 0 16,1-10 0-16,1-6 0 16,0-6 1-16,1 3 7 15,-1 5 42-15,3 8 2 16,-3 12-15-16,-1 10 17 16,-2 6-5-16,4 5-3 15,-1 0-46-15,6 12-8 16,1 16 5-16,3 8 0 15,0 7 2-15,-3 3-4 16,-4-4-1-16,-6-4-31 0,3-10-2 16,-6-8-18-1,-3-9-17-15,0-8 6 16,0-3 4-16,0-7 55 0,0-17-15 16,-2-9-7-16,-1-10 31 15,3-1 3 1,0-1 51-16,0 6-3 0,11 4-1 15,4 5 11-15,1 11 2 16,2 6 4-16,0 8-6 16,6 5-35-1,7 0-15-15,5 20-8 0,4 8 0 16,2 10 5-16,-8 7-7 16,-1 7 2-16,-8 1-3 15,-8 0 0-15,-7-4-3 16,-10-1-7-16,0-3-81 0,-21-5-83 15,-13-8-201-15</inkml:trace>
  <inkml:trace contextRef="#ctx0" brushRef="#br0" timeOffset="62053.1542">9897 14650 1093 0,'0'0'72'0,"90"4"-62"15,8 2-7 1,42-1-3-16,38 1 31 0,28 2 14 16,25-4-6-16,15-2-15 15,14 0-11-15,10 0 18 16,0-2 0-16,-13 4-3 15,-26 0-23-15,-42 0-4 16,-41-4-2-16,-47 0-1 16,-44 0-51-16,-32 0-56 0,-25 0-70 15,-10-4-186-15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6T04:59:28.29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3040 3792 594 0,'0'0'663'16,"0"0"-618"-16,-24-81-19 15,17 74-23-15,4 7 6 16,3 0-9-16,0 25-2 16,0 19-10-16,3 18 11 15,13 10 1-15,5 7-6 0,0 2-10 16,-9 0-19-16,-9-5 9 16,-3-5-21-16,0-10 12 15,-19-10-30-15,-4-11 24 16,-2-11 34-16,-5-9-6 15,2-15 13-15,-5-5 6 16,0 0 19-16,0-15-3 16,5-1 23-16,4 3-5 15,10-1 20-15,7 9-18 16,7 3-13-16,0 2-2 16,10 0-27-16,19 16-21 15,8 8 14-15,5 1 1 0,10-3-8 16,2-3-23-1,0-10 16-15,-1-7 8 16,-5-2-6-16,-8-11 4 0,-5-17 6 16,-10-14-5-16,-1-11 13 15,-12-9 2-15,-9-11 1 16,-3-8 7-16,-9-6-4 16,-27-1 8-16,-10 3 8 15,-18 11 19-15,-11 11 7 16,2 14-29-16,1 13-2 15,10 17 12-15,8 17-21 16,11 2-6-16,8 25-1 16,10 17-13-16,13 17 5 0,12 10 8 15,4 3 0-15,32 3-1 16,16-4-20 0,14-8-25-16,10-13-36 15,11-10-69-15,4-20-196 0</inkml:trace>
  <inkml:trace contextRef="#ctx0" brushRef="#br0" timeOffset="199.988">3626 4044 1209 0,'0'0'22'0,"0"0"-22"0,0 0-9 16,0 0 4-16,0 0 5 15,-37 104 10-15,37-51-10 16,6-1-3-16,9-6-61 16,3-7-105-16,-1-16-241 15</inkml:trace>
  <inkml:trace contextRef="#ctx0" brushRef="#br0" timeOffset="364.8976">3452 3867 1206 0,'0'0'0'16,"0"0"-69"-16,0 0-199 16,110 12 107-16,-54 4-127 15</inkml:trace>
  <inkml:trace contextRef="#ctx0" brushRef="#br0" timeOffset="687.0019">4056 3982 404 0,'0'0'515'16,"-106"20"-515"-16,57-4 0 15,9 4 0-15,22-1 11 16,13 2 12-16,5-1-3 0,23 5-1 16,18-4-7-16,9-1-9 15,-1 0-2-15,-4-3-1 16,-15 1 1-16,-14-3-3 16,-13 3-2-16,-3-3-7 15,-24 0 11-15,-18 1 16 16,-10-3 5-16,-3-1-16 15,7-3-1-15,15-5-8 16,20-4-33-16,13 0-125 0,24-8-392 16</inkml:trace>
  <inkml:trace contextRef="#ctx0" brushRef="#br0" timeOffset="907.027">4317 4087 971 0,'0'0'298'0,"0"0"-248"15,0 0-37-15,0 0 14 16,0 0 23-16,0 0-40 16,0 29-6-16,12 22-4 15,3 16 0-15,7 4 3 16,2 6 3-16,-1-2-6 16,4 3 0-16,-2 0-1 15,0-3-54-15,-1-6-18 16,-3-9-14-16,0-12-26 0,0-15-81 15,-5-11-157-15</inkml:trace>
  <inkml:trace contextRef="#ctx0" brushRef="#br0" timeOffset="1239.0425">4307 4203 1133 0,'0'0'28'15,"-8"-82"25"-15,8 56-31 0,26 2-4 16,14 8-1-16,8 9-4 16,10 7-13-16,5 2-4 15,-10 19 1-15,-12 12-7 16,-13 4 9-16,-19 0-5 15,-9-2-1-15,-12-6 4 16,-24-7-3-16,-6-8 6 16,-5-8 8-16,2-6-3 15,3 0-5-15,11-17 0 16,13-10-48-16,18-8-72 16,7-9-157-16,34-5-374 15</inkml:trace>
  <inkml:trace contextRef="#ctx0" brushRef="#br0" timeOffset="1427.1718">4753 3720 894 0,'0'0'225'16,"0"0"-142"-16,0 0-29 15,0 0 23-15,0 0-17 16,0 0-48-16,0-30-12 16,15 71-9-16,3 16 8 15,10 14 1-15,2 4 0 16,0 3-2-16,3-6-34 15,0-5-44-15,-5-11-49 0,3-10-120 16,-1-14-280-16</inkml:trace>
  <inkml:trace contextRef="#ctx0" brushRef="#br0" timeOffset="1816.9043">5366 3998 1076 0,'0'0'54'0,"0"0"-23"16,0 0 7-16,-91-50 11 15,54 50-25-15,-2 5-23 16,0 18-1-16,11 7-3 16,4 2 0-16,15 3 3 15,6-1-2-15,3-4-1 0,18-4-5 16,16-10 1-16,11-9-30 15,4-7-13-15,2 0-56 16,-8-8-10 0,-10-11 58-16,-12-4 58 0,-9-3 2 15,-8 3 113 1,-4 1-6-16,0 5-3 0,-2 7-29 16,-6 4-15-16,5 4-35 15,0 2-27-15,3 2-8 16,0 16-7-16,0 7 8 15,24 3 7-15,10-1-23 16,13-7-28-16,9-7-37 16,7-10-86-16,7-3-54 0,-3-5-211 15</inkml:trace>
  <inkml:trace contextRef="#ctx0" brushRef="#br0" timeOffset="2012.2337">5933 4032 719 0,'0'0'211'15,"0"0"-84"-15,-27-83-34 16,0 68-60-16,-4 7 8 15,3 8-21-15,1 0-11 16,5 8-7-16,5 15-2 16,9 5 0-16,7 5 6 15,1 4-3-15,4-1 5 16,16-4-7-16,5-5-1 16,2-4-6-16,0-7-57 15,6-6-61-15,-3-8-99 16,1-2-374-16</inkml:trace>
  <inkml:trace contextRef="#ctx0" brushRef="#br0" timeOffset="2875.1303">6094 4096 974 0,'0'0'117'0,"0"0"-71"16,0 0-35-16,0 0 13 15,0 0 4-15,106-7-28 16,-66 5 9-16,-2-4-6 15,-4-4-3-15,-6 0 5 0,-11-3-1 16,-7-3 1 0,-10 1 48-16,-3-1 16 0,-21 0-36 15,-9 2-27 1,-4 9-4-16,4 4-2 0,3 1 0 16,7 6 0-16,6 18-11 15,7 7 2-15,7 4 8 16,3 2 2-16,9-1 0 15,19-7-1-15,5-6 0 16,6-10-5-16,4-7 1 16,-1-6-10-16,-2 0 3 15,-3-16 2-15,-7-6 9 16,-7-4 1-16,-7-3 1 16,-4-2 5-16,-3 1 2 15,-6 2 3-15,-2 3 8 0,-1 9-4 16,0 5 4-1,0 6-3-15,0 5-17 0,2 0-8 16,2 5-7-16,2 19-15 16,5 7 27-16,1 4 2 15,-2 0-19 1,3-3 5-16,-2-3-9 0,3-5 5 16,-3-7-14-16,-2-6-4 15,-4-7 0-15,-2-4 10 16,0 0 27-16,0-8 8 15,4-13-7-15,-2-4 0 16,-1-4-1-16,2-3 0 16,2 5 2-16,0 0 1 15,-3 6 9-15,1 7 34 0,2 6 0 16,-5 8 10-16,4 0-56 16,2 3-5-16,3 21 1 15,3 7 1-15,-5 3 3 16,-2 1-3-16,-3 0 0 15,0-5-6-15,1-3-29 16,0-5-2-16,0-5-8 16,3-9-24-16,-3-7 1 15,0-1 33-15,1-5 38 16,-2-16 2-16,2-4 1 16,-4-4 5-16,2 0 38 15,-1 0 32-15,5 2-14 16,1 5-1-16,-2 5 3 15,1 7-2-15,0 4-28 16,3 6-17-16,3 0-19 0,6 9-2 16,1 11 2-16,-2 5-1 15,-3 1-7-15,-3 3 4 16,-1-2-2-16,-1-2-64 16,4 0-19-16,6-7-85 15,4-7-127-15</inkml:trace>
  <inkml:trace contextRef="#ctx0" brushRef="#br0" timeOffset="3621.9341">7370 4179 754 0,'0'0'232'0,"0"0"-211"15,0 0-10-15,0 0 125 0,94-81-26 16,-82 64-68-16,-6-1 10 15,-6 0 4-15,0 3 7 16,-3 1-34-16,-20 4-8 16,-8 7-21-16,-5 3 0 15,-1 4-2-15,2 21-9 16,4 8 2-16,10 5 8 16,11-1-13-16,10-4-25 15,0-3-2-15,19-12 4 0,11-5 15 16,3-13 4-16,0 0 10 15,-3-13 8-15,1-7 2 16,-4-4 3-16,-5 0 4 16,-5-1-2-16,-4 4 24 15,-2 6 4-15,-5 7-20 16,-2 3 1-16,-3 5-16 16,1 0-9-16,4 2-19 15,0 13-16-15,1 3 30 16,-2 0-29-16,2-6-19 15,-1-3 27-15,-1-6 13 16,-1-3 18-16,1 0 3 16,1 0 2-16,-1-2 11 15,0-6 21-15,-2 4 2 0,0 2 4 16,3 2-16-16,7 0-20 16,4 0-3-16,10 0-6 15,4 10 5-15,11 0 0 16,10-3 1-16,14 2-2 15,5-8-10-15,-1-1-12 16,-4-7 22-16,-5-21 4 16,-6-7 3-16,-11-15 3 15,-11-6 27-15,-14-7 18 16,-16 3 7-16,-3-1-21 0,-16 10-6 16,-20 6-20-1,-8 15 5-15,0 13-14 16,6 14-4-16,7 3 0 15,7 29-13-15,11 13 7 16,10 16 4-16,3 8-2 0,12 5 4 16,10-4 1-16,8-6 2 15,-3-10-6-15,-1-11 3 16,-3-8-24-16,-1-9-26 16,-2-5-53-16,-10-11-34 15,-8-7-185-15</inkml:trace>
  <inkml:trace contextRef="#ctx0" brushRef="#br0" timeOffset="3808.3169">7910 3963 1144 0,'0'0'104'16,"139"-10"-78"-16,-56 10-11 15,-4 0 47-15,-6 0-12 16,-7 0-31-1,-5 0-19-15,-3 8-9 0,-9 2-147 16,-13-6-229-16</inkml:trace>
  <inkml:trace contextRef="#ctx0" brushRef="#br0" timeOffset="4783.0721">2558 4865 1016 0,'0'0'15'0,"0"0"-15"16,0 0-3-16,105-10 3 15,11 9 9-15,32-3 6 16,19-4-10-16,3 1 7 16,-4 0 4-1,-20-1 22-15,-25 4-16 0,-27-1-15 16,-27 4-1-16,-18 1-6 16,-19 0 0-16,-15 0 0 15,1 0-23-15,-4 0-52 16,6 4-46-16,10 0-85 15,8 0-329-15</inkml:trace>
  <inkml:trace contextRef="#ctx0" brushRef="#br0" timeOffset="5232.2166">5404 4728 716 0,'0'0'80'0,"0"0"-80"15,126 13-77-15,-1-7 67 16,40-2 10-16,37-4 0 16,33 0 2-16,29 0-1 15,18 0 64-15,6 0-3 16,-2-4 6-16,-20-2 0 15,-26 0-24-15,-31-1-2 0,-48 1-20 16,-37 0-4 0,-36 0-15-16,-32 0-1 0,-18 2-2 15,-19 2-6-15,-5 0-55 16,-7-2-81-16,1 2-106 16</inkml:trace>
  <inkml:trace contextRef="#ctx0" brushRef="#br0" timeOffset="5629.0288">9557 3846 1109 0,'0'0'54'0,"0"0"-41"16,0 0-5-16,0 0-8 16,0 0 0-16,0 0 0 15,-42 2-166-15,42 13-119 16</inkml:trace>
  <inkml:trace contextRef="#ctx0" brushRef="#br0" timeOffset="5796.0014">9579 4192 1029 0,'0'0'13'0,"0"0"-13"16,0 0-1-1,0 0-3-15,0 0-144 0,0 0-643 16</inkml:trace>
  <inkml:trace contextRef="#ctx0" brushRef="#br0" timeOffset="5962.9706">9854 4185 1112 0,'0'0'120'0,"0"0"-89"0,124 0-26 16,-68 1 0 0,1 2 9-16,-3 3-14 0,-5-2-27 15,-10-2-168-15,-12-2-633 16</inkml:trace>
  <inkml:trace contextRef="#ctx0" brushRef="#br0" timeOffset="8832.4905">3610 6053 1146 0,'0'0'8'0,"0"0"-1"0,-112-43-7 16,66 37 20-1,4 5 53-15,11 1-36 16,10 0-14-16,12 1-4 0,9 15-19 15,15 3 0-15,34 11 0 16,23 4 2-16,19 4 1 16,4 2-3-16,-11 1-29 15,-20 1-18-15,-25-2-20 16,-26-4 19-16,-13-5-12 16,-28-7 39-16,-29-9 21 15,-13-6 5-15,-15-6 42 16,0-3 10-16,7 0-11 0,14-2-3 15,21-8-23-15,21-3-15 16,22-3 10-16,5-9-15 16,39-11-47-16,20-9-60 15,13-8-1-15,4-4 69 16,-8-5 17-16,-16 0 22 16,-17 2 5-1,-15 4 27-15,-17 3 41 16,-8 6 10-16,-2 8-37 0,-15 10 9 15,0 8-18-15,5 14-11 16,5 6-5-16,2 1-21 16,5 28-15-16,0 19 6 15,3 14 8-15,24 11 1 16,12-1 0-16,10-5-8 0,4-7-7 16,0-6-10-16,-2-14-11 15,-6-12 0-15,-8-11 10 16,-7-14 0-16,-11-2 11 15,-7-12 15-15,-5-14 9 16,-5-5 2-16,-2-3 16 16,0 4 15-16,0 7-8 15,0 7-2-15,-2 9 9 16,2 6-30-16,0 1-11 16,0 3-8-16,5 19-2 15,12 7 5-15,6 3 3 16,7-1-11-16,8-5-29 15,11-5 4-15,9-9-6 16,3-6-16-16,5-6-29 0,-5 0-44 16,-11-7 35-16,-8-15 34 15,-12-4 50-15,-13-4 14 16,-10-1 87-16,-7-1 59 16,-2 6-42-16,-17 7-3 15,-6 4-49-15,-8 9-5 16,-3 6-31-16,-6 3-12 15,4 19 1-15,8 7-5 16,16 5 0-16,14 2-1 16,2-3 3-16,28-5-2 15,10-9 0-15,14-8-1 0,2-10 1 16,-2-1 1-16,-12-1 0 16,-14-12 2-16,-17-5 1 15,-11-1 53 1,0-3-16-16,-17 3-21 0,-11 3-14 15,-5 6-6 1,0 8-4-16,8 2 0 0,4 8-92 16,15 12-32-16,6 1-87 15,17-3-139-15</inkml:trace>
  <inkml:trace contextRef="#ctx0" brushRef="#br0" timeOffset="9300.953">4966 6075 1019 0,'0'0'50'0,"0"0"-31"15,0 0 51-15,0 0-41 16,0 0-25-16,0 0-4 16,106 23-5-16,-73 6 4 15,-9 0-17-15,-12-1-20 16,-12-5 21-16,0-6-13 15,-9-7 30-15,-12-6 12 16,-3-4 5-16,2 0 23 16,10-3-16-16,6-10 4 15,6-5-1-15,9-1-27 16,25-5-19-16,14-2-22 16,7 0-20-16,2-5-1 15,-5-4 0-15,-9-2 48 0,-12-5 14 16,-17-2 35-16,-5-2 61 15,-9 3-4-15,0 4-8 16,-6 7-24-16,-9 8 5 16,0 8-15-16,5 7-5 15,2 9-41-15,1 0-4 16,7 29-20-16,0 19 8 16,0 17 12-16,24 10 0 15,4 1-6-15,0-2-16 16,2-5-18-16,3-6-20 15,1-6-10-15,2-7-33 0,-1-11-41 16,-10-14-160 0</inkml:trace>
  <inkml:trace contextRef="#ctx0" brushRef="#br0" timeOffset="9489.1102">5327 6090 282 0,'0'0'888'16,"0"0"-865"-16,0 0-22 16,100-43-1-16,-49 39 6 0,7 4-6 15,3 0 0-15,-6 0-178 16,-13 0-362-16</inkml:trace>
  <inkml:trace contextRef="#ctx0" brushRef="#br0" timeOffset="10004.2411">5754 6085 990 0,'0'0'64'0,"0"0"-62"15,0 0 25-15,0 0 43 16,106-25-43-16,-70 14-26 16,-2-3 0-16,-7 0-1 15,-6 0 1-15,-15-1 1 16,-6 4 4-16,0 3 20 0,-12 3 17 15,-15 5-43-15,-6 0-5 16,-1 12 5-16,1 12-5 16,12 6-7-16,9 5 3 15,9 5 2-15,3-1 6 16,12-1-29 0,21-8-50-16,9-12 3 0,13-10-47 15,3-8-5-15,5-1-76 16,-2-20-64-16,-7-7 55 15,-14-5 214-15,-16-4 112 16,-18 1 184-16,-6 3-66 16,-11 0-95-16,-14 3-14 15,0 4-64-15,1 11 18 16,7 7-50-16,7 8-20 0,10 0-5 16,0 18-30-16,19 9-10 15,17 7 34-15,7-1-1 16,-2 0-22-16,-7-6 5 15,-9-4 17-15,-14-6 6 16,-4-4 1-16,-7-4 12 16,-4-3 19-16,-22-2 65 15,-12-3-19-15,-6-1-36 16,-2 0-29-16,7-5-6 16,13-11-6-16,15-4-45 15,11-3-97-15,21-7-224 0</inkml:trace>
  <inkml:trace contextRef="#ctx0" brushRef="#br0" timeOffset="10193.0149">6400 5748 995 0,'0'0'181'16,"0"0"-111"-16,0 0-58 16,0 0-3-16,0 0-7 15,0 0-2-15,60 116 13 16,-26-63-10-16,5-3-3 15,-8-3 1-15,-7-5-1 16,-10-6-42-16,-7-5-47 16,-7-7-57-16,-2-12-164 15</inkml:trace>
  <inkml:trace contextRef="#ctx0" brushRef="#br0" timeOffset="10363.1498">6392 5960 1132 0,'0'0'59'16,"102"-11"-52"-16,-44 7 3 15,-7 0 2-15,-3-2-11 16,-11-1-1-16,-12-4-160 16,-11-6-407-16</inkml:trace>
  <inkml:trace contextRef="#ctx0" brushRef="#br0" timeOffset="10806.0142">7625 5870 1175 0,'0'0'76'0,"0"0"-36"15,0 0-29-15,0 0 29 16,0 0-31-16,0 0-6 16,16 68 9-16,16-9-7 0,2 11 3 15,-1 6-8 1,-6 5 0-16,-8-1-62 15,-2-6-43-15,-1-13-78 16,-1-16-157-16</inkml:trace>
  <inkml:trace contextRef="#ctx0" brushRef="#br0" timeOffset="11098.7306">7562 6001 1166 0,'0'0'38'16,"-7"-98"-18"-16,7 62 0 16,10 10 80-16,20 7-45 15,15 14-32-15,13 5-23 0,12 18-3 16,-4 14 0-16,-6 10 3 16,-19 1-6-16,-21-1 1 15,-19-2-17 1,-2-7 12-16,-29-2-1 15,-9-7 4-15,-1-4 7 0,5-6 1 16,13-5-1-16,16-3-14 16,6-5-30-16,30-1-45 15,28 0 9-15,23 0-113 16,19-13-69-16,7-5-412 16</inkml:trace>
  <inkml:trace contextRef="#ctx0" brushRef="#br0" timeOffset="11581.827">8475 5984 930 0,'0'0'197'15,"0"0"-135"-15,0 0-26 16,-116-46-6-16,59 46 0 16,0 1-5-1,7 19-19-15,17 5-3 0,18 1-2 16,15 0 1-16,6-1-4 16,34-2-4-16,14-9-7 15,12-5-21 1,-4-9-31-16,-7 0-12 0,-14-9 18 15,-16-10 59-15,-16-5 6 16,-9-2 52-16,-6 3-4 16,-18 1 23-16,-2 6-42 15,-3 8-5-15,5 8-14 16,5 0-16-16,8 18-2 0,10 8 1 16,1 5-4-16,24-1 4 15,22-3-1-15,14-6-15 16,5-9-20-16,6-9-28 15,-7-3 8-15,-9-14 4 16,-15-14 39-16,-14-8 14 16,-16-5 51-16,-10-8 22 15,0-4 12-15,-21 0-30 16,-4 5 1-16,-1 12-14 16,8 14-2-16,5 13-12 15,7 9-26-15,6 1-2 16,0 31-15-16,16 12 9 15,10 12 6-15,7 7 0 16,1-2-16-16,-3-7-41 16,-8-4-21-16,-7-7-26 0,-5-10-40 15,-11-12-165-15</inkml:trace>
  <inkml:trace contextRef="#ctx0" brushRef="#br0" timeOffset="12005.7121">8578 6023 1059 0,'0'0'0'16,"0"0"-3"-16,130-20 3 15,-58 11 9-15,5-1-8 0,-4-7-1 16,-7-3 1-16,-14-7-1 16,-19-2 5-16,-16-1 1 15,-16 4 91 1,-1 2-10-16,-7 8-17 0,-10 6-37 15,1 10-33-15,2 0-1 16,1 26-14-16,7 11 0 16,4 7 13-16,2 0 2 15,8-6-10-15,14-5-16 16,2-11-7-16,-4-8 9 16,-1-8-17-16,-3-6 12 15,2-4 11-15,-2-20 9 16,0-7 9-16,1-6 6 0,0-2-3 15,2 0 14 1,-4 6 40-16,-2 7 1 0,-2 13 6 16,-2 8-41-16,1 5-20 15,4 13-3-15,5 18-13 16,2 8 13-16,2 8-3 16,0 1-15-16,6-1-56 15,2 0-76 1,5-8-106-16</inkml:trace>
  <inkml:trace contextRef="#ctx0" brushRef="#br0" timeOffset="13831.0632">10293 5514 1197 0,'0'0'62'0,"0"0"-21"15,0 0-37-15,0 0 29 16,0 0-32-16,0 0-1 15,-19 34-7-15,19 22 5 16,11 8-17-16,10 4-19 0,0 0-22 16,0-6-7-1,-2-11-32-15,-2-12-40 0,-4-17 17 16,-4-12-12-16,-2-10 72 16,-2 0 62-1,1-10 36-15,4-12 48 0,2-2 4 16,3 1 16-16,2-1-15 15,0 6-32-15,0 5-7 16,2 7-22 0,2 6-27-16,-1 4-1 0,-3 16-10 15,-5 3 1-15,-7 5 8 16,-5-1-5-16,-3-1 5 16,-25-5-1-16,-10-7 2 15,-5-8 3-15,-3-6 2 16,5 0 5-16,10-3 3 0,13-11-4 15,17-2 2-15,1-4-11 16,31 3-1-16,21-1-34 16,15 3 16-16,14 2 10 15,1 0-13-15,-3-3-11 16,-12-3 11-16,-12-5 22 16,-13-4 0-16,-9-1 33 15,-9-3 29-15,-11 1 13 16,-10 3-1-16,-3 3-11 15,-10 5-8-15,-13 6-26 16,-11 6-21-16,-5 8-8 16,-4 5-9-16,9 23 2 15,5 10-5-15,13 13 2 16,16 8 9-16,5 2-41 0,27-2 4 16,10-10-11-16,3-13-29 15,13-16-35-15,5-18-6 16,4-2 34-16,6-19 39 15,-12-17 45-15,-13-10 1 16,-10-8 57-16,-15-4 104 16,-8-4-22-16,-11 6-52 15,-4 4-17-15,-3 8-2 16,-14 10-16-16,1 13-19 16,5 12 2-16,5 9-29 0,3 4-6 15,3 28-19 1,0 12 13-16,17 18 4 0,10 5 2 15,3 2-7 1,-4-3-5-16,-2-6-23 16,-7-9 2-16,-5-12-25 15,-4-8-70-15,-8-12-120 0,0-16-357 16</inkml:trace>
  <inkml:trace contextRef="#ctx0" brushRef="#br0" timeOffset="14247.7732">11125 5709 1075 0,'0'0'46'0,"0"0"-46"15,97-27-10-15,-30 22 6 0,8-4 4 16,1-2-31 0,-2-7-60-16,-16-8-69 0,-16-3-21 15,-19-7 98-15,-16 2 83 16,-7 2 143-16,0 5 16 15,-10 7-13 1,-4 8-55-16,5 7-2 0,2 5-36 16,-1 2-53-16,3 16-13 15,2 9 12-15,3 1 0 16,1 1 1-16,18-6-3 16,7-4-12-16,2-8-10 15,0-8-3-15,-2-3-14 0,-1-5-12 16,-7-14 27-16,-1-4 27 15,-7 1 1-15,-3 2 34 16,-2 3 34-16,-2 6-8 16,-2 9 3-16,-1-1-31 15,2 3-33-15,10 0-6 16,0 19-10-16,5 8 13 16,0 5-56-16,-1 1-88 15,-2-7-134-15</inkml:trace>
  <inkml:trace contextRef="#ctx0" brushRef="#br0" timeOffset="15533.9945">12741 5318 1140 0,'0'0'42'0,"0"0"-9"16,0 0 38-16,0 0 4 16,0 0-64-16,0 0-11 15,-12 20-6-15,24 34 6 0,4 13 1 16,5 5 1 0,-4 4 2-16,-3 1-7 0,-6-2 3 15,-5-5-69-15,3-7-8 16,3-13-57-16,4-16-74 15,5-18-219 1</inkml:trace>
  <inkml:trace contextRef="#ctx0" brushRef="#br0" timeOffset="16066.641">12587 5659 950 0,'0'0'202'0,"0"0"-157"15,0 0-38-15,0 0 83 16,0 0-79-16,125-37-7 16,-47 37-8-16,4 0 3 15,-6-2-19-15,-16 2 11 16,-20-1 3-16,-17 1 6 16,-13 0-4-16,-9 0-11 15,-1 11 4-15,0 7 6 16,-14 4 5-16,0 1-1 15,5 3 2-15,5-3-2 16,4-5 1-16,0-6 0 16,19-5-1-16,9-7 3 15,7 0-2-15,1-7 8 16,-2-13-5-16,-3-4-2 0,-8-1 4 16,-10 3 9-16,-7 7 28 15,-5 5-1-15,1 5-6 16,-1 5-24-16,2 0-11 15,5 6-26-15,7 14 5 16,6 2 17-16,9 4 0 16,7-5-7-16,1-7-4 15,3-6 15-15,-4-8 0 16,-1 0 0-16,-12-11 4 16,-6-10 42-16,-8-2 29 15,-7-1-1-15,-3-1-22 16,-6 1-25-16,-19 3-25 0,-3 5-2 15,-4 8-2-15,7 8-29 16,5 2-63 0,14 18-79-16,6 7-69 0,29-1-131 15</inkml:trace>
  <inkml:trace contextRef="#ctx0" brushRef="#br0" timeOffset="16382.9446">13984 5641 1084 0,'0'0'48'0,"0"0"-20"16,0 0-11-16,0 0 34 0,-91-50-22 15,71 62-29 1,7 19-2-16,7 8 1 0,6 5-1 16,1 3 4-16,26-5 4 15,9-9 2-15,3-11-7 16,2-11 2-16,-2-11-1 15,-8 0 5-15,-5-18 26 16,-10-7 52-16,-4-6-10 16,-9-3-22-16,-3-1-16 15,-1-1-25-15,-22 6-12 16,-2 3-10-16,-3 4 2 16,1 9-77-16,0 8-96 15,4 5-82-15,9 0-387 0</inkml:trace>
  <inkml:trace contextRef="#ctx0" brushRef="#br0" timeOffset="16885.9762">15293 5716 1152 0,'0'0'63'0,"0"0"17"0,0 0-41 16,0 0 56-16,0 0-19 15,0 0-51-15,-24-41-21 16,43 71-4-16,7 18 0 0,4 14 0 16,-3 7 0-1,-3 4-3-15,-11-2 2 0,1-5-54 16,-4-1-17-16,-1-8-50 16,3-8-65-16,-6-16-136 15</inkml:trace>
  <inkml:trace contextRef="#ctx0" brushRef="#br0" timeOffset="17164.5081">15263 5697 1099 0,'0'0'32'0,"0"0"-32"0,0 0 6 16,96-74 0-16,-50 74 8 15,3 8-9-15,1 18-5 16,-2 5 0-16,-14 3 0 16,-13 1-6-16,-18-4 1 15,-3-3-1-15,-29-5 6 16,-8-8 5-16,-8-6-1 16,0-8-2-16,7-1 3 15,9 0-4-15,15 0-2 0,14-1-31 16,1-5-47-16,32-1-191 15,16-2-281-15</inkml:trace>
  <inkml:trace contextRef="#ctx0" brushRef="#br0" timeOffset="17448.0719">15866 5682 1047 0,'0'0'79'15,"0"0"-70"-15,0 0-1 16,0 0 21-16,-83-21-16 15,78 42-13-15,5 10 0 16,8 4 0-16,24 6 1 16,13-4-1-16,11-4-3 15,-1-8-7-15,-4-12 3 16,-10-12-1-16,-10-1 8 0,-14-12 2 16,-11-11 23-16,-6-5 56 15,-3-4-29-15,-24-4-10 16,-12 4-27-1,-4 3-14-15,0 9 0 0,12 11-1 16,11 9-10-16,10 0-120 16,10 8-92-16,11 7-133 15</inkml:trace>
  <inkml:trace contextRef="#ctx0" brushRef="#br0" timeOffset="17658.3479">16229 5664 1158 0,'0'0'53'16,"0"0"-17"-16,0 0-31 15,0 0 38-15,0 0-31 0,0 0-12 16,22 46 2-16,-5-14 0 16,-3-2-2-16,-1-1 2 15,-6-4-2-15,-4-3-45 16,-3-6-39-16,0-8-105 15,0-8-365-15</inkml:trace>
  <inkml:trace contextRef="#ctx0" brushRef="#br0" timeOffset="17805.9552">16150 5422 942 0,'0'0'11'0,"0"0"-11"15,0 0 0-15,0 0-12 16,0 0-128-16,0 0-88 16</inkml:trace>
  <inkml:trace contextRef="#ctx0" brushRef="#br0" timeOffset="18316.9123">16386 5603 359 0,'0'0'194'0,"0"0"-194"16,0 0-1-16,0 0 0 15,98 72 1-15,-77-69 0 16,-4-3 1-16,-3 0 0 16,-5-7 61-1,-1-7 75-15,-4-2-37 0,-1 1 14 16,-3 0-42-16,0 2 2 15,0 4-23-15,0 5-29 16,0 4-4-16,0 0-18 16,0 0-4-16,1 12-19 15,7 5 15-15,6 8 2 16,5-1-42-16,6-3 17 0,3-5-10 16,5-5-10-1,6-6-32-15,4-5 32 0,1 0 24 16,-2-11 27-16,-8-12 10 15,-9-3 67-15,-10-8 59 16,-9-6-57-16,-6-2-33 16,0 0-2-16,-11 3-5 15,-6 8 3-15,3 10 12 16,2 9-25-16,6 9-16 16,5 3-13-16,-1 6-12 0,2 23-9 15,0 13 7-15,9 12 14 16,14 5-1-16,3 1-6 15,1-2-16-15,2-2-6 16,0-3-41-16,0-9-30 16,-4-9-83-1,-2-12-287-15</inkml:trace>
  <inkml:trace contextRef="#ctx0" brushRef="#br0" timeOffset="18692.9753">16884 5600 1064 0,'0'0'0'0,"138"-22"-10"0,-57 16-4 16,1 1 12 0,-8-2-1-16,-8 1 2 0,-19 0-1 15,-19 0-5-15,-22-1 7 16,-6 2 6-16,-17 3 4 15,-6 2-10-15,0 2-3 16,8 19 2-16,11 7-7 16,4 9 8-16,15 3 4 15,15-1-4-15,0-2 13 16,-5-5 8-16,-7-2 5 16,-5-7 12-16,-8-4-17 15,-5-2 8-15,0-4-13 0,-8 1-5 16,-20-2-3-16,-14 1 4 15,-9-1-12-15,-8-7-71 16,-1-5-231-16</inkml:trace>
  <inkml:trace contextRef="#ctx0" brushRef="#br0" timeOffset="44278.9775">6103 9838 1127 0,'0'0'0'0,"0"0"1"15,0 0-2-15,0 0-5 16,0 0 6-16,0 0 2 15,-49 84-2-15,73-75-25 16,3-6-46-16,-5-3-2 16,0 0 28-16,-11-4 45 15,-7-8 3-15,-4 0 66 16,0-2 10-16,-6 1 12 16,-10 3-32-16,-5 3 3 15,-4 6-29-15,-2 1-23 0,3 0 4 16,4 4-12-1,9 7 0-15,8 3-2 0,3-1-5 16,0-2-5-16,9-3 3 16,4-4-7-16,-4-4 14 15,0 0 2-15,-5 0 1 16,-4 0 29-16,0-5 15 16,0-4-13-16,0 1-18 15,-10 1-16-15,-5 2-20 16,-1 1-73-16,4-2-140 15,4-4-647-15</inkml:trace>
  <inkml:trace contextRef="#ctx0" brushRef="#br0" timeOffset="45475.384">14442 9900 1241 0,'0'0'21'15,"0"0"-21"-15,0 0 0 16,0 0 6-16,0 0-2 16,0 0 3-16,0 0-7 15,-50 34 0-15,52-19 0 16,10-7-9-16,-5 0 2 15,-1-5 2-15,-3-3 2 16,-3 0 3-16,0 0 8 16,0 0 2-16,0 0 14 15,-7-1-7-15,-5-1-15 0,-3 2-2 16,3 0-3 0,4 0 1-16,4 0-6 15,3 6 6-15,1-1 1 0,0-2 0 16,0-1-2-16,8-2 0 15,-2 0 6-15,-3 0 12 16,-3 0 29-16,0-6 5 16,0-4-12-16,0 0-15 15,0 0-22-15,-3 3-2 16,3 0-63-16,0 1-98 16,24-1-301-16</inkml:trace>
  <inkml:trace contextRef="#ctx0" brushRef="#br0" timeOffset="50483.4306">6184 9887 383 0,'0'0'602'16,"0"0"-555"-16,0 0-47 15,0 0 46-15,0 0 65 16,0 0-49-16,31-30-39 16,12-3-23-16,14-9 3 15,9-11-1-15,1-6-1 0,4-6 0 16,-5-4 2-16,-3-4-2 16,-4-3 1-16,-2 2-2 15,-8 10 0-15,-3 11 0 16,-10 14 2-16,-7 14 0 15,-10 11-2-15,-4 8 0 16,0 6-2-16,-3 0 1 16,-2 19-1-16,5 18 1 15,-1 15-1-15,2 9 2 16,-1 5-2-16,3-4 2 16,0-7-2-16,6-13-4 15,1-15-38-15,11-16 1 16,0-11 13-16,7-11 26 15,5-23 4-15,2-15 2 16,3-8 1-16,0-10 2 0,1-2 16 16,3 4 17-16,-6 5 10 15,-5 16-23-15,-12 13-9 16,-4 15-6-16,-11 10-7 16,-5 6-3-16,-4 11-2 15,2 19-2-15,3 8 3 16,0 5 2-16,-2 3-3 15,5-5 2-15,2-7-5 16,7-12-19-16,4-13 3 16,9-9 9-16,8-9-2 0,7-22 10 15,6-8 4 1,0-5 0-16,-4-1 0 16,-6 1 2-16,-8 4 0 0,-10 8 23 15,-6 8-5 1,-9 9-1-16,-7 8 0 0,-3 7-9 15,0 0-10-15,-1 11 0 16,2 9 0-16,1 2-2 16,5-1 3-16,8-5-1 15,11-5 0-15,17-11 2 16,16 0-3-16,13-12 1 16,10-19-1-16,-2-7 0 0,-6-11-2 15,-5-4 3-15,-5-6-4 16,-3-1 8-16,2 3-6 15,-2 5 2-15,-5 15 0 16,-12 9 4 0,-8 13 0-16,-10 13-4 0,-3 2-1 15,-4 0 1-15,0 13-1 16,4 0-5-16,10-2 6 16,12-3-2-1,15-8-5-15,12 0-10 0,8-23-3 16,6-12 0-16,0-13 2 15,3-11 11-15,3-11 6 16,3-5-4-16,3-4-4 16,0 0 7-16,-8 8 1 15,-11 6 1-15,-7 9 10 16,-5 9-8-16,-2 4 7 0,0 4 2 16,-4-1-2-16,1 2 6 15,-6 1-5-15,-4 2-8 16,-5 1 11-16,-7 6-3 15,-9 4-8-15,-10 7 2 16,-9 7-4-16,-11 6 0 16,-8 3-2-16,-1 1 1 15,0 0 0-15,0 1-9 16,-6 13 7-16,-3 6 2 16,2 1 0-16,7 2 0 15,0-3 1-15,13-3-1 16,17-6-7-16,12-2-4 15,4-2 7-15,5-1 0 0,4 1 1 16,-3 2 3-16,-8 2 0 16,-16 5-1-16,-9 5 0 15,-17 5-2-15,-2 10 2 16,-18 5 1-16,-13 6 1 16,-2 6 3-16,6 0-3 15,16 3-1 1,11-5-1-16,35 1 4 0,29-4 2 15,28-2-4-15,17 0-4 16,10-4 4-16,-2-5-6 16,-4-2-9-16,-16-4-1 0,-18-6 11 15,-25-7 4 1,-26-3 0-16,-22-4 1 16,-6-1 0-16,-14 4 21 15,-15 1 17-15,1 3-5 0,7 4-16 16,5 0-9-16,16 5-3 15,0 1-4-15,34 3 4 16,21 1-1-16,18 4-4 16,17 2-3-16,12 3 2 15,2 0-2-15,-9 1-10 16,-21-6-1-16,-26-7 6 16,-24-6 2-16,-21-5 2 15,-3-2 3-15,-15-2 2 16,-9 1 5-16,4 3 11 0,4-2-7 15,8 6-4-15,8 0-6 16,1 3 0 0,25 4 5-16,8 2-4 15,13 2-1-15,9 0 0 16,3 2-10-16,5 0-2 0,-5-6 7 16,-14-3 2-16,-14-4 2 15,-15-7-1-15,-11-2 0 16,-5-2 1-16,0 2 1 15,0 2 1-15,0-1-1 16,0 5 3-16,0 1 1 16,10 1-3-16,8 3 1 15,6 1-2-15,6 2 0 0,11 2 2 16,3 0-2-16,0 2-4 16,-5-7 3-16,-7-4-1 15,-14-2 1-15,-8-5 0 16,-10-3-2-16,0-1 3 15,0 0 0-15,0-1 0 16,0-1 1-16,0 0 0 16,6 2 5-1,15 0 4-15,5-2-9 0,7 3 0 16,-1-2 0-16,-1 1-1 16,-4 0 3-16,-1-1-2 15,-6-2 3-15,-2-1 10 16,0-1 0-16,0 0 1 15,-1 0-6-15,0-2-1 16,-3 2 11-16,1 0-1 0,-3 0-16 16,-3 1 1-16,-1-4-3 15,-5 1-4-15,1-2-41 16,-4 0-36-16,-4-3-114 16,-16-14-428-16</inkml:trace>
  <inkml:trace contextRef="#ctx0" brushRef="#br0" timeOffset="52592.7625">6130 9950 726 0,'0'0'34'0,"0"0"-26"16,0 0 58-16,0 0 2 15,0 0 8-15,0 0-25 16,0 0-26-16,-3-5 0 16,18 5-18-16,9 0-6 0,6-1-1 15,7 0 0 1,11 1 2-16,7-2-2 0,9 1 0 15,9-4 0-15,3 1 0 16,0-2 4-16,5-1-6 16,1 1 2-16,8 1 0 15,1-1 2 1,4 1-2-16,-1 1 0 0,0-1-4 16,1 2 4-16,-2 1 0 15,-6 1 1-15,-4 1-1 16,-1 0 0-16,0 0 0 15,0 0 1-15,3 0 3 16,5-2-3-16,2 2 2 16,5-1-3-16,3-1 2 15,2 2-2-15,-1 0 1 0,-1 0 3 16,-1 0-3-16,-4 0 3 16,-1 0 2-16,0 0-4 15,3 0-2-15,-2 0 2 16,1 0 0-16,-1 0-2 15,-2 0 0-15,-4 0 0 16,-2 0 0-16,-5 0 0 16,0 0-1-16,-3 5 1 15,-1-4 1-15,-7 1-1 16,4 1 2-16,0 0-2 16,2 0 1-16,-1-2 1 15,-4 1 1-15,2-1-3 16,-2 1 1-16,8-1 0 15,0 0-1-15,3 2 0 0,-4 0-1 16,-6 0 1-16,-1 1 0 16,-4 0 1-16,0 0-1 15,-4 0 2-15,0 1-1 16,-3-2 0-16,0 0 1 16,-1 0-2-16,0-2 0 15,-2 2 4-15,0 2-3 16,-1-3-1-16,4 4 0 15,3-1 0-15,3 0 1 16,-3 0-1-16,-1-1 3 16,-6-1-3-16,-5 1-1 15,0 0 1-15,0-4 0 16,2 5-2-16,3-1 0 0,4 0 2 16,2 2 0-1,-2-3-6-15,0 0 3 0,-1 1 3 16,-2-1 0-16,-3-2 2 15,-1 3 1-15,-5-4-2 16,0 2 4-16,-2 1-1 16,2 0-4-16,-3 1 3 15,5-2-3-15,-4 3 0 16,1-2 2-16,-2 0 0 16,-5-1-2-16,-4 1 0 15,-1 0 1-15,-5 1-1 16,1-2 0-16,3 3 0 0,1-1 0 15,1-1 0-15,4 1-2 16,-4-1 2 0,0 0 1-16,-4-1-1 0,-5-2 1 15,-3 0-1-15,-3 0 3 16,-2 0 0-16,-1 0 12 16,-3 0-1-16,-1 0 4 15,1 0-3-15,-2 0-8 16,2 0 0-16,-1 0-5 15,1 0 0-15,0 0 2 16,1 0 3-16,1 0-6 16,2 0 4-16,0 0-3 15,3 0 7-15,-2 0 3 0,3 0 1 16,-4 0 7-16,0 0 2 16,-2 0-7-16,2 0-2 15,2 0-5-15,3 0-1 16,0 0 12-16,0 0-5 15,-2 0 1 1,-7 0 1-16,-2 0-11 16,-7 0-1-16,-4 0-3 0,-3 0-2 15,0-2-33-15,-13-8-122 16,-14-8-190-16</inkml:trace>
  <inkml:trace contextRef="#ctx0" brushRef="#br0" timeOffset="54484.9827">6102 10010 376 0,'0'0'0'0,"0"0"-46"0,0 0 46 16,0 0 64-16,0 0 4 15,0 0-10 1,28-3-3-16,-25 3-1 0,-3 0-5 15,0 0-17-15,0 0 6 16,0 0-6-16,0 0 1 16,0 0-4-16,0 0 0 15,0 0 0-15,0 0 1 16,0-1 3-16,3 1-11 16,-3 0-2-16,0 0-9 15,0 0-8-15,0 0 6 16,0 0-2-16,0 0 2 0,0 0 3 15,0 0 1-15,0 0 7 16,0 0 5-16,0 0-13 16,2 0 1-16,-2 0-3 15,0 0-7-15,0 0 5 16,0-2-8-16,1 2 2 16,-1 0 1-16,0 0-1 15,0 0 0-15,0 0-2 16,0 0 1-16,6 0 0 15,0 0 0-15,1 0 4 16,2 0 2-16,3 0-3 16,-1 0 0-16,-1 0 2 15,5 2-6-15,0 6 8 0,6 4-7 16,6 3 0-16,4 6 0 16,14 4 0-16,15 6 3 15,14 1-3-15,11 5 0 16,13 8 2-16,13 13-1 15,11 5-1-15,15 6-1 16,10 3-2-16,15-4 1 16,4 1 2-16,7 1 39 15,3 0-12 1,6-5-11-16,0-2 13 0,-3-4 15 16,-18 1-9-16,-24-4-26 15,-23-1-5-15,-20-4-5 16,-10-5 0-16,-13-4 0 15,-7-4 0-15,-5-3 0 16,-6-3 2-16,2-1 2 0,2 0-4 16,4-1 4-16,-4-1-4 15,-6 1 1-15,-5-1-1 16,-7-6 0-16,-5-3 3 16,-1-2-7-16,0-6-4 15,-2-2-1-15,2-2 6 16,-3-5 2-16,-3-2 2 15,-5-1-2-15,-7 0 2 16,1 0-1-16,-7 0 4 16,0 0-4-16,-3 0 1 0,0 0 5 15,-1 0-6-15,1 0 0 16,5 0-1-16,3 0 1 16,2 0 0-1,-2 0 0-15,-2 0 1 16,-2 0-1-16,-4 0 0 15,-3 0 0-15,-3 0 1 0,0 0-3 16,0 0 2-16,0 0 0 16,0 0-2-16,0 0 2 15,0 0-2-15,0 0-18 16,0 0-22-16,0-1-35 16,0-18-92-16,-3-14-304 0</inkml:trace>
  <inkml:trace contextRef="#ctx0" brushRef="#br0" timeOffset="56397.9996">10018 11715 516 0,'0'0'79'0,"0"0"-68"16,0 0 87-16,0 0 34 15,0 0-32-15,0 0-33 16,-12-10-29-16,12 10-17 16,0-2 4-16,0 2-10 0,0-2-10 15,0 2 6 1,0-5-2-16,11-2-9 0,8-3 0 15,6-2-6-15,6-2 6 16,4-2 0-16,2-1 1 16,1 0 0-1,3 1 1-15,-2-2 6 0,6 0 1 16,1 0-8 0,5-3 1-16,4-1 0 15,3 1-1-15,6-1 1 0,4-3-2 16,-2 0 0-16,0 0-1 15,-6-3 1-15,-1-2 0 16,-3 0 2-16,2-1-1 16,-4 0-1-16,-4 2 0 15,-3-2 0-15,-1 0-1 0,-1 0 1 16,-2-1 0-16,-1-2 0 16,-2 1 0-16,3 1 3 15,-4 2-2-15,0 3 6 16,-3 2-2-16,-2 3-4 15,-1 3 1-15,-3-1-2 16,0 4 1-16,-2 0-3 16,6 1 1-16,0-1-2 15,4 2 1-15,2-4-5 16,2 1 7-16,1 2 0 0,0-1 2 16,-5 2-5-1,-7 2 3-15,-1 0 0 16,-2-1 0-16,2 0 1 15,3 2-1-15,4 0 0 0,2 0-3 16,3 0 3-16,1 1 0 16,-4-2 0-16,-3 4 0 15,-7 0 0-15,-3-3 0 16,-3 4 0-16,0 0 0 16,2-4 0-16,4 2 0 15,2-1 0-15,2 0 0 16,1 0 0-1,1-1 0-15,0 3 0 0,-1-3 0 16,1 0 0-16,-2 1 0 16,-4-1 0-16,-2 2 2 0,-4-1-1 15,-2 0-1 1,-1 1 0-16,0 0 2 16,4 0-2-16,3 2 0 15,3 1 0-15,1-1 0 0,0 0 3 16,1-1-6-1,-3 3 3-15,0 0 0 0,-3-1 3 16,0 0-3-16,-5 0 0 16,3 0-1-16,3-1 1 15,-1 1 0-15,3-2-2 16,-3 1 2-16,-1 0 0 16,0-1 0-16,2 4 3 0,0-2-6 15,-1 2 3-15,0-2 0 16,-5 0 0-16,-2 1 2 15,2-3-2-15,-3 3 0 16,1-2 1-16,-2 1 0 16,1-1 0-16,-1 1 0 15,0 0-1-15,2 0 2 16,1 2 1-16,1 1-3 16,2-2 1-16,1 1 2 15,0 0-3-15,0-1 0 16,-2-1 3-16,1 2-1 15,-5-2 9-15,-1 2 9 16,-4-1-5-16,-2 2 8 16,0-1-2-16,-2 1 11 15,0 0-10-15,1-1-10 0,-2 3 12 16,1-2-12-16,-1 2 0 16,0-2 12-16,-2 0-5 15,-3 2 12-15,2-1-12 16,-2 1-15-16,2 0 2 15,1-1-6-15,2 2 2 16,-2-2-6-16,0 2 5 16,0-1-1-16,-5 1 1 15,1-1 1-15,-2 1 1 16,0 0-3-16,0 0 0 16,0 0-3-16,0 0-13 15,-2 0-48-15,-10 0-49 16,-1 0-78-16,0-4-66 15</inkml:trace>
  <inkml:trace contextRef="#ctx0" brushRef="#br1" timeOffset="68958.479">5009 9693 1018 0,'0'0'0'0,"0"0"-1"16,0 0-9-16,-34 83 10 16,34-41 0-16,6 8 0 15,14 6 5-15,2 7-2 16,0 0-2-16,-5-1 0 16,-1-3-1-16,-8-8 0 15,-4-8-10-15,-4-8-14 16,0-11-13-16,0-11 9 15,-3-12 1-15,-9-1 16 16,-4-5 10-16,-1-19 1 16,-2-10 0-16,-2-9 7 15,5-7-5-15,-2-6 8 16,9-8-6-16,3-4 3 16,6 2 15-16,0-1-5 0,6 3-13 15,13 4 4-15,4 4 7 16,8 7-3-16,9 5 11 15,2 9-7-15,0 8 8 16,4 13-8-16,-9 13-11 16,-4 1-5-16,-9 25-6 15,-9 14 1-15,-8 11 3 16,-7 6 0-16,0 0 2 16,-22-3-2-16,-9-6-2 15,-4-8 4-15,-2-9 1 16,-3-10 6-16,1-6 47 0,5-7-23 15,-1-7-13 1,7 0-11-16,10-3-5 16,9-11 1-16,9-4-3 15,3-2-125-15,27-1-142 0</inkml:trace>
  <inkml:trace contextRef="#ctx0" brushRef="#br1" timeOffset="69495.9331">14655 9766 224 0,'0'0'0'16,"0"0"-105"-16</inkml:trace>
  <inkml:trace contextRef="#ctx0" brushRef="#br1" timeOffset="70141.3437">15539 9828 1109 0,'0'0'95'0,"0"0"-61"15,-77-85-29-15,20 71 0 16,-11 7 20-16,-13 7 16 15,-3 9-9-15,7 20-16 16,11 15 1-16,17 11-13 16,25 7 2-16,19 6-6 0,12-1 1 15,41-8 3 1,26-12-4-16,18-16-39 0,12-17 1 16,4-14 6-1,-9 0 13-15,-13-19 4 0,-20-11-14 16,-24-4 7-1,-24-8 2-15,-18-3-10 0,-33-2 16 16,-25 0 10-16,-14 1 2 16,-6 6 2-16,0 8 10 15,10 11 8-15,16 11-14 16,21 9-4-16,19 1 0 16,12 13-8-16,0 13 8 15,24 8 2-15,7 7 20 16,2 2-6-16,-5 0-11 15,-10 2 5-15,-8 0 9 16,-10 4-4-16,0-2 13 0,-7 0 3 16,-2-2-4-16,6-3 3 15,3-2-17 1,8-7-3-16,17-6-5 0,9-5-3 16,12-8-2-1,11-7-86-15,6-6-67 16,2-1-226-16</inkml:trace>
  <inkml:trace contextRef="#ctx0" brushRef="#br1" timeOffset="71650.0242">9420 7836 1143 0,'0'0'40'0,"0"0"-35"16,-88-47 0-1,52 46 1-15,-2 1 42 0,-3 1-20 16,7 19-17-16,1 7-5 16,6 3-6-16,9 1 1 15,9 0-1-15,9-6 3 16,0-4-2-16,18-4-1 16,12-7-16-16,4-10 2 15,8 0-5-15,-2-7 1 16,-6-13 17-16,-5-4 1 15,-10-2 0-15,-6-3 7 0,-5 5 32 16,-5 4 14 0,-3 7-4-16,2 7 1 0,-1 5 1 15,5 1-34-15,6 0-16 16,9 18-1-16,7 4 0 16,8 6-3-16,-2 2 3 15,0-1-40-15,-2 1-70 16,-2-5-95-16,-5-6-338 15</inkml:trace>
  <inkml:trace contextRef="#ctx0" brushRef="#br1" timeOffset="75543.7126">8518 11565 905 0,'0'0'0'15,"0"0"3"-15,-107 28-1 16,76-7 82-16,3 1-17 16,5 1-19-16,11 2-23 15,9-3-4-15,3 3-9 0,19-2 6 16,20-3 2 0,16-3-6-16,10-11-6 0,5-6-6 15,-3 0-2-15,-7-3-8 16,-13-10-26-16,-14-1-75 15,-19-2-110-15,-14-1-312 16</inkml:trace>
  <inkml:trace contextRef="#ctx0" brushRef="#br1" timeOffset="86637.1388">9854 7608 1207 0,'0'0'41'0,"0"0"-36"15,0 0 3-15,0 0 31 16,83 2-3-16,-33-8-26 16,2 2-5-16,-3 0-5 15,-6 2-37-15,-10 2-53 16,-14 0-86-16,-19 2-222 15</inkml:trace>
  <inkml:trace contextRef="#ctx0" brushRef="#br1" timeOffset="86804.9481">9843 7861 368 0,'0'0'722'0,"0"0"-697"16,121-21-18-16,-64 10 17 15,1 1 27-15,-1 0-32 16,-2 3-19-16,-7 2-62 16,-5-4-209-16</inkml:trace>
  <inkml:trace contextRef="#ctx0" brushRef="#br1" timeOffset="89535.6136">10646 7188 283 0,'0'0'975'0,"0"0"-927"0,0 0-48 16,0 0-6-1,0 0 5-15,0 0 1 16,0 62 14-16,0-21-13 16,4 3 3-16,4-4-2 0,1-2-2 15,1-7-2-15,-1-3-44 16,-1-6-43-16,2-6-61 15,2-10-111-15,0-6-424 16</inkml:trace>
  <inkml:trace contextRef="#ctx0" brushRef="#br1" timeOffset="89820.0021">10897 7189 974 0,'0'0'48'16,"0"0"-40"-16,0 0 1 0,0 0 43 16,0 0-10-1,0 0-36-15,-30 37 11 16,43-14 7-16,14 0 7 0,11 4 10 16,3-2-23-16,3 0-2 15,-4 0 0-15,0-5-9 16,-12-1 3-16,-8-3-9 15,-8-2 1-15,-12 0-4 16,0-2 2-16,-30-1-20 0,-16-5-40 16,-12-4-86-1,-5-2-167-15</inkml:trace>
  <inkml:trace contextRef="#ctx0" brushRef="#br1" timeOffset="89961.8279">10895 7228 875 0,'0'0'33'0,"105"-28"-20"16,-49 16-1-16,1 1 53 0,-5-3-65 15,-7 2-5-15,-8 1-195 16,-7 0-243-16</inkml:trace>
  <inkml:trace contextRef="#ctx0" brushRef="#br1" timeOffset="90488.835">11304 7081 839 0,'0'0'166'15,"0"0"-133"-15,0 0 38 16,0 0 12-16,0 0-41 16,0 0-25-16,-6 30 19 15,6-5-9-15,11 5-7 16,5-4-16-16,2-3 0 16,3-3-2-16,-1-8-2 15,-1-3-41-15,-2-8-3 16,-3-1-22-16,-1-1 5 15,-7-17 4-15,-1-5 49 16,-4-3 8-16,1 0 8 16,-1 1 37-16,1 6 1 15,1 3-1-15,-2 5 24 0,5 7-20 16,-2 2-16 0,4 2-12-16,10 0-20 0,0 17-1 15,4 4-1-15,-1 2 1 16,-3-1-4-16,-5 0 4 15,-5-7-26-15,-5-2-14 16,-3-6-22-16,0-7-2 16,0 0 0-16,-6 0 11 15,-4-16 23-15,2-5-17 16,2-5 32-16,6-1 15 16,0 1 20-16,0 1 19 15,6 3 22-15,9 4 5 0,0 7 0 16,1 5-8-1,1 6-21-15,2 0-21 16,-1 6-11-16,4 13 5 0,1 5-1 16,-5 3-8-16,-2 3 5 15,-2 2-6-15,-7 1 0 16,-7-3-42-16,0-1-101 16,-24-5-182-16</inkml:trace>
  <inkml:trace contextRef="#ctx0" brushRef="#br1" timeOffset="91949.9831">11628 9306 925 0,'0'0'62'0,"0"0"-55"15,0 0 13-15,0 0 71 16,0 0-27-16,0 0-49 15,74 20-7-15,-38-16 0 0,-1 2-6 16,-4-1-2-16,-4 3-63 16,-5 0-72-16,-13 2-107 15,-9-1-438-15</inkml:trace>
  <inkml:trace contextRef="#ctx0" brushRef="#br1" timeOffset="92104.8779">11677 9540 703 0,'0'0'157'16,"0"0"-135"-16,0 0 67 0,0 0 20 16,0 0-27-16,0 0-60 15,82 65-14-15,-46-59-8 16,-2-4-138-16,-1-2-244 16</inkml:trace>
  <inkml:trace contextRef="#ctx0" brushRef="#br1" timeOffset="93199.7404">11711 9671 769 0,'0'0'85'16,"0"0"-79"-16,0 0-1 15,0 0 51-15,0 0 13 16,0 0-46-16,-4 5-23 16,29-5-1-16,5 0-6 15,-3 0-8-15,-3 0 7 16,-6-2 3-16,-5-1 5 0,-9 3 3 15,-2-2-1-15,-2 2 0 16,-3-1 15-16,-19 1-11 16,-8 0-4-16,-6 0-2 15,3 0 1-15,3 0 7 16,10 0 8 0,7 0-2-16,9 0-5 0,4 0-7 15,0 0 0-15,15 1-1 16,10 1 2-16,7 1-3 15,-1-3-6-15,-1 0 4 16,-5 0-7-16,-5 0-4 16,-7 0-41-16,-10 0-90 15,-3 0-82-15</inkml:trace>
  <inkml:trace contextRef="#ctx0" brushRef="#br1" timeOffset="93930.0224">11668 9674 193 0,'0'0'652'0,"0"0"-629"15,0 0-18-15,0 0 21 16,0 0-1-16,0 0-13 16,66-8-12-16,-43 5 0 15,-6 2 1 1,-7-1 0-16,-5 1-1 0,-5-1 10 15,0 1-2-15,-6-1 22 16,-18 2-15-16,-6 0-12 16,-4 0 2-16,1 0 11 15,5 0 0-15,4 3 0 16,8 0-7-16,10-1-6 16,6 0-3-16,4-2-5 15,23 2-7-15,9-2-33 16,5 0-27-16,-3 0 20 0,-10 0 16 15,-11-3 31-15,-10-1 5 16,-7-1 13-16,0 2 52 16,-19 1-34-16,-5-1 10 15,-3 1-5-15,1 2-13 16,4 0-2-16,6 0-6 16,7 0-9-16,6 0-6 15,3 0-3-15,0 0-2 16,9 2 2-16,13-1-38 15,8-1-19-15,4 0-59 16,-1 0-62-16,-3-1-369 16</inkml:trace>
  <inkml:trace contextRef="#ctx0" brushRef="#br1" timeOffset="94434.0021">11735 9571 763 0,'0'0'103'0,"0"0"-80"16,0 0-7-16,0 0 60 16,0 0-37-16,0 0-31 15,-72 3-8-15,72 3 0 16,0 1-3-16,8-1-13 15,4-2-16-15,4-1-37 16,-2-2-33-16,2-1-103 16</inkml:trace>
  <inkml:trace contextRef="#ctx0" brushRef="#br1" timeOffset="95858.0723">12238 9369 804 0,'0'0'77'0,"0"0"-47"15,0 0-2-15,-85-11 31 0,58 14-42 16,0 10-10-16,3-2-3 15,8 3-3 1,4-4 0-16,6 1-1 16,6 1 0-16,0-2 2 0,3 1 0 15,19 0 22 1,5 1-12-16,4 0-8 0,4 1 3 16,1 2-6-16,-2 0 0 15,-3 0 4-15,-4-1-4 16,-6 0 6-16,-12-1-1 15,-3-1-3-15,-6-1 1 16,-6 0-2-16,-22 0 20 0,-14-3 11 16,-9-2-26-16,-5-5-4 15,-3-1-3-15,0 0-57 16,5-4-115-16,11-13-394 16</inkml:trace>
  <inkml:trace contextRef="#ctx0" brushRef="#br1" timeOffset="96030.7727">12217 9374 1216 0,'0'0'41'0,"0"0"-27"16,0 0 32-16,0 0-16 15,0 0-30-15,0 0-59 16,114-11-19-16,-74 23-35 0,-6-4-84 15,-4-2-118-15</inkml:trace>
  <inkml:trace contextRef="#ctx0" brushRef="#br1" timeOffset="96529.2">12480 9382 589 0,'0'0'214'16,"0"0"-93"-16,0 0 8 16,0 0-25-16,0 0-68 15,0 0-22-15,7 8-12 16,5 14 8-16,2 4 10 15,2-1-6-15,-3-1-12 16,2-2 1-16,0-2 0 0,0-6-6 16,-1-7-27-1,-1-6 4-15,-3-1 13 16,1-5 8-16,-1-13 5 0,-2-5 0 16,1-4 0-16,-2 2 1 15,0 1 1-15,1 4 4 16,-3 6 14-16,-1 7 3 15,2 4 4-15,1 3-25 16,2 0 0-16,2 8-4 16,-1 9 2-16,-1 1-2 15,-6 0 2-15,-3-4-3 16,0-3 0-16,0-3 2 16,0-5-7-16,0-3 2 15,-1 0-21-15,-1 0 25 16,2-11 0-16,0-6-1 15,0-1 2-15,12 0-3 0,6 0 4 16,6 3 7-16,-2 4 20 16,4 4-9-1,-6 3 10-15,-1 4-10 16,-2 0 4-16,-3 9-15 0,-2 8-7 16,-6 4 5-16,-5 5-4 15,-1 2 0-15,-4 4-1 16,-22 1-28-16,-6-4-117 15,-10-5-296-15</inkml:trace>
  <inkml:trace contextRef="#ctx0" brushRef="#br1" timeOffset="98210.2027">11268 11539 1251 0,'0'0'43'0,"0"0"-36"16,0 0-7-16,0 0 5 15,0 0 14-15,0 0-12 16,24 103-4-16,-18-69-3 15,0 1 4-15,0-3-9 16,0-4-8-16,1-2-48 16,2-7-25-16,2-4-126 15,4-12-204-15</inkml:trace>
  <inkml:trace contextRef="#ctx0" brushRef="#br1" timeOffset="98554.8883">11592 11450 225 0,'0'0'908'16,"0"0"-876"-16,0 0-32 16,0 0 0-16,0 0 18 15,0 0-4-15,-52 86-6 16,52-51-5-16,12-3 0 15,13-3 2-15,5-8-2 0,1-7-3 16,2-7-12 0,-3-7 10-16,-6 0 2 15,-8-12 3-15,-6-7 16 16,-10-4 37-16,0-2-2 0,-4-1-10 16,-14 1 1-16,-3 2-26 15,2 6-15-15,-2 6-4 16,8 7-7-16,7 4-51 15,6 0-73-15,11 7-132 16,22 5-120-16</inkml:trace>
  <inkml:trace contextRef="#ctx0" brushRef="#br1" timeOffset="99145.9954">12132 11353 1017 0,'0'0'110'16,"0"0"-66"-16,0 0 17 15,0 0 28-15,0 0-17 16,0 0-61-16,0-9-10 0,0 34-1 16,0 6 0-16,8 6 0 15,-1-1 0-15,3 1 0 16,-1-4-5-16,2-9-27 15,-1-6-3-15,-1-10 7 16,-3-6-6-16,2-2 16 0,-1-8 18 16,-1-15 0-1,2-8 7-15,-2-5-4 0,-2 0 6 16,5 3 16-16,-3 8-1 16,1 8 10-16,1 6-11 15,4 7-2-15,1 4 2 16,5 0-16-16,6 7-5 15,-3 16-2-15,-3 4-4 16,-6 3 2-16,-4 2 0 16,-3-3-10-16,-2-7-5 15,-2-7-12-15,1-9-6 16,-2-4 8-16,0-2 4 16,0-3 23-16,0-15-1 15,3-6-8-15,0-5 8 16,5-2 1-16,2 2 0 0,3 2 5 15,5 5-4-15,0 6 22 16,0 7 5-16,0 8-6 16,-2 1-3-16,-2 1-15 15,2 18 1-15,-5 4 3 16,-3 7-8 0,-5 6 0-16,-3 1 0 0,0 1-3 15,0-4-10-15,0-1-88 16,0-11-119-16,0-6-303 15</inkml:trace>
  <inkml:trace contextRef="#ctx0" brushRef="#br1" timeOffset="100222.5545">11599 9360 637 0,'0'0'57'0,"0"0"-42"15,0 0 34-15,0 0 31 16,0 0-19-16,0 0 0 16,-10-6-19-16,28 6-27 15,4 0-12-15,4 0 2 0,2 0-2 16,-1 0 11-16,0 0-8 15,-5 0 1-15,-8 0-7 16,-4 0-14-16,-7 0-67 16,-3 2-50-1,0 5-138-15</inkml:trace>
  <inkml:trace contextRef="#ctx0" brushRef="#br1" timeOffset="100654.3803">11682 9615 844 0,'0'0'63'0,"0"0"-59"0,0 0 6 16,0 0 96-16,0 0-50 15,0 0-53-15,61 3 2 16,-42-4-3-16,-2 1-1 15,-9 0-1 1,-3 0-4-16,-5 0-1 16,0 0-10-16,0 0 7 0,-16 0 8 15,-3 4 3-15,-1 0-3 16,-1-3 0-16,7 1 3 16,2-1-2-16,5-1-1 15,4 2 0-15,3-2 3 16,0 0-1-16,3 0-1 0,21 0 8 15,7 0-7-15,5 0-2 16,0 0 0-16,-6 0 0 16,-9 0 7-16,-11 0 1 15,-6-3 2-15,-4 1 10 16,-4 2-11-16,-16 0 0 16,-9 0-9-16,-3 0-2 15,4 0-2-15,7 3-92 16,8 5-78-16,7-3-224 15</inkml:trace>
  <inkml:trace contextRef="#ctx0" brushRef="#br1" timeOffset="108240.7386">2151 13610 1200 0,'0'0'9'0,"0"0"-9"15,0 0-67-15,-25 80 62 16,25-19-2-16,16 8 3 16,5 5-13-16,3-7-102 15,-8-6-24-15,-4-11 38 16,-12-7-47-16,0-12-6 15,-3-12-16-15,-15-14 155 16,0-5 19-16,-1-5 235 16,-2-17-21-16,0-5-82 15,-3 1-52-15,2 0 13 16,5 5-5-16,4 7-7 16,9 7-29-16,4 6-14 15,0 1-22-15,10 6-16 16,17 14-3-16,13 7 2 0,2 2 1 15,7-2-39-15,-4-5 12 16,4-8-3-16,-4-8-19 16,-3-6-3-16,-5-2 4 15,-7-18 3-15,-9-8 1 16,-8-7 6-16,-10-5 36 16,-3-5 2-16,-6 1 38 15,-19-3 25-15,-13 0-24 16,-9 5 36-16,-4 5-16 15,2 14-17-15,3 10 12 0,10 13-32 16,9 3-16 0,10 20-6-16,7 10-4 15,10 5 3-15,0 1 0 16,18 0-2-16,18-3-22 16,13-6-47-16,5-9-119 0,4-10-308 15</inkml:trace>
  <inkml:trace contextRef="#ctx0" brushRef="#br1" timeOffset="108413.8257">2761 13846 1263 0,'0'0'12'0,"0"0"-12"15,0 0-3-15,0 0 3 0,24 86 6 16,-9-50-2-16,0 3-8 15,1-7-112-15,-8-7-212 16</inkml:trace>
  <inkml:trace contextRef="#ctx0" brushRef="#br1" timeOffset="108585.6969">2706 13598 1150 0,'0'0'0'0,"79"0"-141"15,-22 16-197-15,9 1-133 16</inkml:trace>
  <inkml:trace contextRef="#ctx0" brushRef="#br1" timeOffset="108817.4715">3110 13765 905 0,'0'0'73'16,"0"0"-54"-16,0 0-11 15,0 0 32-15,0 0-9 16,-43 78 24-16,67-53-40 16,1-2-13-16,-4 2 3 15,-10-1 0-15,-11 0-2 16,-3-3 2-16,-26 1 7 0,-11-6 34 15,-3-3-22-15,1-5-22 16,11-5-2-16,10-3-30 16,18-3-122-16,3-19-186 15</inkml:trace>
  <inkml:trace contextRef="#ctx0" brushRef="#br1" timeOffset="109017.8821">3297 13611 1235 0,'0'0'109'0,"0"0"-48"16,0 0-61-16,0 0 0 16,0 0 27-16,9 120 4 15,7-51-18-15,5 6-10 16,3 0 0-16,4-2-6 16,2-2 3-1,-3-6-55-15,0-9-36 0,-8-12-33 16,-4-13-48-16,-6-13-136 15</inkml:trace>
  <inkml:trace contextRef="#ctx0" brushRef="#br1" timeOffset="109505.2206">3261 14011 1055 0,'0'0'90'15,"0"0"-43"-15,0 0-41 0,100-71 5 16,-24 64-6-1,15 6-5-15,9-1-25 0,-3-2-78 16,-6-1-31-16,-21-5 4 16,-18-5 72-16,-20 0 58 15,-19-4 17-15,-13-2 90 16,0 2 25-16,-28 2-38 16,-8 2-30-16,-9 8-1 15,-7 7-23-15,7 0-10 16,2 12-8-16,15 12-3 15,11 6-5-15,14 5-6 16,3 0-2-16,17-1 3 0,14-7-8 16,15-8 7-16,-1-7-8 15,1-11-7-15,-4-1-2 16,-5-9-7-16,-8-11 8 16,-10-10 8-16,-10-4 1 15,-6-1 2-15,-3-1 0 16,0 4 5-16,-3 7 30 15,-6 7 0-15,3 9-9 16,4 4-5-16,1 5-24 16,1 12 0-16,0 12-8 15,1 8 8-15,16 2 0 16,8-1-34-16,5-5-61 16,0-6-55-16,-2-11-56 15,-1-6-155-15</inkml:trace>
  <inkml:trace contextRef="#ctx0" brushRef="#br1" timeOffset="110278.1333">4274 13796 910 0,'0'0'171'15,"0"0"-98"-15,0 0-7 16,0 0 25-16,0 0-67 16,0 0-17-16,6 32 2 15,0 1 1-15,6 0-6 16,-3-4-2-16,0-4-2 15,0-7-4-15,1-4-37 0,1-10-17 16,-1-4 6 0,2 0 26-16,0-18 15 15,4-8 5-15,-4-5 4 16,3-1 4-16,-3-1-2 0,0 5 9 16,0 7 41-16,0 4 4 15,1 7-17-15,-2 7-2 16,1 3-13-16,1 3-19 15,1 18-2-15,0-1 1 16,0 5-2-16,2-1 0 16,4-1 2-16,5-5-4 15,8-5-22-15,10-6-65 16,2-5-22-16,4-2-70 0,-4-6-4 16,-11-14 41-1,-13-4 144-15,-13 0 45 0,-8 1 95 16,-3 1 14-16,-18 9-41 15,-3 3-52 1,-2 10-20-16,3 0 1 0,2 20 0 16,7 3-15-16,8 2 0 15,6 3 1-15,0-1 17 16,8-2-20 0,14-5-7-16,4-5-6 0,5-6-11 15,6-5-1-15,8-4-16 16,4 0-40-16,8-5-36 15,-5-10-26-15,-4-1-38 16,-9 0-10-16,-11-1 68 0,-10 2 67 16,-9 5 31-16,-5 0 48 15,1 3 87-15,1 2 17 16,7 3-47-16,5-3-59 16,6 0-3-16,7-3-6 15,4-3 1-15,-2-3-17 16,-2-5 7-16,-1-4-16 15,-11 0 4-15,-7 0 8 16,-10 1 4-16,-2 7 14 16,-22 5-30-16,-12 8-8 15,-3 2-8-15,0 17 2 16,4 16-2-16,9 4-1 16,9 2 1-16,15-1 4 15,0-5-2-15,25-6-8 16,14-9-74-16,8-11-83 15,9-7-92-15,4-4-343 0</inkml:trace>
  <inkml:trace contextRef="#ctx0" brushRef="#br1" timeOffset="110411.7948">5757 13720 935 0,'0'0'178'0,"0"0"-131"15,0 0-39-15,0 0 6 16,0 0-13-16,0 0-1 15,0 0-100-15,64 59-265 16</inkml:trace>
  <inkml:trace contextRef="#ctx0" brushRef="#br1" timeOffset="110527.9664">5829 13981 845 0,'0'0'408'0,"0"0"-408"16,0 0-21-16,0 0-21 15,108-31-285-15</inkml:trace>
  <inkml:trace contextRef="#ctx0" brushRef="#br1" timeOffset="110645.5161">6270 13940 1106 0,'0'0'82'0,"0"0"-82"0,0 0-55 16,0 0-133-16,0 0-752 15</inkml:trace>
  <inkml:trace contextRef="#ctx0" brushRef="#br1" timeOffset="113601.8389">7124 13497 1048 0,'0'0'81'15,"0"0"-24"-15,0 0-8 16,0 0 39-16,0 0-7 16,0 0-51-16,0 0-30 15,11-29-8-15,-6 63 8 16,1 9 0-16,0 6 0 0,0 4 0 15,0 6 0 1,0-1-2-16,0-6-1 0,1-4-20 16,2-10-15-1,0-10-2-15,-3-8-7 16,-1-10-6-16,-4-8 22 0,-1-2 31 16,0-8 0-16,-4-18 0 15,-7-11 1-15,-2-10-2 16,2-11 5-16,1-6-2 15,1-1-2-15,3 2 17 16,6 5 16-16,0 5-11 0,0 9 0 16,8 5 14-1,8 11-18-15,9 10 1 16,6 13-19-16,7 5-1 0,2 4 1 16,-4 21-7-1,-11 8-1-15,-13 5-19 0,-12 2 6 16,-7-2 14-16,-23-3 4 15,-7-7 2-15,-5-4-1 16,3-7 3-16,9-5-1 16,9-4 5-16,12-4-5 15,9-1-27-15,0 0-109 16,30 0-49-16,15-3-140 16</inkml:trace>
  <inkml:trace contextRef="#ctx0" brushRef="#br1" timeOffset="115730.0441">9200 7826 945 0,'0'0'65'0,"0"0"-2"16,0 0 31-16,0 0-8 15,0 0-47-15,0 0-19 16,-14-8-20-16,11 34 0 16,3 11-2-16,0 10 5 15,0 9-4 1,0 7 1-16,3 5 0 0,3-2 1 15,1-8-1-15,0-11 0 16,1-11-1-16,-2-9 2 16,4-10-2-16,-5-8 1 15,-4-9-16-15,1 0 16 16,-2-14 8-16,0-16-5 16,-2-8-3-16,-14-8 4 15,-1-8-4-15,1-6 2 16,1-1-2-16,9 0 13 15,4 7 5-15,2 8 5 16,0 9-4-16,5 4-7 0,9 10 10 16,3 2-10-16,0 6-2 15,5 4-2-15,2 3-5 16,-3 6-4-16,3 2 1 16,0 0-1-16,-1 6 0 15,4 12 1-15,-1 8-2 16,2 9-1-16,1 4-2 15,-6 5 5-15,-3-1-1 0,-4 4 0 16,0-2 0 0,-3-4 1-16,0-5-8 0,-4-11-21 15,-2-5-44 1,-2-6-24-16,2-7-22 16,-2-7-95-16,-5 0-170 15</inkml:trace>
  <inkml:trace contextRef="#ctx0" brushRef="#br1" timeOffset="115946.9159">9184 8084 817 0,'0'0'83'0,"0"0"-63"0,0 0 62 16,0 0 14-16,0 0-67 15,0 0-20-15,64-23-7 16,-46 20-2-16,0 1-73 16,0-1-51-1,-6-1-139-15</inkml:trace>
  <inkml:trace contextRef="#ctx0" brushRef="#br1" timeOffset="116124.1701">9263 8133 902 0,'0'0'72'0,"0"0"-72"0,0 0 4 16,124-12-8-16,-63 2 4 16,-1 3-84-16,-8-4-139 15</inkml:trace>
  <inkml:trace contextRef="#ctx0" brushRef="#br1" timeOffset="116428.3707">9314 8125 200 0,'0'0'682'0,"0"0"-648"15,0 0-32-15,101-10 78 16,-51 2-8-16,3 0-30 15,1-3-33-15,-8 4-8 0,-10 1-1 16,-11 3-116 0,-11-5-247-16</inkml:trace>
  <inkml:trace contextRef="#ctx0" brushRef="#br1" timeOffset="118217.7764">8645 11489 845 0,'0'0'49'0,"0"0"-16"16,0 0 30-16,-88-16 14 15,57 16-24-15,1 0-18 16,-4 8-22-16,1 7 1 16,2 7-2-16,4 0 3 15,8 2 10-15,6 5-13 16,9-2-2-16,4 3 0 16,0-2-6-16,17-5 12 15,11-3-6-15,9-9 7 0,8-6 5 16,3-3-9-1,-1-2-1-15,-3 0 8 0,-7 0-9 16,-10-5-1-16,-6 3-10 16,-11 1-3-1,-1 1-9-15,-5 0-73 0,-2 0-66 16,1 0-151 0</inkml:trace>
  <inkml:trace contextRef="#ctx0" brushRef="#br1" timeOffset="119901.4224">7795 13322 1081 0,'0'0'37'0,"0"0"-16"16,0 0-18-16,0 0 10 15,0 0 16-15,0 0-22 16,-36 85 0-16,36-34-6 16,0 0 4-16,3 2-4 15,-1-5-1-15,-2-5 0 0,0-9 0 16,0-7 0-16,1-14 0 15,-1-7 0-15,0-6 4 16,0-6-1-16,3-19 14 16,0-12-17-16,0-7-20 15,3-4 19 1,-3-1 1-16,0 0 0 0,0-1 3 16,0 5-3-16,0 6 5 15,0 9 16-15,-1 8 22 16,-2 7-1-16,1 9 4 15,2 6-7-15,4 0-34 16,7 7-5-16,10 18-2 0,4 8 2 16,5 8 0-16,0 6-1 15,-2 1 1-15,-1-1 0 16,-5 3 0-16,-5-1 0 16,-7 1 0-16,-7-5-69 15,-6-6-14-15,0-8-55 16,-3-12-84-16,-12-13-238 15</inkml:trace>
  <inkml:trace contextRef="#ctx0" brushRef="#br1" timeOffset="120076.9289">7750 13545 1055 0,'0'0'88'16,"0"0"-63"-16,0 0-20 15,81-6 16-15,-26 8 2 16,17 8-23-16,13 0-20 0,12-3-122 16,8-6-186-16</inkml:trace>
  <inkml:trace contextRef="#ctx0" brushRef="#br1" timeOffset="120484.5779">8787 13329 1099 0,'0'0'52'0,"-85"-22"-38"16,28 22 55-16,-7 2-3 16,0 25-23-1,6 17-19-15,12 11-21 0,17 8 10 16,19 7-5-16,10-1-8 16,15-6 4-16,31-11 0 15,18-14-4-15,11-18 1 16,10-18 2-16,-5-4 1 15,-11-25-4-15,-11-9 0 16,-17-7 3-16,-19-2-3 16,-16 1 0-16,-6 2 0 15,-24 2-1-15,-18 3 1 16,-13 5-3-16,-5 8-1 16,2 14 1-16,10 10-2 15,12 0 2-15,16 23-3 0,12 8-11 16,8 6 17-16,9 6-2 15,18 1 4 1,12 0 7-16,1 1 5 0,-1-2 1 16,-5-4-6-16,-4-3-7 15,-2-7 3-15,-1-4-5 16,0 0-26-16,2-7-150 16,-9-6-243-16</inkml:trace>
  <inkml:trace contextRef="#ctx0" brushRef="#br1" timeOffset="123951.5041">7077 14935 855 0,'0'0'120'0,"0"0"8"15,0 0-57-15,0 0 30 16,0 0-14-16,0 0-30 16,0 0-45-16,0-42-12 15,0 72-7-15,0 13 6 16,0 6 1-16,2 4 0 15,2 4 0-15,1 1-1 16,-1-7-2-16,1-6-13 16,-1-6-22-16,-1-8 8 0,-1-6 14 15,-1-8-16-15,1-6 4 16,-1-5 9-16,-1-5-2 16,0-1 10-16,0 0 2 15,0 0 9-15,0-2-2 16,0-12-7-16,0 2 5 15,0-4 3-15,-6-1 0 16,-6 1 1-16,-1-4 3 16,-3-3-2-16,-1-1 17 15,4-3-16-15,1-2 1 16,4-6 14-16,2-2-4 16,6-3-2-16,0-2-2 0,0-2 3 15,12-1 6 1,0 0-10-16,3 3-2 15,2 2 9-15,3 6-14 16,4 8-1-16,4 5 0 0,4 9-5 16,4 6 5-16,1 6-7 15,2 0 2-15,-6 21 5 16,-8 11-12-16,-7 4 0 16,-12 3-3-16,-6 1 8 15,0-5 7-15,-27-4-3 16,-4-7 3-16,-7-4 6 15,-2-5-4-15,0-7 8 0,9 0 1 16,8-2-9-16,7 0-2 16,10 1-53-16,6-2-116 15,3-1-146 1</inkml:trace>
  <inkml:trace contextRef="#ctx0" brushRef="#br1" timeOffset="124673.7416">7808 14833 1148 0,'0'0'45'0,"0"0"-24"15,0 0-19-15,0 0 45 16,0 0-6 0,0 0-41-16,-8 11-8 0,8 27 4 15,1 3 8-15,8 4-5 16,-2-4 1-16,-1 4 0 16,-1-3-2-16,-2-3-27 15,-3-2 7-15,3-5 0 16,-3-9 2-16,0-4 10 15,0-11-7-15,0-5 4 16,0-3 13-16,0 0 1 16,0-5 13-16,-3-13-9 15,-3-6-3-15,0-3 2 0,1-7 4 16,1-1-7-16,4-2 3 16,0-3 2-16,0 0 3 15,3-1 13-15,13 1-16 16,5 4 17-1,3 3-4-15,6 9-4 0,1 12 8 16,0 6-23-16,2 6 11 16,-6 2-11-16,-3 18-3 15,-9 11 3-15,-12 2-7 16,-3 3 7-16,-11-2-3 16,-14-2 0-16,0-6 3 0,6-4-1 15,8-6-4 1,8-5 1-16,3 0 3 15,9-3 0-15,18 1 0 16,6-1-2-16,4 2 3 0,0 3 0 16,-3 0 2-16,-11 4-6 15,-10-2 3-15,-13 2-3 16,-3 2 2-16,-28-4 3 16,-12-2-1-16,-8-2 13 15,-3-4 6-15,4-3 7 16,11-1-16-16,9-3-8 15,16 0-2-15,14 0-70 16,0-3-23-16,33-12-227 0</inkml:trace>
  <inkml:trace contextRef="#ctx0" brushRef="#br1" timeOffset="125167.7565">8890 14776 1051 0,'0'0'91'0,"0"0"-5"15,0 0-74-15,0 0 21 16,0 0 21-16,-121 8-23 16,69 38-19-16,0 12-10 15,10 8 10-15,12-1-7 0,15-2-1 16,15-5 9-16,5-8-11 15,23-6 3-15,11-15-5 16,7-13-9-16,11-16 2 16,4-8-4-16,-1-23 11 15,-8-9-3 1,-16-5 5-16,-17-4-2 0,-16-6 16 16,-3-3 15-16,-27-2 8 15,-17 4-9-15,-7 12-6 16,-3 13-1-16,14 18-23 15,13 13 0-15,18 0-1 16,9 27-12-16,24 13 13 16,22 9 2-16,12 4-1 15,-5-3-1-15,-10-7-2 0,-17-3 2 16,-18-1 0-16,-8-1 1 16,0 0-2-16,-15-3 1 15,0-1 0-15,8-4 0 16,7-5-3-16,6-6-39 15,28-6-86-15,8-9-82 16,10-4-208-16</inkml:trace>
  <inkml:trace contextRef="#ctx0" brushRef="#br1" timeOffset="126809.7319">7303 16302 1264 0,'0'0'58'0,"0"0"-27"16,0 0-31-16,0 0 1 15,0 0-1-15,0 0 9 16,9 123 2-16,2-54-3 16,0 4-7-16,2-4 0 15,-1-3-1-15,-1-6 1 16,-1-6-3-16,-1-9 1 16,-4-11-34-16,-4-11 1 15,-1-11 10-15,0-6 8 16,0-6 16-16,0-3 2 15,-3-17 12-15,-6-12-13 16,-1-6 3-16,-2-9-1 0,1-6-2 16,0-1 10-1,0-2 7-15,6-1-10 0,4 2 4 16,1 2-8-16,0 4-1 16,12 7 17-16,10 7-9 15,5 10-1-15,3 9-10 16,6 11-4-16,4 5-5 15,2 3-5 1,-2 19 4-16,-7 6 9 0,-12 6-6 16,-14 1-4-16,-7 2 6 15,-17-4 4-15,-19-3 1 16,-6-7 0-16,-4-8 1 16,5-6 18-16,10-6 4 15,12 0-9-15,10-3-7 16,9 0-6-16,6 0-2 15,33 0-77-15,20 0-60 0,22 0-98 16,10 0-79-16</inkml:trace>
  <inkml:trace contextRef="#ctx0" brushRef="#br1" timeOffset="127016.1237">8347 16421 1008 0,'0'0'48'15,"-97"-6"-24"-15,39 6-16 16,3 16 73-16,11 9 8 16,16 9-18-16,22 7-25 0,6 5-10 15,17-2-12-15,24-3-9 16,12-7 0-16,9-13-8 16,4-7-5-16,5-9-2 15,-2-5-47-15,0 0-44 16,-7-14-81-16,-5-9-171 15</inkml:trace>
  <inkml:trace contextRef="#ctx0" brushRef="#br1" timeOffset="127599.717">9145 16350 1127 0,'0'0'69'0,"0"0"-59"15,-95-13 4-15,52 28 59 16,4 16-4-16,6 15-33 16,11 5-16-16,11 6-5 15,11 4-3-15,0-7-1 0,25-4-2 16,13-9-3-16,6-13-2 16,6-13-4-16,3-14-2 15,1-1-7-15,-3-19-2 16,-5-13 10-16,-12-6 2 15,-13-6 1-15,-10-4 2 16,-11-3-3-16,-11-2 4 16,-20 6-5-16,-9 6 0 15,-5 13 2-15,-1 15 1 16,11 13-3-16,12 8-3 16,15 26-4-16,8 12 5 15,9 7 2-15,21 4 4 0,8-1 17 16,-2-4-5-1,-7-9-7-15,-8-6 9 16,-8-7-3-16,-2-4-1 0,-5-5-10 16,-2-6-2-16,0-4-1 15,1-2-1-15,4-5-61 16,9-4-103-16,4 0-135 16</inkml:trace>
  <inkml:trace contextRef="#ctx0" brushRef="#br0" timeOffset="146958.0024">10982 9341 935 0,'0'0'218'16,"0"0"-201"-16,0 0-15 16,0 0-4-16,0 0 4 15,0 0 0-15,-2 59 7 16,2-23-7-16,5 0 0 16,2 4-2-16,-1-2 1 15,-1 0-2-15,-1-2 1 0,2-7-2 16,-3-3-14-1,-2-5-32-15,1-8-2 16,-2-2 10-16,0-4 0 0,0-6-18 16,0-1 30-16,-5 0 28 15,-9-7 5-15,-3-10-4 16,-2-9-1-16,-2-6 6 16,0-7 34-16,2-7-23 15,-2-3 10-15,10-3 30 16,4 0 0-16,7 0-17 15,0-1-14-15,0 7-7 16,16 6 17-16,8 10-10 16,3 7-5-16,9 10-12 15,4 9-9-15,3 4 0 16,-2 6-2-16,-5 18-5 0,-10 7-19 16,-8 7-4-16,-13 5-3 15,-5-4 8-15,-2-2-27 16,-17-6 3-1,1-7 25-15,3-8 13 16,6-7 11-16,4-5-1 16,5-1 1-16,0-1-5 0,0 3 4 15,17 1 1-15,7 3 1 16,3 1-1-16,-2 3 0 16,-7 1-1-16,-3 0 1 15,-11 3 0-15,-4-1 2 16,0-3 15-16,-20 0 38 0,-6-2 12 15,-5-3-25-15,0 0-11 16,-2-1-24-16,1 2-7 16,3-1-47-16,4 0-144 15,8-2-330 1</inkml:trace>
  <inkml:trace contextRef="#ctx0" brushRef="#br0" timeOffset="158379.8559">13124 13141 1220 0,'0'0'13'0,"-94"-21"-13"0,41 21-3 16,-3 0 1-16,-1 0 4 16,5 13-1-16,13 4-1 15,16 1-6-15,20 3 6 16,3-1-8-16,31 1 8 16,14 2 3-16,13 1-1 15,5 0-4-15,-4 2 2 16,-3 0-7-16,-13 2 5 15,-12-2-4-15,-16 0 5 16,-15-4-1-16,-16-5-6 16,-32-2 8-16,-16-5 32 15,-14-5 1-15,0-5-5 16,9 0-5-16,16 0-4 16,23-2-13-16,23-12-6 15,8-4-9-15,44-9-137 0,22-5-233 16</inkml:trace>
  <inkml:trace contextRef="#ctx0" brushRef="#br0" timeOffset="159013.3272">13367 13002 966 0,'0'0'173'0,"0"0"-102"16,0 0-68-16,0 0 8 15,0 0 11-15,0 0 4 0,-29 37-10 16,29 13-13-1,10 1 1-15,8 0-4 16,0-2 5-16,-6-5-5 16,-2-5 0-16,0-8-2 15,-2-8-16-15,6-10-11 16,2-9-6-16,8-4 17 0,4-3 1 16,2-18 13-16,-3-3 3 15,-5-3 1-15,-7 3 17 16,-6 6 26-16,-6 5 2 15,-1 9 5-15,-1 4-3 16,1 0-28-16,2 8-19 0,2 15 0 16,4 5-5-16,2 2 7 15,3-2-2-15,2-2 0 16,5-4-8 0,5-4-21-16,7-6-27 0,10-8 0 15,5-4 3-15,3 0-48 16,-4-14 48-16,-11-6 39 15,-12-4 14 1,-11 0 14-16,-11 1 64 0,-3 3-12 16,-9 5 7-16,-14 7-39 15,-7 6 8-15,2 2-20 16,0 9-14-16,6 14 3 16,8 8-11-16,11-1 1 15,3 3-1-15,11-3 2 16,20-6-4-16,9-8-7 15,5-7 1-15,-5-9 5 16,-5 0-6-16,-12-3 9 0,-12-11 10 16,-11-3-10-16,0-3 30 15,-28 1-4-15,-11 3-22 16,-6 3 3 0,0 6-7-16,11 7-35 0,16 0-51 15,18 0-89-15,4 7-228 16</inkml:trace>
  <inkml:trace contextRef="#ctx0" brushRef="#br0" timeOffset="159364.1096">14373 13278 1162 0,'0'0'49'15,"0"0"-43"-15,0 0-4 16,0 0 30-16,101 17-31 16,-81 11 0-16,-10 5-1 15,-7 2-12-15,-3-1 11 16,-6-3-33-16,-13-7 13 16,-1-6 20-16,1-8-1 15,4-7 1-15,3-3 2 0,3-2 39 16,5-16 40-1,4-5-38-15,0-6 0 16,7-1-15-16,15 1-26 16,8 1 2-16,5 3-3 15,4 3-28-15,4 6-40 0,3 4-34 16,-1 5-17-16,-2 2-25 16,-3 4-29-16,-4-2-144 15</inkml:trace>
  <inkml:trace contextRef="#ctx0" brushRef="#br0" timeOffset="159637.0686">14922 12971 856 0,'0'0'145'0,"0"0"-53"15,0 0 0-15,0 0 20 16,0 0-48-16,0 0-49 15,-29 45 24 1,45 3-14-16,1 4-9 0,0 3-11 16,-1 1-3-16,-5-2 1 15,1-2-1-15,-2-1-2 16,1-6 0-16,-1-4-47 16,2-6-35-16,1-9-70 15,2-12-137-15,-1-12-527 16</inkml:trace>
  <inkml:trace contextRef="#ctx0" brushRef="#br0" timeOffset="159791.6228">14910 13321 1139 0,'0'0'105'16,"0"0"-64"-16,0 0 20 15,0 0-5-15,93-32-49 16,-34 32-7-16,4 0-94 15,-2 0-54-15,-7 0-117 16,-14 0-149-16</inkml:trace>
  <inkml:trace contextRef="#ctx0" brushRef="#br0" timeOffset="160287.5963">15329 13316 718 0,'0'0'148'16,"0"0"-28"-16,0 0-39 0,0 0 24 15,0 0 9-15,0 0-35 16,3 6-40-16,27-12-39 15,6-3-17-15,0-4-17 16,-5-3-15-16,-6 2 27 16,-11 0 12-16,-10 1 10 15,-4 4 12 1,-15 2-5-16,-14 5-4 0,-6 2-3 16,4 3 0-16,6 14 3 15,11 2-2-15,11 3 1 16,3-1 3-16,15-3 0 15,13-3-3-15,5-5-1 16,5-5-1-16,0-5-11 16,1 0-22-16,0-9-46 15,-5-8-9-15,-8-3 33 16,-10-5 46-16,-15 0 9 0,-1 0 20 16,-10 2 41-16,-8 5-43 15,3 8 18-15,8 7-11 16,7 3-25-16,0 5-4 15,23 15 4-15,10 4 1 16,3 0 0-16,-1 0 1 16,-7 2-2-16,-10-2 5 15,-9 2 18-15,-9 1 36 0,-2-1 3 16,-23-4 3 0,-6-4-3-16,-2-8-33 0,1-5-12 15,9-5-2-15,9 0-13 16,8-19-4-16,6-12-73 15,26-10-207-15,17-7-511 16</inkml:trace>
  <inkml:trace contextRef="#ctx0" brushRef="#br0" timeOffset="160472.0324">15948 12918 1102 0,'0'0'120'15,"0"0"-58"-15,0 0 17 16,0 0-43-16,-13 72 33 0,28-12-24 15,13 6-6-15,5 1-25 16,3-2-9-16,-2-2-1 16,-2-2-4-16,-4-6-12 15,-4-10-67-15,-9-8-62 16,-7-13-69-16,-8-16-317 16</inkml:trace>
  <inkml:trace contextRef="#ctx0" brushRef="#br0" timeOffset="160630.3725">15953 13228 1344 0,'85'-5'0'0,"3"0"-84"15,-3-8-5-15,-12-8-30 0,-20-8-211 16</inkml:trace>
  <inkml:trace contextRef="#ctx0" brushRef="#br0" timeOffset="161041.5713">17161 13333 1334 0,'0'0'111'15,"0"0"-88"-15,0 0-23 0,0 0 0 16,23 79 18-16,5-22 2 16,5 8-10-16,1 6-9 15,-4 7 1-15,-8 0-4 16,-11-5 1-16,-11-6-86 15,0-14-63-15,-15-17-124 16,0-14-618-16</inkml:trace>
  <inkml:trace contextRef="#ctx0" brushRef="#br0" timeOffset="161328.9872">17203 13325 1226 0,'0'0'76'0,"6"-72"-16"0,19 52-58 16,10 8 19-16,8 9 19 15,6 3-5-15,-2 9-28 16,-6 14-5-16,-17 5-4 16,-14 3 0-16,-10 3-2 15,-20 0 3-15,-22 0-1 16,-7-5 1-16,4-1-4 15,15-6-31-15,18-4 6 16,14-2-35-16,45-5-20 16,30-5-16-16,25-6-98 15,14 0-60-15,3-25-161 16</inkml:trace>
  <inkml:trace contextRef="#ctx0" brushRef="#br0" timeOffset="161795.8503">18035 13364 745 0,'0'0'262'0,"0"0"-94"0,0-81-70 16,-41 63-33-16,-17 7-28 15,-8 7-9-15,2 4-10 16,10 4-8-16,23 13 3 16,20 5-10-16,11 1-2 15,23 0 1-15,28-3 1 16,14-7-6-16,4-5-15 16,-8-8-28-16,-16 0 0 15,-18-11 34-15,-17-9 12 16,-10-2 7-16,-4 0 13 15,-25 4 3-15,-8 5-20 16,0 7 9-16,4 6 2 16,10 7-13-16,13 15 0 15,10 8 1-15,12 1 1 16,24-2-2-16,13-7 4 0,9-8-1 16,3-7-4-16,2-7-7 15,-5 0-14-15,-11-14-7 16,-8-8 15-16,-16-6 13 15,-10-2 8-15,-8-3 21 16,-5 1 10-16,0 2-14 0,-5 5-11 16,-3 11 12-1,3 7-9-15,4 7-4 0,1 0-13 16,0 17-8 0,8 8 5-16,9 8 3 0,2 0-9 15,-1-2-7 1,-3 1-18-16,-6-1-9 15,-9-3-47-15,0-6-45 16,-11-5-112-16,-9-12-261 0</inkml:trace>
  <inkml:trace contextRef="#ctx0" brushRef="#br0" timeOffset="162218.4798">18131 13327 979 0,'0'0'76'16,"81"-19"-49"-16,-21 11-16 0,4-5 35 15,2-4-28-15,0-5-14 16,-10-4-3-16,-10-5 6 16,-18-1-6-16,-14 1 53 15,-14 0 27-15,0 5-6 16,-15 7-23-16,-8 7-18 16,1 12-12-16,1 0-22 15,2 25-2-15,5 13 2 16,8 9 0-16,6 2 0 15,4-2-2-15,13-4-3 16,5-14-19-16,1-8-1 16,-2-10-38-16,3-8 28 15,1-3-1-15,3-3 11 16,2-14 9-16,-2-9 0 16,1-1 16-16,-7 0-2 15,-1 2 5-15,-7 9 4 0,-4 7 36 16,-7 7 13-16,1 2-8 15,1 2-48-15,0 17-4 16,-1 6 1-16,2 2 6 16,-3 2-3-16,3-2 0 15,7 1-4-15,14 0-69 16,11-5-67-16,9-4-202 16</inkml:trace>
  <inkml:trace contextRef="#ctx0" brushRef="#br0" timeOffset="162502.5538">19651 13189 1052 0,'0'0'112'15,"0"0"-106"-15,126 10-4 0,-59 0 23 16,4 0-25-16,-5-1-4 16,-11 0-76-1,-21-3-116-15,-20-5-151 0</inkml:trace>
  <inkml:trace contextRef="#ctx0" brushRef="#br0" timeOffset="162639.8477">19644 13378 833 0,'0'0'139'0,"0"0"23"16,0 0-70-16,130 65-34 16,-54-59-11-16,3-5-42 15,0-1-5-15,-12 0-91 16,-13-17-115-16,-20-7-357 15</inkml:trace>
  <inkml:trace contextRef="#ctx0" brushRef="#br0" timeOffset="164412.4449">20749 12965 295 0,'0'0'874'0,"0"0"-866"15,0 0 5-15,0 0 33 16,0 0 4-16,0 0-13 15,0-12-32-15,0 48 1 16,6 7-1-16,8 6-5 16,1 2 0-16,-2 1-1 15,-1 0 6-15,-3-1-6 16,-3-5 1-16,-1-7-7 16,-2-6-21-16,-3-8-11 15,0-9 8-15,0-6 3 16,0-8 8-16,0-2 14 15,0 0 6-15,0-13 3 0,-6-9-3 16,0-8-3-16,-2-9 3 16,3-6 1-16,-3-9 1 15,-1-4 2-15,3 0 8 16,3-2 19-16,3 5 9 16,0 4-2-16,16 9-11 15,8 8-4-15,3 10-9 16,3 12-9-16,3 10-5 15,1 2 0-15,2 10-3 16,-2 14-6-16,-4 7 4 16,-11 6-3-16,-11 1-8 15,-8-1 7-15,-11-4 2 16,-22-5 6-16,-13-6 1 16,-5-7 3-16,-2-3 0 15,5-5 2-15,17-2-4 0,16 1-2 16,15 1-47-16,12 0-87 15,32 0-14-15,21-1-156 16</inkml:trace>
  <inkml:trace contextRef="#ctx0" brushRef="#br0" timeOffset="165188.9883">21688 12990 873 0,'0'0'4'0,"0"0"-4"0,0 0 0 16,0 0 3-16,0 0 59 16,0 0-30-1,-14-45-32-15,14 45 3 0,0 0 15 16,0 0 19-16,0 0-2 16,0 0 3-16,0 0 7 15,0 0-3-15,-1 0-13 16,-1 0-11-16,2 0 1 15,-1 0 3-15,1 0-1 16,0 0-4-16,0 0-6 16,0 0 4-16,0 0-9 15,-2 8-4-15,1 14 2 0,-3 7-1 16,2 8 0-16,1 5-3 16,-1 3 3-16,1-1-5 15,1 0 2-15,0-2 0 16,0-5-1-16,0-5 4 15,0-10-3 1,4-7 0-16,-1-9-7 0,0-4-2 16,-3-2 1-16,0 0 8 15,0-8 0-15,0-13-5 16,0-8-20-16,0-7 15 16,-10-3 1-16,2-6 6 15,4-3-1-15,4-2 4 16,1 2 0-16,20 3 2 15,5 7 0-15,3 9 24 0,6 9-16 16,0 8 13-16,3 10-13 16,-4 2 0-16,-1 0-8 15,-6 4-2-15,-9 6-1 16,-7 7-6-16,-11 3-5 16,0 0 3-16,-17 4 9 15,-5 1-3-15,2 3 2 16,8 1-1-16,12 2 2 15,0 0-1-15,22 2-4 16,13-2-2-16,3-2-6 16,-2-2 7-16,-11-5 5 15,-11-8-3-15,-14 1 3 16,0-4 2-16,-31 0 3 16,-14-4 40-16,-12-2-13 15,-3-4-14-15,7-1-9 0,15 0-4 16,18 0 0-16,17 0-4 15,3 0-2-15,37 0-48 16,29 0-102-16,23-3-170 16,15-12-262-16</inkml:trace>
  <inkml:trace contextRef="#ctx0" brushRef="#br0" timeOffset="165582.2081">22647 13027 972 0,'0'0'166'0,"0"0"-102"0,0 0-58 15,0 0 11-15,-85-68 6 16,41 77-4-16,-1 26-3 16,5 17 5-1,11 12 2-15,14 4-10 16,14-2-1-16,1-4 3 0,29-11-8 16,16-12 2-16,14-15 2 15,6-14-11-15,3-10 0 16,-3-6-8-16,-13-18-8 15,-12-7 10-15,-19-7 5 16,-12-5 1-16,-9-1 5 16,-19-4-3-16,-20 4 2 15,-10 8-4-15,-1 14-3 0,7 16 2 16,12 6 2-16,10 22-1 16,15 14 10-1,6 11 7-15,6 5 33 0,24 2-15 16,9-3-4-1,-1-3-10-15,-5-6-16 0,-7-4 0 16,-10-3-5-16,-4-4-3 16,-8 0 2-16,-4-1-99 15,0 0-60-15,-1-2-129 16</inkml:trace>
  <inkml:trace contextRef="#ctx0" brushRef="#br0" timeOffset="166068.0039">19656 14532 1348 0,'0'0'76'0,"0"0"-51"0,0 0-25 16,0 0 13-1,0 0-3-15,149-17-10 0,-47 17-4 16,5 5-41 0,-13 8-93-16,-25-3-115 0,-29 0-346 15</inkml:trace>
  <inkml:trace contextRef="#ctx0" brushRef="#br0" timeOffset="166208.9961">19719 14685 1115 0,'0'0'70'15,"0"0"-56"-15,0 0-5 16,0 0 78-16,0 0 19 16,140 44-83-16,-33-40-23 15,13-4-70-15,-4 0-149 0,-13-15-473 16</inkml:trace>
  <inkml:trace contextRef="#ctx0" brushRef="#br0" timeOffset="167486.9573">21331 14516 1002 0,'0'0'37'0,"0"0"-36"16,0 0 2-16,-88 0 1 15,63 12 66-15,3 3-35 0,11 4-23 16,8 4-1 0,3 3-5-16,17 2 11 15,20 3-7-15,6-2 7 0,6 1 6 16,-1-3-11-16,-6-4 1 15,-5-1 4-15,-10-5-11 16,-14-5 2-16,-8-3-8 16,-5-2-5-16,-9-4 4 15,-25 0 1-15,-17-3 0 16,-13 0-104-16,-3-15-173 16,2-11-372-16</inkml:trace>
  <inkml:trace contextRef="#ctx0" brushRef="#br0" timeOffset="168145.0578">21224 14601 1079 0,'0'0'75'0,"116"-2"-75"15,-45 2 6-15,4 0-1 16,3 5-3-16,-4-3-4 16,-5-2 1-16,-5 0-120 15,-13 0-58-15,-17-10-41 16,-17-3-26-16,-12-5 246 15,-5 2 114-15,0 3 66 16,-5 1-25-16,-3 4-4 16,2 2-15-16,0 4-70 15,1 2-12-15,-1 0-26 0,-2 12-19 16,1 14 34-16,3 9-14 16,4 6-16-1,0-1-3-15,13 2-7 16,7-9 2-16,2-6-5 0,-3-7 4 15,-3-11-8-15,-4-9-7 16,-1 0 11-16,0-10-6 16,1-13 4-16,-1-4-1 15,-1-2 2-15,-4 0 2 16,-3 6 0-16,2 4 1 16,-2 8 16-16,0 7 35 15,1 4-19-15,8 0-18 16,3 8-16-16,7 13 1 0,1 4-4 15,-4 0 1-15,-4 0-1 16,-6-4 3-16,-4-4-13 16,-5-5-30-16,0-5 17 15,0-7-14-15,0 0 17 16,-2-5 23-16,-4-13 2 16,0-6-2-16,6-3 0 15,0-3 1-15,6 3 6 16,13 3-1-16,4 8 21 15,5 7-3-15,5 7 5 16,6 2 6-16,0 7-16 16,-2 13 3-16,-4 8-1 15,-6 3-20-15,-7 4 5 0,-7 8-6 16,-7 5 0 0,-6 6-4-16,0 1 0 15,-2-1-49-15,-13-4-72 0,-1-10-77 16,2-12-225-16</inkml:trace>
  <inkml:trace contextRef="#ctx0" brushRef="#br0" timeOffset="168424.7659">21048 15287 1170 0,'0'0'26'16,"0"0"-19"-16,0 0 3 15,0 0 79 1,168 71 5-16,-23-55-70 0,24-3-23 16,22-1 3-16,4-6 1 15,-12-2 1-15,-17-2-6 16,-28 0-7-16,-34 0-41 15,-37-1-79-15,-39-1-126 16,-28 0-158-16</inkml:trace>
  <inkml:trace contextRef="#ctx0" brushRef="#br0" timeOffset="168632.5119">21121 15566 968 0,'0'0'87'16,"122"27"-70"-16,-19-18 14 16,23-7 80-16,14-2 5 15,7 0-44-15,4 0-19 16,-9-11-32-16,-11 2-21 16,-20-4-82-16,-28-1-124 15,-26-3-415-15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6T05:02:48.1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2533 6254 1177 0,'0'0'57'16,"0"0"-57"-16,148 7-43 16,-20-7 43-16,48 0 14 15,46-8 0-15,47-7 26 16,40 1 10-16,34 0-40 0,27 0 14 16,16 2-16-16,8-1-5 15,0 1 16-15,1-2-18 16,-7 3 0-16,-18-1-1 15,-15 1 2-15,-27-2 0 16,-32 1-2-16,-35-2 0 16,-37 1 3-16,-48 1-3 15,-54 0-3-15,-49 2-58 16,-38-2-17-16,-25-4 23 16,-10-8-89-16,-7-7-187 15</inkml:trace>
  <inkml:trace contextRef="#ctx0" brushRef="#br0" timeOffset="928.2854">8517 2994 448 0,'0'0'279'0,"0"0"-275"16,-25-85 37-16,20 77 4 15,1 6-9-15,1 2 40 16,3 14-75-16,0 19 14 15,0 23-13-15,0 21 10 16,0 23 16-16,0 31-12 16,13 32-9-16,2 24 12 15,6 22-9-15,3 6-2 16,-3-3 2-16,3 3-6 16,-5-13-4-16,-1-9 0 15,-2-8 17-15,-5-12 9 16,-5-3-14-16,-2-6 17 15,2-10 4-15,3-21-28 16,2-18 4-16,2-25-9 0,1-21 1 16,-4-18 15-1,-4-17-11-15,-3-17 7 0,-2-6 2 16,-1-4-11-16,0-2 1 16,0 2 1-16,-4-1-4 15,-8 1 6-15,5-1-7 16,-1-5-21-16,8-1-60 15,0-8-129-15,0-22-432 16</inkml:trace>
  <inkml:trace contextRef="#ctx0" brushRef="#br0" timeOffset="2738.0703">2460 6267 566 0,'0'0'261'0,"0"0"-233"16,0 0-19-16,0 0 2 15,0 0 76-15,0 0-58 16,130-57-23-16,-63 25 10 15,10-4-15-15,1-3 1 0,7-4 4 16,3-3-3-16,6-8-3 16,0-3 0-1,-3-4-3-15,-5 3-2 0,-5-1 5 16,1 0 0-16,5-3 0 16,7 2 0-16,6 0-1 15,7 0 1-15,2 1 0 16,6 1 1-16,1 0 0 15,3 0-1-15,0-1 1 16,0 0-1-16,-1 1-3 16,-2 0-29-16,3 0-9 15,-1 1 25-15,-1-3 2 16,-7 1 14-16,-5-1-1 0,-6 7 4 16,-6 3-3-1,-8 4 0-15,-3 0 3 0,-10-1 14 16,-8 4-13-16,-3 4-2 15,-3 3 3-15,0 1-5 16,5 1 0-16,0 3-1 16,4-5 1-16,3 3 0 15,-6-5 1-15,3 3-1 16,-6-2 1-16,-4-1 1 16,-6 0-2-16,1 2 0 15,3-1-4-15,3 1-1 16,5 3-18-16,4-3-17 15,-1 1-18-15,-3 1 22 16,-4 1-2-16,-2 4 7 16,-4-1 11-16,-3 0 13 15,-4 1 7-15,-3-2 7 0,0 0 15 16,-2 0-9-16,-1 1 0 16,2 2-13-16,-3 0 6 15,-5 2-1-15,2 2-5 16,-5-1 0-16,-4 0 18 15,3 2 11-15,-2-2 6 16,2 0-20-16,1 0-13 16,-1 1 14-16,0 2-14 15,3-1-1-15,1 2-1 16,-1 1 2-16,0 2-2 16,-5 0 0-16,-4 1 8 15,-6 1 20-15,0-2-6 16,-2 0 11-16,2 2-10 15,6-3-21-15,7 3 4 16,4 0-6-16,4-1 0 0,-1 5-1 16,1-1 1-16,-11 2 0 15,-8 0 7-15,-8 4-2 16,-8 3 32-16,-2 3 47 16,-2-1-39-16,1 2-23 15,-1 0-17-15,2 0 3 0,1-3 0 16,0 2-4-1,1-1-3-15,3-2-1 16,-4 3 1-16,-1 0-6 0,-2 1 4 16,0 0-5-16,0 0-27 15,0 0-96-15,0 7 7 16,0-2-106-16,0 2-306 16</inkml:trace>
  <inkml:trace contextRef="#ctx0" brushRef="#br0" timeOffset="3240.1234">8336 2908 758 0,'0'0'107'0,"0"0"-107"15,0 0-6-15,0 0 6 16,0 0 3-16,0 0 0 16,66 0 0-16,-52-4-3 15,-3-5 1-15,-3-1 1 16,-2-1 5-16,-6-1 1 15,0 0 16-15,0 2 38 16,0 2-25-16,-9 2 8 0,-4 3-3 16,-1 3-27-16,-2 0-6 15,8 7-9-15,2 9 0 16,6 0-5-16,0-2-3 16,11-2 8-16,17-4 0 15,4-5 8-15,0-3-2 16,-5 0-2-16,-8-7-2 15,-6-6 20-15,-10-3-11 16,-3 1 55-16,0 0-26 16,-11 1-16-16,-13 4 1 0,-10 9-25 15,-5 1-6-15,-7 15-40 16,1 14-150 0,2-2-269-16</inkml:trace>
  <inkml:trace contextRef="#ctx0" brushRef="#br0" timeOffset="5470.9509">1787 6554 1244 0,'0'0'38'16,"0"0"-38"-16,0 0-7 15,0 0-6-15,0 0 8 16,-49 98 5-16,40-31 2 16,0 8 1-16,7 0 0 15,2-6 0-15,0-14-2 16,0-13-1-16,6-16 0 16,2-18 4-16,-2-8-3 15,1-14 0-15,-1-25 2 16,-6-12-3-16,0-8-10 15,0-5 6-15,-13-2 3 16,1-3-4-16,1-2 10 16,3 1-5-16,3 7 2 15,5 10-1-15,0 14 22 0,0 17 0 16,6 10-1-16,13 12-22 16,8 0-1-16,9 23-9 15,16 16 7-15,6 8-2 16,0 9 0-16,-2 6 5 15,-7 4 0-15,-10 0-3 16,-5-4-5-16,-10-7-39 16,-8-6-40-16,-10-15-56 15,-6-9-29-15,0-15-217 0</inkml:trace>
  <inkml:trace contextRef="#ctx0" brushRef="#br0" timeOffset="5669.5239">1593 6879 1008 0,'0'0'157'15,"0"0"-136"-15,0 0-19 16,0 0 17-16,0 0 2 16,128-56 2-16,-50 42-10 15,4-3-11-15,0-1-2 16,-10 4-9-16,-19 1-95 15,-12 1-127-15,-16-1-198 0</inkml:trace>
  <inkml:trace contextRef="#ctx0" brushRef="#br0" timeOffset="8810.097">9018 6042 877 0,'0'0'314'0,"0"0"-276"16,0 0-36 0,0 0 5-16,0 0 19 15,0 0-22-15,0 0-4 0,20 47 0 16,-5-8 1-16,-2 4-1 16,2 0 3-16,-4 2-4 15,-1-4 1-15,-3-1 0 16,-1-5-1-16,-1-3-13 15,-1-5-9-15,-2-5-6 16,-2-6-14-16,0-6 10 16,0-4-8-16,0-3 13 0,0-3 16 15,0 0 11 1,-6 0 0-16,-6-14-2 16,-4-4-6-16,0-7 9 0,0-6 0 15,3-5 1 1,1-8-5-16,6-4 5 15,6-5-1-15,0 3 8 16,3 1 8-16,18 11 22 0,1 3 2 16,1 10-10-16,2 7 1 15,0 7-13 1,-1 5-14-16,1 6-4 0,-5 0-7 16,-2 14 5-16,-9 9-3 15,-5 3-5-15,-2 0 7 0,-2 2-16 16,1 0-12-1,8-2-11-15,5 2 15 0,6-1 11 16,7-2-4-16,0 1 12 16,-3 0 7-1,0-2 0-15,-12 0 1 0,-6-1 0 16,-6-3 1-16,-12-5 8 16,-13-3 26-16,-7-4 22 15,-4-5-12-15,1-3-16 16,0 0-17-1,5-5-12-15,8-12-20 0,7-4-116 16,10-8-202-16</inkml:trace>
  <inkml:trace contextRef="#ctx0" brushRef="#br0" timeOffset="9693.9013">9202 2506 397 0,'0'0'206'0,"0"0"-174"16,0 0 37-16,0 0-48 15,0 0 17-15,0 0-22 16,-96 29 15-16,50 13 1 16,-2 4 10-16,2 1 6 15,10-4-12-15,14-7-8 16,16-7-9-16,6-8-16 16,12-4 6-16,28-7 2 0,15-6 8 15,12-4 17-15,7 0-23 16,-7-10-6-16,-3-1-1 15,-12 0-6-15,-14 5-5 16,-18 2-102-16,-20 1-150 16</inkml:trace>
  <inkml:trace contextRef="#ctx0" brushRef="#br0" timeOffset="13709.95">4832 6647 755 0,'0'0'7'15,"0"0"-7"-15,0 0-2 0,-8 89 2 16,-6-56 0 0,-3 0 0-16,-1-6 0 0,3-3 0 15,2-10 2-15,4-3-1 16,4-7 0-16,2-4 4 15,3 0 43-15,0 0 6 16,0 0 29-16,5-2-12 16,15-8-52-16,8-1-19 15,15 2-2-15,2 2 0 16,4 2-19-16,-3 1-38 16,-1-1 26-16,-6 1-2 15,-6 1 5-15,-11-2 15 16,-7-1 3-16,-9 1 12 15,-3-1-5-15,-3-4 10 16,0-1 8-16,-12-2 17 0,-3 0 16 16,-4 1 24-1,-2 2-24-15,4 2 2 0,1 4-2 16,7 2-24-16,3 2 2 16,6 0-24-16,0 10 0 15,0 13 0-15,9 11 0 16,12 7 0-16,4 3 1 15,5 1 2-15,1-4-6 16,-1-5-45-16,1-7-52 16,-3-9-32-16,-6-9-99 15</inkml:trace>
  <inkml:trace contextRef="#ctx0" brushRef="#br0" timeOffset="14226.8211">5333 6739 970 0,'0'0'62'0,"0"0"-32"15,0 0-30-15,0 0-5 16,0 0-2-16,0 0-1 16,29 59 8-16,-7-26 6 15,2-5-6-15,-3-1 0 16,1-9-21-16,-4-8-53 15,-3-10-28-15,0 0 14 0,-3-22 3 16,-5-7 60-16,-2-3 25 16,-2 3 104-16,4 0 13 15,-2 9 6-15,-1 8-46 16,1 5-15-16,2 7-10 16,6 0-52-1,4 13-4-15,8 13 1 0,2 7 2 16,-3 3-4-16,0 1 1 15,-8-5 1-15,-1-7-20 16,-6-8-24-16,-3-11-10 16,-1-6 23-16,-2-12 33 15,0-18 1-15,2-8-2 16,1-3 5-16,-1 3 0 16,7 2 30-16,3 7-1 0,0 7 21 15,4 10-6-15,0 6-20 16,1 6-5-16,2 0-22 15,2 16 2-15,4 7-7 16,-5 3 8-16,-4 8-3 16,-8 4 0-16,-11 5-4 15,0-1-56-15,-8-5-120 16,-20-9-370-16</inkml:trace>
  <inkml:trace contextRef="#ctx0" brushRef="#br0" timeOffset="17195.7862">9112 4415 763 0,'0'0'40'16,"0"0"-17"-16,0 0 63 15,0 0 27-15,54-79-78 0,-15 69-12 16,3 5-18-16,4 1 2 16,-4 4-8-16,-9 0 1 15,-8 0-11-15,-10 6 9 16,-8 7-9-16,-7 3 3 16,0 0 5-16,-10 4 1 15,-8 1 0-15,2-3 2 16,2-3-3-16,12 0-3 15,2 0-2-15,5-1 3 16,23 4-2-16,5-2 10 16,0-1-4-16,0 1 1 15,-8-4-7-15,-8 1 6 16,-9-3 1-16,-8-4 0 16,0-2-1-16,-14-2 3 0,-19 2 47 15,-12-4-1-15,-6 0-33 16,6 0 3-16,7 0-17 15,20 0 2-15,12 0-3 16,6 0-87-16,27-10-156 16</inkml:trace>
  <inkml:trace contextRef="#ctx0" brushRef="#br0" timeOffset="17742.7925">9752 4313 1160 0,'0'0'24'0,"0"0"-17"0,0 0-6 16,0 0 1-1,0 0-2-15,9 81 2 0,9-36 0 16,3 0 4-16,-3-6-2 16,0-5-5-16,-2-7 1 15,-5-9-39-15,-5-11-18 16,1-7-4-16,-2 0 50 15,-4-19 6-15,1-8 10 16,-2-5-4-16,0-5 1 16,0 3 25-16,1 1 29 0,4 4-1 15,4 9-7 1,4 8-12-16,9 9-5 16,4 3-31-16,4 10-4 0,1 13-3 15,-4 8 6-15,-6 1-2 16,-9-1 3-16,-5-4 0 15,-7-6-6 1,0-5 5-16,0-6-14 16,-4-5-15-16,-8-5 6 0,0-3-3 15,-2-16 2-15,7-7-25 16,4-5 19-16,3 0 25 16,0 0 6-16,13 2 2 15,10 6 25-15,5 4-2 0,3 10 14 16,2 7 2-1,2 2-25-15,-1 11 1 0,-3 11-11 16,-2 10-2-16,-7 4 12 16,-7 1-15-16,-3 2 1 15,-9 4-2-15,-3 2 0 16,0-3-80-16,-15-5-219 16</inkml:trace>
  <inkml:trace contextRef="#ctx0" brushRef="#br0" timeOffset="19143.0207">1441 9006 1139 0,'0'0'77'16,"0"0"-77"-16,0 0-60 15,7 135 53-15,-2-48 8 16,-2 11-1-16,3 11 0 16,-2-1 0-16,2-7-2 15,2-7 2-15,4-15-32 16,7-20-29-16,14-15 1 0,7-17 19 15,11-17-11 1,4-10 6-16,3 0-4 0,5-17-6 16,-8-8 28-16,-15 0 22 15,-13 0 2-15,-27-2 4 16,0 1 4-16,-33-4 25 16,-22 3 14-16,-11-3-10 15,-11 2 0-15,1 2 45 16,0 2-20-16,13 6-26 15,15 2 17-15,20 7-17 16,15 2-1-16,13 0-16 16,16-2-1-16,36-1-14 0,18-1-14 15,10 2 8-15,3 0-5 16,-4-1-36 0,-4-1 22-16,-11 1 18 0,-9 0 7 15,-16 0 2 1,-18 4 0-16,-8 3-4 0,-6 3 1 15,-4 0-3-15,2 0 1 16,1 9-10-16,3 6 13 16,-2 4 0-16,1-2 7 15,-2 1-4-15,0-3-3 16,4-2 0-16,-7 0 7 16,5-3-7-16,-2-3 0 15,0-7-24-15,1 0-257 16</inkml:trace>
  <inkml:trace contextRef="#ctx0" brushRef="#br0" timeOffset="19304.4194">2033 9181 1008 0,'0'0'158'16,"0"0"-158"-16,0 0-101 15,0 0-28-15,0 0 7 16,0 0-180-16</inkml:trace>
  <inkml:trace contextRef="#ctx0" brushRef="#br0" timeOffset="19960.8984">2409 9385 788 0,'0'0'81'15,"0"0"-79"-15,0 0-2 16,-28 94 11-16,28-67 7 16,0-2-1-16,3-6-12 15,10-5-3-15,4-8 9 16,2-6-4-16,2 0 4 16,-3-8 3-16,-2-7-10 15,-5 1 31-15,-5 3 25 16,-2 4-9-16,-1 3-7 0,-3 4-27 15,1 0-8 1,4 1-9-16,10 16-25 16,13 4 23-16,14 3 0 15,12-3-40-15,13-3-19 16,6-5-58-16,3-7-39 0,-3-6-129 16,-7 0-36-16,-8-14 323 15,-12-7 80-15,-13-6 188 16,-15-3-40-16,-9-1-70 15,-9 1-13-15,-3 5-14 16,-22 7-66-16,-10 7-6 16,-7 10-27-16,-7 1-27 0,0 14 9 15,4 13-12 1,11 4-2-16,15 2 0 0,14-5-6 16,5-3 3-16,15-7 3 15,16-11 0-15,14-7-6 16,6-7 2-1,4-22-16-15,-4-7 6 16,-10-6-13-16,-11-9 26 0,-18-9 1 16,-12-8 0-16,-3-2 40 15,-22 2-7-15,-8 13 7 16,5 16 23-16,4 17-4 16,12 12-5-16,7 10-54 15,2 6 0-15,3 28-6 16,0 20-3-16,11 16 9 15,14 9 0-15,2-1 1 0,4-2-7 16,-4-7-32-16,-4-5-101 16,5-7-11-1,-1-15-212-15</inkml:trace>
  <inkml:trace contextRef="#ctx0" brushRef="#br0" timeOffset="20598.2881">4859 9079 724 0,'0'0'120'0,"0"0"-116"16,0 0 0-1,0 0 25-15,21 82 64 0,-6-46-47 16,-2 4 3-16,-1-1-21 15,-6-2-6-15,0-7-6 16,-3-4-15-16,-1-7 3 16,-2-7-4-16,0-7-18 15,-5-5-201-15</inkml:trace>
  <inkml:trace contextRef="#ctx0" brushRef="#br0" timeOffset="20733.0584">4756 8868 806 0,'0'0'0'0,"0"0"-609"0</inkml:trace>
  <inkml:trace contextRef="#ctx0" brushRef="#br0" timeOffset="20953.4457">5150 8874 792 0,'0'0'35'15,"0"0"-3"-15,-15 89 55 16,9-45-6-16,3 6-41 16,3 11-11-16,0 6-16 0,13 2-11 15,8-4 1-15,2-9-2 16,2-13-1-16,8-14-36 15,0-11-27-15,1-9-53 16,-1-9-62-16,-2 0-399 16</inkml:trace>
  <inkml:trace contextRef="#ctx0" brushRef="#br0" timeOffset="21310.9076">5080 9128 1024 0,'0'0'43'16,"0"0"-43"-16,0 0 4 0,141-10 37 16,-66 10-19-1,10-2-20-15,-3-1-2 0,-4-3-60 16,-13-1-37-16,-19 0-26 16,-21 0-12-16,-22 3 70 15,-3 2 65-15,-32 2 6 16,-5 0 4-16,1 5 13 15,11 4 22-15,11 4 6 16,11 2-29-16,3 4-8 16,20 2 4-16,10 3-1 0,1 3-2 15,2 1-9 1,-11 0 5-16,-3-4 14 0,-16-1-9 16,-3-5 8-16,-16-2 6 15,-20-5 25-15,-6-3-8 16,1-5-36-16,6 0-6 15,16-3-5-15,13 0-132 16,6-22-548-16</inkml:trace>
  <inkml:trace contextRef="#ctx0" brushRef="#br0" timeOffset="22076.6635">7218 9082 1018 0,'0'0'52'16,"0"0"-19"-16,-102-39-20 15,62 35 59-15,-2 4-19 16,3 6-23-16,5 15-10 16,10 6-16-16,9 6-4 15,12 2 0-15,3-2 1 16,20-7-1-16,20-9 0 16,11-14 0-16,5-3-16 15,1-16-36-15,-5-17 4 16,-7-9-4-16,-12-6 22 0,-12-4 29 15,-14-4 2-15,-7 0 13 16,-7-1 22 0,-17 5-11-16,-1 12 31 15,5 14 10-15,4 11 4 0,8 12-11 16,2 3-59 0,6 18-2-16,0 17 1 0,0 11-6 15,18 11 7-15,17 2 0 16,8 0 0-16,6-7 4 15,6-8-4-15,6-11-15 16,4-11-26-16,0-10-20 16,-5-12-23-16,-11-2-16 15,-12-20 31-15,-19-6 67 16,-16-2 2-16,-2-1 6 0,-9 1 21 16,-8 5 24-16,1 8 3 15,7 8 8-15,3 6-37 16,6 3-16-16,0 0-9 15,0 16-5-15,6 6-2 16,10 2 7 0,4 0 0-16,1-2-86 0,-2-11-202 15</inkml:trace>
  <inkml:trace contextRef="#ctx0" brushRef="#br0" timeOffset="22251.0791">7625 8738 1237 0,'0'0'0'16,"98"-9"-65"0,-26 9-141-16,11 0 16 0,2 7-133 15</inkml:trace>
  <inkml:trace contextRef="#ctx0" brushRef="#br0" timeOffset="22492.0798">8077 8853 620 0,'0'0'164'16,"0"0"-137"-16,0 0-22 16,0 0 24-16,0 0 16 0,-15 84 28 15,58-59-39-15,2 1-23 16,-9-1 1-16,-14 3 2 15,-10-6-5-15,-12 1 6 16,-4-2 1-16,-29-6 6 16,-16-2 18-16,-8-9-28 15,-1-4-3-15,10 0-9 16,14-20 0-16,13-9-125 16,21-10-311-16</inkml:trace>
  <inkml:trace contextRef="#ctx0" brushRef="#br0" timeOffset="22687.1947">8333 8624 1231 0,'0'0'94'0,"0"0"-94"16,0 0 14-16,0 0 2 0,74 105 58 16,-32-45-45-16,4 7-9 15,0 3-17-15,-1 0-1 16,-5-3-2-16,-4-4-45 15,-6-4-38-15,-11-9-28 16,-13-9-90-16,-6-17-78 16</inkml:trace>
  <inkml:trace contextRef="#ctx0" brushRef="#br0" timeOffset="23135.9929">8408 9043 1037 0,'0'0'56'0,"0"0"-30"15,121-47-24-15,-41 38 12 16,9 4 6-16,2-1-19 16,0 2-1-16,-9-6-11 15,-12-5-65-15,-18 0 29 16,-19-4 39-16,-21 3 8 16,-12-5 31-16,-5 3 26 15,-21 2 1-15,-10 0-6 16,-8 9-33-16,-2 6 1 15,6 1-18-15,10 11 1 0,11 13 2 16,11 5-3-16,8 4 1 16,0-2 2-16,16-3-2 15,13-10-2-15,7-7 4 16,1-8 1-16,2-3 3 16,-3-5-9-16,-9-14 1 15,-10-3 8-15,-11-5-8 16,-6-1 11-16,0-1 14 15,0 9 4-15,-7 7 22 16,2 7-14-16,4 6-9 16,1 0-29-16,0 12-21 15,1 13 20-15,14 4-1 16,3 1 2-16,2-1-34 16,2-4-67-16,5-8-22 0,0-9-76 15,1-8-117-15</inkml:trace>
  <inkml:trace contextRef="#ctx0" brushRef="#br0" timeOffset="23825.3">9318 8895 498 0,'0'0'318'16,"0"0"-195"-16,0 0-34 15,0 0 2-15,0 0-24 16,0 0-38-16,-7-52-23 16,7 73-6-16,0 5 0 15,10-3 5-15,4-1-3 16,0-7-2-16,3-3 0 0,2-10 12 15,1-2-12 1,2-2 5-16,-1-17-5 16,-3-6 6-16,0-2-6 0,-6-1 0 15,4 3 0-15,-2 6 8 16,-3 7 20-16,-3 6-2 16,1 6-8-16,1 8-15 15,-1 14-6-15,2 5 4 16,-1 3-1-16,4-3 4 15,1-4-4-15,6-5 0 16,10-8 4-16,8-7-4 16,8-3-3-16,7-1-29 0,-3-18-25 15,-5-6 12-15,-9-6 20 16,-13-4 23-16,-16 2 1 16,-8 5 1-16,-3 6 0 15,-20 13 9-15,1 9 3 16,-2 0-2-1,5 19-9-15,5 9 7 0,4 3 12 16,10 1 3-16,0-3 8 16,13-6 1-16,14-7-3 15,6-7 13-15,12-6-5 16,14-3-8-16,12 0-19 16,6-10-8-16,5-7-4 15,-10 1-33-15,-8-6-2 16,-14-1 13-16,-12-3-1 15,-14-5 18-15,-18-1 5 0,-6 2 4 16,-5 5-1-16,-16 7-1 16,-1 11 0-16,2 7 13 15,4 0-12-15,6 23-1 16,5 6 11-16,5 4 15 16,0 1 13-16,5-1-7 15,11-4-14-15,5-5-3 16,3-4-13-16,3-6 6 15,2-5-8-15,9-5-32 16,8-2-92-16,11-2-130 16,9-3-527-16</inkml:trace>
  <inkml:trace contextRef="#ctx0" brushRef="#br0" timeOffset="24611.8626">11984 8738 232 0,'0'0'707'0,"0"0"-707"15,-107 46-9-15,31-36 9 16,-3-7 22-16,0-3 31 16,10 0-6-16,21-2-39 15,20-11 3-15,25-1 0 16,9-8-6-16,39-3-5 15,16-5-70-15,8-1-26 0,-5-3 55 16,-14 1 39-16,-18 3 2 16,-22 1 31-16,-10 7 38 15,-22 4-18-15,-21 9-10 16,-13 7 4 0,-2 2 1-16,9 18-27 0,16 15-6 15,21 11 0-15,12 10-12 16,39 7 17-16,13 2-11 15,14-1-3-15,5-6 2 16,0-5-3-16,-4-7-3 16,-12-7 0-16,-18-8-12 15,-18-7-43-15,-19-3-62 16,-3-5 37-16,-29-7-31 16,-11-3-130-16</inkml:trace>
  <inkml:trace contextRef="#ctx0" brushRef="#br0" timeOffset="26474.0609">12905 8424 1294 0,'0'0'20'16,"0"0"18"-16,0 0-31 15,0-73 35-15,0 73 15 16,1 0-54-16,5 15-3 16,6 25-31-16,2 16 31 15,2 13-4-15,-2 3 4 16,-7-3-41-16,-4-3-10 16,-3-13-24-16,0-11-9 0,-9-13-12 15,-9-16 30-15,-7-10 59 16,-5-3 7-16,-3-10 7 15,-4-11 31-15,3 0 24 16,4 2-10-16,7 3-5 16,8 6-14-16,9 5 5 15,6 5-12-15,14 0-16 16,32 6-10-16,17 11-5 16,8 5 1-16,5-1-12 15,-2-3-17-15,-4-4 5 16,-2-10-10-16,-12-4 25 0,-12-4 12 15,-14-19 0 1,-13-7 1-16,-10-9 4 16,-7-5-1-16,-7-7 19 0,-22-2-10 15,-11 1 4-15,-10 1-2 16,-8 7-1-16,-4 6 11 16,-4 11-14-16,6 9-6 15,5 13 4-15,12 5-7 16,13 7-1-16,15 17 0 15,11 7-12-15,4 8 11 16,15 2 0-16,21 1-5 16,13 1-20-16,12-9-68 0,8-7-126 15,5-13-341-15</inkml:trace>
  <inkml:trace contextRef="#ctx0" brushRef="#br0" timeOffset="26649.1701">13529 8591 1106 0,'0'0'21'0,"0"0"-21"0,0 0-15 16,0 0 15-16,0 0 5 16,3 91-4-16,14-57-1 15,3-3-57-15,-4-10-162 16</inkml:trace>
  <inkml:trace contextRef="#ctx0" brushRef="#br0" timeOffset="26812.158">13427 8347 1182 0,'0'0'0'15,"0"0"-197"-15,88 21-20 16,-16 2 60-16,10-1-420 16</inkml:trace>
  <inkml:trace contextRef="#ctx0" brushRef="#br0" timeOffset="27074.4564">13951 8531 467 0,'0'0'484'15,"-85"9"-472"-15,58 1-8 16,18 3-3-16,9 3-1 16,27 5 11-16,19 5-4 15,9 1 4-15,0 1-11 16,-10-2 0-16,-15-1-1 16,-17-6 1-16,-13-1 0 15,-17-5 1-15,-24-2 10 16,-11-5 24-16,-4-4-18 0,6-2-8 15,17 0-2-15,17 0-7 16,16-8-99 0,18-9-433-16</inkml:trace>
  <inkml:trace contextRef="#ctx0" brushRef="#br0" timeOffset="27275.0221">14303 8604 1126 0,'0'0'99'0,"0"0"-37"15,0 0-49-15,0 0 1 16,0 0 2-16,0 0 30 16,30 128-14-16,-6-59-14 0,-1 6-14 15,3 3 0-15,-7 5 1 16,-1-2-5 0,-9-2-6-16,-9-5-55 0,0-14-34 15,-1-13-62-15,-13-18-86 16,2-16-217-16</inkml:trace>
  <inkml:trace contextRef="#ctx0" brushRef="#br0" timeOffset="27554.2917">14222 8695 1230 0,'0'0'42'0,"0"0"-17"15,50-92-25-15,5 80 23 0,15 12-4 16,7 0-19-16,-2 21 0 16,-14 10-1-16,-18 5 0 15,-23 3 1-15,-20-4-32 16,-3-4 17-16,-31-8-5 16,-14-9 6-16,-9-9 12 15,0-5 2 1,2 0-8-16,15-19-25 15,13-4-91-15,21-8-53 0,11-4-177 16</inkml:trace>
  <inkml:trace contextRef="#ctx0" brushRef="#br0" timeOffset="27717.5547">14710 8359 1105 0,'0'0'73'15,"0"0"-62"-15,0 0-3 16,0 0-7-16,9 95 46 15,3-37-27-15,6 6-18 16,3 2 8-16,4-3-10 16,7-8-78-16,5-14-174 15,0-10-352-15</inkml:trace>
  <inkml:trace contextRef="#ctx0" brushRef="#br0" timeOffset="28067.1732">15216 8567 1005 0,'0'0'56'0,"0"0"-2"0,-85-41-19 15,54 41 20-15,1 10-33 16,9 17-21-16,7 6 9 16,13 3-6-16,1 0-4 15,12-8 8-15,16-5-2 16,11-10-1-16,4-7 3 15,2-6-8-15,-6 0 14 16,-6-12-13-16,-10-7-1 16,-11 0 0-16,-9 0 2 0,-3 6-2 15,0 6 0-15,-3 7-3 16,-4 0-1-16,1 9-8 16,4 12 12-16,2 6-3 15,8 2 5-15,17-4-3 16,6-1 1-1,5-9-6-15,8-5 1 0,11-7-135 16,11-3-104-16,9-5-156 16</inkml:trace>
  <inkml:trace contextRef="#ctx0" brushRef="#br0" timeOffset="28264.7445">15786 8575 818 0,'0'0'42'0,"0"0"-24"15,0 0 34-15,-93 18 55 0,86 3-37 16,7 8-9-16,6 2-18 16,16 1 8-16,10 0-14 15,2-2-23-15,3-9 4 16,0-1-16-16,-2-7-4 16,-4-9-61-16,2-4-167 15,1 0-418-15</inkml:trace>
  <inkml:trace contextRef="#ctx0" brushRef="#br0" timeOffset="29341.8755">16147 8754 1045 0,'0'0'123'16,"0"0"-86"-16,0 0-9 16,0 0 41-16,0 0-49 0,89-25-5 15,-62 15-15-15,-5-6 1 16,-6-2 7-16,-9-1-5 15,-7-3 2-15,-7 4 9 16,-22 5-11-16,-4 6 1 16,1 7-4-16,2 7-7 15,7 20 6-15,7 7-3 16,5 4 4-16,10 1 0 16,1-1 2-16,0-3-2 15,10-9 0-15,8-10 1 16,3-8-7-16,5-8 2 0,3-3-10 15,6-15 6 1,-1-7-17-16,-4-4 19 16,-3 1 4-16,-7 3 2 0,-3 4 3 15,-1 7 0 1,-4 8 22-16,0 6-13 0,-1 0-10 16,-1 6-4-16,2 11-1 15,-3 1 3-15,2-1-7 16,0-2 12-16,1-4-5 15,5-5 0-15,-1-6-3 16,2 0 0-16,-1-2 3 16,-3-15 0-16,-3-1 3 0,0 0-1 15,-1 2-2-15,-1 1 18 16,-2 7-11 0,3 3 25-16,-2 5-25 0,4 0-7 15,1 3-4-15,2 11-3 16,2 3 7-16,1 0-2 15,0-1 5-15,0-5-4 16,-1-1 1-16,0-5 0 16,1-3 6-16,1-2-5 15,2 0 10-15,3-6-7 16,0-5 1-16,-2 0-4 16,-4-1-1-16,-5 4 0 15,-4 3 2-15,-4 5-1 16,-2 0-2-16,-1 0-13 15,2 13-8-15,3 4 20 0,2-3 1 16,3-1 0-16,8-3 1 16,5-4 0-16,5-5 4 15,4-1-4-15,0 0-7 16,-4-11 7-16,-1-5-5 16,-7-3 5-16,-9-4 1 15,-2 5 2 1,-4 2-2-16,-4 6 2 0,0 6 0 15,-1 4-6-15,-2 0 2 16,1 4-29-16,1 9 29 16,-1 5-2-16,2 1 3 15,2 0 0-15,5-3 5 16,4 1-4-16,11-5 6 16,14 0 14-16,14-5 13 0,12-4-16 15,8-3-5-15,6 0-4 16,-3-16-8-16,-2-6 7 15,-11-6-8-15,-13-5 4 16,-12-7 23-16,-18-3-1 16,-15-9 0-16,-5 1-6 15,-20 1-18-15,-13 12 6 16,0 17-7-16,6 17 0 16,5 4-1-16,8 25-8 15,6 12 8-15,8 7 0 16,0 1 1-16,8-1-2 0,10-2 1 15,3-5 0-15,1-8 0 16,-5-6 0 0,-2-5-31-16,-8-6-100 15,-7-10-49-15,0-2-245 16</inkml:trace>
  <inkml:trace contextRef="#ctx0" brushRef="#br0" timeOffset="29510.0798">17597 8682 1009 0,'0'0'200'16,"134"-14"-161"-16,-43 6 38 16,-1-6 46-16,-3-2-34 0,2-1-57 15,-1-2-31-15,-8 1-1 16,-18-1-23-16,-27 0-125 16,-24 1-56-1,-11-1-276-15</inkml:trace>
  <inkml:trace contextRef="#ctx0" brushRef="#br0" timeOffset="111414.5602">2964 11901 1160 0,'0'0'16'16,"0"0"0"-16,0 0-13 15,0 0-3-15,0 0-7 16,0 0 6-16,18 118 2 16,-6-56-1-16,0-2 0 15,-6-2-1-15,-2-4-1 16,-4-10 2-16,0-7-7 0,0-13-32 15,0-9-7-15,-6-10 31 16,-4-5 15-16,-5-1 4 16,-1-19 3-16,-7-3-3 15,4-2 19-15,0 1 19 16,2 4-11-16,9 8 10 16,4 6-9-16,4 6-21 15,0 0-11-15,3 19-13 16,15 12 13-16,9 6-2 0,4-2 2 15,2-5-12 1,6-7-15-16,7-6-1 16,-1-10 4-16,4-7-12 15,0 0-8-15,-10-18 9 0,-6-11 17 16,-15-8 17-16,-3-5-3 16,-11-7 4-16,-4-6 5 15,-6-2-5 1,-27 0 41-16,-16 2 30 0,-15 9-17 15,-5 10-1-15,-5 11-11 16,5 16-18-16,5 9-13 16,19 2-8-16,11 20-4 15,13 10 1-15,15 9-5 16,6 7 5-16,23 4 0 16,21-1-1-16,13-3 0 0,7-6-51 15,6-5-36-15,-1-11-81 16,-1-12-208-16</inkml:trace>
  <inkml:trace contextRef="#ctx0" brushRef="#br0" timeOffset="111595.2561">3494 12133 723 0,'0'0'446'15,"0"0"-370"-15,0 0-68 16,0 0-8-16,0 0-1 15,0 0-5-15,7 61 6 16,13-19 1-16,-1-5-1 16,2 0 0-16,-6-3-86 0,-2-9-134 15,-7-11-378-15</inkml:trace>
  <inkml:trace contextRef="#ctx0" brushRef="#br0" timeOffset="111770.1004">3410 11949 540 0,'0'0'599'16,"0"0"-599"-16,0 0-80 16,122-16 51-16,-56 20 4 15,4 5-103-15,2 0-163 16</inkml:trace>
  <inkml:trace contextRef="#ctx0" brushRef="#br0" timeOffset="112002.3981">3871 12007 773 0,'0'0'99'0,"0"0"-17"16,-104 28-52-16,89-17 6 16,13 2-3-16,2 4-18 15,15 7-3-15,15 3-2 16,5-1-5-16,-7 3-1 15,-4-1-4-15,-17-4 0 16,-7-2-4-16,-9-5 4 0,-22-3 4 16,-8-6 4-1,-4-8 4-15,7 0-6 16,15-10-6-16,15-16-106 0,6-9-150 16</inkml:trace>
  <inkml:trace contextRef="#ctx0" brushRef="#br0" timeOffset="112177.4019">4080 11805 843 0,'0'0'299'16,"0"0"-206"-16,0 0-29 15,0 0-30-15,0 0-23 16,0 0-8-16,29 81-3 16,-15-17 17-16,3 8-12 0,8 4 3 15,5 3-6 1,6-3-4-16,2-4-8 0,3-6-90 15,-2-9-54-15,-8-15-124 16</inkml:trace>
  <inkml:trace contextRef="#ctx0" brushRef="#br0" timeOffset="112684.2067">4086 12166 1119 0,'0'0'37'15,"0"0"19"-15,0 0-39 16,0 0-3-16,82-29-12 16,-6 29-1-16,15 10-2 0,6 1-41 15,-3-7-62-15,-12-4-43 16,-19 0-18-16,-20-5 17 16,-21-12 122-16,-17-3 26 15,-5 2 121-15,-25-1 36 16,-13 4-51-16,-8 3-1 15,-3 5-39-15,-2 7-21 16,5 0-8-16,11 2-7 16,10 15-7-16,15 4-15 15,10 6-6-15,0 4 3 16,24 3-2-16,12-5-1 16,8-5 4-16,7-5-6 15,4-11-4-15,0-8-32 16,-6 0-32-16,-5-10-7 15,-13-14-4-15,-7-4 51 0,-12-5 28 16,-9 1 17-16,-3 2 43 16,0 7 10-16,-6 6-4 15,0 6-8-15,3 9 1 16,1 2-35-16,2 0-24 16,0 8-7-16,0 14-2 15,0 5 9-15,2 2 0 16,13-1-26-16,9-4-53 15,3-4-24-15,4-9-95 16,5-9-232-16</inkml:trace>
  <inkml:trace contextRef="#ctx0" brushRef="#br0" timeOffset="113030.7585">5089 12052 940 0,'0'0'76'16,"0"0"-13"-16,0 0 8 0,0 0-22 15,0 0-42-15,0 0-7 16,-2 34 0-16,10-5-2 16,2 0 2-16,-1-2 0 15,6-7 0-15,0-5-26 16,1-7-37-16,4-8-7 16,-3 0 4-16,0-14 5 0,1-8 20 15,-3-5 34-15,4-4 7 16,-1 0 3-16,-3 1 17 15,3 6 41-15,-8 7-1 16,-2 7 14-16,-2 9-13 16,-2 1-38-1,4 5-23-15,-1 14 0 0,1 6-1 16,0 2 1 0,0 2 0-16,9-2 2 0,8-4-2 15,11-4 0-15,14-9-56 16,7-7-140-16,7-3-304 15</inkml:trace>
  <inkml:trace contextRef="#ctx0" brushRef="#br0" timeOffset="113413.6832">5678 12012 861 0,'0'0'96'0,"0"0"-52"0,-84 29 11 16,77-6 6-16,7 2-18 15,0 0-14-15,21 1-5 16,13-4-12-16,11-5 2 16,3-6-9-16,2-7-3 15,-5-4-2-15,0 0-35 16,-6-3-12-16,-5-10-52 16,-6-6 15-16,-5-1 35 15,-11-7 49-15,-8 2 9 16,-4 0 29-16,0 2 23 15,-15 2 6-15,-10 9-12 0,-8 4-25 16,2 8-13-16,-1 0-13 16,7 11 9-16,11 13 0 15,6 2-5-15,8 6 3 16,0 2-1-16,13 0-8 16,17-3 0-16,7-5 0 15,14-6-2-15,10-9-74 16,9-5-58-16,5-6-346 15</inkml:trace>
  <inkml:trace contextRef="#ctx0" brushRef="#br0" timeOffset="113595.6098">6613 12062 1100 0,'0'0'180'0,"0"0"-160"16,0 0-20-16,106 19 0 16,-49-17-1-16,1 1-32 15,-7-3-151-15,-17 0-289 16</inkml:trace>
  <inkml:trace contextRef="#ctx0" brushRef="#br0" timeOffset="113753.2185">6630 12208 883 0,'0'0'104'16,"0"0"-26"-16,0 0 19 16,138 33-23-16,-72-30-19 15,0-3-36-15,-5 0-19 16,-4 0-49 0,-17 0-138-16,-13-10-311 0</inkml:trace>
  <inkml:trace contextRef="#ctx0" brushRef="#br0" timeOffset="120229.8151">7841 11809 394 0,'0'0'775'15,"0"0"-751"-15,0 0-11 16,0 0-13-16,0 0-17 16,0 0 17-16,5 85-3 15,-20-21 6-15,4 0-4 16,-3-3 3-16,3-9-2 16,2-8 0-16,3-9 3 15,3-12-5-15,3-10 2 0,0-7-2 16,0-6-1-1,0-6 2-15,0-20-6 0,6-11-51 16,3-11 26-16,0-8 32 16,1-2 0-16,-1-1 0 15,2 5 14-15,2 8 24 16,-1 9 0-16,-1 11 14 16,2 13-12-16,-1 8-14 15,6 5-22-15,4 12 0 16,4 17-7-16,5 11 4 15,-1 8-1-15,-2 3 0 16,-4-1-1-16,-2 1-4 0,-5-5-3 16,-4-7-60-16,-5-6-43 15,-5-8-69-15,-3-14-201 16</inkml:trace>
  <inkml:trace contextRef="#ctx0" brushRef="#br0" timeOffset="120912.3497">7875 12037 1145 0,'0'0'64'0,"0"0"-53"16,0 0 21-16,0 0 39 15,0 0-51-15,0 0-20 16,129-51-1-16,-65 51-26 16,5 0-21-16,-10 0-33 0,-8 0-50 15,-15-6 23 1,-14-8 22-16,-11-2 68 15,-7-1 18-15,-4 0 46 0,0 2 68 16,0 3-24-16,0 3-12 16,-1 3-3-16,-1 3-6 15,1 3-34-15,1 0-24 16,0 5-11-16,0 16-7 16,4 11 5-16,11 5 2 15,-3 5 1-15,9-1-1 16,-6-3 0-16,1 0 0 15,-2-4 2-15,-1-3-4 16,-4-5-35-16,0-3-15 16,-4-9 0-16,-4-5-4 0,-1-6-14 15,0-3 31-15,0 0 26 16,-3-18 10-16,-9-8-2 16,-1-6 5-16,1-7 15 15,1-5 38-15,1-4 2 16,5 2 8-16,5 4-13 15,0 5-5-15,5 7-3 16,17 11-22-16,5 7-5 16,6 10-9-16,1 2-5 15,-2 1-1-15,-9 17-7 16,-9 2 7-16,-10 8-5 16,-4 1 3-16,-7 5-1 15,-11 3 3-15,2-5 0 0,11-1 0 16,5-3 0-16,12-4-1 15,18-1-15-15,1-2-3 16,-2-3 18-16,-9-5-1 16,-12-1 2-16,-8-1-1 15,0 3 3-15,-18 0 16 16,-19 1 23-16,-7 1-3 16,1-3-16-16,6-5-16 15,19-2-2-15,12-2-4 16,6-4-106-16,31 0-100 15,27-18-412-15</inkml:trace>
  <inkml:trace contextRef="#ctx0" brushRef="#br0" timeOffset="121105.6243">9181 12091 1254 0,'0'0'83'0,"0"0"-58"15,0 0-23-15,142-2-2 16,-63 2 6-16,10 1 0 16,-5 0-6-16,-6-1-55 15,-13 0-53-15,-16 0-65 16,-16-9-91-16,-21-7-348 16</inkml:trace>
  <inkml:trace contextRef="#ctx0" brushRef="#br0" timeOffset="121272.6952">9562 11872 969 0,'0'0'84'0,"0"0"-68"16,0 0 9-16,0 0 54 15,0 0-22-15,-17 110-21 16,31-67-14-16,5 3-19 16,2-2 2-16,1-2-5 15,2-3-28-15,0-7-131 16,1-9-244-16</inkml:trace>
  <inkml:trace contextRef="#ctx0" brushRef="#br0" timeOffset="121896.2841">10227 11847 1177 0,'0'0'171'0,"0"0"-143"16,0 0-28-16,0 0-15 16,0 0 13-16,0 0 2 15,25 112 6-15,0-56-1 16,-5 0-5-16,-4-5-11 16,-8-4-14-16,-5-4-14 15,-3-8-5-15,0-9-13 16,0-6-22-16,0-10-4 15,0-8-8-15,0-2 19 0,0-8 72 16,0-14 0-16,-5-9-1 16,2-9 3-16,-1-7 68 15,1-8-13-15,-2-6-11 16,0 2 18-16,3 2-1 16,2 8 10-16,0 10-14 15,3 14-11-15,13 8-11 16,8 11-11-16,9 6-10 15,6 0-16-15,3 20-3 16,-4 10-3-16,-15 5 5 0,-10 2-10 16,-13-1-7-16,-7 0 9 15,-23-5-7 1,-2-4-12-16,6-3 14 16,8-5 2-16,16-1 11 0,2-2-6 15,23-3 5-15,11 0 1 16,6-2 2-16,-4-1 3 15,-9 0-4-15,-12-1 0 16,-15 3 0-16,0 4 0 16,-30 0 12-16,-16 3 48 15,-5-1-23-15,-3-2-18 16,12-6-13-16,17-2-6 16,21-4 0-16,8-4-64 0,41 0-51 15,21-12-161-15</inkml:trace>
  <inkml:trace contextRef="#ctx0" brushRef="#br0" timeOffset="122106.9191">11198 11881 1019 0,'0'0'71'0,"-82"8"-57"15,42 18 12-15,1 12 24 16,16 6 1-16,10 5-12 15,10 1-15-15,3-5-2 16,5-2-9-16,14-7-6 16,5-9 1-16,-3-8-8 0,3-7 0 15,-2-7-41-15,3-5-72 16,4 0-168-16</inkml:trace>
  <inkml:trace contextRef="#ctx0" brushRef="#br0" timeOffset="122346.5353">11928 11976 1194 0,'0'0'38'0,"97"0"-36"15,-29 0-2 1,7 0-1-16,-2 0 0 16,-6 0-19-16,-16 0-102 0,-20 0-77 15,-24 0-196-15</inkml:trace>
  <inkml:trace contextRef="#ctx0" brushRef="#br0" timeOffset="122509.5345">11989 12175 836 0,'0'0'75'0,"0"0"21"16,0 0 13-16,58 72 5 0,-10-62-30 16,6-5-41-16,2-1-33 15,2-4-6-15,-4 0-4 16,-5 0-36 0,-10-7-64-16,-12-6-129 0,-9-3-371 15</inkml:trace>
  <inkml:trace contextRef="#ctx0" brushRef="#br0" timeOffset="124016.3136">13537 11646 1127 0,'0'0'34'0,"0"0"-33"15,0 0-1-15,0 0 0 0,0 0 6 16,-22 114-5-16,7-66 0 16,0-2 1-1,-3-3-1-15,5-7-1 16,4-7 0-16,5-5 0 0,4-6 0 15,5-3 1 1,25-3 2-16,18-2 2 0,12-6-5 16,8-4-9-16,4 0-45 15,-5-4-11-15,-7-12 36 16,-12-5 0-16,-17-3 29 16,-9-3 0-16,-17 0 26 15,-5 2 79-15,-6 0-25 16,-15 2 9-16,1 7 8 15,1 4-38-15,7 8-19 16,3 4-12-16,6 0-28 0,3 22 0 16,0 11 0-16,13 13 3 15,16 4-8-15,7-1-20 16,4-2-56 0,-3-7-29-16,-2-9-59 15,-7-13-150-15</inkml:trace>
  <inkml:trace contextRef="#ctx0" brushRef="#br0" timeOffset="124512.3224">14234 11856 590 0,'0'0'563'16,"0"0"-482"-16,0 0-28 16,0 0 12-16,0 0-49 0,0 0-16 15,18 31-2-15,-3 15 2 16,1 3 0-1,-2-7 0-15,1-7-12 0,-6-8-33 16,0-10 10-16,1-8 1 16,-4-9 0-16,2 0 26 15,-1-15 7-15,3-10 2 16,-1-6 8-16,0-2-5 16,2 1 21-16,-1 6 22 15,-2 9 18-15,-2 6-10 16,1 8-18-16,2 3-15 15,6 4-22-15,7 19-11 16,4 3 6-16,-1 8 4 16,-4-5-9-16,1-2-15 15,-2-5-12-15,-2-9-2 0,1-6 10 16,0-7-8-16,-1 0 7 16,0-15 13-16,-4-8 15 15,-1-4 2-15,-4 0 1 16,-3-1 23-16,-1 6 21 15,-2 6 7-15,-2 9 4 16,2 5-6-16,1 2-31 16,5 0-19-16,5 19-19 15,7 7 19-15,1 4 0 0,-1-3-36 16,4 3-28 0,4-6-54-16,1-5-139 15,2-6-432-15</inkml:trace>
  <inkml:trace contextRef="#ctx0" brushRef="#br0" timeOffset="124704.2107">15313 12031 1162 0,'0'0'133'15,"0"0"-100"-15,124-19-29 16,-66 13 96-16,3-2-40 15,3 1-47-15,-3-1-13 16,-5 0-18-16,-13-2-65 16,-15-2-70-16,-18-1-148 15,-10-2-402-15</inkml:trace>
  <inkml:trace contextRef="#ctx0" brushRef="#br0" timeOffset="124892.8811">15545 11808 1188 0,'0'0'94'16,"0"0"-89"-16,0 0 5 16,0 0 69-16,0 93-13 15,14-45-45-15,2 1-13 16,2-1-8-16,0-3-4 16,3-3-59-16,-1-7-127 0,5-10-212 15</inkml:trace>
  <inkml:trace contextRef="#ctx0" brushRef="#br0" timeOffset="125320.0571">16102 11896 585 0,'0'0'498'15,"0"0"-461"-15,85-25-36 16,-52 25 8-16,-6 0 26 16,-6 0-19-16,-8 5-15 15,-9 9-1-15,-4 2-1 16,-1 1 0-16,-18 3 1 15,1 1 0-15,3-3 1 16,7 0-1-16,8 1 0 16,6 1 1-16,21-1-1 15,5-2 0-15,-4-5 2 16,-8-1-2-16,-7-1 1 16,-13-4 2-16,0 2 19 15,-16 1 23-15,-20-1 62 16,-8-3-46-16,-3-2-36 15,6 0-12-15,13-2-13 16,17-1-38-16,11 0-120 0,27-7-199 16</inkml:trace>
  <inkml:trace contextRef="#ctx0" brushRef="#br0" timeOffset="125845.1056">16529 11850 1309 0,'0'0'52'0,"0"0"-46"16,0 0-6-16,0 0 25 0,0 0 9 16,22 109-21-1,4-72-13-15,-3-7 0 0,-2-4-23 16,-7-9-20-16,-4-8-3 16,-4-5-13-16,-3-4 30 15,2-4 23-15,-1-15-24 16,4-6 12-16,2-8 10 15,2-2 8-15,2 2 7 16,2 3 17-16,-3 7 37 16,-1 9 11-16,-3 12-11 15,-1 2-11-15,3 5-50 16,3 19 2-16,-1 9-3 16,-4 5 3-16,-6 1-4 0,-1-3-1 15,-2-6 3 1,0-8 0-16,0-7-9 0,0-7-23 15,0-8-16-15,0 0-2 16,-2-10 32-16,1-13-38 16,-1-11-48-16,2-1 37 15,0-1 53-15,17-1 14 16,13 1 32-16,10 9 20 16,8 5 8-16,7 9 21 15,1 13 17-15,-4 0-3 16,-11 12-30-16,-10 11-22 15,-7 9-14-15,-10 5-24 16,-7 5 2-16,-7 5 5 16,-3 2-12-16,-27 1 5 0,-15-6-5 15,-16-12-147 1,-9-13-310-16</inkml:trace>
  <inkml:trace contextRef="#ctx0" brushRef="#br0" timeOffset="127692.247">18040 11822 1291 0,'0'0'83'16,"0"0"-73"-16,0 0 29 16,0 0 57-16,0 0-45 15,0 0-43-15,108 10-6 16,-44-5-2-16,7 2-10 15,-4 2-58-15,-5 2-71 16,-13-1-66-16,-15 2-214 16</inkml:trace>
  <inkml:trace contextRef="#ctx0" brushRef="#br0" timeOffset="127820.8601">18174 12062 809 0,'0'0'181'16,"0"0"-177"-16,0 0 11 15,0 0 63-15,108 50-3 16,-37-42-75-16,7-8-7 16,3 0-270-16</inkml:trace>
  <inkml:trace contextRef="#ctx0" brushRef="#br0" timeOffset="128148.4636">18798 11874 1164 0,'0'0'26'0,"112"-4"-26"0,-35 0 0 16,4-2 0-16,-5-3 3 16,-13 1 0-16,-18 2-2 15,-20 0-1-15,-14 1 1 16,-10 4 4-16,-1 1 19 15,-6 0-1-15,-16 16-12 16,-3 13-2-16,2 8 10 16,0 7-6-16,10 3-11 15,1 1 9-15,8 0-9 0,2-2 0 16,2-4 0-16,0-4-2 16,0-8-53-16,2-11-144 15,-2-11-544-15</inkml:trace>
  <inkml:trace contextRef="#ctx0" brushRef="#br0" timeOffset="128803.7794">19101 12112 995 0,'0'0'81'15,"130"-8"-76"-15,-54 4-3 16,-1-5-2-16,-6-4-4 15,-9-4-25-15,-15-7-113 16,-17-5 40-16,-11-3 85 0,-12 1 17 16,-5 2 132-16,0 6-23 15,-3 6-1-15,-2 7-21 16,2 8-12-16,3 2-11 16,0 0-46-16,0 16-18 15,8 13-4-15,5 11 4 16,2 2 2-16,-2 2 5 15,-4-4-7-15,-3-5 3 16,0-5-3-16,-5-9-1 0,1-7-42 16,-1-8-19-16,-1-6-11 15,0-2 25-15,3-16-35 16,2-9-45 0,2-4 81-16,5-1 47 0,2-2 12 15,3 3 49 1,1 7 6-16,2 8 39 0,-4 9-30 15,4 7-16-15,0 0-43 16,-1 11-15-16,0 9-2 16,-6 6 0-16,-3 4 0 15,-3 2-1-15,-4 0 3 16,-3-3-2-16,0-4 0 16,0-6-40-16,0-8-45 15,0-6-38-15,0-5-10 16,0-6 47-16,0-15-136 0,1-6-63 15,7-6 285-15,3-1 20 16,7 0 183-16,9-2-17 16,6 4-51-16,8 9 13 15,5 7-43-15,-1 14-24 16,-1 2 9-16,-5 11-36 16,-5 15-14-16,-7 6-30 15,-6 5-9-15,-9 6 8 16,-11 1-9-16,-1 1 0 15,-26-2-2-15,-19-8-151 16,-15-9-254-16</inkml:trace>
  <inkml:trace contextRef="#ctx0" brushRef="#br0" timeOffset="133794.5485">2709 14023 853 0,'0'0'327'16,"0"0"-327"-16,0 0-8 15,14 74 7-15,0-21-1 16,3 5 2-16,4 3-1 15,-4-3 1-15,-6-3-29 16,-8-6-25-16,-3-7 13 16,-11-6 6-16,-11-12-22 15,-3-10-17-15,1-12 40 16,1-2 34-16,-5-6 1 16,6-15 43-16,-2-1 6 0,6-3-6 15,5 3-1-15,5 5 16 16,8 5 17-16,0 6-46 15,3 6 8 1,24 0-38-16,12 8 1 16,7 12-5-16,2 3 3 0,1 3 1 15,-4-5 0-15,-2-1 0 16,-4-8 0-16,-2-8-23 16,-2-4-2-16,-7-3-5 15,-1-18-1-15,-11-8 21 16,-10-8-3-16,-6-7 13 15,-6-2 8-15,-21-5 2 16,-12-1-5-16,-7-2 35 0,-12 4-23 16,-3 6 30-1,0 12-17-15,1 12-6 0,15 15 6 16,11 5-22-16,10 10-8 16,15 19-5-16,9 11-2 15,0 7 7 1,15 4 0-16,21 1-23 15,16-2-34-15,9-4-70 16,3-13-131-16</inkml:trace>
  <inkml:trace contextRef="#ctx0" brushRef="#br0" timeOffset="133970.0361">3273 14289 1144 0,'0'0'49'0,"0"0"-44"15,0 0-5-15,0 0-2 16,0 0-2-16,0 0 4 16,28 95 0-1,-13-57-6-15,-4-3-34 0,-4-12-203 16</inkml:trace>
  <inkml:trace contextRef="#ctx0" brushRef="#br0" timeOffset="134145.5781">3212 14056 1233 0,'0'0'6'0,"0"0"-6"0,0 0-308 15,85 4 80-15,-27 16 80 16</inkml:trace>
  <inkml:trace contextRef="#ctx0" brushRef="#br0" timeOffset="134393.6784">3662 14251 338 0,'0'0'678'0,"-91"7"-642"0,60 0-36 15,13 0 13 1,17 4 48-16,1 3-48 15,22 5 3-15,15 6-11 16,8-1 1-16,-3-2-2 0,-8-1-2 16,-13-2-2-16,-12-3 0 15,-9-1-1-15,-12-4-1 16,-21-1 4-16,-5-3 8 16,-3-6-10-16,11-1-10 15,15 0-101-15,15-12-125 16,12-11-575-16</inkml:trace>
  <inkml:trace contextRef="#ctx0" brushRef="#br0" timeOffset="134591.1746">3904 14222 1093 0,'0'0'141'0,"0"0"-74"16,0 0 19-16,0 0 15 16,0 0-69-16,0 0-25 15,37 39-6-15,-16 16-1 16,3 12 1-16,-3 9 6 15,1 8-12-15,-2 2 5 16,1 1-10-16,-2-4-62 16,5-8-37-16,-8-14-2 15,-1-16-54-15,-3-21-128 16</inkml:trace>
  <inkml:trace contextRef="#ctx0" brushRef="#br0" timeOffset="134874.9496">3971 14156 747 0,'0'0'458'0,"0"0"-436"15,0 0-18-15,90-69-2 16,-38 69 1-16,2 20 2 15,-2 16-4-15,-9 12 2 16,-19 6-3-16,-18-1 0 16,-6-6 0-16,-34-9-2 0,-8-13 0 15,-4-12 1 1,4-12 0-16,6-1-14 0,14-26-46 16,13-17-138-16,9-10-279 15</inkml:trace>
  <inkml:trace contextRef="#ctx0" brushRef="#br0" timeOffset="135048.8233">4261 13771 1047 0,'0'0'93'15,"0"0"9"-15,0 0-94 16,0 0-6-16,0 0-2 16,34 118 16-16,-4-43 31 0,8 8-23 15,0 5-23-15,-1-1-2 16,-1-7-7-1,-3-9-125-15,4-16-172 16</inkml:trace>
  <inkml:trace contextRef="#ctx0" brushRef="#br0" timeOffset="135411.9124">4914 14147 1184 0,'0'0'38'15,"0"0"4"-15,0 0-42 16,-118-35 15-16,81 58 9 0,1 12-16 16,12 7-3-16,8 7-5 15,11-5 0-15,5-4-2 16,5-8 2-16,22-11-13 16,7-11-32-16,8-10-26 15,-2 0-41 1,-7-24 19-16,-12-5 56 0,-9-4 37 15,-12 2 62-15,0 5-1 16,-2 5 33-16,-8 8-11 16,2 7-26-16,2 6-20 15,3 0-37-15,3 20 0 16,0 7-1-16,2 6 1 16,20 1-3-16,14-4 3 0,9-3-49 15,7-9-54-15,0-11-127 16,1-7-338-16</inkml:trace>
  <inkml:trace contextRef="#ctx0" brushRef="#br0" timeOffset="135588.3958">5277 14160 1004 0,'0'0'86'16,"0"0"-75"-16,-84-7 42 15,66 30 4-15,11 9-17 16,7 6 4-16,0 3-17 15,22 0 12-15,9-5-16 16,5-6-21-16,3-8 5 16,3-4-7-16,7-9-62 0,-4-6-84 15,-2-3-263 1</inkml:trace>
  <inkml:trace contextRef="#ctx0" brushRef="#br0" timeOffset="136703.7612">5553 14300 1123 0,'0'0'115'16,"0"0"-114"-16,0 0 5 15,119-17 15-15,-76 8 4 0,-4-1-17 16,-6-3-8 0,-11-2 0-16,-13 1 5 15,-9 1-4-15,0 2 28 16,-24 3-19-16,-10 7-3 0,-5 1-7 15,-1 1 0-15,4 18 0 16,8 7 0-16,11 5 1 16,8 3 0-16,9-1 1 15,0-2-2-15,23-6 7 16,8-6-5-16,8-11-4 16,0-8 2-16,1 0-13 15,-4-5-11-15,-3-13-7 16,-14-4 14-16,-5-6 17 15,-7 1 0-15,-4 0 1 16,-2 2 3-16,-1 5 1 0,2 5 21 16,-2 8-7-16,1 6 14 15,4 1-31-15,1 1-2 16,4 16-6 0,2 6 3-16,-4 2 0 0,-1 2 0 15,0 0 2 1,1-2 0-16,1-4-1 0,4-4-24 15,-1-5 5-15,3-7-16 16,5-5 14-16,-1 0 17 16,6-7-14-16,-5-13 17 15,-1-1 0-15,-7-1 5 16,-3-1-2-16,-3 3 10 16,-3 5 10-16,-3 4 20 15,3 6-12-15,-3 5 7 0,3 0-35 16,0 0-9-16,6 14 3 15,0 6 3-15,0-1-3 16,0-2 1-16,6-2-15 16,1-4-6-16,2-4 16 15,3-5-17-15,-5-2 16 16,2 0 10-16,-1-11 2 16,-1-7-3-16,-4-1 3 15,1-3-1-15,-5 4 2 16,-4 4 2-16,-2 6 6 15,-2 7 16-15,0 1-13 16,0 0-13-16,1 7-16 0,4 8 16 16,1-3 0-1,4-2-5-15,5-3-2 0,6-2-10 16,9-5 6-16,6 0 5 16,1-7-7-16,-1-11 13 15,-5-7-2-15,-7 0 4 16,-6-2 0-16,-9 4 1 15,-6 8 17-15,-3 6 17 16,0 5-4-16,0 4-15 16,0 2-18-16,0 15-24 15,0 6 23-15,1 5 1 0,7-4-1 16,8-3-2 0,11-6 6-16,12-4-1 0,13-6 5 15,14-5-5-15,4 0 4 16,-1-12-6-16,-8-13 6 15,-12-5-3 1,-15-7-3-16,-13-2 7 0,-15-5 2 16,-6-3-8-16,-3 2 11 15,-15 11-12-15,-3 11 0 16,0 13-3-16,4 10 3 16,3 11-6-16,8 20 3 15,4 12-1-15,2 7 3 16,0 5 1-16,14-4 0 15,5-2-2-15,5-9 5 16,0-5-4-16,0-10 1 16,0-12-47-16,-12-8-55 0,-12-5-217 15</inkml:trace>
  <inkml:trace contextRef="#ctx0" brushRef="#br0" timeOffset="136875.5981">6946 14105 1072 0,'0'0'142'16,"98"-2"-141"-16,-45 2-1 15,-1 0 1-15,-3 0-4 16,-10 0 3-16,-6 0-147 0,-9-6-344 16</inkml:trace>
  <inkml:trace contextRef="#ctx0" brushRef="#br0" timeOffset="137687.1753">8046 14121 1259 0,'0'0'32'0,"0"0"-32"15,0 0 0-15,0 0 42 16,101 12 2-16,-29-8-25 15,7 4-19-15,3 2-38 16,-10 0-72-16,-14-1-182 16</inkml:trace>
  <inkml:trace contextRef="#ctx0" brushRef="#br0" timeOffset="137857.4738">8241 14314 1040 0,'0'0'142'0,"0"0"-141"0,0 0 5 16,137 10 14 0,-56-7 11-16,10 0-31 15,4-2-70-15,-2-1-304 16</inkml:trace>
  <inkml:trace contextRef="#ctx0" brushRef="#br0" timeOffset="138587.2863">9382 13884 1271 0,'0'0'89'0,"0"0"-65"16,0 0-24-16,0 0-13 16,0 0 13-16,-58 97 6 15,39-28-5-15,5 3 3 16,4-3-4-16,6-7 0 0,4-10 1 16,0-14 5-1,0-10-12-15,7-13-11 0,6-12-23 16,-1-3 30-16,5-12 4 15,-4-18-2-15,0-9 3 16,-5-10-1-16,-2-6 6 16,-3-4 1-16,0 1 5 15,-1 8 17-15,-1 12 27 16,3 14 1-16,-2 10 12 16,1 8-4-1,6 6-25-15,10 5-34 0,12 19-3 16,8 13 3-16,5 8 0 15,-3 10 0-15,-6 2-2 16,-6 4 0-16,-6-4-26 16,-5-4-83-16,-9-5-59 15,-9-14-101-15,0-13-541 16</inkml:trace>
  <inkml:trace contextRef="#ctx0" brushRef="#br0" timeOffset="138739.9999">9311 14264 1217 0,'0'0'54'0,"80"-36"-54"16,-11 26 4-16,13 4-2 15,15 2-1-15,8 3-2 0,5-4-72 16,0-3-129-16,-11-6-320 16</inkml:trace>
  <inkml:trace contextRef="#ctx0" brushRef="#br0" timeOffset="138925.5061">10180 14034 562 0,'0'0'319'0,"-126"2"-269"15,69 15-22-15,15 6 56 16,21 3 19-16,20 5-65 16,2 5 5-16,34-1-12 15,13-3-8-15,10-3-9 16,7-8-7-16,7-5-7 15,-2-7-38-15,0-5-88 16,-6-4-158-16</inkml:trace>
  <inkml:trace contextRef="#ctx0" brushRef="#br0" timeOffset="139155.1863">10976 14087 1199 0,'0'0'44'0,"103"16"-44"16,-41-4 0-16,1-2 1 0,-3-2-1 15,-14 0-73-15,-15-3-181 16,-20-4-358-16</inkml:trace>
  <inkml:trace contextRef="#ctx0" brushRef="#br0" timeOffset="139290.9479">10922 14294 233 0,'0'0'796'0,"0"0"-739"16,0 0-9-16,134 53 28 15,-52-47-14-15,4-4-49 16,-1-2-13-16,-8 0-125 15,-13-14-299-15</inkml:trace>
  <inkml:trace contextRef="#ctx0" brushRef="#br0" timeOffset="139976.7409">11756 14493 1329 0,'0'0'102'0,"0"0"-101"0,0 0-2 16,106 84 1-16,-70-47 0 16,2 1 4-1,3-1-4-15,-1-3 0 16,-4-5 0-16,-6-13-5 0,-5-8-32 15,-4-8 8-15,-1-12 16 16,-1-19 1-16,0-15-8 16,-5-14 11-16,-7-12 1 15,-5-12-4-15,-2-10 9 16,0-11 0-16,-14-3 3 16,-5-3 1-16,-5 4 4 15,-2 5 8-15,0 13 7 0,3 17-8 16,10 17 7-16,3 21-17 15,7 15 5-15,3 10-7 16,0 9-9-16,0 0-68 16,14 10-34-16,3 14 4 15,5 4 19-15,-4 3-90 16,-6-3-256-16</inkml:trace>
  <inkml:trace contextRef="#ctx0" brushRef="#br0" timeOffset="140267.1957">11987 13618 844 0,'0'0'55'0,"0"0"-29"16,0 0 9-16,0 0 56 15,0 0-44-15,150-18-47 16,-24 18-2-16,36 0 2 15,31 0 5-15,22-7 37 16,28-9-3-16,36-2-19 16,41 5-10-16,39 8-3 15,20 5-4-15,3 11-1 16,-18 13-2-16,-27 4-4 16,-31-1-27-16,-31-3-43 15,-34-5-69-15,-37-7-61 16,-33-11-270-16</inkml:trace>
  <inkml:trace contextRef="#ctx0" brushRef="#br0" timeOffset="141978.1649">12174 13653 982 0,'0'0'23'0,"0"0"-23"15,0 0 0-15,0 0 5 16,0 0 36-16,0 0-25 15,85-18-16-15,-32 18 0 16,12 0-1-16,8 0 1 16,10 0 0-16,7 0 2 15,10 0 0-15,0 0-1 0,4-2-1 16,-4-1 4 0,0-2-1-16,-1 0-2 15,-1-1-1-15,-1 0 0 0,0 0-3 16,2 0 3-1,-1-4-1-15,-2 1 2 16,-5 0 1-16,-2-1-2 0,-1-2 0 16,2 2-2-16,7-1 5 15,14 1-1-15,13 3 11 16,8-1 42-16,5 2-13 16,-3 1-9-16,-4-6 4 15,-9 2 9-15,-11-4-4 16,-18 0-11-16,-17 3-3 15,-18 0-10-15,-17 5 7 16,-14 1-20-16,-12 2-4 0,-9 1-1 16,-5 1-64-1,-2 0-71-15,-20 0-103 0,-8-4-553 16</inkml:trace>
  <inkml:trace contextRef="#ctx0" brushRef="#br0" timeOffset="142452.2064">13918 13445 1064 0,'0'0'19'16,"0"0"-19"-16,121 1 0 16,-33 3 17-16,19 5 30 15,22 1-27-15,9-1-2 16,7 3-3-16,0-2 12 15,-5-5-18-15,-7-2-4 16,-3-3-2-16,-8 0-2 16,2-6-1-16,5-5 1 15,4 2 1-15,6 2 4 16,3 2-1-16,-11 5 9 0,-9 0 13 16,-13 0-13-16,-15 0 1 15,-16 0-1-15,-17 2-6 16,-18 1 9-16,-20-3-16 15,-13 0 2-15,-9 0-3 16,-1 0-9-16,0 0-68 16,-16 0-98-16,-12 0-215 15</inkml:trace>
  <inkml:trace contextRef="#ctx0" brushRef="#br0" timeOffset="144593.2482">12936 14099 1031 0,'0'0'92'0,"0"0"-80"16,0 0-12-16,0 0-5 15,-73 73 5-15,48-17 3 16,1 3 0-16,3 1-2 16,6-5-1-16,9-8 0 0,3-9-1 15,3-11 1-15,0-15-23 16,4-11-10-16,9-1 6 15,4-18 18-15,0-11-39 16,1-8-7-16,-2-3 55 16,-3-5 0-16,-3 1 7 15,-4 1 24-15,-5 5 6 16,1 7 23-16,-2 11 9 16,0 8-22-16,1 11 26 15,9 1-43-15,5 8-28 16,12 17-4-16,6 9 1 15,3 6 0-15,4 0 1 0,-4 3 0 16,0-2-4 0,-6-4-14-16,-8-5-97 15,-10-10-163-15</inkml:trace>
  <inkml:trace contextRef="#ctx0" brushRef="#br0" timeOffset="144926.6322">12886 14359 1024 0,'0'0'0'0,"94"-19"-6"15,-26 12-15-15,5-2 21 0,-1-1 0 16,-8-2-6 0,-15 0 5-16,-16-4-12 0,-14 0 13 15,-14-1 6-15,-5 0 18 16,0 2 39-16,-8 3 12 15,0 5-21-15,2 3 14 16,3 4-34-16,3 0-12 16,0 0-22-1,0 16-2-15,0 7 1 0,0 7 1 16,6 5 0-16,7 5 0 16,-1-1 3-16,3 0-3 15,-5 0 0-15,-1 0-23 16,-1-3-41-16,-4-6-33 15,0-4-61-15,1-11-113 16</inkml:trace>
  <inkml:trace contextRef="#ctx0" brushRef="#br0" timeOffset="145295.1904">13429 14274 994 0,'0'0'40'0,"0"0"-14"16,0 0-25-16,103-49 29 15,-66 49 12-15,-2 11-38 16,-3 14-4-16,-14 1 0 0,-9 2-19 16,-9 0-38-1,-9-2 9-15,-14-4 6 0,1-2-30 16,11-3 28-16,7-2 29 15,4 0 10-15,10-1 5 16,12 0 5-16,-2 0-2 16,-3 0 31-16,-8-1 34 15,-8 1-5-15,-1 0-9 16,-1-1 0-16,-23-2 14 16,-7-1 1-16,-7-3-25 15,2-2-10-15,6-2-29 16,11-3-3-16,10 0-2 15,9-7-113-15,8-11-278 16</inkml:trace>
  <inkml:trace contextRef="#ctx0" brushRef="#br0" timeOffset="145592.7558">13783 13901 1187 0,'0'0'17'16,"0"0"-12"-16,0 0-4 15,114-42 5-15,-65 42 5 0,-4 20-9 16,-12 10-2-16,-15 4-4 16,-18 4 3-16,-3 2-3 15,-29 3-1-15,-9-2 3 16,3-1 2-1,9-5 0-15,12-6 0 16,17-2 3-16,1-4-3 0,32-5 1 16,17-4 2-16,11-3-3 15,4-11-98-15,-5 0-223 16</inkml:trace>
  <inkml:trace contextRef="#ctx0" brushRef="#br0" timeOffset="145816.9183">14409 14341 1202 0,'0'0'51'16,"98"6"-44"-16,-44-6 35 16,-5 0 50-16,-3 0-35 15,1 0-43-15,2 0-14 16,-2-2-2-16,-9-3-42 15,-13-2-49-15,-16-6-65 16,-9-5-120-16,-13-2-193 16</inkml:trace>
  <inkml:trace contextRef="#ctx0" brushRef="#br0" timeOffset="145970.1671">14589 14133 997 0,'0'0'100'16,"0"0"-100"-16,0 0 0 15,0 0 55-15,6 108 9 16,15-63-44-16,0 0-10 16,-2 1-10-16,1-5-1 15,-4-4-113-15,3-9-205 16</inkml:trace>
  <inkml:trace contextRef="#ctx0" brushRef="#br0" timeOffset="146593.1648">15319 14239 248 0,'0'0'902'16,"0"0"-902"-16,0 0 0 15,0 0-2-15,60 102 2 16,-40-54 0-16,1 2 0 16,-4 0 0-16,-6-3 3 15,-3-6-3-15,-5-6 0 0,-3-7-1 16,0-8-3 0,0-8 0-16,0-5-68 15,0-7 9-15,0 0-1 0,0-8 49 16,-5-13-22-16,-1-7 20 15,-2-5 16 1,-1-10 0-16,-2-6 2 16,-1-5 7-16,5 0 97 15,4 4 13-15,3 1-22 0,1 8-23 16,22 7-31-16,5 12 8 16,6 11-25-16,7 9-13 15,-1 2-12-15,-3 11 0 16,-7 12-1-16,-12 2-4 15,-10 4-1-15,-8-1-1 16,0-2-23-16,-6 1-6 0,-3-2-10 16,5 1 3-16,4-2 3 15,2-1-3-15,13-2 23 16,3-4 20-16,-6-2 2 16,-3-3-2-16,-9-2 1 15,0 0 0-15,-12-1 23 16,-15 2 21-1,-6-2-12-15,-3-1-4 16,7 0-22-16,9-2-1 0,10 0-6 16,10 0-2-16,6-2-52 15,24-1-112-15,17-3-297 16</inkml:trace>
  <inkml:trace contextRef="#ctx0" brushRef="#br0" timeOffset="146825.4056">16180 14382 922 0,'0'0'64'16,"0"0"-40"-1,0 0-17-15,0 0 23 0,-100-8 35 16,68 37-37-16,9 7-16 16,9 4 1-16,8 3-2 15,6-1 22-15,0-4 5 16,18-7-10-16,6-6-3 15,3-8-22-15,3-8 3 0,4-6-6 16,6-3-58 0,12-6-156-16,13-14-473 15</inkml:trace>
  <inkml:trace contextRef="#ctx0" brushRef="#br0" timeOffset="147162.877">16527 14135 786 0,'0'0'125'0,"0"0"-2"0,0 0-48 16,0 0-39-16,121-26-34 16,-79 47-2-16,-6 8-1 15,-12 1-2-15,-17 2-6 16,-7-1-12-16,-7-6-4 15,-14-5 19 1,1-3 2-16,4-6 4 0,7-1 1 16,9-4-1-16,0 0 6 15,25-1 48-15,19-4 19 16,11-1-24-16,7 0-37 16,4 0-10-16,-6-1-2 15,-8-10-32-15,-15 1-80 16,-13-3-106-16,-18-3-210 15</inkml:trace>
  <inkml:trace contextRef="#ctx0" brushRef="#br0" timeOffset="147942.6683">15065 13551 834 0,'0'0'77'0,"0"0"-61"16,0 0-1-1,0 0 49-15,0 0-48 0,127 15 0 16,-43-5 3-16,13 0 6 16,7-2 0-16,5 0-7 15,3-2-1-15,0 0-4 16,3 1-5-16,-4 0-2 16,-11-4-2-16,-10-3 3 15,-18 0 4-15,-20 0 2 16,-19 0 5-16,-14-3-7 15,-15 2-11-15,-4 1 0 16,0 0-41-16,-14 7-118 0,-16 3-173 16</inkml:trace>
  <inkml:trace contextRef="#ctx0" brushRef="#br0" timeOffset="165473.4209">9349 16030 1222 0,'0'0'15'15,"0"0"-15"-15,0 0-8 16,0 0 4-16,0 0-6 16,0 0 8-16,-83 131 2 15,68-59 0-15,5-1-1 16,5-3 5-16,4-9-9 16,-2-9-4-16,1-11-38 15,1-17-18-15,-1-13 18 16,-2-9 33-16,1-9 14 0,3-22 0 15,0-15 0 1,0-13 0-16,0-5 0 0,10-5 8 16,2-3 6-16,3 0 2 15,0 2 18-15,0 10 17 16,0 10-14 0,-3 15 10-16,4 17-8 0,-1 11 5 15,8 7-38-15,9 20-2 16,13 22-8-16,6 13 1 15,9 12 2-15,-4-2-3 16,-1 3 2-16,-4 0-2 16,-8-3-16-16,-7-5-66 15,-12-8-76-15,-12-16-140 0</inkml:trace>
  <inkml:trace contextRef="#ctx0" brushRef="#br0" timeOffset="165647.9612">9371 16293 1125 0,'0'0'26'15,"0"0"-13"-15,0 0-12 0,0 0-1 16,125-56 0-16,-51 56-1 16,9 0-3-16,8 9-43 15,1 4-107-15,8-4-65 16,-5-3-328-16</inkml:trace>
  <inkml:trace contextRef="#ctx0" brushRef="#br0" timeOffset="165842.2274">10364 16099 899 0,'0'0'69'0,"-121"-6"-33"15,66 12-14-15,12 13 17 16,19 5 23-16,15 4-35 15,9 4-26-15,19 5 5 16,23 0 1-16,16-1-1 16,10-5-6-16,4-6-12 15,3-5-100-15,3-12-138 0</inkml:trace>
  <inkml:trace contextRef="#ctx0" brushRef="#br0" timeOffset="166068.5213">11252 16112 1090 0,'0'0'92'15,"0"0"-84"-15,0 0-8 16,88-6-3-16,-25 11 3 0,4 5 2 15,3 2-2-15,-8-1-129 16,-12-1-91 0,-17-4-292-16</inkml:trace>
  <inkml:trace contextRef="#ctx0" brushRef="#br0" timeOffset="166221.1643">11267 16312 866 0,'0'0'9'16,"0"0"-2"-16,114 23-5 16,-55-21 43-16,8-2-10 15,-2 0-35-15,-6 0-109 0,-10-7-467 16</inkml:trace>
  <inkml:trace contextRef="#ctx0" brushRef="#br0" timeOffset="167290.601">12405 16727 1265 0,'0'0'44'0,"0"0"-39"16,0 0-5-16,94 95 1 16,-61-69 0-16,1 1 1 15,2-5 0-15,0-7-2 16,1-7-20-16,-6-8-26 16,-8 0 22-16,-1-25 11 15,-6-12 12-15,-8-13-7 16,0-15 8-16,-8-10 0 15,0-12-5-15,-5-10 4 0,-6-10-2 16,-5-3 3 0,-6-5 1-16,-2 6 2 0,-6 12 1 15,0 10 19 1,2 18-15-16,4 14 11 0,9 13 5 16,8 11-13-16,7 9 4 15,0 11-11-15,0 1-2 16,7 7-2-16,5 3-6 15,2 0-10-15,-4 0-11 16,-3 0-4-16,-4 2 1 16,-3 3 4-16,0 1 4 0,0-5 18 15,-6 0-5-15,-10-1 9 16,-2 0 0 0,0 0 3-16,-1-8 6 0,5-6-9 15,5 3 8-15,2 0 19 16,7-2-10-16,9 1 8 15,30 2-24-15,25 1 1 16,25 5-3-16,22 1 1 16,18 3 0-16,22 0 1 15,13 0-1-15,20 0-1 16,13 0-2-16,22 0-21 16,30 0 0-16,18 0-2 15,17-2 9-15,8-5 8 16,-10-1 8-16,-10 4 1 15,-20 4 0-15,-27 0 1 0,-22 0-2 16,-24 0 1-16,-19 6 0 16,-23 2 4-16,-13 0-2 15,-17-2-2-15,-19-6 0 16,-18 0 0-16,-16 0 7 16,-15-3 0-16,-6-4-1 15,-2-3 2-15,2-1-8 16,0 1-12-16,-2 1-100 15,-3 3-206-15</inkml:trace>
  <inkml:trace contextRef="#ctx0" brushRef="#br0" timeOffset="169349.2658">13591 16049 1346 0,'0'0'63'0,"0"0"-63"16,0 0-10-16,0 0-3 15,0 0 10-15,-13 111 3 16,-13-54 0-16,-2-3 2 0,0-4 0 15,1-9-2-15,10-9 0 16,6-11 0-16,6-7 5 16,5-7-4-1,0-1-1-15,25-5-1 0,20-1 1 16,12 0 0 0,11 0-10-16,1-4-5 0,-2-9-1 15,-6-1 9-15,-10-1 4 16,-12-3 2-16,-14-1 1 15,-10-1 0-15,-10-2 6 16,-5 0-2-16,0-1-1 16,-20 4-2-16,-4 4 0 0,-1 3-1 15,0 8 16 1,4 3-5-16,1 1-4 16,7 4 2-16,3 16-6 0,7 10 0 15,3 6 2-15,3 6 4 16,19 1 2-16,5-3-6 15,2 0-4-15,1-5-1 16,-3-6-2 0,-3-7-37-16,-3-6-46 0,-2-8-57 15,-2-7-124-15,-4-1-321 16</inkml:trace>
  <inkml:trace contextRef="#ctx0" brushRef="#br0" timeOffset="169715.7341">14175 15917 1026 0,'0'0'83'0,"0"0"-42"16,22-74-30-16,5 64-2 0,2 4 19 16,6 6 11-1,-2 0-28-15,-3 10-11 16,-10 14 0-16,-12 2 0 16,-8 7-1-16,-8-1 0 15,-19 2 1-15,-1-2 0 0,1-6 4 16,7-3-4-1,9-6 3-15,8-6-2 0,3 2 4 16,15-3 6-16,25 2 1 16,16 1-12-16,13-2-12 15,3-1-159-15,0-3-246 16</inkml:trace>
  <inkml:trace contextRef="#ctx0" brushRef="#br0" timeOffset="169996.7983">14974 16448 1003 0,'0'0'26'16,"104"6"-18"-16,-36-6-4 16,3 0 51-16,-2 0-19 0,-6 0-31 15,-8-2-5 1,-12-8-122-16,-19-7-216 16</inkml:trace>
  <inkml:trace contextRef="#ctx0" brushRef="#br0" timeOffset="170167.1373">15150 16181 1089 0,'0'0'76'16,"0"0"-75"-16,0 0 18 0,-1 93 43 16,13-44-14-16,4 4-30 15,-2 2-14-15,-3-2-4 16,-5-6-1-16,-6-5-89 15,0-11-153-15,0-11-585 16</inkml:trace>
  <inkml:trace contextRef="#ctx0" brushRef="#br0" timeOffset="171510.6122">16144 16456 702 0,'0'0'428'0,"0"0"-353"15,-6-89-43-15,6 65 34 16,16 2 12-16,8 3-26 0,11 7-27 15,6 6-17 1,1 6-8-16,-6 0-4 16,-9 3 3-16,-13 12-20 0,-12 1-10 15,-2 2 5-15,-9 2 15 16,-9 0 7-16,-1 1 3 16,5 0-1-16,8 0 1 15,6 1-4-15,0-2-10 16,20 3 8-16,2 0-1 15,-5-3 8-15,-5-4-2 16,-11-2 1-16,-1-3 0 16,-16-1 2-16,-20-4 17 15,-9-4 32-15,-7 0-28 16,5-2-15-16,11 0-7 0,16 0-25 16,17-2-93-16,6-12-203 15</inkml:trace>
  <inkml:trace contextRef="#ctx0" brushRef="#br0" timeOffset="171790.3126">16663 16152 1154 0,'0'0'44'16,"0"0"-34"-16,103-4-8 15,-52 23-3-15,-5 4 2 0,-16 2 1 16,-20 2-2-16,-10 2-3 16,-14 1 0-16,-18-4 3 15,2 1 2-15,8-7 15 16,8-4-1-16,11-5 1 16,3-1-11-16,18-3 11 15,24-4 18-15,21-1-25 16,19-2-10-1,10 0-72-15,7-18-209 0</inkml:trace>
  <inkml:trace contextRef="#ctx0" brushRef="#br0" timeOffset="172013.5507">18119 16230 1404 0,'0'0'56'16,"114"-4"-44"-16,-43 4-11 15,2 0-1-15,-6 0-3 16,-8 0-10-16,-14 0-91 16,-20 0-64-16,-24 0-108 15,-10 1-194-15</inkml:trace>
  <inkml:trace contextRef="#ctx0" brushRef="#br0" timeOffset="172135.2605">18314 16293 827 0,'0'0'156'0,"0"0"-26"16,0 0-22-16,0 0-2 15,111 57-34-15,-50-51-33 16,7 3-39-16,-2-1-26 16,-6-2-165-16,-15-2-381 15</inkml:trace>
  <inkml:trace contextRef="#ctx0" brushRef="#br0" timeOffset="172739.3693">19043 16759 1089 0,'0'0'29'0,"0"0"-25"15,94 89 6-15,-63-56 101 16,1-2-32-16,0 0-20 15,2-7-25-15,1-4 8 16,-1-10-8-16,-4-10 5 16,-2-4-11-16,-4-22-1 15,-3-12-4-15,-6-14-12 16,-11-14-2-16,-4-16 1 16,-1-14-10-16,-21-12 0 15,-4-9-2-15,0-4-8 16,3 2 5-16,8 9 3 15,9 11 2-15,6 13 1 16,11 11 0-16,19 8 0 0,8 8-1 16,5 6-6-16,-1 8 5 15,-6 10 1-15,-4 8-10 16,-9 6 6-16,-3 4-6 16,-10 1 1-16,-8 1 1 15,-2-2-7-15,-3-1 3 16,-18-3-8-16,-3 2 0 15,-3 0 10-15,6 7 3 16,11 5 7-16,10 1 1 0,9 0 0 16,37 0 4-1,31 2-5-15,37 1 0 0,35 3 8 16,36 0 3 0,28-1 5-16,19-3 2 15,12 0-2-15,9-2-6 16,7-1-10-16,5-1 0 15,-3-6 7-15,-14-4-7 0,-21-7 0 16,-19-6-4-16,-20-1-4 16,-23-1-6-16,-27 4-12 15,-29 4-34-15,-22 6-56 16,-26 7-19-16,-18 6-47 16,-19 6-117-16</inkml:trace>
  <inkml:trace contextRef="#ctx0" brushRef="#br0" timeOffset="173940.1755">20111 16015 245 0,'0'0'1140'15,"0"0"-1060"-15,0 0-80 16,0 0-8-16,0 0 3 16,0 0 3-16,0 0 2 15,60 125 0-15,-56-67 2 16,-2-2-2-16,-2-2 0 15,0-6-7-15,0-7-54 0,1-7-35 16,7-9-54-16,8-13-141 16</inkml:trace>
  <inkml:trace contextRef="#ctx0" brushRef="#br0" timeOffset="174271.1661">20706 15989 1233 0,'0'0'92'0,"0"0"-84"16,0 0-8-1,0 0-2-15,0 0 2 0,-84 97 6 16,68-43-5 0,7 1 0-16,9 0-1 15,0-4-6-15,12-7-17 0,18-10-12 16,3-14 2-16,1-7 16 15,-7-10-3-15,-9-3 20 16,-12 0 2-16,-5-9 17 16,-1-7 33-16,-12-4-3 15,-19-2-29-15,-10 0 4 16,-1 7-3-16,4 5-11 16,13 6-10-16,14 4-5 15,11 0-45-15,15 5-115 16,34 8-149-16</inkml:trace>
  <inkml:trace contextRef="#ctx0" brushRef="#br0" timeOffset="174489.26">21400 16249 1327 0,'0'0'62'0,"105"-26"-56"16,-33 21-4-16,9-1 19 16,1 3 21-16,-7 3-39 0,-7 0-3 15,-15 0-73-15,-17-3-51 16,-19-2-81-16,-17-9-192 16</inkml:trace>
  <inkml:trace contextRef="#ctx0" brushRef="#br0" timeOffset="174680.9993">21674 16030 472 0,'0'0'753'0,"0"0"-696"16,0 0-50-16,0 0-7 16,-7 75 75-16,7-32-23 15,0 8-36-15,0 4-9 16,0-4-7-16,10 0-17 15,6-8-82-15,9-9-78 0,6-8-229 16</inkml:trace>
  <inkml:trace contextRef="#ctx0" brushRef="#br0" timeOffset="175058.2418">22430 16118 1172 0,'0'0'82'0,"0"0"-63"0,0 0-19 16,-93 6 1-1,81 14 26-15,6 3 1 16,4 0-16-16,2-4-11 16,9-2-1-16,17-7-14 15,2-9-1-15,2-1-29 16,-6-7-8-16,-2-11 16 0,-4-7 27 15,-6 0 9-15,-3 0 2 16,-2 3 16-16,-5 5 36 16,-1 5 23-16,-1 7-1 15,0 5-15-15,0 0-44 16,0 18-17-16,0 13-2 16,2 16 2-16,1 7 8 15,1 6-8-15,1 3 2 16,0-6-5-16,3-2-27 0,4-7-54 15,8-6-36-15,4-11-132 16,7-12-615-16</inkml:trace>
  <inkml:trace contextRef="#ctx0" brushRef="#br0" timeOffset="175305.1899">23672 16162 1429 0,'0'0'0'0,"100"-4"-10"15,-24 4-29-15,11 4 34 16,-1 5-22-16,-11 1-97 15,-18-4-148-15,-29 0-403 16</inkml:trace>
  <inkml:trace contextRef="#ctx0" brushRef="#br0" timeOffset="175439.5434">23835 16313 1084 0,'0'0'90'0,"0"0"-55"0,109 53 0 16,-39-36 22-16,6-2-33 15,3 1-24 1,0-4-18-16,-4-7-163 0,-11-5-307 16</inkml:trace>
  <inkml:trace contextRef="#ctx0" brushRef="#br0" timeOffset="175972.158">24602 16471 1113 0,'0'0'50'16,"0"0"-50"-16,0 0 3 0,98 91 25 16,-71-61 36-1,1 1-26-15,5-2-33 0,-2-2 0 16,1-7-4 0,-5-7 1-16,-4-9 1 0,-1-4-2 15,-2-4 5 1,0-19-2-16,-4-11 6 0,-1-11 3 15,-5-11-5-15,-2-15-2 16,-5-11-2-16,-3-11-1 16,0-7-3-16,-4-7 0 15,-16-1-10-15,-5 8 7 16,-4 9 0-16,1 16 3 16,4 14 2-16,6 13 7 15,8 10 4-15,5 10 6 16,4 6-8-16,1 8-6 0,0 6 4 15,0 2-8-15,3 2-1 16,7-1-1-16,7 2-2 16,5-2-1-16,12-1-8 15,16 0 9-15,24-2-3 16,25 3 0 0,24 0 6-16,33 2 0 15,23-1 0-15,13 0 0 0,9 3 0 16,-5 1 0-16,-8 0-1 15,-15 0 1-15,-21 0 0 16,-31 0 0-16,-39 1-5 16,-33 1-34-16,-32-2-24 0,-17 0-38 15,-34 0-170 1</inkml:trace>
  <inkml:trace contextRef="#ctx0" brushRef="#br0" timeOffset="176872.2074">25564 15916 1127 0,'0'0'77'16,"0"0"-40"-16,0 0-12 15,0 0 35-15,80-65 40 16,-53 63-42-16,-3 2-42 0,2 0-12 15,-9 16-4 1,-7 6 0-16,-10 7-3 0,0 4 1 16,-8 3 2-16,-11-3 0 15,4-3-7-15,4-4 6 16,11-7-3-16,6-1-3 16,27-5 6-16,13-4-8 15,14-5-14-15,4-4-7 16,5-1 5-16,-1-17 20 15,-9-5 3-15,-12-5 2 16,-17-5 5-16,-15 1 0 16,-15-1 8-16,0 5 9 0,-16 7-19 15,-11 7 5-15,3 10-8 16,4 4 0-16,6 4-6 16,8 17 1-16,6 13 2 15,4 9 5-15,23 7-2 16,9 2 12-16,3-2-6 15,-1 0-5-15,-6-5 10 16,-10-3-10 0,-7-8-1-16,-13-6 2 0,-2-10-1 15,-17-10-2-15,-20-8-11 16,-14-1-29-16,-12-24-83 16,-4-12-164-16,8-8-485 15</inkml:trace>
  <inkml:trace contextRef="#ctx0" brushRef="#br0" timeOffset="176999.2504">26198 15943 1109 0,'0'0'64'15,"161"-13"-52"-15,-70 13-12 16,5 0 0-16,-5-1-48 16,-6-4-198-16</inkml:trace>
  <inkml:trace contextRef="#ctx0" brushRef="#br0" timeOffset="177238.174">27529 15941 803 0,'0'0'610'0,"0"0"-610"0,121-11-34 16,-66 11 15-16,-1 0 10 16,-4 1-65-16,-11 5-142 15,-13-3-342-15</inkml:trace>
  <inkml:trace contextRef="#ctx0" brushRef="#br0" timeOffset="177374.6839">27542 16175 1131 0,'0'0'60'0,"85"12"-44"16,-25-7-11-1,7-5 15-15,2 0-10 0,4 0-10 16,-4-1-140-16,-5-15-305 16</inkml:trace>
  <inkml:trace contextRef="#ctx0" brushRef="#br0" timeOffset="177699.0943">28639 15834 433 0,'0'0'420'0,"0"0"-416"0,0 0-4 15,0 0 2-15,0 0 2 16,-36 99 43-16,69-67 11 16,9 1-20-16,4-4 12 15,-3-1 27-15,-4-6 4 16,-7-4-22-16,-9-1-15 16,-10-2-8-16,-7 2-24 15,-6 4-12-15,0 4 4 0,-22 2-4 16,-12-4 4-1,-11-3 5-15,-1-6-9 16,-8-8-31-16,3-6-77 16,2-3-122-16,9-20-490 0</inkml:trace>
  <inkml:trace contextRef="#ctx0" brushRef="#br0" timeOffset="177850.3663">28769 15893 1120 0,'0'0'0'16,"137"-41"-20"-16,-65 29-66 16,-7 2-108-16,-7 3-299 15</inkml:trace>
  <inkml:trace contextRef="#ctx0" brushRef="#br0" timeOffset="178401.9939">29231 15737 979 0,'0'0'67'0,"0"0"-22"0,0 0-20 16,0 0-3-16,0 0 6 15,0 0 15-15,60 100-24 16,-42-57-10-16,-3 4-6 16,-2-1-3-16,-1-4 3 15,-1-9-3-15,-1-13-2 16,-1-9-52-16,0-11-18 0,3-8 27 15,0-21-51 1,0-11-16-16,1-6 87 0,-1 0 25 16,0 4 6-1,-3 7 57-15,-2 8 26 16,-2 12-34-16,0 11 40 0,2 4-32 16,3 6-54-1,6 17-9-15,1 12-2 16,1 8 2-16,-8 4-4 0,-1 1 3 15,-1-4 0 1,-5-9 1-16,-2-11-2 0,-1-10-1 16,0-9-9-16,5-5-24 0,1-6 28 15,3-20-12 1,4-11-66-16,1-7 56 16,3-3 30-16,2 2-3 0,4 2 3 15,4 7 1 1,0 7 2-16,1 8 12 0,-4 10 9 15,-4 8 24-15,0 3-13 16,-4 16-32-16,1 15-2 16,-3 10 2-1,-1 7 0-15,-4 7-4 0,-1 1 1 16,-4 2-2-16,-1-3-2 16,-3-8-103-16,0-9-126 15,0-7-556-15</inkml:trace>
  <inkml:trace contextRef="#ctx0" brushRef="#br0" timeOffset="178634.7437">28664 16956 1331 0,'0'0'104'15,"154"17"-91"-15,-40-10-3 16,13-4 53-16,6-3-16 16,8 0-21-16,2 0-9 15,-6-6-17 1,-10-3-7-16,-26-3-8 0,-27 2-97 16,-33-3-80-16,-36-2-145 0</inkml:trace>
  <inkml:trace contextRef="#ctx0" brushRef="#br0" timeOffset="178830.9858">28789 17248 1362 0,'0'0'107'0,"179"0"-90"15,-56 0-13-15,5 0 17 16,2-5 51-16,-3-9-43 0,-9-4-29 15,-14-5-9 1,-19-7-77-16,-24-5-104 0,-20-5-200 16</inkml:trace>
  <inkml:trace contextRef="#ctx0" brushRef="#br0" timeOffset="180321.9152">4416 4267 1204 0,'0'0'39'0,"0"0"-26"15,0 0-8-15,0 0 3 16,0 0-3-16,0 0-2 15,0 0 0-15,-63 36-2 16,54-18-1-16,9 2 0 0,0-2 1 16,9 1-1-16,18-1 2 15,13 1-1-15,2-3-1 16,0 0 0-16,4-2 0 16,-6-1 0-1,-2-1 1-15,-10 0-1 0,-4-3 0 16,-12-2-2-16,-9-1 1 15,-3 1-4-15,-3 0 1 16,-24-2 3-16,-15-2-55 16,-13-3-92-16,-9 0-176 0</inkml:trace>
  <inkml:trace contextRef="#ctx0" brushRef="#br0" timeOffset="180477.0035">4258 4268 685 0,'0'0'365'16,"127"-58"-359"-16,-47 29-6 16,-1 1 0-16,-6-1-2 15,-9 3-5-15,-4 3-149 16,-11-1-104-16</inkml:trace>
  <inkml:trace contextRef="#ctx0" brushRef="#br0" timeOffset="181014.2034">4853 3992 762 0,'0'0'264'15,"0"0"-192"-15,0 0-71 16,0 0 17-16,0 0 13 16,0 0 6-16,27 81-6 15,7-47-13-15,6 0-7 16,10-2-2-16,0-7-5 16,-1-6-2-16,-7-6-2 15,-13-7 0-15,-12-3-13 16,-9-3-8-16,-8-5 8 15,0-13 9-15,0-7-8 16,-18-3 8-16,-3-1 4 0,-1-2 5 16,6 3 22-1,8 4 20-15,8 5 0 0,0 5-6 16,12 3-34-16,13 7-7 16,5 4-3-16,8 0-3 15,0 14 5-15,-2 9-1 16,-2 4 2-16,-8 1 0 15,-10 1-2 1,-4-2 2-16,-9-5-3 0,0-6-21 16,-3-7-11-16,0-4-14 15,0-5 19-15,0 0 27 16,0-18-2-16,0-7-19 16,0-5 9-16,-3-2 15 15,3-1 3-15,0 2 7 16,0 1 9-16,9 5 28 15,7 5-9-15,4 4-10 16,13 14-15-16,7 2-5 0,5 7 2 16,4 16-7-16,-1 9 3 15,-5 6-6-15,-12 0 1 16,-10 3-2-16,-11 0-1 16,-10 1-73-16,0-9-115 15,-23-2-292-15</inkml:trace>
  <inkml:trace contextRef="#ctx0" brushRef="#br0" timeOffset="181405.7291">4747 4891 1291 0,'0'0'67'0,"0"0"-56"16,0 0-2-16,148-57 38 16,-39 16 10-16,23-5-24 15,7-6-17 1,-3 0-10-16,-14 1-6 16,-14 4 3-16,-23 8-3 0,-24 7-32 15,-27 11-50-15,-25 10-55 16,-9 10-98-16,-28 1-223 15</inkml:trace>
  <inkml:trace contextRef="#ctx0" brushRef="#br0" timeOffset="198586.4055">1265 2352 1102 0,'0'0'7'0,"0"0"-7"16,0 0 0-16,0 0-19 15,0 0 4-15,6 97 15 16,-6-12 7-16,0 7 7 15,0 1-8-15,3-11-5 16,13-20 3-16,5-16-2 0,6-14 1 16,10-13 4-1,5-12-5-15,3-7 6 0,1-11-8 16,-1-19-6-16,-4-7-10 16,-9-6 8-16,-14-8 5 15,-11-4 3 1,-7-8 0-16,-12 0 3 0,-22 0-3 15,-8 6 2-15,-13 8 6 16,-8 14-5-16,-4 13 2 16,1 8-4-16,5 13 3 15,14 1-1-15,15 7-6 16,19 15 3-16,13 11-19 16,10 7 10-16,31 6 9 15,18 2 17-15,7-7-7 16,10-7-3-16,-9-8 2 0,-4-9-8 15,-8-2 14-15,-7-4-14 16,-5 0-1-16,-3 1-4 16,-10-4-187-16,-9-3-392 15</inkml:trace>
  <inkml:trace contextRef="#ctx0" brushRef="#br0" timeOffset="198729.1281">1766 2826 1073 0,'0'0'104'0,"0"0"-93"16,0 0-10-16,0 0-1 16,0 0 3-16,0 0-3 15,82-1-64-15,-38-9-244 16</inkml:trace>
  <inkml:trace contextRef="#ctx0" brushRef="#br0" timeOffset="199260.7467">2734 1987 131 0,'0'0'619'0,"11"-80"-600"16,14 50 15 0,8 10 6-16,9 7-23 0,7 11-14 15,11 2 2-15,2 19-5 16,-2 12 0-16,-12 7 0 16,-11 8-2-16,-22 3 2 15,-15 6-1-15,-17 1 4 16,-29-1 0-16,-13-2 63 15,-4-6-9-15,5-7-10 16,13-8 1-16,15-7-9 0,12-9-20 16,14-1-13-1,4-2 2-15,6-1-5 0,21 1 3 16,13 1 7-16,9 0-10 16,2 1-3-16,-6 4 0 15,-11 3-97 1,-15 6-62-16,-16 1 17 15,-3 0 16-15,-19 1 45 16,-5-2 32-16,3 0 49 0,5-5 36 16,5-3 40-16,7-2-17 15,4-3-13-15,0-2-2 16,0 0-11-16,10-3-29 16,13-3 9-16,5-3-13 15,-1-2-87-15</inkml:trace>
  <inkml:trace contextRef="#ctx0" brushRef="#br0" timeOffset="199787.1119">1454 3252 960 0,'0'0'78'15,"0"0"-78"-15,115-8-28 16,-37 5 28-16,26 1 4 15,17 2 23-15,12 0-7 16,10 0-17-16,-4 0-3 16,-5 0-2-16,-13 0 2 0,-26 0 2 15,-26 0-2-15,-27 0 1 16,-23 0-1-16,-19 0-8 16,0 0-10-16,-28 0 3 15,-13 0-57-15,-8-4-96 16,0 1-240-16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6T05:06:18.48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2266 3584 1200 0,'0'0'24'16,"-112"-14"-10"-16,93 14-12 0,22-4 8 16,55-3 33-16,49-2-27 15,50-6-15-15,26-4-1 16,14-4 0-16,-7-4 0 15,-19-3 0-15,-26 1-1 16,-36 4 1-16,-36 4 0 16,-34 6 3-16,-32 4-2 15,-11 2 7-15,-41 3-8 16,-22 2-8-16,-24 4 8 16,-21 0-3-16,-3 12 3 15,15 6 0-15,26 3 0 16,38 3-7-16,33 2-1 0,15 7-7 15,48 5 13-15,23 3-9 16,20 1-27-16,6 3-21 16,-15 1-14-1,-24-4 1-15,-24-5-1 0,-37-9-26 16,-18-7 70-16,-43-7 24 16,-20-7 5-16,-11-5 34 15,-4-2 62-15,5 0-30 16,17-11-25-16,23 1-15 15,21 2-17-15,21-2 0 16,19 0-9-16,41-3-103 16,26-3-141-16,16-4-242 15</inkml:trace>
  <inkml:trace contextRef="#ctx0" brushRef="#br0" timeOffset="214.9636">3813 3509 1140 0,'0'0'55'0,"0"0"-45"0,0 0 7 16,0 0 52-16,0 0-31 16,0 0-38-16,-16 37-12 15,16 21 12-15,0 9-2 16,10 8 4-16,5 0-2 16,9-6 2-16,-6-4-2 15,4-6-42-15,-1-9-30 16,-3-11-46-16,-2-10-9 15,-5-15-79-15,-1-10-492 0</inkml:trace>
  <inkml:trace contextRef="#ctx0" brushRef="#br0" timeOffset="491.9475">3813 3667 913 0,'0'0'188'0,"-25"-103"-132"15,25 71-38-15,1 7 19 16,26 7 31-16,15 8-44 16,16 10-24-16,12 0-12 15,3 23 7-15,-12 10-3 16,-17 6-7-16,-25 8-34 0,-19-2-41 16,-15-1 45-16,-31-8 31 15,-14-8 4-15,-4-6 7 16,4-8-2-16,14-7 5 15,15-4 0-15,23-3 0 16,8 0-22-16,24-9-150 16,21-11-419-16</inkml:trace>
  <inkml:trace contextRef="#ctx0" brushRef="#br0" timeOffset="807.9363">4314 3638 913 0,'0'0'171'0,"0"0"-126"16,0 0-40-16,0 0 23 16,82-27-12-16,-29 12-1 0,5 1-13 15,-3-6-1-15,-9 0 0 16,-15 1 2-16,-14 3 0 16,-11 1 15-16,-6 1 56 15,-3 4-38-15,-20 3-35 16,-12 7-1-16,-7 0-2 15,-3 12-2-15,5 11 1 16,15 7 1-16,16 7-9 0,9 2 7 16,7 1 1-1,29-4 3-15,6-5 8 0,8-11-7 16,3-7-1 0,6-10-32-16,7-3-128 0,8-10-141 15</inkml:trace>
  <inkml:trace contextRef="#ctx0" brushRef="#br0" timeOffset="1466.8985">4950 3526 585 0,'0'0'383'15,"0"0"-329"-15,0 0-45 16,0 0 15-16,0 0 17 16,0 0-11-16,28 12 14 15,28-5-21-15,2-6-11 16,-6-1-4-16,-12 0-8 15,-13-10 3-15,-15-1 5 16,-12-1-2-16,-6-2 5 0,-25 4-11 16,-14 5-3-16,-12 5 3 15,-4 0-2-15,4 12 2 16,11 11 0-16,22 8-3 16,20 3 1-16,11 3-7 15,44-4 9-15,22-7 9 16,21-12-4-16,3-10-5 15,-1-4-3-15,-4-3-5 16,2-15 8-16,-4-7 1 16,-16-2 0-16,-19-7 2 15,-22-3 2-15,-21 2 21 16,-12 3 42-16,-3 4-33 0,-30 9-14 16,-16 8-21-1,-12 11-1-15,0 0-1 0,4 21-9 16,17 11-1-16,16 6 7 15,21 4-7-15,3-6 9 16,19-9 1-16,14-11 2 16,9-16 7-16,10 0 0 15,0-26-7-15,-2-11-7 16,-9-11-14-16,-8-6 16 16,-9-9 2-16,-9-6 2 0,-6-6 0 15,-6 1 2 1,-3 2 3-16,-5 8 18 0,-11 13 11 15,-2 14 10 1,6 14 10-16,3 11-11 16,6 11-5-16,2 1-30 15,1 27-7-15,0 21-20 0,0 21 20 16,14 10-1-16,9 8 1 16,1 2 0-16,0-3 2 15,-2 1-2-15,-1-9-5 16,-2-6-67-16,2-15-113 15,-4-23-153-15</inkml:trace>
  <inkml:trace contextRef="#ctx0" brushRef="#br0" timeOffset="1656.4461">6369 3303 1169 0,'0'0'5'15,"0"0"-5"-15,0 0-117 16,0 0-5-16,0 0-287 16</inkml:trace>
  <inkml:trace contextRef="#ctx0" brushRef="#br0" timeOffset="1792.9723">6437 3557 1005 0,'0'0'128'15,"0"0"-101"-15,0 0-21 0,0 0 9 16,0 0-15-16,0 0-105 16,33-11-510-16</inkml:trace>
  <inkml:trace contextRef="#ctx0" brushRef="#br0" timeOffset="1967.1315">6765 3585 1221 0,'0'0'91'0,"81"4"-76"16,-23-1 25-16,7-1 11 15,2 0-51-15,-2 1 0 0,-9-3-165 16,-25 0-394-16</inkml:trace>
  <inkml:trace contextRef="#ctx0" brushRef="#br0" timeOffset="2608.7693">3219 4184 883 0,'0'0'71'0,"0"0"-46"16,0 0-21-16,0 0 3 0,0 0 1 15,120 23 34 1,29-15-40-16,39-2 1 0,38-3-3 16,27 1 0-16,12-3 12 15,1 0 1-15,-8 1 38 16,-30-2-8-16,-29 0-17 16,-40 0-3-16,-44 0-17 15,-42-2-3-15,-40-2-6 16,-33-2-7-16,-16 1-103 15,-39-1-70-15,-19 0-42 16</inkml:trace>
  <inkml:trace contextRef="#ctx0" brushRef="#br0" timeOffset="2908.3593">3294 4436 436 0,'0'0'416'16,"0"0"-406"-16,0 0-9 16,110 21 20-16,11-18 74 0,49-3-26 15,39 0 5 1,34 0-25-16,6-3 2 15,-6-6-1-15,-16-1-4 0,-28 0-20 16,-29 1-18 0,-40 4 5-16,-36 2-13 0,-38 3 0 15,-26 0-38-15,-22 0-64 16,-8 0-101-16,-14 0-126 16</inkml:trace>
  <inkml:trace contextRef="#ctx0" brushRef="#br0" timeOffset="25359.8498">5014 5720 949 0,'0'0'136'16,"0"0"-102"-16,0 0-31 16,0 0 9-16,0 0 43 15,0 0-31-15,0 0-6 0,119 9-14 16,-47-4-2-1,3-3-2-15,-4 4-69 0,-8-2-102 16,-17 2-167-16</inkml:trace>
  <inkml:trace contextRef="#ctx0" brushRef="#br0" timeOffset="25549.0171">5039 5974 987 0,'0'0'16'0,"0"0"-15"16,0 0 1-16,0 0 17 16,0 0 61-16,112 35-38 15,-37-35-35-15,1 0-7 16,1 0-58-16,-14-6-167 16,-13-5-511-16</inkml:trace>
  <inkml:trace contextRef="#ctx0" brushRef="#br0" timeOffset="28574.9352">6727 4926 1099 0,'0'0'184'0,"0"0"-181"15,0 0-3-15,0 0-39 0,0 0 19 16,0 0 18 0,27 102 4-16,-17-42 0 15,-1 0-2-15,-3-5-7 16,-6-10-23-16,0-12 21 0,0-8 0 15,0-10 5-15,0-7-1 16,-3-6-2-16,-6-2 7 16,-4 0 3-16,-2-10 4 15,-6-5-3-15,0-2-3 16,6 1 7-16,3 4 15 16,5 4-3-16,4 6-3 15,3 2-4-15,0 0-13 16,0 6-14-16,14 15 12 15,6 5 0-15,4 1 4 0,3-3-2 16,-2-4 1-16,6-6 1 16,-1-6-2-1,0-5 0-15,1-3-13 0,-4-3 4 16,-3-16-4-16,-9-8 4 16,-6-7 5-16,-9-5-2 15,0-7 4-15,-24-5 4 16,-13-2-1-16,-11-2 8 15,-9 5 16-15,1 8 6 16,-1 11-11-16,9 10 0 16,8 9-6-16,9 9-2 15,11 3-11-15,8 9-1 16,5 18-16-16,7 11 12 0,0 8-1 16,16 2 3-1,21 2-38-15,10-6-48 0,11-10-99 16,3-15-197-16</inkml:trace>
  <inkml:trace contextRef="#ctx0" brushRef="#br0" timeOffset="28764.9051">7071 5081 1162 0,'0'0'24'0,"0"0"-4"16,0 0-20-16,0 0-13 15,0 0 11-15,0 0 1 16,35 103 2-16,-16-62-2 0,-1-2-25 16,-3-6-172-16,-3-12-315 15</inkml:trace>
  <inkml:trace contextRef="#ctx0" brushRef="#br0" timeOffset="28926.0509">6983 4820 1109 0,'0'0'0'16,"0"0"-172"-16,0 0-154 15,127-9-151-15</inkml:trace>
  <inkml:trace contextRef="#ctx0" brushRef="#br0" timeOffset="29190.466">7440 4950 845 0,'0'0'124'15,"0"0"-112"-15,0 0-12 0,0 0 0 16,-75 80 8-1,80-50 4-15,19 4-3 0,4 1-3 16,0 0-4 0,-7-5-1-16,-9-4-1 0,-12-8 1 15,0-5-2-15,-27-7 2 16,-13-3 5-16,-11-3 2 16,2 0-8-1,6-13-18-15,16-11-86 0,21-5-92 16</inkml:trace>
  <inkml:trace contextRef="#ctx0" brushRef="#br0" timeOffset="29383.0428">7693 4748 1184 0,'0'0'63'0,"0"0"-38"0,0 0-25 15,0 0-8-15,0 0 8 16,8 106 0-16,11-37 10 15,1 7-9 1,1 4 1-16,-1 0-4 0,-1-7 1 16,1-7-75-16,-3-13-74 15,2-15-130-15</inkml:trace>
  <inkml:trace contextRef="#ctx0" brushRef="#br0" timeOffset="29872.2464">7615 5121 1095 0,'0'0'22'0,"0"0"-22"15,107-57 0-15,-34 47-3 16,15 4 4-16,9 4-2 16,3 1-63-16,-7-2-26 15,-16 3-24-15,-16-4-11 16,-25-2 31-16,-15 0 90 15,-18-1 4 1,-3-1 123-16,-12 0-6 0,-15 3-39 16,-16 2-25-16,-7 3-12 15,-6 0 11-15,4 16-12 16,11 8-25-16,13 2 0 16,20 2-7-16,8 2-8 15,0-1 16-15,28-1-8 16,10-7 8-16,12-7-5 15,3-8-8-15,-1-6-3 0,-8 0-6 16,-10-14 6-16,-13-5 0 16,-11-5 0-16,-8-2 39 15,-2-4 23-15,-2 4 16 16,-8 1-24-16,-1 11-11 16,6 7 2-16,2 5-21 15,3 2-24-15,0 4-3 0,0 16-14 16,0 12 6-1,10 5 2-15,5 0-59 0,6-3-33 16,4-5-21 0,5-11-80-16,1-10-178 0</inkml:trace>
  <inkml:trace contextRef="#ctx0" brushRef="#br0" timeOffset="30237.1389">8650 5035 992 0,'0'0'104'16,"0"0"-53"-16,0 0-51 16,0 0-18-16,0 0 8 15,0 0 10-15,12 106 1 16,1-69 1-16,-2-2-4 0,-1-7-37 16,2-9-41-16,-6-6-41 15,2-10 1-15,-2-3-39 16,-1-6 125-16,-2-15 34 15,0-7 67-15,-1-3 60 16,1-5-31-16,3 3 32 16,0 1-54-16,6 6 2 15,-2 5-8-15,2 11-6 16,3 6-25-16,6 4-35 16,0 2-2-16,3 18-2 15,-1 6 0-15,3 3-3 16,-5 1 3-16,7-1-20 15,5-7-59-15,7-3-61 0,5-9-93 16,6-10-285-16</inkml:trace>
  <inkml:trace contextRef="#ctx0" brushRef="#br0" timeOffset="30417.9622">9336 5022 932 0,'0'0'83'0,"0"0"-53"16,0 0 12-16,-94-17 8 15,81 37-15-15,4 3-32 16,6 7 2-16,3 3-1 16,10-1-1-16,14-2 14 15,9-6-12-15,7-7-5 16,8-6-2-16,7-7-91 16,2-4-147-16,-1-1-441 15</inkml:trace>
  <inkml:trace contextRef="#ctx0" brushRef="#br0" timeOffset="30722.8453">9617 5066 727 0,'0'0'310'0,"0"0"-273"16,0 0-32-16,0 0-5 16,94 0 7-16,-56 0-7 15,-5-2 4-15,-13-3-4 16,-10-4 7-16,-10-2 14 15,-9-2 39-15,-22 2-33 0,-11 5-4 16,-7 6 3-16,4 0-3 16,9 14-16-1,8 11 1-15,12 9 1 16,14 5 0-16,2 1 16 16,27 0 13-16,17-7-25 0,12-10 2 15,21-7-15-15,16-5-43 16,13-9-64-16,13-2-54 15,2 0-206-15</inkml:trace>
  <inkml:trace contextRef="#ctx0" brushRef="#br0" timeOffset="31213.8093">10982 4531 980 0,'0'0'258'0,"0"0"-241"15,0 0-17-15,0 0-9 0,-26 85 9 16,23-31 9 0,3 12-5-16,0 8 1 15,0 1-3-15,11-1-2 0,1-4-53 16,4-10-98-16,5-8-131 15</inkml:trace>
  <inkml:trace contextRef="#ctx0" brushRef="#br0" timeOffset="31871.7416">10834 4903 1195 0,'0'0'44'0,"0"0"-23"0,66-96-7 0,-26 74 19 16,9 8 16-16,6 10-25 15,6 4-22-15,2 15-2 16,-6 14-3-16,-6 13-2 16,-11 6-40-16,-15 4-37 15,-14 1-35-15,-11-6-20 16,-6-11-19-16,-11-11 34 15,-3-14 122-15,3-11 7 16,1 0 146-16,2-16-13 16,4-12-11-16,4-7-36 15,4-2-16-15,2-4-9 16,6 3-41-16,20 1-27 16,8 5-5-16,9 6-35 0,8 9 16 15,10 10-4-15,5 6-13 16,7 1 9-16,-6 1-5 15,-6 6-7-15,-12-2 0 16,-13-4 26-16,-15-1 18 16,-12 0 1-1,-9 0 8-15,0 0 51 0,-18 0-17 16,-15-4-36-16,-10 4-7 16,-8 0 3-16,-2 11-2 15,6 11 3-15,11 4-3 16,14 4-1-16,15 0 3 15,7-3-3-15,7-7 4 16,23-3 2-16,10-11 13 0,8-6-2 16,-2 0-2-16,0-6-2 15,-8-15-10-15,-8-1 4 16,-11-2 7-16,-7 2-7 16,-7 3 16-16,-5 5-4 15,0 6-7-15,0 5-12 16,0 3-1-16,0 8-52 15,-5 17 4-15,5 8 0 16,0 4-65-16,6-5-124 16,15-5-369-16</inkml:trace>
  <inkml:trace contextRef="#ctx0" brushRef="#br0" timeOffset="32775.01">12080 4804 1030 0,'0'0'113'16,"0"0"-75"-16,0 0-32 15,0 0 18-15,0 0-24 16,0 0 2-16,28 59-2 16,-10-21 0-16,-4-3-4 15,-3-7-11-15,-3-6-33 0,-5-5-10 16,0-10 16-1,-2-6-3-15,1-1 45 16,1-2 6-16,3-18-4 0,6-2 7 16,-2-3 15-16,5 3 31 15,2 3-13-15,3 2-37 16,4 6 6 0,3 5-10-16,7 6 3 15,5 0-8-15,2 6 1 0,-1 7 3 16,-2-2-1-16,-5-5 0 15,-4-3 1-15,-7-3 0 16,-2 0 0-16,-6-9 0 16,-5-11 7-16,-6-3-1 15,-3-5 7-15,0 0 22 0,-17 2 23 16,-10 5-40-16,-6 6 3 16,2 11-11-16,-1 4-10 15,1 12-2-15,10 21-2 16,5 6 1-16,8 8 2 15,8 1 2-15,0 0-1 16,27-8 17-16,9-7-13 16,9-9 1-16,10-10 6 15,4-10-6 1,9-4-1-16,0 0-4 0,-4-17-14 16,-10-6 13-16,-11-10 1 15,-15-5 0-15,-14-9 9 16,-9-8-7-16,-5-4 7 15,-2-2 1-15,-16 8-4 16,-3 13 14-16,0 12-1 0,6 15-10 16,2 13-4-16,3 0-5 15,-1 25-15 1,4 18 11-16,4 11 2 0,3 8 0 16,4-6 2-16,17-5 0 15,4-10 0-15,8-7-12 16,5-10-17-16,3-10-14 15,3-9-43-15,-1-5 10 16,0-7 4-16,-4-21 63 16,-8-9 9-16,-10-9 0 15,-10-11 26-15,-11-3 16 16,0-5-13-16,-5 9 22 16,-7 14 12-16,0 16-4 15,6 18-5-15,5 8-28 16,1 12-26-16,0 27-25 0,0 16 25 15,10 12 3-15,5-1-2 16,-3-5-1-16,3-3 0 16,0-3-1-16,6-6-56 15,2-9-58-15,7-12-80 16,-4-16-204-16</inkml:trace>
  <inkml:trace contextRef="#ctx0" brushRef="#br0" timeOffset="33437.2708">13488 4888 519 0,'0'0'641'0,"0"0"-619"0,100-6-20 16,-55 6 1-16,0 0 18 16,-1-4-4-16,-2-4-15 15,-6-5 2-15,-12-2 1 16,-14 1-4-16,-10-5 16 15,0 3 4-15,-25 2-6 16,-11 6-13-16,-9 6-2 16,-1 2-2-16,9 12-3 15,9 14-2-15,14 7 7 16,14 4-8-16,0-4 8 0,33-1-1 16,12-7 3-1,10-8-1-15,5-8-1 0,-1-4-1 16,4-5-11-16,3 0-17 15,-2 0 2-15,-5-13 20 16,-11-5-24-16,-18-7 28 16,-15-4 3-16,-11-2 14 15,-4 2 26-15,-9 2 7 16,-22 7-4-16,-6 9-29 16,-5 11-11-16,6 0-3 15,11 18 6-15,8 9-3 16,11 4 5-16,6-1 2 15,9-7-1-15,20-5 2 16,10-7-7-16,7-11 12 0,0 0-13 16,0-17-3-16,-2-16-7 15,-7-13-4-15,-10-13 11 16,-13-13 4-16,-14-12-1 16,0-5 0-16,-14-4 14 15,-4 7 29-15,-2 10-4 16,3 18-28-16,1 19 14 15,6 19 28-15,3 12-25 16,5 8-14-16,1 9-17 16,1 28-16-16,0 22 16 15,6 23 0-15,22 10 0 16,8 9 0-16,4 5 0 0,-1-6-1 16,-6-5-65-1,-6-13-174-15,-8-17-193 16</inkml:trace>
  <inkml:trace contextRef="#ctx0" brushRef="#br0" timeOffset="34420.9681">6867 5778 899 0,'0'0'74'16,"0"0"-53"-16,0 0-13 15,-88-28 70-15,85 26 16 16,3 1-24-16,11 0-30 16,30 1-32-16,29-4-5 0,29 4-3 15,29 0-2 1,33 0-10-16,29 0-30 0,32-2-4 15,39 1 7-15,25-2-20 16,23 1 15-16,18 2 22 16,19 0-18-16,21 0 4 15,21 0-25-15,17 0 30 16,17 0-4-16,13 2-24 16,1 9 50-16,-8 3 9 15,-16 2 23-15,-32 1 57 16,-44 0 33-16,-45-5-31 15,-45-4-16-15,-45-8-33 16,-33 0-4-16,-33-2 0 0,-27-12-23 16,-25 0 4-1,-23-2-10-15,-23-1-3 0,-16 2-7 16,-13 1-75-16,-8 3-134 16,0 2-271-16</inkml:trace>
  <inkml:trace contextRef="#ctx0" brushRef="#br0" timeOffset="35204.8839">7941 6220 991 0,'0'0'56'16,"0"0"-38"-16,0 0-18 15,0 0-15-15,0 0 15 0,18 90-2 16,-15-41 5 0,-2 1-4-16,2 0 2 0,2-6-1 15,12-3 0-15,6-7 1 16,10-9-1-16,10-6 1 16,4-6-1-16,6-9 0 15,-1-4-5-15,-7 0-47 16,-9-1-85-16,-15-16-163 15</inkml:trace>
  <inkml:trace contextRef="#ctx0" brushRef="#br0" timeOffset="35367.9628">7759 6450 970 0,'0'0'44'0,"0"0"-44"16,85-2 0-16,-18 1 7 15,15 0 11 1,7 1-18-16,3-4-7 0,-7-2-161 16,-16 0-220-16</inkml:trace>
  <inkml:trace contextRef="#ctx0" brushRef="#br0" timeOffset="35532.1526">8402 6395 880 0,'0'0'173'16,"0"0"-166"-16,0 0-7 15,0 0 0-15,0 0 16 16,0 0 13-16,8 55-13 0,12-32-9 16,3 1-7-16,4-4-10 15,-2-3-157-15,-4-12-405 16</inkml:trace>
  <inkml:trace contextRef="#ctx0" brushRef="#br0" timeOffset="35651.8324">8372 6197 407 0,'0'0'563'0,"0"0"-563"16,0 0-162-16,0 0-212 16</inkml:trace>
  <inkml:trace contextRef="#ctx0" brushRef="#br0" timeOffset="36121.0595">8720 6363 757 0,'0'0'15'15,"0"0"18"-15,0 0 17 16,-3 94-31-16,3-74 17 16,0-2-16-16,11-4-7 15,5-4-6-15,-1-8 2 16,6-2 0-16,-2 0-8 15,-1-12 8-15,-3-4-5 0,-6-2-1 16,-5 3 16-16,-2 2 51 16,-2 5 7-16,0 3-37 15,3 5-4-15,0 0-36 16,9 12 0-16,1 10 0 16,5 8-5-16,7 1 5 15,-2-3-22-15,4-3-21 16,-5-8-10-16,-1-5 4 15,-5-12 1-15,-2 0-5 16,-5-6 41-16,-2-17 12 16,-1-3 11-16,-3-5 23 15,1 1 10-15,1 1 23 16,-2 5-11-16,8 5-22 0,-1 6 9 16,3 9-28-16,5 4-9 15,0 0-6-15,3 18-6 16,4 5 5-16,-5 5 1 15,4 2 0-15,-1-1-1 16,6-2-17-16,2-4-96 16,8-9-124-16</inkml:trace>
  <inkml:trace contextRef="#ctx0" brushRef="#br0" timeOffset="36462.9662">9642 6506 687 0,'0'0'340'0,"0"0"-329"16,0 0-8-16,91-18-3 15,-52 7 1-15,4-3 2 16,-6-5-3-16,-4-2 3 16,-9-5-1-16,-13 1 10 15,-11 0 69-15,0 1-14 16,-20 4-16-16,-16 9-9 15,-7 7-27-15,-9 4-14 16,4 15 5-16,6 18-6 16,16 10-10-16,18 8 10 15,8 3 0-15,24-3 1 0,25-8 13 16,8-12-9 0,13-11 0-16,0-13 1 15,8-5-1-15,4-2-5 16,-2 0-1-16,-10-9-75 15,-19-3-103-15,-31-4-147 0</inkml:trace>
  <inkml:trace contextRef="#ctx0" brushRef="#br0" timeOffset="41287.0813">1220 8826 830 0,'0'0'59'15,"169"-48"-59"-15,-68 17-3 16,5-7 3-16,-12-4 10 16,-16 4 50-16,-20 3-6 0,-20 10-26 15,-30 7-4-15,-8 5-8 16,-30 7 5-1,-22 6-21-15,-6 0 10 0,-3 17 4 16,-2 6-5-16,12 4 9 16,14 0-15-16,25 1-1 15,12 1-2-15,39 1 0 16,22 1 6-16,16-3 2 16,3-1-5-16,-3-2-3 15,-17 0 0-15,-20-3 0 16,-24 0-3-16,-16-2 1 15,-22-2 2-15,-33-3 3 16,-5-2-2-16,-7-4 5 16,9-5-6-16,16-4 3 0,20 0-1 15,17 0-2-15,7-13-30 16,40-9-126-16,25-8-260 16</inkml:trace>
  <inkml:trace contextRef="#ctx0" brushRef="#br0" timeOffset="41519.886">2373 8657 1062 0,'0'0'85'0,"0"0"-60"15,0 0-24-15,0 0 6 16,0 0 10-16,0 0-14 16,-97 30 6-16,78-2-9 15,10 1 0-15,6-1 0 16,3 1 0-16,6-5 1 15,18 0 2-15,4-5-2 0,11-3 2 16,7-6-3-16,2-4-43 16,7-6-32-16,5 0-41 15,1-1-111-15,5-16-269 16</inkml:trace>
  <inkml:trace contextRef="#ctx0" brushRef="#br0" timeOffset="42055.7561">2991 8722 419 0,'0'0'370'0,"0"0"-280"16,0 0-15-16,0 0 19 0,0 0 3 16,0 0-70-16,-75-50-15 15,41 67-6-15,-3 7-4 16,9 3-3 0,6 2 1-16,15 1 0 0,7-4 0 15,7-5 2-15,23-7-2 16,12-8 0-16,6-6-31 15,1-3-43-15,-1-17-7 16,-9-5-44-16,-14-5 71 16,-10-1 37-16,-12 0 17 15,-3 4 43-15,-9 0 32 16,-8 8 33-16,0 6-10 16,-1 9-37-16,6 4-37 0,3 1-24 15,4 19 0-15,5 6-3 16,3 3 1-16,24-3 1 15,12-4 1-15,6-11-24 16,10-8-50-16,2-3-20 16,-4-10-1-16,-5-16 61 15,-12-6 22-15,-11-6 12 16,-13-4 17 0,-9 4 72-16,-3-1 12 0,0 3-19 15,-13 10-11-15,1 6 17 16,4 10-34-16,4 10-17 15,1 0-37-15,3 19-19 16,0 17 18-16,12 8-1 16,6 3 1-16,10-1-2 0,-1-4-59 15,9-7-14-15,7-7-35 16,2-7-20-16,4-11-62 16,2-8-166-16</inkml:trace>
  <inkml:trace contextRef="#ctx0" brushRef="#br0" timeOffset="42519.9494">3858 8653 778 0,'0'0'189'0,"0"0"-78"16,0 0-56-16,-50-79 17 15,30 76 4-15,-1 3-54 16,3 0-20-16,0 18-3 16,6 6 1-16,10 5-1 15,2 1-3-15,0-1 3 16,17-4-1-16,7-8 1 0,3-6-31 15,-1-9-4-15,3-2-2 16,-1-7 12-16,-5-14 3 16,-7-8 16-16,-1-2 7 15,-8-1 7-15,-4-1 25 16,-1 5 10-16,-1 6 24 16,4 6-6-16,1 5-30 15,3 7-20-15,12 2-6 16,1 2-4-16,9 0-5 15,-1 12 3-15,-3 7-2 16,-9 1 4-16,-2 2-1 16,-10 1-9-16,-6 3 8 15,-3 0-5-15,-22 1 7 0,3 2-5 16,-1-4 6-16,10-2-1 16,11-2 0-1,2-2 3-15,29-5-3 16,20-5 13-16,15-6 0 0,20-3 9 15,18 0-18-15,9 0 0 16,4-6-4-16,-8-7-42 16,-13-2-59-16,-16-7-112 15,-20-3-280-15</inkml:trace>
  <inkml:trace contextRef="#ctx0" brushRef="#br0" timeOffset="43102.3507">6003 8676 945 0,'0'0'134'0,"-89"-52"-55"15,32 35-49-15,-3 9 22 16,2 8 2-16,6 0-31 16,10 13-10-16,14 9-13 15,17 4 2-15,11 1-2 0,0-2 0 16,30-7 2 0,14-5-3-16,12-10 1 15,4-3-11-15,-8-8 0 0,-10-9-2 16,-15-3 13-1,-13 0 3-15,-9 2-2 0,-5 8 28 16,0 6-5 0,0 4 13-16,0 0-23 0,0 17-14 15,0 13-4-15,3 16 1 16,15 9 6-16,4 5-2 16,2 4-1-16,1-3 0 15,-3-4-2-15,-3-6-44 16,-3-10-45-16,2-10-54 15,-2-17-111-15,-2-14-363 16</inkml:trace>
  <inkml:trace contextRef="#ctx0" brushRef="#br0" timeOffset="43781.1308">6207 8706 273 0,'0'0'796'0,"0"0"-705"15,0 0-76-15,0 0-15 16,0 0-3-16,0 0 3 16,11 57 18-16,16-25-13 15,6-2 2-15,1-6-7 16,6-9-7-16,-1-5-34 0,-5-10-15 16,-8 0 36-16,-7-18 11 15,-10-5 9-15,-6-3 31 16,-3 3 37-16,0 1-8 15,-7 3 7-15,-4 6-19 16,2 8-2 0,5 4-20-16,4 1-20 0,0 1-6 15,16 16-25-15,17 5 25 16,9 3 0-16,10-1-5 16,5-4-33-16,1-3-22 15,0-7-1-15,0-6-28 16,-1-4-6-16,-8 0 50 15,-13-17 32-15,-14-5 13 16,-11-4 38-16,-11-5 48 16,0 1-18-16,-2 4-3 15,-19 3 2-15,-9 8-29 16,-5 4-20-16,-1 11-17 0,2 0-1 16,5 3 0-16,11 16-7 15,8 5 7-15,10 3-8 16,0 1 8-16,9-4-3 15,15-3 3-15,9-6 0 16,7-7 3-16,0-8-6 16,-1 0 1-16,-6-7-16 15,-5-11 17-15,-10-2 2 16,-7-4-1-16,-10 1 13 0,-1 2 9 16,0 3 8-1,-1 8 12-15,-4 6-15 0,5 4-3 16,0 0-24-1,0 2-5-15,0 16-8 0,15 10 11 16,0 0 2-16,1 0-48 16,1 0-28-16,-3-3-34 15,0-3-68-15,1-8-76 16,0-9-408-16</inkml:trace>
  <inkml:trace contextRef="#ctx0" brushRef="#br0" timeOffset="44309.8912">7334 8744 974 0,'0'0'84'0,"0"0"-27"0,0 0 33 16,0 0 17-16,0 0-67 15,0 0-40-15,12-14-17 16,-3 42 17-16,1-1 0 16,2-3 0-1,3-4-10-15,1-8-13 16,1-6-2-16,8-6 7 0,-1 0 7 15,-3-15 5-15,0-10 6 16,-3-6 2-16,-8 1 7 16,-2-4 22-16,-7 3 11 15,-1 4 4-15,0 5-3 16,0 9-8-16,0 7 6 0,0 6-22 16,0 0-19-16,5 9-18 15,14 13 5-15,8 3 13 16,6-1 7-16,4-2-7 15,12-7-1-15,9-5-2 16,7-6-6-16,-1-4-19 16,-11-1-2-16,-12-16 25 15,-14-8 5-15,-14-2 4 16,-10-7 2-16,-3-2 0 16,-7 1-2-16,-14 3-2 15,1 8 3-15,4 11-1 16,4 10 8-16,7 3-12 15,5 17-15-15,0 15 9 16,8 5 1-16,14 4 5 16,4-3 0-16,1-4 3 15,0-4-3-15,-1-3-11 16,1-5-13-16,-5-4-18 0,-8-7-47 16,-8-4-43-16,-6-7-69 15,-3 0-158-15</inkml:trace>
  <inkml:trace contextRef="#ctx0" brushRef="#br0" timeOffset="44585.9491">7875 8693 627 0,'0'0'241'16,"0"0"-208"-16,116-11-33 15,-61 7 0-15,0-5-1 16,-2 3-28-16,-6-4-17 0,-7 1 9 15,-17 2 30-15,-9 2 7 16,-6 3 53-16,-5 2 25 16,1 0-5-16,1 4-32 15,4 12 22-15,0 3 12 16,0 1-35-16,1 0-16 16,-1-1-4-16,3-1-9 15,0-2-7-15,-3-2-4 16,3-1-4-16,1-5-122 15,-2-8-181-15</inkml:trace>
  <inkml:trace contextRef="#ctx0" brushRef="#br0" timeOffset="44726.849">8374 8381 838 0,'0'0'0'0</inkml:trace>
  <inkml:trace contextRef="#ctx0" brushRef="#br0" timeOffset="44929.1109">8703 8347 813 0,'0'0'189'0,"0"0"-178"15,-1 79 38-15,13-38 53 16,15 2-22-16,3 1-37 16,1-1-26-16,-6-2-14 15,-7-4-3-15,-6-6-5 16,-12-5-53-16,0-4-66 16,-4-5-28-16,-11-7-151 15</inkml:trace>
  <inkml:trace contextRef="#ctx0" brushRef="#br0" timeOffset="45605.7202">8736 8681 840 0,'0'0'293'0,"0"0"-215"0,0 0-31 16,0 0 49-16,45-80-39 15,-13 73-42-15,8 6-15 16,3 1-2-16,0 0-4 15,0 0-21-15,-5 8-10 16,-5 0-1-16,-8-1 1 16,-5-1 17-16,-4-2 5 15,-1-1 14-15,4-3 0 0,5 0 1 16,6 0 2 0,1-3-1-16,2-9 0 15,-2-2 9-15,-1-3 3 0,-5-3 12 16,-8 0 11-1,-7-3 11-15,-10 0-1 16,0 1-23-16,0 2 10 0,-7 6-5 16,1 5-14-16,3 8 15 15,0 1-22-15,3 0-7 16,0 13-8-16,3 14-2 16,16 10 10-16,1 9 0 15,5 6 3-15,7 8-3 16,3 9 0-16,5 14-1 15,2 9-1-15,-6 6 2 16,-9 12 0-16,-3-2 0 0,-9 2 4 16,-5-8-8-1,-8-8 3-15,-2-13-9 0,-2-10-6 16,-17-15 9-16,-6-16 6 16,-13-14 0-16,-15-17-1 15,-18-9 2 1,-17-14 4-16,-12-25-2 0,-4-15-2 15,10-5-2-15,18 0 1 16,25 6 1-16,35 9 10 16,16 1 3-16,48-1-1 15,30-5-11-15,32-2 7 16,28 2-5-16,13 2 6 16,-4 2-9-16,-18 2 0 15,-38 3 0-15,-32 7-2 0,-33 1 0 16,-26 2-12-16,-7 2-59 15,-34-2-82 1,-11 1-39-16,-3 0-194 0</inkml:trace>
  <inkml:trace contextRef="#ctx0" brushRef="#br0" timeOffset="45828.8849">10230 8369 864 0,'0'0'0'0</inkml:trace>
  <inkml:trace contextRef="#ctx0" brushRef="#br0" timeOffset="45985.8485">10312 8749 1070 0,'0'0'32'16,"0"0"-29"-16,0 0-2 15,0 0 8-15,0 0-9 0,0 0-155 16,-2 11-677-16</inkml:trace>
  <inkml:trace contextRef="#ctx0" brushRef="#br0" timeOffset="65304.1278">12339 8331 982 0,'0'0'140'15,"0"0"-85"-15,0 0-50 16,0 0 8-16,-121-57 27 15,74 57-12-15,-4 8-20 16,-3 14-7-16,5 6 2 16,9 2-3-16,16 2 0 15,18 0 0-15,11 1-6 0,32-4 5 16,20 1-1 0,8-2-1-16,8-5-10 15,-4 1-3-15,-8-3 1 16,-13 1 7-16,-20-2-19 0,-18-5 7 15,-10-1 12-15,-25 0 8 16,-24-4 2 0,-14-1 21-16,-5-2 21 0,-3-6-7 15,7 1-20-15,6-2-9 16,11 0-8-16,12 0-58 16,20 0-140-16,15-13-403 15</inkml:trace>
  <inkml:trace contextRef="#ctx0" brushRef="#br0" timeOffset="65756.9571">12818 8276 984 0,'0'0'88'16,"0"0"-3"-16,0 0-52 16,0 0 46-16,0 0-20 15,0 0-31-15,0-29-28 16,0 54-13-16,0 10 13 16,14 11 0-16,7 5 3 15,6 2-6-15,-2 0 3 0,-4-2-9 16,-5-5-19-16,-4-6-4 15,-8-6 11-15,-4-10 0 16,0-8 0-16,-6-7 13 16,-13-7 5-1,-6-2 3-15,-5 0 11 0,-1-2 2 16,2-7 34-16,11-3-33 16,7 2 21-16,11 0 8 15,11 2-15-15,27-1-20 16,14 3-8-16,6 2-3 0,5 2 0 15,-2 0 3 1,-3 2-6-16,-6 0-20 16,-10 0-63-16,-12-4-46 15,-20-4-145-15</inkml:trace>
  <inkml:trace contextRef="#ctx0" brushRef="#br0" timeOffset="65927.8621">12578 8313 1208 0,'0'0'30'0,"94"-37"-3"15,-15 27-20-15,11 4-7 0,4 6 0 16,-2 0-5 0,-7 10-140-16,-10 2-297 0</inkml:trace>
  <inkml:trace contextRef="#ctx0" brushRef="#br0" timeOffset="66305.1343">13718 8329 1240 0,'0'0'49'15,"0"0"-49"-15,0 0-19 16,0 0 18-16,0 103 2 15,3-56-1-15,10 0 0 0,7-6 0 16,1-9-1-16,4-9-13 16,2-11-19-16,0-9 17 15,-1-3 0-15,0-7 9 16,-5-16 6-16,-3-8-1 16,-8-2 2-16,-4-7 4 15,-3 2 20-15,-3 3 28 16,0 6 3-16,0 10 21 15,0 9-10-15,0 7-16 16,0 3-25-16,2 5-25 16,13 17-21-16,7 10 21 15,5 8 0-15,-3-1 0 16,0 0-26-16,-2-4-72 16,-2-6-19-16,-3-9-81 15,-1-7-155-15</inkml:trace>
  <inkml:trace contextRef="#ctx0" brushRef="#br0" timeOffset="66804.5521">14300 8424 1123 0,'0'0'77'0,"0"0"-77"0,0 0 2 15,0 0-2-15,0 0 5 16,51 73-4-16,-34-42 2 0,-3-5-3 15,-4-6-4 1,4-9-36-16,-2-5-30 16,2-6 31-16,0 0 20 15,-2-16 10-15,0-3 7 0,-6-5 4 16,-3 5 28-16,-3 3 48 16,0 2-30-16,0 9 3 15,0 2-14-15,6 3-10 16,6 0-27-16,6 12-17 15,7 5 16-15,3 3 0 16,-1-1-3-16,3-5 1 16,0-4-8-16,7-6-5 15,8-4 9-15,-2 0-4 16,-4-3 11-16,-11-11 0 0,-13-4 0 16,-10-4 7-1,-5 0 0-15,0 2 20 0,-3 2 22 16,-8 5-6-16,5 7 1 15,3 5-12-15,3 1-25 16,0 4-7 0,0 15-15-16,11 6 15 15,2 0 1-15,-2-2-1 0,-2 0-17 16,1-4-40-16,-4-3-58 16,0-8-69-16,-3-8-186 15</inkml:trace>
  <inkml:trace contextRef="#ctx0" brushRef="#br0" timeOffset="66960.9785">14704 8060 1164 0,'0'0'0'0,"0"0"-11"0,123-83-94 16,-67 72 3-16,-2 5-110 15,-9 6-218-15</inkml:trace>
  <inkml:trace contextRef="#ctx0" brushRef="#br0" timeOffset="67093.6087">15101 8076 575 0,'0'0'129'0,"10"92"-24"16,-8-41-45-16,2 2 32 16,2 0-38-16,5 0-3 15,5-3-21-15,3 0-19 0,3-4-6 16,1-9-5-16,-2-9-39 15,-6-11-207-15</inkml:trace>
  <inkml:trace contextRef="#ctx0" brushRef="#br0" timeOffset="67272.3531">14901 8399 1029 0,'0'0'31'16,"121"11"-29"-16,-48-3 10 16,4-6-5-16,-2-2-7 15,-6 0-29-15,-3-7-259 0</inkml:trace>
  <inkml:trace contextRef="#ctx0" brushRef="#br0" timeOffset="68681.3106">16111 8259 1128 0,'0'0'63'16,"0"0"-27"-16,0 0-28 15,0 0 11-15,0 0-12 16,0 0-7-16,-9 7-69 16,21 15-23-16,3 3-112 15,-2-3-366-15</inkml:trace>
  <inkml:trace contextRef="#ctx0" brushRef="#br0" timeOffset="68812.2387">16145 8557 1017 0,'0'0'41'0,"0"0"-39"16,0 0-4-16,0 0-8 15,0 0-168-15,0 0-468 16</inkml:trace>
  <inkml:trace contextRef="#ctx0" brushRef="#br0" timeOffset="69532.9788">17373 8158 1295 0,'0'0'48'0,"0"0"-28"16,0 0-15-16,0 0 9 16,0 0 2-1,0 0-16-15,-7 49-4 0,29 0 4 16,2 1 0-16,5-5-8 16,-1-3-29-16,-3-10 0 15,-3-8-20-15,-8-11 17 16,-4-12-2-16,-5-1 35 15,-4-12 7-15,2-14 3 16,-1-7 0-16,2-6 17 16,1-1 12-16,1 6 8 15,2 4 1-15,-1 10 5 16,-1 9-14-16,-2 9-18 0,4 2-14 16,3 6-17-1,6 17 10-15,4 7 5 0,1 1 1 16,-1-4-5-16,1-3-28 15,4-6-17-15,1-11 13 16,1-7 10-16,-1 0 0 16,-2-13 27-16,-2-13 1 15,-4-4 2-15,-5 2 22 16,-3-2 22-16,-3 7 17 16,-4 10-7-16,1 10-21 15,2 3 5-15,8 2-40 16,4 16-6-16,6 9 3 0,0 2 1 15,-1 1 2 1,-2-3 0-16,1-4-2 16,3-3 1-16,6-8-75 15,2-9-23-15,3-3-63 0,-3-16-102 16,-4-18-224-16</inkml:trace>
  <inkml:trace contextRef="#ctx0" brushRef="#br0" timeOffset="69717.1316">18353 8082 681 0,'0'0'208'0,"13"-96"-19"15,-6 73-54-15,-3 12-13 16,-1 9-24-16,5 2-53 16,2 27-43-16,7 20-2 15,-4 15 4-15,0 16-2 16,-7 7-1-16,-3 3-1 16,-3 5 0-16,2-3-2 0,3 0-13 15,3-7-66 1,6-10-46-16,8-17-110 0,8-20-449 15</inkml:trace>
  <inkml:trace contextRef="#ctx0" brushRef="#br0" timeOffset="70015.8615">19043 8324 1202 0,'0'0'46'0,"0"0"-25"15,-83-37-21-15,51 38 2 0,5 24-8 16,8 13 6-16,13 5 0 16,6 8-1-16,16 1-3 15,21 0 0-15,4-7-13 16,-1-5-1-16,-7-7 7 16,-11-9 9-1,-13-4 0-15,-7-5 2 0,-2-3 0 16,-9 0 8-16,-17 0 28 15,-13-2 6-15,-10-1-6 16,-3 1-27-16,-3-2-9 16,6 0-14-16,5 0-126 15,10-2-304-15</inkml:trace>
  <inkml:trace contextRef="#ctx0" brushRef="#br0" timeOffset="70265.7013">17218 9154 1300 0,'0'0'38'16,"0"0"-27"-16,124 7-4 16,10-6 10-16,45-1 23 15,26 0-29-15,15-1-2 16,1-9-9-16,-10-2-9 0,-13 4-37 15,-20 1-27-15,-26 5 29 16,-37 2-19 0,-47 0-91-16,-45 0-89 15,-26 0-270-15</inkml:trace>
  <inkml:trace contextRef="#ctx0" brushRef="#br0" timeOffset="70466.7604">17476 9326 870 0,'0'0'346'15,"0"0"-272"-15,0 0-65 0,178 0-8 16,-41 0 32 0,32 0 26-16,19 0-37 0,3-8-5 15,-2-4-17-15,-16-4-14 16,-19 4-91-16,-26-3-116 15,-30 3-304-15</inkml:trace>
  <inkml:trace contextRef="#ctx0" brushRef="#br0" timeOffset="75165.0937">12102 10032 1044 0,'0'0'98'0,"0"0"-58"15,0 0 24-15,-100-48-11 16,62 48-31-16,-4 9-1 0,-2 19-15 16,3 10-3-16,8 6 7 15,19 7-7-15,14 1-1 16,2 0 3-16,35-1-4 15,18-9 2-15,14-13-3 16,10-16-21-16,5-13-20 16,4-9-38-16,1-25-11 15,1-9-62-15,-8-10-137 16,-15-2-177-16</inkml:trace>
  <inkml:trace contextRef="#ctx0" brushRef="#br0" timeOffset="75507.9674">12647 9999 688 0,'0'0'178'0,"0"0"-5"16,-27-75-68-16,-3 66-34 15,2 9-21-15,-4 0-30 16,1 19-6-16,7 12-12 16,9 8 0-1,8 8-2-15,7 1 0 16,0-1 0-16,24-6 0 0,3-9-2 16,4-9-25-16,2-14-3 15,1-9-11-15,-1 0 7 16,-5-15-29-16,-7-9 19 15,-7-6 35-15,-6 2 9 16,-5 0 22-16,-3 7 32 0,0 5 2 16,0 8 12-1,0 5-1-15,0 3-23 0,0 0-44 16,0 11-8-16,0 13 4 16,6 9 4-16,5 0 2 15,5 3-2-15,2-4 1 16,11-1-5-1,5-8-24-15,10-7-10 0,6-12-30 16,5-4-47-16,0-10-33 16,2-16-56-16,-5-6-116 15</inkml:trace>
  <inkml:trace contextRef="#ctx0" brushRef="#br0" timeOffset="75785.7426">13263 10069 448 0,'0'0'261'0,"6"-90"-79"15,-6 56-2-15,-13 7-80 0,-10 9-2 16,-2 8-32-16,-2 6-31 15,5 4-25-15,6 0-7 16,9 18-6-16,7 8 0 16,1 6-3-16,24 5-3 15,9 1-7-15,4-1-9 16,0-5 16-16,-5-1-16 16,-8-4-7-16,-7-3 17 15,-6-1 4-15,-9-6 11 16,-3-1-1-16,-8-4 1 15,-17-3 19-15,-11-2 39 0,-5-4-10 16,-3-3-12 0,8 0-23-16,11 0-12 15,14 0-1-15,11-5-77 16,14-8-75-16,28-2-440 0</inkml:trace>
  <inkml:trace contextRef="#ctx0" brushRef="#br0" timeOffset="76784.0891">14270 10069 1061 0,'0'0'185'0,"0"0"-163"15,0 0-22-15,0 0 0 16,0 0 0-16,-28 102 4 0,38-64-1 16,18-3-3-16,5-4 0 15,6-9 0-15,3-12-20 16,-1-8-2-16,-6-2-11 16,-7-12 19-16,-10-14 10 15,-6-3 4 1,-9-4 6-16,-3-4 18 0,0 2 20 15,-2 3-7-15,-12 3 8 16,2 12 10-16,1 9-15 16,4 6-17-16,5 2-10 15,2 5-13-15,0 17-6 16,0 9 5-16,11 2 2 16,5-1-3-16,3-3-1 15,-3-2-20-15,3-8-18 0,0-6-18 16,-1-9-12-16,3-4-8 15,-1-4-49-15,-1-14 44 16,-1-3 28-16,-3-4 56 16,-2 4 20-16,-4 3 52 15,-1 4 25-15,-4 5-5 16,-2 5-5-16,-1 4-13 16,-1 0-54-16,3 2-20 15,3 12-8-15,1 4 7 16,4 0 1-16,2-1 0 15,1-4 0-15,3-3-3 0,2-6-22 16,1-4 1-16,3 0 12 16,-4-8 2-1,-1-9 10-15,0-2 4 16,-6 1-2-16,-5 1 18 0,-2 2 28 16,-4 7-18-16,-1 3 21 15,0 4-30-15,2 1-11 16,-2 0-10-16,10 8-21 15,1 9 15-15,6 2 5 16,3-2-5-16,4-3-10 16,1-4-7-16,0-6 10 15,1-4 9-15,-2 0-7 0,-2-2 11 16,-5-14 0 0,-2-1 1-16,-6 1 16 15,-1-2 8-15,-3 6 9 0,-2 2-3 16,-2 4-12-1,-1 5-4-15,2 1-11 0,2 0-4 16,2 3-13 0,5 9 4-16,-1 2 2 0,-1 4-25 15,0-5-57-15,3 0-18 16,2-7-87-16,3-6-110 16</inkml:trace>
  <inkml:trace contextRef="#ctx0" brushRef="#br0" timeOffset="76992.9941">15443 9887 907 0,'0'0'281'0,"0"0"-171"16,0 0-77-16,0 0 6 16,0 0-11-16,0 0-2 15,28 70 19-15,-10-30-40 16,1 0 0-16,-2-1-5 15,-3-3 0-15,-1-4-30 16,-4-4-83-16,1-7-40 16,-4-8-165-1</inkml:trace>
  <inkml:trace contextRef="#ctx0" brushRef="#br0" timeOffset="77160.8035">15408 10095 1217 0,'0'0'57'0,"0"0"-49"16,124-5 11-16,-66 4 43 15,4-1-50-15,-6-4-12 16,-8-4-130-16,-17-5-285 16</inkml:trace>
  <inkml:trace contextRef="#ctx0" brushRef="#br0">14888 9884 1329 0</inkml:trace>
  <inkml:trace contextRef="#ctx0" brushRef="#br0" timeOffset="77980.2127">17566 9963 1085 0,'0'0'35'0,"0"0"-34"15,-103 0 13-15,70 20 34 16,5 7-19-16,7 4 4 16,10 6-17-16,11 1-11 15,2-1 4-15,29-3-7 16,20-9-2-16,14-6-16 15,9-12-80-15,1-7-150 16,-7-6-359-16</inkml:trace>
  <inkml:trace contextRef="#ctx0" brushRef="#br0" timeOffset="78631.8459">17839 9943 1154 0,'0'0'29'0,"0"0"-9"16,0 0-18-16,0 0 19 15,0 0-2-15,0 0 6 16,-20 91-21-16,46-50 5 16,5-3-9-16,5-8-2 15,-4-9-19-15,-3-11-25 16,-8-9 17-16,-3-1 8 16,-8-6 18-16,-2-14 3 15,-3-3 6-15,-3 0 27 16,-1 3 26-16,-1 6-11 15,0 6 8-15,0 4-20 0,0 4-28 16,0 0-8-16,2 12-17 16,0 8 14-1,4 6 2-15,7-5-19 16,6-3-14-16,8-5 2 0,2-9-4 16,2-4 11-16,-3 0 14 15,-4-15 9-15,-4-11 2 16,-7-1 0-16,-4-1 25 15,-3 3 21-15,-3 7-2 16,0 10 22-16,-1 3-18 16,-1 5-13-16,3 0-35 0,2 12-13 15,3 11 8-15,6 4 3 16,3 1 0 0,6-3-19-16,6-2-39 0,7-9-21 15,4-11-32-15,3-3-45 16,-2-15-27-16,-3-14 57 15,-5-8 128-15,-10-7 12 16,-3-4 136-16,-8 4 23 16,-4 5-34-16,-1 13-1 15,-7 10 5-15,1 12-69 16,-2 4-32-16,0 2-34 16,0 25-6-16,0 21 0 15,0 15-2-15,-8 12 4 0,-4 9 0 16,-1 7-2-16,1 0 0 15,3-1-2-15,9-12-37 16,0-12-84-16,28-18-45 16,17-16-127-16,7-21-556 15</inkml:trace>
  <inkml:trace contextRef="#ctx0" brushRef="#br0" timeOffset="78915.0419">19236 10120 986 0,'0'0'120'0,"0"0"-43"16,0 0-65-16,-107-59 46 15,87 61-33-15,14 25-24 16,6 9 0-16,16 9-1 0,18 0-15 16,7 3 4-16,-3-1-15 15,-5-4-3-15,-14-3 12 16,-8-5 13-16,-11-7 1 15,0-3 6-15,-20-6 3 16,-14-5 53-16,-13-4 16 16,-10-4-7-16,-6-5-33 15,4-1-29-15,9 0-6 16,11 0-93-16,14-11-104 16,19-3-525-16</inkml:trace>
  <inkml:trace contextRef="#ctx0" brushRef="#br0" timeOffset="81944.9761">1469 12306 1206 0,'0'0'105'0,"0"0"-97"16,0 0-8-16,0 0-5 16,3 144 5-16,-3-53 0 15,-3 8-1-15,-7 2 1 16,5-8 3-16,1-11-1 15,-1-15-4-15,4-14-31 16,-1-21-11-16,2-14 4 16,-1-18-3-16,1-3 36 15,0-32-5-15,0-14-41 16,0-13 10-16,0-11 36 0,6-8 7 16,-3-2 7-16,-2-1 6 15,1 12 54-15,1 15-2 16,0 18 1-16,0 19 11 15,7 11-31-15,5 9-26 16,12 3-20-16,9 22-10 16,13 17 8-16,3 9 0 15,-4 12 2-15,-2 0 0 16,-7 2 0-16,0-5-1 16,-3-10-46-16,-5-4-35 15,-4-9-51-15,-11-14-169 0</inkml:trace>
  <inkml:trace contextRef="#ctx0" brushRef="#br0" timeOffset="82106.6914">1553 12839 363 0,'0'0'928'16,"0"0"-877"-16,0 0-34 15,0 0 28-15,0 0-24 16,0 0-21-16,134-36-10 15,-58 36-88-15,8 0-82 16,-11-6-173-16</inkml:trace>
  <inkml:trace contextRef="#ctx0" brushRef="#br0" timeOffset="82620.946">2105 12639 1135 0,'0'0'87'0,"0"0"-55"0,0 0-8 16,0 0 11-16,0 0-28 15,0 0-7-15,13 102 0 16,12-54 1-16,1-4 1 16,4-6 0-16,0-7-4 15,-2-12 1-15,-1-10-20 16,-2-9 4-16,-3 0 16 16,-5-14 1-16,-5-9 8 15,-6-5 1-15,-3-4 17 16,-3-3-11-16,0 5 0 15,0 5 8-15,0 11-10 0,0 7 9 16,0 7-11-16,6 0-11 16,10 0-14-16,7 14 10 15,5 2 4-15,5-2-2 16,4-2-1-16,0-4 2 16,5-5-11-16,4-3-6 15,-4 0-9-15,-9-5-4 16,-6-7 9-16,-18-1 22 15,-9 0 2-15,0 2 5 16,-18 1 11-16,-15 6-10 16,-7 4 2-16,4 0-8 15,9 8 1-15,9 10-1 16,8 6-1-16,10-1-1 16,3 2 0-16,27 0 4 0,10-4 1 15,5-3 4 1,10-7-7-16,3-2 1 0,0-8-3 15,6-1-40-15,-1 0-83 16,4-11-193-16,-1-7-572 16</inkml:trace>
  <inkml:trace contextRef="#ctx0" brushRef="#br0" timeOffset="83897.9674">3094 12808 1073 0,'0'0'174'15,"0"0"-152"-15,0 0-20 16,85-63 11-16,-39 36 24 16,-7 2-25-16,-3 1-10 15,-17 5-1-15,-8 4 7 16,-11 5 8-16,-3 1 45 15,-29 8-30-15,-10 1-24 16,-7 0 5-16,6 13-11 16,10 0 7-16,20 4-8 0,13 1 0 15,22-1-1-15,26-1 1 16,19-2-1-16,0-4-10 16,-1-4-18-16,-14 0 0 15,-19-2 16-15,-17 2 0 16,-16 5 5-16,-6 6 1 15,-25 4 7-15,-11 4 26 16,-1-1-3-16,6-2-4 16,13-4-7-16,16-3-10 15,8-3-2-15,29-6-1 16,27-6-7-16,19 0-36 16,13-18-54-16,6-8-48 15,-6-5 9-15,-12-5 26 16,-16-3 111-16,-19-1 0 0,-21 4 99 15,-13 2 40-15,-7 11-21 16,-13 7-25-16,-14 7-35 16,-6 9-47-16,-4 0-1 15,1 17-10-15,5 6-3 16,7 3 2-16,13 4-3 16,11-1-2-16,0-3 6 15,14-6-40-15,14-9-7 16,4-9-1-16,-1-2 3 15,3-5 12-15,-7-14 17 16,-6-1 14-16,-6 1 2 0,-9-2 1 16,-6 6 31-16,0 3 33 15,-9 5-29-15,-3 7-18 16,2 0-18 0,5 7-2-16,5 11-4 15,6 1-6-15,24-2-14 0,10-4-29 16,5-7-24-16,9-6-41 15,2 0-32-15,4-5 24 16,-2-13-71-16,-4-9 112 16,-11-5 87-16,-16-3 188 15,-15-1 21-15,-9 3-19 16,-3 8-64-16,-12 4-23 16,-18 8-28-16,-1 9-40 15,1 4-26-15,6 7-9 16,8 21-4-16,16 13 1 0,0 9-2 15,19 5-26-15,11 1-23 16,6-2-12 0,-3-2 8-16,-2 6 46 15,-6 3 10-15,-10 5 2 16,-9 3-2-16,-6 2 2 0,-6-6 0 16,-15-6 1-16,-13-16-2 15,-15-13 2-15,-12-17 2 16,-17-13 40-16,-10-2-17 15,3-25-12-15,13-12 1 16,22-11-2-16,29-6 11 16,21-5 0-16,46-6-19 0,24 6-5 15,20 4-21-15,10 12 1 16,7 11-29-16,-1 8 14 16,-10 7 28-1,-16 3-13-15,-20 1 3 0,-17 3 1 16,-13-3-1-16,-3 0 17 15,-8-3-1-15,-7-4 3 16,1-3 3 0,-5-3-4-16,-1-3 2 0,-2 0 9 15,-5 4 27-15,0 4 6 16,0 8 15-16,-20 3-11 16,-7 9-24-16,-1 3-14 15,0 2 20-15,9 19 4 16,8 11-10-16,11 7 10 0,3 3 5 15,24 2-10-15,9-9-13 16,8-8-16-16,6-8-1 16,8-10-5-16,9-8-79 15,6-1-200-15,-1-12-570 16</inkml:trace>
  <inkml:trace contextRef="#ctx0" brushRef="#br0" timeOffset="84418.3556">6296 12474 1162 0,'0'0'11'16,"0"0"2"0,0 0-10-16,-99-31 2 15,65 31 34-15,1 0-14 0,8 7-15 16,11 7-10-16,11 5-5 16,3 5 5-16,27 5 0 15,10 3 1-15,10 3 2 16,2-2 0-16,-12 0-6 15,-10-5 3-15,-18-3-3 16,-9-4 2-16,-12-5 2 0,-18-3 1 16,-10-3 18-16,-3-5-9 15,8-3-4-15,13-2-7 16,16 0-25-16,9-7-64 16,37-13-232-16</inkml:trace>
  <inkml:trace contextRef="#ctx0" brushRef="#br0" timeOffset="85814.0767">6585 12528 1199 0,'0'0'115'0,"0"0"-96"15,0 0-1-15,0 0 18 16,0 0-18-16,0 0 10 16,-8 100-15-16,38-41-5 15,6 5-1-15,3-1-3 16,0-4-1-16,-3-1-3 0,-9-5-21 15,-10-1-6-15,-14-7-22 16,-3-8 5-16,-6-9-2 16,-16-12-4-16,3-10 28 15,-4-6 7-15,-2-7 15 16,-2-18-1-16,3-15 1 16,6-9 0-16,3-11-1 15,8-1 4-15,7-4-3 16,0-3 1-16,18 0 3 15,12-1 16-15,10 9-5 0,2 8 2 16,5 17 11-16,3 15-20 16,0 9-3-1,-3 10-5-15,-4 1-3 16,-10 7 2-16,-11 14-3 16,-16 6-3-16,-6 7 4 15,-12 6 0-15,-25 1 2 0,-17-1 1 16,-4-5 0-16,4-10 2 15,13-4 0-15,19-11 5 16,15-4 2-16,7-1-7 16,15-5 0-16,24 0 4 15,21 0-6-15,11-11-4 16,2-5-49-16,-4-3-19 16,-11-1-41-16,-6 0 22 15,-10-1 7-15,-11 1 66 0,-10 1 18 16,-10 7 16-16,-5 0 80 15,-3 5-27-15,-2 3 24 16,2 2-42 0,3-1-2-16,3 1-9 0,7 1-36 15,2-2-4 1,3 2 1-16,-1-2-1 0,-1 0 0 16,-4-1 2-16,-3-4-2 15,-5 2 0-15,-2 0 0 16,-5-2 42-16,0 2 5 15,0-2 3-15,0 3-12 16,-14 0-30-16,-11 4-3 0,0 1-5 16,-5 0 0-16,9 10 2 15,3 7 0-15,10 6 4 16,8 3-4-16,0 6 0 16,26 3 16-16,10-4 22 15,4-9-23-15,6-8-6 16,2-8-9-1,4-6 3-15,5 0 1 0,1-14-5 16,-1-7-2-16,0-3-3 16,-10-4-15-16,-8-3 16 15,-12-3-2-15,-12 7 5 16,-5 3 0-16,-10 3-1 16,-1 5-5-16,-28 4 0 15,-17 5-1-15,-10 7 7 16,-7 0-4-16,12 12-2 0,8 14 5 15,15 4-9-15,14 8 8 16,11 1-5-16,3 0 7 16,22-4 0-1,16-8 0-15,11-10-1 0,9-9-23 16,2-8-22-16,6 0 19 16,-4-3 3-16,5-10 1 15,6-1 19-15,4-3-7 16,0-1-2-16,-5-6-4 15,-8-5-4-15,-9 1 19 16,-9-1-3-16,-13 7 5 0,-15 2 39 16,-16 7 28-16,-4 5 7 15,-29 4-54 1,-17 4-19-16,-10 0 13 0,-2 12-5 16,9 9-7-1,14 4 6-15,20 1-7 0,12-2 2 16,5-10-1-16,25-8-1 15,14-6-2-15,10-14-4 16,0-18-37-16,-7-11 21 16,-5-6 10-16,-7-6 11 15,-9-10 2-15,-9-8 1 16,-12-7-1-16,0-6-1 16,-3 0 26-16,-15 8 16 15,-3 15-1-15,0 20-12 0,9 17 4 16,5 16-17-1,3 7 13-15,2 3-30 0,2 29-1 16,0 19 0 0,12 23 2-16,13 11 7 15,11 5-6-15,0 1-1 0,-5-6-1 16,-4-4 0-16,-7-9-8 16,-4-8-26-16,-4-4-50 15,-2-13-107-15,-2-12-218 16</inkml:trace>
  <inkml:trace contextRef="#ctx0" brushRef="#br0" timeOffset="88275.8907">9699 12340 607 0,'0'0'546'15,"0"0"-521"1,0 0-23-16,0 0 3 0,0 0 40 15,0 0-5-15,146-4-33 16,-71 9 1-16,0 0-8 16,-6-1-3-16,-14 0-70 15,-17-1-107-15,-26 2-146 16</inkml:trace>
  <inkml:trace contextRef="#ctx0" brushRef="#br0" timeOffset="88437.8377">9681 12552 24 0,'0'0'870'16,"0"0"-847"-16,0 0 42 16,116 54 23-16,-31-53 9 15,12-1-31-15,3 0-33 16,-6-13-28-16,-12 2-5 16,-15-2-13-16,-21-1-166 15,-19-3-299-15</inkml:trace>
  <inkml:trace contextRef="#ctx0" brushRef="#br0" timeOffset="124696.5155">11312 12014 978 0,'0'0'23'0,"0"0"7"0,0 0-3 15,0 0 62-15,0 0-17 16,0 0-45-16,0 0-27 16,0 0 0-16,0 0 0 0,53 76 0 15,-34-26 5 1,-6-3-4-16,-4-3-1 0,-2-4-4 16,-4-6-7-16,-2-7-38 15,1-6-49-15,-2-10-60 16,0-7-192-16</inkml:trace>
  <inkml:trace contextRef="#ctx0" brushRef="#br0" timeOffset="124897.8138">11000 11937 1009 0,'0'0'16'0,"0"0"-13"16,0 0 6-1,125-71 24-15,-48 64 10 16,11 6-22-16,-1 1-21 0,-3 2 0 16,-10 14-104-16,-15-1-122 15,-10 1-265-15</inkml:trace>
  <inkml:trace contextRef="#ctx0" brushRef="#br0" timeOffset="125191.9782">11756 11946 292 0,'0'0'565'0,"0"0"-514"16,0 0-42-16,0 0 26 15,-80 70 15-15,80-27-22 16,0 4-7-16,10-1-15 16,24-4 2-16,13-9 2 15,14-13-10-15,3-9-16 16,-4-11 3-16,-14 0 13 15,-22-18 4-15,-14-8-4 16,-10-4 28-16,-19-3 17 16,-23-3 5-16,-19 3-10 15,-11 3-19-15,4 3-16 16,8 6-5-16,21 6-1 16,20 2 0-16,19 9-49 15,19 1-143-15,36 0-323 0</inkml:trace>
  <inkml:trace contextRef="#ctx0" brushRef="#br0" timeOffset="125373.9913">12234 11790 983 0,'0'0'4'0,"0"0"-4"15,0 0 6-15,-53 100 39 16,53-43 6-16,14 5-25 15,14 4-21-15,6-6 1 16,5-5-6-16,3-4-62 16,-2-11-132-16,-2-12-280 15</inkml:trace>
  <inkml:trace contextRef="#ctx0" brushRef="#br0" timeOffset="125983.3333">12187 12069 1045 0,'0'0'19'16,"0"0"-15"-16,0 0 16 15,103-63 18-15,-15 57-16 16,14 2-12-16,0 1-10 16,-8 0-14-16,-17-1-48 15,-24 4 20-15,-23 0 17 16,-22 0 20-16,-8 0 4 0,-26 0 1 15,-14 7 42 1,-14 12 10-16,-7 2-20 16,2 5 3-16,9 1-19 0,13-3-6 15,22-1-8-15,15-6 0 16,11-8 10-16,30-6-3 16,10-3-9-16,10-3-9 15,-1-15-17-15,-5-8 0 16,-13 0 15-16,-11-2 11 15,-16 1 3-15,-9 5 5 16,-6 8 31-16,0 6-6 16,-8 8-9-16,-2 0-11 15,7 19-12-15,3 11-1 0,7-3 4 16,22 0-3 0,10-5 4-16,4-9-5 15,8-10-21-15,2-3-1 0,-2-10 14 16,-3-18 8-1,-9-9 2-15,-14-7-2 16,-10-10 3-16,-9-4 8 0,-6-5 10 16,-12 1 1-16,-19 6 2 15,-8 9 19-15,-2 17 1 16,6 14-4-16,11 16-16 16,8 4-24-16,11 31-2 15,5 19 2-15,11 12 1 0,18 8 1 16,7 4 2-1,1-7-4-15,-1-4-106 0,-3-11-49 16,0-12-183-16</inkml:trace>
  <inkml:trace contextRef="#ctx0" brushRef="#br0" timeOffset="126817.1145">14539 12177 172 0,'0'0'765'16,"0"0"-715"-16,0 0 7 16,-5-84 32-16,-23 69-7 15,-14 3-6-15,-12 10-34 16,-12 2-20-16,-2 4-9 16,3 12-6-16,13 6 2 15,21-3 4-15,16 1-10 16,15-1 4-16,2-5-1 15,31-5-1-15,16-5 21 16,17-4-26 0,8-4-10-16,2-19-29 0,-7-10-20 15,-14-5 19-15,-16-9 25 0,-18-3 12 16,-18-6 2-16,-3 0 2 16,-23 3-1-1,-11 6 22-15,-5 14 17 16,2 13 1-16,4 12-10 15,8 8-20-15,7 10-10 16,13 22-6-16,5 15 6 0,11 7 5 16,27 5-4-16,12-6 4 15,8-6-4-15,3-8-1 16,-1-14-50-16,0-10-16 16,-7-11-1-16,-6-4 12 15,-9-8 23-15,-15-14 32 0,-9-7 5 16,-9-2 9-16,-5 2 28 15,0 2 7-15,0 8 8 16,-3 9 13-16,1 5-36 16,2 5-3-16,0 0-31 15,0 19-4-15,7 10 3 16,6 7 2 0,3-1 0-16,0 0-1 0,0-3-92 15,-4-7-57-15,-2-12-181 16</inkml:trace>
  <inkml:trace contextRef="#ctx0" brushRef="#br0" timeOffset="126980.6233">14871 11653 1160 0,'0'0'0'0,"0"0"-30"15,96-10-136-15,-40 17-18 16,2 5-114-16</inkml:trace>
  <inkml:trace contextRef="#ctx0" brushRef="#br0" timeOffset="127210.1703">15100 11791 671 0,'0'0'149'16,"0"0"-138"-16,0 0-8 15,-47 75 28-15,86-45 97 16,15 0-76-16,2 2-37 0,-8-1-8 16,-16-6-4-1,-16-5 0-15,-16-5 0 0,-10-6 11 16,-28-3 59-16,-15-6-6 16,-8 0-40-16,5-5-19 15,10-13-7-15,18-7-1 16,20-7-112-16,8-6-244 15</inkml:trace>
  <inkml:trace contextRef="#ctx0" brushRef="#br0" timeOffset="127392.5998">15326 11516 1229 0,'0'0'96'0,"0"0"-34"0,0 0-56 15,0 0 65-15,-15 109-7 16,45-35-23-1,6 14-25-15,6 3-14 16,-3-3 5-16,-5-7-7 0,-1-8-25 16,-3-11-49-16,-10-10-114 15,-8-13-84-15,-10-15-300 16</inkml:trace>
  <inkml:trace contextRef="#ctx0" brushRef="#br0" timeOffset="127866.7127">15311 11928 1140 0,'0'0'40'16,"0"0"10"-16,0 0-23 15,108-66 36-15,-29 66-24 16,13 0-23-16,6 12-15 16,-8 0-2-16,-9-5-43 15,-18-4-29-15,-22-3 21 16,-17 0 27-16,-19-6 25 15,-5-10 0-15,-18-2 0 16,-15 2 8-16,-9 4 12 16,-3 5-9-16,2 5 7 15,7 2-13-15,10 7-5 16,14 14 10-16,10 6-5 16,2 2 1-16,21 1 7 0,13-4-9 15,5-9 5-15,0-2-5 16,-6-9 0-16,-5-6-3 15,-3 0 0-15,-4-8 0 16,-1-15 0-16,-4-3 6 16,-7-2-5-16,-9-1 4 15,0 5 27-15,0 5 23 16,-7 10-12 0,0 6-15-16,-1 3-18 0,5 11-10 0,1 16-1 15,2 5 1-15,2 3 0 16,19-2-2-1,4-2-46-15,2-7-62 16,-1-8-32-16,3-8-137 16,-3-8-131-16</inkml:trace>
  <inkml:trace contextRef="#ctx0" brushRef="#br0" timeOffset="128609.1567">16266 11874 852 0,'0'0'85'16,"0"0"-21"-16,0 0 51 15,0 0-24-15,0 0-82 16,0 0-1-16,-15 4-12 0,15 21 4 16,0 3 0-1,5-4 4-15,5-3-4 0,2-8-42 16,2-6-3-16,-1-7-13 16,5 0 47-16,0-5 11 15,-2-11 0-15,2-8 6 16,-1-2-2-16,0-5 5 15,2 1 16 1,0 3 21-16,0 5 7 0,-4 8-8 16,-6 10 6-16,0 4-1 15,-3 6-40-15,3 17-9 16,1 7-2-16,-1 3 3 16,2-1-2-16,6-2 0 15,7-3-2-15,11-5-12 0,8-6-68 16,9-7-32-1,5-6-33-15,-3-3-25 16,-5-3-8-16,-13-16-37 0,-12-7 133 16,-15-5 84-16,-9-3 209 15,-2 0-52-15,-22 3-53 16,-1 7 20-16,-4 10-45 16,1 10-5-16,7 4-30 15,5 7-1 1,8 17-10-16,7 6 8 0,1 4 11 15,9 0-15-15,16-1-5 16,8-5-5-16,7-7-18 16,5-6 4-16,13-4-9 15,8-5-4-15,8-2-10 16,1-4-69-16,-8 0 18 0,-9-8-2 16,-12-13 35-16,-14-7 26 15,-14-5 2-15,-10-6 10 16,-8 0 1-16,0 1 7 15,-22 3 7-15,-9 10-2 16,-9 7-6-16,1 12 4 16,5 6-11-16,7 11 6 15,13 22 11-15,10 9 11 16,4 10 4-16,16 3 6 16,19-6-15-16,9-9-2 0,6-9-26 15,6-12 3-15,9-8-8 16,3-5 0-1,5-6-52 1,-9 0-160-16,-16-16-177 0</inkml:trace>
  <inkml:trace contextRef="#ctx0" brushRef="#br0" timeOffset="134111.7761">18233 11494 854 0,'0'0'18'15,"0"0"28"-15,0 0 26 16,0 0 11-16,0 0 8 0,0 0-59 16,0 0-32-1,-29-21-2-15,44 57 2 0,0 3 5 16,0 6 3-16,-2 4-7 16,-2 3 0-16,1 1-1 15,-5 3 1-15,1 0 1 16,-1-4-2-16,-1-7-1 15,-5-4-80-15,-1-9-65 16,0-9-101-16</inkml:trace>
  <inkml:trace contextRef="#ctx0" brushRef="#br0" timeOffset="135707.4983">18116 11821 1009 0,'0'0'16'16,"0"0"-3"-16,0 0 8 15,40-78 85-15,-1 61-43 16,6 5-37-16,1 4-8 16,1 5-17-16,-1 3-1 15,-4 2 0-15,-5 16-6 16,-4 9 2-16,-9 7 1 15,-7 4-31-15,-6-1-17 16,-8-3 4-16,-3-9-2 16,0-8 17-16,0-7 20 0,0-10 12 15,0 0 8 1,0-10 48-16,0-16-20 16,0-7-6-16,0-2 25 0,0-3-19 15,0 3-11-15,10 4-10 16,4 5-8-16,3 8-6 15,9 4 2-15,10 10-3 16,4 4-7-16,5 0-11 16,6 18-26-16,-1-2-7 15,-2 3-39-15,-3-4-4 16,-6-4 12-16,-10-3 22 16,-9-6 47-16,-7-2 13 15,-8-4 5-15,-5-12 54 16,0-2 22-16,-8 0-28 0,-14 1 18 15,-6 4-40-15,-1 4-9 16,1 9-6 0,7 0-10-16,5 9-1 15,8 14-5-15,8 9 1 0,0 2 4 16,17 0-2-16,16-6 1 16,5-6 5-16,4-7-7 15,-3-7 2-15,-1-8 1 16,-5 0-4-16,-6-2-1 15,-6-14-11-15,-3-3-17 16,-8-7-17-16,-2 0-37 16,-5-1 1-16,0 3-19 15,-3 4 30-15,0 2 32 0,0 7 18 16,0 4 17 0,0 4 2-16,3 2-4 0,0 1-19 15,1 0 0-15,-2 0 24 16,-1-2 1-16,2 1 44 15,2-3 35-15,1-1 25 16,2 0-16-16,0 1 17 16,0 1-34-16,2 3-13 15,-1 0-22-15,3 3-32 16,4 15 1-16,-2 6 0 16,2 4-5-16,-4 3 1 15,-1 2-2-15,0-4 2 0,-2-2-4 16,1-6-4-16,-2-11-36 15,-3-6 23-15,1-4 14 16,-2-2 5-16,2-18 11 16,4-8-11-1,-3-3 5-15,0-1 5 0,-1 3 3 16,0 2 7-16,1 7-11 16,2 3 1-16,6 9 1 15,3 6-11-15,9 2-2 16,6 6-4-16,3 10 6 15,1 3 0-15,2-1-27 16,0-3-20-16,-4-5 5 16,-2-5 4-16,-3-5 17 15,-6 0 20-15,-5-7 1 16,-4-11 12-16,-4-5-4 0,-3-4 13 16,-3-1-1-1,-5 0-3-15,0 1 0 0,-1 5 9 16,-16 4-10-16,1 12 3 15,-2 6-18-15,0 3-1 16,2 23-3-16,3 12 2 16,5 2 1-16,6 2 0 15,2-2 0-15,2-5 5 16,16-6-5-16,7-8 3 16,6-9-3-16,8-8-1 0,5-4-7 15,3-5-13 1,1-16-2-16,-8-6 16 15,-7-9 1-15,-8-3 6 0,-10-6 0 16,-9-7 1-16,-6-3 5 16,0-1-6-16,-6 5 24 15,-6 7 9-15,-1 11-18 16,1 11 1-16,1 12 3 16,0 10-1-16,3 0-6 15,2 25-12-15,5 19 0 16,1 11 9-16,4 4-7 15,17 0 2-15,5-9-3 16,0-7-1-16,3-10-1 16,-1-9-47-16,-1-9 11 15,1-10 3-15,0-5-5 0,-2 0 28 16,-4-21 11-16,1-8 3 16,-3-6 4-16,-3-5-2 15,-2-5 15-15,-8-2 18 16,-2 1-16-16,-5 7 17 15,0 9-9-15,0 13 11 16,0 11 8-16,0 6-21 16,0 20-27-16,0 17-2 15,0 14 0-15,4 2 1 16,8 0 0-16,0-6 0 16,3-7-3-16,2-7-57 15,0-7-39-15,3-10-9 0,-1-9-88 16,0-7-118-1</inkml:trace>
  <inkml:trace contextRef="#ctx0" brushRef="#br0" timeOffset="136373.9539">20696 11589 894 0,'0'0'159'15,"0"0"-112"-15,0 0-44 16,0 0 27-16,106-6-6 15,-72 8-23-15,-3-2 2 16,-7 0 2-16,-3-6-3 16,-7-8 2-16,-7-3-2 15,-7 0-1-15,0 0 13 16,-22 3-4-16,-13 4 8 16,-11 9-15-16,-3 1 6 0,0 11-2 15,14 15-5-15,16 7 4 16,19 4-3-16,16 1 2 15,33-4 18-15,15-7 0 16,4-8-11-16,-1-10-9 16,2-4 0-16,3-5-3 15,3 0 0-15,-7-6 0 16,-12-13-1-16,-15-6 2 16,-16-9 4-16,-11-4 6 0,-12-7-1 15,-2 0 9-15,-18 4-3 16,-15 7 4-16,-8 14-1 15,-4 14-13 1,0 6-4-16,9 16-2 16,9 18-2-16,11 9 1 15,13 2 0-15,3-5 1 0,19-7 9 16,13-11-6-16,2-11 1 16,2-8-4-16,-2-3-9 15,1-14-11-15,-1-15-6 16,1-11 10-16,-3-9 10 15,-8-9 1-15,-9-8 4 16,-12-8 0-16,-3-3 0 16,-8-2 1-16,-17 6 11 15,-3 10 33-15,-2 16 23 0,5 12-4 16,6 17-29-16,8 12 12 16,5 6-20-16,4 23-17 15,2 21-9-15,0 15 1 16,15 10 13-1,8 5-11-15,0 5-1 0,-1 4-2 16,-3-1-3-16,-5-1-62 16,-6-10-169-16,-8-17-337 15</inkml:trace>
  <inkml:trace contextRef="#ctx0" brushRef="#br0" timeOffset="137848.0147">11276 12547 538 0,'0'0'115'0,"0"0"-76"16,0 0 5-16,0 0 54 16,0 0 9-16,0 0-32 15,0 0-16-15,-47 0-20 16,47 0 15-16,0 0-19 16,0 0-16-16,17 0-4 15,17 0-12-15,15 3-4 0,9 3 1 16,7-2 0-16,2 2-3 15,2-4 3 1,2 1-11-16,1 0-5 16,1-1 5-16,4-1 5 15,0-1 3-15,0 0 2 0,-4 0-5 16,0-1 9-16,-1-3-3 16,0 3 0-16,5 0 2 15,1-1-4-15,5 0-1 16,5 0 3-16,5-2 3 15,4 4-3-15,3 0 0 16,5 0 4-16,3 0-2 0,4 0-4 16,-3 0 1-1,1 0 1-15,-4 4 0 0,0-2 1 16,-4-2-1 0,-5 0 0-16,-8 0 3 15,-9 0-6-15,-9 0 3 16,-13 0 0-16,-6 0-2 0,-6-2-152 15,-5-2-85-15,-6-2-228 16</inkml:trace>
  <inkml:trace contextRef="#ctx0" brushRef="#br0" timeOffset="139223.4799">11883 12633 390 0,'0'0'237'0,"0"0"-208"15,0 0-28-15,0 0 34 16,0 0 10-16,0 0-27 16,40-11-4-16,-8 8-3 15,5 0 11-15,9 1-8 16,2 2-1-16,4 0-2 16,6 0-9-16,6 0-2 15,7 0 2-15,6 0 1 16,1 0-3-16,4 0 0 15,1 0 1-15,4-5-5 16,-2-1 8-16,4 0-4 16,-1-1 7-16,3 3-6 15,0-2-1-15,0 2 1 16,-1 2 3-16,-5-1 0 16,-6 2-3-16,-2-1 3 15,-2-2 1-15,-2 0 21 0,-3 2-5 16,2-3 7-16,5 0-9 15,4 3 6-15,1-3-4 16,0 4-10-16,0 0 10 16,0 1-8-16,-1 0 6 15,-6 0-13-15,-5 0-6 16,-3 0 5-16,3 1-2 16,0 5-2-16,5 0 0 0,2-4 2 15,1 2-6 1,1-4 3-16,0 2 0 15,-3-1 8-15,-3 2-6 16,0-3 20-16,0 2 5 16,5-2-16-16,3 0 10 0,5 0-7 15,1 0-1-15,-1 0 15 16,0 0-11-16,-3 0 4 16,-3 0-3-16,-8-2-16 15,-9-1-4-15,-11 2 2 16,-12-1-17-16,-7-3-77 15,-11 0-171-15,-10-2-420 16</inkml:trace>
  <inkml:trace contextRef="#ctx0" brushRef="#br0" timeOffset="140258.2737">15012 12550 473 0,'0'0'272'16,"0"0"-252"-16,0 0-5 16,0 0 85-16,0 0-16 0,0 0-57 15,104 0-23-15,-38 0 16 16,8 0-11-1,11 0-8-15,6 0 1 16,8 0-2-16,9 0 2 16,5 0 0-16,6 0-2 0,3 0-1 15,4 0-2-15,6-6-11 16,10-2 14-16,7 0-10 16,6-1 5-16,8 1 5 15,-1 0 6-15,4 2 7 16,4 3-3-16,-1 0 0 15,5-1 9-15,0 0-14 16,5 2 15-16,-3 1-3 16,-4 1-2-16,-1 0 6 15,-5 0 3-15,-1 0-18 0,-7 0 3 16,-4 0 6-16,-4 0-5 16,-9-3 12-16,-7-3-5 15,-9-1 4-15,-10 1-2 16,-4 0-11-16,-1 0 8 15,2 0 6-15,1 2-7 16,-1 0 4-16,-9 0-12 16,-6-2 9-1,-10 5 1-15,-11-2-13 0,-11-1 5 16,-18-1-9-16,-13-1 3 16,-10 4 4-16,-9-2-4 15,-2 3-3-15,-4 1 3 16,3 0-3-16,0 0-2 15,3 0-27-15,4 0-45 0,-3 0 16 16,-5 0-16-16,-11 0-60 16,0 0-126-16,-24 0-154 15</inkml:trace>
  <inkml:trace contextRef="#ctx0" brushRef="#br0" timeOffset="142127.1742">11241 11998 187 0,'0'0'74'0,"0"0"-22"15,0 0 16-15,0 0-3 16,0 0-38-16,0 0-21 16,0 0 34-16,-1-14 9 15,-1 8 6-15,1 0-28 16,-2 0 23-16,0-1-6 16,0-1-15-16,0 3 14 0,3-1-13 15,0 3 12-15,0-1-11 16,0 4 4-16,0-2-10 15,0 2-9-15,0 0-14 16,0 0 3-16,0 0-4 16,10 0-1-16,1 6-1 15,2 10 1-15,1 3 0 16,-1 6 2-16,5 3-1 16,1 3 0-16,1 3 0 0,1-2 0 15,-1 1-1 1,-1-4 0-16,-2-4 1 15,-5-6 2-15,0-1-3 16,-9-5-28-16,-3-3-87 0,0-2-74 16,-16-7-435-1</inkml:trace>
  <inkml:trace contextRef="#ctx0" brushRef="#br0" timeOffset="142681.253">11006 11822 586 0,'0'0'23'0,"0"0"-7"16,0 0 38-16,0 0-12 15,0 0-16-15,0 0 3 16,25 40-4-16,27-38-2 15,11-2-11-15,3 0-9 16,2 0 5-16,-2-10 2 16,-5 0 4-16,-10 0 20 0,-15 5-13 15,-17 2-17 1,-12 2-4-16,-5 1-5 0,-2 0-60 16,0 0-24-1,-14 1-157-15</inkml:trace>
  <inkml:trace contextRef="#ctx0" brushRef="#br0" timeOffset="143183.0476">11025 11901 368 0,'0'0'143'0,"0"0"-92"16,0 0 0-16,0 0 15 16,0 0-7-16,0 0-20 15,-57 7-11-15,57-6-9 16,0 2-8-16,17 0 1 15,14 0 11-15,9-3 5 16,11 0-10-16,3 0-15 16,4 0-1-16,-1-7 2 15,-7-1-3 1,-11 3-1-16,-12 3-2 0,-10 0-1 16,-9 2-27-16,-3 0-82 15,-5 0-99-15,0 0-245 16</inkml:trace>
  <inkml:trace contextRef="#ctx0" brushRef="#br0" timeOffset="147767.8983">12296 13254 898 0,'0'0'72'0,"0"0"-61"16,0 0-1-16,0 0 1 15,0 0 5-15,0 0-14 16,12 55 11-16,9-5 18 15,3 2-20-15,-2-1-5 0,-2-2-4 16,-2-5-1-16,-5-5 3 16,-1-6-4-16,-6-5-21 15,-5-9-56-15,-1-11-157 16</inkml:trace>
  <inkml:trace contextRef="#ctx0" brushRef="#br0" timeOffset="147962.9026">12184 13281 811 0,'0'0'197'16,"0"0"-184"-16,0 0-13 15,117-53-2-15,-65 50 1 0,0 3-8 16,-1 0-195-16,-3 0-290 15</inkml:trace>
  <inkml:trace contextRef="#ctx0" brushRef="#br0" timeOffset="148255.7451">12641 13287 650 0,'0'0'233'0,"0"0"-207"16,0 0-23-16,0 0-3 15,-48 85 31-15,48-54 0 0,22 1-7 16,8-3-8-16,9-7-13 16,6-6 9-1,4-10-3-15,-4-6-5 0,-11 0 8 16,-11-3-11-16,-19-15 6 16,-4-4 46-16,-21-7-13 15,-24 1-4-15,-13-2-12 16,-7 4-2-16,3 3-8 15,16 6-8-15,18 8-2 16,16 3-3-16,12 4-1 16,27 1-50-16,26 0-261 15,19-5-150-15</inkml:trace>
  <inkml:trace contextRef="#ctx0" brushRef="#br0" timeOffset="148448.8809">13139 13141 1010 0,'0'0'19'0,"0"0"6"16,0 0-25-16,0 0 11 15,0 0 31-15,-48 84 11 16,71-35-27-16,2 2-20 16,5 2-3-16,-6-1-3 15,3-5-26-15,-10-6-121 16,-9-10-106-16</inkml:trace>
  <inkml:trace contextRef="#ctx0" brushRef="#br0" timeOffset="149055.6406">12994 13421 1009 0,'0'0'18'0,"0"0"-14"15,0 0-1-15,87-82 2 16,-20 70 2-16,11 6-3 15,5 0-4-15,1 2-23 16,-13 1-11-16,-12-2-19 16,-19 3 19-16,-16 1 22 15,-15-2 12-15,-9 1 12 16,0 2 40-16,-14 0-31 16,-13 0 8-16,-7 8-7 15,-2 5 3-15,3 4-4 0,10-1-9 16,10-1 1-16,10-1-11 15,3-1 11-15,3-4-7 16,19-6 8-16,9-3 0 16,9 0-14-16,-3-10-30 15,-4-9 9-15,-9-3 12 16,-12-1 9-16,-7-1 7 16,-5 6-5-16,0 3 41 15,-6 8-10-15,-8 7 1 16,1 0-17-16,4 15-17 0,6 12 0 15,3 3 4 1,4 2-3-16,20-3 2 0,6-5-3 16,4-6-3-16,7-9-29 15,1-8-16-15,0-1-19 16,-1-15 40-16,-7-13 18 16,-8-7 9-16,-10-4 6 15,-9-4 1-15,-7 1 33 16,0 3 15-16,-1 8-6 15,-8 7 0-15,0 10 0 16,6 10-4-16,3 4-33 16,0 11-12-16,5 17-5 15,15 12 5-15,7 5 2 0,3 3-1 16,0 2-1 0,-2-3-23-16,0-3-62 0,2-7-103 15,2-9-190-15</inkml:trace>
  <inkml:trace contextRef="#ctx0" brushRef="#br0" timeOffset="149304.2154">14821 13171 593 0,'0'0'476'15,"0"0"-454"-15,0 0-22 0,0 0-3 16,0 0 3-16,-41 76 17 16,66-26-5-16,8-1-8 15,0 1 2-15,-3-6-6 16,-3-4-31-16,-9-8-71 16,0-8-111-1,-11-9-264-15</inkml:trace>
  <inkml:trace contextRef="#ctx0" brushRef="#br0" timeOffset="149606.9728">14727 13403 458 0,'0'0'471'0,"0"0"-398"16,0 0-56-16,0 0 4 16,111-41 42-1,-50 41-27-15,4 2-35 0,-3 6-1 16,-5-4-27-16,-9-3-48 15,-14-1-66-15,-11 0 61 16,-14 0 64-16,-9-7 16 16,0 1 37-16,0 0 31 15,-3 2 30-15,-2 3-34 16,2 1-37-16,3 0-23 16,0 13 8-16,0 8 9 0,2 0-8 15,9 1-5 1,1 1-7-16,2-1-1 0,1-3-6 15,-2-5-158-15,0-7-230 16</inkml:trace>
  <inkml:trace contextRef="#ctx0" brushRef="#br0" timeOffset="149789.9293">15349 13230 833 0,'0'0'246'16,"0"0"-246"-16,0 0-22 15,0 0-86-15,0 0-48 0,0 0-95 16</inkml:trace>
  <inkml:trace contextRef="#ctx0" brushRef="#br0" timeOffset="150374.169">15496 13387 588 0,'0'0'32'0,"0"0"-17"15,0 0 12-15,17 78 17 16,-7-65-33-16,2-1-9 16,0-6-2-16,0-6-17 15,0 0 17-15,-5-9 10 16,2-10 5-16,-3-6 20 0,3-3 22 15,-1 0-3-15,-1 3 41 16,-1 4-19-16,3 9-19 16,-3 6-13-16,3 6-18 15,3 0-22-15,4 17-4 16,2 7 0-16,-1 3 1 16,0 0-1-16,-1-2-2 15,-3-3-5-15,0-4-13 16,1-5-29-16,2-7 17 15,0-6 13-15,3 0 18 16,1 0 1-16,3-13 0 16,1-4 8-16,4-3 7 15,3 1 11-15,4 2-3 16,2 3-2-16,-3 5-6 16,-1 3-4-16,-5 3-11 15,-5 3 0-15,-5 0-1 16,-6 0 1-16,-4 0-1 0,-6 0 1 15,-2 0-2-15,0 0 2 16,-2 0 5-16,-12-4 1 16,-4-2-6-16,-8 4 1 15,4 2 3-15,3 0-1 16,7 0-1-16,4 11 0 16,7 8 3-16,1 6 0 0,6 3 31 15,19 0-6 1,8-3-2-16,6-4-16 0,7-5 1 15,2-5-8-15,5-3-5 16,5-6-71-16,5-2-117 16,0 0-263-1</inkml:trace>
  <inkml:trace contextRef="#ctx0" brushRef="#br0" timeOffset="154143.0624">17158 13093 996 0,'0'0'21'15,"0"0"-13"-15,0 0-12 0,10 86 8 16,7-43 3-16,5 6-7 15,1 2 0-15,-1-1 5 16,-2 0-5-16,-8-4-9 16,-5-6-36-16,-1-7-69 15,-3-6-26-15,-2-12-229 16</inkml:trace>
  <inkml:trace contextRef="#ctx0" brushRef="#br0" timeOffset="154815.0391">17163 13378 942 0,'0'0'31'15,"0"0"-15"-15,0 0-1 0,0 0 15 16,0 0 4-16,82-66-34 16,-27 65-2-16,6 1-6 15,3 0-48-15,-3-4-34 16,-7-2 3-16,-10-1 39 15,-16 0 40-15,-14 1 8 16,-11 0 2-16,-3 2 48 16,-11 1-15-16,-14 3 40 15,-11 0-5-15,-8 10-32 16,-2 9 1 0,4 3-20-16,11 2 3 0,12-1-11 15,13 0-11-15,6-4 12 16,1-5-1-16,21-3-9 0,10-11-1 15,2 0-1-15,2 0-12 16,-5-11-15-16,-5-6 15 16,-10-4 12-16,-4 1 0 15,-9-3 4-15,-1 4 4 16,-2 5 6-16,0 6 15 16,0 3-1-16,0 5-5 15,0 0-23-15,1 6-2 16,8 9 2-16,6 2 2 15,6 0-2-15,7-5 8 16,8-8-8-16,3-4-3 16,4 0-16-16,2-6 5 15,-6-14 8-15,-10-5 5 16,-5-6 2-16,-9-5 3 16,-6-1 3-16,-5-2 3 15,-4 3 21-15,0 3 11 16,0 7-3-16,-4 8 7 0,0 11-6 15,2 7-18-15,2 0-22 16,0 21 1-16,5 16-1 16,13 8 0-16,-1 8 0 15,1-1 3-15,-1 0-3 16,-7-2-1-16,1-7-53 16,2-5-48-16,4-9-38 15,5-10-87-15,5-13-216 16</inkml:trace>
  <inkml:trace contextRef="#ctx0" brushRef="#br0" timeOffset="155043.9113">18425 13175 862 0,'0'0'111'0,"0"0"-97"15,0 0-11-15,-109-16 2 16,66 34 37-16,-2 4-1 15,5 4-23-15,10 1-13 16,12 1-3-16,17-3 11 16,1 3-7-16,28-5 14 0,11-2-6 15,10-5-6-15,2-4-8 16,2-2-3-16,1-7-126 16,0-3-151-16</inkml:trace>
  <inkml:trace contextRef="#ctx0" brushRef="#br0" timeOffset="155689.0462">18567 13264 1083 0,'0'0'33'16,"0"0"-28"-16,0 0-5 16,0 0 56-16,0 0-12 15,110 23-32-15,-54-19-12 16,-3-4-16-16,-5 0-23 15,-11-4-17-15,-10-12 9 0,-15-3 40 16,-12-3 7-16,-3 1 19 16,-24 1 14-16,-9 5 9 15,-3 5 2-15,-2 8-7 16,8 2-8-16,9 10-9 16,9 19-14-16,14 4 10 15,1 7-10-15,16 0 3 16,24-4-2-16,7-6-1 15,8-9-6 1,1-13-14-16,-1-8-30 0,-5 0 20 0,-6-20 4 16,-8-7 20-16,-12-6-1 15,-9-2 3 1,-7-4 11-16,-7 5-1 16,-1 4 23-16,0 10-4 15,0 8-11-15,0 11-8 16,0 1-12-16,6 14-9 15,3 11 9-15,2 8 1 0,2 1-1 16,-3-3-2-16,1-4-5 16,1-8-18-16,-5-6-10 15,-1-8-4-15,0-5 11 16,0 0 28-16,-2-15 5 16,3-7 0-16,0-3-5 15,2-2 1-15,4-2 2 16,4 4-3-16,4 3 10 15,6 5 18-15,4 8-6 0,3 6 12 16,5 3-2-16,-2 6-12 16,-7 12 14-1,-6 5-25-15,-8 5 0 16,-5 4-9-16,-5 4 5 16,-4 0-10-16,-2 4 0 0,0-3-92 15,-19-5-85-15,-9-7-369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38:56.22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1608 15688 1182 0,'0'0'22'0,"0"0"-22"15,0 0-1-15,0 0 1 16,0 0 12 0,10 93 12-16,4-43 5 15,1 8-27-15,3 4 1 0,-2 3-2 16,-4-2 7-16,0-8-11 16,-3-10 3-16,-5-13-73 15,-4-16-93-15,0-14-333 16</inkml:trace>
  <inkml:trace contextRef="#ctx0" brushRef="#br0" timeOffset="157.5485">1560 15629 1195 0,'0'0'0'0,"94"-38"5"15,-28 30-5-15,15 6 0 16,2 2-3-16,-6 10-48 15,-17 11-199-15,-29 3-562 16</inkml:trace>
  <inkml:trace contextRef="#ctx0" brushRef="#br0" timeOffset="530.3919">1621 15855 59 0,'0'0'1098'16,"0"0"-1050"-16,0 0-45 15,0 0-2-15,121-62-1 16,-39 46-6-16,5 2-48 16,-4 3-31-16,-8 0 13 0,-20 6-1 15,-16 0 52 1,-9 3 21-16,-17 2-5 0,-10 0 10 16,-3 6-4-16,-3 13 21 15,-10 3 53-15,-4 6-28 16,1 2-25-16,10 1-1 15,6-2-9-15,0 0-10 16,25-5 10-16,13-10-6 16,5-10 3-16,3-4 8 15,-7-11-17-15,-11-14 38 16,-13-5 50-16,-12-2-14 16,-3-2-6-16,-19 3-36 15,-17 2-18-15,-3 10-9 16,-4 6-5-16,7 13-12 15,8 0-85-15,10 24-77 0,12-1-163 16</inkml:trace>
  <inkml:trace contextRef="#ctx0" brushRef="#br0" timeOffset="830.4417">2433 15784 1285 0,'0'0'29'0,"0"0"-29"16,0 0-8-16,88 7-2 0,-49 20 10 15,-3 9 0 1,-5 0-2-16,-9 0-1 16,-11-10 0-16,-8-7 3 0,-3-11-1 15,0-8 4-15,0 0 1 16,-3-11 64-16,-3-16 0 15,0-4-40-15,6 0 21 16,0-1-10-16,9 0-26 16,16 3-13-16,8 1-33 15,3 1-100-15,4 4-157 16,-9 2-806-16</inkml:trace>
  <inkml:trace contextRef="#ctx0" brushRef="#br0" timeOffset="1852.2788">4189 15629 1498 0,'0'0'0'0,"0"0"-6"15,0 0-42-15,0 0 34 16,0 0 13-16,73 75-2 0,-52-31-3 15,-3-2 5-15,-5-5-43 16,-2-6 15-16,-4-10 6 16,-1-10-4-16,-4-7 6 15,-2-4 17-15,0-11 4 16,0-16 20-16,1-6-19 16,4-3 27-16,1 4 25 15,4 6-20-15,-1 6 7 16,5 9-15-16,2 11-17 15,3 0-8-15,1 8-6 16,-1 15 1-16,2 6-1 0,-6 0-29 16,-3-4-10-16,3-2-1 15,-3-7 5 1,1-9 17-16,-1-7 1 0,-1 0 18 16,-1-11 2-16,2-13 6 15,-3-3 7-15,6-1 20 16,0 1-2-16,1 7 21 15,1 5-35-15,5 7 17 16,0 8-31-16,0 0 0 16,-2 13-5-16,-2 7-3 15,-5 1 5-15,2 0-2 16,2-3-36-16,8-4-13 0,11-7-7 16,7-7-71-16,2 0-44 15,-1-10 4-15,-6-15 61 16,-10-3 111-16,-8-6 93 15,-7 3 74 1,-10 5 19-16,-3 5-70 0,0 11-3 16,0 6-34-16,-5 4-62 15,-6 4-17-15,0 18-2 16,-1 10 2-16,8 3 0 16,4 1 0-16,4-7-3 15,17-6 3-15,11-11 0 16,2-7 7-16,3-5-4 15,-6-9 9-15,-11-13 38 0,-4-6-12 16,-14-3 7 0,-2-2-19-16,-15 3-22 15,-13 1-4-15,-7 8-12 0,-1 9-44 16,5 12-70-16,14 0-116 16,13 13-248-16</inkml:trace>
  <inkml:trace contextRef="#ctx0" brushRef="#br0" timeOffset="2214.4076">5365 15648 1147 0,'0'0'113'0,"0"0"-106"16,0 0-7-16,0 0-3 0,0 0 3 15,34 103-1 1,-18-64 2-16,4-2-1 0,2-6 0 15,5-10-33-15,7-11-5 16,-1-10 11 0,-6-2 14-16,0-22 13 0,-8-8 3 15,-4-5 21-15,-2-2 44 16,1 0-2-16,-2 9 15 16,4 6-19-16,1 12-13 15,8 10-11-15,2 2-30 16,6 7-4-16,-3 15-4 15,-2 5 0-15,0 0-3 16,-4 1-1-16,-3-3 4 0,-3-4 2 16,-3-2-2-16,-5-6-14 15,-4-5-79-15,-6-8-74 16,0 0-138 0</inkml:trace>
  <inkml:trace contextRef="#ctx0" brushRef="#br0" timeOffset="2338.5763">5903 15460 927 0,'0'0'0'16,"0"0"-121"-16,0 0-147 0</inkml:trace>
  <inkml:trace contextRef="#ctx0" brushRef="#br0" timeOffset="3097.7075">6199 15714 907 0,'0'0'121'0,"0"0"-88"15,0 0 57-15,0 0 10 0,0 0-55 16,0 0-45-16,6 10 5 16,1-3-7-16,-1 3 4 15,6-2-2-15,3-2 0 16,0-2 1-16,9-2-5 15,-2-2-6-15,-1 0-16 0,1-3 14 16,-1-6-1-16,-3 1 13 16,-3 1-2-16,-3 2 4 15,-3 3-2-15,-3 2 0 16,0 0-3-16,3 0 0 16,4 7-1-16,2 5 4 15,6 1-2-15,7-1 1 16,8-3-1-16,6-1 1 15,6-3-56-15,1-5 12 16,-1 0 15-16,-9-6 30 16,-8-9 0-16,-12-5 9 15,-11-1 64-15,-8 1 9 16,-3 2-21-16,-23 5 0 16,-8 6-40-16,0 7-10 15,-2 0-11-15,6 14-7 16,11 8 7-16,10 0-4 0,9-1-15 15,0-5-36-15,12-8-10 16,10-7-4-16,6-1-24 16,-1-4 24-16,-9-13 47 15,-6-3 22-15,-6 3 14 16,-3 6 73-16,-3 5 4 16,5 6-20-16,6 4-67 15,6 21-2-15,5 12-2 16,5 16 0-16,1 18 2 0,-1 14 1 15,-6 12 8 1,-6 10-1-16,-9 9 1 16,-6-2-4-16,0-10 2 0,-21-21 5 15,-24-26 2 1,-19-27 12-16,-25-25 12 16,-20-5-6-16,-9-29-23 0,3-18-7 15,9-11 5-15,27-5-7 16,28-1 1-16,36 3 14 15,17 4 32-15,44 2-33 16,26 3 0-16,23 0-9 16,11 6 1-16,0 7-6 0,0 3-2 15,-12 10-26 1,-9 0-82-16,-10-4-106 16,-8-2-195-16</inkml:trace>
  <inkml:trace contextRef="#ctx0" brushRef="#br0" timeOffset="3530.1624">7786 15693 1318 0,'0'0'38'0,"0"0"-38"15,-110-10 2-15,66 25-1 16,7 12 7-16,7 6 5 15,18 2 4-15,12 1-16 16,5-4 0-16,33-10 4 16,12-11-2-16,10-11 8 15,-5-1-10-15,-8-21 17 0,-18-9 16 16,-11-5-13 0,-14-6 10-16,-4-5-12 15,-13-2-19-15,-8-1-35 16,4 2-100-16,12 10-80 0,5 7-239 15</inkml:trace>
  <inkml:trace contextRef="#ctx0" brushRef="#br0" timeOffset="3885.9813">8150 15421 270 0,'0'0'962'0,"0"0"-869"15,0 0-87-15,0 0-4 16,0 0-2-16,0 0 15 0,-42 106-10 15,38-49 1 1,4 4-6-16,0-2 0 0,9-5-5 16,12-14-9-1,1-11-35-15,3-13-1 16,-5-12 18-16,2-4 21 16,-4-6 9-16,-6-14 4 0,2-1 2 15,2 2 4-15,3 6 10 16,-1 4 5-16,3 8-8 15,-3 1-8-15,0 1-7 16,-9 14 10-16,-2 5-14 16,-7 4 8-16,-12 3 1 0,-17-3 40 15,-10-3-6 1,-10-9-2-16,1-8 7 0,5-4-40 16,10 0-4-1,21-2-4-15,12-16-107 0,31-7-165 16</inkml:trace>
  <inkml:trace contextRef="#ctx0" brushRef="#br0" timeOffset="4131.2721">8628 15629 1215 0,'0'0'86'0,"0"0"-86"15,0 0-2-15,0 0 2 16,55 110 12-16,-21-49 7 15,2 8-5-15,-3 8-9 16,-8 3-8-16,-9-4 3 16,-13-8 0-16,-3-9 2 0,-11-14 0 15,-18-14 1-15,-7-15 8 16,-13-16 22-16,-9-3 12 16,-8-28-45-16,3-13-20 15,7-15-107-15,14-16-340 16</inkml:trace>
  <inkml:trace contextRef="#ctx0" brushRef="#br0" timeOffset="4257.9769">8662 15493 1312 0,'0'0'28'16,"0"0"-28"-16,0 0-19 0,0 0 18 15,0 0-28 1,0 0-137-16,16 56-134 0</inkml:trace>
  <inkml:trace contextRef="#ctx0" brushRef="#br0" timeOffset="4858.4942">8965 15777 865 0,'0'0'108'0,"0"0"-36"16,0 0 23-16,110-9 8 15,-79-8-31-15,-1-5-12 16,-6-3-22-16,-3 2-25 0,-10 4 9 15,-7 7 12 1,-4 5-7-16,-10 4 4 0,-19 3-31 16,-8 5-2-1,-4 16 0-15,6 7-11 16,8 3 9-16,14 5 1 0,13-3-6 16,0 0 8-16,31-5-20 15,13-6-31-15,10-7-31 16,7-9-50-16,-2-6-58 15,-3-6-90-15,-8-18-86 16,-8-7 150-16,-13-6 217 16,-13-5 289-16,-9-1-9 15,-5 5-136-15,-1 9 6 16,-17 11-13-16,-1 11-70 0,-1 7-17 16,1 7-35-16,5 22-9 15,3 8 6-15,11 3-4 16,0 4 8-16,14-6-4 15,18-5-10-15,5-10 4 16,11-7-4-16,7-10-2 16,5-6 0-16,7-7-29 15,0-19 19-15,-9-7 8 16,-10-11 4-16,-12-8 0 16,-12-8 14-16,-14-2 18 15,-10 2 10-15,0 9-18 16,0 18 34-16,-3 17-11 15,2 16-34-15,1 3-15 16,0 27-6-16,0 15 6 0,1 11-1 16,14 4 0-16,2 3 1 15,0-1-30-15,4-2-29 16,-3-5-16-16,3-7-83 16,-9-14-229-16</inkml:trace>
  <inkml:trace contextRef="#ctx0" brushRef="#br0" timeOffset="5164.0902">10009 15691 1235 0,'0'0'18'16,"122"-42"-16"-16,-59 23-2 0,-5 1 6 15,-11 3-3-15,-19 4 16 16,-10 5-18-16,-17 3 6 15,-1 3 0-15,-3 0-7 16,-13 9-1-16,8 13-8 16,5 6 6-16,3 4 3 15,8 4 0-15,10-4 12 16,-5-2 29-16,-1-3 17 16,-8-6 18-1,-4-5-31-15,-1-3-10 0,-26-2-12 16,-13-6-3-16,-12-2-16 15,-11-3-4-15,-1 0-115 16,4-10-218-16</inkml:trace>
  <inkml:trace contextRef="#ctx0" brushRef="#br0" timeOffset="8519.2801">11361 15993 1437 0,'0'0'0'0,"0"0"-71"16,-41 92 6-16,27-61 65 15,4-3-2-15,3 2 1 16,3-6-107-16,2-7-203 15</inkml:trace>
  <inkml:trace contextRef="#ctx0" brushRef="#br0" timeOffset="8847.2222">12166 15593 1242 0,'0'0'0'0,"0"0"-15"15,-113 6-1-15,87 8 14 16,13 4 2-16,13 6-4 16,9 2 2-16,27 1 2 0,7 0-1 15,2-3-3 1,-5-2 2-16,-9-1 1 0,-12-2 1 15,-12 0 0-15,-7-4 2 16,-9-2 0-16,-18-4 46 16,-7-2 3-16,-3-1-40 15,7-4-11-15,9-2-14 16,18 0-94-16,6-12-204 16</inkml:trace>
  <inkml:trace contextRef="#ctx0" brushRef="#br0" timeOffset="9330.6244">12577 15649 1380 0,'0'0'76'15,"0"0"-76"-15,0 0-6 16,0 0 6 0,0 0 8-16,7 119 1 0,2-54-9 15,3 8 0-15,-2 1 0 16,-1-2 0-16,-1-9-17 15,-5-5-9-15,0-9-15 16,-3-9-1-16,0-6 14 16,0-15-14-16,0-9-8 15,0-9-10-15,6-1 10 0,-3-14 41 16,3-15-6-16,3-11-16 16,0-10 22-16,1-6 5 15,-4-8 4-15,-3-7 8 16,-3 0 42-16,0 5 40 15,3 11-16-15,2 13 0 16,6 13-5-16,4 9-40 16,9 10-7-16,9 10-22 15,7 0-3 1,2 7 2-16,-5 14-3 0,-10 7-6 16,-13 5 1-16,-14-1-22 15,-3 3 29-15,-30-2-5 16,-15-5 7-16,-4-7 2 15,0-6-2-15,11-4 1 16,18-7 0-16,12-4-1 16,11 0-9-16,17 0-51 0,29-16-137 15,15-2-117-15,4-2-295 16</inkml:trace>
  <inkml:trace contextRef="#ctx0" brushRef="#br0" timeOffset="9612.1425">13039 15847 954 0,'0'0'198'15,"0"0"-159"-15,0 0-15 16,0 0 20-16,88-36-1 16,-37 29-36-16,4-7 0 15,-1 1-8-15,-11-2 1 0,-12 2 0 16,-17 0 4 0,-14 6 3-16,0 1 56 15,-21 1-28-15,-15 5-30 16,-4 0 0-16,1 0 1 0,3 13 10 15,8 4-2-15,9 3-13 16,8 3 0-16,11 1 8 16,3 1-7-16,24-4 14 15,10-5-9-15,7-7-7 16,6-8-18-16,4-1-92 16,-1-7-102-16,0-12-395 15</inkml:trace>
  <inkml:trace contextRef="#ctx0" brushRef="#br0" timeOffset="10212.3284">13532 15765 1028 0,'0'0'81'16,"0"0"-81"-16,0 0 27 16,108 8 42-16,-56-8-49 0,4 0-20 15,-1-8 6 1,-10-3-5-16,-16-2 0 0,-15 3 10 15,-14 3 33-15,-6 1 66 16,-24 3-58-16,-13 3-52 16,-6 1 0-16,1 18-3 15,11 5 2-15,13 5-3 16,18 3-1-16,6-1 4 0,27-5 1 16,26-9-7-16,19-7-4 15,11-10-52 1,5 0-6-16,-2-14 39 0,-4-9 21 15,-10-9 9-15,-14-3 4 16,-15-4-2-16,-15 1 39 16,-16 5 40-16,-12 5-17 15,-3 9-1-15,-30 7-21 16,-11 10-33-16,-4 2-9 16,2 11 3-16,11 17-4 15,10 6 1-15,14-1 0 16,11-2-2-16,0-7 3 15,24-10-1-15,12-10 0 16,6-4-17-16,4-20-31 16,-1-14-2-16,-5-15 34 0,-9-8 14 15,-13-10 4-15,-6-7 1 16,-10-6 21-16,-2 1-16 16,-14 2 2-16,-5 12-8 15,-2 21 26-15,9 19 28 16,6 18-26-16,3 7-17 15,3 15-13-15,0 23-6 16,0 15 2-16,0 13 1 16,10 5-1-16,6 2 1 15,4 0-23-15,0-2-42 0,1-7-47 16,-4-14-210 0</inkml:trace>
  <inkml:trace contextRef="#ctx0" brushRef="#br0" timeOffset="10676.8354">15308 15574 1217 0,'0'0'79'0,"0"0"-79"16,0 0 0-16,0 0 9 0,0 0 9 16,0 0 24-16,71 71-22 15,-66-42-5-15,-2 1-15 16,-1-3 5-16,1-4-10 15,0-4-17 1,0-9-142-16,0-10-321 0</inkml:trace>
  <inkml:trace contextRef="#ctx0" brushRef="#br0" timeOffset="10825.7164">15380 15247 915 0,'0'0'265'0,"0"0"-265"16,128 10-199-16,-56 10-7 15,4 2-25-15,0 3-202 16</inkml:trace>
  <inkml:trace contextRef="#ctx0" brushRef="#br0" timeOffset="11029.232">15813 15422 848 0,'0'0'92'0,"0"0"-49"0,0 0-7 16,0 0 11-16,-63 80 7 16,84-53 4-16,10 1-42 15,4 2 1-15,-6-5-12 16,-8-2-5-16,-10-8 13 16,-11-5-8-16,0-4 4 0,-20-6 21 15,-21 0 43 1,-7 0-50-16,-1 0-23 0,11-10-2 15,17-1-86-15,21-7-200 16</inkml:trace>
  <inkml:trace contextRef="#ctx0" brushRef="#br0" timeOffset="11795.2872">17353 15310 1386 0,'0'0'0'0,"0"0"0"15,-111-25 5-15,78 25 0 16,2 15 24-16,8 12-21 15,11 5-5-15,9 4-3 16,3-5 3-16,9-3-5 16,20-7 2-16,7-9-20 15,4-8 14-15,3-4-10 16,-7-8 10-16,-9-17-1 16,-11-6 14-16,-6-5-4 15,-10 3 9-15,0-1 2 16,-4 10 19-16,-6 9 4 15,2 9-18-15,2 6-14 16,-1 4-5-16,2 18-8 16,4 10 8-16,1 5 0 0,0 1-3 15,18-4 3-15,8-7-8 16,9-7 2-16,2-8-25 16,5-10-4-16,0-2-7 15,-5-10-33-15,-6-19 15 16,-4-9 27-16,-10-7 29 15,-6-4 4-15,-7-4 0 16,-3 3 32-16,-1 8 23 16,0 14 8-16,0 16 5 15,0 8-13-15,0 4-20 16,0 8-35-16,0 20-3 16,5 11 3-16,4 7 1 15,1 6 3-15,2 1-3 16,2-3-1-16,2-2-13 0,4-6-59 15,3-5-68-15,4-11-81 16,4-11-489-16</inkml:trace>
  <inkml:trace contextRef="#ctx0" brushRef="#br0" timeOffset="12246.823">17999 15343 908 0,'0'0'326'0,"0"0"-280"0,0 0-46 16,0 0 0-16,0 0 9 0,0 0 25 16,-42 79-22-16,45-46-9 15,19-1-3 1,9-8-9-16,5-6-17 16,5-7-8-16,-2-10-29 0,-6-1-10 15,-7-8 27-15,-11-13 46 16,-8-4 8-16,-7-1 22 15,0 2 21-15,-1 5 2 16,-14 8-4-16,3 3-11 16,1 8-34-16,4 0-4 15,4 19-10-15,3 9 3 16,0 3 7-16,15-1 0 0,13-3-9 16,7-5-5-16,1-5-19 15,-1-10 11-15,-8-7 17 16,-8 0 4-16,-6-12 1 15,-6-10 33-15,-7-6 30 16,0-3 11-16,-6-2-11 16,-12 3-43-16,-7 5 5 15,1 9-17-15,3 8-3 16,4 8-5-16,8 0-13 16,9 16-59-16,3 11-50 15,33 1-27-15,16 0-132 16</inkml:trace>
  <inkml:trace contextRef="#ctx0" brushRef="#br0" timeOffset="13191.3105">18701 15440 1105 0,'0'0'104'16,"0"0"-83"-16,0 0 32 16,0 0 24-16,0 0-41 15,0 0-20-15,-61-2-16 16,50 35 5-16,5-2 4 15,5-3-6-15,1-4 5 16,0-7-8-16,15-5 2 16,10-11-1-16,5-1-1 15,3-4-9-15,0-16-7 16,-3-7-4-16,-5-1 19 0,-4-2-1 16,-8 3 2-1,-5 3 6-15,-4 8-5 16,-2 7 22-16,-2 9 5 0,0 0-28 15,0 10-4-15,0 14-8 16,-2 5 12-16,1 2-2 16,1-3 4-16,0-5-2 15,10-5 0-15,14-6-36 16,13-7-8-16,4-5-16 16,2-5-8-16,-5-15 36 15,-8-7 24-15,-10-2 8 16,-8 1 21-16,-6 2 18 15,-6 9 26-15,0 8-17 16,0 7-24-16,0 2-23 0,0 7-1 16,0 14 0-16,1 1-1 15,10-1 2 1,7-3-4-16,5-7-6 16,6-4-13-16,8-7 2 15,-3 0-18-15,-2-19 16 0,-9-6 21 16,-7-2 2-16,-9-3 18 15,-5 3 29-15,-2 6 2 16,0 6-16-16,0 10 7 16,-2 5-13-16,1 10-28 15,1 23-17-15,0 14 16 16,14 13-1-16,12 10 2 0,1 8 2 16,4 6-2-16,-4 11 2 15,-8 4-2-15,-11-2-2 16,-8-11-1-16,-2-18 0 15,-29-18-3-15,-17-25 2 16,-17-20-15-16,-6-10 7 16,3-32 9-1,11-20 6-15,18-12-9 0,23-12-8 16,16-1 9-16,48 3 2 16,26 2 3-16,29 8 0 15,12 3 8-15,5 4 4 16,-7 6 19-16,-19 8-6 15,-27 11-24-15,-27 10 24 16,-25 9 7-16,-15 8 0 16,0 4-28-16,-12 6-4 0,5 2 0 15,7 23-18-15,19 16 16 16,26 11 1-16,15 7 2 16,-2-1 1-1,-9-8 6-15,-16-6-3 0,-20-9 5 16,-13-8-7-16,-10-11-3 15,-31-9 6-15,-17-7-3 16,-13-3-6-16,-4-17-19 16,5-7-132-16,13-6-216 15</inkml:trace>
  <inkml:trace contextRef="#ctx0" brushRef="#br0" timeOffset="16091.996">21221 15327 1320 0,'0'0'52'0,"0"0"-52"15,97 5 1-15,-28-4 19 16,8-1 24-16,3 3-28 16,-3-2-9-16,-8 2-7 0,-14-2-36 15,-18-1-82-15,-18 0-141 16,-19-7-577-16</inkml:trace>
  <inkml:trace contextRef="#ctx0" brushRef="#br0" timeOffset="16293.2312">21403 15137 1054 0,'0'0'343'0,"0"0"-311"16,0 0-22-16,0 0-2 0,54 89 44 16,-25-38-5-1,4 6-41-15,0 4-5 16,-2-2-1-16,-1-2 0 0,-1-4-57 15,-4-5-67-15,1-11-78 16,0-13-226-16</inkml:trace>
  <inkml:trace contextRef="#ctx0" brushRef="#br0" timeOffset="16815.2991">21983 15332 1379 0,'0'0'88'16,"0"0"-78"-16,0 0-10 0,0 0 0 16,0 0 0-16,48 106 2 15,-33-47-2-15,-1 0 0 16,-3-6-28-16,-2-4-24 16,3-13-52-1,2-12-10-15,1-11-49 0,1-13-22 16,-2-2 77-16,-1-25 108 15,-3-10 1-15,-1-10 101 16,3-5 3-16,-3 1 7 16,-1 2 19-16,-1 6-24 15,3 7-32-15,3 10-9 16,6 8-18-16,9 8-11 0,8 6-28 16,9 4-7-16,5 0-2 15,3 3 0-15,-1 5 0 16,-1-2-17-16,-8-4-13 15,-8-2-4-15,-15 0 15 16,-8-4 12-16,-12-7 3 16,0-4 8-16,-22 3-7 15,-20 2 3-15,-15 7 0 16,-7 3-4-16,1 6 5 16,8 18-1-16,14 11 16 15,15 5-1-15,16 3 11 16,10 3 14-16,8 0-7 15,22-6-12-15,6-9-11 16,3-8-7-16,6-11-3 16,12-6-13-16,8-6-100 0,11 0-162 15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39:40.06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2643 4134 1163 0,'0'0'118'0,"0"0"-87"16,-25-74 38-16,-6 55 8 15,-8 6-24-15,-9 13-28 16,-5 0-25-16,-6 17-1 16,2 15 0-16,4 4-4 15,7 8 5-15,13 2 0 16,13 3-3-16,16-5 1 15,4-1-2-15,24-6 3 16,25-8-18-16,18-6-56 16,12-12-29-16,9-11-31 0,3 0-60 15,-4-18-99 1</inkml:trace>
  <inkml:trace contextRef="#ctx0" brushRef="#br0" timeOffset="567.5966">2954 4120 1046 0,'0'0'153'0,"0"0"-78"15,-38-76 12-15,13 70-24 16,-2 6-39-16,-1 3-24 16,1 23-2-16,9 8-11 15,5 5 7-15,11 0 0 16,2-2 6-16,18-7 0 16,13-6-36-16,5-10-30 0,3-10-25 15,0-4 2 1,-1-2 18-16,-11-17 31 15,-9-6 32-15,-13-2 8 0,-5-4 12 16,0 3 83-16,-17 4-20 16,1 6-2-16,4 8-14 15,4 9-30-15,1 1-27 16,6 7-2-16,1 17-22 16,0 5 20-16,13-1 2 15,17-3-3-15,10-7-5 16,11-6-51-16,4-10 5 15,5-2-11-15,-2-6-39 16,-9-16 50-16,-10-5 26 0,-14-5 28 16,-11-3 39-16,-10 0 11 15,-4 1 32-15,-7 3-9 16,-13 7-32-16,-5 6 8 16,3 7-22-16,-2 9-26 15,9 2-2-15,9 5-9 16,6 17-4-16,10 8 9 15,26 1 4-15,13 1-5 16,4-5 4-16,0 1-6 16,-8-7 5-16,-12-3 4 15,-15-5-1-15,-15-4 0 16,-3-1-13-16,-30-3 13 16,-24-1 8-16,-14-2-2 0,-4-2 2 15,6 0-8-15,19 0-47 16,21-7-108-16,23-5-113 15,9 1-465-15</inkml:trace>
  <inkml:trace contextRef="#ctx0" brushRef="#br0" timeOffset="826.8688">3607 4156 888 0,'0'0'104'16,"0"0"-70"-16,0 0 57 15,97-42-33-15,-58 26-26 16,1 0-28-16,-1-1 1 15,-5-2-6-15,-11 5 1 16,-13 2 0-16,-10 2 9 16,0 4 8-16,-10 5 15 0,-17 1-32 15,-6 0-7 1,3 10 7-16,3 9-1 0,11 2 6 16,4 3 6-16,12 1-11 15,0 1 6-15,9 0 10 16,18-3-10-16,13-4 6 15,11-8-12-15,12-7-89 16,6-4-270-16</inkml:trace>
  <inkml:trace contextRef="#ctx0" brushRef="#br0" timeOffset="977.4443">4386 4071 1072 0,'0'0'0'16,"109"0"-164"-16,-51-8-59 15</inkml:trace>
  <inkml:trace contextRef="#ctx0" brushRef="#br0" timeOffset="1333.8416">4866 3837 1109 0,'0'0'59'0,"0"0"-33"0,0 0 53 16,0 0-55-16,0 0-18 15,-37 81-5-15,37-30 2 16,0 3 2-16,0 1-4 16,0-5-1-16,0-5 0 15,0-7 3-15,0-7-3 16,0-5 0-16,-10-10-3 15,-10-7 2-15,-7-7-33 16,-7-2 23-16,-2-2 9 16,9-12 4-16,8 2-1 15,10-2 9-15,9 3 11 16,6 3 35-16,28-2-38 16,14 6 8-16,7 3 9 15,4 1-16-15,-7 0-4 0,-6 0-4 16,-9 0-11-16,-7 0 10 15,-6 0-10-15,-5-2-2 16,-7-12-74-16,-6-10-193 16</inkml:trace>
  <inkml:trace contextRef="#ctx0" brushRef="#br0" timeOffset="1516.3518">4410 3759 532 0,'0'0'837'0,"83"-2"-820"16,-17 2-17-1,14 0 0-15,10 0 21 16,10 7-21-16,0-1 0 0,-6-3-113 16,-18-3-302-16</inkml:trace>
  <inkml:trace contextRef="#ctx0" brushRef="#br0" timeOffset="1916.9516">5193 3509 1279 0,'0'0'6'15,"0"0"-6"-15,0 0-17 16,0 0 3-16,-2 87 14 0,43-31 10 15,14 5-8 1,9 2 2-16,2 3 1 0,-8-2-1 16,-12-3-6-16,-13-4 2 15,-15-8 0-15,-15-2-4 16,-3-4 5-16,-21-3-1 16,-16-3 5-16,-11-4-5 15,-12 1 0-15,-8-5-8 16,5-9-208-16</inkml:trace>
  <inkml:trace contextRef="#ctx0" brushRef="#br0" timeOffset="2333.8527">2251 4971 1182 0,'0'0'0'0,"0"0"-64"16,158 5 29-1,-12-5 35-15,47 0 3 16,41 0 8-16,36-5-2 0,24-6 41 16,15-5-6-16,0 2-30 15,-14 0-14-15,-29 1 5 16,-37-4 0-16,-44-2-5 15,-49 2 2-15,-42-3-2 16,-37 1-53-16,-32 1-140 16,-23-3-176-16</inkml:trace>
  <inkml:trace contextRef="#ctx0" brushRef="#br0" timeOffset="11365.783">7398 3867 1461 0,'0'0'12'0,"0"0"-6"16,0 0-6-16,0 0 17 15,0 0-4-15,0 0-13 16,0 0-8-16,8 3-18 16,11 51 25-16,3 7-7 15,5-1-9-15,-4-3-24 16,-1-5 8-16,-7-7 5 15,-12-8-16-15,-3-2-3 16,-12-8 20-16,-18-8-10 16,-7-4 26-16,-7-8 11 15,-2-4 0-15,1-3 9 16,4 0 3-16,11 0 38 16,12 0-7-16,9 0-8 0,9 0 17 15,0 0-17 1,3 0-35-16,25 0 8 0,14 0-8 15,15 0 0-15,4 0-1 16,3-1 2-16,-4-1-1 16,-7-2 0-16,-5-2-4 15,-9-2-73-15,-18-10-149 16,-21-6-668-16</inkml:trace>
  <inkml:trace contextRef="#ctx0" brushRef="#br0" timeOffset="11516.912">7101 3924 1376 0,'0'0'0'0,"100"-79"-163"16,-31 36 15-16,1-2-111 15</inkml:trace>
  <inkml:trace contextRef="#ctx0" brushRef="#br0" timeOffset="11938.4127">7640 3599 1151 0,'0'0'0'16,"0"0"-5"-16,0 0-1 16,22 111 6-16,-7-48 35 15,6 17-10-15,4 15 3 0,-1 11-16 16,-6 3-8-16,-5-1 3 15,-2-5-6-15,0-5 2 16,2-10-3 0,0-7-3-16,7-12-45 0,-1-15-19 15,5-16 50-15,3-12 14 16,3-14 3-16,1-10-2 16,2-2 1-16,0 0 2 15,-5-14 2-15,2-5-2 16,-9-2 1-16,-9-6 2 0,-12-2 0 15,0-8 7 1,-26-5-8-16,-14-4-1 0,-14-2 10 16,-7-1 0-16,-6-4 4 15,6 1 33-15,10 4 33 16,15 4 6 0,20 7-37-16,13 5-32 0,3 3-1 15,21 3-18-15,23 7 0 16,18 3-11-16,15 8-76 15,16 8-94-15,1 0-166 16</inkml:trace>
  <inkml:trace contextRef="#ctx0" brushRef="#br0" timeOffset="12299.0078">9018 4118 1343 0,'0'0'0'16,"-95"-27"-3"-16,37 27 3 15,-2 0 1-15,9 16 13 16,11 11-14-16,16 5-1 16,12 0 0-16,12-2-2 15,0-5 3-15,18-5-2 16,15-11 1-16,6-7-18 15,-2-2 7-15,-1-6 6 0,-8-12 6 16,-4 0 7-16,-10 5 12 16,-3 1 38-1,-3 6 13-15,-4 5-20 16,4 1-40-16,5 0-10 16,8 18-6-16,8 7 2 0,0 6-1 15,4 6 3-15,-1-1-94 16,-1-4-85-16,-4-10-146 15</inkml:trace>
  <inkml:trace contextRef="#ctx0" brushRef="#br0" timeOffset="12783.4233">10036 4134 1400 0,'0'0'26'15,"0"0"-26"-15,0 0 5 16,0 0-12-16,0 0 2 16,0 0 5-16,39 98-5 15,-14-45 9-15,-3 8-4 16,-5 2 0-16,-7 0 0 16,-7 0 0-16,-3-1 0 15,0-4-69-15,-10-11-174 16,2-17-342-16</inkml:trace>
  <inkml:trace contextRef="#ctx0" brushRef="#br0" timeOffset="13062.9162">10023 4121 1336 0,'0'0'15'0,"28"-75"-15"15,6 52 0-15,9 10 0 0,11 13 0 16,7 0 0 0,2 22 0-16,-9 11-8 15,-16 4 4-15,-23 1 1 0,-15-1-20 16,-23-3 20-16,-27-3-6 16,-10-6 5-1,-1-6-5-15,11-2-9 0,15-7 10 16,22-2-60-16,13-1-82 15,19-7-49-15,35 0 14 16</inkml:trace>
  <inkml:trace contextRef="#ctx0" brushRef="#br0" timeOffset="13398.9645">10791 4112 1190 0,'0'0'5'0,"0"0"-5"16,-128-30 0-1,74 30 41-15,11 7-8 0,5 18-21 16,14 7-11 0,15 7 1-16,9-1-2 0,14-2 0 15,29-10-11-15,14-8-40 16,7-12-29-16,-6-6-30 16,-12-6-30-16,-19-18 91 15,-15-5 49-15,-10-6 92 16,-2-3 8-16,-6 1 17 15,-15 6-25-15,6 7-20 16,4 10 28-16,4 10-48 0,6 4-25 16,1 0-27-16,0 15-14 15,0 17 8-15,0 14 6 16,16 4-2-16,6 4-33 16,11-2-80-16,1-7-72 15,1-10-143-15</inkml:trace>
  <inkml:trace contextRef="#ctx0" brushRef="#br0" timeOffset="13901.0163">10931 4118 1274 0,'0'0'95'0,"0"0"-95"0,0 0 2 15,0 0-2-15,0 0 0 16,0 0-3-16,97 10-1 16,-63 25-3-16,-5 3 6 15,-10 1-1-15,-10-3-10 16,-9-3-11-16,0-10-33 16,0-7 13-16,-6-7 8 15,0-5 7-15,4-4 28 16,2-4 0-16,0-14 0 15,22-10-120-15,9-1 18 16,5-3 55-16,1-3-2 0,-6-3 23 16,-8-5 26-1,-7 0 59-15,-10-4 61 16,-6 1-5-16,0-1-11 0,0 2-26 16,-9 6-18-16,-4 7-8 15,5 11-2-15,2 9-15 16,3 6-2-16,3 6-28 15,0 0-5-15,0 21-17 16,0 21 9-16,12 13 7 16,6 10 1-16,0 4-1 15,3 0 2-15,0-1-5 16,-5-5-5-16,-1-4-80 0,-3-9-46 16,-2-13-99-16,-2-16-416 15</inkml:trace>
  <inkml:trace contextRef="#ctx0" brushRef="#br0" timeOffset="14144.3504">11301 4134 1295 0,'0'0'137'15,"0"0"-135"-15,0 0 8 16,97-50-14-16,-55 47 4 15,4 3-3-15,-4 0 3 16,1 15-11-16,-12 5 1 0,-11 5-29 16,-1 1 14-16,-7 6 12 15,-5-1-8-15,1-1-46 16,-5-5-31-16,2-5-112 16,-2-14-173-16</inkml:trace>
  <inkml:trace contextRef="#ctx0" brushRef="#br0" timeOffset="14289.4612">11604 3832 1117 0,'0'0'0'15,"0"0"-271"-15,131 9 144 16,-70-1-303-16</inkml:trace>
  <inkml:trace contextRef="#ctx0" brushRef="#br0" timeOffset="14635.5205">11941 3959 725 0,'0'0'161'16,"0"0"-117"-16,-90 69 4 15,84-34 48-15,6 3-22 16,14 1-10-16,22-1 2 15,11-7-24-15,6-6-13 0,4-13-23 16,1-5-6 0,0-7 12-16,-3-3-12 15,-4-18-38-15,-14-7 8 16,-16-7 17-16,-14-8 12 0,-7-2 1 16,-4-1-3-16,-17 6 3 15,2 11 4-15,4 11 10 16,3 12 3-16,7 6-17 15,4 14-18-15,1 18 11 16,0 9 7-16,4 6-2 16,14 0 4-16,3-1-2 15,0-5 0-15,4-6-6 16,5-4-59-16,0-12-193 0,0-8-502 16</inkml:trace>
  <inkml:trace contextRef="#ctx0" brushRef="#br0" timeOffset="14954.253">12789 4211 1231 0,'0'0'21'16,"0"0"-21"-16,85-57 0 15,-63 33 68-15,-7-2 24 16,-6 0-50-16,-9-2-6 15,0 2-8-15,-29 5-17 16,-11 10-11-16,-6 11-8 0,-5 9 0 16,8 25 7-1,7 18-7-15,11 7 7 0,19 5 2 16,6-1 8 0,31-7 29-16,18-14-14 0,17-15-3 15,16-16-8-15,17-9-13 16,9-2-6-16,-5-8-99 15,-21-17-179-15,-35-7-335 16</inkml:trace>
  <inkml:trace contextRef="#ctx0" brushRef="#br0" timeOffset="15883.9334">7116 3921 909 0,'0'0'78'0,"0"0"-73"16,0 0 42-16,0 0 85 15,0 0-52-15,0 0-54 0,48-14-26 16,7 10 0-16,17-3 3 15,2 3 13-15,-3 0 39 16,-12 1-6-16,-14 0-29 16,-20 3-13-16,-10 0-7 15,-10 0-3-15,-5 0-12 16,0 0-98-16,0 0-146 16,-17 0-246-16</inkml:trace>
  <inkml:trace contextRef="#ctx0" brushRef="#br0" timeOffset="18413.4358">13957 3568 1261 0,'0'0'37'16,"0"0"-29"-16,0 0 38 15,0 0 15-15,0 0-61 16,0 0-9-16,24 78 3 16,2-17 6-16,4 8 3 15,0 4-1-15,-3 2-2 16,-8-1 0-16,-2-1 1 16,-10-6-1-16,-4-4 0 15,-3-11-85-15,0-10-47 0,0-14-131 16,-3-15-235-16</inkml:trace>
  <inkml:trace contextRef="#ctx0" brushRef="#br0" timeOffset="19264.3118">13809 4028 1193 0,'0'0'10'0,"0"0"-5"0,104-65-5 16,-49 47 4-16,10 7 24 15,3 3-22-15,3 5-6 16,-4 3-2-16,-3 0-35 16,-6 0-95-16,-7 0-30 15,-11 0 13-15,-15 0-14 16,-11 0 104-16,-14-5 59 15,0-4 169-15,-11-2-54 16,-14 1-15-16,-6-2-4 16,-4 3-20-16,1 1-8 15,4 4-26-15,5 2-30 16,13 2 7-16,7 0-15 16,5 0-3-16,0 4-2 15,11 12 1-15,16 7 0 16,10 1 1-16,6-2 3 0,-6 1-4 15,-8-2 0-15,-17-3-13 16,-12 1 3-16,-5 0-4 16,-26 3 13-16,-8-1-1 15,-2-2 2-15,6-2 0 16,14-1 0-16,12-2 0 16,9-1-1-16,18-1 2 15,24-3 2-15,18-5-3 16,13-4-13-16,3 0-85 15,0 0-12-15,-3-13-20 0,-9-10 70 16,-7-7 33-16,-15-5 27 16,-11-5 46-1,-13-1 33-15,-12 5 39 0,-6 3-21 16,0 11-6 0,-15 6-29-16,-5 8-41 0,-3 8-18 15,-4 0-3-15,0 18-11 16,4 11 2-16,6 7 7 15,6 2 2-15,10 0 0 16,1-2 0-16,3-7 0 16,19-7 0-16,7-9-17 15,5-8-13-15,1-5 5 16,-6-3 5-16,-8-16 20 16,-8-6 4-16,-7-5 12 15,-6-4 35-15,0-1 0 0,0 6-3 16,0 7 19-16,-4 6-2 15,4 10-9-15,0 6-39 16,0 0-17 0,1 11-17-16,14 17 6 0,9 9 8 15,0 4-14 1,1 0-83-16,-2-2-48 0,1-12-67 16,-4-9-259-16</inkml:trace>
  <inkml:trace contextRef="#ctx0" brushRef="#br0" timeOffset="19998.0578">15219 3843 1282 0,'0'0'72'0,"0"0"-72"15,0 0-12-15,0 0-7 16,0 0 12-16,47 91 7 15,-20-46 0-15,-4-1-1 16,1-4 0-16,-5-10-70 16,-5-7-6-16,-3-9-21 15,-3-10-11-15,-5-4 40 16,-2 0 61-16,-1-20 8 16,0-5 14-16,0-1 63 15,0-2-15-15,0 3 45 16,3 4-27-16,0 3-8 15,5 6-25-15,5 4-21 0,4 5-21 16,8 3-5-16,9 0-3 16,6 0 3-16,8 0-8 15,4 0 6-15,1 0-34 16,-7-6 12-16,-7-8 6 16,-12-5 0-16,-13-4 18 15,-12 2-1-15,-2-1 2 16,-16 5 20-16,-17 2-21 15,-12 10 3-15,-3 5-3 16,3 4 0-16,5 24-5 0,14 10-3 16,9 6 3-1,14 3 5-15,3 0 0 16,20-6 0-16,20-8 13 0,11-14-6 16,8-10 3-16,6-9 7 15,1 0-15-15,-5-13 2 16,-8-11 0-16,-10-5-4 15,-13-9 25-15,-12-8 9 16,-12-4-2-16,-6-6-9 16,0 0-14-16,-11 4 7 15,-4 10-11-15,-1 12 11 16,7 13 41-16,3 11-34 0,4 6-23 16,0 0-6-16,0 27-18 15,2 16 22-15,0 9-1 16,0 7 3-1,4-1-5-15,9-1 5 0,6-6-16 16,5-10-38-16,7-9-42 16,11-11-5-1,10-10-31-15,10-10-46 16,7-1-23-16,3-9-149 0</inkml:trace>
  <inkml:trace contextRef="#ctx0" brushRef="#br0" timeOffset="20214.3871">16574 3896 656 0,'0'0'203'0,"-16"-100"-46"15,-13 57-50-15,-3 13-19 16,4 12-16-16,9 13-46 0,10 5-26 16,7 13-7-16,2 17 2 15,15 11 5-15,18 3 2 16,6 3 3-16,-4-5-4 16,-6-4 0-16,-13-5-2 15,-9-7-1-15,-7-2 1 16,0-1 1-16,-25-5 2 15,-16-2 6-15,-16-4-2 16,-10-5-6-16,-3-7-166 16,2 0-425-16</inkml:trace>
  <inkml:trace contextRef="#ctx0" brushRef="#br0" timeOffset="22914.9158">17902 4055 518 0,'0'0'546'15,"0"0"-458"-15,16-100-52 16,-22 72 88-16,-20 4-12 15,-10 5-58-15,-10 5-35 16,-9 10-13-16,-9 4-6 16,-2 7 0-16,2 20-5 15,11 7 5-15,15 3 0 16,16 2-5-16,16-4 4 16,6-5 1-16,12-7-3 0,25-9-1 15,14-9-3 1,13-5-18-16,8-5-21 0,-4-19 4 15,-8-11 8-15,-14-9 13 16,-12-8 16-16,-12-7 4 16,-12 2 1-16,-10-2 5 15,0 2 4-15,-18 8 23 16,-7 8 13-16,2 11 5 16,4 13-20-16,4 11-21 15,1 6-5-15,2 6-4 16,-1 23-14-16,2 17 6 15,10 12 1 1,1 9 7-16,18 2 3 0,21-3-3 16,4-8-1-16,6-11-24 0,2-12-20 15,4-13-5-15,3-12-27 16,-1-10 6-16,-7 0-2 16,-12-17 18-1,-12-10 45-15,-13-7 10 0,-10-4 7 16,-3-2 53-16,0 3-6 15,0 6 25-15,-5 13-19 16,1 6-21-16,2 9 15 16,2 3-49-16,0 3-5 15,0 19-28-15,14 11 21 16,2 9 7-16,-2 4-1 16,-2-2 1-16,-5-5-27 15,-2-5-78-15,-1-11-54 16,-2-10-200-16</inkml:trace>
  <inkml:trace contextRef="#ctx0" brushRef="#br0" timeOffset="23059.9736">18252 3515 675 0,'0'0'0'16</inkml:trace>
  <inkml:trace contextRef="#ctx0" brushRef="#br0" timeOffset="23347.9366">18518 3701 344 0,'0'0'626'16,"0"0"-626"-16,0 0 2 16,-87 28-6-16,87-12-11 15,4 6 15-15,21 7 9 16,7 4-8-16,2 3 5 16,-6-3-6-16,-9-3 0 15,-12-5-1-15,-7-5 4 16,0-7 1-16,-18-4 24 0,-13-6 31 15,-8-3 0-15,-3 0-41 16,4-17-18-16,8-5-51 16,14-10-174-16</inkml:trace>
  <inkml:trace contextRef="#ctx0" brushRef="#br0" timeOffset="23572.5747">18637 3507 1200 0,'0'0'120'0,"0"0"-120"16,0 0-11-1,0 0 3-15,-3 98 8 16,21-39 13-16,4 6 1 0,8 2-7 16,2 2 2-1,-1-2-9-15,-4-4 5 0,-4-5-4 16,-6-10 3-16,-7-9-8 15,-5-8-93-15,-5-10-84 16,0-12-105-16</inkml:trace>
  <inkml:trace contextRef="#ctx0" brushRef="#br0" timeOffset="24097.4584">18603 3846 961 0,'0'0'189'0,"0"0"-174"0,89-8-15 16,-26 8 0-16,5 10 8 16,4 2-5-1,-2-2 1-15,-3-2-6 0,-3-2 2 16,-5-4-34-16,-13-2 17 16,-16 0-14-16,-14-4 31 15,-16-9 9-15,0-3 12 16,-11 0 10-16,-9 0 2 15,-6 5-17-15,-3 3 5 16,-3 7-7-16,2 1-2 16,2 0-7-16,8 12-3 0,3 7-2 15,8 6 0-15,4 7 1 16,5 3 1 0,5 4 0-16,17-4 1 0,11-5-3 15,3-8-21-15,1-11-55 16,2-7-8-16,0-4 38 15,-4-2 29-15,-9-19 17 16,-10-3 2-16,-11-6 60 16,-5-5 27-16,0-4-33 15,-2 4-10-15,-7 7-11 16,2 9 35-16,3 10-4 16,2 6-25-16,2 3-25 15,0 0-16-15,0 0-9 16,0 17-6-16,6 9 15 0,4 6-4 15,4 2-48-15,2 0-40 16,-1-2-48-16,3-13-131 16,0-5-229-16</inkml:trace>
  <inkml:trace contextRef="#ctx0" brushRef="#br0" timeOffset="24499.8134">19519 3823 1198 0,'0'0'54'0,"0"0"-54"16,0 0-19-16,0 0 3 15,0 0 16-15,19 73-2 16,-7-37 2-16,-3-5 0 0,0-2 0 16,-2-8 1-1,1-6-1-15,-5-5 0 0,-2-8-31 16,1-2-17-16,-1 0 48 15,2-12-1-15,3-12 1 16,1-4-6-16,1-3 6 16,3 2 1-16,0-1 6 15,1 7 16-15,-1 5 28 16,-1 5 5-16,-1 7 17 0,0 3-32 16,1 3-21-1,1 0-19-15,1 9 1 0,1 10-2 16,-2 0 0-16,0 3 0 15,-1 3-1-15,-1-3 2 16,3 2-1 0,7-5 0-16,12-3-9 0,15-1-60 15,10-8-73 1,7-7-147-16,-4 0-151 0</inkml:trace>
  <inkml:trace contextRef="#ctx0" brushRef="#br0" timeOffset="24680.315">20191 3802 747 0,'0'0'228'0,"0"0"-170"16,-80-45-43-16,56 45 53 0,6 0-4 16,3 12-35-16,5 10-29 15,7 8 3-15,3 6 0 16,0-1 6-16,16 0 18 16,8-1-5-16,4-6-17 15,5-4 6-15,5-7-11 16,8-9-69-16,2-6-80 15,-1-2-186-15</inkml:trace>
  <inkml:trace contextRef="#ctx0" brushRef="#br0" timeOffset="24998.334">20418 3863 962 0,'0'0'155'16,"0"0"-151"-16,0 0-2 0,94 0 23 15,-65 0 16-15,-3-10-9 16,-6-1-25-16,-8-4 4 16,-11-3-5-16,-1-3 11 15,-24 0-12-15,-16 6-5 16,-12 8-12-16,-3 7 8 16,4 7-8-16,9 21 10 15,14 12-5-15,13 6 7 16,15 6 4-16,0-3 27 15,24-9 43-15,10-9 42 0,8-10-75 16,6-10-13-16,3-6-16 16,5-5-11-16,4 0-1 15,-1-15-93 1,-3-13-166-16,-11-9-487 0</inkml:trace>
  <inkml:trace contextRef="#ctx0" brushRef="#br0" timeOffset="25614.4183">22164 3769 1210 0,'0'0'42'0,"0"0"-42"16,0 0-9-16,-82-16 9 15,41 16 2-15,-5 1-1 16,3 15-2-16,4 2 4 15,11 0-5-15,11 2 2 16,13 0 0-16,4 3-2 16,27 3 4-16,19 0 0 15,14 2 10-15,4-1-11 16,-4-5 1-16,-14 0-2 16,-15-7 2-16,-16-6-5 15,-9-5 3-15,-6-2 0 0,0-2 7 16,-12 0 12-16,-22 0 31 15,-17 0 4-15,-13-9-34 16,3 0-11-16,11 5-9 16,16 2-41-16,19 2-91 15,15 0-99-15,15 0-396 16</inkml:trace>
  <inkml:trace contextRef="#ctx0" brushRef="#br0" timeOffset="25825.5704">22420 4028 1235 0,'0'0'105'0,"0"0"-105"16,0 0-17-16,0 0 10 16,0 0 7-1,7 98 2-15,-6-64 6 0,4 1-7 16,2-2-1-16,-1-1 0 15,0-4-1-15,1-7-125 16,-1-9-164-16</inkml:trace>
  <inkml:trace contextRef="#ctx0" brushRef="#br0" timeOffset="26306.5589">22988 4064 864 0,'0'0'88'0,"0"0"-88"16,0 0-9-16,0 0 9 0,0 0-12 16,0 0 12-16,23 77 9 15,-36-72-1-15,-2 0 13 16,4-3 2-16,5-2-9 16,2 0-3-16,2 0-2 15,2 0 2-15,0-7-1 16,0-2-2-16,0 0 12 15,0 4 2-15,0 0 24 16,3 4 17-16,3 1-17 16,4 0-24-16,4 6-14 15,3 12-7-15,1 7 2 16,-2 2-3-16,-6 4 1 16,-5 2 7-16,-5-4-7 15,0-2 2-15,-9-5-2 16,-9-6-1-16,-3-8-49 0,-2-8-175 15,1 0-612-15</inkml:trace>
  <inkml:trace contextRef="#ctx0" brushRef="#br0" timeOffset="26755.0213">23475 3771 874 0,'0'0'3'16,"0"0"-3"-16,-88 36 0 15,66-17 2-15,6 1-2 16,11 1 3-16,5 1-1 16,3 1 2-16,18-3-4 15,7 1 2-15,5 1 26 16,0-2 35-16,-2-2-27 0,-6 1 7 16,-5-1-5-1,-2-1-20-15,-9-3 6 0,-6-4-9 16,-3 0-13-16,0-4 16 15,-12 1 1-15,-17-3 29 16,-8-1 10-16,-7-3-40 16,2 0-6-16,7 0-12 15,11 0-11-15,14 0-125 16,10 2-218-16</inkml:trace>
  <inkml:trace contextRef="#ctx0" brushRef="#br0" timeOffset="27063.0714">23866 4077 1320 0,'0'0'1'0,"0"0"-1"15,0 0-1-15,0 0-2 16,0 0-10-16,0 0 7 16,42 47-11-16,-48-25-3 15,-11-2 20-15,-2-2-3 16,4-3 3-16,8-3-1 16,5-2 2-16,2-2-1 15,2-3 4-15,19 0 4 16,11-2 13-16,12-3-21 0,3 0-57 15,-3-3-327-15</inkml:trace>
  <inkml:trace contextRef="#ctx0" brushRef="#br0" timeOffset="27431.3958">24271 4136 406 0,'0'0'362'0,"0"0"-359"16,0 0-6-1,0 0 3-15,0 0 0 0,7 75-4 16,-7-69 7-16,-9-2-3 16,1-4 4-1,1 0 9-15,1 0 34 0,5 0 28 16,1-6 13-16,0-2-39 15,10 4-34-15,7-1 24 16,2 5 40-16,-3 0-38 16,2 0 25-16,-3 9-6 15,-2 8-37-15,-2 5-10 16,-6 2-9-16,-5 5 6 16,0 3-6-16,0-3-3 15,-14-1 7-15,-1-5-7 0,0-6-1 16,-1-7-2-16,1-10-150 15,-3 0-142-15</inkml:trace>
  <inkml:trace contextRef="#ctx0" brushRef="#br0" timeOffset="27882.3207">24840 3721 1010 0,'0'0'0'0,"0"0"-8"16,0 0 0-16,-98 52 3 15,84-24-2-15,7-1 6 16,7 2 1-16,0-1 2 16,17-1 4-16,9-2 6 15,4-3-10-15,3 0 8 16,0-5 1-16,-5 2-6 16,-4-1 11-16,-9 0-14 15,-2-1 5-15,-7-2-2 16,-6 1-5-16,0-3 7 0,-3 1 5 15,-17-5 5-15,-12-2 25 16,-5-5 9-16,-5-2-23 16,2 0-7-16,9 0-21 15,14 4 0-15,12-1-44 16,5-2-211-16,17-1-369 16</inkml:trace>
  <inkml:trace contextRef="#ctx0" brushRef="#br0" timeOffset="28299.066">25249 4117 128 0,'0'0'1065'16,"0"0"-1000"-16,0 0-52 15,0 0 58-15,0 0-11 16,0 0-60-16,61-38-2 16,-44 47-13-16,-2 1 12 15,-8-1 2-15,-5 0-24 16,-2-1 0-16,0 4 6 0,-11 0-2 16,-2 3 14-1,4 1-9-15,3 3-2 0,6-2 2 16,0 0 2-16,0-3 13 15,0 0-1-15,0-4 2 16,0-2-4 0,-3 0 5-16,-9-2-1 0,-3 1 14 15,-6-3 17-15,0 0 24 16,-1-2-18-16,0-2-21 16,1 0 0-16,6 0-10 15,0 0-6-15,7 0-24 16,7 0-163-16,1-2-280 15</inkml:trace>
  <inkml:trace contextRef="#ctx0" brushRef="#br0" timeOffset="28471.1803">25553 4186 1193 0,'0'0'0'16,"0"0"-17"-16,0 0-72 16,84-36-173-16</inkml:trace>
  <inkml:trace contextRef="#ctx0" brushRef="#br0" timeOffset="28620.4004">25985 4171 909 0,'0'0'185'0,"0"0"-163"0,0 0 13 16,0 0-35-16,0 0-26 15,103-25-192-15,-72 15-342 16</inkml:trace>
  <inkml:trace contextRef="#ctx0" brushRef="#br0" timeOffset="28739.868">26494 4170 604 0,'0'0'140'0,"0"0"-30"0,0 0-110 15,0 0-131 1</inkml:trace>
  <inkml:trace contextRef="#ctx0" brushRef="#br0" timeOffset="28871.5154">27014 4198 217 0,'0'0'639'0,"0"0"-419"16,0 0-70-16,0 0-102 15,0 0-48-15,0 0-67 16,58-45-258-16</inkml:trace>
  <inkml:trace contextRef="#ctx0" brushRef="#br0" timeOffset="29003.2091">27375 4173 625 0,'0'0'280'0,"0"0"-83"0,0 0-55 15,0 0-142-15,0 0-11 16,0 0-207-16,85-36-467 16</inkml:trace>
  <inkml:trace contextRef="#ctx0" brushRef="#br0" timeOffset="32445.7156">28227 4176 20 0,'0'0'1437'0,"0"0"-1437"16,111 1-155 0,-59-1 137-16,-4 0 18 0,-5 0 33 15,-7-4-24 1,-11-2-5-16,-12-2 2 0,-11-3 7 16,-2 0 38-16,-9 0-21 15,-18-1-24-15,-10 2-5 16,-12 8-1-16,-4 2-2 15,-2 5 1-15,4 16 1 16,16 7-5-16,11 2 1 16,22 3 4-16,5 1 0 15,36-5-2-15,16-6 5 16,15-7-8-16,6-9-4 16,5-7-34-16,-8-3 18 15,-9-23-1-15,-10-9 26 16,-14-8 2-16,-8-5 3 15,-13-4 16-15,-10 4 15 0,-8 7 5 16,-1 7 27-16,0 14-31 16,0 8-2-16,0 11-7 15,0 1-28-15,5 20-1 16,16 18-20-16,10 16 21 16,5 5-2-16,1 3-2 15,-4-3-50-15,-6-5 3 16,-6-1-33-16,-9-8-42 15,-7-13-89-15,-5-19-188 16</inkml:trace>
  <inkml:trace contextRef="#ctx0" brushRef="#br0" timeOffset="32747.3525">28827 4199 920 0,'0'0'196'0,"0"0"-173"0,0 0-20 16,128-49-3-1,-53 45 8-15,7 0-6 0,4 2-4 16,-1-6-13-16,-7-7-21 16,-11-1 25-16,-18-6-15 15,-19 3 26-15,-19 0 5 16,-11 4 31-16,-21 3 1 16,-24 7-26-16,-10 5-10 15,-9 0 9-15,3 15-6 16,13 14 1-16,15 6 7 0,17 5-12 15,16 3 21-15,8-3-4 16,27-5 19-16,14-8-10 16,15-8-16-1,14-12-10-15,10-7-55 0,-2 0-234 16</inkml:trace>
  <inkml:trace contextRef="#ctx0" brushRef="#br0" timeOffset="35751.1088">2126 6546 738 0,'0'0'423'16,"0"0"-386"-16,0 0 32 16,0 0 50-16,0 0-45 15,0 0-57-15,0 0-17 16,-2 4-15-16,2 24 8 15,6 8 5-15,6 3 3 16,0 0-1-16,7-3 0 16,2-4 1-16,3-6-4 15,3-9-12-15,6-9-24 16,0-8 18-16,-2 0-7 16,2-13 15-16,-6-11 9 15,-5-3 4-15,-10-3 1 0,-9-1 5 16,-3 6 6-16,0 6 36 15,-3 5-15-15,-6 3-4 16,4 9-14-16,0 2-15 16,2 0-4-16,3 19-10 15,0 4 6-15,8 6 7 16,17-4-12-16,6-4-2 16,9-6-3-16,-1-6-4 15,-5-6 18-15,-7-3-6 16,-11 0 10-16,-10-12 11 15,-6-7 6-15,0-4 10 0,-22-1 1 16,-5 2-24 0,-6 2-3-16,-1 4-1 15,6 8-9-15,7 4-55 0,10 4-97 16,11 0-166-16,0 6-254 16</inkml:trace>
  <inkml:trace contextRef="#ctx0" brushRef="#br0" timeOffset="35956.888">2806 6601 1193 0,'0'0'66'0,"0"0"-57"16,0 0 34-16,0 0-13 16,0 0-28-16,0 0-4 15,21 40 2-15,-12-17 0 0,0-1 0 16,1 1 1-16,2-5-2 15,-1-3-31-15,2-8-138 16,-10-7-253 0</inkml:trace>
  <inkml:trace contextRef="#ctx0" brushRef="#br0" timeOffset="36086.2919">2703 6364 419 0,'0'0'0'0</inkml:trace>
  <inkml:trace contextRef="#ctx0" brushRef="#br0" timeOffset="36261.7942">2943 6354 400 0,'0'0'412'0,"0"0"-216"15,0 0-46-15,0 0-47 16,0 0-23-16,0 0-47 15,9 3-33-15,-3 18-4 16,6 10 0-16,9 7 4 16,4 3 3-16,2 3-1 15,0-1-2-15,-3 1 0 16,-3-4-4-16,-5-4-95 0,1-8-57 16,-7-9-160-1</inkml:trace>
  <inkml:trace contextRef="#ctx0" brushRef="#br0" timeOffset="36763.3713">2883 6601 1003 0,'0'0'124'0,"0"0"-124"16,0 0-5-16,90-16 4 15,-33 15 1-15,13-4 0 16,-5-2-1-16,-11-5-25 15,-12-6 15-15,-15-1 11 0,-15-3 4 16,-9-1 47 0,-3 1 21-16,0 2 5 0,0 4-21 15,-3 6-8-15,-2 6 1 16,5 4-22-16,0 0-27 16,0 18-6-16,5 12-4 15,8 11 10-15,1 5-2 16,2-5 0-1,2-1-5-15,4-8-43 0,5-6-9 16,6-8 3-16,3-11-20 16,0-7-18-16,-5 0 17 15,-7-17-29-15,-9-8 104 16,-2-6 2-16,-4 0 67 16,-3-1 1-16,1 9 11 15,-1 5 26-15,-1 7-12 0,4 9-20 16,6 2-42-16,3 0-31 15,9 17 5 1,1 5-7-16,0 5 2 0,-4 3 0 16,1 0-1-16,-5-1 2 15,-1-2-1-15,-2-2 0 16,-2-3-75-16,-8-5-74 16,-7-11-193-16</inkml:trace>
  <inkml:trace contextRef="#ctx0" brushRef="#br0" timeOffset="36954.2917">2500 6379 1328 0,'0'0'0'0,"0"0"-140"16,0 0-38-16,96 31-70 16</inkml:trace>
  <inkml:trace contextRef="#ctx0" brushRef="#br0" timeOffset="37655.2492">5257 6477 1117 0,'0'0'35'16,"0"0"-22"-16,0 0 56 16,0 0-24-16,0 0-24 15,-113-30-21-15,64 31-5 16,2 15-1-16,10 1 11 16,10 1-5-16,14-1 0 15,13 3-9-15,0 0 7 16,22-1 2-16,11 1 0 15,6-4 2-15,-8 0 0 16,-13-8-1-16,-7-2-1 0,-11-4-6 16,0 2 5-16,-20-4 2 15,-16 1 9-15,-10-1 26 16,-2 0-32-16,14 0-4 16,16 0-33-16,18 0-171 15,12-5-234-15</inkml:trace>
  <inkml:trace contextRef="#ctx0" brushRef="#br0" timeOffset="38146.0038">5351 6519 1315 0,'0'0'83'0,"0"0"-59"16,0 0-2-16,0 0-22 15,0 0-4-15,0 0 2 16,76 113 2-16,-41-59 2 15,-4 3-2-15,-4 3 0 0,-6-2-1 16,-8 0-1-16,-4-6-2 16,-6-10-23-16,-2-11-16 15,-1-10 19-15,0-11-10 16,0-6 1-16,0-4-5 16,0-4 38-16,0-18-8 15,-3-17-2-15,-1-8-13 16,-5-11 23-16,-1-9 0 15,-5-3 0-15,-5-1 13 16,-2 4 24-16,0 5 22 0,8 15-1 16,8 10 16-16,6 13-23 15,8 8-28-15,23 10-20 16,11 6-3 0,18 2-9-16,2 20 7 15,-5 4 0-15,-13 5-8 0,-21 3 8 16,-17 3-12-16,-6 0 2 15,-33-1 9-15,-15-5-8 16,-10-4 10-16,-3-9-2 16,9-5 3-16,13-6-4 15,20-4 7-15,13-3-3 16,6 0 0-16,25 0-52 16,30-13-153-16,18-11-234 0</inkml:trace>
  <inkml:trace contextRef="#ctx0" brushRef="#br0" timeOffset="38462.3438">5945 6619 930 0,'0'0'192'0,"0"0"-192"16,0 0 4-16,106-12-7 16,-52 4 3-16,2-3 0 15,-4-3-2-15,-8-3-34 16,-14-2 29-16,-17-2 7 15,-12 3 5-15,-1 0 48 16,-19 4 13-16,-12 3-32 16,-7 5-3-16,-3 6-18 0,2 0 9 15,6 9-4-15,8 9-17 16,14 6 6-16,8 3-4 16,3 4 0-16,12 1 7 15,20-2 2-15,8-4 6 16,6-5 4-16,6-5-22 15,6-10 4-15,5-6-4 16,7 0-97-16,-4-6-77 16,-14-15-198-16</inkml:trace>
  <inkml:trace contextRef="#ctx0" brushRef="#br0" timeOffset="39368.4909">6509 6497 153 0,'0'0'797'0,"0"0"-728"16,0 0-55-1,0 0 11-15,0 0 4 0,0 0 61 16,90 0-53-16,-43 2-24 16,-8-2-8-16,-3 0 4 15,-12 0 2-15,-12-2 20 16,-8-7 35-16,-4 2 10 16,-7-2-62-16,-20 0-14 15,-7 6-9-15,-11 3 2 16,-6 0-2-16,8 12 4 15,8 8 4-15,19 4-2 0,16 4 2 16,21 0 2-16,32-1 2 16,16-5 1-1,16-9-4-15,15-5-32 0,5-6 1 16,-1-2 23-16,-7 0 3 16,-21-2-31-16,-16-15 16 15,-20-5 11-15,-19-9 9 16,-13-5 7-16,-8-1 36 15,-14-1-24-15,-22 7 33 16,-16 7-44-16,-3 9 9 16,-8 10 14-16,5 5-19 15,10 11-6-15,12 14-4 16,17 6 2-16,19 1-3 0,3 0-1 16,30-2 0-16,13-9 9 15,3-8-8-15,2-10 2 16,-2-3-3-16,-7-12-7 15,-3-16-5-15,-8-11 1 16,-10-9 10-16,-9-10 1 16,-12-10 0-16,0-9 0 15,-17-4-1-15,-6 2 6 16,-3 10 12-16,3 20 21 16,6 16 28-16,9 18-19 15,3 12-32-15,5 3-10 16,0 28-5-16,0 23-10 15,3 20 6-15,13 13 4 16,11 2 0-16,1 3-5 16,0-9 5-16,4-9-35 0,-1-14-42 15,5-15-25-15,9-15-16 16,7-11-49-16,8-16-19 16,-1 0 37-16,-8-26-35 15,-11-11 184-15,-14-4 24 16,-14-5 109-16,-11-1 3 15,-1 1 28-15,-18 4-53 16,-13 6-23-16,-6 9-49 16,1 9 0-16,9 11-18 15,10 7-20-15,14 5-2 16,3 18-9-16,14 9 10 16,25 7 2-16,7-1-2 15,2-3 4-15,-8-5-2 16,-9-5 3-16,-14-5-1 15,-7-5 10-15,-5-3-6 0,-5-5 9 16,-9-1-9-16,-24-5 8 16,-18 3 11-16,-19-4-25 15,-9 0-2-15,10-8-186 16,13-13-632-16</inkml:trace>
  <inkml:trace contextRef="#ctx0" brushRef="#br0" timeOffset="42061.8539">8853 6171 1376 0,'0'0'5'0,"0"0"0"0,0 0-5 16,0 0-3-16,0 0-6 16,0 0 0-16,82 96 9 15,-38-40 0-15,1-1 3 16,-1-5-4-16,-3-10 1 15,-5-10-4-15,-9-13 2 16,-3-11-2-16,-11-6 4 16,-2-10 20-16,-4-17 61 15,-2-11-11-15,-2-5-19 16,-3-7-21 0,0-3-9-16,0 3-18 0,0 4 5 15,-2 8-8-15,2 10-5 16,0 12-31-16,11 16-101 15,11 0-139-15,11 25-120 16</inkml:trace>
  <inkml:trace contextRef="#ctx0" brushRef="#br0" timeOffset="42267.6495">9540 6442 607 0,'0'0'649'15,"0"0"-638"-15,0 0-10 16,0 0-1-16,33 94 27 16,-24-62-8-16,-1 3-11 15,1-4-8-15,-3-4 5 0,-3-2-10 16,1-4-44 0,-1-11-144-16,2-10-346 15</inkml:trace>
  <inkml:trace contextRef="#ctx0" brushRef="#br0" timeOffset="42492.9675">10043 6553 1455 0,'0'0'30'0,"0"0"-26"0,0 0-8 16,0 0-7-16,0 0 10 16,0 0 1-16,52 99-20 15,-38-70-95-15,1-5-78 16,-6-10-260-16</inkml:trace>
  <inkml:trace contextRef="#ctx0" brushRef="#br0" timeOffset="42897.5608">10321 6153 1074 0,'0'0'277'15,"0"0"-267"-15,0 0-10 16,0 0-17-16,0 0 17 15,52 89 2-15,-18-33 0 16,-1 6-4-16,0-3 0 16,-5-5-35-16,-4-6-10 15,-4-12 2-15,-4-12-7 16,-5-10 5-16,-3-11 34 16,-3-3 13-16,1-10 88 15,-2-15-42-15,2-7 40 16,-1-6-10-16,-2-5-29 15,-3-4 17-15,4 0-33 16,-2-3 8-16,2 5-9 16,7 8-21-16,0 9 4 15,3 10-13-15,1 12-13 0,1 6-25 16,4 14-129-16,-7 17-107 16,-7 5-234-16</inkml:trace>
  <inkml:trace contextRef="#ctx0" brushRef="#br0" timeOffset="43184.5562">11014 6434 1423 0,'0'0'34'0,"0"0"-34"15,0 0 0-15,0 0 9 0,83-11-9 16,-67 30-8-16,-7 6 2 16,-9 1-9-16,0 2 3 15,-14-1 2-15,-2-3 4 16,6-2 6-16,5-5 2 16,5-6-2-16,0-1 3 15,18-6 0-15,15-1 1 16,12-3-4-16,3 0-37 15,-1-10-199-15,-3-8-356 0</inkml:trace>
  <inkml:trace contextRef="#ctx0" brushRef="#br0" timeOffset="43391.8811">11577 6416 1229 0,'0'0'155'15,"0"0"-155"-15,0 0-14 16,0 0 14-16,24 72 29 16,-14-39-20-16,1 0-4 15,-2-2-4-15,-3-2-2 16,-2-5-48-16,-1-10-138 0,-1-12-235 16</inkml:trace>
  <inkml:trace contextRef="#ctx0" brushRef="#br0" timeOffset="43745.6308">11820 6092 917 0,'0'0'372'16,"0"0"-372"-16,0 0-14 15,0 0-8-15,0 0 21 16,96 115-1-16,-65-58 2 0,-1-4-3 16,-6-3 3-1,-6-11 0-15,-1-9 0 0,-1-13-15 16,-3-9 5-16,-4-8 10 16,-2 0 6-16,2-17 53 15,0-10 12-15,-1-6-7 16,-1-7-14-16,-1-4-8 15,0 1-4-15,0 2-26 16,3 4 1-16,4 9-8 16,-1 6-5-16,6 12-27 15,5 10-63-15,4 4-107 16,1 24-76-16,0 6-86 16</inkml:trace>
  <inkml:trace contextRef="#ctx0" brushRef="#br0" timeOffset="44228.6248">12539 6426 1278 0,'0'0'60'0,"0"0"-57"16,0 0 16-16,0 0 39 16,99-16-57-16,-69 16 1 15,-6 9-4-15,-10 1-11 16,-11 0-26-16,-3-2-22 15,-7 2 27-15,-13 0 31 16,0 0-4-16,5 1 4 16,6 2 3-16,9-1-11 15,0 4 7-15,15-1-1 0,7 2 5 16,-4 0 6 0,-2-3 17-16,-8-1 4 0,-7-1 5 15,-1 2-16 1,-6-1 4-16,-19 0 17 0,-11 0 2 15,-7-2-5-15,-5-1-19 16,-2-3-11-16,5-4-4 16,5-3-75-16,12-3-271 15</inkml:trace>
  <inkml:trace contextRef="#ctx0" brushRef="#br0" timeOffset="44738.9784">13372 6611 566 0,'0'0'0'16</inkml:trace>
  <inkml:trace contextRef="#ctx0" brushRef="#br0" timeOffset="44894.8975">13372 6611 355 0,'106'-55'747'0,"-88"55"-721"16,10 0-26 0,8 0 0-16,5 0-112 0,1 0-358 15</inkml:trace>
  <inkml:trace contextRef="#ctx0" brushRef="#br0" timeOffset="45048.513">14001 6532 466 0,'0'0'742'0,"0"0"-699"0,0 0-42 15,90-10-2-15,-51 10-13 16,1 0-153-16,-1 0-204 15</inkml:trace>
  <inkml:trace contextRef="#ctx0" brushRef="#br0" timeOffset="45179.5064">14458 6544 990 0,'0'0'52'0,"0"0"-52"15,0 0-4-15,0 0 3 16,101-2-174-16,-65-1-386 15</inkml:trace>
  <inkml:trace contextRef="#ctx0" brushRef="#br0" timeOffset="45317.3215">14824 6531 678 0,'0'0'336'16,"0"0"-296"-16,0 0 13 15,0 0 61-15,0 0-68 16,82 0-46-1,-37-3-4-15,10-2-175 0,4-1-181 16</inkml:trace>
  <inkml:trace contextRef="#ctx0" brushRef="#br0" timeOffset="45913.3376">15562 6436 952 0,'0'0'166'0,"0"0"-155"15,0 0-8-15,0 0 15 16,110 0-3-16,-75 0-9 15,-2-6-3-15,-8-8-3 16,-8-2 3-16,-7 0-3 16,-7-4 38-16,-3 2 6 15,-3 0-12-15,-18 3-2 0,-10 6-28 16,-5 7-2 0,-5 2-4-16,1 9-4 0,7 18 7 15,8 7-2-15,13 5 3 16,12 2 2-16,2-5 3 15,30-5-1-15,19-8 3 16,10-8-6 0,5-11 12-16,6-4-13 0,0-1-50 15,0-20 20-15,-6-7-16 16,-14-5 35-16,-16-9 11 16,-12-9 3-16,-15-6 44 15,-9-4-19-15,0 4 9 16,-11 10 4-16,-4 13-9 15,5 19 16-15,2 10-4 16,4 5-37-16,3 13-7 16,1 24-15-16,0 14 15 0,16 12-3 15,12 6 1-15,3 0 2 16,2-3-3-16,-1-4 3 16,-1-6-3-16,2-7-66 15,-3-9-104-15,-11-20-164 16</inkml:trace>
  <inkml:trace contextRef="#ctx0" brushRef="#br0" timeOffset="46229.2348">16193 6420 1228 0,'0'0'0'0,"163"-20"-16"15,-60 13 11 1,3-1-11-16,-6-2 16 15,-2 1 0-15,-8-3-37 0,-19-2-6 16,-29 0 19-16,-32-1 24 16,-11 6 22-16,-41 4-12 15,-16 5-9-15,-11 0-2 16,2 21 2-16,3 12-1 16,16 7 12-16,15 3 5 15,17-2 5-15,16-3 40 16,19-4-9-16,28-7 42 15,18-7-21-15,13-9-25 0,10-7-41 16,7-4-8 0,5 0-55-16,0-11-85 15,-18-8-103-15,-19-8-399 0</inkml:trace>
  <inkml:trace contextRef="#ctx0" brushRef="#br0" timeOffset="52805.41">18082 6184 901 0,'0'0'379'0,"0"0"-334"16,0 0-41-16,0 0-2 15,0 0 18-15,0 0 26 16,0 0-17-16,80 94-19 16,-61-65-5-16,-3 0-5 0,-10-1 0 15,-3-3-3-15,-3-1-31 16,-3-7-110-16,-18-8-130 15</inkml:trace>
  <inkml:trace contextRef="#ctx0" brushRef="#br0" timeOffset="52969.1138">18016 5911 1111 0,'0'0'0'0,"0"0"-466"16</inkml:trace>
  <inkml:trace contextRef="#ctx0" brushRef="#br0" timeOffset="53261.236">18359 6220 801 0,'0'0'0'16,"0"0"1"-16,0 74 0 16,0-58 0-16,0-3 5 15,10-6 10-15,4-3-8 16,5-4 3-16,1 0-4 16,5-8-2-16,2-7 12 0,0-2 77 15,-2 5 5-15,-2-1 10 16,-1 5-37-16,-3 2 11 15,0 5-20-15,0 1-38 16,-1 0-17-16,3 11-4 16,0 8-2-1,-3 3-2-15,1 2-2 0,-1 3-3 16,-2-3-70-16,3-2-89 16,0-9-159-16</inkml:trace>
  <inkml:trace contextRef="#ctx0" brushRef="#br0" timeOffset="53845.7652">20453 6202 1206 0,'0'0'18'0,"-85"-26"-18"16,41 23 0-16,5 3 17 15,2 0-7-15,5 6-4 16,2 9-6-16,10 4 1 15,12 2-3-15,8 4 3 0,26 2-1 16,23 3 3-16,15 0-1 16,5-1-2-1,-5 0 0-15,-10 1-1 16,-20-3-3-16,-14-4 0 0,-20-6-7 16,0-7 7-16,-30-5-5 15,-19-5 9-15,-14 0 1 16,-9-5-1-16,2-7 16 15,10-2-14-15,16 1 0 16,21 4-2-16,21-2-38 16,9 1-98-16,35-2-168 15</inkml:trace>
  <inkml:trace contextRef="#ctx0" brushRef="#br0" timeOffset="54193.053">20836 6285 1236 0,'0'0'51'0,"0"0"-51"16,0 0-7-16,0 0 7 16,-104 0 19-16,69 19-18 15,9 7 5-15,12 3-6 16,11 0 0-16,3-1 6 16,10-8-3-16,17-2 1 15,8-9-1-15,-6-9 1 16,-5 0-4-16,-9-7 3 15,-7-13-3-15,-7-6 7 0,-1-3-6 16,0-1 25-16,0 5 25 16,-3 5 6-1,2 11 1-15,1 4-6 0,0 5-34 16,0 0-18-16,4 8-8 16,14 16-5-16,6 11 9 15,0 1-2-15,-2 3-34 16,2-6-41-16,0-5-46 15,3-10-81-15,-1-12-170 16</inkml:trace>
  <inkml:trace contextRef="#ctx0" brushRef="#br0" timeOffset="54910.0365">21099 6240 1217 0,'0'0'70'0,"0"0"-70"15,0 0-5-15,0 0-12 16,0 0 12-16,28 76 5 16,-14-35-3-16,3-1 5 15,2-3-2-15,-2-10 0 16,-2-6-48-16,-5-8 7 16,-3-9-18-16,-3-4-1 15,-2 0 55-15,2-15 5 16,2-9 0-16,0-2 14 15,0-5 31-15,3-3 19 0,1 3-19 16,-1 4-11-16,-1 9 9 16,-1 7 4-16,-4 7 8 15,1 4-28 1,1 0-27-16,4 19-16 0,3 7 14 16,-3 4-2-16,0-1 1 15,-3-2-3-15,2-4 6 16,2-7 0-16,2-5-23 15,8-9-15-15,4-2-3 16,0 0 8-16,0-15 26 16,-3-5 7-16,-5-2 0 15,-4 2 34-15,-4 2 5 0,-4 3 3 16,-1 5-3 0,1 5-22-16,-2 5 3 0,3 0-20 15,5 4-15-15,9 10 8 16,4 3 3-16,4-2 4 15,3-1 0-15,4-4-32 16,3-4 9-16,3-6-15 16,1 0-3-16,-4-3 13 15,-1-13 17-15,-11-4 11 16,-5-4 6-16,-8-3-6 16,-12 1 19-16,0 4 10 15,-6 3 3-15,-17 5-3 16,-4 9-23-16,2 5-6 15,0 0-5-15,5 21-12 16,7 7 15-16,8 6-1 16,5 0 3-16,0 0 6 15,25-5-6-15,14-3 9 0,13-5 2 16,16-6-8-16,11-2-3 16,12-2-51-16,10-1-73 15,4 0-170-15,-2-4-298 16</inkml:trace>
  <inkml:trace contextRef="#ctx0" brushRef="#br0" timeOffset="55496.8938">23217 6277 1007 0,'0'0'108'0,"-22"-80"-50"16,-14 46-5-16,-13 7 39 15,-2 9-24-15,0 10-16 16,5 8-32-1,6 13-20-15,9 19-1 16,11 5 0-16,11 2 1 0,9-1-6 16,10-7 4-16,19-5-2 15,7-12-25-15,2-10-35 16,-3-4 1-16,-2-14 1 16,-8-19 48-16,-4-13 11 15,-9-9 6-15,-8-7 4 16,-4-9 35-16,0-4-23 15,-3-2 20-15,-12 8-9 16,-4 9 27-16,0 20 8 0,4 15-22 16,1 14-1-16,10 11-29 15,-2 1-13-15,3 28-22 16,3 23 20 0,0 19 2-16,19 9-1 0,17 4 2 15,6-3 1-15,4-9 3 16,0-8-5-16,0-11-13 15,-2-12-30-15,-2-12-22 16,-2-15-14-16,-6-12-21 16,-6-2 30-16,-4-13 18 15,-7-17 27-15,-8-6 25 16,-2-5 10-16,-7-7 27 16,0 3 26-16,0 7-10 0,0 12 28 15,0 9 12-15,0 11-60 16,0 6 1-16,0 0-34 15,0 11-14-15,14 10 9 16,5 9 1-16,-2 1 0 16,-3 0-12-16,-3-3-69 15,-2-6-67-15,-2-11-148 16</inkml:trace>
  <inkml:trace contextRef="#ctx0" brushRef="#br0" timeOffset="55637.5903">23463 5795 911 0,'0'0'0'0</inkml:trace>
  <inkml:trace contextRef="#ctx0" brushRef="#br0" timeOffset="56048.7625">23830 6142 1156 0,'0'0'15'16,"0"0"-15"-16,114-66 0 15,-86 43 44-15,-10-1 21 0,-9 4-36 16,-7-1-19-16,-2 9-10 16,0 4 0-16,-2 8-7 15,-1 0-17-15,2 18-2 16,1 6 22-16,0 0 0 16,0-2 1-16,6-2-2 15,-2-2 5-15,-1-3 0 16,-3-2-7-16,0-3 7 15,-15 3-1-15,-6 1 1 0,-1-1 18 16,1 4-3 0,5 0 4-16,10 2-8 0,6 3 0 15,3-4 30-15,22 1 22 16,8-9-7-16,8-1-32 16,9-5-11-16,2-4-11 15,-2 0-2-15,-9-7-126 16,-14-15-123-16,-20-9-280 15</inkml:trace>
  <inkml:trace contextRef="#ctx0" brushRef="#br0" timeOffset="56720.6153">24206 6145 808 0,'0'0'81'0,"0"0"-58"15,96 10 51-15,-49-10 8 16,9 0-19-16,5 0-44 15,-1-4-2-15,-13-11-17 16,-15-3 28-16,-17-2 44 16,-14 0-16-16,-1-3-9 15,-6 3-13-15,-19 5-13 16,-11 6-21-16,-6 9-6 16,-1 0 1-16,3 23 4 15,8 4-10 1,13 8 5-16,10 0 3 0,9 0 3 15,5-5 2-15,23-4-2 16,9-8 8-16,6-7-8 16,6-7 0-16,4-4-38 15,2 0-15-15,-3-5 15 0,-8-13 22 16,-10-5-3-16,-13-5 19 16,-12-8 11-16,-9-2-3 15,0-3 2-15,-12 2-7 16,-11 10 21-16,4 9 10 15,2 14 9-15,3 6-17 16,2 12-26-16,0 17-9 16,3 11 7-16,7 1 2 15,2 4 0-15,8-2 25 16,14-5-19-16,14-7 9 0,15-5 3 16,14-9-9-1,13-7 6-15,1-7-15 16,-8-3 4-16,-17-16-3 0,-14-16 1 15,-18-10 3-15,-11-8-1 16,-11-8-3-16,0-10-1 16,-17-7 0-16,-12 3 1 15,-2 10-5-15,4 21 9 16,9 22 5-16,10 14 25 16,7 5-35-16,1 15-9 15,0 24-3-15,10 14 7 16,16 11 3-16,5-1 2 15,2-4-5-15,-3-8-4 0,-9-7-66 16,-5-7-61-16,-10-15-84 16,-6-11-150-16</inkml:trace>
  <inkml:trace contextRef="#ctx0" brushRef="#br0" timeOffset="57026.1802">25064 6092 1137 0,'0'0'113'0,"0"0"-113"16,111 0 0-16,-64 0-3 15,2 5 3-15,-2 0 0 16,-8-5-56-16,-8 0-68 16,-13 0 54-16,-9-10 60 0,-8 3 10 15,-1 1 54-15,0 5 86 16,0-1-63-16,0 2-12 15,2 0-14-15,4 0-21 16,1 10-26-16,4 8-1 16,2 1 17-16,-1 1-16 15,-1-2-2-15,-3 0-1 16,-2-5-1-16,-4 1-4 16,-2-6-75-1,0-6-143-15,0-2-384 0</inkml:trace>
  <inkml:trace contextRef="#ctx0" brushRef="#br0" timeOffset="57186.4096">25464 5752 1178 0,'0'0'0'0,"0"0"-609"16</inkml:trace>
  <inkml:trace contextRef="#ctx0" brushRef="#br0" timeOffset="57731.8515">25683 5972 1072 0,'0'0'88'0,"0"0"-88"16,0 0 1-16,0 0 15 15,-46 89 34-15,49-53-10 16,18 1-19-16,10-5-18 16,7-7 4-16,0-10-6 15,-5-10 0-15,-5-5 6 16,-8-7-5-16,-7-18 16 15,-7-9-11-15,-6-7-5 0,0-3 8 16,-10 1-10-16,-3 6 2 16,3 13-2-16,7 15 1 15,3 9-1 1,2 9-31-16,13 21-22 0,3 5 48 16,-5 3-4-16,-2-5 2 15,-5-3 5-15,-3-4-2 16,0-7 4-1,0-5 1-15,1-7 0 0,1-7 0 16,5 0 9-16,2-9 17 16,6-11-22-16,-2-3-4 15,2 0-1-15,0-1 5 16,2 4-4-16,0 4 29 16,0 6 19-16,1 5 2 0,-4 5-5 15,2 0-30-15,-2 12-2 16,-2 10-14-16,2 2 4 15,-7 2-9-15,-1 3 5 16,0-1 0-16,-3 3-2 16,3 0 2-16,3-3-75 15,1-6-103-15,2-10-217 16</inkml:trace>
  <inkml:trace contextRef="#ctx0" brushRef="#br0" timeOffset="61911.061">1784 8420 1217 0,'0'0'82'0,"0"0"-27"15,0 0 14-15,0 0 3 16,0 0-25-16,0 0-47 15,0 0 0-15,0 0-12 16,-9 42 1-16,30 18 11 16,6 6 0-16,4 2-1 15,-4 0-26-15,-3-7-56 16,-6-3-19-16,-5-8-29 0,-8-14-125 16,-5-14-150-16</inkml:trace>
  <inkml:trace contextRef="#ctx0" brushRef="#br0" timeOffset="62478.2726">1502 8751 1119 0,'0'0'59'0,"0"0"-46"16,0 0 17-16,0 0 65 16,0 0-33-16,0 0-62 15,69-70-7-15,-5 56 6 0,3-2 1 16,4-1 0-1,-2 1 1-15,-9 1 0 16,-8 6-1-16,-4 6 0 16,-15 3-4-16,-5 0 1 0,-3 19-7 15,-5 8 3-15,1 5 1 16,-4 5 3-16,-6 0 3 16,1-5-1-16,0-6-30 15,-2-2-10-15,2-11-12 16,-3-8 5-16,3-5 10 15,3 0 28-15,-3-15 10 16,3-8 0-16,-5 0 3 16,-2 3 3-16,-5 2 15 0,0 6 16 15,-3 8 6-15,0 4-30 16,3 0-13-16,7 4-8 16,4 11-7-16,2 6 15 15,5-4 0 1,4-3 4-16,10-2-11 0,8-8 2 15,8-4-39-15,1 0-12 16,-3-16 14-16,-12-5 31 16,-13-3 10-16,-13-1 1 15,-11-1 54-15,0 4 30 16,-14 4-15-16,-8 4-11 16,-5 8-23-16,0 6-5 15,2 0-16-15,5 14-13 16,7 11-1-16,7 6 0 0,6 5 0 15,19 0 1-15,19 0-1 16,12-4-11-16,16-7-87 16,7-3-45-16,9-9-113 15,2-5-217-15</inkml:trace>
  <inkml:trace contextRef="#ctx0" brushRef="#br0" timeOffset="63043.8469">3822 8776 1125 0,'0'0'90'0,"-3"-73"-18"15,-18 44 12-15,-10 6 14 16,-8 9-40-16,-6 9-38 0,-10 5-9 16,-5 5-11-16,7 16 0 15,11 4-2-15,15 4 0 16,19-3 0-16,8-2 1 15,14-8-12-15,22-9-22 16,16-7-29-16,3-9-45 16,-4-18 7-16,-11-11 69 15,-10-10 32-15,-15-3 1 16,-12-7 22-16,-3-2 40 16,-6 5-11-16,-18 8 12 15,-4 8 11-15,0 15-19 0,8 12-5 16,7 11-30-1,4 1-20-15,4 25-11 16,4 20 10-16,1 13 1 16,12 10-1-16,19 2 1 0,9-3 0 15,5-11-2-15,4-12-9 16,2-15-29-16,6-12-12 16,-1-13-26-16,1-4-14 15,-12-8-2-15,-11-15 69 16,-13-7 25-16,-12-5 4 15,-9 0 55-15,0 1-1 16,0 7-1-16,0 9 4 0,-3 8-5 16,3 9-8-1,0 1-31-15,0 1-17 0,15 17-5 16,3 4 1-16,0 2 8 16,-3 0-8-16,-2-4-2 15,-4-2-48-15,2-7-89 16,-1-9-194-1</inkml:trace>
  <inkml:trace contextRef="#ctx0" brushRef="#br0" timeOffset="63426.2145">4155 8375 1220 0,'0'0'0'15,"0"0"-76"-15,122-13-67 16,-61 13 92-16,2 0 11 16,-5 0-16-1,-10 0-94-15,-17 10-68 0,-16 0 72 16,-15 2 146-16,-5 0 135 16,-21 0 33-16,-6 4-48 15,4 1-57-15,6 0-12 16,13 2-6-16,9 1-13 15,7-1 9-15,23 4 26 0,6-5-31 16,-2-2-8 0,-4-3 23-1,-9-2-18-15,-12-4 13 0,-6-2-21 16,-3-2-15-16,-3-3 26 0,-20 0 8 16,-17 0 3-16,-5 0-32 15,-2-9-15-15,11-10-65 16,15-6-175-16,21-4-590 15</inkml:trace>
  <inkml:trace contextRef="#ctx0" brushRef="#br0" timeOffset="63635.3611">4644 8200 1295 0,'0'0'121'0,"0"0"-56"15,0 0-56-15,0 0 5 0,0 0 25 16,42 100 17-1,1-39-34-15,3 3-22 16,0 5 2-16,-8 0 0 16,-10-3-2-16,-5-2-8 0,-10-4-44 15,-13-6-39 1,0-8-70-16,-9-15-98 0,-18-15-289 16</inkml:trace>
  <inkml:trace contextRef="#ctx0" brushRef="#br0" timeOffset="64092.0104">4611 8630 1261 0,'0'0'5'0,"100"-33"-5"0,-28 24-3 16,13 0 3-16,1 1 4 16,1 0-4-16,1-2 0 15,-6 0-34-15,-12-2-10 16,-18 1 1-16,-23-3 18 15,-25 0 25-15,-4-2 18 16,-28 2 4-16,-14 1-6 16,-10 7-1-16,-2 6-4 15,2 0 12-15,7 14-14 16,17 14-7-16,13 5 4 16,13 5-4-16,2-3 4 15,21-2 1-15,15-10 5 16,10-8 6-16,5-11-12 0,-3-4-5 15,-2-3 9-15,-7-14-10 16,-8-7 0-16,-7-5 5 16,-8-4 3-1,-10-3 45-15,-6 3-1 0,0 4 5 16,0 11-3-16,-4 6-20 16,0 10 2-16,4 2-29 15,0 4-7-15,0 19-5 16,7 7 0-16,5 3 4 15,0 0 1-15,-2-1-56 16,-1-4-36-16,-3-5-59 16,4-6-48-16,4-7-136 15</inkml:trace>
  <inkml:trace contextRef="#ctx0" brushRef="#br0" timeOffset="64863.2858">5645 8500 1033 0,'0'0'156'0,"0"0"-76"16,0 0 41-16,0 0-56 16,0 0-65-16,0 0 0 15,2 18 0-15,6 7-3 16,-3-1 3-16,1-3 0 16,0-5 0-16,0-1-1 15,1-8 0-15,1-1-43 0,2-6-1 16,5 0 19-1,0-8 11-15,4-10 6 16,0-5 8-16,0-3 1 16,0 0 4-16,-1 2-1 15,0 5 17-15,-9 7 39 16,-1 8-4-16,-5 4-17 0,2 0-38 16,-2 3 0-16,3 13-2 15,2 3 2-15,1 1 0 16,4-1-2-16,4-5 2 15,11-2-8-15,12-4-10 16,11-4-32-16,4-4-29 0,-3 0-13 16,-11-8 19-1,-16-10 22-15,-13-5 34 16,-12-1 17-16,0-2 36 0,-15 7-9 16,-9 7 12-16,2 6 14 15,7 6-5-15,-1 0-13 16,5 18-29-16,2 4 25 15,3 3 23 1,6 2-28-16,0-2 18 0,6 0-17 16,12-9-8-16,10-3-8 15,10-5-2-15,15-6-8 16,10-2-1-16,11 0-10 16,1 0-53-16,-5-8-28 15,-5-4-14-15,-10-4 40 16,-12-4 26-16,-19-3 16 0,-11-6 23 15,-13-3 24-15,0-3 43 16,-10 2-3-16,-13 3-9 16,-5 8 23-1,-2 7-47-15,2 9-24 0,4 6 24 16,6 4-15-16,5 19-14 16,7 11 10-16,6 5 6 15,0 10 20-15,16 1-25 16,5-7 0-16,6-7 1 15,0-9-13-15,1-8 1 16,3-6-2-16,8-6-5 16,5-6-37-16,8-1-91 15,-2-9-132-15,-3-16-412 16</inkml:trace>
  <inkml:trace contextRef="#ctx0" brushRef="#br0" timeOffset="65389.7562">7913 8154 936 0,'0'0'255'0,"0"0"-209"16,0 0-37-16,0 0 38 15,0 0-17-15,0 0-24 16,15 77 32-16,13-18 7 16,7 8-27-16,0 6-15 15,4 1-1-15,-3 3-2 16,-3-4-11-16,-5-5-120 16,-4-14-115-16,-9-13-457 15</inkml:trace>
  <inkml:trace contextRef="#ctx0" brushRef="#br0" timeOffset="67641.873">7917 8479 1369 0,'0'0'29'16,"54"-72"-23"-16,-15 46 1 15,5 1 65-15,4 12-12 16,4 7-40-16,2 6-16 16,-6 2-4-16,1 22-7 15,-10 7 4-15,-8 9-19 16,-8 2-18-16,-16 0-23 0,-7-9-22 16,-1-8 25-16,-20-10 32 15,0-10 28-15,-3-5-1 16,3 0 3-16,6-9 24 15,5-11 28-15,8-3-3 16,2-3-13-16,21 2-34 16,15 2-4-16,10 1-2 15,5 8-7-15,4 3 2 16,3 4 5-16,-1 2 0 16,-6 2-1-16,-5-2 1 15,-4-2 0-15,-11-3-1 16,-10 0 6-16,-12-3-3 15,-7 1 11-15,-2-1 15 16,-11 2 2-16,-20 4-26 16,-11 4 0-16,-9 2-3 0,4 8 1 15,9 15 0-15,13 7 0 16,17 4 2-16,8 3-3 16,3-4 1-16,24-5 0 15,9-7 5-15,7-10-3 16,5-8 2-16,-2-3-3 15,-7-7 2-15,-3-17-2 16,-9-5 5-16,-11-7 0 0,-6-6 3 16,-8-1 17-16,-2 0 14 15,0 4-11-15,0 13-13 16,-2 8 15-16,2 11-16 16,0 7-12-16,0 0 0 15,2 13-3-15,16 15 0 16,4 7-1-16,2 5 4 15,-3-4-6-15,-6 0-9 16,-2-6-11-16,-4-6 1 16,-3-7-24-16,0-5-18 15,-1-4 3-15,7-5-64 16,0-3 21-16,5 0-16 16,0-5 35-16,1-14 48 15,-5-5 37-15,-4-5 19 16,2-3 78-16,-7-2 10 0,1 2 4 15,-2 4-15-15,0 7-17 16,1 8 2-16,2 6-39 16,3 7-20-16,9 0-20 15,1 1-2-15,4 17-4 16,-1 4 4-16,-7 1-5 16,0 1 3-16,-6-5-2 15,-2 1 1-15,-2-3-12 16,5-4-20-16,1-6 19 15,2-1-1-15,10-6 13 16,5 0 1-16,8-8 3 16,1-7 0-16,2-5 0 15,-5-2-2-15,-1-5 0 16,-8-5 1-16,-8-1 1 0,-11-2 4 16,-6 1-1-16,0 4 2 15,-14 7 9-15,-11 9-13 16,-3 14 1-16,-2 2-2 15,0 28-2-15,9 9-1 16,3 6 3-16,9 3 0 16,9 2-1-16,0-4 4 15,25-5-3-15,10-6 0 16,10-9 1-16,13-6 5 16,10-9-3-16,8-5-2 15,-1-6-1-15,-2-3-5 16,-12-20-9-16,-10-11 4 0,-15-10 7 15,-9-8 3-15,-13-12 0 16,-12-7 0 0,-2-8-3-16,-12-1 9 0,-16 11-6 15,1 18 18-15,0 18-10 16,6 16 15-16,6 14-9 16,0 3-12-16,6 27-2 15,3 19-4-15,6 21 4 16,0 7 0-16,23 7 4 15,7-8-6-15,4-7 3 16,-1-14-1-16,4-11 0 0,-4-11 2 16,3-15-2-1,-2-11 0-15,5-4-5 16,-3-12-4-16,1-16 4 0,-7-10-3 16,-6-9 6-16,-8-9 1 15,-8-5 0-15,-7-7 1 16,-1 4-1-16,0 12 1 15,-1 18 17-15,-4 16 9 16,2 15 0-16,3 3-17 16,0 8-9-16,0 24-6 15,3 12 6-15,13 9 6 16,-1 0-6-16,3-3 0 16,2-6 2-16,-1-6 0 15,8-4-2-15,1-7 0 16,8-6 2-16,4-6-5 0,8-7-11 15,-2-8-24-15,-1 0-48 16,-9-13-55-16,-14-10 19 16,-11 1-10-16,-8 0 53 15,-3 1 79-15,0 3 19 16,0 3 104-16,0 6-35 16,-3 6 13-16,3 0 15 15,0 3-73 1,0 0-42-16,3 0-2 0,16 9 0 15,5 0-1-15,3-1 2 16,4-4-4-16,8-2-7 16,-2-2-3-16,-4 0-11 0,-6-8 2 15,-18-10 21 1,-9-2 2-16,-2-3 0 0,-20 0-1 16,-6 6 0-16,-2 7 0 15,3 10-6-15,4 0 6 16,3 17-3-16,-1 5 4 15,9 5 6-15,6-1 2 16,6 3 11-16,0-1-9 16,18 0-9-16,20-3 6 15,13 2-7-15,18-3 0 16,16-4 7-16,9-1-7 16,-1-7 0-16,-5-8 0 15,-11-4-17-15,-11-2 16 16,-13-20-2-16,-12-9 3 15,-15-9 13-15,-12-3-13 16,-14-2 16-16,-1 1 9 16,-32 6 5-16,-14 5-5 0,-8 14-17 15,-3 13-6-15,6 6 7 16,10 27-5-16,12 9 1 16,14 3 0-16,16-1-1 15,0 2 0-15,34-9-3 16,11-6-1-16,8-11 5 15,0-14-5-15,4 0-9 16,-10-24 2-16,-13-12-2 16,-14-14 9-16,-13-11-1 15,-7-19 2-15,-1-11 0 0,-15-6 0 16,2 5 5-16,2 13 18 16,6 20 9-16,5 22 0 15,1 17-12-15,0 15-9 16,0 5 4-16,0 15-16 15,1 28-2-15,11 19-5 16,3 18 9-16,3 15-4 16,0 5 2-16,3 0 0 15,5-1-6-15,4-11-17 16,5-9-23-16,5-13-69 16,2-14-90-16,1-21-113 15</inkml:trace>
  <inkml:trace contextRef="#ctx0" brushRef="#br0" timeOffset="68200.0992">12736 8168 1268 0,'0'0'97'0,"0"0"-85"16,0 0 38-16,0 0 53 15,117-10-55-15,-53 10-34 16,7 0-8-16,-2 5-6 15,-2 4 0-15,-12-3-74 16,-20 0-160-16,-28-4-177 0</inkml:trace>
  <inkml:trace contextRef="#ctx0" brushRef="#br0" timeOffset="68369.6459">12766 8428 1142 0,'0'0'74'0,"140"23"-46"16,-53-15 67-16,2-5-44 16,-2-2-38-16,-8-1-13 15,-15 0-76-15,-21 0-185 16,-25-12-642-16</inkml:trace>
  <inkml:trace contextRef="#ctx0" brushRef="#br0" timeOffset="70560.97">14161 8041 186 0,'0'0'835'0,"0"0"-731"16,0 0-89-16,0 0 44 16,0 0-6-16,0 0-50 0,-109-19-3 15,53 41-3-15,3 6 3 16,10-1 0-16,15-1 0 16,17-1-2-16,11 1-1 15,18-2-4-15,21-3 6 16,11-1-19-16,4-4 18 15,0 1 0-15,-5-4 0 16,-8 1 0-16,-12-2 2 16,-12-3 0-16,-13 0-3 15,-4-2-6-15,-25 0 9 0,-18-3 22 16,-10-2-10 0,-5-2 10-16,5 0-11 0,9 0-4 15,13 0-3-15,13 0-4 16,15 0-62-16,3 0-181 15,30 0-598 1</inkml:trace>
  <inkml:trace contextRef="#ctx0" brushRef="#br0" timeOffset="70752.7174">14425 8260 901 0,'0'0'371'16,"0"0"-332"-16,0 0-39 0,0 0 0 15,0 0 3-15,0 0 29 16,3 106-27-16,14-62 10 16,2 0-15-16,2-4 0 15,3-2-1-15,3-7-64 16,4-11-103-16,2-10-258 16</inkml:trace>
  <inkml:trace contextRef="#ctx0" brushRef="#br0" timeOffset="70973.394">14895 8222 1079 0,'0'0'95'0,"97"-5"-71"16,-46 1-19-16,3-3 60 15,-2-2-27-15,-4-2-38 16,-4-3-31-16,-11-5-178 16,-15-5-335-16</inkml:trace>
  <inkml:trace contextRef="#ctx0" brushRef="#br0" timeOffset="71150.3089">15037 8009 929 0,'0'0'141'0,"0"0"-128"16,3 98 46-1,12-49 11-15,3 1-3 0,6-1-34 16,-1-1-29-16,3-4-4 16,0-6-43-16,3-9-114 15,-2-12-163-15</inkml:trace>
  <inkml:trace contextRef="#ctx0" brushRef="#br0" timeOffset="71484.2713">15719 8016 719 0,'0'0'356'16,"0"0"-352"-16,-126-11 1 15,83 19-1-15,10 15 12 16,14 7-8-16,17 5-3 16,2 5-5-16,29-1 5 15,13-3 2-15,4-5-7 16,0-2 10-16,-4-5-10 16,-9-2 0-16,-10-3 12 15,-9-3 7-15,-8-1 9 16,-6-2-13-16,0-4-1 0,-20 1 19 15,-17-4 14-15,-11-2-8 16,-5-2-20-16,3-2-16 16,7 2-3-16,16-2-42 15,18 0-216-15,9 0-525 16</inkml:trace>
  <inkml:trace contextRef="#ctx0" brushRef="#br0" timeOffset="71807.9681">16178 8296 1264 0,'0'0'39'16,"0"0"-37"-16,0 0-2 15,94 5 0-15,-74 11 4 16,-10 4-8-16,-10 2-5 15,0 1 2-15,-23 3 5 16,-5 0-2-16,1-3 4 16,8 1 1-16,12-5 3 15,7 1-1-15,4-3 26 16,27-3 28-16,15-4 24 16,9-8-47-16,4-2-20 15,7 0-10-15,5-6-4 16,-2-10-92-16,-9-5-172 15,-17-11-577-15</inkml:trace>
  <inkml:trace contextRef="#ctx0" brushRef="#br0" timeOffset="72016.2724">16815 8247 1284 0,'0'0'102'0,"113"2"-81"16,-45 0-17-16,-3 0 51 0,-3-2-35 16,-7 0-14-1,-4 0-6-15,-10 0-51 16,-13-6-52-16,-17-10-69 0,-11-4-34 16,-6-5-152-16</inkml:trace>
  <inkml:trace contextRef="#ctx0" brushRef="#br0" timeOffset="72189.3164">17090 8003 1068 0,'0'0'98'15,"0"0"-84"-15,0 0 4 16,-12 83 90-16,12-33-39 16,0 8-5-16,0 1-47 15,7-2-8-15,2-8-9 0,0-5-2 16,3-8-6-16,0-8-98 15,4-10-67-15,4-11-132 16</inkml:trace>
  <inkml:trace contextRef="#ctx0" brushRef="#br0" timeOffset="72541.1339">17657 8028 926 0,'0'0'92'0,"-83"-13"-63"16,40 13-25-16,9 4 6 0,12 15 15 15,14 9-17 1,8 5-5-16,18 3 0 16,19-1-3-16,12-2 9 0,1-8-1 15,-4-6-6-15,-10-6 4 16,-11-3 24-16,-8 0 3 15,-6-2-10-15,-8 3-20 16,-3-2-1-16,0 5 1 16,-17-3-1-16,-13 5 13 15,-7-8 0-15,-8 1 18 16,3-1 4-16,6-1-23 16,11 0-12-16,13 1-2 15,12 0 0-15,3 0-142 16,30-6-275-16</inkml:trace>
  <inkml:trace contextRef="#ctx0" brushRef="#br0" timeOffset="73063.2461">18258 8368 848 0,'0'0'73'0,"0"0"-45"16,0 0 45-16,0 0 3 16,83 48-44-16,-77-26-9 15,-1 1-20 1,-4-1-2-16,-1-4 0 0,0-1 2 15,-12-4 0-15,-11-4 4 16,-6-5-2-16,-2-2 22 16,3-2-5-16,8 0-9 15,11 3 3-15,9-1-12 16,0 4 0-16,3 0 4 16,21 2 2-16,7 0 7 15,4 0-17-15,-7-2 1 0,-9-5-2 16,-8 4 3-16,-7-3-4 15,-4 1 2-15,0 2-11 16,0 2 6-16,-10 3 5 16,-9 1 8-16,-7 1 13 15,-2-1 23-15,-2 0-4 16,3-1 5-16,5-3-16 16,4 0-16-16,6-1-12 15,0-2 0-15,5-2 4 16,-2-2-5-16,1 0-64 15,5 0-195-15,3-16-863 16</inkml:trace>
  <inkml:trace contextRef="#ctx0" brushRef="#br0" timeOffset="73337.0398">18631 8263 1317 0,'0'0'51'16,"102"0"-46"-16,-40 0-4 16,1 0 18-16,-2 2-3 15,-4-2-5-15,-5 0-11 16,-12 0-4-16,-10 0-60 15,-12-9-56-15,-15-4-59 0,-3-6-101 16,-16-1-480-16</inkml:trace>
  <inkml:trace contextRef="#ctx0" brushRef="#br0" timeOffset="73516.753">18841 8025 984 0,'0'0'182'0,"0"0"-91"16,0 0 10-16,0 0-34 15,0 0-42-15,0 0-5 16,17 97 22-16,5-43-5 16,0 2-32-16,0-2 0 15,-2-1-5-15,-2 0-1 0,-4-2-28 16,-3-6-81 0,-6-7-115-16,-4-14-258 0</inkml:trace>
  <inkml:trace contextRef="#ctx0" brushRef="#br0" timeOffset="73997.7859">19674 8203 1222 0,'0'0'48'15,"0"0"-48"-15,0 0-137 16,95 0 66-16,-54 0-153 16</inkml:trace>
  <inkml:trace contextRef="#ctx0" brushRef="#br0" timeOffset="74151.4087">20235 8216 1188 0,'0'0'0'0,"0"0"-30"16,0 0-82-16,108-42-80 15,-73 28-632-15</inkml:trace>
  <inkml:trace contextRef="#ctx0" brushRef="#br0" timeOffset="74283.0544">20790 8172 1082 0,'0'0'94'0,"0"0"-89"16,0 0-5-16,80-28-62 15,-50 17-222-15</inkml:trace>
  <inkml:trace contextRef="#ctx0" brushRef="#br0" timeOffset="74858.6102">21403 8111 1109 0,'0'0'0'0,"86"0"-2"16,-38 0 2-16,1-4 0 16,-4-2-1-16,-2 0 1 15,-10-3-22-15,-9-2 22 16,-12-3 10-16,-4-3 45 16,-7-2-8-16,-1 0-8 15,0 2-5-15,-6 3-8 16,-11 5-12-16,-9 4-13 15,-7 5 4-15,-7 0-5 16,-1 17 0 0,6 11 5-16,5 9 0 15,9 6 0-15,13 4 7 0,8-2 2 16,11-5 16-16,32-7 5 16,11-8-12-16,14-11-8 15,12-5-10-15,6-9-2 0,1 0-3 16,-8-23-6-16,-14-8 3 15,-17-11 3-15,-12-11 3 16,-9-9 2-16,-9-4-1 16,-9 0 14-16,-9 7-4 15,0 9-8-15,0 13 12 16,-11 15 18-16,2 13-10 16,3 9-17-16,2 10-9 0,1 25-11 15,3 15 10-15,0 12 1 16,1 11-1-16,15 2 2 15,1-3 0 1,4-4-1-16,3-10-2 0,1-7 2 16,2-3-49-16,-5-11-88 15,-12-11-99 1,-10-16-275-16</inkml:trace>
  <inkml:trace contextRef="#ctx0" brushRef="#br0" timeOffset="75198.5821">22207 8186 1242 0,'0'0'40'0,"112"-35"-40"15,-30 23 3-15,12-1-2 0,4 2-1 16,2 0 0-16,1-3-77 16,-12-1-15-16,-19-3 10 15,-27-1-13-15,-29-1 95 16,-14 1 7-1,-22 8 7-15,-19 8-4 0,-7 3-6 16,-4 18 27-16,3 20 4 16,7 7 10-16,12 8 3 15,10-2-4-15,13-6 8 16,7-6 51-16,5-10-54 16,23-8-10-16,13-4-12 15,11-7-15-15,9-5-1 16,6-5-11-16,3 0-68 0,-4 0-43 15,-10-9-186-15,-9-10-661 16</inkml:trace>
  <inkml:trace contextRef="#ctx0" brushRef="#br0" timeOffset="115001.9002">1238 11017 1132 0,'0'0'70'16,"0"0"-37"-16,0 0 42 15,103-77-47-15,-27 59 4 16,15 3 1-16,-3 7-29 16,-3 4 7-16,-6 4-11 15,0 0-4-15,-7 8-109 16,-8 5-124-16,-12-1-181 16</inkml:trace>
  <inkml:trace contextRef="#ctx0" brushRef="#br0" timeOffset="115214.4621">2090 10969 1095 0,'0'0'95'0,"0"0"-86"16,0 0 40-16,0 0 7 16,0 0-56-16,0 0 0 15,18 64 0-15,1-27 9 16,0 0 3-16,-5 2-8 15,2-3-2-15,-4-3-2 16,-1-5 1-16,-1-3-3 16,-1-11-132-16,-3-9-184 0</inkml:trace>
  <inkml:trace contextRef="#ctx0" brushRef="#br0" timeOffset="115378.8516">2085 10807 1186 0,'0'0'0'0,"0"0"-119"0,0 0-148 16,0 0-311 0</inkml:trace>
  <inkml:trace contextRef="#ctx0" brushRef="#br0" timeOffset="116036.027">2364 10974 829 0,'0'0'175'0,"0"0"-170"16,0 0 7-16,-16 79 25 16,16-58-4-16,0-2-27 15,5-3 9-15,6-2-14 16,1-5 1-16,-4-7 1 15,2-2 4-15,-1 0 5 16,0-3-3-16,1-11-5 0,-2 0 15 16,1 1-3-1,3 3 37-15,-6 4-27 0,1 3-22 16,1 3-4-16,-2 0-9 16,7 7-8-16,-4 9 14 15,3 2 4-15,-3-1-4 16,3-2 3-16,4-3-44 15,-1-6 14-15,0-4-11 16,-1-2 2-16,-1 0 39 16,-4-11 3-16,0-5 12 15,-3-2 37-15,3 4-9 16,-5 2 20-16,-1 6-20 0,-1 1-1 16,-1 5-24-16,2 0-18 15,2 0-12-15,8 5-1 16,4 8 5-16,5 4 2 15,8-2 6-15,4-3-7 16,5 0 6-16,4-6-43 16,-1-4 12-16,4-2 6 15,-7 0-9-15,0-17 27 16,-9-1 1-16,-8-4 7 16,-10-4 19-16,-9-1 43 15,-3 1-5-15,0 3 9 16,-15 5-63-16,-6 5 31 15,-6 8-27-15,2 5-5 16,2 6-4-16,9 20-10 16,9 5 11-16,5 5-8 0,2 1 12 15,18 1-3-15,6-5 0 16,5-2 1-16,5-5-11 16,1-8-53-16,1-3-54 15,-10-11-137-15,-10-2-281 16</inkml:trace>
  <inkml:trace contextRef="#ctx0" brushRef="#br0" timeOffset="116618.63">1721 10981 1040 0,'0'0'62'0,"0"0"-50"16,0 0-8-16,0 0 35 0,0 0-23 16,0 0-9-16,-1 40-7 15,13-5 6-15,1 6-4 16,-1 2 8-16,-1 6 6 15,-1-1-9-15,-4 1 1 16,-3-1-6-16,-3 0 2 16,0-2-4-16,0-3-45 15,-6-10-90-15,-2-9-157 16</inkml:trace>
  <inkml:trace contextRef="#ctx0" brushRef="#br0" timeOffset="117259.0237">4203 10741 1127 0,'0'0'43'0,"0"0"-39"0,0 0-2 16,0 0-4-16,0 0 4 15,0 0 12-15,22 112 12 16,-6-56-23-16,1 0 7 16,-6 3-10-16,-6-3 2 15,-5-3 4-15,0-2-6 16,0-4-10-16,-3-6-69 0,-13-10-131 16,-5-8-78-16</inkml:trace>
  <inkml:trace contextRef="#ctx0" brushRef="#br0" timeOffset="117927.783">3925 11186 755 0,'0'0'195'15,"0"0"-148"-15,34-74-30 16,11 57 9-16,15 2 10 16,10 5-8-16,6 4-26 15,3 0 3-15,3 2-4 16,-4 1-1-16,-5-1-5 15,-15-1 5-15,-15-3-26 16,-13 0 14-16,-11-1 8 16,-10 1 4-16,-9 4 6 0,0 0 44 15,-3 4-11 1,-16 0-22-16,-8 0-17 0,-7 13 4 16,-2 6-4-16,3 4 2 15,8-1-5-15,11 0 3 16,11-4 0-16,3-3-3 15,5-5 1-15,20-4 2 16,8-6 9-16,3 0-8 16,1-9-2-16,-4-9 3 15,-6-1-2-15,-8-2 6 0,-7 3-4 16,-7 4 11 0,-4 6 28-16,-1 3 6 15,0 5 1-15,0 0-48 0,0 5-6 16,0 17-14-16,0 5 15 15,0 4 5 1,0-2 0-16,12-4-8 0,9-5-3 16,9-9-22-16,10-7 9 15,2-4-3-15,1-4-19 16,-3-16 12-16,-10-7 32 16,-6-4 2-16,-9-4 21 15,-9-3 24-15,-3-4 10 16,-3-1 30-16,0 4-10 15,-9 8-61-15,1 11 53 0,3 8-19 16,2 8-23-16,3 4-23 16,0 0-2-16,0 18-17 15,8 14 5-15,6 6 12 16,2 6 0-16,-2-1-7 16,-2 2-18-1,0-1-47-15,-2-3-37 0,3-5-57 16,1-10-155-16,8-11-386 15</inkml:trace>
  <inkml:trace contextRef="#ctx0" brushRef="#br0" timeOffset="118209.5276">5493 10984 983 0,'0'0'0'15,"0"0"-11"-15,-85-3 10 16,42 13-1-16,-5 6 2 16,0 3 13-16,11 1-11 15,13-1 10-15,15 1 4 16,9-2-12-16,0 2 7 16,15 0 13-16,9-6 24 15,4 1 17-15,5-5-39 16,1-3-4-16,4-3-14 15,3-4-2-15,4 0-12 16,4 0-21-16,-2-7-202 16,-7-11-311-16</inkml:trace>
  <inkml:trace contextRef="#ctx0" brushRef="#br0" timeOffset="118828.3085">5597 11105 325 0,'0'0'599'0,"0"0"-599"16,0 0-6-16,0 0 6 15,0 0 30-15,124 26-17 16,-73-25-12-16,0-1 0 16,-8 0-1-16,-6-10-35 15,-13-7 20-15,-12-6 15 0,-12-1 16 16,0-2 84-16,-13 1 14 16,-13 3-58-1,-5 6 9-15,-1 9-7 0,1 7-6 16,9 0-44-1,1 19-7-15,9 12-1 16,6 8 0-16,6 7-2 0,0 1 2 16,12-2 0-16,10-9-3 15,5-8-24-15,0-9-27 16,5-11 8-16,-7-8 17 16,0 0 14-16,-6-12 15 15,-5-11 8-15,-1-7 15 16,-4-3 21-16,-1 0 9 0,-2 2-4 15,-3 7-12 1,1 8 9-16,-1 9-7 0,2 4-11 16,-1 3-28-16,2 3-20 15,0 17 6-15,3 6 13 16,-3 3-6-16,0 1 1 16,0-3-33-1,3-7-9-15,4-4 1 0,4-9-13 16,4-7 20-16,1 0 5 15,2-14 3-15,-3-10 29 16,-2-4 3-16,0-3 1 16,-2 3 9-16,1 2 21 15,-3 6 14-15,-2 9 5 16,-2 7 10-16,-4 4-28 0,1 0-32 16,-1 14-12-1,-1 10 11-15,-3 7 0 0,0 6 1 16,0 0 0-16,10 3 0 15,7-5-2-15,14-1-17 16,14-7-109-16,13-7-150 16</inkml:trace>
  <inkml:trace contextRef="#ctx0" brushRef="#br0" timeOffset="119066.273">7121 11019 1234 0,'0'0'40'0,"82"0"-36"16,-24 0-4-16,1 0 2 15,-2 0 7-15,-6 0-9 16,-8 6-78-16,-20 0-213 15,-22 0-456-15</inkml:trace>
  <inkml:trace contextRef="#ctx0" brushRef="#br0" timeOffset="119209.8878">7077 11292 1002 0,'0'0'176'15,"85"8"-112"-15,-26-7 40 16,6-1 38-16,5 0-76 15,-4 0-52 1,1-3-12-16,-4-3-2 0,-14-6-119 16,-12-4-270-16</inkml:trace>
  <inkml:trace contextRef="#ctx0" brushRef="#br0" timeOffset="170213.4121">8811 10637 1055 0,'0'0'130'0,"0"0"-130"16,0 0-8-16,0 0 7 15,0 95 1-15,5-51 6 16,5 4-5-16,-1-5 2 15,1-1-3-15,-2-4-21 0,-4-6-115 16,-4-8-110-16,0-6-325 16</inkml:trace>
  <inkml:trace contextRef="#ctx0" brushRef="#br0" timeOffset="170777.9729">8441 10393 1058 0,'0'0'7'0,"0"0"-7"16,0 0 3-16,-100-6 59 16,79 22-34-16,8 2-25 0,1 4-3 15,12 3-5-15,0-3 5 16,16 0 4-16,12-1-4 16,5 1 10-16,3-1-9 15,-3 0-1-15,-2 0 4 16,-7-1-4-16,-10-3 0 15,-7-3-2-15,-7-1 4 16,-4 1 1-16,-19-2 17 16,-10 4 35-16,-7-6-20 15,4 0-26-15,8-1-5 16,7 1-4-16,8 2-4 16,8 2-45-16,5-2-134 15,0 1-210-15</inkml:trace>
  <inkml:trace contextRef="#ctx0" brushRef="#br0" timeOffset="171004.5439">8253 11050 819 0,'0'0'437'0,"0"0"-437"0,0 0 0 15,0 0 41-15,131 34 13 16,-52-28-33-16,11-2-11 16,2 2-10-16,-4-3 4 15,-13 1-4-15,-11 0-57 16,-19 0-58-16,-24 2-148 16</inkml:trace>
  <inkml:trace contextRef="#ctx0" brushRef="#br0" timeOffset="171363.2052">8514 11430 1314 0,'0'0'64'0,"0"0"-64"15,0 0-8-15,0 0 8 16,0 0 8-16,0 0-7 16,82 113-2-16,-49-73-7 15,-5-1-31-15,-5-7 15 16,-7-10-1-16,-6-7 21 16,-5-9-3-16,-2-6 14 15,-3 0 21-15,8-14 111 16,2-18-59-16,3-10-22 15,5-6-25-15,3-3-13 16,0 5-1-16,-2 7-19 16,-4 11 0-16,-4 13-28 0,2 11-122 15,-1 4-132-15,3 4-371 16</inkml:trace>
  <inkml:trace contextRef="#ctx0" brushRef="#br0" timeOffset="171585.5508">9065 11605 1370 0,'0'0'28'16,"0"0"-28"-16,0 0-1 0,0 0 0 16,0 0 1-1,16 103 0-15,-5-68 2 0,2 0-4 16,0-1 1-1,2-6-75-15,3-4 56 0,1-8-109 16,1-12-82-16,-1-4-359 16</inkml:trace>
  <inkml:trace contextRef="#ctx0" brushRef="#br0" timeOffset="171825.2252">9745 11117 1273 0,'0'0'8'16,"128"-8"-5"-16,-53 8-1 15,4-4 19-15,-6 0 9 16,-3 0-25-16,-4-3-5 15,-8-2-6-15,-12-2-71 16,-16-5-70-16,-21-4-177 16</inkml:trace>
  <inkml:trace contextRef="#ctx0" brushRef="#br0" timeOffset="172023.4931">9866 10881 1157 0,'0'0'41'16,"-27"73"-9"-16,20-20 36 16,7 4 15-16,0 4-46 15,7 1-18-15,14-3-19 16,-2-7-1-16,-1-6-85 16,-3-12-145-16,-6-12-425 15</inkml:trace>
  <inkml:trace contextRef="#ctx0" brushRef="#br0" timeOffset="177983.9927">11150 10362 1228 0,'0'0'2'0,"-85"-29"-2"16,36 28 0-16,-3 1 4 15,3 1-4-15,8 13 11 16,12 7-11-16,13 4 2 16,16 3-5-16,8 7 6 15,32 3-3-15,11 0 8 16,7 1-8-16,-4-4-1 16,-6-3-1-16,-12-2 2 0,-13-4-2 15,-12-4 6-15,-11-4-4 16,-5-2 0-16,-27-7 2 15,-15-1 2-15,-5-4 15 16,-2-4-19-16,11 0 10 16,13 0-10-16,14 0-28 15,16 0-137-15,6 0-207 16</inkml:trace>
  <inkml:trace contextRef="#ctx0" brushRef="#br0" timeOffset="178278.5738">11262 10651 862 0,'0'0'451'16,"0"0"-412"-16,0 0-30 15,0 0 8-15,0 0 16 16,94-16-32-16,-66 32 5 16,-5 4-9-16,-10 1 3 15,-13 0 0-15,0-2-1 16,-13 2-8-16,-5-3 8 15,6-2 1-15,8-3 0 16,4 1 1-16,3-2-1 16,24-1 26-16,10-2 17 15,14-6-21-15,5-1-12 16,2 3-10-16,0-2-2 0,-5 3-8 16,-4 1-78-1,-13-1-67-15,-17-3-116 16</inkml:trace>
  <inkml:trace contextRef="#ctx0" brushRef="#br0" timeOffset="178504.8751">10725 11126 1002 0,'0'0'300'0,"90"2"-290"15,-11-2-5-15,15 0 38 16,7-6 16 0,1-2-16-16,-8-1-18 0,-15 4-19 15,-20 3-6-15,-18 2-77 16,-22 0-130-16,-19 0-464 16</inkml:trace>
  <inkml:trace contextRef="#ctx0" brushRef="#br0" timeOffset="178843.28">10989 11487 1527 0,'0'0'0'0,"0"0"-11"16,0 0-18-16,0 0 29 15,0 0 0-15,112 96 2 16,-79-60-5-16,-6-8 3 16,-2-6 0-16,-7-6-10 15,-6-7 0-15,-4-8 8 16,0-1 4-16,0-8 15 16,2-17 27-16,4-11-10 15,-2-7 7-15,4-7-14 16,-1-2-19-16,3 4-2 15,-3 8-6-15,3 13-15 16,1 12-19-16,7 10-107 16,3 5-95-16,4 5-188 0</inkml:trace>
  <inkml:trace contextRef="#ctx0" brushRef="#br0" timeOffset="179110.3436">11713 11508 1199 0,'0'0'191'16,"0"0"-159"-16,0 0-29 0,94-16 76 15,-72 20-27 1,-6 14-51-16,-10 1 8 0,-6 4-8 16,-3 0-1-1,-19 3 6-15,0-3-4 0,5-3 6 16,7-1-5-1,10-5 2-15,2-4 4 0,29-5-7 16,20-4 0-16,14-1-2 16,10-3-88-16,5-20-109 15,2-14-169-15</inkml:trace>
  <inkml:trace contextRef="#ctx0" brushRef="#br0" timeOffset="179353.3829">12638 11053 1373 0,'0'0'8'0,"140"1"-4"15,-64-1-3-15,-6 0-1 16,-10-3 8-16,-14-8-8 16,-10-4-39-16,-15-3-95 15,-20-8-170-15</inkml:trace>
  <inkml:trace contextRef="#ctx0" brushRef="#br0" timeOffset="179543.3853">12767 10928 1174 0,'0'0'30'0,"0"0"11"15,35 109 44-15,-23-70-31 16,-3 4-14-16,-2 2-19 16,-5-6-20-16,-2 1-2 15,0-5-19-15,0-9-106 16,-9-5-114-16,7-9-380 0</inkml:trace>
  <inkml:trace contextRef="#ctx0" brushRef="#br0" timeOffset="180526.625">13687 10380 1152 0,'0'0'5'0,"0"0"-1"16,0 0 1-16,0 0 28 16,0 0-17-16,0 0-16 15,-78-6 0-15,63 22-4 16,9 3 4-16,6 1 0 16,0 2 0-16,16 1-3 15,7-3-15-15,1 1 3 16,0 2-12-16,-2 0 13 15,-5-2-1-15,-6 1 7 16,-8-2 4-16,-3-1-8 16,-6-5 12-16,-16 1 9 0,-5-4 5 15,-1-6 35 1,3 1-23-16,8-1 1 16,8-4-19-16,9 5-8 0,0-5-46 15,9-1-246-15</inkml:trace>
  <inkml:trace contextRef="#ctx0" brushRef="#br0" timeOffset="180919.5277">14058 10582 1340 0,'0'0'0'16,"0"0"-27"0,97-29 15-16,-69 29 12 0,-10 0 10 15,-7 3-10-15,-8 10-2 16,-3 2-4-16,-8 2-5 16,-10 1 2-16,-1 1-12 15,5-2 14-15,6 2 4 16,8-1-3-16,0 2 6 15,7-1 0-15,8 1 2 16,0 0-3-16,-6-2 1 16,-6-4 0-16,-3 1 15 15,0-3 14-15,-18 1 33 16,-8 0-4-16,-7-2-16 0,-3-3-11 16,4 0-28-16,7 0 2 15,8 0-10-15,10-6-131 16,7-2-196-16</inkml:trace>
  <inkml:trace contextRef="#ctx0" brushRef="#br0" timeOffset="181144.0191">13439 11021 1200 0,'0'0'176'0,"0"0"-161"16,0 0 3-1,119 47 71-15,-14-35-22 0,21-5-48 16,13-7-14-16,3 0 7 16,-12 0-11-1,-15 0 0-15,-21-5-1 0,-24 1-90 16,-30-1-17 0,-28-4-71-16,-15 1-194 0</inkml:trace>
  <inkml:trace contextRef="#ctx0" brushRef="#br0" timeOffset="181660.0384">13682 11315 1442 0,'0'0'47'0,"0"0"-34"0,0 0-9 16,0 0 50-16,0 0-40 15,0 0-14-15,103 95 4 16,-61-41-4-16,-5 2-6 16,-2-1-38-16,-7-4 10 15,-1-10-15-15,-5-13 7 16,-7-9 37-16,-5-12 1 15,-5-7 8-15,-2-2 15 16,1-21 61-16,4-9-43 16,-2-10 18-16,3-7-36 15,-2-3 7-15,2 0-16 16,4 4-6-16,3 9-8 0,3 8-21 16,5 12-59-16,0 13-72 15,4 6-150-15,0 3-434 16</inkml:trace>
  <inkml:trace contextRef="#ctx0" brushRef="#br0" timeOffset="182061.3377">14351 11509 1360 0,'0'0'54'0,"0"0"-53"16,0 0 60 0,0 0-8-16,0 0-41 0,89-38-12 15,-78 40-24-15,-7 14-8 16,-4 4-12-16,0 1 7 16,0 2 15-16,0 0-9 15,3-2 1-15,9 2 9 16,1-1-5-16,5-2 16 15,-3-3 7-15,-3 0 3 16,-9 1 2-16,-3-1 10 16,-9 0 65-16,-25-1 12 15,-11 0-22-15,-4-5-1 16,1-2-32-16,9-4-17 0,11-1 3 16,10-4-16-16,12 0-4 15,6 0 0 1,6-9-65-16,30-15-206 0,18-6-457 15</inkml:trace>
  <inkml:trace contextRef="#ctx0" brushRef="#br0" timeOffset="182293.5408">15307 11019 1019 0,'0'0'112'0,"125"0"-109"16,-68 0-1 0,-8-1 4-16,-7-2 24 0,-9-1-24 15,-11 0-6-15,-8-4-113 16,-14-4-165-16</inkml:trace>
  <inkml:trace contextRef="#ctx0" brushRef="#br0" timeOffset="182489.3573">15362 10834 1191 0,'0'0'65'15,"0"0"-64"-15,0 0 96 16,-25 116-10-16,25-63-25 15,0 6-17-15,0-2-31 16,3 2-9-16,3-2-5 16,-2-6 0-16,5-5-7 15,-1-9-112-15,1-10-75 16,2-11-224-16</inkml:trace>
  <inkml:trace contextRef="#ctx0" brushRef="#br0" timeOffset="183461.4412">15162 10999 461 0,'0'0'335'16,"0"0"-297"0,0 0 1-16,0 0 98 0,0 0-22 15,0 0-45-15,-58-5-37 16,58 5 4-16,0 0 1 16,0 0 3-16,9 0-1 15,14 1-4-15,12 3 1 16,8-4-31-16,12 0-5 15,10 0-1-15,6 0-68 16,10 0-76-16,5-2-207 16</inkml:trace>
  <inkml:trace contextRef="#ctx0" brushRef="#br0" timeOffset="183654.9613">16469 10978 744 0,'0'0'558'15,"0"0"-557"-15,0 0 1 16,0 0-2-16,0 0 0 16,0 0-7-16,105 0-87 15,-59 1-60-15,0 2-200 16</inkml:trace>
  <inkml:trace contextRef="#ctx0" brushRef="#br0" timeOffset="183793.0681">16941 11007 926 0,'0'0'115'16,"0"0"-108"-16,0 0 31 16,0 0 3-16,95 0-41 15,-62 0-53-15,-2-2-220 16</inkml:trace>
  <inkml:trace contextRef="#ctx0" brushRef="#br0" timeOffset="184218.9488">16978 10850 1013 0,'0'0'201'16,"0"0"-168"-16,0 0-32 16,0 0 12-16,0 0 38 15,0 0 17-15,49 106-49 16,-38-69-16-16,2 1-1 15,-3-1-1-15,-2-2-2 16,2-4 1-16,-1-1-90 16,3-7-69-16,4-9-209 15</inkml:trace>
  <inkml:trace contextRef="#ctx0" brushRef="#br0" timeOffset="184648.2577">17718 10994 827 0,'0'0'53'0,"0"0"-40"16,115 0-13-16,-65 0 112 15,7-3 0-15,2-1-61 16,-1-1-15-16,4 1-13 16,1 1 1-16,0-3-2 15,-7 2-20-15,-7-3 0 16,-11 0-2-16,-13-2-51 16,-10-1-76-16,-12-4-121 0,-3-1-528 15</inkml:trace>
  <inkml:trace contextRef="#ctx0" brushRef="#br0" timeOffset="184882.3713">18028 10824 1163 0,'0'0'36'0,"0"0"-33"16,0 0 39-1,0 90 35-15,0-54-9 16,0 3-46-16,0 0-14 16,0-2 0-16,3-1-8 0,4-4-3 15,7-1-59-15,5-11-97 16,7-7-225-16</inkml:trace>
  <inkml:trace contextRef="#ctx0" brushRef="#br0" timeOffset="185087.2175">18849 11080 1212 0,'0'0'52'0,"0"0"-52"15,80 0-2-15,-38 0 0 16,2 0 0-16,3-4-213 16,-3-7-828-16</inkml:trace>
  <inkml:trace contextRef="#ctx0" brushRef="#br0" timeOffset="185239.8117">19371 11060 1020 0,'0'0'1'0,"0"0"-1"16,0 0-138-16,105-27-400 15</inkml:trace>
  <inkml:trace contextRef="#ctx0" brushRef="#br0" timeOffset="185370.4609">20021 11084 859 0,'0'0'410'16,"0"0"-314"-16,0 0-41 16,0 0 28-16,0 0-74 15,0 0-9-15,98-11-95 16,-64 6-97-16,0-1-233 16</inkml:trace>
  <inkml:trace contextRef="#ctx0" brushRef="#br0" timeOffset="186940.4499">20114 11024 726 0,'0'0'309'0,"0"0"-297"16,0 0-9 0,118 9 7-16,-56-5 44 0,9-2-20 15,1 1-16-15,-3-3-18 16,-8 0 0-16,-11 0-3 15,-15-3-173-15,-20-14-322 16</inkml:trace>
  <inkml:trace contextRef="#ctx0" brushRef="#br0" timeOffset="187155.7552">20345 10822 1157 0,'0'0'63'16,"0"0"-55"-16,0 0-4 15,0 0 101-15,14 93-46 16,5-49-30-16,-2 6-9 16,0-1-17-16,-5 0 4 15,-3 0-7-15,0-5-2 16,-4-4-4-16,4-2-76 16,5-9-56-16,8-10-141 15</inkml:trace>
  <inkml:trace contextRef="#ctx0" brushRef="#br0" timeOffset="187778.4689">21530 10999 1246 0,'0'0'0'0,"0"0"0"16,119 8-3-16,-68-8 7 0,-3 0-3 15,-2 0-1 1,-9-6 0-16,-7-10 3 0,-12-1 0 15,-8-2 3-15,-10-2 6 16,0 0 20-16,-21 3-14 16,-8 5-18-1,-9 6 0-15,-6 6 4 0,-4 1-2 16,-1 7-2-16,7 17 6 16,9 5 0-16,12 7 14 15,12 7-10 1,9 0-1-16,12 1 14 0,24-5-1 15,13-4-4-15,9-10-2 16,6-10-15-16,7-8-2 16,5-7 0-16,-2-1-40 15,-6-23-6-15,-10-12-13 16,-14-7 55-16,-9-10 1 16,-12-4 8-16,-9 0 2 0,-8 2 6 15,-6 8 19-15,0 11 25 16,0 13-12-16,-1 15-6 15,-1 8-9-15,2 1-29 16,0 24-3-16,0 13 3 16,2 10 1-16,9 2 6 15,0 2-5-15,1-2 0 16,3-2-2-16,1-4-42 16,3-6-82-16,4-9-79 15,-7-12-389-15</inkml:trace>
  <inkml:trace contextRef="#ctx0" brushRef="#br0" timeOffset="188125.9418">22171 11046 1216 0,'0'0'107'16,"0"0"-77"-16,0 0-27 15,143-20 21-15,-69 20-8 16,7-1-16-16,0-3-19 15,-3-5-49-15,-8-4 13 16,-7-2 0-16,-13-5-1 16,-17-1 47-16,-19 2 9 0,-14 1 18 15,-11 5 40 1,-25 3-58-16,-13 10 5 0,-6 0 10 16,-2 23-7-16,11 11 6 15,15 7-11 1,14 6 11-16,17 0 22 15,0-3 9-15,29-9-16 0,11-11-5 16,8-9 0-16,14-12-1 16,16-3-23-16,10 0-32 15,9 0-24-15,3-7-27 16,-3-2-106-16,-11-5-147 16</inkml:trace>
  <inkml:trace contextRef="#ctx0" brushRef="#br0" timeOffset="207557.2147">1411 13674 1207 0,'0'0'60'0,"0"0"13"15,0 0-44-15,0 0-7 16,0 0-22-16,0 0-10 16,-30 103 8-16,9-16 2 15,-4 7-1-15,-2-2 1 16,3-3 0-16,6-9 0 0,5-12 5 15,8-16-5-15,1-22 0 16,4-13-4-16,0-12 1 16,0-5 3-16,0-4 7 15,10-24-7-15,5-15-12 16,6-14-24-16,-3-9 31 16,0-8-8-16,-9-1 13 15,1 2-5-15,-8 7 5 16,-2 8 8-16,0 17 39 15,0 18-9-15,0 13 7 16,1 10-13-16,13 10-32 0,14 22-8 16,13 11 8-1,9 13-1-15,4 4 1 0,-5 3 0 16,-6 1-1-16,-10 0 3 16,-8-5-7-16,-11-6 4 15,-8-6-36-15,-6-10-48 16,0-9-53-16,-15-14-69 15,-7-11-247-15</inkml:trace>
  <inkml:trace contextRef="#ctx0" brushRef="#br0" timeOffset="207990.4976">1320 14146 1174 0,'0'0'26'15,"0"0"-16"-15,0 0 2 0,0 0-1 16,0 0 10-16,85-75-21 15,-37 70-12-15,1 0-67 16,-4 2-70-16,-8-3-55 16,-10-3-5-16,-3 2 60 15,-5-2 149-15,-4-2 115 16,-2 2 34-16,-5 1-4 16,-2 4 9-16,0 4-55 15,0 0-24-15,3 0-59 16,3 16 19-16,1 5 0 0,4 6-22 15,-3 4 1-15,0 4-14 16,2 0 1 0,-1-1 2-16,6-1-2 15,-1-8-1-15,-1-6 0 0,-1-7 6 16,-8-8-6 0,1-4 0-16,-1-1 14 0,5-21 18 15,0-8 24-15,-3-8-6 16,0-3-7-16,0-2-22 15,-3 3-5-15,-3 7-16 16,-3 8-17-16,0 8-33 16,-3 10-45-16,4 7-41 15,-1 0-115-15,3 12-143 16</inkml:trace>
  <inkml:trace contextRef="#ctx0" brushRef="#br0">2182 14170 572 0,'0'0'329'16,"0"0"-267"-16,0 0-42 16,111-12 50-16,-73-6 33 15,0-1-69-15,-7-1-21 16,-6-1-6-16,-14 2 0 16,-5 1 35-16,-6 4 8 15,-9 3-18-15,-18 4-2 16,-9 5-26-16,-4 2 0 15,0 3-4-15,4 12 3 0,9 5-6 16,12 4 3 0,9 3 0-16,6 2-2 0,3-1 5 15,18-1-3-15,16-4 1 16,5-4 2-16,9-8 4 16,1-5-7-1,-1-6-29-15,-5 0 8 0,-6-2-17 16,-13-15 12-16,-6-6 4 15,-6-4 5-15,-9-6 16 16,-3 2 2-16,-3 0 0 16,0 4 32-16,6 4-16 15,3 1 20-15,1 7 0 16,1 5-8-16,5 5-3 16,1 5-26-16,5 0 2 15,6 0-5-15,2 15 3 0,0 0 0 16,-6 4 0-1,-9 3-8-15,-9 2 8 0,-6 2-6 16,0 1 2-16,-21 0 1 16,-6-3 4-16,5-4-1 15,5-6 0-15,7-6 1 16,10-3-3-16,0-2 2 16,6-3 0-16,25 0 9 15,12 0-7-15,8-8 6 16,6-6-8-16,6 1 3 0,-2-2-8 15,-3-1 0 1,0-5-6-16,-6 0 4 0,-7-4-15 16,-5-2 6-1,-7-1 14-15,-6 0-6 16,-9 4 8-16,-9 5 0 16,-2 8 10-16,-7 7 34 0,0 4-20 15,-22 0-6-15,-13 11-18 16,-6 12-6-16,2 2 6 15,11 0 0-15,8 0-7 16,17-6 1-16,3-1 7 16,0-7-1-16,18-4 0 15,12-7-9-15,9 0 4 16,1-5-8-16,-4-11-10 16,-8-3 21-16,-10 1 3 15,-8-1-1-15,-10 5 10 16,0 5-5-16,0 3 20 0,-16 5-9 15,1 1-15-15,-1 4-2 16,4 12-8-16,9 4 6 16,3-1-1-16,12-2 0 15,22-4 2-15,14-7-9 16,11-6-21-16,4 0-2 16,6-8-15-1,-8-14 8-15,-6-3 38 0,-16-4 3 16,-17-2 2-16,-14 2 34 15,-8 1 5-15,-3 7-2 0,-18 7-10 16,-3 8-19-16,3 6-9 16,5 8-1-16,8 19-11 15,8 11 7-15,0 8-1 16,24 10 3 0,12 7 2-16,3 4-1 0,3 8 0 15,-4 3-4-15,-8 6-1 16,-6 1-3-16,-12-5 1 15,-12-14 5-15,0-14-17 16,-39-22-6-16,-22-16 13 16,-24-12 6-16,-11-2 7 15,-12-27 0-15,0-17-8 16,14-9 8-16,23-5 0 16,30-4 4-16,37 4 22 15,14-2-7-15,47 3 9 0,20 2 1 16,13 3-29-16</inkml:trace>
  <inkml:trace contextRef="#ctx0" brushRef="#br0" timeOffset="209873.0913">5636 13955 936 0,'0'0'206'16,"-88"-22"-206"-16,45 21-13 16,4 1 13-16,12 0 0 15,14 4-6-15,13 12 2 16,3 3 4-16,30 7 3 16,14 0 5-16,10 4-6 15,-2 0 2-15,-10-1-4 16,-14 0 4-16,-23-1-8 15,-8-3 4-15,-33-5 0 16,-22-3 27-16,-15-7 7 16,-4-5-15-16,7-5-10 15,23 0-9-15,27 0-16 16,17-5-120-16,39-8-249 16</inkml:trace>
  <inkml:trace contextRef="#ctx0" brushRef="#br0" timeOffset="210659.8729">5981 14030 991 0,'0'0'302'0,"0"0"-218"16,0 0-75-16,0 0-4 15,0 0 30-15,0 0-32 16,0 61 10-16,6-12 6 16,10 9-19-16,3 5 5 15,-2 1-5-15,-1 0 3 16,-4-4-7-16,-4-4-14 15,2-9-39-15,-1-10-6 16,-1-11-11-16,-4-11 6 16,-2-11-19-16,-2-4 27 15,0-12 59-15,0-17-4 16,-6-11 5-16,-3-8-3 0,-6-10 6 16,3-6 17-16,-4-5 24 15,-1-1 18-15,4-2-6 16,8 9 1-16,5 12-25 15,0 8 24-15,18 13-19 16,12 11-14-16,6 11-9 16,4 8-12-16,3 0-3 15,-7 19 1-15,-2 5-8 16,-13 2 6-16,-12 5-3 16,-9-3 3-16,-12 0 0 15,-21-2-7-15,-10-2 8 0,3-5-1 16,5-4 2-16,13-2-2 15,16-3 5 1,6-2-3-16,17-3 0 16,21-3-9-16,12-2-5 15,8 0-35-15,0-2-5 0,-6-10-5 16,-7-3-18-16,-14-1-8 16,-11 1 48-16,-14-3 22 15,-3 0 15-15,0 1 13 16,6 1 13-16,10 2 14 15,8 1-27-15,9 3-10 0,4 4-3 16,5 0-4-16,-5 1 4 16,-1 1 0-16,-8-1 2 15,-10 1 50-15,-8-3-14 16,-13 1 24-16,0-3 29 16,-19-1-69-16,-9 3-18 15,-7 3-4-15,1 4 1 16,6 0 15-16,8 0-9 15,13 10 4-15,7 5-7 16,0 2 2-16,6 0 0 16,18-1 14-16,4-2-2 15,8-4 2-15,1-4-18 16,6-6-2-16,8 0-2 16,3 0-54-16,1-1-59 15,-7-11-104-15,-7-6-189 16</inkml:trace>
  <inkml:trace contextRef="#ctx0" brushRef="#br0" timeOffset="211281.7637">7094 14012 860 0,'0'0'127'0,"0"0"-123"16,0 0 43-16,0 0 52 16,89 0-38-16,-49 0-20 15,1 0-10-15,2-5 10 16,-3-8 1-16,-10-1 2 0,-10 0-20 15,-20 2 17 1,0 1 23-16,-27 2-50 0,-15 5-14 16,-10 4 1-1,-1 3-2-15,6 17 2 16,11 8-4-16,18 6-3 0,17 1-1 16,1 1 5-16,41-3 2 15,23-7-3-15,19-7 0 16,18-11-9-16,8-3-1 15,4-5 10-15,-10 0-2 16,-16-8-2-16,-23-14 1 16,-22-4 6-16,-14-8 0 15,-15-4 3-15,-13 4 12 16,0 6-11-16,-28 9 16 16,-15 12-15-16,0 7-2 15,2 9-6-15,8 16-3 0,14 7 6 16,13 1-2-16,6-3 7 15,0-8-4-15,24-9 6 16,6-9-5-16,7-4 12 16,2-11-12-1,-2-18 0-15,-4-13-4 0,-9-6 4 16,-11-12-2-16,-13-13 0 16,0-10 2-16,-19-6-5 15,-12 5 3-15,-4 13 0 16,7 22 5-16,9 19 17 15,10 20 31-15,7 10-32 0,2 14-21 16,0 24 0-16,2 21 0 16,17 17 2-16,5 9 3 15,4 8-2-15,2-5-2 16,0 0-1-16,-3-2-43 16,-6-7-128-16,-14-10-263 15</inkml:trace>
  <inkml:trace contextRef="#ctx0" brushRef="#br0" timeOffset="212090.7275">4070 14069 544 0,'0'0'575'0,"0"0"-549"15,0 0-26-15,0 0 0 0,91-28 62 16,-54 9-37-16,-4-2-19 16,-6 1 13-16,-13 1 3 15,-12 5 30-15,-2 3 26 16,-22 6-57-16,-17 5-16 16,-9 0-5-16,-4 15 0 15,0 16 3-15,9 7 0 16,14 10 8-16,16-1-3 15,13 2-5-15,17-1 1 16,36-7-4-16,24-7-12 16,28-13-82-16,23-15-196 15</inkml:trace>
  <inkml:trace contextRef="#ctx0" brushRef="#br0" timeOffset="215106.7548">8426 14094 1144 0,'0'0'0'0,"0"0"-131"16,0 0 84-16,0 0 47 15,0 0 42-15,0 0-37 16,-33 8-3-16,29-8-1 15,-1 0 1-15,4 0 13 0,-1-6 22 16,2 0 31-16,0 0-10 16,0 2-22-16,5 4-1 15,7 0-17-15,-2 0-14 16,2 9 0-16,0 10-3 16,-3 8-1-16,-3 4 0 15,-6 5-1-15,0-5 0 16,-6-5 1-16,-16-7 0 15,-4-3 9-15,-1-8 15 16,-1-2 2-16,6-6-20 16,4 0-6-16,15 0-99 15,3-17-124-15,30-2-652 16</inkml:trace>
  <inkml:trace contextRef="#ctx0" brushRef="#br0" timeOffset="215475.6216">9284 13621 787 0,'0'0'602'16,"0"0"-573"-16,0 0-25 15,0 0-4-15,97 59 2 16,-61 12 13-16,-2 14-1 0,-4 6-14 15,-8 1 0 1,-2-3-2-16,-4-11 8 16,2-17-12-16,1-18-14 15,2-21-1-15,0-19 18 16,3-4 3-16,3-35 8 0,3-18 17 16,-2-15 26-1,0-12 26-15,-8-6-33 0,1-11-22 16,-5-1 7-16,-4 6-17 15,0 14-5-15,3 25-7 16,-5 19-12-16,7 24-27 16,1 11-87-16,7 28-182 15,8 19-45-15</inkml:trace>
  <inkml:trace contextRef="#ctx0" brushRef="#br0" timeOffset="215872.8199">10273 14011 1303 0,'0'0'37'0,"0"0"-22"16,-82-30-9-16,33 30 17 16,-2 6 24-16,0 16-18 15,12 8-20-15,14 1 2 16,13 0-10-16,12-2 0 15,0-4 4-15,27-8-3 16,13-5-3-16,8-7 1 16,3-5-16-16,-6-2-7 0,-8-19 6 15,-16-2 17-15,-5-5-6 16,-11 0 13-16,-5 2-5 16,0 8 13-16,-5 8-2 15,1 7 15-15,-2 3-28 16,6 2 0-16,0 16 0 15,0 6-6-15,0 1 5 16,9-1 1-16,6-1-5 16,4-7-6-16,8-6-81 15,4-5-56-15,0-5-66 16,1 0-231-16</inkml:trace>
  <inkml:trace contextRef="#ctx0" brushRef="#br0" timeOffset="216123.8465">10519 14002 1035 0,'0'0'151'0,"0"0"-89"0,0 0 25 16,0 0-38-16,0 0-46 16,0 0 9-16,5 57 2 15,-1-26-9-15,5 0-3 16,6-2-2-16,2-7 0 16,2-4-1-16,-1-9-4 15,0-6 3-15,-5-3 2 16,5-3 0-16,-4-16 4 0,-1-8 20 15,-4-8 13 1,-3-5-3-16,-3-1 3 16,1 1-24-16,4 1-7 0,7 0-6 15,13 5-88 1,8 3-136-16,8 4-290 16</inkml:trace>
  <inkml:trace contextRef="#ctx0" brushRef="#br0" timeOffset="216455.8181">11332 13741 1003 0,'0'0'88'0,"0"0"-76"0,123-1-9 16,-71 1 59-16,-4 0-52 15,-7 0-10-15,-17 0-21 16,-16 0-84-16,-8 0-58 16,-39 12 36-16,-13 7-205 15,-8 5-14-15,3 3 346 16,16 3 40-16,23-3 193 16,18-1-11-16,4-7 10 15,32-3-21-15,13-4-95 16,6-9-51-16,5-3-22 15,0 0-43-15,-3 0-8 0,-8-9-142 16,-18-11-383-16</inkml:trace>
  <inkml:trace contextRef="#ctx0" brushRef="#br0" timeOffset="234336.9773">13563 13048 1006 0,'0'0'69'0,"0"0"-16"16,0 0-28-1,0 0 17-15,-105-26 17 16,68 26-32-16,0 8-26 16,-2 6 7-16,3-1-8 0,8-1 0 15,11 0 4-15,10 0-4 16,7 3 0-16,10-1-2 15,22 5 9-15,10-1-6 16,7 2-1-16,2 0 0 16,-4 3-4-16,-5-1 6 15,-12 2-2-15,-12-1 0 16,-17-3-3-16,-2-1 2 16,-34-2 0-16,-12-2 1 0,-8-5 19 15,1-2-19 1,6-2 4-16,12-2 0 0,12-1-2 15,17-2-4-15,7 1-71 16,12-2-130-16,26 0-84 16</inkml:trace>
  <inkml:trace contextRef="#ctx0" brushRef="#br0" timeOffset="234580.058">13645 13297 834 0,'0'0'128'0,"0"0"-108"15,0 0-8-15,0 0 92 16,0 0-28-16,58 89-36 16,-47-53-14-16,-1 2-22 15,-3 4-3-15,-5 0-2 16,-2-2 1-16,0 1-19 15,-8-5-104-15,-8-6-114 16,-1-10-533-16</inkml:trace>
  <inkml:trace contextRef="#ctx0" brushRef="#br0" timeOffset="235113.4221">14092 13246 880 0,'0'0'250'16,"0"0"-250"-16,0 0 19 0,0 0-19 15,120 0 62-15,-62 0-25 16,9 0-35-16,2 0 3 15,-5-2-5 1,-6-2 1-16,-12 0-5 0,-13-2-41 16,-10-1-79-16,-13-4-76 15,-10-2-377-15</inkml:trace>
  <inkml:trace contextRef="#ctx0" brushRef="#br0" timeOffset="235300.8997">14373 13091 1128 0,'0'0'70'0,"0"0"-70"0,0 0 0 15,0 0 61-15,0 98 9 16,0-55-44-16,0 5-13 16,1 1-9-16,2 3-8 15,6-3-1-15,8-3-125 16,5-11-86-16,10-7-354 15</inkml:trace>
  <inkml:trace contextRef="#ctx0" brushRef="#br0" timeOffset="235675.0273">15232 13072 995 0,'0'0'38'16,"0"0"3"-16,0 0-31 16,0 0-1-16,-104-35 36 15,67 44-30-15,-2 7-14 16,6 5-1-16,9 2 0 16,13 3 0-16,11 0-1 15,3 0-5-15,27 1 6 16,11 1 3-16,5-3-3 15,0 0 2-15,-5-3-2 16,-9 0 1-16,-6-1-4 0,-13-3 4 16,-9-1-2-16,-4-6-1 15,-13-2 2-15,-20-2 15 16,-12-2 9-16,-5-3-14 16,-1 0-5-16,11-2-5 15,12 0-4 1,15 0-136-16,13 0-261 0</inkml:trace>
  <inkml:trace contextRef="#ctx0" brushRef="#br0" timeOffset="236054.2095">15587 13347 1133 0,'0'0'45'0,"0"0"-24"15,0 0-16-15,106-20-1 16,-79 26 26-16,-4 7-30 15,-10 5 0-15,-13 2-3 16,0 1 3-16,-24-1 0 16,-6-2 6-16,3-2-1 0,7-3-8 15,9-3 3-15,11-2 0 16,0 0 12-16,21-2-7 16,16-2 13-16,10-4-15 15,8 0-3-15,0 0-67 16,-2-17-115-16,-5-5-400 15</inkml:trace>
  <inkml:trace contextRef="#ctx0" brushRef="#br0" timeOffset="236249.5447">16207 13287 1084 0,'0'0'71'0,"94"4"-64"0,-42-4 21 16,-6 0 44-16,0 0-62 16,-8-7-10-16,-12-6 0 15,-13-3-64-15,-13-3-88 16,-16-3-147-16,-18-3-315 16</inkml:trace>
  <inkml:trace contextRef="#ctx0" brushRef="#br0" timeOffset="236397.1484">16210 13114 843 0,'0'0'89'0,"0"0"34"0,-2 71-12 16,2-38-25-16,5 3-29 15,6 4-11-15,0-1-27 16,2-3-16-16,1-3-3 16,3-2-5-16,5-9-131 15,4-9-192-15</inkml:trace>
  <inkml:trace contextRef="#ctx0" brushRef="#br0" timeOffset="236586.1602">16996 13287 1154 0,'0'0'17'16,"0"0"-17"-16,0 0-158 0,106-15-8 16,-73 13-319-16</inkml:trace>
  <inkml:trace contextRef="#ctx0" brushRef="#br0" timeOffset="236738.752">17328 13291 545 0,'0'0'247'0,"0"0"-227"16,0 0-20-16,87-8-37 16,-47-1-400-16</inkml:trace>
  <inkml:trace contextRef="#ctx0" brushRef="#br0" timeOffset="236864.4161">17876 13261 700 0,'0'0'163'16,"0"0"39"-16,0 0-92 16,0 0-110-16,0 0-3 15,0 0-275-15,98-27-440 16</inkml:trace>
  <inkml:trace contextRef="#ctx0" brushRef="#br0" timeOffset="237007.1916">18441 13255 625 0,'0'0'347'16,"0"0"-161"0,0 0-15-16,0 0-75 0,0 0-67 15,0 0-29-15,36 0-21 16,-14-5-145-16,8-5-215 16</inkml:trace>
  <inkml:trace contextRef="#ctx0" brushRef="#br0" timeOffset="237592.7717">19178 13194 1074 0,'0'0'107'0,"0"0"-96"16,0 0 34-16,114 1 75 15,-60-1-42-15,7 0-42 16,6 0 0-16,3 0-31 15,-6 0 0-15,-7 0-5 16,-14-4-45-16,-12-3-69 16,-18-6-62-16,-13-5-231 15</inkml:trace>
  <inkml:trace contextRef="#ctx0" brushRef="#br0" timeOffset="237751.4075">19435 13010 998 0,'0'0'232'0,"0"0"-189"15,0 0-41-15,0 0 89 16,42 93 10-16,-15-48-45 16,0 9-42-16,-2 2-5 15,-6 1-9-15,-5 0-96 16,-5-10-130-16,-4-8-467 16</inkml:trace>
  <inkml:trace contextRef="#ctx0" brushRef="#br0" timeOffset="239257.9779">13002 13966 888 0,'0'0'134'0,"0"0"-126"16,0 0 7-16,0 0 58 15,100-19-31-15,-63 19-33 16,8 0-8-16,10 0-1 15,11 0 0 1,4 5 2-16,9-2-5 0,12 0 3 16,9 0 0-16,7 0 2 15,1-2-2-15,2 0 1 16,-4 1-1-16,-1 0 5 16,5 0-6-16,3 3 1 15,6-2 0-15,13 0-3 16,10-2 2-16,14-1 1 15,14 0 0-15,6 0 2 16,2 1 7-16,-9 3-8 16,-11-2-1-16,-6 2-2 0,-6-2-3 15,2-2-5-15,5 0 1 16,4 0 9-16,9 0-3 16,10-6 6-16,7 0 16 15,11 2 7-15,6 1 9 16,-3 0-12-16,-7 2 2 31,-8-2-20-31,-14 0 3 0,-5-1-7 16,-2-2 4-16,2 2-10 0,13 0 7 15,9 2-2-15,10 2 2 0,0 0 7 16,-8 0-10-16,-11 0 3 16,-17 0 19-1,-16 5 17-15,-20-3-22 16,-19-2-4-16,-23 0-3 15,-16 0-6-15,-15-8 4 0,-8-3-7 16,4-1 0-16,8 4-6 16,8 1-17-16,3 3-17 15,-6 1-44-15,-12 0-72 16,-18 1-75-16,-14 0-226 16</inkml:trace>
  <inkml:trace contextRef="#ctx0" brushRef="#br0" timeOffset="241852.8068">13466 14337 1106 0,'0'0'77'0,"0"0"-66"0,0 0 36 16,0 0 7-16,0 0-8 16,-84-48-35-16,38 48-9 15,-6 4-4-15,5 7 2 16,3 0 0-16,14 1-1 15,12 1 0-15,12 0-1 16,6 3-4-16,6 2 10 16,31 3-4-16,12 1 0 15,10 0 0-15,-2 1-3 16,-7-1 4-16,-11-3-1 16,-17-5 0-16,-13-4 2 0,-9-4-7 15,-3-4 0-15,-28-2 5 16,-14 0 22-16,-8 0-18 15,-3 0 5-15,11 0-9 16,17 0-4-16,15 0-46 16,13 0-112-1,35 0-202-15</inkml:trace>
  <inkml:trace contextRef="#ctx0" brushRef="#br0" timeOffset="242046.5658">13715 14468 1157 0,'0'0'58'16,"0"0"-33"-16,0 0 4 16,0 0 55-16,0 0-47 15,0 0-37-15,0 0 6 16,-10 89 4-16,10-50-5 16,7 2-5-16,8-1 0 15,1 1-44-15,-1-5-63 16,-7-4-116-16,-8-10-459 15</inkml:trace>
  <inkml:trace contextRef="#ctx0" brushRef="#br0" timeOffset="242253.5197">12969 14872 1194 0,'0'0'45'0,"113"5"-38"15,-25-2 97-15,8-1-3 16,2 0-36-16,-4 1-45 16,-13 1-10-16,-17 2-10 15,-19 2-62-15,-24 0-123 16,-21 1-231-16</inkml:trace>
  <inkml:trace contextRef="#ctx0" brushRef="#br0" timeOffset="242618.9411">13024 15137 1535 0,'0'0'0'16,"0"0"-83"-16,0 0 54 0,0 0 29 15,93 73 33-15,-50-28-30 16,2 8 3-16,-5-2-11 16,-6-2 5-16,-7-7 0 15,-5-7-2-15,-5-9 2 16,-4-10 0-16,-5-10 0 16,-4-6 11-16,4 0 1 0,2-24 76 15,2-6-75-15,1-11 35 16,-4 0-22-16,-1-4 5 15,-6-1-14-15,1 5-9 16,-2 9-16-16,1 7 0 16,5 11-40-16,2 14-48 15,6 0-234-15,7 16-495 16</inkml:trace>
  <inkml:trace contextRef="#ctx0" brushRef="#br0" timeOffset="242817.4291">13754 15515 949 0,'0'0'517'15,"0"0"-492"-15,0 0-25 16,0 0 0-16,0 0 26 16,0 0-3-16,42 78-23 15,-38-58 8-15,2 0-8 16,3-4-2-16,4-3-30 15,8-5-83-15,6-8-78 16,6 0-230-16</inkml:trace>
  <inkml:trace contextRef="#ctx0" brushRef="#br0" timeOffset="243066.0898">14470 14991 1347 0,'0'0'70'0,"121"5"-68"16,-45 10 2-16,1 1 14 15,-6-4 27-15,-9 0-37 16,-10-4-8-16,-11-4-29 0,-18-4-107 15,-16 0-82 1,-7-18-235-16</inkml:trace>
  <inkml:trace contextRef="#ctx0" brushRef="#br0" timeOffset="243257.4249">14633 14797 1051 0,'0'0'136'15,"0"0"-106"-15,20 115 53 16,-3-62 8-16,-1-2-21 16,-2-1-48-16,-3-2-12 15,-1-4-8-15,-4-8-4 16,-2-6-66-16,2-13-148 16,1-11-359-16</inkml:trace>
  <inkml:trace contextRef="#ctx0" brushRef="#br0" timeOffset="243755.0132">15768 14655 1031 0,'0'0'95'15,"0"0"-81"-15,-100-39-10 16,58 38-2-16,3 1 28 16,7 0-20-16,5 14-2 15,13 7-4-15,13 6 0 16,1 3-4-16,22 2 18 0,15 1-8 16,2 2 3-1,0-3-11-15,-8-5 4 16,-10-5-1-16,-13-8-4 15,-8-7 3-15,-14-3-3 0,-27-4 9 16,-10 0 15-16,-6 0-25 16,8 0 2-16,13 0-4 15,17 0-84-15,13 0-165 16,6 6-414-16</inkml:trace>
  <inkml:trace contextRef="#ctx0" brushRef="#br0" timeOffset="244052.7514">16009 14850 1209 0,'0'0'81'16,"0"0"-75"-16,0 0 3 16,0 0 39-16,0 0-23 15,0 0-25-15,49 22-1 16,-49-1 1-16,-5 4 0 15,-13-2 0-15,0-2-1 16,7 1 1-16,11 2 0 16,0-3 2-16,26 2 0 15,16-2 33-15,11-4 17 16,8-1-28-16,2-6-4 0,-3 1-20 16,-9-4 0-16,-14-1-1 15,-18-3-53-15,-19-3-155 16,-16 0-332-1</inkml:trace>
  <inkml:trace contextRef="#ctx0" brushRef="#br0" timeOffset="244252.2556">15644 15227 1405 0,'0'0'59'0,"154"0"-56"16,-69 0 11-16,-12 0 85 0,-10 0-62 16,-11 0-29-16,-13 0-8 15,-14 0-4-15,-19 3-65 16,-6 8-150-16,-30 0-134 16</inkml:trace>
  <inkml:trace contextRef="#ctx0" brushRef="#br0" timeOffset="244622.9714">15649 15464 1317 0,'0'0'123'0,"0"0"-123"0,0 0-51 15,0 0 51-15,0 0 53 16,97 106-25-16,-54-63-23 16,-4 3-2-16,-5-7-3 15,-7-6 0-15,-8-5-1 16,-2-10 2-16,-5-8-1 16,-1-9 3-16,0-1 2 15,2-5 38-15,4-19-5 16,2-6-2-16,-1-9-7 0,3-3-3 15,-2 0 0 1,-1 4-18-16,0 6-3 0,-4 9-5 16,-1 9 0-1,-4 8-28-15,0 6-51 0,3 5-193 16,0 12-146 0</inkml:trace>
  <inkml:trace contextRef="#ctx0" brushRef="#br0" timeOffset="244902.1766">16350 15629 542 0,'0'0'851'0,"0"0"-809"16,0 0-31-16,0 0 57 0,0 0-3 16,0 0-49-16,71 21-13 15,-71 2 1-15,0 0-4 16,0-3 2-16,-4 0-3 15,4-2 2-15,0-7 0 16,11-2 24-16,18-3-2 16,14-3 0-16,7 0-16 15,5-3-6-15,-1 0-1 16,-2 0-18-16,-9-7-49 16,-10-7-107-16,-15-5-136 15,-18-2-618-15</inkml:trace>
  <inkml:trace contextRef="#ctx0" brushRef="#br0" timeOffset="245858.9798">13708 15523 294 0,'0'0'752'16,"0"0"-678"-16,0 0-58 15,0 0 62-15,0 0 8 16,0 0-68-16,0 0-13 16,64 27-3-16,-53-3 0 15,0 0 5-15,-2 1-7 16,0 0 2-16,0-5 1 16,-3-2-3-16,-2-6 0 15,-1-4-1-15,-3-3 4 16,2-4 0-16,-2-1-3 15,1 0 2-15,1-8 19 0,1-10-20 16,-3-6 2 0,0-5 4-16,0 1-5 0,-3 0 3 15,-5 3-3-15,2 6 47 16,5 7 15-16,1 6-14 16,0 6-13-16,0 0-32 15,3 1 2-15,12 17-8 16,7 5 1-16,-1 4 0 15,1 2-2-15,-7-1 3 16,-2-1-2-16,-5-1-2 16,-3-5-77-16,-2-2-65 15,-2-10-97-15,-1-6-512 16</inkml:trace>
  <inkml:trace contextRef="#ctx0" brushRef="#br0" timeOffset="246642.7914">17154 15062 1178 0,'0'0'41'0,"0"0"-30"15,0 0-6-15,0 0 44 16,118-1 22-16,-63 8-48 16,-1-1-5-16,-2 0-18 15,-6-2 3-15,-7-2-6 0,-11-1-14 16,-11-1-84 0,-11 0-104-16,-6-10-213 0</inkml:trace>
  <inkml:trace contextRef="#ctx0" brushRef="#br0" timeOffset="246835.757">17325 14899 903 0,'0'0'275'16,"0"0"-262"-16,0 0-9 16,0 0 59-16,17 80 20 15,-2-48-37-15,-3 4-25 16,0 0-11-16,-1 1-7 15,-1-2 1-15,0-3-4 0,2-1-33 16,1-6-85-16,7-6-150 16</inkml:trace>
  <inkml:trace contextRef="#ctx0" brushRef="#br0" timeOffset="247017.287">18045 15100 1037 0,'0'0'222'16,"0"0"-222"-16,84-27-162 0,-43 19 81 16,-1-2 4-16,0-2-128 15</inkml:trace>
  <inkml:trace contextRef="#ctx0" brushRef="#br0" timeOffset="247153.9375">18528 15029 974 0,'0'0'120'0,"0"0"-107"16,0 0-3-16,0 0-10 15,0 0-2-15,100-31-221 16</inkml:trace>
  <inkml:trace contextRef="#ctx0" brushRef="#br0" timeOffset="247309.5057">19111 15012 1033 0,'0'0'54'15,"0"0"-54"-15,0 0-25 16,0 0 14-16,81-30-162 15,-59 24-592-15</inkml:trace>
  <inkml:trace contextRef="#ctx0" brushRef="#br0" timeOffset="247551.8632">19490 15008 997 0,'0'0'106'0,"0"0"-104"0,0 0 4 16,0 0 9-16,0 0-15 15,0 0-60-15,109-3-112 16,-77 3 19-16,2 0 62 16,-7 0 91-16,-8 3 46 15,-8-2 108-15,-4-1 13 16,-4 0-16-16,-3 0-27 16,0 0-11-16,0 0-53 15,0 0-60-15,0-5-11 16,0-3-204-16,0-5-444 15</inkml:trace>
  <inkml:trace contextRef="#ctx0" brushRef="#br0" timeOffset="255001.9374">1466 16984 1412 0,'0'0'0'0,"0"0"-51"16,0 0-104-16,0 0 148 15,0 0 7-15,-35 104 1 16,35-55 15-16,14 2-12 15,0-2-3-15,-1-5-1 16,-1-5 1-16,-9-7-1 16,-3-7 0-16,0-4-5 15,-12-7 4-15,-9-3 2 0,-7-8-1 16,4-2 9-16,-6-1-8 16,6 0 6-1,5 0-6-15,10 0 1 0,6 0 17 16,3 0-8-1,3 0 4-15,25 0 6 16,10 2-19-16,14 2 10 0,3-4-1 16,5 0-3-16,-5 0 12 15,-3 0-20-15,-10 0-6 16,-6 0-100-16,-11 0-147 16</inkml:trace>
  <inkml:trace contextRef="#ctx0" brushRef="#br0" timeOffset="255185.45">1332 17104 830 0,'0'0'468'16,"0"0"-468"-16,134-52-132 15,-70 37-26-15,-1-2-14 16,-5-1-381-16</inkml:trace>
  <inkml:trace contextRef="#ctx0" brushRef="#br0" timeOffset="255584.9091">2006 16923 1257 0,'0'0'50'0,"0"0"-50"16,0 0 0-16,0 0 62 15,48 119-14-15,-36-55-23 16,-1 10-8-16,-4 4-15 15,-4-1 2-15,0 0-4 16,-2-6 3-16,4-3-3 16,-1-6 0-16,1-8 0 15,5-8-1-15,1-11 2 16,-2-12 0-16,1-8-1 16,2-10 1-16,9-5-2 15,4 0 1-15,11-17-13 16,3-8-14-16,-2-7 0 15,-7-1 11-15,-9-7 2 0,-15-3 5 16,-6 0 6 0,-27 3 3-16,-28-2-7 15,-14 4 4-15,-17 4-7 16,0 4 10-16,9 8 4 16,16 7-2-16,20 8 30 0,21 2-13 15,15 1-7-15,7-6 9 16,32-3-20-16,23-8-1 15,14 2-21-15,7-4-38 16,-8 5-7-16,-9-1-88 16,-25 4-165-16</inkml:trace>
  <inkml:trace contextRef="#ctx0" brushRef="#br0" timeOffset="255943.3999">995 17050 789 0,'0'0'427'15,"0"0"-403"-15,0 0-23 16,0 0-1 0,0 0 87-16,88 2-15 0,-48-2-19 15,3 0-35-15,-1 0-18 16,-4 4 0-16,-3 2-52 15,-5-2-106-15,-9-4-193 16</inkml:trace>
  <inkml:trace contextRef="#ctx0" brushRef="#br0" timeOffset="257691.9286">1162 17027 1013 0,'0'0'150'0,"0"0"-144"0,0 0-4 16,0 0 77-16,0 0 37 15,0 0-52-15,15-14-40 16,37 14-18-16,17-2-6 16,8-1 6-16,2 1-5 15,-7-2 10-15,-18 4 10 16,-10-1 5-16,-14 1-15 16,-13 0-7-16,-7 0-1 15,-10 0-3-15,0 0-2 16,0 0-3-16,-6 0-54 15,-9 0-39-15,-7 5-70 16,-5-2-278-16</inkml:trace>
  <inkml:trace contextRef="#ctx0" brushRef="#br0" timeOffset="261716.1584">25727 13840 651 0,'0'0'551'15,"92"6"-551"-15,22 2-63 16,38 4 63-16,34 1 7 15,29-1 55-15,22 6-41 16,6-5 4-16,2-2-23 16,-11-4-1-16,-16-6 0 15,-17-1 2-15,-20 0 22 0,-24 0-8 16,-26 0 23-16,-22 0-20 16,-31 0-16-1,-23 0 0-15,-22-2 1 0,-17 0-2 16,-7 2-1-16,-8 0-2 15,-1 0-10-15,0 0-57 16,0 0-50-16,-10 7-101 16,-10-1-405-16</inkml:trace>
  <inkml:trace contextRef="#ctx0" brushRef="#br0" timeOffset="262367.0086">27510 13143 1161 0,'0'0'6'0,"0"0"-6"16,0 0 0-16,-22-75 5 15,-6 69 0-15,-5 6 5 16,-5 0-10-16,2 10 0 16,9 9-3-16,13 6 1 15,13 6-2-15,1 6 1 0,14 2 6 16,14 2 0-16,6-2-3 16,-2-2-1-16,-4-1 1 15,-9-9 0-15,-13-2 0 16,-6-7 0-16,0-5 2 15,-27-6 2-15,-8-5 16 16,-10-2-5-16,2 0 3 16,8 0-18-16,18 0-8 15,17 0-123-15,13 0-272 0</inkml:trace>
  <inkml:trace contextRef="#ctx0" brushRef="#br0" timeOffset="262528.2001">27777 13435 1233 0,'0'0'31'0,"0"0"-2"16,0 0-28-16,0 0-1 15,0 0 37-15,0 0-4 16,-85 76-22-16,71-31-11 16,12 3-2-16,2 5-50 15,30-4-91-15,15-6-222 16</inkml:trace>
  <inkml:trace contextRef="#ctx0" brushRef="#br0" timeOffset="263100.4251">29403 13928 994 0,'0'0'63'0,"0"0"-48"0,97-4 3 15,-2 8 31-15,35 12 33 16,27 2-25-16,20 0-31 16,19-3-5-16,16-1-9 15,6-1-7-15,-2-1 37 16,-4 6-37-16,-19-1-4 15,-21 0-1-15,-30-1-38 16,-36-3-10-16,-39-5-28 16,-36-8-38-16,-31 0-31 15,-15-18-2-15</inkml:trace>
  <inkml:trace contextRef="#ctx0" brushRef="#br0" timeOffset="263509.9219">30710 13194 952 0,'0'0'18'0,"0"0"-18"0,-115-39-17 16,75 39 11-16,8 0 6 15,12 22 0-15,12 8-19 16,8 3 17-16,9 5 0 16,23-1 4-16,7-2 39 15,5 1-6-15,-3-1-16 16,-5-1 13-16,-8-5-19 15,-15-4 6-15,-13-5-14 16,-14-5-4-16,-35-7 17 16,-15-8 2-16,-10 0-12 15,3 0-5-15,13 0-1 16,18 0-4-16,22 0-93 0,18 1-153 16</inkml:trace>
  <inkml:trace contextRef="#ctx0" brushRef="#br0" timeOffset="263766.2555">30904 13521 827 0,'0'0'284'0,"0"0"-218"16,0 0-58-16,0 0-6 16,0 0 20-16,0 0-21 15,30 24 2-15,-35 0 0 16,-5-3 0-16,2-3 3 15,8-4-4-15,5 5-1 0,32 2 66 16,29 4 3 0,22 4-25-16,12-1-9 15,2 1-32-15,-11-3 4 16,-17-3-8-16,-25-6-21 0,-30-7-86 16,-19-7-105-16,-51-3-303 15</inkml:trace>
  <inkml:trace contextRef="#ctx0" brushRef="#br0" timeOffset="264708.6204">28897 13954 1083 0,'0'0'28'0,"0"0"-28"16,0 0-6-16,0 0 4 15,0 0 2-15,0 0 25 0,-7 45-8 16,42-30 2-16,7-7 0 15,-3-7 4-15,-8-1 11 16,-7 0-11-16,-12-11 17 16,-9-6 10-16,-3-4-43 15,0-1 14-15,-21-2-7 16,-7 5-6-16,-9 5 5 16,-4 8-10-16,-2 6-2 15,-2 0 3-15,6 19-4 16,8 3-2-16,12 6-2 15,13 3-2-15,6-2 6 16,13-1 0-16,27-4 0 16,14-5-2-16,10-9-18 15,2-8-8-15,-7-2 8 16,-9-11 17-16,-14-13 3 0,-15-6 3 16,-17-3 6-16,-4 1 11 15,-25 1 7-15,-17 6-11 16,-13 6-8-16,-6 12-5 15,4 7 5-15,9 5-4 16,15 22-4-16,15 6-3 16,18 4-2-16,5 1 5 15,36-7 4-15,15-7-3 0,8-10 10 16,0-11-10 0,-10-3 1-16,-13-10 11 0,-15-12 21 15,-17-7-2-15,-9-4-15 16,-25-4-17-1,-23 0-25-15,-15 3-58 0,-8 6-82 16,2 5-132-16</inkml:trace>
  <inkml:trace contextRef="#ctx0" brushRef="#br0" timeOffset="265484.0868">25740 14241 1256 0,'0'0'0'16,"-82"69"-9"-16,40-18-5 0,6-2 14 16,9 0-1-16,4-2 5 15,8-7-5-15,7-14 1 16,5-13-7-16,3-13-5 15,11 0-14-15,17-28 22 16,12-14-25-16,1-14-26 16,-2-6 55-16,-4-4 3 15,-5 4 14-15,-7 7 57 0,-4 13 18 16,-6 11 18 0,-5 15-11-16,-1 12-39 0,-2 4-24 15,4 6-36 1,5 22-3-16,2 15-1 0,3 12 5 15,-3 7-1-15,1 2 0 16,-1-3-33-16,2-4-49 16,3-8-85-1,-5-16-120-15,-8-17-715 0</inkml:trace>
  <inkml:trace contextRef="#ctx0" brushRef="#br0" timeOffset="265628.6853">25518 14455 1135 0,'0'0'359'16,"0"0"-359"-16,118-49-16 0,-20 37 16 16,17 5 42-16,18 3-9 15,7 4-33-15,6 0-11 16,0 0-140-16,-11 0-225 16</inkml:trace>
  <inkml:trace contextRef="#ctx0" brushRef="#br0" timeOffset="267019.8772">32146 14384 1012 0,'0'0'9'0,"-88"-23"-9"15,27 23 5-15,-1 0 16 16,5 13 92-16,12 17-53 15,20 9-20-15,17 1-5 16,8 3 16-16,33-3 4 16,24-1 2-16,25-3-11 15,10-2-20-15,9-7-26 16,-5-7-2-16,-12-9-47 16,-23-11-50-16,-28-3-85 15,-33-23-194-15</inkml:trace>
  <inkml:trace contextRef="#ctx0" brushRef="#br0" timeOffset="268032.3385">26844 11361 1028 0,'0'0'0'0,"0"0"-1"15,0 0-6-15,17 104 7 16,-6-28 18-16,1 19 19 15,-4 11-17-15,-7 5-19 16,-1 0 3-16,0-10-1 16,0-11-3-16,9-9 0 15,0-9 3-15,2-11-7 16,-5-9-44-16,-5-17-100 16,-1-14-19-16,-3-18-311 15</inkml:trace>
  <inkml:trace contextRef="#ctx0" brushRef="#br0" timeOffset="268227.9393">26434 12203 989 0,'0'0'48'0,"101"34"-43"16,-23-7-5-16,13-2 13 15,4 1 60-15,1-4-27 0,-7-1-45 16,-7-2-1 0,-11-7-54-16,-16-10-111 15,-15-2-188 1</inkml:trace>
  <inkml:trace contextRef="#ctx0" brushRef="#br0" timeOffset="268392.4686">27189 12000 853 0,'0'0'151'16,"0"0"-107"-16,-88-16-35 16,56 44-2-16,1 15 46 15,3 14-9-15,4 15-36 16,7 15 1-16,1 4-9 0,1-1-204 16,2-10-455-16</inkml:trace>
  <inkml:trace contextRef="#ctx0" brushRef="#br0" timeOffset="269908.8942">26813 15416 1442 0,'0'0'38'15,"0"0"-38"-15,142-5-6 0,-64 7 6 16,5 12 26 0,3 7-24-16,1 1-4 0,-4 3-63 15,-8-4-112-15,-14-8-181 16</inkml:trace>
  <inkml:trace contextRef="#ctx0" brushRef="#br0" timeOffset="270110.9959">27483 15191 1096 0,'0'0'261'15,"0"0"-178"-15,0 0-81 16,0 0 3-16,0 0 47 15,0 0 25-15,-69 107-62 16,55-46-9-16,-2 9-6 0,1 0-14 16,0-1-108-16,-1-6-157 15,-3-11-480-15</inkml:trace>
  <inkml:trace contextRef="#ctx0" brushRef="#br0" timeOffset="270494.7296">26728 16208 781 0,'0'0'768'0,"0"0"-715"16,0 0-47-16,0 0-1 15,0 0-5-15,0 0 0 0,29 89 0 16,-19-24 0 0,-6 2 0-16,-1-3-34 15,3-9-48-15,0-9-78 16,4-11-51-16,5-16-234 0</inkml:trace>
  <inkml:trace contextRef="#ctx0" brushRef="#br0" timeOffset="270749.0745">27174 16199 1430 0,'0'0'42'16,"0"0"-35"0,-109 20-5-16,77 12 2 0,9 10-4 15,11 2 34-15,12 5-30 16,7-6-1-16,24-11-3 15,13-13-19-15,7-12 8 16,-5-7-19-16,-2-15 1 16,-11-18 12-16,-10-8-35 15,-16-7-17-15,-7-4-72 16,0-3-154-16,-19 4-289 16</inkml:trace>
  <inkml:trace contextRef="#ctx0" brushRef="#br0" timeOffset="271238.5444">27502 16177 1184 0,'0'0'127'15,"0"0"-118"-15,0 0 44 16,0 0 35-16,14 90-47 16,-14-61-33-16,2 1 0 15,7-2-5-15,6-8-6 16,6-8 2-16,6-11-45 15,3-1-2-15,3-13-8 16,-4-15 22-16,-2-5 31 16,-5 0 3-16,-3 2 32 15,-6 5 35-15,-3 11-8 16,-3 6-15-16,-3 8-7 16,2 1-29-16,3 10-8 15,1 12 0-15,-1 7 0 0,0-1 0 16,-3-2-4-16,2-3 2 15,-1-7-53-15,3-6-21 16,-2-10 13-16,1 0 14 16,4-14 34-16,1-16 5 15,5-4 7-15,-2 0 3 16,2 3 13-16,-1 5 27 16,0 10 24-16,-6 6 1 15,0 7-5-15,-3 3-28 16,-2 0-31-16,5 20 2 15,-1 2-1-15,-2 8 0 16,2 1-4-16,0 0 4 16,5-2-7-16,4-1-42 15,8-7-70-15,8-7-74 16,4-12-129-16</inkml:trace>
  <inkml:trace contextRef="#ctx0" brushRef="#br0" timeOffset="271765.9406">30896 14509 1041 0,'0'0'116'0,"0"0"-41"15,0 0-15-15,0 0-33 16,0 0-18-16,0 0-4 16,-31 87 22-16,25-21-8 15,6 15-17-15,0 12 4 16,0 4-6-16,0 1 0 16,-5-4-87-16,-4-9-106 15,-4-9-254-15</inkml:trace>
  <inkml:trace contextRef="#ctx0" brushRef="#br0" timeOffset="272666.9446">30401 15721 882 0,'0'0'301'0,"0"0"-301"16,95-15-89-16,-42 13 89 15,-4-3 57-15,-6 4-14 0,-9 1 24 16,-11 0-26-16,-14 0 5 15,-9 0-23-15,0 7-15 16,-12 17 22-16,-14 9 21 16,-3 7-41-16,-4 3-3 15,3 5-5-15,3 2-2 16,5 0 0-16,7-3-12 16,10-6-94-16,5-7-97 15,6-12-216-15</inkml:trace>
  <inkml:trace contextRef="#ctx0" brushRef="#br0" timeOffset="273210.0165">31077 15788 1410 0,'0'0'55'16,"0"0"-29"-16,0 0-26 15,0 0-17-15,0 0 17 16,0 0 0-16,-29 73 4 16,29-25-1-16,0-1-3 15,12-3-37-15,8-7-13 0,7-9-22 16,1-12 3-16,0-10-3 16,-3-6 29-16,-5-8 43 15,-2-17 7 1,-4-7 30-16,-3-1 27 0,0 2-5 15,-5 9 16-15,0 7-5 16,-2 10-28-16,-1 5 2 16,2 0-44-16,1 14 7 15,1 11-15-15,2 5 11 16,-3 1-3-16,0-4 0 16,-2-6-8-16,3-8 2 15,0-9-34-15,2-4 15 16,3 0 13-16,2-14 5 15,3-15 7-15,-1-7 0 16,0 1 0-16,0 1 11 0,-4 7 2 16,-1 13 15-16,-3 5 12 15,-3 9-19-15,1 0 0 16,1 13-21-16,6 17-2 16,-1 6 0-16,3 6 2 15,-3-4 0-15,0-3-7 16,2-6-14-16,-2-5-17 15,1-4-17-15,-3-5-40 16,4-3-27-16,-5-8-81 16,-2-4-364-16</inkml:trace>
  <inkml:trace contextRef="#ctx0" brushRef="#br0" timeOffset="273681.9768">31872 15872 1250 0,'0'0'37'0,"-69"-138"15"16,13 66-44-16,-26-4 1 16,-25-3 0-16,-31 4-9 15,-28 7 0-15,-20 13-5 16,-7 23 5-16,13 24 2 15,23 14-2-15,25 43 34 0,19 22-22 16,9 15-9-16,12 13 2 16,9 7 12-16,15 8 24 15,17 7-23 1,23 1-15-16,26-3-2 0,13-4-1 16,45-11 0-16,32-9-2 15,23-17-22-15,24-20-48 16,16-14 32-16,10-15 40 15,7-16 0-15,-2-13 0 16,0-12 0-16,-9-27 0 16,-9-15 19-16,-12-12 0 15,-16-7 14-15,-24-7 2 0,-29-1-1 16,-42-4-13-16,-25-7-17 16,-54-6-4-16,-43 1-19 15,-32 6-35-15,-22 13-77 16,-2 13-135-1,12 8-233-15</inkml:trace>
  <inkml:trace contextRef="#ctx0" brushRef="#br0" timeOffset="284907.9178">4061 17026 1222 0,'0'0'118'0,"0"0"-118"16,-99-35 0-16,44 35-12 16,-8 0 12-16,-4 2 3 15,0 14-2 1,15 1-1-16,17 0 0 0,18 2-2 16,17 0-6-16,9 4 1 15,26 2 7-15,15 1 13 16,9 0-13-16,1 1 1 15,-2 2 3-15,-13-3-3 16,-15-2-1-16,-11-1 0 16,-19-4 1-16,0-5 10 15,-30 1-8-15,-16-6 35 0,-8 1 1 16,-1-4-28-16,6 0-7 16,15-1-4-16,14 1-77 15,20-2-105 1,11-4-310-16</inkml:trace>
  <inkml:trace contextRef="#ctx0" brushRef="#br0" timeOffset="285110.578">4213 17301 1407 0,'0'0'48'0,"0"0"-48"15,0 0 0-15,0 0 14 16,0 0 45-16,25 85-32 0,-25-37-22 15,0 3-7-15,0 0 2 16,0-3 0-16,0-6-1 16,0-8-29-16,8-7-71 15,7-9-100-15,7-14-210 16</inkml:trace>
  <inkml:trace contextRef="#ctx0" brushRef="#br0" timeOffset="285323.6676">4730 17241 1393 0,'0'0'86'15,"0"0"-86"-15,135-6-28 0,-71 6 28 16,0 2-2-16,-3 9 1 15,-10-1-71-15,-12-3-115 16,-23 0-185-16</inkml:trace>
  <inkml:trace contextRef="#ctx0" brushRef="#br0" timeOffset="285485.3606">4853 17433 1234 0,'0'0'31'0,"0"0"-27"15,79 16 19-15,-24-16 39 0,9 0-62 16,7-7-39-16,4-9-210 16,6-6-565-16</inkml:trace>
  <inkml:trace contextRef="#ctx0" brushRef="#br0" timeOffset="285782.5826">5827 17039 1055 0,'0'0'113'16,"-100"-5"-92"-16,42 5-17 15,10 12 23-15,13 4 60 0,18 6-63 16,17 6-21 0,6 6-3-16,33-1 0 0,13-1 7 15,11-1 2-15,-1-3-5 16,-8 0 4-16,-15-8 11 15,-14-5-3-15,-13-6 3 16,-10-2 0-16,-2 0 11 16,-17 0-7-1,-26 3 13-15,-18-3-3 0,-12 0-31 16,-4-1 6-16,11 5-8 16,18-5-38-16,19 4-40 15,25-1-144-15,7-4-306 16</inkml:trace>
  <inkml:trace contextRef="#ctx0" brushRef="#br0" timeOffset="286080.9819">6191 17351 851 0,'0'0'486'0,"0"0"-424"16,0 0-58-16,85-18 18 15,-67 18 50-15,-5 10-60 16,-8 6-3-16,-5 5-9 16,0 3 2-16,-24-1-1 15,-1 2 2-15,4-4 2 16,8-1-4-16,13-3-1 16,6-4 26-16,32-5 16 15,20-3 12-15,17-3-13 16,16-2-39-16,6 1 3 15,6 2-5-15,-8-1-49 0,-20-2-100 16,-26 0-203-16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44:33.31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2047 4447 1193 0,'0'0'1'0,"0"0"-1"0,0 0-1 16,0 0-7 0,-93 68 5-16,66 6-3 15,-3 16 6-15,0 12 2 0,-4 2-2 16,4-5 0-16,6-11 0 16,7-15-2-16,9-18-5 15,5-21-48-15,3-17 13 16,0-16 26-16,12-2-10 15,6-30 20-15,7-16-75 16,5-12 44-16,3-10 33 16,-5-8 4-16,-5-9 5 15,-5-4 47-15,-5 0 7 16,-3 1-8-16,-2 11 20 16,-2 17-33-16,3 16 1 0,-2 19 27 15,-1 12-27-15,2 14-9 16,1 5-30-16,13 29-13 15,5 22 13-15,4 13-9 16,1 16 8-16,-4 3 1 16,0 2-7-1,-4-5 5-15,-1-9-53 0,-4-11-50 16,-5-15-91-16,-7-14-186 16</inkml:trace>
  <inkml:trace contextRef="#ctx0" brushRef="#br0" timeOffset="165.915">1906 4971 1153 0,'0'0'55'15,"0"0"-55"-15,0 0-2 16,91-68 2-16,-34 58 5 16,4 3-5-16,8 3-6 15,-2 0-103-15,-3-1-191 16</inkml:trace>
  <inkml:trace contextRef="#ctx0" brushRef="#br0" timeOffset="1649.4908">2482 4706 1085 0,'0'0'55'0,"0"0"-55"15,0 0 0-15,0 0 0 0,0 0 2 16,23 83 30-1,-4-37-30-15,0-3 0 0,-4-4-2 16,-4-5 4-16,-1-9-5 16,-4-9 1-16,-1-9-4 15,-2-3 0-15,0-4 4 16,4-5 2-16,2-15 8 16,3-5-8-16,4-4 1 15,-4 3 11-15,-1-1 6 16,-1 3 10-16,4 5-4 0,2 5-4 15,2 4-9-15,7 4-12 16,5 5 0 0,3-1-1-16,3 2-2 0,2 0-1 15,-2 0-12-15,-6 0 6 16,-5-6 6 0,-11-2 2-16,-8-6 1 0,-6 0 1 15,0-1 6-15,-12 3 3 16,-9 6-9-16,-4 6-1 15,7 0 0-15,-3 18-8 16,9 11 3-16,3 5-5 16,8 0 3-16,1 1 5 15,8-6 2-15,15-8 0 0,10-7 0 16,10-12-3 0,2-2 0-16,4-8 3 0,-7-16 0 15,-5-3-4-15,-10-5 6 16,-11-3-2-16,-5 2 20 15,-8 3 8-15,4 5 10 16,-4 7-18-16,5 9-17 16,-1 6 3-16,6 3-6 15,1 4-11-15,4 22-4 16,-6 6-2-16,-8 7 3 16,-4 2-8-16,0-8 5 15,-7 1 14-15,-5-11-5 16,9-3 8-16,3-7 0 15,2-3-4-15,23-7 3 16,18-3 1-16,11 0-12 0,9-9-28 16,2-8-9-16,-8-1 29 15,-8-5 19-15,-10-7 2 16,-11 1 0-16,-13-2 10 16,-12 0 30-16,-3 6 32 15,-12 3-37-15,-16 10-11 16,-3 7-9-1,-5 5-12-15,-2 2-8 0,7 19-2 16,9 3-3-16,11 4 9 16,11-1-8-16,5-3 8 15,26-4-4-15,12-9-17 16,5-7-10-16,1-4-24 16,-1 0 1-16,-5-16 10 15,-10-6 27-15,-13-2 17 16,-10 0 8-16,-10 4 24 15,-5 4 31-15,-14 7-26 0,-5 9-26 16,2 0-11-16,5 21-7 16,10 7-1-16,7-2 5 15,0 1 6-15,19-6 5 16,8-7-6-16,6-7 0 16,0-7-4-16,3 0 1 15,-6-10-11-15,-4-12 9 16,-6-10 4-16,-13-4-1 15,-7-2 23-15,0 0 19 16,-12 4 1-16,-4 11-10 0,5 12 17 16,8 11-18-16,3 1-32 15,0 34-39-15,12 17 17 16,6 19 22 0,6 10 0-16,-9 8 0 0,-1 7 0 15,-9 7 0-15,-5 1 1 16,0-6-1-16,-1-20 0 15,-11-23 2-15,-3-21-1 16,-10-19 2-16,-16-14 8 16,-17-1 55-16,-12-27-39 15,-3-15-19-15,4-12-5 0,17-4-2 16,27-4-1 0,25 3 0-16,30 1-8 0,37-1-31 15,21 2-12 1,13 6 27-16,2 5 13 0,-9 9 6 15,-12 5 5-15,-13 5 1 16,-19 0 2-16,-14 2 0 16,-9-4-2-16,-9 0 1 15,-3-4 0-15,-3 1 2 16,-6 3-4 0,-1 1 0-16,-5 9 1 0,0 6 0 15,-8 8 2-15,-7 5-3 16,-4 0-5-16,-2 18-10 15,4 16 4-15,7 13 3 16,6 3 8-16,4 1 2 0,7-4 21 16,20-11-10-16,10-6 5 15,9-9-2-15,8-8-16 16,9-10-11-16,2-3-88 16,1-12-147-16,-6-20-535 15</inkml:trace>
  <inkml:trace contextRef="#ctx0" brushRef="#br0" timeOffset="2132.5643">5848 4707 1185 0,'0'0'8'0,"-109"-23"-8"16,57 21 0-16,12 2-1 15,14 0 1-15,19 10-1 16,7 11 1 0,21 5 0-16,16 6 12 0,15 1 1 15,2-1-13-15,-11-1 15 16,-13-5-14-16,-15-5 0 15,-15-6-1-15,-1-5 3 16,-34-3 30-16,-17-3 40 16,-18-3-52-16,1-1-9 15,8 0-12-15,28-4-52 0,27-7-61 16,17 1-130-16,45-3-480 16</inkml:trace>
  <inkml:trace contextRef="#ctx0" brushRef="#br0" timeOffset="2899.5081">6054 4807 998 0,'0'0'299'16,"0"0"-185"-16,0 0-95 16,0 0 19-16,0 0-21 15,0 0-15-15,34 72 3 16,-17-17-3-16,2 10 2 16,3 4-4-16,-2 5 4 15,-4-3-7-15,-4-5 3 16,-4-11-57-16,-5-13-17 15,-3-12-21-15,0-13 13 0,0-12 18 16,0-5 11-16,-8-12 53 16,-7-19 1-16,-7-12 2 15,-5-10 6-15,-3-11 25 16,-4-7-7-16,-2-4 13 16,8 1 24-16,10 3 12 15,18 2 2-15,4 2-32 16,29 10-5-16,10 11-41 15,8 12 1-15,0 18-1 16,4 13-12-16,2 3 5 16,-4 17 0-16,-11 13-8 0,-15 9 11 15,-18 0-21 1,-9 1 0-16,-20 1 13 16,-20-5-5-16,-5-4 16 15,4-4 0-15,8-5 2 16,15-6-3-16,15-4 2 15,3-4-3-15,23-5-1 0,23-4 7 16,12 0-6-16,9-1-29 16,3-16-45-16,-7-4 3 15,-8-4-15-15,-16-4 55 16,-14 1 33-16,-13 2 1 16,-12 1 65-16,0 4-2 0,0 5-22 15,0 4 17 1,0 8-2-16,0 3-5 0,4-1-15 15,18 2-36-15,9 0-4 16,12 0 3-16,2 0 1 16,7-5 1-1,-7-5-1-15,-4-3 0 0,-15 0 4 16,-17-2-3-16,-9-2 29 16,-9 0 13-16,-20 1-36 15,-12 6 1-15,-4 9-8 16,2 1 0-16,6 8-1 15,8 17-9-15,14 9 1 16,12 6 8-16,3 2-2 16,17-1 3-16,17-7 1 15,8-6 4-15,4-9-5 0,8-8-10 16,4-8-42 0,6-3-42-16,3-6-119 0,-6-16-364 15</inkml:trace>
  <inkml:trace contextRef="#ctx0" brushRef="#br0" timeOffset="3548.4603">7325 4754 1014 0,'0'0'98'16,"0"0"-98"-16,0 0 0 16,0 0 94-16,0 0-13 15,0 0-64-15,45 13-5 16,-18-13-1-16,-8 0-10 15,-4-3 11-15,-10-8 1 0,-5 0 2 16,0 3 38 0,-17 2-37-16,-13 4-16 0,-6 2 0 15,-1 12-7-15,0 17 0 16,17 5 2-16,12 3-5 16,8 2 9-16,31-6-1 15,26-4 2-15,15-9 15 16,18-9-15-16,13-8-11 15,6-3 4-15,1 0-18 16,-14-5-23-16,-20-16 31 16,-25-9 17-16,-20-10 6 15,-13-11 26-15,-18-8 39 16,-2-1-16-16,-29 6-24 16,-9 15 27-16,-8 14-35 15,-3 15-16-15,-1 10-7 16,1 11-3-16,11 26 3 15,15 11-2-15,17 5 6 0,8 0-4 16,23-11 0-16,20-10 0 16,9-14-3-16,5-14 1 15,-5-4-12-15,-7-24-6 16,-2-20 7-16,-16-16 11 16,-14-10 2-16,-11-11-3 15,-2-6 3-15,0-7 1 16,-9-2 1-16,-3 4 18 0,0 14-19 15,3 22 34-15,-1 25 18 16,5 17-17-16,5 14-25 16,0 0-11-1,0 34-9-15,0 22 6 0,0 21-1 16,3 17 4-16,12 6 0 16,3 4-10-16,0 4-3 15,-6-3-32-15,-3-7-82 16,-6-17-116-16,-3-18-254 15</inkml:trace>
  <inkml:trace contextRef="#ctx0" brushRef="#br0" timeOffset="4181.8746">9475 4282 1551 0,'0'0'0'0,"0"0"-39"15,0 0-62-15,70 102 99 16,-48-25 2-16,-2 21 1 0,-1 8-1 16,2-4-1-1,0-10-39-15,9-29-62 0,4-25 21 16,6-25 77-16,2-13 4 15,2-19 72-15,5-28-10 16,1-20 16-16,-3-18 13 16,-4-7-12-16,-6-7-36 15,-6 3-2-15,-4 7-20 16,-7 13 2-16,-1 13-23 16,-8 21-6-16,-4 22-23 0,-7 20-35 15,0 25-168 1,0 31-170-16,3 21-225 0</inkml:trace>
  <inkml:trace contextRef="#ctx0" brushRef="#br0" timeOffset="4531.7742">10572 4877 1550 0,'0'0'25'15,"0"0"-25"-15,-93-42-7 16,53 42 3-16,2 6-1 16,7 17 2-16,10 4-1 15,14 2-6-15,7-1 8 0,3-5 2 16,20-6-8-16,6-7 5 16,2-7 3-16,2-3 3 15,0-3 4-15,-5-16-6 16,-5 1 10-16,-7-1 12 15,-5 6-3-15,-5 6 5 16,-4 4-22-16,0 3 1 16,2 0-4-16,4 13-16 15,4 11 8 1,6 9 0-16,4 6-66 0,2-3-43 16,3-2-39-16,7-11-107 15,-2-12-474-15</inkml:trace>
  <inkml:trace contextRef="#ctx0" brushRef="#br0" timeOffset="4782.2245">10862 4871 1211 0,'0'0'131'0,"0"0"-69"16,0 0-45-16,0 0-4 16,0 0-11-16,0 0 0 15,51 97 0-15,-24-54 5 16,3-6-7-16,-5-11-2 15,-3-9 1-15,-6-10-2 16,-3-7 3-16,-3-3 32 16,1-19 26-16,1-9-6 0,-5-6-25 15,-2-2-18 1,-5-4-9-16,0 4-8 16,0 2-52-16,-8 4-105 15,-16 10-295-15</inkml:trace>
  <inkml:trace contextRef="#ctx0" brushRef="#br0" timeOffset="5187.8112">8824 4647 1293 0,'0'0'0'15,"124"-19"-30"-15,-43 14 17 16,-4 2 8-16,-13 3-89 15,-19 0-233-15</inkml:trace>
  <inkml:trace contextRef="#ctx0" brushRef="#br0" timeOffset="5312.4324">9014 4778 837 0,'0'0'59'0,"0"0"-48"0,0 0 2 16,134 20-13-1,-68-20-63-15</inkml:trace>
  <inkml:trace contextRef="#ctx0" brushRef="#br0" timeOffset="5659.5082">11845 4443 995 0,'0'0'399'15,"0"0"-397"-15,0 0 1 16,80-5-3-16,-37 5 13 16,3 0-13-16,-4 3-47 0,-12 4-114 15,-20-1-286 1</inkml:trace>
  <inkml:trace contextRef="#ctx0" brushRef="#br0" timeOffset="5808.4636">11819 4639 1185 0,'0'0'53'16,"0"0"-51"-16,134 20 24 0,-73-12-2 15,3 3-24-15,-1-3-26 16,-6-4-160-16,-15-4-509 15</inkml:trace>
  <inkml:trace contextRef="#ctx0" brushRef="#br0" timeOffset="6912.2219">14022 3584 1322 0,'0'0'0'16,"0"0"-3"-16,-92-27-3 16,62 27-3-16,7 7 9 15,7 16-1-15,9 5-15 16,7 5 15-16,0 1 1 16,26-1 0-16,12 4-1 15,10-1 2-15,4 2-2 0,-2-1 0 16,-8 0-5-1,-13-5 5-15,-19-3-4 0,-10-8-3 16,-6-5 7-16,-27-8 2 16,-12-5 31-16,-11-3 9 15,-2 0-24-15,7 0-3 16,15-6-14-16,14 1-2 16,19-4-74-16,3-1-133 15,37-4-414-15</inkml:trace>
  <inkml:trace contextRef="#ctx0" brushRef="#br0" timeOffset="7080.912">14368 3879 1189 0,'0'0'180'16,"0"0"-171"-16,0 0-9 16,0 0-5-16,0 0 1 0,0 0 4 15,0 110 2 1,0-59 1-16,0 0-1 15,5-4-2-15,13-1-37 0,10-10-77 16,5-10-139-16,6-15-621 16</inkml:trace>
  <inkml:trace contextRef="#ctx0" brushRef="#br0" timeOffset="7311.1371">14895 3917 1157 0,'0'0'38'0,"158"4"-30"16,-68-2 18-16,-6-2 44 16,-10 0-27-16,-12-7-33 15,-13-5-10-15,-17-4-120 16,-20-6-154-16,-12-6-527 15</inkml:trace>
  <inkml:trace contextRef="#ctx0" brushRef="#br0" timeOffset="7480.2101">15138 3682 1038 0,'0'0'18'15,"0"0"-17"-15,6 82 21 16,-1-36 76-16,-1 7-31 15,1 8-41-15,-1 4-18 16,3 0-5-16,1-6-3 16,4-9-79-16,10-15-127 15,10-14-239-15</inkml:trace>
  <inkml:trace contextRef="#ctx0" brushRef="#br0" timeOffset="7822.202">15986 3617 936 0,'0'0'306'16,"0"0"-306"-16,-102-26-4 16,62 26-2-16,4 18 1 15,11 11 2-15,13 9-13 16,12 1 13-16,1 3-13 15,29 1 8-15,12-4 5 16,4 1 0-16,-4-5 3 16,-7-4 0-16,-12-5 0 15,-10-5 2-15,-11-7-2 16,-2-3 0-16,-13 0 15 16,-20-7 36-16,-14-1 16 15,-9-3-18-15,-5 0-46 16,7 0 5-16,14 3-8 15,19 3-165-15,21 0-222 0</inkml:trace>
  <inkml:trace contextRef="#ctx0" brushRef="#br0" timeOffset="8133.0187">16262 3989 1376 0,'0'0'125'0,"0"0"-124"16,0 0-1-16,0 0-2 15,91-10 1-15,-63 29 1 16,-6 9-13 0,-11 0 7-16,-11 2-41 0,-2 0 6 15,-20-2 21-15,2-3 11 16,4-1 9-16,13-5-3 15,3 0-9-15,22-2 12 16,22-2 26-16,13-3 7 16,10-6-9-16,1 0-19 15,-3-2-5-15,-7-1-15 0,-9 0-78 16,-19-3-122-16,-24 0-228 16</inkml:trace>
  <inkml:trace contextRef="#ctx0" brushRef="#br0" timeOffset="8568.4023">13523 4560 1236 0,'0'0'30'0,"0"0"-29"15,0 0 15-15,174 4 34 16,-4-1-17-16,60 4 16 15,37 3-14 1,28-4 8-16,25 0-19 0,24 1-17 16,16 0-6-16,8 0-2 15,-14-1-11-15,-36-6-23 16,-50 0-3-16,-60 0 5 16,-54 0 5-16,-52-9-11 0,-41-1-52 15,-32-2-42-15,-26-1-108 16,-3-2-435-1</inkml:trace>
  <inkml:trace contextRef="#ctx0" brushRef="#br0" timeOffset="11754.0285">14043 5042 1171 0,'0'0'37'0,"0"0"-15"16,0 0-9-1,0 0 45-15,0 0-22 16,-82-69-33-16,58 69-3 15,-3 0-2-15,2 0-5 0,6 13-3 16,8 4 10-16,10 6-20 16,1 4-4-16,15 4 11 15,16-1-8-15,6-2 13 16,2-2-15-16,-3-2 21 31,-6-2-3-31,-7-5 5 0,-10-5-1 0,-9-4 0 16,-4-3-9-16,-1-2 10 0,-25-1 7 15,-10 0 45-15,-10-1-10 16,-3-1-29-16,5 0-5 16,9 0-4-1,12 2-4-15,12 1-6 0,11 1-102 16,11-3-169 0,27-1-230-16</inkml:trace>
  <inkml:trace contextRef="#ctx0" brushRef="#br0" timeOffset="11950.2272">14306 5167 1237 0,'0'0'59'0,"0"0"-59"16,0 0 5-16,0 0 13 0,0 0-18 16,0 0-1-16,0 76-6 15,4-33 8-15,4 3-2 16,1-2-14-16,2-3-50 15,0-4-69-15,-5-12-185 16</inkml:trace>
  <inkml:trace contextRef="#ctx0" brushRef="#br0" timeOffset="12157.6899">13603 5459 1188 0,'0'0'74'0,"0"0"-72"16,0 0-2 0,149 20 74-16,-62-11-9 0,13-1-32 15,-5 0-18-15,-11 1 6 16,-14 0-10-16,-22 0-11 16,-18 4-1-16,-19 2-132 15,-11-3-147-15</inkml:trace>
  <inkml:trace contextRef="#ctx0" brushRef="#br0" timeOffset="12514.7137">13572 5811 1437 0,'0'0'122'16,"0"0"-122"-16,0 0-65 16,0 0 60-16,0 0 5 15,82 100 0-15,-51-44 0 16,-4-2-4-16,-3-3-13 16,-3-9-45-16,-3-9 13 0,-4-14 14 15,-3-9 25 1,-3-10 10-16,0-5 16 0,1-21 67 15,5-12-8-15,-1-8-9 16,1-2-18 0,-3-6-21-16,-3 0-21 0,1 3-5 15,-1 11-1-15,0 8-50 16,3 16-93-16,8 11-77 16,9 5-221-16</inkml:trace>
  <inkml:trace contextRef="#ctx0" brushRef="#br0" timeOffset="12707.8748">14136 5988 1170 0,'0'0'77'16,"0"0"-77"-16,0 0 11 0,-9 82 80 16,9-48-22-16,0 5-38 15,4 6-14-15,7-2-15 16,0-2-2-16,3-6 0 15,5-6-42-15,7-9-82 16,8-12-94-16,5-8-337 16</inkml:trace>
  <inkml:trace contextRef="#ctx0" brushRef="#br0" timeOffset="12946.6639">15026 5679 1329 0,'0'0'32'16,"163"3"-30"-16,-72 4-2 15,-8-3 3-15,-11 1 14 16,-8 0-4-16,-7 2-13 15,-8-1-36-15,-19-6-113 16,-26 0-208-16</inkml:trace>
  <inkml:trace contextRef="#ctx0" brushRef="#br0" timeOffset="13140.4962">15289 5528 1137 0,'0'0'87'0,"0"0"-85"16,0 0-2-16,0 98 55 16,3-56 0-16,4 6-20 15,4 2-30-15,-2-2-1 16,4-3-4-16,4-9-92 16,5-10-91-16,5-15-212 15</inkml:trace>
  <inkml:trace contextRef="#ctx0" brushRef="#br0" timeOffset="13480.7366">16119 5266 1175 0,'0'0'12'0,"0"0"-12"15,0 0-4-15,-86-13 3 16,67 23-1-16,7 11-13 16,8 2 5-16,4 4-6 15,10 4 6-15,18-1 10 16,7-1-1-16,1 1 0 16,-7-3 1-16,-5-5 0 0,-10-1-4 15,-10-3 3-15,-4-3 1 16,-6-2 1-16,-24-2 22 15,-13-3 22-15,-11 0-21 16,-2-2-15-16,8 1 7 16,11 3-16-16,17 4-106 15,19-6-165-15</inkml:trace>
  <inkml:trace contextRef="#ctx0" brushRef="#br0" timeOffset="13797.7344">16357 5579 1272 0,'0'0'39'16,"0"0"-39"-16,0 0-2 16,91-9 2-16,-70 12 1 15,-6 9 0-15,-6 2-2 16,-9 0-10-16,-6 3 3 15,-18 0-12-15,-4 3 16 16,4-1 3-16,9 0 1 16,15 1-8-16,0-3 8 0,22 1 10 15,17-6 39 1,12-5-14-16,6-2-17 16,1-5-3-16,-2 0-15 0,-6 0-15 15,-11-2-69 1,-22-8-148-16</inkml:trace>
  <inkml:trace contextRef="#ctx0" brushRef="#br0" timeOffset="13981.0032">15890 5927 1426 0,'0'0'75'0,"121"11"-71"0,-38-6 1 15,1-1 66-15,-5-2-51 16,-10 1-20-16,-14 1 0 16,-21 0-63-1,-26-1-135-15,-8-3-234 0</inkml:trace>
  <inkml:trace contextRef="#ctx0" brushRef="#br0" timeOffset="14314.3862">15987 6300 1408 0,'0'0'0'0,"0"0"-49"16,22 79 21-16,-3-39 25 15,0 4 3-15,0-1 0 16,-2-3-3-16,-3-8-39 15,-3-12 1-15,-3-9 38 16,0-9 3-16,0-2 35 16,4-10 41-16,3-13-14 15,1-11 6-15,2-1-3 16,3-7-16-16,6 1-37 16,6-1 8-16,7 2-13 15,2 5-1-15,1 5-6 0,0 10-17 16,-5 11-43-1,-6 7-140-15,-8 2-157 16</inkml:trace>
  <inkml:trace contextRef="#ctx0" brushRef="#br0" timeOffset="14580.2994">16639 6381 1351 0,'0'0'75'0,"0"0"-75"16,0 0 5-16,0 0 26 15,0 0-2-15,0 0-22 16,23 80-4-16,-28-57 13 0,3-2 4 16,2-4-5-16,24-3 29 15,23-6-8 1,22-5 5-16,20-2-29 15,15-1-11-15,4 0-1 16,-1-1-74-16,-13-20-252 0</inkml:trace>
  <inkml:trace contextRef="#ctx0" brushRef="#br0" timeOffset="18697.154">1730 2534 1170 0,'0'0'144'0,"0"0"-93"16,0 0-43-16,0 0-4 16,0 0 3-16,0 0-7 15,0 0-1-15,-1 89 1 16,17-38 0-16,1 1 0 16,-1-1 4-16,-7-3-4 15,-6-3-24-15,-3-4-20 0,-3-6-30 16,-24-5-29-1,-9-10-14-15,-7-5-35 0,-5-7 77 16,2-8 37-16,3 0 38 16,13 0 5-16,16 0 59 15,11-2 66-15,3-2-20 16,30-1-21-16,18 1-77 16,15 0-12-16,7-1 27 15,6 1 5-15,2-2-8 16,-2-2 12-16,-15-2-36 15,-16-4-32-15,-29-6-149 0,-16-11-275 16</inkml:trace>
  <inkml:trace contextRef="#ctx0" brushRef="#br0" timeOffset="19193.101">1665 2319 894 0,'0'0'13'16,"131"-53"19"-16,-67 36 75 16,-13 6 18-16,-9 8-46 15,-2 3-49-15,-6 6-22 16,2 20 16-16,3 14 13 16,2 13 6-16,-5 13-14 15,-6 6-13-15,-9 1 3 0,-9 2-19 16,-12 3 3-16,0 1 6 15,-8 0-7-15,-11-1-1 16,0-5 0-16,7-6 2 16,4-4-5-16,7-12 2 15,1-8-25-15,0-9 19 16,15-12-6-16,7-9 12 16,8-7-1-16,6-6-18 15,-2 0-14-15,-4-16-15 16,-5-6 7-16,-11-8 5 15,-11-6-10-15,-3-4 24 16,-21-6 20-16,-24-5-5 16,-6-3 7-16,-7-5 8 15,6 2 8-15,13 6 56 0,14 4-11 16,19 7-8-16,6 7-16 16,12 4-27-16,24 6 10 15,11 2-20-15,16 8-15 16,9 1-16-16,2 6-66 15,2 1-111-15,-10-2-361 16</inkml:trace>
  <inkml:trace contextRef="#ctx0" brushRef="#br0" timeOffset="19515.9058">3369 2469 366 0,'0'0'861'0,"0"0"-858"0,-93-37-3 16,51 37 0-16,3 3-2 15,9 17 2-15,16 10-6 16,14 2-1-16,16 3 1 16,21 2 5-16,14-5 0 15,0 1 1-15,-5-4-1 16,-7 1 2-16,-14-3-1 15,-13-3 4-15,-12 0-3 0,0-3 2 16,-31-3 2-16,-11-1 30 16,-13-7 3-16,-6-2-20 15,6-4-16-15,10-3-2 16,16 1-53-16,22-2-139 16,8 0-244-16</inkml:trace>
  <inkml:trace contextRef="#ctx0" brushRef="#br0" timeOffset="19726.6951">3606 2724 1194 0,'0'0'145'16,"0"0"-126"-16,0 0-10 16,0 0-9-16,0 0 46 15,1 85 3-15,7-38-28 0,0-1-20 16,-3 0 3-16,-2-3-2 15,-3-7-4-15,0-3-21 16,0-7-71-16,0-10-65 16,9-8-112-16,12-8-442 15</inkml:trace>
  <inkml:trace contextRef="#ctx0" brushRef="#br0" timeOffset="19950.3961">4175 2567 1312 0,'0'0'106'0,"97"-4"-106"15,-25 4-4-15,4 0-2 16,-3 4 6-16,-13 6-13 15,-20 7-71-15,-22-1-107 16,-18 1-213-16</inkml:trace>
  <inkml:trace contextRef="#ctx0" brushRef="#br0" timeOffset="20090.4964">4266 2827 1031 0,'0'0'131'16,"100"8"-115"-16,-32-8 14 0,2 0 32 15,-3-2-54 1,-2-10-8-16,-6-6-37 0,-4-4-160 16,-3-5-516-16</inkml:trace>
  <inkml:trace contextRef="#ctx0" brushRef="#br0" timeOffset="20414.4358">5338 2353 892 0,'0'0'254'0,"-94"-26"-229"0,37 23-22 15,6 3 7-15,11 0 14 16,16 21-13-16,21 11-10 16,3 8-1-16,27 4 2 15,19-1 3-15,11-3-3 16,1-7 3-16,-7-7-3 15,-11-5 1-15,-16-5-3 16,-12-2-1-16,-12-1-1 16,0-1-1-16,-21 1 3 15,-24 2 9-15,-19-3-5 16,-12-1 4-16,0 3-8 16,13-1-8-16,17 4-36 15,24 0-101-15,22-1-166 0</inkml:trace>
  <inkml:trace contextRef="#ctx0" brushRef="#br0" timeOffset="20766.155">5644 2698 1182 0,'0'0'0'15,"0"0"-2"-15,0 0-7 0,0 0 7 16,0 0-6-16,0 0 8 16,16 71 1-16,-55-39 5 15,1 2-6-15,8-3 5 16,15-5-5-16,10-3 2 15,5-6 3-15,5-4 21 16,21-6 40-16,12-3-15 16,12-4-1-16,3 0-41 15,2-3-9-15,-3-14 0 16,-2-3-55-16,2-7-62 16,-3-6-222-16</inkml:trace>
  <inkml:trace contextRef="#ctx0" brushRef="#br0" timeOffset="20986.0777">6375 2548 1183 0,'0'0'291'16,"0"0"-291"-16,80 0 3 15,-24 0-8-15,0 0 5 0,1 1-5 16,-10 7-89-16,-21-1-67 16,-23-2-127-16,-10-3-340 15</inkml:trace>
  <inkml:trace contextRef="#ctx0" brushRef="#br0" timeOffset="21110.8201">6400 2785 1095 0,'0'0'114'0,"94"0"-99"16,-31 0-3-16,1-3 27 16,3-10-26-16,0-4-13 15,8-3-84-15,-2-5-218 16</inkml:trace>
  <inkml:trace contextRef="#ctx0" brushRef="#br0" timeOffset="21430.3324">7476 2217 932 0,'0'0'92'16,"0"0"-78"-16,-114-21-13 16,72 21 0-16,8 13 9 15,16 10 52-15,12 3-41 16,6 4-12-16,24 1 12 15,18-2 7-15,16 2-3 16,0-3-14-16,-4 0-1 16,-9-2 1-16,-14-4 4 15,-12-3 6-15,-11 2-5 0,-8 0-14 16,0 2 7-16,-19 4-3 16,-14 0 2-16,-11 2 3 15,-8-2-11-15,-4-3-7 16,-7-8-74-16,2-9-133 15</inkml:trace>
  <inkml:trace contextRef="#ctx0" brushRef="#br0" timeOffset="22236.3351">5499 2788 1105 0,'0'0'121'0,"0"0"-100"16,0 0 70-16,-29-72 27 16,28 57-38-16,1 1-19 15,0 2-34-15,0 1-7 16,9 1-8-16,9 2-10 16,3 6 2-16,4-1-4 15,2 3-1-15,0 0-1 16,-6 11-5-16,-2 4-5 15,-8 3-3-15,-6 4-16 16,-5 1 11-16,-4 4-27 16,-20 1 8-16,-7 0 26 15,-5-2-5-15,2-1 6 0,4-1 5 16,9-4-1-16,5-5 5 16,8-2-1-16,8-3 4 15,0-3-2-15,22 0 4 16,19-1 43-16,15-3-2 15,12-2-34-15,5-1 3 16,0 0-12-16,-9 0 2 16,-9 0-8-16,-13-8-69 15,-17-8-149-15,-20-3-338 16</inkml:trace>
  <inkml:trace contextRef="#ctx0" brushRef="#br0" timeOffset="27245.9917">1896 8269 1244 0,'0'0'72'0,"0"0"-52"16,0 0-18-1,0 0-4-15,0 0-5 0,106 62 4 16,-54 11 0-16,2 16 1 15,1 12-1-15,-12 6 3 16,-4-7-2-16,-6-11-1 16,0-17-52-16,-2-22-3 15,3-21 32-15,-4-20 24 16,-6-9 2-16,-3-21 36 16,-5-22 53-16,-1-15-5 15,-1-12-11-15,-5-6-7 16,-5-5-14-16,-4-4-33 15,0 1 2-15,-4 6-21 0,-5 12 0 16,1 17-4-16,5 20-2 16,3 18-45-16,0 11-70 15,15 23-141 1,12 20-43-16,12 10-291 0</inkml:trace>
  <inkml:trace contextRef="#ctx0" brushRef="#br0" timeOffset="27589.6494">2883 8758 1210 0,'0'0'69'0,"0"0"-66"16,-122 11 0-16,79 11-2 0,12 2 34 15,11 2-3-15,13-1-28 16,7-3 4-16,10-5-4 15,20-5-1-15,4-8 24 16,7-4-22-16,-1-3 0 16,-7-14 5-16,-5-4-10 15,-10-5 37-15,-9 3-5 16,0 1 7-16,-8 7 13 16,1 8-25-16,-1 4-4 15,-1 3-23-15,5 0 0 16,-1 13-6-16,4 12-3 15,5 9 1-15,-1 3-29 16,4-2-90-16,1-4-67 16,1-10-133-16</inkml:trace>
  <inkml:trace contextRef="#ctx0" brushRef="#br0" timeOffset="27896.9711">3176 8760 1150 0,'0'0'101'16,"0"0"-79"-16,0 0-22 16,0 0 0-16,0 0 16 0,25 106-11 15,-7-61-2-15,-1 0-2 16,2-9-1 0,-1-9-1-16,4-9-19 15,-1-12-2-15,-6-6 22 0,0-2 5 16,-6-20 12-1,0-7 56-15,1-7-9 0,-5-3 4 16,-5-2-2 0,0-1-44-16,0 4-9 0,0 4-11 15,0 4-2-15,6 3-31 16,13 7-115-16,14 5-184 16,6 4-465-16</inkml:trace>
  <inkml:trace contextRef="#ctx0" brushRef="#br0" timeOffset="28108.0047">4484 8451 1439 0,'0'0'87'15,"0"0"-71"-15,0 0-6 16,0 0-1-16,87-7-6 16,-30 7-3-16,-4 5-99 15,-14 3-98-15,-21 2-224 16</inkml:trace>
  <inkml:trace contextRef="#ctx0" brushRef="#br0" timeOffset="28269.6334">4581 8724 1075 0,'0'0'83'16,"0"0"-51"-16,105 32 73 16,-62-30 4-16,-1-2-43 15,1 0-47-15,-3 0-19 16,-4-4-17-16,-8-7-105 16,-6-3-48-16,-3-4-167 15</inkml:trace>
  <inkml:trace contextRef="#ctx0" brushRef="#br0" timeOffset="29396.7978">6727 7863 1182 0,'0'0'0'15,"0"0"1"-15,-117-17-1 16,71 18 0-16,0 15 4 16,1 4-1-16,6 6 0 0,14 0-2 15,16 2-1 1,9 2 0-16,27 3 5 16,19 4-4-16,9 0 5 15,0-2-6-15,-5-4 0 0,-10-3-1 16,-13-4 1-1,-17-3-1-15,-10-4-1 0,-4-3 0 16,-26-4 2 0,-10-3 19-16,-5-4 21 0,-4-3-14 15,4 0-15-15,11 0 0 16,13 0-11-16,16 0-5 16,7 0-78-16,38-5-193 15</inkml:trace>
  <inkml:trace contextRef="#ctx0" brushRef="#br0" timeOffset="29608.0069">7118 8074 1064 0,'0'0'245'0,"0"0"-218"16,140-11-25-16,-70 11 9 15,10-2 42-15,0-1-26 16,-3 1-27-16,-13-4-2 16,-14-1-25-16,-19-5-75 15,-18-4-67-15,-13-2-143 16</inkml:trace>
  <inkml:trace contextRef="#ctx0" brushRef="#br0" timeOffset="29810.4142">7373 7830 1082 0,'0'0'81'0,"0"0"-77"16,0 0 11-16,0 0 94 15,7 86-29-15,8-38-31 16,1 6-23-16,-2 6-19 16,1 3-6-16,-5-3 5 15,-1-6-6-15,-1-9-20 16,4-10-115-16,0-14-160 15</inkml:trace>
  <inkml:trace contextRef="#ctx0" brushRef="#br0" timeOffset="30262.524">8277 7824 1145 0,'0'0'36'16,"0"0"-27"-1,-97-11-8-15,54 11 3 0,4 6 42 16,3 9-40-16,9 4-3 16,11 3-3-16,16 0-3 15,3 5 0-15,32 1 3 16,15 1 0-16,5 1 7 16,5 1-7-16,-8 1 0 15,-12 1-1-15,-10-4 1 16,-6-2-5-16,-14-4 4 15,-10-5-4-15,0-4 5 0,-25-4 1 16,-20 0 31-16,-16-5 14 16,-12-1-37-1,-2 0 5-15,5 0-14 0,12 1-53 16,12 1-77-16,19-2-247 16</inkml:trace>
  <inkml:trace contextRef="#ctx0" brushRef="#br0" timeOffset="30762.0228">6240 8543 408 0,'0'0'704'0,"0"0"-668"16,0 0-28-16,0 0 1 0,0 0 125 16,0 0-19-16,78 36-100 15,26-33-5-15,20 0-5 16,18-3 11-16,23 0 8 16,18 0-24-16,24 0 2 15,21 3-2-15,23 2-6 16,18-4 4-16,14 1-8 15,0-2-22-15,-5 0 3 16,-23 0-4-16,-31 0 19 16,-35-3 1-16,-39-3-2 15,-34 0-6-15,-34-1-39 16,-29 1-33-16,-30-1-59 0,-23-3-93 16,-4 0-516-16</inkml:trace>
  <inkml:trace contextRef="#ctx0" brushRef="#br0" timeOffset="32879.0084">7182 8992 632 0,'0'0'26'16,"0"0"13"-16,0 0 53 16,0 0 58-16,0 0-73 0,0 0 5 15,0 0-35-15,-11-48-16 16,-5 47 3-16,-5 1-17 15,-7 0-11-15,-7 8 8 16,-5 13-13-16,1-1 5 16,5 0 1-16,9-1-6 15,4-1 0-15,15 2-1 16,6-1 0-16,3 3 0 16,30 0 1-16,10 1 7 15,5 0-1-15,-1-5-6 16,-8 0-2-16,-12-7 0 15,-11-1 1-15,-13-4-4 16,-3-3 1-16,-4 3 3 16,-30-1 51-16,-16 0-15 0,-17 0-20 15,-10-1-16-15,0 1-38 16,6 0-82-16,10 1-203 16</inkml:trace>
  <inkml:trace contextRef="#ctx0" brushRef="#br0" timeOffset="33045.5523">6539 9432 992 0,'0'0'206'0,"0"0"-162"0,119 18-3 15,-46-15 83 1,14-2-17-16,11 1-47 0,7 0-27 16,-1 4-31-16,2 1-2 15,-9 3-20 1,-3 3-139-16,-22-2-188 15</inkml:trace>
  <inkml:trace contextRef="#ctx0" brushRef="#br0" timeOffset="33398.2728">6671 9797 1293 0,'0'0'108'0,"0"0"-108"16,0 0 0-16,0 0 9 15,75 95 10-15,-36-56-15 16,1 6-4-16,-1-1 0 16,-2-2 0-16,-5-7-47 15,-7-10-1-15,-3-10 19 16,-4-10 29-16,-1-5 0 15,-1-10 6-15,2-17 36 16,6-10 17-16,-5-7 16 16,1-1 5-16,-5-2-45 15,-4 5-22-15,-3 6-13 16,0 8 0-16,-7 12-23 16,5 7-93-16,3 9-82 0,9 0-236 15</inkml:trace>
  <inkml:trace contextRef="#ctx0" brushRef="#br0" timeOffset="33590.0146">7474 10026 1235 0,'0'0'162'16,"0"0"-158"-16,0 0 2 15,-25 79 55-15,25-46 1 0,3 4-43 16,16 1-17-1,2-1 2-15,6-5-4 16,4-3-47-16,4-9-61 0,3-11-90 16,0-9-186-16</inkml:trace>
  <inkml:trace contextRef="#ctx0" brushRef="#br0" timeOffset="33840.2214">8338 9571 1397 0,'0'0'23'0,"122"-3"-23"0,-53 3 0 16,3 0 2-16,-8 0-1 15,-3 0-2-15,-10 0-42 16,-15 0-142-16,-17 0-205 16</inkml:trace>
  <inkml:trace contextRef="#ctx0" brushRef="#br0" timeOffset="34027.0078">8562 9369 1157 0,'0'0'53'0,"0"0"-51"16,-25 85 43-16,20-33 36 16,5 10-30-16,0 3-29 15,11 3-20-15,6-6-2 16,6-10 0-16,5-11-125 16,5-16-120-16,4-18-454 15</inkml:trace>
  <inkml:trace contextRef="#ctx0" brushRef="#br0" timeOffset="34364.0032">9508 9174 1085 0,'0'0'0'15,"0"0"1"-15,-81-5-1 16,66 21 1-16,11 11 10 16,4 5 3-16,21 5-5 15,13 1 1-15,9-4-3 16,-1-4-6-16,-5-4 9 16,-8-3-9-16,-10-4-1 15,-8-2 22-15,-10-1-19 0,-1-1 24 16,-12-2 22-1,-22 1 23-15,-20-2-1 16,-12 1-35-16,-5 1-22 16,12 1-9-16,16 2-5 15,21 1-41-15,22-1-124 16,7-5-204-16</inkml:trace>
  <inkml:trace contextRef="#ctx0" brushRef="#br0" timeOffset="34875.5781">9245 9947 1470 0,'0'0'77'0,"118"4"-69"15,-33-4 21-15,7 0 36 16,-2-1-41-16,-6-6-12 16,-10 1-12-16,-14 1-12 15,-18 5-37-15,-22 0-114 16,-20 0-207-16</inkml:trace>
  <inkml:trace contextRef="#ctx0" brushRef="#br0" timeOffset="35212.024">9469 10232 1559 0,'0'0'0'0,"0"0"-66"15,0 0 55-15,65 90 11 0,-42-44 4 16,-5 7-3-16,-6-2 0 15,-5-8-1-15,-2-9 1 16,-2-11-3 0,0-9 5-16,1-10-3 0,4-4 4 15,6-9 4 1,3-21 17-16,7-13 19 0,1-9-15 16,2-7 1-16,1-5-15 15,-1 6-7-15,2 5 10 16,-1 9-17-16,0 10-1 15,-1 12-13-15,0 12-45 16,0 10-108-16,-2 6-204 16</inkml:trace>
  <inkml:trace contextRef="#ctx0" brushRef="#br0" timeOffset="37094.4088">9940 10493 899 0,'0'0'131'0,"0"0"-124"16,0 0 106-16,0 0 31 0,0 0-75 15,0 0-28-15,69-6 3 16,-47 6-3-16,-5 0 4 16,-4 0-23-16,-4 1-6 15,-3 12-12-15,-6 5 0 16,0 6-4-16,0 4 0 16,-4 1 0-16,1-1 16 15,3-3-11-15,7-6 10 16,31-8 20-16,15-10-6 15,16-1-6-15,10-8-23 16,-3-17 0-16,0-7-20 16,-6-5-69-16,-7-12-262 15</inkml:trace>
  <inkml:trace contextRef="#ctx0" brushRef="#br0" timeOffset="48526.9002">1411 11787 1451 0,'0'0'18'15,"0"0"-11"-15,15-73-7 16,-12 73-17-16,7 23 2 15,7 31-13-15,10 27 28 16,7 19 0-16,6 9 0 16,-1-1-15-16,0-8-60 15,-3-17-10-15,1-18-19 16,0-25 9-16,-4-23 57 16,-3-17 38-16,-9-9 15 15,7-26 97-15,-7-14-6 16,3-13-10-16,-6-11 1 0,-2-6-36 15,-2-4-11-15,-1 3-12 16,-1 11-31-16,0 15 1 16,-6 22-8-16,0 16-8 15,1 16-4-15,8 6-113 16,13 31-57-16,1 16 90 16,8 6-99-16,-1 1-149 15</inkml:trace>
  <inkml:trace contextRef="#ctx0" brushRef="#br0" timeOffset="48827.115">2388 12299 1265 0,'0'0'63'16,"0"0"-61"-16,-115 23 8 16,74-4 16-16,8-1 15 0,15 0-33 15,13-2-4-15,5-4 0 16,5-3-3-16,20-7 4 15,8-2 8-15,3 0-11 16,0-17 8-16,-8-5-5 16,-4-2 5-16,-9-1 48 15,-5 6-3-15,-4 6-19 16,-3 6-11-16,-3 5-21 16,5 2 0-16,-2 0-4 0,4 19-22 15,2 11 19 1,0 5-15-16,3 0-38 0,3 0-56 15,3-4-43 1,6-8-49-16,4-10-208 16</inkml:trace>
  <inkml:trace contextRef="#ctx0" brushRef="#br0" timeOffset="49095.6948">2654 12262 1009 0,'0'0'295'16,"0"0"-227"-16,0 0-68 15,0 0-11-15,0 0 1 0,0 0 7 16,34 94 6 0,-19-49-2-16,5-5-1 0,2-7-16 15,2-10-2-15,-1-8-16 16,-6-11 29-16,-2-4 5 16,-5-4 7-16,-2-17 79 15,-5-6-26-15,4-6 10 16,-4-3-20-16,0-1-45 15,6 1-2-15,7 1-3 16,9 6-86-16,13 4-81 16,10 6-128-16</inkml:trace>
  <inkml:trace contextRef="#ctx0" brushRef="#br0" timeOffset="49258.2002">3783 12177 1291 0,'0'0'57'15,"0"0"-57"-15,0 0-133 16,0 0 23-16,91-12-11 16,-82 28-389-16</inkml:trace>
  <inkml:trace contextRef="#ctx0" brushRef="#br0" timeOffset="49410.1866">3719 12371 1182 0,'0'0'31'0,"0"0"-17"15,0 0 69-15,124 14 18 0,-68-13-48 16,7 2-52 0,1-3-2-16,-3 0-88 0,-11 0-123 15,-16-3-273-15</inkml:trace>
  <inkml:trace contextRef="#ctx0" brushRef="#br0" timeOffset="49743.1769">3573 12150 501 0,'0'0'656'0,"0"0"-583"15,0 0-53-15,97-38-19 0,-28 32 43 16,11 0-11 0,5 3-32-16,-3 3-2 0,-12 0-38 15,-19 0-105-15,-26 0-147 16</inkml:trace>
  <inkml:trace contextRef="#ctx0" brushRef="#br0" timeOffset="49906.4773">3592 12316 641 0,'0'0'550'0,"0"0"-519"16,0 0-28-16,84 21-2 16,-20-18-1-16,15-3-5 15,3 0-169-15,-4-12-533 16</inkml:trace>
  <inkml:trace contextRef="#ctx0" brushRef="#br0" timeOffset="50843.3664">6994 11718 1148 0,'0'0'47'0,"0"0"8"15,0 0 21-15,55-84-18 0,-12 68 6 16,5 6-49 0,0 8-6-16,-2 2-9 0,-9 8-6 15,-13 17 4-15,-18 8-3 16,-6 9-3-16,-22 6 5 16,-14 1 0-1,-1-4 3-15,5-5 0 0,16-8 5 16,15-9-5-1,1-2 0-15,28-10 0 0,24-7 4 16,18-4-4-16,20-11-2 16,10-20-50-16,4-11-10 15,-7-5 28-15,-12-8 25 16,-21 0 9-16,-22 3 5 16,-23 4 4-16,-19 7 41 15,0 8-5-15,-28 12-16 16,-6 11-7-16,-6 10-22 0,4 0-5 15,13 16 2-15,13 10-6 16,10 6 1-16,24 4 2 16,18 2 12-16,8-5-10 15,-1 3 4-15,-4-3-6 16,-12-2 3-16,-9-2 2 16,-14-4 1-16,-10-3 0 15,0-2 3-15,-19-1 23 16,-20 0 1-16,-7 1-11 15,-8 0-11-15,6-2-3 16,8-1-4-16,19-2-70 0,14-2-143 16,7-4-270-16</inkml:trace>
  <inkml:trace contextRef="#ctx0" brushRef="#br0" timeOffset="51143.4834">6172 12415 1391 0,'0'0'24'0,"-94"31"-24"16,94-19 2-16,64-4 14 16,81-3 87-16,84-5-85 15,68 0-13-15,57 0-3 16,34-6 1-16,28-1 8 0,27 1 13 15,9 4-19-15,-13 2 0 16,-29 0 0 0,-50 0-2-16,-62 0 0 15,-62-2-3-15,-69-6 0 0,-67-1-43 16,-57-6-81-16,-43 1-45 16,-34 1-170-16</inkml:trace>
  <inkml:trace contextRef="#ctx0" brushRef="#br0" timeOffset="52194.0067">6372 13012 644 0,'0'0'500'0,"0"0"-499"16,-120-28-1-16,59 28 0 16,-3 5 3-16,-2 10 7 15,7 5-3 1,11 3-5-16,20 1 1 0,20 1-6 16,8 4-7-16,35-1 10 15,21-2-5-15,16 0-12 16,11-1-16-16,-5-1 10 15,-14-1 0-15,-16-3 21 16,-18 2-4-16,-23-1 2 16,-10-2 3-16,-34-4 1 15,-20-5 63-15,-13-4 15 16,0-5-2-16,-6-1 12 0,16 0-30 16,17 0-29-1,19 0-9-15,18-1-19 16,6-2-1-16,39-1-67 15,28-5-174-15,27-3-170 0</inkml:trace>
  <inkml:trace contextRef="#ctx0" brushRef="#br0" timeOffset="52659.453">7532 12894 811 0,'0'0'461'16,"0"0"-456"-16,-101-49-3 16,64 43 1-16,-1 6-3 15,2 0 7-15,5 0-6 0,1 6-2 16,5 7 0 0,4 2 1-16,3 2-4 0,3 4 9 15,3 5-5-15,2 5 17 16,4 5-16-16,0 6 18 15,0 2-16-15,0 6-1 16,-4 4 3-16,-1 5-3 16,-1 7-2-16,-1 4 0 15,2 0 3-15,4 2-5 16,1-1 2-16,6 7 0 16,0 6-2-16,0 4 3 15,3 3-1-15,7-2 3 0,1 0 2 16,5-3 0-16,2 0 34 15,3-5-22-15,0-6 18 16,0-8-31-16,4-15 1 16,-1-15 4-1,6-13-6-15,0-13 10 0,4-7-2 16,3-4 6-16,4 0-10 16,-1-11-7-16,-6-11-55 15,-4-10-74-15,-6-8-185 16</inkml:trace>
  <inkml:trace contextRef="#ctx0" brushRef="#br0" timeOffset="53076.9925">8742 12733 677 0,'0'0'467'15,"0"0"-467"-15,0 0-11 16,0 0 4-16,0 0 7 16,-22 118 14-16,13-59-12 15,7 3 2-15,1 2-4 16,1-4 3-16,0-4-9 15,1-9-8-15,7-6-142 16,-8-15-194-16</inkml:trace>
  <inkml:trace contextRef="#ctx0" brushRef="#br0" timeOffset="53256.9669">8093 13380 1104 0,'0'0'91'0,"124"10"-89"15,-30-7 28-15,17-3 53 16,4 0-6-16,-2 0-7 16,-4 0-15-16,-18 0-28 15,-23 0-17-15,-26 0-10 16,-27 7-58-16,-15 5-110 16,-40 1-136-16</inkml:trace>
  <inkml:trace contextRef="#ctx0" brushRef="#br0" timeOffset="53609.3809">8384 13726 1436 0,'0'0'18'0,"0"0"-18"15,0 0-3-15,0 0 3 0,33 90 18 16,-3-32-6-16,1 2-7 16,1 0-7-16,-4-4 2 15,-4-8 0-15,-5-9 0 16,-5-12 0-16,-7-14 0 16,-2-8 2-16,-1-5-1 15,2-12 43-15,5-21 6 16,3-8-24-16,0-12-5 15,-2-1-20 1,-3-1-2-16,-3 6-7 0,0 11-80 16,3 13-122-16,7 18-100 15,12 7-347-15</inkml:trace>
  <inkml:trace contextRef="#ctx0" brushRef="#br0" timeOffset="53786.9067">8993 13994 1054 0,'0'0'121'15,"0"0"-109"-15,0 0 86 16,0 87 4-16,0-47-20 16,9 5-38-16,4 5-21 15,4 2-7-15,5-6-15 16,3-5 2-16,1-7-3 16,2-9-77-16,3-9-55 15,4-15-89-15,2-1-352 16</inkml:trace>
  <inkml:trace contextRef="#ctx0" brushRef="#br0" timeOffset="54021.8463">9951 13562 1361 0,'0'0'25'0,"146"-13"-25"16,-64 9 7-16,-6 0-5 15,-7-3 1-15,-14 0 0 16,-16-4-3-16,-14-1-64 16,-20-6-133-16,-5-6-329 15</inkml:trace>
  <inkml:trace contextRef="#ctx0" brushRef="#br0" timeOffset="54185.538">10161 13295 1253 0,'0'0'54'0,"0"0"-52"16,-12 77 43-16,8-34 54 16,4 7-9-16,0 4-66 15,0 2-9-15,4-3-12 16,4-2-6-16,-2-8-31 15,0-6-147-15,1-13-104 16</inkml:trace>
  <inkml:trace contextRef="#ctx0" brushRef="#br0" timeOffset="54623.5605">11420 12711 1156 0,'0'0'33'0,"0"0"-15"16,0 0 0-16,0 0-18 15,15 87 47-15,5-27-20 16,0 9-3-16,-1 7-19 0,-3 0-4 16,-4-2-2-1,-3-8 0-15,-9-4-87 0,0-10-94 16,0-16-298 0</inkml:trace>
  <inkml:trace contextRef="#ctx0" brushRef="#br0" timeOffset="54804.5477">11165 13333 1119 0,'0'0'112'15,"94"-6"-85"-15,-25 6-2 16,12 0 88-16,5 0 8 16,-4 0-63-16,-7 0-47 0,-14 13-11 15,-15 5-11-15,-18 4-111 16,-22 1-135-16,-6 4-613 15</inkml:trace>
  <inkml:trace contextRef="#ctx0" brushRef="#br0" timeOffset="55225.9146">11313 13766 1026 0,'0'0'33'16,"0"0"-26"-16,0 0 53 15,101 88 16-15,-75-58-13 16,-4 5-25-16,-1 4-14 15,-7 0-20-15,-3 3-1 16,-3-3 0-16,-1-1-2 16,1-7 0-16,4-8 0 15,-2-7 5-15,-1-11-4 16,3-5 37-16,5-1 59 16,2-23-7-16,3-7-59 15,-1-8 4-15,-3-7 10 16,0-5-38-16,-5 0 7 15,-2-1-15-15,-1 4 2 0,-4 9-7 16,0 15-14-16,0 16-41 16,6 8-114-16,6 19-276 15</inkml:trace>
  <inkml:trace contextRef="#ctx0" brushRef="#br0" timeOffset="55493.0068">12059 13946 1197 0,'0'0'243'0,"0"0"-175"16,0 0-55-1,0 0 39-15,0 0-15 16,0 0-33-16,79-51-4 0,-70 79-2 16,-5 7 2-16,-4 1-4 15,0 0-5-15,2-2 9 16,4-7 0-16,6-4 2 15,12-10-5-15,9-5 4 16,13-8-2-16,8-2-10 16,7-22-62-16,1-11-50 15,0-16-121-15,-4-17-550 16</inkml:trace>
  <inkml:trace contextRef="#ctx0" brushRef="#br0" timeOffset="55858.5511">12724 12797 1463 0,'0'0'0'0,"123"-26"-12"16,-31 24-9-16,11 2 20 15,-2 0 1-15,-16 9 0 16,-20 4-4-16,-28-1-1 15,-25-3 5-15,-12 4-9 0,-1 6 8 16,-16 14 2 0,-1 17 24-16,9 17 9 0,9 18 10 15,0 13 21-15,20 8-29 16,4 4-19-16,1 5 7 16,-3 8-17-16,-4-1 3 15,-3-3-10-15,-12 0 2 16,-3-7-2-16,0 1 1 15,-22-4-1-15,-14-18 19 16,-25-22-19-16,-33-27 2 16,-36-28-2-16,-37-14-16 15,-15-23-55-15,-3-27-252 16</inkml:trace>
  <inkml:trace contextRef="#ctx0" brushRef="#br0" timeOffset="56542.624">6986 12674 1012 0,'0'0'52'16,"0"0"-40"-16,0 0-12 16,-104 6 0-16,37 42 0 15,-24 26 26-15,-24 18-2 16,-30 22-2-16,-32 11-15 15,-17 6 4-15,-9-1 7 16,12-3 18-16,31-11 17 16,33-20-34-16,41-23-12 0,35-27-1 15,30-21-6-15,21-19 0 16,26-6-9-16,32-25-72 16,24-25-216-16</inkml:trace>
  <inkml:trace contextRef="#ctx0" brushRef="#br0" timeOffset="57009.4894">8026 11101 756 0,'0'0'11'16,"0"0"27"0,0 0 31-16,0 0-42 0,0 0-22 15,0 0 2-15,-55 144 100 16,4-50-46-16,-10 11 0 15,-9 8-23-15,0-1 15 16,-3-9-21-16,15-11 3 16,14-19-24-16,16-17-10 15,10-10 4-15,9-13-5 16,6 1 0-16,3-13-98 16,0-11-191-16</inkml:trace>
  <inkml:trace contextRef="#ctx0" brushRef="#br0" timeOffset="58609.4156">1260 16005 1263 0,'0'0'36'0,"0"0"-36"16,60 97-47-16,-26-29 43 15,5 8 3-15,1 13 2 16,-1 7-1-16,-3 7 0 15,-5-8 0-15,-7-12-1 16,-4-12 4-16,-1-18-3 16,-5-20 0-16,-1-15 1 15,-4-18 1-15,4-8 14 16,2-29 95-16,6-19-52 16,3-14-18-16,-3-13 2 0,3-13-10 15,-5-5-15-15,-4-2 4 16,0 6-2-1,-5 11-9-15,1 17-9 0,2 18-2 16,4 23-14-16,5 24-55 16,8 11-141-16,4 34-93 15,-1 15-364-15</inkml:trace>
  <inkml:trace contextRef="#ctx0" brushRef="#br0" timeOffset="58959.4238">2232 16671 1351 0,'0'0'23'0,"0"0"-23"16,-109-13-1-16,73 13 1 16,6 15 29-1,17 8-15-15,11 3-7 0,2 0-7 16,9-1 1-16,12-6 16 15,12-9-4-15,10-7-5 16,3-3 2-16,-1-12-7 16,-8-10 9-16,-7-6 3 15,-9 1 35-15,-12-3-2 16,-3 6-26-16,-6 10 6 16,0 6-1-16,0 8-18 15,0 0-9-15,6 9-7 16,4 18-16-16,2 13 18 15,6-2-26-15,-3 3-86 0,3-5-68 16,0-11-96-16,1-8-482 16</inkml:trace>
  <inkml:trace contextRef="#ctx0" brushRef="#br0" timeOffset="59257.9773">2587 16633 1335 0,'0'0'0'16,"0"0"-56"-16,0 0 42 0,0 0 11 16,89 110 3-1,-67-67 0-15,-5-2 1 16,1-6-1-16,-6-8 0 16,1-10 1-16,-2-8-1 0,-2-9 0 15,-2 0 4-15,3-22 84 16,-2-9-35-16,1-8 30 15,-2-5 1-15,-5-2-48 16,1 2-16-16,-3 4-12 16,4 8-7-16,7 7-2 15,8 7-48-15,11 11-134 16,10 3-127-16,8 4-499 16</inkml:trace>
  <inkml:trace contextRef="#ctx0" brushRef="#br0" timeOffset="59440.0864">3913 16554 426 0,'0'0'930'0,"0"0"-930"15,88-30-44-15,-51 26 26 16,-4 2 17-16,-9 2-66 15,-15 0-135-15,-9 0-239 0</inkml:trace>
  <inkml:trace contextRef="#ctx0" brushRef="#br0" timeOffset="59578.2571">3853 16661 951 0,'0'0'174'16,"0"0"-91"-16,0 0 19 15,84 49 5-15,-31-47-20 16,3-2-62-16,7 0-25 15,-7 0-33-15,-11-8-108 16,-14-16-159-16</inkml:trace>
  <inkml:trace contextRef="#ctx0" brushRef="#br0" timeOffset="60728.8125">5842 15640 1106 0,'0'0'11'0,"0"0"21"15,109-74-4-15,-43 62 15 16,8 4 34-16,-4 8-24 15,-7 0-29-15,-11 13-12 16,-16 9-9-16,-15 5 0 16,-20 6-3-16,-2 5-6 15,-32 1 1-15,-13 1 5 0,-6-4-2 16,4-5 0 0,10-4 2-16,15-7 0 15,11-8 0-15,12 0 4 0,7-4-4 16,24 0 10-16,17 1-5 15,14 0 10-15,13-1-14 16,9 3-1-16,6 5 0 16,-2 2-94-16,-11-1-111 15,-20-5-295-15</inkml:trace>
  <inkml:trace contextRef="#ctx0" brushRef="#br0" timeOffset="61107.6346">5266 16442 1256 0,'0'0'17'0,"0"0"-17"16,0 0 0-16,0 0 123 15,158 1-37-15,-7-1-56 0,40 0-10 16,37 0-14 0,29 0 5-16,17-4-6 0,10-6 0 15,4-5-10-15,10 3 2 16,-1 6-11-16,0 6 13 16,-11 0-10-16,-20 5 7 15,-21 8-11-15,-29-2 1 16,-29 0 13-16,-32-4-9 15,-34-1-5-15,-30-6-14 16,-33 0-46-16,-30-4-9 16,-25-12-40-16,-4-5-114 15,-29-3-636-15</inkml:trace>
  <inkml:trace contextRef="#ctx0" brushRef="#br0" timeOffset="63129.5779">6224 16946 1075 0,'0'0'71'16,"0"0"-29"-16,0 0-15 15,-33-81-13-15,-12 67 10 16,-20 0-9-16,-8 4-14 15,-15 1 2-15,-5 3-3 16,-1-2 0-16,5 0 19 0,12 1 18 16,19 4-11-1,19 0-3-15,17 3-14 0,16 0-4 16,6 16-5-16,8 16 3 16,20 16 5-16,6 13 5 15,2 11-7-15,-6 9-6 16,-8 2 1-16,-13 3-3 15,-9-1 2-15,0 2-2 16,-10-1 0-16,-14 2 4 16,-1-3-2-16,-2-4 0 15,9-3 0-15,6-4-2 16,11-2 4-16,1-3 27 16,4-6 1-16,15-10-6 0,11-3 4 15,11-12 10 1,15-7-18-16,13-9 2 0,7-4-21 15,2-9 3-15,-4-2-8 16,-7-4-13-16,-6-3-56 16,-7 0-47-16,-11-5-43 15,-5-20-56-15,-10-21-385 16</inkml:trace>
  <inkml:trace contextRef="#ctx0" brushRef="#br0" timeOffset="70890.8647">6473 17004 1224 0,'0'0'98'0,"0"0"-18"15,-12-75-72-15,12 69 46 16,0 3 9-16,0 3-25 15,6 6-38-15,13 22-3 0,4 16 3 16,2 12 0 0,1 5-2-16,-4 1 0 0,-2-5-11 15,0-10-22-15,3-8 2 16,-4-16-2-16,-4-10 29 16,-3-10 2-16,-3-3 8 15,-2-14 16-15,-1-14 20 16,0-10-22-1,-1-7 29-15,2-3-23 0,-4-7-9 16,3-2-3-16,-1 6-11 16,1 9 0-16,-2 15-1 15,-1 11-39-15,0 16-40 0,-2 2-95 16,4 25-98 0,-2 10 52-16,6 2-327 15</inkml:trace>
  <inkml:trace contextRef="#ctx0" brushRef="#br0" timeOffset="71207.8023">6958 17231 1138 0,'0'0'98'15,"0"0"-88"-15,0 0-5 16,0 0 10-16,0 0 33 15,102-13-28-15,-82 37-20 16,-9 1 2-16,-8 6-7 0,-3-2 5 16,-2-2 0-16,-11-1 7 15,4-2-6 1,2-5-1-16,7-6 0 0,0-4 4 16,19-3-4-16,11-2 5 15,7-4-2-15,9 0 7 16,2 0-10-16,3 0-4 15,-5-6-96-15,0-3-172 16,-4-4-622-16</inkml:trace>
  <inkml:trace contextRef="#ctx0" brushRef="#br0" timeOffset="71466.739">7756 17298 1132 0,'0'0'68'16,"0"0"-68"-16,0 0 0 15,124 0 24-15,-60 0 43 16,0 0-41-16,2-8-21 15,-6 2-5-15,-11-1 0 16,-16-3-96-16,-20-5-162 16,-13-8-488-16</inkml:trace>
  <inkml:trace contextRef="#ctx0" brushRef="#br0" timeOffset="71648.5319">7880 17067 1234 0,'0'0'24'16,"0"0"-11"-16,-9 72-13 16,9-35 64-16,0 2-26 15,12 4-15-15,9-3-20 16,-3-1-6-16,1-3-10 16,-1-5-100-16,-3-11-118 15,-3-11-649-15</inkml:trace>
  <inkml:trace contextRef="#ctx0" brushRef="#br0" timeOffset="74091.8071">8598 16915 1062 0,'0'0'73'16,"0"0"-38"-16,0 0-18 16,0 0 35-16,0 0-28 15,0 0-24-15,17 84 29 16,-3-29-19-16,2-1-7 0,1-4-1 15,4-7 3-15,-2-7-6 16,1-5 1-16,0-9 0 16,1-8 0-16,-1-12 2 15,-3-2 2-15,0 0 10 16,-2-16 6-16,-2-11 29 16,-1-7-5-16,0-7-1 15,-4-4 1-15,-2-1-29 16,-1-1-4-16,-2 6-11 0,-1 9-1 15,1 11-23-15,-3 9-52 16,6 10-62 0,3 2-59-16,6 2-188 0</inkml:trace>
  <inkml:trace contextRef="#ctx0" brushRef="#br0" timeOffset="74281.2816">9098 17179 1131 0,'0'0'41'16,"0"0"-40"-16,0 0-1 15,0 75 40-15,0-45 3 16,0 4-29-16,5 4-14 0,1 0-1 16,-1-3-39-16,-4-6-136 15,-1-11-356-15</inkml:trace>
  <inkml:trace contextRef="#ctx0" brushRef="#br0" timeOffset="74856.95">5939 17813 1257 0,'0'0'114'0,"0"0"-114"15,0 0-10 1,0 0 10-16,0 0 17 0,0 0 13 15,118-18-24 1,-3 18-6-16,37 0-7 0,24 0 1 16,27 0-1-16,18 0 7 15,16 0 0-15,16 0-2 16,13 0-3-16,17 0-11 16,7 0 11-16,4 0 0 15,-6 0-2-15,-11-6 7 16,-26-7 0-16,-29-4 2 0,-35-3 2 15,-36 1-4 1,-37 3-1-16,-32-3-37 16,-29 4-73-16,-28 0-43 0,-25 2-88 15,-9 1-443-15</inkml:trace>
  <inkml:trace contextRef="#ctx0" brushRef="#br0" timeOffset="75663.8303">7003 18094 1165 0,'0'0'135'0,"0"0"-118"16,0 0-15-16,0 0 8 15,0 0 22-15,0 0 4 16,-11-52-34-16,29 64-2 16,2 14-4-16,-1 11 4 15,3 7 0-15,-4 5-4 16,3 0 5-16,3-3-1 16,-1-9 0-16,5-6-5 15,-1-13-10-15,1-11 2 16,-3-7 13-16,2-7 1 15,0-22-1-15,-3-11 3 16,0-17 18-16,-3-4 12 0,-8-4 13 16,-4 3-12-1,-6 10-16-15,-3 11-6 16,0 12-12-16,0 9-3 16,0 8-42-16,0 10-36 15,0 2-32-15,0 8-153 0,1 15-71 16</inkml:trace>
  <inkml:trace contextRef="#ctx0" brushRef="#br0" timeOffset="75886.65">7662 18281 1272 0,'0'0'69'0,"0"0"-69"16,0 0-62-16,0 0 62 15,-13 84 9-15,13-48-3 16,0-4 7-16,0 2-13 16,0-3 0-16,3-6-4 15,13-2-3-15,-1-7-38 16,6-5-93-16,1-8-165 16</inkml:trace>
  <inkml:trace contextRef="#ctx0" brushRef="#br0" timeOffset="76035.2361">7808 18236 1436 0,'0'0'0'0,"0"0"-177"15,0 0-216-15,0 0-83 16</inkml:trace>
  <inkml:trace contextRef="#ctx0" brushRef="#br0" timeOffset="76415.7417">8201 18104 1376 0,'0'0'0'16,"0"0"-181"-16,0 0 62 16,0 0 119-16,0 0 70 15,10 112-48-15,2-61-19 16,4-6-3-16,1-6 0 16,4-9 0-16,-3-10-2 15,-2-13 3-15,-2-7-1 16,-1-3 21-16,-4-23 26 0,7-11 15 15,-2-10 5 1,-2-9-9-16,3 0-4 0,-2 3-13 16,2 4-11-16,3 13-19 15,-2 11-9 1,-4 10-4-16,-3 10-24 0,2 5-57 16,-2 4-32-16,2 16-13 15,3 12-9-15,-3 5-132 16</inkml:trace>
  <inkml:trace contextRef="#ctx0" brushRef="#br0" timeOffset="79540.3177">10081 16723 1020 0,'0'0'18'15,"0"0"-12"-15,86-34-3 16,-37 30-3-16,-1 4 13 0,0 0 11 15,-3 0-15-15,-4 8-8 16,-3 5 1-16,-7 1-2 16,-4 3 3-1,-6 4-4-15,-5 2 2 0,-5 8-1 16,-4 8 7 0,-4 9-4-16,0 11 6 0,0 10 1 15,5 6 11-15,1 6 2 16,5 1-11-16,3 4-7 15,2 1 76-15,-1 4-53 16,-6-4 35-16,-3 1-16 16,-7-6 5-16,-2-4 6 15,0-5-30-15,-8-4-22 16,-11-8 4-16,-7-8-9 0,-14-14-2 16,-14-12-58-16,-25-20-105 15,-21-7-219-15</inkml:trace>
  <inkml:trace contextRef="#ctx0" brushRef="#br0" timeOffset="87554.972">8654 18414 634 0,'0'0'297'16,"0"0"-220"-16,0 0-43 16,0 0 42-16,0 0 19 15,26-81-2-15,-10 70-32 16,5 1-22-16,1 3-13 0,-2 7 3 16,-2 0-20-16,-8 0-3 15,-5 0-6 1,-5 17-6-16,0 3 5 0,-21 9-8 15,-9 1-2-15,0-7 10 16,6 1-1-16,9-11 2 16,11 0 0-16,4-4-8 15,4-5 8-15,26-4 0 16,10 0 0-16,12 0 1 16,7 0-1-16,15-6-16 15,4-1-49-15,1 0-62 16,-4-4-50-16,-17-5-448 0</inkml:trace>
  <inkml:trace contextRef="#ctx0" brushRef="#br0" timeOffset="91734.7977">11280 16136 1334 0,'0'0'41'15,"0"0"-40"-15,0 0 3 16,106-41 2-16,-69 37-2 15,1 4-4-15,-4 0 0 16,-6 0-60-16,-11 11-60 16,-17 3-69-16,-3 1-88 0,-34 4-171 15</inkml:trace>
  <inkml:trace contextRef="#ctx0" brushRef="#br0" timeOffset="91859.5434">11246 16280 813 0,'0'0'154'0,"0"0"-33"16,0 0-25-16,0 0-30 15,82 51 1-15,-29-43-23 16,6-2-24-16,8-2-20 16,-3 1-30-16,-3-5-141 15,-10 0-395-15</inkml:trace>
  <inkml:trace contextRef="#ctx0" brushRef="#br0" timeOffset="92504.3691">12936 15650 1181 0,'0'0'53'0,"0"0"-22"15,0 0 35-15,0 0-38 16,94-57 0-16,-52 57-18 16,-2 22-8-16,-10 6-4 15,-15 8 2-15,-15 4 0 16,-20 7-1-16,-30 3-19 16,-11 5 3-16,-5-5 0 15,8-6 15-15,12-10-2 16,19-10 6-16,16-9-2 15,11-5 13-15,20-6-2 16,19-2 34-16,14-2-25 16,14 0-11-16,11 0 2 15,6-5-11-15,2-1-42 16,-4-3-112-16,-13-5-214 0</inkml:trace>
  <inkml:trace contextRef="#ctx0" brushRef="#br0" timeOffset="92971.6405">13770 15537 1240 0,'0'0'49'16,"0"0"-49"-16,0 0 0 15,0 0 0-15,0 0 3 16,29 92 7-16,-13-42-7 15,-1 2-3-15,0-2 0 16,-5-4 1-16,2-8-4 0,3-10 3 16,-1-11-17-16,2-11 17 15,0-6 0-15,1-14 2 16,1-17 27-16,0-9 25 16,-5-4 11-16,-1-2-18 15,-2-2-12-15,-2 1 2 16,4 6-30-16,-5 6-7 15,1 11-2-15,-2 11-50 16,1 9-75-16,-1 4-61 16,2 7-176-16,2 13-405 15</inkml:trace>
  <inkml:trace contextRef="#ctx0" brushRef="#br0" timeOffset="93185.0653">14309 15873 854 0,'0'0'215'16,"0"0"-193"-16,0 78 8 15,-2-49 26-15,-5 3 20 16,7 0-12-16,0-1-23 16,0 0-34-16,0-3-2 15,6-2-3-15,3-5-2 16,0-1-33-16,4-12-124 15,1-8-302-15</inkml:trace>
  <inkml:trace contextRef="#ctx0" brushRef="#br0" timeOffset="93332.7901">14616 15743 1230 0,'0'0'0'16,"0"0"-202"-16,0 0-476 16</inkml:trace>
  <inkml:trace contextRef="#ctx0" brushRef="#br0" timeOffset="93672.6761">14813 15586 936 0,'0'0'286'0,"0"0"-219"16,0 0-67-16,0 0-15 15,0 0 15-15,14 80 1 16,3-34 2-16,4 5 0 16,2-2-2-16,1-5 1 15,-1-8-2-15,-3-11 0 16,-5-12 2-16,-5-13-2 15,2 0 21-15,-1-26 68 0,2-11-16 16,-3-7-18-16,-4-3-16 16,0 0-5-16,-1-1-21 15,1 4 4-15,0 6-13 16,1 7-4-16,1 11-3 16,-1 9-42-16,2 11-89 15,2 4-109-15,-1 21-240 16</inkml:trace>
  <inkml:trace contextRef="#ctx0" brushRef="#br0" timeOffset="94020.5676">15447 15841 1341 0,'0'0'50'16,"0"0"-34"-16,0 0-15 16,0 0 1-16,0 0 10 15,0 0-12-15,45 28 0 16,-45 15-3-16,0 1 2 16,-18-2 1-16,3-7-1 15,6-9 2-15,9-4-1 16,1-4 0-16,29-6 1 15,14-5 10-15,11-4 14 16,8-3 4-16,-1 0-7 0,1-3-21 16,-8-3 1-1,-13 2-2-15,-15 1-13 16,-21 3-63-16,-8 0-71 0,-38 0-102 16,-21 3-303-16</inkml:trace>
  <inkml:trace contextRef="#ctx0" brushRef="#br0" timeOffset="94493.1246">12974 16763 1244 0,'0'0'38'0,"0"0"-38"16,0 0 0-16,0 0 65 15,80 0-19-15,19 0-42 16,32 0 7 0,34 0 0-16,22 0 29 0,22 0-17 15,22 0-17-15,14 0 10 16,8 5-16-16,4 13 4 15,-14 0 5-15,-18-2-7 16,-29-3 9-16,-36-8-11 16,-43-1-1-16,-35-4-27 0,-40 0-61 15,-33-20-75 1,-10-3-240-16</inkml:trace>
  <inkml:trace contextRef="#ctx0" brushRef="#br0" timeOffset="95537.4917">13188 17148 1155 0,'0'0'184'0,"0"0"-158"16,0 0-23-16,0 0-6 16,0 0 6-16,111 91 1 15,-75-40-4-15,-2 4 4 16,-1 0-4-16,-3-7 0 16,-2-7 0-16,-6-12-1 15,-4-13 3-15,-6-8-2 16,-9-8 1-16,5 0 0 15,-2-13 67-15,5-16-24 0,1-9-17 16,3-6 20 0,0-1-38-16,1-5-1 15,1 4-8-15,2 6 7 0,-2 5-16 16,1 10 0-16,-3 10-69 16,-1 15-59-16,2 0-149 15,-3 12-510-15</inkml:trace>
  <inkml:trace contextRef="#ctx0" brushRef="#br0" timeOffset="95800.9423">13897 17442 1370 0,'0'0'0'15,"0"0"-1"-15,0 0 1 0,0 0 20 16,40 84 8-16,-31-52-13 16,-1 2-7-16,-2-3-8 15,-2-3 13-15,2-2-11 16,-2-4 0-16,1-4-2 16,3-2-1-16,3-7-30 15,6-3-61-15,8-6-89 16,5 0-309-16</inkml:trace>
  <inkml:trace contextRef="#ctx0" brushRef="#br0" timeOffset="96014.439">14522 17462 1216 0,'0'0'95'16,"101"-3"-76"-16,-41 3-19 16,-2 0 0-16,-7 0 6 15,-6 2-2-15,-11-1-4 16,-12-1-47-16,-14 0-111 16,-8-10-261-16</inkml:trace>
  <inkml:trace contextRef="#ctx0" brushRef="#br0" timeOffset="96231.8375">14612 17288 1189 0,'0'0'137'0,"0"0"-136"16,0 0-1-16,24 75 74 15,-8-42 11-15,2 7-43 16,0-1-18-16,-3 0-19 15,-4-4-2-15,-3-5 0 16,-3-3-3-16,-2-7-16 16,1-2-80-16,3-8-37 0,1-8-54 15,2-2-164 1</inkml:trace>
  <inkml:trace contextRef="#ctx0" brushRef="#br0" timeOffset="96612.4968">14997 17334 1216 0,'0'0'0'16,"0"0"-8"-16,0 0 8 0,0 0 3 15,50 92 14-15,-32-51-13 16,-3-4-3-1,-4-5-1-15,-5-6 0 0,0-7 4 16,-1-7-6-16,-2-4 2 16,0-8 0-16,5 0 9 15,1-10 56-15,7-13-19 16,1-7 15-16,2-3-8 16,-1-7-1-16,0-2-10 15,1-4-16-15,-2 3 4 16,4 7-18-16,-2 5 1 0,-3 12-2 15,1 8-10 1,-4 11-2-16,0 2-21 0,0 20-58 16,-4 10-75-16,-1 5-50 15,-5 0-194-15</inkml:trace>
  <inkml:trace contextRef="#ctx0" brushRef="#br0" timeOffset="96905.618">15558 17589 1003 0,'0'0'301'0,"0"0"-248"16,0 0-29-16,0 0 98 16,0 0-25-16,0 0-81 0,75-21-13 15,-75 40-3-15,-4 7 0 16,-14-1 4-16,-1 1 0 15,5-3-2-15,10-2 1 16,4-3 1-16,24-2 13 16,31-4-1-16,22-4 11 15,14 0-22-15,10-8-3 16,-4 0-4-16,-2-3-16 16,-7-14-59-16,-12-10-142 15,-20-9-259-15</inkml:trace>
  <inkml:trace contextRef="#ctx0" brushRef="#br0" timeOffset="120892.4784">1632 17404 1204 0,'0'0'86'0,"0"0"-77"16,0 0-8-16,0 0 6 15,0 0 55-15,0 0 18 16,0 0-39-16,86-41-37 15,22 25 7-15,8-2-9 16,-4 3 0-16,-12 6 5 16,-22 5 0-16,-13 4-14 15,-14 0-17-15,-8 0-56 0,-17 0-18 16,-16 7-34-16,-10 0-89 16,-13 1-105-1</inkml:trace>
  <inkml:trace contextRef="#ctx0" brushRef="#br0" timeOffset="121116.3362">1635 17520 771 0,'0'0'110'0,"0"0"-64"16,0 0-44-16,0 0 86 16,0 0 78-16,80 19-106 15,-8-20-16-15,16-11-21 16,0-2 18-16,-6 2 15 15,-12 1-41-15,-13 3-2 16,-17 6-12-16,-12 2-1 0,-14 0-45 16,-11 0-73-16,-3 0-68 15,0 0 11-15,-6 2-130 16</inkml:trace>
  <inkml:trace contextRef="#ctx0" brushRef="#br0" timeOffset="129000.0253">17084 16124 1028 0,'0'0'253'0,"0"0"-190"16,0 0-63-1,0 0 4-15,0 0 4 0,0 0-5 16,0 0 0-16,0 0-6 16,37 53 8-16,-28-31-5 15,1-3 0-15,2-7 2 16,2-6-3-16,7-5 4 16,9-1-1-16,10-7 9 0,15-15 14 15,9-7 17 1,8-6 2-16,-2 0-8 15,-1 0 0-15,-7 5-15 16,-5 4-11-16,-11 7-2 0,-6 6-5 16,-8 4-6-16,-10 5-38 15,-1 4-97-15,-3 0-55 16,-5 0-191-16</inkml:trace>
  <inkml:trace contextRef="#ctx0" brushRef="#br0" timeOffset="131584.4503">20136 5673 1006 0,'0'0'169'0,"0"0"-168"0,0 0-1 15,0 0-8-15,115 0 8 16,49-6 13-16,51-4 0 15,46-1-13-15,36-1 1 16,17-2 31-16,3-2 1 16,-4 1 21-16,-18-1-17 15,-21 3-26-15,-15 1 20 16,-29 4-11-16,-27 0-17 16,-36 4 1-16,-35-4 0 15,-34 2-4-15,-29 1 0 16,-24 2-28-16,-17 1-6 15,-6 2-40-15,-2 0-39 16,2 0-85-16,0 9-172 0</inkml:trace>
  <inkml:trace contextRef="#ctx0" brushRef="#br0" timeOffset="132319.3531">24657 5593 893 0,'0'0'206'15,"0"0"-206"-15,109 0-45 16,32-4 4-16,70-4 41 15,71-1 29-15,56-2 20 16,52 1 7-16,37-1-25 16,16-1 3-16,10 2-17 15,-2 3-6-15,-15 5-9 16,-26 2 7-16,-36 0-2 16,-54 0-6-16,-59 0 1 15,-64 0-2-15,-71-6-7 16,-52-9 4-16,-48-6-45 15,-26-1-65-15,-28-3-35 16,-30-5-209-16</inkml:trace>
  <inkml:trace contextRef="#ctx0" brushRef="#br0" timeOffset="133140.563">21460 4742 919 0,'0'0'153'16,"0"0"-92"-16,82-73-32 15,-78 63 65-15,-4 4 20 16,-7 0-59-16,-17 6-55 16,-12 0-2-16,-9 6-1 15,-4 17-12-15,4 7 12 16,9 5-3-16,13 3-6 16,14 0 11-16,9 2-8 15,0-4 0-15,10 1-15 16,6-1-2-16,-4-5 26 15,-9-3-5-15,-3-3-2 0,-19-3 5 16,-20-3 2-16,-9-5 0 16,-5-5 0-16,2-4-7 15,15-2-43-15,17-3-68 16,19 0-145-16,31-1-315 16</inkml:trace>
  <inkml:trace contextRef="#ctx0" brushRef="#br0" timeOffset="133307.1531">21886 5017 1265 0,'0'0'195'0,"0"0"-195"15,0 0-4-15,0 0-7 16,0 0 11-16,6 92 1 0,-6-35 1 16,-3 5 1-1,3-1-3-15,0-1-7 16,5-3-53-16,14-10-109 15,4-14-202-15</inkml:trace>
  <inkml:trace contextRef="#ctx0" brushRef="#br0" timeOffset="133983.8799">26452 4415 1242 0,'0'0'59'15,"0"0"-59"-15,-91-11-104 16,37 11 103-16,5 11 2 15,6 9-1-15,14 5 0 16,17 3 1-16,11 1-4 16,1 1 3-16,13-3 0 0,14 1 7 15,3-2-5-15,-3 1 1 16,-7 0-3-16,-7-2 1 16,-10-3-2-16,-3-2 1 15,-13-5 0-15,-19-4 22 16,-11-5 18-1,-4-3-7-15,3-3 3 0,8 0-26 16,14 0 1-16,15 1-11 16,7 5-69-16,27-2-78 15,27 2-140-15</inkml:trace>
  <inkml:trace contextRef="#ctx0" brushRef="#br0" timeOffset="134231.9101">26799 4700 968 0,'0'0'381'16,"0"0"-345"-16,0 0-32 16,0 0 6-16,0 0 11 15,0 0-21-15,8 2-16 16,-25 32 14-16,-2 3 0 16,5-3 2-16,13-3 0 0,2-5 4 15,38-4-4 1,21-2 33-16,17-6 4 0,9-4-23 15,-1-6-5-15,-5-4-9 16,-10 0-4 0,-13-8-4-16,-15-11-106 0,-21-6-101 15,-21-3-435-15</inkml:trace>
  <inkml:trace contextRef="#ctx0" brushRef="#br0" timeOffset="135344.4978">24021 4451 818 0,'0'0'375'15,"0"0"-330"-15,-89-10-40 16,83 10-5-16,6 0 89 16,1 0-4-16,29 0-38 15,22 1-47-15,20 2 3 0,16-1-6 16,6-2 3-1,-5 0-2-15,-11 0-21 0,-17 1-61 16,-25 3-81 0,-29-2-180-16</inkml:trace>
  <inkml:trace contextRef="#ctx0" brushRef="#br0" timeOffset="135508.5289">23865 4603 957 0,'0'0'253'15,"0"0"-225"-15,92 14-26 16,-16-8 44-16,14-2 34 16,8 1-28-16,7-3-11 15,-4 0-28-15,-7 0-13 0,-13-2-24 16,-23 0-158-16,-27-2-240 16</inkml:trace>
  <inkml:trace contextRef="#ctx0" brushRef="#br0" timeOffset="136173.4033">21767 6423 1494 0,'0'0'81'0,"0"0"-75"0,0 0-5 16,0 0-1-16,0 0-8 15,0 0 1-15,7 86 4 16,-2-21 3-16,-2 8-1 16,0-1 2-16,0-5-2 15,0-5-68-15,0-10-40 16,6-14-49-16,6-17-153 15</inkml:trace>
  <inkml:trace contextRef="#ctx0" brushRef="#br0" timeOffset="136482.3523">22231 6444 1174 0,'0'0'108'0,"0"0"-108"15,0 0 0-15,-90 92-7 16,76-44 7-16,12 0 12 16,2-2-7-16,27-7 2 15,15-14-7-15,9-11 0 16,1-14 4-16,-9 0-2 16,-12-13 46-16,-11-9 19 15,-16-7 4-15,-4-3-7 16,-10-1-37-16,-22-3-20 0,-7 5-7 15,-4 5 0-15,6 8-24 16,9 11-58-16,16 7-99 16,12 0-88-1,9 13-175-15</inkml:trace>
  <inkml:trace contextRef="#ctx0" brushRef="#br0" timeOffset="136967.0611">22595 6542 1381 0,'0'0'69'16,"0"0"-69"-16,0 0-16 16,0 0 16-16,0 0 3 15,18 99 10-15,-2-60-3 0,9-2-9 16,5-10-2-16,6-10-8 16,2-11-30-16,1-6 9 15,-2-7 10-15,-6-19 10 16,-4-10 0-16,-8-5 10 15,-7 3 0-15,-3 7 41 16,-6 11-16-16,-1 12 22 16,-1 8-33-16,2 0-14 15,-1 22-12-15,-1 13 7 16,1 7 5-16,-1 0 0 16,5-5-13-16,7-9-45 15,9-10-9-15,6-14 4 16,6-4 3-16,2-14-10 15,-7-17 60-15,1-7 10 16,-7-4 20-16,1 1 53 16,0 4 12-16,1 9-3 0,2 10 13 15,-2 11-24-15,2 7-30 16,3 0-21-16,-2 20-18 16,1 9 8-16,-1 9-10 15,-1 7 1-15,3 4 2 16,2 1-1-16,6-3-4 15,9-4-10-15,4-8-86 16,6-10-101-16,-2-13-154 16</inkml:trace>
  <inkml:trace contextRef="#ctx0" brushRef="#br0" timeOffset="137324.8829">26420 6334 985 0,'0'0'169'0,"0"0"-147"15,0 0-15-15,0 0 37 16,20 77 48-16,-13-32-20 16,1 8-26-16,-4 2-14 15,1 4-30-15,-4-2-1 16,-1-3-1-16,6-10-95 15,1-11-52-15,12-13-115 16,9-15-621-16</inkml:trace>
  <inkml:trace contextRef="#ctx0" brushRef="#br0" timeOffset="137614.9107">26828 6314 966 0,'0'0'279'0,"0"0"-267"16,0 0-9-16,-74 90 5 16,66-34 18-16,8 3 15 15,16 0-25-15,24-8-4 16,17-8-12-16,7-17-2 16,-4-11-1-16,-11-15 6 15,-15 0 0-15,-15-8 52 16,-14-16 10-16,-5-7 5 15,-16-8-51-15,-26-3-14 16,-12 4 3-16,-5 4-8 0,4 9-10 16,14 9-66-16,17 12-122 15,21 4-121-15,5 0-563 16</inkml:trace>
  <inkml:trace contextRef="#ctx0" brushRef="#br0" timeOffset="138131.5559">27316 6420 1427 0,'0'0'56'0,"0"0"-56"0,0 0-8 15,0 0 8 1,0 79 7-16,9-32 13 0,8-2-15 16,7-4 0-16,0-12-5 15,2-9-15 1,-1-11 0-16,-1-9-1 0,-3 0-8 15,-3-22 21-15,-6-8 2 16,-4-7 1-16,-2-3 12 16,0 7-2-16,-1 8 23 15,0 10 9 1,0 11-3-16,-2 4-15 0,5 7-24 16,1 21-12-16,2 13 9 0,-3 8 4 15,0-1-3 1,-2-4 2-16,1-9-3 0,0-11-15 15,1-10-37-15,-1-10 10 16,2-4 15-16,0-19 22 16,0-13 8-1,3-11-5-15,2-2 5 0,5 1 7 16,3 3 23 0,8 6 10-16,2 8-8 0,-3 12-9 15,0 10 7-15,-2 5-15 16,-2 7-15-16,-1 19 3 15,-3 5-2-15,-5 5-1 16,-4 1 0-16,-2 1 2 16,-1-4-2-16,3-4 0 15,3-3-47-15,0-8-76 0,1-6-74 16,-3-11-221 0</inkml:trace>
  <inkml:trace contextRef="#ctx0" brushRef="#br0" timeOffset="139686.9539">19813 5528 808 0,'0'0'232'0,"0"0"-211"16,0 0-21-16,0 0 0 15,0 0 44-15,0 0-30 16,0 0-13-16,0 7 6 16,7 3-6-16,-1-4 15 15,0-3-6-15,-2-3-1 16,1 1 3-16,-3-1 0 16,1 0-1-16,-3 0 2 0,0 0-3 15,0 0 25 1,0 0-9-16,0 2-19 0,0 6-7 15,0 11-16-15,0 11 0 16,0 13 13-16,5 6 4 16,4 4-2-16,0-3 1 15,6-6 0-15,0-12-4 16,0-13 0-16,-3-9-8 16,-3-9 12-16,3-1 0 15,-2-12 9-15,4-19-1 16,-1-5-4-16,-4-5 13 15,-3-1 1-15,1 2-3 16,-2 2 2-16,-1 9-6 16,1 6 15-16,-2 10 14 15,0 9-8-15,-1 4-25 0,-1 0-7 16,-1 5-21 0,0 20-2-16,0 12 18 0,0 10 1 15,0 5-5-15,0-5-96 16,9-3-21-16,20-10-87 15,18-14-249-15</inkml:trace>
  <inkml:trace contextRef="#ctx0" brushRef="#br0" timeOffset="140247.0029">23736 5484 1015 0,'0'0'119'0,"0"0"-119"0,0 0-25 16,0 0 7-16,0 0 12 15,0 0-8-15,63-5-135 16,-63 15-106-16</inkml:trace>
  <inkml:trace contextRef="#ctx0" brushRef="#br0" timeOffset="140564.8466">23987 5392 1121 0,'0'0'49'15,"0"0"-45"-15,0 0-4 16,0 0 72-16,0 0-26 16,0 0-46-16,11 8-12 15,-4 19 5-15,5 5 6 16,-3 5 0-16,-2 2 1 16,1-1-2-16,-2-1 3 15,1-6-1-15,4-2 0 16,3-8-83-16,0-7-115 15,-4-12-385-15</inkml:trace>
  <inkml:trace contextRef="#ctx0" brushRef="#br0" timeOffset="142649.0252">24785 4298 775 0,'0'0'306'15,"0"0"-271"-15,0 0-30 16,0 0 13-16,0 0 39 16,-86-74 21-16,83 71-23 15,3 3-34-15,0 0-8 16,0 0-9-16,3 0-8 16,14 11-20-16,12 10-4 15,11 11 26-15,2 8-1 16,-6 6-2-16,-14 4 5 15,-17 5-15-15,-5-2 12 16,-18 0 2-16,-15-7 1 16,-7-4 0-16,2-3 2 15,2-6-2-15,5 2 4 16,7-2-4-16,8-1-57 0,10-1-147 16,6-6-205-16</inkml:trace>
  <inkml:trace contextRef="#ctx0" brushRef="#br0" timeOffset="148280.8693">20985 6944 1329 0,'0'0'0'0,"0"0"-28"16,-18 109-39-16,18-20 64 15,0 25 3-15,9 16 7 16,14 19 11-16,0 7-2 16,-3-1-5-16,-7-2-8 15,-7-13 0-15,-4-7 0 16,-2-17-2-16,0-16-1 16,0-21-2-16,0-22-100 0,0-24-130 15,-5-22-419 1</inkml:trace>
  <inkml:trace contextRef="#ctx0" brushRef="#br0" timeOffset="148475.3829">20644 8388 1326 0,'0'0'39'0,"0"0"-39"16,137 50 2-16,-66-26-2 0,0-1 1 15,3-1 1-15,-1-1-4 16,2-6-99-16,-8-9-160 16,-9-6-684-16</inkml:trace>
  <inkml:trace contextRef="#ctx0" brushRef="#br0" timeOffset="148653.478">21361 8091 1314 0,'0'0'52'16,"0"0"-52"-16,0 0 0 16,-104 95 17-16,83-28 40 15,1 11-16-15,4 7-22 16,1 2-19-16,0-1 0 0,2-6-71 16,-1-9-139-1,-1-10-229-15</inkml:trace>
  <inkml:trace contextRef="#ctx0" brushRef="#br0" timeOffset="149149.6497">20761 9243 1377 0,'0'0'40'0,"0"0"-40"0,0 0-8 16,20 71 8-16,-1-7 1 15,7 8 19 1,0 4-15-16,4-1-4 16,0-8 1-16,-2-16-2 15,-1-17-13-15,-2-19 12 0,-3-15 0 16,0-15 1-1,-1-28 32-15,-2-18 18 0,1-14 20 16,-5-12-38-16,-4-7-1 16,-1-5-12-16,-7 11-19 15,-2 16 0-15,-1 23-23 16,0 21-32-16,0 21-103 16,12 7-83-16,6 32-205 15</inkml:trace>
  <inkml:trace contextRef="#ctx0" brushRef="#br0" timeOffset="149344.4118">21442 9578 1278 0,'0'0'77'0,"0"85"-21"16,-5-24-18-16,-4 3-15 15,5-1-5-15,2 0 6 16,2-3-22-16,0-4-2 15,0-8-42-15,6-10-96 16,2-12-95-16,-1-17-298 16</inkml:trace>
  <inkml:trace contextRef="#ctx0" brushRef="#br0" timeOffset="152697.5233">26276 8007 1296 0,'0'0'50'0,"0"0"-30"16,0 0-20-16,0 0 0 16,0 0-8-16,30 81 0 15,1-5 4-15,5 15 8 16,1 3-2-16,-3-5-2 15,2-9-4-15,0-19-28 0,3-20 12 16,-2-17 9-16,-1-19 11 16,-8-5 0-16,-4-25 34 15,-3-17 44-15,-3-10-5 16,0-9 10-16,-2-1-38 16,-2 2-20-16,0 5-7 15,-2 6-18-15,-3 13 0 16,0 10-13-16,-3 13-60 15,0 13-81-15,3 16-111 16,6 21-247-16</inkml:trace>
  <inkml:trace contextRef="#ctx0" brushRef="#br0" timeOffset="153013.5093">27163 8597 1385 0,'0'0'59'0,"0"0"-59"15,0 0-5-15,0 0 4 16,85 22-7-16,-79 12 3 16,-6 9 3-16,-7 4 4 15,-20-1-2-15,2-4 4 16,6-10-3-16,14-5 5 0,5-6-5 15,30-6 18-15,23 0 28 16,16-7-26 0,13-6-13-16,1-2-6 0,-3 0 1 15,-3-2-6-15,-11-9-42 16,-11-1-113-16,-21-1-144 16,-23-5-722-16</inkml:trace>
  <inkml:trace contextRef="#ctx0" brushRef="#br0" timeOffset="172678.244">20732 11250 1282 0,'0'0'47'0,"0"0"-47"15,0 0 2-15,-105-22-5 16,71 33 3-16,2 9-11 15,9 5 10-15,12 5-10 16,11 2 11-16,9 3 0 16,25 2 5-16,13 0-8 15,2 0 3-15,-6 1-3 16,-7 0 1-16,-15-1 0 16,-16-2-2-16,-5-3 3 15,-19-5-25-15,-18-10 25 0,-11-8-2 16,-1-9 3-1,4 0 35-15,5-13 5 0,13-10 12 16,11-4-3 0,16-9-9-16,7-7-6 0,26-3-26 15,17-4-7-15,9 4 12 16,1 5-12-16,-7 9 4 16,-14 9-5-16,-16 9-2 15,-13 5-28-15,-10 5-69 16,0 4-43-16,0 0-82 15,0 0-174-15</inkml:trace>
  <inkml:trace contextRef="#ctx0" brushRef="#br0" timeOffset="172977.5756">21093 11318 1156 0,'0'0'116'15,"0"0"-91"-15,0 0-18 16,0 0 31-16,0 0 17 15,0 0-36-15,-87 102-9 16,87-58-7-16,0-2-1 16,25-7 0-16,16-9 3 15,9-12 9-15,-3-12-12 16,-6-2 5-16,-9-11 14 16,-16-15 13-16,-7-8 13 15,-9-6-13-15,-7-4-20 16,-24 2-4-16,-10 5-10 0,-4 7-3 15,7 14-3-15,6 11-50 16,14 5-83-16,15 14-95 16,3 11-119-16</inkml:trace>
  <inkml:trace contextRef="#ctx0" brushRef="#br0" timeOffset="173191.3053">21569 11222 1285 0,'0'0'64'0,"0"0"-5"16,0 0-35-16,0 0 15 15,0 0-20-15,0 0-19 16,20 62 0-16,-7-7-2 16,0 6 2-16,0 1-4 15,-1-3 4-15,-4-4-60 16,-2-9-9-16,0-6-28 15,5-13-58-15,5-11-103 16</inkml:trace>
  <inkml:trace contextRef="#ctx0" brushRef="#br0" timeOffset="173403.43">21900 11329 1151 0,'0'0'49'15,"-84"-7"-47"-15,52 11 47 0,10 19 38 16,8 10-53-16,9 7 0 16,5 5-31-16,2-4 0 15,26-5-3-15,14-9-23 16,10-9-75-16,8-17-149 16,-2-1-556-16</inkml:trace>
  <inkml:trace contextRef="#ctx0" brushRef="#br0" timeOffset="173826.5">22124 11344 1130 0,'0'0'122'16,"0"0"-84"-16,0 0-38 0,0 0 14 15,0 0 3-15,0 0 25 16,5 103-38-16,3-63-3 16,1-9-2-16,3-9-8 15,1-9-27-15,1-8-4 16,2-5-12-16,-1-5 16 15,3-20 11-15,-3-3 13 16,-2 1 12-16,-2 5 1 16,-4 8 25-16,-1 7 21 15,-3 7-10-15,0 0-27 16,-1 13-10-16,-2 12-5 16,1 6 2-16,-1 0 3 15,3-5 0-15,5-9 0 0,2-5 2 16,3-8-2-16,5-4 1 15,2-4 5-15,2-20 5 16,0-9-11-16,-2-3 9 16,-2-1 25-16,-5 6 2 15,-1 13 13-15,-3 9 22 16,2 9-28-16,2 3-33 16,1 23-9-16,2 15-1 15,-4 6 0-15,-5 3 0 16,1-2-7-16,-2-9 7 0,4-6-33 15,9-12-81 1,8-14-42-16,5-7-205 16</inkml:trace>
  <inkml:trace contextRef="#ctx0" brushRef="#br0" timeOffset="174046.9743">23038 10956 1410 0,'0'0'104'0,"0"0"-93"16,0 0 15-16,0 0 7 16,-58 139 9-16,34-36-2 15,6 23-30-15,2 14-4 16,1 2-4-16,-1 2 0 16,0-11-2-16,5-10 0 0,5-14-52 15,6-12-75 1,0-22-147-16,1-28-203 0</inkml:trace>
  <inkml:trace contextRef="#ctx0" brushRef="#br0" timeOffset="174415.0671">23311 11415 1395 0,'0'0'58'0,"0"0"-58"15,0 0-3-15,-52 75 3 0,32-9 11 16,4 6-7-16,4-3-8 16,11-8-41-16,1-12-32 15,0-15 20-15,13-11 6 16,6-13 26-16,1-8 24 16,4-2 1-16,1-4 8 15,-3-4 48-15,-2-2 23 16,-2 10 13-16,-2 0-63 15,4 4-14-15,2 10 35 16,-2 4-33-16,3 0 15 16,1-3-22-16,3-1 0 15,4-5 6-15,2 0-14 16,1 0-4-16,1-7 2 16,1 2-65-16,0-4-122 15,-3 0-123-15,-10-6-511 0</inkml:trace>
  <inkml:trace contextRef="#ctx0" brushRef="#br0" timeOffset="181908.9783">26561 10753 262 0,'0'0'905'0,"0"0"-903"15,0 0-1-15,-106-61 9 16,77 59-10-16,3 2 24 15,-4 11-18-15,-2 19 4 0,0 14-8 16,3 9-2 0,10 8 5-16,8 0-3 0,11 1 2 15,2-4-4-15,25-5 0 16,9-7 1-16,8-12-1 16,0-12-7-16,-1-10 1 15,-8-10 7-15,-9-2-3 16,-10-2 3-16,-6-16-1 15,-6 0 30-15,-4-5-9 16,0 1 12-16,0 0 10 16,-14 3-31-16,5 5-4 15,2 3-8-15,1 3-2 16,6 4-15-16,0 0-69 16,18 1-96-16,10 0-119 15</inkml:trace>
  <inkml:trace contextRef="#ctx0" brushRef="#br0" timeOffset="182261.5913">26962 10819 1185 0,'0'0'30'16,"0"0"-17"-16,0 0-2 15,0 0 12-15,0 0-10 16,0 0-13-16,-69 48-1 0,54 1-6 16,7 3 7-16,8-1 0 15,10-2-1 1,23-10 1-16,12-7-4 0,5-11-17 16,4-12-8-16,-6-9 29 15,-7 0-1 1,-11-19 2-16,-10-5 37 0,-10-5 15 15,-9-4 18-15,-1-3-8 16,-11 1-38-16,-16-1-13 16,-4 7-11-16,-4 6 3 15,7 9-8-15,8 8-16 0,12 6-76 16,8 0-78 0,11 14-224-16</inkml:trace>
  <inkml:trace contextRef="#ctx0" brushRef="#br0" timeOffset="182526.3418">27712 10713 860 0,'0'0'419'15,"0"0"-383"-15,0 0-25 16,0 0 33-16,0 0 45 15,0 0-54-15,-3-51-35 0,25 81-4 16,3 10-1 0,-1 10 5-16,-5 2-1 0,-9 3-37 15,-7-4-9-15,-3-2-27 16,0-5-43-16,0-6-47 16,-1-8-103-1</inkml:trace>
  <inkml:trace contextRef="#ctx0" brushRef="#br0" timeOffset="182758.8757">28011 10779 1033 0,'0'0'68'0,"0"0"-38"15,-117-38 0-15,74 38 13 16,7 12 5-16,10 19-26 0,12 9-19 15,12 7 2-15,2 0-5 16,26-3 0-16,11-7-1 16,7-8-1-16,3-9-37 15,0-10-43-15,0-10-81 16,-3 0-117-16</inkml:trace>
  <inkml:trace contextRef="#ctx0" brushRef="#br0" timeOffset="183209.587">28176 10800 854 0,'0'0'100'0,"0"0"-19"16,0 0-3-16,0 0 17 16,0 0-26-16,0 0-69 15,20-1-4-15,-14 41 1 16,0 0 3-16,-2 1-1 16,-1-5 1-16,5-7-54 15,-1-7 3-15,2-10-16 16,3-6 12-16,3-6-12 15,0 0 31-15,1-16 32 16,-1-6 4-16,-2-3 36 16,0 0 36-16,-6 2 21 15,3 5-27-15,-4 5 11 16,-3 8-33-16,2 5-16 16,1 0-28-16,4 5-4 0,2 13-1 15,0 1 4-15,0 0-5 16,-1-5 3-16,2-3-29 15,0-6-1 1,4-5 6-16,-4 0-2 0,3-5 29 16,-3-13 0-1,-1-2 0-15,-1 1 8 16,-3 5 16-16,-2 6 23 0,-3 4-2 16,0 4-29-16,3 0-16 15,0 12-19-15,3 11 13 16,3 3 6-16,1 0 0 15,1-5-3-15,6-5-8 16,10-4-45-16,8-11-60 0,9-1-164 16</inkml:trace>
  <inkml:trace contextRef="#ctx0" brushRef="#br0" timeOffset="183420.3081">29115 10528 936 0,'0'0'134'0,"0"0"-23"15,0 0-26-15,0 0 4 16,0 0-51-16,0 0-37 16,-66 56 7-16,40 21 35 15,6 9-5-15,1 9 10 16,2 0-30-16,-2-1-15 16,1-7-2-16,0-2-1 15,-3-4-3-15,0-3-49 16,3-12-109-16,5-15-134 15</inkml:trace>
  <inkml:trace contextRef="#ctx0" brushRef="#br0" timeOffset="183782.3988">29464 10889 1364 0,'0'0'27'0,"0"0"-27"16,0 0-14-16,0 0 11 0,-75 106-1 16,63-51 4-1,6 0-69-15,6-9-28 16,0-8-57-16,12-16-14 16,11-12 57-16,3-10-28 0,3-3 79 15,1-15 60-15,-5-2 201 16,-1 4 39-16,-5 3-106 15,-2 8-30-15,-1 5-12 16,1 3-62-16,4 20 1 31,-1 3-8-31,-3 8-13 0,-1 0-9 0,-1 0 8 16,3-2-15-16,4-3 6 16,8-1-54-16,9-3-71 15,6-13-116-15,-2-4-358 0</inkml:trace>
  <inkml:trace contextRef="#ctx0" brushRef="#br0" timeOffset="184613.5319">26450 11085 811 0,'0'0'29'0,"0"0"-29"15,0 0 2-15,0 0 46 0,0 0 2 16,0 0-31 0,-28-10-14-16,35 9 2 0,1 0-7 15,-2 1 48-15,-2 0-10 16,-1 0 22-16,0 0-35 15,0 0-14 1,2 0-11-16,-2 0-2 0,0 0-1 16,-2 2-36-16,-1 7-103 15,0-2-107-15</inkml:trace>
  <inkml:trace contextRef="#ctx0" brushRef="#br0" timeOffset="188327.088">26222 3452 1059 0,'0'0'129'0,"0"0"-81"0,0 0-30 16,0 0 65-16,0 0 2 15,0 0-30-15,39-71-44 16,-14 69-10-16,2 2-1 16,1 0 0-16,-5 8-3 15,-7 4-6-15,-7 5 3 16,-9 5-6-16,0 4 0 15,-6 2 7-15,-13 0 4 16,1-3 1-16,6-6 0 16,4-6 1-16,7-5-2 15,1-1 1-15,0-1 0 16,18 0 3-16,10-3 3 16,7-3-6-16,5 0 0 0,2 0-46 15,-2-2-57 1,0-8-54-16,-3-3-75 0,-2-6-120 15</inkml:trace>
  <inkml:trace contextRef="#ctx0" brushRef="#br0" timeOffset="188595.4903">26817 3359 926 0,'0'0'91'0,"0"0"-55"15,0 0-21-15,0 0 53 16,0 0-27-16,0 0-30 15,-15-14-11-15,8 28 0 0,1 2-1 16,6 3 7 0,0-1-4-16,3 4 14 0,12 1-6 15,7 2 9-15,0 0-9 16,2-2 2-16,-1 3 1 16,-2-4-8-16,-5-1 1 15,-7-4-6 1,-7-1 1-16,-2-6-1 0,-2 2 1 15,-22-4-1-15,-10-7-17 16,-7-1-71-16,-2-11-195 16,6-16-617-16</inkml:trace>
  <inkml:trace contextRef="#ctx0" brushRef="#br0" timeOffset="188752.5863">26784 3304 754 0,'0'0'459'0,"0"0"-406"0,99-19-47 16,-54 19-6-16,8 0 49 16,1 0-32-16,4 10-17 15,-1 5-11-15,-5 2-108 16,-3-3-108-16,-10-4-326 16</inkml:trace>
  <inkml:trace contextRef="#ctx0" brushRef="#br0" timeOffset="188950.5179">27387 3312 948 0,'0'0'245'16,"0"0"-179"-16,0 0-65 15,0 0 58-15,0 0-7 16,0 0-51-16,-1 42 1 16,14-1 2-16,-1 5 0 15,0 1-4-15,0 1 0 16,-3-2-32-16,-2-2-35 15,1-7-49-15,-1-9-64 16,2-10-127-16</inkml:trace>
  <inkml:trace contextRef="#ctx0" brushRef="#br0" timeOffset="189156.5051">27689 3407 929 0,'0'0'182'0,"0"0"-143"15,0 0-32-15,0 0 46 16,-87-53 16-16,63 60-43 16,2 19-25-16,1 7-1 15,6 8 7-15,8 3 0 16,7 3-7-16,5-1-6 16,27-6-50-16,10-12-39 15,10-16-161-15</inkml:trace>
  <inkml:trace contextRef="#ctx0" brushRef="#br0" timeOffset="189658.3534">27890 3398 1216 0,'0'0'77'16,"0"0"-76"-16,0 0 0 16,0 0-1-16,0 0 3 15,0 0 14-15,9 104-13 16,6-67-4-16,6-2-1 15,2-8-3-15,4-7-35 16,0-9-15-16,-1-11-25 16,-2 0 12-16,-5-16 61 15,-6-9 6-15,-1-4 29 16,-4 2 34-16,-1 5-4 0,-2 8 26 16,-2 7-18-1,0 7-8-15,4 0-53 16,2 10-6-16,2 15-13 15,2 5 6-15,-1 2 6 0,-4-4-4 16,-3-3 5-16,-2-10 0 16,-1-5-21-16,-2-7-27 15,0-3 11-15,0-3 32 16,3-19 4-16,3-10 1 16,3-5 0-16,4-1 5 15,4 3 24-15,5 8-8 16,2 7 23-16,-3 8-13 15,0 8-6-15,-2 4-20 16,-3 4-5-16,2 18-1 0,-6 7-1 16,-3 8-1-1,-5 2 2-15,-2 5 0 16,-1 0 1-16,-1-2-7 16,0-5-16-16,0-5-87 0,-14-10-72 15,-6-10-255-15</inkml:trace>
  <inkml:trace contextRef="#ctx0" brushRef="#br0" timeOffset="190792.0777">20066 3584 1233 0,'0'0'98'0,"0"0"-98"15,0 0 6-15,0 0-2 16,0 0 15-16,90-18-12 16,-65 23-7-16,-1 13 0 15,-6 6-1-15,-8-1-2 16,-7 3-7-16,-3 0 8 0,0 0-1 16,0-3 2-16,0-3-3 15,0-4 5-15,0-3-1 16,24-3 3-16,15-5-1 15,15-5 1-15,10 0-3 16,5-10-26-16,-2-11 21 16,-8-4-2-16,-13-3 7 15,-16-1 5-15,-18 1 1 16,-12 2 40-16,-1 1-21 16,-21 5-2-16,-10 7 4 15,1 7-26-15,1 4-2 16,9 2-1-16,6 0-11 15,12 8 9-15,3 11-4 16,3 7 8-16,22 5 17 16,11 5-6-16,10-3-1 0,2 0-1 15,0-3-5-15,-8-3 3 16,-8-4-7-16,-13-4 5 16,-13-7-10-16,-6-4 0 15,-37-5-77-15,-28-3-86 16,-20-13-425-16</inkml:trace>
  <inkml:trace contextRef="#ctx0" brushRef="#br0" timeOffset="190940.6673">20506 3523 1198 0,'0'0'38'0,"142"-2"-38"15,-55 2 3 1,-2 4-2-16,-3 3-2 0,-6-5-147 15,-12-2-506-15</inkml:trace>
  <inkml:trace contextRef="#ctx0" brushRef="#br0" timeOffset="191134.9763">21167 3404 1253 0,'0'0'108'16,"0"0"-97"-16,0 0-1 0,0 0 10 15,0 0 17 1,40 95-16-16,-17-42-11 0,-2 2-10 16,-5-5 4-16,-7-3-9 15,-1-9-57-15,-1-7-63 16,6-10-62 0,7-13-135-16</inkml:trace>
  <inkml:trace contextRef="#ctx0" brushRef="#br0" timeOffset="191317.7563">21440 3517 997 0,'0'0'175'0,"0"0"-139"15,-97-30-33-15,66 30 40 0,6 14 50 16,10 15-54-16,10 9-12 16,5 8-10-16,18-1-17 15,23-6 0 1,12-10-10-16,5-13-71 0,2-11-44 15,-5-5-77-15,-8-14-122 16</inkml:trace>
  <inkml:trace contextRef="#ctx0" brushRef="#br0" timeOffset="191792.4573">21673 3498 878 0,'0'0'178'0,"0"0"-60"16,0 0 3-16,0 0-30 15,0 0-57-15,0 0-34 16,25 25 0-16,-11 19 0 15,-4-2 7-15,1-3-7 0,-4-10 0 16,1-10 2 0,-2-6-7-16,-1-9-2 0,1-4-39 15,0-4 33-15,2-20 9 16,1-5 3-16,3-6 1 16,-2 3 2-16,2 6 42 15,-1 5-19-15,-2 14 13 16,-2 2 9-16,3 5-31 15,-2 0-13-15,3 16-3 16,-3 6-7-16,0 1 3 16,-4 0 4-16,1-6-1 15,-1-6-3-15,-1-5-60 16,5-6-2-16,-2 0 34 16,3-14 26-16,5-11-2 15,3-5-5-15,5 3 13 16,2-4 18-16,0 9-3 15,3 5 38-15,-5 8 7 0,-2 4-14 16,-7 5-5-16,-2 0-31 16,-1 11-5-16,-4 12-5 15,2 7 3-15,-2 5-4 16,1 3 1-16,0 2 0 16,4-3-4-16,10-2-84 15,4-7-150-15,6-9-496 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48:37.38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2402 2490 1004 0,'0'0'107'15,"0"0"-75"-15,-79-94-32 16,34 74 41-16,-6 8 25 16,0 12-18-16,-7 0-16 15,3 25-24-15,3 10 2 16,2 10-5-16,12 0 9 15,14 4-1-15,15-4-12 16,9-2 1-16,22-2 2 16,19-6-2-16,9-6-2 15,7-7 0-15,12-9-37 0,5-8-21 16,1-5-45-16,0-5-18 16,-6-19 3-16,-9-4 18 15,-12-10 67-15,-14-5 33 16,-10-2 41-16,-12 1 66 15,-8 2 7-15,-4 9-11 16,-7 8-23-16,-21 8-55 16,-3 11 2-16,-7 6-15 15,-2 12-4-15,4 18 2 16,3 8-9-16,14 1-1 16,11-1 0-16,8-3 2 15,8-6-5-15,20-7 3 0,11-8-23 16,7-7-11-1,2-7-23-15,1-1 12 0,-13-16 10 16,-6-6 23 0,-18-5 12-16,-5 0 11 0,-7 2 26 15,-4 2 43 1,-10 6-36-16,-1 11-6 0,-1 4-37 16,7 3-1-16,0 10-3 15,8 14-8-15,1 3 11 16,4 1-5-16,20-6 1 15,9-3-8-15,10-7 0 16,0-7-27-16,2-5 9 0,-5 0-2 16,-7-11 21-16,-11-10 7 15,-11-2 8-15,-8-3 1 16,-3 0 24-16,-3 0 13 16,-16 5-15-16,-1 7-22 15,-1 8-3-15,8 6-2 16,4 4-7-16,9 16-7 15,2 5 4-15,17 1 2 16,3 3 3-16,6-3-5 16,-5-1 9-16,-2-1-2 15,-8-4-1-15,-4-3 4 16,-9-1-1-16,0-2-1 16,-25-4 2-16,-17-4 26 15,-13-6 1-15,-6 0-19 16,4 0-8-16,18-6-7 0,18-6-106 15,21-4-204-15</inkml:trace>
  <inkml:trace contextRef="#ctx0" brushRef="#br0" timeOffset="300.5149">3192 2638 1150 0,'0'0'107'16,"0"0"-102"-16,0 0-1 15,0 0 32-15,0 0-11 0,102-31-25 16,-72 22 4 0,-7-1-5-16,-3-3 6 15,-8 2-5-15,-9 1 4 0,-3 0 0 16,0 0 24-16,-15 3-27 16,-8 4 0-16,-2 3-2 15,-2 0-5-15,2 14 5 16,10 7-6-16,3 7 1 15,9 1 5-15,3 1 2 16,5 1 5 0,17-4-1-16,8-2 1 0,4-8-12 15,2-6-27-15,10-6-76 16,11-5-128-16</inkml:trace>
  <inkml:trace contextRef="#ctx0" brushRef="#br0" timeOffset="460.2532">3694 2594 1008 0,'0'0'176'0,"0"0"-150"15,0 0-21-15,0 0-1 16,0 0-4-16,122-3-11 16,-64 3-112-16,2 0-133 15,-1-3-548-15</inkml:trace>
  <inkml:trace contextRef="#ctx0" brushRef="#br0" timeOffset="659.2939">4262 2386 1099 0,'0'0'82'0,"0"0"-47"16,0 0 31-16,0 0 45 16,0 0-73-16,0 0-38 15,-28-2-8-15,28 46 8 16,0 5 16-16,0 2-16 15,10-4 3-15,2-6-3 16,3-6-16-16,0-5-42 16,1-10-63-16,-1-11-65 15,0-9-152-15</inkml:trace>
  <inkml:trace contextRef="#ctx0" brushRef="#br0" timeOffset="1040.435">4451 2353 1054 0,'0'0'112'0,"0"0"-58"16,0 0-23-16,0 0-9 15,0 0-22-15,-5 82 37 16,18-34-21-16,4 3-11 16,-1-6-5-16,-4-3 0 15,-2-5-4-15,-4-3-27 16,-4-5-39-16,-2-4-19 15,-8-2-51-15,-16-10-48 16,-12-1 16-16,-10-11 62 16,-7-1 110-16,0 0 32 0,4-1 57 15,16-6 59-15,14 2 22 16,13 2-70 0,6 2 10-16,24 1-11 15,26 0-67-15,22-1-16 0,7 0-1 16,0-5 0-16,-13-1-8 15,-6-4-6-15,-8-2 3 16,-4-2-4-16,-8-2-10 16,-12-2-58-16,-20-4-146 15,-8-4-244-15</inkml:trace>
  <inkml:trace contextRef="#ctx0" brushRef="#br0" timeOffset="1199.7906">3985 2333 643 0,'0'0'607'0,"113"-26"-585"15,-31 15-19-15,10-2 10 0,4 0 8 16,4 0-21-16,-6-3-27 16,-15-6-214-16,-21-2-523 15</inkml:trace>
  <inkml:trace contextRef="#ctx0" brushRef="#br0" timeOffset="1401.4013">4625 2066 762 0,'0'0'335'0,"0"0"-334"0,86 70 43 16,-20-15 82-16,11 16-14 16,-2 15-11-16,-8 10-50 15,-15 5-25-15,-22 0-16 16,-21-7-4-16,-9-13-12 15,-48-11 5-15,-37-15-30 16,-37-17-58-16,-39-18-143 16,-30-20-510-16</inkml:trace>
  <inkml:trace contextRef="#ctx0" brushRef="#br0" timeOffset="4773.7655">6460 2596 1232 0,'0'0'100'16,"0"0"-50"-16,0 0 8 16,0 0 12-16,0 0-24 15,0 0-40-15,3-47-6 16,-3 79-13-16,0 11 9 16,4 12 8-16,15 5-14 15,4-1-1-15,4-5-32 16,-5-4 11-16,-7-8-31 15,-8-9-2-15,-7-9-16 0,-13-8-5 16,-20-10 4-16,-4-6 61 16,-5 0 21-1,1-9 26-15,6-4 15 0,10 3 7 16,16 4 15-16,9 5-4 16,0 1 17-16,34 0-40 15,23 0-34-15,18 0-1 16,8 0 2-16,2 0-3 15,-7 0 0-15,-10 0-1 16,-8 0-32-16,-18-13-82 16,-23-12-132-16</inkml:trace>
  <inkml:trace contextRef="#ctx0" brushRef="#br0" timeOffset="5267.0302">6464 2574 1135 0,'0'0'48'16,"121"-58"-45"-16,-42 27-3 16,5-3 6-16,-11 2-6 15,-5 2 5-15,-15 4-5 16,-15 5-1-16,-15 8 1 16,-10 7 1-16,-7 4 43 15,-1 2-12-15,1 12-32 16,2 26-3-16,3 15 2 15,1 12 1-15,-2 9 19 16,-1 3-4-16,-1 6 7 0,-5 2-16 16,-3-2-2-16,0-3-5 15,0-7 1-15,0-9-6 16,7-9-6-16,10-11-36 16,5-13-9-16,11-10 14 15,9-15-24-15,8-6 32 16,5-4 8-16,-5-18 15 15,-6-5 9-15,-12-6 4 16,-14-4-1-16,-15-4 10 16,-3-3 0-16,-20 0 48 15,-26-5-25-15,-12 4-5 16,-6 3 19-16,1 7 11 16,14 6-15-16,14 11 6 15,16 8-27-15,15 7 7 16,4 0-11-16,9 2-18 0,28 0-5 15,21 0-48-15,20 1-39 16,4 0-100-16,4-6-265 16</inkml:trace>
  <inkml:trace contextRef="#ctx0" brushRef="#br0" timeOffset="5475.7732">8095 2495 1230 0,'0'0'39'0,"0"0"-7"0,0 0 76 16,0 0-47-16,0 0-49 16,0 0-12-16,6 25-18 15,3 26 14 1,10 10 7-16,3 1-3 0,0 0 0 16,-2-3-49-16,-5-3-22 15,0-11-59-15,-6-9-46 16,-6-18-196-16</inkml:trace>
  <inkml:trace contextRef="#ctx0" brushRef="#br0" timeOffset="6033.0975">7907 2681 1171 0,'0'0'59'16,"0"0"-37"-1,0 0-21-15,134-68 13 0,-58 56 13 16,8 2-24-16,-7-2-1 15,-16 2-2-15,-19-2 3 16,-18 3-2-16,-15 5 0 16,-6 2-1-16,-3 2 36 15,0 6-36-15,0 20-23 16,0 10 20-16,0 9 3 16,3 3-2-1,9-5 1-15,3-6-26 0,1-7 4 16,1-13-3-16,5-7 10 15,2-10-13-15,3 0-29 16,-2-8 9-16,-2-14 27 0,-7-1 22 16,-10 0 24-16,-1 5 42 15,-5 5-4-15,0 9 10 16,1 2-35-16,7 2-37 16,9 0-20-16,13 15 17 15,11 0 0-15,12-1 5 16,14-3-2-16,11-5 5 15,0-6-3-15,-7 0 5 16,-22-5-5-16,-20-12 0 16,-22-5 16-16,-7-3 27 15,-9 0 0-15,-18 5-30 16,-1 10-13-16,1 10 5 16,8 0-7-16,4 21-15 15,9 11 11-15,6 8 4 16,0 4 2-16,22-1 3 0,8-5-3 15,6-5-4-15,10-6-47 16,11-11-68-16,13-12-167 16</inkml:trace>
  <inkml:trace contextRef="#ctx0" brushRef="#br0" timeOffset="6390.619">10379 2801 1083 0,'0'0'348'0,"0"0"-274"15,0 0-74-15,0 0-2 16,0 0-9-16,0 0 10 0,0 78 1 16,5-16 23-1,-2 5-16-15,-2 2-7 0,-1 0 4 16,0-1-8-16,0-6-47 15,0-8-72-15,2-13-44 16,12-14-153-16</inkml:trace>
  <inkml:trace contextRef="#ctx0" brushRef="#br0" timeOffset="6617.0772">10233 2803 1278 0,'0'0'17'0,"0"-84"-7"16,15 63 63-16,16 11 0 0,14 10-65 16,7 11-8-16,9 24-3 15,-7 12-4-15,-17 5-12 16,-16 0-25-16,-21-6-26 16,-4-8-10-16,-26-11 18 15,4-8-31-15,4-7 6 16,17-6-46-16,5-6-56 15,33 0-367-15</inkml:trace>
  <inkml:trace contextRef="#ctx0" brushRef="#br0" timeOffset="6932.587">10994 2860 1028 0,'0'0'202'0,"0"0"-157"15,0 0-40-15,-123-47 6 16,61 47 23-16,-1 13-12 0,11 13-22 15,18 7 2-15,20 1-5 16,14 0 0-16,24-3-22 16,30-7 12-16,13-9-24 15,3-9-25-15,-8-6-5 16,-12-10 17-16,-19-18 50 16,-16-6 20-16,-12-4 54 15,-3-4 36-15,-21 3-54 16,0 9 7-16,0 11 2 15,11 11-35-15,6 8-29 0,4 10-1 16,0 20-18-16,0 16 16 16,16 6-8-16,11 3-29 15,4-4-62 1,6-10-91-16,-1-16-273 16</inkml:trace>
  <inkml:trace contextRef="#ctx0" brushRef="#br0" timeOffset="7366.9935">11301 2810 881 0,'0'0'466'16,"0"0"-408"-16,0 0-58 16,0 0 5-16,0 0-4 0,112 23 1 15,-76 15-1 1,-7 4 0-16,-7-2-1 0,-9-3 0 15,-12-7 0-15,-1-9-11 16,0-9-20-16,0-8-16 16,-7-4-20-1,0-4 8-15,2-20 39 0,5-9-109 16,0-6 29-16,5-3 85 16,15-4 15-1,7-3 39-15,-2 0 3 0,-3 1 1 16,-6 4 37-16,-10 5 35 15,-6 6 2-15,0 9-33 16,0 10-2-16,0 9-32 0,0 5-18 16,3 5-32-16,13 21-3 15,11 17-2-15,6 15 5 16,3 9 0-16,-5-1-2 16,-4-3 2-16,-12-4-24 15,-2-6-9-15,-5-4-66 16,-4-6-20-16,-1-8-51 15,-3-15-261-15</inkml:trace>
  <inkml:trace contextRef="#ctx0" brushRef="#br0" timeOffset="7581.1388">11725 2909 1300 0,'0'0'93'0,"0"0"-90"15,82-20 23-15,-38 20 43 16,6 6-32-16,4 13-26 16,-7 3-11-16,-11 0-1 15,-9 2 0-15,-12-2-9 16,-9 1-21-16,-6-2-80 16,0-3-22-16,-12-8-73 15,-6-10-244-15</inkml:trace>
  <inkml:trace contextRef="#ctx0" brushRef="#br0" timeOffset="7711.0264">12137 2833 684 0,'0'0'133'15,"0"0"-133"-15,0 0-263 0</inkml:trace>
  <inkml:trace contextRef="#ctx0" brushRef="#br0" timeOffset="8050.5267">12326 2789 804 0,'0'0'182'0,"0"0"-152"15,0 0-28-15,0 0 74 16,-94 57 2-16,82-21-45 16,9 3 17-16,3-2-17 15,6-1 0-15,19-9-1 0,13-7-21 16,8-8 16-16,14-5-22 15,8-7 1-15,2 0-6 16,-7-14-34 0,-8-13 5-16,-19-9 22 0,-14-9 7 15,-14-9 16 1,-8-3-13-16,-3 6 16 0,-12 14 21 16,3 17-2-16,7 18 4 15,4 4-42-15,1 25-13 16,0 16 8-16,0 12 10 15,6-1-5-15,8 0 0 16,2-5 6-16,6-5-13 0,5-9-17 16,12-9-81-16,3-11-45 15,1-13-192-15</inkml:trace>
  <inkml:trace contextRef="#ctx0" brushRef="#br0" timeOffset="8317.0816">13008 3011 1155 0,'0'0'115'0,"0"0"-115"16,0 0 3-16,85-41 42 15,-52 25-28-15,-3-2-9 16,-8-3 6-16,-12 0-8 16,-8 3 55-16,-2 6-16 15,0 8-25-15,0 4-16 16,-6 4-4-16,-3 21-15 15,1 11 14-15,8 6 1 0,0 1 14 16,14-7 3-16,8-8 0 16,5-8-1-16,6-8-13 15,7-7-3-15,7-5-15 16,-1-11-173-16,-10-27-292 16</inkml:trace>
  <inkml:trace contextRef="#ctx0" brushRef="#br0" timeOffset="8763.2232">14558 2389 1394 0,'0'0'99'16,"0"0"-99"-16,0 0-36 16,0 0 34-16,42 130 0 15,-23-54 2-15,-1 8 0 16,0 6 2-16,-6-2-5 15,0-3-108-15,-2-8-64 16,4-19-141-16</inkml:trace>
  <inkml:trace contextRef="#ctx0" brushRef="#br0" timeOffset="9421.58">14513 2896 1364 0,'0'0'110'16,"45"-77"-75"-16,-12 41-31 15,10 7 30-15,9 9 16 0,8 13-42 16,7 7-5 0,2 9-3-16,-7 22-4 15,-8 9 0-15,-17 7-46 16,-13 4-54-16,-18-3-26 15,-6-6-15-15,-19-10-42 16,-11-11-53-16,0-12 66 0,3-9 174 16,3-3 85-16,5-16 68 15,9-8 28-15,8-4-64 16,2-1-8-16,9 2-32 16,22 7-50-16,14 9-27 15,12 9-30-15,11 5-1 16,7 0 4-16,2 6-2 15,-5 3-4-15,-11-3 14 0,-10-6 19 16,-15 0 2-16,-14-10 2 16,-11-8 60-1,-11-3 16-15,0-3 1 0,-15 4-26 16,-15 1-47-16,-9 7-7 16,-1 11-1-1,1 1-7-15,6 20 1 0,9 16-11 16,11 6 9-16,12 2 6 15,1-3 1-15,17-8 0 16,13-8 2-16,3-10 0 16,1-9 13-16,-2-6 3 15,-2 0 5-15,-5-18 23 16,-3-7-9-16,-4-5 5 0,-5 1-11 16,-2 2-13-1,-5 7 3-15,-3 9-6 0,0 9-10 16,2 2-4-16,2 7-13 15,3 18-18-15,3 10 27 16,0 5-23-16,-1-2-31 16,-5-3-67-16,3-8-12 15,0-9-82 1,9-14-363-16</inkml:trace>
  <inkml:trace contextRef="#ctx0" brushRef="#br0" timeOffset="10349.2815">15947 2826 558 0,'0'0'742'16,"0"0"-669"-1,0 0-73-15,0 0-12 0,0 0 12 16,0 0 1-16,15 106 1 16,1-72-3-16,-1-9 1 15,-2-9-12-15,-3-8-4 16,-4-6-3-16,0-2 14 15,-1 0 3-15,1-13 4 16,2-6 9-16,-1-3-4 16,2-2 2-16,-1 4 27 15,1 0-29-15,0 5 24 0,4 5 18 32,1 5-23-32,5 5-13 0,6 0-13 15,3 0-1-15,2 9-7 16,-1 2 4-16,-2-2-14 0,-2-5 6 15,-4-4-19 1,-4 0 27-16,-1-4-1 0,-6-12 5 16,0-8 15-16,0-2-10 15,-4-5 5-15,-5 0 3 16,-1 3-10-16,0 5 13 16,0 8-8-16,-9 9-6 15,0 6-2-15,-4 0-13 16,-1 18-5-16,-4 15 15 15,3 9-5-15,4 3 7 0,11-3 1 16,0-5-7 0,8-7 2-16,15-9 7 0,7-9-2 15,11-6 9 1,7-6-5-16,10 0 9 0,4-11-11 16,-4-14 1-1,-3-7 10-15,-10-8-10 0,-6-9 1 16,-11-7 6-16,-13-2-9 15,-12-1 26-15,-3 7-3 16,-5 11-5-16,-9 14 4 16,1 14-18-16,6 13 9 15,-2 2-14-15,2 26-13 16,1 16 9-16,4 13 4 0,2 10-3 16,11 1-1-1,11-6-12-15,3-9 2 0,-1-10-3 16,0-12-33-16,0-12 12 15,4-9-14-15,1-10 23 16,2 0 10 0,3-11-22-16,-1-13 19 0,-3-8 4 15,-8-5 14-15,-11-4 4 16,-8 2 4-16,-3 7 12 16,0 10 5-16,0 11-13 15,0 9 0-15,0 2-8 16,0 20-24-16,18 13 19 15,4 6 5-15,1 3 9 16,-1-7-8-16,-10-2 5 0,-5-7 13 16,-6-6 15-16,-1-1-10 15,0-5 7-15,-3-3-25 16,-11-3 5-16,-8 0 13 16,-8-7-15-16,-6-1-9 15,-3 0-58-15,0-19-167 16,8-11-787-16</inkml:trace>
  <inkml:trace contextRef="#ctx0" brushRef="#br0" timeOffset="11078.685">18129 2858 1367 0,'0'0'59'16,"0"0"-59"-16,0 0-70 16,0 0 44-16,0 0 11 15,0 0 15-15,66 96 0 16,-39-59 2-16,3-5-3 16,1-7 1-16,2-9 0 0,-6-6-3 15,-8-10-4-15,-4 0 7 16,-7-8 0-16,-8-13 3 15,0-1 17-15,0 0 1 16,-11 5-6-16,-1 7 15 16,6 6-25-16,3 4-5 15,2 3-18-15,1 15-8 16,0 8 26-16,15 2-9 16,16-3 4-16,9-4 2 15,2-8 6-15,-6-9 1 16,-9-4 0-16,-9 0 27 15,-11-17 47-15,-7-7-2 16,0-5-40-16,-16-7-12 0,-14 1-24 16,-4 4 0-16,-1 9-1 15,6 13-20-15,2 9-83 16,12 0-111-16,15 16-143 16,4 5-462-16</inkml:trace>
  <inkml:trace contextRef="#ctx0" brushRef="#br0" timeOffset="11244.965">18725 2977 1117 0,'0'0'195'0,"0"0"-146"16,0 0-48-16,0 0-1 16,0 0 4-16,0 0-2 15,27 55-2-15,-15-24 0 16,4 0-12-16,1-8-99 0,0-11-165 15</inkml:trace>
  <inkml:trace contextRef="#ctx0" brushRef="#br0" timeOffset="11376.839">18649 2699 810 0,'0'0'0'0,"98"-7"-9"16</inkml:trace>
  <inkml:trace contextRef="#ctx0" brushRef="#br0" timeOffset="11551.3345">19023 2692 1139 0,'0'0'91'0,"0"0"-91"16,0 0-11-16,0 0 11 15,-10 117 45-15,19-63-26 16,15 6 2-16,10 1-5 16,2-1-16-16,0-8 0 15,-5-6-91-15,-7-15-187 16,-15-16-391-16</inkml:trace>
  <inkml:trace contextRef="#ctx0" brushRef="#br0" timeOffset="11965.9054">18880 2939 669 0,'0'0'374'0,"97"-16"-374"15,-31 12 0-15,2-6 7 16,-4 0 38-16,-8-4 11 16,-13-2 5-16,-15-3-11 15,-14 2 29-15,-11 3 39 16,-3 5-21-16,0 7-60 15,0 2-37-15,0 5-11 16,-8 21-15-16,-1 13-5 0,5 8 27 16,4-3-34-1,0-6 7-15,16-10 15 0,10-9-11 16,3-9 9-16,3-7 17 16,-2-3-17-16,-2-4 11 15,-4-15 7-15,-6-6 5 16,-2 0 15-16,-4 5 10 15,-1 6 12-15,-3 10 8 16,1 4-38-16,4 0-12 16,4 11-16-16,2 10 8 15,1 4 4-15,-1 1-4 16,1 1 8-16,-4 1-48 16,3-5-60-1,0-5-49-15,-3-9-190 0</inkml:trace>
  <inkml:trace contextRef="#ctx0" brushRef="#br0" timeOffset="12474.3012">20793 2990 1160 0,'0'0'9'16,"-91"-33"-9"-16,46 30 0 0,9 3-2 16,12 3-7-1,13 20-17-15,11 8-51 0,8 6 57 16,27 3 3-16,10 0 15 15,4-3 1-15,-3-4 1 16,-12-7 0-16,-11-8 14 16,-16-8 1-16,-7-7 9 15,-6-3 2-15,-30 0 61 16,-17-13 14-16,-10-8-51 16,2-2-43-1,17 4-7-15,22 3-19 0,22 2-111 16,32 3-212-16</inkml:trace>
  <inkml:trace contextRef="#ctx0" brushRef="#br0" timeOffset="12951.6413">21034 3108 1192 0,'0'0'183'16,"0"0"-152"-16,0 0-30 16,0 0 34-16,0 0-24 15,0 0-8-15,51 124 3 16,-28-61-3-16,-4 1 1 15,-3-2-4-15,-7-1 1 16,-6-5-2-16,-3-6-49 16,0-7-21-16,0-11-12 15,0-10-26-15,0-12-31 16,0-10-23-16,0 0 40 16,0-24 44-16,0-15 79 15,-10-11 4-15,-10-9 47 16,-3-8-3-16,-4-4 64 0,6-1 30 15,3 0 6-15,7 7-50 16,7 6-14-16,4 9-35 16,0 12-15-16,12 11 3 15,12 15 14-15,9 12-51 16,5 0-2-16,10 24-10 16,-2 10-5-16,-4 4 15 15,-12-1-2-15,-17-2-11 16,-13-5 0-16,-1-6-10 15,-27-4 15-15,-10-7 10 16,-5-3-11-16,4-2 11 0,11-5 0 16,11 0-9-16,12-3-4 15,5 0-61-15,27 0-76 16,20 0-31-16,13 0-270 16</inkml:trace>
  <inkml:trace contextRef="#ctx0" brushRef="#br0" timeOffset="13253.0357">21521 3177 1053 0,'0'0'159'16,"0"0"-134"-16,0 0 12 16,0 0 29-16,86-64-42 15,-51 52-24-15,-3 2 0 16,-3 2 0-16,-10-2 1 0,-5 0-1 16,-11 0 9-16,-3 1 20 15,0 0 21-15,-20 1-50 16,-8 6-5-16,-3 2-1 15,-2 0-10-15,6 21 6 16,7 4-6-16,10 10 11 16,10 1 5-16,0 4 1 15,27 1 14-15,9-7 10 16,5-7-22-16,4-9 2 16,1-10-5-16,-2-8-22 15,-1 0-63-15,-12-16-117 16,-11-13-79-16,-10-4-19 15,-10-1 26-15</inkml:trace>
  <inkml:trace contextRef="#ctx0" brushRef="#br0" timeOffset="13856.0253">21906 3121 534 0,'0'0'276'16,"0"0"-82"-16,0 0-99 15,0 0-13-15,0 0-20 16,0 0-31-16,24-11-22 16,7 20 7-16,8-5 21 15,1 0-29-15,-1-3-1 16,-9-1-2-16,-12 0 2 15,-7 0-5-15,-9-7 19 16,-2-4-2-16,0-1 21 16,-2 3-39-16,-14 3 1 15,-5 6-2-15,-4 0-16 16,1 8 4-16,6 15 2 16,9 7 0-16,9 3 7 15,27 3-8-15,25-1 8 16,24-1 2-16,18-4-6 15,11-7 7-15,-1-6-17 0,-7-8-35 16,-16-9 35-16,-20 0 17 16,-19-23 4-16,-16-11 41 15,-12-7 44-15,-8-9-22 16,-6-3-24-16,-12 0-15 16,-21 5-4-16,-10 10-19 15,-9 11 8-15,-2 17-13 16,6 10-3-16,4 16 1 15,11 19-7-15,15 9 7 0,14 3 0 16,4-3-3-16,36-2 5 16,12-9 0-16,11-9-5 15,-1-16 3-15,-6-8 2 16,-9-1-1 0,-11-26 1-16,-12-9 6 0,-9-12 3 15,-11-15 6-15,0-7-11 16,-12-10 2-16,-12-3-6 15,2 5 2-15,4 16 3 16,4 20-5-16,7 22 7 16,4 16 25-16,3 4-32 15,0 20-4-15,0 27-37 16,0 22 37-16,3 16-4 0,16 4 8 16,1-2 0-1,4-8-19-15,-1-8-93 0,3-12-75 16,-1-18-178-1</inkml:trace>
  <inkml:trace contextRef="#ctx0" brushRef="#br0" timeOffset="14269.7349">23235 3015 263 0,'0'0'6'16,"0"0"27"-16,0 0 126 15,0 0-35-15,0 0-32 16,0 0-7-16,49 37-3 16,-47-36 0-16,-2 0-2 15,0 2-28-15,-11 4-38 16,-11 2 50-16,-6 1-12 15,2 3-43-15,5 4 0 16,11 2-9-16,10 8 0 16,12 4 0-16,22 3 1 15,7 3-1-15,-4-4 3 16,-9-6-3-16,-12-3 0 16,-11-5-1-16,-5-6 4 15,0-5 2-15,-15-5 14 16,-18-3 58-16,-15 0 7 15,-13-13-62-15,-6-8-22 16,0-5-12-16,13-1-166 0,18-1-361 16</inkml:trace>
  <inkml:trace contextRef="#ctx0" brushRef="#br0" timeOffset="20923.1158">2733 4895 996 0,'0'0'218'0,"0"0"-202"15,0 0-16-15,0 0-14 16,0 0 11-16,0 73 3 16,0-35 14-16,0 1-13 15,0 0 4 1,0-4 0-16,1-3-2 0,4-5 6 15,-1-5-9-15,1-5 3 16,-2-3-1-16,0-4-2 16,-3-4-13-16,4-6-58 15,-4 0-104-15,0-2-156 16</inkml:trace>
  <inkml:trace contextRef="#ctx0" brushRef="#br0" timeOffset="21497.5531">2102 4584 1195 0,'0'0'61'0,"0"0"-29"16,0 0 12-16,0 0 32 16,0 0-39-16,0 0-37 15,79-11-7-15,-33 51-1 16,3 12 7-16,-5 7-6 16,-6 5 6-16,-8 1-4 15,-3-8-36-15,-6-1 2 16,0-13-28-16,-8-10 0 0,-1-14 32 15,-6-8 29-15,2-11 6 16,-2-5 17-16,0-20 45 16,2-11-8-16,-3-6 18 15,-2-9-16-15,-3-2-19 16,0-9-20-16,0 0 17 16,3 6-6-16,0 8-26 15,3 12-4-15,1 13 0 16,-1 13-58-16,5 10-37 15,8 9-86-15,5 17-157 16</inkml:trace>
  <inkml:trace contextRef="#ctx0" brushRef="#br0" timeOffset="22054.1669">3179 5003 768 0,'0'0'110'0,"0"0"-110"15,0 0 0-15,0 0 72 16,0 0-6-16,0 0-43 15,0 32-2-15,0-29-2 0,-3-3-3 16,3 0 14-16,0 0 26 16,0 0 16-1,0-4-15-15,0-8-47 0,0 1 3 16,11 5 16-16,2 2-14 16,-1 2-15-16,1 2-4 15,-1 0 3-15,3 16-6 16,-3 5 4-16,-6 3 0 15,-6 2-6-15,0-1 9 16,-6-2-2-16,-10-6 2 16,1-5-4-16,-3-5-4 15,9-7-91-15,4 0-142 16,5-17-689-16</inkml:trace>
  <inkml:trace contextRef="#ctx0" brushRef="#br0" timeOffset="22420.1789">3385 4594 1348 0,'0'0'34'16,"0"0"-34"-16,0 0 5 15,0 0-5-15,0 0-11 16,76 92 10-16,-36-30-3 15,-1 4 0-15,-6-5 4 16,-3-10-34-16,-5-13 13 16,-5-13-14-16,-1-11 23 0,-7-12 11 15,4-2 2-15,-4-16 21 16,-2-14 74-16,-2-10-10 16,-5-8-3-16,-3-6-41 15,0-4-9-15,0 2-6 16,0 6-23-16,0 10 14 15,0 13-18-15,0 15-9 16,0 12-12 0,11 2-73-16,3 26-253 0,3 10-125 15</inkml:trace>
  <inkml:trace contextRef="#ctx0" brushRef="#br0" timeOffset="22719.1236">4065 4884 1431 0,'0'0'25'16,"0"0"-21"-16,0 0-4 16,0 0-10-16,0 0-1 15,103 9 5-15,-82 15-11 16,-9 1 8-16,-12-1-35 15,0-5 34-15,0-3 8 0,-6-6-1 16,3-2 3-16,3-2 0 16,0-1 1-16,15 0 23 15,12-2 26 1,13-2-15-16,8-1-25 16,1 0-10-16,-7 0-77 0,-9 0-183 15,-14-16-636-15</inkml:trace>
  <inkml:trace contextRef="#ctx0" brushRef="#br0" timeOffset="22907.0622">4650 4913 1333 0,'0'0'41'15,"0"0"-41"-15,0 0-6 0,15 72 6 16,-5-35 17-16,-1 2-10 15,-1-1-4-15,2-2-3 16,1-10 0-16,-1-3-83 16,-1-13-44-16,-3-10-188 15</inkml:trace>
  <inkml:trace contextRef="#ctx0" brushRef="#br0" timeOffset="23281.8838">4948 4551 1286 0,'0'0'72'16,"0"0"-70"-16,0 0-4 15,0 0-24-15,0 0 26 16,86 128-1-16,-51-66 3 15,-8 0-4-15,-1-8-10 16,-6-12-39-16,-2-12 19 16,-3-12 1-16,-4-11 18 15,-3-7 13-15,-3-6 6 16,7-19 82-16,0-9-28 16,0-8 7-16,-3-7 13 15,4-2-44-15,-4 2-15 16,3 6 11-16,3 11-22 15,2 6-10-15,5 13-25 0,3 13-64 16,2 0-68-16,-3 26-91 16,-9 11-155-16</inkml:trace>
  <inkml:trace contextRef="#ctx0" brushRef="#br0" timeOffset="23698.0461">5663 4910 1181 0,'0'0'93'16,"0"0"-76"-16,0 0 41 15,0 0-2-15,0 0-56 16,0 0 0-16,94-40-8 15,-80 41 3-15,-10 10-1 16,-4 5-6-16,0 0 5 16,-15 4-16-16,0-1-26 15,3 1 29-15,9-2-4 16,3 0 4-16,6-4 14 0,12 1-6 16,-1-5 12-1,-6-1 1-15,-5 0 2 0,-4 1-4 16,-2 0 2-16,0 2 1 15,-15-1 34-15,-9-4 37 16,-4-2-12-16,-2-3-4 16,0 0-27-16,9-2-2 15,11 0-21-15,5 0-5 16,5 0-2-16,20-8-54 16,18-12-325-16</inkml:trace>
  <inkml:trace contextRef="#ctx0" brushRef="#br0" timeOffset="24641.4897">6651 4930 1149 0,'0'0'57'16,"0"0"-57"-16,0 0-30 15,0 0-3-15,0 0-121 16,92-7-336-16</inkml:trace>
  <inkml:trace contextRef="#ctx0" brushRef="#br0" timeOffset="24778.2764">7188 4913 1100 0,'0'0'66'15,"0"0"-56"-15,0 0-10 0,94 0-1 16,-64 0-7-16,8 0-166 16,7 0-336-16</inkml:trace>
  <inkml:trace contextRef="#ctx0" brushRef="#br0" timeOffset="24908.6897">7752 4916 1103 0,'0'0'51'0,"0"0"-51"0,0 0-54 16,0 0-9-1,107 0-352-15</inkml:trace>
  <inkml:trace contextRef="#ctx0" brushRef="#br0" timeOffset="25055.5847">8271 4934 929 0,'0'0'0'0,"0"0"-321"0</inkml:trace>
  <inkml:trace contextRef="#ctx0" brushRef="#br0" timeOffset="25193.2716">8814 4940 1194 0,'0'0'0'0,"0"0"-197"16,0 0-15-16</inkml:trace>
  <inkml:trace contextRef="#ctx0" brushRef="#br0" timeOffset="25330.9056">9238 4947 1230 0,'0'0'0'0,"0"0"-73"16,0 0-128-16,0 0-189 15</inkml:trace>
  <inkml:trace contextRef="#ctx0" brushRef="#br0" timeOffset="27647.3264">9603 4838 1225 0,'0'0'6'16,"0"0"-6"-16,96 0-4 15,-51 0 4-15,5 0 24 16,-2-4-22-16,-8-7-2 0,-10-1 12 16,-9-1-12-1,-17 0 30-15,-4-5 51 0,-3 4-19 16,-21 0-33-1,-11 4-27-15,-16 10 0 0,-7 0-1 16,-3 13 5-16,6 16-5 16,14 4-1-16,16 4 4 15,17 1-2 1,8-3-2-16,24-2 0 0,24-7 17 16,19-11-17-16,15-11 0 15,11-4 0-15,-2-10-30 16,-8-16 18-16,-13-13 0 15,-16-8 12-15,-15-9 12 16,-12-7 19-16,-14 1 14 16,-10 7-2-16,-3 11-10 15,0 15 15-15,-3 15-21 0,-1 6 1 16,4 8-4-16,0 0-24 16,0 8-2-16,0 21-13 15,7 17 10-15,8 12 0 16,3 7 5-16,-2-1-15 15,-5-8-13-15,2-8-33 16,-5-4-59-16,-4-13-79 16,-4-14-189-16</inkml:trace>
  <inkml:trace contextRef="#ctx0" brushRef="#br0" timeOffset="27997.7145">10267 4734 1337 0,'0'0'35'16,"0"0"-35"-16,115-32-6 16,-51 28 5-16,9-2 2 15,6-1-2-15,-1-3-4 16,-11-6-54-16,-15-4 13 16,-21 3 26-16,-17-1 20 15,-9 4 4-15,-5 3 41 16,-5 4-9-16,-20 5-36 15,-14 2 1-15,-10 3-4 0,1 18 2 16,5 8-9-16,13 9 8 16,16 3 0-16,13-2 2 15,1-2 38-15,18-6-1 16,17-6 6 0,7-6 0-16,6-9-10 0,0-8 7 15,1-2-33-15,0 0-7 16,-1-2-58-16,-3-13-147 15,-9-2-304-15</inkml:trace>
  <inkml:trace contextRef="#ctx0" brushRef="#br0" timeOffset="28156.0895">11292 4926 1607 0,'0'0'0'16,"0"0"-4"-16,0 0-46 16,0 0-103-16,0 0-423 15</inkml:trace>
  <inkml:trace contextRef="#ctx0" brushRef="#br0" timeOffset="31364.2151">12744 4724 139 0,'0'0'1244'15,"0"0"-1244"-15,-45-86-22 16,0 75 22-16,-10 7 8 16,-11 4 20-16,-5 6-27 15,-2 18-2-15,7 2 0 16,17 1 1-16,16-5-4 16,23-2 2-16,10-7 2 15,16-3-6-15,26-9-27 16,19-1 21-16,11-18-9 15,2-16 12-15,-7-11 9 0,-12-4 1 16,-14-3 7-16,-16 1 43 16,-13 4-17-16,-12 2 17 15,0 6-9 1,-6 11 7-16,-5 12 3 0,4 10-23 16,6 6-9-16,1 0-20 15,-2 14-9-15,1 19-4 16,1 16 13-1,0 9-1-15,7 5-3 0,13 0 1 16,5-5 1-16,5-6-8 16,3-11-23-16,1-12-31 15,0-14-16-15,2-12 1 16,-2-3 12-16,-1-19-4 16,0-15 30-16,-5-10 29 0,-7-3 12 15,-3 0 18-15,-7 8 34 16,-5 9 23-16,-5 12 19 15,-1 7-28-15,0 8 2 16,0 3-26-16,0 0-42 16,0 3-8-16,4 17-16 15,1 7 24-15,7 2-3 16,9-2 3-16,7-4-6 16,9-10 1-16,4-7-12 15,-1-6-5-15,-4-3 2 16,-10-17 18-16,-6-4 2 15,-7-3 2-15,-8-2 27 16,-4 5 16-16,-1 7-20 16,0 8 11-16,0 6-5 15,0 3-22-15,2 0-9 0,10 14-5 16,13 12 1-16,5 10 1 16,4 2-2-16,1 3-9 15,-5-3-39-15,-7-6-87 16,-8-10-56-16,-10-10-167 15</inkml:trace>
  <inkml:trace contextRef="#ctx0" brushRef="#br0" timeOffset="31896.4416">13673 4517 1234 0,'0'0'55'0,"0"0"-53"16,85-69 3-16,-68 49 123 0,-9 3-31 16,-8 5-36-16,0 4-24 15,-2 2-34-15,-12 5-3 16,-3 1 0-16,-2 1-16 16,5 18 0-16,5 4-12 15,9 4-25-15,0 3-14 16,14-4-4-16,9-2 33 15,5-7 12-15,-7-5 2 0,-9-5 11 16,-9-4 5-16,-3 0 3 16,-4 1 5-16,-18 2 24 15,0 0 7 1,4 2-4-16,9-1-14 0,9 4-8 16,9 3-3-16,29 2 3 15,20-4 9-15,15-3-14 16,5-8-3-16,-3-1-14 15,-12-7 11-15,-16-14 6 16,-19-7 3-16,-15-6 34 16,-13 1 82-16,0-1-61 15,-1 7-34-15,-8 11 1 16,6 7-3-16,3 8 11 0,0 1-33 16,0 0 0-16,0 16-6 15,0 9-17-15,8 5 23 16,2 2-1-16,-3-3-17 15,-1 1-2-15,-3-9-43 16,0-5-86-16,0-16-91 16</inkml:trace>
  <inkml:trace contextRef="#ctx0" brushRef="#br0" timeOffset="32039.9653">14237 4210 924 0,'0'0'0'15</inkml:trace>
  <inkml:trace contextRef="#ctx0" brushRef="#br0" timeOffset="32830.9886">14504 4421 1013 0,'0'0'126'0,"0"0"-126"0,0 0-1 15,0 0 1-15,5 75 25 16,5-58-20-16,0-5-4 16,-2-3-1-16,-5-5-12 0,0-3 7 15,-1-1 2 1,2 0 3-16,5-4 19 15,1-8-19-15,1 0 6 0,1 4 34 16,-2 2-14-16,3 3 0 16,4 3-26-16,4 0-8 15,6 10 7-15,2 9-2 16,6-1 2-16,1 1-9 16,6-3-44-16,2-6-6 15,3-2-4-15,-1-8 6 16,-4 0 52-16,-10-14 6 15,-11-7 9-15,-13-2 121 0,-8 0-10 16,0-4-3-16,-11 5-43 16,-14 5-64-1,-3 5 8-15,-1 12-18 0,4 0-2 16,7 18-8-16,5 9-8 16,8 6 17-16,5-3-43 15,6-4 1-15,22-9-6 16,8-11-17-16,10-6-4 15,1 0-16-15,-4-19 48 16,-10-1 32-16,-15-2 6 16,-13 5 23-16,-5 7 138 15,0 6-71-15,0 4-23 16,0 3-67-16,0 22-20 0,2 19 20 16,12 20 3-1,9 20-1-15,7 14 20 0,5 14-8 16,-3 10 25-16,0 4-8 15,-6 3-1-15,-9-5 30 16,-11-21-57-16,-6-27 6 16,-43-27-11-16,-29-31 4 15,-30-18 0-15,-27-27 0 16,-7-26-2-16,5-13-1 16,23 0-17-16,41 8 18 15,46 10 2-15,29 6 4 16,47 3 2-16,30-3-8 15,17 0 0-15,8 2 0 16,-5 1 1-16,-16 5 2 16,-25 5 21-16,-27 3-14 15,-22-2 12-15,-15 0-22 0,-1-8-7 16,-32 1-37-16,-13 0-91 16,1-1-192-16</inkml:trace>
  <inkml:trace contextRef="#ctx0" brushRef="#br0" timeOffset="33240.7072">16324 4388 1424 0,'0'0'0'0,"0"0"0"0,0 0-103 16,0 0 98-16,27 96 5 16,-15-49 0-16,3 6 4 15,-3 2-2-15,1-2-2 16,-2-3 0-16,7-6-1 16,3-10 3-16,7-9-4 15,8-11-10 1,2-10-69-16,-3-4-83 0,-14-15-147 15</inkml:trace>
  <inkml:trace contextRef="#ctx0" brushRef="#br0" timeOffset="33388.0085">16202 4582 997 0,'0'0'146'0,"0"0"-146"16,0 0-5-16,137 18 5 15,-64-12 0-15,5-2-73 16,-5-4-209-16</inkml:trace>
  <inkml:trace contextRef="#ctx0" brushRef="#br0" timeOffset="33540.598">16691 4531 900 0,'0'0'359'15,"0"0"-313"-15,0 0-36 16,0 0 10-16,0 0 2 15,0 0-11-15,27 53 11 16,-6-23-15-16,2 3-4 16,3 0-3-16,0 0-54 15,-1-10-150-15,-10-10-338 0</inkml:trace>
  <inkml:trace contextRef="#ctx0" brushRef="#br0" timeOffset="33673.8704">16732 4326 670 0,'0'0'0'16,"0"0"-100"-16</inkml:trace>
  <inkml:trace contextRef="#ctx0" brushRef="#br0" timeOffset="34297.2002">16917 4491 898 0,'0'0'0'0,"0"0"-1"16,0 0 1-16,47 81 12 15,-23-61-4-15,-1-2-7 16,-2-6-1-16,-5-6-2 15,-4-6 2-15,-2 0 0 0,1 0 12 16,-4-14 78-16,2 0-25 16,-1 0 1-16,0 6-19 15,2 0-21-15,-3 4-8 16,1 4-17-16,3 0-1 16,1 0-1-1,2 7-1-15,-4 6 0 0,2 4-1 16,3-2 0-16,2 1 3 15,5-2 0 1,5-3 1-16,3-7 0 0,-1-2-1 16,3-2 2-16,-4 0 9 15,-3-10-11-15,-2-6 25 16,-5 0 31-16,-1 2-9 0,0 1-7 16,4 1-11-16,6 2-29 15,5 3-2-15,6 1-11 16,1 2 10-16,-2 0-3 15,-1-6 1-15,-11-1 5 16,-4-4 2-16,-8 1 2 16,-8-3 14-16,-5 1-9 15,0 0 11-15,-12 7-17 16,-3 5-2-16,-1 4-2 16,2 0-8-16,1 13-6 15,2 13 9-15,7 4 2 16,4 2 4-16,0-1 14 15,22-1-12-15,8-6 21 16,10-3-14-16,11-8-5 16,6-2-4-16,0-7-75 15,-8-4-123-15,-19-10-219 0</inkml:trace>
  <inkml:trace contextRef="#ctx0" brushRef="#br0" timeOffset="34780.0872">18689 4391 666 0,'0'0'661'15,"0"0"-605"1,0 0-56-16,0 0 0 0,0 0 27 16,88 44-12-16,-70-16 2 15,0 3-11-15,-1 2-3 16,-1-6 3-1,-4 1-4-15,-4-4-2 0,-3-7-75 16,-5-8-135-16,0-9-344 16</inkml:trace>
  <inkml:trace contextRef="#ctx0" brushRef="#br0" timeOffset="34896.5015">18722 4161 122 0,'0'0'1170'16,"0"0"-1170"-16,0 0-417 16,0 0-345-16</inkml:trace>
  <inkml:trace contextRef="#ctx0" brushRef="#br0" timeOffset="35413.2688">18962 4338 1107 0,'0'0'131'16,"0"0"-124"-16,0 0-10 15,23 79 6-15,5-48 16 0,6-1-12 16,5-2-7-16,-3-9-15 16,-5-8-13-16,-6-8-8 15,-6-3 24-15,-5-7 1 16,-2-14 11-16,-3-6 12 15,0 0 5-15,-3 1 42 16,-3 6-17-16,0 5-16 16,-3 8 23-16,2 6-16 15,-1 1-17-15,4 0-16 16,5 15-45-16,5 7 27 0,13 7 16 16,17 1-12-16,10-1 1 15,11-8-34 1,-1-8 1-16,-11-9 22 15,-9-4-8-15,-14-9 17 0,-10-16 15 16,-10-8 4-16,-8-10 68 16,-3-7 1-16,0 0-17 15,-8 1-4-15,-4 11-29 16,2 14 58-16,4 11-25 16,3 11-39-16,3 2-17 15,0 5-2-15,0 23-9 16,0 16-10-16,15 15 19 15,7 1-4-15,5 3 4 0,1-3-5 16,2-4-17 0,-2-4-81-16,-3-9-69 15,-6-15-223-15</inkml:trace>
  <inkml:trace contextRef="#ctx0" brushRef="#br0" timeOffset="36963.1504">19711 4482 1333 0,'0'0'99'15,"0"0"-99"-15,130-4-7 16,-67 4 7-16,1 0 0 16,0 0 4-16,-3 0-4 0,-12-5-11 15,-16-11-9-15,-17-6 9 16,-13 1 7-16,-3-2 5 15,-7 5-1 1,-14 4 0-16,-4 7-10 0,-1 7 10 16,1 0-6-16,4 18-13 15,3 8 16-15,8 10-3 16,8 2-7-16,2-1 6 16,14-5 6-16,13-8-1 15,5-9-2-15,1-11-9 16,-1-4 13-16,-3-2-1 15,-5-18 1-15,-6-4 14 16,-3-3-6-16,-1-2 26 16,-1 6 0-16,-1 5-15 15,7 7 49-15,1 8-47 0,5 3-21 16,0 0-7-16,-4 17-7 16,-7 7 7-16,-4 2 1 15,-5 5-6-15,-5-5 12 16,0-5-12-16,0-7 7 15,0-6 1-15,0-8 8 16,0 0 1-16,0-8 83 16,1-12 13-16,4-8-82 15,2-5-1-15,-1-2-3 16,6 1-14-16,0 1-1 0,6 3-22 16,7 7-34-16,6 9-109 15,7 3-79 1,5 9-23-16,0 2 6 15,-7 0-113-15,-11 0 264 16,-13 0 110-16,-9-5 456 0,-3 0-102 16,0 3-163-16,0 2-81 15,0 0-46-15,0 0-60 16,0 16-4-16,3 11-7 16,7 6 5-16,1 5 4 15,1-2-4-15,1-5 2 0,-2-7 0 16,0-6 6-1,2-7-6-15,-3-5 7 16,1-4 13-16,2-2 2 0,1 0 57 16,-1-15 5-16,-1-6-35 15,-3-4-12-15,-3-6-30 16,-6 1 6-16,0 5-8 16,0 9 0-16,0 10-10 15,0 6-3 1,0 0-52-16,7 13-96 0,20 13-37 15,21 10 149-15,22 1-115 16,11-4-19-16,4-7 19 16,-12-12 53-16,-13-9 63 15,-16-5 43-15,-17-15 113 16,-15-13 69-16,-10-3 48 16,-2-1-85-16,0 5-55 0,-14 5-33 15,-5 6-16-15,-2 7 0 16,-3 6-41-16,2 3-6 15,1 0 2-15,6 10-15 16,3 5 18-16,9 0-19 16,3 1-23-16,0-2 24 15,11-3 10-15,6-5 5 16,1-6 3-16,-4 0 1 16,-5 0 10-16,-5-12 30 15,-4-1 8-15,0 0 15 16,0 2-25-16,-3 5-28 15,0 4-8-15,0 2-2 16,3 6-9-16,0 17-14 16,0 5 4-16,21-1 16 15,10-3-9-15,10-8 12 0,5-6 3 16,0-10-2-16,-4 0 7 16,-10-10-1-16,-12-16 13 15,-5-7 6-15,-8-8-7 16,-4-6-4-16,-1-1-8 15,-2-2-5-15,0 0 11 16,0 5-12-16,-2 13 3 16,-7 11 17-16,2 12-10 15,1 9-11-15,0 0-1 16,0 19-20-16,2 13 16 16,4 10-4-16,1 2 3 0,26-1 6 15,10-5-14-15,4-11 13 16,3-8-1-1,-2-7-8-15,-3-10 9 0,-5-2-6 16,-2-2 7-16,-7-17-3 16,-4-6 9-16,-8-3-1 15,-10-2-1-15,-3 0 3 16,0 8 2-16,0 7-3 16,0 9-3-16,0 6-3 15,0 0-16-15,11 17-29 16,14 13 14-16,8 10 31 15,0 2 2-15,-5-4 0 0,-10-5-2 16,-8-7 21-16,-5-3-20 16,-5-5 15-16,0-6-4 15,-5-2-10 1,-19-2 26-16,-10-4-10 0,-18-2-6 16,-15-2-12-16,-12-4-59 15,6-20-304-15</inkml:trace>
  <inkml:trace contextRef="#ctx0" brushRef="#br0" timeOffset="41011.5752">23407 4044 920 0,'0'0'328'16,"0"0"-273"-16,0 0-26 16,0 0 11-16,0 0-17 15,0 0-23-15,0 0-12 16,6 41 9-16,-5-8-1 15,-1 9 4-15,0 1 0 16,0 2 0-16,-4 2 2 16,-7 0-2-16,2-5 0 15,6-5 0-15,3-5-1 16,3-9 4-16,20-7-3 16,5-5 4-16,5-7-4 15,3-4 10-15,4 0-3 16,-3-11 0-16,4-7 2 15,-6-6-9-15,-3-2-81 16,-13-3-97-16,-14-2-184 16</inkml:trace>
  <inkml:trace contextRef="#ctx0" brushRef="#br0" timeOffset="41160.178">23365 4220 667 0,'0'0'435'0,"0"0"-365"15,0 0-68-15,0 0 13 16,116 0-5-16,-59 4-7 16,4 4-3-16,-3-6-169 15,-13-2-333-15</inkml:trace>
  <inkml:trace contextRef="#ctx0" brushRef="#br0" timeOffset="41359.4664">23927 4346 974 0,'0'0'46'0,"0"0"-39"0,0 0-7 15,0 83 8-15,-1-46 1 16,-4 4-2-16,4 3-3 16,1-1 1-16,0 1-5 15,13-3-5-15,8-9-180 16,0-9-626-16</inkml:trace>
  <inkml:trace contextRef="#ctx0" brushRef="#br0" timeOffset="41813.0675">24426 4061 1162 0,'0'0'36'0,"0"0"-31"15,0 0 44-15,0 0 53 16,0 0-67-16,0 0-35 16,3-16-30-16,0 44 8 15,-3 12 21-15,0 7-4 16,-2 3 2-16,-11 1 3 16,-1-1 0-16,5-4-3 15,8-5 0-15,1-10 1 16,0-6 0-16,16-11-27 0,7-8 19 15,8-6 8 1,2 0 2-16,8-6 9 16,-2-11-9-16,-1-7 0 15,-5-4-22-15,-7-3-103 0,-8-1-142 16,-13-1-492-16</inkml:trace>
  <inkml:trace contextRef="#ctx0" brushRef="#br0" timeOffset="41962.0802">24355 4236 1018 0,'0'0'137'15,"0"0"-116"-15,0 0 20 16,0 0 38-16,114 14-58 16,-54-8-21-16,-1-3-65 0,-10-3-254 15</inkml:trace>
  <inkml:trace contextRef="#ctx0" brushRef="#br0" timeOffset="42255.0309">24872 4313 966 0,'0'0'314'15,"0"0"-301"-15,0 0-6 16,0 0-7-16,82 6 15 15,-70 10-13-15,-8 3-2 0,-4 6-10 16,-4 3 7-16,-19-3-13 16,3 0-8-16,3-9 23 15,7-3-2-15,8-1 3 16,2-3-3-16,9-1 6 16,19-2-2-16,11 0 16 15,8-5-9-15,0 0-2 16,-3-1-6-16,-13 0-76 15,-18 0-131-15,-13-15-498 16</inkml:trace>
  <inkml:trace contextRef="#ctx0" brushRef="#br0" timeOffset="42557.3358">24226 4539 973 0,'0'0'79'0,"0"0"-79"15,0 0 0-15,0 0 55 16,0 0-10-16,12 78-33 16,0-53 0-16,4-1-12 15,6-1 0-15,8-6-119 0,4-7-452 16</inkml:trace>
  <inkml:trace contextRef="#ctx0" brushRef="#br0" timeOffset="42875.1366">25582 4525 529 0,'0'0'297'0,"0"0"-277"16,0 0 8-16,-6 72 46 16,2-46-2-16,1 4-53 15,3-4-11-15,0-2-1 16,0-5-4-16,0-7-6 15,0-10-93-15,6-2-417 0</inkml:trace>
  <inkml:trace contextRef="#ctx0" brushRef="#br0" timeOffset="43247.1544">25901 3992 971 0,'0'0'59'0,"0"0"-19"15,0 0-22-15,0 0-18 16,0 0-30-16,0 0 30 15,-1 95 7-15,1-48 3 16,0 0 2-16,0-2 4 16,1-4-13-1,5-5 10-15,4-3-5 0,2-8 5 16,5-4-1-16,1-7-2 16,4-3-2-16,-1-9 5 15,5-2-12-15,0 0-1 16,-2-13-62-16,-3-5-99 15,-9-9-184-15</inkml:trace>
  <inkml:trace contextRef="#ctx0" brushRef="#br0" timeOffset="43398.7247">25840 4186 933 0,'0'0'205'15,"0"0"-152"-15,0 0 25 16,0 0 1-16,0 0-33 15,97 5-46-15,-43 3 0 16,1 0-2-16,-3-4-98 16,-4 0-182-16</inkml:trace>
  <inkml:trace contextRef="#ctx0" brushRef="#br0" timeOffset="43828.5159">26317 4325 170 0,'0'0'1019'16,"0"0"-993"-16,0 0-11 15,0 0 12-15,0 0 20 16,0 0-44-16,66-22-3 15,-52 22-1-15,-8 4-4 0,-3 4-6 16,-3 2 9-16,0 4-5 16,0 1-7-1,-8 2 3-15,2 4-28 0,1 2 20 16,5 3 11-16,0-1 1 16,2-1 7-16,6-3 0 15,-2-4 0 1,-3-3-6-16,-3-3 4 0,0-4 2 15,0 0 1-15,-14-1 11 16,-8-3 82-16,-2 0-23 16,3-2-17-16,2-1-8 15,6 2-27-15,9-2-5 16,4 2-14-16,0-2-3 16,3 0-117-16,17-10-218 0</inkml:trace>
  <inkml:trace contextRef="#ctx0" brushRef="#br0" timeOffset="43993.3713">26616 4403 996 0,'0'0'226'15,"0"0"-226"-15,0 0-2 16,94-4 2-16,-61 1-3 15,1-4-212-15,2-3-594 16</inkml:trace>
  <inkml:trace contextRef="#ctx0" brushRef="#br0" timeOffset="44128.3952">26975 4386 839 0,'0'0'170'16,"0"0"-170"-16,0 0-85 15,115-25-14-15,-67 15-424 16</inkml:trace>
  <inkml:trace contextRef="#ctx0" brushRef="#br0" timeOffset="44270.2288">27490 4338 1105 0,'0'0'71'0,"0"0"-40"16,0 0 49-16,0 0-58 15,0 0-22-15,0 0-134 16,98-4-99 0,-59 2-215-16</inkml:trace>
  <inkml:trace contextRef="#ctx0" brushRef="#br0" timeOffset="44394.8955">27715 4321 678 0,'0'0'165'15,"0"0"-16"-15,0 0-5 16,0 0-94-16,0 0-28 15,0 0-22-15,91-12 0 0,-49 8-128 16,3 2-132-16,-2 2-447 16</inkml:trace>
  <inkml:trace contextRef="#ctx0" brushRef="#br0" timeOffset="44539.5115">28082 4309 585 0,'0'0'173'0,"0"0"-25"16,0 0 43-16,0 0-111 15,0 0-49-15,0 0-20 16,58 0-11-16,-36 0-4 16,0 0-86-16,-1 0-160 15,-6 0-332-15</inkml:trace>
  <inkml:trace contextRef="#ctx0" brushRef="#br0" timeOffset="47122.1222">28861 4357 1130 0,'0'0'153'16,"0"0"-150"-16,0 0 4 15,0 0 9-15,0 0 43 16,0 0-14-16,-25-11-41 16,32 11 17-16,10 0-21 15,8 0 4-15,5 0 1 16,-2 0-3-16,-7-7-1 16,-7-7-1-16,-10-2-3 0,-4-2 2 15,0 0 0-15,-18 2-5 16,-6 5 3-16,-6 4-3 15,-1 7 3-15,-2 0 2 16,6 15-25-16,5 9 21 16,13 5-11-16,9 0 9 15,11 2 7-15,31-3 5 16,14-6 7-16,15-5-7 16,4-10-3-16,0-7 0 15,-8-9-2-15,-15-19 0 16,-12-12 4-16,-15-7-2 15,-12-7 4-15,-12-4 5 16,-1-3-7-16,0 6 6 16,-10 11 11-16,1 17 13 15,4 16 12-15,4 11-18 0,-1 5-28 16,1 28-45-16,1 18 20 16,0 14 23-16,7 8 1 15,13 4-14-15,-2-3 1 16,3-2-48-16,-5-14-77 15,-7-16-154-15</inkml:trace>
  <inkml:trace contextRef="#ctx0" brushRef="#br0" timeOffset="47414.6805">29255 4303 1300 0,'0'0'0'16,"89"-46"1"-16,-15 31-5 15,15 3 8-15,8 3-7 16,4 1 3-16,-8-2-39 16,-21-1-13-16,-26-2 10 15,-22 4 42-15,-23 0 16 16,-4 2 59-16,-32 7-71 16,-14 0-4-16,-7 9-8 15,5 21 8-15,14 13 3 16,16 6 3-16,20 4 18 15,2-3 23-15,34-4-7 0,17-7-11 16,16-8-10 0,10-10-19-16,0-11-6 0,-16-10-165 15,-23-18-246-15</inkml:trace>
  <inkml:trace contextRef="#ctx0" brushRef="#br0" timeOffset="51361.0968">1997 6656 1060 0,'0'0'89'0,"0"0"-56"15,0 0 77-15,0 0-10 16,0 0-34-16,0 0-56 15,0 0-10-15,-9 17-3 16,18 27-1-16,2 11 4 16,2 11 0-16,1 7 3 15,0 7-3-15,0-4 0 16,4-7-5-16,-2-8-43 16,-1-16-56-16,3-12-34 15,-3-14-133-15,-9-14-627 0</inkml:trace>
  <inkml:trace contextRef="#ctx0" brushRef="#br0" timeOffset="51720.8235">1775 7007 1189 0,'0'0'53'16,"0"0"-39"-16,0 0-8 15,112-54-6-15,-30 49 9 16,9 2-9-16,3-1 0 15,-3-1-3-15,-8 1 3 16,-17 0-2-16,-18 1-3 16,-20 2-2-16,-16 1 4 15,-12 0-9-15,0 5-8 0,-12 17 17 16,-7 6 3 0,-5 6 3-16,6 0-3 0,9-3 6 15,9-5-12-15,0-4 6 16,21-8 0-16,7-5 11 15,1-9-10-15,-1 0 8 16,-7-7 24-16,-5-11 24 16,-13-3 33-16,-3-7-29 15,0-3-28-15,-19-2-33 16,-5 1 0-16,3 4-40 16,8 5-39-16,13 4-65 0,3 2-90 15,27 5-460 1</inkml:trace>
  <inkml:trace contextRef="#ctx0" brushRef="#br0" timeOffset="51890.4529">2748 6770 1142 0,'0'0'125'0,"0"0"-114"16,0 0 6-16,0 0-1 16,0 0-7-16,16 73 8 15,2-18 0-15,3 8-13 16,0 4 0-16,-6-3-4 15,-2-5-2-15,-4-10-126 0,3-11-74 16,0-18-208-16</inkml:trace>
  <inkml:trace contextRef="#ctx0" brushRef="#br0" timeOffset="52477.2388">2751 7024 1147 0,'0'0'75'0,"0"0"-51"15,0 0-17-15,104-52-5 16,-29 49 3-16,11 1-3 16,2 0-2-16,-10-2 0 15,-17 0-1-15,-21-4 1 16,-23 4-1-16,-14 3 6 16,-3 1 7-16,-12 0 40 15,-21 0-46-15,-13 1-6 0,-1 13 2 16,3 4-5-16,11 2 3 15,16 0-14-15,14-2 10 16,3 0-3-16,23-6 7 16,20-5 7-16,5-7-7 15,0 0-3-15,-11-11 3 16,-10-10 0-16,-15-5 7 16,-9 0 30-16,-3 5 31 15,-3 3 4-15,-12 10-60 16,2 6-2-16,2 2-10 0,11 15-27 15,0 12 24 1,22 2-2-16,16-3 5 16,12-3 2-16,16-15-2 15,9-6-3-15,-1-2 1 16,-5-14 4-16,-23-16-1 0,-22-9 7 16,-11-11 3-16,-13-4 34 15,-5-6-29-15,-20-1 6 16,-13 4-1-16,2 10-12 15,8 15 17-15,8 16 1 16,10 12-4-16,10 4-23 16,0 27-13-16,0 19 6 15,24 11 2-15,7 8 7 16,5 2-10-16,5 1 7 16,-5-3-22-16,-3-5-27 0,-5-10-111 15,-4-11-99 1,-9-14-441-16</inkml:trace>
  <inkml:trace contextRef="#ctx0" brushRef="#br0" timeOffset="53235.483">5238 6954 1187 0,'0'0'47'0,"0"0"-27"16,-106-57-15-16,61 56 40 15,-1 1-7-15,-2 14-27 0,6 14 6 16,9 9-13-16,14 1-3 15,18 0-1-15,2-4 0 16,37-9 0-16,21-9-8 16,10-12-4-16,8-4 5 15,-11-19-12-15,-17-14 19 16,-13-11 12-16,-18-8-11 16,-12-2 26-16,-6-2 9 15,-21 2-19-15,-10 5 14 16,-5 9-14-16,3 14 14 15,6 13 4-15,6 13-35 16,6 1-2-16,4 27-26 0,6 13 14 16,5 10 11-1,19 4 3-15,25 3-5 0,17-4 0 16,8-8-18-16,2-13-6 16,-5-15-4-1,-11-12-7-15,-13-6 24 0,-14-9-2 16,-13-16 18-16,-11-12 8 15,-4-2-3-15,0 0 36 16,-13 9-18-16,4 12 0 16,6 7 35-16,1 8-18 15,2 3-40-15,0 14-15 16,8 13-15-16,13 13 26 16,0 3 4-16,3-3-6 0,-2-3-3 15,2-9-47 1,-6-7-51-16,-5-7-68 0,-7-14-233 15</inkml:trace>
  <inkml:trace contextRef="#ctx0" brushRef="#br0" timeOffset="53411.1689">5611 6721 1280 0,'0'0'0'0,"0"0"-85"0,122-4 25 16,-53 12 13-16,5 8-106 16,-5 0-182-16</inkml:trace>
  <inkml:trace contextRef="#ctx0" brushRef="#br0" timeOffset="53610.5009">6030 6873 570 0,'0'0'160'0,"0"0"-148"15,0 0 30-15,17 75 58 16,6-48 12-16,1 0-62 16,-2-1-7-16,-11-7-10 15,-5-6-8-15,-6-4 1 16,0-1 3-16,-24-6 63 16,-16-2-27-16,-9 0-42 15,2-4-10-15,8-16-13 0,14-4-74 16,19-5-91-16,6-6-316 15</inkml:trace>
  <inkml:trace contextRef="#ctx0" brushRef="#br0" timeOffset="53809.9479">6121 6611 1339 0,'0'0'101'0,"0"0"-65"15,0 0 5-15,0 0-22 16,0 0-16-16,48 96 8 15,-2-33 3-15,9 9-8 16,-1 5-3-16,-5 1-3 16,-5-6 0-16,-10-5-54 15,-6-11-47-15,-4-8-46 0,-6-16-102 16,-11-16-378-16</inkml:trace>
  <inkml:trace contextRef="#ctx0" brushRef="#br0" timeOffset="54929.2669">6260 6900 1174 0,'0'0'121'15,"0"0"-121"-15,97-47 5 16,-27 43-5-16,6 2 3 16,9 0-1-16,-3-1-2 15,-7-3-21-15,-14-3-16 16,-19-5 6-16,-23-1 31 0,-19-4 13 15,-3-1 25-15,-27 3-27 16,-9 4-2-16,-1 7-6 16,6 6 7-16,6 9-10 15,8 18 0-15,7 6-6 16,11 4 3-16,2 1 3 16,21-2 7-16,13-5 7 15,8-8 0-15,4-11-14 16,1-9 2-16,-4-3-3 15,-9-13 3-15,-12-17 3 0,-11-3 15 16,-11-4 50-16,0-3-5 16,-12 5-27-16,-7 8-13 15,1 12 7 1,12 8-13-16,6 7-14 0,0 3-5 16,0 20-33-16,6 12 32 15,13 4-4-15,3 4-32 16,1-4-12-16,2-2-31 15,1-7-17-15,-1-12-31 16,-1-9-107-16,-5-9 26 16,-4 0-133-16,-7-23 238 15,-4-6 104-15,1-5 308 16,-1-3-98-16,3 8-24 16,-2 2-35-16,4 8-57 15,-4 12 4-15,-4 3-36 0,1 4-35 16,-1 0-27-1,2 8-24-15,0 13 11 0,1 7 13 16,5-1-3-16,6 0 3 16,6-4 0-16,6-4-2 15,12-7-12-15,7-6-2 16,-1-6 11-16,-2 0-24 16,-12-18 29-16,-8-6 2 15,-7-3 10-15,-7-1 6 16,-3 2 2-16,-3 8 29 15,-3 5-23-15,0 10-18 16,1 3-8-16,1 0-14 16,4 9-23-16,3 9 36 15,4 4-5-15,7-1 5 16,5-5 0-16,5-4-14 0,7-7 14 16,1-5 1-16,-3 0 0 15,-9-5 2-15,-7-13-1 16,-11-5 8-16,-7-1 11 15,-1-2 12-15,0 6 1 16,-10 3-27-16,2 11-6 16,-2 6 0-16,2 0-13 15,2 14-9-15,2 8 4 16,4 3 11-16,1 3 7 16,26-3 1-16,9-1 22 0,16-7 12 15,11-7-15 1,7-7 11-16,13-3-4 15,-2-6-27-15,-8-17 11 16,-17-4-10-16,-18-5 3 16,-21-1 37-16,-11-2-25 15,-6-1 4-15,0 5-20 0,-12 7 4 16,-9 13-5-16,0 11 1 16,0 2-2-16,7 25-2 15,4 8-12-15,10 5 15 16,0 1 1-16,18 0 0 15,12-4-1-15,0-9 1 0,1-8 0 16,0-8 0 0,2-8-47-16,3-4-69 0,0-16-84 15,0-17-273-15</inkml:trace>
  <inkml:trace contextRef="#ctx0" brushRef="#br0" timeOffset="55460.5445">9517 6348 656 0,'0'0'765'0,"0"0"-680"0,0 0-62 15,0 0 41-15,0 0-11 16,0 0-53-16,25-26-1 15,-7 73 0-15,7 20-4 16,8 14 3-16,2 9 2 16,2 3-7-16,-8 1-25 15,-3 2-92-15,-5-9-66 0,-8-17-157 16</inkml:trace>
  <inkml:trace contextRef="#ctx0" brushRef="#br0" timeOffset="56935.2798">9542 6779 1457 0,'0'0'95'16,"3"-82"-80"-16,24 46 35 16,13 6-1-16,12 4-27 15,11 9-11-15,10 10-10 16,2 7-1-16,-7 0 0 15,-8 18-9-15,-9 12-3 0,-10 7-27 16,-14 6-24-16,-16-3-55 16,-11-5-26-16,-3-10 38 15,-21-12 68-15,0-12 25 16,0-1 13-16,3-5 19 16,5-16 43-16,7-3 31 15,9-2-29-15,0-4-24 16,19 5-21-16,17 5-19 15,12 2 0-15,13 6-18 16,9 2 4-16,3 5 12 31,-1-1-22-31,-5 0-3 0,-16 0 7 0,-17-2 5 16,-16 2 15-16,-18 0 11 16,0 1 43-16,-21 0-24 15,-16 4-29-15,-7 1-1 0,-2 0 0 16,6 8-9-1,15 11 3-15,11 3-4 0,10-2 5 16,4 0 1-16,16-1 8 16,14-5 7-16,7-5-1 15,4-7-7-15,-4-2 1 16,-7-2-3-16,-11-19 5 16,-6-3 47-16,-8-2-14 15,-2 2 5-15,0 5-14 16,-1 9-25-16,-1 7 17 15,5 3-22-15,7 6-6 0,7 17-8 16,4 8 9 0,1 1 3-16,0-3-5 15,-5-7-23-15,-1-6 27 16,-1-8-18-16,-3-4-19 16,1-4 22-16,2-3 10 0,3-13 8 15,1-7 2-15,-2-2-1 16,-2-1 7-16,-6 2 9 15,-2 5 9-15,-4 7 14 16,-1 5-28-16,-2 7-3 16,0 0-9-16,4 0-3 15,5 0-7-15,9 7 4 16,6 5-1-16,14 0 6 16,7 0-14-16,6-6 5 0,3-3 9 15,-11-3-5-15,-13-2 6 16,-11-14 5-16,-11-5-1 15,-4-6 17 1,-7-1 2-16,0-3-7 0,0 1-11 16,-12 4-1-16,-7 9-5 15,-7 5 1-15,-2 11-5 16,3 1 3-16,-1 18-10 16,7 13 10-16,6 7 0 15,11 4-5-15,2-1 5 16,24-3 1-16,12-11 1 15,11-7 5-15,10-9-4 16,13-9 2-16,9-2 2 16,0-4-4-16,-13-19 4 0,-12-9-1 15,-20-5-2-15,-13-11 9 16,-14-4-10-16,-7-7 3 16,0-1-4-1,-19 6 3-15,-6 13-5 0,2 17 5 16,4 18-3-16,-2 6 0 15,4 22-6-15,1 20 2 16,9 11 3-16,7 5-1 16,22 3 0-16,20-7 2 15,7-7 0-15,5-10-5 16,13-10 4-16,1-9-5 16,4-10 2-16,-6-8-16 15,-12-4 12-15,-19-20 3 0,-11-10 5 16,-12-9 10-16,-6-7-9 15,-6-7 10-15,0 1-4 16,-13 7-6-16,1 12 23 16,0 15-5-16,6 15-1 15,3 7-15-15,-3 2-3 16,1 25-12-16,2 11 12 16,3 10-1-16,0 3-1 15,8-3 2-15,10-5 0 16,3-6-5-16,-1-8 5 15,0-10-5-15,1-9-1 16,1-7-14-16,2-3 19 16,0-5-2-16,0-14-8 0,-2-6 10 15,-4-6-18-15,-3 2 18 16,-1 4-1 0,-3 4 4-16,-5 8 4 0,-1 7 14 15,-2 6-2-15,-2 0-18 16,4 0 0-16,2 9-11 15,4 9 9-15,2 2 4 16,5 0-4-16,3-1 2 16,7-2-2-16,8-3 2 15,10-2-45-15,8-5-144 0,-2-7-120 16,-4 0-741 0</inkml:trace>
  <inkml:trace contextRef="#ctx0" brushRef="#br0" timeOffset="57648.1443">12770 6564 1053 0,'0'0'138'16,"0"0"-113"-16,0 0 44 15,0 0-8-15,0 0-61 16,0 0 6-16,62-10-6 16,-47 8 0-16,-5-3 3 15,-1 0 15-15,-3-1 8 16,-3 1 10-16,0-3-11 15,-3 1-23-15,0 0 15 0,0-4 0 16,0 1-6-16,-11-1-3 16,-9 1-5-16,-6 3-5 15,-3 3 2-15,-1 4 0 16,0 0-3-16,6 8 3 16,5 10-1-16,8 6 1 15,11 4-2 1,6 1 2-16,30-1 11 0,13-2-9 15,5-7 11-15,1-5-11 16,-3-8-1-16,-4-6-1 16,1 0-2-16,2 0 2 15,0-12 0-15,-4-7 4 16,-3-7-4-16,-8-6 0 16,-8-7 0-16,-6-5 7 15,-13 0-6-15,-9 7 8 0,0 7 18 16,-10 11-7-16,-14 9-16 15,-6 10-4-15,-6 2-2 16,2 18-1-16,6 5-4 16,8 1 7-16,16-3 0 15,4-2 0-15,11-3-4 16,22-4 5-16,11-8-1 16,3-6 0-16,-5-6-7 15,-10-19 7-15,-12-9 0 16,-14-14 4-16,-6-8 10 0,0-10-10 15,-17-9 0 1,-9-5-2-16,-11-1 4 16,3 7-9-16,2 20 6 15,13 20 10-15,8 18 37 16,10 16-42-16,1 4-8 16,0 36-4-16,18 23-24 0,16 23 25 15,11 12 2-15,9 3 1 16,-4 1-1-16,0-4 1 15,-1-4-5-15,4-3-50 16,-2-11-130-16,-6-15-87 16</inkml:trace>
  <inkml:trace contextRef="#ctx0" brushRef="#br0" timeOffset="58099.0523">14551 5964 1310 0,'0'0'232'16,"0"0"-214"-16,107 0-9 15,-34 0 15-15,17 0 5 16,5 0-25-16,1 0-2 16,-14 0-2-16,-18 0-58 15,-30 0-158-15,-32 0-154 0,-16 0-555 16</inkml:trace>
  <inkml:trace contextRef="#ctx0" brushRef="#br0" timeOffset="58251.1522">14695 6178 979 0,'0'0'119'16,"0"0"-55"-16,104 73 57 16,-50-57 28-16,3-4-40 15,0-5-77-15,-2-4-25 16,-9-3-7-16,-10 0-30 15,-14-1-102-15,-14-10-90 16,-8-2-296-16</inkml:trace>
  <inkml:trace contextRef="#ctx0" brushRef="#br0" timeOffset="60631.1712">16217 5917 524 0,'0'0'585'16,"0"0"-552"-16,0 0-24 16,0 0 34-16,0 0 26 15,-91-53-54-15,45 61-15 16,-2 12 1-16,5 5-1 16,11 1 0-16,17 3-10 15,15 3 8-15,0 0-2 16,29 4 4-16,9-1-2 15,7 0-1-15,5 2 2 16,-4-3-8-16,-5-5 6 16,-14-6-2-16,-13-10 7 0,-11-5-2 15,-3-5 3-15,-11 0 31 16,-22-2 51 0,-14-1-13-16,-8 0-49 0,-1 0-7 15,10 0-15-15,18 0-2 16,14 0-7-16,14 0-168 15,12 0-190-15</inkml:trace>
  <inkml:trace contextRef="#ctx0" brushRef="#br0" timeOffset="60851.8102">16864 6060 950 0,'0'0'481'16,"0"0"-419"-1,0 0-46-15,0 0 5 0,96-18 12 16,-44 18-33-16,3 0 0 16,-1 8-3-16,-3 1-25 15,-9 1-125-15,-14-1-107 16,-21-2-396-16</inkml:trace>
  <inkml:trace contextRef="#ctx0" brushRef="#br0" timeOffset="61009.3674">16958 6254 1055 0,'0'0'89'0,"0"0"-73"16,129 18 77-16,-74-17 16 15,2-1-62-15,4 0-38 16,-1 0-9-16,-7-6-54 15,-11-10-156-15,-16-7-423 16</inkml:trace>
  <inkml:trace contextRef="#ctx0" brushRef="#br0" timeOffset="61876.4076">18452 5932 1151 0,'0'0'75'0,"0"0"-46"15,0 0-23-15,-83-41 8 16,55 41 30-16,0 0-35 16,6 13-4-16,4 5-5 15,10 5-2-15,8 2-1 16,2 2 0-16,26 1 3 15,13 2 6-15,6 1-3 16,1 1 2-16,0 1-5 16,-12-2 0-16,-13-4-1 15,-12-6-1-15,-11-6-1 16,-3-5 0-16,-25-4 3 16,-11-6 26-16,-6 0-1 15,2 0-21-15,8-6-4 0,15-2-41 16,17-1-72-16,6-1-100 15,34-2-405-15</inkml:trace>
  <inkml:trace contextRef="#ctx0" brushRef="#br0" timeOffset="62042.9601">18701 6159 1113 0,'0'0'174'0,"0"0"-174"15,0 0 0-15,21 73 19 16,-9-33 46-16,4 4-24 0,1 1-32 15,1-2 4 1,-2-5-13-16,3-2 0 16,2-9-16-16,0-7-134 15,3-11-160-15</inkml:trace>
  <inkml:trace contextRef="#ctx0" brushRef="#br0" timeOffset="62256.513">19200 6113 1211 0,'0'0'98'0,"122"-6"-91"16,-48 6-6-16,3 0 44 0,-5-1-28 15,-4-3-13 1,-9-2-4-16,-12-5-80 0,-19-5-135 15,-25-6-304-15</inkml:trace>
  <inkml:trace contextRef="#ctx0" brushRef="#br0" timeOffset="62410.8632">19428 5925 478 0,'0'0'482'15,"0"0"-482"-15,0 0 48 16,-2 98 57-16,2-60-20 15,5 4-51-15,8 3-22 0,6-2-8 16,7-6-4 0,4-6-67-16,2-13-208 0</inkml:trace>
  <inkml:trace contextRef="#ctx0" brushRef="#br0" timeOffset="62730.3578">20097 5903 754 0,'0'0'480'0,"0"0"-457"16,0 0-20-16,-99-31 14 16,82 45-9-16,5 15-8 15,12 6-6-15,0 3-23 0,27 2 6 16,13-1 15-16,4-4 8 15,-5-6 0-15,-10-5-6 16,-12-8 3-16,-10-5 1 16,-7-4-12-16,0-2 14 15,-22-1 1-15,-17 0 57 16,-13-2-13-16,-1 1-40 16,6 1 2-16,15 5-7 15,22 2-60-15,10-4-215 16</inkml:trace>
  <inkml:trace contextRef="#ctx0" brushRef="#br0" timeOffset="63009.1499">20414 6153 570 0,'0'0'822'16,"0"0"-822"-16,0 0-8 15,0 0 1-15,92 23 3 16,-65 3 4-16,-7 0-2 16,-10-3-4-16,-10-2-10 15,-2-4 2-15,-17-2 11 16,0-1-10-16,4-2 10 16,10 2 3-16,5 2-10 0,14 1 10 15,23-2 16-15,12-3 19 16,12-3-17-1,2-5-16-15,4-4-4 0,-1 0-85 16,-8-11-241-16</inkml:trace>
  <inkml:trace contextRef="#ctx0" brushRef="#br0" timeOffset="63216.746">21022 6135 709 0,'0'0'646'0,"83"6"-610"16,-24-2-32-16,10-1 48 16,5-2 7-16,6-1-31 15,0 0-24-15,-8-8-8 16,-22-11-41-16,-29-5-82 16,-21-4-65-16,-40-4-132 15,-19-3-354-15</inkml:trace>
  <inkml:trace contextRef="#ctx0" brushRef="#br0" timeOffset="63381.8197">21216 5907 787 0,'0'0'239'16,"0"0"-219"-16,0 0 41 15,11 79 31-15,8-36 51 16,2 6-75-16,-1 2-29 0,2 5 1 16,-1-3-18-1,-2 2-14-15,1-6-2 0,-1-7-6 16,-1-10-16-16,-2-8-119 15,-2-11-118-15,-4-13-723 16</inkml:trace>
  <inkml:trace contextRef="#ctx0" brushRef="#br0" timeOffset="64102.2861">21994 5903 724 0,'0'0'441'15,"0"0"-441"-15,0 0-53 16,0 0 53-16,-81 24-5 16,81-1-15-16,0 5 20 15,29 4 3-15,18 0 3 16,7 1 2-16,-2-1-5 15,-4-3 7-15,-15-2 9 16,-12-5-8-16,-14-7 4 16,-7-4-7-16,0 0-4 15,-14-2 55-15,-14 0-2 16,-9-2-8-16,-2-3-21 0,2 2-25 16,9-2-1-1,10 6-2-15,16 0-134 16,2-3-132-16,33-4-690 15</inkml:trace>
  <inkml:trace contextRef="#ctx0" brushRef="#br0" timeOffset="64475.922">22407 6242 753 0,'0'0'668'0,"0"0"-668"0,79-8-29 16,-44 12 26 0,-3 11 3-16,-6 1-2 15,-10 1-8-15,-13-1 2 16,-3-1-13-16,-10-1-1 16,-11 2 7-16,-3-2 15 0,5 3 0 15,8 2-4-15,8 1 3 16,3 3 0-16,1 1-1 15,15 0 2-15,-2-3 1 16,-3-2 0-16,-8-5-1 16,-3-4 4-16,-3-3-3 15,-20-3 62-15,-7-4 0 16,-5 0-20-16,-1 0-3 16,8 0-28-16,10-3-12 0,11-3-8 15,7-2-123-15,22-7-201 16</inkml:trace>
  <inkml:trace contextRef="#ctx0" brushRef="#br0" timeOffset="64662.5819">22843 6273 1185 0,'0'0'147'16,"113"0"-144"-16,-37 0 2 15,3 4 60-15,5-4-30 0,-8 0-26 16,-11 0-9-16,-18-18-100 16,-20-9-75-16,-21-3-212 15</inkml:trace>
  <inkml:trace contextRef="#ctx0" brushRef="#br0" timeOffset="64833.8167">23132 6025 176 0,'0'0'829'0,"0"0"-790"16,0 0 13-16,0 0 41 16,-28 94 11-16,28-58-31 15,0 5-60-15,15-1 7 16,6 2-9-16,9-7-7 16,2-8-4-16,5-11-137 15,-4-15-225-15</inkml:trace>
  <inkml:trace contextRef="#ctx0" brushRef="#br0" timeOffset="64987.4558">23778 6159 378 0,'0'0'992'15,"0"0"-992"-15,0 0-102 16,126-41 5-16,-71 27-277 0</inkml:trace>
  <inkml:trace contextRef="#ctx0" brushRef="#br0" timeOffset="65120.5502">24433 6102 1209 0,'0'0'114'0,"0"0"-114"16,0 0-4-16,112-10 0 15,-57 4-164-15,5-2-459 16</inkml:trace>
  <inkml:trace contextRef="#ctx0" brushRef="#br0" timeOffset="65242.2626">24924 6063 1022 0,'0'0'113'0,"0"0"-95"15,0 0 21-15,0 0-39 16,87-14-35-16,-38 12-150 15,5-3-338-15</inkml:trace>
  <inkml:trace contextRef="#ctx0" brushRef="#br0" timeOffset="65367.0319">25318 6034 685 0,'0'0'380'0,"0"0"-312"16,0 0-46-16,0 0 59 15,0 0-19-15,101-6-57 16,-61 6-5-16,1 0-28 15,-4-5-189-15</inkml:trace>
  <inkml:trace contextRef="#ctx0" brushRef="#br0" timeOffset="66309.9818">15787 7524 1043 0,'0'0'504'16,"0"0"-504"-16,0 0-50 15,0 0 47-15,-118-38 2 0,75 51-5 16,6 9 5-16,10 6-12 16,12 1 11-16,15 3-7 15,9 1-28-15,25 0 12 16,14 4-8-16,3-1 1 16,-2-2 27-16,-7 2-6 15,-15-4 10-15,-14-2-3 16,-13-8-5-16,-12-5 9 15,-25-8 2-15,-18-6 81 16,-8-3-15-16,-4 0-45 16,6-7-11-16,14-2-9 15,16 0-3-15,19 1-19 16,12-3-148-16,35-6-277 16</inkml:trace>
  <inkml:trace contextRef="#ctx0" brushRef="#br0" timeOffset="66516.4129">16599 7644 1200 0,'0'0'305'0,"0"0"-305"0,94-20 5 16,-41 20-5-16,7 0 0 0,1 0-34 15,-10 4-125-15,-22 6-115 16,-29 1-496 0</inkml:trace>
  <inkml:trace contextRef="#ctx0" brushRef="#br0" timeOffset="66652.9607">16603 7871 764 0,'0'0'339'15,"0"0"-264"-15,0 0 6 16,93 42 30-16,-43-36-13 15,7-3-46-15,3-3-52 16,-5 0-50-16,-13-2-148 16,-19-21-252-16</inkml:trace>
  <inkml:trace contextRef="#ctx0" brushRef="#br0" timeOffset="88965.0277">17530 7538 1137 0,'0'0'74'15,"0"0"-24"-15,0 0 8 16,0 0 41-16,0 0-13 15,0 0-53-15,3-30-32 16,19 61-1-16,5 12-6 16,1 4 4-16,2 3 2 15,0-1-33-15,-2-10-7 16,-1-9-11-16,-4-13 19 16,-5-9 30-16,-5-8 2 15,-3-6 1-15,-1-21 48 16,-1-11-13-16,-3-7 25 0,-2-5-28 15,-2 0-11 1,2-1-5-16,1 6-13 0,2 5 4 16,0 9-8-16,2 11-6 15,-1 11 6-15,2 9-63 16,3 0-85-16,3 23-57 16,2 11-55-16,-1 5-191 15</inkml:trace>
  <inkml:trace contextRef="#ctx0" brushRef="#br0" timeOffset="89176.0886">18083 7804 1204 0,'0'0'69'16,"0"0"-69"-16,0 0 0 15,0 0 38-15,17 103 15 16,-10-70-28-16,4 1-18 15,2-2-6-15,2 0 3 16,4-7-8-16,4-3-23 16,1-6-85-16,0-12-92 15,-2-4-394-15</inkml:trace>
  <inkml:trace contextRef="#ctx0" brushRef="#br0" timeOffset="89483.1484">18551 7461 1189 0,'0'0'217'0,"0"0"-201"15,0 0-16-15,0 0-5 16,0 0 0-16,0 0 2 15,31 98 3-15,-21-49-1 16,-1 0 1-16,-3-2 0 0,2-1 1 16,0-7 0-16,3-6-1 15,0-8 0-15,2-9-3 16,-3-7 1-16,3-4 2 16,-2-5 0-16,3 0 0 15,0-9 0-15,2-9-52 16,-3-4-82-16,-3-4-169 15</inkml:trace>
  <inkml:trace contextRef="#ctx0" brushRef="#br0" timeOffset="89639.3901">18483 7649 732 0,'0'0'448'0,"0"0"-388"16,0 0-54-1,121-22 58-15,-66 19-43 0,3 3-21 16,-1 0-124-16,-9-2-232 16</inkml:trace>
  <inkml:trace contextRef="#ctx0" brushRef="#br0" timeOffset="89848.2718">19004 7706 1061 0,'0'0'224'0,"0"0"-216"0,0 0-1 16,30 77 88-16,-18-40-20 16,1 3-29-16,-2 3-43 15,-1-2 4-15,-3-3-7 16,2-2-12 0,2-4-53-16,2-6-72 0,2-8-86 15,5-13-314-15</inkml:trace>
  <inkml:trace contextRef="#ctx0" brushRef="#br0" timeOffset="90085.2073">19708 7763 1343 0,'0'0'89'0,"119"8"-86"16,-45-2 2-16,0-2 29 15,-5-4-25-15,-8 0-9 16,-13 0-36-16,-15-3-120 16,-23-14-69-16,-10-6-200 15</inkml:trace>
  <inkml:trace contextRef="#ctx0" brushRef="#br0" timeOffset="90253.4734">19859 7550 1183 0,'0'0'76'0,"0"0"-74"16,0 0 10-16,1 82 78 16,11-35-31-16,5 6-42 15,-1 4-3-15,2-2-14 16,1-6 1-16,-2-6-5 15,-1-7-63-15,2-11-105 16,0-15-212-16</inkml:trace>
  <inkml:trace contextRef="#ctx0" brushRef="#br0" timeOffset="90622.1066">20396 7453 1311 0,'0'0'61'0,"0"0"-19"15,0 0-42-15,0 0 0 16,0 0-2-16,0 0-1 16,52 127 6-16,-22-64-6 15,-3-4-22-15,-4-7-20 16,-6-12 16-16,-4-12-17 15,-5-14 20-15,-1-12 9 0,1-2 17 16,2-14 19-16,2-18 36 16,2-6 18-16,1-6 9 15,-2-7-15 1,2-1-18-16,-1 0-14 0,0 3-13 16,3 10 5-16,-1 11-26 15,-2 11 2-15,0 12-6 16,3 5-34-16,4 25-92 15,-1 14-91-15,-1 7-100 16</inkml:trace>
  <inkml:trace contextRef="#ctx0" brushRef="#br0" timeOffset="90938.8667">20966 7779 1379 0,'0'0'69'0,"0"0"-61"15,0 0 18-15,0 0 28 16,0 0-49-16,0 0-5 16,78 9-1-16,-75 14-33 15,-3 6-6-15,-8-2-3 16,-9-1 21-16,1-4 11 0,7-7 6 15,6-2 2 1,3-4 2-16,0-4 1 0,23-1 18 16,14-4 3-16,6 0-19 15,9 0-2 1,-1-11-120-16,1-13-175 0</inkml:trace>
  <inkml:trace contextRef="#ctx0" brushRef="#br0" timeOffset="91206.6627">21457 7368 1287 0,'0'0'90'0,"0"0"-90"16,0 0 0-16,0 0 3 15,0 0 0 1,-2 106-3-16,2-55 2 0,5 2-7 15,-1-4 5-15,1-5 0 16,-1-7-5-16,6-5 4 16,2-11 1-16,6-1 0 15,5-9 1-15,5-6 7 16,7-3-2-16,-1-2-6 16,-6 0-13-16,-6-17-119 15,-14-8-164-15</inkml:trace>
  <inkml:trace contextRef="#ctx0" brushRef="#br0" timeOffset="91371.504">21400 7560 1219 0,'0'0'124'0,"0"0"-89"16,0 0 12-16,0 0-3 15,102-7-44-15,-50 14-52 16,-3 0-148-16,-9 0-490 15</inkml:trace>
  <inkml:trace contextRef="#ctx0" brushRef="#br0" timeOffset="91645.8599">21924 7638 1338 0,'0'0'109'16,"0"0"-102"-16,0 0-5 15,0 0 47-15,88 0-38 16,-81 19-10-16,-7 7-1 16,-1 2-19-16,-23 4-9 15,-1-3-12-15,5-2 25 16,11-6 14-16,9-3-4 16,0-2 5-16,27-4 57 15,9-6-4-15,11-3 0 16,6-1-27-16,2-2-25 15,0 0-1-15,-1-5-10 16,-7-13-102-16,-11-10-154 0,-11-7-492 16</inkml:trace>
  <inkml:trace contextRef="#ctx0" brushRef="#br0" timeOffset="92275.365">22558 7644 843 0,'0'0'211'0,"0"0"-179"16,112 0 0-16,-54 1 105 15,8-1-19-15,2 2-55 16,0-2-32-16,-6 0-31 15,-13 0-2-15,-10 0-7 16,-12-2-105-16,-11-12-41 16,-14-4-204-16</inkml:trace>
  <inkml:trace contextRef="#ctx0" brushRef="#br0" timeOffset="92469.0722">22895 7461 1166 0,'0'0'98'0,"0"0"-82"0,0 0 8 16,0 0 59-16,0 0 15 16,16 94-46-16,-2-52-15 15,1 4-22-15,-5-3-14 16,0-1 8-16,-1-5-9 16,-3-5-3-16,2-5-67 15,4-10-116-15,1-8-126 16</inkml:trace>
  <inkml:trace contextRef="#ctx0" brushRef="#br0" timeOffset="92648.6237">23541 7590 1222 0,'0'0'62'15,"0"0"-59"-15,84 0-3 16,-49 2 0-16,7-2-213 16,0 0-553-16</inkml:trace>
  <inkml:trace contextRef="#ctx0" brushRef="#br0" timeOffset="92806.3484">24078 7610 1081 0,'0'0'97'16,"0"0"-93"-16,0 0-8 16,112-7-54-16,-66-4-343 15</inkml:trace>
  <inkml:trace contextRef="#ctx0" brushRef="#br0" timeOffset="92932.0215">24733 7603 1099 0,'0'0'57'0,"0"0"-57"15,0 0-1-15,99-4-113 16,-59-3-408-16</inkml:trace>
  <inkml:trace contextRef="#ctx0" brushRef="#br0" timeOffset="93057.6998">25169 7607 990 0,'0'0'174'0,"0"0"-160"16,0 0 35-16,0 0-37 15,0 0-12-15,0 0-174 16,118-5-142-16</inkml:trace>
  <inkml:trace contextRef="#ctx0" brushRef="#br0" timeOffset="93167.3841">25540 7602 900 0,'0'0'114'0,"0"0"-75"16,0 0-26-16,0 0-13 16,0 0-200-16,0 0-425 15</inkml:trace>
  <inkml:trace contextRef="#ctx0" brushRef="#br0" timeOffset="93456.3751">25746 7499 199 0,'0'0'1048'0,"0"0"-977"0,0 0-60 16,116 11 79-16,-58-8 4 15,7 1-51 1,3-4-28-16,6 0-3 0,-2 0 1 16,-9 0-12-16,-12-4 1 15,-14-6-2-15,-16-3-37 16,-12-3-49-16,-9-1-85 16,-19 1-88-16,-14-3-218 15</inkml:trace>
  <inkml:trace contextRef="#ctx0" brushRef="#br0" timeOffset="93632.8272">25970 7311 1153 0,'0'0'175'0,"0"0"-123"16,0 0-40-16,0 0 78 16,43 94-8-16,-28-50-65 15,3 6-3-15,-3 1-6 16,0 2-4-16,0-1-8 15,-2-3 1-15,-3-6-151 16,0-13-155-16</inkml:trace>
  <inkml:trace contextRef="#ctx0" brushRef="#br0" timeOffset="95107.0171">27093 7576 707 0,'0'0'648'0,"93"0"-648"16,-35 0-40-16,3 0 40 15,-9-6 14-15,-9-4 16 16,-14 0-25-16,-14 1 18 16,-9-3 11-16,-6 1 32 0,-3 1-34 15,-24 5-31-15,-12 3-1 16,-10 2 0-16,-2 7-4 15,5 16 4-15,10 6 1 16,17 7 0-16,13 0-2 16,6 1 2-16,27-4-1 15,23-7 3-15,16-7-3 16,13-12-6-16,6-7-41 16,3-5-23-16,-6-22 15 15,-12-7 38-15,-11-10 17 0,-19-8 0 16,-13-7 3-16,-14 0 30 15,-10 2 2-15,-3 10 20 16,0 15 11-16,0 16-16 16,-3 10-11-1,1 6-28-15,2 15-11 0,0 20-5 16,0 16 3-16,0 11 2 16,0 4-1-1,0-3-11-15,0-2-19 0,0-8-77 16,0-8-70-16,0-19-146 15</inkml:trace>
  <inkml:trace contextRef="#ctx0" brushRef="#br0" timeOffset="95409.1239">27781 7531 1286 0,'0'0'90'0,"90"-41"-87"0,-28 29 1 16,8 3 48-16,9 1-29 15,5 4-14-15,-3 0-9 16,-9-5-5-16,-21 3-6 16,-22-3 8-16,-16 4 3 15,-13 2 6-15,0 3 0 16,-19 0-6-16,-13 10-2 16,-5 13-7-16,4 9 8 15,14 7 0-15,14 1 1 16,5-2 18-16,15-5 14 15,18-6 10-15,12-5-19 16,8-8-18-16,16-3-5 16,7-8-67-16,0-3-220 0,-16-13-691 15</inkml:trace>
  <inkml:trace contextRef="#ctx0" brushRef="#br0" timeOffset="118261.1003">3731 9922 1267 0,'0'0'49'0,"0"0"3"16,0 0-34-16,0 0 53 15,0 0-59-15,0 0-12 16,0 0 0-16,66 85 0 16,-38-31 7-16,0 1-7 15,-2 0 0-15,-4 0 0 16,-7-3-3-16,-3-2-73 15,-11-7-48-15,-1-13-110 0,-10-13-368 16</inkml:trace>
  <inkml:trace contextRef="#ctx0" brushRef="#br0" timeOffset="118444.7085">3498 10038 1320 0,'0'0'35'0,"87"-71"5"16,-10 44-38-16,17 2 33 0,8 11 6 16,5 9-39-1,-11 5-2-15,-13 5-46 16,-14 14-118-16,-16 1-120 16,-11-1-575-1</inkml:trace>
  <inkml:trace contextRef="#ctx0" brushRef="#br0" timeOffset="118719.9725">4302 10041 1071 0,'0'0'60'0,"0"0"-57"16,0 0 27-16,-61 75 9 16,61-47-8-16,20-1 8 15,20-3-29-15,12-7 8 16,8-8-13-16,1-8-4 0,-10-1 11 15,-20-1 19-15,-13-15 0 16,-18-4 19-16,0-6-22 16,-27-1-12-1,-18-2-16-15,-10 0 0 0,3 2-4 16,4 1-11-16,17 6-45 16,16 8-75-16,15 2-107 15,6 3-262-15</inkml:trace>
  <inkml:trace contextRef="#ctx0" brushRef="#br0" timeOffset="118876.6615">4592 9932 1173 0,'0'0'94'0,"0"0"-35"0,0 0-58 16,0 0 10-16,0 0 50 16,47 92-36-16,-22-42-14 15,3 2-11-15,0 7-5 16,-1-2-49-16,1-6-126 15,1-13-179-15</inkml:trace>
  <inkml:trace contextRef="#ctx0" brushRef="#br0" timeOffset="119452.9319">4638 10169 1242 0,'0'0'43'0,"0"0"-39"16,0 0 36-16,0 0-1 15,88-63-30-15,-12 62-9 0,6 1-46 16,0 0-31-16,-16 0-1 16,-18 0-4-16,-25 0 53 15,-18 0 21-15,-5 0 8 16,-13 2 23-16,-13 9 46 16,-7 3-26-16,-2 3-6 15,5 3-13-15,9 0-5 16,9-2-18-1,11 0 0-15,1-7 5 0,17-3-4 16,18-6-4-16,7-2 1 16,-1-4-33-16,-2-16 20 15,-14-3 4-15,-11-2 10 16,-13 0 20-16,-1 2 18 16,-1 4 38-16,-14 8-18 0,0 8-13 15,3 3-19-15,4 2-26 16,8 21 0-16,0 3-2 15,17 4 5-15,22-3-4 16,16-9 1-16,11-6-17 16,5-11 12-16,-2-1-8 15,-8-13 13-15,-16-13-1 16,-12-5 5-16,-17-9 6 16,-16-7 11-16,0-2 15 0,-18 1 16 15,-15 4-23 1,2 10-3-16,6 12 3 0,11 15-4 15,8 7-21-15,6 16-4 16,0 22-1 0,12 15-7-16,15 9 6 15,9 1-11-15,5 2-19 0,4-4-70 16,9-6-85-16,4-13-81 16,12-10-434-16</inkml:trace>
  <inkml:trace contextRef="#ctx0" brushRef="#br0" timeOffset="119668.4992">6296 9883 1358 0,'0'0'33'16,"0"0"-9"-16,0 0-22 15,0 0 4-15,0 0 15 16,49 98-2-16,-16-42-13 15,-5 0-6-15,-1 0 0 16,-9-4-3-16,-5-4-46 16,-4-6-62-16,-4-9-63 15,-4-14-128-15</inkml:trace>
  <inkml:trace contextRef="#ctx0" brushRef="#br0" timeOffset="119954.2921">6212 10143 1277 0,'0'0'37'0,"0"0"-12"16,0 0 29-16,0 0-5 15,133-38-30-15,-69 38-19 16,5 0-19-16,-8 0-68 16,-15 0-68-16,-12 0-27 15,-20-2 43-15,-7 2 138 16,-7 0 1-16,0 0 112 15,3 0-68-15,2 10 13 16,5 9 49-16,3 3-41 16,1 2-27-16,7 1-12 15,-5 1-5-15,2-4-20 16,-1-2-1-16,-1-4-10 16,-2-10-159-16,-6-6-344 0</inkml:trace>
  <inkml:trace contextRef="#ctx0" brushRef="#br0" timeOffset="120112.0324">6666 9876 1200 0,'0'0'34'0,"0"0"-34"15,0 0-59-15,0 0-19 16,0 0-55-16,80-7-135 15</inkml:trace>
  <inkml:trace contextRef="#ctx0" brushRef="#br0" timeOffset="120586.5286">6892 10021 814 0,'0'0'57'0,"0"0"-6"0,0 0 49 16,47 76-33-16,-31-61-43 15,-2-2-15-15,0-6-5 16,-2-3-4-16,0-4 8 15,-3 0 2-15,0-10 4 16,0-4 28-16,1-3-11 16,-2 3 20-16,0 0-23 0,2 4-18 15,-3 6 4 1,1 2-6-16,1 2-8 0,7 0-2 16,-1 8-6-16,3 4 5 15,3-2 3-15,-2-2 0 16,5 0-2-1,3-2 5-15,6-2-1 0,1-1-2 16,4-3-1-16,6 0 1 16,3 0 0-16,3-7 0 15,1-3 3-15,-6-2-2 16,-11-2-1-16,-7-2 1 16,-15-1 0-16,-12-1 10 15,0 1-2-15,-5 2 24 16,-18 9-10-16,-7 4-20 15,1 2 2-15,5 13-5 0,7 12-8 16,6 7 7-16,11 4 2 16,0 1 8-16,14-2 30 15,17-4-13-15,9-5-9 16,11-8-17-16,19-5 0 16,18-4-38-16,16-4-97 15,2-5-176-15</inkml:trace>
  <inkml:trace contextRef="#ctx0" brushRef="#br0" timeOffset="120931.9545">8648 9691 1325 0,'0'0'55'16,"0"0"-54"-16,0 0-1 15,6 101 28-15,18-47 7 0,9 10-14 16,10 7-14-16,3 1-4 16,-4-1-3-16,-4-4-60 15,-8-11-102-15,-8-12-199 16</inkml:trace>
  <inkml:trace contextRef="#ctx0" brushRef="#br0" timeOffset="121535.9159">8598 10062 1238 0,'0'0'27'0,"0"0"-15"0,82-42-8 15,-11 36 4-15,19 4 3 16,7 0-11-16,-3 1 1 16,-8-2-3-16,-17-2-35 15,-23 0 13-15,-21-1 22 16,-19 0 2-16,-6 1 36 15,-22 1 7-15,-15 3-38 16,-12 1-4-16,-4 2 8 16,4 16-1-1,12 4-5-15,16 2-3 0,15 1 5 16,6-3-5-16,9-3 0 16,24-5 7-16,8-8-7 15,6-6-10-15,-1 0-18 0,-10-7-2 16,-9-15 26-1,-15-4 4-15,-9-4 7 0,-3 1 38 16,-5 4-14-16,-7 5 2 16,0 10 2-16,8 7-12 15,4 3-3-15,0 9-20 16,6 15-2-16,19 8-1 16,8 0 5-16,10-5-4 15,5-9-18-15,4-7-9 16,-2-11 7-16,-4 0-12 15,-9-14 1-15,-9-17 26 16,-8-5 7-16,-10-6 1 0,-8-2 23 16,-2-3 4-1,0 3 5-15,0 9 7 16,0 14 10-16,0 10 7 16,0 11-23-16,0 0-25 0,0 22-9 15,6 15-2-15,7 10 2 16,1 5 0-16,0 0-1 15,-3-3 0-15,-2-3-32 16,1-7-47-16,1-7-32 16,2-9-38-16,8-13-52 15,4-8-343-15</inkml:trace>
  <inkml:trace contextRef="#ctx0" brushRef="#br0" timeOffset="122534.552">9990 9882 1129 0,'0'0'59'0,"0"0"-56"16,-112-27 98-16,69 27-7 15,5 11-43-15,10 13-11 16,14 7-30-16,10 5 4 16,4 0 8-16,19 1-6 15,21-6 3-15,7-5-16 16,5-8-3-16,-4-10-29 15,1-8-61-15,-7 0-18 16,-6-12-26-16,-9-11-5 16,-8-5 110-16,-13-4 28 0,-6-4 1 15,0 4 44 1,-5 3 38-16,-5 9 14 16,0 9-16-16,7 8-31 0,1 3 2 15,2 3-51-15,0 15 0 16,2 4 15-16,12-1-10 15,4-3-1-15,5-4-4 16,2-5-4-16,6-7 1 16,8-2-16-16,2 0-3 15,-1-13 21-15,-11-9 1 16,-9-3 1 0,-10 1 6-16,-5 2 0 0,-5 6 27 15,0 5-8-15,0 5-9 16,0 6-16-16,0 0-1 15,0 10-20-15,0 11 14 0,3 1 6 16,9-2 0-16,6-1 1 16,4-9-1-16,2-2 0 15,3-6 1-15,0-2-1 16,-7 0 4-16,-7-13-1 16,-9-6 47-16,-4-4-20 15,0-2-16-15,-6 1-6 16,-11 5-4-16,1 7-5 15,-3 8 1-15,4 4-4 16,0 11 1-16,0 15-7 16,10 9 10-16,5 3-3 15,0-1 7-15,13-3-4 16,10-7 0-16,6-9 4 16,2-7 16-16,9-8-12 0,5-3-2 15,0 0-2-15,-5-15 1 16,-6-8-5-16,-11-6 0 15,-7 0 4-15,-7-3-1 16,-4 2-3-16,-2 3 0 16,0 7 0-16,1 11 3 15,-1 4-3-15,1 5 0 16,1 0-8-16,4 14 6 16,0 7-4-16,-3 2 6 15,0-2-1-15,0-2-3 16,0-5-13-16,7-4-12 0,1-6-5 15,3-4 16-15,3 0-6 16,4-7 19-16,3-10 5 16,1-3-10-1,0 1 10-15,-4 1 1 0,-6 6 17 16,-8 6 30-16,-5 4-12 16,-2 2-10-16,5 1-22 15,2 14-1-15,5 7-6 16,4 4 2-16,2 1 1 15,12 2 1-15,10 3 3 16,10-2-8-16,8 1-39 16,7-8-123-16,4-9-209 0</inkml:trace>
  <inkml:trace contextRef="#ctx0" brushRef="#br0" timeOffset="122744.0049">12030 9886 1588 0,'0'0'28'16,"0"0"-28"-16,0 0 0 15,107-24 0-15,-58 24 0 16,-6 0-52-16,-12 1-133 15,-23-1-217-15</inkml:trace>
  <inkml:trace contextRef="#ctx0" brushRef="#br0" timeOffset="122903.548">12008 10074 1362 0,'0'0'123'0,"0"0"-123"16,129 2 69-16,-71-2-36 15,3 0-24-15,-3 0-9 16,-1-8-106-16,-20-13-82 0,-12-7-112 16,-14-8-340-1</inkml:trace>
  <inkml:trace contextRef="#ctx0" brushRef="#br0" timeOffset="123091.1708">12339 9804 886 0,'0'0'343'0,"0"0"-233"16,0 0-16-16,0 0-3 15,0 0-46-15,0 0-13 16,72 108-4-16,-30-57-24 16,-5 4-4-16,-11-4 10 15,-10-1-10-15,-13-5 0 16,-3-2-1-16,-14-6-1 16,-23-6 0-16,-12-5-45 15,-8-15-174-15,-1-11-332 16</inkml:trace>
  <inkml:trace contextRef="#ctx0" brushRef="#br0" timeOffset="123710.5568">14559 9582 1394 0,'0'0'70'15,"0"0"-46"-15,0 0 37 16,0 0-35-16,0 0-26 15,0 0-1-15,30 75 1 16,-15-22 0-16,0 2 3 16,-3-1-3-16,-4 2 0 15,-4-6 2-15,-4-1-4 16,0-9 2-16,0-5-41 0,0-13-35 16,0-8-77-16,0-12-36 15,0-2-109-15</inkml:trace>
  <inkml:trace contextRef="#ctx0" brushRef="#br0" timeOffset="128435.4981">14591 9680 555 0,'0'0'271'0,"0"0"-243"15,0 0-1-15,0 0 95 16,0 0-38-16,0 0-24 15,0 0-29-15,0-40 25 0,0 37 1 16,0 1-15 0,0-1 26-16,0 2-34 15,0 1 6-15,0 0-16 0,0 0-14 16,0 0 15-16,0 0-15 16,0 0-3-16,0 0-5 15,0 0-1 1,0 0-1-16,0 0 0 0,0 0 2 15,0 0-3-15,0 0 2 16,0 0-1-16,0 0 0 16,0 0-3-16,0 0-1 15,0 0 2-15,0 0 2 16,0 0 1-16,0 0-1 16,0 0 0-16,0 0 0 15,0 0 4-15,0 0-6 16,0 0 2-16,0 0 0 15,0 0 4-15,0 0-2 0,0 0 8 16,0 0-2-16,0 0-5 16,0 0 6-16,0 0-3 15,0 0-1-15,0 0 5 16,0 0-7-16,0 0 0 16,0 0 0-16,0 0 1 15,0 0-8-15,0 0 3 16,0 0 1-16,0 2-4 15,0 4 4-15,1 2 0 16,2 1 0-16,-1-1 7 16,-1-1-10-16,1 1 3 15,-1 0 0-15,1 2-5 16,-1 3 9-16,1 2-4 16,-2 3 0-16,0 1 0 15,0 1 0-15,0 1 0 0,0-2-1 16,0 3-1-16,0 0 2 15,0 4 0-15,-3 2 0 16,-2 1 4-16,2 1-6 16,2-2 2-16,1 1 0 15,0-2-1-15,0-1 1 16,4-2 0-16,8-3-1 16,5-4 2-16,2-3-1 0,5-3 0 15,3-4-1 1,3-3-1-16,-2-4 2 0,-1 0 0 15,-5 0 5 1,-4-11-4-16,-2-3-1 16,-7-2 0-16,-1-5-8 15,-2-5-19-15,-3-5-85 0,1 0-103 16,2-3-187 0</inkml:trace>
  <inkml:trace contextRef="#ctx0" brushRef="#br0" timeOffset="128663.6635">14280 9786 1250 0,'0'0'89'15,"0"0"-56"-15,0 0-9 16,105-6 64-16,-35 5-28 15,11-2-57-15,0 3-3 16,-4-1-2-16,-3-4-78 16,-5-6-110-16,-10-8-273 15</inkml:trace>
  <inkml:trace contextRef="#ctx0" brushRef="#br0" timeOffset="128876.6127">15407 9687 1339 0,'0'0'110'0,"0"0"-97"16,0 0-10-16,89-6 47 15,-46 6-35-15,2 0-15 16,0 0-46-16,-3 3-89 15,-14 0-86-15,-19-2-307 16</inkml:trace>
  <inkml:trace contextRef="#ctx0" brushRef="#br0" timeOffset="129029.1949">15438 9886 594 0,'0'0'508'0,"0"0"-414"0,0 0 16 16,90 34 30-16,-51-30-32 15,5-2-75-15,3 0-28 16,-3-2-5-16,-5 0-34 16,-9-3-146-16,-9-12-144 15</inkml:trace>
  <inkml:trace contextRef="#ctx0" brushRef="#br0" timeOffset="129635.5631">16396 9440 1189 0,'0'0'79'16,"0"0"-69"-16,0 0-8 15,0 0 24-15,0 0 18 0,0 0-17 16,70 107-11-16,-69-60-10 16,-1 5 4-16,0 2-6 15,0-5 4-15,0-5 6 16,0-6-13-16,11-7 7 16,11-7 1-16,8-7 1 15,8-8 17-15,3-3-2 16,2-6-9-16,-5 0-7 15,-7-6-9-15,-10-14-89 16,-15-6-99-16,-6-6-333 0</inkml:trace>
  <inkml:trace contextRef="#ctx0" brushRef="#br0" timeOffset="129777.1041">16238 9704 622 0,'0'0'587'15,"0"0"-533"-15,86 0-50 16,-21 0-2-16,13 3-4 16,6-3-108-16,-3 0-381 15</inkml:trace>
  <inkml:trace contextRef="#ctx0" brushRef="#br0" timeOffset="129952.5407">16889 9719 1219 0,'0'0'139'15,"0"0"-139"-15,0 0 0 16,0 0 97-16,8 84-23 16,4-48-39-16,6 4-20 15,-1-1-14-15,3-2-2 16,4-3-50-16,4-5-140 16,1-11-101-16</inkml:trace>
  <inkml:trace contextRef="#ctx0" brushRef="#br0" timeOffset="130146.0358">17363 9770 1242 0,'0'0'89'0,"81"-5"-89"16,-28 2 2-16,4 0 46 15,1-6-37-15,-2-1-11 16,-4-5-70-16,-14-6-162 16,-18-7-345-16</inkml:trace>
  <inkml:trace contextRef="#ctx0" brushRef="#br0" timeOffset="130318.8669">17536 9528 800 0,'0'0'369'0,"0"0"-349"15,0 0 8-15,-9 72 95 16,9-32-42-16,0 8-28 16,9 3-38-16,6-2-6 15,0-3-9-15,4-8-22 16,3-9-137-16,0-12-108 16,3-15-601-16</inkml:trace>
  <inkml:trace contextRef="#ctx0" brushRef="#br0" timeOffset="130565.5415">18082 9399 1417 0,'0'0'28'15,"0"0"-28"-15,0 0-16 16,0 0 16-16,9 88 0 15,4-37 0-15,2 6 1 16,3-3-2-16,-3-7 1 16,0-11-3-16,0-6-7 15,3-10-13-15,4-6-22 16,5-9-38-16,3-5-121 16,-8-2-362-16</inkml:trace>
  <inkml:trace contextRef="#ctx0" brushRef="#br0" timeOffset="130725.4589">17902 9591 1298 0,'0'0'131'16,"0"0"-115"-16,0 0 14 16,0 0 22-16,138 10-35 15,-68 1-17-15,2-6-124 16,-5-5-213-16</inkml:trace>
  <inkml:trace contextRef="#ctx0" brushRef="#br0" timeOffset="131017.478">18535 9666 1462 0,'0'0'63'0,"0"0"-62"15,0 0 2-15,91 10 2 16,-74 10-8-16,-7 2 3 16,-10 3-13-16,0 0-19 15,-19-1 2-15,-2-2 18 16,6-4 9-16,7-1-5 16,8-4 6-16,0-3 1 15,20-3 1-15,16-3 53 16,12-3-20-16,8-1-28 15,4 0-5-15,3-2-37 0,2-11-94 16,-4-7-193-16</inkml:trace>
  <inkml:trace contextRef="#ctx0" brushRef="#br0" timeOffset="131210.9908">19178 9687 1321 0,'0'0'176'0,"83"0"-165"15,-30 0-11-15,5 0 5 16,2 0-5-16,-2 0-28 16,-11-11-114-16,-19-8-47 0,-23-6-117 15,-10-6-295-15</inkml:trace>
  <inkml:trace contextRef="#ctx0" brushRef="#br0" timeOffset="131376.0655">19261 9449 877 0,'0'0'229'0,"0"0"-179"15,0 0 14-15,0 0 38 16,-14 88-16-16,14-35-2 16,14 7-48-16,2 2-18 0,-2 0-13 15,-1-8-5 1,-4-6 0-16,-3-9-120 0,-2-11-117 15,0-16-380-15</inkml:trace>
  <inkml:trace contextRef="#ctx0" brushRef="#br0" timeOffset="131889.1998">20105 9524 1058 0,'0'0'58'0,"0"0"-35"16,0 0 44-16,0 0-30 15,95 2-37-15,-60-2-34 16,-1 0-107-16,-1 0-274 16</inkml:trace>
  <inkml:trace contextRef="#ctx0" brushRef="#br0" timeOffset="132038.9651">20644 9525 1241 0,'0'0'42'16,"0"0"-42"-16,0 0-94 16,0 0 52-16,104-31-296 15</inkml:trace>
  <inkml:trace contextRef="#ctx0" brushRef="#br0" timeOffset="132163.6293">21078 9499 499 0,'0'0'661'0,"0"0"-656"16,0 0-5-16,107-6-29 15,-73 0-244-15</inkml:trace>
  <inkml:trace contextRef="#ctx0" brushRef="#br0" timeOffset="132296.2743">21671 9504 107 0,'0'0'1066'0,"0"0"-1066"0,0 0-163 15,88-16-117-15</inkml:trace>
  <inkml:trace contextRef="#ctx0" brushRef="#br0" timeOffset="132559.568">22200 9524 1196 0,'0'0'168'0,"0"0"-165"16,126 7 2-16,-55-5 16 15,3 0 1-15,-2-2-21 0,-3 0-1 16,-5-7-10-16,-12-10-65 16,-15-3-46-16,-19-7-86 15,-18-2-164-15</inkml:trace>
  <inkml:trace contextRef="#ctx0" brushRef="#br0" timeOffset="132729.6482">22514 9296 995 0,'0'0'144'16,"0"0"-101"-16,0 0 68 0,-4 105-1 15,4-60-27 1,0 4-40-16,8 3-24 0,3 0-19 16,0-2 0-16,1-3-21 15,3-8-98-15,0-8-104 16,2-11-443-16</inkml:trace>
  <inkml:trace contextRef="#ctx0" brushRef="#br0" timeOffset="137847.5169">23576 9568 765 0,'0'0'0'0,"0"0"-231"16,0 0 137-16</inkml:trace>
  <inkml:trace contextRef="#ctx0" brushRef="#br0" timeOffset="138004.4643">24054 9574 1050 0,'0'0'39'16,"0"0"-39"-16,85-14-80 15,-51 7-104-15,5 0-493 16</inkml:trace>
  <inkml:trace contextRef="#ctx0" brushRef="#br0" timeOffset="138145.0905">24624 9576 903 0,'0'0'312'0,"0"0"-272"0,0 0-14 16,0 0 69-16,0 0-79 15,0 0-16-15,79 24-85 16,-49-23-144-16,-3-1-486 16</inkml:trace>
  <inkml:trace contextRef="#ctx0" brushRef="#br0" timeOffset="141082.6469">1338 12837 1544 0,'0'0'41'0,"0"0"-39"16,112-59-1-16,-60 59 0 15,3 26 1-15,6 25 0 16,-4 18-2-16,-5 9 0 16,-6 5 0-16,-10-6 0 15,-9-7-3-15,6-12-4 16,1-15-6-16,4-14-8 15,2-19-7-15,6-10 13 16,2-12 14-16,6-25-3 16,1-15 4-16,-2-14 0 0,-9-17 4 15,-11-7-5 1,-16-8 1-16,-17 3 0 16,-7 5 6-16,-35 13-1 15,-11 20 32-15,-10 19-7 0,2 19-18 16,10 19 1-16,6 8-13 15,11 29 1-15,13 13-4 16,21 11 4-16,0 6-1 16,39-4 2-16,13-4 1 15,11-4-3-15,13-9 0 16,0-4-3-16,0-9-34 16,-3-7-119-16,-13-6-106 15,-11-6-464-15</inkml:trace>
  <inkml:trace contextRef="#ctx0" brushRef="#br0" timeOffset="141408.3393">2728 13071 1270 0,'0'0'128'16,"0"0"-84"-16,0 0-41 15,-113-35 11-15,82 38 30 16,2 19-29-16,10 6-15 15,13 5 0-15,6-3-3 16,0-4 3-16,15-7 0 16,1-5-5-16,5-10 3 0,-3-4-3 15,0 0 5-15,0-13 9 16,-5-4-7-16,-2-2 8 16,-4 3 30-16,-7 3-26 15,3 6 4-15,-3 5-13 16,3 2-4-16,5 0-2 15,8 9-37-15,5 9-1 16,12 4-39 15,5-4-85-31,-2-2-91 0,-3-8-321 0</inkml:trace>
  <inkml:trace contextRef="#ctx0" brushRef="#br0" timeOffset="141659.7368">2957 13089 1194 0,'0'0'141'0,"0"0"-101"0,0 0-21 16,0 0 2-16,0 0-7 16,0 0-8-16,31 61-1 15,-10-33-1-15,0-3-2 16,1-6-2-16,-1-8 0 16,0-5-7-16,0-6 7 15,-5 0 2-15,-4-11 5 16,-3-9 44-16,-6-7 2 15,-3-1-9-15,0-3-36 16,-6-1-8-16,-3 1-6 16,9 0-104-16,0 3-196 15,14 0-770-15</inkml:trace>
  <inkml:trace contextRef="#ctx0" brushRef="#br0" timeOffset="141844.0833">3874 12851 1426 0,'0'0'72'0,"0"0"-72"16,0 0-11-16,109-17 6 16,-66 16-37-16,-8 1-165 0,-20 0-284 15</inkml:trace>
  <inkml:trace contextRef="#ctx0" brushRef="#br0" timeOffset="141979.7094">3858 13024 1219 0,'0'0'160'0,"94"19"-86"0,-31-16 39 16,-4-3-25-16,-1 0-23 16,-4 0-43-16,-9-7-22 15,-5-5-15-15,-19-1-71 16,-19-4-156-16,-2 1-520 15</inkml:trace>
  <inkml:trace contextRef="#ctx0" brushRef="#br0" timeOffset="145649.3963">5254 12097 1191 0,'0'0'18'0,"0"0"12"16,0 0-11-16,0 0 24 15,0 0-43-15,0 0-4 16,0 0-1-16,79 71 10 15,-49-23-5-15,0 1 0 16,-3-6 5-16,1-8-8 16,-4-12 3-16,-4-10 0 15,-3-9 1-15,-3-4 1 16,-4-10 7-16,2-15 27 16,-4-7 3-16,-4-6 15 15,-1-1-18-15,-3-1-26 16,0 3-4-16,3 5-6 0,3 5-15 15,0 8-60 1,10 11-68-16,1 8-62 0,5 0-118 16</inkml:trace>
  <inkml:trace contextRef="#ctx0" brushRef="#br0" timeOffset="145845.0253">5779 12246 714 0,'0'0'282'15,"0"0"-252"-15,0 0-13 16,0 0 93-16,20 94-43 16,-10-63-29-16,1 1-23 0,-2-1-11 15,-1-1-3-15,0-4 2 16,1-5-3-16,3-4-39 16,1-9-117-16,4-8-151 15</inkml:trace>
  <inkml:trace contextRef="#ctx0" brushRef="#br0" timeOffset="146232.1889">6218 11880 1069 0,'0'0'77'0,"0"0"-77"15,0 0-4-15,0 0 4 16,22 71 13-16,-10-24 0 15,2 4 2-15,1 0-12 16,-3 1-1-16,2-5 10 16,0-6-9-16,1-8-3 15,1-6 1-15,4-8 5 16,0-11-4-16,3-5 1 16,-1-3 4-16,-1-8 3 0,-3-15-10 15,-8-7-130-15,-10-5-297 16</inkml:trace>
  <inkml:trace contextRef="#ctx0" brushRef="#br0" timeOffset="146391.5213">6152 12072 383 0,'0'0'827'0,"0"0"-745"15,0 0-73-15,80-6 62 16,-27 1-19-16,8 2-40 0,2 0-12 15,-3 0-98-15,-11 0-117 16,-18-1-533-16</inkml:trace>
  <inkml:trace contextRef="#ctx0" brushRef="#br0" timeOffset="146599.6922">6658 12141 877 0,'0'0'319'0,"0"0"-315"16,0 0-4-16,30 87 4 0,-14-50 24 15,-1 3-22-15,0-2-5 16,-3-3-2-16,0-5-8 16,3-10-78-16,-3-7-114 15,-2-8-368-15</inkml:trace>
  <inkml:trace contextRef="#ctx0" brushRef="#br0" timeOffset="146975.4563">7162 12121 1266 0,'0'0'34'0,"0"0"-25"16,0 0-1-16,105 9 19 15,-44-2 22-15,6 0-43 16,-3-4-2 0,-4 1-4-16,-8-4-39 15,-8 0-71-15,-16-4-151 16,-19-12-703-16</inkml:trace>
  <inkml:trace contextRef="#ctx0" brushRef="#br0" timeOffset="147162.5454">7373 11990 1200 0,'0'0'112'15,"0"0"-110"-15,0 0-1 16,0 0 100-16,31 96-38 0,-5-47-32 15,0 5-22-15,1 0-4 16,-2-2-10-16,-1-6-42 16,-1-8-107-16,2-14-104 15,2-12-509-15</inkml:trace>
  <inkml:trace contextRef="#ctx0" brushRef="#br0" timeOffset="147498.7478">8087 11903 1129 0,'0'0'243'0,"0"0"-243"16,0 0-25-16,0 0 20 15,9 83 2-15,32-32 6 16,8 2-6-16,-1-2-26 15,-4-9-38-15,-9-11 11 16,-10-14 14-16,-8-11 35 16,-7-6 7-16,-7-6 45 15,1-17 52-15,-1-10-16 16,-1-1 3-16,-1-5-17 16,2 1-28-16,2 0-24 15,2 5-5-15,5 6-10 16,3 7-4-16,3 11-62 15,4 9-98-15,1 0-103 16,4 18-427-16</inkml:trace>
  <inkml:trace contextRef="#ctx0" brushRef="#br0" timeOffset="147801.04">8687 12181 1279 0,'0'0'47'0,"0"0"-32"0,0 0-13 15,0 0 6 1,0 0 2-16,0 0-10 0,55 33-2 16,-55-10 0-16,-1-1 0 15,-14 0 2-15,6-3 0 16,6-3-1-16,3-4 1 15,0-1 2-15,19-3-1 16,7-3 14-16,14-5-10 16,5 0-5-16,4 0-26 15,-1-13-150 1,-4-10-358-16</inkml:trace>
  <inkml:trace contextRef="#ctx0" brushRef="#br0" timeOffset="148136.5361">9217 11712 1191 0,'0'0'29'0,"0"0"-29"15,0 0-13-15,0 0 12 16,0 0 1-16,15 119 11 16,-12-67 0-16,-3-2-10 0,0 1 14 15,0-2 3-15,0-4 13 16,0-5-5-16,13-5-18 16,13-7 1-1,6-7 6-15,13-9-7 0,3-8 4 16,1-4-12-16,-4 0-14 15,-12-15-78-15,-17-11-128 16,-16-10-429-16</inkml:trace>
  <inkml:trace contextRef="#ctx0" brushRef="#br0" timeOffset="148273.1581">9138 11929 1186 0,'0'0'112'0,"0"0"-64"15,0 0-9-15,0 0-15 0,95-4-13 16,-40 16-11-16,1-2-132 16,-7-2-270-16</inkml:trace>
  <inkml:trace contextRef="#ctx0" brushRef="#br0" timeOffset="148550.0621">9594 12014 1264 0,'0'0'42'0,"0"0"-41"16,0 0 21-1,0 0 21-15,0 0-35 0,0 0-8 16,78 55 0 0,-78-28-2-16,-18 1-8 15,0-1 3-15,3-1 2 0,11-7 5 16,4-1-3-16,4-5 7 15,23-4 1-15,13-6 24 16,8-3-12-16,12 0-13 16,7 0-4-16,7-2-90 15,1-13-114-15,-9-4-275 16</inkml:trace>
  <inkml:trace contextRef="#ctx0" brushRef="#br0" timeOffset="148758.5387">10294 12051 1368 0,'0'0'5'0,"90"1"0"16,-35-1 68-16,4 0-10 15,1 0-59-15,3 0-4 16,-14-7-41-16,-15-4-60 15,-22-5-90-15,-12-2-194 16</inkml:trace>
  <inkml:trace contextRef="#ctx0" brushRef="#br0" timeOffset="148928.1903">10395 11883 1247 0,'0'0'95'0,"0"0"-83"16,0 0 53-16,-4 113 25 15,22-64-42-15,6 6-18 16,1-3-23-16,-4-2-6 16,1-6-2-16,-4-11-127 15,-7-12-78-15,-7-13-327 16</inkml:trace>
  <inkml:trace contextRef="#ctx0" brushRef="#br0" timeOffset="149344.0401">11376 12037 804 0,'0'0'533'0,"0"0"-491"16,0 0-42-16,0 0-2 16,99 4-20-16,-55-4-125 15,5-2-207-15</inkml:trace>
  <inkml:trace contextRef="#ctx0" brushRef="#br0" timeOffset="149481.5043">11944 12006 1068 0,'0'0'20'0,"0"0"-20"15,105 0-53-15,-62-8-307 16</inkml:trace>
  <inkml:trace contextRef="#ctx0" brushRef="#br0" timeOffset="149624.1224">12526 11994 1118 0,'0'0'91'0,"0"0"-91"15,0 0-4-15,82 0-17 16,-42 0-261-16</inkml:trace>
  <inkml:trace contextRef="#ctx0" brushRef="#br0" timeOffset="149748.194">13132 12016 822 0,'0'0'416'16,"0"0"-338"-16,0 0-34 16,0 0 124-16,0 0-104 15,80-23-64-15,-68 16-56 0,-5-4-179 16,-7-6-593-1</inkml:trace>
  <inkml:trace contextRef="#ctx0" brushRef="#br0" timeOffset="151047.7585">5417 12926 184 0,'0'0'855'0,"0"0"-799"16,0 0-45-16,0 0 56 16,0 0 23-16,100-12-51 15,-69 12-36-15,12 0 1 16,11 0-4-16,9 0 3 15,14 2-8-15,8 0 5 16,11 1 0-16,10 0-2 16,12-3 0-16,4 0 2 15,3 0-1-15,2 0 5 0,6 0-4 16,7-4 4 0,6 2-4-16,11 2 0 15,6 0-1-15,5 0-2 16,4 0 3-16,-7 0 0 0,-8 0 4 15,-12 0-4-15,-5 0 0 16,-9 0 0-16,-1 0 0 16,0 0-3-16,0 4 2 15,1 1 2-15,2-1-1 16,2 1 2-16,-3-1-1 0,-7 0 2 16,-7-1-2-16,-2 0-2 15,-5-2 0 1,5 1-4-16,5 2 3 0,12 0 2 15,5-1 0-15,3-2 4 16,5-1-4-16,-9 0-21 16,-7 0 5-1,-3 0-2-15,-6-1 18 0,-1-4-4 16,7 3 4-16,2 0 3 16,1 2-1-16,-2 0 6 15,7 0 12-15,-8 0-18 16,-7 0 5-16,-14 0-7 15,-18 0 0-15,-18 0-3 16,-16 0 6-16,-19-2-7 16,-12-7-15-16,-11 1-34 0,-2-1-94 15,-4 0-198-15</inkml:trace>
  <inkml:trace contextRef="#ctx0" brushRef="#br0" timeOffset="153082.5043">6119 13265 1098 0,'0'0'56'15,"0"0"-56"-15,0 0 16 16,0 0 46-16,0 0-28 0,0 0-26 16,33 32-8-16,-24-6 0 15,-3 7-3-15,-6 1-1 16,0 3 4-16,0 1 0 16,-3-1 0-16,-6 0-1 15,0-5 1 1,4-6 0-16,3-3-1 0,2-4-1 15,0-7-1-15,12-5 2 16,6-7 1-16,7 0 10 16,2 0-8-16,6-13 1 15,-2-2 3-15,-1-1-6 16,4-4-1-16,-2 1-69 0,-7-1-95 16,-9-1-140-1</inkml:trace>
  <inkml:trace contextRef="#ctx0" brushRef="#br0" timeOffset="153246.5839">5987 13460 1161 0,'0'0'43'15,"91"-20"-42"-15,-33 15 2 16,0 0-1-16,-3 4-4 15,-4 1-49-15,-8 0-333 16</inkml:trace>
  <inkml:trace contextRef="#ctx0" brushRef="#br0" timeOffset="153427.0913">6555 13511 1002 0,'0'0'176'16,"0"0"-172"-16,0 0-4 15,0 0 29-15,0 93 21 16,0-62-41-16,0 3-5 16,0 0-1-16,0 0-3 15,2-6-73-15,8-8-103 16,8-8-242-16</inkml:trace>
  <inkml:trace contextRef="#ctx0" brushRef="#br0" timeOffset="153642.5509">6907 13590 1242 0,'0'0'59'15,"0"0"-56"-15,117-4-3 16,-62 4 22-16,4 0-17 15,4 0-5-15,-5 1-74 16,-8-1-137-16,-19 0-414 0</inkml:trace>
  <inkml:trace contextRef="#ctx0" brushRef="#br0" timeOffset="153847.2147">7074 13418 1174 0,'0'0'91'0,"0"0"-77"16,0 0 43-16,0 0 4 16,0 0-37-16,0 0 5 15,-4 93-22-15,10-49 4 16,0 1-11-16,-2 0 0 16,4 0-1-16,5-2-77 15,4-8-66-15,8-12-111 16,9-14-459-16</inkml:trace>
  <inkml:trace contextRef="#ctx0" brushRef="#br0" timeOffset="154107.9799">7580 13369 1217 0,'0'0'0'15,"0"0"-12"-15,0 0 12 16,-25 87-3-16,22-53 1 16,3 3 2-16,0 0 0 15,0-4-1-15,10-2 2 0,10-6 1 16,2-4-2-16,2-6-5 16,0-7 1-16,3-6-36 15,-5-2-37-15,0-8-70 16,-10-12-242-16</inkml:trace>
  <inkml:trace contextRef="#ctx0" brushRef="#br0" timeOffset="154265.1068">7504 13483 1104 0,'0'0'106'0,"0"0"-100"0,0 0 47 15,0 0 57-15,0 0-59 16,97-1-34-16,-46 1-17 15,3 2 0 1,1 4-114-16,-8-5-178 0</inkml:trace>
  <inkml:trace contextRef="#ctx0" brushRef="#br0" timeOffset="154556.3528">7995 13610 1213 0,'0'0'131'16,"0"0"-131"-16,0 0-4 15,0 0 1 1,0 0 4-16,0 0-3 0,59 47 2 16,-59-22-4-16,0-1 1 15,-4-3 3-15,-2 0 0 16,5-4-1-16,1-4 5 15,0-2 14-15,17-3 10 16,12-2 8-16,10-1 8 16,7-5-35-16,8 0-9 15,2 0-11-15,1-11-135 16,-5-7-197-16</inkml:trace>
  <inkml:trace contextRef="#ctx0" brushRef="#br0" timeOffset="154741.6593">8711 13664 957 0,'0'0'364'0,"97"0"-329"16,-43 0-28-16,-2 0-4 15,-4 0 24-15,-6 0-27 16,-8-7-62-16,-10-7-86 15,-20-7-223-15</inkml:trace>
  <inkml:trace contextRef="#ctx0" brushRef="#br0" timeOffset="154926.2632">8763 13462 870 0,'0'0'317'15,"0"0"-299"-15,0 0 7 16,0 0 91-16,8 96-28 15,7-67-34-15,4 2-13 16,0-2-35-16,-1-3-4 16,2-2-2-16,-2-5-58 15,1-8-108-15,6-10-178 16</inkml:trace>
  <inkml:trace contextRef="#ctx0" brushRef="#br0" timeOffset="155076.8579">9396 13647 1145 0,'0'0'77'16,"0"0"-77"-16,0 0-132 16,110-36 67-16,-79 25-372 15</inkml:trace>
  <inkml:trace contextRef="#ctx0" brushRef="#br0" timeOffset="155209.5005">9888 13624 833 0,'0'0'267'0,"0"0"-267"16,0 0-27-16,0 0-15 15,97-14-252-15</inkml:trace>
  <inkml:trace contextRef="#ctx0" brushRef="#br0" timeOffset="155363.2227">10361 13653 861 0,'0'0'310'0,"0"0"-270"0,0 0-3 16,0 0 28-16,0 0-47 15,0 0-18-15,85-25-140 16,-55 24-153-16,6 1-524 15</inkml:trace>
  <inkml:trace contextRef="#ctx0" brushRef="#br0" timeOffset="155493.8933">10767 13684 697 0,'0'0'572'16,"0"0"-494"-16,0 0-41 16,0 0 86-16,0 0-77 15,0 0-46-15,57-22-70 16,-33 13-101-16,1 1-316 15</inkml:trace>
  <inkml:trace contextRef="#ctx0" brushRef="#br0" timeOffset="167605.2501">1675 15423 639 0,'0'0'425'0,"0"0"-327"0,0 0-22 16,0 0 59-16,0 0-66 15,0 0-69-15,0 0-4 16,-21 15 4-16,33 20 1 16,6 0-1-16,3 1 0 15,0 0 3-15,-5-5-1 16,-2-3-2-16,-11-5 0 16,-3-5 1-16,-8-5-2 15,-16-7-1-15,-13-3 2 16,-6-3 2-16,-5 0-1 15,-4-4-1-15,7-4 0 16,12 1 2-16,15 4 1 16,12 3-3-16,6 0-1 15,24 0-8-15,21 0 9 16,15 0 6-16,7 3-4 0,3 0 0 16,-3-2 0-16,0-1-2 15,-9 0-41-15,-14 0-89 16,-28-17-132-16</inkml:trace>
  <inkml:trace contextRef="#ctx0" brushRef="#br0" timeOffset="167758.8443">1466 15366 1044 0,'0'0'7'15,"91"-40"-7"-15,-27 22-4 16,5 0 0-16,1 1-137 15,3-1-69-15,-13 3-206 16</inkml:trace>
  <inkml:trace contextRef="#ctx0" brushRef="#br0" timeOffset="168153.1">1996 15191 624 0,'0'0'242'0,"0"0"-60"16,0 0-97-16,0 0-53 16,0 0-29-16,0 0 32 15,7 82 35-15,1-35-30 16,2 8-16-16,2 6 5 15,-1 2-12-15,-1 4-8 16,-4-2-8-16,3-3 1 0,0-10-1 16,6-9-1-16,0-7-4 15,7-6-6-15,2-10-21 16,4-1 13 0,2-8-1-16,3-5 9 0,1-4 7 15,-4-2-5 1,-6 0 2-16,-3-8 3 0,-6-9 3 15,-11-1 0-15,-4-4-1 16,-9-4-13-16,-27-4-11 16,-16-2-4-16,-9-2 20 15,-6 0 9-15,4 3 0 16,14 4 1-16,15 7 58 16,20 4-13-16,14 0 13 15,23 3-20-15,29-1-10 0,15 1-17 16,9 5-7-16,-3 4-4 15,-7-1-1-15,-14 4-41 16,-16-6-58 0,-27-1-40-16,-9-5-194 0</inkml:trace>
  <inkml:trace contextRef="#ctx0" brushRef="#br0" timeOffset="169013.281">3938 15285 1123 0,'0'0'65'0,"0"0"-41"15,0 0 45-15,0 0 27 0,0 0-37 16,0 0-55-16,0 0 3 15,63 53-7-15,-60-12 0 16,-3 2 0-16,0 3-2 16,0-1 2-16,0-1-1 15,0-3-1-15,3-9 2 16,16-6 3-16,1-6-2 16,11-10 2-16,2-6 0 15,4-4-3-15,-1 0 6 16,-3-16 4-16,-3-3-8 15,-8-5-2-15,-13 1-18 16,-9-4-123-16,-16 0-195 16</inkml:trace>
  <inkml:trace contextRef="#ctx0" brushRef="#br0" timeOffset="169160.8659">3976 15440 1042 0,'0'0'112'15,"0"0"-101"-15,111-22 50 16,-67 20-33-16,2 1-28 16,-1-1-164-16,1 1-339 15</inkml:trace>
  <inkml:trace contextRef="#ctx0" brushRef="#br0" timeOffset="169324.4322">4507 15491 1199 0,'0'0'59'0,"0"0"-54"16,0 0 89-16,0 0 1 16,49 95-59-16,-37-65-28 15,1 2-8-15,-1-3-3 16,3-2-106-16,3-8-105 16,0-11-380-16</inkml:trace>
  <inkml:trace contextRef="#ctx0" brushRef="#br0" timeOffset="169522.0026">5029 15397 1274 0,'0'0'28'16,"118"-13"-28"-16,-44 8 0 15,-2 1 0-15,-6 2-61 16,-10-2-121-16,-18 1-188 16</inkml:trace>
  <inkml:trace contextRef="#ctx0" brushRef="#br0" timeOffset="169666.6227">5223 15474 882 0,'0'0'122'16,"0"0"-53"-16,0 0 46 15,85 25-11-15,-40-25-39 16,3 0-49-16,2 0-16 16,1-2-80-16,1-12-102 15,5-7-337-15</inkml:trace>
  <inkml:trace contextRef="#ctx0" brushRef="#br0" timeOffset="169925.2002">5917 15094 1109 0,'0'0'104'0,"0"0"-22"0,0 0 25 15,0 0-67 1,0 0-40-16,0 0-11 0,14 74 11 16,0-28-2-16,5 5 2 15,-1 0 0-15,-1-3 1 16,-2-5-1-16,-2-6 0 15,-1-4 0-15,0-9-3 16,3-7 5-16,-3-8-4 16,9-6-11-16,-1-3-27 15,0-3-33-15,-1-19-53 16,-10-6-185-16</inkml:trace>
  <inkml:trace contextRef="#ctx0" brushRef="#br0" timeOffset="170084.8629">5890 15283 1213 0,'0'0'116'0,"0"0"-60"15,0 0-6-15,0 0-14 16,121-6-36-16,-66 14-35 16,-3 0-113-16,-10-1-189 15</inkml:trace>
  <inkml:trace contextRef="#ctx0" brushRef="#br0" timeOffset="170358.4609">6263 15326 990 0,'0'0'264'0,"0"0"-213"0,0 0-46 15,104-35 55-15,-79 35-31 16,-5 7-28-16,-8 10-2 15,-9 2-7-15,-3 5-1 16,-13-1 6-16,-9 1-1 16,3-3 4-16,7-3-2 15,12-2 4-15,0-3-6 16,27-3 8-16,15-6-1 16,9 0 4-16,10-4-5 15,9 0-2-15,3 0-14 0,7 0-88 16,-3-4-263-16</inkml:trace>
  <inkml:trace contextRef="#ctx0" brushRef="#br0" timeOffset="170539.492">7077 15371 1255 0,'0'0'37'0,"96"-10"-37"16,-38 7 0-16,3-7-1 16,-4 0 0-16,-8-1-90 15,-11-6-127-15,-24-4-322 16</inkml:trace>
  <inkml:trace contextRef="#ctx0" brushRef="#br0" timeOffset="170722.6904">7170 15134 637 0,'0'0'464'0,"0"0"-431"16,0 0-28-16,0 0 101 15,25 82-33-15,3-50-31 16,1-1-29-16,1 0-13 16,0-4 4-16,-8-5-4 0,-1-2-90 15,-11-10-88 1,-7-6-259-16</inkml:trace>
  <inkml:trace contextRef="#ctx0" brushRef="#br0" timeOffset="171681.8">7188 15258 9 0,'0'0'917'16,"0"0"-822"-16,-87-22-71 15,60 16 86-15,11 3-13 16,7 2-26-16,9 1-20 16,0-2-19-16,12 0-9 15,18-4 8-15,13 2-29 0,8 0-2 16,4 0 1-1,0 0 0-15,-13 1-2 0,-15 2 2 16,-18 1-1-16,-9-2 0 16,-3 2-2-16,-28 0-3 15,-13 0 0-15,-8 0 4 16,1 2-2-16,8 4 3 16,13 0 0-16,12-2-2 15,11 0 3-15,7 0-3 16,10-1-17-16,20 0 19 15,13 0 5-15,9-2-5 16,5-1 6-16,0 0-3 0,-5 0 1 16,-10 0-8-16,-8 0-44 15,-16 0-117-15,-12 0-112 16,-6 0-361 0</inkml:trace>
  <inkml:trace contextRef="#ctx0" brushRef="#br0" timeOffset="171858.5559">7167 15354 1003 0,'0'0'195'15,"0"0"-166"-15,0 0 41 16,0 0 50-16,97 0-32 0,-38 0-48 16,4 0-31-1,3-2-4-15,-5-2-5 0,3 0-39 16,-6-3-123-16,-6-6-167 15</inkml:trace>
  <inkml:trace contextRef="#ctx0" brushRef="#br0" timeOffset="172162.8439">8019 14990 1275 0,'0'0'69'0,"0"0"-47"16,0 0-2-16,0 0 20 15,0 0-39-15,0 0 2 16,15 67-3-16,-12-27 0 0,0 4 1 16,0 1-3-16,0-2 2 15,5-6 0-15,0-3 0 16,9-5 0-16,3-9 0 15,4-3 1-15,1-8-1 16,0-7 0-16,-2-2-47 16,-3-4-40-16,-13-17-52 15,-7-7-238-15</inkml:trace>
  <inkml:trace contextRef="#ctx0" brushRef="#br0" timeOffset="172310.3903">7920 15137 1205 0,'0'0'100'16,"0"0"-92"-16,0 0 59 16,129-8 22-16,-65 8-63 15,9 5-26-15,-3 6-3 16,-7-1-129-16,-19-3-185 16</inkml:trace>
  <inkml:trace contextRef="#ctx0" brushRef="#br0" timeOffset="172722.6911">8605 15304 1399 0,'0'0'38'15,"0"0"-37"-15,0 0 18 16,0 0 33-16,0 0-46 15,0 0-6-15,94-4-9 16,-79 20-33-16,-12-2-3 16,-3 0 3-16,-3 0 12 15,-13-4-4-15,-1 1 4 16,4 1 18-16,13 2 3 16,0-1-1-16,7 1 9 15,13-2 0-15,2 2 1 0,-1-4 4 16,-6 2 21-16,-5 1 9 15,-2-1-8-15,-8 2-4 16,0 0 16 0,-8 1 11-16,-14-3 9 0,-8-1-11 15,-3-2-19-15,2-5-14 16,4-1-11-16,11-3-2 16,5 0-1-16,7 0-70 15,4-1-144-15,0-14-362 16</inkml:trace>
  <inkml:trace contextRef="#ctx0" brushRef="#br0" timeOffset="176511.5625">9048 15080 1155 0,'0'0'78'16,"0"0"-75"-16,85-22 3 15,-40 19 42-15,4 3-21 16,2 0-27-16,-2 0-8 15,-8 0-62-15,-10 0-68 16,-22 2-177-16</inkml:trace>
  <inkml:trace contextRef="#ctx0" brushRef="#br0" timeOffset="176667.1795">9175 15140 763 0,'0'0'259'16,"0"0"-246"-16,0 0 8 15,0 0 80-15,91 21-68 16,-51-17-31-16,5 2-2 16,1-4-97-16,5-2-139 15</inkml:trace>
  <inkml:trace contextRef="#ctx0" brushRef="#br0" timeOffset="176872.9775">10091 15083 1274 0,'0'0'0'0,"0"0"-162"16,89 0 97-16,-44 0 37 15,3-1-480-15</inkml:trace>
  <inkml:trace contextRef="#ctx0" brushRef="#br0" timeOffset="177050.5041">10533 15065 1046 0,'0'0'122'0,"0"0"-117"16,0 0-1-16,0 0-4 15,111-3 0-15,-75-2-298 16</inkml:trace>
  <inkml:trace contextRef="#ctx0" brushRef="#br0" timeOffset="177173.1754">11067 15051 949 0,'0'0'163'16,"0"0"-146"-16,0 0-13 15,0 0-4-15,0 0-187 16</inkml:trace>
  <inkml:trace contextRef="#ctx0" brushRef="#br0" timeOffset="177296.8481">11649 15055 1093 0,'0'0'155'0,"0"0"-134"16,0 0-18-16,0 0-2 16,92-18-2-16,-57 18-170 0,6 0-558 15</inkml:trace>
  <inkml:trace contextRef="#ctx0" brushRef="#br0" timeOffset="177949.5343">12400 15008 972 0,'0'0'131'0,"0"0"-67"16,0 0 52-16,0 0-37 15,0 0-34-15,93 0-18 16,-48 0-15 0,7 0 11-16,2 0-5 0,-3 0-11 15,-2-3-4-15,-6-4-3 16,-7-3-53-16,-12-2-108 16,-15-6-206-16</inkml:trace>
  <inkml:trace contextRef="#ctx0" brushRef="#br0" timeOffset="178145.0123">12604 14819 615 0,'0'0'657'16,"0"0"-598"-16,0 0-46 16,0 0 39-16,23 106 35 15,-9-60-52-15,1-2-22 16,-3-1-9-16,1-3-8 15,-1-4-34-15,4-7-95 16,2-5-60-16,3-11-251 16</inkml:trace>
  <inkml:trace contextRef="#ctx0" brushRef="#br0" timeOffset="178421.9583">13315 14718 1178 0,'0'0'21'0,"0"0"-21"16,0 0-10-16,0 0 5 16,-3 75 5-16,21-24 4 15,9 2 10-15,-6-5 5 16,0-7 0-16,-4-6-6 15,-3-9-7-15,-2-2 6 16,3-7-8-16,-3-3-2 16,4-6 6-16,-2-2-8 15,-3-6-26-15,-6 0-177 0</inkml:trace>
  <inkml:trace contextRef="#ctx0" brushRef="#br0" timeOffset="178581.5343">13242 14886 1312 0,'0'0'99'0,"0"0"-83"15,96-20 6-15,-46 20 22 16,8 0-44-16,2 4-4 16,-6 3-121-16,-5-2-69 15,-15-5-376-15</inkml:trace>
  <inkml:trace contextRef="#ctx0" brushRef="#br0" timeOffset="178929.0527">13717 14998 1050 0,'0'0'37'0,"0"0"-9"16,0 0 47-16,28 85-33 15,-4-58-19-15,1-2-18 16,2-5-5-16,-6-6 3 15,-6-9-3-15,-6-5-2 16,-5 0 2-16,2-16 3 16,-2-7 4-16,4-2-4 15,4-2 6-15,6 2 51 16,6 4 1-16,2 2-5 0,4 9 5 16,-4 4-22-16,1 6-20 15,-8 0-4-15,2 7-15 16,-8 13 3-16,1 3-3 15,-5 5 0-15,-6 3-1 16,-3 3 0-16,0 0-65 16,-15-7-154-16,-6-9-241 15</inkml:trace>
  <inkml:trace contextRef="#ctx0" brushRef="#br0" timeOffset="184261.4983">17999 11764 1148 0,'0'0'25'15,"-83"-2"-18"-15,52 2-2 16,13 0 42-16,17 0 27 16,2 0 0-16,40 3-57 15,28 3-7-15,34-2-9 0,29-1 5 16,26-3-5-16,24 0 4 16,18 0-10-16,19 0 7 15,18 0-2-15,12 0 1 16,11 0-1-16,15 0-47 15,7 0 6-15,7 0 11 16,-7 0 29-16,-14 3 0 16,-22-1 1-16,-20-2-3 15,-19 0 3-15,-23 0-2 16,-26 0-1-16,-24 0 1 16,-29 0 0-16,-31-2 1 0,-29-1 1 15,-23 0 0-15,-15 0 3 16,-7 1-1-1,0-1-2-15,-19-2-43 16,-12-6-265-16</inkml:trace>
  <inkml:trace contextRef="#ctx0" brushRef="#br0" timeOffset="186921.6839">19216 12172 960 0,'0'0'116'0,"0"0"-38"16,0 0-71-16,0 0 26 16,0 0 8-16,0 0-33 15,0 0 15-15,31 87-21 0,-19-55 0 16,1-1 7-16,-5 1-7 15,-4-5-2-15,-4-3 0 16,0-7 3-16,0-2-10 16,0-6-17-16,0-2-54 15,0-6-92 1,0-1-165-16</inkml:trace>
  <inkml:trace contextRef="#ctx0" brushRef="#br0" timeOffset="187271.3411">19525 12202 1061 0,'0'0'56'16,"0"0"-25"-16,0 0-24 16,0 0 4-16,0 0 23 15,0 0-7-15,-42 88-15 16,40-53-10-16,2-4 0 15,11-6 3-15,14-4 0 16,6-8-1-16,2-6 0 16,-3-7-1-16,-5 0 8 15,-8-6 4-15,-5-11 59 16,-9-5-7-16,-3-5-25 16,0-1-2-16,-20 2-21 0,-5 3-13 15,-2 7 0 1,-2 5-6-16,7 6-8 0,5 5-58 15,12 0-85-15,5 6-98 16,15 5-128 0</inkml:trace>
  <inkml:trace contextRef="#ctx0" brushRef="#br0" timeOffset="187460.4943">19957 12226 1032 0,'0'0'207'15,"0"0"-148"-15,0 0-54 16,0 0 10-16,0 0 38 0,0 0-37 16,0 65-13-16,2-24 1 15,7-2 0-15,6 1-4 16,-2-5-6-16,0-3-99 16,-2-8-63-16,0-7-103 15,0-9-307-15</inkml:trace>
  <inkml:trace contextRef="#ctx0" brushRef="#br0" timeOffset="187660.0902">20012 12310 822 0,'0'0'283'0,"0"0"-223"0,0 0-59 15,-83 40 21-15,83-13 38 16,5 1-26-16,23-1-20 15,12-3-14-15,12-6-15 16,5-8-57-16,3-7-83 16,-5-3-79-16,-10-4-100 15</inkml:trace>
  <inkml:trace contextRef="#ctx0" brushRef="#br0" timeOffset="188109.8259">20333 12381 596 0,'0'0'225'0,"0"0"-40"15,0 0-34-15,0 0-34 16,0 0-37-16,0 0-67 15,0-55-13-15,10 77 0 16,7 7-1-16,2-4 3 0,3-2-2 16,0-5 0-16,-3-7-34 15,-2-4 2-15,0-7-7 16,-1 0 14 0,-2-13 18-16,1-9 0 0,0-3 7 15,0-1 9-15,0 4-8 16,-3 6 49-16,0 7 1 15,-5 8-26-15,2 1-18 16,-1 6-7-16,4 15 0 16,-3 2-1-16,0 1-3 15,1-4 2-15,0-5 0 16,0-4-46-16,0-6 16 16,-3-5 1-16,4 0 18 0,2-8 12 15,7-11-15-15,6-5 12 16,6-2 1-1,2 3 3-15,-1 3 25 0,-5 4 22 16,-4 12 13-16,-6 4-13 16,-5 0-33-1,-2 10-9-15,-2 15-5 0,-3 3 0 16,-3 5-4-16,-3-2 5 16,0 0-1-16,0-4 0 15,0 3-45-15,0-4-60 16,1-7-110-16,13-4-444 15</inkml:trace>
  <inkml:trace contextRef="#ctx0" brushRef="#br0" timeOffset="189384.1375">23475 11831 852 0,'0'0'88'16,"0"0"-48"-16,0 0 40 16,0 0 33-16,0 0-25 15,0 0-39-15,-29-28-12 0,29 28 2 16,0 0-16-16,0 0-3 15,13 0-10-15,18 0-9 16,16 0 1-16,20 0 1 16,16 2-2-16,17-2-1 15,14 0 2-15,11 0-2 16,8 0 0-16,13-4 3 16,5-2 0-16,4 1-3 15,6-1 0-15,4 0 0 16,7 2-1-16,9 0 1 15,5-1 0-15,5 2-15 0,-7-1 14 16,-5-1 1 0,-8 3 0-16,-7 2-2 0,6 0 1 15,2 0 1 1,7 7 0-16,-6 3 2 16,-9 3-3-16,-16-3 3 0,-25 2-2 15,-19-3 0-15,-33-3-5 16,-28-2-22-16,-26-1-61 15,-17 0-41-15,-18-2-151 16,-27-1-321-16</inkml:trace>
  <inkml:trace contextRef="#ctx0" brushRef="#br0" timeOffset="189771.1293">25303 12444 1154 0,'0'0'192'0,"0"0"-192"16,0 0-21-16,0 0 21 15,0 0-5 1,-6 84 5-16,5-54 0 0,1 5 2 15,0-5 1-15,0-4-6 16,14-3-69-16,4-11-78 16,6-7-112-16</inkml:trace>
  <inkml:trace contextRef="#ctx0" brushRef="#br0" timeOffset="190036.7165">25654 12472 1019 0,'0'0'54'0,"0"0"-49"15,0 0 17-15,0 0 55 16,0 0-42-16,0 0 19 16,0 92-46-16,55-63 8 15,1-3-8-15,-5 1-3 16,-11-1 7-16,-16-8-12 0,-13-2 0 15,-11-6-1 1,-17-3-8-16,-31-3 5 16,-20-4-75-16,-8-2-111 15,-5-17-168-15</inkml:trace>
  <inkml:trace contextRef="#ctx0" brushRef="#br0" timeOffset="190180.3313">25667 12534 139 0,'0'0'937'0,"149"-7"-857"16,-73 3-74-16,-6-1 27 16,-4-1-6-16,-9-3-27 15,-8 0-156-15,-12-4-96 16,-12-2-173-16</inkml:trace>
  <inkml:trace contextRef="#ctx0" brushRef="#br0" timeOffset="190309.9859">26212 12431 28 0,'0'0'602'15,"0"0"-407"-15,0 0-117 16,0 0 1-16,0 0-3 15,0 0-29-15,-32 64 3 16,31-32-30-16,1 1-18 16,0 3 10-16,9-3-12 15,13-2-2-15,8-5-74 16,4-9-113-16,1-13-220 16</inkml:trace>
  <inkml:trace contextRef="#ctx0" brushRef="#br0" timeOffset="190926.6443">26365 12501 1017 0,'0'0'121'0,"0"0"-108"0,0 0 64 15,0 0-5-15,0 0-50 16,0 0 14-16,-28 71-27 16,31-43 5-16,16-5 3 15,6-3-11-15,5-7-6 16,5-9-41-16,1-4-52 15,-1-4 18-15,-5-17 22 16,-6-5 13-16,-10-2 40 16,-4 1 26-16,-6 6 37 15,-2 7 4-15,1 7 7 16,-2 7-4-16,2 0-58 16,3 0-12-16,3 16 0 15,2 3 0-15,-2 2 0 0,2 0-2 16,-2-7 3-1,1-5-5-15,-1-5-12 0,-4-4-22 16,1 0 36-16,0-7 2 16,-1-9 5-16,1-5-3 15,1 2 3-15,-2 5 0 16,-1 7-1-16,2 3 15 16,0 4-8-16,3 0-11 15,0 9-2-15,2 7 1 16,-4 1-8-16,2 0 7 15,-2-4 2-15,2-2 0 16,3-7-3-16,0-4 3 16,4 0-4-16,1-12 2 15,2-8-4-15,5-5 6 16,-1 1 0-16,4 5 1 16,-1 4 5-16,1 6 16 0,-2 5 16 15,-2 4 7-15,2 0-37 16,-4 14-1-16,-2 6-7 15,-3 3 4-15,-7 4-7 16,2 2 6-16,-2 0-6 16,4-2 0-16,1-3-93 15,3-8-75-15,-1-10-174 16</inkml:trace>
  <inkml:trace contextRef="#ctx0" brushRef="#br0" timeOffset="192160.2335">28446 11733 963 0,'0'0'95'0,"0"0"-46"16,0 0 22-16,0 0-8 15,90-8-31-15,-42 4-19 16,8 1-6-16,6-1 15 15,0 1-14-15,1-2 12 16,0 2-10-16,1-1-4 16,3 0 6-16,7 2-10 0,6-2 1 15,9-1-2-15,14 0 3 16,7 1-8-16,7 3 4 16,2-2-12-16,-7 0 6 15,-5-3-16 1,0 1 10-16,-2-2 3 15,3 0 4-15,5 1 5 0,5 1 0 16,4-1 3-16,0 0-2 16,-2 1 0-16,-6-1 0 15,-3 2-1-15,-6-2-4 16,2 0 3-16,-2 0 2 16,-3-5 1-16,-2 0 32 15,-7 2-25-15,-5-1 2 16,-7 1-2-16,-9 5-4 0,-9 4-5 15,-15 0 0-15,-13 0-9 16,-16 3-71-16,-19 5-58 16,0 1-127-16,-29 0-331 15</inkml:trace>
  <inkml:trace contextRef="#ctx0" brushRef="#br0" timeOffset="193887.7191">29286 12334 1167 0,'0'0'107'0,"0"0"-71"16,0 0 13-16,0 0 2 15,0 0-46-15,0 0-5 16,36 49 0-16,-31-11 0 0,-4 1 1 16,-1-2 0-16,0-1-1 15,0-5 0-15,-3 1 0 16,3-6-7-16,0-5-2 15,18-5-105-15,15-11-33 16,10-5-176-16</inkml:trace>
  <inkml:trace contextRef="#ctx0" brushRef="#br0" timeOffset="194203.0407">29737 12416 1160 0,'0'0'37'0,"0"0"-37"0,0 0 2 15,-98 0 67-15,81 12-44 16,8 1-20-16,5-1-3 16,4-3-2-16,4-5-27 15,14-4 5-15,7 0-14 16,1-8 14-16,-5-6 13 16,-5 2 9-16,-5 2 30 15,-4 4 36-15,-4 5 23 16,-2 1-37-16,4 0-52 15,2 11 10-15,7 13-10 0,-2 7 0 16,1 4 3-16,-1 1 2 16,-1 1-5-1,-2-3 0-15,-1 1-6 0,-2-2-43 16,2-8-68-16,1-6-94 16,3-13-234-1</inkml:trace>
  <inkml:trace contextRef="#ctx0" brushRef="#br0" timeOffset="194531.1828">30220 12386 1267 0,'0'0'52'0,"0"0"-52"0,0 0-3 16,20 75 2-16,-16-41 1 15,1 2 0-15,-2-3-1 16,5-3-82-16,3-5-11 16,8-7-103-16,4-8-234 15</inkml:trace>
  <inkml:trace contextRef="#ctx0" brushRef="#br0" timeOffset="195164.7299">30384 12425 1034 0,'0'0'164'16,"0"0"-137"-16,0 0-19 16,0 0 52-16,0 0-2 15,0 0-28-15,-59 97-15 16,91-72-5-16,10-6-10 16,9-5-36-16,3-10-76 0,-3-4-85 15,-5 0-44-15,-9-20-110 16,-10-4 98-1,-9-4 253-15,-8 3 344 16,-8 3-95-16,-2 7-23 0,0 6-79 16,0 8-45-16,1 1-47 15,7 12-45-15,2 8-8 16,7 5 1-16,-2 3-3 16,2-6 0-16,3-1-5 15,-2-6 0-15,3-8-37 16,-3-6 8-16,-1-1 13 15,-3-4 2-15,1-17 15 16,-2-2-4-16,4-4 8 0,-4 2 3 16,2 6 0-1,-3 7 38-15,0 6 10 0,-2 6-11 16,-1 0-25-16,3 4-15 16,-3 9-2-16,-3 5-4 15,-1-4 6-15,-2-1 0 16,-2-2-2-16,1-6-15 15,2-4-38-15,0-1 11 16,2 0 28-16,2-11 13 16,3-8-6-16,3 1 9 15,5 1-4-15,4 5 8 16,7 6 16-16,0 6 22 16,1 0 8-16,1 4-2 15,-6 10-9-15,-2 5-1 16,-7-1-13-16,-4 0-25 15,-9 3 1-15,-4-1-1 0,0 0 5 16,-4-1-10-16,-15-6-52 16,-11-2-79-16,-6-9-120 15,-9-2-589-15</inkml:trace>
  <inkml:trace contextRef="#ctx0" brushRef="#br0" timeOffset="205607.876">18904 10832 449 0,'0'0'319'15,"0"0"-251"-15,0 0-36 16,0 0 98-16,0 0-47 16,0 0-10-16,0 0-27 15,-35-54-7-15,52 43-15 16,4 1-12-16,6-1 5 16,4 5-8-16,5 3-5 15,3 3-7-15,1 0 3 16,-7 6 0-16,-9 8-5 15,-6 5 4-15,-11 4-1 0,-7 0 1 16,0 1-10 0,-1-3 11-16,-13-5-9 0,-1 0 7 15,5-8-2-15,4-1 4 16,4-5-2 0,2 0-1-16,0-2-20 0,5 2 10 15,13 3 7-15,3 2 6 16,-4 1-6-16,-2 5 5 15,-4 2 1-15,-5-2-1 16,-6 0-5-16,0-2 3 16,-12-2 3-16,-16-2 7 15,-10-3 49-15,-7-1-18 16,-2 0-15-16,5-2 1 0,9 0-23 16,12 0 5-1,11 2-6-15,10 2-41 16,7 0-126-16,31-4-124 15</inkml:trace>
  <inkml:trace contextRef="#ctx0" brushRef="#br0" timeOffset="206241.5091">19613 10875 1219 0,'0'0'43'16,"0"0"-17"-16,0 0-24 0,0 0 27 15,0 0-27-15,0 0-2 16,0 57 0-16,4-27 0 16,4-7-5-16,2-3-30 15,0-4-12-15,3-5 12 16,0-6-7-16,-3-5 19 16,1 0 19-16,-1-9 4 15,-4-7 18-15,2-2 6 16,-4-2 10-16,3 5 16 15,-2 6-9-15,-4 3 6 16,2 6-22-16,-1 0-18 16,2 0-7-16,4 13-9 15,2 4 9-15,1 0 0 16,2-1 2-16,2-4-4 16,0-3 2-16,3-5-13 0,1-4-1 15,-1 0-5-15,0 0 19 16,-4-6 5-16,-3-2-4 15,0 1-1 1,-5 1 0-16,-1 4 4 0,1 2-12 16,2 0 8-16,6 2 0 15,5 11-6-15,5 0 6 16,2-2 0-16,5-3 0 16,0-2 2-16,3-5-3 15,-7-1 3-15,-3 0-2 16,-5-13 1-16,-8-3 6 15,-5-5-5-15,-4 3 3 16,-2 1 0-16,0 4 36 16,0 7-19-16,-3 3 5 0,1 3-24 15,2 0-3-15,-1 7-14 16,1 7 9-16,0 2 5 16,0-2 2-16,0-1-1 15,3-2-1-15,10-2 0 16,3 0-46-16,2-5-50 15,-4-4-146-15</inkml:trace>
  <inkml:trace contextRef="#ctx0" brushRef="#br0" timeOffset="206415.0326">20191 10746 299 0,'0'0'930'15,"0"0"-930"-15,0 0-161 16,0 0-52-16,83 1-130 16</inkml:trace>
  <inkml:trace contextRef="#ctx0" brushRef="#br0" timeOffset="206676.4633">20339 10939 757 0,'0'0'41'0,"0"0"-4"0,0 0-17 16,0 0 26-16,0 0 39 0,0 0-64 16,59 43-18-16,-39-49 3 15,-1-8-6-15,-3-4 8 16,0 0 55-16,-3 4 4 16,0 3-22-16,0 3 21 15,-1 8-22-15,3 0-2 16,0 0-27-16,1 14-11 15,-1 7 8-15,-2 4-11 16,1 1 0-16,2 4-1 16,-2 0 0-16,2-1-20 15,-7-3-110-15,-1-6-89 16,-8-8-353-16</inkml:trace>
  <inkml:trace contextRef="#ctx0" brushRef="#br0" timeOffset="208024.4538">24500 11009 940 0,'0'0'103'0,"0"0"-59"16,0 0 2-16,84-27 38 15,-37 26-24-15,3 1-23 16,-4 0-20-16,-9 6-11 0,-10 4 4 16,-15 0-10-1,-9 5-5-15,-3 0 3 0,-7-1-10 16,-11 3 10-1,-3-4-1-15,6 0-5 0,9 0 7 16,6 5-9-16,0 0 10 16,18-1 0-16,6 3-4 15,-5-3 3-15,-3 0 0 16,-8-3 1-16,-8-3 11 16,0-5 9-16,-6-2 23 15,-16-3 43-15,-7-1-23 16,0 0-27-16,2 0-28 15,12 0-3-15,9 0-10 16,6 0-50-16,9 0-113 16,27 0-137-16</inkml:trace>
  <inkml:trace contextRef="#ctx0" brushRef="#br0" timeOffset="208630.9852">25175 11094 1186 0,'0'0'94'0,"0"0"-87"16,0 0-5-16,0 0 18 16,0 0-18-16,0 0 16 15,14 74-18-15,-1-50 2 16,1-4 2-16,1-3-4 16,5-7-1-16,-1-6-16 0,-1-4 0 15,3 0 11-15,-3-6 3 16,1-10 3-16,-4-2 8 15,-3 1-8-15,-4 3 24 16,-4 6 13-16,-1 1-5 16,-1 6 6-1,-2 1-38-15,0 0-4 0,0 1 0 16,1 11-1-16,5 3 5 16,1-2 0-16,4-3 2 15,5-2-2-15,4-5 0 16,2-3-9-16,2 0 8 15,-3-1 1-15,-5-13 0 0,-3 1 1 16,-7-1 4 0,-1 4-3-16,-2 3 6 0,-1 5 3 15,-1 2 1 1,4 0-12-16,2 7-14 0,6 5 10 16,7 6-1-16,2-4-19 15,7-3-7-15,5-4 5 16,2-7 3-16,-2 0 8 15,-9-7 13-15,-5-11-2 16,-10-5 8 0,-3-1 28-16,-5 1 5 0,-1 4 7 15,-1 7 2-15,0 6-12 16,2 6 23-16,2 0-49 16,9 13-3-16,1 11-10 15,3 2 5-15,2 1 0 16,-4-3 3-16,-2-1-3 15,0-4-2-15,-7-3-49 0,-1-10-80 16,-5-6-118-16</inkml:trace>
  <inkml:trace contextRef="#ctx0" brushRef="#br0" timeOffset="208792.5289">25813 10882 1131 0,'0'0'0'0,"0"0"-189"16,102 13-198-16</inkml:trace>
  <inkml:trace contextRef="#ctx0" brushRef="#br0" timeOffset="209091.5491">26004 11100 873 0,'0'0'60'0,"0"0"-31"16,0 0 4-16,13 72 10 15,7-62-30-15,2-5-13 0,-1-5-6 16,-3 0 0 0,-2-11 6-16,-3-6 0 0,1-2 20 15,-2 2 43-15,0 5 14 16,-4 2-16-16,1 7-1 15,0 3-4-15,5 0-43 16,3 14-5-16,2 6-8 16,2 5 3-16,-4 2-3 15,-1 0 0-15,-1 1-7 16,-2-3 4-16,1-3-86 16,-1-2-31-16,-1-7-98 15,0-6-229-15</inkml:trace>
  <inkml:trace contextRef="#ctx0" brushRef="#br0" timeOffset="209946.2634">29333 10937 1228 0,'0'0'101'0,"0"0"-67"16,16-75 7-16,6 64 37 0,8 11-37 15,4 0-26-15,5 11-15 16,-4 14 4-16,-10 2-11 15,-13-2 2-15,-12 0-10 16,0-2 8 0,-26-3-9-16,-3-1 16 0,0-3-11 15,10-2-7-15,13 3 2 16,6 0-11-16,22 4 15 16,17 0 5-16,2-2-13 15,-6-1 19-15,-12-7-1 16,-16-1 2-16,-7-3 3 15,-7-1 18-15,-28-3 47 16,-14-3 3-16,-9 0-40 16,4 0-7-16,10-5-23 0,17 4 5 15,16 1-12-15,11 0-16 16,12 0-130-16,34 0-78 16,20 0-321-16</inkml:trace>
  <inkml:trace contextRef="#ctx0" brushRef="#br0" timeOffset="210592.2042">29813 11003 1126 0,'0'0'127'0,"0"0"-88"16,0 0-36-16,0 0 16 16,0 0 0-16,0 0 5 15,27 71-24-15,-23-45 0 0,2-5 4 16,1-3-4-16,6-4 0 15,-1-3-17-15,2-6-13 16,0-5 20-16,-2 0 10 16,-2-5 0-16,-1-9 7 15,2-3 13-15,-5 1 9 16,-2 0 10-16,-1 4-12 16,-1 4-3-16,-1 3-6 15,1 5-18-15,-1 0 0 16,1 0-10-16,2 6 1 0,2 5 4 15,0-1 0-15,2-4-15 16,1 0 8 0,2-3-1-16,1-3 8 0,3 0-3 15,-3 0 8 1,2-11 4-16,-3 1 2 0,-3 0-5 16,-3 3 15-16,-2 3 3 15,0 4 9-15,2 0-28 16,1 0 0-16,3 8-1 15,1 5-4-15,3-3 4 16,2 2 1-16,3-3 0 16,0-4 0-16,2-4 1 15,0-1-1-15,-2 0 1 16,0-8 2-16,-3-9-3 16,1-1 0-16,-4-2 1 0,1 2 4 15,-4 4-3-15,-4 6 27 16,-1 5 25-16,-2 3-27 15,-1 0-23 1,2 0-4-16,1 16-2 0,-1 4-4 16,2-2 10-16,0 1-4 15,1-2 0 1,4-2-1-16,3-2-2 16,1 0-28-16,4-8-99 0,-2-5-94 15,-9 0-588-15</inkml:trace>
  <inkml:trace contextRef="#ctx0" brushRef="#br0" timeOffset="210756.7475">30243 10692 1113 0,'0'0'218'0,"0"0"-218"15,0 0-64-15,113 2 2 16,-67 10-175-16</inkml:trace>
  <inkml:trace contextRef="#ctx0" brushRef="#br0" timeOffset="211026.4609">30529 10889 839 0,'0'0'57'0,"0"0"28"15,5 83-19-15,3-56 22 16,2-7-54-16,-3-2-20 0,-1-8-10 15,0-6-2-15,-2-2 7 16,2-2 5-16,2 0 39 16,2-7-21-16,-1-7-14 15,3 0 18-15,1-1-7 16,3 5 0-16,-2 2 31 16,1 7-15-16,-1 1-13 15,-1 0-9-15,3 7-21 16,0 13 1-16,3 3-3 15,-1 5 1-15,1 0-5 16,-1 3 4-16,2-2-54 0,-6 1-97 16,-9-9-137-1</inkml:trace>
  <inkml:trace contextRef="#ctx0" brushRef="#br0" timeOffset="233105.2541">1466 17067 1352 0,'0'0'66'16,"0"0"-24"-16,57-88-3 15,-30 73 9 1,4 9 2-16,-1 6-30 16,3 6-18-16,4 23-2 0,0 18 0 15,2 11-1-15,-3 11-2 16,-5 3 4-16,2 0-1 15,-3-3 0-15,-2-7-5 16,1-11 3-16,-7-15-5 16,0-16 6-16,1-11-2 15,-1-9 6-15,5-10-1 16,7-26 2-16,5-17 5 16,4-8-9-16,-7-8 1 0,-3-6-1 15,-11-5 11-15,-13 1-10 16,-9 4-1-16,-13 13 0 15,-21 17-2-15,-5 13 1 16,3 16 1-16,8 12 0 16,4 4-5-16,9 8 5 15,3 21 0-15,9 9-4 16,3 10-5-16,22 8 8 16,19 2-25-16,12-1-30 15,7-4-40-15,7-3-30 16,2-10-46-16,-1-13-108 15</inkml:trace>
  <inkml:trace contextRef="#ctx0" brushRef="#br0" timeOffset="233421.6146">2730 17258 1351 0,'0'0'46'16,"0"0"-38"-16,0 0-8 15,-109-10 32-15,88 25-5 16,6 9-20-16,9 0-6 15,6 0-2-15,0-1 0 16,21-5 1-16,3-7 8 16,4-8-7-16,-2-3 2 15,-4-4 4-15,-4-13-5 16,-3-3 7-16,-5 4 11 0,-2 4 22 16,-1 5 6-1,-4 4-21-15,0 3-6 0,3 0-21 16,5 0 1-1,5 10-2-15,-1 11 0 16,6 4-7-16,-6 2 0 16,1 3-46-16,-4-3-82 0,3-5-78 15,3-9-133-15</inkml:trace>
  <inkml:trace contextRef="#ctx0" brushRef="#br0" timeOffset="233688.3839">3000 17383 262 0,'0'0'1053'0,"0"0"-974"16,0 0-66-16,0 0-10 0,0 0 42 16,0 0-31-16,58 41-12 15,-34-11 1-15,0-3-3 16,-2-2 0-16,-2-5-3 16,-1-8 6-16,-7-6-3 15,1-6 5-15,-7 0-4 16,2-11 20-16,-2-13 34 15,1-5-26-15,-4-2 6 16,-3 5-17-16,3-1-12 16,2 4-6-16,8 5-4 15,11 0-33-15,12 5-99 16,13-1-166-16,6 2-601 16</inkml:trace>
  <inkml:trace contextRef="#ctx0" brushRef="#br0" timeOffset="233855.5811">4043 17218 1449 0,'0'0'91'0,"0"0"-91"16,83-26 0-16,-47 22 4 15,-6 3-4-15,-5 1-160 16,-14 0-140-16,-11 3-231 15</inkml:trace>
  <inkml:trace contextRef="#ctx0" brushRef="#br0" timeOffset="234027.0968">3992 17308 919 0,'0'0'233'0,"0"0"-144"0,0 0 33 0,0 0 2 0,51 81-31 16,1-74-34-16,3-3-38 15,5 0-7-15,-6-4-14 16,-2 0-32-16,-6 0-76 15,-13 0-145-15,-23-10-317 16</inkml:trace>
  <inkml:trace contextRef="#ctx0" brushRef="#br0" timeOffset="243845.1467">14782 14829 296 0,'0'0'944'16,"0"0"-894"-16,0 0-49 15,0 0 4-15,0 0 106 16,0 0-59-16,0 0-33 16,88-11-13-16,-27 12-1 15,3 3-6-15,-6 3 1 0,-8 0-6 16,-7 3-35 0,-12 3-81-16,-14-1-51 0,-17 0-114 15,-6-3-257 1</inkml:trace>
  <inkml:trace contextRef="#ctx0" brushRef="#br0" timeOffset="244031.6497">14819 14998 947 0,'0'0'121'0,"0"0"-120"16,0 0 19-16,91 11 78 16,-37-11-13-16,5 0-31 15,1 0-41-15,-7 0-6 16,-4 0-7-16,-7 0-62 0,-11-1-138 15,-10-5-269 1</inkml:trace>
  <inkml:trace contextRef="#ctx0" brushRef="#br0" timeOffset="245735.5376">15771 14601 1002 0,'0'0'145'0,"0"0"-65"16,0 0-47-16,-27-81 75 16,27 76-23-16,0 4-17 0,0 1-49 15,0 6-19-15,0 20-4 16,0 11-4-16,2 7 8 16,-1 8-1-16,-1-1 2 15,0 3-1-15,2-2 0 16,1-6 3-16,4-10-7 15,2-8 4-15,3-8 0 16,4-6-1-16,3-4 1 16,3-4 0-16,1-4 0 15,4-2 2-15,3 0 0 16,3 0-2-16,3-1-2 16,0-8-2-16,-2 1-39 15,-4-4-13-15,-8 2-40 0,-7-3-58 16,-12-3-124-16,-3-6-539 15</inkml:trace>
  <inkml:trace contextRef="#ctx0" brushRef="#br0" timeOffset="245920.5742">15629 14722 1169 0,'0'0'53'0,"0"0"-53"15,130-14 6-15,-61 13 69 0,2 1-14 16,-1 0-46-16,-11 0-15 16,-7 0-69-16,-18 0-118 15,-22-5-509 1</inkml:trace>
  <inkml:trace contextRef="#ctx0" brushRef="#br0" timeOffset="251777.7785">5557 16662 1171 0,'0'0'83'0,"0"0"-45"16,0 0-3 0,0 0 2-16,0 0-15 0,0 0-22 15,0 0 0-15,52 50-2 16,-25-11 2-16,3 1 0 15,-2-4 0-15,-1-5 0 16,-2-4-1-16,-3-10 1 16,-5-7 0-16,-3-9 1 15,1-1 6-15,-2-16 1 16,3-16 11-16,-2-10 31 16,1-6 8-16,-5-3-11 15,-4 3-22-15,-4 6-1 0,-2 6-23 16,0 10 1-16,0 10-2 15,0 9-11-15,0 7-32 16,0 12-152-16,0 13-85 16,-2 7 8-16</inkml:trace>
  <inkml:trace contextRef="#ctx0" brushRef="#br0" timeOffset="252027.0293">6118 16837 1129 0,'0'0'83'0,"0"0"-65"0,0 0 4 15,0 0 60-15,0 0-29 16,0 0-42-16,12 25-10 16,-4 8 1-16,0 2 19 15,1 2-21-15,2 0 4 16,-1-2-4-16,-1-1 1 15,0-5-2-15,0-6-7 16,1-6-109-16,1-11-102 16,2-6-380-16</inkml:trace>
  <inkml:trace contextRef="#ctx0" brushRef="#br0" timeOffset="252331.0111">6518 16620 1306 0,'0'0'46'0,"0"0"-20"16,0 0-26-16,0 0-9 16,0 0 9-16,0 0 15 15,3 106-7-15,3-56-5 16,3 0-1-16,4-5-2 15,4-8 0-15,2-8 0 16,6-6 2-16,-2-10 6 0,2-7-8 16,-4-6 6-16,4 0-5 15,-5-12-1-15,1-9-14 16,-5-5-106-16,-12-5-128 16,-4-2-524-16</inkml:trace>
  <inkml:trace contextRef="#ctx0" brushRef="#br0" timeOffset="252500.5433">6518 16738 1106 0,'0'0'59'0,"0"0"-59"16,98 13 48-16,-48-9 36 0,8 0-81 16,6 0-3-1,4-4-158-15,-8 0-354 0</inkml:trace>
  <inkml:trace contextRef="#ctx0" brushRef="#br0" timeOffset="252675.6786">7212 16758 769 0,'0'0'584'0,"0"0"-535"16,113 0-44-16,-61 0-5 15,-1 0 46-15,0 0-46 0,-5 0-3 16,-6 0-107 0,-12-4-64-16,-20-7-253 0</inkml:trace>
  <inkml:trace contextRef="#ctx0" brushRef="#br0" timeOffset="252850.078">7419 16568 1145 0,'0'0'203'0,"0"0"-155"16,0 0-46-16,0 0 39 15,0 0 64-15,60 73-62 0,-32-33-42 16,-4 8 0 0,-6-2-1-16,-5-1-4 0,-2-3-86 15,-4-6-112-15,4-11-134 16</inkml:trace>
  <inkml:trace contextRef="#ctx0" brushRef="#br0" timeOffset="253167.8445">7980 16618 1347 0,'0'0'58'15,"0"0"-58"-15,0 0-21 0,0 0 21 16,69 86 0-16,-39-53 2 16,-1-2-2-16,0-7 3 15,-4-10-1-15,-6-8-2 16,-5-6 2-16,-5 0 2 16,-2-19 69-16,-1-7-19 15,-1-7-4-15,-1-1-8 16,-1 2-26-16,2 4 3 15,3 5-13-15,0 7-4 16,7 8-4-16,4 8-30 16,4 0-116-16,-1 13-143 15,-1 10-406-15</inkml:trace>
  <inkml:trace contextRef="#ctx0" brushRef="#br0" timeOffset="253444.4717">8611 16842 1211 0,'0'0'169'0,"0"0"-136"16,0 0-33-16,0 0 5 16,0 0 19-16,0 0-20 15,42-16-8-15,-42 33 3 16,0 1 1-16,-2-2 7 15,-2 0 2-15,2-1 20 0,2-1 6 16,0-2-9 0,17 0-5-16,10-4-16 15,6-1 5-15,4-4-10 0,9-3-25 16,-1 0-112-16,7-10-151 16,2-13-832-16</inkml:trace>
  <inkml:trace contextRef="#ctx0" brushRef="#br0" timeOffset="253647.0862">9420 16726 1391 0,'0'0'0'16,"88"0"-50"-16,-30 4 36 15,1-3 8-15,-8 1 4 16,-6-2-127-16,-15 0-216 16</inkml:trace>
  <inkml:trace contextRef="#ctx0" brushRef="#br0" timeOffset="254259.0789">9283 16462 792 0,'0'0'263'15,"0"0"-206"-15,0 0-55 16,0 0 5-16,0 0 54 15,0 0-6-15,31 111-33 0,-31-57-12 16,0 4 5 0,0 3 10-16,-5-2-1 15,-5-3-5-15,-1-8 6 16,7-7-2-16,4-4-18 0,0-13 13 16,12-6-5-16,10-8-3 15,9-7 5-15,8-3-5 16,5-6-7-16,6-13-3 15,1-7-77-15,-5-7-112 16,-8-5-195-16</inkml:trace>
  <inkml:trace contextRef="#ctx0" brushRef="#br0" timeOffset="254451.0893">9187 16712 243 0,'0'0'1103'16,"0"0"-1051"-16,0 0-45 15,87 0-7-15,-31 0 52 16,10 0-35-16,6 0-17 16,0 0-92-16,-7-2-170 15</inkml:trace>
  <inkml:trace contextRef="#ctx0" brushRef="#br0" timeOffset="254651.5512">10043 16723 460 0,'0'0'853'16,"0"0"-820"-16,118-7-30 15,-67 1-2-15,-2 2 0 16,-1-3-2-16,-8-2-77 16,-10-4-124-16,-16-2-113 15</inkml:trace>
  <inkml:trace contextRef="#ctx0" brushRef="#br0" timeOffset="254842.7642">10248 16561 1089 0,'0'0'117'0,"0"0"-109"16,0 0 68-16,0 0 37 16,3 94-28-16,9-57-57 15,-1 1-8-15,0 0-20 16,-2-2-2-16,0-3-2 16,-2-8-121-16,-1-8-129 15,-3-9-595-15</inkml:trace>
  <inkml:trace contextRef="#ctx0" brushRef="#br0" timeOffset="255521.8193">10939 16342 1242 0,'0'0'143'16,"0"0"-119"-16,0 0-14 15,0 0-10-15,0 0 3 16,72 72-1-16,-58-27 9 16,-2 2-9-16,4 3 0 15,1-2-2-15,7-4 3 16,3-5-7-16,-1-10 4 15,-2-11-1-15,-4-10-3 16,-4-8 8-16,-1-8 3 16,1-20 51-16,1-7-6 15,1-7-9-15,1-4-20 16,1 4-7-16,0 3-1 0,1 8-13 16,-4 9-2-1,-1 10-4-15,1 11-54 0,2 1-84 16,-1 23-98-16,3 6-91 15</inkml:trace>
  <inkml:trace contextRef="#ctx0" brushRef="#br0" timeOffset="256002.3416">11577 16717 998 0,'0'0'73'0,"0"0"-70"15,85-1 39-15,-70 1 48 0,-9 0-42 16,-4 6-36-16,-2 3-11 16,-2 2 2-16,-18-1 34 15,-5 3-13-15,1 1-21 16,8-2 10-1,7 1-12-15,9 3-1 0,0 1 5 16,15 0-1-16,1 0 12 16,1-3 14-16,-7-2-13 15,-7-1 16-15,-3-2-1 16,-4-3-12-16,-23 0 40 16,-12-4-29-16,-6-2-6 15,2 0-23-15,10 0 0 16,11 0-4-16,19 0-42 15,3-1-151-15,22-12-273 16</inkml:trace>
  <inkml:trace contextRef="#ctx0" brushRef="#br0" timeOffset="256336.1813">12153 16368 1331 0,'0'0'41'0,"0"0"-41"16,0 0-41-16,0 0 41 15,0 0 41-15,12 104-17 0,-8-56-21 16,-4 3 0-16,2-6 5 15,1-2 7-15,6-6 11 16,1-7-17-16,2-7-3 16,6-7 15-16,7-6-14 15,2-6 7-15,4-4 2 16,1 0-16-16,-8-18-28 16,-3-6-71-16,-15-7-110 15,-6-4-330-15</inkml:trace>
  <inkml:trace contextRef="#ctx0" brushRef="#br0" timeOffset="256520.6439">12141 16523 1147 0,'0'0'80'16,"82"0"-74"-16,-24 4 43 16,3 0 16-16,2 0-65 15,-3-4-4-15,-8 0-221 16</inkml:trace>
  <inkml:trace contextRef="#ctx0" brushRef="#br0" timeOffset="256701.1547">12958 16592 712 0,'0'0'675'0,"87"-11"-649"15,-39 9-26-15,1-3-12 16,-9 2-18-16,-8-7-135 16,-16-4-296-16</inkml:trace>
  <inkml:trace contextRef="#ctx0" brushRef="#br0" timeOffset="256851.7484">12984 16455 1328 0,'0'0'89'16,"0"0"-87"-16,0 0 71 0,12 80 18 16,6-47-44-16,0 3-41 15,4 0-1-15,5-3-5 16,-6-2-44-16,0-11-170 16,-4-8-224-16</inkml:trace>
  <inkml:trace contextRef="#ctx0" brushRef="#br0" timeOffset="257008.3313">13750 16627 245 0,'0'0'1219'16,"0"0"-1184"-1,0 0-35-15,0 0-36 0,107-41-46 16,-67 34-166-16,3 1-830 15</inkml:trace>
  <inkml:trace contextRef="#ctx0" brushRef="#br0" timeOffset="257171.8935">14200 16606 848 0,'0'0'373'0,"0"0"-323"15,0 0-44-15,0 0 78 16,0 0-84-16,0 0-155 15,115-13-328-15</inkml:trace>
  <inkml:trace contextRef="#ctx0" brushRef="#br0" timeOffset="257328.9922">14837 16633 1190 0,'0'0'161'0,"0"0"-149"15,0 0 82-15,0 0 23 16,97-15-93-16,-73 13-24 15,0 0-91-15,-2-2-186 16,-6-2-568-16</inkml:trace>
  <inkml:trace contextRef="#ctx0" brushRef="#br0" timeOffset="258884.4878">5326 17538 541 0,'0'0'558'0,"0"0"-476"16,0 0-69-16,0 0-4 15,0 0 56-15,0 0-15 16,-52-20-33-16,50 20 5 16,2 0 2-16,0 0 5 15,5 0-13-15,20 0 3 16,18 0 0-16,14 0 0 15,11 0-16-15,9 0 1 16,6 0-4-16,5 0 1 16,9 0-2-16,9 0-3 15,12-6 1-15,15-1 2 16,10-2 1-16,12 0 0 16,2 2 5-16,6 3 15 15,-3 3-4-15,-4 1-16 0,-7 0 2 16,-12 0-6-16,-2 0 6 15,-6 0-7-15,-1 0 8 16,1 0-3-16,1 0 5 16,1 0-3-16,2 0-4 15,-2 1 2-15,0-1-1 16,-1 0 0-16,0 0 1 16,-3 0 0-16,-4 0 0 15,6 0 1-15,5 0 0 16,3 0-1-16,4 0-18 15,0 0 8-15,-2 0 8 0,1 3 1 16,-5-1-4 0,-7 2 6-16,-3-3-1 15,-1 0 0-15,-2-1-8 16,-1 0 7-16,4 0-12 0,-5 0 4 16,1 0 8-16,4 0-8 15,-2-1-4-15,-4 0 13 16,-3 1-10-16,-6 0 3 15,-2-2-2-15,-1 0 4 16,-4 0 3-16,2-1-19 16,4 0 10-16,0 0 8 15,6 1-6-15,-1 1 3 0,3-1-13 16,-1 2 18-16,5 0-1 16,6 0 4-16,-4 0-2 15,-1 4 0-15,-9 3-4 16,-9-3 3-16,-14-1-38 15,-16-3-44-15,-17 0-78 16,-24-4-234-16</inkml:trace>
  <inkml:trace contextRef="#ctx0" brushRef="#br0" timeOffset="260150.7861">6303 17846 1146 0,'0'0'150'15,"0"0"-110"-15,0 0-26 16,0 0-7-16,0 0-5 15,0 0 4-15,9-3-6 16,-9 32 0-16,0 4 0 16,0 7 1-16,0-1-1 15,0 4 0-15,0-3 1 16,0 3-1-16,11-2 1 16,9-5 2-16,9-3 8 15,2-8-1-15,9-8 15 16,2-8-7-16,-3-5-15 15,-5-4-2-15,-7 0-1 16,-9-7-53-16,-6-13-62 16,-12-5-158-16</inkml:trace>
  <inkml:trace contextRef="#ctx0" brushRef="#br0" timeOffset="260309.3609">6176 18051 913 0,'0'0'508'16,"0"0"-508"-16,0 0-60 16,131-9 54-16,-65 9 2 15,1 0 4-15,2 1-97 0,-5 3-147 16,-7-4-486-16</inkml:trace>
  <inkml:trace contextRef="#ctx0" brushRef="#br0" timeOffset="260491.8735">6859 18086 1117 0,'0'0'168'16,"81"-6"-167"-16,-23 3-1 16,5 0 0-16,0 1 19 15,-2 2-19-15,-3-2-1 16,-9-1-59-16,-13-3-105 15,-17-4-190-15</inkml:trace>
  <inkml:trace contextRef="#ctx0" brushRef="#br0" timeOffset="260684.3685">7195 17925 733 0,'0'0'411'0,"0"0"-381"15,0 0-24-15,0 0-6 16,0 0 88-16,0 0-14 15,3 102-38-15,20-67-27 16,2 3-2-16,-1-2-7 16,-2-2-1-16,-2 2-34 0,-4-6-90 15,-1-15-93 1,0-8-335-16</inkml:trace>
  <inkml:trace contextRef="#ctx0" brushRef="#br0" timeOffset="260967.2808">7690 17948 1318 0,'0'0'0'16,"0"0"0"-16,0 0-43 15,0 0 43-15,0 0 19 16,0 0-8-16,36 83-4 15,-28-52-6-15,-2 0-1 16,7 0 9-16,2 1-9 16,3-2 17-16,9-6-8 15,4-3-8-15,5-7 8 16,4-4-5-16,-1-9-4 16,-5-1-28-16,-11-7-85 0,-13-16-136 15,-10-11-422-15</inkml:trace>
  <inkml:trace contextRef="#ctx0" brushRef="#br0" timeOffset="261165.7433">7676 18045 1238 0,'0'0'75'0,"108"0"-74"0,-40 0-1 15,2 0 0-15,-3 0-2 16,1 0-9-16,-3 0-148 15,-11 0-317-15</inkml:trace>
  <inkml:trace contextRef="#ctx0" brushRef="#br0" timeOffset="261348.2538">8444 18090 1292 0,'0'0'59'0,"93"-20"-59"16,-38 11 0-16,-3-1-4 0,-4 0-3 16,-5-1-67-16,-10-1-133 15,-15-2-170-15</inkml:trace>
  <inkml:trace contextRef="#ctx0" brushRef="#br0" timeOffset="261521.6071">8602 17892 1170 0,'0'0'84'0,"0"0"-82"16,0 0-2-16,0 0 56 15,0 0 25-15,21 78-38 16,-6-44-35-16,1 3 0 0,-2-2-8 16,2 3 4-16,-2-1-10 15,2-2-68-15,2-9-82 16,3-11-144-16</inkml:trace>
  <inkml:trace contextRef="#ctx0" brushRef="#br0" timeOffset="261801.3327">9192 17876 1252 0,'0'0'104'0,"0"0"-104"16,0 0-74-16,0 0 46 16,0 0 28-16,0 0 31 15,20 72-24-15,-5-43-3 16,-3-2-4-16,-3-4 0 16,0-3 26-16,0-5 0 15,6-1-11-15,6-3 2 16,6 0-3-16,7-5-1 15,5-4-8-15,5 2-2 16,-2-4-6-16,-6 0-45 16,-9-6-105-16,-14-8-199 15</inkml:trace>
  <inkml:trace contextRef="#ctx0" brushRef="#br0" timeOffset="261992.2688">9117 17951 1356 0,'0'0'188'0,"0"0"-141"16,0 0-37-16,0 0-5 15,121-56 23-15,-57 53-9 16,8 3-19-16,2 0-6 16,-11 0-90-16,-20 0-200 15,-25 0-496-15</inkml:trace>
  <inkml:trace contextRef="#ctx0" brushRef="#br0" timeOffset="264234.4726">9181 17756 824 0,'0'0'16'16,"0"0"-12"-16,0 0 8 16,0 0 109-16,0 0-22 15,0 0-45-15,0 0-24 16,-18-14 2-16,18 14-20 15,0 0 1-15,1 0 0 0,7 14-5 16,1 4 18 0,0 3-23-16,1 4 2 0,-1 4 5 15,2-2 1 1,2 3 1-16,1 0 4 0,2-2-14 16,-1-4 6-16,3 2-8 15,0-6-3-15,-2 2-60 16,-5-4-154-16,-8-2-368 15</inkml:trace>
  <inkml:trace contextRef="#ctx0" brushRef="#br0" timeOffset="267733.4841">15865 17099 997 0,'0'0'345'0,"0"0"-295"15,0 0-44-15,0 0 4 16,0 0 98-16,0 0-83 16,95-20-23-16,-33 20-2 0,2 0-3 15,-1 1-32-15,-8 6-65 16,-11-1-92-16,-21 3-187 15</inkml:trace>
  <inkml:trace contextRef="#ctx0" brushRef="#br0" timeOffset="267954.3255">15884 17259 1153 0,'0'0'56'16,"85"2"-54"-16,-22-1 6 15,9-1 117-15,2 1-70 0,4 3-35 16,-7-4-20-16,-5 3-16 16,-9-3-93-16,-13 0-120 15,-16 0-484-15</inkml:trace>
  <inkml:trace contextRef="#ctx0" brushRef="#br0" timeOffset="269099.3929">18210 15940 732 0,'0'0'407'0,"0"0"-399"15,0 0-2-15,0 0-6 16,0 0 12-16,65 104 5 16,-51-59-4-16,-2 4-11 15,-3 0 1-15,-3 3-3 16,-1-5 0-16,1-4 10 0,3-6-9 15,5-6-1-15,6-7 11 16,4-8-2-16,4-5 28 16,3-7-13-16,1-4 6 15,-1 0 2 1,-3-4-23-16,-4-9 6 0,-5-3-10 16,-2-4-5-16,-5 0-66 15,-5-7-78-15,-7-2-248 16</inkml:trace>
  <inkml:trace contextRef="#ctx0" brushRef="#br0" timeOffset="269303.8453">18236 16155 1039 0,'0'0'55'0,"114"-5"-47"16,-46 3-5-16,-1 2 60 15,-4 0-39-15,-4 0-24 16,-7 0-26-16,-10 0-242 16</inkml:trace>
  <inkml:trace contextRef="#ctx0" brushRef="#br0" timeOffset="269601.4626">19526 15848 1191 0,'0'0'1'16,"-89"-17"1"-16,38 17 6 15,5 12-8-15,4 24 64 16,9 18-25-16,9 18-4 16,12 9 16-16,12 10-12 15,7 2 4-15,26-1-1 0,12-6-26 16,13-13-6-16,8-15-10 16,3-14-4-16,1-13-49 15,-6-12-64-15,-3-15-103 16,-8-4-360-16</inkml:trace>
  <inkml:trace contextRef="#ctx0" brushRef="#br0" timeOffset="273865.8606">20020 15917 829 0,'0'0'24'0,"0"0"-15"15,0 0-7-15,0 0 97 16,0 0-31-16,0 0-24 16,0 0-15-16,0-33-12 15,0 29 33-15,0 1-14 16,0-2-10-16,0 1 5 15,0-2-10-15,0 2-4 16,0 0 15-16,0 1-24 0,0 1 6 16,0 1 4-16,0 0-18 15,0-1 9-15,0 2-5 16,0 0 1-16,0 0 14 16,0 0-14-16,0 0 5 15,0 0-1-15,0 0-2 16,0 0-4-16,0 0-3 15,0 0-10-15,0 0 9 16,0 11-7-16,0 7 8 16,0 7-1-16,-2 5 1 15,-1 0-1-15,2 6 0 16,1-1 1-16,0 0-2 16,0-1 4-16,0-6-2 0,4-3 3 15,7-3-3 1,4-4 0-16,1-4-1 0,4-5 1 15,-1-5 2-15,1-1 4 16,2-3 0-16,0 0 3 16,2 0-2-16,2-1 4 15,2-7-11-15,2 3 2 16,-1-2-1-16,-5 3 1 16,-9 2-4-16,-6-1-15 15,-9 3-64-15,0-1-35 16,-24-3-93-16,-10 1-249 0</inkml:trace>
  <inkml:trace contextRef="#ctx0" brushRef="#br0" timeOffset="274500.556">19993 15904 846 0,'0'0'121'0,"0"0"-56"15,0 0 60-15,0 0-16 16,0 0-12-16,0 0-31 16,2-61-32-16,1 61-18 15,5 0-16-15,3 12 4 16,4 10-7-16,3 7 3 15,2 8 0-15,2 6 0 0,1 2 2 16,3 3-4-16,2-5 2 16,0-5 0-1,1-5 0-15,-3-5 1 0,-4-10-1 16,-6-6 0-16,-7-7 1 16,-6-1-1-16,-1-4 0 15,1 0 1-15,0-9 19 16,1-9-2-16,2-7-8 15,-2-6 24-15,1-8-19 16,1-4 8-16,-2-8-15 16,3-3 9-16,0 5 2 15,-3 6-9-15,1 7 2 16,-2 9 2-16,0 10-14 16,2 5 0-16,0 8-1 15,1 2-21-15,8 2-21 16,3 4-123-16,7 17-64 15,-3 8-25-15,-3 1-291 0</inkml:trace>
  <inkml:trace contextRef="#ctx0" brushRef="#br0" timeOffset="274748.4078">20600 16122 1172 0,'0'0'101'0,"0"0"-87"16,0 0-11 0,0 0 36-16,0 0 16 0,0 0-13 15,39 75-20-15,-33-41-20 16,1 2 1-16,-4-1-2 16,-1-1-1-16,-2-3 4 15,3-4-4-15,3-4-4 16,5-7-75-16,9-4-69 15,6-9-75-15,0-3-567 16</inkml:trace>
  <inkml:trace contextRef="#ctx0" brushRef="#br0" timeOffset="274980.7879">21037 16171 969 0,'0'0'211'0,"111"-3"-181"16,-46 3-29-16,1 0 65 15,-5 2 7-15,-4 2-51 16,-9 2-22-16,-7-5-17 16,-12-1-88-16,-16 0-116 15,-13-2-368-15</inkml:trace>
  <inkml:trace contextRef="#ctx0" brushRef="#br0" timeOffset="275161.3072">21272 15943 1144 0,'0'0'133'16,"0"0"-106"-16,0 0-15 15,0 0 29-15,35 73 51 16,-11-30-44-16,2 3-27 15,1-3-20-15,-2 0 3 16,-3-4-4-16,-1-2-17 16,-1-5-87-16,0-6-86 0,1-11-150 15</inkml:trace>
  <inkml:trace contextRef="#ctx0" brushRef="#br0" timeOffset="275515.1266">21654 15946 1195 0,'0'0'85'16,"0"0"-64"-16,0 0-21 16,0 0 0-16,0 0 3 15,52 92 8-15,-25-45-1 16,-1-2-10-16,0-5 0 15,-2-5-2-15,0-9 2 0,-2-3-13 16,-5-13 10-16,-3-8-2 16,-2-2 5-16,-1-12 14 15,2-15 44-15,-2-7 0 16,-2-7 9 0,1-5-20-16,-1-5 1 0,0 2-30 15,3 8 1-15,-2 10-17 16,1 14 4-16,-2 10-12 15,-2 7-21-15,2 7-103 16,1 22-126-16,-1 5-61 16</inkml:trace>
  <inkml:trace contextRef="#ctx0" brushRef="#br0" timeOffset="275833.5833">22229 16201 689 0,'0'0'488'0,"0"0"-433"16,0 0-51-16,88-27 42 16,-72 27 23-16,-3 1-60 15,-7 15-9-15,-6 1 5 16,0 1-6-16,-13 5 1 15,-9-1 0-15,-1 4 9 16,5 0-8-16,9-3 2 0,9-1 11 16,0 0-8-1,10-4 14-15,14-5-3 0,8-3-7 16,3-5 3-16,8-5-13 16,2 0-10-16,4 0-120 15,-2-11-180-15</inkml:trace>
  <inkml:trace contextRef="#ctx0" brushRef="#br0" timeOffset="276044.1286">22774 16240 1306 0,'0'0'102'0,"82"0"-101"16,-33 0 19-16,-1 0 53 15,0-1-50-15,-2-2-23 16,-3-3-15-16,-8 0-96 16,-19-3-64-16,-14-4-203 15</inkml:trace>
  <inkml:trace contextRef="#ctx0" brushRef="#br0" timeOffset="276260.5239">22913 16044 1148 0,'0'0'86'15,"0"0"-77"-15,0 0 23 0,0 0 26 16,0 0-15-16,0 0 12 16,1 98-44-16,7-63-4 15,-2-1-7-15,1 1-3 16,-1-2 3-16,2-1-86 15,-1-6-52-15,2-7-103 16,-2-5-673-16</inkml:trace>
  <inkml:trace contextRef="#ctx0" brushRef="#br0" timeOffset="276622.3996">23510 16204 1237 0,'0'0'49'0,"0"0"-49"16,0 0-4-16,101-7 2 15,-58 7-88-15,6 7-221 16</inkml:trace>
  <inkml:trace contextRef="#ctx0" brushRef="#br0" timeOffset="276829.6616">23965 16224 778 0,'0'0'254'0,"0"0"-211"15,0 0-42-15,0 0-1 16,98-22 0-16,-69 19-278 16</inkml:trace>
  <inkml:trace contextRef="#ctx0" brushRef="#br0" timeOffset="277012.1625">24371 16205 1085 0,'0'0'84'0,"0"0"-67"0,0 0 16 16,0 0-16-16,0 0-17 16,110-21-140-16,-73 21-119 15,1 0-303-15</inkml:trace>
  <inkml:trace contextRef="#ctx0" brushRef="#br0" timeOffset="277049.074">24772 16184 697 0,'0'0'172'0,"0"0"-109"15,0 0 50-15,0 0 10 16,0 0-80-16,0 0-39 16,83-17-4-16,-60 17-35 15,0 0-138-15,0 0-220 0</inkml:trace>
  <inkml:trace contextRef="#ctx0" brushRef="#br0" timeOffset="277291.4914">24981 16150 836 0,'0'0'25'15,"0"0"65"-15,124 12 4 16,-77-9-27-16,-2-3-36 0,1 0-18 15,-6 0 1 1,-8-1-10-16,-5-11 3 0,-9-2-7 16,-10-2-54-16,-8-4-106 15,0-3-182-15</inkml:trace>
  <inkml:trace contextRef="#ctx0" brushRef="#br0" timeOffset="277491.9545">25158 15918 1039 0,'0'0'74'16,"0"0"-43"-16,0 0 15 0,-3 78 30 15,3-37-12-15,8 1-3 16,5 0-32 0,5-3-13-16,-2-2-10 0,-1-3-6 15,3-3-7-15,-6-6-122 16,-1-8-119-16,0-12-505 15</inkml:trace>
  <inkml:trace contextRef="#ctx0" brushRef="#br0" timeOffset="277691.4217">25880 16133 1114 0,'0'0'0'0,"0"0"-54"0,0 0 31 16,91-38-149-16,-59 34-431 15</inkml:trace>
  <inkml:trace contextRef="#ctx0" brushRef="#br0" timeOffset="277867.9572">26177 16106 851 0,'0'0'178'16,"0"0"-168"-16,0 0 26 16,110-25-16-16,-72 21-20 15,-5 0-56-15,-5-1-231 0,-4 2-443 16</inkml:trace>
  <inkml:trace contextRef="#ctx0" brushRef="#br0" timeOffset="278032.9508">26519 16065 586 0,'0'0'199'15,"0"0"3"-15,0 0-69 16,89-7-60-16,-56 5-51 16,0 0-18-1,0 0-4-15,-2-1-63 0,-2-3-178 16,0-4-599-16</inkml:trace>
  <inkml:trace contextRef="#ctx0" brushRef="#br0" timeOffset="278298.7602">27193 15519 926 0,'0'0'86'0,"94"83"5"0,-39-25 30 16,-1 5-16-16,-14 0-4 15,-11 2-46-15,-16 4-24 16,-13 3-16-1,-6 1-9-15,-30 0-6 0,-19 0 0 16,-12-3-5-16,-12-3-57 16,-9-9-155-16,-6-15-196 15</inkml:trace>
  <inkml:trace contextRef="#ctx0" brushRef="#br0" timeOffset="279970.9944">17864 16891 873 0,'0'0'0'0,"0"0"0"16,83 6 0-16,-47-5 34 15,5-1-2-15,6 0-8 16,7 0-16-16,5 0 25 16,2 0 9-16,-2 0-10 0,3-3 8 15,2-3-6-15,7 2-22 16,5 3 10-16,11-2-18 15,2 3-2-15,10 0 3 16,9 0-5-16,5 0 0 16,6 0 0-16,3 6 1 15,-1-2 1-15,-3-2-2 0,-2-2 0 16,-7 0-3 0,2 0 3-16,-2 0 0 0,2 0 0 15,3 2 3-15,-4-2-4 16,5 2 2-16,4-2 2 15,1 0-2-15,-1 0-1 16,-4 0 0-16,-5-4 3 16,-6-2 2-16,-2-2 13 15,-3 2-7-15,2 0-9 16,-1 0 7-16,3 3-9 16,-1 0 3-16,2 3-3 15,2 0 2-15,-1 0-5 16,-4 0 2-16,-3 0 1 15,-5 0-1-15,-4 0-3 0,-2-1 4 16,0-2-5 0,0 0 6-16,4 3-1 0,0-3 0 15,2 3 1-15,1 0-3 16,-3 0 4-16,1 0-4 16,-2 0-4-16,-11 0-15 15,-3 0 17-15,-6 0 0 16,-1 0 0-16,5 0 2 15,1 0 2-15,4 0 0 16,2 0 0-16,2 0 0 16,1 0 1-16,-5 0-1 15,-2 0 0-15,-2 0-1 16,0 3 3-16,-5-3-2 16,-6 0 0-16,-9 0-1 15,-4-4 1-15,-2-7-1 16,6 0 1-16,3 0 2 15,4-1-2-15,0 5 2 0,1 2 13 16,-2 3-5-16,-1 2-1 16,-4 0-6-16,-2 0 2 15,2 0 0-15,2 0-5 16,1 0 6-16,6 0-3 16,0 0-1-16,4 1 0 15,-4 2-2-15,1-1 1 16,-5 0 1-16,-10-2 2 0,-6 0 8 15,-8 0 8-15,-4 0 5 16,1 0 6 0,2 0-15-16,6 0-11 0,1 0 11 15,0 0-4-15,-3 0-7 16,-5 0-2-16,-4 0 2 16,-6 0-8-16,-6 0 3 15,-5 0-60-15,-5 0-81 16,-6-4-188-16</inkml:trace>
  <inkml:trace contextRef="#ctx0" brushRef="#br0" timeOffset="281995.0052">10142 18054 990 0,'0'0'289'16,"0"0"-251"-16,0 0-30 16,0 0 65-16,0 0 38 15,0 0-56-15,0 0-52 16,113-25 1-16,-52 25-1 16,-1 0 1-16,-2 0-8 15,-8 0 0-15,-10 0-58 0,-11 0-52 16,-12 0-66-1,-14 0-99-15,-3-4-512 0</inkml:trace>
  <inkml:trace contextRef="#ctx0" brushRef="#br0" timeOffset="282193.9952">10282 17881 1134 0,'0'0'240'0,"0"0"-216"0,0 0-24 15,0 0 0-15,0 0 60 16,82 103-37-16,-67-60-17 16,-1-3-5-16,-3 4 1 15,-2-1-2-15,2-4 0 16,4-3-51-16,1-10-111 16,5-14-203-16</inkml:trace>
  <inkml:trace contextRef="#ctx0" brushRef="#br0" timeOffset="282385.482">10826 18149 1365 0,'0'0'0'0,"0"0"-97"0,0 0-233 15,97-32 47-15</inkml:trace>
  <inkml:trace contextRef="#ctx0" brushRef="#br0" timeOffset="282573.977">11526 18137 1430 0,'0'0'0'0,"0"0"-73"0,0 0-41 16,94-43 58-1,-67 35-284-15</inkml:trace>
  <inkml:trace contextRef="#ctx0" brushRef="#br0" timeOffset="282764.4675">12095 18106 998 0,'0'0'270'15,"0"0"-248"-15,0 0-22 16,79-22-5-16,-45 18-17 15,9 1-238-15,5 2-526 16</inkml:trace>
  <inkml:trace contextRef="#ctx0" brushRef="#br0" timeOffset="282811.3436">12689 18072 1041 0,'0'0'225'0,"0"0"-202"15,0 0-17-15,0 0 78 16,0 0-84-16,97-31-25 15,-69 27-145-15,0 1-155 16</inkml:trace>
  <inkml:trace contextRef="#ctx0" brushRef="#br0" timeOffset="283366.1223">13230 17864 1244 0,'0'0'108'15,"0"0"-108"-15,0 0-6 16,0 0 1-16,0 0 5 16,0 0 17-16,1 67-15 15,1-39-2-15,-2 0 5 16,0-4 5-16,0-4 7 15,0 0-12-15,0-7 3 16,9 3 7-16,5-6-3 16,8 0 20-16,8-6-8 0,6 2-18 15,8-4 6-15,1 2-10 16,-3-4 3-16,-8 0-5 16,-10 0-2-16,-8 0-32 15,-8 0-26-15,-8-5-22 16,0-2-60-16,-9-4-206 15</inkml:trace>
  <inkml:trace contextRef="#ctx0" brushRef="#br0" timeOffset="283592.4846">13163 18043 1158 0,'0'0'84'0,"0"0"-82"15,103-16 21-15,-61 10 102 16,2 2-79-16,-2 2-46 16,-3 1-28-16,-5 1-81 15,-10 0-125-15,-9 0-366 16</inkml:trace>
  <inkml:trace contextRef="#ctx0" brushRef="#br0" timeOffset="283938.3656">13591 18042 1169 0,'0'0'60'0,"0"0"-60"16,0 0 0-16,0 0 31 15,0 0-25-15,0 0-2 16,36 62-4-16,-33-50 0 16,-3-4 0-16,1-2 3 15,2-6-2-15,3 0 4 0,5 0-3 16,5-4 5-16,1-10-4 16,2 3 0-16,0 0-2 15,-2 4 15 1,1 1 48-16,-3 3 1 0,-2 3-19 15,-4 0-5-15,0 0-23 16,-1 3-18-16,0 10 4 16,0 1-4-16,-1 2-7 15,-2 0-101-15,1-5-161 16,-6-6-684-16</inkml:trace>
  <inkml:trace contextRef="#ctx0" brushRef="#br0" timeOffset="289277.4042">21803 13534 1188 0,'0'0'8'0,"0"0"-1"16,0 0-8-16,0 84 2 15,7-37 6-15,8 4 12 16,-1 2-15-16,2 0-4 15,-3-7 0-15,1-3-5 0,-5-8-31 16,0-7-97 0,-2-8-78-16,2-11-307 0</inkml:trace>
  <inkml:trace contextRef="#ctx0" brushRef="#br0" timeOffset="289599.5556">22115 13655 1107 0,'0'0'18'0,"0"0"-18"16,0 0-5-16,0 0 5 0,-65 107 32 16,65-63-14-16,0-1-11 15,17-6-3-15,10-8-1 16,6-8-3-16,2-10 0 15,-5-5-1-15,-9-6 2 16,-8 0 0-16,-8-9 59 16,-5-12-6-16,0-7-18 15,-9-5-16-15,-12-1 17 16,-4 1-13-16,0 0-23 16,1 8-1-16,7 7 0 0,6 9-101 15,7 9-42 1,4 0-192-16</inkml:trace>
  <inkml:trace contextRef="#ctx0" brushRef="#br0" timeOffset="289843.1176">22701 13886 1215 0,'0'0'78'0,"0"0"-61"16,115-3-12-16,-54 3 7 16,3 0 69-16,3 6-49 15,-1 1-28-15,0 3 0 0,-8-1-4 16,-14-5-79 0,-14-2-65-16,-22-2-164 0,-8-2-474 15</inkml:trace>
  <inkml:trace contextRef="#ctx0" brushRef="#br0" timeOffset="290042.1006">23028 13658 671 0,'0'0'511'0,"0"0"-429"16,0 0-82-16,0 0 0 15,0 0 9-15,0 0 59 0,3 99-28 16,7-42-36-16,3 1-3 15,3 0 2-15,1-3-3 16,3-3-18 0,4-6-103-16,5-13-110 0,7-13-351 15</inkml:trace>
  <inkml:trace contextRef="#ctx0" brushRef="#br0" timeOffset="290255.5473">23557 13647 1350 0,'0'0'19'0,"0"0"-19"0,0 0 0 16,2 80 0-16,10-30 1 15,4 5 18-15,1-1-19 16,2 1 0-1,-1-6 0-15,-2-7-90 0,2-5-67 16,0-13-189-16</inkml:trace>
  <inkml:trace contextRef="#ctx0" brushRef="#br0" timeOffset="290555.8016">23969 13719 1112 0,'0'0'107'0,"0"0"-90"16,0 0-14-16,0 0-3 15,-75 72 38-15,75-30-16 16,3 0-8-16,27-2-5 16,11-9-3-16,3-12 5 15,-3-7 6-15,-8-9 19 16,-11-3-8-16,-12 0 6 15,-7-14 23-15,-3-5-4 16,-4-6-42-16,-24-6-3 16,-10 1-8-16,-2 2-10 15,4 7-52-15,15 6-109 16,17 9-101-16,4 6-375 16</inkml:trace>
  <inkml:trace contextRef="#ctx0" brushRef="#br0" timeOffset="290780.1976">24494 13936 1316 0,'0'0'47'0,"0"0"-29"16,106-33-14-16,-59 31 63 16,2 2-28-16,-1 0-39 15,5 0-4-15,-1 7-25 0,-4-1-62 16,-9-5-56-16,-20-1-174 15</inkml:trace>
  <inkml:trace contextRef="#ctx0" brushRef="#br0" timeOffset="290972.5776">24693 13674 1250 0,'0'0'107'0,"0"0"-107"15,0 0 9-15,0 0 11 16,19 90 50-16,1-42-23 16,-3 4-22-16,0-2-17 0,-4-3-3 15,-4-5-4 1,-1-1-2-16,-4-5-75 0,1-5-105 16,2-9-174-16</inkml:trace>
  <inkml:trace contextRef="#ctx0" brushRef="#br0" timeOffset="291310.4658">25361 13747 1039 0,'0'0'77'0,"0"0"-77"15,0 0 0-15,0 0 37 16,0 0 26-16,17 105-13 15,-10-63-28-15,2 3 7 16,0-3 5-16,-2 0-33 16,1 1 7-16,-1-7-8 15,-2-2-42-15,1-8-77 16,0-12-158-16,1-10-645 16</inkml:trace>
  <inkml:trace contextRef="#ctx0" brushRef="#br0" timeOffset="291629.8092">25644 13820 857 0,'0'0'101'16,"0"0"-87"-16,0 0 9 15,0 0 69-15,-62 79-27 0,62-42-30 16,12 2 0-1,18-2-21-15,4-6 7 0,6-8-18 16,0-6 6-16,-4-10 2 16,-6-7-2-16,-9 0 31 15,-9-9 18-15,-7-13 8 16,-5-5-12-16,0-4-18 16,-26-4-21-16,-10 2-15 15,-4 2-3-15,-2 6-4 16,10 6-63-16,10 9-99 15,14 5-135-15</inkml:trace>
  <inkml:trace contextRef="#ctx0" brushRef="#br0" timeOffset="291960.6626">26531 13965 1202 0,'0'0'7'0,"101"-1"-1"15,-41 1 0-15,-1 0-5 16,-3 0 7-16,-2 6-8 16,-11 1-127-16,-14-1-120 15,-23-5-313-15</inkml:trace>
  <inkml:trace contextRef="#ctx0" brushRef="#br0" timeOffset="292171.1003">26663 14097 1074 0,'0'0'88'0,"0"0"-66"16,129 32 57-16,-73-26-20 16,7-2-33-16,1-3-26 15,-1-1-41-15,-11-7-113 16,-19-18-247-16</inkml:trace>
  <inkml:trace contextRef="#ctx0" brushRef="#br0" timeOffset="292361.5903">27027 13739 135 0,'0'0'922'0,"97"41"-810"15,-49 1-52-15,-3 4 51 0,-8 7-36 16,-7 0-14-1,-9 5-11-15,-10 3-25 0,-11-1-1 16,0-4-8-16,-24-1-10 16,-14-11 5-16,-8-7-10 15,-5-8-2-15,-7-6-46 16,2-10-164-16,12-9-256 16</inkml:trace>
  <inkml:trace contextRef="#ctx0" brushRef="#br0" timeOffset="293618.5362">27814 13947 1145 0,'0'0'127'0,"0"0"-60"15,0 0-58-15,-5-85 45 16,25 70 22-16,4 5-17 0,9 6-52 15,5 4-6-15,4 0 3 16,-3 4-2 0,-8 7-4-16,-8 2 2 0,-14 0-21 15,-9-1 4-15,0 3 4 16,-12 2 9-16,-8-1 2 16,4 3-1-16,7 2 3 15,9 2-5-15,0 4 0 16,10 3-13-16,14 3 7 15,-1-1 9-15,-4-4-1 16,-7-3 2-16,-10-6-1 16,-2-3 2-16,-11-4 0 15,-17-2 0-15,-11-4 48 16,-6-5-24-16,3 2-8 0,9-3-15 16,13 0 3-16,12 2-4 15,8 4-68 1,21 0-110-16,24-1-150 0</inkml:trace>
  <inkml:trace contextRef="#ctx0" brushRef="#br0" timeOffset="294236.262">28552 13921 254 0,'0'0'972'0,"0"0"-934"16,85 43-32-16,-31-16 9 15,2 5 61 1,3-1-30-16,-2 2-30 16,-5-1-12-16,-7-2-5 0,-11-3 1 15,-7-6-56-15,-11-6-72 16,-10-12-132-16,-6-3-608 15</inkml:trace>
  <inkml:trace contextRef="#ctx0" brushRef="#br0" timeOffset="294464.1763">28940 13865 1205 0,'0'0'90'16,"0"0"-87"-16,0 0-3 15,-44 82 15-15,27-39 56 16,-1 3-38-16,3 4-27 16,2-3 0-16,7-2-6 15,6-4 0-15,0-5-61 16,22-13-126-16,9-8-305 16</inkml:trace>
  <inkml:trace contextRef="#ctx0" brushRef="#br0" timeOffset="294661.6399">29295 13843 655 0,'0'0'637'16,"0"0"-604"-16,0 0-33 15,0 0-4-15,0 0 4 16,38 89 47-16,-25-41-28 15,-4-1-7-15,-3 3-12 16,-6-5 0-16,0-1-2 16,0-5-32-16,0-9-115 15,3-12-173-15</inkml:trace>
  <inkml:trace contextRef="#ctx0" brushRef="#br0" timeOffset="295000.078">29792 13871 1151 0,'0'0'33'0,"0"0"-28"16,0 0-4-16,0 0 50 16,-82 100 8-16,70-49-26 0,11 4 2 15,1-2-7-15,25-1-24 16,16-9 10-16,8-10-8 15,3-14-5-15,-3-10-1 16,-4-9 3-16,-9-4 2 16,-7-19 34-16,-8-11 31 15,-6-7-27-15,-10-7-15 16,-5-5-13-16,-12-3-8 16,-26 1-4-16,-14 5-1 15,-12 6-2-15,-6 12-24 16,-5 19-56-16,1 13-123 15,5 11-104-15</inkml:trace>
  <inkml:trace contextRef="#ctx0" brushRef="#br0" timeOffset="307200.1736">18805 17433 773 0,'0'0'523'16,"0"0"-456"-16,0 0-53 16,0 0-13-16,0 0 84 15,0 0-31-15,0 0-41 16,41 0-12-16,-8 23-1 0,-2 8 0 15,-3 4-2-15,-2-2 1 16,-7 1 1-16,-1-5 0 16,-6-2-4-16,-3-7 4 15,-8-5-11-15,-1-8-13 16,0-1 17-16,0-6 2 16,0 0 5-16,-4 0 8 15,-7-12-6-15,4-5 7 16,-1-7-9-16,4-2 3 15,2-1 5-15,2-2-7 16,0 1 1-16,0 3 14 16,11 0-8-16,4 7 12 15,7 4-10-15,4 4-7 16,0 6 7-16,0 4-9 16,-4 0 0-16,-2 0-1 0,-5 14-1 15,1 5 0-15,-4 3 0 16,0 5 1-16,0 1-4 15,1 1 6 1,-2-1-2-16,-1-2 0 0,2-3 0 16,-3-2 0-16,-3-5 0 15,0 2-7-15,3-4-16 16,3-3-85-16,8-4-70 16,10-7-118-16</inkml:trace>
  <inkml:trace contextRef="#ctx0" brushRef="#br0" timeOffset="307577.9294">19866 17345 1253 0,'0'0'30'0,"0"0"-22"15,0 0-6-15,0 0-2 16,0 0 9-16,0 0 16 16,66 85-20-16,-53-42 0 0,-5 0 1 15,-4-1-3 1,-1-4 4-16,2-3 6 0,1-2-12 16,1-4 0-1,2-3 4-15,0-2-4 0,4-5 39 16,1-1 6-16,-1-7-28 15,1-3-5-15,2-5-8 16,-1-1 0-16,7-2 0 16,2 0-5-16,2-3-27 15,1-11-48-15,-7-3-37 16,-4-4-50-16,-11-4-142 16,-5-1-409-16</inkml:trace>
  <inkml:trace contextRef="#ctx0" brushRef="#br0" timeOffset="307815.8831">19790 17587 1176 0,'0'0'92'16,"0"0"-88"-16,0 0-4 16,115 0 88-16,-52-2-11 15,5-2-55-15,1 4-22 16,-3-2-5-16,-10 2-136 15,-18-8-231-15</inkml:trace>
  <inkml:trace contextRef="#ctx0" brushRef="#br0" timeOffset="308615.1282">20401 17024 139 0,'0'0'1008'0,"0"0"-1007"16,-81-1-1-16,45 34-5 15,-4 15 5-15,-5 14 10 16,-9 20 33-16,-7 11-5 15,-6 8 6-15,-3 5-9 16,-6-4 2-16,0-9 6 16,0-10 3-16,7-11 15 0,9-11-21 15,14-12-37-15,7-10 1 16,14-14-4 0,2-11-60-16,7-14-118 0,3-5-93 15,-4-25-466-15</inkml:trace>
  <inkml:trace contextRef="#ctx0" brushRef="#br0" timeOffset="309444.5085">18943 15475 690 0,'0'0'60'16,"-66"75"49"-16,19-7 25 0,-8 22-28 15,-7 26-10-15,-9 21-39 16,-1 11 3-16,0 5-37 15,5-10-1-15,10-17 18 16,10-14-14-16,11-18-3 16,6-19-18-16,8-10-3 15,3-12-1-15,5-10-1 16,2-10-103-16,2-9-77 16,-1-15-155-16</inkml:trace>
  <inkml:trace contextRef="#ctx0" brushRef="#br0" timeOffset="311169.9055">27957 16611 1156 0,'0'0'66'0,"0"0"-52"15,0 0-11-15,79-18 49 16,-37 15 17-16,0 3-51 15,4 0-12-15,-4 0-5 16,-2 3-2-16,-4 5-83 16,-9 2-94-16,-16 0-84 15,-11 0-274-15</inkml:trace>
  <inkml:trace contextRef="#ctx0" brushRef="#br0" timeOffset="311375.9369">28029 16756 827 0,'0'0'194'0,"0"0"-184"16,0 0 3-16,108 20 97 16,-58-17-26-16,1-3-36 15,-7 2-38-15,-1 0-10 16,-7 0-2-16,-3-1-98 16,-6-1-128-16,-9 0-380 15</inkml:trace>
  <inkml:trace contextRef="#ctx0" brushRef="#br0" timeOffset="312183.2792">29073 15951 469 0,'0'0'791'0,"0"0"-738"15,0 0-51-15,0 0 1 0,0 0-3 16,0 0-1-16,44 54-2 16,-28-7 6-16,-1-1-3 15,3-1 0-15,1-7-3 16,0-4 3-16,2-12 0 16,-2-9-18-16,-3-7 18 15,-2-6 0-15,-2-6 6 16,1-17 17-16,-3-7 2 0,-1-9 11 15,-3-1-8-15,-3-4-16 16,-2-1 0-16,-1 2-12 16,0 8-3-16,0 10-34 15,0 10-68-15,-1 10-77 16,-1 5-138-16</inkml:trace>
  <inkml:trace contextRef="#ctx0" brushRef="#br0" timeOffset="312403.691">29515 16192 1117 0,'0'0'77'16,"0"0"-76"-16,0 0 2 0,0 0 94 16,0 0-29-16,0 94-38 15,0-65-19-15,0 1-9 16,8-2-1-16,2-2-1 15,2-2 1-15,4-5-7 16,1-3-40-16,2-8-84 16,1-8-116-16</inkml:trace>
  <inkml:trace contextRef="#ctx0" brushRef="#br0" timeOffset="312606.6993">29847 16236 1097 0,'0'0'137'0,"0"0"-109"15,108-7-25-15,-65 7 57 16,5 0 7-16,-3 0-56 16,-3 0-11-16,-6 2-48 15,-11 0-87-15,-14-2-115 16,-11 0-435-16</inkml:trace>
  <inkml:trace contextRef="#ctx0" brushRef="#br0" timeOffset="312822.2889">29873 16009 1205 0,'0'0'104'0,"0"0"-97"15,0 0 45-15,0 0 24 16,0 0-53-16,0 0 23 15,45 99-30-15,-23-57-15 16,-1-1-2-16,-2-2 1 16,1-1-1-16,0-2-57 15,2-7-66-15,1-7-59 16,3-11-128-16</inkml:trace>
  <inkml:trace contextRef="#ctx0" brushRef="#br0" timeOffset="313160.5164">30238 16018 1165 0,'0'0'76'16,"0"0"-73"-16,0 0 21 16,0 0-6-16,0 0-10 15,36 94 15-15,-11-45-22 16,5-2-1-16,2-5 0 15,-3-5-26-15,-2-6 7 16,-6-10-21-16,-8-11 27 16,-6-10 13-16,-4 0 0 15,-3-18 51-15,0-11-27 16,0-7 17-16,0-7 20 0,0-1-16 16,0-4-20-16,0 4 25 15,0 5-23-15,0 9 3 16,0 10-27-16,0 9-2 15,1 11-2-15,10 6-81 16,6 23-96-16,4 7-1 16,-3 4-188-16</inkml:trace>
  <inkml:trace contextRef="#ctx0" brushRef="#br0" timeOffset="313477.4055">30734 16291 593 0,'0'0'544'0,"0"0"-477"16,0 0-51-16,0 0 53 16,0 0 16-16,0 0-78 15,53-29-7-15,-47 47-8 16,-6 3 0-16,0 3 6 15,-17 0 0-15,-6 0 2 16,-1-1 1-16,5-4-1 16,7-1 0-16,10-2-3 15,2 0 3-15,12-5 4 16,17 0 0-16,8-4 11 0,6-3-10 16,0-4-1-16,-1 0-8 15,1 0-87-15,-5-6-120 16,-2-12-319-16</inkml:trace>
  <inkml:trace contextRef="#ctx0" brushRef="#br0" timeOffset="313693.3466">31120 16386 1119 0,'0'0'114'15,"0"0"-103"-15,110 6-8 16,-69-5 106-16,0-1-35 16,-2 0-63-16,-1 0-11 15,-7 0-2-15,-9 0-63 16,-13-5-53-16,-9-7-130 16,0-4-434-16</inkml:trace>
  <inkml:trace contextRef="#ctx0" brushRef="#br0" timeOffset="313907.7751">31229 16231 701 0,'0'0'528'0,"0"0"-472"16,0 0-43-16,0 0-7 16,0 0 90-16,0 0-35 15,3 78-27-15,6-45-28 16,3 1 0-16,1-2-4 15,3-1-2-15,3-4-11 16,1-5-88-16,4-5-102 16,1-8-184-16</inkml:trace>
  <inkml:trace contextRef="#ctx0" brushRef="#br0" timeOffset="314116.1284">31723 16337 1284 0,'0'0'111'0,"0"0"-104"16,0 0-5-16,0 0-4 16,88-35-24-16,-49 31-156 15,1-1-343-15</inkml:trace>
  <inkml:trace contextRef="#ctx0" brushRef="#br0" timeOffset="314300.6352">32209 16340 1202 0,'0'0'81'0,"0"0"-74"15,0 0-6-15,0 0-1 16,0 0-129-16,0 0-288 15</inkml:trace>
  <inkml:trace contextRef="#ctx0" brushRef="#br0" timeOffset="314515.5941">32543 16333 987 0,'0'0'184'15,"0"0"-161"-15,0 0-8 16,0 0-15-16,0 0-35 0,86-16-149 15,-43 14-489-15</inkml:trace>
  <inkml:trace contextRef="#ctx0" brushRef="#br0" timeOffset="314570.4485">33039 16354 686 0,'0'0'340'16,"0"0"-249"-16,0 0-14 15,0 0 47-15,0 0-104 16,0 0-20-16,3 1-135 15,-5 3-153-15,-17-1-391 16</inkml:trace>
  <inkml:trace contextRef="#ctx0" brushRef="#br0" timeOffset="315295.1076">29302 16991 1024 0,'0'0'50'15,"0"0"-43"-15,0 0 2 16,0 0 138-16,0 0-44 16,119-4-94-16,3 8-3 15,35 2 13-15,26-5 13 16,23 0 38-16,10-1-28 16,5 0-3-16,-4 3-20 15,-9 1-9-15,-3 1 8 16,-11 1 1-16,-11 0-6 15,-22 1-1-15,-21 0-11 16,-29 0-1-16,-23-3 0 16,-28-2-51-16,-32 0-59 15,-28 0-89-15,-16-2-193 16</inkml:trace>
  <inkml:trace contextRef="#ctx0" brushRef="#br0" timeOffset="315811.2282">30471 17304 1341 0,'0'0'82'16,"0"0"-82"-16,0 0-27 0,0 0 27 15,0 0 7-15,13 96-2 16,-13-58-3-16,0 0-1 16,0-2 2-16,0-6-5 15,2-4 2-15,-1-10 0 16,1-7-1-16,-2-4 1 15,1-5-2-15,2 0 0 16,5-14-2-16,5-11-38 16,7-5-4-16,4-3 40 15,1 0 1-15,0 7 10 16,0 3 16-16,-5 5 33 0,-1 6 0 16,2 5 31-16,2 6-13 15,5 1-44-15,4 1-3 16,2 16-10-1,0 7 3-15,-5 5-7 0,-4 3-8 16,-6-1-6-16,-5 1-1 16,-3-1-2-16,-5-5-37 15,-3-7-97-15,-3-6-181 16,0-13-606-16</inkml:trace>
  <inkml:trace contextRef="#ctx0" brushRef="#br0" timeOffset="317557.4363">30451 17409 1096 0,'0'0'101'15,"0"0"-92"-15,0 0 44 16,0 0 70-16,0 0-33 16,0 0-58-16,4-26-29 15,-1 26-3-15,1 1 0 0,2 14 0 16,1 3-3-1,-1 5 3-15,-1 2 0 0,-2 2 3 16,0 1-2 0,0 0-1-16,0 3 0 0,2-5 0 15,-1-1 1 1,-3-1-1-16,2-3 0 0,0-3-1 16,0-3 2-16,0-3-1 15,-1-3 0-15,-2-4 1 16,1-2-1-16,-1-3 0 15,2 0 3-15,-2 0 3 16,0 0-1-16,0 0 6 16,0 0 3-16,0-4-3 15,0-6-10-15,0-4-1 16,0 3 0-16,0-2 5 0,1 2-2 16,4-5-3-1,2 2 0-15,-1 0 1 0,2 0-1 16,-1-1 0-16,2 1 0 15,0 0 0-15,-2 0 0 16,4 3 0 0,4-1 0-16,0 2 1 0,4 0-3 15,2 3 2-15,4-3 0 16,-1 1-1-16,3 2 0 16,0 0 1-16,-3 4 0 15,-1-1 2-15,-3 3-2 16,-1 1 0-16,-3 0 3 0,-3 0-2 15,-4 7 0-15,-3 5-1 16,-3 5 0-16,0 2-1 16,-1 2 0-16,0 3 1 15,-2 0 0-15,0 0 1 16,0-2 0-16,1 0-1 16,1-2 0-16,-1-3 3 15,1-3-3-15,0-5 0 16,-2 0 0-16,0-5 4 15,0 0-3-15,0-1 1 16,0-1-2-16,0-2 1 16,0 1-3-16,0-1-46 15,-4 0-51-15,-9 0-94 16,0-10-182-16</inkml:trace>
  <inkml:trace contextRef="#ctx0" brushRef="#br0" timeOffset="318352.1919">30455 17387 995 0,'0'0'128'0,"0"0"-109"16,0 0 33-16,0 0 64 15,0 0-41-15,0 0-41 16,23-13-33-16,-9 32-1 15,2 4 3-15,-4 4-2 16,-3 6 2-16,0 1-3 16,-5-2 0-16,1 1 2 0,-3-4 0 15,-1-4-2 1,1-4 1-16,-2-4 0 0,0-5-1 16,0-6 0-16,0-2 2 15,0-2 0-15,0-2 0 16,0 0 4-16,0 0 9 15,0 0-7-15,0-6 25 16,0-5-27-16,0-8-4 16,0 1-1-16,1-1-1 15,2 0 0-15,-1-1 2 16,1 0 1-16,4 0-5 16,-1 4 2-16,4 2-1 15,1-3-3-15,4 4 7 16,0 1-3-16,1 0 0 0,1 2 1 15,2 2-2-15,2 0 1 16,0 2 0-16,1 1-2 16,2 3 7-16,0 0-5 15,-5 2 3-15,-2 0 3 16,-4 0-6-16,-4 0 0 16,-2 0 1-16,-1 0 5 15,2 2-4-15,-1 6 3 16,1 5 2-16,-2 2-5 15,1 2 6-15,-1 4 0 16,1 1-7-16,0-1 14 16,-4 0-1-16,-2-2-3 15,1-1-4-15,-2-4-6 16,0-2-1-16,0-3 0 16,0-1 5-16,1-4-10 0,1 2 5 15,-2-2-70-15,0-4-134 16,-5 0-212-16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54:24.973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00206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2685 3071 1444 0,'0'0'45'15,"0"0"-26"-15,0 0 7 16,-61-71 13-16,52 71-12 16,0 11-23-16,2 27 0 0,5 15-8 15,2 18 8 1,3 7-4-16,18 5 0 0,4 2-3 15,-1-5-8-15,3-3-5 16,-9-5-15-16,-15-10-26 16,-3-12-43-16,-18-16 35 15,-28-19-23-15,-12-15 35 16,-11 0 53-16,-1-25 3 16,-3-7 8-16,10 0 39 15,17 2-5-15,16 7 14 0,24 8 11 16,6 2-13-1,28 3-8-15,25 2-48 0,24 3-1 16,26 5-1-16,12 0 0 16,1-3 1-16,-7-5 0 15,-10-8-12 1,-19-3-2-16,-20-9-22 0,-18-1 3 16,-20-7 25-16,-19-2 8 15,-3-2 11-15,-6 8 16 16,-13 3-21-16,7 11 34 15,3 8-21-15,3 7-5 16,5 3-10-16,1 7-4 16,0 23-22-16,-2 8 15 15,2 10-3-15,0 0 6 16,0-1-13-16,6-10-10 0,6-8-2 16,0-9-13-16,6-14 22 15,-3-6 8-15,1 0 12 16,1-21 3-16,-1-5 5 15,0-2 2-15,-2 2 43 16,-5 6-2-16,-1 6-15 16,-3 9-3-1,-2 5-29-15,6 0-4 0,9 7-23 16,0 11 16-16,9 3 2 16,1-2 1-16,8-5-19 15,7-6 8-15,2-8-15 16,2 0 5-16,-6-5 0 15,-7-16 7-15,-10-7 16 16,-6-3 4-16,-8-2 4 0,-10 1 20 16,0 3 12-16,-4 7-10 15,-14 7 4-15,6 11-29 16,0 4-3-16,5 1-13 16,5 25-6-16,2 7-8 15,11 9 6-15,20 1 9 16,5-2 9-16,4 0 3 15,-7-1-7-15,-11-5 8 16,-11-4-1-16,-11-6 2 16,-5-6 2-16,-26-9 13 15,-21-4 30-15,-14-6-1 0,-4-10-24 16,0-16-22 0,14-8-40-16,21-8-109 0,32-4-330 15</inkml:trace>
  <inkml:trace contextRef="#ctx0" brushRef="#br0" timeOffset="182.0079">3935 3013 1425 0,'0'0'131'16,"0"0"-90"-16,0 0-40 16,0 0-1-16,3 91 5 15,14-9 13-15,14 14-12 0,1 4-1 16,-1 6-3-16,-1 2-2 15,-8-3-17-15,-1-8-76 32,-6-13-98-32,4-28-57 0,-8-25-471 0</inkml:trace>
  <inkml:trace contextRef="#ctx0" brushRef="#br0" timeOffset="631.9195">3737 3509 1329 0,'0'0'113'16,"0"0"-113"-16,142-33-4 16,-47 30 2-16,15 3 2 15,4 0 14-15,-2 0-13 16,-15 0-1-16,-21-6-19 0,-30-4-15 16,-22-4 29-16,-21-2 5 15,-3-1 26-15,-21 2 0 16,-19 2-26-16,-17 10 0 15,-10 3 2-15,10 13-2 16,9 15-1 0,20 9-6-16,15 4 6 0,13 3 1 15,6-1 3-15,31-7 7 16,14-11 0-16,10-11-8 16,5-14-4-16,-10-3-11 15,-10-23-5-15,-14-10 18 16,-14-7 1-16,-8-2 10 15,-10-2 6-15,0 3 13 0,-3 10 9 16,-7 13 18-16,5 11-38 16,4 10-3-16,1 0-16 15,0 20-9-15,0 16-1 16,4 11 0-16,8 4 5 16,5-2-43-16,0-5-85 15,0-8-32-15,7-16-134 16,-5-12-209-16</inkml:trace>
  <inkml:trace contextRef="#ctx0" brushRef="#br0" timeOffset="1126.59">4756 3479 946 0,'0'0'208'0,"0"0"-105"16,0 0-13-16,0 0 27 0,0 0-64 16,0 0-53-16,46-33-9 15,-35 64 4-15,-3 1 5 16,-2 1-1-16,-4-2-3 15,4-8 1-15,-3-4-43 16,3-9-32-16,4-10 5 16,2 0 7-16,2-20 32 15,2-9 9-15,-2-5 14 16,-4-1 11-16,-4 5 26 16,-3 4 21-16,0 11 22 15,-3 8 2-15,3 5-12 16,3 2-59-16,4 7-4 15,4 11-7-15,2 7 9 0,5-3 2 16,6-2 1 0,6-4 0-16,13-6 1 0,6-9-1 15,4-1 0-15,-4-7-1 16,-10-17 6-16,-7-9-5 16,-15-6 10-16,-10-8-3 15,-10-3 7-15,0 6 15 16,-9 11 10-16,-3 10 5 15,6 15-14-15,3 8-25 16,3 10-6-16,0 24-12 16,3 12 12-16,17 14-5 15,2 6 6-15,2 3-2 16,-3 2-13-16,3-3-28 0,-5-7-62 16,-5-14-38-16,-14-16-99 15,0-19-432-15</inkml:trace>
  <inkml:trace contextRef="#ctx0" brushRef="#br0" timeOffset="1565.1696">5277 3499 1005 0,'0'0'147'0,"146"0"-145"0,-64 0 2 15,-3 0-1 1,-5 0-3-16,-9-6 0 15,-16-3 2-15,-19-2-2 16,-15-3 6-16,-15-2 55 0,0 2 42 16,-27 2-68-16,-17 5-28 15,-12 7-7-15,-4 0-3 16,8 20 2-16,21 11-9 16,17 7-7-16,14 5 10 15,3-1-1-15,25-7 4 16,11-12 4-16,6-13 0 15,1-10 2-15,-4-4 2 16,-3-18 1-16,-12-9 11 16,-5-2 8-16,-11-3 36 15,-9 2 5-15,-2 5-37 16,0 5 6-16,0 11-8 0,0 8-5 16,0 5-17-16,0 8-4 15,3 19-14-15,11 6 13 16,2 7-3-1,-1-2 3-15,-4-1-27 0,1-6-56 16,0-9-76-16,1-12-63 16,-1-10-321-16</inkml:trace>
  <inkml:trace contextRef="#ctx0" brushRef="#br0" timeOffset="1907.4821">6047 3423 1168 0,'0'0'166'15,"0"0"-111"-15,0 0-43 0,0 0 4 16,0 0-15-16,0 0-1 16,44 84 0-16,-35-49 4 15,-3-1-5-15,-1-3 1 16,-4-4 0 0,-1-5 0-16,0-11-52 0,0-5-32 15,0-6 15-15,0 0 35 16,0-19 33-16,0-6 1 15,9-6 0-15,6-1 40 16,6 1 28-16,1 3 1 16,2 8-1-16,0 6-8 15,-2 8 3-15,-1 6-41 16,-1 0-19-16,-1 4-3 0,-1 12-3 16,-5 2 3-16,-2 6 0 15,-1-1-5-15,-2 4-15 16,-2 1-108-16,-2-12-105 15,-1-5-297-15</inkml:trace>
  <inkml:trace contextRef="#ctx0" brushRef="#br0" timeOffset="2449.7153">6558 3601 1190 0,'0'0'99'16,"0"0"-98"-16,0 0 49 15,0 0 56-15,82-59-79 16,-62 40-8-16,-7-1 17 0,-7 1-8 16,-6 1-4-16,0 2-11 15,-16 5-6-15,-14 10-7 16,-1 1-1-16,-4 8-4 16,5 23 0-16,9 5-12 15,5 7 12-15,13-1 0 16,3-2 5-16,6-10-6 15,22-8 8-15,7-12-2 16,9-9 1-16,6-1 0 16,6-5-2-16,1-11-9 15,-5-8-36-15,-10-3 39 16,-15-4 2-16,-15 0 5 0,-9 3 3 16,-3 5 2-16,0 6-2 15,-14 9 0-15,-2 8-2 16,1 2-2-1,2 21-8-15,4 7 5 0,4 6 1 16,5-2 6-16,0-4-2 16,16-8-1-16,9-8 1 15,9-6 9-15,7-6-9 16,0-2 4-16,-7-4 8 16,-10-16-12-16,-10-6 20 15,-14-3 11-15,0-8-18 0,-17-1 0 16,-17 2-14-16,-11 7 3 15,3 7-3-15,3 14-10 16,11 8-38-16,13 3-61 16,14 21-54-16,1 4-34 15,16 0-213-15</inkml:trace>
  <inkml:trace contextRef="#ctx0" brushRef="#br0" timeOffset="2998.9932">7113 3488 942 0,'0'0'222'16,"0"0"-180"-16,0 0 44 16,0 0 12-16,0 0-66 15,0 0-32-15,-9 8 0 16,9 25 2-16,0-2-1 0,2-2 5 16,10-4-5-16,5-5 0 15,3-6 10-15,8-6-7 16,5-8 5-16,9 0-9 15,1-4-13-15,2-13-10 16,-11-4-17-16,-10-2 15 16,-12 0 24-16,-12 5-2 15,0 6-1-15,-5 8-13 16,-6 4-2-16,2 2 8 16,6 16-7-16,3 2 9 15,0-2 9-15,3-3 3 16,17-7 1-16,13-8 8 15,11 0-5-15,5-6 3 16,-1-14-10-16,-12-2 2 0,-13-3 9 16,-15-1 4-16,-8-1 7 15,0 2 1-15,-12 5-22 16,-5 10 7-16,4 5 0 16,10 5-8-16,3 9-6 15,8 19-14-15,21 9 20 16,10 6 0-16,4 6 3 15,-1-6 20-15,-9-8 45 16,-9-6-16-16,-12-6-6 16,-12-2-16-16,0-1-11 15,-24 0 10-15,-22-5-23 0,-20-5 6 16,-16-5-12-16,-16-5-13 16,-17-12-93-1,-2-19-390-15</inkml:trace>
  <inkml:trace contextRef="#ctx0" brushRef="#br0" timeOffset="3650.0133">1853 3235 787 0,'0'0'677'16,"56"-139"-650"-16,1 78-20 15,19 6 35-15,14 7 27 16,15 14-40-16,9 14-25 16,-2 18 2-16,-9 2-6 15,-12 28 0-15,-9 13-40 16,-18 4-96-16,-15-2-110 15,-25-6-321-15</inkml:trace>
  <inkml:trace contextRef="#ctx0" brushRef="#br0" timeOffset="6624.1168">9327 3131 1284 0,'0'0'100'15,"0"0"-78"-15,0 0 64 16,0 0-19-16,0 0-44 16,-133-55-23-16,63 55-1 15,5 18-3-15,8 1 8 16,21 0-2-16,18 4-2 16,18 4-6-16,14 5 2 15,31 5-1-15,14 4 4 16,8-1-4-16,3-1 2 15,-13-3 3-15,-17-4 0 16,-19-8 0-16,-21-5-1 16,-12-3-9-16,-37-7 10 0,-27-3 5 15,-13-6-3-15,-2 0 3 16,13 0-5-16,23 0-8 16,28-6-63-16,27 1-130 15,25-2-118-15</inkml:trace>
  <inkml:trace contextRef="#ctx0" brushRef="#br0" timeOffset="7116.7974">9557 3351 715 0,'0'0'787'0,"0"0"-753"0,0 0-31 0,0 0-3 16,0 0 10-16,0 0 0 15,-20 83 2-15,20-26-11 16,3 8 7-16,14 4-8 15,2 0-1 1,-1-6-1-16,-1-6-5 0,-3-8-16 16,-3-6-1-16,-2-11-20 15,-4-9 18-15,-2-13-10 16,-3-8-13-16,0-2 48 16,0-10 1-16,-5-16 10 15,-7-9 2-15,3-10-2 16,-4-6 10-16,2-10-8 0,-2-4-11 31,5 2 5-31,4 8 39 0,4 9-16 0,0 12 3 16,3 8 1-16,15 4-4 15,4 9-10-15,10 9-16 16,6 4-6 0,4 0 2-16,4 21-2 15,-7 4 1-15,-12 4 2 0,-17 5-8 16,-10 0-4-16,-20 0-12 15,-19-3 23-15,-8-5 1 16,1-10-1-16,7-5 1 16,11-7 0-16,13-4 0 15,15 0 0-15,2 0-37 16,36-11-89-16,19-8-95 0,12-4-75 16,4-1-83-16</inkml:trace>
  <inkml:trace contextRef="#ctx0" brushRef="#br0" timeOffset="7399.0351">10051 3519 752 0,'0'0'223'16,"0"0"-83"-16,0 0-25 0,0 0-26 16,0 0-45-16,94-37-25 15,-40 28-18-15,7-3 2 16,-2-1-3-16,-8-1 3 16,-18 3 5-16,-18 2-6 15,-15-1 52-15,-5 1 37 16,-32 1-77-16,-15 2-9 15,-15 6-5-15,-7 0 0 16,6 14 13-16,17 5 2 0,20 6 1 16,16 4-1-16,15 2-15 15,12 6 14-15,27-2-2 16,17-2-12-16,10-8 9 16,4-12-9-16,-4-7-9 15,4-6-19-15,-3 0-88 16,-3-13-135-16,-9-13-254 15</inkml:trace>
  <inkml:trace contextRef="#ctx0" brushRef="#br0" timeOffset="8040.6656">10549 3421 1054 0,'0'0'35'16,"0"0"-35"-1,0 0 83-15,114 23 16 16,-67-19-43-16,1-2-30 15,-6-2-19-15,-10 0-1 0,-12 0 4 16,-10-4 29-16,-10-4 53 16,0-1-33-16,-22-1-33 15,-17 3-26-15,-13 4 4 16,-5 3-4-16,9 1 0 16,10 16-1-16,21 6-1 15,14 4-8-15,3 3-2 0,38 1 8 16,20-7-3-16,11-8 7 15,9-7-9-15,2-9-6 16,3 0 13-16,1 0-4 16,-8-13 4-16,-13-5 0 15,-14-9-1-15,-15-3 3 16,-9-5 11-16,-14-2 2 16,-11 2 16-16,-2 4-7 15,-29 8-6-15,-11 6-11 16,-7 13-5-16,0 4 0 15,10 17-1-15,12 12 1 16,14 4-2-16,13-2 1 16,0-2 1-16,28-9-1 15,8-11 2-15,4-9 0 0,3-1-1 16,-4-23-4-16,-9-15 0 16,-8-11 8-16,-14-9-3 15,-8-14-1-15,-2-7 3 16,-23-3 0-16,0 2 7 15,-4 12 17-15,10 16 20 16,3 19-5-16,6 15-4 16,9 15-12-16,1 4-11 15,0 4-11-15,0 30-4 16,11 17-4-16,8 21 0 16,0 10 7-16,4 8-3 15,-3-1 0-15,-1-1 3 16,-3-5-6-16,-3-7-34 0,-1-9-79 15,-7-10-179 1,-5-20-623-16</inkml:trace>
  <inkml:trace contextRef="#ctx0" brushRef="#br0" timeOffset="9714.0923">2491 4354 1358 0,'0'0'90'15,"0"0"-76"-15,0 0 32 16,0 0 7-16,0 0-28 16,0 0-25-16,124-29-17 15,-66 42 9-15,8 1-35 16,-5-2-14-16,-6-2 12 15,-4-5 11-15,-8-5 28 16,-1 0 2-16,-3-5 4 16,4-12 2-16,-1-4 1 0,-2-2 0 15,-1 2 12 1,-11 5-7-16,-2 1 18 0,-10 6-3 16,3 3-19-1,1 4-2-15,5 2-2 16,8 2-7-16,13 13 4 0,5 2-4 15,6-2-8 1,1-3-5-16,-5-4 8 0,-6-5 10 16,-1-3 2-16,-9 0 0 15,-1-7-1-15,-3-10 4 16,3-2-3-16,1 3 8 16,-1 1-5-16,1 2 10 15,-1 5-8-15,0 6-2 0,0 2-3 16,1 0-4-1,-3 1 4-15,5 9-1 0,0 0 0 16,2-2 1-16,-2 1 0 16,2-5 1-16,3-2-1 15,0-2 1-15,2 0-1 16,-1-3 0-16,-5-9 0 16,0 3 7-1,-1-1-3-15,0 4 3 0,-2 4 1 16,0 2-8-16,-4 0-1 15,0 9 1-15,1 7-7 16,2 1 4-16,5-3 3 16,8-2-1-16,4-3-2 15,4-6-1-15,3-3 4 0,3 0 0 16,-2-6 3-16,-3-7-4 16,-6-1 1-16,-7 0 0 15,-10 4 3-15,-10 2 3 16,-5 4-6-16,-2 4 0 15,0 0-6-15,6 0 4 16,6 10-7-16,6 2 5 16,3 1-2-16,2-2-7 15,1-4 6-15,-3-3 5 16,4-4 1-16,-3 0 1 16,5-1 0-16,1-9 0 15,6 0 8-15,1 3-8 16,5 2 2-16,2 5-2 0,1 0-4 15,6 0 4 1,1 1 0-16,0 6-3 0,-3 0 1 16,-5-2-2-16,-2-3 4 15,-7-2 0-15,-3 0 4 16,-3 0-2-16,1-5-1 16,4-7 3-16,-2-1 25 15,1 1-2-15,-2 0 2 16,-4 5-10-16,-3 0-14 15,-7 4 6-15,-2 1-8 16,-2 2 0-16,-1 0-1 16,8 0-2-16,4 0-2 0,9 6-18 15,8 0-114-15,7-3-142 16,3-3-556-16</inkml:trace>
  <inkml:trace contextRef="#ctx0" brushRef="#br0" timeOffset="10666.6268">8474 4220 1369 0,'0'0'0'15,"0"0"-86"-15,0 0 69 16,112 3 14-16,-70 13 2 0,2 1 0 16,-2-2-1-16,-3-2 2 15,-6-6-26-15,-6-5 25 16,1-2-2-16,0 0 3 15,5-9 3-15,3-7-2 16,4 1 11-16,0 1 24 16,2 3-17-16,-4 2-6 15,-3 7-13-15,-2 2 0 16,-5 0-4-16,-5 7 4 16,4 9-3-16,-5 1-1 15,5-1-26-15,-2-3 12 16,1-1 0-16,4-5-5 0,-2-3 8 15,6-4 9 1,-1 0 6-16,1-17 5 0,-1-2 15 16,-3 0 23-16,-2-1 10 15,-4 3-23-15,2 3 1 16,-3 4-21-16,6 8-9 16,2 2-1-16,8 0-13 15,1 14 10-15,2 1-14 16,-3 1-6-16,-3-2 3 15,-8-4 0-15,-3-4 14 16,-6-6 5-16,-5 0 2 16,1 0 0-16,1-9 11 15,4-2-7-15,4 1 3 0,7 2-7 16,3 0 2 0,5 3-3-16,0 0 2 15,-3 4-3-15,-5 1 2 0,2 0 1 16,1 0 2-1,3 0-3-15,4 0 8 16,5 6-2-16,9 2-7 0,8 3 6 16,4 1-3-16,0-2 3 15,-9-3 5-15,-13-2 3 16,-9-3-3-16,-9-2 5 16,-7 0-12-16,0 0 6 15,1 0-10-15,0-9-1 16,-2-6-11-16,2-3-88 0,0-11-116 15,-3-6-339 1</inkml:trace>
  <inkml:trace contextRef="#ctx0" brushRef="#br0" timeOffset="11287.4319">12075 3106 1192 0,'0'0'2'16,"0"0"-2"-16,0 0-7 15,-22 83 7-15,22-56 5 16,19-2-2-16,10-5 12 16,-1-10-10-16,-3-6 11 0,-7-4 44 15,-4-6 31-15,-7-17 30 16,-5-2-64 0,-2-4-42-16,-5 0 1 0,-16 4-16 15,-4 6-13-15,-2 10-27 16,2 9-83-16,1 4-67 15,6 17-82-15,9 3-87 16</inkml:trace>
  <inkml:trace contextRef="#ctx0" brushRef="#br0" timeOffset="11573.7113">12157 3448 794 0,'0'0'240'0,"0"0"-231"16,0 0-8-16,0 0 27 16,0 0 62-16,-25 79-44 15,44-68 0-15,1-4 13 16,4-6 24-16,-5-1 18 16,-4 0-31-16,-7-7-18 15,-5-6 2-15,-3 0-27 16,0-5-5-16,-8 2-20 15,-10 3-2-15,-1 3-1 16,-2 4-36-16,13 2-34 16,7 4-91-16,2 0-184 15,37 0-480-15</inkml:trace>
  <inkml:trace contextRef="#ctx0" brushRef="#br0" timeOffset="11772.5309">12477 3419 1190 0,'0'0'179'0,"0"0"-135"16,0 0-24-16,0 0 30 15,152-6 40-15,-37 12-57 16,7 1-12-16,-6-3-18 16,-20-4 3-16,-26 0-6 15,-25-4 0-15,-30-10-57 16,-17-7-146-16,-47-5-328 15</inkml:trace>
  <inkml:trace contextRef="#ctx0" brushRef="#br0" timeOffset="31562.2393">14542 3375 917 0,'0'0'197'16,"0"0"-176"-16,0 0-6 15,0 0 26-15,0 0 26 16,0 0-6-16,0 0-20 15,0 0 12-15,32 28 11 16,0-22-13-16,4-5-6 0,5-1-26 16,1 0-18-16,-1-15 16 15,-3-10-14-15,-5-7 2 16,-5-8 2-16,-8-10 5 16,-6-6-12-16,-7-3 0 15,-7 0 0 1,0 6-1-16,-13 3 5 0,-7 12-1 15,-3 9-3-15,8 13 9 16,2 10-7-16,4 6-2 16,0 12-11-16,-4 25 10 15,-1 15-8-15,1 14 9 16,10 6 0-16,3-1 5 16,0-4-9-16,19-6 4 15,8-10-7-15,6-10 4 16,6-12-17-16,4-13-7 0,2-13 17 15,-3-3-38 1,-2-17 47-16,-8-14-1 0,-6-6 2 16,-10-3 10-16,-8 3-8 15,-3 3 16-15,-3 8 23 16,-2 12-28-16,0 9 20 16,0 5-28-16,3 0 0 15,2 5-10-15,4 16-16 16,0 5 21-16,4 4-2 15,-2-1 6-15,-2 1-10 16,-1-3 3 0,-3-2-88-16,-5-8-156 0,0-14-221 15</inkml:trace>
  <inkml:trace contextRef="#ctx0" brushRef="#br0" timeOffset="31708.5698">15161 3031 1281 0,'0'0'96'16,"0"0"-96"-16,0 0-66 15,0 0-93-15,0 0-147 16,0 0-184-16</inkml:trace>
  <inkml:trace contextRef="#ctx0" brushRef="#br0" timeOffset="32207.2775">15447 3264 831 0,'0'0'65'0,"0"0"-4"15,0 0 35-15,0 0-35 0,9 88-10 16,0-67-27-16,3-3-22 16,-3-6 18-16,-2-6-12 15,-2-5 0-15,1-1 13 16,1-9 2-16,1-15-8 15,2-3-13-15,2-4 3 16,2 0 40-16,2 6-16 0,-1 4 13 16,3 11 14-16,-2 7-40 15,7 3-16-15,2 8-1 16,3 16-14-16,0 6 7 16,-3 3 4-1,-8 0 4-15,-6-2-7 0,-5-5-3 16,-6-6-12-16,0-8-31 15,0-7 18-15,0-5 35 16,0-8 4-16,-6-18 19 16,1-6-9-16,2-3-11 15,3-2 22-15,0 1 10 16,8 5-24-16,8 8 45 16,1 10-21-16,2 10-19 15,2 3-13-15,6 10-3 16,0 18-5-16,0 6 4 0,-5 7-10 15,-8 0 4-15,-9 1 7 16,-5 3-4-16,-7-1-15 16,-26-2-143-16,-16-13-66 15,-17-10-522-15</inkml:trace>
  <inkml:trace contextRef="#ctx0" brushRef="#br0" timeOffset="33792.9995">14518 4211 1285 0,'0'0'77'16,"0"0"-35"-16,0 0 6 15,0 0-27-15,0 0-21 16,0 0-53-16,-63 80 48 16,24-23 4-16,3 0 2 15,8-8-3-15,10-7 7 16,9-13-7-16,8-11 2 15,1-8-36-15,0-10 22 16,6 0 14-16,15-17 9 16,8-10-1-16,4-10-1 15,-3-6-5-15,-5 2 6 16,-8 1-5-16,-2 9 15 16,-3 7 3-16,-2 13-14 15,-1 5-7-15,9 6-1 0,3 8-26 16,4 17 17-16,3 8-8 15,-5 7 7-15,-7-3-13 16,-5 1 2-16,-7-5 14 16,-4-9-2-16,0-4 9 15,-16-9-5-15,-11-3 6 16,-13-4 12-16,-11-4 35 16,0 0-6-16,2 0 5 15,15 0-33-15,14-3-8 16,14 2-5-16,6-5-21 15,9-5-123-15,20-2-383 16</inkml:trace>
  <inkml:trace contextRef="#ctx0" brushRef="#br0" timeOffset="34078.0833">14808 4195 1297 0,'0'0'43'16,"0"0"-43"-16,0 0-21 16,0 0 21-16,81 78-2 15,-64-38 5-15,-8 7-7 16,-6-3 1-16,-3-5 3 0,0-4-3 16,0-4 5-16,0-8-2 15,8-2 2-15,7-2-1 16,12-5 16-1,8-4-7-15,12-4-1 16,3-6 12-16,3 0-21 0,-1-5-21 16,-10-12-82-16,-12-6-150 15,-19-5-377-15</inkml:trace>
  <inkml:trace contextRef="#ctx0" brushRef="#br0" timeOffset="34211.5289">14946 4379 1001 0,'0'0'130'0,"0"0"-86"0,0 0-16 16,0 0-21-16,116 0-7 15,-44 9-50-15,2-5-423 16</inkml:trace>
  <inkml:trace contextRef="#ctx0" brushRef="#br0" timeOffset="34381.479">15516 4429 1335 0,'0'0'43'0,"0"0"-30"16,123-12-13-16,-54 10 18 16,3-2-18-16,-5-2-81 15,-15-5-120-15,-20-5-125 16,-21-5-272-16</inkml:trace>
  <inkml:trace contextRef="#ctx0" brushRef="#br0" timeOffset="34585.9167">15847 4273 607 0,'0'0'244'16,"0"0"-101"-16,0 0-36 15,0 0-10-15,0 0-39 16,0 0-57-16,52 26 29 16,-12 0 8-16,-5 1-30 15,-9-1 6-15,-9-1 3 16,-9-3 1-16,-8 0-4 15,0-1-11-15,-25 1 17 16,-8-3 3-16,-3-5-16 0,0-2 9 16,9-4-16-1,15-2-73-15,12-6-135 16,13 0-430-16</inkml:trace>
  <inkml:trace contextRef="#ctx0" brushRef="#br0" timeOffset="34845.7982">16365 4260 1240 0,'0'0'83'0,"0"0"-59"15,0 0-24-15,0 0-6 16,0 0 6-16,-38 96 11 16,45-51-11-16,21-7 17 15,9-10-6-15,5-11-7 0,-2-15 16 16,-9-2-5-1,-4-10 60-15,-8-15 15 16,-12-9-55-16,-7-5 1 0,-12-3-30 16,-30 1-4-1,-21 5-4-15,-15 9-27 0,-11 14-40 16,-2 13-110-16,6 0-133 16</inkml:trace>
  <inkml:trace contextRef="#ctx0" brushRef="#br0" timeOffset="35444.5346">14746 4417 1012 0,'0'0'90'0,"0"0"-37"15,0 0 14-15,0 0 49 16,0 0-59-16,0 0-48 16,70-25 16-16,-40 18-25 15,4 0 16-15,4 0 16 16,-3-1-12-16,-9 2 6 15,-7 2-19-15,-10 2 1 16,-7 2-11-16,-2 0 3 16,0 0-72-16,-9 0-127 15,-17 0-217-15</inkml:trace>
  <inkml:trace contextRef="#ctx0" brushRef="#br0" timeOffset="39078.6369">17736 2991 1262 0,'0'0'86'0,"0"0"-45"16,0 0 12-16,0 0 20 15,0 0-46-15,0 0-27 16,0 0-36-16,-36 22 5 16,-4 35 31-16,-4 8-1 15,7-2 4-15,6-2-3 16,10-11 0-16,12-8 5 15,6-11-10-15,3-11-9 16,0-12-49-16,7-8 32 16,11-6 22-16,0-21 3 15,5-12 0-15,-5-13 6 16,-5-5 5-16,-4-1 1 16,-4 6 16-16,-2 6 38 15,-2 12-13-15,-1 12 1 16,0 10-24-16,3 8-21 0,3 4-3 15,6 12-15-15,7 19-23 16,11 11 36-16,3 7-9 16,3 5-40-16,-2-4-17 15,-3-3 29-15,-7-6 20 16,-9-8-16-16,-9-11 4 16,-6-6 13-16,-6-10 1 15,-22-3 17-15,-11-3 9 16,-15 0 14-16,-4-5 28 15,1-5-12-15,10 0-9 16,17 3 1-16,16 3-30 16,11 4-1-16,3-4-25 0,6-2-125 15,19-7-314 1</inkml:trace>
  <inkml:trace contextRef="#ctx0" brushRef="#br0" timeOffset="39484.5868">18364 3019 966 0,'0'0'52'15,"0"0"-20"-15,0 0 39 16,0 0-12-16,0 0-43 15,-105-42-10-15,71 59-6 0,4 6-4 16,6 4 4-16,14 0 0 16,10 4 1-16,0 0-1 15,30 5 1-15,10-3 1 16,9 3 6-16,-1-1-5 16,0-4-2-16,-11-1-1 15,-10-10 10-15,-12-5-15 16,-12-7 5-16,-3-6 0 15,0 1 34-15,-30-3-1 16,-19 0 54-16,-23 0-15 0,-8 0-51 16,5 0-10-16,17 0-11 15,18 0-5-15,16 0 3 16,12 6-126-16,12 5-107 16,4 0-296-16</inkml:trace>
  <inkml:trace contextRef="#ctx0" brushRef="#br0" timeOffset="39761.5122">17445 3680 928 0,'0'0'288'16,"0"0"-259"-16,93 21 11 0,24-12 112 15,43 1-38-15,31-1-64 16,6 0-35-16,-9-2 21 16,-12-6-35-16,-18-1 0 15,-17 0 12-15,-24 0-12 16,-38 0 5-16,-40 0-6 16,-39 0-59-16,-24 0-94 15,-48 0-72-15,-26 3-208 16</inkml:trace>
  <inkml:trace contextRef="#ctx0" brushRef="#br0" timeOffset="40301.6133">17833 3929 1435 0,'0'0'57'0,"0"0"-57"15,0 0-22-15,0 0-10 16,0 0 15-16,-45 117 17 0,19-61 4 16,3-4 0-1,5-5 2-15,9-12-11 16,7-5 5-16,2-14-54 0,2-7 17 15,14-9-8-15,1-5 42 16,2-18 1-16,-1-8 2 16,-2-6 10-16,-3-2-7 15,-3-1 23 1,-4 3 31-16,-3 9-10 0,-2 7 4 16,2 9-27-16,0 10-16 15,6 2 1-15,12 1-9 16,12 22-15-16,14 8 10 0,10 7-7 15,-3-1-4 1,-6 1-36-16,-14-5-4 0,-13-4 42 16,-15-7-21-16,-6-4 13 15,-16-6 22-15,-23-3-9 16,-18-5 9-16,-12-4 21 16,-9 0 19-16,-2 0 27 15,11 0-31-15,16 0-20 16,20 0-12-16,20 0 2 15,13 0-12-15,22 0-126 16,35 0-198-16</inkml:trace>
  <inkml:trace contextRef="#ctx0" brushRef="#br0" timeOffset="40560.2815">18385 3932 1091 0,'0'0'261'16,"0"0"-247"-16,0 0-14 16,0 0-19-16,0 0 16 15,22 92 6-15,-19-41-4 16,-3 2 1-16,0 0 0 16,0-6 1-16,0-7 3 15,0-5-3-15,5-9 12 16,11-3-12-16,10-8 18 15,13-4-1-15,14-7-18 0,7-4-19 16,-1 0-137-16,-13-19-174 16</inkml:trace>
  <inkml:trace contextRef="#ctx0" brushRef="#br0" timeOffset="40709.8812">18185 4103 1191 0,'0'0'122'0,"0"0"-116"16,133 0-6-16,-39-2 1 15,15-7-4-15,4-8-131 16,-3-16-372-16</inkml:trace>
  <inkml:trace contextRef="#ctx0" brushRef="#br0" timeOffset="41005.5006">20187 3510 1457 0,'0'0'64'0,"0"0"-64"16,82-17 2-16,-33 15-7 16,6 2 3-16,-2 0-125 15,-16 0-80-15,-25 2-227 16</inkml:trace>
  <inkml:trace contextRef="#ctx0" brushRef="#br0" timeOffset="41141.0668">20187 3727 1024 0,'0'0'114'0,"110"11"-69"16,-42-10 79-16,3-1-45 15,-4 0-73-15,-6 0-6 16,-19-5-305-16,-30-15-737 0</inkml:trace>
  <inkml:trace contextRef="#ctx0" brushRef="#br1" timeOffset="91237.1623">21818 3277 1193 0,'0'0'16'15,"-79"-39"-15"1,34 33-1-16,-4 6 18 0,-5 2 1 16,-1 23-4-16,5 5-13 15,9 5 0-15,13 2 3 16,15-3-4-16,13-3 0 16,5-6 7-16,29-6-3 15,15-10 11-15,7-9-3 16,2 0-5-16,-9-19 5 15,-10-12-7-15,-9-10 5 16,-11-12-4-16,-7-6-3 0,-3-5-2 16,-6-3 6-16,-3 4-2 15,0 4 17-15,0 13 21 16,-5 11 27-16,-2 14-21 16,1 8-31-1,3 10 3-15,2 3-20 0,-2 0-2 16,-2 16-12-16,-3 17-11 15,-2 14 23-15,3 11-1 16,2 3 3-16,4 4-4 16,-1-1 2-16,1 0-9 15,-1-4-22-15,2-7-86 16,0-6-23-16,0-15-122 16,6-16-271-16</inkml:trace>
  <inkml:trace contextRef="#ctx0" brushRef="#br1" timeOffset="91609.7598">22245 3060 892 0,'0'0'86'0,"0"0"-56"15,0 0-30-15,0 0-5 16,0 0 5-16,0 0 0 0,-97 48 0 16,83-21 2-1,9 1-1-15,5-2-1 0,2 4 6 16,18-1-6-16,3-1 2 16,4-1-2-16,1 2 0 15,2-4 2-15,-3 0 0 16,-4-3-2-16,-7-3 9 15,-8-4-8-15,-8-5 19 16,0-1-9-16,-26 0 10 16,-10-4 32-16,-12-3-4 15,-7-2-33-15,-3 0-6 0,3 0-10 16,4 3-37 0,13-2-192-16,11 0-501 0</inkml:trace>
  <inkml:trace contextRef="#ctx0" brushRef="#br1" timeOffset="91856.6211">21362 3714 1118 0,'0'0'33'15,"0"0"-24"-15,0 0-6 16,87 29 154-16,24-15 1 15,39 0-89-15,23-1-51 16,-6-9-12-16,-14 0 11 16,-28-4-15-16,-28 0-2 0,-24 0 0 15,-31 0-25-15,-30 0-87 16,-15 0-98-16,-45 0-232 16</inkml:trace>
  <inkml:trace contextRef="#ctx0" brushRef="#br1" timeOffset="92387.4197">21742 4285 1143 0,'0'0'31'0,"-108"-12"-21"16,46 12-4-16,-1 11 3 15,11 12 30-15,9 6-29 16,13 5 5-16,16 3-15 15,14-1 4-15,8-1 4 16,35-7 4-16,18-13 7 16,11-11-14-16,1-4-5 15,-7-16-16-15,-16-19 12 0,-14-10 4 16,-14-8 9-16,-14-10 0 16,-8-4 25-16,0-2 28 15,-9 5-25-15,-7 8 28 16,0 12-7-16,3 13-32 15,6 12 1-15,2 11-17 16,4 8 6-16,1 0-16 16,0 18-8-16,0 22-14 15,0 18 16-15,0 9 6 16,1 5 2-16,10-3 1 16,2-3-6-16,-1-8 3 15,3-9-89-15,-2-11-99 0,-2-15-83 16,4-19-216-16</inkml:trace>
  <inkml:trace contextRef="#ctx0" brushRef="#br1" timeOffset="92636.585">22232 3998 1170 0,'0'0'128'15,"0"0"-64"-15,0 0-49 16,0 0 57-16,0 0-45 15,0 0-27-15,3 30-2 0,4 33-7 16,-1 5 16-16,-1-3-10 16,-2-3 3-1,-1-6 0-15,-2-7 4 0,3-6-4 16,4-10-1-16,5-8-27 16,6-7-62-16,4-13-6 15,5-5-78-15,-3-8-112 16,-1-21-269-16</inkml:trace>
  <inkml:trace contextRef="#ctx0" brushRef="#br1" timeOffset="92794.9707">22047 4236 839 0,'0'0'174'0,"0"0"-140"15,0 0-27-15,0 0 117 0,114 41 20 16,-33-34-109-16,6-5-35 15,-2-2-10-15,-16-10-199 16,-21-22-635-16</inkml:trace>
  <inkml:trace contextRef="#ctx0" brushRef="#br1" timeOffset="98207.4627">22894 3314 992 0,'0'0'260'0,"0"0"-201"16,0 0-56-16,-23-80 64 15,43 58 30-15,27-1-57 16,28 3-30-1,31 3-10-15,17 7 4 0,16 7-8 16,6 3 4-16,-6 10 0 16,-2 17 7-16,-7 10-7 15,-9 9 0-15,-11 11-4 16,-13 9 2-16,-16 8-4 16,-7 6 6-16,-11 0-10 15,-7-1 5-15,-8-7-3 16,-12-11-2-16,-10-9 10 15,-7-12-40-15,-7-9 9 0,-2-11 14 16,-2-6-19 0,-1-7-16-16,1-7-81 0,2 0-128 15,-1-10-367-15</inkml:trace>
  <inkml:trace contextRef="#ctx0" brushRef="#br1" timeOffset="98753.5443">23038 2884 1135 0,'0'0'0'0,"0"0"-40"15,-101 5 10-15,53 21 18 16,2 10 5-16,0 7 6 15,8 4-3-15,11 3 2 16,12 1 2-16,12-4 0 16,3-4 0-16,20-4 0 15,17-7 6-15,14-8 8 16,8-6-3-16,9-3 8 16,9-5-15-16,2-3-4 15,3-3-139-15,-7-4-508 0</inkml:trace>
  <inkml:trace contextRef="#ctx0" brushRef="#br1" timeOffset="99693.4399">25210 3816 1319 0,'0'0'84'0,"0"0"-81"16,0 0-3 0,0 0-41-16,0 0 19 0,-1 122 22 15,1-44 0-15,0 8 4 16,6-2-4-16,-2-7-6 16,-1-12-31-16,-3-15-17 15,0-19-10-15,0-13-1 16,0-16 32-16,-13-2 33 15,-8-18 14-15,-7-15-7 16,-4-9 3-16,1-3 15 16,3 2 3-16,5 11 22 15,11 12-4-15,6 13 3 16,6 7 0-16,0 4-49 16,21 22-28-16,12 8 28 15,13 5 0-15,11 0 3 16,3-7-1-16,-1-9-1 0,1-8 4 15,-6-11-5-15,-10-4-11 16,-9-14-5-16,-17-20-11 16,-12-14 19-16,-6-15 2 15,-23-10 0-15,-20-12 5 16,-15-5 2-16,-12 8 5 16,1 9 24-16,8 22-5 15,15 22 6-15,13 18-28 16,10 11-3-16,4 15-13 0,6 25-5 15,2 13 12 1,11 16 4-16,0 5 1 16,20 0-47-16,11-10-135 15,5-17-228-15</inkml:trace>
  <inkml:trace contextRef="#ctx0" brushRef="#br1" timeOffset="99886.4019">25616 4026 1359 0,'0'0'32'15,"0"0"-32"-15,0 0-56 16,0 0 56-16,36 95 2 16,-22-46 3-16,0-4-10 0,-3-1-36 15,-7-12-157-15,-4-14-227 16</inkml:trace>
  <inkml:trace contextRef="#ctx0" brushRef="#br1" timeOffset="100063.1611">25646 3766 1247 0,'0'0'0'0,"88"5"-125"0,-25 20-100 16,1 7 88-16,-3-1-5 16,-9 0-404-16</inkml:trace>
  <inkml:trace contextRef="#ctx0" brushRef="#br1" timeOffset="100249.4962">25982 3989 809 0,'0'0'26'0,"0"0"-15"15,0 0-11-15,0 0 52 16,-65 98-1-16,65-64-10 16,0 4-6-16,0-6-15 15,0-8 10-15,0-7-17 16,0-7-11-16,0-10 8 16,-10 0-4-16,-2-2-6 15,5-22-174-15,7-13-457 0</inkml:trace>
  <inkml:trace contextRef="#ctx0" brushRef="#br1" timeOffset="100453.056">26058 3721 1316 0,'0'0'88'16,"0"0"-43"-16,0 0-27 16,0 0-18-16,0 0 5 15,40 114-1-15,-13-35 20 16,0 10-5-16,-2 4-12 0,-4-1-2 15,-6-4-5 1,-6-10-4-16,1-5-42 16,1-16-140-16,2-14-101 15,-1-21-314-15</inkml:trace>
  <inkml:trace contextRef="#ctx0" brushRef="#br1" timeOffset="101478.4877">25953 4089 1163 0,'0'0'59'0,"81"0"-59"15,-13 20-3-15,15 1 3 16,5-1 0-16,0-4 2 16,-6-6-9-16,-15-8 1 15,-19-2-4-15,-17-5 10 0,-16-12 4 16,-14-9 29-16,-1-1-5 15,-13-3-7-15,-14 3 27 16,-3 7-34 0,0 6-2-16,3 11-10 0,5 3-2 15,1 7-1-15,6 17-6 16,2 6 3-16,7 3 4 16,6 1 1-16,0 0 8 15,19-2 11-15,10-6-12 16,8-7 10-16,3-6-7 15,0-10-11-15,-5-3-12 0,-5-7 3 16,-9-16 9-16,0-8 15 16,-7-8-13-16,-6-1 13 15,-2 5 0-15,-5 7 25 16,1 9 21-16,-2 11-37 16,0 6-1-1,1 2-23-15,1 0-1 0,-1 19-24 16,4 12-11-16,4 8 36 15,3 1-6-15,2-6-18 16,2-6-58-16,0-9 18 16,-4-5-41-16,-3-9-5 15,3-5-32-15,-2 0 9 16,4-8 83-16,2-13 26 16,1-4 24-16,0 0 29 15,1 2 106-15,-3 2 20 0,0 9-32 16,-8 6-26-16,-3 4 8 15,-3 2-48-15,1 0-57 16,2 6-15-16,4 11-29 16,3 8 44-16,4-2 0 15,6-2 0-15,4-3 13 16,5-4-13-16,6-6-18 16,5-4-40-16,2-4-27 15,0 0 36-15,-4-15 41 16,-5-9 8-16,-5-6 12 15,-7-4 4-15,-6 1 23 16,-10 7 13-16,-3 5-13 16,-3 14 3-16,0 6-32 15,0 1-10-15,0 0-20 16,-3 16-32-16,-10 8 48 0,2 7-1 16,5-1 4-16,6-2 1 15,0-3 4-15,19-3-2 16,10-5 21-16,14-3-3 15,8-5-4-15,12-3-13 16,2-6 6-16,-4 0-12 16,-11-6 3-16,-13-13 0 15,-8-9 22-15,-12-3-15 16,-9-3 0-16,-8 1 27 16,-2 8-19-16,-14 8-5 0,0 10-10 15,-1 7-22-15,4 4 7 16,2 21-16-16,1 7 27 15,5 7-1-15,5 0 10 16,0-2-2 0,21-2 6-16,11 1-6 15,6-2 17-15,10 3-20 0,-5-2-79 16,-10-5-63-16,-21-8-168 16</inkml:trace>
  <inkml:trace contextRef="#ctx0" brushRef="#br1" timeOffset="101759.6606">25456 4696 1233 0,'0'0'67'0,"0"0"-53"15,141 20-6-15,2-7 142 16,46 3-73-16,31-2-57 16,12-12 5-16,1-2-9 15,-5 0-5-15,-11-13-7 16,-17 1-4-16,-24 5 0 16,-40 6-35-16,-48 1-93 15,-57 0-63-15,-34 0-101 0,-55 0-436 16</inkml:trace>
  <inkml:trace contextRef="#ctx0" brushRef="#br1" timeOffset="104337.4957">1183 7182 1089 0,'0'0'195'0,"0"0"-153"16,0 0-42-16,0 0-7 15,0 0-8-15,0 0 15 16,-23 56 1-16,13-22 6 16,7-1-5-16,3 0 0 15,0-5-4-15,22-9-110 16,10-12-213-16</inkml:trace>
  <inkml:trace contextRef="#ctx0" brushRef="#br1" timeOffset="104480.7121">1347 7242 1147 0,'0'0'40'0,"0"0"-40"15,0 0-1-15,-24 77 0 0,24-36 1 16,9 6 18-16,19-2-18 16,5-13-278-16</inkml:trace>
  <inkml:trace contextRef="#ctx0" brushRef="#br1" timeOffset="107031.5861">2867 7219 1125 0,'0'0'61'0,"0"0"-23"16,0 0-3-16,0 0-6 15,0 0-29-15,0 0-10 16,51 84 10-16,-30-21 7 16,3 7-5-16,-5 2 3 15,-2-4-5-15,-1-8 0 16,-4-8-1-16,1-10-45 15,-4-15-79-15,-9-13-138 0</inkml:trace>
  <inkml:trace contextRef="#ctx0" brushRef="#br1" timeOffset="107618.1125">2521 7388 1055 0,'0'0'84'16,"0"0"-62"-16,0 0 5 15,0 0 18-15,91-85-37 16,-12 68 1-16,14 3-9 16,2-2 0-16,-4 2-2 0,-9 2 8 15,-13 2-4-15,-14 6-2 16,-19 4 7-16,-8 0-15 16,-13 16 7-16,-6 13-8 15,3 11 6-15,-2 8 6 16,-2 3-3-16,1-2 0 15,1-6 7-15,5-6-9 16,3-9 2-16,3-7-6 16,1-13-9-16,2-6-41 15,-6-2 51-15,-3-10 5 16,-6-13 0-16,-9-3 18 16,0 3 4-16,0 1 9 0,0 10 16 15,0 4-21-15,0 8 5 16,0 0-31-1,19 8-6-15,14 12 5 0,14 4 1 16,8-2 0-16,9-1 0 16,6-8 0-16,3-5-3 15,0-8-20-15,-7 0-20 16,-14-11 37-16,-18-15-1 16,-16-7 7-16,-16-5 17 15,-2-2 5-15,-27 2 28 16,-12 8-16-16,-6 10-8 15,2 17 4-15,4 3-30 0,14 20-7 16,12 23 5-16,13 10 1 16,17 8 1-16,28 1 21 15,15-6-17-15,8-9 12 16,7-10-16-16,7-12-71 16,7-9-58-16,1-16-246 15</inkml:trace>
  <inkml:trace contextRef="#ctx0" brushRef="#br1" timeOffset="108061.4451">5691 7478 1160 0,'0'0'26'0,"0"0"-23"16,-58-73-3-16,21 60 3 15,-2 7 24-15,5 6 15 16,3 0-26-16,9 18-10 0,9 6-6 16,13 8 0-16,0 7-2 15,30 4 2 1,9 1 0-16,7-1 10 16,-4-4-10-16,-17-10 5 0,-19-8-5 15,-6-9-1-15,-34-8 1 16,-11-4 0-16,-4-2 1 15,4-14 7-15,12-6-8 16,18 0-33-16,15-1-132 16,33-7-262-16</inkml:trace>
  <inkml:trace contextRef="#ctx0" brushRef="#br1" timeOffset="108248.4781">5881 7484 1221 0,'0'0'82'0,"0"0"-74"0,0 0-8 15,6 77 36-15,3-25 40 16,10 9-22-16,3 6-51 16,4 2 9-16,2-2-12 15,-2-8-5-15,-1-6-14 16,-4-10-94-16,-9-12-25 16,-6-16-125-16,-6-15-101 15</inkml:trace>
  <inkml:trace contextRef="#ctx0" brushRef="#br1" timeOffset="108751.7705">6005 7868 629 0,'-35'-75'207'0,"-1"-2"-8"16,5-1-57-16,9 6-31 16,10 10-17-16,12 12-19 15,0 17 11-15,21 13-62 16,22 16-3-16,11 4-21 16,16 22-4-16,6 18-3 15,-4 8 7-15,-14 2-5 16,-20 0-2-16,-27-4 0 15,-11-8-19-15,-42-7 17 16,-18-10-6-16,-9-9 12 16,3-6 3-16,15-4 0 15,18-2-10-15,26 0 10 16,7 0-29-16,44-6-90 16,19-8-67-16,13-1 55 15,8-2-22-15,-5 0-8 16,-12 1 105-16,-13-1 56 15,-14 0 71-15,-10 0 70 0,-14 3 13 16,-4 1-24-16,-3 1-46 16,-1 2-22-16,6-2-16 15,5-1-29-15,3-1-11 16,3-1-6-16,-7 1 6 16,-6 1-9-16,-9 4 3 15,-3 2 0-15,-12 6-2 16,-15 1 2-16,-10 0 0 15,1 11-6-15,6 9 13 16,14 4-7-16,13 1 6 16,3 1 1-16,16-2 31 15,22-2-5-15,11-5-4 0,12-9-2 16,3-4-26-16,5-4-2 16,-2-2-26-16,-6-13-131 15,-6-7-90-15,-15-6-258 16</inkml:trace>
  <inkml:trace contextRef="#ctx0" brushRef="#br1" timeOffset="109358.2458">7028 7494 853 0,'0'0'131'15,"0"0"-130"-15,0 0 34 0,0 0 77 16,0 0-12 0,0 0-40-16,109 31-35 15,-69-31 0-15,-4 0-25 0,-9-9 8 16,-8-8 10-16,-14-3-14 15,-5 0 32-15,-18 0-15 16,-16 3-20-16,-11 6 8 16,-4 10-9-16,2 1 0 15,7 14-2-15,16 16-5 16,20 10 6-16,4 4 1 16,43-2 0-16,23-4-2 15,17-7 4-15,16-14 1 16,10-5-3-16,4-9-5 15,-4-3-4-15,-17 0-16 16,-20-24 6-16,-20-6 19 16,-19-9 2-16,-21-8 11 0,-12-3 31 15,-6 0-29-15,-37 6 14 16,-13 13 3 0,-13 12-27-16,-2 19 19 0,9 3-22 15,15 27-1-15,19 11-1 16,21 4-3-16,7-1 3 15,35-5 0-15,13-14 2 16,9-14 6-16,-1-11-8 16,-6-16-8-16,-7-24 8 15,-13-15-23-15,-17-12 22 16,-13-9 0-16,0-5 2 16,-15-3 1-16,-4 0 5 15,2 11 24-15,4 17 13 16,6 21-1-16,4 24 6 15,3 11-42-15,0 15-7 0,0 30-9 16,6 19 1-16,11 19 8 16,8 9 2-16,3 1 3 15,-1 0-10-15,-5-4 2 16,-4-11-65-16,-6-15-63 16,-9-16-217-16,-3-17-731 15</inkml:trace>
  <inkml:trace contextRef="#ctx0" brushRef="#br1" timeOffset="110101.6271">9093 7336 1274 0,'0'0'58'15,"-86"-44"-37"-15,20 33-17 16,-3 8 60-16,5 3-20 16,9 8-11-1,16 12-27-15,17 0 2 16,22-2-11-16,13-5 3 0,41-9-10 16,25-4-1-16,12-12-37 15,-8-22 28-15,-19-12 13 16,-20-7 7-16,-20-6 7 15,-15-1 44-15,-8 5 12 0,-1 13 2 16,0 17-32-16,0 15 2 16,0 10-31-16,3 28-4 15,12 28-15-15,12 25 11 16,4 22 4-16,3 11 2 16,-1 9-2-16,-9-1 0 15,-6-3 0-15,-3-8-1 16,0-13 1-16,1-17-33 15,1-12-5-15,7-18 15 16,1-16-28-16,6-15-8 16,2-16 5-1,3-4 2-15,-2-16 15 0,-5-16-24 16,-10-14-10-16,-10-8-4 16,-9-9 46-16,-25-9 29 15,-30-6 11-15,-17 2 2 16,-10 8 60-16,3 15 41 0,10 13-36 15,18 17-25-15,20 11-42 16,20 7 15-16,11 5 5 16,8 0-14-16,34 3 0 15,19 7-17-15,18 1 0 16,12-7-117-16,0-4-218 16</inkml:trace>
  <inkml:trace contextRef="#ctx0" brushRef="#br1" timeOffset="110481.5015">10697 7425 1337 0,'0'0'32'0,"0"0"44"15,0 0-59-15,0 0 5 16,0 0-4-1,0 0-11-15,3 99 11 0,19-27 15 16,2 7-32-16,0 3 12 16,-6-3-13-16,-2-6-3 15,-1-7-6-15,3-9-88 16,6-17-99 0,-3-18-199-16</inkml:trace>
  <inkml:trace contextRef="#ctx0" brushRef="#br1" timeOffset="110731.8583">10609 7478 1277 0,'0'0'35'0,"-12"-114"1"15,39 83-26-15,23 13 29 16,13 14-10-16,9 4-24 16,-1 13 1-16,-9 17-6 15,-18 8-7-15,-23 2 4 16,-21-2-15-16,-3-7 15 15,-30-4 1-15,-7-6-3 16,3-10 4-16,7-1-25 16,15-5-5-16,15-2-36 15,24-3-122-15,31 0-21 16,15-3-290-16</inkml:trace>
  <inkml:trace contextRef="#ctx0" brushRef="#br1" timeOffset="111017.6612">11383 7374 710 0,'0'0'394'15,"9"-73"-216"-15,-31 49-121 0,-22 7 0 16,-12 10-13-16,-7 7-5 16,6 11-10-16,7 22-27 15,17 11 0-15,25 5-2 16,10 0 3-16,44-2-11 16,23-12 8-16,10-13-49 15,1-12-50-15,-12-10-19 16,-19-11 45-16,-18-18 55 15,-16-10 18-15,-15-8 15 16,-1-2 53-16,-26 2 6 0,-3 10 21 16,9 15-25-1,6 13-11-15,12 9-24 16,3 6-35-16,5 26-15 0,17 13 11 16,8 10 4-16,6 1-4 15,-2-2 4-15,-4-4-94 16,-6-7-107-16,-8-15-210 15</inkml:trace>
  <inkml:trace contextRef="#ctx0" brushRef="#br1" timeOffset="111484.9159">11723 7335 1368 0,'0'0'59'15,"0"0"-44"-15,81-44-13 16,-37 44 55-16,4 8-44 16,0 19 2-1,-9 4-15-15,-14 3-13 0,-16 0 12 16,-9-3-9 0,-7-5-21-16,-20-5-2 0,-3-7-19 15,2-9 31-15,8-5 11 16,11 0-22-16,9-5 19 15,14-15-36-15,23-3-34 16,8-8 35-16,6-5-2 16,-4-7 46-16,-8-5 4 0,-11-4 7 15,-11-3 84-15,-14-1 7 16,-3-4-2-16,-11 3-2 16,-12 7-40-16,1 15-6 15,6 15-6-15,9 11-22 16,7 9-8-16,0 25-12 15,0 25-18-15,19 20 13 16,8 9 8-16,3 1-3 16,-6-3 0-16,-5-6-5 15,-8-6 4-15,-7-8-40 16,1-10-60-16,-2-10-84 16,2-14-174-16</inkml:trace>
  <inkml:trace contextRef="#ctx0" brushRef="#br1" timeOffset="111697.9994">12262 7353 1275 0,'0'0'106'16,"0"0"-81"-16,118-64 76 15,-79 57-33-15,-2 7-31 16,1 0-37-16,-3 17 2 0,-7 9-9 15,-8 5 5 1,-9 3-2-16,-9-2 3 16,-2-1-71-16,-2-4-69 0,-14-10-84 15,1-14-259-15</inkml:trace>
  <inkml:trace contextRef="#ctx0" brushRef="#br1" timeOffset="111813.5119">12614 7117 892 0,'0'0'0'0,"106"-20"-297"15</inkml:trace>
  <inkml:trace contextRef="#ctx0" brushRef="#br1" timeOffset="112151.453">12996 7124 1002 0,'0'0'66'15,"-82"22"-39"1,54 7 31-16,11 7 10 0,15 10 40 16,2 2-30-16,26-6-33 15,13-5 10-15,11-14-32 16,10-13-10-16,6-10 0 16,2-2-12-16,-5-27-2 15,-15-11-13-15,-13-15-16 16,-16-10 26-16,-15-8 4 15,-4-6 0-15,-7 2 0 0,-16 15 11 16,4 19 2-16,2 26 21 16,7 17-14-16,2 21-18 15,1 34-2-15,7 19 0 16,0 11 2-16,2 0 4 16,12-8-6-16,-2-14 0 15,0-10-9-15,-1-12-26 16,-1-16-142-16,10-15-148 15</inkml:trace>
  <inkml:trace contextRef="#ctx0" brushRef="#br1" timeOffset="112417.5612">13582 7261 1138 0,'0'0'183'16,"0"0"-158"-16,96-14-25 15,-57 3 52-15,-4-5-3 0,-9-7 2 16,-10-5-8-16,-16-1-29 16,0 0 20-16,-28 9-22 15,-13 13-9-15,-6 7-3 16,2 26-5-16,10 21 3 16,15 11 2-16,20 5 0 15,9-3 8-15,37-8-6 16,16-15 2-16,21-17-4 0,16-14-29 15,3-6-100 1,-14-12-285-16</inkml:trace>
  <inkml:trace contextRef="#ctx0" brushRef="#br1" timeOffset="115268.6223">15379 7057 1361 0,'0'0'48'0,"-83"-60"-41"0,31 49 3 15,-3 11 51-15,-6 2-29 16,-3 24-9-16,4 10-23 15,12 0 2-15,18 6-3 16,20-3 4-16,10-3-3 16,27-4 0-16,23-11-7 15,15-13-19-15,5-8-26 16,-3-8 5 0,-9-22 37-16,-15-8 10 0,-16-9 0 15,-18-1 17-15,-9 4-3 16,-4 4 44-16,-17 15-14 15,0 10-26-15,4 15-6 0,6 10-12 16,9 24-2-16,2 10-2 16,15 2 3-16,19-7 1 15,15-7 0-15,9-13-18 16,4-13 3-16,3-6-33 16,-3-11 9-16,-10-20 34 15,-10-12 4-15,-18-10 0 16,-13-8 2-16,-11-3 11 15,0 6 37-15,-22 8-21 16,-3 14 9-16,1 16-2 16,9 12-26-16,7 8-2 15,7 14-7-15,1 27-17 16,0 20 17-16,15 14 0 16,10 4 3-16,-1-7-3 15,-6-9-40-15,-8-12-57 16,-10-10-74-16,0-17-123 15</inkml:trace>
  <inkml:trace contextRef="#ctx0" brushRef="#br1" timeOffset="115442.6549">15465 6961 547 0,'0'0'764'0,"91"-33"-752"16,-19 33 1-16,14 0-12 15,7 7-1-15,-1 13 0 16,-1 2-3-16,-6-6-234 0,-1-3-320 16</inkml:trace>
  <inkml:trace contextRef="#ctx0" brushRef="#br1" timeOffset="115794.1174">16763 6884 1073 0,'0'0'122'0,"0"0"-65"16,0 0-54-16,-119-29 49 16,65 43-24-16,-1 17-5 15,10 10-1-15,19 4-20 16,16 3 9-16,10-7-3 16,13-7-4-16,25-12 8 0,10-11 0 15,4-11-12-15,-3-1-6 16,-9-23-6-16,-11-9 12 15,-9-9 4 1,-9-3 4-16,-5-1 1 0,-6 4 23 16,0 9 14-16,0 12 17 15,0 11-30 1,0 8-3-16,0 2-29 0,2 13-1 16,11 19-5-16,2 11 0 15,1 4 5-15,-2-3-2 16,-7-3 2-16,-1-11-32 15,-5-4-62-15,1-9-108 16,2-11-80-16,7-6-438 16</inkml:trace>
  <inkml:trace contextRef="#ctx0" brushRef="#br1" timeOffset="116634.562">17042 6849 1170 0,'0'0'109'0,"0"0"-37"15,0 0 2-15,0 0-37 16,0 0-37-16,0 0 0 16,16 83 6-16,-10-46-4 15,0-4-1-15,2-7-1 16,1-10 0-16,3-6-8 16,7-10-25-16,3 0 6 15,4-9 24-15,1-14-4 16,-3-7 7-16,-4-3 11 15,-1 2-10-15,-5 6 33 0,-5 7 4 16,-4 6 2-16,-2 8 18 16,-2 4-37-16,2 0-20 15,4 9-1-15,0 11-15 16,0 4 12-16,1 2 2 16,2-3-12-16,2-8-14 15,6-5-64-15,6-6-25 16,16-4-10-16,9 0-55 0,5-12 38 15,-7-5-7 1,-15-5 93-16,-17 2 57 0,-10 2 130 16,-5 5 56-16,0 7-63 15,0 4-44 1,0 2-19-16,0 2-53 0,0 13 1 16,7 6 10-1,8-2-2-15,9-3 1 0,8-4-2 16,15-8-14-16,11-4 6 15,0-6-7-15,-7-16 3 16,-17-7-1-16,-13-7 3 16,-14-1 9-16,-7 1 55 15,0 7-18-15,-1 6 5 16,-9 12-19-16,2 10-19 16,4 1-18-16,4 31-3 0,0 24 3 15,6 27 3-15,19 23 0 16,9 15 6-16,11 19 1 15,6 7 0-15,4 9 10 16,0 3-14-16,-4 5-3 16,-11-2-3-16,-13-7-1 15,-17-21 1-15,-10-37 0 16,-46-39-7 0,-45-37 6-16,-37-28-13 0,-23-45 8 15,-7-22-14-15,18-21-35 16,26-5 20-16,43 7 9 15,44 6 23-15,28 11 3 16,54 5 0-16,36 0 0 16,27 4 0-16,18 5-9 0,4 6 9 15,-11 0 6-15,-28 4 0 16,-30-2 4-16,-36-2-10 16,-32 1-17-16,-15 2-122 15,-34 5-78-15,-12 4-128 16</inkml:trace>
  <inkml:trace contextRef="#ctx0" brushRef="#br1" timeOffset="118181.8727">18874 6715 1204 0,'0'0'89'0,"0"0"-38"16,0 0-41-16,0 0 7 16,0 0 10-16,0 0-18 15,25 45-5-15,-16-8 5 16,-1 0-6-16,-2-4 1 15,-4-2-8-15,-2-4-24 16,0-7-80-16,0-12-150 16,-6-8-673-16</inkml:trace>
  <inkml:trace contextRef="#ctx0" brushRef="#br1" timeOffset="118331.4886">18838 6363 679 0,'0'0'576'16,"0"0"-576"-16,0 0-245 15,0 0 27-15,0 0-115 16</inkml:trace>
  <inkml:trace contextRef="#ctx0" brushRef="#br1" timeOffset="119133.5243">19145 6603 1098 0,'0'0'94'16,"0"0"-64"-16,0 0 25 0,0 0 16 15,0 0-69-15,0 0-2 16,0 47-7-16,16-7 7 15,-2 4 3-15,1-5 0 16,0-2-3 0,-1-8 0-16,-1-8-5 0,1-8-7 15,-4-10-21 1,3-3 33-16,1-7 3 0,4-15-2 16,0-7 6-16,1-3 1 15,-2-5-6-15,-3 5 9 16,2 1 0-16,-5 9 14 15,-3 10 25-15,-4 7-8 16,-1 5-9-16,2 0-33 16,8 7-17-16,2 17 10 0,10 7 0 15,1 1 7-15,1-3-10 16,1-2 5-16,0-7-43 16,5-5 2-16,3-6-37 15,3-9-21-15,2 0-41 16,-5-5 18-16,-4-13 112 15,-11-8 15-15,-7-2 2 16,-8-2 82-16,-6 0-5 16,0 2-21-16,-4 5 9 15,-11 6-31-15,-1 9 4 16,-1 5-38-16,5 3-2 16,3 7-2-16,9 17-10 15,0 6 10-15,20 3 2 16,8 1 0-16,1-1 0 15,-3-3 2-15,-5-3-2 0,-9-3 0 16,-6-1 3-16,-6-6-6 16,-4-5 3-16,-26-3 0 15,-12-9 2-15,-10 0 3 16,-3-3 1-16,5-11 1 16,14-5-7-16,17-1-18 15,19-5-151-15,22-5-459 16</inkml:trace>
  <inkml:trace contextRef="#ctx0" brushRef="#br1" timeOffset="119330.3822">20086 6434 1296 0,'0'0'39'16,"0"0"-36"-16,0 0-3 15,0 0 0-15,-26 75 27 16,50-15 13-16,7 12-21 15,7 0-5-15,-5-5-10 16,-5-2-8-16,-9-8-31 16,-13-5-54-16,-6-7-48 15,0-14-89-15,-16-14-196 16</inkml:trace>
  <inkml:trace contextRef="#ctx0" brushRef="#br1" timeOffset="119819.7947">20017 6744 1070 0,'0'0'69'0,"94"-6"-64"15,-28 6-3-15,8 0 3 16,-1 6-1-16,-1-3-1 16,-8-3-3-16,-7 0 0 15,-11 0 4-15,-13-15-4 16,-15 0 8-16,-11-2 29 15,-7 1 26-15,0-2-10 16,-19 5-12-16,-5 4-31 16,-1 6 10-16,-4 3-20 0,2 1 1 15,2 18-1 1,6 6-10-16,7 6 9 0,10 1-2 16,2-1 3-16,9-5 6 15,18-7-1-15,6-6 6 16,4-9-11-16,-1-4-30 15,-2-1 21-15,-7-18 7 16,-8-9 2-16,-5-6 11 16,-5-3 13-16,-6 0 25 15,-3 7 14-15,0 8-19 16,0 10 7-16,0 7-25 16,0 5-16-16,6 11-10 15,7 15-16-15,5 12 16 16,1 5-1-16,-2-2-4 15,-5-4-30-15,-3-7-45 0,0-4-80 16,0-10-22-16,3-13-129 16,0-3-517-16</inkml:trace>
  <inkml:trace contextRef="#ctx0" brushRef="#br1" timeOffset="120299.9159">20924 6722 903 0,'0'0'195'0,"0"0"-84"16,0 0-40-16,0 0 32 15,0 0-54-15,0 0-49 0,40-9 0 16,-31 35-3-16,2 1 3 16,2-5 0-1,-1-4 2-15,4-7-6 16,0-6-10-16,0-5-24 16,0 0 38-16,1-15 1 0,-4-8 3 15,0-2 1-15,-4-3-1 16,-2 2 8-16,-3 7 17 15,-1 7 16-15,-1 8 19 16,0 4-39-16,4 0-25 16,6 16-9-16,9 9 4 15,12 3 5-15,16 0 0 16,21-3 2-16,20-4 0 16,10-6-2-16,-2-11-8 15,-8-4 4-15,-15-13-8 0,-17-20 12 16,-12-14 6-16,-19-12-5 15,-14-12 21-15,-13-4-4 16,0-2 5-16,-18 8 11 16,-13 15-23-1,-3 14 11-15,2 19-17 16,8 20-1-16,2 7-8 0,4 33-7 16,9 21 11-16,9 13-3 15,0 3 2-15,28-1 1 16,5-9 0-16,5-12-25 15,-4-14-4-15,-6-13-54 16,-14-15-148-16,-14-12-181 16</inkml:trace>
  <inkml:trace contextRef="#ctx0" brushRef="#br1" timeOffset="120467.5427">21455 6522 1268 0,'0'0'67'16,"175"-13"-45"-16,-59 13 80 15,0 0-7-15,-11 0-34 16,-15 0-19-16,-20 0-40 16,-18 0 0-16,-21-4-2 15,-15 2-39 1,-16-2-48-16,-20 0-209 0,-25-5-438 16</inkml:trace>
  <inkml:trace contextRef="#ctx0" brushRef="#br1" timeOffset="122900.6134">23344 6641 1326 0,'0'0'122'15,"0"0"-73"-15,0 0-11 16,0 0 11-16,-83-55-22 16,32 55-5-16,-3 5-22 15,6 9 1-15,19 0-4 16,16-2 3-16,13-4-2 16,5-3 0-16,31-5-24 15,19 0-12-15,11-13-128 16,-2-19-1-16,-12-10 16 15,-16-9 97-15,-15-3 54 16,-12-3 26-16,-9 3 68 16,0 7 9-16,0 14 25 0,0 16-2 15,-3 9-44-15,3 8-48 16,-2 11-34-16,1 26-8 16,1 21 0-16,0 20 6 15,0 13 2-15,10 7 0 16,6 4 1-16,-2 0 2 15,-2 2-3-15,-5-5 0 16,-1-8-10-16,0-9 6 16,0-13-14-16,6-6-11 15,5-10 6-15,10-6 8 16,8-12-1-16,11-11-42 16,8-10-17-16,2-11 17 15,-1-3-20-15,-8-13 12 16,-12-17-6-16,-13-9 55 15,-21-8 17-15,-1-8 16 0,-38-4 2 16,-18-4 11-16,-16-8 0 16,-11 1 18-16,-3 4 21 15,8 10-20-15,19 16 18 16,21 13-12-16,23 13-15 16,15 3-10-16,20 6-29 15,40 2-11-15,29 2-65 16,27-4-65-16,13-6-152 15</inkml:trace>
  <inkml:trace contextRef="#ctx0" brushRef="#br1" timeOffset="123094.5265">24354 6222 856 0,'0'0'492'0,"0"0"-474"16,0 0-18-16,0 0-19 15,0 0 19-15,12 124 46 16,16-50-20-16,4 7-20 16,-7-4 6-16,-7-2-12 15,-11-9-78-15,-7-11-55 16,0-18-289-16</inkml:trace>
  <inkml:trace contextRef="#ctx0" brushRef="#br1" timeOffset="123394.3692">24254 6564 872 0,'0'0'472'16,"0"0"-463"-16,112-25-9 0,-49 25-5 16,4 0 0-16,-3 0-3 15,-6 0-141-15,-13 0-121 16,-15-1-88-16,-15-8-21 15,-11 1 379-15,-4 0 456 16,0 6-236-16,0 2-7 16,0 0-104-16,0 0-48 0,2 6-26 15,5 15-24-15,0 5 38 16,3 2-24-16,1 3-5 16,1-2 13-16,-3-5-28 15,0-2-5-15,-4-10-70 16,-2-12-264-16</inkml:trace>
  <inkml:trace contextRef="#ctx0" brushRef="#br1" timeOffset="123556.9521">24799 6288 1333 0,'0'0'0'15,"0"0"-66"-15,0 0-151 0,0 0 36 16,0 0-330-16</inkml:trace>
  <inkml:trace contextRef="#ctx0" brushRef="#br1" timeOffset="124106.8493">25014 6453 772 0,'0'0'166'0,"0"0"-161"16,0 0 44-16,0 94 20 0,0-63-19 15,3 2-3-15,10-5-39 16,0-7 0 0,4-7 0-16,-5-8-8 0,-3-5 8 15,1-1-7-15,-3-5 5 16,3-11 10-16,1-5-14 16,1-1 12-16,5-3 5 15,-1 5-5 1,3 2 11-16,1 6 3 0,-2 6-15 15,-2 4 7-15,1 2-20 16,-1 0-6-16,-3 8 4 16,1 7-5-16,1 2 2 15,-3-2 3-15,4 1 2 16,-1-2-7-16,4-2 5 0,4-5 2 16,5-3-2-16,6-4 8 15,2 0-6-15,2 0 0 16,-2-13 1-16,-4-2 14 15,0-4-11 1,-5-2 16-16,-4 0 13 0,-3-4-21 16,-7 0 22-16,-4 1-14 15,-9 4-16-15,0 3 21 16,0 5-22-16,-13 6 3 16,-5 6-6-16,-2 0-22 15,1 10 16-15,1 12-3 16,8 6 2-16,4 3 6 15,6 1 2-15,0-1 12 0,9-6 22 16,10-6-21 0,12-3 15-16,14-6-14 0,15-1-14 15,7-2-1-15,-2-5-15 16,-8-2-187-16,-11 0-248 16</inkml:trace>
  <inkml:trace contextRef="#ctx0" brushRef="#br1" timeOffset="125966.6647">26538 6232 1105 0,'0'0'71'0,"0"0"-56"15,0 0-14-15,0 0-2 16,0 0-20-1,0 0 21-15,-47 23 1 0,18-14 3 16,7-2-4-16,7-5 2 16,9 0 5-16,6 0-7 15,0-2 6-15,0 0 10 16,1 0 13-16,13 0-18 16,2-4-9-16,-1 2 10 15,-5 0 14-15,-5 2 15 16,-4 0-28-16,-1 0-11 15,0 0-2-15,0 12-10 0,-14 4 10 16,-3 4 4 0,-2 1-1-16,1 0 1 0,3-2-4 15,7 0-30-15,8-6-166 16,8-6-434 0</inkml:trace>
  <inkml:trace contextRef="#ctx0" brushRef="#br1" timeOffset="126283.2324">26713 6324 1198 0,'0'0'82'0,"0"0"-74"16,0 0-3-16,0 0 33 16,0 0-2-16,0 0-34 0,3-2 7 15,3-7-6-15,-2-4-1 16,2 1 4-16,2-1-2 15,0 3-4-15,-2 4 12 16,2 2-1-16,3 4 14 16,3 0-25-16,1 10 3 15,3 13 0-15,-3 3-3 16,-5 6 5-16,-5 3 5 16,-5-3-7-16,0 2 2 15,-22-6-5-15,-10-2-2 16,-16-8 0-16,-13-14-201 15,-10-4-554-15</inkml:trace>
  <inkml:trace contextRef="#ctx0" brushRef="#br2" timeOffset="171313.1222">1263 10978 1253 0,'0'0'59'0,"0"0"-57"15,97-4 6-15,-40-11-2 16,7-2 21-16,-3-5-12 16,-9-2-13-16,-14 0 10 15,-13 1-5-15,-17-2 0 16,-8 1 6-16,-2 3 2 15,-23 1 1-15,-8 8-14 16,-9 6 6-16,-1 6-16 16,-5 6 4-16,5 19 1 15,9 9-2-15,7 7-8 0,13 5 6 16,13 3 6-16,1-2 1 16,15-4 4-16,22-5 0 15,2-8 3-15,1-5 21 16,-4-7-21-16,-3-8 0 15,-2-6-7-15,-7-4-22 16,-6-1-112-16,-11-18-214 16</inkml:trace>
  <inkml:trace contextRef="#ctx0" brushRef="#br2" timeOffset="171403.9879">1611 11022 920 0,'0'0'0'0,"0"0"-11"15,94-15-89-15,-40 5-235 0</inkml:trace>
  <inkml:trace contextRef="#ctx0" brushRef="#br2" timeOffset="172045.2183">2237 10737 1244 0,'0'0'25'0,"0"0"-3"15,-116 4-21-15,85 18 28 16,7 9-2-16,15 3-14 16,9 2-9-16,15-4-4 0,28-8 0 15,14-7 15 1,1-12-15-16,-1-5-5 16,-13 0-27-16,-17-20-6 15,-12-3 33-15,-15-4 5 0,0-1 6 16,-13 2 0-16,-14 4-1 15,0 9 21-15,5 9 5 16,4 4-9-16,3 14-18 16,15 23-4-16,0 15-17 15,11 15 16-15,14 10-4 16,5 6 5-16,-5 5 0 16,-6 1 1-16,-7 0 0 15,-9-5-1-15,-3-7-3 16,-7-16 1-16,-23-18-4 0,-6-19 5 15,-10-14-3-15,-8-10 4 16,-3-10 6-16,-5-21 0 16,2-12 9-1,17-6 8-15,19-5-5 16,20 0 37-16,12-1-23 0,39 6-15 16,20 4-3-16,18 7-14 15,6 7 0-15,9 6-5 16,-9 7 3-16,-12 3 2 15,-18 4-5-15,-22 2-7 16,-11 0-68-16,-14 2-31 16,-7 1 5-16,-1 3-7 15,-4 2-23-15,-1 1 26 0,2 0 74 16,0 0 24-16,2 1 12 16,-2 6 16-16,1 0 40 15,-3 0 18-15,2 0-17 16,-1 3-15-16,1 4-30 15,3-4-6 1,0-2-6-16,-6-1-117 0</inkml:trace>
  <inkml:trace contextRef="#ctx0" brushRef="#br2" timeOffset="172671.9116">2691 11325 1164 0,'0'0'11'0,"0"0"-11"16,0 0 0-1,0 0 3-15,0 0 35 0,0 0-26 16,42 0 14 0,-33 0 35-16,-5-4 2 0,-4-8 45 15,0 1-54-15,-9-1-27 16,-19 4-16-16,-14 6-11 15,-1 2-3-15,4 6-52 16,12 12-181-16,17 0-131 16</inkml:trace>
  <inkml:trace contextRef="#ctx0" brushRef="#br2" timeOffset="173119.3509">1089 11751 686 0,'0'0'500'0,"0"0"-450"15,140 0-24-15,-19-8-19 16,25-7 74-16,18-1-1 15,12-1-39-15,2 3 9 16,-7 2-28-16,-14 2-16 16,-17 4 0-16,-18-1-1 15,-23 1-5-15,-32 0 0 16,-31 4-15-16,-27 0-86 16,-15 2-61-16,-36 0-68 15,-19 0-114-15</inkml:trace>
  <inkml:trace contextRef="#ctx0" brushRef="#br2" timeOffset="173361.7174">1271 11850 964 0,'0'0'31'0,"0"0"-22"16,85 16 0-16,12-16 100 0,31 0-6 15,23 0-81-15,4-10-17 16,-6-7 44-16,-19 1 8 16,-30 2-3-1,-33 2-24-15,-25 2-26 0,-26 3-8 16,-16-1-73-16,-19 0-120 16,-20 2-211-16</inkml:trace>
  <inkml:trace contextRef="#ctx0" brushRef="#br2" timeOffset="176165.0058">3916 10899 1240 0,'0'0'99'0,"0"0"-28"16,0 0-51-16,6-73 44 15,-6 71 1-15,0 2-40 16,0 0-13-16,2 22-12 16,3 15-7-16,-2 14 2 15,2 6 6-15,-2-1-1 16,0-2 0-16,1-4-16 15,4-4-72-15,5-15-151 16,1-14-308-16</inkml:trace>
  <inkml:trace contextRef="#ctx0" brushRef="#br2" timeOffset="176398.3809">4049 10687 1336 0,'0'0'0'16,"0"0"-1"0,0 0-1-16,143 89 2 15,-64-25 9-15,0 12-7 0,-9 5 11 16,-25-3-13-16,-24-4-2 16,-21-11 1-16,-52-7-3 15,-29-12 2-15,-19-13-4 16,-13-8-37-16,7-11-76 15,12-9-200-15</inkml:trace>
  <inkml:trace contextRef="#ctx0" brushRef="#br2" timeOffset="178179.2311">5775 10594 1197 0,'0'0'35'16,"0"0"-9"-16,0 0 9 15,0 0 27-15,0 0-18 0,0 0-44 16,-67 34-2 0,49 48 2-16,-6 9 10 0,6-1-6 15,2-12-3-15,8-14-1 16,5-16-4-16,3-17-6 16,0-12-7-16,0-13-4 15,0-6 21-15,6-16 3 16,-1-20 9-16,-1-12-12 15,-1-13 0-15,-3-3-2 16,2-5 7-16,2 1-2 16,3 6 15-16,4 14-6 15,-2 15 44-15,6 15-12 16,3 14-16-16,9 4-15 16,7 18-13-16,9 22 0 15,-4 10-1-15,1 11-1 16,-5 3-4-16,-4 2 6 15,-4-3-7-15,-5-4-10 0,-10-10-142 16,-9-14-53-16,-3-13-219 16</inkml:trace>
  <inkml:trace contextRef="#ctx0" brushRef="#br2" timeOffset="178333.9478">5548 10919 1260 0,'0'0'54'15,"0"0"-25"-15,130-51-4 16,-45 42 43-16,12 8-44 16,0 1-23-16,3 4-2 15,-5 8-124-15,-4-3-335 16</inkml:trace>
  <inkml:trace contextRef="#ctx0" brushRef="#br2" timeOffset="178552.5951">7091 10672 1174 0,'0'0'64'0,"-84"-9"-49"0,32 17-11 16,6 18 37-16,4 11-6 0,17 4-6 15,13 6-23 1,12-2-2-16,19-5 10 0,33-4-8 15,17-10-6-15,10-10-56 16,10-8-143 0,-2-8-146-16</inkml:trace>
  <inkml:trace contextRef="#ctx0" brushRef="#br2" timeOffset="178875.7476">7588 10704 1096 0,'0'0'62'0,"0"0"-1"16,-91-59-14-16,46 59 16 15,-1 4-10-15,7 23-23 16,11 10-29-16,12 7 10 16,16 0-11-16,2-2 0 0,31-9 12 15,13-8-9-15,8-12-3 16,-2-11-42-16,-9-2-38 16,-11-11 36-16,-13-13 36 15,-10-4 8-15,-9-6 29 16,0-3-6-16,-18 2 32 15,-3 6 15-15,5 12-36 16,7 9 27-16,4 8-38 16,5 4-23-16,0 23 0 15,0 6-4-15,3 9 4 16,15 1 0-16,3-7-2 16,6-5-27-16,1-8-138 15,2-11-76-15,-3-12-365 16</inkml:trace>
  <inkml:trace contextRef="#ctx0" brushRef="#br2" timeOffset="179177.6993">7800 10612 1267 0,'0'0'89'16,"0"0"-48"-16,0 0 8 15,0 0-22-15,0 0-24 16,83 88-1-16,-50-37 0 15,-9-1 1-15,-9-5-5 16,-11-12 2-16,-4-11 0 16,0-9-5-16,0-9 5 15,0-4 0-15,-4-8 25 0,-2-19-8 16,4-10 6 0,2-8 9-16,16-3-1 15,19 1 5-15,10 2-31 0,8 2 1 16,7 3-6-16,1 11-2 15,-10 5-7-15,-17 11-70 16,-23 13-183-16,-11 0-311 16</inkml:trace>
  <inkml:trace contextRef="#ctx0" brushRef="#br2" timeOffset="180672.9871">9375 10668 979 0,'0'0'136'0,"0"0"-25"0,0 0-50 15,0 0 7-15,0 0-51 16,-97-13 3-16,51 41-12 16,1 5-8-16,12 2 3 15,12-2-3-15,17-1 0 16,4-4-1-16,30-4 0 15,25-7-1-15,22-7-80 16,11-10-124-16,5-4-113 16</inkml:trace>
  <inkml:trace contextRef="#ctx0" brushRef="#br2" timeOffset="180958.7466">9741 10635 899 0,'0'0'136'15,"0"0"-26"-15,0 0-56 0,-83-39 17 16,61 55-30-16,7 17-25 15,11 14-10-15,4 4-3 16,14 2 1-16,21-6-4 16,14-11 1-1,11-12 7-15,10-13-4 0,-9-11-3 16,-13-4-1-16,-17-17 1 16,-16-9 13-16,-15-5 8 15,-3-6 35-15,-34-1-3 16,-11 2-21-16,-9 10-11 15,-2 10-17-15,11 12-1 16,15 8-4-16,18 4 0 16,15 21-41-16,8 7-82 0,32 4-34 15,9-7-202-15</inkml:trace>
  <inkml:trace contextRef="#ctx0" brushRef="#br2" timeOffset="181832.5963">10094 10641 1132 0,'0'0'76'0,"0"0"-19"16,0 0 15-16,0 0 15 15,0 0-56-15,0 0-31 16,60 28-5-16,-29 10 0 16,-6-1 5-16,-5-3 0 15,-5-6-6-15,-6-8 1 16,-6-7-3-16,-2-8-8 15,-1-5 16-15,0 0 1 0,0-5 21 16,2-16-15-16,1-7 3 16,1-1-9-16,5-1 5 15,3 6 4-15,6 4-5 16,6 8-7-16,6 5 2 16,7 7-2-16,2 0-4 15,0 0 4-15,1 4 2 16,3 2-1-16,-4-2-22 15,-2-4 2-15,-7 0 6 16,-11-7 15-16,-10-9 4 16,-9-2-4-16,0-2 16 15,-23 2 21-15,-12 5-31 0,-7 7 2 16,2 6-8 0,3 9-1-16,13 22-3 0,11 8-3 15,13 8 7-15,1 0 0 16,27 0 3-16,10-8-4 15,6-11 1-15,6-14-2 16,5-12 0-16,5-2-19 16,-2-25 5-16,-5-13 6 15,-12-10 10-15,-13-2 3 16,-10-4 10-16,-11 3 18 16,-5 8 13-16,-1 14-7 15,1 9-1-15,5 17-14 16,14 3-22-16,9 25-6 0,9 10-4 15,-2 11-1-15,-7 4-27 16,-11-2-25 0,-14-2 37-16,-5-8 6 0,-9-10 5 15,-15-13 10 1,-1-10 0-16,1-5 5 0,9-15 22 16,9-14-10-16,6-8 6 15,15-6-17-15,26 1 7 16,10 1-16-16,8 1 8 15,5 6-35-15,-2 2 31 16,-3 2-2-16,-19 14 6 16,-16 5 4-16,-17 6 1 0,-7 5-9 15,-3 0 4-15,-10 20-11 16,-2 8 2-16,9 8 15 16,6 0-6-1,6 2 0-15,13-1 3 0,2-6-1 16,-6-4 5-16,-5-8 9 15,-7-7 21-15,-3-4-27 16,-14 0 16-16,-21-1-11 16,-13 2-14-16,-10-3-2 15,-2-6-129-15,5 0-345 16</inkml:trace>
  <inkml:trace contextRef="#ctx0" brushRef="#br2" timeOffset="183944.8108">12521 10201 1188 0,'0'0'53'15,"0"0"-11"-15,0 0 10 16,0 0 14-16,0 0-66 16,0 0-1-16,39 83-2 15,-12-24 6-15,-4 5-1 16,-6-2-2-16,-6-2 0 15,-5-1 0-15,-6-3 0 0,0-8-11 16,0-8-40 0,-3-11-69-16,-11-12-94 15,-8-13-160-15</inkml:trace>
  <inkml:trace contextRef="#ctx0" brushRef="#br2" timeOffset="184509.4783">12268 10607 989 0,'0'0'24'15,"0"0"-7"-15,0 0 10 16,0 0 2-16,91-33-15 16,-18 22-3-16,6-1-11 15,3-6 0-15,-7-3 6 16,-11-1-2-16,-13 1-4 16,-17 3 11-16,-15 10 5 15,-8 4 21-15,-8 4-11 16,0 1-26-16,0 21-5 15,2 6 4-15,0 6 1 0,-2 3 0 16,2-2 4-16,2-5-5 16,5-3 1-16,4-6 0 15,7-11 9-15,5-7-5 16,3-3 3 0,1-9-2-16,-6-12 0 15,-6-2 1-15,-7 1-4 0,-7 0 2 16,-3 8 3-16,-1 7 20 15,-2 6 0-15,3 1-27 16,7 6-13-16,8 12 10 0,8 4 2 16,6-1 2-1,6-5-1-15,6-2 0 16,1-10-1-16,-2-4-1 16,-5-1-13-16,-13-18 15 15,-8-5 0-15,-13-2 2 16,-4-2 4-16,0 0 8 0,-20 3 16 15,-6 7-2-15,-3 10-13 16,4 8 6-16,4 1-21 16,8 25-6-16,13 10 4 15,0 6-1-15,23 5 3 16,16-4 8-16,10-4-8 16,10-9 0-16,9-14-48 15,9-12-87-15,3-4-294 16</inkml:trace>
  <inkml:trace contextRef="#ctx0" brushRef="#br2" timeOffset="184928.3693">14255 10019 1282 0,'0'0'27'0,"0"0"46"0,0 0-51 16,0 0-1-16,0 0-19 15,37 74 29-15,1 8 2 16,3 17-25-16,-6 7-6 16,-13 2 4-16,-8 1-6 0,-14-6 1 15,0-6-5-15,-11-7-9 16,-2-15-21-16,10-15-53 16,3-14 39-1,3-13 0-15,19-13-6 0,5-15-23 16,1-5 21-16,-1-9 50 15,-3-18 6-15,-5-7 4 16,-3-8 9-16,-6-7 16 16,-9-6-19-16,-1-6 18 15,-16-4 10-15,-21 5-15 16,-14 4 10-16,-6 13 17 16,-3 15-11-16,10 12-17 15,17 9-18-15,15 5-4 16,18 2 0-16,2 2-21 15,35 10 16-15,22 3-12 0,18-2-94 16,3-9-131-16,-11-4-283 16</inkml:trace>
  <inkml:trace contextRef="#ctx0" brushRef="#br2" timeOffset="185088.9371">14670 10503 830 0,'0'0'214'0,"0"0"-90"15,0 0-71-15,0 0 36 16,0 0-28-16,0 0-61 15,10-9-8-15,13 41 8 16,1 1-1-16,-4 0 2 16,-6-6-1-16,-1-2 0 15,-5-4-25-15,-2-8-93 16,-2-10-169-16</inkml:trace>
  <inkml:trace contextRef="#ctx0" brushRef="#br2" timeOffset="185223.4333">14668 10211 1152 0,'0'0'0'0,"0"0"-30"16,0 0-129-16,0 0-39 16</inkml:trace>
  <inkml:trace contextRef="#ctx0" brushRef="#br2" timeOffset="185708.6212">14904 10419 1164 0,'0'0'108'0,"0"0"-98"16,0 0-2-16,0 0-6 15,106 63-1-15,-69-30-1 16,-13 1 0-16,-9-2-7 15,-12-7 7-15,-3-9-24 16,0-4 24-16,-8-9-4 16,-3-3 9-16,3-2-4 0,5-15 7 15,3-11 0-15,8-5 14 16,23-2-22-16,14-3 2 16,4-1-2-16,5 1-11 15,-1 5-10-15,-8 6-4 16,-12 12 19-16,-15 7 1 15,-15 5 10-15,-3 3-3 16,-16 0-2-16,-12 0 10 16,-3 8-10-16,6 10 0 15,10 3 0-15,14 7 0 16,1 1 4-16,22 1 2 16,8-3-5-16,-1 0 7 15,-5-3-8-15,-10-4 0 16,-8-2 0-16,-6-5 16 15,0-4-6-15,-28-2 23 0,-13-3 9 16,-9-4-20-16,0 0-4 16,9 0-18-16,16-14-4 15,20-8-66-15,9-9-212 16</inkml:trace>
  <inkml:trace contextRef="#ctx0" brushRef="#br2" timeOffset="185923.542">15590 10026 1187 0,'0'0'45'0,"0"0"-26"16,0 0 1-1,0 0-4-15,0 94 35 0,15-25 2 16,3 7-21 0,0 5-30-16,-6-3 2 0,0-8-4 15,-6-11 3-15,-2-11-6 16,2-11 7-16,5-10-8 15,7-9-25-15,9-11-67 16,7-7-94-16,0-3-276 16</inkml:trace>
  <inkml:trace contextRef="#ctx0" brushRef="#br2" timeOffset="186089.1455">15655 10357 1182 0,'0'0'129'0,"0"0"-99"16,0 0 54-16,110 0 5 16,-58 1-51-16,-4-1-36 15,-4 0-2-15,-11 0-101 16,-15-9-252-16</inkml:trace>
  <inkml:trace contextRef="#ctx0" brushRef="#br2" timeOffset="189067.1122">16851 9962 1275 0,'0'0'35'16,"0"0"-15"-16,0 0 13 15,0 0 9-15,0 0-42 16,0 0 0-16,-25 72 0 15,43-3 1-15,-3 9 2 16,-1 3-1-16,-5 0-2 16,-2-7-7-16,0-13-3 15,-3-18-29-15,2-13 5 16,-1-16 11-16,1-13-2 16,2-1 25-16,6-17 20 15,5-19-19-15,3-5 4 0,3-6-2 16,-1 0 21-16,-4 6 17 15,-2 11 10-15,-3 13-3 16,-1 9-11-16,-1 8-24 16,2 11-13-16,3 17-9 15,0 7-1 1,1 6 7-16,-2-1 4 0,7-1-6 16,5-6-8-16,10-5-83 15,12-9 12-15,9-9-94 16,-1-10-67-16,-4-1 22 15,-11-21 28-15,-14-9 195 16,-17-5 203-16,-9 0-40 16,-4-1 10-16,-5 2-10 0,-20 7-41 15,-6 12-39-15,-12 10-27 16,0 6-6-16,-3 11-27 16,5 17-23-1,11 6 7-15,15 4-6 0,11 1-1 16,4-7 3-16,24-4-3 15,20-7-8-15,12-15-58 16,5-6-35-16,-3-2-5 16,-10-19 29-16,-15-5 31 15,-17-4 46-15,-9 0 8 16,-7 2 53-16,0 4 22 16,-11 6 2-16,-3 8-9 15,4 10-46-15,3 0-27 16,3 14-3-16,4 12-3 15,0 5 3-15,23-2 11 0,8-5-9 16,11-7-2-16,10-9 0 16,3-8-56-16,0 0-3 15,-8-22-12-15,-11-12 33 16,-14-12 35-16,-10-5 3 16,-5-7 9-16,-7 1 21 15,0 5 22-15,0 11 16 16,-15 11-2-16,2 11-9 15,3 9-20-15,4 10-27 16,1 0-7-16,-1 21-3 16,3 16-3-16,3 11-2 15,0 8 9-15,1 5-4 0,16-5 1 16,5-6-1 0,5-14-2-16,5-14-52 0,0-11-51 15,4-11-8 1,-4-7-12-16,-1-24 22 0,-4-17 90 15,-5-10 4-15,-1-10 9 16,-5-6 10-16,-2 3 33 16,2 3 44-16,-2 9-13 15,1 13 28-15,-5 18 4 16,-4 15-43-16,-4 12-2 16,2 1-58-16,0 26-2 0,2 21-2 15,5 18-1-15,2 14 2 16,-2 12 1-16,-5 5 5 15,-5 3-10-15,-1-2 4 16,0-3 0-16,0-5-5 16,0-3 7-16,0-7-2 15,2-11 0-15,19-14-20 16,8-17 2-16,10-14-24 16,7-14-19-16,4-9 16 15,2-16-16-15,-2-16 19 16,-6-11 36-16,-11-8 0 15,-17-9 6-15,-16-5 3 16,-9-7 10-16,-33 2 23 16,-22 1-6-16,-18 0 13 0,-13 6 0 15,-1 9-21-15,10 9 13 16,19 15-8-16,28 14-18 16,21 10-1-16,18 2-3 15,21 3 2-15,29 1-7 16,22 0-12-16,11 0 0 15,0 0-56-15,-12 1-56 16,-18-1-6-16,-22 0-86 16,-22-11-35-16,-9-11-260 15</inkml:trace>
  <inkml:trace contextRef="#ctx0" brushRef="#br2" timeOffset="191208.5943">19898 10129 1262 0,'0'0'69'0,"-85"-23"-61"15,31 23 28-15,-6 4 51 16,0 20-49-16,4 9 3 16,10 3-35-16,13-1-2 15,18 1-2-15,15-6-1 16,4-5-2-16,37-12 1 15,17-13-44-15,18-8-56 16,1-25-61-16,-6-14 1 16,-15-6 93-16,-16-5 29 0,-17-4 38 15,-10 1 22 1,-7 6 46-16,-6 10 45 16,0 13-4-16,0 13-1 0,0 12-26 15,2 7-39-15,5 13-43 16,5 24-19-16,2 22 19 15,2 14 7-15,-4 9-7 16,-3 13 0-16,-3 2-2 16,3-2 4-16,-3 4-5 15,1-5-1-15,1-1-7 16,0-5 10-16,2-10 1 0,2-15 0 16,4-17-3-1,3-15-27-15,2-12-16 0,8-15-40 16,5-4 1-16,9-4 19 15,2-21-57-15,1-6 5 16,-9-7 44-16,-11-3 53 16,-19-9 21-1,-7-2 49-15,-28-5 13 0,-24 2-20 16,-14 2 12-16,-12 6 20 16,-7 5-5-16,2 10-10 15,10 11-13-15,18 9-13 16,20 4-26-16,19 7 11 15,16 1-7-15,9 0-1 16,33 0-10-16,23-3-3 16,25-7-47-16,7-4-54 0,-3-9-136 15,-11-5-193-15</inkml:trace>
  <inkml:trace contextRef="#ctx0" brushRef="#br2" timeOffset="191438.9689">20942 9907 1099 0,'0'0'56'0,"0"0"-7"16,0 0 17-16,0 0 15 16,0 0-72-16,0 0 1 15,21 75 0-15,-5-19 2 16,5 3-1-16,-3 0-10 15,0-6 3-15,-3-2-8 16,-6-6 2-16,-3-7-56 0,-5-11-79 16,-1-16-152-16,0-11-258 15</inkml:trace>
  <inkml:trace contextRef="#ctx0" brushRef="#br2" timeOffset="191991.6754">20848 10188 742 0,'0'0'276'0,"-87"-68"-125"16,64 49-104-16,14 8 14 15,9 3 33-15,25 1-47 16,21 0-36-16,23 0-11 0,8-1-9 16,4-2 5-16,-11-3-21 15,-13-3 17-15,-20 3 4 16,-18 5 8 0,-11 4-1-16,-7 2 14 0,-1 2-1 15,0 6-16-15,5 20-19 16,3 9 19-16,3 6 1 15,4-2 2-15,3-4-6 16,3-5 0-16,2-11-60 16,3-8-8-16,3-11-20 15,-1 0-18-15,-1-14 66 16,-4-13 37-16,-6-4 6 16,-5-2 24-16,-6 2 30 15,-5 6 15-15,-1 10 7 0,0 9-23 16,2 6-4-16,5 0-49 15,6 15 3-15,9 10-6 16,6 0 6-16,8-1-3 16,10-6 0-16,7-7-16 15,8-7-4 1,-3-4-20-16,-9-4 21 0,-16-15 19 16,-16-9 2-16,-13-3 20 15,-4 0 9 1,-26 1 25-16,-11 10 12 0,-9 10-33 15,1 10-4-15,6 7-19 16,14 22-9-16,13 11-1 16,12 6-1-16,16 0 0 0,25-1 6 15,17-4-7-15,22-9-33 16,16-7-88-16,7-8-38 16,3-12-106-16,-5-5-307 15</inkml:trace>
  <inkml:trace contextRef="#ctx0" brushRef="#br2" timeOffset="192516.9324">23010 10067 1157 0,'0'0'67'0,"-106"-18"-39"16,40 18 19-16,1 8 23 15,11 14-17-15,15 6-20 16,23 1-28-16,16-3-4 15,6-5 5-15,30-8-6 0,13-10-19 16,7-3-42-16,-2-20-1 16,-8-15 26-16,-11-10 25 15,-13-10 11-15,-11-6 7 16,-8-7-7-16,-3-1 22 16,-2 2 14-16,-12 9 20 15,-2 11 22-15,3 17-31 16,2 15-19-16,5 12 2 15,2 5-14-15,-1 30-16 16,2 19-2-16,3 18 2 0,0 8 4 16,14 4-2-1,11 0-1-15,5-7 0 16,0-11 0-16,3-12-2 16,4-12-20-16,6-14-34 0,1-16-23 15,-3-9-17-15,-1-12 50 16,-8-19 31-16,-9-5 1 15,-6-7 13-15,-6 1 6 16,-4 2 6-16,-4 11 7 16,-2 12 11-16,-1 11 22 15,2 6-13-15,4 5-39 16,0 17-19-16,4 8 18 16,2 2 2-16,-3-2 0 15,0-5-1-15,-3-5-1 0,-1-7-102 16,-2-13-200-16</inkml:trace>
  <inkml:trace contextRef="#ctx0" brushRef="#br2" timeOffset="192654.6714">23286 9770 1275 0,'0'0'0'15,"0"0"-82"-15,0 0-230 0</inkml:trace>
  <inkml:trace contextRef="#ctx0" brushRef="#br2" timeOffset="193231.6646">23910 10106 1019 0,'0'0'9'15,"0"0"5"-15,0 0 39 16,0 0 35-16,-86-57-30 16,61 54-27-16,3 3-3 15,-1 0-28-15,7 4 3 0,8 13-5 16,8 6 2-16,17 7 0 16,22 3 9-1,10 1-7-15,-3-3-4 0,-7-3 2 16,-15-6 0-16,-14-9-9 15,-10-6 2-15,-19-7 7 16,-29 0 31-16,-20-14 9 16,-10-11-5-16,0-8-35 15,16-4 4-15,18-4-13 16,27-1-26-16,17-3-117 0,40 0-154 16</inkml:trace>
  <inkml:trace contextRef="#ctx0" brushRef="#br2" timeOffset="193414.2576">24041 9674 1228 0,'0'0'91'16,"0"0"-57"-16,0 0-34 15,0 0 0-15,0 0 46 16,13 114 28-16,14-47-24 16,9 6-48-16,1 3 15 15,-1 1-17-15,-6-4 0 16,-6-5-11-16,-10-6-10 15,-8-9-83-15,-6-12-48 16,0-16-232-16</inkml:trace>
  <inkml:trace contextRef="#ctx0" brushRef="#br2" timeOffset="193882.0789">23950 10059 1084 0,'0'0'39'0,"0"0"-13"15,119-18-2-15,-44 18 1 16,10 0-8-16,6 8-17 16,0-1-8-16,-2-6-6 15,-13-1-129-15,-15 0 13 16,-23-14 79-16,-20-8 51 16,-18 1 2-16,0-3 63 15,-23 3 20-15,-11 3-5 16,-11 6-37-16,-1 8 4 15,-2 4-8-15,7 1-29 16,6 20 5-16,10 5-4 0,11 4-8 16,13 3 23-16,1 2-17 15,30-5 9-15,18-3 7 16,8-11-25-16,2-9 0 16,-6-7-60-16,-10 0-34 15,-12-18 34-15,-8-11 30 16,-11-4 30-16,-9-5 14 15,-2-4-4-15,0 6 35 16,-10 9 23-16,0 10 2 16,6 10-13-16,1 7-19 15,1 0-37-15,2 21-1 0,0 9 0 16,0 9 0-16,5 1 0 16,12-1-7-16,7-5-33 15,6-8-112 1,3-11-171-16</inkml:trace>
  <inkml:trace contextRef="#ctx0" brushRef="#br2" timeOffset="194412.9629">24934 9945 970 0,'0'0'114'0,"0"0"-31"0,0 0-14 16,0 0 18-16,0 0-80 15,0 0 1-15,11 42-16 16,-7-8 12-16,-1 2-5 15,2-6 1 1,2-4-13-16,-1-7 4 0,3-9-55 16,2-9 2-16,5-1 39 15,-1-9 4-15,4-13 19 16,2-7 1-16,-1 0 3 16,1-1 31-16,-2 5 17 15,-4 5 0-15,-2 9 10 16,-5 6-19-16,-1 5-13 15,2 0-30-15,4 13-10 16,3 5 5-16,1 4 5 16,4-4 0-16,2-1 0 15,7-5-3-15,7-4-33 0,4-7-32 16,-2-1 20-16,-4-4 43 16,-8-15 0-16,-10-9 5 15,-6-3 11-15,-7-2-1 16,-4 2 32-16,0 6 9 15,-4 8-18-15,-7 11 2 16,1 6-30-16,1 0-5 16,0 19-3-16,3 9 3 15,3 6 8-15,3 0 3 16,0-1-9-16,9-5 15 16,8-6-14-16,9-5 3 15,7-11-6-15,12-5-3 16,9-1-76-16,8-1-42 0,4-15-76 15,-9-2-57 1,-13-3-132-16</inkml:trace>
  <inkml:trace contextRef="#ctx0" brushRef="#br2" timeOffset="194673.9663">25907 9965 378 0,'0'0'310'0,"0"0"-145"16,0 0 17-16,0 0-54 16,0 0-62-16,0 0-32 15,120-50-18-15,-76 41 8 16,-2-5-7-16,-6-3-9 15,-12-1 28-15,-18 0 26 16,-6 3 1-16,-27 5-16 0,-18 6-44 16,-12 4 3-1,-2 15 1-15,5 22-2 0,14 9 15 16,13 9-15 0,18 6 12-16,9-7 2 15,28-6-15-15,20-10 6 16,18-15-10-16,10-11-6 0,3-12-6 15,-5 0-85-15,-17-10-165 16,-26-14-216-16</inkml:trace>
  <inkml:trace contextRef="#ctx0" brushRef="#br2" timeOffset="197107.3259">27141 9412 1371 0,'0'0'40'16,"0"0"-27"-16,0 0-7 15,0 0 23-15,0 0-29 16,0 0 6-16,6 97-6 16,10-25 4-16,-5 7-1 15,-4-1-4-15,-5-4 1 0,-2-8-4 16,0-10-5-16,0-12-49 16,0-13 14-16,0-14 18 15,0-12-2-15,10-5 26 16,9 0 0-16,11-13 4 15,6-4 0-15,3 6 0 16,1 5-2-16,-1 6 1 16,-3 0 4-16,-3 13-4 15,-8 8-1-15,-7 2-5 16,-12 3 5-16,-6-3-2 16,-9-1 2-16,-28-8 5 15,-15-8 6-15,-8-6 29 16,0 0 13-16,14-12-14 15,16-8-9-15,18-4-21 16,12-1 2-16,30-2-11 0,25 2-18 16,14 2-54-16,7 9-1 15,-7 6 23-15,-10 3 20 16,-10 1 8-16,-10-1 18 16,-12-1 4-16,-10 0 0 15,-10-4 30-15,-7-1 39 16,0-3-17-16,0-1 0 15,0 2-25-15,-2 5-10 16,2 6-16-16,0 2-1 16,0 0-9-16,0 14-14 15,5 4 19-15,4 5 1 16,-2-3-24-16,1-3 4 16,2-7 17-16,4 0-13 15,10-10 16-15,5 0-6 16,9-10 7-16,1-16-3 0,1-9 10 15,-4-7-5-15,-4-5 0 16,-8-9 4-16,-9-1-3 16,-10 0 6-16,-5 7 13 15,-2 10 41-15,-11 17-12 16,1 11-10-16,0 12-25 0,4 4-14 16,4 27 0-1,4 16 0-15,0 10 1 0,9 10 8 16,13 1-5-16,2-3-4 15,-1-8 1-15,-3-6 8 16,-2-7-10-16,-1-7 1 16,0-9-8-16,0-7-17 15,4-9-87-15,0-7-36 16,-2-5-123-16,-4-10-459 16</inkml:trace>
  <inkml:trace contextRef="#ctx0" brushRef="#br2" timeOffset="197635.0509">28011 9854 1012 0,'0'0'119'0,"0"0"-105"16,110-20-13-16,-55 8 1 15,-3 0 22-15,-5 2-11 16,-14 2-5-16,-14 3 3 15,-11 5 2-15,-8 0 10 16,0 6-23-16,0 13 0 16,0 4 12-16,-3 3-8 15,-2-3 11-15,5-1 2 0,0-7-7 16,0-5 11 0,12-6-7-16,13-4 3 15,8 0 0-15,5-9-13 16,0-9-4-16,-9-3 0 15,-5-3 7-15,-8 2-6 0,-9 2 0 16,-7 6 4-16,0 7 34 16,0 6-2-16,0 1-23 15,0 7-14-15,0 13 5 16,0 5-9-16,6-1 4 16,15-5 0-16,4-3-3 15,7-8 8-15,5-6-5 16,5-2 1-16,1-2 9 15,-5-17-10-15,-12-5 5 16,-7-2-1-16,-12-5 48 16,-7 0-37-16,0 1-2 0,-14 6-13 15,-8 8 4 1,-4 7-8-16,3 9-19 16,2 4-90-16,12 22-31 0,9 6-85 15,3 1-145-15</inkml:trace>
  <inkml:trace contextRef="#ctx0" brushRef="#br2" timeOffset="197918.5324">28919 9887 581 0,'0'0'428'16,"0"0"-320"-16,84-22-44 15,-45 8 22-15,6 2 1 16,1 1-45-16,-1 0-31 0,-10-2 3 16,-14-1-10-16,-11-1 3 15,-10 0 9-15,0 1-16 16,-19 1 6-16,-11 6-6 15,-6 6 0-15,1 1-4 16,3 6 9-16,7 12 0 16,7 8 26-16,11 0-3 15,7 1 12-15,0 1-13 16,13-3-9-16,13-6 14 16,5-4-30-16,9-6 5 15,2-5-5-15,10-4-2 16,9 0-7-16,3 0-56 15,2-6-118-15,-11-8-92 16,-17-6-269-16</inkml:trace>
  <inkml:trace contextRef="#ctx0" brushRef="#br2" timeOffset="198530.8603">29373 9774 901 0,'0'0'100'15,"0"0"-50"-15,0 0 94 16,0 0-20-16,0 0-67 15,89 77-8-15,-42-72-37 16,3-5 1-16,-2 0-7 16,-2-10 0-16,-10-10-12 15,-7-3 5-15,-10-5 1 16,-13-2 1-16,-6 2 2 16,-12 2-3-16,-24 9 0 15,-9 11 3-15,-4 6-7 16,6 13 3-16,5 19 1 15,9 10 27-15,8 4 7 16,13 2 5-16,8-5 8 0,15-5-44 16,21-7 12-16,10-11-13 15,4-11 2-15,8-9-2 16,5 0 2-16,1-11-4 16,1-17 0-16,-14-5 8 15,-8-9-12-15,-13-5 4 16,-13-3 0-16,-8 0 2 15,-5 9 2-15,-4 16-4 16,0 13 0-16,0 12 5 16,0 9-13-16,0 21 0 0,0 9 8 15,0 6 5-15,0-5-2 16,0-5-3 0,3-13 0-16,4-9-17 15,2-10 9-15,6-3-16 16,3-6-15-16,6-18 4 0,4-5-6 15,8-3 19-15,6 1 11 16,3 5 4-16,-5 6 7 16,-10 11 30-16,-8 6 16 15,-5 3 23-15,-2 10-48 16,-3 12-4-16,-1 7 10 0,-5 4-24 16,-1 4-5-16,3 0 2 15,3-2 0 1,4-2-7-16,3-7-36 0,0-8-171 15,-5-11-242-15</inkml:trace>
  <inkml:trace contextRef="#ctx0" brushRef="#br2" timeOffset="200836.9809">3746 12262 920 0,'0'0'61'0,"0"0"8"15,0 0 46-15,0 0-21 16,0 0-17-16,0 0-41 0,0 0-34 16,9-25-2-1,-3 53 0-15,0 10 5 0,1 9-2 16,2 6-1-16,-1 5 3 15,1 6-5-15,2-2 1 16,0-6 0-16,2-8 0 16,-2-12-1-16,1-11-39 15,-2-12-63-15,-1-13-143 16,-7 0-399-16</inkml:trace>
  <inkml:trace contextRef="#ctx0" brushRef="#br2" timeOffset="201357.2998">3571 12468 1061 0,'0'0'68'0,"0"0"-48"15,0 0 8 1,108-46 48-16,-48 36-19 0,5 0-38 16,-5 1-19-16,-8 5 1 15,-13 1 5-15,-12 3-7 16,-11 0 1-16,-7 7-9 15,-3 11-4-15,-1 7 9 16,0 4-3-16,0 3 7 16,2 2 0-16,1-7 0 15,10-4-1-15,1-10 10 16,2-10-6-16,9-3 10 16,1-7-7-16,-4-17 6 15,-3-5-7-15,-9 0 2 0,-5 1 4 16,-10 6-4-1,0 8 21-15,0 9 5 16,0 5-13-16,3 0-20 0,2 13-28 16,5 13 19-16,8 8 5 15,13 1 8-15,7-2-1 16,7-10-3-16,2-7 0 16,-3-13-2-16,-6-3 7 15,-11-10-2-15,-12-15 20 16,-4-4 9-16,-11-6 36 15,0 2-33-15,-8 1-10 16,-10 6-9-16,-1 8-15 0,1 7 1 16,13 7-4-16,5 4-12 15,8 0-70 1,29 15-136-16,14 2-28 16,13-4-217-16</inkml:trace>
  <inkml:trace contextRef="#ctx0" brushRef="#br2" timeOffset="201610.3474">4896 12389 1099 0,'0'0'95'16,"0"0"-68"-16,0 0 17 15,0 0 24-15,-91-17-43 16,76 50-23-16,6 9-2 0,9 8 3 16,18 3 2-1,21-2 1-15,13-11-1 0,2-12 13 16,-6-15-9-16,-9-13-6 15,-11 0 33-15,-9-22 49 16,-10-5-17-16,-9-9-41 16,0 3-23-16,-18-3 1 15,-10 8-5 1,-5 2-11-16,0 5 1 0,5 2-98 16,7 0-202-16</inkml:trace>
  <inkml:trace contextRef="#ctx0" brushRef="#br2" timeOffset="202022.4778">5956 12289 216 0,'0'0'928'0,"0"0"-797"15,0 0-69-15,0 0-17 0,0 0-18 16,0 0-21-16,28 69 34 16,-4-12-6-16,4 6-26 15,0 3 4-15,-1 2-9 16,-3-3-2-16,-6-9-1 16,-3-8 0-16,-6-15-5 15,-6-8-49-15,-3-7-63 16,0-11-3-16,0-7-146 15,0 0-185-15</inkml:trace>
  <inkml:trace contextRef="#ctx0" brushRef="#br2" timeOffset="202272.3989">6051 12344 951 0,'0'0'68'15,"0"0"25"-15,55-91-7 16,-31 81-13-16,10 8-12 15,7 2-42-15,2 12-10 16,-4 12-16-16,-11 5 7 16,-13 2 0-16,-15 1-6 15,-12-5 7-15,-25-4-1 16,-14-8 0-16,-3-8 5 16,0-5 1-16,7-2-6 15,8-3-15-15,21-15-84 0,18-5-121 16,21-8-411-1</inkml:trace>
  <inkml:trace contextRef="#ctx0" brushRef="#br2" timeOffset="202436.5933">6361 12051 1197 0,'0'0'32'0,"0"0"57"16,0 0-81-16,0 0-5 15,0 0 12-15,30 74 51 16,1-18-12-16,8 3-41 15,3 3-2-15,-3-5-22 16,1-4 5-16,-12-7-124 16,-8-13-37-16,-1-12-163 0</inkml:trace>
  <inkml:trace contextRef="#ctx0" brushRef="#br2" timeOffset="202809.5071">6955 12182 1115 0,'0'0'31'0,"0"0"19"16,0 0-24-16,-102-48 36 15,64 53-14-15,2 20-45 16,6 8 8-16,15 3-11 16,12 2 1-16,3-4 5 15,17-3-4-15,14-5 7 0,11-10 0 16,7-8-9-1,0-8-39-15,-10 0-41 16,-5-13 16-16,-11-12 56 16,-13-4 6-16,-10-3 2 0,0 6 26 15,0 5-1-15,-10 7 35 16,-2 9-20-16,0 5-30 16,0 3-3-16,2 19-7 15,5 9 0-15,5 2 1 16,0 4 3-16,22-5-8 15,11-6 3-15,8-9-135 16,5-8-149-16,3-9-599 0</inkml:trace>
  <inkml:trace contextRef="#ctx0" brushRef="#br2" timeOffset="202988.6803">7459 12193 986 0,'0'0'73'0,"0"0"-35"15,-86-2 1-15,68 23 47 16,5 7-47-16,11 5-3 16,2 4 3-16,13-1-11 15,14-5 7-15,9-7-26 16,1-6-7-16,1-6-2 0,-2-9-69 16,-5-3-99-16,-3-2-321 15</inkml:trace>
  <inkml:trace contextRef="#ctx0" brushRef="#br2" timeOffset="203539.4889">7712 12312 1047 0,'0'0'140'0,"0"0"-134"16,0 0 7-16,0 0 39 15,94-2-40-15,-59-3-4 16,-9-5-8-16,-7-4 3 15,-10-3 13-15,-7-4-14 16,-2 0-1-16,-11 3 16 16,-17 5-16-16,-13 9-1 0,-5 4 0 15,3 0 0 1,8 25-5-16,9 6 8 16,11 4-3-16,15 2 7 0,4-4-3 15,29-3 10-15,9-9-3 16,8-9-7-16,0-8 17 15,2-4-21-15,3 0-4 16,5-13-48-16,2-6-37 16,0-5 30-16,-14-3-33 15,-17-5 92-15,-10-3 1 0,-17-3 4 16,-4 4 33 0,-7 6 10-16,-19 8-15 15,0 10 6-15,6 10-32 0,10 0-7 16,10 15 0-1,10 12 0-15,24 5 0 16,10-1 1-16,-1-2 3 0,-3-2-4 16,-10-7 3-16,-10 3 51 15,-9-4 9-15,-6 1-32 16,-5 1 8-16,-5-1-5 16,-23-5-19-16,-6-3 19 15,-17-4-12-15,-6-4-13 16,-4-4 1-16,0 0-10 15,10-15-56-15,11-12-289 16</inkml:trace>
  <inkml:trace contextRef="#ctx0" brushRef="#br2" timeOffset="205806.5793">9491 12233 765 0,'0'0'388'0,"0"0"-281"16,-13-74-38-16,-17 60 17 0,-10 6-7 15,-2 6-49 1,-10 2-6-16,2 12-20 0,6 10-3 16,8 3 0-16,16-1 3 15,12 2-8-15,8-5 4 16,7-3 0-16,27-5-2 16,16-10-2-16,14-3-25 15,10-12-39-15,-8-14-19 16,-14-4 58-16,-18-1 21 15,-20 2 8-15,-14 3 7 16,0 6 34-16,-15 7 28 0,-10 9-7 16,-2 4-45-16,5 2-2 15,8 21-15 1,14 5 0-16,3 2-6 0,28-1 6 16,14-6 0-1,9-13-1-15,7-10-7 16,5 0-24-16,-2-23-25 0,-7-13 7 15,-11-7 40-15,-18-5 9 16,-16-2 1-16,-7 0 18 16,-5 2-7-16,-5 7 34 15,-13 11 6-15,5 12-7 16,4 12-7-16,3 6-31 0,6 16-6 16,0 17-6-1,0 14 6-15,21 9-1 0,1-2 1 16,3-2-4-16,-2-4 3 15,-2-6-40-15,-1-10-80 16,-4-8-39-16,-3-15-230 16</inkml:trace>
  <inkml:trace contextRef="#ctx0" brushRef="#br2" timeOffset="205967.3033">9852 12065 1292 0,'0'0'34'16,"0"0"-34"-16,127-14 2 0,-46 12-2 16,8 2 0-1,8 0-125-15,2 0-247 16</inkml:trace>
  <inkml:trace contextRef="#ctx0" brushRef="#br2" timeOffset="206309.4469">11207 11918 1177 0,'0'0'50'0,"-85"-3"-50"16,28 17 53-16,-1 13 24 16,6 8-35-16,12 5-7 0,17 1-25 15,20-3-8 1,6-7 8-16,33-7-10 15,22-11 0-15,8-13-42 16,-2 0-61-16,-4-25 7 0,-14-8 63 16,-16-6 33-16,-9-3 12 15,-15 0 37 1,-6 5 34-16,0 8 28 0,-6 10-21 16,1 13-21-16,4 6-40 15,1 0-13-15,3 20-16 16,17 9-4-16,5 5 4 15,3-1 0-15,-3-3-3 16,-4-4-7-16,-9-8-76 0,-4-6-141 16,-8-12-157-1</inkml:trace>
  <inkml:trace contextRef="#ctx0" brushRef="#br2" timeOffset="207958.5454">12721 11984 757 0,'0'0'234'0,"0"0"-153"15,0 0-47-15,0 0 22 16,-98-72 7-16,53 72-26 15,5 0-20-15,4 16-11 16,9 2-8-16,17 2 2 0,10 5 0 16,4 2-2-1,26 0 3-15,13 0-1 0,5-5 0 16,-6-1-5-16,-12-3 0 16,-16-6 4-16,-14-2-5 15,-4-3 5-15,-30-3 2 16,-14-2 45-1,-13-2 10-15,-2 0-27 0,8 0-14 16,21 0-15-16,16 0-3 16,18 0-33-16,25 0-168 15,32-10-371-15</inkml:trace>
  <inkml:trace contextRef="#ctx0" brushRef="#br2" timeOffset="208457.6604">12975 11980 1292 0,'0'0'45'16,"0"0"-29"-16,0 0 3 16,0 0 31-16,0 0-24 15,0 0-6-15,36 98-19 16,-5-45 11-16,2 3-12 16,-11-2 1-16,-4 1-2 15,-10-4 1-15,-8-7-14 16,0-7 13-16,0-7-31 15,0-5 18-15,-2-11-19 0,1-8-8 16,1-2 21 0,-2-4-1-16,-2-2 21 15,-2-16 8-15,-3-11-6 16,1-4-4-16,1-9 2 0,-2-5-3 16,0-6-1-16,-3-6 5 15,4 3-1-15,0 2 9 16,2 6-8-16,4 10 29 15,2 8 2-15,0 8-12 16,16 12 15-16,17 9-35 16,15 1-4-16,13 7 3 15,2 15-12-15,-5 6-3 16,-15 3-37-16,-22 0 1 16,-19 0 29-16,-7-5 9 0,-35 1 14 15,-14-8 1 1,-7-7 3-16,2-3 24 15,12-7 15-15,19 0-22 0,16-2 16 16,12 0-26-16,27 0-1 16,31 0-10-16,19-6-115 15,6-7-111-15,-4-3-277 16</inkml:trace>
  <inkml:trace contextRef="#ctx0" brushRef="#br2" timeOffset="208756.4798">13587 12093 1062 0,'0'0'76'16,"0"0"-69"-16,0 0-4 0,92-6 36 16,-40 2-28-1,3-1-11-15,-4-4 0 0,-6-4-1 16,-14-2-1-16,-14 0 4 16,-17 1 8-16,0-1 17 15,-14 4 8-15,-14 1 1 16,-5 9 1-16,-6 1-19 15,2 0 15-15,12 9-17 16,5 8 10-16,13 4 7 16,7 1-24-16,0 2 4 15,21-2 6-15,10 0-9 16,9-7 7-16,2-3-6 16,0-10-11-16,6-2-1 15,2 0-126-15,3-6-62 0,-6-14-237 16</inkml:trace>
  <inkml:trace contextRef="#ctx0" brushRef="#br2" timeOffset="209408.0426">14122 11993 1007 0,'0'0'45'0,"0"0"-44"16,84 0 90-16,-40 0-15 15,6 0-52-15,10 0-22 16,-2-6 4-16,-8-9-1 15,-14-1-5-15,-22-3 2 16,-14-4 21-16,-5 3-4 16,-26 2 9-16,-16 6 2 15,-12 6-11-15,-8 6 5 0,0 2-8 16,11 19-1-16,15 6 6 16,21 6-18-16,20 2 5 15,17 3 3-15,36-6-9 16,21-7 15-16,12-12-17 15,2-11-15-15,0-2-31 16,-7 0-12-16,-7-15 34 16,-10-4-12-16,-13-5 29 15,-17-4 7-15,-14-2 2 16,-13 1 22-16,-7 3 21 16,-10 8 12-16,-23 7-14 0,-6 8-22 15,0 3-20 1,6 14 11-16,14 14-12 15,15 5 0-15,4-1-3 16,13-6 11-16,17-7-6 0,3-13-2 16,5-6 0-16,1-2-9 15,0-25-38-15,-4-7-7 16,-9-11 50-16,-6-7 4 16,-11-7 0-16,-8-9 0 15,-1-10 3-15,0-5 10 16,-13-2 11-16,-4 7 12 15,1 19 23-15,1 19-21 16,6 16 8-16,3 15-6 0,3 8-8 16,3 1-4-16,0 25-28 15,0 21 0-15,12 21-1 16,5 16 3 0,0 5 1-16,3 5-3 0,-4-3 6 15,3-7-7-15,3-5 1 16,-2-10-64-16,0-15-116 15,-5-18-467-15</inkml:trace>
  <inkml:trace contextRef="#ctx0" brushRef="#br2" timeOffset="211274.7618">16470 11781 242 0,'0'0'892'15,"0"0"-812"-15,-53-75-48 16,11 64-5-16,-6 9 46 16,-1 2-11-16,-2 3-38 0,4 19 0 15,8 0-23 1,15 3 3-16,17 1-4 16,7-2-3-16,16-6-2 0,29-7-37 15,17-11-60-15,17-4-43 16,2-25-144-16,-8-15-78 15</inkml:trace>
  <inkml:trace contextRef="#ctx0" brushRef="#br2" timeOffset="211671.0156">16581 11534 563 0,'0'0'237'0,"-1"-94"-21"15,-10 66-68-15,3 12-18 16,4 10-19-16,4 6-39 16,0 14-72-16,0 26-9 0,17 17 9 15,3 17 27-15,0 5-25 16,-1 7 0-16,-4 5-2 15,-8-3 9-15,-2 1-16 16,-3-6 7 0,-2-5 0-16,0-6-2 0,3-5 2 15,3-7 0-15,5-6 0 16,7-12-6-16,11-15-15 16,15-10-15-16,16-16-33 15,12-1 5-15,-1-14-47 16,-5-13-26-16,-15-7 52 15,-20-5 33-15,-19-3 52 16,-12-2 39-16,-18 0 24 0,-33 0 15 16,-17 4-27-1,-20 0 21-15,-9 3-1 0,-3 5-48 16,9 9 23-16,18 5-2 16,28 8-25-16,27 5 13 15,18 4-26 1,16 0 9-16,39-1-15 0,26-1-52 15,25 1-37-15,9-5-77 16,-3-4-217-16</inkml:trace>
  <inkml:trace contextRef="#ctx0" brushRef="#br2" timeOffset="212122.2984">17794 11490 1175 0,'0'0'53'0,"0"0"6"16,0 0-33-16,0 0-18 16,0 0-6-16,0 0 3 15,10 120-1-15,-10-65-5 16,-6-2 1-16,-14-3 0 16,-4-6 2-16,1-6 1 15,4-7-2-15,8-11-1 16,7-6 2-16,4-7-5 15,12-3 6-15,30-4-3 16,16 0 5-16,6-1-5 16,-4-12-24-16,-13 1 14 15,-14-5-2-15,-15 0 12 16,-7-3 0-16,-11-1 2 0,0-3 20 16,-5 1-2-16,-8 3 0 15,2 2 3-15,2 6-18 16,4 3 27-16,2 5-1 15,3 3-2-15,0 1 12 16,0 0-41-16,0 7-2 16,0 12-1-16,7 8 1 15,0 6 1-15,-1 1 1 16,0 3 0-16,-1 0-8 16,2-5 3-16,-1-3-110 0,5-11-52 15,5-11-284-15</inkml:trace>
  <inkml:trace contextRef="#ctx0" brushRef="#br2" timeOffset="212440.5813">18380 11605 1146 0,'0'0'39'0,"0"0"-38"16,0 0 8-16,-88 73 23 15,75-29 8-15,9 6-27 0,4 4-5 16,10-4 3-16,19-4-7 16,10-12 3-1,5-12-2-15,5-14-3 0,-6-8 13 16,-1-6-13-16,-8-21 4 16,-9-8 15-16,-8-7 14 15,-11-1 47 1,-6-1-25-16,-9 1-42 0,-21 6 5 15,-6 6-20 1,-10 9-2-16,1 12 0 0,0 10-160 16,7 0-88-16,13 11-501 15</inkml:trace>
  <inkml:trace contextRef="#ctx0" brushRef="#br2" timeOffset="213857.2801">19313 11483 1069 0,'0'0'81'0,"0"0"-6"15,0 0-22-15,0 0 17 16,0 0-45-16,0 0-23 15,40 31-2-15,-16 12 1 16,0 5-1-16,-2 0 2 16,-5-2-1-16,-6 1-1 15,-6-3 0-15,-5-2-39 0,0-5-39 16,-6-8-51 0,2-8-66-16,4-11-182 0</inkml:trace>
  <inkml:trace contextRef="#ctx0" brushRef="#br2" timeOffset="214083.5602">19647 11561 1083 0,'0'0'56'16,"0"0"-33"-16,-112-21 7 15,81 32 31-15,4 17-25 0,15 9-22 16,9 5-6-16,3 3-5 15,15-2-2-15,19-4 14 16,5-5-15-16,7-7-7 16,2-9-80-16,-2-11-115 15,-3-7-91-15</inkml:trace>
  <inkml:trace contextRef="#ctx0" brushRef="#br2" timeOffset="214572.0097">19830 11671 839 0,'0'0'127'0,"0"0"-45"15,0-86 24-15,-1 76 12 16,1 7-48-16,0 3-26 16,0 15-44-16,12 13-20 0,6 8 18 15,0 2 2-15,0-1 0 16,-5-3-1-16,0-5 2 16,-4-6-1-16,1-6 0 15,-2-7-6-15,-2-6 6 16,-1-4-11-16,1 0 11 15,4-10 6-15,2-8-2 16,0-6 0-16,0 3-4 16,-2-2 3-16,0 4-3 15,-3 6 4-15,-3 7 0 16,-1 6 1-16,2 0-5 16,2 3-20-16,5 11 19 0,0 3 1 15,3 0-3-15,-2-5 3 16,5-3-4-1,-1-7 1-15,2-2-32 16,-1 0 10-16,-2-15 6 16,0-5-2-16,-3-5 20 15,-4-2-5-15,0 3 6 0,-5 6 11 16,0 10 19-16,-2 5 26 16,0 3-15-16,1 4-41 15,3 16-5-15,1 7 5 16,2 2 7-16,0-2 0 15,3-2-2-15,6-6-4 16,7-5-1-16,8-6-6 0,4-8-85 16,4 0-174-1,-2-16-502-15</inkml:trace>
  <inkml:trace contextRef="#ctx0" brushRef="#br2" timeOffset="214812.8161">20657 11157 1059 0,'0'0'98'0,"0"0"29"16,0 0-44-16,0 0 13 15,0 0-47-15,0 0-35 16,-2 54-1-16,8 21 16 16,10 12-19-16,0 8 17 15,-9-1-13-15,-7 1-14 0,0-8 5 16,-10-6 2-16,-6-8-7 15,5-7 0-15,9-15-35 16,2-11-59-16,11-17-139 16,16-18-196-16</inkml:trace>
  <inkml:trace contextRef="#ctx0" brushRef="#br2" timeOffset="215206.9709">20984 11356 1243 0,'0'0'73'0,"0"0"-53"15,0 0-20-15,0 0 0 0,0 78 19 16,0-12-13-16,5 5 5 16,0-3-11-16,-2-12 2 15,-1-11-1-15,-1-11-1 16,2-8-4-16,0-12-6 15,5-7-32-15,3-7 4 16,3 0 23-16,2-20 15 16,2-3 1-16,2 1 0 15,0 0 9-15,-3 6 44 16,-1 6-12-16,-1 5 20 16,3 5-36-16,0 0-22 0,3 6 13 15,1 10-8-15,-2 2 0 16,-1-1-1-1,-1 1-3-15,0-2-5 16,0-2 0-16,0-1 0 16,3-3-10-16,4-4-88 0,3-4-134 15,5-2-570-15</inkml:trace>
  <inkml:trace contextRef="#ctx0" brushRef="#br2" timeOffset="215332.6204">21755 11787 1215 0,'0'0'187'0,"0"0"-187"15,0 0-116-15,0 0-152 16</inkml:trace>
  <inkml:trace contextRef="#ctx0" brushRef="#br2" timeOffset="217897.5789">23132 11556 1120 0,'0'0'26'0,"0"0"-15"15,0 0-5-15,0 0 64 16,0 0-21-16,0 0-35 16,-139-13 7-16,60 13-9 15,3 0 17-15,9-10 4 0,19-2 2 16,18 0-2-1,21-5-19-15,9-2 8 0,11-7-9 16,26-3-13-16,12-6-14 16,5 1-11-1,-5 3 1-15,-17 3 21 0,-18 4 6 16,-14 4-3-16,-10 5 0 16,-22 6-4-16,-7 9 2 15,1 1-7-15,8 25-1 16,14 12 9-16,16 14-10 15,0 16 11-15,32 9 5 0,15 7-2 16,8-1 0-16,-1-2-3 16,-5-8 0-16,-11-8 3 15,-15-12 0 1,-15-16-4-16,-8-10 1 0,-12-11-6 16,-24-11 6-16,-13-5 0 15,-5 0-1-15,2 0-20 16,7-14-97-16,19-5-140 15</inkml:trace>
  <inkml:trace contextRef="#ctx0" brushRef="#br2" timeOffset="219887.5166">24296 11351 651 0,'0'0'510'16,"0"0"-509"-16,0 0-1 16,0 0 0-16,-91-69 11 15,64 69-4-15,2 0-4 0,8 5-3 16,14 12-7 0,3 5 5-16,28 7 1 0,16 3-6 15,9 3-11-15,1 4-40 16,-1-3 20-16,-16-3 17 15,-15-7-6-15,-19-9 21 16,-4-5 3-16,-34-8 3 16,-15-4 50-16,-11 0 20 15,-4-6-25-15,7-8-17 16,15 4-26-16,16 2 5 16,24 0-7-16,9 2-5 15,40 2-92-15,17 1-44 16,10 3 46-16,1 0-11 15,-2 0 32-15,-8-2 74 16,-7-2 23-16,-9-2 39 0,-8-4 29 16,-6-4 4-1,-2-1-17-15,-1-3 1 0,-4-3-34 16,-5-1-4-16,-5 0-21 16,-8-1-9-16,-8 1 16 15,-1 3-3-15,-3 5 12 16,-19 2-15-16,-8 7-17 15,-7 5 2-15,-7 0-6 16,-2 11 2-16,7 11 6 16,13 8-7-16,13 3 3 15,13 5 4-15,5 2-3 16,29-3 3-16,14-5 1 0,7-7-5 16,14-9-1-1,1-6-3-15,6-8-75 0,2-2-68 16,-7-4-187-16</inkml:trace>
  <inkml:trace contextRef="#ctx0" brushRef="#br2" timeOffset="220078.5523">25280 11337 896 0,'0'0'121'16,"0"0"-72"-16,0 0 19 16,0 0 10-16,0 0-56 15,0 0-14-15,-70 38 7 16,70-7-11-16,0 3 8 15,17-3-2-15,4-5-5 0,5-4 8 16,7-8-13-16,12-4-51 16,10-7-120-16,11-3-135 15</inkml:trace>
  <inkml:trace contextRef="#ctx0" brushRef="#br2" timeOffset="220362.5144">25754 11315 855 0,'0'0'139'0,"0"0"-27"15,-57-72-31-15,36 68 6 16,0 4-46-16,3 10-26 16,8 19-14-16,8 11 6 15,2 4-3-15,19 4 3 0,20-1-5 16,6-10 10 0,4-9-9-16,0-11-1 0,-5-15 0 15,-8-2 9-15,-9-15-8 16,-10-15 10-16,-9-7 11 15,-8-2 56-15,0 0-39 16,-19-1-19-16,-10 3-12 16,-4 5-9-16,4 11-1 15,3 13 0-15,11 8-10 16,6 2-54-16,9 22-107 16,0 4-64-16,11-1-336 15</inkml:trace>
  <inkml:trace contextRef="#ctx0" brushRef="#br2" timeOffset="221060.5349">25986 11278 987 0,'0'0'118'0,"0"0"-33"0,0 0 7 16,0 0-24-16,0 0-66 15,0 0-2-15,73 40 0 16,-65-19 0-16,-4-3-1 15,-2-2 2-15,-2-5-1 16,3-3 0-16,3-4 3 16,6-3-3-16,4-1 13 15,4 0-12-15,-1-7 13 0,-4-5-8 16,-3 2-2-16,-5 1 3 16,-2 5-1-16,-1 4-1 15,6 0-5 1,6 1-16-16,9 14 16 15,6 1-3-15,7 0 3 0,9 1 0 16,11-2-13 0,10 0 3-16,6-3-13 0,1-6-41 15,-5-6 25-15,-9 0-5 16,-12-17 38-16,-15-12 0 16,-12-7 12-16,-12-3 25 15,-10-1 2-15,0 2 9 16,-24 8 20-16,-10 6-28 15,-11 15-8-15,-6 9 2 0,-2 6-27 16,6 25 4-16,9 8-5 16,18 7 4-16,13 2 0 15,7-6-4-15,14-7 1 16,15-10 12-16,7-14-7 16,1-11-2-16,-1-5-4 15,-1-24-8 1,-6-8 8-16,-2-9 0 0,-6-8 1 15,-11-7-4-15,-7-4 6 16,-3-6-3-16,0-3 0 16,-6 2 1-16,-1 9 6 15,-1 10 8-15,2 18 20 16,-1 15 8-16,4 15-29 16,3 5-1-16,0 27-13 0,0 19-5 15,3 19 3-15,13 7 2 16,2 3 0-16,6-3 0 15,0-5 0 1,0-4 0-16,1-8-54 0,6-10-141 16,8-11-171-16</inkml:trace>
  <inkml:trace contextRef="#ctx0" brushRef="#br2" timeOffset="222419.7246">27563 10891 1210 0,'0'0'46'0,"0"0"-46"16,8 73 0-16,16-13 21 15,2 6 14-15,-2 3-11 16,-6-3-13-16,-6-7-7 15,-8-9-3-15,-2-13-1 16,-1-12 2-16,1-11-5 16,1-9 1-16,3-5 2 0,7-3 7 15,5-16-1 1,6-5-3-16,3-1 1 0,0-1 0 16,0 2-3-16,-6 5-1 15,-5 8 0-15,-4 9 10 16,1 2-10-16,-1 10-3 15,6 14-5-15,0 1 0 16,5 0 7 0,3 0-1-16,4-7 2 0,6-6 0 15,6-5-8-15,2-7-28 16,1 0-8-16,-6-8 24 16,-6-14 19-16,-14-9 2 15,-5-4 1-15,-10-5 8 16,-4 3 7-16,-8 8 13 15,-20 7-7-15,-9 12-16 16,1 10-7-16,2 0-4 0,9 22 0 16,7 1 0-16,4 4 6 15,14-1-2-15,0-5 4 16,15-5-3-16,13-6 13 16,5-4-8-16,3-6 4 15,2 0 1-15,-6-13-11 16,-3-9 0-1,-10-4 3-15,-11-1 1 0,-7 2 0 16,-1 6 0-16,-3 6 26 16,-12 9 4-16,0 4-30 15,-3 10-4-15,3 15-2 16,5 7 2-16,7 3 7 16,3-5-2-16,24 1 5 0,9-11 10 15,13-4-20-15,5-9 10 16,9-7-2-16,2 0-8 15,1-10-33-15,-7-13 2 16,-10-7 14-16,-14-7 15 16,-11-5-14-16,-9-6 13 15,-9-5 3-15,-3 5-5 16,-5 8 5-16,-13 14 5 16,-3 13 3-16,-3 13 18 15,2 0-21-15,-3 25-3 16,5 11 9-16,10 8 4 15,10 5 2-15,5-1-7 0,23-5-7 16,6-7 13-16,6-11-12 16,4-11 6-1,6-11-10-15,7-3-16 0,-1-13-10 16,-3-15-22-16,-11-10 14 16,-14-9 26-16,-11-6-1 15,-7-10 2-15,-5-5 6 16,-1-6-5-16,-4 4 6 15,0 7 0-15,0 13 4 16,0 18 62-16,-2 16-17 16,0 12-20-16,0 4-16 15,1 28-13-15,1 24-20 16,0 21 20-16,5 15 3 0,10 2 4 16,-1 0-4-16,1 1-2 15,0-7 3-15,1-3-3 16,3-6 1-16,-2-9-2 15,1-10 3-15,-2-12 1 16,5-11-4 0,0-11-1-16,0-14-19 0,-2-6-10 15,-2-2 12-15,-1-5 8 16,-4-18-7-16,-5-5 3 16,-7-10-21-16,0-8-16 15,-1-4-5-15,-14-1-20 16,0-1-4-16,-6 1-19 15,-3 2 44-15,-5 0 43 0,-6 7 12 16,-1 9 0 0,0 8 16-16,8 11 28 0,10 5 32 15,11 7-10-15,7 2-33 16,0 0 0-16,0 0-13 16,19 0 17-16,8 0-11 15,9 0-22-15,-3 0 5 16,-5-3-9-16,-7-12-1 15,-8-2-34-15,-7-4-38 16,-6 1-53-16,0-3-117 16</inkml:trace>
  <inkml:trace contextRef="#ctx0" brushRef="#br2" timeOffset="224620.4733">30235 10916 1105 0,'0'0'50'0,"0"0"-17"16,3-73-17-16,-10 56 28 15,-10 5 3-15,-3 5-9 16,-9 7-38-16,-5 0 1 15,-6 17 1-15,-1 12 3 16,4 9-5-16,4 7 3 16,12 4 1-16,10 0 6 15,11-1-9-15,4-2 0 16,27-6 14 0,14-8-14-16,8-10-1 0,4-11-4 15,-4-9-29-15,-7-2 17 16,-13-13 16-16,-11-12 2 15,-13-4 14-15,-9-5-13 0,0 3 38 16,-16 3-16-16,-13 6-13 16,-2 9 15-16,1 10-26 15,6 3-1-15,8 5-1 16,13 17-25-16,3 7 5 16,24 1-54-16,20-3-109 15,12-7-202-15</inkml:trace>
  <inkml:trace contextRef="#ctx0" brushRef="#br2" timeOffset="224936.8662">30683 10919 973 0,'0'0'64'0,"0"0"11"16,0 0 1-16,0 0-8 15,0 0-47-15,0 0-17 16,-63 23 2-16,54 14-4 15,9 3 6-15,0-1 1 16,15-2-5-16,15-6 8 16,7-8-5-16,4-8 0 15,-3-7 1-15,-8-8-4 16,-7 0 2-16,-11-12 6 16,-11-11 3-16,-1-5 34 15,-6-1-30-15,-21-3-15 16,-7 6 3-16,-3 3-7 15,4 9-5-15,9 8-6 0,13 6-78 16,11 3-66 0,8 10-182-16</inkml:trace>
  <inkml:trace contextRef="#ctx0" brushRef="#br2" timeOffset="225198.8021">31296 10816 1059 0,'0'0'109'15,"0"0"-62"-15,0 0 15 16,0 0-42-16,0 0-8 0,0 0-12 16,30 103 3-16,-21-64-1 15,1-2 2-15,-2-1-4 16,-2-3-2-16,1-6-5 15,4-4-62-15,-2-5-45 16,4-6-39-16,2-9-51 16,4-3-318-16</inkml:trace>
  <inkml:trace contextRef="#ctx0" brushRef="#br2" timeOffset="225465.0931">31569 10889 771 0,'0'0'42'0,"0"0"51"15,-36-88 4-15,11 80-9 0,0 8-23 16,-1 4-40-16,4 25-15 16,5 9 4-16,7 7 12 15,10 2-3-15,0-2-6 16,6-4-2-16,19-7-8 16,7-7-7-16,2-8-23 15,3-12-133 1,1-7-133-16</inkml:trace>
  <inkml:trace contextRef="#ctx0" brushRef="#br2" timeOffset="225903.3722">31754 10901 311 0,'0'0'562'0,"0"0"-427"0,0 0-25 0,0 0 5 0,0 0-70 15,0 0-44-15,3 15-1 0,5 20 4 16,0-1-2-16,1-1-1 15,1-5 2-15,-2-9-3 16,-2-4-1-16,2-6-7 16,-1-8-7-16,6-1 11 15,0 0 4-15,1-12 1 16,1-8-1-16,-1-1-2 16,-1-2 2-16,-2 4 2 15,-3 3 3-15,-3 6 8 16,-2 6 13-16,-1 4 11 15,1 0-37-15,0 10 0 16,4 10-7-16,3 3 6 16,2 1 1-16,5-4 0 15,-1-6 0-15,7 1-1 0,0-6-11 16,3-4-11 0,-2-5 11-16,-3 0 12 0,-6-12 0 15,-4-13 4-15,-3-1-1 16,-1-4 6-16,-2 7 17 15,-2 8 10-15,1 9 28 16,-4 6-1-16,2 0-40 16,-2 10-23-16,0 13-13 15,1 10 13-15,-1-2 6 16,3-2-3-16,0-1-2 0,3-6 1 16,5-2-1-16,7-4-1 15,10-6-23-15,14-6-48 16,8-4-58-1,5-4-119-15,-5-20-372 0</inkml:trace>
  <inkml:trace contextRef="#ctx0" brushRef="#br2" timeOffset="226157.0749">32773 10404 1149 0,'0'0'82'16,"0"0"-9"-16,0 0-39 15,0 0 10-15,0 0-18 0,0 0-24 16,-48 115 66-16,48-12-23 16,0 5-18-16,9 2-7 15,-3-6-10-15,-4-8-8 16,-2-8 1-16,0-9-3 16,-9-8 6-16,-6-10-6 15,4-8-9-15,5-14-61 16,6-13-108-1,0-16-96-15,16-10-312 0</inkml:trace>
  <inkml:trace contextRef="#ctx0" brushRef="#br2" timeOffset="226528.6447">33123 10926 1125 0,'0'0'82'15,"0"0"-82"-15,0 0-3 16,0 0 3-16,-58 96 8 16,45-44 7-16,6-1-7 15,2-6-4-15,5-12-2 16,0-10 1-16,0-9 1 16,0-9 0-16,9-5 10 15,9 0 3-15,2-12-6 16,2-4-4-16,2-3-7 15,-1 3 9-15,-3 6-5 0,-2 8 5 16,-2 2 4 0,-2 2-9-16,2 18-4 15,0 5 0-15,-3 3 8 0,3-1-5 16,-1-3 0 0,1-2-1-16,11-5 2 0,7-3 2 15,7-2 3-15,6-7-9 16,0-5-44-16,-3 0-206 15,0-13-469-15</inkml:trace>
  <inkml:trace contextRef="#ctx0" brushRef="#br2" timeOffset="241484.7836">3288 13877 810 0,'0'0'98'0,"86"-47"-11"16,-66 27 22-16,-17 6 43 15,-3 1-8-15,-18 7-88 16,-24 6-41-16,-17 0-8 16,-16 22 3-16,-10 11 1 15,7 6-3-15,12 4-6 16,22 1 1-16,23 0-2 0,21 1 2 16,22 1 1-16,41-6 1 15,31-8-1-15,24-13-4 16,19-10-38-16,3-9-42 15,-8-6-12-15,-19-19-5 16,-25-10 39-16,-33-2 24 16,-28-1 34-16,-27 2 7 15,-7 10 26-15,-32 4 10 16,-18 12 1-16,-10 7-7 16,1 3-6-16,10 7-9 15,18 14-6-15,19 1-7 16,19 0-3-16,15 0-1 0,25-5 7 15,18-7-4-15,11-9 3 16,5-1-5 0,-8-7-6-16,-21-11 2 15,-15-2-2-15,-24 2 5 16,-6 1 2-16,-11 7-1 0,-20 6-2 16,1 4-3-16,3 2-2 15,12 20-5-15,15 3 0 16,0 1 6-16,23-3 0 15,18-6 2-15,12-8-1 16,7-9 1-16,2 0 3 16,-4-21-5-16,-10-9-13 0,-14-8-5 15,-17-8 17-15,-17-3 1 16,0-5 1 0,-20 1 6-16,-8 3 5 0,3 12 11 15,4 14 21-15,12 14 2 16,7 10-15-16,2 16-31 15,5 22 0-15,17 14 0 16,8 6 1-16,3-1 2 16,0-6-3-16,-5-3 0 15,-1-8-2-15,-9-5-50 16,3-8-51-16,-1-8-48 16,7-9-60-16,9-9-81 15</inkml:trace>
  <inkml:trace contextRef="#ctx0" brushRef="#br2" timeOffset="242668.0936">4826 13906 1069 0,'0'0'119'15,"0"0"-91"-15,0 0 29 16,0 0 6-16,0 0-16 16,-94-17-34-16,69 42-8 15,4 5-3-15,10 3 8 16,10-1-2-16,1-1-4 15,15-1 0-15,21-4 3 16,13-8-7-16,9-9-24 16,9-5-51-16,0-4-15 15,-2-8 9-15,-13-14 4 16,-18-6 58-16,-12-4 19 0,-17 2 11 16,-5 3 54-1,-2 5-3-15,-14 8 7 0,1 7-21 16,4 7-19-16,1 0-24 15,7 15-5-15,3 5 0 16,0 3 0-16,9-2 7 16,15-4-6-16,3-6 11 15,6-5-2-15,1-6-8 16,-1 0-2-16,0-13-20 16,-6-8 16-16,-8-5 4 15,-7-3 1-15,-5 0 1 0,-7 5-1 16,0 7 13-16,0 10 24 15,0 7-6-15,3 0-32 16,5 10-17 0,2 11 11-16,6 4 5 15,3-1 2-15,4-4 3 16,9-5 1-16,11-3 0 0,8-8 5 16,11-4-4-16,-2 0-6 15,-9-14-3-15,-14-13 3 16,-13-6 1-16,-12-5 7 15,-9-7-5-15,-3-3 0 16,-8 0 8-16,-11 7 13 0,-1 11 5 16,3 16 1-1,3 14-14-15,1 7-16 0,8 28-9 16,5 10 4-16,0 7 3 16,12 0 4-1,14-5-5-15,5-4 3 0,6-11-8 16,-1-6-43-16,7-8-51 15,2-6-26-15,1-8 20 16,3-4-19-16,-2 0 15 16,0-18 38-16,-9-7 62 15,-10-8 12-15,-14-1 18 16,-9-1 102-16,-5 7-17 16,-7 6-20-16,-9 10-18 15,-7 10-19-15,4 2-12 16,1 8-22-16,6 15-4 0,3 2 0 15,5 2 13 1,4-4-9-16,0-6 0 0,0-4-1 16,13-6 6-16,8-7-2 15,9 0 7-15,-2-4-13 16,-1-14-6-16,-3-4-3 16,-12 0-6-16,-6 0 6 15,-6 4 5-15,0 8-5 16,0 6 2-16,0 4-5 15,0 1-13-15,0 19-9 16,0 3 25-16,21 1 0 16,5-4 10-16,13-7 7 0,12-4 4 15,10-8-1 1,6-1-9-16,2 0-5 16,-8-14 3-16,-9-8-4 15,-13-8 3-15,-12-5 3 0,-13-7-1 16,-13-7 5-16,-1-1-3 15,-12 1-7-15,-12 12-5 16,3 17 0-16,3 15-6 16,5 5-4-16,6 25-8 15,5 17 10-15,2 8 8 16,5 0 1-16,14-2 5 16,0-8-2-16,-1-9 0 15,0-7-1-15,-6-8 0 16,-2-6 2-16,-5-7-4 0,-4-3-1 15,-1 0-45-15,-4 0-136 16,-22-14-180 0</inkml:trace>
  <inkml:trace contextRef="#ctx0" brushRef="#br2" timeOffset="242816.9024">6616 13834 1075 0,'0'0'168'16,"0"0"-139"-16,96-2 24 15,-57 2 27-15,4-4-55 16,3 2-25-16,2-4-131 0,-3-2-274 16</inkml:trace>
  <inkml:trace contextRef="#ctx0" brushRef="#br2" timeOffset="243104.083">7170 13875 764 0,'0'0'340'15,"0"0"-287"-15,88-3-27 16,-52-10 82-16,-7-2-28 16,-6-7-35-16,-13-1-23 15,-10-4 12-15,0-1 1 16,-28 4-22-16,-9 7-13 16,-11 11-4-16,5 6 4 15,5 19-6-15,11 16 2 16,11 7 4-16,10 4 23 15,6-4 16-15,9-4 6 16,18-10-14-16,19-11-13 0,18-11 1 16,11-6-8-16,7 0-11 15,-1-6 0-15,-20-5-50 16,-18-5-71 0,-25 2-218-16,-18-3-692 0</inkml:trace>
  <inkml:trace contextRef="#ctx0" brushRef="#br2" timeOffset="245069.7539">8413 13374 1318 0,'0'0'75'0,"0"0"-27"15,0 0-30 1,0 0 42-16,0 0 5 0,0 0-36 16,-39-41-29-16,54 77-3 15,9 11 3-15,4 7 0 16,5 4 0-16,-2 1 0 15,1 3-14-15,-4-1-42 16,-6-6-90-16,-8-12-54 16,-11-15-190-16</inkml:trace>
  <inkml:trace contextRef="#ctx0" brushRef="#br2" timeOffset="245793.6869">8144 13596 746 0,'0'0'432'0,"0"0"-367"15,0 0-53-15,0 0-6 16,120-71-2-16,-18 71 3 16,9 0-6-16,2-4-1 15,-10-9-4-15,-16-4 4 16,-26-6 0-16,-24-4 1 16,-19 4 2-16,-15-1 26 15,-3 6 65-15,-6 4-23 16,-12 5-27-16,3 9-28 15,0 0-16-15,5 16-1 16,4 15-9-16,6 8 10 0,0 5-2 16,9 0 1-16,13-5 0 15,5-5-3-15,-1-7-19 16,5-9-16-16,-1-10-6 16,-2-8 7-16,-3-2 38 15,-4-21 7-15,-7-3-2 16,-7-3 7-16,-3 5 19 15,-4 6 7-15,0 9 2 16,2 6-8-16,4 3-32 16,6 5-7-16,7 12-6 15,2 8 11-15,3 0 2 16,3-1-10-16,6-4-20 16,10-4 0-16,11-9-13 15,16-7-7-15,0 0-7 0,-3-15 22 16,-12-13 19-16,-13-4 16 15,-12-5 4-15,-6 0 25 16,-12 4 37-16,-2 3-17 16,-10 11 2-16,0 8-12 15,-3 11-18-15,-15 0-21 16,2 17-12-16,-5 10 10 16,5 6-5-16,7-1 6 0,7-4-4 15,2-6-14-15,0-8-36 16,11-7 23-16,5-7 22 15,-1 0 10-15,0-16 3 16,-5-5 1 0,-2 1 6-16,-2-1 17 0,-2 8 20 15,-1 5 0-15,6 7 0 16,10 1-29-16,8 1-18 16,8 13-2-16,2 6 1 15,3 2-2-15,3 2 3 16,1 4-2-16,0 1 1 15,-5-2-102-15,-3-5-99 16,0-8-262-16</inkml:trace>
  <inkml:trace contextRef="#ctx0" brushRef="#br2" timeOffset="246469.6709">11413 13487 745 0,'0'0'329'15,"0"0"-218"-15,-87-72-72 16,38 60 22-16,-12 11-4 0,-6 1-9 16,1 13-27-16,8 15-11 15,21 5 0-15,14 3 0 16,13-1-9-16,10-2 1 15,7-3-1-15,29-6 7 16,13-9 2-16,11-7-10 16,1-8-7-16,-1 0-34 15,-8-20 5-15,-12-7 25 16,-14-5 11-16,-11 0 2 16,-12 0-1-16,-3 7 5 0,0 8 10 15,0 7 20-15,0 8 6 16,0 2-30-1,0 8-12-15,0 14-11 0,3 6 11 16,7 3 5-16,5-2-3 16,0-2 0-16,6-1-2 15,1-5-79 1,5-5-52-16,1-7-103 0,-2-9-312 16</inkml:trace>
  <inkml:trace contextRef="#ctx0" brushRef="#br2" timeOffset="247017.038">11649 13397 1045 0,'0'0'112'0,"0"0"-36"0,0 0-52 16,0 0-22-16,0 0-1 16,0 0 30-16,27 96-16 15,-7-62-14-15,0-6 4 16,4-5 2-16,-5-5-7 15,6-9 10-15,-5-6-7 16,2-3 3-16,-1-6 4 16,-7-13 4-16,-1-6-1 15,-7-4 35-15,-3-2-17 16,-3 3-22-16,0 5 7 16,0 9-7-16,0 9 13 15,1 5 4-15,8 0-26 16,9 1-21-16,7 15 21 15,5 3-5-15,-1-1 4 16,-1-4 0-16,1-5 1 0,-3-2 1 16,3-5 5-16,-4-2-3 15,0 0-1-15,-5-9 9 16,-4-9-4-16,-7-3-6 16,-7-2 6-16,-2 5-3 15,-3 2 2-15,-14 7-6 16,-2 9-5-16,1 0-1 15,0 9-3-15,3 15 3 0,6 7 6 16,5-1 5 0,4 1-2-16,0-5 17 0,12-6 4 15,10-7-8-15,11-6 12 16,17-4 0 0,18-3-17-16,8 0-10 0,7-5-1 15,-5-9-49 1,-8-6-84-16,-7-8-221 0</inkml:trace>
  <inkml:trace contextRef="#ctx0" brushRef="#br2" timeOffset="248601.1195">12675 13555 664 0,'0'0'471'0,"0"0"-435"16,122-26-34-16,-80 9 24 16,-6-2 48-16,-8-4-25 15,-10 0-20-15,-10-1-16 16,-8 2 6-16,0 2-2 16,-20 3-5-16,-6 7-10 15,-1 6-2-15,4 4-2 0,5 0-7 16,11 16-3-1,7 5 5-15,0 3 4 0,12 4 3 16,15-2 0-16,3-1 1 16,-4-1 0-16,-6-3-2 15,-13-3 1-15,-7 1-2 16,0-2 0 0,-18-2 0-16,-4-3 2 0,-2-1 1 15,8-4 1-15,11-1-2 16,5 1-1-16,27-2 1 15,22 0 12-15,20-5-8 16,13 0-4-16,6-2-31 16,-3-14 8-16,-15-9 12 15,-18-5 11-15,-20 1 1 16,-18-1-1-16,-14 5 12 16,0 5 16-16,-22 8-1 15,-12 4-17-15,-9 8-9 0,4 0-1 16,3 16-1-16,12 8-4 15,12 1 4-15,12 2 1 16,0-3 0-16,28-6 2 16,16-4 7-16,6-11-5 15,0-3-4-15,-4 0-8 16,-9-14-3-16,-8-6 10 16,-9-2 1-16,-12-2 6 15,-8 2 0-15,0 7 7 0,-9 5 3 16,-6 8-3-1,6 2-13-15,6 7-12 16,3 13 4-16,5 4 7 16,24-1 1-16,13-2 4 0,10-4 3 15,5-7-5 1,3-6-2-16,-1-4-1 0,-3-3-3 16,-1-15-3-16,-10-5 7 15,-13-8 1-15,-10-2 4 16,-12 1-1-16,-10 3 3 15,-3 5 3-15,-24 9-3 16,-9 8-7-16,-5 7-4 16,5 4-3-16,7 18 1 0,14 5-4 15,11 2 6-15,4-4-2 16,6-7 5-16,18-9-10 16,6-8 5-16,1-1-1 15,-4-10 7-15,-5-10 3 16,-10-2-1-16,-6 2 3 15,-6 5 10-15,0 10 17 16,0 5-8-16,6 9-24 16,12 21-17-16,7 10 17 15,7 10 6-15,1 7-6 16,-2 10-2-16,-4 6 2 16,-3 6 0-16,-11 1 11 15,-7-6-7-15,-6-5-3 16,0-11-1-16,-19-11 1 15,-8-19-1-15,-12-16 1 16,-13-12 6-16,-12-10 4 0,-5-24-4 16,3-15-6-16,16-3 3 15,24-5-4-15,26 3-2 16,33 4 1-16,41 5-17 16,28 3-31-16,14 4 17 15,5 3 0-15,-6 2 18 16,-14 0 7-16,-18 3 5 15,-22-3 4-15,-20-6-1 0,-15-1 12 16,-16-1 6 0,-8-3-1-16,-2 2 2 15,-9 4-7-15,-18 7-8 0,-6 10-5 16,-8 12 0 0,-1 9-3-16,0 12-5 15,3 19 1-15,11 13 7 0,14 7 11 16,14 4 27-16,3-4 6 15,32-8-14-15,11-12-2 16,6-13-2-16,3-10-9 16,-6-8-17-16,-13 0 2 15,-12-12-2-15,-13-5-15 16,-11-3-51-16,-12-1-154 16,-21-3-229-16</inkml:trace>
  <inkml:trace contextRef="#ctx0" brushRef="#br2" timeOffset="250757.007">16074 13290 953 0,'0'0'144'0,"0"0"-71"16,0 0-66-16,0 0 1 16,-115-22 32-16,60 25-17 15,7 11-15-15,7 2-7 16,16-1 1-16,15 2 1 16,10 2-3-16,12 1 1 15,25 5 4-15,14-1 0 16,3 0 2-16,-1 1-4 15,-7 1-2-15,-13-3-1 16,-18-3-1-16,-15-1 0 16,-3-2 2-16,-31-5 8 0,-15-1 18 15,-4-4-3 1,3-4-16-16,11-1 1 0,15-1-9 16,21-1-37-1,5 0-151-15,36-11-246 16</inkml:trace>
  <inkml:trace contextRef="#ctx0" brushRef="#br2" timeOffset="252049.7949">16253 13350 877 0,'0'0'349'16,"0"0"-280"-16,0 0-64 16,0 0 18-16,0 0 5 0,0 0 15 15,28 102-4-15,12-49-32 16,1 4-2-16,-4 3 1 15,-3 1-6-15,-11 0 0 16,-5-6-4-16,-9-7-8 16,-3-9-8-16,-5-7-14 15,3-10 11-15,-2-9-2 16,-2-5-7-16,0-8 9 16,0 0 23-16,0-3 2 15,-2-19 2-15,-6-8-2 16,2-11-2-16,1-10 2 15,0-11 2-15,-2-7-4 16,-3 0 1-16,2 2 3 16,4 10 9-16,4 8 28 15,0 10 3-15,13 13 15 0,16 8-20 16,7 9-25-16,6 9-14 16,2 0 0-16,-7 9-3 15,-11 10 1-15,-15 4-7 16,-11 0-2-16,-14 4 5 15,-27-1 5-15,-9-4-3 16,-4-2 4-16,12-7 1 16,14-3-1-16,19-4 0 15,9 0 0-15,22-1 3 16,26-4-8-16,15-1 0 0,5 0-37 16,-1-3 3-1,-13-7 17-15,-6 0-2 16,-14-2 5-16,-7-3 4 15,-6-1 15-15,-3-2 0 16,4-4 1-16,6 2-1 0,7-1 1 16,4 3-1-16,1 2 0 15,-3 4 0-15,-6 4 0 16,-9 0 0-16,-8 4 4 16,-8 1 3-16,-6 1 30 15,0-2 8-15,0 0-14 16,-7 1-7-16,-14 2-15 15,-4 1 0-15,-2 0-4 0,6 4 0 16,4 10 1 0,10 3-2-16,7 3 2 0,0-1 2 15,21 0-3 1,8-5 12-16,4-5-13 16,6-4 5-16,5-5 0 15,3 0-5-15,-2-1-2 0,0-13 0 16,-8-2 0-16,-6-3 0 15,-5-1-2-15,-13-2 0 16,-3-2 0-16,-10 4 0 16,0 1-1-16,-5 5 0 15,-15 5 1-15,-5 9-4 16,-2 0-1-16,-3 8-1 16,5 13 2-16,4 5 2 15,6 6 1-15,11 2 2 16,4-2 0-16,10-1 0 15,22-4 7-15,10-8-1 0,11-9 5 16,14-4-6-16,12-5-4 16,17-1 0-16,9 0-4 15,5 0-8-15,1 0-38 16,-6-10-9-16,-13-12 10 16,-16-10 34-16,-26-4 13 15,-24 0 3-15,-22 3 5 16,-4 6 28-16,-38 7 9 15,-22 7-26-15,-14 8 0 16,-8 5 0-16,8 6-13 16,16 17 3-16,21 6 3 15,22 4-6-15,15-2-3 0,23-5-2 16,29-7 5-16,13-12 3 16,7-7-9-16,-5-9-11 15,-12-19-7-15,-11-11 4 16,-16-11 7-16,-13-8 4 15,-14-9 0-15,-1-8 6 16,-14-3-2-16,-11 6-1 16,-4 11 3-16,3 20 6 15,9 19 19-15,9 12-3 16,8 10 4-16,0 10-25 16,12 24-4-16,12 18 0 15,6 13 5-15,0 10-1 16,-2 2-4-16,-6 1-4 15,-7-3 4-15,-3-3-40 0,-8-10-122 16,-2-13-229-16</inkml:trace>
  <inkml:trace contextRef="#ctx0" brushRef="#br2" timeOffset="252866.719">19426 13214 1335 0,'0'0'15'16,"-89"-36"-15"-16,36 33 0 15,5 3 4 1,6 8 23-16,9 12-16 0,14 5-9 16,14 0-2-16,5-7 0 15,27-6-2 1,17-10-13-16,9-2-2 0,0-13-2 16,-5-16 1-16,-14-6 18 15,-13-7 0-15,-10 2 5 16,-11 3 32-16,0 5 2 15,-2 12 20-15,-3 11-6 16,5 9-13-16,0 8-40 16,7 24-4-16,16 18 3 0,9 15 2 15,-3 7 1-15,-1 10-2 16,-8 9 0-16,-5 3 1 16,-6 6-1-16,-4-1 0 15,1-6-1-15,5-12-4 16,5-12-13-16,9-12-1 15,3-9-15-15,8-12-37 16,3-12 20-16,6-12 30 16,3-12-15-16,2 0 21 15,2-18 8-15,-4-8 4 16,-3-10 2-16,-11-6 1 16,-14-9 0-16,-16-12 4 15,-8-14-1-15,-38-4 3 16,-27-5-5-16,-22 3 5 15,-15 10-4-15,2 13 31 16,10 16 6-16,27 19 4 0,25 13-7 16,25 8-20-16,17 4-16 15,14 0-11-15,32 14 10 16,26 5-5-16,23-4-38 16,11-5-103-16,0-7-182 15</inkml:trace>
  <inkml:trace contextRef="#ctx0" brushRef="#br2" timeOffset="253090.7867">20636 12931 1193 0,'0'0'50'15,"0"0"-10"-15,0 0-40 16,0 0 0-16,0 0 32 15,30 113 9-15,-2-49-24 16,-1-3-10-16,-7-2-7 16,-4-3 0-16,-7-10-1 15,-4-6-75-15,-5-13-130 16,0-13-150-16</inkml:trace>
  <inkml:trace contextRef="#ctx0" brushRef="#br2" timeOffset="253644.2997">20545 13207 620 0,'0'0'406'16,"0"0"-307"-16,0 0-47 16,0 0 8-16,0 0 4 15,124-66-30-15,-57 62-17 16,-1-3-15-16,-9-1 1 16,-16-2-2-16,-18 3 3 15,-12 1-1-15,-9 3 9 16,-2 3 3-16,0 0-13 15,0 4-2-15,0 21-32 16,4 4 32-16,4 6 0 16,1-5 1-16,4-5 1 15,-1-5-1-15,3-4 0 0,0-9 4 16,6-3 3-16,1-4 2 16,-1 0-1-16,3-4-2 15,-5-8-3-15,-2 2-1 16,-1 3 0-16,-2 2-1 15,1 5-1-15,0 0-1 16,4 0-7-16,3 5 3 16,5 7 4-16,3-1-2 15,9-1 2-15,4-4 0 16,5-2 1-16,-5-4 0 16,-5 0-1-16,-15-10 0 15,-14-13 0-15,-9-5-3 16,0-4 3-16,-24 1 0 15,-7 4 1-15,1 11 1 16,5 12 6-16,5 4 3 0,7 14-8 16,6 17 2-16,5 8 37 15,2 0-1-15,0-1-5 16,15-7-24-16,0-7-10 16,7-6 1-16,10-5 2 15,14-4-5-15,8-5-20 16,1-4-159-16,-3-3-158 15</inkml:trace>
  <inkml:trace contextRef="#ctx0" brushRef="#br2" timeOffset="254367.0243">22731 12945 1014 0,'0'0'21'0,"0"0"-8"15,-121-29 33-15,79 29 16 16,3 20-10-16,9 13-18 16,13 10-3-16,14 6 6 15,4 4-16-15,38-3-9 16,21-3 10-16,20-8-15 15,11-6-7-15,3-13-22 16,-1-9-64-16,-10-11-55 16,-7 0 16-16,-16-23 34 15,-15-10 86-15,-17-7 5 0,-10-4 41 16,-14 2 30 0,-4 3-10-16,-9 10 17 0,-19 9-2 15,-8 12-38-15,-2 8-25 16,3 5-11-16,9 23 2 15,12 9 4-15,12 5-1 16,2-1 2-16,17-3-6 16,13-12 5-1,7-9 1-15,2-12-2 0,-2-5-7 16,-5-4-1-16,-9-19-18 16,-6-7 14-16,-10-5 5 15,-7-5 0-15,0 0 0 16,-10 6 2-16,-2 11 0 15,3 11 17-15,6 12 14 0,3 2-33 16,0 23-7-16,0 11 7 16,10 6 8-16,5 3 2 15,0-2-3-15,0-6-7 16,1-4 0-16,0-7-10 16,6-8-77-16,5-7-114 15,5-10-150-15</inkml:trace>
  <inkml:trace contextRef="#ctx0" brushRef="#br2" timeOffset="254717.7057">23699 13026 851 0,'0'0'334'0,"0"0"-188"16,0 0-70-16,0 0-28 15,0 0-48-15,0 0 0 16,73 90 8-16,-46-40-3 15,-7-2-5-15,-9-9-1 16,-6-9 0-16,-5-10 0 16,0-7-4-16,0-10 1 15,0-3 4-15,-5-1 4 16,2-20 18-16,2-11-17 16,1-6 2-16,0-8 16 15,0-3 20-15,12 0-1 0,9 0-18 16,4 6 2-1,4 9-21-15,4 7 3 0,0 11-6 16,-3 6-2 0,-4 10-14-16,-5 2-40 0,-2 20-137 15,-4 5-110-15,-3 1-441 16</inkml:trace>
  <inkml:trace contextRef="#ctx0" brushRef="#br2" timeOffset="254862.3085">24462 13236 1475 0,'0'0'95'15,"0"0"-54"-15,0 0-27 0,0 0-7 16,0 0-7-16,0 0-66 16,-66-52-418-16</inkml:trace>
  <inkml:trace contextRef="#ctx0" brushRef="#br2" timeOffset="259343.9299">1039 15904 1098 0,'0'0'16'0,"96"-48"-16"15,-74 40-5-15,-13 5 5 16,-9 3 8-16,-22 2-8 16,-20 20-8-16,-16 8 8 15,0 5 0-15,9 2 0 16,19-3-2-16,22-1 2 15,8 0 0-15,21 1 0 16,21-1 2-16,15 3 4 16,2-2-1-16,-5 2-5 15,-18 1-3-15,-24 0 0 0,-12-6-10 16,-18-7 2-16,-30-9 11 16,-10-9 8-16,-6-6 11 15,1 0 50-15,8-11-16 16,15-6-18-16,16-3-18 15,22-5-4 1,7-6-13 0,44-5-4-16,24-5-66 0,15 2 29 0,6 3 22 15,-4 9 11-15,-13 7 8 16,-13 10 10-16,-22 10 12 16,-18 0 5-16,-18 18-16 15,-6 9-11-15,-9 5 4 16,-10 3 4-16,-1-1 10 15,8-5-10-15,11-4-5 0,1-10 2 16,16-10 7-16,12-5 18 16,2-3 6-16,-4-16 8 15,-10-10 16-15,-14-4-9 16,-2-7-32-16,-24-6-15 16,-15 1-4-16,-7-4-2 15,1 2-4-15,9 8-65 16,17 5-55-16,19 7-10 15,19 9-3-15,35 2-61 16,11 3-44-16,4-3 8 16,-5-1 236-16,-10 0 95 15,-12 1 157-15,-14 4-46 16,-10 5-13-16,-9 4-59 16,-3 3-38-16,0 6-60 15,6 19-11-15,1 19 41 0,2 15-15 16,2 14-26-16,-3 9-8 15,-3 4-12-15,-2-1 0 16,1-2-5-16,-2-7 1 16,4-9-2-16,13-12 1 15,11-14-55-15,7-16-109 16,-1-15-83-16,-8-10-461 16</inkml:trace>
  <inkml:trace contextRef="#ctx0" brushRef="#br2" timeOffset="259658.7095">2088 15674 1326 0,'0'0'0'16,"0"0"0"-16,0 0-22 15,0 0 22-15,0 0 6 16,27 89-4-16,-7-58 0 15,-1-1 2-15,5-7-3 16,-6-5-1-16,3-10-4 16,-8-4 4-16,-4-4 1 15,-3 0 12-15,-3-8 1 0,0-2 3 16,0 0 52-16,-3 6 1 16,0 2-28-16,3 2-35 15,-3 0-7-15,3 0-3 16,4 0-13-16,5 5-132 15,15 8 6-15,9-2-240 16</inkml:trace>
  <inkml:trace contextRef="#ctx0" brushRef="#br2" timeOffset="259825.3488">2573 15947 1158 0,'0'0'182'15,"0"0"-135"-15,0 0-35 0,0 0 80 16,0 0-27-16,0 0-65 15,18 8-29-15,6 14-139 16,6-1-209-16</inkml:trace>
  <inkml:trace contextRef="#ctx0" brushRef="#br2" timeOffset="259965.6235">2718 16180 1053 0,'0'0'187'0,"0"0"-161"15,0 0-26-15,0 0-3 16,0 0-93-16,0 0-353 16</inkml:trace>
  <inkml:trace contextRef="#ctx0" brushRef="#br2" timeOffset="260200.67">525 16950 780 0,'0'0'540'16,"0"0"-523"-16,89 1-15 0,37-1 9 15,41-14 31-15,31-6 53 16,14-6-48-1,0-3-23-15,-6 4-11 0,-5 3-7 16,-22 5-6-16,-22 6-40 16,-38 5-136-16,-46-2-155 15</inkml:trace>
  <inkml:trace contextRef="#ctx0" brushRef="#br2" timeOffset="260421.1855">834 17031 1019 0,'0'0'90'0,"0"0"-85"0,0 0-4 15,0 0 76-15,141 61 80 16,-20-61-79-16,36-5-30 16,16-15 0-16,3-3-7 15,-6 2-28-15,-31 4-13 16,-32 4-19-16,-29 7-153 15,-41 2-20-15,-25 2-124 16,-12 0-405-16</inkml:trace>
  <inkml:trace contextRef="#ctx0" brushRef="#br2" timeOffset="263400.2923">5878 16286 898 0,'0'0'80'0,"0"0"-74"15,0 0-4-15,0 0 64 16,0 0 29-16,0 0-50 16,53-6-41-16,10 6-4 0,21 0 2 15,23 0-2 1,23 0 0-16,21 0 0 0,16 0 0 16,13 0 5-1,2 0-5-15,3 4 0 16,-3-1-1-16,-3 1-1 0,-1-2 2 15,-3-2 0-15,5 0 2 16,5 0-1-16,13 0-1 16,13 0-3-16,15 0 0 15,13 0 0-15,-3 0-6 16,-6 0-34-16,-11 0 7 16,-6 0 5-16,-5 0-1 0,14 3 17 15,2-3 6-15,0 0 8 16,5 0-2-16,-6-10 3 15,1-6 5-15,-2 0-3 16,-9-4 3-16,-10 4 10 16,-12 0-5-16,-12 5 2 15,-12 1-5-15,-1 4-2 16,-5 1 1-16,-9 0 7 16,-6 0 14-16,-13 1 1 15,-14 2 16-15,-11 2-7 16,-5 0-2-16,-14 0 3 15,-8 0-24-15,-8 0-10 16,-11 0 1-16,-6 1 3 16,-7 2-3-16,-7 0 2 15,2 0-6-15,-5-2 0 0,2-1 1 16,-1 0-1 0,-4 0 0-16,-2 0-2 0,-7-1-2 15,-3-7-32-15,-8 4-45 16,-3-5-49-16,-5 0-111 15</inkml:trace>
  <inkml:trace contextRef="#ctx0" brushRef="#br2" timeOffset="264263.931">9890 16106 926 0,'0'0'103'16,"0"0"-28"-16,0 0-3 16,0 0 10-16,0 0-41 15,0 0-40-15,-6 28 1 16,3 17 9-16,-3 3-2 16,-3 5-6-16,3-2 1 15,0 2-4-15,0-4-13 0,-4-9-152 16,-10-15-342-1</inkml:trace>
  <inkml:trace contextRef="#ctx0" brushRef="#br2" timeOffset="265121.591">4993 16736 597 0,'0'0'670'0,"0"0"-585"15,0 0-74-15,0 0-11 0,0 0-13 16,0 0 9-16,48 63 4 16,-48-4 3-16,0 7-2 15,-7 0 1-15,-4-6-1 16,2-8-1-16,3-15 0 15,2-14 0-15,2-12 0 16,2-11-4-16,0 0 4 16,0-28 2-16,10-15-2 15,4-15-49-15,1-5 47 16,-5-1 0-16,-2 1 2 16,-2 10 1-16,1 8 0 15,-4 15 14-15,-1 10 29 16,1 13 2-16,3 7 7 15,7 0-37-15,8 17-16 16,10 10 0-16,8 11 4 16,0 5 1-16,0 2-4 0,-2 3 2 15,-1-5-3-15,1-2-3 16,-7-5-67-16,-11-7-59 16,-17-12-136-16,-2-13-491 15</inkml:trace>
  <inkml:trace contextRef="#ctx0" brushRef="#br2" timeOffset="265272.9315">4907 16993 1139 0,'0'0'165'15,"0"0"-122"-15,0 0-43 0,0 0 2 16,162-37 32-16,-54 35 15 16,11 2-49-16,6 0-31 15,-5 0-177-15,-17-14-519 16</inkml:trace>
  <inkml:trace contextRef="#ctx0" brushRef="#br2" timeOffset="265805.1203">9724 16948 123 0,'0'0'0'0</inkml:trace>
  <inkml:trace contextRef="#ctx0" brushRef="#br2" timeOffset="266417.8641">9539 16895 908 0,'0'0'113'0,"0"0"-69"15,0 0 13-15,0 0 36 16,0 0-28-16,0 0-59 0,46 13-3 15,-41 23 7-15,-1 7-5 16,-4 10 1-16,3 0-2 16,-3-3-3-16,0-3-1 15,0-8 2-15,0-10-1 16,0-13-1-16,0-9 0 16,0-7 0-16,0-1 0 0,0-24 0 15,0-13-26 1,2-11-24-16,5-7 41 0,4-2 1 15,2 3-11-15,-4 10 12 16,6 9 7-16,0 11 1 16,0 11 1-16,3 6 0 15,-1 6 4-15,-3 2-1 16,-2 0 1-16,-5 10-6 16,-7 8-1-16,0 0-2 15,0 0 3-15,0 3 2 16,0-2-2-16,2 5 0 15,19-2 3-15,14 5 2 16,1 0-3-16,0 2 2 16,-3-2 2-16,-3 0 15 15,-11 0 9-15,-11-2-10 0,-8-2-7 16,-8-3 5-16,-22-4 4 16,-10-2 25-16,-3-5 1 15,5-5-32-15,10 0-5 16,10-4-8-16,8 0-3 15,2 0-107-15,1 0-154 16,-2 0-626-16</inkml:trace>
  <inkml:trace contextRef="#ctx0" brushRef="#br2" timeOffset="269502.1959">7252 14988 1105 0,'0'0'14'16,"0"0"-8"-16,0 0-6 15,-125-36 0-15,77 36 1 16,3 10 1-16,9 8-2 16,10 1-2-16,12 3-4 15,14-2 3-15,0 4 2 0,21-1 1 16,15 0 5-16,9-1 3 16,5-4-7-16,2-1 0 15,-4-2 2-15,-6-1-2 16,-8-2-1-1,-19-7 0-15,-12 1 3 0,-3-2 1 16,-31-1 10-16,-16 0 38 16,-12-1-13-16,-2-2-13 15,4 0-7-15,15 1 1 16,14 2-15-16,10 2-2 16,15 3-3-16,3 4-55 15,25-2-95-15,23-2-118 16</inkml:trace>
  <inkml:trace contextRef="#ctx0" brushRef="#br2" timeOffset="269866.7206">7471 15145 608 0,'0'0'117'16,"0"0"-61"-1,0 0 51-15,0 0 42 0,0 0-30 16,0 0-39-16,3-16-27 15,-3 16-31-15,0 8-18 16,0 13 2-16,0 10 41 16,0 6 16-16,2 3-40 15,4 2-5-15,0 2-10 16,0-5-7-16,-5 3-1 16,-1-13-171-16,-4-11-567 0</inkml:trace>
  <inkml:trace contextRef="#ctx0" brushRef="#br2" timeOffset="273380.8113">11689 14896 915 0,'0'0'100'16,"0"0"-44"-16,0 0-24 15,0 0 23-15,0 0 6 16,0 0-23-16,-101-71-33 15,75 71-2-15,4 11 2 16,4 3-5-16,7 2-4 16,10 0 1-16,1 1 3 15,4 2 0-15,23 2 1 16,9-1 8-16,7 0-5 16,5 0-1-1,-5 0-1-15,-4-2-2 0,-8 0-1 16,-14-5-5-16,-13 2 6 0,-4-2-6 15,-19-1 3 1,-21-4 3-16,-10 3 2 0,-6-5 16 16,2-2 13-16,8 2-4 15,7-2 8-15,15 0-22 16,11 0-11-16,10 4-2 16,3 6-20-16,7-1-66 15,22 3-116-15,8-6-161 16</inkml:trace>
  <inkml:trace contextRef="#ctx0" brushRef="#br2" timeOffset="273697.6036">12023 15141 1168 0,'0'0'53'16,"0"0"-33"-16,0 0-18 15,84-27 1-15,-62 27 60 16,-4 4-60-16,-3 13-2 16,-9 3-2-16,-3-1-6 15,-3 3 5-15,0-4 2 16,-11-2 2-16,0-5 3 16,5-4-1-16,6 0 5 0,0-3 2 15,16 2 13-15,21-2 32 16,18 0-24-16,16-2-14 15,10 0-13-15,7-2-5 16,1 0-32-16,-1 0-87 16,-8 0-99-16,-13-4-176 15</inkml:trace>
  <inkml:trace contextRef="#ctx0" brushRef="#br2" timeOffset="275048.9148">9863 16152 706 0,'0'0'171'15,"0"0"-94"-15,0 0 0 0,0 0 35 16,0 0-19 0,0 0-24-16,12-30-30 0,-12 30-24 15,0 0-14-15,1 0-1 16,1 7-16-16,1 12 13 16,-3 8 3-16,0 3 1 15,0-2 1-15,0-1-2 16,0-1 2-16,1-4-2 15,2-4 1-15,2-4 1 16,-2-5-2-16,0-6 1 16,-2 0 3-16,-1-3-4 0,0 0 11 15,0 0 4-15,0-15 1 16,0-6-10-16,0-2-6 16,0-3 0-16,0 5 2 15,0 3-2 1,0 9 0-16,0 4 0 15,-1 3-3-15,-7 2-49 0,-7 3-91 16,-12 13-148-16,-6 6-273 16</inkml:trace>
  <inkml:trace contextRef="#ctx0" brushRef="#br2" timeOffset="276423.8451">14588 16062 1181 0,'0'0'87'0,"0"0"-64"15,0 0 22-15,0 0 49 16,0 0-46-16,0 0-48 16,-14-10-12-16,13 39 12 15,-4 5 1-15,1 3-1 16,-4 2-92-16,-5-3-53 15,-2-2-282-15</inkml:trace>
  <inkml:trace contextRef="#ctx0" brushRef="#br2" timeOffset="276899.3698">14622 16808 1173 0,'0'0'62'15,"0"0"-62"-15,-118-50-3 16,59 48 3-16,-6 2 11 15,1 12 14-15,8 18 0 16,11 5 0-16,15 6 0 16,14 3 24-16,14-1 4 15,4 2 0-15,35-8-13 0,21-3-6 16,24-7-2-16,17-8-12 16,4-11-3-16,-4-8-17 15,-18 0-8-15,-24-16-30 16,-29-11-112-16,-28-9-162 15</inkml:trace>
  <inkml:trace contextRef="#ctx0" brushRef="#br2" timeOffset="280980.9463">5964 17404 1162 0,'0'0'97'0,"0"0"-52"15,0 0-30-15,0 0 37 16,0 0 2-16,0 0-41 15,0 0-13-15,9-5-20 0,5 33 18 16,4 7 2 0,-3 3 0-16,-2 0 0 0,2-1 0 15,0-4 0-15,-3-7 0 16,4-6-2-16,-5-10-4 16,-4-9 6-16,0-1 0 15,1-5 23-15,4-21-4 16,1-12 7-16,2-7 23 15,-3-4-1-15,0-1-24 16,-1 4-6-16,-5 10-10 16,1 8-2-16,-4 13-6 0,0 8-7 15,0 7-36 1,8 0-135-16,6 17-120 0,7 9 29 16</inkml:trace>
  <inkml:trace contextRef="#ctx0" brushRef="#br2" timeOffset="281191.2179">6464 17584 1095 0,'0'0'220'16,"0"0"-220"-16,0 0 6 16,0 0-6-16,0 0 31 0,0 0-7 15,-3 91-18-15,3-69-2 16,0-2 1-16,2-1-3 15,7-4-4-15,0-4-4 16,1-2-66-16,-4-7-109 16,3-2-281-16</inkml:trace>
  <inkml:trace contextRef="#ctx0" brushRef="#br2" timeOffset="281378.9426">6790 17475 1383 0,'0'0'85'0,"0"0"-67"16,122-39-18-16,-62 32 7 16,-4 4-7-16,-5 3-57 15,-11 0-163-15,-16 7-247 16</inkml:trace>
  <inkml:trace contextRef="#ctx0" brushRef="#br2" timeOffset="281526.906">6891 17634 1239 0,'0'0'38'0,"0"0"-27"0,0 0 69 16,91 8 46-1,-35-8-86-15,3-4-40 0,6-7-62 16,-2-5-220-1,1-6-553-15</inkml:trace>
  <inkml:trace contextRef="#ctx0" brushRef="#br2" timeOffset="281972.9592">7689 17379 1335 0,'0'0'119'15,"0"0"-119"-15,0 0-4 0,0 0 4 16,-57 94 0 0,35-57 1-16,-3-3-1 0,2-5 0 15,7-9 0-15,7-8 0 16,7-5 0-16,2-5 0 16,6-2 0-1,18 0 8-15,15 0-8 0,3-9-24 16,4-1-5-16,-1-1 5 15,-4 0 13-15,-6-4 6 16,-11 1 4-16,-5-1 1 16,-11-2 8-16,-8 4-6 15,0-1 23-15,0 4 15 16,-2 3 2-16,-1 2 3 16,0 4 6-16,3 1-19 0,0 0-15 15,0 0-6-15,0 5-9 16,0 9-2-16,0 5 3 15,2 3 0-15,2 0-3 16,1-1 0-16,-1-1-1 16,0-1-11-16,1-3-49 15,1-5-112-15,6-4-64 16,0-7-309 0</inkml:trace>
  <inkml:trace contextRef="#ctx0" brushRef="#br2" timeOffset="282263.2093">8178 17384 1105 0,'0'0'149'16,"0"0"-113"-16,0 0-35 0,0 0 15 16,-85 50 44-16,75-17-20 15,10-1-22-15,0-1-2 16,12-3 7-16,15-7-7 15,2-13-7-15,7-4-4 16,-1-4 8-16,-7-4-8 16,-3-15 9-16,-10-5 24 15,-7-2-1-15,-8-6-1 16,0 2-21-16,-15 3-9 16,-12 2-2-16,-3 5-4 15,-1 9-14-15,4 7-42 0,9 4-176 16,16 0-264-1</inkml:trace>
  <inkml:trace contextRef="#ctx0" brushRef="#br2" timeOffset="284914.0186">11292 17174 1133 0,'0'0'76'0,"0"0"-48"16,0 0-3-16,0 0 65 16,0 0-9-16,0 0-52 0,4-20-29 15,13 46-4-15,5 8 1 16,-2 7 2 0,-5 2 1-16,-1-4 0 15,-3 1 1-15,0-5-1 0,-1-5 0 16,-1-13-1-16,-3-8 1 15,-2-7 0-15,-2-2 8 16,-2-7 11-16,3-16 8 16,1-13-12-16,-2-9 11 15,-2 1 2-15,0-1-7 16,0 4-12 0,0 7 2-16,0 7-7 0,0 11-2 0,3 6-2 15,4 10-8 1,5 0-51-16,3 23-139 0,10 10 11 15,-2 6-152-15</inkml:trace>
  <inkml:trace contextRef="#ctx0" brushRef="#br2" timeOffset="285222.6436">11668 17455 1199 0,'0'0'58'16,"0"0"-42"-16,0 0-9 0,0 0 36 16,0 0 27-1,0 0-40-15,91-38-30 0,-79 55-2 16,-6 1-3-16,-6 3-1 16,0-4 5-16,0 2 1 15,0 1-1-15,0-7 2 16,0 0 0-16,0-3-1 15,9-1 2-15,4-2 8 16,8-3 6-16,3-2-3 16,6 0-8-16,6-2-5 15,1 0-3-15,0-2-98 16,1-12-114-16,-5-5-263 16</inkml:trace>
  <inkml:trace contextRef="#ctx0" brushRef="#br2" timeOffset="285410.6049">12305 17348 1220 0,'0'0'78'16,"0"0"-70"-16,0 0-5 15,117-8 25-15,-79 8-17 16,-5 0-11-16,-10 1-110 15,-13 6-166-15,-10-1-257 16</inkml:trace>
  <inkml:trace contextRef="#ctx0" brushRef="#br2" timeOffset="285571.6041">12312 17486 903 0,'0'0'65'0,"0"0"-28"15,0 0 30-15,87 26 52 16,-38-26-78-1,13 0-41-15,6 0-197 0,10-12-596 16</inkml:trace>
  <inkml:trace contextRef="#ctx0" brushRef="#br2" timeOffset="285889.1982">13214 17142 1143 0,'0'0'35'0,"0"0"-30"16,-102 3-5-16,56 19 12 15,4 12 34-15,8 10 8 16,7 5-27-16,19 2-12 16,8-2-9-16,0-5 3 15,23-6 0-15,7-8-2 16,7-10 1-16,-1-8 0 15,-5-12 1-15,-7 0-1 16,-10 0 6-16,-10-9 28 16,-4-10-4-16,-4 1-17 15,-22 1-14-15,-8 0-7 16,-2 4-2-16,3 6-1 0,12 5-4 16,15 2-14-16,6 0-95 15,21 6-45-15,26 1-125 16,14-4-562-16</inkml:trace>
  <inkml:trace contextRef="#ctx0" brushRef="#br2" timeOffset="286199.1005">13451 17251 1010 0,'0'0'41'15,"0"0"-36"-15,0 0 0 0,0 0 43 16,0 0 21-16,0 0-20 15,-49 97-25-15,49-61-1 16,4 0-1-16,14-7-7 16,0-5-5-16,4-12-2 15,1-5 1-15,0-7 9 16,-4 0 34-16,-5-13 31 16,-3-11-31-16,-8-4-24 15,-3-3-1-15,0-2-16 16,-8 1 0-16,-12 2-5 15,-3 6-6-15,-1 5 0 16,5 6-2-16,4 10-51 16,3 3-141-16,5 7-137 0</inkml:trace>
  <inkml:trace contextRef="#ctx0" brushRef="#br2" timeOffset="297461.6414">18206 15037 1083 0,'0'0'93'16,"0"0"-44"-16,0 0-41 16,-44-81-5-16,18 72 43 15,-6 8-15-15,-7 1-23 16,-4 3-4-16,-2 14-8 16,2 4 5-16,11 0-1 15,12 2 0-15,11 1-2 16,9 1 2-16,12 1 0 15,21 2 6-15,10 0 1 16,9-3-5-16,8 2 2 0,4-1-3 16,-1-1 5-1,-10 1-6-15,-15 1-3 0,-22-2 2 16,-16-2-2-16,-6-2-1 16,-36-4 4-16,-20-5 3 15,-14-6 0-15,-5-5-1 16,4-1 18-16,14 0 12 15,16-5-5-15,19 2-4 16,21 0-17-16,7 0-1 16,28-1-5-16,34-2-145 15,21-2-141-15,16-4-344 16</inkml:trace>
  <inkml:trace contextRef="#ctx0" brushRef="#br2" timeOffset="297638.9824">18701 15158 757 0,'0'0'485'15,"0"0"-423"1,97-28-52-16,-45 28-6 0,8 0 51 16,4 0-37-16,-3 13-18 15,-9 1-47-15,-16 0-93 16,-24-2-119-16,-12-5-214 15</inkml:trace>
  <inkml:trace contextRef="#ctx0" brushRef="#br2" timeOffset="297817.7566">18898 15265 853 0,'0'0'116'0,"0"0"-72"16,0 0 52-16,0 0 14 16,109 40-26-16,-55-35-45 15,2-3-31-15,2 2-8 16,-1-4-138-16,-1-4-299 15</inkml:trace>
  <inkml:trace contextRef="#ctx0" brushRef="#br2" timeOffset="298097.0566">19921 14972 1150 0,'0'0'54'0,"0"0"-38"15,-125-7-12-15,79 16 1 16,10 10 30-16,11 4-20 16,16 4-11-16,9 7-3 15,7-3-1-15,28 4 7 16,8-1-3-16,3-2-3 16,-3-3 4-16,-8-5-5 15,-10-1-1-15,-13-6-1 16,-12-1 2-16,0-4-3 15,-30-4 3-15,-16-2 16 16,-14-4 2-16,-3-2-7 16,5 0-5-16,17 0-4 15,18 0-2-15,17 0-2 16,12 3-137-16,37 0-235 0</inkml:trace>
  <inkml:trace contextRef="#ctx0" brushRef="#br2" timeOffset="298308.1663">20260 15230 1157 0,'0'0'99'0,"0"0"-34"16,0 0-64-16,0 0 12 0,0 0 31 16,0 0 44-1,2 108-68-15,5-67-15 0,5-2-5 16,-3-3 7-16,0-5-5 15,-1-4-2-15,-1-6-34 16,-3-6-73-16,-1-9-95 16,2-6-348-16</inkml:trace>
  <inkml:trace contextRef="#ctx0" brushRef="#br2" timeOffset="298524.2742">20672 15227 1320 0,'0'0'76'15,"94"-5"-73"-15,-36 5 4 16,-1 0 70-16,-2 0-46 16,0 2-24-16,-1 7-7 15,-2-4-9-15,-11-2-119 16,-16-3-58-16,-21 0-164 15</inkml:trace>
  <inkml:trace contextRef="#ctx0" brushRef="#br2" timeOffset="298719.0075">20939 15111 1068 0,'0'0'105'0,"0"0"-97"15,0 0 2 1,0 0 94-16,24 107-35 0,-15-67-20 15,0-2-30-15,-3-2-16 16,1-6-2-16,-1-1-1 16,2-7-96-16,6-6-89 15,6-11-231-15</inkml:trace>
  <inkml:trace contextRef="#ctx0" brushRef="#br2" timeOffset="299077.6446">21718 15058 837 0,'0'0'120'16,"0"0"-110"-16,-115-27-9 16,84 27 13-1,8 6 23-15,10 14-17 0,13 3-14 16,0 5 0-16,15-2 0 15,14 2 1-15,6 0-1 16,2-2 12-16,-1-2 6 16,-6-5-7-16,-6 1-3 15,-4-4-2-15,-8-1-1 16,-5-3-5-16,-7-1 7 0,0-3-2 16,-17 0-4-1,-18 1 19-15,-11-8 2 0,-6 1-7 16,4-2-4-16,9 1-9 15,14 3-1-15,12 4-6 16,13 5-1-16,0 1-71 16,28-3-173-16,15-5-475 15</inkml:trace>
  <inkml:trace contextRef="#ctx0" brushRef="#br2" timeOffset="299423.8857">22080 15349 1160 0,'0'0'42'15,"0"0"-13"-15,0 0-29 16,0 0 0-16,0 0 3 15,0 0-3-15,84 38 0 16,-84-18-1-16,-6-3-2 16,-20 2 1-16,-5-1 4 15,1-2 0-15,8-2-2 16,11-1 1-16,11-1-1 16,5 1 3-16,29-1 22 15,16-1 17-15,13-4-22 16,6-4-7-16,-2-3-9 0,1 0-4 15,-3 0-106-15,-10-5-226 16</inkml:trace>
  <inkml:trace contextRef="#ctx0" brushRef="#br2" timeOffset="300923.7412">22892 15154 1274 0,'0'0'69'0,"0"0"-61"16,93-3-7-16,-38 3 12 15,6 0 39-15,6 0-25 16,-1 7-26-16,-10 1-1 0,-16 3-64 15,-23-2-77-15,-17-2-132 16,-21 0-134-16</inkml:trace>
  <inkml:trace contextRef="#ctx0" brushRef="#br2" timeOffset="301097.7862">22908 15318 840 0,'0'0'141'0,"0"0"-97"16,99 25 46-16,-43-20 14 15,10 1-12-15,3-2-36 0,-2-1-34 16,-6-3-22-16,-9 0-2 16,-13 0-120-16,-12-3-170 15</inkml:trace>
  <inkml:trace contextRef="#ctx0" brushRef="#br2" timeOffset="302001.5826">24329 14862 1150 0,'0'0'24'15,"0"0"-24"-15,0 0 0 16,0 0 0-16,-96-51 1 16,56 51-1-16,1 3-1 15,5 10-2-15,10 7 1 0,12 1-5 16,12 4 5-16,0 1 0 16,16 1 2-16,11 3 3 15,5-4 0-15,2 1-1 16,-6-4 0-16,-2-3-1 15,-9-4 1-15,-9-2 2 16,-6-5 2-16,-2-2 1 16,-10-1 0-16,-18-1 28 15,-9-3-2-15,-5 0-21 16,0 0-5-16,6 3-6 0,8 2-1 16,4 1-85-1,8 2-161-15,1-3-356 16</inkml:trace>
  <inkml:trace contextRef="#ctx0" brushRef="#br2" timeOffset="302154.7558">23929 15223 1085 0,'0'0'162'15,"0"0"-136"-15,107 10 11 16,-51-5 84-16,2 3-27 16,4 4-58-16,3 5-30 15,-3 6-6-15,-4 2-67 16,-15-4-224-16,-20-1-647 0</inkml:trace>
  <inkml:trace contextRef="#ctx0" brushRef="#br2" timeOffset="302447.0157">24217 15544 1275 0,'0'0'130'0,"0"0"-101"15,0 0-26-15,104-21 2 16,-79 31 14-16,-9 11-16 16,-13 4-3-16,-3 1-11 15,-17 2 9-15,-14-1 2 16,-1-1 2-16,8-4-2 16,10-3 0-16,14-3 0 15,0-1 9-15,17-2 16 16,16-4 6-16,14-1-4 0,15-2-11 15,13-4-12-15,7-2-4 16,0 0-64-16,1-23-227 16</inkml:trace>
  <inkml:trace contextRef="#ctx0" brushRef="#br2" timeOffset="302644.0513">25166 15415 1372 0,'0'0'65'0,"153"0"-61"16,-63 1 2-16,-2 4 11 16,-12-5 5-16,-9 0-18 15,-15 0-4-15,-16-10-116 16,-23-10-87-16,-13-9-193 15</inkml:trace>
  <inkml:trace contextRef="#ctx0" brushRef="#br2" timeOffset="302823.6919">25459 15248 950 0,'0'0'78'0,"0"0"12"15,29 101 32-15,-17-61-27 16,-5-3-15-16,-1 1-30 15,-4-3-39-15,-2-5-6 16,0-3-5-16,3-6-67 16,4-7-108-16,10-8-189 15</inkml:trace>
  <inkml:trace contextRef="#ctx0" brushRef="#br2" timeOffset="303170.7157">26215 15037 986 0,'0'0'21'0,"0"0"-16"16,-101-10-1-16,75 10 20 15,11 10 19-15,9 12-31 16,6 3-10-16,13 5 4 15,15 1 2-15,5 1-1 16,2-3 1-16,-4-5-3 16,-7-2 4-16,-8-5 11 15,-2-1 9-15,-10-2 2 16,-4-1-12-16,0-1-5 16,-24 0 1-16,-12-2 4 15,-11-2 4-15,-4-1-10 16,5-2-8-16,15 2-3 0,14 1-2 15,17 0-85-15,0-2-171 16,14-3-530-16</inkml:trace>
  <inkml:trace contextRef="#ctx0" brushRef="#br2" timeOffset="303341.906">25851 15487 1174 0,'0'0'173'0,"0"0"-137"0,113 6-33 16,-53-2 88 0,4 0-37-16,1 2-40 0,-3 0-14 15,-12 4-35 1,-17-6-192-16,-19 2-289 0</inkml:trace>
  <inkml:trace contextRef="#ctx0" brushRef="#br2" timeOffset="303623.1999">26077 15794 1423 0,'0'0'61'0,"0"0"-58"15,0 0 1-15,0 0 23 0,0 0 9 16,0 0-27-16,33 80-1 15,-45-43-2-15,2-1 4 16,5-4 9-16,5-6 6 16,19-2-4-16,32-5 6 15,25-3-2-15,18-7-14 16,8-7-11-16,-1-2 0 16,-7 0-36-16,-6-11-42 15,-7-11-184-15,-14-14-389 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4:59:53.40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1690 3662 1169 0,'0'0'92'15,"0"0"-50"-15,0 0-38 16,85-11-1-16,-24 52 3 16,12 29 6-16,6 23-7 15,-1 19-5-15,-12 12 0 16,-8 2-1-16,-6-9-13 0,-7-22-49 16,-4-23 55-1,0-28 8-15,-2-29-5 0,0-15 2 16,2-29 3-16,-2-29 18 15,3-21 26-15,1-20 15 16,-4-15 16-16,-6-13-7 16,-8-4-27-16,-13-4-10 15,-12 11-12 1,0 19-9-16,-12 25-2 16,-9 31-5-16,3 28-2 15,5 19-1-15,-1 11-10 0,-5 42-11 16,1 27 11-16,0 22 3 15,12 12 2-15,6 2-44 16,14 1-50-16,17-5-21 16,5-14-85-16,1-18-313 15</inkml:trace>
  <inkml:trace contextRef="#ctx0" brushRef="#br0" timeOffset="353.089">3179 4336 1397 0,'0'0'75'15,"0"0"-75"-15,-106-43-5 16,63 43-2-16,-2 10-1 16,9 16 2-16,8 6-7 15,13 3 5-15,12 1 5 16,3-8 2-16,10-4-1 15,10-14-13-15,11-8-8 16,-1-2 20-16,3-12 3 0,-6-15 7 16,-5-2 9-16,-7 0 22 15,-5 8 19-15,-5 7-4 16,-5 7-6-16,0 7-19 16,0 0-24-16,1 0-4 15,4 17-18-15,1 14 4 16,4 9 14-1,7 1-15-15,3-2-74 0,4-4-94 16,2-11-143-16</inkml:trace>
  <inkml:trace contextRef="#ctx0" brushRef="#br0" timeOffset="636.9407">3392 4363 1284 0,'0'0'73'0,"0"0"-73"15,0 0-32-15,0 0 29 16,5 72 3-16,16-31 14 16,7 0-4-16,5-7-3 15,0-9-1-15,-5-9-1 16,-3-11-2-16,-10-5 3 0,-3 0 14 16,-1-19 7-1,-4-6 29-15,-4-8-2 0,-3-3-17 16,0 0-16-16,0-1-20 15,-6 8 3-15,-1 6-4 16,2 5-2-16,5 3-23 16,3 5-87-16,27-1-127 15,9 2-266 1</inkml:trace>
  <inkml:trace contextRef="#ctx0" brushRef="#br0" timeOffset="868.0335">4456 3981 755 0,'0'0'647'15,"0"0"-574"-15,0 0-70 16,79-43 2-16,-25 37-1 15,1 6-4-15,3 0-6 16,-16 6-137-16,-20 11-102 16,-22 4-110-16</inkml:trace>
  <inkml:trace contextRef="#ctx0" brushRef="#br0" timeOffset="1014.2171">4395 4217 902 0,'0'0'93'16,"0"0"-24"-16,0 0 43 15,79 51 60-15,-19-46-65 16,4-5-72-16,0 0-22 0,-6 0-13 16,-6 0-8-16,-13-9-149 15,-18-5-166-15</inkml:trace>
  <inkml:trace contextRef="#ctx0" brushRef="#br0" timeOffset="1903.9209">6364 3338 1268 0,'0'0'63'0,"0"0"-24"16,0 0-26-16,94-54-5 16,-25 54 5-16,6 10-1 15,-1 19-7-15,-16 12-5 16,-16 8-10-16,-23 11-21 15,-19 6-15-15,-38-1-5 0,-31-9-8 16,-19-15-28-16,-9-15 30 16,0-15 51-1,9-10 6-15,13-1 11 0,20-1 31 16,22-10 19-16,17-1 4 16,16 1 32-16,13 1 4 15,29 4-65-15,24 6-34 16,16 0-1-16,7 19 3 15,-1 5 4-15,-10 4-3 16,-12 4-1-16,-11 4-4 16,-11 0-2-16,-12-1-10 0,-13 1-92 15,-11-5-21-15,-8-8-72 16,0-10-244-16</inkml:trace>
  <inkml:trace contextRef="#ctx0" brushRef="#br0" timeOffset="2471.591">7740 3196 1420 0,'0'0'27'0,"0"0"-27"16,0 0-48-16,0 0 32 16,55 80 2-16,-21-12 14 15,-1 11 0-15,2 5 0 16,0-6-17-16,-4-15-33 15,-1-26 0-15,-7-22 40 16,1-15 10-16,-4-16 14 16,2-29 104-16,1-17-29 15,3-10-10-15,-4-4-22 16,-7 4-18-16,-3 4-27 16,-5 11-5-16,-5 14-7 15,-1 14-5-15,-1 17-32 0,0 12-37 16,3 11-155-1,5 26-102-15,7 8-54 16</inkml:trace>
  <inkml:trace contextRef="#ctx0" brushRef="#br0" timeOffset="2694.5145">8424 3573 365 0,'0'0'925'0,"0"0"-925"15,0 0-13-15,-5 93 13 16,5-52 32-16,0 5 19 16,3 3-17-16,10-2-21 15,-4-4-8-15,6-7 2 0,-2-5-7 16,-2-6-40-16,5-11-42 16,-4-6-52-16,0-8-99 15,0 0-305 1</inkml:trace>
  <inkml:trace contextRef="#ctx0" brushRef="#br0" timeOffset="3111.696">8768 3566 249 0,'0'0'1041'16,"0"0"-982"-16,0 0-55 15,0 0 2-15,0 0-6 16,0 0-107-16,49-65-345 16</inkml:trace>
  <inkml:trace contextRef="#ctx0" brushRef="#br0" timeOffset="3524.3742">9181 3175 1442 0,'0'0'17'16,"0"0"-17"-16,0 0-3 15,0 0-13-15,0 0-32 16,0 0 32-16,34 141 16 15,-13-59 4-15,-6 4-4 16,0-8 0-16,0-14-27 16,1-17-7-16,1-24 0 15,2-15 34-15,3-8 0 0,5-22 19 16,5-21 49 0,5-11 17-16,0-6-4 15,-4-6-29-15,-3-1-24 16,-5 1-8-16,-2 6-1 0,-4 8-13 15,-4 14 0-15,-4 15-6 16,-5 12-19-16,-3 11-23 16,-2 13-172-16,3 21-219 15,-2 6-518-15</inkml:trace>
  <inkml:trace contextRef="#ctx0" brushRef="#br0" timeOffset="3853.0826">9918 3470 1309 0,'0'0'154'0,"0"0"-134"16,0 0-17-16,0 0 3 15,0 0 1-15,0 0-7 16,28-13-20-16,-25 54 7 15,-3 6 8-15,-6 0-3 16,-10-1 7-16,4-8-1 16,12-10 1-16,6-5 1 15,25-8 3-15,18-6 8 0,14-8 0 16,10-1-1-16,3 0 0 16,-7-11-9-16,-14-1 0 15,-22 0-1-15,-21 4-28 16,-12 0-57-16,-33 7-74 15,-20 1-167-15,-15 0-248 16</inkml:trace>
  <inkml:trace contextRef="#ctx0" brushRef="#br0" timeOffset="4271.8496">7094 4278 1222 0,'0'0'14'15,"0"0"-10"-15,0 0-4 0,204 38 65 16,-7-28 28 0,55-4-35-16,39-4 0 15,29-2-9-15,25 0-17 0,21 0-21 16,1 0-2-16,-13-13-1 15,-39-1-8 1,-55-4-1-16,-50 2-2 0,-63 4-10 16,-54 4-38-16,-49 1-89 15,-44 5-50-15,-19 0-217 16</inkml:trace>
  <inkml:trace contextRef="#ctx0" brushRef="#br0" timeOffset="4845.2836">7856 5095 776 0,'0'0'594'0,"0"0"-594"16,0 0-31-16,0 0-12 15,0 0 36-15,36 115 7 16,-15-62 2-16,3 0 2 15,4-10-2-15,-2-16-1 0,-1-10 8 16,5-16-1-16,1-1 8 16,5-22 72-16,7-17-2 15,0-12-26-15,-7-9-10 16,-7-6-26-16,-10-1-15 16,-9 7-5-16,-8 9-4 15,-2 11-2-15,0 16-30 16,-6 13-41-16,0 11-141 15,6 16-95-15,9 15-274 16</inkml:trace>
  <inkml:trace contextRef="#ctx0" brushRef="#br0" timeOffset="5045.424">8490 5229 1228 0,'0'0'67'16,"0"0"-67"-16,0 0 0 15,0 0 9-15,-12 99 30 16,17-58 1-16,14 1-17 16,5 0-12-16,4-4-11 15,1-6-25-15,-1-7-84 16,-1-12-136-16,0-13-384 16</inkml:trace>
  <inkml:trace contextRef="#ctx0" brushRef="#br0" timeOffset="5232.3936">9004 5184 1185 0,'0'0'77'15,"135"6"-70"-15,-74-5 63 16,-11-1-11-16,-7 0-31 15,-7-1-28-15,-13-9-70 16,-15-6-155-16,-8-5-543 0</inkml:trace>
  <inkml:trace contextRef="#ctx0" brushRef="#br0" timeOffset="5429.1345">9105 5013 1228 0,'0'0'26'0,"0"0"-16"16,9 79 0-16,10-35 68 16,7 5 11-16,4 2-52 15,1-3-27-15,-1-4-10 16,-5-6-23-16,-3-9-129 16,-5-14-122-16,1-12-464 15</inkml:trace>
  <inkml:trace contextRef="#ctx0" brushRef="#br0" timeOffset="5745.2249">9621 4926 1399 0,'0'0'75'0,"0"0"-75"15,0 0-42-15,60 116 37 16,-29-53 4-16,5 2 2 15,-2-6 3-15,-1-10-4 16,-3-18-65-16,-6-14 27 0,-2-16 28 16,-1-1 10-16,-3-26 53 15,3-16 36-15,-5-13-21 16,-4-11-6-16,-6-8-26 16,-6-2-13-16,0 1-15 15,0 7 0-15,0 15-5 16,0 16-3-16,2 17-18 15,12 20-17-15,8 16-97 16,6 26-242-16,2 12-252 16</inkml:trace>
  <inkml:trace contextRef="#ctx0" brushRef="#br0" timeOffset="6078.5795">10339 5227 1393 0,'0'0'126'16,"0"0"-94"-16,0 0-26 16,79-60 31-16,-51 60 13 15,-1 0-42-15,-3 13-8 16,-9 10-7-16,-15 6-5 15,-3 5 1-15,-30 4 7 16,-4-1 2-16,2-6 2 16,13-7 0-16,16-6 1 15,6-3-1-15,27-5 5 0,28-4 14 16,21-6 2-16,15 0-10 16,0-14-11-16,-6-8-1 15,-16-5-50-15,-14-2-106 16,-15-1-277-16</inkml:trace>
  <inkml:trace contextRef="#ctx0" brushRef="#br0" timeOffset="10552.9352">1599 7249 1512 0,'0'0'24'0,"9"-82"6"15,19 59-21-15,10 13-3 16,11 10-6-16,9 27-10 16,12 38 4-16,-4 25 1 0,-8 13 0 15,-19 5 2 1,-12-11 1-16,-11-15-4 15,-1-16-15-15,3-19 0 16,4-17-2-16,8-19-2 0,10-11 4 16,12-19 21-1,7-22 5-15,5-15 1 0,-6-10 1 16,-6-8 6-16,-13-6 10 16,-15-5 0-16,-16 4-7 15,-8 8-2-15,-8 17-1 16,-17 16 4-16,-2 18 0 15,-2 16-11-15,-1 6-6 0,-1 18-10 16,1 23 0 0,11 16 3-16,10 12 5 0,9 7-2 15,18 1 2 1,28-6-43-16,24-9-97 0,11-13-60 16,1-17-274-16</inkml:trace>
  <inkml:trace contextRef="#ctx0" brushRef="#br0" timeOffset="10852.5027">2894 7635 1226 0,'0'0'47'16,"-99"-6"-45"-16,55 15 0 16,14 10 13-16,15 6 11 15,15 0-18-15,6-1-4 16,30-4 4-16,11-8 5 15,6-8 0-15,-1-4-3 16,-6-4-2-16,-13-12 2 16,-12-3 1-16,-8-1 50 0,-7 8 12 15,-4 4-29-15,-2 6-11 16,0 2-23-16,3 0-10 16,3 21-22-16,4 10 18 15,5 8 3-15,6-2-2 16,1 0-40-16,1-5-85 15,8-8-45-15,1-12-187 16</inkml:trace>
  <inkml:trace contextRef="#ctx0" brushRef="#br0" timeOffset="11131.4748">3331 7635 1019 0,'0'0'177'0,"0"0"-171"0,0 0-6 15,3 76-2-15,15-26 2 16,7 2 0-16,5-5 0 16,0-10-7-16,1-10-68 15,-5-15 36-15,-1-12 38 16,-7 0 1-16,-1-18 79 16,-3-15 38-16,-2-8-11 15,-3-6 9-15,-6-5-36 16,-3 0-40-16,0 8-21 0,0 5-9 15,0 11-6-15,0 11-3 16,6 8-28-16,21 6-170 16,13 0-236-16</inkml:trace>
  <inkml:trace contextRef="#ctx0" brushRef="#br0" timeOffset="11295.9644">4289 7553 1401 0,'0'0'115'0,"0"0"-89"15,145-36-26 1,-69 30-2-16,3 3-32 0,-15 2-171 16,-28 1-262-16</inkml:trace>
  <inkml:trace contextRef="#ctx0" brushRef="#br0" timeOffset="11432.9777">4301 7710 1028 0,'0'0'74'0,"0"0"-24"15,0 0 31-15,82 73 32 16,-18-59-11-16,11-7-80 16,-5-4-22-16,-12-3-143 15,-16-5-228-15</inkml:trace>
  <inkml:trace contextRef="#ctx0" brushRef="#br0" timeOffset="12122.8612">5896 7150 1126 0,'0'0'31'16,"0"0"-25"-16,124-61 37 15,-63 50 42-15,4 5-29 16,-12 6-34-16,-15 0-22 16,-20 13 0-16,-18 8-7 0,-20 7-3 15,-31 6 9 1,-18 4 1-16,-4 2 1 0,12-4-1 16,16-2 5-16,21-4 23 15,21-6-12-15,3-2 5 16,30-3-1-16,25-3 8 15,20-5-11-15,11-5-10 16,5-3-7-16,-1-3-137 16,-11-6-250-16</inkml:trace>
  <inkml:trace contextRef="#ctx0" brushRef="#br0" timeOffset="12297.0092">6522 7185 963 0,'0'0'302'0,"0"0"-290"16,0 0-12-16,121 87 25 0,-60-46 16 15,5 2-23-15,6-4-18 16,-5-5 0-16,-9-14-153 16,-12-15-299-16</inkml:trace>
  <inkml:trace contextRef="#ctx0" brushRef="#br0" timeOffset="12492.5554">6818 6965 1235 0,'0'0'82'16,"0"0"-78"-16,0 0-2 16,-81 85 33-16,66-18 48 15,3 15-25-15,6 3-33 16,2 1-15-16,1-7-10 15,3-11-3-15,0-15-126 16,0-16-78-16,6-19-370 16</inkml:trace>
  <inkml:trace contextRef="#ctx0" brushRef="#br0" timeOffset="20967.1894">7497 6961 903 0,'0'0'452'15,"0"0"-403"-15,0 0-42 16,0 0-7-16,0 0-1 0,0 0-32 16,22 48 25-1,-22 8 8-15,0 5 0 0,-15-2 0 16,-9-2-1-16,-3-8 0 16,-1-7-2-16,6-11 2 15,5-11 1-15,8-9 0 16,5-5 0-16,4-4 8 15,0-2 13-15,30 0-3 16,13-9-18-16,9-4-6 16,5 4 6-16,1-3-1 15,-10 2-1-15,-11 2 0 16,-9-2 0-16,-14 0 2 16,-4-5 0-16,-10 0 4 0,0-2-1 15,0-1-2-15,-12 1-1 16,0 1 1-16,2 2-1 15,-2 4 2-15,3 5 0 16,6 1 7-16,1 2 5 16,2 2-14-16,0 4-6 15,0 19-12 1,0 11 18-16,8 5 2 0,1 4-1 16,-4-1 2-16,0-3-3 15,-3-5-2-15,-2-3-48 16,0-10-51-16,4-12-111 15,4-7-150-15</inkml:trace>
  <inkml:trace contextRef="#ctx0" brushRef="#br0" timeOffset="21327.2379">8092 7028 1129 0,'0'0'40'16,"0"0"-34"-16,0 0-1 16,-97 7 5-16,71 25 32 15,6 11-20-15,11 4-11 16,9 5 2-16,1-5-7 16,27-4 0-16,11-7 0 0,10-11 2 15,7-11-8 1,1-13 0-16,-7-1 0 15,-14-9 0-15,-11-14 8 0,-13-7 32 16,-10-4 19-16,-2-3 6 16,-15-2-29-1,-18 3-16-15,-13 5-9 0,4 6-3 16,0 11-8-16,7 10-1 16,12 4-8-16,10 6-48 15,13 15-86-15,6 6-25 16,24-3-133-16</inkml:trace>
  <inkml:trace contextRef="#ctx0" brushRef="#br0" timeOffset="22041.2702">8865 7031 1250 0,'0'0'36'0,"0"0"-36"15,0 0 4 1,0 0 7-16,107 72 38 0,-47-31-22 16,4 4-13-16,-4-2-7 15,-7-3-6-15,-9-3-1 16,-7-4-63-16,-13-9-109 16,-12-12-176-16</inkml:trace>
  <inkml:trace contextRef="#ctx0" brushRef="#br0" timeOffset="22246.0501">9151 6931 1185 0,'0'0'43'0,"0"0"-32"16,0 0-7-16,0 0 7 15,-92 91 23-15,62-32-5 16,2 7-13-16,2 0-9 15,8-1-3-15,9-5-4 16,5-6-37-16,4-13-157 16,0-15-154-16</inkml:trace>
  <inkml:trace contextRef="#ctx0" brushRef="#br0" timeOffset="23919.8063">10031 6829 1131 0,'0'0'49'0,"0"0"-33"16,0 0-12-16,0 0-2 15,0 0-1-15,-94-19 10 16,60 52-11-16,-8 14 0 15,2 10 7-15,4 5-6 16,9 0 3-16,11-5 3 16,13-7 0-16,3-8-1 15,19-8 1-15,14-7 1 16,9-9-1-16,3-10 0 16,0-6-7-16,-8-2-3 15,-4-2 3-15,-12-10 1 0,-12-4 6 16,-9-2 1-16,0-1 1 15,-14 2 16-15,-11 1-11 16,-4 6-8-16,0 8-6 16,6 2-5-16,8 0 1 15,9 2 3-15,6 10-46 16,17 3-75-16,27-3-150 16,16-8-444-16</inkml:trace>
  <inkml:trace contextRef="#ctx0" brushRef="#br0" timeOffset="24266.9809">10598 6856 1161 0,'0'0'5'0,"0"0"0"16,0 0 5-16,0 0 47 15,-83-45-17-15,59 75-40 16,-3 17 1-16,6 12 1 15,12 7 0-15,9 0 0 16,14-9 4-16,26-9 1 16,11-15 1-16,13-12-1 15,7-12 2 1,-2-9-8-16,-6-9 5 0,-11-23-4 16,-15-8 10-16,-16-12 24 0,-14-7 26 15,-7-3-3-15,-20 0-30 16,-24 6-23-16,-17 13-6 15,-18 15 0 1,-7 16-10-16,-5 12-133 16,1 14-31-16,11 18-137 15,15 10-582-15</inkml:trace>
  <inkml:trace contextRef="#ctx0" brushRef="#br0" timeOffset="25183.9709">6252 7844 856 0,'0'0'105'15,"0"0"-83"-15,0 0-7 16,0 0 81-16,0 0 38 16,0 0-29-16,-80-4-53 0,93 2-6 15,17 0-21-15,18-3-21 16,20 0 4-16,19-3 5 15,20-3-6-15,19-2-1 16,24 0-6 0,19-5 7-16,28 4-7 0,22-1 0 15,24 3-1-15,20 3 1 16,10 3 0-16,3 6 1 16,0 0-1-16,-3 0 0 15,0 0 1-15,-10 6-1 16,-10-1 0-16,-11-1-2 15,-15-1 0-15,-11 0 1 16,-19-3-1-16,-24 2 1 0,-27-2-6 16,-34 0 3-1,-34 0 3-15,-35 0 1 0,-22 0-20 16,-17 0-19 0,-4 0-37-16,-4 0-35 0,-18 0-110 15,-8 0-256-15</inkml:trace>
  <inkml:trace contextRef="#ctx0" brushRef="#br0" timeOffset="26352.3311">7041 8510 1314 0,'0'0'22'16,"0"0"-22"-16,0 0-34 15,0 0 18-15,0 0 15 0,-77 124 2 16,32-63 0-16,1-2 0 15,5-4 0-15,10-7-1 16,12-8 0-16,11-8 0 16,6-10 0-16,11-4 0 15,25-7 4 1,18-7-4-16,10-4-34 0,5 0-6 16,-2-2 7-16,-9-14 29 15,-16-4 4-15,-8-4 4 16,-13-3 17-16,-12 0 26 15,-9 0 0-15,0 4 2 16,-6 4-5-16,-8 5-1 16,3 7-12-16,2 7-17 15,1 0-6-15,2 6-8 16,-4 17-2-16,5 11 1 16,2 5 1-16,3 3 1 0,0 0 0 15,0 0-2-15,8-7 1 16,7-4-58-16,3-6-42 15,4-8-44-15,3-12-209 16</inkml:trace>
  <inkml:trace contextRef="#ctx0" brushRef="#br0" timeOffset="26683.5493">7456 8751 1100 0,'0'0'49'15,"0"0"-30"-15,0 0-16 16,0 0 1-16,0 0 34 16,-68 105-12-16,68-54-9 15,0 4-8-15,20-5-1 16,18-9 0-16,11-8 1 16,9-12-2-16,4-12 0 15,-4-9 0-15,-11-2-1 16,-14-20 8-16,-15-10 80 15,-15-6-4-15,-3-8-38 16,-22-5-20-16,-23 0-14 16,-10 5-7-16,2 9-9 15,3 12-1-15,11 10-1 0,15 14-1 16,14 1-50 0,10 19-155-16,19 11-37 0,30-3-214 15</inkml:trace>
  <inkml:trace contextRef="#ctx0" brushRef="#br0" timeOffset="26878.3281">8165 8894 592 0,'0'0'672'16,"0"0"-621"-16,122-10-50 15,-68 10 15-15,3 0 57 0,4 1-30 16,0 8-36-16,0-2-7 15,-7-1-74-15,-9-6-91 16,-20 0-186-16</inkml:trace>
  <inkml:trace contextRef="#ctx0" brushRef="#br0" timeOffset="27064.0448">8405 8703 1182 0,'0'0'73'16,"0"0"-73"-16,0 0 0 16,-1 73 78-16,1-27 21 15,9 7-40-15,7 3-37 16,-1 0-16-16,1-4-6 16,-1-6 0-16,5-7-100 0,2-12-87 15,4-9-194-15</inkml:trace>
  <inkml:trace contextRef="#ctx0" brushRef="#br0" timeOffset="27418.1763">9073 8624 1166 0,'0'0'23'0,"0"0"-23"15,-91 25 0-15,69 14 15 16,10 13 17 0,12 9 2-16,8 2-20 0,23-1-5 15,17-6 0-15,10-12-6 16,2-13-3-16,-5-13-49 16,-12-14 9-16,-13-4 23 15,-15-10 17-15,-14-16 27 16,-1-7 24-16,-28-5 10 15,-21-1-4-15,-8 6-21 16,-11 7-6-16,5 15-7 0,12 11-11 16,18 5-12-1,20 22-2-15,13 9-5 0,28 7-44 16,32-4-83 0,12-9-174-16</inkml:trace>
  <inkml:trace contextRef="#ctx0" brushRef="#br0" timeOffset="27750.227">9742 8624 1174 0,'0'0'31'0,"0"0"-30"16,0 0-1-16,0 0 24 15,-89 95 21-15,84-38-17 16,5 5-12-16,15-1-5 16,18-10-2-16,10-8-4 15,5-15 3-15,-2-11 0 16,-4-14-1-16,-10-3-3 16,-10-19 7-16,-11-15 11 15,-11-7 20-15,0-9 6 16,-30-4-21-16,-14 0-11 15,-6 7-11-15,3 8-4 0,11 17-1 16,18 15-36 0,15 7-164-16,3 11-227 15</inkml:trace>
  <inkml:trace contextRef="#ctx0" brushRef="#br0" timeOffset="28006.2542">10191 8425 1328 0,'0'0'30'16,"0"0"-22"-16,122 56-1 16,-70-1 72-16,1 12 1 15,-6 8-40-15,-11 5-26 16,-12 4-13-16,-21-1 0 0,-4 0-1 15,-37-1 0 1,-27-1-14 0,-17-8-47-16,-24-10-122 0,-12-16-89 15,-12-22-325-15</inkml:trace>
  <inkml:trace contextRef="#ctx0" brushRef="#br0" timeOffset="28518.4011">6473 8491 787 0,'0'0'27'16,"-48"113"75"-16,26-41-10 15,10 6 1-15,3 6 18 16,8 0-52-16,1 4 5 15,4 1-16-15,20-5-19 16,18-7-10-16,18-13-15 16,12-20-4-16,16-16-77 15,14-15-106-15,7-13-335 16</inkml:trace>
  <inkml:trace contextRef="#ctx0" brushRef="#br0" timeOffset="40681.3342">14448 3879 1264 0,'0'0'15'0,"107"-28"-15"16,-45 28-7-16,4 24 5 16,-3 21 2-16,-7 19 5 15,-9 11 1-15,-13 4-6 16,-11 0 0-16,-13-7-1 15,-1-10 1-15,-2-14 1 16,5-11 0-16,12-13-1 16,11-14 6-16,15-10 5 0,14-10 0 15,7-23-2 1,-3-15-5-16,-8-8 5 0,-16-10-1 16,-22-9 14-16,-20 0 21 15,-7-4-7-15,-36 12-13 16,-15 10-7-16,-10 16 0 15,-3 17 1-15,3 16-7 16,8 8-10-16,12 11-3 16,15 22-4-16,20 16 3 15,11 11 1-15,16 9 3 16,31 6 1-16,23-4-1 16,20-2-89-16,11-9-62 15,3-15-195-15</inkml:trace>
  <inkml:trace contextRef="#ctx0" brushRef="#br0" timeOffset="41006.1268">15829 4305 1105 0,'0'0'136'0,"-118"-19"-136"16,56 19-5-16,11 7 5 15,20 15 12-15,17 8 5 16,11 4-7-16,3 4-2 15,12-4-3-15,16-9 5 0,8-10 3 16,9-8 1 0,-3-7-5-16,-1-1 4 15,-5-18 2-15,-8-7 46 0,-6 1 18 16,-6-1-27-16,-6 4-28 16,-2 9 0-16,-2 4-10 15,-3 5-3-15,0 4-6 16,3 0-5-16,4 14-15 15,7 13 6 1,-1 10-11-16,2 2-40 0,1 0-88 16,-1-7-2-16,5-12-220 15</inkml:trace>
  <inkml:trace contextRef="#ctx0" brushRef="#br0" timeOffset="41302.3577">16108 4342 719 0,'0'0'553'0,"0"0"-513"0,0 0-40 16,0 0-6-16,0 0 6 15,0 0 15-15,83 97 4 16,-51-52-12-16,-7-9-7 16,-5-9 0-16,-4-10 2 15,-4-8 0-15,0-8 2 16,-2-1 11-16,2-10 23 15,3-16 59-15,-3-9-42 16,-1-5-18-16,-4-4-23 16,-2-1-10-16,-2 3-3 0,0 5-1 15,1 8-23 1,8 9-47-16,7 10-114 16,14 10-86-16,10 0-239 15</inkml:trace>
  <inkml:trace contextRef="#ctx0" brushRef="#br0" timeOffset="41544.9353">17227 4163 1413 0,'0'0'88'0,"0"0"-86"16,93-19-2-16,-41 13 34 16,6 4-20-1,-2 0-14-15,-7 2-48 0,-20 0-148 16,-27 2-97-16,-10 10-357 16</inkml:trace>
  <inkml:trace contextRef="#ctx0" brushRef="#br0" timeOffset="41692.9449">17270 4409 773 0,'0'0'249'16,"0"0"-133"0,108 33-72-16,-56-28 75 0,3-5-21 15,-2 0-75-15,-7 0-23 16,-11-11-74-16,-15-6-161 16,-20-4-595-16</inkml:trace>
  <inkml:trace contextRef="#ctx0" brushRef="#br0" timeOffset="43515.8089">18782 3751 1229 0,'0'0'52'0,"0"0"-36"16,0 0 0-16,0 0 63 15,48-84-1-15,-20 74-46 0,6 5-32 16,3 5-2-16,-4 0 1 16,-8 10-7-16,-10 10-5 15,-13 3-20-15,-2 7 4 16,-21-1 11-16,-12 3 12 16,-3-2 4-16,4-5 2 15,6-6 0-15,13-3 0 16,11-2 0-1,2 0-3-15,12 4 3 0,24-1 11 16,18 1 2-16,13 0-10 16,9-2-3-16,2-4-104 0,-3-7-209 15</inkml:trace>
  <inkml:trace contextRef="#ctx0" brushRef="#br0" timeOffset="43705.3867">19514 3741 1407 0,'0'0'0'0,"0"0"-4"16,82 45 4-16,-16-8 11 16,13 5 29-16,1 3-35 15,0-2-5-15,-8-5-62 0,-13-11-104 16,-13-11-191-16</inkml:trace>
  <inkml:trace contextRef="#ctx0" brushRef="#br0" timeOffset="43906.2345">19795 3632 1202 0,'0'0'82'0,"0"0"-49"16,0 0-33-16,0 0-5 15,0 0 5-15,-75 114 7 16,65-43 4-16,2 7-5 0,2-4 5 16,3-2-7-1,3-9-4-15,0-6-45 0,12-15-117 16,16-17-203-16</inkml:trace>
  <inkml:trace contextRef="#ctx0" brushRef="#br0" timeOffset="44281.6868">20388 3632 1350 0,'0'0'133'0,"0"0"-133"15,0 0-38 1,0 0 11-16,-25 88 20 15,1-37 7-15,0 4 0 0,2-3 5 16,10-7-5-16,6-5 0 16,6-8-20-16,2-10-24 15,15-7 3-15,4-12 2 16,-3-3 38-16,0-1 1 16,0-12 21-16,1-1 4 15,-1 5 16-15,0 3 14 16,0 6-7-16,3 0-33 15,3 10-15-15,0 12-1 16,-2 8-1-16,-4 5-4 0,-3 0 3 16,-3 4 3-1,0-4 0-15,4-5-75 16,10-10-59-16,6-9-180 0</inkml:trace>
  <inkml:trace contextRef="#ctx0" brushRef="#br0" timeOffset="44606.026">21047 3763 1181 0,'0'0'101'0,"0"0"-89"16,0 0-12-16,-87 19 0 0,70 16 15 15,11 13-11-15,6 8 1 16,13 4 8-16,24-7 7 15,12-10-8-15,3-16 0 16,-4-13 2 0,-10-11-2-16,-10-3 6 15,-9-7 54-15,-10-15 13 0,-7-9-38 16,-2-10-21-16,-17-6-14 16,-19-3-11-16,-11 2-1 15,-3 2-6-15,5 11-23 16,13 12-49-16,18 14-141 15,14 9-185-15</inkml:trace>
  <inkml:trace contextRef="#ctx0" brushRef="#br0" timeOffset="44780.4016">21561 3801 1328 0,'0'0'107'16,"0"0"-77"-16,0 0-21 15,0 0-4-15,100 47 29 16,-65-13-23-16,0 5-5 16,-4 1 0-16,1 0-6 15,-4-3-32-15,-2-8-110 16,-6-7-36-16,-12-13-292 16</inkml:trace>
  <inkml:trace contextRef="#ctx0" brushRef="#br0" timeOffset="44986.9701">21767 3673 1131 0,'0'0'158'0,"0"0"-158"16,0 0 4-16,-74 79-4 15,52-33 50-15,0 9 18 16,3 6-52-16,5 3-7 15,5-4 1-15,9-6-10 16,0-10-111-16,24-14-189 16</inkml:trace>
  <inkml:trace contextRef="#ctx0" brushRef="#br0" timeOffset="45356.0438">22413 3495 1279 0,'0'0'13'0,"0"0"-13"16,-109 7-9-16,67 37 9 16,3 19 2-16,10 16-2 0,9 9 2 15,16-1 5 1,4-2-2-16,27-9-1 0,13-13-4 15,2-16-19-15,-2-21-15 16,-10-13 15-16,-12-10 19 16,-12-3 4-1,-6-9 100-15,0-14-13 16,-21-7-4-16,-17-2-63 0,-9 1-14 16,-4 8-6-16,8 9-4 15,10 14-3-15,15 0-15 16,18 24-108-16,16 5-49 15,40-1-210-15</inkml:trace>
  <inkml:trace contextRef="#ctx0" brushRef="#br0" timeOffset="45664.3633">22996 3621 1210 0,'0'0'68'0,"0"0"-52"16,-105 8-16-16,64 36 0 16,7 15 9-16,13 15 1 15,21 10 21-15,16-3-12 16,35-8-3-16,21-14 1 0,4-20 1 16,0-15-2-1,-6-23 0-15,-7-1 0 16,-13-25 46-16,-11-13 2 0,-14-11-18 15,-17-8-13-15,-8-7-8 16,-24-4-23-16,-28 0 2 16,-15 11-8-16,-11 11 2 15,-2 22-35-15,5 24-45 16,2 7-105-16,10 32-76 16,7 7-387-16</inkml:trace>
  <inkml:trace contextRef="#ctx0" brushRef="#br0" timeOffset="46215.0823">18882 4582 285 0,'0'0'949'15,"0"0"-915"-15,0 0-33 16,0 0 3-16,0 0 93 16,0 0 1-16,119-12-98 15,48 5 1-15,50-2 3 16,39-2-3-16,37 3 2 15,38 8-2-15,31 0 5 16,32 22 11-16,22 7-15 16,2 2 0-16,-12-10 0 0,-33-12 1 15,-44-9 0-15,-42-9 2 16,-45-16 0-16,-44-4-2 16,-41-4-4-16,-41 2 1 15,-43 3-21-15,-34 9-65 16,-36 9-33-16,-11 7-20 15,-33 3-274-15</inkml:trace>
  <inkml:trace contextRef="#ctx0" brushRef="#br0" timeOffset="48251.2129">19720 5017 1086 0,'0'0'197'16,"0"0"-101"-16,0 0-73 15,0 0 23-15,0 0 21 16,0 0-40-16,0 0-27 16,16 3-11-16,-3 34-8 0,3 17 19 15,-1 7 0-15,0 2 2 16,-5-2-1-16,-1-6 0 15,-2-4-1 1,-1-8-16-16,2-4-75 0,3-12-38 16,5-10-103-1,6-13-317-15</inkml:trace>
  <inkml:trace contextRef="#ctx0" brushRef="#br0" timeOffset="48799.3022">20408 5025 1258 0,'0'0'37'0,"0"0"-19"16,-126-39-18-16,76 41 0 16,4 27 7-16,7 17-1 15,11 8-5-15,15 10 2 16,13-2 0-16,16-7 1 15,30-11 6-15,16-14-1 16,10-16-6-16,4-11-3 16,-10-3-8-16,-13-20 8 15,-14-13 5-15,-12-6 11 16,-9-6 37-16,-3-2-11 16,-3 2 9-16,-2 7-16 15,4 11-2-15,-5 11-9 16,-2 11-12-16,3 5-12 15,4 5-7-15,5 22-11 0,6 9 14 16,0 6 1-16,-5-3-1 16,1-1-5-16,-3-5-4 15,8-4 2-15,5-5-7 16,5-10-4-16,5-5 4 16,-2-9 12-16,0 0 6 15,-3-15 10-15,-1-12 0 16,-5-7 13-16,-8-4 30 15,-8-4-25-15,-9 1-16 16,-5 3 10-16,-8 6-16 0,-22 7 2 16,-16 10-8-16,-10 9-11 15,-12 6-15-15,1 16-21 16,8 20-133-16,14 3-88 16,19-2-427-1</inkml:trace>
  <inkml:trace contextRef="#ctx0" brushRef="#br0" timeOffset="49183.3456">21191 4789 1330 0,'0'0'53'0,"0"0"-24"16,0 0-23-16,0 0 21 15,0 0-27-15,0 0-33 16,-37 124 33-16,15-12 18 16,-4 11 0-16,-4 8-12 0,-7-3 0 15,-2-11 0 1,-1-13 5-16,4-19-11 0,12-17-65 16,5-15-44-16,8-21-63 15,-2-20-103-15</inkml:trace>
  <inkml:trace contextRef="#ctx0" brushRef="#br0" timeOffset="49551.8685">20542 4622 1203 0,'0'0'68'0,"0"0"-27"15,0 0-15-15,0 0-26 16,0 0-17-16,-15 106 16 15,-12-11 1-15,-13 11 13 0,-11 4-10 16,-7 2 0 0,-6-3 0-16,6-10-1 15,9-20-2-15,19-17 0 16,21-18-73 0,9-18-62-16,22-19-113 0,14-7-487 0</inkml:trace>
  <inkml:trace contextRef="#ctx0" brushRef="#br0" timeOffset="50136.9909">21475 3365 915 0,'0'0'24'16,"0"0"-15"-16,0 0 59 16,0 0 14-16,0 0-82 15,0 0-31-15,-80 102 31 16,33-3 33-16,-7 15-6 16,-3 4-21-16,-1-3 3 15,6-14 2-15,10-11-2 16,14-16-4-16,10-16-4 15,6-10 6-15,3-13-4 0,6-9 1 16,3-11-4-16,0-5-42 16,0-10-89-16,18 0-97 15</inkml:trace>
  <inkml:trace contextRef="#ctx0" brushRef="#br0" timeOffset="50700.3929">23283 3592 785 0,'0'0'39'0,"0"0"-10"15,0 0 59-15,0 0 50 16,0 0-47-16,0 0-15 16,4-62-51-16,-4 62-25 15,0 9-9-15,-6 18-14 16,-13 16 22-16,-9 18-5 15,-10 14 12-15,-1 11-2 16,-4 10 9-16,-3 0-10 16,7-3 18-16,5-13-14 15,7-10-3-15,8-15 4 0,8-10-2 16,1-13-1-16,7-9-5 16,1-9-5-16,2-11-99 15,0-3-215-15</inkml:trace>
  <inkml:trace contextRef="#ctx0" brushRef="#br0" timeOffset="51323.254">24891 4351 1140 0,'0'0'104'0,"87"-17"-82"16,-26 6 0-16,11 1 77 15,3 4-20-15,0 0-53 16,-6 4 2-16,-9 2-28 16,-17 0-1-16,-17 0-115 15,-23 12-123-15,-6 6-142 16</inkml:trace>
  <inkml:trace contextRef="#ctx0" brushRef="#br0" timeOffset="51463.6835">24964 4570 967 0,'0'0'84'16,"0"0"-50"-16,97 16 77 16,-31-12-5-16,12-4-80 15,5 0-8-15,-1 0-18 16,-13 0-84-16,-24-10-157 15,-26-11-513-15</inkml:trace>
  <inkml:trace contextRef="#ctx0" brushRef="#br0" timeOffset="58647.6909">26467 3959 1389 0,'0'0'56'16,"0"0"11"-16,0 0-60 15,0 0-2-15,0 0 33 16,0 0-38-16,0 0-22 15,10 50 21-15,-10 14-9 16,-12 4 9-16,-13-2 1 16,-8-5 0-16,2-10 0 15,-1-9 0-15,10-11 0 0,6-9-1 16,8-11-21-16,8-4 22 16,0-3-12-16,21-2 12 15,16-1-4-15,13-1 7 16,5 0-3-16,-5-3 0 15,-5-10 12-15,-6-1-12 16,-9-6 2-16,-5-1 5 16,-4-2 15-16,-5-1-15 15,-5-2 4-15,-7 4-2 16,-2 6-3-16,-2 5-2 16,0 7 0-16,0 1 1 15,0 3 5-15,0 0-10 16,0 20-16-16,0 14 11 15,0 15-4-15,0 5 9 0,1 3 0 16,13 0 0-16,4-4-10 16,2-6-13-16,4-8-91 15,2-9-43-15,-1-17-221 16</inkml:trace>
  <inkml:trace contextRef="#ctx0" brushRef="#br0" timeOffset="59112.644">27444 4150 926 0,'0'0'260'0,"0"0"-251"16,-97-61 0-1,53 56-5-15,-2 3 16 0,4 2 2 16,4 9-14-16,12 14-10 15,16 9 2-15,10 8 0 16,28 6 2-16,26 6-2 16,18 3 4-16,5-3-2 15,-7-1 2-15,-11-7-8 16,-18-3 3-16,-15-7-1 16,-19-5-11-16,-7-9 7 15,-24-8 2-15,-25-12-4 16,-14 0 13-16,-7-18-5 0,-3-12 20 15,8-3 20-15,15 1 25 16,16-1-15-16,19 8 20 16,15 1 0-16,22 1-41 15,29 1-23-15,25 3-6 16,11 1-6-16,-2-1 3 16,-12 2 6-16,-25-3 0 15,-21 1-3-15,-23-5-1 16,-4-6-2-16,-24-2-29 15,-22-2-110-15,-9 2-31 16,5 3-189-16</inkml:trace>
  <inkml:trace contextRef="#ctx0" brushRef="#br0" timeOffset="60350.5995">28497 4023 1137 0,'0'0'89'15,"0"0"-44"-15,0 0 37 0,0 0 16 16,0 0-8 0,0 0-73-16,7-38-17 15,4 60-19-15,6 13-2 16,8 15 20-16,5 8 1 16,0 3 0-16,-5 1 1 15,-4-3 1-15,-8-3-4 0,-5-6-1 16,-3-6-56-16,-5-9-51 15,0-10-28-15,0-13-110 16,0-12-160-16</inkml:trace>
  <inkml:trace contextRef="#ctx0" brushRef="#br0" timeOffset="60612.2772">28866 4118 960 0,'0'0'104'0,"0"0"-67"16,-84-40-33-16,57 40 30 15,2 0 29-15,3 18-48 16,6 14-12-16,8 10 5 16,8 5-6-16,11 6 13 15,22-2 13-15,11-6-18 16,6-6-2-16,1-8-8 15,-6-10-62-15,-3-11-129 16,-5-10-176-16</inkml:trace>
  <inkml:trace contextRef="#ctx0" brushRef="#br0" timeOffset="61151.3476">29072 4176 812 0,'0'0'166'16,"0"0"-83"-16,0 0-4 15,0 0 10-15,0 0-48 16,0 0-31-16,15 13-8 16,4 17-1-16,6 4 7 15,3 2-8-15,2 1 2 16,-1 0-1-16,-4-6-1 0,-7-8-35 16,-9-6-12-1,-3-10-12-15,-3-7 10 16,-3 0 49-16,0-6 15 15,1-14-2-15,2-6-12 0,2-3 21 16,2-2 28-16,5 5-11 16,0 0 10-16,0 6-4 15,-2 9-12-15,-3 4 10 16,-3 7 3-16,1 0-39 16,2 0-7-16,3 14-31 15,2 6 28-15,3 0 3 16,0 0-3-16,0-1-1 15,0-5-26-15,0-7-9 16,-3-4 23-16,-3-3 10 16,3-2 6-16,-5-11 6 15,2-3-3-15,-3 0 15 0,1 5 11 16,-2 6 17-16,0 5 5 16,-1 0-16-1,2 0-34-15,6 10-1 0,3 12-13 16,4 4 10-16,-1 1 6 15,2 0-1-15,0-3 1 16,3-2 2-16,5-5 1 16,4-1-6-16,5-9-47 15,1-7-90-15,-2-5-88 16,-3-24-247-16</inkml:trace>
  <inkml:trace contextRef="#ctx0" brushRef="#br0" timeOffset="61412.4248">29990 3860 525 0,'2'-78'481'0,"0"10"-354"16,1 17-30-16,0 20 36 16,-2 15-8-16,-1 14-29 15,0 2-65-15,0 3-31 16,0 39 0-16,0 22-17 16,2 30 17-16,-2 24 8 15,0 10 2-15,0 8 8 16,-9 3-12-16,-15-4 8 15,-9-4-14-15,-4-7 6 16,4-14-6-16,10-14 0 16,16-21-42-16,7-18 5 15,4-19-37-15,16-23-101 0,-1-15-109 16,4-14-380-16</inkml:trace>
  <inkml:trace contextRef="#ctx0" brushRef="#br0" timeOffset="61813.9556">30376 4140 1297 0,'0'0'55'0,"0"0"10"16,0 0-50-16,0 0 15 0,0 0-30 15,0 0-42 1,0 96 42-16,0-27 0 0,-6-1 7 15,3-5-13-15,1-8 6 16,2-11-47-16,0-10 7 16,2-14-16-16,7-13 21 15,2-7 28-15,3-4 7 16,2-21 30-16,2-4 29 16,0-3-1-16,-3 4 12 15,-3 7-22-15,-5 7 11 16,-1 9-17-16,1 5-30 15,7 0-12-15,8 19-1 0,6 10 1 16,7 6-8 0,-1 1 13-16,-2-1-5 15,-4-4 0-15,-2-3-6 16,-1-3-3-16,-3 1-62 0,-1-2-87 16,-10-8-61-16,-11-7-264 15</inkml:trace>
  <inkml:trace contextRef="#ctx0" brushRef="#br0" timeOffset="62454.7588">26555 5106 1070 0,'0'0'164'0,"0"0"-162"16,0 0-2-16,0 0 26 16,160 5 2-16,-41-2-7 15,33-1-20-15,31-1 2 16,26-1 30-16,25 0-14 0,25 0 11 16,17 0-15-1,12 0-14-15,2 4 18 0,-9 1-14 16,-4 4-4-1,-11-1 13-15,-10 2-10 0,-9-3-4 16,-23 0 0-16,-19-2 5 16,-23-1 6-16,-31-2-9 15,-34 0 2-15,-32-2-4 16,-39 0-3-16,-27 0 3 16,-14 0-14-16,-5 0-87 15,-12 0-24-15,-18 1-119 16,-9-1-301-16</inkml:trace>
  <inkml:trace contextRef="#ctx0" brushRef="#br0" timeOffset="79311.0001">14495 7497 1335 0,'0'0'39'0,"30"-80"-32"16,9 51-6-16,7 8 30 16,9 11 15-16,7 10-14 15,3 18-32-15,-2 29-3 0,-9 17-3 16,-14 13-1 0,-16 9 7-16,-13 1-1 0,-8-4-20 15,-3-13 1 1,6-13-10-16,7-15 4 0,10-15 23 15,13-16-4-15,10-11 6 16,7-11-6-16,2-22 13 16,0-13-6-16,-6-9 0 15,-12-12 6-15,-13-9 5 16,-18-7-6-16,-6-3 20 16,-28 3 16-16,-18 10-26 15,-4 14 28-15,-3 18-8 16,4 17-26-16,11 16 2 15,10 8-11-15,10 5 0 16,6 28 0-16,12 12-6 0,0 10 4 16,27 7 2-16,18 0 0 15,7-1-5-15,9-4 5 16,0 0-41-16,-4-3-94 16,-9-8-109-16,-16-11-354 15</inkml:trace>
  <inkml:trace contextRef="#ctx0" brushRef="#br0" timeOffset="79826.2089">15658 7882 1018 0,'0'0'47'0,"0"0"-41"15,-96-11-2-15,75 11 93 16,0 10-55-16,8 9-26 15,1 9-6-15,4 1-5 16,4 3-5-16,4 1 0 16,0-2 5-16,3-3 6 15,14-8-8-15,3-4 1 0,1-11 10 16,0-5-11-16,-2-4 7 16,-1-17-4-16,-4-8-5 15,-4-7 48-15,-1 3 5 16,-5 0-4-16,-2 7 16 15,0 8-34-15,-1 7 5 16,1 7-17-16,1 4-12 16,3 0-6-16,5 13-2 15,6 13 0-15,5 7-2 0,2 6 0 16,-4 1 0 0,0-1-33-16,-2-4-90 0,-3-7-57 15,-2-12-116-15,-2-12-622 16</inkml:trace>
  <inkml:trace contextRef="#ctx0" brushRef="#br0" timeOffset="80116.4889">15896 7919 1192 0,'0'0'94'15,"0"0"-94"-15,0 0 4 16,0 0-4-16,0 0 17 0,60 78 7 15,-32-37-24-15,-4-4 2 16,-3-1-9-16,-2-8 7 16,-2-9-15-16,-7-9 9 15,-2-10 0-15,-2 0 6 16,1-21 18 0,-1-13-4-16,-1-5 29 0,-5-3 5 15,0 1-8-15,0 3-6 16,0 1-29-16,0 4-10 15,0 4-35-15,12 5-87 16,16 3-133-16,10 3-495 16</inkml:trace>
  <inkml:trace contextRef="#ctx0" brushRef="#br0" timeOffset="80356.8679">16759 7706 1273 0,'0'0'73'0,"0"0"-69"15,0 0 5-15,111-18 23 16,-56 18-8-16,-2 0-24 15,-9 0-34-15,-15 0-58 16,-19 3-129-16,-10 5-126 16</inkml:trace>
  <inkml:trace contextRef="#ctx0" brushRef="#br0" timeOffset="80491.2466">16798 7869 756 0,'0'0'82'15,"0"0"0"-15,0 0 53 16,0 0 6-16,111 40-42 15,-72-40-29-15,0 0-62 16,-4 0-8-16,-6-6-91 16,-8-8-211-16</inkml:trace>
  <inkml:trace contextRef="#ctx0" brushRef="#br0" timeOffset="82493.5924">18042 7392 1266 0,'0'0'30'0,"0"0"-3"16,0 0-11-16,0 0-16 16,0 0-3-16,0 0-8 15,-11 102 7-15,-4-43 4 16,-7-4 0-16,-3-2-1 15,0-6 6-15,-1-5-5 16,3-10 0-16,8-7 3 0,5-10-5 16,9-7 2-16,1-6 0 15,19-2 9 1,18 0-4-16,14 0-5 0,4-6-7 16,8-6-15-16,-6 0 20 15,-4-2-2-15,-7-2 4 16,-10 1-2-1,-12-4 4-15,-10 1-2 0,-8 0 4 16,-6-2 1-16,0-1 2 16,-17 4 5-16,-5 1-5 15,-5 4 18-15,2 2-13 16,5 6 17-16,7 4 11 0,7 0-37 16,6 12-3-1,0 19-1-15,0 10 1 16,20 7 5-16,9 3 0 0,-2-2-5 15,0-5 0-15,-3-6-67 16,-7-8-21-16,-2-12-101 16,3-13-122-16</inkml:trace>
  <inkml:trace contextRef="#ctx0" brushRef="#br0" timeOffset="82927.1339">18795 7535 1156 0,'0'0'31'0,"0"0"-20"15,-115-22-3-15,70 22-5 16,5 9 30-16,9 10-30 0,11 5 8 16,17 3-11-16,3 8 0 15,32 3 8-15,14 3-4 16,8 3-2-16,4 0-2 15,-4 3-7-15,-11-2 4 16,-13-2-15-16,-15-6-19 16,-15-10 8-16,-7-11 2 15,-24-7 27-15,-13-9 2 0,-6-3 31 16,0-18 41 0,5-6-21-16,18-5 15 15,14-4 11-15,13-3-41 16,16-2-9-16,21 1-17 15,11 2-8-15,6 1 7 0,-5 7-10 16,-12 3-1-16,-15 7 6 16,-14 6 0-16,-8 0-6 15,-9 1 0-15,-25 3-19 16,-15 1-34-16,-7 9-99 16,4 0-36-16,12 0-204 15</inkml:trace>
  <inkml:trace contextRef="#ctx0" brushRef="#br0" timeOffset="83386.1667">19456 7513 1310 0,'0'0'54'16,"0"0"-54"-16,0 0 0 15,92 28 15-15,-44 7 19 0,4 8 11 16,-1 6-45-1,-5 1 3-15,-3-7-3 16,-8-1-36-16,-8-7-55 0,-6-12-55 16,-5-12-158-16,-8-11-380 15</inkml:trace>
  <inkml:trace contextRef="#ctx0" brushRef="#br0" timeOffset="83572.6378">19710 7461 1088 0,'0'0'105'16,"0"0"-103"-16,0 0 20 15,0 0 33-15,-81 117-13 16,60-59-2-16,-6 6-37 0,-3 4 3 16,-2-5-6-16,-1-5-10 15,4-11-99-15,9-16-298 16</inkml:trace>
  <inkml:trace contextRef="#ctx0" brushRef="#br0" timeOffset="84745.6136">20715 7361 1165 0,'0'0'45'0,"0"0"-45"16,0 0 0-16,0 0 11 15,-93-1-2-15,73 19 5 16,9 4-4-16,10 2-7 16,1 4 5-16,19 1 7 15,17 1 5-15,12 2 15 0,4 1-21 16,-1 1 1-16,-4 0-3 16,-8 0-8-1,-9-4-6-15,-14-4 2 0,-13-5 0 16,-3-5-6-16,-34-9 8 15,-21-7-4-15,-21 0-27 16,-9-21-119-16,-2-14-104 16,7-9-307-16</inkml:trace>
  <inkml:trace contextRef="#ctx0" brushRef="#br0" timeOffset="84901.9399">20644 7357 1163 0,'0'0'82'15,"132"-15"-55"-15,-59 15 19 0,-2 0 26 16,-7 12-13 0,-4 12-59-16,-4 5 0 0,-4 3-91 15,-14-2-186 1,-19-7-720-16</inkml:trace>
  <inkml:trace contextRef="#ctx0" brushRef="#br0" timeOffset="85143.1385">20048 8222 1214 0,'0'0'32'0,"154"25"-14"0,-35-19 13 16,20-6 80-16,13 0-9 15,-1-3-66-15,-12-4 5 16,-24-3-41-16,-30 3 3 16,-23 5-7-16,-26 2-66 15,-23 0-146-15,-13 0-212 16</inkml:trace>
  <inkml:trace contextRef="#ctx0" brushRef="#br0" timeOffset="85419.1907">20391 8501 1399 0,'0'0'46'16,"0"0"-46"-16,0 0 9 15,0 0 14-15,53 73 14 16,-27-21-30-16,-6 4 4 16,-8 0-11-16,-8-1-1 15,-4-6-12-15,0-6-106 16,0-7-23-16,0-10-83 16,0-10-106-16</inkml:trace>
  <inkml:trace contextRef="#ctx0" brushRef="#br0" timeOffset="85842.4954">21190 8549 948 0,'0'0'371'0,"-81"-52"-342"16,11 38-29-16,-9 10 4 15,-5 4 6-15,11 0 27 16,18 18-12-16,22 7-20 15,26 6-5-15,14 5 0 0,38 5 6 16,19 4-5 0,12 1-1-16,2-3-1 0,-4 0-22 15,-5-6 8 1,-16-5-10-16,-18-3-5 0,-22-5 9 16,-13-7-12-16,-13-6 30 15,-26-5 1-15,-10-6 4 16,-11 0 28-16,1-13 16 15,3-6 17-15,10-5-10 16,12-3-13-16,13 0-5 16,16-1-11-16,5 0-17 15,26-1 4-15,14-1-11 16,7 3 2-16,0 3-7 16,-3 4 10-16,-9 0-5 0,-6-1 0 15,-9 2-4-15,-3-1-17 16,-4-4-68-1,3 1-114-15,7-1-212 16</inkml:trace>
  <inkml:trace contextRef="#ctx0" brushRef="#br0" timeOffset="86492.2003">22001 7900 1039 0,'0'0'172'0,"0"0"-119"16,0 0-38-16,0 0 10 15,0 0-12-15,0 0-4 16,40 66-2-16,-26-26-6 16,2 3 5-16,1-2-6 15,1-5 0-15,-2-6-1 16,0-12 1-16,-5-12-8 16,1-6-1-16,-2-4 5 15,1-19-1-15,1-5 5 0,0-3 0 16,-3-3 1-16,1 3 5 15,-1 5-5-15,-3 9 22 16,-1 9 5-16,-2 8 14 16,2 0-39-16,1 10 0 15,3 13-4-15,-1 4 2 16,4 3 5-16,-3-5-6 16,1-3 3-16,3-6 0 15,1-8-2-15,2-8-1 16,-1 0 0-16,3-10 2 15,-1-12-2-15,-3-5 0 16,-1 3 0-16,-3 6 6 16,-6 5-6-16,-1 9 8 15,0 4 22-15,3 4-29 16,3 17 6-16,3 5 0 0,2 3-3 16,-3 1 10-16,3-4-13 15,0-5 3-15,3-6-4 16,6-9-6-16,5-6-61 15,5-13-65-15,3-17-85 16,-2-11-62-16,-4-6-145 16</inkml:trace>
  <inkml:trace contextRef="#ctx0" brushRef="#br0" timeOffset="86676.4371">22831 7840 602 0,'0'0'257'0,"25"-77"-95"0,-20 63-15 16,-5 8-1-16,0 6-21 15,0 2-81-15,0 25-36 16,0 15 19-16,0 15 7 15,0 8-19-15,-6 10 8 16,-2 5-14-16,-4 1 2 16,2-3-9-16,-1-9-2 15,5-9-6-15,2-11-58 16,4-5-131-16,0-12-50 16,18-10-269-16</inkml:trace>
  <inkml:trace contextRef="#ctx0" brushRef="#br0" timeOffset="86977.3565">23501 8072 1038 0,'0'0'153'0,"0"0"-130"16,-112-43-20-16,78 43 10 15,11 2-9-15,13 20 9 16,10 11-13-16,3 10 5 15,24 4 0-15,5 5-2 16,8-4 0-16,-4-5 9 16,-7-5-10-16,-10-2 33 15,-7-5 5-15,-9-4-7 16,-3 0 31-16,-2-6-30 16,-23-6 2-16,-14-5 14 15,-13-10-27-15,-12 0-5 0,0-2-18 16,4-14-5-16,8-3-47 15,21-6-269-15</inkml:trace>
  <inkml:trace contextRef="#ctx0" brushRef="#br0" timeOffset="87255.9169">24189 7932 664 0,'0'0'707'0,"0"0"-633"16,0 0-67-16,116 0-4 15,-58 0 38-15,5 0-12 16,2 0-25-16,-3 0-8 16,-13 3-87-16,-18-2-116 15,-25-1-158-15</inkml:trace>
  <inkml:trace contextRef="#ctx0" brushRef="#br0" timeOffset="87420.4807">24318 8161 1309 0,'0'0'113'16,"100"0"-86"-16,-31 0 52 16,1 0-44-16,-2-5-20 15,-8-1-15-15,-12-1-58 16,-15-7-246-16,-17-5-768 16</inkml:trace>
  <inkml:trace contextRef="#ctx0" brushRef="#br0" timeOffset="97564.1822">21591 8425 956 0,'0'0'59'0,"0"0"-54"15,0 0 2-15,-85-50-7 16,54 49 1-16,-10 1 21 0,-17 11 15 16,-21 22-31-16,-25 12 0 15,-22 16 6-15,-21 6-10 16,-7 4 13-16,3-3 21 15,14-3-15-15,21-6 10 16,22-6-19-16,20-7 3 16,18-7 8-16,17-9-21 15,12-9 9-15,9-5-11 16,11-6 2-16,4-4-3 0,3-3 1 16,0 1-36-16,0-4-94 15,0 0-154-15</inkml:trace>
  <inkml:trace contextRef="#ctx0" brushRef="#br0" timeOffset="99680.1514">21145 9657 1182 0,'0'0'25'0,"0"0"-19"16,143-63 17-16,-59 49 9 15,2 5 46-15,-5 9-10 16,-13 0-68-16,-23 13 0 16,-20 10 0-16,-20 1-30 15,-5-1 23-15,-15 3-1 16,-18-2 8-16,-2-3 0 16,2 0 6-16,13-1-8 15,18 2 2-15,2 7 0 16,33 5-2-16,9 8 4 15,2-1-2-15,-9-1 1 16,-20-4 5-16,-15-3-6 16,-10-8 1-16,-33-6 17 15,-14-10 54-15,-12-9-37 16,-7 0-15-16,-6-20-20 16,4-12-10-16,7-12-225 0,20-5-502 15</inkml:trace>
  <inkml:trace contextRef="#ctx0" brushRef="#br0" timeOffset="100390.2253">18831 7226 1050 0,'0'0'8'15,"0"0"-8"-15,0 0 0 16,-127 48-5-16,65 9 5 16,-13 17 8-16,-18 15 1 15,-17 9 9-15,-12 6 11 16,-2-7-14-16,12-11 21 15,22-16-5-15,26-18-21 16,24-15 11-16,22-12-19 16,13-7 0-16,5-8-2 15,11-6-59-15,16-4-180 16</inkml:trace>
  <inkml:trace contextRef="#ctx0" brushRef="#br0" timeOffset="101311.2295">18067 6572 973 0,'0'0'9'0,"-104"-9"-9"16,51 9-1-16,6 1 1 15,9 13 0-15,13 5 2 16,14 6 0-16,11 9-2 15,22 4 0-15,30 6 5 16,18 2-2-16,7 4 10 16,-5 4-12-16,-14 3 1 15,-21-3-4-15,-25-4-1 0,-12-15 1 16,-28-12 2-16,-18-16 0 16,-9-7 27-16,-8-14 115 15,-3-19-44-15,7-6-28 16,12-3-28-16,19-5 3 15,20 2 6-15,8 0-29 16,22 2-7-16,13 0-15 16,4 2 0-16,-5 5 7 15,-9 4-4-15,-9 7-3 16,-13 7 0-16,-3 2-45 16,-12 5-51-16,-24 2-97 0,-16 3-128 15</inkml:trace>
  <inkml:trace contextRef="#ctx0" brushRef="#br0" timeOffset="115788.8167">25556 7403 176 0,'0'0'815'16,"0"0"-712"-16,0 0-59 16,0 0 22-16,0 0 27 15,0 0-42-15,0 0-26 16,0 0-25-16,38-60-33 15,-53 83 30-15,-9 6-1 16,-3 3 4-16,2-3 2 16,3-3 0-16,3-1-2 15,6-4 0-15,6-2 2 16,7-3-5-16,0 0 3 16,10-1 0-16,20-1 14 0,13 0-14 15,5-1 8-15,7-4-8 16,0-4-6-16,-4-3 4 15,-8-2-4-15,-8 0 6 16,-10-15 2 0,-7-3 4-1,-11-3-5-15,-7-1 2 0,0-4-1 0,0 4 22 16,-13 1-12-16,1 5 3 16,3 7 20-16,3 6-16 15,5 3 7-15,1 0-26 16,-2 10-19-16,2 18 19 15,0 6-1-15,0 6 2 16,3-1-4-16,9 1 8 0,-1-5-5 16,0-4 0-16,-3-5-46 15,1-5-37-15,4-6-45 16,2-10-117-16,6-5-198 16</inkml:trace>
  <inkml:trace contextRef="#ctx0" brushRef="#br0" timeOffset="116108.7364">26222 7394 733 0,'0'0'327'16,"0"0"-247"-16,0 0-44 16,0 0-18-16,0 0 3 15,0 0-7-15,-48 70-7 16,45-10 15-16,3 2-17 0,30-5 1 15,19-8 15 1,13-13-18-16,6-14 10 0,-7-15-8 16,-10-7 0-1,-9-6 6-15,-14-23 27 0,-10-8 48 16,-13-10-21-16,-5-5-42 16,-20-6-3-16,-22 4-20 15,-7 4 8-15,-8 10-14 16,4 16 6-16,4 17-13 15,10 7-89-15,7 28-94 0,10 10-93 16</inkml:trace>
  <inkml:trace contextRef="#ctx0" brushRef="#br0" timeOffset="116314.0876">25313 7974 1265 0,'0'0'182'0,"0"0"-178"16,106 31 7-16,2-14-6 15,28-1 52-15,14 3-3 16,8-2-50-16,-7 0-5 16,-19-1 1-16,-22-2-115 0,-27-3-132 15,-30-2-236 1</inkml:trace>
  <inkml:trace contextRef="#ctx0" brushRef="#br0" timeOffset="116822.465">25928 8382 76 0,'0'0'1188'15,"0"0"-1119"-15,0 0-50 16,0 0-18-16,94-51 57 15,-34 51-32-15,7 0-19 16,-4 12-1-16,-16 2-6 16,-16-2 0-16,-18 0 0 15,-13-2-23-15,0-1 19 16,-16 3 0-16,-10 0 3 16,-4 2-1-16,4-1 2 15,9 8 0-15,12 4-2 16,5 4 7-16,0 2-5 15,12-5 0-15,-5-5 3 0,-7-1 2 16,0-8 3-16,-20-5 37 16,-18-4 31-16,-12-3-34 15,-4 0 8-15,-1-8-29 16,9-4-14-16,13 2-3 16,16 1-4-16,17-1-29 15,21 1-43-15,39-7-317 16</inkml:trace>
  <inkml:trace contextRef="#ctx0" brushRef="#br0" timeOffset="117134.494">27463 7883 1366 0,'0'0'60'0,"0"0"-50"15,0 0-7-15,119-6-3 16,-61 10 0-16,3 8-3 16,-3-2-66-16,-11-3-110 15,-23-4-190-15</inkml:trace>
  <inkml:trace contextRef="#ctx0" brushRef="#br0" timeOffset="117296.1702">27413 8088 732 0,'0'0'381'16,"0"0"-292"-16,140 45-58 16,-69-31 74-16,6-3-25 0,6 1-67 15,0-4-13-15,-12-5-103 16,-16-3-197-16</inkml:trace>
  <inkml:trace contextRef="#ctx0" brushRef="#br0" timeOffset="125728.6959">28617 7768 814 0,'0'0'163'0,"0"0"-103"15,0 0-8-15,0 0 47 16,0 0-13-16,0 0-17 15,0 0-50-15,0 0-14 16,0-50-5-16,0 66-23 16,0 11 23-16,0 14 0 15,0 8 4-15,4 3 12 16,6 5-9-16,-1-1 8 16,0 2-6-16,2-1 0 0,-4-7-9 15,-1-5 0 1,-3-9 1-16,-3-8-6 0,0-8-35 15,0-11-86-15,-18-9-211 16</inkml:trace>
  <inkml:trace contextRef="#ctx0" brushRef="#br0" timeOffset="126495.3646">25719 6811 963 0,'0'0'39'15,"0"0"-24"-15,0 0-15 16,0 0 52-16,0 0-35 16,0 0-6-16,0 12-12 0,5 7 2 15,-1 0 4-15,2 4 16 16,-3-3-15-16,-2 4 2 15,5 2-8-15,-1 1 3 16,1 1-11-16,-3-3-57 16,-3-12-315-16</inkml:trace>
  <inkml:trace contextRef="#ctx0" brushRef="#br0" timeOffset="129538.4811">29009 7919 696 0,'0'0'172'16,"0"0"-90"-16,0 0-27 16,0 0 62-1,0 0-23-15,0 0-18 0,0 0-32 16,-31-65-6-16,51 61-26 16,6 1-9-16,8 2 1 15,0 1-2-15,-2 0-2 16,-4 0 0-16,-8 7-3 15,-4 3 2-15,-10 1-6 16,-6 4-3-16,0 1 5 16,-9 1-1-16,-10 1 6 0,1-2 0 15,6 0-10 1,9 3 6-16,3 5-9 16,10 2-1-16,16 1 9 15,-3 4 6-15,-3-5-1 0,-13-1 0 16,-7-1 3-1,0-5-3-15,-15-6 10 0,-14-3 8 16,-12-7 29-16,-2-3-17 16,-2 0-6-16,11 0-16 15,9 0-8-15,9 3 0 16,6 1-93-16,7-2-130 16,3-2-273-16</inkml:trace>
  <inkml:trace contextRef="#ctx0" brushRef="#br0" timeOffset="133082.4803">29449 8141 869 0,'0'0'132'16,"0"0"-131"-16,0 0 4 16,0 0-5-16,0 0 0 15,0 0 2-15,-4 1 4 16,4-1-3-16,0 0 4 15,0 0 23-15,0-3 53 16,0-7-27-16,0 2-7 0,0 0-19 16,-2 5 10-1,-4 0-35-15,0 3 4 0,3 0 2 16,0 0-8-16,3 0-5 16,0 0 2-16,0 0 0 15,0 3-7-15,4 4-21 16,12-7-176-16,0 0-397 15</inkml:trace>
  <inkml:trace contextRef="#ctx0" brushRef="#br0" timeOffset="133974.2071">29782 7950 630 0,'0'0'372'16,"0"0"-327"-16,0 0-3 15,0 0 66-15,0 0-54 16,0 0-7-16,72-65-41 15,-33 65 2-15,3 0-9 16,2 12 2-16,-6 0-1 0,-6 3 0 16,-14-3 1-16,-8 1-4 15,-10-4-4-15,0 1 1 16,-24 0-3-16,-6 1 12 16,-3 3-3-16,5 4 0 15,9 2 3-15,13 5-5 16,6 3 2-16,0 4-5 15,19 3-2-15,1 0-5 16,-1-3 12-16,-8-7-6 16,-11-6 6-16,0-9-5 15,-19-6 10-15,-16-4 2 16,-11-1 57-16,-3-15-24 0,4 0 4 16,10 4 2-1,13 3-42-15,13 6 3 16,9 3-7-16,0 0-35 15,22 0-85-15,17 4-165 0,9-1-594 16</inkml:trace>
  <inkml:trace contextRef="#ctx0" brushRef="#br0" timeOffset="134428.6447">30374 7979 814 0,'0'0'80'0,"0"0"-31"16,0 0 28-16,90-47 55 16,-62 41-71-16,-3 5-19 15,-3 1-31-15,-3 0-6 16,-3 0 5-16,-9 5-10 15,-4 7 0-15,-3 2-4 16,0-1-6-16,-10 2 9 16,-9 0 1-16,0-3 0 15,5 1-1-15,5 1 1 0,9 4 0 16,0 2 0-16,7 9 7 16,11 2-10-16,-1 1 3 15,-3 0 0-15,-3-8-4 16,-7-5 6-16,-4-11-2 15,0-3 11-15,-13-5-8 16,-19 0 45-16,-9-3 8 16,-1-7-27-16,0 0-3 15,12 6-24-15,10 4-2 16,9 0 0-16,11 9-127 16,0 2-136-16,14-3-503 15</inkml:trace>
  <inkml:trace contextRef="#ctx0" brushRef="#br0" timeOffset="135756.8323">30620 7863 1051 0,'0'0'45'0,"0"0"-15"16,0 0 10-16,0 0 44 0,0 0 6 16,0 0-56-16,-10-57-25 15,10 57-9-15,0 0-34 16,0 12 28-16,0 6 3 15,-3 6 3-15,-6 4-6 16,-6 6 8-16,-4 2-2 16,-6 3 0-16,-3 0 7 15,-2 1-9-15,2 1 2 16,3-5 0-16,4-3 1 16,9-6-1-16,4-8 0 15,4-8 1-15,4-7 9 16,0-4-10-16,0 0 8 15,0 0 1-15,6-14 23 16,11-6-28-16,3-7-4 16,1-8 0-16,-1-1 9 0,-3-4-12 15,-1 0 3-15,-3 0 0 16,-3 5 5-16,-2 7-2 16,-1 6 16-16,-4 11 20 15,0 5-34-15,-1 6 19 16,-2 0-24-16,0 0-14 15,0 10 7-15,0 15-16 16,-15 5 23-16,-5 7 0 16,-4 0 5-16,-1 1-6 15,3-1 1-15,4-3 0 16,3-3-7-16,6-6 11 16,3-5-4-16,3-6 0 15,0-4-11-15,3-4 10 16,0-2-4-16,0 1 5 15,6 2 4-15,16 2-1 0,8 1 2 16,6 0-3-16,6 1 2 16,4-1-8-16,2-1-9 15,-1-2-12-15,-3-4 22 16,-7-2 4-16,-9-1-1 16,-10 0 5-16,-6-7 5 15,-7-7-9-15,-5-4-1 16,0-4 0-16,-6-1 4 15,-12 0-3-15,-5 0-1 0,3 4 3 16,3 3 8-16,2 6-11 16,9 6 0-16,3 3 0 15,3 1 14-15,0 0-14 16,0 5-2 0,0 18 0-16,0 12 2 0,0 4 25 15,0 3-12 1,6 2-12-16,3-3 21 0,1 3-18 15,3 1 2-15,3-2-3 16,0 0-3-16,1-6-13 16,-5-7-116-16,-3-14-154 15,-8-14-594-15</inkml:trace>
  <inkml:trace contextRef="#ctx0" brushRef="#br0" timeOffset="137236.2596">31383 7915 649 0,'0'0'405'15,"0"0"-360"-15,0 0-42 16,0 0 55-16,0 0 19 16,0 0-11-16,0 0-27 15,0-24-24-15,0 24 2 16,0 0-13-16,0 0-4 16,0 0 15-16,0 0-15 0,0 0 0 15,0 4-4-15,4 11 2 16,4 7-1-16,3 2 3 15,0 5 0-15,2 1 2 16,-2-1 2 0,-2 2-4-16,-2-2 0 15,0-1 5-15,-3-4-9 0,-4-2 4 16,0-6-2-16,0-3-6 16,0-7 9-16,0-6-1 15,0 0 0-15,0 0 12 16,0-2-7-16,0-15 10 15,0-7-11-15,0-5 3 16,0-1-5-16,4 3 5 16,11 0-2-16,4 5 4 15,4 5-10-15,-5 5 2 0,0 9 0 16,-5 3 4-16,0 0-5 16,-1 16-4-16,3 7-1 15,-3 3-6-15,-3-1 7 16,0-3 4-16,-4-1 0 15,-2-4-8-15,0-4 8 16,0-5 0-16,-2-4-3 16,2-4-2-16,3 0 5 0,4-14 12 15,4-6-8 1,2-3 2-16,-2 1-4 0,-4 4 5 16,-1 7 18-1,-4 5 1-15,-4 6 19 16,1 0-35-16,1 4-10 15,1 16-9-15,2 10 8 16,3 2 1-16,-2 0 0 0,3-1 6 16,1-8-7-16,1-4 1 15,6-6-4-15,3-7-14 16,8-6-97-16,3-14-17 16,3-20-67-16,-1-12 4 15,-7-13 104-15,0-11 63 16,-2-4 28-16,2 0 69 15,-2 7 67-15,-1 14 17 0,-5 20-15 16,-5 14-14-16,-8 12-6 16,-3 5-65-16,-2 2-36 15,1 16-17-15,-1 23-15 16,-1 18 15-16,0 16 19 16,0 11-16-1,-6 6 10-15,-4 3-11 0,-2-8 0 16,1-3 1-16,4-11-3 15,4-11-26-15,3-8-89 16,12-13-137-16,12-14-134 16</inkml:trace>
  <inkml:trace contextRef="#ctx0" brushRef="#br0" timeOffset="137536.1725">32615 8081 1026 0,'0'0'95'0,"0"0"-78"16,0 0 29-16,-96-68 1 16,74 68-21-16,9 16-10 15,9 19-11-15,4 12-5 16,16 12 10-16,17 7-7 16,4 2 13-16,1-4 2 15,-9-10-8-15,-11-5 9 16,-8-12 0-16,-10-5 12 15,0-11 1-15,-15-4-14 0,-16-7 6 16,-18-4-12 0,-17-3-2-16,-9-3 8 0,-6 0-18 15,-7 0-29-15,2 2-162 16,3 0-238-16</inkml:trace>
  <inkml:trace contextRef="#ctx0" brushRef="#br0" timeOffset="138003.0809">28435 8949 1106 0,'-84'0'99'0,"15"2"-87"0,23 3-3 15,38-2 1-15,28-2 60 16,59-1 5-16,43 0-74 16,41 0 2-1,34-3-2-15,36-10 5 0,32 4 6 32,23 6 35-32,13 3-4 0,5 15-3 0,-8 14-31 15,-19 2 7-15,-25-5-16 16,-31-2 1-16,-35-6-2 15,-30-3 1-15,-25-6-9 16,-17-2-34-16,-13-5-94 16,-22-2-48-16,-25 0-216 15</inkml:trace>
  <inkml:trace contextRef="#ctx0" brushRef="#br1" timeOffset="149385.2213">638 10853 802 0,'0'0'401'0,"0"0"-305"16,0 0-60-1,0 0 47-15,0 0-6 16,0 0-58-16,-21-41-19 15,45 65-12-15,6 9 12 0,6 13-5 16,-5 8 9-16,-4 8-4 16,-3 5 0-16,-8 3 5 15,-8-6-9-15,-8-6 4 16,0-13-7-16,0-14 6 16,0-14-33-16,0-11 3 15,-3-6 16-15,-3-2 15 16,-5-21-1-16,-2-12 1 15,4-7-6-15,0-2 4 0,9 1 4 16,0 7 1 0,0 6 2-16,3 8 2 0,18 7-14 15,6 3 4-15,10 2-6 16,6 0 2-16,1 1 3 16,-1-4-2-16,-6-2-11 15,-10-6-22-15,-6-1 23 16,-15-7 9-16,-6-3 7 15,-2-5 9-15,-17 0-5 16,-5 3 16-16,0 5 24 16,2 4-26-16,1 7 18 15,12 5 3-15,3 6-13 16,4 4 12-16,1 3-22 16,1 0 0-16,0 0-16 0,15 19-23 15,13 15 23-15,4 10-3 16,-1 7 3-16,0 4 0 15,-4-3 2-15,0 0-2 16,-3-5 0-16,0-4-34 16,7-10-128-16,-1-12-132 15,0-15-471-15</inkml:trace>
  <inkml:trace contextRef="#ctx0" brushRef="#br1" timeOffset="149547.8603">1317 10994 1244 0,'0'0'63'0,"0"0"-60"0,0 0 7 16,0 0 8-1,0 0-18-15,0 0-107 16,18-16-104-16,-2 16-355 0</inkml:trace>
  <inkml:trace contextRef="#ctx0" brushRef="#br1" timeOffset="149978.1025">1426 10704 1240 0,'0'0'86'0,"0"0"-43"16,0 0 7-16,0 0-14 16,0 0-36-16,0 0-14 0,52 63 13 15,-13-23 1-15,4 0-4 16,-1-9 4-16,-3-8-42 15,-8-9 6-15,-7-9-2 16,-6-5 33-16,-8-6 5 16,-7-19 5-16,-3-6 22 15,0-3-11-15,0 4 37 16,0 10-13-16,0 7-12 16,-1 9 15-16,1 4-43 15,0 6-18-15,3 15-5 16,13 9 16-16,5-1 7 15,6-5 0-15,13-9-9 0,5-10 3 16,0-5-6-16,1-15 12 16,-10-15 7-16,-11-9 6 15,-13-2 44-15,-10-1-6 16,-2 0-29-16,-17 9 7 16,-17 6-19-16,-12 12-8 15,-5 13-2-15,0 2 0 16,11 18-3-16,11 14-29 15,22 7-86-15,7 3-72 16,34-5-133-16</inkml:trace>
  <inkml:trace contextRef="#ctx0" brushRef="#br1" timeOffset="150144.0473">2129 10657 1323 0,'0'0'54'0,"0"0"-30"16,0 0-22-16,0 0-2 16,0 0-41-16,0 0-131 15,77-6-280-15</inkml:trace>
  <inkml:trace contextRef="#ctx0" brushRef="#br1" timeOffset="150450.9223">956 11492 1184 0,'0'0'185'0,"0"0"-129"15,0 0-39-15,0 0 42 16,179-94-11-16,-45 43-32 16,17-4-3-16,4-6 5 15,-1 0-18-15,-11 2 15 16,-15 6-15-16,-23 13-12 0,-28 13-2 16,-33 15-79-16,-25 12-110 15,-19 2-88 1,-36 18-175-16</inkml:trace>
  <inkml:trace contextRef="#ctx0" brushRef="#br1" timeOffset="150644.723">987 11497 1097 0,'0'0'101'16,"0"0"-69"-16,0 0-21 15,0 0 155-15,99-22-30 16,29-18-98-16,26-8-28 15,11-7-6-15,1-1 15 0,-6 1-18 16,-23 6 4-16,-28 8-5 16,-33 10-46-16,-34 12-135 15,-28 6-107 1,-14 7-296-16</inkml:trace>
  <inkml:trace contextRef="#ctx0" brushRef="#br1" timeOffset="154122.3689">3085 11164 843 0,'0'0'288'0,"0"0"-237"15,0 0-51-15,0 0-8 16,0 0-21-16,3 73 29 16,-3-16 22-16,0 11-14 15,0 7 1-15,0-3-5 16,3-8 3-16,21-11-5 15,10-17 4-15,12-15-4 16,4-13 12-16,3-8-12 0,1-7 7 16,-2-21-1-1,-4-12-2-15,-6-14-3 0,-7-9-2 16,-15-10 2-16,-8-2 7 16,-12 2-10-16,-21 6 10 15,-25 5 0-15,-10 10-8 16,-12 11 10-16,-4 13-10 15,4 17-2-15,5 11 10 16,12 1-10-16,17 27 7 16,13 13-7-16,20 9-8 15,2 7 8-15,36-4 0 16,17-6 4-16,13-10 4 16,3-9-7-16,2-9 2 15,-2-10 4-15,-7-7-4 16,-11-2 1-16,-9 0-3 0,-19-11-1 15,-6-3-1-15,-9 1-82 16,-3 3-105-16,1 3-152 16</inkml:trace>
  <inkml:trace contextRef="#ctx0" brushRef="#br1" timeOffset="154257.134">3788 11421 1060 0,'0'0'121'15,"0"0"-102"-15,0 0 6 0,0 0 55 16,0 0-56 0,0 0-24-16,-8 16-98 15,11-10-192-15</inkml:trace>
  <inkml:trace contextRef="#ctx0" brushRef="#br1" timeOffset="156883.3889">4992 11050 1191 0,'0'0'21'0,"0"0"-14"15,0 0 4-15,0 0-6 16,0 0-4-16,0 0-1 16,-100 59 7-16,71 6-8 15,1 4 1-15,7 0 0 16,3-8-1-16,12-8 3 16,6-11-2-16,0-14 0 15,0-12-28-15,12-16 4 16,0-3 19-16,3-27 5 0,0-12 0 15,0-8 1 1,-5-6-1-16,-2-3 2 0,-1 1 7 16,-4 4-9-16,5 6 15 15,-2 12 10 1,0 14 34-16,1 11-21 0,-1 10-5 16,6 1-28-16,10 14-5 15,5 19-3-15,9 10-1 16,0 9 4-16,-2 3-1 15,-4 0 3-15,0-3-2 16,-5-1 0-16,-1-3-52 16,-6-10-73-16,-6-11-143 0,-12-16-422 15</inkml:trace>
  <inkml:trace contextRef="#ctx0" brushRef="#br1" timeOffset="157400.3179">4887 11315 1084 0,'0'0'65'15,"0"0"-15"-15,0 0-20 16,0 0-22-16,125-64 22 16,-42 58-24-16,9 1 6 15,1-3-20-15,-13-3 8 16,-14-4-42-16,-22-7 2 16,-18-3 2-16,-16-3 38 15,-10-2 4-15,0 2 25 16,-14 2 28-16,-3 7-27 0,7 8 11 15,4 6 13-15,4 5-40 16,2 0-14-16,0 20-29 16,8 12 29-16,5 7-2 15,1 9 5-15,-1 2-3 16,-3-5 0-16,-2-2 2 16,2-10-6-16,2-6 3 15,4-7-18-15,-2-11 18 16,5-6-13-16,1-3 14 15,7-3 2-15,-2-9 6 16,5-3-8-16,-2 5 0 16,0 3 0-16,2 5-8 15,-3 2 8-15,-4 2-5 16,-7 11-20-16,-10 6-24 16,-6-2 39-16,-12-2 4 0,-21 1 6 15,-16-6 2-15,-12-8 1 16,-3-2 20-16,1 0 21 15,14-1-30-15,18-6 5 16,14 1-19-16,17 0 4 16,12 3-9-16,34 3-98 15,20 0-178-15,7 0-211 16</inkml:trace>
  <inkml:trace contextRef="#ctx0" brushRef="#br1" timeOffset="157816.7612">6291 11255 1067 0,'0'0'53'0,"0"0"-11"15,0 0-4-15,0 0 10 16,-97-66 2-16,58 80-42 16,5 18-1-16,7 5-9 15,14 6 2-15,13-5 0 16,7-2 3-16,26-11 5 15,7-13-5-15,6-8-3 16,-2-4-13-16,-5-16 10 16,-8-15-7-16,-7-6 10 15,-12-6 2-15,-8-7 8 0,-4-6-7 16,-9-4 6-16,-16-2-1 16,-1 2 34-1,4 9 0-15,6 11 19 16,10 15 12-16,4 11-48 0,2 10 4 15,0 4-26-15,0 2 0 16,8 27-6 0,11 13-2-16,3 16 5 0,-3 11 2 15,-2 4 1-15,-3 2-4 16,-4 0 1-16,4-1-32 16,-4-2-38-16,5-8-116 15,0-11-72-15,4-19-323 16</inkml:trace>
  <inkml:trace contextRef="#ctx0" brushRef="#br1" timeOffset="158376.0024">6727 11212 1158 0,'0'0'50'0,"0"0"16"15,0 0-66-15,0 0-1 16,0 0 1-16,0 0 8 15,-15 86-3-15,15-45 1 16,4-5-6-16,14-7-1 16,3-8-36-16,6-7-50 15,-2-14-36-15,-1-2-27 16,-2-21 77-16,-8-9 73 16,-2-4 12-16,-5-2 86 0,-5 2 18 15,-2 4-13-15,0 10-1 16,0 7-26-16,-2 10-22 15,2 5-25-15,0 8-29 16,0 17-12-16,8 10-1 16,10 3 24-16,10-3-11 15,4-2 0-15,-1-8 0 16,7-4-12-16,0-11-6 16,2-5-19-16,8-5 10 15,0-12-12-15,1-16 38 16,-3-10 1-16,-7-10 0 0,-11-9 12 15,-4-11 0 1,-12-5 10-16,-11 3 30 16,-1 6-13-16,-6 17 28 0,-14 15-14 15,-1 15-45 1,3 17 20-16,-3 2-27 0,9 31 1 16,2 15-2-16,5 11 3 15,5 2-8-15,6 3 5 16,15-7 0-16,6-9-6 15,-2-6 6-15,6-13-63 16,-2-14-124-16,-2-13-312 16</inkml:trace>
  <inkml:trace contextRef="#ctx0" brushRef="#br1" timeOffset="161361.4411">8281 11178 1261 0,'0'0'23'15,"0"0"11"-15,0 0-31 16,0 0 8 0,0 0-9-16,0 0 0 0,0 0-2 15,26 72 0-15,-14-32 6 16,7-5-12-16,2-4 6 16,3-9-29-16,4-6-1 15,2-10-18-15,0-6 7 16,1-7 16-16,-7-15-10 15,0-6 35-15,-12-3 0 16,-6 1 2-16,-5 5 41 0,-1 3 10 16,0 8 0-1,0 7-2-15,0 7-38 0,0 0-13 16,0 12-11-16,0 12 10 16,14 4 0-16,7 1 1 15,10-5 0-15,9-6-1 16,5-6 0-1,6-9-5-15,-2-3-5 0,-6-9 11 16,-10-14 0-16,-12-3 0 16,-15-5 44-16,-6-5 36 15,-13-6-33-15,-23 1 8 16,-14 3-32-16,-8 5-20 16,3 10 8-16,6 7-9 15,16 7 2-15,15 6-4 0,11 3-24 16,7 0-69-16,16 0-120 15,26 0-90-15,16 0-376 16</inkml:trace>
  <inkml:trace contextRef="#ctx0" brushRef="#br1" timeOffset="161754.3883">8985 10918 1109 0,'0'0'46'0,"0"0"-43"16,0 0 35-16,0 0-14 15,0 0-17-15,0 0-4 16,59 100-3-16,-44-50 4 16,-1 3-4-16,-3-2 7 15,-2-6-9-15,3-7 2 16,1-11 0-16,5-5-7 0,5-8 4 16,5-13-23-16,2-1 1 15,0-5-13-15,-8-16 38 16,0-7 3-16,-10-2-1 15,-4 1 31-15,-5 1 10 16,1 9 11 0,-4 7 12-16,0 9-38 0,3 3-5 15,2 0-23-15,4 20-24 16,4 2 19-16,-1 0 6 16,2 1-1-16,-1-5 0 0,2-3 7 15,4-7-7-15,0-2 0 16,0-2 1-16,-2-4 9 15,0 0-10 1,-4 0-1-16,-4-10-17 0,-4-2-93 16,-5-5-111-16,0-3-225 15</inkml:trace>
  <inkml:trace contextRef="#ctx0" brushRef="#br1" timeOffset="162077.6252">9670 10816 1031 0,'0'0'51'16,"0"0"63"-1,0 0-3-15,0 0-34 0,0 0-77 16,0 0-9-16,29 85 9 16,-6-29 8-16,0 5-7 15,-1 2 20-15,-10 2-21 16,-3-3 4-16,-3-4-2 16,-3-9-2-16,2-7-40 15,5-10-62-15,2-13-143 0,7-13-618 16</inkml:trace>
  <inkml:trace contextRef="#ctx0" brushRef="#br1" timeOffset="162422.7">10060 11193 1101 0,'0'0'61'0,"0"0"-46"16,0 0-14-16,106 1 19 15,-60-1 14-15,3 0-32 16,2-10 1-16,-6-8-3 16,-12-5 1-16,-14-2 6 15,-15 0-6-15,-4 0 15 16,-12 5 35-16,-21 9-35 0,-8 6-5 16,-4 5-11-16,2 16 2 15,14 20 0-15,10 8 1 16,19 4 17-16,0 1 51 15,22-5-29-15,10-7 1 16,2-9-21-16,2-11-20 16,1-7 23-16,4-7-24 15,3-3 8-15,-5 0-9 16,-9-17-43-16,-15-1-117 16,-15-4-28-16,-9-5-245 0</inkml:trace>
  <inkml:trace contextRef="#ctx0" brushRef="#br1" timeOffset="162780.5074">9366 10783 1014 0,'0'0'143'15,"0"0"-102"-15,0 0-34 16,0 0 55-16,0 0 6 16,0 0-39-16,18 11-29 15,0-4-3-15,1 2-36 16,-5-3-105-16,-4-4-190 16</inkml:trace>
  <inkml:trace contextRef="#ctx0" brushRef="#br1" timeOffset="165468.23">11804 11245 243 0,'0'0'739'0,"0"0"-606"16,0 0-77-16,-18-83 4 16,-14 71 5-16,-11 9-26 15,-8 3-11-15,-7 10-2 16,2 15-25-16,8 5 4 15,17 1 0-15,17-4-2 16,14-4-6-16,8-4 5 16,32-9-2-16,20-7 13 0,11-3-13 15,7-13-33 1,-2-21-23-16,-9-9 13 16,-10-12 35-16,-23-8 8 15,-12-7 5-15,-22-3 14 0,0 0 12 16,-22 4 20-16,-6 11-3 15,1 16 3-15,9 18 3 16,9 13-24-16,8 11-15 16,1 10-15-16,0 27-9 15,3 16 9-15,17 14 2 16,4 6 1-16,3-1-2 16,-3 0-1-16,-2-4-8 0,-4-6 4 15,-4-7-57-15,3-9-86 16,3-15-42-16,2-15-300 15</inkml:trace>
  <inkml:trace contextRef="#ctx0" brushRef="#br1" timeOffset="166049.1908">12181 11178 1196 0,'0'0'57'0,"0"0"-51"16,0 0 3-16,0 0 19 0,127-81-20 16,-78 62-1-1,-7 5-7-15,-18-3 4 0,-11 4 2 16,-10 4 27-16,-3 2 12 16,-9 1-19-16,-15 6-22 15,-7 0-3-15,0 0-1 16,4 13-9-16,12 4 7 15,12 3-7-15,3-1 7 16,15 3-2-16,15-4 5 16,6-2-2-16,-2-4-14 15,-7-5-17-15,-15 1 24 16,-12 0-3-16,0 2 2 16,-20 8 9-16,-14 3 0 15,-3 1 2-15,7 3-2 0,12 0 2 16,18 0-3-16,12 0 1 15,33-3 0-15,14-6 10 16,10-7-10-16,4-7-3 16,0-2-68-16,-9-10-28 15,-14-16 44-15,-16-5 55 16,-15-7 4-16,-16-3 46 16,-3 2 20-16,-3 4 11 15,-12 12-14-15,2 8-15 16,4 10-6-16,9 5-26 15,0 8-20-15,9 15-13 16,12 11 13-16,0 3 4 16,1-3-4-16,-4-5 3 15,-6-4-7-15,-4-5-2 16,-3-8-83-16,-2-10-20 16,-3-2-151-16</inkml:trace>
  <inkml:trace contextRef="#ctx0" brushRef="#br1" timeOffset="166195.8633">12729 10761 1196 0,'0'0'15'16,"0"0"-15"-16,0 0-5 0,0 0-70 15,0 0-22-15,0 0-245 16</inkml:trace>
  <inkml:trace contextRef="#ctx0" brushRef="#br1" timeOffset="166565.6613">13085 11085 968 0,'0'0'30'0,"0"0"-30"16,20 74 0-16,-5-44 6 15,2-2-6-15,5-6 3 16,0-8-1-16,-1-7-2 16,-5-7 6-16,2-3 0 0,-4-15 45 15,0-10 47-15,-2-5-23 16,2-1-3-16,-1 1-23 16,5 2-6-16,0 5 0 15,6 9-19-15,0 8 8 16,-2 9-16-16,2 0-16 15,0 9-5-15,-2 14 0 16,-2 4-4-16,-4 1 8 16,-1 1 0-16,-5-1 1 15,-1-3-4-15,2-3 7 16,2-2-3-16,4-3 0 16,2-3-69-16,5-6-57 15,-6-8-149-15,-6 0-694 16</inkml:trace>
  <inkml:trace contextRef="#ctx0" brushRef="#br1" timeOffset="166694.2462">13475 10793 63 0,'0'0'952'15,"0"0"-952"-15,0 0-138 16,0 0 7-16</inkml:trace>
  <inkml:trace contextRef="#ctx0" brushRef="#br1" timeOffset="167553.9629">13849 11011 1037 0,'0'0'46'0,"0"0"-39"16,0 0-4-16,2 89 34 15,1-64 0-15,-2-6-24 16,2-3-8-16,2-7-5 16,2-4 7-16,5-5-1 15,3 0 9-15,3-2-1 16,-3-11-8-16,3-3 26 16,-6 1 3-16,-4 2-15 0,-2 5 3 15,-4 4-8-15,3 4 0 16,2 0-15-16,8 0-22 15,1 14 21 1,8 1-5-16,1 0 0 0,4 0 0 16,2-3-9-16,2-4 3 15,6-6-2-15,3-2 4 16,5 0 6-16,1-15 7 16,-2-11-3-16,-5-3 11 15,-10-3 10-15,-12 1 26 16,-13 8 8-16,-6 4 9 15,-7 9-14-15,-21 8-34 16,-4 2-16-16,-1 10-1 16,5 14-14-16,9 2 14 15,7-1-2-15,7-2 2 0,5-7-5 16,0-6 5-16,12-7-12 16,11-3 4-16,0 0-22 15,3-9-5-15,-2-9 10 16,0-4 6-1,-7 1 18-15,-6 1-2 0,-5 7 4 16,-6 4 23-16,0 8 23 16,0 1 2-16,0 7-48 15,-3 21-2-15,-2 13 2 16,5 12 8-16,0 12 1 16,2 13-3-16,10 15-2 15,4 11 0-15,-5 5-4 16,-4 0 4-16,-6-6-10 15,-1-8 6-15,0-7 0 0,-19-11 5 16,-8-13-2-16,-7-12-3 16,-9-18 0-16,-5-12 2 15,-9-18-1-15,-5-4 3 16,-12-20 5-16,-3-20 1 16,5-13-7-16,19-9 0 15,29-4 0-15,24-3 2 16,37 2 5-16,38 2-7 15,28 4-3-15,22 1 4 16,6-2 3-16,-16 5-12 16,-27 6 5-16,-36 8 0 15,-35 7-2-15,-20 5 2 0,-45 3-2 16,-31 1 0 0,-24 0-91-16,-10 1-160 0,5-1-364 15</inkml:trace>
  <inkml:trace contextRef="#ctx0" brushRef="#br1" timeOffset="170098.8329">15572 10649 1221 0,'0'0'20'0,"0"0"-15"16,0 0-5-16,0 0 0 15,0 0 10-15,38 95-5 0,-23-38 3 16,-2 6-8-16,-4 3 0 15,-4-3-1 1,-2-3 2-16,-2-6-1 0,-1-4 2 16,3-9 5-16,1-8-11 15,5-8 4-15,7-9 0 16,7-4 6-16,10-6-5 16,5-6 9-16,3 0-2 15,-2-4-3-15,-6-10-6 16,-5-5 1-16,-4-2-65 15,-4-2-90-15,0-4-161 0</inkml:trace>
  <inkml:trace contextRef="#ctx0" brushRef="#br1" timeOffset="170524.4803">15553 10956 542 0,'0'0'555'15,"0"0"-481"-15,0 0-59 16,0 0 7-16,142-30 13 16,-69 26-11-16,3 1-24 15,-3 0-4-15,-6 1 3 16,-10-3-50-16,-12 1-37 16,-11-2 4-16,-15 0 32 15,-11 2 52-15,-8 2 3 16,0 2 8-16,0 0 22 15,0 0-17-15,-6 8-11 0,-6 12 27 16,0 7-7-16,8 3 2 16,4 1-12-16,0 0-11 15,25-1 10-15,14-7-5 16,13-7 2-16,8-8 0 16,-4-8-5-16,-8 0-6 15,-13-16 6-15,-13-8 29 16,-13-7 63-16,-9-4-25 15,-3-2-24-15,-27-1-12 16,-12 7-34-16,-10 6 4 0,-6 10-7 16,4 12-12-1,3 3-49-15,18 6-138 16,17 13-189-16</inkml:trace>
  <inkml:trace contextRef="#ctx0" brushRef="#br1" timeOffset="173173.8283">17458 10981 989 0,'0'0'59'16,"0"0"-51"-16,0 0 10 0,0 0 48 15,-95-56-33-15,52 55-14 16,2 1-17-1,4 0 3-15,9 2-5 0,13 9 0 16,15 6 0-16,4 4 0 16,30 5 7-16,16 5-7 15,11-1 0-15,0-2 1 16,-4 0-5 0,-10-3 4-16,-11 0 0 0,-16-7-4 15,-12-3-6-15,-8-4 7 16,-19-4-1-16,-20-1 4 15,-11-5 12-15,-5-1-1 16,4 0 5-16,6 0 14 16,15 0-18-16,15 0 4 0,11 0-16 15,4-1 1-15,6-2-3 16,24-1-105-16,13-3-163 16,14-3-15-16</inkml:trace>
  <inkml:trace contextRef="#ctx0" brushRef="#br1" timeOffset="173764.8589">18038 10999 995 0,'0'0'61'16,"0"0"-41"-16,0 0 32 0,-86-41 33 16,44 41-44-1,-4 10-8-15,6 15-33 16,8 7 6-16,13 3 1 0,18 3-6 15,1 1-1-15,29-6 9 16,19-5-2-16,13-8-4 16,8-12-3-16,3-8-19 15,-4 0 5-15,-8-15-18 16,-12-14 16-16,-16-6 11 16,-12-7 2-16,-17-6 3 15,-3-6 4-15,-12-2 9 16,-12 4 25-16,6 7-15 15,2 11 21-15,8 15 24 16,7 11-54-16,1 6 7 0,0 2-21 16,4 10-16-1,14 19 9-15,3 10-1 0,1 8 8 16,-2 3 0-16,-5 2 6 16,1-2-12-1,-2-7 0-15,0-3-50 0,0-11 11 16,-1-9-30-16,-1-10 41 15,-1-10 21-15,0 0 12 16,-1-10 1-16,-1-14 5 16,1-2 3-16,-3-2 38 15,1 0-4-15,0 3-4 16,3 8 2-16,-2 6-24 16,2 8 5-16,4 3-21 15,1 3-11-15,5 16 11 16,-2 5-10-16,-2 3 10 0,-3 0-3 15,0 3 5-15,1-2-10 16,1-3 0-16,10-3-56 16,8-4-16-16,12-6-110 15,5-9-131-15</inkml:trace>
  <inkml:trace contextRef="#ctx0" brushRef="#br1" timeOffset="174250.8128">19002 11089 748 0,'0'0'347'15,"0"0"-265"-15,-52-80-40 0,26 68 31 16,-6 8-24-16,2 4 3 16,3 4-49-16,2 20 1 15,10 5-4-15,12 5 2 16,3 4-2-16,30-3 0 16,13-3 0-16,2-13 2 15,-2-9-1-15,-6-10-1 16,-7 0 0-16,-9-12 7 15,-6-14-3-15,-9-5 4 16,-6-4-5 0,0-5 23-16,-18 3-12 0,3 1 4 15,2 13-2-15,13 9-12 16,0 8 2-16,22 6-6 16,16 1-15-16,3 21 10 15,-3 4 2-15,-12 4 3 0,-9-2-3 16,-8 0-7-1,-6-3 7-15,-3-6 1 0,0-3 2 16,0-3-6-16,0-7 6 16,12-2-5-16,13-4 2 15,9 0-18-15,4-12 13 16,-4-9 6-16,-8-10 2 16,-10-1 35-16,-10-5 13 15,-6 1-12-15,-3 3-2 16,-20 3-32-16,-2 8 8 0,1 7-10 15,2 11-12 1,2 4 12-16,10 15-103 16,8 11-86-16,2 1-167 15</inkml:trace>
  <inkml:trace contextRef="#ctx0" brushRef="#br1" timeOffset="174848.1059">19690 11255 1114 0,'0'0'76'16,"0"0"-67"-16,0 0 56 0,62-87 23 15,-30 56-40-15,1-1-12 16,-3-5-33-16,-5-5 12 16,-7-6 13-16,-9-8-28 15,-9-4 21-15,0-3-21 16,-14 1 4-16,-15 7 4 15,-4 8-2-15,0 15 2 16,6 11 15 0,8 13-21-16,5 8 1 0,3 14-3 15,3 26-9-15,8 15 3 16,0 12 10-16,12 7-4 0,15-2 0 16,4 0 3-1,4-9-8-15,0-10-23 16,-4-8-83-16,1-12-28 15,-6-13-113-15,-4-15-444 0</inkml:trace>
  <inkml:trace contextRef="#ctx0" brushRef="#br1" timeOffset="175056.4078">20312 11162 1254 0,'0'0'50'0,"0"0"-38"0,0 0-12 15,0 0 16 1,0 0 6-16,14 95-17 0,-14-66-5 16,0-7-106-16,-8-5-256 15</inkml:trace>
  <inkml:trace contextRef="#ctx0" brushRef="#br1" timeOffset="179763.6604">21430 10816 769 0,'0'0'358'16,"0"0"-330"-16,0 0-1 15,-117-33 18-15,80 37 18 16,-3 23-38-16,3 6-20 16,8 9-3-16,13 3-2 0,14 3 0 15,2-2-1-15,33-3 1 16,21-7-3-16,13-10-51 15,11-10-60 1,8-9-79-16,-1-7-78 0,-9-3-264 16</inkml:trace>
  <inkml:trace contextRef="#ctx0" brushRef="#br1" timeOffset="180011.7552">21803 10999 749 0,'0'0'191'16,"0"0"-40"-16,-11-90-66 15,-10 74 0-15,-1 12-39 16,1 4-15-16,0 2-26 15,7 21-4-15,8 6-2 0,6 3-2 16,7 2 3-16,24-4 1 16,14-5 2-16,8-8 1 15,7-5-4-15,-9-11-2 16,-9-1 0-16,-21-3 2 16,-15-14 0-16,-6-6 20 15,-20-3-5-15,-23 0 10 16,-8 2-8-16,-4 6-14 15,2 7-6-15,11 8 3 16,13 3-11-16,17 3-8 16,12 13-102-16,11 4-103 15,23-1-130-15</inkml:trace>
  <inkml:trace contextRef="#ctx0" brushRef="#br1" timeOffset="180846.2551">22074 10901 983 0,'0'0'58'0,"0"0"10"15,0 0-10-15,0 0 48 16,0 0-61-16,0 0-44 16,0 0 0-16,77-22-1 15,-57 39 0-15,3 3 0 16,-1 1 0-16,0 4-4 0,-2 0 4 15,-2 0 0 1,-3 0-4-16,-2 0 6 16,-1-3-2-16,-5-5 0 0,-1-6-19 15,-1-2-4 1,-3-8-1-16,-1-1 23 16,1 0 1-16,-2-7 4 0,0-10-1 15,0-3 6-15,0 0-7 16,0-1 11-16,0-2-8 15,0 2 4-15,0 0 16 16,5 5-15-16,3 4 12 16,1 4-3-16,1 4-15 15,4 4-5-15,1 0 1 16,1 10-11-16,-2 6 4 16,-1 5 6-16,-3-1-10 0,-2 0-3 15,0-6-35-15,0-3 28 16,0-5-4-16,1-6-15 15,2 0 29-15,3 0 8 16,2-13 3-16,-4-3 0 16,-1-4 5-1,-2 3-5-15,-5 1 11 0,-4 2 25 16,0 6 28-16,0 4-37 16,0 2 1-16,5 2-28 15,4 0-7-15,5 11 2 16,5 3 5-16,4 0-6 15,4-4 4-15,4 0-27 16,2-8-1-16,2-2-3 0,-1 0-14 16,-4-2 41-1,-6-10 3-15,-5-7 3 0,-9 0 13 16,-5-4 25-16,-3 0 17 16,-2 3 16-16,0 2-35 15,0 6 23-15,0 5-13 16,0 5-19-16,0 2 1 15,4 0-28-15,6 21-6 16,1 13-3-16,5 9 13 16,-2 6-6-16,2 4 2 15,-1 3 0-15,3 1-4 16,-3-2 7-16,1-1-3 16,-1-2 0-16,0-1-8 15,0-2-31-15,1-2-68 16,1-6 2-16,-1-11-3 15,-7-10-73-15,-7-14-59 0</inkml:trace>
  <inkml:trace contextRef="#ctx0" brushRef="#br1" timeOffset="181164.2055">23032 11075 963 0,'0'0'32'16,"-4"-94"12"-16,4 49 67 16,0 5-18-16,0 6-36 0,1 11 0 15,5 8-30-15,3 7-12 16,4 8-15 0,4 0-4-16,5 12-2 0,4 16-8 15,-7 3 2-15,-7 2 11 16,-11 0-23-16,-1-4 24 15,-11-6-6-15,-10-4 5 16,0-10-2-16,7-2 3 16,4-5 0-16,7-2-6 15,3 0 6-15,0 0-11 16,21 0-104-16,12-10-217 16,9-4-269-16</inkml:trace>
  <inkml:trace contextRef="#ctx0" brushRef="#br1" timeOffset="181707.1289">23353 10856 1055 0,'0'0'109'0,"0"0"-56"16,0 0 39-16,0 0-27 15,0 0-41-15,0 0-24 16,-27 35 5-16,27 0-7 16,13-2 2-16,16-3 0 15,4-5-2-15,1-7 2 16,-1-10-33-16,0-8 5 15,-4 0-4-15,-3-8 30 0,-6-15 1 16,-9-5 1 0,-6-4 20-16,-5 1 12 0,0 4 22 15,-2 7-1-15,-4 7-12 16,0 8-2-16,4 5-36 16,2 0-3-16,0 22-9 15,4 6 7-15,14 5 2 16,10-1 0-16,5-6 2 15,8-5-8-15,10-5-12 16,6-8-15-16,3-7 27 16,-4-1-13-16,-8-14 19 15,-6-13-2-15,-5-10 9 16,-4-5-8-16,-6-10 1 16,-6-2 0-16,-11-3 6 15,-10 6-5-15,0 7 15 16,-18 10 26-16,-10 12-35 15,1 9 9-15,-1 12-15 0,5 1 3 16,6 26-7-16,12 13 5 16,5 17-2-16,15 6 0 15,19 6 8-15,8-5-10 16,0-7 2-16,-2-6-3 16,-3-11-3-16,-5-9-23 15,-7-10-18-15,-8-10-59 16,-9-10-75-16,-8 0-203 0</inkml:trace>
  <inkml:trace contextRef="#ctx0" brushRef="#br1" timeOffset="181861.7893">24012 10910 871 0,'0'0'321'0,"0"0"-235"15,0 0-60-15,83-5 41 16,-37 5 20-16,3 0-78 15,2 0-9-15,-4 0-58 16,-8 0-146-16,-12-6-205 16</inkml:trace>
  <inkml:trace contextRef="#ctx0" brushRef="#br1" timeOffset="182402.2167">24388 10915 915 0,'0'0'123'0,"0"0"-95"15,0 0 34-15,100-14-10 16,-59 4-26-16,-4-5-12 16,-12-2-9-16,-7 0 3 15,-12-3 4-15,-6 1 14 16,-1 5 21-16,-23 6-24 16,-7 8-11-16,-7 0-10 15,-2 15 8-15,7 15-13 16,6 9 3-16,15 3 0 15,9-2 3-15,3-3 0 16,20-9-1-16,13-8 12 16,10-12-8-16,9-8 1 0,9 0-7 15,5-7-13-15,8-9 3 16,-3-6-41-16,-6-4 16 16,-5-3 35-16,-14-5-1 15,-16-5 1-15,-18-4 0 16,-12-2 14-1,0 6 41-15,-21 7-26 0,-3 12 13 16,-1 15-8-16,5 5-33 16,10 10-1-16,10 21-9 15,0 6 9-15,24 5-1 16,8-1 1-16,1-3 0 16,-4-5 0-16,-11-5 6 15,-7-3-8-15,-8-4 2 16,-3-1 0-16,0-1 16 0,-17-1-1 15,-10-4 5-15,-6-3 2 16,-9-6-17-16,-4-3 8 16,1-2-13-16,5 0-51 15,10-10-151-15,11-12-338 16</inkml:trace>
  <inkml:trace contextRef="#ctx0" brushRef="#br1" timeOffset="184627.883">26050 10525 1235 0,'0'0'76'15,"0"0"-53"-15,0 0 29 16,0 0 22-16,0 0-62 16,0 0-5-16,44 78-6 15,-14-30 2-15,-5 8-3 16,-1-1 0-16,-6-1-6 15,-2-3-44-15,-4-8-25 0,-5-3-6 16,-4-8-28-16,-3-5-56 16,0-8-22-16,-16-8-246 15</inkml:trace>
  <inkml:trace contextRef="#ctx0" brushRef="#br1" timeOffset="185297.7624">25882 10940 263 0,'0'0'596'0,"0"0"-498"0,0 0-83 16,0 0 28-16,0 0-30 0,129-72-11 16,-61 66-2-16,0-6-10 15,-3-4-30 1,-13-6 20-16,-12-6 20 16,-13 1 19-16,-12-4 37 0,-8 6 56 15,-7 0-35-15,0 4-16 16,0 5-2-16,0 3-27 15,0 8-9-15,-1 3 13 16,1 2-29-16,0 2-7 16,0 20-20-16,0 9 20 15,0 5-1-15,7 5 1 16,1-2 0-16,-1-1-4 16,6-4-9-1,6-9-17-15,4-9-12 0,10-5-27 16,3-10 2-16,4-1-20 0,-7-6 34 15,-6-10 53-15,-8-6 10 16,-4 1 28-16,-6 3 29 16,-3 5-6-16,-3 6 9 15,-1 7-28 1,3 0-32-16,4 2-10 0,8 16-10 16,2 1 10-16,4-1 5 15,2-4-3-15,2-1-2 16,9-6 0-16,9-4 0 15,5-3 4-15,3 0-3 16,-3-7-1-16,-9-11 0 16,-10-7 1-16,-13-5-1 0,-12-2 0 15,-6 1 1-15,-8 6 5 16,-17 7-5-16,-8 10 16 16,-1 8 0-16,-2 0-11 15,6 22-6-15,12 12 1 16,12 7 0-16,6 3 17 15,6 2-3-15,20-8 5 16,5-7-7-16,8-6-7 16,7-9-1-16,7-3-5 15,12-3-3-15,6-2 0 16,7-4-83-16,1-4-63 16,-6 0-215-16</inkml:trace>
  <inkml:trace contextRef="#ctx0" brushRef="#br1" timeOffset="185940.8159">28724 10809 1078 0,'0'0'41'16,"-82"-40"-35"-16,33 34 0 16,5 6 36-16,5 9 10 0,10 19-31 15,8 12 5-15,10 3-19 16,10 2 1-16,1-1 0 15,15-7-3-15,16-7 2 16,11-9-2-16,3-10-3 16,1-9-3-16,-4-2 1 15,-8-16 0-15,-10-13-2 16,-11-10 8-16,-10-6-6 16,-3-6 9-16,-4 1-2 15,-13 4 33-15,3 14 17 16,3 13 8-16,6 11-19 15,4 8-36-15,1 2-10 16,0 25-5-16,1 10 5 16,13 12 2-16,2 1 0 0,1 0-2 15,-1-4 0-15,-4-5-15 16,0-6-61 0,-2-7-50-16,-2-9-37 0,1-9-94 15,-2-10-427-15</inkml:trace>
  <inkml:trace contextRef="#ctx0" brushRef="#br1" timeOffset="187813.6486">28943 10784 28 0,'0'0'1055'0,"0"0"-956"0,-1-72-48 16,-1 66 52-1,2 6-20-15,0 0-52 0,0 25-31 16,15 15 0-1,6 9 6-15,3 5-6 0,-5-3 0 16,1-7-3-16,-7-6-1 16,0-8-26-16,-5-11-14 15,-2-7 5-15,-1-12 19 16,0 0 14-16,0-6 6 16,2-16 4-16,-1-6-1 15,1-5 0-15,-3 0 3 16,2-3-3-16,-3 4 6 15,1 7-4-15,2 6 12 16,2 11 10-16,8 6-9 16,6 2-7-16,7 2-11 0,3 12-4 15,1 2-1-15,0-5 4 16,-2-2 1-16,1-4 0 16,-4-5-12-16,-1 0 5 15,-6-2 6 1,-2-12 2-16,-8-4-3 0,-5-5 3 15,-6 0-1-15,0 1 5 16,-9 2-1-16,-12 7-4 16,0 5 0-16,-3 8-2 15,3 0 2-15,8 21-13 16,1 9 12-16,5 5-4 16,5 3 10-16,2 1 8 15,0-1 12-15,2-5-19 0,8-4 12 16,2-8-11-16,0-6-5 15,7-8 11 1,8-3-8-16,9-2 8 0,11-2-13 16,4 0-8-16,2 0-13 15,-8-11-11-15,-7-3 11 16,-12-4 17 0,-7-5 3-16,-7-4 1 0,-2-2 6 15,-2 0-2-15,1 2 11 16,4 5 11-16,4 2-9 15,6 4 27-15,4 3-26 16,3 5-4-16,0 2-2 16,-3 6-8-16,-2 0-3 0,-5 0-1 15,-3 0-2-15,-3 7-4 16,-4 3 6-16,-8 4-2 16,-2-2 0-16,0 4-14 15,-21 3 14-15,-6 1-5 16,-3 2 6-16,3 3-4 15,5-3 7-15,10-1-2 16,9-2 0-16,3-4 4 16,11-2-4-16,19-4 0 15,9-3 2-15,11-3 6 16,10-1-8-16,10 2-4 16,9-2-9-16,4 0-47 15,-2-2 13-15,-4 0 2 16,-11-19 12-16,-11-11 30 15,-14-3 3-15,-18-7 0 0,-12 1 10 16,-11 3-9-16,-2 5 29 16,-21 3-13-16,-9 10-16 15,-2 10 6-15,0 8-2 16,-1 0-4-16,4 19 10 16,6 6-8-16,8 6 5 15,10 1-7-15,7-1 3 16,1-5 9-16,22-2-11 15,3-11 11-15,6-6 1 16,-2-5-11-16,-1-2 0 16,-2-3-3-16,-3-13 0 0,-9-3 3 15,-4-3-3-15,-6-3 4 16,-5 1 0 0,0 6-1-16,0 6-3 0,-7 7 0 15,3 5-6 1,2 3 4-16,2 16-9 0,0 3 11 15,5 3 1-15,18 0 3 16,6-3 0-16,5-4-4 16,9-10 4-16,-1-2-4 15,7-6 4-15,1 0-2 16,-1 0-1-16,-4-14 2 16,-4-7-4-16,-8-8 1 0,-9-7 0 15,-8-2 2-15,-14 1 2 16,-2 5 2-16,-21 6-6 15,-10 8-4 1,-4 11 2-16,4 7-5 0,3 0-3 16,10 10 8-16,3 9-9 15,9-3 11-15,6-1 0 16,0-2-1-16,1-4 0 16,13-6 2-16,2-3-1 15,2 0 12-15,0 0-11 16,0-6 6-16,-5 2-5 15,1 4 2-15,-4 0-1 16,2 2-3-16,3 19 0 16,2 8 10-16,-3 7-9 0,-3 5 8 15,-5 7-9-15,-4 7 5 16,-2 3-9-16,0 2 4 16,-11 2 0-16,-11-4 1 15,0-8 1-15,0-7 0 16,2-12 4-16,4-10 0 15,2-13 16-15,0-5-18 16,-2-3-2-16,-4-7 16 16,-7-19-8-16,-1-13-7 15,3-2-3-15,14-3-9 16,11 2 3-16,28 6-6 16,25-3-25-16,20 0-12 15,6 0 10-15,6-1 37 16,-3 6-2-16,-13 0 3 15,-8 9-1-15,-9 3 0 0,-7 0 2 16,-3 0 0-16,-4-3 5 16,-8-5-5-16,-7-5 5 15,-5 0-1-15,-9-2-1 16,-6 1-3-16,-3 9 2 16,0 4 12-16,-11 15-13 15,-8 8 2-15,-5 7-3 16,-3 23-8-16,2 9 8 15,4 10 15-15,13 2 14 16,8 1 14-16,6-7-25 0,24-8 5 16,19-9-1-16,14-8-19 15,13-5 10-15,8-9-13 16,-4-6-6 0,-11 0-15-16,-20-21-59 0,-20-6-86 15,-28-12-137 1</inkml:trace>
  <inkml:trace contextRef="#ctx0" brushRef="#br1" timeOffset="190282.9333">1220 13183 218 0,'0'0'593'16,"0"0"-542"-16,124-40-41 16,-69 19 27-16,2 1 73 0,-2-3-20 15,-6 2-41-15,-13 3-14 16,-14 2-9-16,-13 6-18 16,-9-2 49-16,0 3-22 15,-25 2-34-15,-8 5-1 16,-10 2-4-16,-2 2 2 15,9 14 0-15,8 2-4 16,19 5 6-16,9 3-9 16,12 4 4-16,24 4 3 15,16 2-16-15,3 2-4 16,-7-1 6-16,-8 0-14 16,-23-4 14-16,-17-6-14 0,-6-4 19 15,-33-7 10 1,-15-6 2-16,-7-6 7 0,3-4 21 15,13 0-1 1,15 0 3-16,20-8-15 0,10-6-7 16,31-5-9-16,29-5-119 15,19-2-56-15,10-6-28 16,1 1-194-16</inkml:trace>
  <inkml:trace contextRef="#ctx0" brushRef="#br1" timeOffset="190732.4188">1933 13136 466 0,'0'0'284'0,"0"0"-85"16,0 0-14-16,63-77-57 15,-63 73-56-15,0 2-6 16,0 2-54-16,0 4-12 0,7 17-23 16,4 13 17-16,8 9 6 15,5 10 0-15,1 3 7 16,-5 3-13-16,2 1 6 16,-4-7 0-16,-6-5-3 15,3-10-6 1,-5-11-23-16,-2-10 7 0,-4-10-28 15,-4-5 37-15,0-2 16 16,0-9 7-16,-9-13 1 16,-10-11-4-16,-5-6-4 15,-3-8 7-15,0-4-5 16,-3-4 12-16,2-3-13 16,7 0 13-16,11 1 17 15,10 2-21-15,0 10 6 0,22 7-9 16,14 11-5-1,7 10-4-15,6 11-6 0,1 6-4 16,-6 7 12-16,-6 18-12 16,-16 5 12-16,-11 7 0 15,-11 1-8-15,-18-3 6 16,-21-1-3-16,-9-9 5 16,-4-3-6-16,6-8 10 15,13-7-4-15,12-5 0 16,11-2-6-16,10 0-15 15,13-6-79-15,30-8-214 16,17-5-62-16</inkml:trace>
  <inkml:trace contextRef="#ctx0" brushRef="#br1" timeOffset="191031.6251">2499 13126 638 0,'0'0'292'0,"0"0"-168"0,0 0-94 15,0 0 37-15,0 0-10 16,80-26-22-16,-38 19-35 15,4 0 1-15,2-1-3 16,-5-2 1-16,-13 0-11 16,-15 2-7-16,-12 1 11 15,-3 0 6-15,-9 3 2 16,-18 0 0-16,-7 4 5 16,-5 0-3-16,-1 4 19 0,10 7-5 15,12 4-4-15,12 2 6 16,6 3-8-16,9 1-4 15,27 0 10 1,17 0-7-16,7-8 3 0,7-5-10 16,-7-4-2-16,-5-4-47 15,-13 0-68-15,-9-9-111 16,-14-7-77-16</inkml:trace>
  <inkml:trace contextRef="#ctx0" brushRef="#br1" timeOffset="191712.972">3027 13081 746 0,'0'0'65'15,"0"0"-36"-15,0 0 23 0,0 0 28 16,0 0-44 0,0 0-25-16,64-3 29 0,-24 3-16 15,5 0-10-15,-6 0 1 16,-6-9-12-16,-14-2 4 16,-8 0 14-16,-11 0 21 15,0-1 20-15,-11 0-51 16,-16 3-10-16,-9 3 19 15,-6 6-13-15,-2 0 10 16,5 5 1-16,8 13-12 16,10 5-6-16,18 2 0 15,3 3 0-15,37-2 10 16,23-4-8-16,19-7 11 0,7-8-13 16,4-5-32-1,-2-2-24-15,6 0-9 16,-7-7-4-16,-10-11 19 15,-19-5 30-15,-16-6 20 0,-15-3 16 16,-18-3-2-16,-9 1 54 16,-12 6-35-16,-21 7 7 15,-13 11 15-15,-7 10-42 16,-2 0 4-16,2 22 7 16,11 6-21-16,18 3 15 15,16 0-18-15,8-3 0 16,27-6 13-16,17-6-10 15,8-10 22-15,-1-6-6 16,-4-3-19-16,-5-19 12 0,-7-7-12 16,-9-10 1-1,-11-11 5-15,-10-6-1 0,-5-8-5 16,-8-5 0-16,-7-7 8 16,0-4-8-16,2 0 0 15,4 10 0 1,0 15 4-16,0 22-2 0,2 10 56 15,1 16-8-15,1 7-40 16,-5 0-10-16,5 27 0 16,1 18-4-16,4 18 0 15,6 11 8-15,24 7 2 16,4-1 18-16,-1-6-23 16,-2-6 13-16,-2-8-14 0,-6-8 0 15,-5-7-7 1,-7-9-63-16,-10-11-185 0,-1-12-209 15</inkml:trace>
  <inkml:trace contextRef="#ctx0" brushRef="#br1" timeOffset="194656.7284">4857 12444 181 0,'0'0'1041'0,"0"0"-1015"16,0 0 1-16,0 0-11 15,0 0 8-15,0 0-24 16,84 40 0-16,-38 36-2 16,-7 14 8-16,-6 9-10 0,-9 1 4 15,-11 2 0-15,-9-3-9 16,-4-5 9-16,0-8-10 16,0-11-17-16,0-10-16 15,0-13 11-15,8-12-10 16,19-11 1-16,6-11 19 15,4-6-26-15,-1-6 12 16,-3-6-28-16,-5 0-22 16,-6-3 29-16,-5-12 20 15,-4-4 32-15,-5-6 5 16,-7-7 2-16,-1-4 11 16,0-8 5-16,-10-6 2 15,-19-3 8-15,-11-3-19 16,-11-1-9-16,-5 3 50 15,2 3 6-15,8 9-4 16,11 5 10-16,10 10-31 0,19 3 1 16,6 0-19-16,1 4-8 15,29 1 2-15,9 2-6 16,9 4-1-16,3 8 0 16,-4 3-10-16,-6 2 2 15,-10 0-12-15,-7 0 0 16,-9 0 18-16,-8 0-11 15,-1 4 5-15,-6 5 7 16,0 7-10-16,0 4 9 16,3 2 2-16,8 5 0 0,11 0-1 15,14-4 2 1,7-5-1-16,9-8 2 16,-1-9-2-16,-3-1-1 15,-7-7-1-15,-14-12 2 0,-13-3 22 16,-14-5 47-16,0 0-5 15,-27-3-21-15,-7 7-30 16,-11 2 12-16,-3 8-25 16,5 10 3-16,3 3-7 15,13 9-4-15,10 14-43 16,16 5-102-16,1 0-85 16</inkml:trace>
  <inkml:trace contextRef="#ctx0" brushRef="#br1" timeOffset="194961.9743">5796 12768 1183 0,'0'0'29'0,"0"0"-12"16,0 0-17-16,0 0-2 15,92 29-8-15,-53 5 14 16,-5 6-4-16,-11 0 0 15,-13 2-22-15,-5-9-9 16,-5-9-8-16,0-12 21 16,0-7 18-16,0-5 1 0,-2-5 94 15,-4-20-27-15,2-7-29 16,4-6 16-16,0 0-11 16,18 0-21-16,7 3-6 15,6 5-17-15,5 5-1 16,5 3-74-16,0 6-133 15,-5 7-217-15</inkml:trace>
  <inkml:trace contextRef="#ctx0" brushRef="#br1" timeOffset="195787.663">7030 12386 1161 0,'0'0'49'16,"0"0"-2"-16,0 0-4 16,0 0 9-16,0 0-48 15,0 0-4-15,-6 29-9 16,20 31 9-16,0 11-3 16,4 5 8-16,-5-1-5 0,-2-8 0 15,1-10 3-15,-2-9-8 16,2-11 0-16,3-10-27 15,7-10-4-15,1-14-2 16,2-3 12-16,-1-6 22 16,1-14 3-16,-8-3 1 15,-1 1 3-15,-7 2 8 16,-3 5 29-16,-3 9-10 16,1 4 1-16,1 2-25 15,4 0-6-15,6 16-7 16,4 6 4-16,7-1 3 15,2 1-3-15,3-2 3 16,4-7-9-16,-1-4-31 16,-1-6-10-16,-6-3 17 0,-10 0 15 15,-9-15 18-15,-8-5 10 16,0-4-6-16,0 2 23 16,0 3 14-16,0 6-13 15,0 6 13-15,0 3 4 16,0 4-19-16,9 0-24 15,9 3-2-15,0 8 0 16,4 2 0-16,-4 1 2 16,-3 0-4-16,-2 0 1 15,-4-2-6-15,-3 3-19 16,-6-5-85-16,0-10-138 0</inkml:trace>
  <inkml:trace contextRef="#ctx0" brushRef="#br1" timeOffset="195939.7601">7571 12528 975 0,'0'0'56'16,"88"-5"-56"-16,-27 5-218 15,5 8-49-15</inkml:trace>
  <inkml:trace contextRef="#ctx0" brushRef="#br1" timeOffset="196195.7929">8016 12666 742 0,'0'0'88'0,"0"0"-66"16,0 0 14-16,-91 42 42 16,88-28-25-16,3 3-41 15,10 2-11-15,16-1 21 16,4-1-15-16,-2-2 4 15,-4-2 10-15,-8-1-11 16,-10-1 30-16,-3-3-11 16,-3 1-13-16,0-1 36 15,-15 0-8-15,-9 1 10 16,-7-1-12-16,-1 1-38 16,4-2-2-16,6-1-2 0,1-1-130 15,4-5-210-15</inkml:trace>
  <inkml:trace contextRef="#ctx0" brushRef="#br1" timeOffset="198560.3771">8930 12312 1128 0,'0'0'52'0,"0"0"-25"16,0 0-25-16,0 0 59 16,0 0-26-16,0 0-33 0,-10 27-2 15,28 19 2-15,4 8-7 16,2 4 5-16,1 6 0 15,-2 2 1-15,-1-3 0 16,0-7-1-16,-2-9 0 16,-2-5 9-16,-3-6-14 15,-3-7 5 1,-5-3-23-16,-4-9-4 0,0-5-27 16,-3-5-18-16,0-4-17 15,0-3-65-15,-6 0 3 16</inkml:trace>
  <inkml:trace contextRef="#ctx0" brushRef="#br1" timeOffset="199044.8019">8853 12693 1058 0,'0'0'51'15,"0"0"-20"-15,70-90 11 16,-28 63 41-16,5 1 0 15,1 9-45-15,1 6-11 16,-2 8-19-16,-4 3-3 16,-3 4-10-16,-1 17 3 15,-3 9-14-15,2 8 14 16,-6 4-38-16,-2 0-8 0,-11-5-18 16,-6-8-10-1,-8-7 35-15,-5-4 25 16,0-11 14-16,0-2-4 15,0-5 12-15,0 0 0 16,0-2 46-16,0-12-17 16,3-8-20-16,8-3-4 0,5-5 8 15,2 0 18-15,1 3-20 16,0 2 27-16,-2 5-6 16,2 9-31-16,2 9 5 15,0 2-12-15,6 1-13 16,-2 17 4-16,1 4 7 0,-7 7 2 15,-4-2-3 1,-4-2-5-16,-7-2 5 0,-4-5 1 16,0-4-2-16,0-3-3 15,0-5-11-15,0-4-36 16,0-2-77 0,0-5-164-16</inkml:trace>
  <inkml:trace contextRef="#ctx0" brushRef="#br1" timeOffset="199190.4113">9697 12365 1195 0,'0'0'38'16,"0"0"-20"-16,0 0-18 16,0 0-36-16,0 0-3 0,96 40-173 15,-51-14-507-15</inkml:trace>
  <inkml:trace contextRef="#ctx0" brushRef="#br1" timeOffset="199661.1859">10085 12607 1198 0,'0'0'86'0,"0"0"-79"16,0 0-6-16,0 0-1 15,-6 77 38-15,6-33-29 16,13 9 1-16,4 0-10 15,2 3 8-15,2-2-12 16,-3-2 4-16,1-5-5 16,-2-7 0-16,-1-8-5 15,-7-8-10-15,-4-9-11 0,-5-7-23 16,0-6 20-16,0-2 26 16,-9-6 8-16,-7-15 4 15,-1-8 0-15,1-11-4 16,1-6 0-16,-5-10 6 15,-1-6-6-15,-1-3 3 16,4-3 20-16,6-1 33 16,6 3-10-16,6 8 0 15,0 13 14-15,8 12-11 16,17 8-22-16,9 8-22 16,10 9 1-16,9 8-12 15,4 0 4-15,-2 21 2 0,-10 11-2 16,-11 9-11-1,-16 6 2-15,-18 2-30 16,-1-2 7-16,-39-6 34 16,-13-8-16-16,-8-11 10 0,-6-9 5 15,4-6-33-15,2-7-58 16,6 0-150-16,7-5-410 16</inkml:trace>
  <inkml:trace contextRef="#ctx0" brushRef="#br1" timeOffset="200114.1876">9700 12265 975 0,'0'0'8'0,"0"0"-2"15,0 0 0-15,0 0 3 16,-83 51 33-16,83-31-13 16,0-2-26-16,11-6 7 15,12-5 3-15,-1-5-1 16,-2-2 33-16,-7 0 11 16,-5-9 16-16,-3-4-4 15,-5-3-37-15,0 1 8 16,-8 5-39-16,-10 4-5 15,-5 6-7-15,0 0-139 16,4 4-75-16,6 8-499 16</inkml:trace>
  <inkml:trace contextRef="#ctx0" brushRef="#br1" timeOffset="202431.1003">11212 12273 1123 0,'0'0'3'0,"0"0"35"16,0 0-35-16,0 0 8 16,0 0 13-16,0 0-20 15,0 0 19-15,4 113-14 16,15-59-7-16,-2 3 6 15,-1 4-3-15,-2-4-5 0,-3-2 4 16,-6-6 0-16,-2-7-7 16,-3-6 3-16,0-6-10 15,0-6-18-15,0-6-87 16,0-6-44-16,-5-9-109 16</inkml:trace>
  <inkml:trace contextRef="#ctx0" brushRef="#br1" timeOffset="202813.8425">11140 12636 1145 0,'0'0'55'0,"0"0"-49"16,0 0 17-16,0 0 1 15,112-60-17-15,-44 56 0 16,7 3-7-16,-3 1-3 15,-2 0-21-15,-13 0-44 16,-13 0 5-16,-16 9 23 16,-14 2 23-16,-14 4 15 15,0 1-2-15,-6 3 4 16,-12 2 12-16,2-3-9 16,4-1 17-16,4-3-11 15,8-2-8-15,8-2 15 0,16-7-3 16,9-3 3-16,4 0-3 15,-6-3-8-15,-8-9 3 16,-9-3 21-16,-9-4 5 16,-5-2 18-16,0 0-31 15,-19-3-8-15,-6 3-8 16,-1 2-3-16,2 4-4 16,6 7-10-16,11 6-65 15,7 0-74-15,9-2-187 16</inkml:trace>
  <inkml:trace contextRef="#ctx0" brushRef="#br1" timeOffset="203487.2164">12638 12179 1240 0,'0'0'23'16,"0"0"-17"-16,0 0-1 15,0 0-10-15,0 0-8 16,0 0 13-16,-11 100 3 16,25-40-3-16,10 0 0 15,1-1 0-15,-3-9-4 16,-5-5-5-16,-4-7-3 16,-4-11-6-16,-3-9 14 15,-1-8-30-15,0-7 6 0,3-3 26 16,7-2 2-1,10-10 4-15,10-4-4 0,1 3 0 16,-1 4 4 0,-4 6 0-16,-3 3 4 0,-5 0 14 15,-3 12-21-15,-10 7 10 16,-8 3-11-16,-2 3 1 16,-17 1 13-16,-17-3-7 15,-15-5 10-15,-5-5 8 16,3-6-19-16,5-5 10 15,18-2-8-15,14 0-4 16,14 0 15-16,12-15-9 16,36-4-10-16,17-5-19 0,12 1-46 15,0-3 3-15,-10 1-36 16,-7-1 78 0,-9 0 20-16,-13 1 2 15,-6 0 10-15,-10-1 31 0,-8 0 7 16,-7 1 13-1,-5 3-24-15,-2 5-21 0,-6 5 8 16,-23 8-25-16,-8 4 1 16,-9 10-4-16,3 17 0 15,8 11 2-15,16 10-8 16,19 6 8-16,0 3 13 16,34-6 5-16,14-10 19 0,4-17-4 15,6-13-22 1,3-11 30-16,-2 0-38 0,-1-9-3 15,-3-11-48-15,-12-5-139 16,-22-8-196-16</inkml:trace>
  <inkml:trace contextRef="#ctx0" brushRef="#br1" timeOffset="205678.5212">14907 12383 1125 0,'0'0'62'0,"0"0"-36"15,0 0 1-15,0 0 5 16,96-42-4-16,-46 42-2 15,7 0-25-15,-6 15 8 16,-5 1-9-16,-15 3-2 16,-13 1-1-16,-16 2-5 15,-2 3 6-15,-18 4-5 16,-15-1 13-16,-5-2-6 16,0-1 0-16,10-5 3 15,9-5-5-15,13-4 2 0,6-4 0 16,5 2-1-1,28-4 2-15,16-1 6 0,14-1-7 16,11-3-62 0,0 0-32-16,-3-5-37 15,-5-12-30-15,-12-7 68 0,-5-6 17 16,-12-6 76-16,-4 2 1 16,-9 0 37-16,-8 5 57 15,-7 4-9-15,-6 8-10 16,-3 1 34-16,0 9-45 15,0 3-16-15,-6 4-15 16,-10 0-29-16,-4 2-9 16,-4 17 4-16,7 10 0 0,6 5 0 15,11 3 4-15,0 1-3 16,22-3 1-16,16-4 5 16,5-7-7-1,5-12 0-15,-3-8 0 16,-5-4 11-16,-9-8-9 0,-10-14 6 15,-8-3 31-15,-11-6 19 16,-2-1 12-16,-15-2-37 16,-16 3-30-16,-8 3 6 15,-2 8-9-15,9 9 0 16,9 9 0-16,16 2-122 16,7 8-66-16,12 9-153 0</inkml:trace>
  <inkml:trace contextRef="#ctx0" brushRef="#br1" timeOffset="205961.0732">16496 12261 1196 0,'0'0'68'16,"0"0"-7"-16,0 0-35 15,-13-74 54-15,11 70 17 16,2 4-54-16,0 0-39 16,3 13-4-16,15 12-3 15,0 10 3-15,1 4 0 0,-5 6 3 16,-6 1-7-16,-3 2 4 16,-3 1-17-16,-2-5-18 15,0-3-85-15,0-3 3 16,0-11-80-16,6-10-83 15</inkml:trace>
  <inkml:trace contextRef="#ctx0" brushRef="#br1" timeOffset="206222.143">16798 12305 998 0,'0'0'19'0,"0"0"25"15,-86-27-35 1,56 27 66-16,5 13-14 0,6 16-43 16,5 8-6-16,8 2-4 15,6 2-6-15,0-3 6 16,15-2-8-16,9-7 1 16,4-5-2-16,1-10-19 15,-1-8-72-15,0-6-78 16,-3 0-135-16</inkml:trace>
  <inkml:trace contextRef="#ctx0" brushRef="#br1" timeOffset="206718.5993">16887 12353 730 0,'0'0'88'0,"0"0"60"16,0 0-12-16,0 0-14 16,0 0-40-16,0 0-61 15,15-43-21-15,-8 65-4 16,1 4 2-16,2 5 2 15,-1-4 0-15,0 1-6 16,1-6 10-16,-2 1-5 16,-1-9 1-16,3-3-27 15,-2-6-2-15,1-5-1 16,3 0 18-16,1-4 8 16,3-14-4-16,0-4 8 0,0 0 0 15,-1 0 4 1,-3 2-3-16,-4 4 5 0,-3 7 25 15,-3 6 19-15,-1 3-36 16,1 0-14-16,-1 16-10 16,1 6 10-16,1-3-4 15,2-1 3-15,1-4 1 16,5-2-1-16,1-6 1 16,5-6-6-16,-2 0-1 15,2-1 7-15,-3-16-2 16,-2-1 2-16,-2-3 0 15,-5 3 11-15,-2 4-1 16,-2 4 25-16,-1 10 10 16,3 0-35-16,4 5-10 15,1 15-23-15,4 5 23 16,0 0 10-16,5 0-6 0,-1-2-2 16,2-4 2-16,6-2 1 15,4-3-10-15,6-6-25 16,10-3-68-16,5-5-97 15,3-3-215-15</inkml:trace>
  <inkml:trace contextRef="#ctx0" brushRef="#br1" timeOffset="206977.2056">17937 11960 1204 0,'0'0'128'0,"0"0"-82"15,0 0 30-15,0 0-19 16,0 0-53 0,-35 79 27-16,35-4-2 0,0 11-17 15,0 7 1-15,0 5-8 16,0 6 1-16,0 2 0 16,0-4 0-16,0-8-9 15,0-8 3-15,0-16-5 16,0-9 5-16,0-17-73 15,1-16-129-15,8-15-110 16,0-13-621-16</inkml:trace>
  <inkml:trace contextRef="#ctx0" brushRef="#br1" timeOffset="207360.5693">18253 12393 1239 0,'0'0'29'16,"0"0"-29"-16,0 0-11 15,0 0 11-15,-34 84 6 16,18-33 3-16,-2 4-4 16,3-3-10-16,4-5 5 0,3-13 0 15,5-9 0-15,3-10 3 16,0-9 2-16,19-6 2 15,6 0-4-15,3-9 3 16,1-5-6-16,-3-4 0 16,0 4 8-16,1 7-5 15,-3 4 25-15,-2 3 14 16,-1 5-18-16,0 9-8 16,-2 9-16-16,-2-1 0 15,-4 0 0-15,-4-1 1 16,-1-3-1-16,-2-1 0 15,2-7-68-15,2-6-44 16,0-4-248-16</inkml:trace>
  <inkml:trace contextRef="#ctx0" brushRef="#br1" timeOffset="207576.0793">19167 12778 1328 0,'0'0'59'0,"0"0"-59"0,0 0-98 15,0 0-8-15,0 0-323 16</inkml:trace>
  <inkml:trace contextRef="#ctx0" brushRef="#br1" timeOffset="212277.0441">20300 12543 1059 0,'0'0'15'0,"-104"-10"-15"16,46 10 12-16,7 25-8 15,11 4 44-15,16 11-24 16,18 5-5-16,6 2-18 16,31 2 4-16,23-9 3 15,15-4-8-15,8-14-4 16,1-10-41-16,-11-12 32 16,-13 0 12-16,-17-14 2 15,-15-11 35-15,-11-3 51 16,-11-7-32-16,0 0-6 15,-18-3-4-15,-14 1-28 16,-5 11-4-16,2 7-13 0,6 9 0 16,9 10-2-16,12 0-109 15,8 16-69-15,21 3-129 16</inkml:trace>
  <inkml:trace contextRef="#ctx0" brushRef="#br1" timeOffset="212643.227">20684 12516 1058 0,'0'0'70'16,"0"0"-63"-16,0 0 13 0,0 0-19 16,0 0 9-16,52 80-5 15,-36-39-1-15,1-1-5 16,2-6 1-16,5-9 0 15,4-6 0-15,1-12 0 16,0-7 0-16,-4 0-2 16,-2-15 7-16,-2-9-2 15,-4-2-2-15,1-5 5 16,-5 5 49-16,-3 5 3 16,-5 8-4-16,-2 4-2 15,0 9-34-15,3 0-18 16,7 17-6-16,4 5 1 15,2 8 3-15,3-2 3 16,0 0-2-16,0-4-27 16,3-4-42-16,3-8-48 15,4-7-115-15,1-5-255 0</inkml:trace>
  <inkml:trace contextRef="#ctx0" brushRef="#br1" timeOffset="213216.7697">21658 12135 1026 0,'0'0'127'0,"0"0"-53"16,0 0 2 0,0 0 7-16,0 0-61 0,0 0-22 15,38 6-17-15,-13 40 17 16,2 7-1-16,-2 4 2 15,-3 3-1-15,-4 1 2 16,-3-4 3-16,-3-4-5 16,-3-5 0-16,3-9-15 15,-1-8-7-15,3-13-21 16,6-13-15-16,5-5 28 16,0-9-12-16,1-15 32 15,-7-5 8-15,-1-1 2 0,-6 1 28 16,1 8 0-16,-2 3 18 15,1 9-1 1,-2 4-35-16,4 5-10 0,2 0 0 16,2 10-2-16,1 6-8 15,2 0 11-15,2 1-2 16,4-1-8-16,3-5-39 16,1-5 28-16,0-6-22 15,1 0 15-15,-6-9 26 16,-2-8 2-16,-6-4 1 15,-6 0 10-15,-7 3 4 16,-4 2 38-16,-1 8 7 16,0 3-26-16,0 4 23 15,3 1-36-15,3 0-19 16,6 9-3-16,1 5-11 16,1 1 11-16,-4-1 0 0,-1 0-2 15,-2-1-7-15,-2-2-14 16,-4-2-54-16,-1-8-64 15,0-1-241-15</inkml:trace>
  <inkml:trace contextRef="#ctx0" brushRef="#br1" timeOffset="213371.7852">22453 12302 1072 0,'0'0'0'0,"0"0"-124"16,118-3-78-16,-63 3 144 16,-5 0-90-1</inkml:trace>
  <inkml:trace contextRef="#ctx0" brushRef="#br1" timeOffset="213615.8259">22810 12299 805 0,'0'0'98'0,"0"0"-79"16,0 0 22-16,-94 34 9 15,76-19 1-15,12 3-41 16,6 2-10-16,6 0 14 16,21-1-8-16,4-1 16 15,-3-3 13-15,-5 1-1 0,-7 1 13 16,-5 1-6 0,-2 5-14-16,-6-3 7 15,-3-1-12-15,-2-1-4 0,-20-4 13 16,-10-5-20-1,-8-2 18-15,-6-5-29 16,3-2-7-16,5 0-131 0,7-18-409 16</inkml:trace>
  <inkml:trace contextRef="#ctx0" brushRef="#br1" timeOffset="216042.9209">23717 12372 908 0,'0'0'5'0,"130"-28"-1"16,-66 12-4-16,-7 0 7 15,-16 0 7-15,-18 3 25 0,-13 1-18 16,-10 2 68-16,0 2 4 16,-24 2-64-1,-7 2 9-15,-8 4-19 0,-1 0-5 16,7 0 3-16,9 14-15 15,15 4 1 1,9 3-2-16,6 5 10 0,27 0-12 16,10-1 1-16,5-1-30 15,-2-3 1-15,-11-6-6 16,-18-4 3-16,-15-2 19 16,-2-2-9-16,-28 1 22 15,-14 2 4-15,-4 3 20 0,3-1 24 16,10 3-26-1,16-1 2-15,16 2-1 16,1 2-21-16,29 3 13 0,16-5-7 16,14 0-8-16,5-6 12 15,1-4-11-15,-3-5-2 16,-6-1-50-16,-5-3-107 16,-11-19-151-16</inkml:trace>
  <inkml:trace contextRef="#ctx0" brushRef="#br1" timeOffset="216558.2444">24338 12460 801 0,'0'0'180'15,"0"0"-137"-15,0 0-35 16,0 0 36-16,88-4 10 0,-45 4-30 16,2 0-18-16,-3 0-6 15,-8 0 7-15,-7-12-5 16,-10-4 1-16,-9-1 19 15,-8-3 5-15,0 1 10 16,-11 4-11-16,-18 4-6 16,-13 6 7-16,-6 5-16 15,-2 0-2-15,8 21 6 16,13 8-12-16,17 5 7 16,12 3-8-16,8 2 2 15,26-1 15-15,11-7-14 16,9-5 4-16,2-11-3 15,2-11-3-15,2-4-6 16,0-6 3-16,-1-17-12 16,-5-10 8-16,-6-5 8 15,-9-9-4-15,-9-6 4 0,-8-5 2 16,-11-6-3-16,-10 1 6 16,-1 5 4-16,-3 10 34 15,-14 13-6-15,1 14-5 16,6 11-4-16,7 10-21 15,3 4-8-15,0 27-3 16,12 15 0-16,15 9 3 16,4 9-3-16,2 0 0 15,-5-3 2-15,-4-4-2 0,-8-6-7 16,-4-2-33-16,-4-5-63 16,-5-9-74-1,-3-11-109-15</inkml:trace>
  <inkml:trace contextRef="#ctx0" brushRef="#br1" timeOffset="217109.1521">24912 12350 1307 0,'0'0'84'0,"0"0"-83"16,0 0-1-16,0 0 11 15,146 4 10-15,-71 1-21 16,2-2-3-16,-8-3-51 16,-11 0-18-16,-13-9-40 15,-17-7 7-15,-13-2 73 16,-12-1 32-16,-3 2 13 16,0 2 28-16,-7 4 22 15,-8 7 0-15,0 4-42 16,2 0 6-16,2 11-16 15,4 12-7-15,4 6 14 16,3 3-12-16,0 1 0 16,16-2 1-16,8-4-6 15,7-5 9-15,3-6-10 16,2-8-1-16,-1-4-17 16,-2-4-36-16,-4-2 35 0,-5-15 17 15,-3-9 1-15,-9-4 1 16,-7-6 2-16,-5-2 10 15,0 1 33-15,-5 6-19 16,-6 12 23-16,1 7 9 16,6 8-33-16,1 4-1 15,0 4-24-15,3 19 0 16,0 10 3-16,0 6-3 16,6 2 12-16,10-3-8 15,-1-5 3-15,1-3-10 16,2-5 3-16,8-3-57 0,5-6-54 15,8-1-100 1,5-7-247-16</inkml:trace>
  <inkml:trace contextRef="#ctx0" brushRef="#br1" timeOffset="217779.9025">25919 12230 1234 0,'0'0'51'16,"0"0"-37"-16,0 0-10 15,0 0 5-15,0 0 12 0,0 0-21 16,98 114 4-16,-75-69-4 16,-10-1-9-1,-10-7 0-15,-3-7-16 0,0-8 2 16,-1-10 22-16,-4-6-5 15,1-6 6-15,-2-1 21 16,-1-17 32-16,2-9 7 16,2-5 0-16,3-2-22 15,2-3-5-15,17 4-27 16,8 1 1-16,4 5-7 16,0 6-49-16,1 8-71 15,-3 7-12-15,-3 6-50 16,-1 0 30-16,-5 0 49 0,-7 0 85 15,-4 0 18-15,-6 0 57 16,-2 0 103-16,-1 0-38 16,3 0-51-1,2 12-40-15,1 8-3 0,2 8 11 16,-1 5-8-16,0-2-19 16,-1-2-3-16,0-4-8 15,-1-4-1-15,-1-9 0 16,-2-5 1-16,2-4-3 15,2-3-1-15,3 0-7 16,3-10 8-16,0-12-2 16,4-4 4-16,-1-3-2 15,5-2 5-15,-4-3-3 16,2 6 8-16,-3 7 4 16,-3 8 37-16,-6 8 29 0,1 5-19 15,3 3-50-15,4 18 1 16,3 6-10-16,1 4 10 15,-2-1-7-15,-3 2-3 16,-1-4 0-16,3-3-2 16,0-2 0-16,0-4-40 15,-3-5-70-15,1-6-89 16,-2-8-276-16</inkml:trace>
  <inkml:trace contextRef="#ctx0" brushRef="#br1" timeOffset="218320.7909">27612 11871 1155 0,'0'0'87'0,"0"0"-84"16,0 0 15-16,0 0-18 15,41 89 43-15,-22-35-2 0,2 7 5 16,3 4-26-16,1-3 5 16,0 0-13-16,-2-4-11 15,-1-2 4-15,-5-6-5 16,-10-7 0-16,-2-7-14 16,-5-10-75-16,0-6-13 15,0-9-110-15,-2-9-164 16</inkml:trace>
  <inkml:trace contextRef="#ctx0" brushRef="#br1" timeOffset="218930.4808">27588 12308 1215 0,'0'0'99'15,"0"0"-90"-15,126-12-4 16,-53 6 7-16,6-1 20 16,-6-1-28-16,-7-6-1 15,-19-1 0-15,-18-3-3 16,-17-1 9-16,-12 0-6 16,-5 1 0-16,-20 3-3 15,-6 5 2-15,-1 4-6 16,6 6 3-16,7 0-9 15,11 6 8-15,8 12-5 16,10 1 7-16,23 5 4 0,7-2 2 16,5-2-11-1,-8-5 5-15,-12-3-5 0,-9-6-5 16,-13-2 10-16,-3 0-9 16,-6 2 8-16,-17 5-3 15,-3 0 1-15,4 2 3 16,5 2 0-16,14 2-1 15,3 2 5-15,22 1-4 16,17-2 12-16,10-7-10 16,5-6-4-16,1-5-9 15,-6 0-24-15,-10-15 27 16,-12-8 3-16,-11-4 5 16,-6-4 15-16,-6 0-12 0,-4 2 19 15,0 6 5-15,0 8 2 16,0 9 17-1,0 6-3-15,0 0-30 16,6 14-13-16,11 10 0 0,3 3 11 16,1-1-11-16,-4-2 4 15,-1-7 0-15,-6-3 0 16,0-6-3-16,-4-4-1 16,-1-3-15-16,1-1-106 15,3-5-170-15</inkml:trace>
  <inkml:trace contextRef="#ctx0" brushRef="#br1" timeOffset="219065.8354">28506 11937 1097 0,'0'0'15'0,"0"0"-15"15,0 0-165-15,109 0-58 16</inkml:trace>
  <inkml:trace contextRef="#ctx0" brushRef="#br1" timeOffset="219314.4678">28822 12145 962 0,'0'0'46'0,"0"0"22"0,19 99 28 16,-2-53-9-1,7 7-20-15,1 5-25 0,-2-1-20 16,-4 1-11-16,-5 0-5 15,-6-1-3-15,-1-2-5 16,-6-6 2-16,-1-8 0 16,0-9-2-16,0-9-1 15,2-10-28-15,-2-6-32 16,0-7-54-16,0 0-29 16,-3-14-20-16,-7-15-147 15</inkml:trace>
  <inkml:trace contextRef="#ctx0" brushRef="#br1" timeOffset="219528.979">28927 12320 811 0,'0'0'125'0,"0"-133"-52"0,12 79-3 15,4 8 58-15,8 12-37 16,6 15-2-16,9 11-41 16,10 8-23-16,6 13-2 15,-1 17-19-15,-3 9 3 16,-14 0-2-16,-13 4-3 15,-17-2-4-15,-7-4-4 16,-12-8 6-16,-24-6-6 16,-17-7 11-16,-12-9-5 15,-10-7 0-15,-2 0-118 0,3-7-111 16,10-15-532 0</inkml:trace>
  <inkml:trace contextRef="#ctx0" brushRef="#br1" timeOffset="223275.8275">28433 11955 693 0,'0'0'56'0,"0"0"-49"15,0 0-2-15,0 0 76 16,0 0 9-16,0 0-58 16,-82-24-22-16,69 38 6 15,5 5-8-15,5 3 4 0,3 1 17 16,0 2-9-16,15-4 5 16,7-5-3-16,1-6-8 15,-5-9 1-15,-2-1 18 16,-2-4 34-16,-4-15-24 15,-4-6-27-15,-6-5-11 16,0-4 0-16,-3-1-5 16,-16 0-3-16,-4 1-73 15,4 9-121-15,-2 7-249 0</inkml:trace>
  <inkml:trace contextRef="#ctx0" brushRef="#br1" timeOffset="227072.2478">30536 12340 908 0,'0'0'107'0,"0"0"-18"16,-11-89-58-16,-14 64 66 16,-10 5-29-16,-8 5-31 15,-9 8-14-15,-5 7-16 16,0 0 12-16,11 7-9 16,12 14-9-16,14 4 10 15,14 2-8-15,6 2-3 16,15 0 8-16,22-7-6 15,11-4-4-15,9-9-14 16,1-8-16-16,-7-1 25 16,-12-7 1-16,-13-11 6 0,-11 1 8 15,-8 1-6-15,-7 5 11 16,0 4 21-16,0 6-22 16,0 1-4-16,0 1-8 15,0 17 0-15,0 1-6 16,19 2 13-16,11-3-7 15,10-5 12-15,9-7-11 16,3-6 16-16,1 0-15 16,-6-12 5-16,-8-11-7 15,-11-8 0-15,-10-7 0 16,-12-3 0-16,-6-5 3 16,0-2-1-16,0 0 0 15,-6 6-2-15,-4 8 0 0,4 13 6 16,3 11-6-16,1 10 0 15,2 0-1-15,0 24-9 16,0 17-7-16,0 9 17 16,0 6 0-16,0-3 1 15,0-3-1-15,9-5 0 16,9-4-7-16,9-9-18 16,10-6-76-16,10-9-40 0,3-10-56 15,-1-7-127 1,-8-5-76-16,-11-20 400 15,-10-7 29-15,-7-6 242 16,-6-5-52-16,-2 3-36 16,-4 2-21-16,-1 7-67 15,0 10-20-15,0 10 3 0,0 7-23 16,0 4-25-16,-6 6-30 16,-1 18-13-16,2 9 4 15,5 9 13-15,0-3-4 16,27-1 0-16,6-7 0 15,3-9 6-15,-4-9-6 16,-9-9 4-16,-10-4 11 16,-7 0-10-16,-6-17 26 15,0-5-2-15,-7-5-16 0,-20-2 6 16,-6 0-16-16,0 7-3 16,8 6 0-16,11 11-3 15,8 5-44-15,6 0-172 16,5 8-189-16</inkml:trace>
  <inkml:trace contextRef="#ctx0" brushRef="#br1" timeOffset="227979.2683">31472 12197 1104 0,'0'0'71'0,"0"0"-65"0,0 0-6 16,0 0-13-16,0 0 12 16,85 100 1-16,-71-71 0 15,-1-9-2-15,-6-7 2 16,-1-4 0-16,-3-8 0 16,0-1 4-16,4-1 9 15,1-13-13-15,4-3 3 16,0-1 3-16,3-1-3 15,-3 4 6-15,-2 1 29 16,-4 7-6-16,-1 2-2 16,1 5-19-16,3 0-10 15,7 6-2-15,6 12-6 16,4 4 7-16,4-1-3 16,4 0-20-16,6-2-8 15,12-6-6-15,4-6-7 0,-2-7 13 16,-8 0 15-16,-13-11 16 15,-11-11 15-15,-7-5-7 16,-9-2 28-16,-6 1-4 16,0 5 8-16,-15 4 9 15,-10 6-34-15,-10 9-5 16,-5 4-10-16,6 6-5 16,4 19 4-16,13 5 0 0,16 4-3 15,1-3-2 1,13-5 6-16,17-5-20 15,2-13-13-15,1-8-3 0,-2 0 21 16,-7-14 11 0,-5-10 4-16,-9-2 9 15,-5 1-9-15,-5 1 23 0,0 4 8 16,-9 6-26-16,-4 7 16 16,4 7-17-16,0 6-2 15,4 24-4-15,5 17-7 16,2 16 9-16,26 19 17 15,12 17-3-15,5 14 22 16,1 6 6-16,-4 1-39 16,-6-2 23-16,-8-6-10 15,-11-3 12-15,-13-6 4 0,-4-11-26 16,-9-11 3-16,-18-21-9 16,-9-21 0-16,-13-24 10 15,-10-15-8-15,-21-27 7 16,-11-27 6-1,-11-24-14-15,3-15 4 0,17-6-5 16,28 2 0-16,40 8 18 16,27 11 16-16,51 7-3 15,37 6-6-15,22 2-24 16,4 3 20-16,-8 1-16 16,-28 11 4-16,-30 7 16 15,-30 9-24-15,-29 2 1 16,-13-3-2-16,-44-1-35 15,-34-2-45-15,-32-4-187 0,-12-3-280 16</inkml:trace>
  <inkml:trace contextRef="#ctx0" brushRef="#br1" timeOffset="231858.2687">1602 14665 664 0,'0'0'164'0,"0"0"-68"15,0 0 5-15,0 0 12 16,52-74-47-16,-52 68 9 15,0 2-52-15,0 2-11 16,-10 2-12-16,-7 0-1 16,-8 2 0-16,-2 8-1 15,-1 4 2-15,11-1-8 16,7 1 8-16,10 1-6 16,0 2 5-16,22 3-9 15,11 4 8-15,8 2-2 16,0 4-13-16,-5 2 2 15,-8-1-12-15,-11-2 2 0,-17-3 3 16,0-9-6-16,-9-7 26 16,-21-8 2-16,-7-2 2 15,-9 0 35-15,-1-15 12 16,5-2-11-16,8 1 9 16,13-1-30-16,11 4 7 15,10 1-23-15,4 0-1 16,32 5-88-16,12 2-55 15,10 1-91-15,5 4-181 16</inkml:trace>
  <inkml:trace contextRef="#ctx0" brushRef="#br1" timeOffset="232206.7737">2297 14611 989 0,'0'0'73'16,"0"0"-40"-16,-85-28 19 15,42 28 28-15,1 8-47 16,2 15-9-16,10 0-19 16,12 4-3-16,14-2-3 15,4-2 6-15,9-2-5 16,19-7 4-16,12-7-1 16,2-7 7-16,3 0-10 0,-5-14 0 15,-10-5-6 1,-12-3 13-16,-8 0-6 15,-10-1 14-15,0 3-9 0,-13 4 24 16,-2 7 13-16,0 6-14 16,9 3 0-1,3 2-29-15,0 16 0 0,3 8-6 16,0 3 8-16,6 1-3 16,8-1 1-16,6-3-34 15,4-3-42-15,6-10-60 16,7-8-87-16,5-5-195 15</inkml:trace>
  <inkml:trace contextRef="#ctx0" brushRef="#br1" timeOffset="233063.0568">2594 14589 1010 0,'0'0'83'0,"0"0"-28"16,0 0-31-16,0 0 58 15,0 0-70-15,0 0-3 16,-6 26-15-16,21 5 10 15,-3 2-5-15,5-5 1 16,-3-1-5-16,0-3 2 16,-1-10-31-16,-1-5-10 15,0-6 4-15,-6-3 21 16,0-5 19-16,0-16 3 16,0-3 0-16,-3-2 13 15,3 2-5-15,-2 1 33 16,1 6 0-16,-1 6-4 15,-1 5 7-15,2 6-30 0,5 0-17 16,2 6-8-16,4 11 0 16,-2 5 8-16,0 3 0 15,-3 1 1-15,-2-2-5 16,-1-5 4-16,2-5-17 16,1-7-13-16,-4-7-13 15,5 0 37-15,-3-7 0 16,5-12 9-16,-1-5-4 15,-1-1 1-15,-2 2 0 16,1 2 14-16,-4 8 7 16,1 5 14-16,0 7 1 15,3 1-36-15,7 0 0 16,0 9-4-16,1 10 4 16,1 0-2-16,-1 2 4 15,2-2-2-15,0 0 0 0,1-3 3 16,5-4-4-16,3-5 1 15,6-5 0-15,1-2-6 16,0 0-24-16,-3-12 1 16,-7-1 21-16,-9-5-3 15,-6 5 11-15,-3 3 0 16,-4 3 4-16,-1 5 26 16,1 0-14-16,5 2-7 0,2 0-4 15,7 0 5 1,4 0-7-16,10-3-3 0,7-2 0 15,2-6 5-15,0-3 1 16,-4-7-6-16,-8-1 10 16,-9-6-5-1,-5-1 3-15,-11 2-5 0,-5 5 5 16,0 7 28-16,-24 8-27 16,-6 7 4-16,-9 0-13 15,-1 14-1-15,0 13-6 16,13 7 7-16,6 5 0 15,21 0 19-15,0 1-8 16,30-4 30-16,12-7 10 16,10-9-35-16,6-10 14 15,8-10-26-15,-1 0 3 0,1-6-12 16,-8-8 5-16,-19-1-53 16,-18 0-87-16,-21-1-58 15,-5 2-172-15</inkml:trace>
  <inkml:trace contextRef="#ctx0" brushRef="#br1" timeOffset="235606.9593">4926 14487 897 0,'0'0'322'15,"0"0"-322"-15,0 0-20 16,118-25 20-16,-62 10 5 15,-3 1 11-15,-1-1-10 0,-13 0-1 16,-15 2-3 0,-18 0 8-16,-6 2 51 0,-20 3-36 15,-20 3-25-15,-11 4 2 16,-1 1 0-16,0 0-2 16,16 9 0-16,15 4-2 15,18 4-4-15,3 2 1 16,27 1 5-16,16-3 2 15,5 2-2-15,3 0-7 16,-11-2-9-16,-9-3 10 16,-16 4 0-16,-15 0 1 15,0-1 5-15,-22 3-1 0,-13 0 7 16,-2 0 3 0,6-3-9-16,10-5 3 0,13-5 2 15,8-1 0-15,14-6-5 16,25 0 13-16,16 0-8 15,11-5-10-15,5-9-11 16,-4-4-31-16,-9-4 32 16,-10-4 6-1,-15 1 9-15,-12 1 8 0,-15 3 5 16,-6 7 40-16,0 3-13 16,-9 9-27-16,-3 2-3 15,5 2-10-15,5 21-4 16,2 4-1-16,6 4 6 15,18-2-3-15,9-8 2 0,1-3 0 16,-2-10 3-16,-7-4-1 16,-9-4 7-16,-7 0 6 15,-9-18 1-15,0-5 45 16,-12-5-22-16,-15-2-28 16,-9 5 10-16,1 5-20 15,9 3-1-15,10 9-1 16,13 4-99-16,3 4-61 15,34 0-202-15,12 1-257 16</inkml:trace>
  <inkml:trace contextRef="#ctx0" brushRef="#br1" timeOffset="236120.2339">5909 14493 1075 0,'0'0'80'15,"0"0"-66"-15,0 0 15 16,0 0 34-16,0 0-58 15,0 0-3-15,-16 53 9 16,40-34-10-16,4-5 4 16,8-7 7-16,1-7-9 15,3 0-6-15,-4-8-7 16,-6-12 8-16,-8-4 1 16,-11 2 2-16,-8-1 10 15,-3 6 36-15,0 4-12 16,-12 7-3-16,-6 6-30 0,4 4-1 15,3 16-2-15,8 8-8 16,3 3 9-16,6-1 0 16,22-1-6-1,12-9 0-15,8-8-21 0,13-9 2 16,5-3 8-16,3-9-8 16,-1-16 25-16,-10-9-1 15,-10-4 8-15,-17-6-3 16,-10-3 30-16,-13-2-3 15,-8 4 15-15,0 3-11 16,-14 10 1-16,-1 11 3 16,3 10-30-16,4 11 6 15,8 0-15-15,0 22-7 0,2 9 5 16,13 8 4-16,6 0-1 16,-1 0 0-16,2-3 5 15,-3-4-7-15,-1-3 1 16,0-5 0-16,-4-5-2 15,-4-4 6-15,-4-7-8 16,-3-2-34-16,-3-6-147 16,0 0-140-16</inkml:trace>
  <inkml:trace contextRef="#ctx0" brushRef="#br1" timeOffset="236281.8631">6621 14416 347 0,'0'0'980'0,"0"0"-883"0,0 0-59 16,0 0 43-16,80-47-25 16,-39 39-56-16,5-2-6 15,2-1-37-15,-3-1-215 16,-7 0-175-16</inkml:trace>
  <inkml:trace contextRef="#ctx0" brushRef="#br1" timeOffset="236573.1615">7003 14368 912 0,'0'0'65'16,"0"0"3"-16,0 0 84 15,104 4-49-15,-62-4-83 16,10-4-7-16,-2-6 2 0,-6-1-12 16,-14 1 10-16,-21-2 6 15,-9 3 29-15,-15 4 2 16,-22 5-49-16,-5 0 0 15,2 11 8-15,7 16-6 16,12 7 19-16,13 9 17 16,8 0-3-16,17 0 28 15,26-8-26-15,21-7 1 16,29-10-16-16,19-10-19 16,14-8 3-16,-6 0-7 0,-20-12-39 15,-36-12-42 1,-39-5-202-16</inkml:trace>
  <inkml:trace contextRef="#ctx0" brushRef="#br1" timeOffset="239177.184">8768 13980 1207 0,'0'0'49'0,"0"0"-49"16,0 0-2-16,0 0 2 15,0 0 30-15,28 91-2 16,-8-44-10-16,2 1-14 16,-3 2-4-16,-5 0 1 15,-2-2 0-15,-4-3-2 16,-5-1-24-16,-3-6-69 16,0-8-102-16,-1-10-179 15</inkml:trace>
  <inkml:trace contextRef="#ctx0" brushRef="#br1" timeOffset="240348.3382">8526 14293 528 0,'0'0'607'16,"0"0"-546"-16,0 0-40 16,0 0-19-16,100-38 7 15,-33 38 1-15,6 0-9 16,3 0 2-16,-7-9-3 15,-11-4 0-15,-15-6-2 16,-17-6 5-16,-14-4-3 16,-11 2 7-16,-1-3 14 15,0 8 19-15,-9 5 9 16,2 9 14-16,4 5-19 16,1 3-36-16,2 1-8 15,0 21-20-15,0 9 16 0,8 5 2 16,4 1 2-16,-2-2 0 15,3-4 0-15,1-5-2 16,4-2-13-16,1-10-16 16,4-6-7-16,2-8 23 15,-1 0-1-15,-3-3 11 16,-5-12 1-16,-5-1 6 16,-5 3-2-16,-2 3 3 15,-1 4 11-15,-2 4 18 16,4 2-32-16,6 2-7 0,6 15 7 15,3 1-5-15,4 3 5 16,-2-4 0 0,6-2 1-16,5-5 0 15,0-4-1-15,4-6 0 0,2 0-1 16,-4-7-13 0,-3-14 14-16,-5-6 0 0,-6-3 4 15,-9 0 1-15,-8 0-1 16,-4 2 6-16,0 7 18 15,-11 8-21-15,-8 8 4 16,0 5-11-16,4 3-8 16,2 17 5-16,5 7-4 15,2 5 7-15,6 3-3 16,0-2 4-16,0-2-1 16,11-4 0-16,5-9 1 0,8-5-3 15,3-9 2-15,3-4-12 16,3 0 6-16,0-17-5 15,-2-3 11-15,2-3 0 16,-3-2-2-16,1 2 1 16,2 2 2-1,2 4-1-15,3 4 5 0,-1 9-3 16,-1 4 10-16,-3 0 6 16,-2 12-17-16,-3 8-2 15,-5 3 0-15,-10 0 1 16,-7 2 0-16,-6-3-7 15,-9 0 7-15,-16-3 0 0,2-4 2 16,1-3-3-16,6-5 1 16,10-4 0-16,6 0 0 15,0-2 3-15,10-1-3 16,16 0 14-16,5 0-14 16,9-1-10-16,-1-8-25 15,-2 1 3-15,-5 0 29 16,-10-4-19-16,-10 0 22 15,0 1 2-15,-6 0-1 16,1 1 16-16,5 1 3 16,3 5-7-16,4-2-2 15,7-2-11-15,9 3 0 16,6-3-1-16,4 0 4 16,-2-3-7-16,-12-2 6 15,-13-3-2-15,-12-4 12 16,-6 1-8-16,-4 1 15 0,-20 4 2 15,-5 5-7-15,-4 8 3 16,4 1-4-16,3 8 2 16,7 17-1-16,7 6-7 15,12 5 8-15,0 1 14 16,15-6-7-16,10-5 1 16,8-5-14-16,12-5-7 15,16-6 0-15,12-4-2 16,8-5-69-16,-2-1-158 0,-8-13-268 15</inkml:trace>
  <inkml:trace contextRef="#ctx0" brushRef="#br1" timeOffset="241062.2279">11887 14340 1221 0,'0'0'81'0,"0"0"-81"16,0 0 8-16,0 0-8 16,0 0 9-16,0 0 16 15,0 0-17-15,69 91-5 16,-61-71-6-16,-3-2 2 16,-5-2-65-16,0-10-153 0,0-6-466 15</inkml:trace>
  <inkml:trace contextRef="#ctx0" brushRef="#br1" timeOffset="241242.7414">11814 14054 1173 0,'0'0'0'0,"108"-2"-125"16,-44 6-31-16,-3 9 40 15,-10 1-187-15</inkml:trace>
  <inkml:trace contextRef="#ctx0" brushRef="#br1" timeOffset="241450.2293">12157 14191 276 0,'0'0'482'16,"0"0"-445"-16,0 0-15 0,0 0 24 15,0 0 24-15,-33 87-5 16,66-63-17-16,9-1-30 15,3 1-3-15,-3 0 9 16,-8-3-5-16,-10-1 3 16,-12-4-10-16,-11-3-10 15,-1 1 13-15,-22-5 12 16,-20-2 30-16,-11-3-24 16,-4-4-29-16,-3 0 4 15,9 0-3-15,11 0-5 16,13-6-60-16,21-7-171 15</inkml:trace>
  <inkml:trace contextRef="#ctx0" brushRef="#br1" timeOffset="241896.1253">13160 13960 1252 0,'0'0'63'0,"0"0"-63"0,0 0 0 15,0 0 0 1,0 0 62-16,49 98 0 0,-14-45-31 15,-1 8-14 1,-1 0-16-16,-5-5 2 16,-3-5-6-16,-7-7-22 0,-6-7-84 15,-4-9-19-15,-2-13-201 16</inkml:trace>
  <inkml:trace contextRef="#ctx0" brushRef="#br1" timeOffset="242689.2434">13526 14321 971 0,'0'0'103'16,"0"0"-89"-16,116-17-12 16,-73 10 8-16,-3-3 3 15,-10-1 14-15,-10 0-10 16,-9-2-16-1,-9 2 9-15,-2-1 2 0,-15 5 14 16,-15 3-10-16,-8 4-14 16,-6 0 1-16,-2 11-2 15,7 11 4-15,8 3-3 16,12 3 1-16,8 2 3 16,11 1 3-16,0-2-8 15,24-1 7-15,7-4 2 16,8-6-10-16,3-7 0 15,2-7 0-15,1-4-60 0,3 0-50 16,-5-13-20-16,-5-10 20 16,-5-6 58-16,-8-8 52 15,-6 0 1-15,-2-3 90 16,-4 4 25-16,2 5 5 16,1 5-41-16,1 8-6 15,7 6-6-15,-2 7-23 16,2 5-18-16,0 0-24 15,-2 10-1-15,2 7-4 16,-5 8-1-16,-7 2 3 16,-6-1-1-16,-6 2-9 15,0-3 8-15,-3-4-2 16,-14-6 0-16,0-4 1 16,2-6 5-16,8-4-2 15,5-1 5-15,2 0-3 16,15 0 20-16,18-11-22 0,9-3-27 15,8-3 0-15,1-3-21 16,3-4 11-16,-7-4 26 16,-8-2 8-16,-16-4 3 15,-14 1 7-15,-9 4 3 16,-3 4 33-16,-20 8-19 16,0 6-3-16,4 11-10 15,8 0-11-15,11 15-11 16,8 13 3-16,22 5 8 0,12 6-3 15,2-3 5 1,-3 0-2-16,-5-3 4 0,-8-4-4 16,-11-3 21-16,-5-5-12 15,-12-1 8-15,0-4 5 16,-26-1-19-16,-13-5 7 16,-17 0-2-16,-17-5-8 15,-9-2-115-15,-8-3-213 16</inkml:trace>
  <inkml:trace contextRef="#ctx0" brushRef="#br1" timeOffset="246107.5122">15868 13814 1176 0,'0'0'30'0,"0"0"-24"0,0 0 7 16,0 0-13-16,0 0 13 16,0 0-8-16,-6 92 27 15,22-36-28-15,1 5 1 16,2 3-4-16,2 1 7 16,1 1-9-16,1-4 1 15,0-2 0-15,0-6-8 16,-2-5-21-16,0-6-35 15,-6-7-59-15,-2-10-80 16,-5-9-124-16</inkml:trace>
  <inkml:trace contextRef="#ctx0" brushRef="#br1" timeOffset="246897.3663">15735 14199 994 0,'0'0'199'15,"0"0"-152"-15,40-72-45 16,-5 57 24-16,6 6 44 0,6 9-32 15,5 0-29-15,6 12-9 16,0 12 0 0,-4 6-8-16,-8 3-8 0,-11-1-45 15,-12-1-12-15,-12-7-50 16,-11-5 52-16,0-11 47 16,-6-4 24-16,-9-4 7 15,0 0 14-15,3-16 62 16,2-5 0-16,5-4-22 15,5-4 5-15,0 2-30 16,6-1-13-16,15 3 4 16,4 3-22-16,10 7 1 15,7 4-6-15,7 8-16 16,6 3-2-16,0 0-16 16,4 3-13-16,-4 7 2 0,-5-2-17 15,-8-2-10-15,-9-4 9 16,-12-2 38-16,-12 0 25 15,-5-8 5-15,-4-6 12 16,0-2 47-16,-1-2-15 16,-11 3-1-16,-6 3-11 15,-5 5-24-15,-4 4 3 16,-2 3-16-16,0 2 2 16,7 15 3-16,10 7-3 15,9 2 1-15,3 4 0 16,4-5 6-16,18-5-9 15,6-4 2-15,3-8-1 0,1-5 14 16,-1-3-12-16,-3 0 1 16,1-7-4-16,-6-9 0 15,-2-2-9-15,-4-5 3 16,-4 4 4-16,-5 5 2 16,-4 4 0-16,-2 6 0 15,2 4 10-15,5 0-8 16,4 4-2-16,8 12 2 15,-1 3-2-15,1-3 13 16,-4 1-12-16,-2 0-1 16,-1-3 0-16,-4-3-21 0,-1-4-85 15,-3-4-115 1,1-3-471-16</inkml:trace>
  <inkml:trace contextRef="#ctx0" brushRef="#br1" timeOffset="248963.9087">17505 13836 1030 0,'0'0'95'16,"0"0"-81"-16,88-103 27 15,-77 69 47-15,-11 3-19 16,0 4-9-16,-19 7-47 16,-8 4 9-16,-3 7-7 15,1 6-7-15,0 3 8 0,4 7-11 16,5 23-4-16,9 17-2 16,11 13 7-16,0 11-5 15,19 6-1 1,11 2 1-16,0 1 1 0,-1 5-2 15,-5 2 1-15,-9-1-2 16,-5-1 1-16,-8-6-1 16,-2-4-3-16,0-5-38 15,-16-13 2-15,1-9 3 16,1-14 26-16,7-13 6 16,4-11-9-16,3-7 0 15,0-3-9-15,20-7-3 16,6-16-49-16,3-10-135 15,-4-9-286-15</inkml:trace>
  <inkml:trace contextRef="#ctx0" brushRef="#br1" timeOffset="249371.2082">17697 14027 886 0,'0'0'0'15,"131"-73"-5"-15,-49 34-4 16,-4-4 9-16,-12-1 68 16,-16 1 31-16,-17 1-22 0,-19 3-37 15,-14 3 6-15,0 3 11 16,-23 6-29 0,-10 6-1-16,-8 5-19 0,-1 6-4 15,-1 7-2 1,5 3-2-16,5 8 1 15,8 22-3-15,10 15 2 0,12 18 0 16,3 13 7-16,20 9-6 16,10 8 11-16,-1-2-6 15,1 0-5-15,-2 0 5 16,-4-7-5-16,-2-5-1 16,-8-9 0-16,-6-10 3 15,-8-11-6-15,0-10 3 16,-3-11 0-16,-11-10-2 0,-4-8-17 15,0-10-28-15,-6 0-35 16,-2-16-98-16,-7-14-238 16</inkml:trace>
  <inkml:trace contextRef="#ctx0" brushRef="#br1" timeOffset="249562.5299">17209 14198 1147 0,'0'0'82'15,"0"0"-77"-15,99-22-4 0,-43 12 29 16,5 0-11-16,0 1-19 16,-2 2-52-16,-10 0-189 15,-10-3-311-15</inkml:trace>
  <inkml:trace contextRef="#ctx0" brushRef="#br1" timeOffset="249707.6765">17691 14105 758 0,'0'0'236'0,"0"0"-196"0,0 0-27 16,93-22 101-16,-49 16-25 16,3 1-54-16,2 4-35 15,1 1-30-15,-2 0-137 0,-2 0-120 16</inkml:trace>
  <inkml:trace contextRef="#ctx0" brushRef="#br1" timeOffset="249884.2057">18243 14041 732 0,'0'0'260'0,"0"0"-149"16,0 0-23-16,0 0-6 15,0 0-9-15,0 0-63 16,19 6-9-16,-8 16-2 15,2 3 4-15,-2 0-3 16,-2 3 0-16,-2-3-6 16,-2-1-47-16,-2-8-105 15,-3-9-166-15</inkml:trace>
  <inkml:trace contextRef="#ctx0" brushRef="#br1" timeOffset="250052.8019">18216 13833 1189 0,'0'0'48'16,"0"0"-48"-16,0 0-202 16,105-17 36-16,-67 23-7 15</inkml:trace>
  <inkml:trace contextRef="#ctx0" brushRef="#br1" timeOffset="250301.2098">18684 13921 998 0,'0'0'53'0,"0"0"-49"15,-92 13 5-15,61 7 76 16,7 7-39-16,11 4-13 15,13 4-16-15,8 4 9 16,25-4 12-16,9-7-19 16,7-11 2-16,2-6-6 15,-2-8-13-15,0-3-2 0,-5 0-8 16,-7-16-131-16,-12-9-189 16</inkml:trace>
  <inkml:trace contextRef="#ctx0" brushRef="#br1" timeOffset="250849.7185">18156 13771 957 0,'0'0'46'16,"0"0"-42"-16,0 0 1 16,0 0 16-16,0 0 17 15,0 0 9-15,2 59-8 16,32-50-6-16,-3-5 10 16,-9-4 10-16,-11 0-30 15,-8 0 8-15,-3-6-7 16,0-3-16-16,-13 0-8 0,-11 2-74 15,-6 1-137-15,0 0-377 16</inkml:trace>
  <inkml:trace contextRef="#ctx0" brushRef="#br1" timeOffset="253158.1323">20123 14127 857 0,'0'0'236'0,"-67"-77"-194"16,25 50-29-16,-3 7 12 0,2 6 60 16,-6 6-45-1,2 8-16-15,3 0-9 16,7 9-12-16,8 9-2 16,13 4-1-16,5 4 0 15,10 1-1-15,1 1 5 0,5-2-4 16,18-4 2-16,9-7 6 15,4-6-16-15,3-9 6 16,-3 0-29-16,-6-6 4 16,-8-13-4-16,-5-9 31 15,-7-3-5-15,-7-2 10 16,-3 3-5-16,0 3 3 16,-3 8 19-16,-4 6 28 15,2 8-16-15,4 5 2 16,1 0-36-16,0 13-8 0,0 13 5 15,13 6 1 1,4 3 2-16,2 2-1 16,4-2 1-16,4-3-42 0,1-9-38 15,2-7-109-15,1-10-105 16</inkml:trace>
  <inkml:trace contextRef="#ctx0" brushRef="#br1" timeOffset="253887.3533">20229 13974 883 0,'0'0'157'16,"0"0"-83"-16,0 0-42 0,0 0 33 15,0 0-10-15,0 0-55 16,-3 16 0 0,18 17-1-16,4 3 3 0,-1-5-2 15,1-2 0-15,2-7-62 16,0-5-18-16,-3-9 5 15,-2-8 31-15,-4 0 44 16,-4-10 0-16,0-10 2 16,-1-2 14-16,-4 1 12 15,0-1 35-15,-2 5-2 16,2 4-18-16,-1 6 13 16,-1 5-27-16,7 2-5 15,4 0-24-15,6 8 0 16,7 10-3-16,5 4 3 15,6 0-6-15,11 3-16 16,10-2-44-16,7-7-43 16,5 0-16-16,0-11-38 0,-10-5 29 15,-8 0 14-15,-11-21 120 16,-10-5 63-16,-9-3 46 16,-11-2 9-16,-8 3 24 15,-2 3-26-15,-8 7-30 16,-17 6-31-16,-8 6-37 15,-4 6 4-15,-1 0-17 16,3 17 2-16,9 5 2 16,10 7-6-16,13-1 0 15,3 0-3-15,21-6 0 0,13-4-2 16,11-11 2 0,3-7-18-16,-2-2-4 0,-3-21 2 15,-9-11 20 1,-8-8 0-16,-11-8 4 0,-8-9 12 15,-7-8 7-15,0-8 6 16,-9 1 5-16,-14 3 2 16,-7 8 5-16,-6 10 12 15,1 12-23-15,7 15 16 16,9 10-26-16,11 12 4 16,7 4-15-16,1 20-9 15,0 20-2-15,4 16 2 16,17 13 0-16,6 8 1 0,4 2 3 15,1-3-3-15,-1-9-1 16,-1-11-13-16,-3-8-31 16,-8-11-133-16,-3-15-112 15,-6-15-649-15</inkml:trace>
  <inkml:trace contextRef="#ctx0" brushRef="#br1" timeOffset="256279.8292">22174 13582 1266 0,'0'0'62'0,"0"0"-62"16,0 0-6-16,0 0 6 15,0 0 25-15,39 101 9 16,-10-43-30-16,2 4 6 15,-1 1-10-15,-5-5 2 16,-4-1-8-16,-9-5-7 16,-5-2-45-16,-4-4-35 15,-3-9-84-15,0-10-56 0,-3-12-353 16</inkml:trace>
  <inkml:trace contextRef="#ctx0" brushRef="#br1" timeOffset="256904.6627">21950 13941 888 0,'0'0'176'16,"0"0"-76"-16,0 0-100 15,44-75 5-15,15 68-4 16,12 2 5-16,5 0-9 16,-2 0 3-16,-4-6 0 15,-14-3 0-15,-18-6 4 0,-15-1-1 16,-11 0 15-1,-11 0 26-15,-1 1 8 0,0 4-15 16,-5 6 6 0,-3 3 4-16,5 6-27 0,1 1-4 15,2 5-16-15,0 22-17 16,0 6 17-16,5 6 0 16,10 1 1-16,1-5-4 15,3-5-18 1,1-3-15-16,1-11-6 0,0-6-6 15,-5-8 11-15,-3-2 19 16,-5-2 18-16,-5-9 2 16,0 0 1-16,-3 4 8 15,0 3 15-15,2 4-18 16,6 0-8-16,6 0-6 16,11 11 6-16,6 3-1 0,7 0 1 15,5-2 0-15,-1-2-7 16,4-2-14-16,0-7-6 15,-1-1-25 1,0-3 16-16,-8-17 35 0,-4-10 0 16,-8-3 1-16,-7-4 14 15,-12 3 9-15,-6 5 41 16,0 7-3-16,-15 10-36 16,-3 9 0-16,-3 3-25 0,5 14 3 15,9 14-3 1,7 8 2-16,0 3 9 0,16-2 5 15,11-3 4 1,4-6-3-16,8-5-14 0,9-6 1 16,12-4-4-16,9-1-32 15,11-4-76-15,5-3-207 16</inkml:trace>
  <inkml:trace contextRef="#ctx0" brushRef="#br1" timeOffset="257441.7891">24459 13789 996 0,'0'0'184'15,"-113"-68"-153"-15,55 55-20 16,3 9 14-16,8 4 39 15,9 18-19-15,13 19-33 16,13 9-6-16,12 1 0 16,3 0-5-16,27-9 5 0,10-7-2 15,11-9 1-15,2-11 11 16,0-11-13-16,-3 0 5 16,-9-17-6-16,-11-12-1 15,-10-7 8-15,-15-4-6 16,-5 1 0-16,0 7 6 15,-9 10-3-15,3 13 37 16,3 9-16-16,3 8-27 0,0 21-9 16,0 6 8-16,3 7 2 15,12-1 1-15,3-3-2 16,0-6-12-16,4-4-72 16,-1-8-65-16,3-6-110 15,0-14-499-15</inkml:trace>
  <inkml:trace contextRef="#ctx0" brushRef="#br1" timeOffset="259021.7913">24730 13747 796 0,'0'0'373'16,"0"0"-300"-16,0 0-59 15,0 0-11-15,0 0 12 16,0 0 23-16,51 100-24 0,-26-62-9 15,-1-4-5-15,-2-3 3 16,-4-7-6-16,-4-7-2 16,-5-5-39-16,-3-6 12 15,-1-6 7-15,0 0 25 16,-1-10-3-16,1-9 6 16,1-7-3-16,1-4 1 15,-2-3 7-15,-1 0 21 16,2 2-8-16,2 4 11 15,2 10-1-15,2 3-10 16,3 9 4-16,8 5-25 16,3 0-3-16,7 0 2 15,0 5 1-15,-3 3-7 0,-2-6-14 16,-7-2-5-16,-7 0 23 16,-7-2 3-16,-7-9 0 15,0 0 3-15,0 2-3 16,-13 2 0-16,-5 7-1 15,3 0-8-15,3 4 6 16,1 15-5-16,5 4 8 16,3 1 5-16,3 0 3 15,0-2 11-15,8 0 9 16,13-5 0-16,5-6 5 16,4-5-6-16,3-6-10 15,3 0-3-15,1-3-12 16,4-11 2-16,-3-8-4 15,-6-2-4-15,-7-4 2 16,-7-3-9-16,-2 0 11 16,-1 3-2-16,0 2 4 0,2 6-2 15,2 8 0-15,-2 5 3 16,0 6-7-16,-3 1 4 16,-2 0-1-16,-6 4-4 15,-5 7-6-15,-1 3 6 16,-1 4 3-16,-17 4-3 15,-3 3 5-15,0 3 0 16,9 2 0 0,5-2-1-16,7-3 2 0,3-3-1 15,24-2 3-15,10-7 2 0,11-3-3 16,8-7-2-16,7-3-38 16,3 0 3-16,-5 0 14 15,-8-13 14-15,-11-8 1 16,-9-10 6-16,-9-5 1 15,-8-5-1-15,-7 3 0 16,-9 7 15-16,0 8-4 16,-4 10 20-16,-14 7-17 15,1 6-12-15,0 2-4 16,4 15-1-16,3 7 3 16,9 1 1-16,1 3 1 15,1-2 0-15,18-8 3 16,7-3-5-16,4-10 11 0,2-5-11 15,3 0-35-15,-2-3 6 16,-2-12 7 0,-6-6 20-16,-10-1 2 0,-6 1 0 15,-9 5 1-15,0 3 0 16,0 8 0-16,-6 5 11 16,-1 0-12-16,2 8 0 15,2 7 5-15,3 3-3 16,0 2 10-16,2-6-10 15,13-1 0-15,6-9 16 16,4-2-18-16,6-2 0 16,2 0-10-16,2-14-8 0,-6-5 18 15,-6-4-2-15,-10-2 2 16,-4 0 3-16,-9 0-3 16,0 6 7-16,-3 5 1 15,-4 9-7-15,2 5-2 16,5 13-4-16,0 20 0 15,0 14 4-15,8 12 2 16,9 10 0-16,4 7 2 16,-3 10-2-1,0 7 11-15,-4 7-2 0,0 6 1 16,-3-2 8-16,1-6-16 16,0-8 4-16,-8-15-7 15,-4-17 5-15,-9-22-4 16,-28-23-1-16,-14-13 0 15,-14-23 13-15,-11-30-13 16,-5-18-5-16,4-12-37 16,21-1-24-16,33 7 42 0,23 11 24 15,52 10 11-15,28 5-11 16,26 5-3-16,15 6 3 16,7 4 2-16,-4 3 4 15,-6 1 7-15,-11-2-7 16,-17-3-6-16,-19-9 9 15,-22-4-6-15,-27-5 6 16,-16-2 0-16,-6 6-8 16,-12 9 2-16,-20 8-3 15,-12 12 0-15,-4 13 3 16,-3 9-2-16,8 6-1 0,8 19 10 16,10 6 2-16,11 6 27 15,12 2-2 1,2-1 2-16,24-1 0 0,13-5-23 15,14-7-2-15,2-4-7 16,-2-7-7-16,-2-7-22 16,-13-6-83-16,-9-1-129 15,-15-8-214-15</inkml:trace>
  <inkml:trace contextRef="#ctx0" brushRef="#br1" timeOffset="260853.5813">28236 13669 1231 0,'0'0'48'0,"0"0"-41"16,0 0 0-16,-94-55-2 16,64 55 9-16,3 0-14 15,7 0 2-15,7 2-5 16,10 15 3-16,3 1 0 15,10 5-1-15,18 6 6 0,6 2-11 16,1 1-9 0,-1 2 3-16,-4 0 3 15,-8-3 9-15,-10-5 0 16,-12-2 0 0,0-6-2-16,-24-5 0 0,-13-6 2 0,-3-6 0 15,-1-1 10-15,5 0-9 16,12 0 5-16,17-6-6 15,7-2-78-15,21-2-210 16</inkml:trace>
  <inkml:trace contextRef="#ctx0" brushRef="#br1" timeOffset="262336.4419">28468 13672 1192 0,'0'0'105'0,"0"0"-59"16,0 0-4-16,0 0 56 15,0 0-34-15,0 0-64 16,5 22 3-16,19 28-8 16,8 8 8-16,-1 2-3 15,0 1 0-15,-5-3 1 16,-7-5-4-16,-4 0-19 16,-5-3-15-16,-4-3 5 15,-6-3-8-15,0-7 3 16,-1-6 7-16,-12-6-27 15,2-6 10-15,0-7-9 16,7-5-21-16,0-5 26 0,2-2 5 16,1 0 30-16,-1-10 7 15,-1-8-21 1,-1-7 28-16,-4-3-6 16,-4-7 8-16,2-8 0 0,-2-4 0 15,0-7 8-15,4-7 33 16,4-5 17-16,4-5 37 15,0 5-21 1,13 8-12-16,11 12 2 0,8 15-31 16,2 11-2-16,3 10-14 15,3 10-16-15,-1 0-2 16,-4 14-2-16,-6 10-14 16,-9 5 9-16,-14 0-42 0,-6 3 19 15,-15 2 6 1,-19-6-5-16,-10-1 28 0,-2-10-4 15,6-2 6-15,10-8 0 16,13-2 3-16,12-2-1 16,5-3 14-1,19 0 2-15,18 0-5 0,14 0-13 16,5 0-5-16,3-8-21 16,0-2-88-16,-2-5-90 15,-3-3-20 1,-11-3-137-16,-12 0 294 0,-14 0 67 15,-11 4 210-15,-6 2-14 16,0 5-75-16,0 5 12 16,0 5-24-16,5 0-55 0,11 0-27 15,9 0-27 1,6 4 0-16,4 3 4 0,-2-4-4 16,-1-3 5-16,-2 0 5 15,-5 0 0-15,-8-11 37 16,-7-5 8-16,-5 0-20 15,-5-3 6 1,0 1-17-16,0 0-2 0,-12 4-2 16,-4 3-18-16,-4 4 7 15,4 6-9-15,1 1-1 16,6 6-6-16,3 16 6 16,4 8 1-16,2 3 9 15,3 7-6-15,16-7 10 0,3-3-4 16,0-7-7-1,5-7 13-15,3-4-12 16,9-6 5-16,13-3-8 16,7-3 0-16,7 0-53 0,-2 0-3 15,-7-10 7-15,-9-9 32 16,-11-9-1-16,-8 0 18 16,-12 0-3-16,-8 4 7 15,-7 4 2-15,-2 6 18 16,-3 3 1-16,-17 3-5 15,-4 5-20-15,-2 3 6 16,0 0 5-16,4 0-9 16,7 15 6-16,2 4-3 15,7 6-3-15,6 2 5 0,0-2-5 16,19 0 5 0,8-3 4-16,5-8-8 0,6-4-6 15,5-3-9 1,11-3-17-16,10 0 19 0,12-2-4 15,6-2-1-15,2 0 0 16,-1-9-19-16,-11-16 20 16,-11-10 7-16,-16-2 7 15,-20 0 7-15,-15 5 3 16,-10 5 27-16,-13 7 1 16,-24 6-30-16,-10 4 10 15,-9 10 2-15,1 0-11 16,7 12 19-16,15 14-15 0,17 5-2 15,16 0 4-15,0 0-8 16,33-6 0-16,13-6 7 16,11-14-11-16,1-5 9 15,-6-13-11-15,-9-20-1 16,-8-8 1-16,-10-8 4 16,-7-12-5-16,-14-8 0 15,-4-12 0-15,-3-5-4 16,-19 0 5-16,-5 1-1 15,0 15 0-15,1 17 2 16,7 21-7-16,8 17 4 16,5 15 1-16,3 15-6 15,1 29-5-15,2 21 11 16,0 14 6-16,3 6-2 0,7 5 0 16,-1-7-4-16,-1-6 2 15,-2-4 1-15,0-5-3 16,3-10-132-16,-6-15-245 15</inkml:trace>
  <inkml:trace contextRef="#ctx0" brushRef="#br1" timeOffset="269260.2229">1605 15808 1078 0,'0'0'266'16,"0"0"-206"-16,0 0-56 15,0 0 12-15,0 0 12 16,0 0-17-16,0 0-11 16,0 25 0-16,9 3 2 0,1 3 5 15,-1 3-7-15,-3-2 0 16,-1-1 5-16,2-4-6 15,-4-3 1 1,0-8-11-16,3-4-8 0,-3-5-95 16,-1-7-104-16,-2 0-272 15</inkml:trace>
  <inkml:trace contextRef="#ctx0" brushRef="#br1" timeOffset="269432.7655">1493 15505 1283 0,'0'0'0'0,"0"0"-329"16,0 0-93-16</inkml:trace>
  <inkml:trace contextRef="#ctx0" brushRef="#br1" timeOffset="269736.6341">1972 15645 1114 0,'0'0'0'0,"0"0"6"0,-106 14-8 16,82-1 2-16,15 2 0 15,9 4 5-15,15 4-2 16,18-3-1-16,9-1 3 16,-4 0 5-16,-5 0-16 15,-9 0 6-15,-6 1 0 16,-5-2 7-16,-5-2-6 16,-8-3 6-16,0-3 8 15,-5-3-9-15,-20-2 33 16,-5-2 7-16,-6-2-24 15,-2 1-11-15,-4-1-11 16,0-1-86-16,-1 0-216 16</inkml:trace>
  <inkml:trace contextRef="#ctx0" brushRef="#br1" timeOffset="270096.7385">1436 15527 1111 0,'0'0'0'0,"0"0"-7"15,0 0 7-15,0 0 15 16,0 0-9-16,0 0 5 16,-61 49-2-16,84-44-1 15,-1-3 32-15,-3-2-7 16,-5 0 21-16,-8 0-5 16,-3-3-30-16,-3-4-3 15,0 0-16-15,-15 0-65 16,-6 2-78-16,3 5-246 15</inkml:trace>
  <inkml:trace contextRef="#ctx0" brushRef="#br1" timeOffset="271027.1703">3234 15691 666 0,'0'0'508'0,"0"0"-461"15,0 0-47 1,0 0-8-16,0 0 3 15,0 0 4-15,-36 99 1 16,14-55 0-16,0-4 1 0,-4 0-1 16,1-7 3-16,4-7-3 15,10-7 0-15,5-9-1 16,4-6 1-16,2-4 0 16,13 0 5-16,20 0-4 15,10 0 7-15,9 0-8 16,2 0-4-16,-3 0-1 15,-5 0-1-15,-7-1 3 0,-9-5 3 16,-11-3 0-16,-7-2 2 16,-4-3 14-1,-7-3-12-15,-1 2 11 16,0 3 6-16,0 5 3 0,0 3 39 16,0 3-4-16,0 1-15 15,0 0-31-15,0 0-13 16,0 17-12-16,0 6 10 15,0 9 2-15,0-1 1 16,0 3 1-16,0-5-2 16,9-2 0-16,6-5-61 15,9-4-69-15,4-8-131 16,9-10-424-16</inkml:trace>
  <inkml:trace contextRef="#ctx0" brushRef="#br1" timeOffset="271339.8876">3816 15816 1126 0,'0'0'52'0,"0"0"-49"16,0 0 5-16,-88 39-3 16,79-5 26-16,9 6-3 15,15 4-20-15,21-2 4 16,13-8-7-16,9-6-4 15,-1-10 18-15,-8-11-18 0,-7-7 3 16,-18 0 13 0,-8-15 5-16,-13-10 66 15,-3-8-44-15,-19-3-23 0,-14 1 3 16,-12 4-18 0,-1 8-5-16,3 6-2 0,10 10-3 15,9 7-72-15,18 1-90 16,6 18-100-16,27-1-273 15</inkml:trace>
  <inkml:trace contextRef="#ctx0" brushRef="#br1" timeOffset="271579.1616">4486 15802 1182 0,'0'0'87'0,"0"0"-75"16,0 0-2-16,0 0-10 16,0 0 32-16,34 85-11 15,-26-41-1-15,-1 2-20 16,3-3 0-16,-2-2-2 16,1-7 2-16,3-6-31 15,0-7-93-15,0-9-163 16,9-4-441-16</inkml:trace>
  <inkml:trace contextRef="#ctx0" brushRef="#br1" timeOffset="271781.2646">4686 15859 1038 0,'0'0'82'15,"0"0"-58"-15,-81-7 21 16,63 22 9-16,9 7-3 15,6 7-16-15,3 8-22 16,2 3 6-16,16-4-19 16,9 0 6-16,4-10-15 15,5-6-11-15,1-7-104 16,0-9-151-16,-7-4-448 16</inkml:trace>
  <inkml:trace contextRef="#ctx0" brushRef="#br1" timeOffset="272269.4105">4841 15916 990 0,'0'0'124'16,"0"0"-81"-16,0 0-25 15,0 0 16-15,0 0 27 16,0 0-46-16,22 86-6 16,-11-59-9-16,2-4 3 15,5-7 4-15,0-3-7 16,-1-7-5-16,-1-4-15 15,-4-2-15-15,1-5 28 16,-1-15 6-16,-6-4 2 16,1-1 1-16,-2 0 1 15,-4 6-3-15,1 4 42 0,1 7-19 16,-3 7 14-16,3 1-33 16,0 0-4-16,5 4-9 15,3 8 7-15,3 4 2 16,-1-5 0-16,5-2-1 15,0-3 1-15,0-6-13 16,0 0-17-16,-6-7 29 16,3-12 1-16,-6-2 1 15,-3-1 5-15,-2 3-2 16,-1 8 23-16,-2 5 22 16,1 5 3-16,-2 1-12 15,3 1-40-15,0 17-5 16,3 7 1-16,0 3 6 0,4-1-2 15,1-5 0 1,7-4 5-16,7-4-12 16,10-12-46-16,9-2-72 0,10-5-104 15,3-18-43-15,1-10-250 16</inkml:trace>
  <inkml:trace contextRef="#ctx0" brushRef="#br1" timeOffset="272518.0047">5848 15434 671 0,'0'0'191'0,"0"0"-22"0,0 0-15 16,0 0-81-16,0 0-69 15,0 0 11-15,-21 112 50 16,18-31 3-16,3 6 22 16,0 7-36-16,3 4-15 15,5-4 1-15,-3-1-29 16,0-7 11-16,-2-11-22 15,-3-10 0-15,3-12-5 16,0-16-14-16,3-13-37 16,6-15-106-16,1-9-135 15,5-19-456-15</inkml:trace>
  <inkml:trace contextRef="#ctx0" brushRef="#br1" timeOffset="272844.7244">6148 15787 1228 0,'0'0'104'16,"0"0"-104"-16,0 0 0 15,0 0 6-15,-33 100 8 16,30-50 7-16,3 2-19 16,0-5 5-16,3-8 1 15,6-12-4-15,3-13-4 16,1-8 4-16,1-6-2 0,2 0 22 15,4-13-22 1,-1-1 10-16,5 0-5 16,-6 8-6-16,1 4 2 15,-1 2 11-15,-3 0-8 0,3 12 8 16,-6 8-11-16,0 5-1 16,-2 0-1-16,1 1 10 15,1-1-14-15,4-2 3 16,6-3-62-16,4-9-77 15,11-7-267-15</inkml:trace>
  <inkml:trace contextRef="#ctx0" brushRef="#br1" timeOffset="273034.2192">6995 16236 1383 0,'0'0'79'0,"0"0"-73"0,0 0 1 16,0 0 2-16,0 0-9 15,0 0-239-15</inkml:trace>
  <inkml:trace contextRef="#ctx0" brushRef="#br1" timeOffset="275502.3226">7920 15719 1334 0,'0'0'26'0,"0"0"-23"0,0 0-3 15,0 0-8 1,0 0 3-16,0 0 2 15,33 108 2-15,-18-61 1 16,0-1 0-16,6-8-5 0,1-10-19 16,4-14-19-1,2-9 20-15,-1-5-15 0,1-9 29 16,-7-14 8-16,-3-7 1 16,-6 3 4-16,-9 0-2 15,-3 6 13-15,0 8 20 16,0 7-13-16,0 6 1 15,0 0-23-15,0 13-15 0,1 12 15 16,10 4 0-16,11-2 1 16,5-2-1-16,7-8-15 15,2-10-7-15,-1-7 8 16,-4-2 14-16,-6-21 3 16,-6-8 11-1,-11-7 44-15,-8-1 11 0,0 3-18 16,-12 1-16-16,-12 6-26 15,-3 6 0-15,-1 5-11 16,6 5 2-16,8 6-82 16,11-3-73-16,3 1-223 15</inkml:trace>
  <inkml:trace contextRef="#ctx0" brushRef="#br1" timeOffset="276379.1345">8599 15490 1200 0,'0'0'122'0,"0"0"-81"16,0 0-40-16,0 0-1 15,0 0 39-15,39 87 2 16,-15-35-20-16,4-1-19 16,-4-2 0-16,-3-4-4 15,-6-8 1-15,-6-5-6 16,-2-12-16-16,-4-6 2 15,-1-10 21-15,-1-4-8 16,4 0 8-16,4-4 15 16,2-12-8-16,3-2-1 15,-3 0-6-15,-1 7 1 0,-4 2 15 16,1 6-15-16,5 3-1 16,5 0 0-16,5 0-15 15,8 10 14-15,4 7-10 16,7-1-47-16,5-2 17 15,2-2-39-15,4-6-14 16,0-6-22-16,-4 0-47 16,-5-9 114-16,-9-11 49 15,-10-3 4-15,-12 0 79 16,-9 0 24-16,-3 3 10 16,0 4-24-16,-12 4-31 0,-12 10-18 15,-7 2-24 1,-1 0-17-16,4 7 3 0,6 12-5 15,10 0-1 1,12 1 0-16,0-2 1 16,10-3-5-16,16-7 4 15,5-6-40-15,6-2-1 0,-1-4-4 16,-4-17 25-16,-9 0 18 16,-6-2 4-16,-13 4 6 15,-4 1 33-15,-1 5 14 16,-19 6-3-16,0 7-27 15,0 0-6-15,7 16-16 0,11 11 2 16,2 5-5-16,15 3 0 16,18-5 5-1,12-7-17-15,8-7-15 0,7-10-15 16,9-6 4-16,2-6-21 16,-2-19 45-16,-5-7 7 15,-16-8 7-15,-8-5 3 16,-13-5 0-1,-14-3 45-15,-8 1 7 0,-5 5-27 16,-3 8 26-16,-19 9-6 16,2 11-11-16,2 9 15 15,9 10-22-15,6 0-10 16,3 22-18-16,0 13 6 16,9 12-5-16,12 5-3 15,3 0 0-15,-2 0 4 0,-1-6-4 16,-4-4-1-16,-7-5-18 15,-1-5-68-15,-4-8-88 16,-5-13-111-16,0-11-520 16</inkml:trace>
  <inkml:trace contextRef="#ctx0" brushRef="#br1" timeOffset="276541.6971">9810 15656 1314 0,'0'0'40'0,"102"0"-34"16,-38 0-6-1,-1 0 0-15,-8 0-49 0,-7 0-338 16</inkml:trace>
  <inkml:trace contextRef="#ctx0" brushRef="#br1" timeOffset="277111.0845">11036 15802 1050 0,'0'0'103'16,"0"0"-103"-16,0 0 0 15,0 0 29-15,0 0 27 0,0 0-10 16,31 82-26-16,-13-52-18 15,-2-1-4-15,-1-1-6 16,-1-9-138-16,-3-11-229 16</inkml:trace>
  <inkml:trace contextRef="#ctx0" brushRef="#br1" timeOffset="277294.9584">11100 15611 792 0,'0'0'0'0</inkml:trace>
  <inkml:trace contextRef="#ctx0" brushRef="#br1" timeOffset="277552.8259">11464 15716 894 0,'0'0'37'16,"0"0"-26"-16,-96 23 27 15,78-13 29-15,9 3-21 16,9 1-40-16,0 3 1 16,26 2 8-16,8 2-15 0,5 1 10 15,4 2-10-15,-10-1 4 16,-11-1-10-16,-14 0 5 15,-8-5 1 1,-9 0 12-16,-24-2 11 16,-15-6 35-16,-7-3-26 0,0-4 0 15,10-2-10-15,14 0-15 16,16 0-7-16,15 0-10 16,21-7-129-16,32-8-349 15</inkml:trace>
  <inkml:trace contextRef="#ctx0" brushRef="#br1" timeOffset="277796.1456">12422 15534 1212 0,'0'0'57'15,"0"0"-41"-15,0 0-16 16,0 0 0-16,0 0 31 15,14 84 19-15,1-40-31 16,5 3 1-16,0 0-16 16,-1-3 1-16,-3-1-7 15,-4-5 7-15,-6-2-10 16,-3-6-25-16,-3-9-63 16,0-12-97-16,0-9-275 15</inkml:trace>
  <inkml:trace contextRef="#ctx0" brushRef="#br1" timeOffset="278460.2086">12283 15776 1139 0,'0'0'43'0,"0"0"-42"16,94 3-1-16,-41-2 1 15,4-1 1-15,0 0 2 16,-2-9-5-16,-13-13 1 15,-8-4-9-15,-16-4 6 16,-9-1 3-16,-6 5 0 0,-3 5 15 16,0 5 24-1,0 10 23-15,-3 3-1 0,3 3-41 16,-1 3-20-16,1 17-17 16,0 10 17-16,0 4 2 15,8-2 1-15,4-4-3 16,5-3 0-16,-2-6-3 15,4-4-3-15,-4-7-20 16,-2-6-21-16,1-2 24 16,-5-2 16-16,0-16 7 15,-3-3 0-15,-3 1 5 16,-2 4-2-16,1 5 16 16,1 4 2-16,1 7 13 15,8 0-32-15,3 8 5 16,7 12-13-16,2 2 8 0,0-3-4 15,2 1 2 1,5-5 0-16,10-1-7 16,9-6 0-16,8-8-27 0,5 0 13 15,-4-2-5-15,-5-19 23 16,-9-6 1-16,-12-6 2 16,-11-5 1-16,-13 5 1 15,-9 2 15-15,-3 8 19 16,-22 12-11-16,-8 11 1 15,2 0-18-15,-1 21-7 0,8 14 23 16,11 9-1 0,13 3 29-16,0 0 12 0,25-3-22 15,10-7-3-15,2-10-26 16,12-11-12-16,5-12 18 16,7-4-16-16,1 0-6 15,-6-7-14-15,-15-14-103 16,-25-7-94-16,-16-5-100 15</inkml:trace>
  <inkml:trace contextRef="#ctx0" brushRef="#br1" timeOffset="280901.0082">15110 15645 1242 0,'0'0'88'0,"0"0"-58"0,-91-57-25 15,46 52-4-15,-4 5 34 16,-8 1 9 0,4 21-36-16,8 8 6 0,12 4-13 15,15 1 3-15,13 1-7 16,5-3 7-16,10-3-4 15,19-5 0-15,10-9 4 16,9-7-8-16,-2-9-11 16,0 0-25-16,-5-17 29 15,-10-8 1-15,-7-3 10 16,-10-2 6-16,-6-3-3 16,-6 5 18-16,-2 3 15 15,0 9 6-15,0 9 16 0,0 3-22 16,0 4-12-16,7 2-24 15,5 17-3-15,6 5-1 16,1 5 5-16,-1 1-2 16,-1 1-8-16,-5-2-51 15,0 0-85-15,4-8-74 16,2-5-237-16</inkml:trace>
  <inkml:trace contextRef="#ctx0" brushRef="#br1" timeOffset="281785.2084">15357 15587 747 0,'0'0'446'15,"0"0"-355"-15,0 0-56 16,0 0 64-16,0 0-21 16,0 0-78-16,19-33-4 15,3 66 3-15,2 9 1 16,1-3-2-16,-1 1 2 15,1-5-11-15,-1-6-31 16,-3-8-15-16,-4-10 17 16,-4-11-11-16,-3 0 44 15,-2-14 7-15,-2-13 1 16,0-7 7-16,-5-5 17 16,-1-5 15-16,0-1 2 15,0 4-6-15,0 8-1 0,-1 8 13 16,-3 10-21-1,4 12-8-15,0 3-19 0,16 3-3 16,15 18 1 0,9 4 4-16,2-2-5 15,-2-2 3-15,-4-2-28 0,-1-9-3 16,-3-4-18-16,-3-6-5 16,-4 0 31-16,-6-10 6 15,-8-8 17-15,-5-4 4 16,-6 1-2-16,0 4 11 15,-17 4 4-15,-8 4-6 16,-3 6 4-16,-1 3-10 0,6 2-3 16,4 16 6-16,5 4-3 15,6 7-4-15,8 0 1 16,0 2 0-16,8-2 9 16,11-4-11-16,5-4 7 15,-2-3-3-15,8-10 2 16,5-3-12-16,6-5-8 15,4 0-35-15,0 0 30 16,-10-9-2-16,-9-6 16 16,-10-1 0-16,-6-3-3 15,-3 1 8-15,-3-1 0 16,2 4 0-16,3-1 8 16,6 3 11-16,2 1 15 15,5 4 1-15,2 2-15 0,-1 2-7 16,-4 4-5-16,-2 0-7 15,-6 0-2-15,-5 4 1 16,-4 6-4-16,-2 3 1 16,0 3-2-16,-14 2 5 15,-4 1-1-15,5 3 3 16,5-3-10-16,8-1 10 16,0 0-2-16,9-7 2 15,13-4-2-15,5-3-2 16,9-4-5-16,3 0-13 15,4 0 12-15,2 0-16 16,-5 0 15-16,-4-8-1 16,-5 0-20-16,-2 2-2 15,1-1-34-15,1 2-71 0,5 2-76 16,7 0-83-16</inkml:trace>
  <inkml:trace contextRef="#ctx0" brushRef="#br1" timeOffset="282673.2286">17158 15645 24 0,'0'0'842'0,"0"0"-734"16,0 0-50-16,-15-79 46 15,-10 65-27-15,-8 2-27 16,-13 5-35-16,-10 7 5 16,0 0-4-16,2 0-5 0,17 13 25 15,13 5-10-15,11 2-13 16,13 2-1-1,0 1-11-15,24-3 10 0,13-3 3 16,14-7-13-16,4-7 7 16,-2-3-8-1,-5 0-35-15,-10-17 4 0,-8-2-11 16,-10-1 26-16,-10-1 15 16,-10 3 2-16,0 4 2 15,-5 5-2-15,-10 7-1 16,-1 2 8-16,3 2-7 15,9 14-1-15,4 4 1 0,0-1 4 16,9 1-10-16,13-6 9 16,7-4-4-16,2-8 0 15,8-2-18-15,4 0-10 16,5-4-5-16,-5-13 26 16,-8-1 4-1,-12-8 1-15,-8-1 2 0,-12 1 20 16,-3 3-7-16,0 6 10 15,-7 6 4-15,-4 11-19 16,4 0 4-16,2 14-12 16,5 13 0-16,0 13 5 15,3 5-4-15,11 6 1 16,-1 6 0-16,-1 3 3 16,-1 8-4-16,-3 4-1 15,-3 3 1-15,-3-3 1 0,-2-3 1 16,0-7-1-16,-14-11-2 15,-13-10-1-15,-17-20 1 16,-16-18 0-16,-12-5 3 16,-7-27-6-16,1-13-2 15,16-7-37-15,24-2 7 16,36 1 25-16,24-4 4 16,51-1 5-16,21 0-17 15,17 2 15-15,6 9 2 16,0 11 1-16,-10 5 8 15,-8 6 6-15,-14 2-2 16,-14-5-7-16,-21-3-1 16,-19-1 15-16,-15-4-11 15,-11 0 0-15,-5 3-2 0,0 4-4 16,-18 8-4-16,-5 11 1 16,-4 7-7-16,-1 6 6 15,3 16-7-15,3 9 9 16,6 6 18-16,13 2 8 15,3 1 38-15,11-4 18 16,17-7-19-16,4-8-27 16,2-10-20-16,2-7-4 15,3-4-1-15,2 0-11 16,0 0-8-16,-2-13-54 16,-6-3-151-16,-4-9-117 0</inkml:trace>
  <inkml:trace contextRef="#ctx0" brushRef="#br1" timeOffset="285418.1691">19229 15527 831 0,'0'0'258'16,"0"0"-253"-16,-84-22-4 15,52 22 0-15,-4 0 38 16,9 0 22-16,5 8-42 16,9 6-10-16,10 0-4 15,3 5-1-15,16 2-4 16,20 3 4-16,9 4-2 16,7 1 4-16,-2 5-5 15,-6-3-1-15,-11-2 1 0,-13-5 7 16,-18-2-8-16,-2-6 4 15,-30-4-2-15,-14-5 52 16,-12-4-1-16,-8-3-15 16,2 0-12-16,9 0-25 15,16-3 3-15,16-1-4 16,21-2-90-16,4-3-63 16,39-4-295-16</inkml:trace>
  <inkml:trace contextRef="#ctx0" brushRef="#br1" timeOffset="285933.7641">19395 15593 1226 0,'0'0'59'15,"0"0"-59"-15,0 0 3 16,0 0 42-16,0 0-28 16,0 0-4-16,61 113 0 15,-33-61-8-15,-1 0-10 16,-4 0 5-16,-6-2-9 15,-4-1-12-15,-9-8-28 16,-2-9 4-16,-2-8 14 16,0-8-23-16,0-6 14 15,0-10-7-15,0 0 35 16,0-5 6-16,-6-15 12 16,-1-5-5-16,0-9 8 0,1-5-9 15,-4-6 11 1,-1-2 7-1,-1 1 15-15,-3 2 15 0,5 1-8 0,5 5 6 16,4 0 2 0,1 7-21-16,6 4 9 15,16 9-7-15,14 8-16 0,6 10-5 16,7 0-8-16,2 16 0 16,1 10-1-16,-9 6-2 15,-11-1-3-15,-19-2 3 16,-13-2-3-16,-25-3-1 15,-19-4 8-15,-9-6-1 0,-4-3 7 16,8-7-5 0,10-1 1-16,12-3-3 0,17 0 2 15,10 0 1-15,0 0-3 16,32 0-16-16,15-6-104 16,11-5-105-16,-1-2-93 15</inkml:trace>
  <inkml:trace contextRef="#ctx0" brushRef="#br1" timeOffset="286217.6935">19920 15702 706 0,'0'0'326'16,"0"0"-264"-16,0 0-56 15,98-26 8-15,-56 18 37 16,7 5-21-16,3-3-29 0,-2-3 7 16,-5-1-9-1,-11-1 1-15,-14-7 0 0,-12 0 10 16,-8 2-4-16,-6 0 23 15,-21 4 7-15,-11 3-21 16,-4 6 9-16,0 3-12 16,4 0 3-16,12 13 19 15,11 7-11-15,14 6-9 16,1 1 4-16,26 0-11 16,15 0 14-16,8-6-21 15,0-8 6-15,0-5-14 16,-7-6-46-16,-2-2-89 15,-8 0-83-15,-6-16-239 16</inkml:trace>
  <inkml:trace contextRef="#ctx0" brushRef="#br1" timeOffset="286900.4945">20490 15579 856 0,'0'0'185'0,"0"0"-162"15,0 0 9-15,0 0 63 16,0 0-22-16,0 0-47 15,48-3-14-15,-17 4 3 16,2-1-13-16,-5 0 2 16,-3 0 7-16,-9-4-11 15,-10-5 13-15,-6 2 23 0,0-1-20 16,-20 2-1 0,-11 3-15-16,-4 3 0 0,-2 0 13 15,10 12-11 1,6 9 6-16,12 4 2 0,9 6-7 15,8-2 5-15,28-3-6 16,16-4 0 0,13-4 7-16,10-6-9 0,6-3-19 15,2-6-13-15,-2-3-14 16,-5 0 1-16,-9-7-1 16,-12-16 40-16,-13-7 1 15,-12-3 10-15,-15-6 1 16,-11 4 17-16,-4 6 20 15,-21 7 3-15,-12 11-18 0,-4 8-19 16,2 3 17-16,5 11-10 16,9 16-6-16,6 3 8 15,12 2-17 1,3 0 4-16,7-7-5 0,22-7 6 16,6-7 7-16,1-11-13 15,1 0-13-15,-4-23 5 16,-4-11-21-16,-13-10 27 15,-6-8-1-15,-10-10 3 16,0-4-1-16,-14-7 3 16,-1-2-2-16,-2 2 5 15,4 8 0-15,0 13 21 16,2 16 25-16,2 16-17 16,3 9 3-16,3 11-13 15,0 0-1-15,3 31-23 0,0 15-5 16,0 19 5-1,9 11 11-15,11 6-11 0,6 0 13 16,6 1-13-16,5-3 0 16,3-2-1-1,-6-11-88-15,-4-14-214 0,-13-19-638 16</inkml:trace>
  <inkml:trace contextRef="#ctx0" brushRef="#br1" timeOffset="289202.6566">22322 15135 1275 0,'0'0'32'0,"-22"-90"-30"15,8 57 2-15,4 5 39 16,4 10 48-16,4 11-11 16,2 7-64-16,0 6-16 15,3 27-2-15,18 20-9 16,6 21 11-16,4 13 0 16,1 13 5-16,-4 4-8 0,-5 3 3 15,-6-1-1 1,-6-4-7-16,-4 1-12 0,-4-8-24 15,-3-12 7-15,0-9-23 16,0-17 25-16,0-16-12 16,0-12 5-16,5-11 36 15,2-9-7-15,5-9 13 16,11 0-5-16,9-6 1 16,14-11-15-16,14-8-49 15,7-2-51-15,5-8-80 16,-6-4-237-16</inkml:trace>
  <inkml:trace contextRef="#ctx0" brushRef="#br1" timeOffset="289601.8642">22932 15849 547 0,'0'0'109'0,"-124"-93"-20"15,41 51-57-15,-10 4 12 16,-2 3 27-16,1 6-9 0,15 5-6 16,22 7-19-16,27 6 7 15,24 3 5-15,9-1-8 16,35-1-41-16,20-5 0 15,13-1-8-15,7-3 7 16,-1-3 0-16,-2-3 1 16,-8-2 6-16,-8 2-6 15,-12 2 20-15,-17 6 20 16,-15 7 4-16,-9 6-4 16,-6 4-29-16,0 0-10 0,-1 7-2 15,-15 17-4 1,3 6 5-16,12 6 0 0,1-1 1 15,28-2 1 1,15-7-2-16,4-8 0 0,2-11 12 16,-7-7-11-16,-7 0 5 15,-11-16 6-15,-13-9-5 16,-11-6 46-16,-2-5-24 16,-28 3-15-16,-11 2-8 15,-13 5-6-15,-6 11 0 16,-1 9-29-16,6 6-79 15,12 7-29-15,24 14-111 0,19 5-392 16</inkml:trace>
  <inkml:trace contextRef="#ctx0" brushRef="#br1" timeOffset="289873.7206">23222 15299 1214 0,'0'0'77'0,"0"0"-53"16,0 0-24-16,0 0-3 16,0 0 3-16,100 34-2 15,-77 1 2-15,-5-2-6 16,-7-8 5-16,-7-10-16 16,-4-6 16-16,0-5 0 15,0-4 1-15,0-6 36 0,0-10 11 16,0-7-25-16,0-1-15 15,6-2-6 1,9 4-1-16,9-3-41 0,7 3-98 16,13 0-179-16</inkml:trace>
  <inkml:trace contextRef="#ctx0" brushRef="#br1" timeOffset="290300.1515">24429 15016 1128 0,'0'0'47'0,"0"0"-35"15,-90-2-8-15,60 35-4 16,8 13 42-16,4 16-25 16,6 9-5-16,3 3-6 15,8-3-4-15,1-12-2 16,1-10 0-16,15-17 0 15,1-13-1-15,-4-10-28 16,-2-9 15-16,-4-2 12 16,2-20 2-16,0-8-3 0,2-7 3 15,6-7 0 1,4-6-1-16,0-2 5 16,3-2-4-16,-2 8 16 0,-3 7-6 15,0 13 24 1,0 13-8-16,1 11 0 0,7 2-6 15,5 15-20-15,4 14 0 16,1 5 2-16,-4 3 1 16,-7 1-6-1,-7-1 2-15,-7-1 1 0,-8-3-5 16,-4-5-12-16,0-7-80 16,-21-5-94-16,-8-10-89 15</inkml:trace>
  <inkml:trace contextRef="#ctx0" brushRef="#br1" timeOffset="290784.7416">24357 15361 577 0,'0'0'356'0,"0"0"-320"15,124-6-32-15,-57 5-2 16,-1-4 5-16,-5-6-7 16,-4-4 1-16,-14-9-3 15,-9-6 4-15,-14-7-1 16,-13-5 5-16,-7-1 26 15,0 2 41-15,-10 6-4 16,-6 5-26-16,3 10 18 16,6 8-20-16,2 11-8 15,5 1-31-15,0 14-2 16,0 16-1-16,0 12-5 16,0 5 6-16,5-1 0 15,2 0-2-15,1-8 2 0,-1-9-1 16,-1-9 1-16,0-10-15 15,-1-8-21-15,6-2 21 16,1-3 12-16,6-14 3 16,6 1 0-16,5-1-3 15,5 4 4-15,6 5-1 16,-1 7 4-16,-3 1 1 16,-6 0 5-16,-7 9-6 15,-9 8 0-15,-10 0-2 16,-4 6 1-16,-6 0 5 0,-23-4 7 15,-9-1-5 1,-7-10 11-16,-4-2 1 16,2-6-6-16,3 0-4 15,5-2-12-15,6-10-5 16,11-6-173-16,15-6-471 0</inkml:trace>
  <inkml:trace contextRef="#ctx0" brushRef="#br1" timeOffset="291624.5384">25686 15326 1032 0,'0'0'112'0,"0"0"-84"15,0 0-5-15,-53-78 50 0,20 66-12 16,-4 8-15-16,-1 4-31 15,4 4-10-15,5 17 1 16,10 2-4-16,10 5-1 16,9-2 5-16,0-2-1 15,17-5 0-15,13-7-1 16,8-8 3-16,4-4 8 16,1-2-14-16,2-25-1 15,-3-10-8-15,-6-11-15 16,-8-11 21-16,-10-6-1 15,-11-3 3-15,-7 2 7 16,0 4 15-16,-4 10 29 0,-11 13 4 16,2 15-20-1,6 17-5-15,3 7-10 16,1 3-14-16,-3 29-6 16,3 11-8-16,0 18 8 0,3 4 0 15,5 6 5-15,14 0-10 16,3-5 5-16,-1-3-7 15,2-9-15-15,-3-9-68 16,-1-15-95-16,-3-13-54 16,-4-15-89-16</inkml:trace>
  <inkml:trace contextRef="#ctx0" brushRef="#br1" timeOffset="292165.8892">25979 15094 1144 0,'0'0'95'0,"0"0"-61"16,0 0-25-16,0 0-6 16,0 0 29-16,3 85-5 15,4-50-19-15,2-1-1 16,6-7-5-16,2-9-4 16,2-5 2-16,-1-7-34 15,-2-6-6-15,-2 0 22 16,-1-17 18-16,-5-7 2 15,-1-6-1-15,-4 3 3 0,-3 2 15 16,0 7 6-16,0 8 19 16,0 6-9-16,0 4-13 15,0 6-22-15,4 18-27 16,1 7 27-16,-1 5 0 16,1-5 2-16,1-4-3 15,3-6 1-15,4-6 0 16,9-5 0-16,10-6-10 15,8-4-25-15,7 0 2 16,2-18 10-16,0-8 22 16,-4-12 2-16,-9-6 3 15,-7-6 15-15,-8-5 15 16,-10-3 10-16,-8 0-6 16,-3 1-5-16,-8 7 13 15,-12 8-20-15,0 20 2 0,2 17-1 16,3 5-27-16,3 31 0 15,6 15 0-15,6 12-5 16,0 5 5-16,22 2 0 16,7-6 0-16,1-6-2 15,-2-8 0-15,3-9-25 16,1-7-33-16,0-7-100 16,1-10-117-16</inkml:trace>
  <inkml:trace contextRef="#ctx0" brushRef="#br1" timeOffset="294195.5533">26896 14984 201 0,'0'0'772'0,"0"0"-733"16,0 0-32-16,0 0-7 15,0 0 0-15,0 0 21 16,17 34-19-16,-16-15-2 16,-1 3 0-16,6-4-36 15,5-1-105-15,5-5-289 16</inkml:trace>
  <inkml:trace contextRef="#ctx0" brushRef="#br1" timeOffset="294498.794">27214 15065 913 0,'0'0'27'0,"0"0"-27"15,0 0 0-15,-87 39 1 16,87-13 5-16,4 5-6 16,21 1 0-16,6 1 4 15,-1-4-1-15,-5-4 0 16,-8-5-3-16,-8-5 1 16,-9-4 5-16,0-3-1 15,-12-4 16-15,-18-1 24 16,-10-3 19-16,-12 0-37 0,-2 0-9 15,6-3-16 1,11 1-2-16,13-1-64 0,19-1-237 16</inkml:trace>
  <inkml:trace contextRef="#ctx0" brushRef="#br1" timeOffset="296190.7895">28126 14711 1066 0,'0'0'110'16,"0"0"-105"-16,0 0-2 16,0 0 20-16,0 0 67 15,0 0-76-15,-23-20-14 0,23 68 0 16,12 15 1-16,5 14 8 16,1 5-2-16,-5 2-4 15,2-2 0-15,-3-5 3 16,1-2-5-16,-4-10-1 15,2-8 3-15,0-12 2 16,-1-8-6-16,-3-12 1 16,-1-10-1-16,-5-5-6 15,-1-9 7-15,0-1-2 16,0 0 1-16,0 0-31 16,0-1-11-16,0-14-94 0,0-6-238 15</inkml:trace>
  <inkml:trace contextRef="#ctx0" brushRef="#br1" timeOffset="296395.7502">27972 15157 1180 0,'0'0'61'15,"0"0"-58"-15,0 0-5 0,91-22 2 16,-61 22 0-16,0 0-5 16,-2 0-58-16,-3 0-102 15,-2 0-87-15,-7 0-421 16</inkml:trace>
  <inkml:trace contextRef="#ctx0" brushRef="#br1" timeOffset="296981.843">28294 15169 754 0,'0'0'79'0,"0"0"-66"16,0 0-9-16,0 0 16 15,111-4 26-15,-71-3-27 0,-3-4 13 16,-1-3 4-16,-6-3 36 16,-5-3-1-1,-10-3-29-15,-5 1 28 0,-7 2-21 16,-3 1-14-16,0 4 9 15,-10 5-33-15,-8 5-10 16,0 3 1-16,3 2-2 16,4 4 0-16,8 14-2 15,3 9-3-15,3-1 1 16,23 3 0-16,9 1-38 16,6-7-11-16,-5-1-7 15,-6-9 30-15,-12-5 23 16,-11-5 2-16,-7-3 2 15,0 0 6-15,-10 0 0 16,-17 3 18-16,-5 1-12 0,-1 5 9 16,7 1-1-1,11 3-12-15,15 3-1 16,0 1-1-16,25 1-1 16,14-5 2-16,10-3-4 0,2-6 0 15,0-4-31-15,-4 0-6 16,-6-11 28-16,-11-12 4 15,-9-6 5-15,-6-4 13 16,-9 2 3-16,-3 3 20 16,-3 5 6-16,0 11-8 15,0 6 17-15,0 6-18 0,0 0-17 16,6 4-16 0,2 15-10-16,3 6 10 15,0 2 3-15,-1-2 1 0,0-2-8 16,0-3 4-16,1-5-13 15,0-4-91-15,2-5-55 16,-1-6-219 0</inkml:trace>
  <inkml:trace contextRef="#ctx0" brushRef="#br1" timeOffset="297187.2932">29058 14815 692 0,'0'0'426'0,"0"0"-426"16,0 0-172-16,0 0-7 16,115 22-193-16</inkml:trace>
  <inkml:trace contextRef="#ctx0" brushRef="#br1" timeOffset="297582.8193">29349 15054 853 0,'0'0'141'0,"0"0"-79"15,0 0-2-15,-11 104 29 16,11-60 1-16,0 6-48 16,0 6-3-16,0 1-23 15,0 1-12-15,0-1 6 16,0-7-8-16,0-3-2 0,2-6 0 16,6-4-1-16,1-9-29 15,-2-9-13-15,2-9-19 16,-3-10 16-16,0 0-11 15,0-14 50-15,1-18-22 16,-2-9 8-16,-1-8 20 16,-2-11-6-16,-2-2 7 15,0-8 14-15,0 1 15 16,0 1 17-16,0 5 0 16,0 10-14-16,0 9 27 15,13 11-9-15,5 8-7 16,6 8 10-16,6 13-23 0,4 4-7 15,5 4-23 1,0 23-12-16,-5 6 10 0,-7 3-2 16,-14 3 0-1,-13-2 0-15,-3-3 0 0,-28-5 4 16,-17-8 0 0,-8-6 3-16,-6-12-3 0,3-3 0 15,11 0-2-15,12 0-51 16,18-1-128-16,18-7-263 15</inkml:trace>
  <inkml:trace contextRef="#ctx0" brushRef="#br1" timeOffset="298608.673">30232 14766 993 0,'0'0'14'16,"0"0"-2"-16,0 0 17 15,0 0 57-15,87-54-46 16,-62 63-36-16,2 14-4 15,-3 10-2-15,-13 6-3 16,-11 5 0-16,-2 0 1 16,-29-1-1-16,-11-3 5 15,-7-6 12-15,-1-4 12 16,9-4 8-16,9 1 1 16,16-2-17-16,11 0 4 0,5-2-7 15,12 4-6-15,18-2 11 16,7-2 0-1,1-4-12-15,-3-3-6 0,-12-4-54 16,-10-3-44-16,-13-2-64 16,-3 0-6-16,-18 1 145 15,-1 5 19-15,5 2 4 16,9 1 6-16,5 1 30 16,3-3 76-16,0-4-16 15,3-3 6-15,10 0-21 16,1-2-21-16,5 1-32 15,2-2-28-15,-3-2-33 0,-5-2-213 16,-9 0-714 0</inkml:trace>
  <inkml:trace contextRef="#ctx0" brushRef="#br0" timeOffset="304382.1004">23186 16891 1102 0,'0'0'131'15,"0"0"-131"1,0 0-22-16,-90 47 18 0,51 12 4 15,-1 11 3-15,5 17 6 16,2 1-3-16,4 0-1 16,13-12-7-16,7-9 2 15,9-20 0-15,0-18 3 16,0-14-1-16,9-15-1 16,1-3 17-16,4-28-18 15,2-18-25-15,-2-12-20 16,-4-12-16-16,-3-9 26 0,-2-11 8 15,0-7 27 1,-5 2 5-16,0 11 2 0,0 16 78 16,0 23 1-1,4 20-1-15,0 15 5 0,7 13-39 16,11 15-44 0,11 26-7-16,12 21-10 0,7 22 10 15,2 10 0-15,-2 9 3 16,0 2 5-16,-3-3-7 15,-5-6-1-15,-11-13 0 16,-14-14-24-16,-18-16-93 16,-2-19-48-16,-35-18-143 15</inkml:trace>
  <inkml:trace contextRef="#ctx0" brushRef="#br0" timeOffset="305077.5453">22755 17288 1251 0,'0'0'0'16,"106"-30"-15"-16,-23 24-44 16,13 3 59-16,5 2 11 15,-1-2-5-15,-13-1-4 16,-17-6-2-16,-24-3-8 16,-18 0 7-16,-14 0-1 15,-11-2 2-15,-3 3 10 16,0-1-10-16,-2 4 18 15,-5 5 11-15,4 4-12 16,0 0 1-16,0 0-18 0,-2 9 0 16,1 8-3-16,2 4 6 15,2 1-3-15,0-1 2 16,0-5 3-16,0-3-5 16,9-4 0-16,6-8 0 15,-1-1 13-15,1 0-9 16,1-9 9-16,-2-5-6 15,-3 0-1-15,-3 2-3 16,-4 5 6-16,-1 4 2 16,-1 3 2-16,1 0-13 15,4 0-10-15,2 8 7 16,6 6-4-16,6 3 7 31,3-7 0-31,3-1 0 0,1-3-6 0,2-6-4 16,-2 0 6-16,-5-5 3 0,-3-12-4 15,-3-5 3-15,-8-9 2 16,-5 1 0-16,-4 4 1 16,0-3 2-16,-1 11 3 15,-7 6-1-15,1 6 0 16,7 6-10-16,0 0 2 16,0 11-19-16,19 13 20 15,7 3 4-15,3 1-1 16,0-1-1-16,-6-4 6 15,-6-3-11-15,-5 1 5 16,-6-6 0-16,-6-1-2 0,0-3 4 16,-16-4-2-16,-13-2 18 15,-10-4-9 1,-8-1 14-16,-3 0-13 16,6 0-10-16,13-5 9 0,14-3-9 15,14-3-26-15,3-8-143 16,30-1-537-1</inkml:trace>
  <inkml:trace contextRef="#ctx0" brushRef="#br0" timeOffset="305279.0065">24261 16987 1163 0,'0'0'46'15,"0"0"-34"-15,0 0-7 16,0 0-10-16,0 0-13 15,0 0-210-15,-16 59-157 16</inkml:trace>
  <inkml:trace contextRef="#ctx0" brushRef="#br0" timeOffset="305492.4346">24336 17284 1116 0,'0'0'75'0,"0"0"-70"0,0 0 10 0,0 0 64 15,0 0-59-15,0 0-20 0,16-3-264 16</inkml:trace>
  <inkml:trace contextRef="#ctx0" brushRef="#br0" timeOffset="305535.3208">24591 17249 1160 0,'0'0'167'16,"0"0"-130"-16,0 0-37 15,0 0 65-15,0 0-65 16,0 0-23-16,96 3-133 16,-77-3-211-16</inkml:trace>
  <inkml:trace contextRef="#ctx0" brushRef="#br0" timeOffset="306578.3731">23026 17759 826 0,'0'0'68'15,"0"0"-61"-15,0 0 14 16,0 0 145-16,0 0-43 0,0 0-97 16,85 1-3-1,-23-1 3-15,10-4 9 16,9 2 1-16,4-4-16 0,0 0-2 16,-1 0-13-16,-11 3-5 15,-12-3-36-15,-22 2-147 16,-24-5-266-16</inkml:trace>
  <inkml:trace contextRef="#ctx0" brushRef="#br0" timeOffset="306791.7988">22877 17830 971 0,'0'0'205'0,"0"0"-189"15,0 0-14-15,79 6 32 16,-16-6 74-16,16 0-61 16,7 0-33-16,1 0-14 15,-9 0-1-15,-16-6-149 16,-14-7-285-16</inkml:trace>
  <inkml:trace contextRef="#ctx0" brushRef="#br0" timeOffset="309679.8774">25230 16693 1052 0,'0'0'108'16,"0"0"-48"-16,0 0 30 0,0 0 0 16,0 0-34-16,0 0-46 15,0 0-10-15,106 45 0 16,-68 12-5-16,1 6 7 16,-1 8-3-16,-1 1 1 15,-4-5 0-15,-1-6-2 16,-2-18-1-16,-1-14-8 15,-5-12 1-15,1-14 4 16,2-3 6 0,3-19 9-16,7-16-8 0,3-15 12 15,-1-13-11-15,-5-10 2 16,-2-4 6-16,-10-4-9 16,-7 6 7-16,-9 6-7 15,-6 8 6-15,0 14 25 16,-17 7-21-16,-5 17 3 15,4 9-8-15,2 14-3 16,4 0-6-16,0 26-9 0,3 15 6 16,3 9 1-16,6 12 5 15,4 3-5-15,25 3-3 16,8-1-49-16,7-6-43 16,2-4-58-16,0-14-167 15</inkml:trace>
  <inkml:trace contextRef="#ctx0" brushRef="#br0" timeOffset="310296.8795">26215 17027 863 0,'0'0'279'0,"0"0"-259"15,0 0-20-15,0 0 0 0,-91 27 0 16,72-5 16-16,2 1-13 16,5-3 0-1,3-2-2-15,3-3 3 16,4-9-6-16,2-4 2 0,0-2 0 16,0 0 9-16,3-2 3 15,12-14 0-15,-1-9-10 16,0 1 3-16,-3-5 4 15,-3 5 34-15,-4-1-9 16,0 7 26-16,-1 1-22 16,0 5-3-16,0 8-18 15,0 1-15-15,3 3 1 0,2 0-3 16,4 0-11-16,1 6 7 16,0 4 2-16,-2 0 1 15,-5 2 0-15,-1 1-7 16,-2 2 6-16,1 6 0 15,-4-2 0-15,1 4-1 16,1-1 6-16,2 1-3 16,4 0 0-16,1-1-3 15,4-1-28-15,1-4-29 16,0-1-31-16,-6-7-75 16,-5-1-50-16,-3-8-239 15</inkml:trace>
  <inkml:trace contextRef="#ctx0" brushRef="#br0" timeOffset="310496.3442">26086 17109 1065 0,'0'0'131'0,"0"0"-131"15,0 0 3-15,0 0-4 16,99-10 1-16,-71 10-89 15,-3 0-267-15</inkml:trace>
  <inkml:trace contextRef="#ctx0" brushRef="#br0" timeOffset="310781.1566">26306 17029 896 0,'0'0'194'0,"0"0"-177"16,0 0-10-16,0 0 1 15,0 0 35-15,0 0-16 16,86 94-21-16,-52-71-1 16,-4-2-4-16,-3-4-1 15,-6-7 0-15,-9-6 1 16,-6-4 1-16,-3 0 7 16,0-15 55-16,-1-10-21 15,-1-8 21-15,-1-8-18 0,0-3-17 16,0 1 6-1,0 2-19-15,0 9 2 16,0 14-11-16,0 7-7 0,0 8-22 16,15 3-126-1,10 0-175-15,6 3-347 16</inkml:trace>
  <inkml:trace contextRef="#ctx0" brushRef="#br0" timeOffset="311046.4322">27220 16547 175 0,'0'0'1147'16,"0"0"-1106"-16,85-29-41 15,-36 25-5-15,5 2 5 16,-3 2 0-16,-9 0-42 16,-13 0-126-16,-15 8-169 15</inkml:trace>
  <inkml:trace contextRef="#ctx0" brushRef="#br0" timeOffset="311250.8851">27263 16641 949 0,'0'0'63'15,"0"0"-23"-15,0 0 102 16,103 17-33-16,-47-16-53 16,5 3-53-16,-2-2-3 15,-6-2-51-15,-12 0-196 16,-14-6-780-16</inkml:trace>
  <inkml:trace contextRef="#ctx0" brushRef="#br0" timeOffset="313379.8923">28179 16579 1085 0,'0'0'104'0,"0"0"-73"16,-31-73-8-16,31 53 78 15,0-1-21-15,5 2-8 0,17 4-45 16,9 5-19-16,8 6 2 16,9 4-9-16,-3 0 0 15,-5 12 0-15,-10 10-1 16,-11 4-3-16,-13 7-6 15,-6 4-5-15,-12-1-8 16,-19 1-28-16,-7-3-3 16,-2-7 14-16,3-4 24 15,7-9 12-15,13-5 3 16,9-3-1-16,8-3 1 16,8 1 0-16,21 2 9 15,11 3 42-15,8 3-25 16,4 0-3-16,-3 1-9 15,-2-1-8-15,-7-4-1 16,-4 2-5-16,-5-3-13 0,-8-3-76 16,0-4-81-16,1 0-175 15</inkml:trace>
  <inkml:trace contextRef="#ctx0" brushRef="#br0" timeOffset="313739.173">28984 16412 686 0,'0'0'341'0,"0"0"-273"16,0 0-67-16,-84-28 6 16,60 31 57-1,-1 19-25-15,2 8-17 0,7 7-12 16,7 5 2-16,8 2 3 15,1 0-10-15,6-2 7 16,14-5-8-16,4-6-2 16,3-10 2-16,-6-10-2 15,-3-5 0-15,-8-6 8 16,-6 0 3-16,-4-11 7 16,0-8-1-16,-4-1 5 15,-14-1 5-15,-5 3-20 16,0 2-8-16,7 8-1 0,6 4-29 15,8 4-80-15,2 0-137 16,15 0-356-16</inkml:trace>
  <inkml:trace contextRef="#ctx0" brushRef="#br0" timeOffset="313951.604">29107 16687 1037 0,'0'0'72'16,"0"0"-70"-16,0 0 3 16,0 0 50-16,0 0-15 15,0 0-32-15,0-16-8 0,3 16-16 16,2 0-105-16,2-3-183 16</inkml:trace>
  <inkml:trace contextRef="#ctx0" brushRef="#br0" timeOffset="314447.1936">29713 16323 958 0,'0'0'87'0,"0"0"-66"16,0 0-21-16,-86-19 0 16,51 38 36-16,1 13 1 0,4 9-2 15,6 4-9-15,11 2-14 16,7 0 16-16,6-2-13 16,12-4-3-16,14-6-1 15,9-8-7-15,4-8-2 16,-3-11-2-16,-4-8-1 15,-6 0 1 1,-9-11 2-16,-10-11 4 0,-7-3 9 16,0 2-4-16,-14-2 23 15,-10 5-6-15,-7 4-27 16,1 9 5-16,8 4-6 16,7 3-8-16,14 9-6 15,1 10-57-15,17 3-74 0,18-1-140 16</inkml:trace>
  <inkml:trace contextRef="#ctx0" brushRef="#br0" timeOffset="314780.7896">30075 16354 1099 0,'0'0'67'0,"0"0"-26"16,0 0-40-16,80-18 2 16,-40 18 2-16,-1 1-2 15,-8 8 2-15,-10-1-4 0,-8 0-1 16,-10 2 1-16,-3 4 0 16,0 6 1-16,-12 7 4 15,-4 8 13-15,-2 1-11 16,3 7 17-16,3-2-8 15,2 4 7-15,4-5 7 16,1-4-19-16,-1-5 2 16,2-4-14-16,0-7 6 15,2-5-12-15,2-6-6 16,0-8-109-16,0-1-186 16</inkml:trace>
  <inkml:trace contextRef="#ctx0" brushRef="#br0" timeOffset="314978.2637">30020 16626 1254 0,'0'0'94'16,"0"0"-82"-16,110-2 4 16,-60 2 97-16,2 0-57 15,1 0-49-15,-1 0-7 16,-6-3-1-16,-10-10-116 15,-18-7-143-15,-15-5-694 16</inkml:trace>
  <inkml:trace contextRef="#ctx0" brushRef="#br0" timeOffset="316725.1075">31042 16239 1043 0,'0'0'58'0,"0"0"-6"15,0 0-6-15,0 0 51 16,0 0-25-16,0 0-72 16,-7-13 0-16,22 46-1 15,6 9 1-15,1 6 1 16,-4 1 4-16,-2-1-6 16,-7-1 1-16,-4-5 0 15,-5-4-6-15,0-5-14 0,0-3-59 16,0-10-41-1,0-5-65-15,0-11-107 0</inkml:trace>
  <inkml:trace contextRef="#ctx0" brushRef="#br0" timeOffset="316987.9441">31306 16291 928 0,'0'0'29'0,"0"0"-26"16,-95-7 5-1,69 16 49-15,6 15 3 0,4 2-24 16,6 7-18-16,7 0-7 16,3 0 12-16,0-2-4 15,13-4-3-15,9-3-2 16,5-5-12-16,5 0 5 15,7-7-7-15,4-3-99 16,1-9-141-16,-4 0-358 16</inkml:trace>
  <inkml:trace contextRef="#ctx0" brushRef="#br0" timeOffset="317529.6656">31428 16343 891 0,'0'0'90'0,"0"0"-74"15,0 0 13-15,0 0 84 16,0 0-69-16,0 0-42 16,13 22-2-16,6 10 2 15,1 2-2-15,-4 0 0 16,-3-1-1-16,-3-8-1 16,0-3-28-16,-3-6-27 15,-2-9 16-15,-1-4 22 16,-2-3 9-16,2 0 9 15,5-19 2-15,-3-2 4 0,2-4-5 16,-2-1 22 0,1 2 35-16,-1 3-16 15,-2 5 4-15,1 8 1 16,-2 8-17-16,2 0-17 0,6 6-12 16,3 14-3-16,5 5-3 15,-2 3 5 1,-1-6-9-16,-4-3-29 0,-3-8-15 15,-5-5 4-15,1-6 0 16,-2 0 50-16,0-13 0 16,0-8 5-16,0-5 1 15,1 0 13-15,3 3 20 16,-4 5 10-16,2 5 8 16,0 7-1-16,-2 5 1 15,4 1-38-15,3 5-19 0,2 18-7 16,5 2 4-1,-4 2-1-15,2 0 4 0,-3-1 0 16,2-4-2 0,2-1 5-16,2-4-9 0,3-5-37 15,0-8-118-15,-2-4-170 16</inkml:trace>
  <inkml:trace contextRef="#ctx0" brushRef="#br0" timeOffset="317779.3984">32052 15868 149 0,'0'0'702'0,"0"0"-539"0,0 0-76 16,0 0 26-16,0 0-105 16,0 0 7-16,-20 107-15 15,20-15 41-15,0 6-18 16,0 1 13-16,0-1 1 15,0 2 4-15,-20-4-6 16,4-8-34-16,0-8 2 16,2-11-3-16,9-9-34 15,5-14-59-15,0-17-131 16,9-16-172-16</inkml:trace>
  <inkml:trace contextRef="#ctx0" brushRef="#br0" timeOffset="318149.1056">32295 16373 1158 0,'0'0'79'0,"0"0"-79"16,0 0-5-16,0 0 5 15,4 93 1-15,-4-44 13 16,-4 1-11-16,1-9-3 15,-1-6 5-15,4-8-5 16,0-12-1-16,0-8-8 16,0-7-12-16,7 0 21 0,7-9 1 15,4-9 1-15,-1 2 9 16,-1 2-6-16,-3 2 36 16,-1 8 18-1,-1 4-2-15,1 0-11 0,4 9-27 16,4 12-7-16,6 3 12 15,3 1-22-15,4 2 3 16,5-2-1-16,2-2-1 16,1-5-6-16,0-8-60 15,-3-7-74-15,-7-3-48 16,-11-15-185-16</inkml:trace>
  <inkml:trace contextRef="#ctx0" brushRef="#br0" timeOffset="318879.1976">28324 17611 986 0,'0'0'94'0,"105"-2"-94"16,-17-2 0-16,23 0 45 16,19 2 36-16,22 2-60 0,11 0 16 15,14 0 20 1,4 0-29-16,-5 5 1 16,0 0-17-16,-3-2-5 0,-4 1 5 15,-1 2-8-15,-5 1-1 16,-8-2-3-16,-16-1-5 15,-16-2-3-15,-21-2-60 16,-24 0-61-16,-23 0-98 16,-24-6-247-16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7T05:05:48.438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2245 2377 1291 0,'0'0'55'15,"0"0"-55"-15,0 0-8 16,0 0 8-16,118-42-6 15,-73 90 6-15,4 34 2 16,-1 24 1-16,-10 25 9 0,-12 9-11 16,-11-5 1-16,-8-16-1 15,5-15 0-15,6-23 0 16,18-22-1-16,10-18 3 16,5-20-3-16,14-16 1 15,4-5 0-15,3-25 8 16,-2-17-7-16,-3-13 11 15,-12-16-8-15,-9-17-4 16,-14-15 8-16,-17-15-8 16,-15-8 0-16,-14-1 14 15,-33 13-6-15,-19 13 35 16,-12 21 1-16,1 23-11 16,8 15-12-16,15 21-16 15,17 15-1-15,13 6-10 16,14 18 2-16,5 21 0 0,5 17 1 15,14 13 4-15,17 8-1 16,18 2-1-16,12 3 0 16,8-6-3-16,1-4-3 15,0-4-61-15,-14-6-103 16,-18-11-151-16</inkml:trace>
  <inkml:trace contextRef="#ctx0" brushRef="#br0" timeOffset="545.958">3285 3171 1187 0,'0'0'10'15,"84"-34"-10"-15,-34 14 0 16,1-1 3-16,-11 2-3 15,-7-1 12-15,-6 0-9 16,-12-3 11-16,-8-1 35 16,-7 0 22-16,0 0-3 15,-24 1-33-15,-10 6-23 16,-12 9 9-16,-2 8-21 16,-3 4 1-16,6 25 2 0,7 14 0 15,17 10-2-15,9 4 7 16,12 0-6-16,6-6 5 15,24-10-4 1,16-9 2-16,6-14 1 16,14-11-5-16,4-7-2 0,7-5-20 15,-2-21-45-15,-3-12-31 16,-6-13 17-16,-13-9 14 16,-14-13 64-16,-15-7 2 15,-14-2 27-15,-10 3 28 16,0 8 21-16,-15 19 18 15,2 15-27-15,1 17-22 16,9 12 0-16,0 8-16 0,3 3-12 16,0 24-17-16,9 18-2 15,9 18 1-15,1 8 1 16,-4 7 0 0,-3 1 0-16,-3-3 0 0,-6-3-26 15,0-12-50-15,3-12-155 16,-3-12-88-16</inkml:trace>
  <inkml:trace contextRef="#ctx0" brushRef="#br0" timeOffset="882.7795">4347 2863 1114 0,'0'0'171'0,"0"0"-153"15,0 0-18-15,-83 25-1 16,60 19 1-16,5 12 25 16,12 2-23-16,6-2 10 15,11-6-11-15,22-12 3 16,11-12 4-16,7-14-8 16,3-12 3-16,-7-1-3 15,-11-24 8-15,-7-8 1 16,-14-9 49-16,-11-5 8 15,-4-4-12-15,-13-1-30 16,-20 6-14-16,-8 9-10 16,0 14-3-16,5 15-8 15,8 8-105-15,17 11-90 16,11 17-69-16,27 5-189 0</inkml:trace>
  <inkml:trace contextRef="#ctx0" brushRef="#br0" timeOffset="1279.7728">4821 2896 1150 0,'0'0'78'0,"0"0"-36"16,0 0-38-16,-91-44 44 0,74 55-17 16,-1 18-30-16,12 10 7 15,3 6-5-15,3 2-1 16,6-6 5-1,16-3-4-15,5-7-2 16,3-9-2-16,1-8-4 0,2-12-6 16,0-2-24-16,-2-1-3 15,-1-18 25-15,1-9 4 16,-4-7 9-16,-3-7-5 16,-6 0 10-16,-3 2-2 15,-8 7 18-15,-4 10 19 16,-3 10 19-16,0 7-17 15,0 6 5-15,0 0-44 16,0 16-3-16,2 11-10 0,1 8 9 16,3 2 1-16,1-4 4 15,-1-6-2-15,0-3-1 16,0-8-1-16,4-4-10 16,1-8-71-16,4-4-90 15,3-4-267-15</inkml:trace>
  <inkml:trace contextRef="#ctx0" brushRef="#br0" timeOffset="1422.7778">5017 2623 1306 0,'0'0'0'0,"0"0"-36"16,0 0-334-16,85-44-11 0</inkml:trace>
  <inkml:trace contextRef="#ctx0" brushRef="#br0" timeOffset="1634.9676">5353 2635 894 0,'0'0'136'15,"0"0"-122"-15,0 0 31 16,-20 101 48-16,20-60-14 15,8 5-25-15,10 5-20 16,1 0-23-16,-4-3-11 16,4-2 10-16,-7-5-10 15,-1-3-44-15,-4-7-52 16,-4-7-155-16,-3-14-472 0</inkml:trace>
  <inkml:trace contextRef="#ctx0" brushRef="#br0" timeOffset="2346.8447">5221 2936 757 0,'0'0'493'15,"0"0"-399"-15,0 0-76 16,0 0-2-16,102-42-3 16,-43 36-11-16,6 0 4 15,-6 0-6-15,-4-3-7 0,-13-1-13 16,-12 2 2-16,-13 1 18 15,-10 4-3-15,-7 2 6 16,0 1 4 0,0 0-7-16,-5 12-7 0,-8 14 6 15,4 5-4 1,3 0 5-16,6 0 0 16,3-6 1-16,20-6 4 0,8-7-5 15,9-6 3-15,2-6 2 16,4 0-5-16,-1-17-2 15,-6-9-1-15,-2-8 3 0,-11-9 8 16,-7-6-2 0,-7-4 24-16,-8 2 5 0,-4 6 17 15,0 9 22-15,-4 11-34 16,-2 11-29 0,1 9 16-16,2 5-13 0,0 11-14 15,2 28-6-15,1 24 2 16,0 20 4-16,7 13 0 15,8 12 1-15,0 7-4 16,1 6-1-16,4 9 4 16,2 6-2-16,-1-1-8 15,-1-1-8-15,-3-6 2 16,0-14-17-16,-1-10 9 16,-4-22 16-16,-10-23 7 15,-2-22-2-15,-36-23 6 16,-31-14 0-16,-33-25 21 0,-27-25-16 15,-7-19 11-15,18-8-15 16,30 2-2-16,37 4 5 16,37 2 3-16,12-3 3 15,45-3-5-15,35 0-5 16,25 4 25-16,19 10-23 16,7 11 1-16,-7 14-6 15,-20 10 2-15,-22 7-2 16,-29 7 0-16,-25 6 5 15,-13 2-10-15,-14 0-16 16,-1 0-30-16,-13-8-81 16,-15-4-163-16,-2-9-482 15</inkml:trace>
  <inkml:trace contextRef="#ctx0" brushRef="#br0" timeOffset="2936.7453">2530 3616 1181 0,'0'0'35'0,"0"0"-16"15,0 0-13-15,0 0 163 16,0 0-88-16,188-53-76 15,-6 46-3-15,46-3-1 16,35 6 5-16,29 2-6 16,10 2 0-16,4 0 1 15,-11 6-1-15,-19 5 0 16,-33 2-3-16,-28-5-12 16,-36-1-7-16,-37-4-49 15,-35-3-46-15,-34 0-61 0,-43 0-126 16</inkml:trace>
  <inkml:trace contextRef="#ctx0" brushRef="#br0" timeOffset="3264.1058">2282 3823 1008 0,'0'0'138'0,"0"0"-138"15,0 0 0-15,112 4 7 16,40-4 5-16,50 0 14 0,44 0 10 16,24 0 21-1,6-4 8-15,0-2-6 0,-5 0-7 16,-17-4-7-16,-21 0-29 15,-35-4-5-15,-41-4-11 16,-36-2 0-16,-36-2-5 16,-30 3-28-16,-21 3-46 15,-11 0-56-15,-2 4-43 16,-8-1-76-16,-1-3-317 0</inkml:trace>
  <inkml:trace contextRef="#ctx0" brushRef="#br0" timeOffset="3859.6009">6788 2825 701 0,'0'0'646'15,"0"0"-637"-15,0 0-9 16,0 0 0-16,0 0 5 16,0 0-2-16,-81-29 5 15,75 40-8-15,5-3-7 16,1-2 7-16,0-2-2 16,0-4 2-16,6 0 17 15,-2 0 56-15,-2 0 24 16,-2-2-27-16,0-8-40 15,0 4-13-15,0-2-17 16,-9 4-12-16,-6 4-2 16,1 1-56-16,0 22-122 15,8 6-19-15,6 2-156 0</inkml:trace>
  <inkml:trace contextRef="#ctx0" brushRef="#br0" timeOffset="4145.8364">6636 3133 1151 0,'0'0'12'0,"0"0"-11"16,0 0-1-16,0 0 17 0,4 74 40 16,27-57-9-16,11-2-21 15,3-5 3-15,0-5-10 16,-9-5 16-16,-14 0 18 15,-7-3 5 1,-12-11 8-16,-3-4-38 16,-9-5-16-16,-21-3-13 15,-6 2-2-15,-1 4-9 16,7 4-38-16,8 6-115 0,16 4-111 16,6 3-396-16</inkml:trace>
  <inkml:trace contextRef="#ctx0" brushRef="#br0" timeOffset="4323.9296">7119 3094 902 0,'0'0'514'16,"0"0"-440"-16,0 0-67 16,130-6 13-16,-51 6 56 15,3 0-59-15,-4 0-4 16,-14 0-13-16,-17 0-3 15,-21 0-35-15,-26 0-192 16,-12-15-271-16</inkml:trace>
  <inkml:trace contextRef="#ctx0" brushRef="#br0" timeOffset="9002.7826">8802 3129 1167 0,'0'0'71'15,"0"0"-71"-15,0 0-4 16,0 0-3-16,0 0-6 15,0 0 8-15,0 0-2 16,69 30 7-16,-30-23 10 16,2-4-3-16,-8-3 2 15,-12 0 19-15,-8 0-13 16,-11-4 42-16,-2-2 17 16,0-1-25-16,-3 1 8 15,-12 2-53-15,-3 4-2 16,-4 0-2-16,-4 2-17 15,1 14 12-15,5 9-4 0,4 2-4 16,7 2 11-16,8 3-6 16,1 1 7-16,1-1-36 15,20 0-80-15,5-8-30 16,0-11-200 0</inkml:trace>
  <inkml:trace contextRef="#ctx0" brushRef="#br0" timeOffset="9298.2888">9258 3251 919 0,'0'0'138'0,"0"0"-138"16,116-47 0-1,-78 33 26-15,-14 0 49 0,-9 7-19 16,-12-2 9-16,-3 6 2 15,0 1-7-15,-14 2-17 16,-18 0-43-16,-7 5-1 16,-4 17-5-16,1 6-4 15,18 6 5-15,12 3-2 16,12 1 5-16,15-2 0 16,30 0 2-16,24-7-2 15,16-6-40-15,1-12-154 16,-6-11-478-16</inkml:trace>
  <inkml:trace contextRef="#ctx0" brushRef="#br0" timeOffset="10981.0458">9998 3234 1418 0,'0'0'27'0,"0"0"-27"16,0 0 13 0,0 0-13-16,0 0-33 0,53 137 32 15,-25-30 2-15,-1 13 5 16,-6-1-6-16,-6-7-1 15,1-21-18-15,-1-20-97 16,3-18-9-16,1-22-50 16,-10-21-348-16</inkml:trace>
  <inkml:trace contextRef="#ctx0" brushRef="#br0" timeOffset="11383.1327">10160 3344 1294 0,'0'0'156'15,"-6"-110"-106"-15,6 76-34 16,16 10 73-16,16 11-65 16,17 9-8-16,12 4-16 15,12 30-6-15,6 16 6 16,-4 17-7-16,-13 10-2 16,-20 4-2-16,-30 1-55 15,-12-10-48-15,-46-14 18 16,-18-17 15-16,-16-21 41 15,-9-16 2-15,-2-5 32 0,8-25-1 16,14-9 14-16,20-1 39 16,19-1 44-16,16 8 3 15,14 7-23-15,0 6 0 16,14 9-34-16,16 9-12 16,14 2-24-16,11 31 0 15,11 23-1-15,1 18-5 16,-1 13 3-16,-2 7 3 15,-3-2 0-15,-1-5-8 16,3-13 4-16,-1-11-45 16,1-17-59-16,0-14-20 15,-5-18 18-15,-6-12-54 16,-4 0-67-16,-2-26-161 16</inkml:trace>
  <inkml:trace contextRef="#ctx0" brushRef="#br0" timeOffset="11895.7804">11192 3810 825 0,'0'0'188'15,"-1"-128"-46"-15,-20 72-24 16,-6 12 21-16,-5 14-44 16,0 14-41-16,-3 15-33 15,2 1-21-15,4 29-6 16,3 12 4-16,12 10 0 16,12 3 2-16,2-5 0 15,30-4-27-15,16-11 0 16,8-9-38-16,3-15-33 15,-5-10-12-15,-13-3 1 16,-16-22 69-16,-15-7 40 16,-8-7 40-16,-6 0 59 15,-19 4 23-15,-4 5-59 0,-2 12 15 16,10 14-46 0,3 4-18-16,10 15-14 0,8 17-12 15,0 8 10-15,32-1 2 16,16-3 0-16,16-8-10 15,6-9 9-15,0-13-32 16,-6-6-3-16,-7-10-9 16,-14-20 45-16,-13-9 6 0,-12-16 4 15,-17-8 25-15,-1-9-3 16,-7 1-4-16,-12 7 17 16,-4 14-29-16,5 16 15 15,2 14-20-15,8 13-10 16,5 7 4-16,3 4-5 15,0 31-19-15,0 19 18 16,0 18-4-16,11 9-2 16,7-2 4-16,-5-7-24 15,-1-11-2-15,-6-10-56 16,0-12-48-16,-3-14-83 16,-3-17-430-16</inkml:trace>
  <inkml:trace contextRef="#ctx0" brushRef="#br0" timeOffset="12045.3843">11528 3613 1462 0,'0'0'51'16,"0"0"-36"-16,0 0-11 16,0 0 7-16,107-12-11 15,-47 12-65-15,-5 6-162 16,-16-6-307-16</inkml:trace>
  <inkml:trace contextRef="#ctx0" brushRef="#br0" timeOffset="12328.2182">11890 3717 1010 0,'0'0'112'0,"0"0"-109"15,111-6 17 1,-68-11 3-16,-7-6-6 0,-12-3 2 15,-14-4 9-15,-10-1 12 16,0 3 15-16,-24 8-2 16,-11 9-8-16,-9 11-25 15,2 1-12-15,4 27-3 16,14 12 1-16,13 8-4 16,11 8 25-16,2-1-7 0,28-1 14 15,10-6-24 1,6-7-5-16,12-5-4 15,16-9-1-15,11-7-40 0,4-17-180 16,-6-4-229-16</inkml:trace>
  <inkml:trace contextRef="#ctx0" brushRef="#br0" timeOffset="13111.4197">13667 3521 1237 0,'0'0'129'16,"-97"-43"-93"-16,34 38-27 15,-3 5 18-15,0 9 10 16,12 22-20-16,8 4-16 16,19 5 8-16,21-1-9 15,8-6 0-15,38-11-24 0,26-14-28 16,14-8-13-1,5-24-80-15,-10-21-46 0,-13-14 50 16,-19-10 141-16,-23-3 16 16,-17-1 98-16,-3 2 11 15,-18 8-8-15,-3 15 54 16,3 19-50-16,8 15-46 16,5 11-50-16,5 3-18 15,0 28-7-15,5 30-16 16,16 28 16-16,5 29 3 15,3 17 3-15,-11 11-1 16,-5 4-5-16,-13 0 0 16,0-10 0-16,-1-4-40 15,-13-8-16-15,1-10 38 0,1-11 14 16,5-16-3 0,5-19 7-16,2-19-44 0,9-24 8 15,18-15-11-15,16-11 25 16,11-16 0-16,11-20-30 15,2-12 38-15,-4-7-21 16,-9-8 4-16,-21-8 14 16,-23-6 4-16,-16-2 13 15,-46 1 0-15,-31 3 12 16,-25 10 3-16,-11 8 15 16,-4 14 14-16,20 12-2 0,27 14-2 15,36 8-19 1,27 8-14-16,13 1-5 0,21 0 19 15,37 0-16-15,25 0-5 16,17 0-18 0,0-11-51-16,-19-10-57 15,-28-12-162-15</inkml:trace>
  <inkml:trace contextRef="#ctx0" brushRef="#br0" timeOffset="14279.7232">14901 3438 1228 0,'0'0'25'16,"0"0"-7"-16,-93-26-6 16,58 26 12-16,2 24 2 15,1 16-21-15,9 14-1 16,11 11 12-16,12 4-6 16,15-6-3-16,34-6 5 15,19-18-12-15,15-13-1 16,3-18-19-16,-4-8-50 15,-12-20-15-15,-14-25-55 16,-15-15 11-16,-14-13 108 0,-14-9 21 16,-13-4 39-1,0 2 51-15,-14 7 16 16,-3 13 38-16,-2 17-22 16,5 16-29-16,4 14-37 0,6 12-40 15,4 5 8-15,0 3-24 16,0 24-10-16,0 18 6 15,14 21 2-15,4 14 2 16,6 6 0-16,3 7-8 16,0-7-12-16,-6-11-41 15,-3-14-34-15,-8-21 19 16,-4-15 5-16,-2-18 38 16,-1-7 11-16,5-7 22 15,3-23 21-15,5-9-17 0,2-6 32 16,1-3 43-1,0 2-24-15,-2 6 14 16,-1 9-15-16,-5 13-35 0,-2 12 11 16,3 6-30-16,1 9-12 15,8 19 9-15,3 10-2 16,0 1 5-16,3 2-3 16,6-7-55-16,7-4-8 15,5-8-15-15,2-9-41 16,-3-8-34-16,-9-5 36 15,-5-13 64-15,-7-12 56 16,-7-8 35-16,-6-7 69 16,-5-2-8-16,-5-1-11 0,0 6 15 15,-6 7-10-15,-13 9-41 16,-4 9-10-16,-1 12-37 16,-4 0-2-16,-1 13-4 15,4 21 2-15,3 11-4 16,10 2 9-1,7 3-3-15,5-7 0 0,9-9-3 16,17-9 0-16,6-8 0 16,1-10-2-16,0-7 2 15,-4 0-5-15,-4-12 8 16,-10-13 7-16,-2-4-4 16,-7-8 8-16,-6-4 8 15,0-1 10-15,0 9 12 16,0 9-22-16,-3 13 12 15,3 8-8-15,0 3-19 0,0 2-8 16,0 20-8-16,9 12 5 16,3 8-3-16,3 1 10 15,-4-5-34-15,-4-4-37 16,2-4-79-16,0-9-14 16,2-10-110-16,6-8-439 15</inkml:trace>
  <inkml:trace contextRef="#ctx0" brushRef="#br0" timeOffset="15288.224">16218 3564 1183 0,'0'0'92'16,"0"0"-38"0,0 0 12-16,0 0-50 0,0 0-16 15,0 0-8 1,3 74 8-16,3-42 5 0,0-6-5 15,2-5-3-15,1-7-12 16,0-6-19-16,-2-4 16 16,2-4-4-16,3 0 22 15,-1-9 7-15,0-8-5 16,-3 0 17-16,-2 1 13 16,-3 5 10-16,0 5 1 15,-3 5-27-15,3 1-10 16,4 0-6-16,7 7-41 0,9 8 31 15,9 2 2 1,10-1-41-16,4-6 10 0,2-7-13 16,2-3 24-16,-2-2 25 15,-5-15 2-15,-7-6 1 16,-9-5 26 0,-10-2 38-16,-10 0-2 0,-7 3-12 15,0 9 12-15,-13 7-18 16,-13 11-44-16,-3 0 0 15,-1 22-8-15,1 12-5 16,10 4 10-16,6 4-16 16,11-9-9-16,2-8 2 0,15-10-34 15,11-13 51-15,6-2 2 16,1-16 7-16,-2-13 12 16,-6-9-10-16,-5-4 9 15,-7-3 12-15,-5 4-8 16,-8 9 9-16,0 12 19 15,0 11 5-15,0 9-36 16,-3 16-12-16,0 33-33 16,3 20 31-16,0 23-6 15,7 12 5-15,20 13 3 16,4 13 0-16,5 9 0 16,-3 0 3-16,-6-3 1 15,-12-7-4-15,-15-19 3 16,-8-32-4-16,-37-35 1 0,-26-40 0 15,-11-21 7-15,-11-44-7 16,2-20-13-16,9-18-28 16,20-3-21-16,27 3 37 15,34 2 25-15,16 9 0 16,52 7 21-16,27 3-18 16,18 8-2-16,13 10-1 15,1 13 6-15,-13 11-2 16,-14 6-4-16,-22 4-3 15,-21 1-2-15,-12 0 7 16,-5-1-2-16,-1 1 0 0,1-1-10 16,-1 0-1-1,1 3 2-15,-3 0 7 16,-3 5 0-16,-10 7 3 16,-8 4-1-16,-12 3 10 15,-3 2 18-15,-9 2 1 0,-23 1-29 16,-15 0-5-16,-7 11 5 15,3 18 1-15,10 10 0 16,16 9 16-16,20 7-16 16,5 0 39-16,33-6-15 15,17-6-9-15,8-11 11 16,4-9-23-16,-3-9-2 0,-4-7-2 16,-5-7-48-1,-12 0-175-15,-13-24-249 16</inkml:trace>
  <inkml:trace contextRef="#ctx0" brushRef="#br0" timeOffset="17277.2532">18855 3471 1311 0,'0'0'76'0,"0"0"-68"0,0 0 17 15,-96-32 15 1,63 34-26-16,-1 20-6 0,1 2-8 15,9 2 0 1,14 0-5-16,10-8-3 0,12-4-50 16,28-11 16-16,16-3-21 15,6-15-46-15,-2-19-47 16,-11-7 108-16,-13-4 48 16,-16-5 4-16,-9 1 50 15,-8 3 57-15,-3 6-8 16,0 12 27-16,0 14-26 15,0 6-45-15,0 8-5 16,0 0-51-16,0 23-3 16,0 21-16-16,3 29 15 0,-1 23-1 15,-2 27 2-15,0 14 0 16,-2 12-1-16,-5-2 1 16,1-9 0-16,6-12-37 15,0-15-36-15,0-12 2 16,0-16-10-1,15-20 3-15,16-20 59 0,20-23-47 16,14-20-42-16,10-3 52 16,2-26-58-16,-5-11 82 15,-9-10 32-15,-16-10 30 16,-14-8 84-16,-21-9-38 16,-12-8-10-16,-32-6-46 15,-36-3-2-15,-23 4 15 16,-19 10-8-16,-8 11 18 15,6 18 30-15,18 16-22 0,30 17-30 16,31 10-7-16,22 8-12 16,11 0-4-16,17 0-3 15,38 6-7-15,33 3 5 16,30 2 7-16,15-5-79 16,4-6-77-16,-14 0-174 15</inkml:trace>
  <inkml:trace contextRef="#ctx0" brushRef="#br0" timeOffset="18028.1388">20842 3574 1225 0,'0'0'142'0,"-115"-75"-118"16,40 57-17-16,1 13 19 16,7 5-9-16,10 11-5 15,12 19-10-15,15 10-2 16,16 4 0-16,14-3-3 16,25-3-9-16,32-13 4 15,19-13-9-15,15-12-8 16,-2-8-17-16,-10-30 6 15,-18-14 30-15,-23-11 6 16,-21-9 12-16,-17-5 44 16,0-3-19-16,-19 2 16 0,-8 14 6 15,-1 14 9 1,4 17-27-16,6 19-30 0,7 9 2 16,1 5-13-16,-2 17-14 15,-4 24 12-15,-1 20-7 16,7 22 9-16,10 9-3 15,12 4-1-15,25-1 1 16,14-9-3-16,6-13-36 16,8-16-14-16,-1-24-55 15,-4-15 0-15,-10-18 7 16,-9-4-18-16,-15-26 77 16,-10-12 45-16,-8-10 33 15,-7-7 74-15,-1 3-31 16,0 6 34-16,-7 15-37 0,-1 15-16 15,6 11 3-15,2 9-17 16,0 0-39-16,2 9-4 16,15 17-20-16,8 13 20 15,2 4 0-15,-3 0-5 16,-8-5-46-16,-7-9-95 16,-9-13-66-16,0-14-271 15</inkml:trace>
  <inkml:trace contextRef="#ctx0" brushRef="#br0" timeOffset="18168.0932">21249 3221 696 0,'0'0'0'16</inkml:trace>
  <inkml:trace contextRef="#ctx0" brushRef="#br0" timeOffset="18411.992">21528 3359 956 0,'0'0'37'0,"0"0"-37"16,0 0-3-16,-64 75 3 0,75-42 1 15,19 7 0-15,5 1 10 16,-1-1-11-16,-9-3 0 16,-14-8 1-1,-11-6 4-15,0-6-5 16,-19-6 12-16,-12-5 21 16,-8-6 40-16,0 0-50 0,5-2-23 15,14-15-14-15,20-4-215 16</inkml:trace>
  <inkml:trace contextRef="#ctx0" brushRef="#br0" timeOffset="18643.6777">21798 3457 636 0,'0'0'755'0,"0"0"-683"16,0 0-70-16,0 0 21 15,0 0-1-15,0 0-21 16,14 114 13-16,5-39-5 15,-1 6 2-15,1 5-6 16,-2-3-5-16,-4 2 0 16,-4 1-2-16,-3-2-14 15,-5-5-28-15,-1-8-32 16,0-13-5-16,0-13-18 16,-7-15-74-16,3-16-78 15</inkml:trace>
  <inkml:trace contextRef="#ctx0" brushRef="#br0" timeOffset="18960.5915">21885 3641 1298 0,'0'0'82'0,"-9"-120"-27"16,9 87-38-16,9 11 58 15,10 7-33-15,13 10-38 16,9 5-4-16,4 8-18 0,3 16 1 16,-9 7 2-1,-13 6-3-15,-10 4-2 16,-16-1 2-16,0-3 4 16,-22-7 12-16,-15-11 0 15,-6-11 2-15,-3-4 9 0,4-4-2 16,11-4-7-16,10-19-6 15,16-11-60-15,5-7-114 16,21-4-183-16</inkml:trace>
  <inkml:trace contextRef="#ctx0" brushRef="#br0" timeOffset="19153.7554">22132 3149 966 0,'0'0'290'0,"0"0"-145"16,0 0-89-16,0 0 12 0,0 0-41 15,0 0-27-15,-7 21-28 16,26 36 28 0,8 12 0-16,2 6 3 0,2 2-3 15,-3 4 0-15,-3-1-2 16,-3-7-48-16,-3-13-65 16,3-14-12-16,6-17-58 15,5-14-68-15</inkml:trace>
  <inkml:trace contextRef="#ctx0" brushRef="#br0" timeOffset="19526.8814">22707 3484 724 0,'0'0'303'0,"0"-82"-182"16,-14 57-35-16,-6 12 32 0,-4 8-44 16,1 5-46-16,-4 11-28 15,2 18-10-15,4 10 5 16,6 4 5-16,11 3 8 15,4-2-8-15,7-4 0 16,20-9-1-16,6-10-10 16,3-11-11-16,-2-10-21 15,-4-2 26-15,-6-21 17 16,-9-8 4-16,-6-2 16 16,-9-1-3-16,0 4 22 15,-2 9 0-15,-8 9-11 16,4 6 4-16,4 6-29 15,-1 10-3-15,2 16-30 0,-2 13 30 16,3 3 0-16,0-2-2 16,3-7-19-16,12-9-30 15,7-8-11-15,8-10-41 16,10-6-20-16,14 0-109 16,3-15 59-16,1-14-212 15</inkml:trace>
  <inkml:trace contextRef="#ctx0" brushRef="#br0" timeOffset="19693.8114">23125 3489 413 0,'0'0'380'0,"0"-72"-155"16,-17 49-117-16,-2 8-39 16,1 9-22-16,1 6 5 0,1 4-28 15,3 17-22-15,-2 7 3 16,4 7 6 0,7 5-6-16,4 4 7 15,0-1-1-15,19 0-9 16,11-8-2-16,8-9-1 0,8-9-112 15,4-13-153-15</inkml:trace>
  <inkml:trace contextRef="#ctx0" brushRef="#br0" timeOffset="19995.1823">23317 3521 1027 0,'0'0'167'0,"0"0"-156"0,0 0-11 0,99-25-1 15,-58 17 1-15,-6-3 1 16,-9-2-1-16,-10-5 8 16,-13 1 65-16,-3-2 7 15,-11 3-16-15,-17 3-31 16,-7 7-32-16,-1 6 10 16,-1 12-11-16,5 15-8 15,6 10 7-15,10 7-2 16,10 3 3-16,6 5 6 15,0-5-4-15,16-10 12 16,3-8-14-16,1-13-3 16,-1-7 2-16,2-7-51 0,1-2-52 15,0-7-147-15,-5-15-355 16</inkml:trace>
  <inkml:trace contextRef="#ctx0" brushRef="#br0" timeOffset="20577.1501">23768 3377 1395 0,'0'0'82'0,"0"0"-78"16,0 0 4-16,0 0 3 15,0 0-11-15,0 0-10 16,-2 83 7-16,16-33 6 15,3 4-6-15,-3-4-28 0,-1-8-23 16,-8-14 16-16,-2-16 6 16,-3-7-9-16,0-5 38 15,0-5 3-15,3-18 58 16,3-8-51-16,1-6-3 16,4-1 17-16,-1 1 12 15,-1 3-2-15,0 6 24 16,-3 8-31-16,0 10 6 15,-3 4-9-15,-1 6-4 16,2 0-17-16,6 9-19 16,1 18 4-16,4 10 9 15,-2 4-6-15,-4 0-30 0,-1-2-14 16,-3-8-6 0,1-6 13-16,-3-13-13 0,0-8 17 15,-1-4 20 1,0-3 25-16,1-18 16 0,1-11-14 15,2-1 17-15,-2-3 35 16,4 2-5-16,-1 8 8 16,2 5 9-16,3 7-28 15,-3 9 10-15,-1 3-15 16,3 2-32-16,5 5-1 16,3 12-9-16,3 11 4 15,-2 3 1-15,-3-1 2 0,-3 3 0 16,-1-3-9-16,-2-5-83 15,1-7-36 1,0-10-153-16,1-8-461 0</inkml:trace>
  <inkml:trace contextRef="#ctx0" brushRef="#br0" timeOffset="21315.5473">24362 3605 456 0,'0'0'570'0,"0"0"-511"15,0 0-23-15,92-67 86 16,-68 42 11-16,-2 0-35 16,-7-2-32-16,-4 0-5 0,-8 0-19 15,-3 7-28-15,-2 4 17 16,-13 8-25-16,-4 8-2 16,-5 2-8-16,-6 22-12 15,-3 11 13-15,9 8-2 16,11 0-16-16,13 4 10 15,0-8-13-15,21-6 18 16,9-14-7-16,9-8-10 16,4-11 22-16,-5-5-9 15,-3-15 10-15,-8-10 4 16,-9 0 1-16,-4 1 11 16,-4 4 7-16,-6 8-21 15,-1 9 18-15,0 8-20 16,0 0-6-16,1 12-2 0,4 17-36 15,2 8 38-15,2-1 6 16,-1-4-38-16,-2-11 2 16,-1-9 19-16,0-9 9 15,1-3 8-15,0-1 7 16,1-18 22-16,-1-4-7 16,-1-7-3-16,-1 0 18 15,-2 4-15-15,-2 10-10 16,-2 9 19-16,1 7-22 15,-1 0-9-15,5 0-4 16,7 15-21-16,7 7 12 0,11 1 13 16,14 5 0-1,13-7 2-15,11-9-1 16,6-10 4-16,-1-2-5 16,-7-27 5-16,-9-15-3 0,-8-14 3 15,-10-11-3 1,-12-10 13-16,-13-1-8 0,-15 1 0 15,0 11 4-15,-24 16-9 16,-2 21 3-16,0 19-5 16,-2 10-10-16,-1 27 7 15,-1 25-14-15,5 16 17 16,16 11-2-16,9 3-4 16,12-2 6-16,21-11-1 15,6-10-11-15,5-9-4 0,-2-11-46 16,-4-9-80-16,-19-23-92 15,-19-7-523-15</inkml:trace>
  <inkml:trace contextRef="#ctx0" brushRef="#br0" timeOffset="21477.4359">24958 3341 1473 0,'0'0'77'0,"167"-14"-52"0,-47 14-4 16,3 0 33-16,-5 0-10 15,-10-3-26-15,-20-2-16 16,-26-4-2-16,-27-5-39 16,-35-6-53-16,-21-8-324 0</inkml:trace>
  <inkml:trace contextRef="#ctx0" brushRef="#br0" timeOffset="34774.9983">26489 3320 1114 0,'0'0'106'15,"0"0"-81"-15,0 0 44 16,0 0 4-16,0 0-42 15,0 0-31-15,0 4-7 16,0 17-8-16,0 9 14 16,3 2-1-16,7 2 0 15,2 1 2-15,8-4-1 16,2-6 1-16,7-7-17 16,-1-9 1-16,-1-9 3 15,-4 0 10-15,-3-13 3 0,-2-12 5 16,-3-3-1-16,-5 1 6 15,-2 1-2-15,-5 7 5 16,-3 5 21-16,0 8-12 16,1 4 3-16,1 2-25 15,1 0-2-15,2 5-27 16,6 12-10-16,7 5 39 16,7-1 0-16,8-3-10 15,4-5 6-15,-2-7 3 16,-4-6 2-16,-10 0 2 15,-6-10 9-15,-9-11 8 16,-6-5 17-16,0-4-12 0,-22 0-3 16,-13-2-22-1,-5 7-3-15,-2 8 2 0,3 9-3 16,10 8-56-16,10 0-75 16,16 14-81-16,3 4-100 15</inkml:trace>
  <inkml:trace contextRef="#ctx0" brushRef="#br0" timeOffset="34950.5292">27140 3389 1304 0,'0'0'108'0,"0"0"-108"16,0 0-8-16,0 0 3 0,0 0-16 15,0 0 14 1,58 75 7-16,-36-38 0 15,-4-4-90-15,-5-15-206 16</inkml:trace>
  <inkml:trace contextRef="#ctx0" brushRef="#br0" timeOffset="35084.1835">27059 2988 1272 0,'0'0'0'0,"0"0"-470"0</inkml:trace>
  <inkml:trace contextRef="#ctx0" brushRef="#br0" timeOffset="35267.267">27419 3141 1002 0,'0'0'41'0,"0"0"-40"16,-16 78-1-16,16-34 24 16,5 5 48-16,16 3-31 15,3 3-25-15,1-1-8 16,2-1-8-16,-3-6-28 0,-3-13-187 16,-8-18-358-1</inkml:trace>
  <inkml:trace contextRef="#ctx0" brushRef="#br0" timeOffset="35711.2432">27235 3341 256 0,'0'0'1018'0,"0"0"-1018"16,0 0-49-16,101-34 28 16,-27 34 15-16,10 2 5 15,-1 2-10-15,-7-4-73 16,-18-3 57-16,-21-18 27 15,-15-5 21-15,-17-5 79 16,-5 5-3-16,0 4-22 0,-8 7-17 16,0 6-17-1,5 9-33-15,0 3-8 0,0 24-29 16,0 15 0-16,3 8 25 16,0 0-9-16,7-5-14 15,12-5 5-15,4-11 3 16,-2-8-23-16,1-10 4 15,2-11-3-15,-3 0 23 16,1-19 18-16,-1-10 6 16,-4-5 15-16,-1 1 37 15,-2 2-17-15,-3 8 25 16,-3 9 4-16,-4 10-25 16,4 4-34-16,5 4-11 15,5 20-24-15,8 8 23 16,0 9-2-16,1 3-3 15,-2 2-9-15,5 2-90 16,6-5-4-16,11-11-168 0</inkml:trace>
  <inkml:trace contextRef="#ctx0" brushRef="#br0" timeOffset="36175.6">28834 3398 1208 0,'0'0'49'16,"84"-10"-48"-1,-29-1-2-15,2 1 2 0,-8-2 29 16,-6-2-16-16,-16 1-12 15,-9 1 9-15,-13 0-1 16,-5 2 23-16,-5-2 9 16,-19 3-41-16,-5 5-1 15,0 1-9-15,9 3 0 16,7 0 3-16,13 5-17 16,0 13-31-16,26 6 42 15,14 1-6-15,6 4 6 0,-6-5-5 16,-11-6 9-16,-22-3 7 15,-7-1-9-15,-15-6 0 16,-25 3 7-16,-12-1 6 16,0-4 11-16,14 5 13 15,16 0-8-15,22 4-6 16,0 9-10-16,30 1 8 16,20 1 19-16,13 0-28 15,6-6 7-15,-2-10-9 16,-10-10-124-16,-16-15-289 15</inkml:trace>
  <inkml:trace contextRef="#ctx0" brushRef="#br0" timeOffset="36675.1539">29291 3381 1010 0,'0'0'35'0,"85"7"-34"0,-24 0-1 16,3-1 55-16,-4-6-11 15,-11 0-11-15,-13-2 3 16,-17-15-2-16,-10-4 60 16,-9-2-27-16,0-1-45 15,-25 4 0-15,-11 7-22 16,-12 8-3-16,1 5 2 16,3 12-11-16,10 17 4 15,13 9-5-15,12 6-5 0,9 3 15 16,15-2-11-1,25-2 8-15,10-10-9 16,8-12-25-16,6-11-23 0,-4-10-40 16,-7-6-20-16,-17-20 78 15,-15-11 33-15,-15-4 12 16,-6-4 102-16,0 0-24 16,-4 4-55-16,-3 8 37 15,7 11 5-15,0 11 4 16,13 9-69-16,10 2-2 15,4 13-17-15,3 17-3 16,-2 5 17-16,-11 1-1 0,-9 2-9 16,-8-2 14-16,-7-3-7 15,-21-3 8-15,-6-6 1 16,-4-9 3 0,2-6 2-16,8-6 9 0,12-3-13 15,15 0-2-15,1-4 0 16,29-16-150-16,20-5-542 15</inkml:trace>
  <inkml:trace contextRef="#ctx0" brushRef="#br0" timeOffset="36897.0366">30205 3276 1431 0,'0'0'68'0,"0"0"-68"15,0 0-17-15,0 0 5 16,8 95 12-16,16-27 8 15,5 10 2-15,0 3-10 16,-5-2 5-16,-3-3-5 16,-8-9 1-16,-10-3-2 15,-3-9-9-15,0-5-95 16,-9-7-3-16,-1-14-80 16,4-11-133-16</inkml:trace>
  <inkml:trace contextRef="#ctx0" brushRef="#br0" timeOffset="37200.7648">30301 3410 1258 0,'0'0'54'0,"0"0"-3"16,37-84-50-16,2 68 18 15,7 9 1-15,6 7-20 16,1 0-2-16,-6 14-12 16,-11 3-25-16,-14-6 2 15,-19 1-33-15,-7-4 6 16,-36-3 35-16,-20-5 29 16,-8 0 7-16,-1 0-4 0,14-7-3 15,20 3 5 1,22 2-4-16,13 2-2 15,26 0-71-15,29 7-127 16,13 2-287-16</inkml:trace>
  <inkml:trace contextRef="#ctx0" brushRef="#br0" timeOffset="37833.908">30769 3382 820 0,'0'0'345'15,"0"0"-299"-15,0 0-43 16,102-28-3-16,-54 28 0 15,2-2 1-15,-3 0 1 0,-5-4 0 16,-14-6-1-16,-12-4 19 16,-11-2 32-16,-5-3 5 15,0 3-31 1,-18 1-1-16,-13 4-20 0,-11 7-5 16,-5 6-9-16,0 3 8 15,6 19-9-15,13 7 5 16,13 8 3-16,15 1-11 15,13 5 13-15,26-2 0 16,12-6 2-16,3-7-4 16,3-10-12-16,-5-10-26 15,-3-8-12-15,-10 0 15 16,-8-16 37-16,-9-12 6 16,-11-9 3-16,-7-9 19 0,-4-4 13 15,0 4-3-15,0 8-1 16,-1 12-25-16,-4 15 11 15,-1 10-23-15,-4 1-7 16,-1 25-19-16,-1 13 11 16,7 11 12-16,5 1 3 15,13 0 0-15,21-6 1 16,11-3 0-16,12-7 7 16,10-9 6-16,4-13-11 15,-2-12 5-15,-12-5-2 16,-17-22-1-16,-15-12 14 15,-14-8-12-15,-11-12-7 16,0-7 0-16,-17-3-18 16,-6 6-6-16,2 13 10 0,7 19 8 15,7 19 6-15,7 12 0 16,0 5-64-16,3 27-6 16,18 17 62-16,7 8 8 15,5 2 0-15,0-2 3 16,1-6-4-16,-7-5 1 15,1-7-2-15,-4-14-125 16,-8-19-150-16</inkml:trace>
  <inkml:trace contextRef="#ctx0" brushRef="#br0" timeOffset="38003.6303">31408 3309 1021 0,'0'0'315'16,"0"0"-292"-16,134 18-19 0,-55-5 66 16,8 1-23-16,-2-1-25 15,0-5-22-15,-13-6-8 16,-22-2-138-16,-26-10-183 16</inkml:trace>
  <inkml:trace contextRef="#ctx0" brushRef="#br0" timeOffset="39724.2625">22717 5141 1125 0,'0'0'44'0,"0"0"-38"15,129-30 10-15,-73 4 75 16,-3-6-21-16,-4-8-49 16,-4-6-5-16,-7-10 24 15,-8-4 20-15,-10-10-13 16,-9 2-12-16,-6 6-15 15,-5 7 15-15,0 16-24 0,0 10 7 16,-8 11 3-16,1 8-19 16,3 7 5-16,2 3-7 15,-1 0-11 1,-1 20 10-16,-2 22-24 0,-2 21 25 16,8 13 0-1,0 8-10-15,3 1 9 0,14-8-2 16,5-6-13-16,3-7 13 15,2-8-49-15,3-11-81 16,0-15-31-16,-6-17-115 16,-11-13-471-16</inkml:trace>
  <inkml:trace contextRef="#ctx0" brushRef="#br0" timeOffset="40124.7558">22908 4901 1258 0,'0'0'68'15,"0"0"-42"-15,0 0-23 16,0 0 2-16,112-13 6 16,-34 17-11-16,10 7-7 15,1-5 4-15,-9-5-64 16,-18-1-24-16,-17 0 1 16,-18-6 45-16,-17 1 45 15,-8 3 20-15,-2 2 43 16,0 0-21-16,-6 0-33 15,-11 6-6-15,1 11-3 16,0 5 3-16,5 3-3 16,6-1 2-16,5 0-2 15,3-3 18-15,24-1-6 0,18-3 3 16,10-8 3-16,3-7-13 16,-7-2 1-16,-18-6 2 15,-18-13-5-15,-12-4 75 16,-3-7-2-16,-20-3-21 15,-24-1-31-15,-14 1-22 16,-3 6-2-16,1 12 0 16,15 11-10-16,17 4-65 15,20 13-114-15,13 7-105 16,43 3-446-16</inkml:trace>
  <inkml:trace contextRef="#ctx0" brushRef="#br0" timeOffset="40388.6648">24465 4604 1150 0,'0'0'122'16,"0"0"-93"-16,0 0-26 15,0 0 27-15,0 0-30 16,0 0-4-16,5 57-4 15,3 0 12-15,2 3-4 0,2-2 0 16,-1-3 3 0,-1-10 2-16,0-8-3 0,2-4-2 15,4-5 0-15,4-8-25 16,7-7-105-16,4-12-179 16</inkml:trace>
  <inkml:trace contextRef="#ctx0" brushRef="#br0" timeOffset="40584.6573">24390 4828 954 0,'0'0'257'0,"0"0"-234"16,0 0-9-16,0 0 10 15,92 6 29-15,-35 1-35 0,6-1-18 16,-1-5-51-1,-4-1-193-15,-7 0-487 0</inkml:trace>
  <inkml:trace contextRef="#ctx0" brushRef="#br0" timeOffset="40733.0318">24887 4798 749 0,'0'0'402'15,"0"0"-373"-15,0 0-26 16,0 0 7-16,0 0 56 15,4 86-27-15,9-61-33 16,3 0 9-16,0-2-12 16,-1-4-3-16,1-6-64 15,-1-9-242-15</inkml:trace>
  <inkml:trace contextRef="#ctx0" brushRef="#br0" timeOffset="40889.6106">24903 4534 1192 0,'0'0'0'16,"0"0"-255"-16,0 0-93 16,0 0 25-16</inkml:trace>
  <inkml:trace contextRef="#ctx0" brushRef="#br0" timeOffset="41575.7185">25140 4698 891 0,'0'0'50'16,"0"0"-34"-16,0 0 33 15,-15 104 11-15,15-72-36 16,0 1-11-16,3-5-10 16,11-7 5-16,2-7-6 15,1-8-2-15,2-6-3 16,-1 0-25-16,-2-7 28 15,2-13 0-15,-3-3 13 0,0-3 35 16,-3 0 0-16,-1 2 8 16,-3 7-10-16,-2 8 13 15,-3 7-21-15,2 2-36 16,-1 0-2 0,5 7-31-16,-1 11 27 0,-1 5-7 15,2-2 5-15,1-1-17 16,0-6-6-16,-1-7 8 15,-1-4 4-15,1-3 17 16,2 0 15-16,2-14-9 16,1-4 12-16,0-4 17 15,0 1-8-15,-3 3 13 16,-1 4-21-16,-4 7 10 16,-2 5 6-16,-2 2-35 15,1 0-3-15,1 5-14 16,7 9-9-16,1 2 26 0,4 4 0 15,1-3 0-15,8-1-1 16,14 2 5-16,13-4-4 16,12-3 1-16,0-5 4 15,-4-6 2-15,-10 0-5 16,-9-10 0-16,-5-12 17 16,-6-7-15-16,-8-6 15 15,-9-1 15-15,-11 0-6 16,-2 4 9-16,-11 5-22 0,-15 8-11 15,-7 9-8 1,-3 10 2-16,-2 5 2 16,7 28-2-16,6 13-8 15,16 12 8-15,9 1-7 0,3-3 9 16,25-9-4-16,3-10 6 16,7-8-2-1,4-5 0-15,7-4 6 0,7-5-10 16,3-3 4-16,1-4-59 15,-7-3-148-15,-5-5-93 16,-15-5-388-16</inkml:trace>
  <inkml:trace contextRef="#ctx0" brushRef="#br0" timeOffset="43399.2175">27080 4342 882 0,'0'0'0'15,"0"0"-22"-15,0 0 22 16,0 0 2-16,0 0 0 16,0 0-3-16,-58 36 3 15,56-36-2-15,1 0 21 16,1-10-16-16,0-1 3 16,0 0 42-16,0 1-1 15,0 3 12-15,0 1-9 16,3 4-11-16,-2 2-5 15,5 0-36-15,0 4-6 0,2 12 1 16,-1 2 4-16,-4 1 0 16,-3 1 0-16,0-3 0 15,-12-1-1 1,-6-4 4-16,2-1-1 0,4-1-1 16,1-7-126-16,5-3-221 15</inkml:trace>
  <inkml:trace contextRef="#ctx0" brushRef="#br0" timeOffset="43774.6049">27311 4338 1169 0,'0'0'9'0,"0"0"-9"15,0 0-1-15,0 0 0 16,0 0-1 0,0 0 2-16,0 18 0 0,0-18 6 15,0 0-5-15,0 0 5 16,0 0 19-16,0-2-11 16,0-4-2-16,0 0 13 15,3 3 9-15,2 3 13 16,-1 0-43-16,5 0-4 15,3 9-6-15,1 9-8 16,1 5 14-16,-5 5 0 16,-6 3 0-16,-3 1-5 15,0-1 10-15,-21-4-5 0,-5-5 4 16,-4-2-3-16,-2-4-2 16,0-8-100-16,4-5-276 15</inkml:trace>
  <inkml:trace contextRef="#ctx0" brushRef="#br0" timeOffset="44331.8391">27293 5156 1152 0,'0'0'85'0,"0"0"-85"15,0 0 0-15,0 0 0 16,0 0-4-16,0 0 4 16,-40 29 0-16,40-24-1 15,0-4 5-15,0 0-4 16,0-1 7-16,0 0 19 16,0 0 59-16,0 0 9 15,-2 0-2-15,1 0-31 0,-1 0-44 16,2 0-1-16,-1 0-16 15,1 0-41-15,0 0-113 16,0 0-275-16</inkml:trace>
  <inkml:trace contextRef="#ctx0" brushRef="#br0" timeOffset="78793.7196">1708 7134 862 0,'0'0'171'16,"0"0"-171"-1,0 0 0-15,0 0 28 16,115 10 51-16,-32-10-32 0,7 0-34 16,4 0-13-16,-5 0-16 15,-8-2-149-15,-10-10-441 16</inkml:trace>
  <inkml:trace contextRef="#ctx0" brushRef="#br0" timeOffset="79031.6648">2312 6853 1086 0,'0'0'60'0,"0"0"-60"0,0 0-6 15,0 0 2-15,93 41 4 16,-28 4-2-16,1 7 3 15,-11 6-1 1,-19-4 0-16,-20-3-6 0,-16-8-5 16,-6-8 0-16,-28-7 11 15,-9-6 9-15,-4-5 10 16,1-5-1-16,9-1-8 16,12-4-10-16,20-4-67 15,5-3-293-15</inkml:trace>
  <inkml:trace contextRef="#ctx0" brushRef="#br0" timeOffset="79577.1002">1745 6996 1126 0,'0'0'179'0,"0"0"-175"0,0 0 2 15,0 0 1-15,0 0 6 16,160-8-1-16,-38 8-7 16,17 0-3-16,-8 0 4 15,-13 0-6-15,-15 4-9 16,-18-3-87-16,-21-1-105 15,-22 0-251-15</inkml:trace>
  <inkml:trace contextRef="#ctx0" brushRef="#br0" timeOffset="80559.0313">3749 6942 1278 0,'0'0'147'0,"0"0"-147"0,0 0-59 16,0 0 33-16,0 0 13 16,70 93 12-16,-31-31 1 15,-3 0-1-15,-14-5-51 16,-3-7 6-16,-7-13 9 16,-4-15 11-16,2-14 25 15,-4-8 1-15,0-8 13 16,3-20 65-16,3-11 2 15,0-4-13-15,4-4-13 16,1-2-26-16,4-1-1 16,2 5 7-16,3 12-29 15,-2 7 2-15,4 16-7 16,2 10-9-16,6 0 4 16,7 22-5-16,2 3 6 15,10 1-6-15,5-4-21 16,-1-5-3-16,-2-5-3 15,-12-5 2-15,-15-7 27 0,-13 0 8 16,-12 0 2-16,-5-12 35 16,-3-3-9-16,-30 0-9 15,-13 6-19-15,-17 9 4 16,-10 0-10-16,0 20 6 16,16 9-5-16,16 3 5 15,21 3-7-15,20 2 3 16,8 1 3-16,37-4 2 0,24-8-2 15,18-8-15 1,10-11-38-16,3-7-35 0,0 0-78 16,-3-19-78-16,-6-7 39 15,-15-10 129-15,-25-5 77 16,-23-2 109 0,-22-4 49-16,-6 5 13 0,-15 7-40 15,-16 10-57-15,-7 16-22 16,-3 9-43-16,-1 12 7 15,9 22-6-15,6 10-10 16,15 6 10-16,12 0-6 16,5-4 8-16,26-7-2 15,11-10-6-15,13-10 6 16,5-13-7-16,4-6-3 16,2-6-3-16,-2-21-11 0,-6-10 11 15,-4-7 1 1,-17-10 4-16,-7-10 11 15,-18-4 16-15,-12 2 15 0,0 7 34 16,-6 20-37-16,-3 17 1 16,4 13-10-16,4 9-28 15,1 12-4-15,0 26-10 16,1 24 10-16,16 15 1 16,4 9-1-16,1-2 0 15,-4-4-1-15,-3-3-32 16,-2-8-61-16,-1-10-134 15,0-18-208-15</inkml:trace>
  <inkml:trace contextRef="#ctx0" brushRef="#br0" timeOffset="80971.5841">5244 7063 1422 0,'0'0'12'0,"113"-23"-6"16,-38 18-6-16,7 5 0 16,3 0 5-16,-7 0-10 15,-10 0-5-15,-22 0-34 16,-22 0 22-16,-15 0 9 16,-9 0 13-16,-3 3-1 15,-21 9-16-15,-5 7 14 0,-3 9 4 16,7 3-2-16,19 1 1 15,6-3 0-15,6-1 3 16,29-7 17-16,9-5 2 16,6-6 16-16,-2-10-12 15,-9 0 6-15,-12-7 13 16,-11-12 19-16,-13-9-12 16,-3-4-22-16,-12-4-18 15,-18 1-7-15,-8 6-5 16,7 10-6-16,6 11-2 15,6 8-51-15,15 14-80 16,4 18-75-16,19 2-15 0,20-4-489 16</inkml:trace>
  <inkml:trace contextRef="#ctx0" brushRef="#br0" timeOffset="81254.6763">6072 7034 1188 0,'0'0'128'15,"0"0"-55"-15,0 0-39 16,0 0-24-16,97-6-10 16,-36 41 0-16,-3 11 0 15,-10 1-3-15,-15-6 2 0,-18-6-2 16,-11-10 1 0,-4-10-6-16,0-8 7 15,-13-7 2-15,-11 0 5 16,0-7 28-16,3-12 13 0,8-1-3 15,10-3-1-15,3-2-24 16,10-1-4-16,13-4-9 16,6 1-5-1,3-2-2-15,-2 2-13 0,-2-2-31 16,-4-3-133 0,-2-2-167-16</inkml:trace>
  <inkml:trace contextRef="#ctx0" brushRef="#br0" timeOffset="81785.7919">8037 7074 1129 0,'0'0'272'0,"0"0"-189"15,0 0-83 1,-85-60 4-16,30 60-4 0,-5 8 4 15,3 15-8-15,8 4 4 16,16 0-3-16,22-4-2 16,11-7 4-16,3-5 1 15,30-10 0-15,14-1 3 16,3-4 7-16,-3-16-7 16,-10-2-2-16,-16 4 24 15,-9 6 21-15,-9 3-2 16,-2 9-1-16,-1 0-43 15,0 19-1-15,0 26-14 16,3 23 15-16,3 20 0 0,2 18 3 16,5 10-3-16,5 5 0 15,4 1-11-15,2-9-29 16,1-12-21 0,-3-21-46-16,-6-27-28 0,-9-25-14 15,-7-28-123-15,0-10-305 16</inkml:trace>
  <inkml:trace contextRef="#ctx0" brushRef="#br0" timeOffset="82510.1812">8272 7057 1383 0,'0'0'52'0,"0"0"-49"15,0 0-3-15,0 0-3 16,0 0-6-16,17 100 9 16,-8-51 1-16,10 1 4 15,3-3-10-15,5-9 2 16,5-9-43-16,-1-11 14 16,0-14 8-16,-4-4 24 15,-7-10 9-15,-4-14-5 16,-10-5 37-16,-3-1 7 15,-3 3-1-15,0 5 9 16,0 10-21-16,0 6-10 16,0 6-9-16,0 0-16 0,0 4-6 15,16 16-14-15,10 3 6 16,11 5 11-16,6 0-47 16,11-5-8-16,4-3 4 15,3-10-13-15,0-10-2 16,-5 0 31-16,-2-14 31 15,-14-17 7-15,-9-5 8 16,-13-3 58-16,-7-1 11 16,-10 1-18-16,-1 6 6 15,-4 5-21-15,-15 6-26 16,-4 10 3-16,-3 9-19 16,-2 3-1-16,0 8-2 15,-2 17-9-15,10 5 8 16,4 2 1-16,10-1-8 15,6-2 7-15,11-3-5 0,15-4-2 16,7-9 0-16,0-5-17 16,-3-8 10-16,-5 0 2 15,-3-16 14-15,-6-11 6 16,-6-3-2-16,-7-3 5 16,-3-4 32-16,0 5-14 15,-5 6 6-15,-2 11-8 16,3 8-8-16,4 6 7 15,0 1-24-15,0 2-2 16,0 21-5-16,3 10-6 0,7 6 11 16,0 1-18-16,1-1-38 15,2 0-22 1,-2-2-48-16,-2-5-39 16,2-7-174-16</inkml:trace>
  <inkml:trace contextRef="#ctx0" brushRef="#br0" timeOffset="83069.7464">9355 7111 959 0,'0'0'260'0,"0"0"-141"16,0 0-30-16,0 0 16 0,0 0-60 15,0 0-45-15,2-18-9 16,25 49 2-16,4 8 5 15,-1-3-4-15,-6-6-45 16,-5-3 8-16,-8-9-10 16,-1-7-2-16,-5-5 32 15,-4-6 18-15,1-2 5 16,-2-15 26-16,0-8-25 16,0-2 11-16,0-1 31 15,0 5-11-15,0 8 24 16,0 5-10-16,0 8-26 15,0 2-18-15,1 0-2 16,11 15-20-16,9 5 15 16,9 6 4-16,4-3-3 0,8-2 3 15,4-4-21 1,9-6 3-16,3-8-14 0,-5-3 29 16,-7-6 4-16,-9-17 0 15,-10-10 11-15,-6-9 4 16,-9-8-1-16,-9-3 2 15,-3-2 7-15,-6 6-2 16,-16 11 4-16,-1 18-12 16,5 11 7-16,2 9-20 15,4 7 0-15,4 27-2 16,7 13-2-16,1 10 4 16,15 4-3-16,15-4 8 15,3-3-5-15,1-5 0 16,-1-6-6-16,-6-6-24 15,-8-9-60-15,-10-11-130 0,-9-16-226 16</inkml:trace>
  <inkml:trace contextRef="#ctx0" brushRef="#br0" timeOffset="83359.7456">9733 7136 1272 0,'0'0'61'0,"85"-12"-59"15,-28 7 33-15,2-1 16 16,4 0-35-16,-6-2-16 16,-3-5-1-1,-17 1 0-15,-12-2-7 16,-12 4 8-16,-8 2 18 16,-5 6-9-16,0 2 51 0,0 0-32 15,0 0-28-15,3 17-4 16,5 7 0-16,3 5 4 15,-2 3 7-15,0 0-6 16,-1-3 0-16,2-4-1 16,-4-3-3-16,-3-5-78 15,-3-10-144-15,0-7-280 16</inkml:trace>
  <inkml:trace contextRef="#ctx0" brushRef="#br0" timeOffset="83508.1387">10157 6797 784 0,'0'0'384'0,"0"0"-384"16,106-62-158-16,-53 49-71 0,-4 4-248 16</inkml:trace>
  <inkml:trace contextRef="#ctx0" brushRef="#br0" timeOffset="83673.7337">10507 6721 1062 0,'0'0'14'0,"0"0"0"16,0 0 0-16,0 0 67 0,-1 104-22 15,10-57-2-15,15 9-20 16,7 4 15-16,2 3-45 16,1-3-3-16,-10-5-4 15,-12-6-51-15,-12-8-103 16,-4-13-173-16</inkml:trace>
  <inkml:trace contextRef="#ctx0" brushRef="#br0" timeOffset="84379.7512">10470 7119 1247 0,'0'0'111'15,"0"0"-82"-15,0 0 56 16,94-83-13-16,-49 75-51 15,10 0-17-15,0 4-4 0,-7 1-11 16,-14-1 4-16,-14 2-34 16,-9 1 7-16,-9-1 28 15,-2 2-1-15,0-1 3 16,0 1 1-16,0 0-13 16,0 4 14-16,-2 14-14 15,2 4 16-15,0 5-3 16,0-1 5-16,19 3-2 0,4-5 0 31,15-2 0-31,14-2 9 0,9-5-8 0,11-6 0 16,-8-8-1-16,-9-1-11 15,-12-14 11-15,-17-14 1 16,-13-14 12 0,-10-5 33-16,-3-7 2 0,-5 5-10 15,-12 7-15-15,2 12-6 16,3 16 16-16,4 8-26 15,4 6-3-15,-2 9-4 16,-3 24-4-16,6 23 4 16,3 19-2-16,3 18 0 15,22 13 0-15,7 8 1 16,5 10 1-16,0 7 3 16,-1 5 2-16,0 8-5 0,-9 4 0 15,-12 0 2 1,-8-8-7-16,-6-16 1 0,-1-30-26 15,0-31 26-15,-7-32 4 16,-27-31 0-16,-26-20 10 16,-27-42-6-1,-26-26 1-15,-5-14-5 16,18-3 0-16,33 10 29 0,40 11-15 16,27 13 1-16,47 3 3 15,39 3-6-15,38 2 5 16,25 6-12-16,17 9 1 15,-4 9 0-15,-24 6-6 16,-37 9 5-16,-41 9-5 16,-30 5-12-16,-26 4-8 0,-8 2-32 15,-43 0-64-15,-18-4-243 16,-20-4-299-16</inkml:trace>
  <inkml:trace contextRef="#ctx0" brushRef="#br0" timeOffset="92312.605">12336 7279 1488 0,'0'0'0'0,"0"0"-224"16,0 0-43-16,0 0 113 15,0 0-247-15</inkml:trace>
  <inkml:trace contextRef="#ctx0" brushRef="#br0" timeOffset="92751.6207">13712 6934 1247 0,'0'0'0'15,"0"0"-32"-15,-105-18 32 16,58 18-3-16,0 12 6 15,0 8 1-15,8 5-4 0,12 1 2 16,17 3-2-16,10 2-12 16,15 1 12-16,26 1 6 15,13 2-5-15,9-3-2 16,1-1-5-16,-6-1-5 16,-15-4 10-1,-19-1-5-15,-21-6 2 0,-8-3 1 16,-37-8 3-16,-21-5 50 0,-13-3-9 15,-9 0 0 1,6-8-3-16,16-1-24 0,24 3-11 16,26 2-3-16,13-1-85 15,40 1-123 1,27-5-407-16</inkml:trace>
  <inkml:trace contextRef="#ctx0" brushRef="#br0" timeOffset="93134.3184">14266 6973 1386 0,'0'0'17'16,"0"0"-17"-16,0 0 6 16,0 0-6-16,0 0 1 15,-8 72-4-15,16-20 6 0,12 2-4 16,1-2 1-16,0-3-3 15,-5-6-9-15,-6-6 0 16,-10-6 0-16,0-9 6 16,-14-6 4-16,-14-6-2 15,-8-8 4-15,-4-2 0 16,4 0 4-16,9-2-4 16,10-4 4-1,10 4 29-15,7 2-20 0,4 0 8 16,24 0-1-16,16 0-19 15,11 0 5-15,8 2-6 16,0 3 4-16,-7-2-1 16,-9-3-1-16,-10 0-2 0,-12 0 0 15,-10-6-48-15,-15-13-80 16,-1-12-304-16</inkml:trace>
  <inkml:trace contextRef="#ctx0" brushRef="#br0" timeOffset="93300.8752">14092 7013 1476 0,'0'0'58'0,"0"0"-51"16,115-52 4-16,-50 44 12 15,14 2-23-15,10 6-46 16,-3 0-217-16,-9 4-288 15</inkml:trace>
  <inkml:trace contextRef="#ctx0" brushRef="#br0" timeOffset="93446.9724">15009 7254 1435 0,'0'0'69'0,"0"0"-62"16,0 0-4-16,0 0-3 0,0 0-70 15,0 0-323 1</inkml:trace>
  <inkml:trace contextRef="#ctx0" brushRef="#br0" timeOffset="93611.935">13973 7264 1420 0,'0'0'93'16,"0"0"-93"-16,0 0-23 16,94-4-5-16,-54-4-165 15,-5-6-373-15</inkml:trace>
  <inkml:trace contextRef="#ctx0" brushRef="#br0" timeOffset="95818.6989">15963 6949 1260 0,'0'0'56'0,"0"0"-44"15,0 0 0-15,0 0 84 16,0 0-59-16,0 0-37 15,-24 20-2-15,20 22 1 16,4 7 1-16,0-2 0 16,7-4 1-16,11-5-2 15,8-6 1-15,8-8-5 16,8-8 1-16,1-10-23 16,2-6 0-16,-5-6 6 15,-9-19 18-15,-5-10 3 16,-11-6 3-16,-5-5 19 15,-8-2 14-15,-2 5 2 0,0 6 10 16,0 11-5-16,-2 14-10 16,1 7 0-1,1 5-20-15,0 0-12 0,0 17-1 16,8 16-8 0,8 9 5-16,1 3 3 0,1 0-10 15,0-6-10-15,-4-3-25 16,-1-5-63-16,-2-5-65 15,-4-8-69-15,-4-10-264 16</inkml:trace>
  <inkml:trace contextRef="#ctx0" brushRef="#br0" timeOffset="96385.9117">16469 7013 1188 0,'0'0'77'16,"0"0"-75"-16,0 0 77 0,0 0 15 16,0 0-70-16,0 0-24 15,28 28-9-15,-3 10 9 16,0 0-4-16,-1 1-26 16,-5-6-24-16,-3-5 2 15,1-5-16-15,-7-10 4 16,-1-8 21-16,1-5 0 15,-3 0 43-15,0-16 8 16,2-9 6-16,3-4 11 16,-2-5 21-16,2 2 4 0,-3 2 2 15,-4 9-8-15,1 9-10 16,-5 6-17-16,2 6-9 16,6 1-8-16,3 22-26 15,6 6 26-15,5 3-2 16,2 1-11-16,3-5-29 15,3-3 11-15,2-11-20 16,2-3 4-16,-4-11 17 16,-7 0 29-16,-8-7 0 15,-7-15 2-15,-4-3 34 0,-5-3 35 16,0-3-12 0,0 4-14-16,-5 4-8 15,-1 8-13-15,3 7 6 16,1 8-21-16,2 0-8 15,0 6-5-15,5 18-25 0,9 7 23 16,2 1 8-16,0-2-2 16,2-3-7-16,-3-2-14 15,1-6-5-15,0-2-44 16,0-9-51-16,-4-8-145 16</inkml:trace>
  <inkml:trace contextRef="#ctx0" brushRef="#br0" timeOffset="96529.1853">16960 6803 1156 0,'0'0'0'16,"0"0"-160"-16,122-53-285 15</inkml:trace>
  <inkml:trace contextRef="#ctx0" brushRef="#br0" timeOffset="96740.1807">17382 6711 1127 0,'0'0'30'0,"0"0"-26"16,0 0 16 0,-10 75 60-16,10-32-12 0,0 10-34 15,9 10-10-15,9 3-5 16,2 1-16-16,-2-4 5 15,0-9-4 1,-3-7-4-16,-2-8 0 0,-2-5-31 16,-3-8-53-16,-1-10-28 15,-4-13-104-15,-3-3-366 16</inkml:trace>
  <inkml:trace contextRef="#ctx0" brushRef="#br0" timeOffset="96926.7916">17176 6999 1197 0,'0'0'103'0,"0"0"-70"15,0 0-18-15,105-5 66 16,-41 5-13-16,6 8-44 16,5-1-22-16,-7-5-2 15,-4 0 0-15,-5-2-101 16,-10 0-76-16,-12 0-153 15</inkml:trace>
  <inkml:trace contextRef="#ctx0" brushRef="#br0" timeOffset="99434.7125">19244 6779 1093 0,'0'0'50'15,"0"0"31"-15,0 0 35 16,0 0-25-16,0 0-25 16,0 0-50-16,0 0-16 15,18-26-3-15,-6 59-5 16,2 12 8-16,2 3 0 16,-1 1 0-16,0-4 0 15,-3-4 0-15,2-10 5 16,-3-9-12-16,-2-10-27 15,-3-10 10-15,0-2 22 0,-2-7 2 16,2-22 8 0,-1-10-2-16,-2-8-6 0,-2 1 18 15,4 3-8-15,0 9 2 16,5 11 15-16,-1 10-23 16,4 7 6-16,7 6-7 15,2 2-3-15,6 19-4 16,0 10-2-16,-4 6 6 15,-7 2 0-15,-8 0-21 16,-2-3 5-16,-2-7-8 16,-2-7-22-16,-3-12 7 15,0-5 5-15,1-5 28 16,4-4 6-16,2-19 9 0,5-8-6 16,1-7 6-1,2 0 1-15,-1 3 32 16,2 5-2-16,-2 7 3 15,-2 12-5-15,-1 6-23 0,0 5 1 16,4 4-16 0,3 21-4-16,3 11 4 0,-1 7-1 15,-1 6 2-15,-3-3-3 16,0-2 4-16,4-9-4 16,-1-8-3-16,4-12-65 15,3-13-18-15,4-2-35 16,3-24-74-16,-3-19-112 15,-5-12-429-15</inkml:trace>
  <inkml:trace contextRef="#ctx0" brushRef="#br0" timeOffset="99651.7089">20130 6688 795 0,'0'0'80'15,"2"-110"76"-15,-1 74-13 16,1 16 18-16,-1 11-13 16,1 9-69-16,-1 2-71 15,4 33-8 1,-1 24-2-16,2 18 2 0,1 19 1 15,-3 10 2-15,-1 3 0 16,0-2 1-16,1-2-3 16,1-17 1-16,6-10-4 15,3-12-18-15,8-17-79 16,11-17-44-16,9-16 3 0,7-16-87 16,-1-5-92-16</inkml:trace>
  <inkml:trace contextRef="#ctx0" brushRef="#br0" timeOffset="99900.7422">20629 7269 347 0,'43'-70'493'0,"-6"0"-304"16,-7 8-87-16,-12 9-11 16,-14 16 26-16,-4 13-8 15,0 13-72-15,-3 11-14 16,-10 6-23-16,0 27-18 16,5 14 16-16,8 11-1 15,2 5-7-15,20-1 6 16,1-1-5-16,0-8 9 15,-5-4 0-15,-7-10 0 16,-8-5-2-16,-3-7 2 16,0-10 0-16,-23-2 10 0,-12-10 7 15,-13-5 14-15,-12 0-17 16,-3-11-14-16,5-13-9 16,11-9-103-16,14-5-239 15</inkml:trace>
  <inkml:trace contextRef="#ctx0" brushRef="#br0" timeOffset="100305.721">21427 6547 737 0,'0'0'7'16,"0"0"-7"-16,0 0 3 16,0 0 17-16,0 0-8 15,13 72-2-15,-26-72-1 16,-3 0 28-16,6 0-22 15,6-8 38-15,2-2 17 16,2-2-25-16,0 4 39 0,2 2 2 16,8 3-33-16,1 3-19 15,4 0-26-15,-2 19-7 16,1 7-1-16,-5 7 1 16,-6 5 4-16,-3 3-4 15,-9 0 0-15,-24 0-1 16,-19-11-107-16,-16-12-361 15</inkml:trace>
  <inkml:trace contextRef="#ctx0" brushRef="#br0" timeOffset="100784.3795">18795 6434 1257 0,'0'0'0'16,"0"0"-9"-1,0 0 7-15,0 0-12 0,0 0 7 16,0 0-4-16,-34 94 11 15,45-72 11-15,-1 0-2 16,-3-6 13-16,-2 0 0 16,-2-3-18-16,0-2 7 15,5 2-11-15,6-1 0 16,11 3-3-16,10 3-9 16,7-6-105-16,2-5-193 15</inkml:trace>
  <inkml:trace contextRef="#ctx0" brushRef="#br0" timeOffset="101283.8898">18973 6497 129 0,'0'0'994'0,"0"0"-983"0,0 0-9 16,0 0-2-16,0 0 4 15,0 0-4 1,53-53 9-16,-51 49-4 0,-2 0 38 15,0 4 17-15,0 0-35 16,0 0-25-16,-5 11-10 16,-8 9 6-16,2 4 2 15,8 2 4-15,3 1 1 16,17 1-2-16,29-2-1 16,17-5-10-16,10-6-101 15,6-13-231-15</inkml:trace>
  <inkml:trace contextRef="#ctx0" brushRef="#br0" timeOffset="102116.3738">21748 6604 686 0,'0'0'97'0,"0"0"-85"15,0 0 82-15,0 0-10 16,0 0-51-16,0 0-33 15,1-10 6-15,-13 10 2 16,0 0 13-16,5 0-14 16,4 0 2-16,1 0-7 15,2 0 1-15,0 0 9 16,0 0 4-16,0 0 49 16,0 0-26-16,0 0-20 15,0 0-6-15,3 1-13 16,5 13 0-16,2 4 1 15,1 2 4-15,-4 0 23 16,-2 1-11-16,-5 2-6 16,0-2-2-16,-6 0-9 0,-29-8-49 15,-18-13-299-15</inkml:trace>
  <inkml:trace contextRef="#ctx0" brushRef="#br1" timeOffset="154076.3959">1435 10424 1352 0,'0'0'27'0,"0"0"-9"16,0 0-2-16,0 0-16 15,0 0-9-15,0 0-25 16,-9 91 19-16,3 16 15 16,-5 15 0-16,-2 3 8 15,-5-1-4-15,2-17-4 16,4-15 1-16,3-22-3 15,3-20-18-15,6-19 0 16,0-18-3-16,0-13 19 16,0-13 4-16,9-29 3 15,6-16-2-15,1-15-2 0,2-12-4 16,0-9-2 0,2-8-14-16,-3-4-3 0,1 6 24 15,-6 13 1-15,-1 17 7 16,-3 20 34-16,-5 19 21 15,2 15 2-15,-2 13-11 16,0 3-43-16,6 11-11 16,10 28-30-16,5 18 30 15,12 18 1-15,0 11-1 16,3 3 11-16,-1 3-8 16,-2-2-1-16,-3-9 0 15,-3-8-2-15,-5-10-6 0,-8-10-61 16,-6-12-40-16,-8-13-44 15,-3-13-107-15,-14-13-268 16</inkml:trace>
  <inkml:trace contextRef="#ctx0" brushRef="#br1" timeOffset="154237.4583">1459 11065 1051 0,'0'0'83'0,"0"0"-4"16,0 0-23-16,0 0 46 0,0 0-40 15,0 0-58 1,98-46-2-16,-47 45-2 0,6 1-74 16,1 0-79-16,-2-1-151 15,4-4-392-15</inkml:trace>
  <inkml:trace contextRef="#ctx0" brushRef="#br1" timeOffset="154828.4117">1948 10889 1144 0,'0'0'55'0,"0"0"34"16,0 0-43-16,0 0 21 16,0 0-14-16,0 0-50 15,70 6-3-15,-37 33-2 16,-3 6-7-16,-6 4 7 16,3-4-1-16,-2-7-4 15,2-6-14-15,-5-15-21 0,-5-8 41 16,-8-9-2-1,-2-1 6-15,-4-24 32 0,3-7-5 16,0-8-5-16,0-3 21 16,0 4-22-16,-2 4 2 15,1 9-9-15,-1 12-9 16,1 6-8-16,-2 8 0 16,10 0-13-16,7 6 13 15,5 12-8-15,5 1 8 16,0 0 0-16,1-3 2 15,5-5-6-15,1-5 2 16,2-2-13-16,0-4 3 0,-5 0-5 16,-4-12 17-1,-8-9 0-15,-8-2 9 16,-10-1-9-16,-4 0 10 16,0 6-10-16,-10 4 24 0,-14 9-24 15,-1 5 0-15,-3 0-1 16,3 21-9-16,9 8 6 15,5 4-1-15,10 4 5 16,1 0-7-16,4-2 14 16,20-6-7-16,9-7 3 15,6-10 5-15,1-8-8 16,6-4 0-16,-1-4 0 0,1-15-2 16,-5-5 2-16,-7-1 0 15,-4 0 0-15,-9 0-6 16,-9 8-4-16,-5 2-77 15,-7 4-65-15,0 7-80 16,-4 3-209 0</inkml:trace>
  <inkml:trace contextRef="#ctx0" brushRef="#br1" timeOffset="158525.9363">3015 11032 969 0,'0'0'61'16,"0"0"-41"-16,0 0-16 15,0 0 38-15,113-15 28 16,-65 1-48-16,6-2-14 16,-6-2-6-16,-7 0 5 15,-8-1-7-15,-9 5 0 16,-15 1 0-16,-9 1 26 15,0 6 17-15,-33 2-12 16,-13 4-22-16,-15 0-3 16,-5 10 4-16,8 4 7 15,13 5 0-15,18-1 8 16,15 2-24-16,12 3 3 16,14 1 4-16,20 2-3 15,15-3-1-15,8-2-4 0,-5-2-10 16,-6-1 7-1,-19-4-12-15,-10-2 7 0,-16-2 8 16,-1 0-18-16,-9 0 18 16,-13 2 0-16,-5-2 2 15,7-3 21-15,7-1-18 16,10 0-1-16,3 0-3 16,18-4-1-16,19 1 0 15,15-3-53-15,11 0-80 16,10-14-40-16,-1-6-63 15,-11-6 52-15,-13-3 184 0,-18 1 56 16,-17-1 100 0,-13 0 41-16,0 6-38 15,-13 2-54-15,-14 9-42 0,-6 6-20 16,0 6-8 0,0 0-32-16,8 14 2 15,7 5-5-15,11 2 2 0,7 0-2 16,0-1 1-16,7-3 1 15,17-6-4-15,9-5-46 16,5-6 0-16,-2 0 9 16,-3-7 10-16,-9-10 28 15,-9-2 2-15,-9 1 3 16,-6 1 46-16,0 5-1 0,0 2 5 16,-9 6-22-1,3 4-25-15,4 0-6 0,2 11-1 16,8 7 0-1,20 3 0-15,8-5 0 0,8-5-8 16,9-7-33-16,7-4-25 16,1 0 9-16,5-15-22 15,-8-12 37-15,-9-4 40 16,-13-7 2-16,-11-3 11 16,-10-1 57-16,-10 3-4 15,-5 5 15-15,-6 7-25 16,-18 13-9-16,-2 8-6 15,-1 6-38-15,5 9-1 16,3 20 0-16,11 5-1 0,5 2 0 16,3 0 1-16,0-7-6 15,6-8 6-15,9-9-56 16,6-8-8-16,3-4 4 16,3-4 4-16,-5-14 18 15,-7-1 20-15,-7-1 18 16,-8 4 14-16,0 3 16 15,0 8 27-15,-3 5-18 16,-3 3-34-16,0 23-5 16,4 11-2-16,2 12 2 15,0 10 3-15,9 8-1 16,9 10-2-16,2 6 0 16,0 10 7-16,-5 4-7 15,-9-3 9-15,-6-13 9 16,-13-21 31-16,-35-20-32 15,-23-17 6-15,-19-13 5 0,-13-10-22 16,-3-6 5-16,6-25-7 16,12-9-1-16,24-13 6 15,30-9-7-15,34-7 7 16,32-3-9-16,43-1-20 16,25 6-11-16,13 9-2 15,-2 6 12-15,-7 10 20 16,-10 9-2-16,-12 5 3 15,-9 4 2-15,-10 3 3 16,-3 0 3-16,-5 0-5 0,-4 0-3 16,-8-1 5-16,-10 2-5 15,-14 1 0-15,-9-1-3 16,-10 1 8 0,-3 1-7-16,-25 3 2 15,-9 9-1-15,-8 6-2 0,0 0 6 16,2 27-1-16,10 8 22 15,14 6-3-15,15 6 9 16,4-2-4-16,25-4-7 16,16-8 9-16,7-11-25 15,12-7 0-15,7-13 4 16,3-2-7-16,-1-2-22 16,-17-16-57-16,-16-4-153 0,-23-3-192 15</inkml:trace>
  <inkml:trace contextRef="#ctx0" brushRef="#br1" timeOffset="161392.2388">5500 10704 996 0,'0'0'64'0,"0"0"10"16,0 0 27-16,0 0 20 15,0 0-28-15,0 0-71 16,-10-36-11-16,25 49-11 16,3 13 0-16,6 13-6 0,-2 8 9 15,0 4-3-15,-5 4 0 16,-1-3 7-16,-1-6-10 15,-2-6 3-15,-2-13-24 16,1-9 16 0,-3-7-17-16,-3-11 11 0,1 0 14 15,4-17 7-15,2-12 8 16,2-9-8-16,3-3 4 16,-3-3 24-16,3 2-19 15,-3 7 12-15,0 8-6 16,-3 8-22-16,-1 8 5 15,0 8-5-15,7 3-10 16,-2 0 5-16,8 6-1 16,3 13 4-16,4 1 1 0,5 1-33 15,3-2-6-15,0-2-4 16,1-7-16-16,-6-8 29 16,-5-2 7-16,-8 0 24 15,-8-8 17-15,-7-11-15 16,-6-2 15-16,0 0 10 15,-6 1-8-15,-9 4 28 16,-6 7-35-16,-4 9 3 16,-8 0-11-16,2 10 1 15,-2 19-6-15,3 9 1 16,15 5 0-16,14 0 8 16,1 0-4-16,22-8-4 0,15-5 13 15,12-7-11 1,11-11 2-16,4-11-4 15,2-1 1-15,-3-10-9 16,-7-16 1-16,-9-7 5 0,-10-7-5 16,-13-6 11-16,-5-4-4 15,-13-5 0-15,-6 3 1 16,0 6 26-16,-7 6 3 16,-8 12 2-16,6 9-4 15,4 11-27-15,4 8 23 16,1 0-24-16,0 10-11 15,0 23 11-15,12 11 0 0,4 10 0 16,1 1 0-16,-4 1 5 16,-4-3-9-16,2 0 4 15,-3-8-50-15,3-4-43 16,5-11-102 0,4-12-94-16,5-14-291 0</inkml:trace>
  <inkml:trace contextRef="#ctx0" brushRef="#br1" timeOffset="161715.4209">6861 10779 1094 0,'0'0'40'0,"0"0"9"16,0 0 25-16,0 0-14 16,-85-10-28-16,70 45-31 0,3 8 11 15,9 1-1-15,3-3-10 16,6-5 18-16,18-7-16 15,13-8 7-15,8-8 7 16,-2-11-16-16,-4-2 5 16,-10-5-6-16,-16-14 1 15,-13-6 14 1,0-5-5-16,-18 0 18 0,-12-1 9 16,-6 5-24-1,-1 9-4-15,7 7-9 0,8 7-11 16,13 3 8-16,9 9-65 15,21 13-70-15,34 3 9 16,15-2-157-16,0-7-237 16</inkml:trace>
  <inkml:trace contextRef="#ctx0" brushRef="#br1" timeOffset="162059.6072">7312 10879 1075 0,'0'0'108'15,"0"0"-50"-15,0 0 40 16,0 0-23-16,0 0-35 15,-89-57-26-15,72 77-14 16,6 7 0-16,8 5-3 16,3 4 9-16,0-4-10 15,18-2 4-15,6-8 0 16,4-6-3-16,4-7-9 16,2-7-22-16,6-2-3 15,0-2-3-15,-5-16 32 16,-7-7-3-16,-7-3 11 15,-6-3 12-15,-6 2-8 16,-4 7 19-16,-4 7 29 0,1 8-16 16,-2 7 17-16,0 0-53 15,3 5 0-15,2 15-1 16,0 4-2-16,1 0 3 16,0 0 0-16,-2-3 4 15,1-1-6-15,5-4 2 16,-4-4-119-16,0-10-81 15,-4-2-357-15</inkml:trace>
  <inkml:trace contextRef="#ctx0" brushRef="#br1" timeOffset="162206.2146">7380 10568 1241 0,'0'0'0'0,"0"0"-159"16,114-25-60-16,-61 21-21 16</inkml:trace>
  <inkml:trace contextRef="#ctx0" brushRef="#br1" timeOffset="162387.6718">7758 10551 1088 0,'0'0'32'0,"0"0"-19"0,0 0 48 15,-11 77 30-15,11-36-46 16,5 8-7-16,7 0-26 16,2 2-9-16,-3-4 6 15,-5-3-9 1,-1-3-61-16,-5-6-74 0,0-9-164 16</inkml:trace>
  <inkml:trace contextRef="#ctx0" brushRef="#br1" timeOffset="163065.6527">7738 10849 1112 0,'0'0'75'0,"0"0"-32"16,0 0 34-16,0 0-8 16,0 0-66-16,106-13-1 15,-67 14-4-15,0 2-30 16,-3-3-30-16,-1 0 1 15,-12 0 13-15,-4-1 46 16,-10-6 4-16,-6 1 5 16,-3 2 51-16,0 2-19 15,0 2 7-15,0 0-46 16,0 6-10-16,0 12 10 16,0 5-1-16,5-1 3 15,8-2 3-15,11-5-2 16,10-7 6-16,11-4-9 15,12-4-41-15,1-4 33 16,-5-14-17-16,-12-9 25 0,-14-7 1 16,-14-1 7-16,-8-7 36 15,-5 3 10-15,0 5 1 16,-6 9 37-16,-5 14-62 16,5 5-22-16,0 6-1 15,-1 13-7-15,5 21 0 16,2 21-4-16,0 18 11 15,0 10-6-15,9 13-1 0,5 11 0 16,-1 11-3 0,2 18 6-16,0 7-3 0,0 5 0 15,-5 1 5 1,-5-12-8-16,-5-12 3 0,0-25 0 16,-20-28-9-16,-21-29 9 15,-19-27 0-15,-15-16-2 16,-11-26 10-16,-2-23-8 15,4-20 0-15,16-14 0 16,17-9 16-16,16-4-11 16,25 2 18-16,10 0-2 15,33 4-17-15,19 4 4 16,12 11-8-16,7 16 0 16,1 14-1-16,-3 13 1 15,-8 10-7-15,-7 7-18 0,-8 5-69 16,2 3-111-16,0-2-135 15</inkml:trace>
  <inkml:trace contextRef="#ctx0" brushRef="#br1" timeOffset="164939.9986">9266 10556 638 0,'0'0'768'16,"0"0"-763"-16,0 0 4 15,0 0 23-15,0 0 19 16,0 0-17-16,127-27-34 16,-61 27 2-16,-4 0-10 15,-7 14 8-15,-10 0-27 16,-6 7-92-16,-9 0-64 15,-18-2-116-15,-12-3-487 16</inkml:trace>
  <inkml:trace contextRef="#ctx0" brushRef="#br1" timeOffset="165087.6474">9281 10801 1047 0,'0'0'14'0,"0"0"3"16,0 0 45-16,124 33 49 15,-60-27-74-15,3 1-36 0,0-1-1 16,-1-6-164-16,-2 0-302 16</inkml:trace>
  <inkml:trace contextRef="#ctx0" brushRef="#br1" timeOffset="165476.0068">10185 10665 1158 0,'0'0'256'16,"0"0"-251"-16,0 0-5 0,0 0-7 16,0 0 7-1,0 0 32-15,114 122-31 0,-77-66 3 16,-9-3-4-16,-7-2 0 15,-5-5 0-15,-5-8 0 16,-5-9 0-16,4-8 0 16,-4-9 0-16,-3-8 0 15,2-4 0-15,1-4 7 16,1-21 13-16,3-9-17 16,0-7 37-16,-3-10 3 15,2-6-39-15,-2-4 13 16,2-1-17-16,-1 4 5 15,5 9-14-15,-7 9-20 16,-1 11-87-16,-1 5-104 16,-2 5-236-16</inkml:trace>
  <inkml:trace contextRef="#ctx0" brushRef="#br1" timeOffset="165800.9784">10048 10144 960 0,'0'0'83'16,"0"0"-76"-16,0 0 1 0,0 0 57 16,115 25 31-16,-48-20-64 15,3-4 3-15,-2 0-7 16,-12-1-11-16,-10 0-6 16,-15 0-6-16,-8 0-10 15,-11 0-77-15,-11 0-140 16,-1 0-370-16</inkml:trace>
  <inkml:trace contextRef="#ctx0" brushRef="#br1" timeOffset="167158.6982">10263 10262 746 0,'0'0'120'0,"0"0"-83"16,0 0 0-16,0 0 75 15,0 0-32-15,0 0-38 0,33-4 3 16,-33 2-20-16,-6-4 17 16,-18-2-30-16,-9 0-9 15,-1 0 5-15,4 3-7 16,13 2 5-16,10 1-2 15,7 2-2-15,0 0 8 16,31 0-2-16,15 0-8 16,14 0 4-16,1 0-4 15,0 0 0-15,-7 0 3 16,-11 2 1-16,-10-2-4 16,-12 1 0-16,-12-1 0 15,-9 0 2-15,0 0-2 0,-30 0 2 16,-20-6-2-16,-19 0-15 15,-7 0 12-15,-2-2-7 16,8 3-15-16,18 0 22 16,19 5-6-16,16 0 9 15,17 0-13-15,6 0-43 16,29 8 37-16,14 0 7 16,5-4-9-16,9-1 20 15,-5-3-6-15,-2 0 7 16,-4 0 3-16,-4 0 0 15,-6-1-3-15,-14-8 0 16,-11 2 2-16,-13 0 16 16,-4-1-3-16,-1-1 10 0,-21 1-25 15,-14 2-3-15,-11 2 0 16,-14 3 3-16,-9 1-1 16,-3 0-7-16,3 0 8 15,9 0 0-15,12 0-1 16,13 0-14-16,15 0 14 15,12 3-1-15,9-1-11 16,0 1 10-16,25 1-1 16,14 2 4-16,12-3 0 15,4-1 3-15,-3 0-3 0,-1-1 0 16,-8 2 0 0,-4 0-7-16,-11 1-6 0,-10-1-191 15,-6-1-207 1</inkml:trace>
  <inkml:trace contextRef="#ctx0" brushRef="#br1" timeOffset="167661.6103">11361 10649 1087 0,'0'0'67'15,"0"0"-45"-15,0 0-2 16,0 0 83-16,104-4-80 16,-50 4-8-16,1 0-15 15,2 0 6-15,-8 0-5 16,-3 0-1-16,-10 0-12 16,-3 0-40-16,-12 2-80 15,-15 0-114-15,-6-2-161 16</inkml:trace>
  <inkml:trace contextRef="#ctx0" brushRef="#br1" timeOffset="167854.5293">11355 10797 981 0,'0'0'36'0,"0"0"4"15,0 0 90-15,0 0-4 16,101 52-25-16,-50-44-74 15,4 0-16-15,3-2-2 16,1-1-9-16,-6-2-43 16,-4 0-101-16,-8-3-180 15,-16 0-547-15</inkml:trace>
  <inkml:trace contextRef="#ctx0" brushRef="#br1" timeOffset="172411.7149">13537 9984 715 0,'0'0'750'0,"0"0"-746"16,0 0 6-16,0 0-10 15,0 0 0-15,0 0-3 16,0 0 2-16,-13 83 2 16,21-14 4-16,-3 6-5 0,-2 2 8 15,-3-1-9-15,0-7 1 16,0-8-25-16,0-12-57 16,2-17-44-16,2-13-83 15,4-14-220-15</inkml:trace>
  <inkml:trace contextRef="#ctx0" brushRef="#br1" timeOffset="172602.1987">13221 10079 1275 0,'0'0'22'0,"0"0"-13"16,107-30-6-16,-45 30 0 15,6 0 12-15,7 2-15 16,4 14-4-16,-4 2-76 16,-7 2-180-16,-11-5-354 15</inkml:trace>
  <inkml:trace contextRef="#ctx0" brushRef="#br1" timeOffset="172942.2116">14091 10191 559 0,'0'0'517'0,"0"0"-517"16,0 0-5-16,-81 30 5 16,61 5 15-16,9 9 6 15,8 5 3-15,3 1-3 16,11-6-18-16,17-7 17 15,8-10-11-15,5-12-6 16,0-9 10-16,-8-6-13 16,-8-4 9-16,-13-19 22 0,-9-6 50 15,-3-11-12-15,-12-6-28 16,-21-3-13 0,-13 0-5-16,-1 7-20 15,3 11-3-15,20 9 0 16,12 10-38-16,12 5-107 0,28 2-118 15,23 1-443-15</inkml:trace>
  <inkml:trace contextRef="#ctx0" brushRef="#br1" timeOffset="173122.6853">14435 10040 1243 0,'0'0'17'0,"0"0"-12"16,0 0 17-16,0 0 23 15,0 0 15-15,-3 122-14 0,25-60-37 16,-2 1-5-16,-6-1-4 16,-2-2-60-16,-12-6-56 15,0-11-61 1,0-16-161-16</inkml:trace>
  <inkml:trace contextRef="#ctx0" brushRef="#br1" timeOffset="173741.54">14264 10328 1187 0,'0'0'47'16,"0"0"-39"-16,97-47 3 15,-24 42 7-15,6 3-12 16,3 0-6-16,-7 0-11 0,-11-6-38 16,-10-4 23-16,-17-2 20 15,-18-1 6-15,-16 0 46 16,-3 2 10-16,-19 5-9 15,-12 4-13-15,-7 4-16 16,1 0-2-16,6 15-11 16,10 11-9-16,13 3 4 15,8 4 0-15,8-2 6 16,22-6-6-16,8-8-37 16,6-10-19-16,5-7-35 15,-6-10 24-15,-4-16-18 16,-11-8 85-16,-11-3 13 15,-13 1 62-15,-4 2-8 16,-9 5 4-16,-15 11-19 0,1 12 1 16,-1 6-24-1,9 19-27-15,6 19 7 0,9 8-6 16,9 7 2-16,22-3-3 16,8-3 7-16,4-13-18 15,8-12 8-15,2-15-47 16,7-7 18-16,-2-18 4 15,-5-20 26-15,-9-12 3 16,-11-9 2-16,-9-5 3 16,-10-7 9-16,-11-3-4 0,-3-1 12 15,0 12-12 1,-13 12 5-16,-3 19 22 0,-2 16-11 16,-1 16 1-1,1 7-30-15,2 29 7 16,2 14-1-16,8 14-5 0,6 7 11 15,0 0-6-15,9-3 3 16,6-6-9-16,4-11 0 16,1-8-38-16,4-11-102 15,-2-15-172-15</inkml:trace>
  <inkml:trace contextRef="#ctx0" brushRef="#br1" timeOffset="175624.8909">16439 10193 1214 0,'0'0'18'0,"0"0"-5"16,-52-83 27-1,13 69 22-15,-8 8 8 0,0 6-40 16,1 9-11-16,4 16-11 16,14 4-5-16,13 1-4 15,15-1 1-15,3-3 0 16,31-6-5-16,16-8-3 16,12-10-31-16,8-2-31 15,-3-15 12-15,-6-14 20 16,-11-12 8-16,-10-9 30 15,-17-8 2-15,-13-2 1 0,-10-2 25 16,0 4 15-16,-21 8 3 16,-3 7 13-16,3 13-6 15,2 11-13-15,5 13-10 16,3 6-25-16,0 9-4 16,3 24-2-16,7 13 2 15,1 14-7-15,1 3 6 16,19 5 0-16,8-5 2 15,7-7-2-15,6-10-6 16,7-12-44-16,3-13-55 16,1-11 11-16,-7-10-2 15,-9 0 0-15,-11-22 80 16,-13-5 16-16,-6-6 54 16,-6 1 16-16,0 4 13 0,0 6 2 15,0 9-12-15,0 8-27 16,0 5 4-16,10 0-50 15,7 11 2-15,5 10 0 16,5 5 2-16,-5 0-5 16,-2-3 1-16,-7-3-19 15,-2-3-96-15,-7-7-76 16,-4-10-158-16</inkml:trace>
  <inkml:trace contextRef="#ctx0" brushRef="#br1" timeOffset="175772.7858">16840 9881 1084 0,'0'0'0'0,"0"0"-46"16,0 0-243-16,118 2 18 15</inkml:trace>
  <inkml:trace contextRef="#ctx0" brushRef="#br1" timeOffset="176090.4208">17230 10012 846 0,'0'0'19'0,"0"0"-2"16,0 0 17-16,-84 4 39 0,83 10-47 15,1 7-23 1,10 4 7-16,16 4-10 16,7-2 0-16,-4 0 10 0,-3-4-8 15,-11-4-1-15,-11-5 45 16,-4-3 24-16,0-1 0 16,-19-3-3-16,-20-1-7 15,-7-6 1-15,-8 0-44 16,11 0-8-16,13 0-8 15,17 0-1-15,13 0-82 0,20 0-185 16,22 0-239-16</inkml:trace>
  <inkml:trace contextRef="#ctx0" brushRef="#br1" timeOffset="176348.9223">17434 10061 563 0,'0'0'643'0,"0"0"-606"15,0 0 9-15,0 0 67 16,0 0-50-16,0 0-42 16,63 71-4-16,-36-18 6 15,-3 2-17-15,-6 2-1 16,-5 2-5-16,-4 0 0 16,-6 0 2-16,-3-7-6 0,0-3 4 15,0-6 0-15,0-10-1 16,0-3-32-16,0-10-19 15,0-5-32-15,0-7-19 16,0-8-2-16,3 0-86 16,12-4-157-16</inkml:trace>
  <inkml:trace contextRef="#ctx0" brushRef="#br1" timeOffset="176625.9148">17527 10149 1125 0,'0'0'69'0,"-3"-88"-34"16,6 58 39-1,19 8 12-15,11 10-23 0,7 12-63 16,10 0-1-16,-2 15-4 16,-6 10 3-16,-12 5-1 15,-16 2 0-15,-14 1-29 16,-5-7 17-16,-26-3 7 15,-8-8 7-15,-4-6-1 16,4-8 2-16,6-1 0 16,11 0-6-16,15-7-3 15,7-13-57-15,9-5-187 16,24-9-248-16</inkml:trace>
  <inkml:trace contextRef="#ctx0" brushRef="#br1" timeOffset="176823.8763">17842 9668 1123 0,'0'0'16'0,"0"0"50"16,0 0 33-16,0 0-28 15,0 0-68-15,0 0-1 16,60 106 26-16,-34-36-1 16,-2 4-6-16,-3-2-12 15,-2-3-9-15,-1-9-3 16,-1-8-81-16,-2-11-79 15,0-13-116-15,2-14-310 0</inkml:trace>
  <inkml:trace contextRef="#ctx0" brushRef="#br1" timeOffset="177158.1509">18499 9928 1003 0,'0'0'126'0,"0"0"-59"15,-107-40-31-15,58 40 35 16,-2 24-15-16,4 9-29 16,14 6-1-16,18 1-8 15,13 1-17-15,2-6 0 16,27-6-1-16,9-8 0 16,6-9-2-16,-1-12-53 0,-5 0 7 15,-8-15 25-15,-8-10 23 16,-8-4 0-16,-8-2 8 15,-4 5 10-15,0 4 21 16,0 9-4-16,-1 11 11 16,1 2-29-16,0 14-13 15,0 14-4-15,0 7 0 16,10 4-3-16,8-1-43 16,5-8-61-16,4-6-113 15,3-12-90-15</inkml:trace>
  <inkml:trace contextRef="#ctx0" brushRef="#br1" timeOffset="177362.6052">18861 9957 977 0,'0'0'67'0,"0"0"-30"16,0 0 63-16,-100-16-2 15,80 40-55-15,4 8 2 16,8 2-20-16,8 3-13 15,0-4 6-15,17-2-13 16,10-6 2-16,4-8-7 16,7-9-51-16,1-8-125 15,0 0-217-15</inkml:trace>
  <inkml:trace contextRef="#ctx0" brushRef="#br1" timeOffset="177675.4989">19109 10065 952 0,'0'0'188'16,"0"0"-157"-16,0 0-28 15,89-15 0-15,-61 5 41 16,-7-4-34-16,-6-3-2 16,-8-5 15-16,-7 0-2 15,0 0 28-15,-20 1-7 16,-10 7-21-16,-9 10 16 0,-4 4-14 15,2 17 2-15,7 17-4 16,10 11-16 0,17 8 25-16,7 1-13 0,15-3-12 15,23-8 21-15,7-12-25 16,4-14 9-16,1-10 1 16,0-7-11-16,2 0-20 15,0-12-97-15,-6-7-88 16,-12-7-132-16</inkml:trace>
  <inkml:trace contextRef="#ctx0" brushRef="#br1" timeOffset="178707.6955">19460 9931 980 0,'0'0'72'16,"0"0"-19"-16,0 0 46 16,0 0-5-16,0 0-17 15,0 0-60-15,75-13-12 16,-51 36 0-16,3 7 5 0,-5 2-4 15,-7-1-6-15,-7-2 4 16,-4-5-8-16,-4-6 5 16,0-8-1-16,0-6 0 15,0-4 3-15,0 0-3 16,0-4 12-16,0-15-9 16,0-5 5-1,0-1-8-15,0-2 0 0,0 3 1 16,1 4 2-16,2 9-3 15,-1 3 0-15,2 8 5 16,4 0-14-16,1 10 4 16,4 10 5-16,-1 6 0 15,-2 4-1-15,-2-4 0 16,-3 0 1-16,-2-5-21 0,-2-5 12 16,-1-8-23-16,0-4 2 15,0-4 23-15,0 0 7 16,5-10 12-16,1-9-12 15,4-7 1-15,2-2 8 16,4 1-7-16,1 2 24 16,5 3 18-16,0 4-20 15,0 6 7-15,0 9-2 16,0 3-29-16,0 0 12 16,0 14-12-16,-2 8 0 15,-3 6-6-15,-2 3 3 0,-2-1 3 16,-1 3-17-16,0-5-109 15,1-4-24 1,-2-10-167-16,-4-10-477 16</inkml:trace>
  <inkml:trace contextRef="#ctx0" brushRef="#br1" timeOffset="179510.1704">20087 10082 1045 0,'0'0'73'15,"0"0"-55"-15,0 0-8 16,112-25 30-16,-70 18-14 16,-1-2-25-16,-3-3 2 15,-10-3 12-15,-10-2-13 16,-6-2 47-16,-12-2-2 0,0 2-30 16,-10 3 21-16,-17 6-26 15,-7 4-8 1,-7 6-4-16,4 0 3 0,2 19-5 15,7 11 2-15,9 8 0 16,8 3-2-16,11 3 5 16,0-3-3-16,15-6 0 15,17-8-10-15,5-9-2 16,3-10-35-16,0-8 2 16,1 0 18-16,-3-14 19 15,-5-11 8-15,-4-6 6 16,-7-1 6-16,-3-2 39 0,-4 3-9 15,-4 7-8-15,-5 7 3 16,-2 10-15-16,-2 7-2 16,-1 0-20-16,5 18-13 15,0 10 11 1,2 8 2-16,1-3-4 0,4-3-1 16,2-5-30-16,4-11-4 15,-1-5-1-15,5-9-1 16,-3 0 31-1,-3-21 4-15,1-7 6 0,-6-5 10 16,-1-3-1-16,-6 3 27 16,-3 3-2-16,-1 13-8 15,-1 5 17-15,3 8-15 16,2 4-12-16,8 4-16 16,3 15-5-16,7 7 5 0,4 1 0 15,4 0 6-15,2-5-13 16,6-5 7-16,4-8-41 15,3-7 11-15,-2-2-1 16,-3-19 31-16,-5-12 2 16,-8-11 3-16,-4-6 4 15,-10-5 18-15,-7-6-6 16,-7-3 11-16,0 2-12 16,-9 13-3-16,-12 13-1 15,5 16-13-15,-2 18 19 16,3 8-22-16,2 29 0 15,7 16-8-15,6 12 14 16,4 7-6-16,20-1 0 16,3-7 4-16,0-7-11 0,-2-11 7 15,1-14-79-15,-6-12-69 16,-9-14-81-16,-11-6-154 16</inkml:trace>
  <inkml:trace contextRef="#ctx0" brushRef="#br1" timeOffset="179673.6621">20991 9931 821 0,'0'0'332'16,"81"-19"-270"-16,-8 19-31 0,8 0 69 15,-1 0-10-15,-5 0-43 16,-10 0-33-16,-11 0-6 16,-18-5-8-16,-18-1-33 15,-18 1-147 1,-3-4-84-16,-30-2-393 15</inkml:trace>
  <inkml:trace contextRef="#ctx0" brushRef="#br1" timeOffset="181280.0833">22674 9426 1241 0,'0'0'14'0,"-85"-39"-12"16,34 39 10-1,-2 20 44-15,-2 24 11 0,7 21 0 16,12 19-37-16,13 12-12 16,14 7-1-16,9-2-15 15,9-9 0-15,20-13-2 16,8-18-29-16,8-17-66 16,6-15-85-16,5-18-167 15</inkml:trace>
  <inkml:trace contextRef="#ctx0" brushRef="#br1" timeOffset="181744.9159">23020 9600 700 0,'0'0'496'16,"0"0"-428"-16,0 0-61 15,0 0 2-15,-98 79 39 16,71-27 5-16,3 3-28 15,3-4-13-15,6-9-10 16,11-9-4-16,4-11 1 16,3-11-58-16,18-7 19 15,5-4-15-15,0-15-10 16,-1-13 43-16,-5-12 22 16,-4-5 8-16,-7-6 37 0,-4 2-7 15,-2 7 32-15,-3 9-9 16,0 15-21-16,3 9 7 15,7 9-47-15,8 12 2 16,12 19-7-16,10 11 0 16,0 5 3-16,-1 3-96 15,-6-5 8-15,-11-5 37 16,-7-8-7-16,-11-7 26 16,-4-7 33-16,-10-5-6 15,-17-6 7-15,-10-6 43 16,-9-1 24-16,-8 0 26 15,-3-6-25-15,4-1-3 16,9 3-37-16,13 4-20 16,19 0-9-16,12 0 1 15,12 0-86-15,28 2-93 16,14 0-208-16</inkml:trace>
  <inkml:trace contextRef="#ctx0" brushRef="#br1" timeOffset="182140.3622">23460 9745 1275 0,'0'0'40'16,"0"0"-13"-16,81-23 9 0,-48 23 13 16,-2 18-9-16,-4 8-40 15,-5 5 6-15,-13 3-14 16,-9-2 8-16,-3-1-3 15,-19-5-6-15,-5-5-34 16,2-8 19-16,5-6 9 16,11-6-16-16,9-1 21 15,2-3-5-15,23-16-76 16,8-9-35-16,1-6 68 16,-4-7 58-16,-6 0 31 15,-9 1 38-15,-9 5 32 16,-6 11-16-16,0 8 8 15,0 14-18-15,0 2-56 0,-4 25-6 16,2 14-5-16,2 10 6 16,0 0 2-16,0-3-11 15,16-7 0-15,4-8-5 16,7-7-53-16,7-13-109 16,11-11-130-16</inkml:trace>
  <inkml:trace contextRef="#ctx0" brushRef="#br1" timeOffset="182373.7513">24167 9297 1354 0,'0'0'37'0,"0"0"-24"0,81 82-1 15,-24-12 55-15,3 12-4 16,-7 9-19-16,-11 5-25 15,-21-2-11-15,-21-10-8 16,-12-9-7-16,-39-12-5 16,-18-12-81-16,-22-12-97 15,-19-20-98-15,-12-13-577 16</inkml:trace>
  <inkml:trace contextRef="#ctx0" brushRef="#br1" timeOffset="185207.1893">13196 10843 771 0,'0'0'22'0,"0"0"-21"16,0 0 5-16,0 0 3 15,0 0 17-15,0 0-15 16,0 0-3-16,110 0-8 15,-74 1 11-15,0-1-7 0,2 2 29 16,-3-1 4 0,-2 1-28-16,-2 0 9 0,2 3-18 15,3 1 2-15,1 0 2 16,5 1 4-16,1-1-5 16,-1-4-3-16,1 0 8 15,-1-2-6-15,1 0 10 16,-4 0 11-1,0 0-3-15,0 0-20 0,2 0 9 16,4-4 0-16,4-3-7 16,1 0 14-16,2-1-4 15,-2 0 13-15,0 1 1 16,-1 2-24-16,-3-2 3 16,-1 5 1-16,-3-2 0 0,1 4-11 15,-3 0 5-15,2 0-1 16,3 0-5-16,1 0 10 15,3 0-4-15,-2 0 0 16,-4 0 7 0,-9 0-10-16,-4 0 3 0,-3 2-1 15,-5 2-6-15,5 0 11 16,4-1-4-16,5-2 0 16,9-1 4-16,5 0-10 15,6 0 1-15,4 0 0 16,-2 0-3-16,-6 0 12 15,-6 0-4-15,-3 0 0 16,-2 0 4-16,1 0-8 16,4 0 2-16,4 0 2 15,6 0-2-15,7-3 6 0,3-2-4 16,3 1 0-16,0 2 2 16,-1 2-2-16,1 0 2 15,-7 0 0-15,0 0 0 16,-4 0-1-16,2 0-1 15,3 0 0-15,2 4 3 16,-3-4-4-16,0 0 1 16,-4 0 0-16,-1 0 0 0,-2 0 2 15,-2 0 4 1,4 0-5-16,1 0 3 0,1 0-4 16,2 0 0-16,-3 0 0 15,-1 0-8-15,-5 0 10 16,-3 0-2-16,0 0 0 15,0 2 2-15,1-2-7 16,1 0 3-16,1 0 2 16,2 0-8-16,1 0 10 15,4 0-2-15,3 0 1 16,-1 0 2-16,0 0-5 16,0 0 2-16,-3 0 0 15,0 0 1-15,2 0 2 16,4 0-3-16,3 0 0 0,2-4-6 15,-3 2 2-15,-3 0-1 16,-2-3 3-16,-2 0-6 16,1 1 10-16,0 0-2 15,-2-2 0-15,0 0 2 16,3 1-4-16,0 0 2 16,0 2 0-16,1-2 0 15,-3 1 1-15,-2 1-1 16,-8-1 0-16,-1 1 6 15,-5-2-9-15,2 4 3 16,6-2 0-16,5 1 1 16,7 0 0-16,0-1-1 15,-2 1 0-15,-6 1-4 16,-1-1 2-16,-6-1 1 16,-1 2 1-16,-2-2-1 0,-2-1 3 15,-1 0-2-15,3-2 0 16,-3 0 5-16,4 2-5 15,2 0 0-15,1-2 0 16,2 0 1-16,-2 2 0 16,-1-2-1-16,-4 0 0 15,0 3 7-15,0-3-8 16,-3 2 1-16,2 0 0 16,3 0-1-16,1 0 1 15,2 2 0-15,1-2-1 16,-3 1 4-16,-1-2-3 15,-6 1 0-15,-1 0 0 16,-2-1 0-16,2 1 0 16,-2 0 1-16,-2-2-1 15,-1 4 4-15,-3-2-4 0,-1 2 0 16,-2-1 2-16,1-1-5 16,1 0 4-16,1-1-1 15,2-1 0-15,4 2-3 16,2-2 3-16,4 2 0 15,1 1 0-15,2-1-3 16,-5 0 3-16,-3-2 0 16,-4 4-9-16,-4-4 8 15,0-2 1-15,0 2 0 16,3 1-5-16,7-1 0 0,3 1 5 16,11 4-9-16,4-2-2 15,1 3-32 1,-2-1 8-16,-6-1 20 15,-6-1 9-15,-8-3 3 0,-3-1 4 16,-1-1-1-16,-2 0 14 16,5-1-13-16,2-1 5 15,3 2-6-15,4 4 5 16,3 0-5-16,0 4 0 16,-2-2 0-16,-3 2 4 15,0 0-4-15,-1 0 0 16,2-2 6-16,3 2-3 15,-2-2 12-15,-2 1-7 16,-2-2-6-16,-1 0 15 16,1 1-7-16,4 0 13 0,1-1-1 15,1 3-16-15,2 0 2 16,-1 0-5-16,1 0 1 16,-3 0 9-16,-1 2-6 15,-5-1 12 1,-8 1 7-16,-9-2-26 0,-8 0 15 15,-9 0-11-15,-6-5-4 16,0-5-81-16,-13-3-229 16</inkml:trace>
  <inkml:trace contextRef="#ctx0" brushRef="#br1" timeOffset="187065.5469">15010 11270 1144 0,'0'0'37'0,"0"0"-26"15,0 0 3-15,0 0 9 16,0 0-13 0,0 0-8-16,-3 77 3 0,3-24 10 15,2 8-1-15,-2 0-12 16,0 0 14-16,0-5-16 16,0-10 0-16,-2-8-1 15,-2-8-35-15,2-12-70 16,2-11-158-16,0-7-606 15</inkml:trace>
  <inkml:trace contextRef="#ctx0" brushRef="#br1" timeOffset="187237.14">14668 11361 1167 0,'0'0'31'16,"0"0"-26"-16,96-30 19 15,-35 30 6-15,12 0-19 16,3 0-7 0,-1 3-4-16,-10 7-31 0,-7 2-89 15,-11 1-105-15,-10 0-216 16</inkml:trace>
  <inkml:trace contextRef="#ctx0" brushRef="#br1" timeOffset="187540.0997">15417 11440 791 0,'0'0'269'15,"0"0"-230"-15,0 0-37 16,0 0-2-16,0 0 47 16,-98 68-23-16,81-23-2 15,10 2-8-15,7-4-14 16,4-7 18-16,23-6-13 15,6-8-1-15,0-11 15 16,-3-10-18-16,-11-1 11 16,-7-10 39-16,-7-14 40 15,-5-6-34-15,-2-3-29 16,-20-4-17-16,-7 1-7 16,1 4-2-16,10 5-4 0,12 2-68 15,6 5-109-15,23 4-193 16</inkml:trace>
  <inkml:trace contextRef="#ctx0" brushRef="#br1" timeOffset="187746.1543">15754 11286 1187 0,'0'0'16'15,"0"0"-15"-15,0 0 7 16,0 0 20-16,2 75 50 15,17-21-17-15,4 7-47 0,-4 2-7 16,-5-6-7 0,-4-6-3-16,-3-9-68 15,-5-9-73-15,-2-11-150 0,0-12-416 16</inkml:trace>
  <inkml:trace contextRef="#ctx0" brushRef="#br1" timeOffset="188373.0165">15686 11564 1096 0,'0'0'60'0,"0"0"-35"15,92-38-22-15,-39 32 16 0,0 4-9 16,2 0-9-16,-4 0-2 16,-3-3-14-16,-12-3 4 15,-13 1 5 1,-12 0 6-16,-11 3 17 0,0 0 7 15,-9 4-6-15,-15 0-15 16,-7 14 2-16,1 13-1 16,6 6-2-16,11 3-1 15,10-3 9-15,3-4-7 16,7-6 4-16,18-8 0 16,8-7-7-16,2-8-1 15,-2 0-58-15,-7-10 25 16,-7-15 33-16,-6-4-3 0,-9-9 4 15,-4 0 8-15,0 1 4 16,0 6 31-16,-4 13-2 16,-2 9-2-16,3 9 2 15,-1 11-41-15,4 25 2 16,0 8 2-16,10 3 1 16,9-3 10-16,5-9-13 15,1-9 0-15,5-9 1 16,5-11-3-16,-1-6-23 15,-1-5 7-15,-2-21 7 16,-6-7 5-16,-5-9 4 16,-7-9 0-16,-7-6 6 15,-4-4-3-15,-2 4 2 16,0 6 5-16,0 12-9 16,0 9 25-16,0 11-1 0,0 12 19 15,0 7 5-15,0 6-49 16,0 24-2-16,0 12 1 15,0 13 1-15,10 9 5 16,1 1-5-16,-1-4 0 16,0-4 2-16,-2-11-2 15,-2-7-109-15,2-12-84 16,-3-9-237-16</inkml:trace>
  <inkml:trace contextRef="#ctx0" brushRef="#br1" timeOffset="189007.4509">17469 11237 1235 0,'0'0'48'0,"0"0"-22"16,0 0 27-16,0 0-15 15,0 0-25-15,0 0-13 16,47 69-5-16,-47-24-2 16,0 2 11-16,0 2-4 15,0 4 0-15,0 0 7 16,0-6-7-16,6-5 0 15,15-10 0-15,9-9-4 16,4-9 4-16,1-9-5 16,-1-5 5-16,-7 0-43 15,-7-17-71-15,-10-7-74 16,-10-5-183-16</inkml:trace>
  <inkml:trace contextRef="#ctx0" brushRef="#br1" timeOffset="189181.0313">17412 11408 997 0,'0'0'47'16,"0"0"-31"-16,126 7 8 16,-76-4 6-16,-1-3-30 15,-2 0-63-15,-8 0-151 0,-10 0-214 16</inkml:trace>
  <inkml:trace contextRef="#ctx0" brushRef="#br1" timeOffset="189302.3076">17784 11382 804 0,'0'0'178'15,"0"0"-99"-15,0 0-11 0,0 0 2 16,0 0-42-16,0 0 1 16,20 44 11-16,-13-19-39 15,-3 2 3-15,2-4-4 16,-3 0-86-16,0-6-188 15</inkml:trace>
  <inkml:trace contextRef="#ctx0" brushRef="#br1" timeOffset="189448.4607">17883 11246 889 0,'0'0'253'0,"0"0"-253"15,0 0-169-15,0 0 16 16,0 0-167 0</inkml:trace>
  <inkml:trace contextRef="#ctx0" brushRef="#br1" timeOffset="190155.7962">18012 11335 727 0,'0'0'60'16,"0"0"19"-16,0 0 44 0,10 87-34 15,-1-62-16-15,3 1-50 16,-1-3-3-16,-1-5-15 16,-4-10 3-16,-2-4-4 15,-2-4-4-15,2 0 8 16,-1-5 16-16,2-10-24 16,4-4 4-16,0-1-4 15,3-2 4-15,2 3-1 16,0 7 10-16,2 1 13 15,-2 8 10-15,1 3-30 16,1 1-6-16,4 19-9 16,-4 9 5-16,2 4 1 15,-3 2 3-15,-3-2-8 16,-3-6-4-16,-3-6-37 16,-2-10 16-16,-1-6 12 0,-2-5-1 15,1 0 22-15,3-18 7 16,4-7-5-16,1-4 3 15,6-4-2-15,0 2 4 16,-2 5 16-16,0 4 3 16,-4 9 24-16,-2 9 0 15,1 4-6-15,-2 0-23 16,3 11-19-16,-1 14-2 16,-1 4 0-16,-2 4 4 15,0-2-6-15,1-2 2 16,5-5-4-16,9-5-25 0,9-6-42 15,10-4 7 1,8-6-29-16,1-3-53 16,-4-1 31-16,-6-16 103 0,-8-9 12 15,-6-5 36-15,-4-4 52 16,-6-2-3-16,-6 1-3 16,-3 7-44-16,-6 7 16 15,0 8-8-15,-15 9-2 16,-8 5-25-16,-6 0-17 15,2 17 4-15,3 10 7 16,10 9-9-16,12 6 8 16,2 0-3-16,21-3 15 0,13-4 1 15,7-13-18 1,8-7-1-16,0-9-3 0,-1-3-3 16,-2-3-82-16,-10 0-125 15,-11-9-120-15</inkml:trace>
  <inkml:trace contextRef="#ctx0" brushRef="#br1" timeOffset="191735.6118">20026 11117 1085 0,'0'0'14'0,"-82"4"-4"16,42 21-8-16,8 11 73 15,11 8-32-15,11 8 2 16,10 4-23-1,0 2-12-15,15-3-1 0,13-1-5 16,11-7-8-16,6-12-31 16,5-12-100-16,4-15-121 15,-3-8-320-15</inkml:trace>
  <inkml:trace contextRef="#ctx0" brushRef="#br1" timeOffset="192211.9582">20437 11187 1083 0,'0'0'46'16,"0"0"-38"-16,0 0-1 15,0 0 23-15,-101 100 21 16,75-48-47-16,0 3 4 16,4 1-8-16,2-7 4 15,11-8-11-15,9-12 6 16,0-13-72-16,3-12-26 15,15-4 29-15,-1-17 68 16,5-15 0-16,0-11 4 16,-2-3 2-16,-1-2 15 15,-4 1 10-15,-3 5 42 16,-5 6-20-16,0 11 0 16,-1 11-7-16,1 8-21 0,6 6 7 15,10 10-30-15,8 16 0 16,6 6-4-16,4 4 0 15,-1-1-21-15,-7-3-37 16,-5-3 11-16,-8-4 29 16,-9-5 5-16,-8-8 17 15,-3-2-6-15,0-2 17 16,-17-4-2-16,-13 0 44 16,-11-4-1-16,-6 0 10 15,-4 0-28-15,3 0-3 16,8 0 1-16,11 2-30 15,13 0 3-15,12 0-5 0,4 2-57 16,14-4-107 0,19 0-247-16</inkml:trace>
  <inkml:trace contextRef="#ctx0" brushRef="#br1" timeOffset="192466.6317">20930 11151 1005 0,'0'0'148'0,"0"0"-132"0,0 0-7 15,0 0-1 1,-33 94 60-16,26-50-31 16,4 1-13-16,3-1-16 0,0-1 2 15,0 0 8-15,6-6-16 16,10-7 9-16,3-8-10 15,4-6 6-15,4-9-14 16,3-5-37 0,-1-2-108-16,-3-10-157 0</inkml:trace>
  <inkml:trace contextRef="#ctx0" brushRef="#br1" timeOffset="192618.3503">20846 11359 951 0,'0'0'172'16,"0"0"-125"-16,0 0-40 16,117-8-4-16,-66 4-3 15,5-6-6-15,-2-9-304 16</inkml:trace>
  <inkml:trace contextRef="#ctx0" brushRef="#br1" timeOffset="192815.716">21300 11140 624 0,'0'0'411'0,"79"69"-306"15,-36-23-15-15,-4 2 20 16,-5 0-1-16,-11 4-45 16,-14 7-32-16,-9 0-16 0,-24 3-15 15,-30-8-1-15,-20-10 0 16,-20-9-115-16,-11-14-123 15,-8-12-192-15</inkml:trace>
  <inkml:trace contextRef="#ctx0" brushRef="#br1" timeOffset="217615.7813">1277 13954 1169 0,'0'0'3'16,"88"-39"-3"-16,-18 15 0 16,9 1-3-16,9-4-9 15,6-5-221-15,-3-4-267 0</inkml:trace>
  <inkml:trace contextRef="#ctx0" brushRef="#br1" timeOffset="218038.9005">2021 13536 984 0,'0'0'97'0,"0"0"-9"15,0 0 26-15,0 0 13 16,0 0-83-16,0 0-44 16,0 3-12-16,18 45 7 15,6 22 5-15,1 14 0 16,-5 12 0-16,-4 8 2 16,-10 4 0-16,-6-2 2 15,0-3-4-15,-4-12-1 16,-4-14-37-16,8-17-18 15,0-14 1-15,12-13 15 16,18-9 2-16,9-17-1 0,10-7-14 16,6 0 14-16,2-24 33 15,-3-7 6-15,-5-8 2 16,-7-6 6-16,-9-4 19 16,-16 0 17-16,-15 0-11 15,-2 4 1 1,-33 4 13-16,-13 8-19 0,1 8-9 15,6 9 0-15,15 7-10 16,14 7 9-16,10 2-16 16,0 0 1-16,12 0-3 15,22 0 0-15,14 0 4 16,4 1-4-16,-4-1-18 16,-15 0-62-16,-23-3-36 0,-10-7-116 15,-33-6-365 1</inkml:trace>
  <inkml:trace contextRef="#ctx0" brushRef="#br1" timeOffset="218530.6463">1611 13923 1071 0,'0'0'159'0,"0"0"-51"16,0 0-79-16,0 0 55 16,-42-80-73-16,36 77 23 15,6 3-27-15,0 0-7 16,0 7-10-16,0 17-5 15,0 13 13-15,3 10 1 16,8 7 1-16,2 3 1 16,-1 4-1-16,4-2 0 15,-4-4-9-15,-1-3-35 16,-8-11-17-16,-3-10-40 0,0-12 25 16,-3-9 49-1,-17-10 27-15,-8 0 5 0,-5-4 8 16,2-13 11-16,4 2 43 15,11 0-9-15,10 5 13 16,6-1-14-16,1 3-36 16,26-1-13-16,12 2-8 15,16 2-3-15,8-1 0 16,2 2 3-16,11-1-1 16,-4 4-72-16,-8-5-136 15,-16-6-238 1</inkml:trace>
  <inkml:trace contextRef="#ctx0" brushRef="#br1" timeOffset="219585.8779">3288 13815 915 0,'0'0'351'0,"0"0"-307"15,0 0-34-15,0 0 54 16,0 0-34-16,0 0-30 16,-2 7-2-16,13 29-2 15,1 7 2-15,3 0 2 16,-3-2 0-16,1-7-3 15,-4-7 3-15,3-7-12 16,-3-9-16-16,-3-8-13 16,0-3 41-16,0-4 4 15,1-14-2-15,7-10 8 16,-4 0-8-16,2 1 1 0,-3 5 11 16,3 5-3-16,1 5 0 15,-1 9-11-15,3 3-5 16,8 0 5-16,7 1-5 15,5 10 5-15,7 0 0 16,3-3-3-16,4-7 1 16,-4-1-18-16,-2-3 4 15,-6-15 14-15,-10-8-7 16,-10-6 9-16,-9-5 10 16,-8 2-8-16,0 1 19 15,-19 9-1-15,-8 8-7 16,-1 12 17-16,-3 5-29 15,-2 15-1-15,3 17 0 16,6 9-5-16,11 8 1 0,13 1 4 16,1-4 0-16,29-6 9 15,16-11-6-15,15-11 2 16,11-12 11-16,7-6-15 16,2-7 12-16,-11-18-13 15,-9-9 2-15,-13-8 6 16,-14-8-6-16,-13-7 3 15,-15-6 7-15,-6 8 6 16,-3 3 3-16,-15 18 16 16,6 14-18-16,2 12 11 15,5 8-27-15,2 2 0 0,-3 23-3 16,2 16-3 0,-1 13 1-16,5 9 2 15,0-1 0-15,6-4-5 16,13-8 2-16,4-8-41 0,7-6-42 15,6-9-81-15,5-7-88 16,4-11-289-16</inkml:trace>
  <inkml:trace contextRef="#ctx0" brushRef="#br1" timeOffset="219859.9906">4556 13826 621 0,'0'0'499'0,"0"0"-424"0,0 0-41 16,0 0 50-1,-91-46-35-15,83 74-33 0,8 7-5 16,0 5-5-16,20-4 16 16,17-3-17-16,8-8 10 15,7-11-14 1,-7-6 7-16,-9-8-4 0,-8 0-4 16,-12-14 6-16,-11-7 18 15,-5-6 35-15,-15-2-38 16,-16 2-21-16,-5 4-2 15,3 9 0-15,8 10-6 16,14 4-44-16,11 8-64 16,11 13-78-16,32 4-73 15,18-4-350-15</inkml:trace>
  <inkml:trace contextRef="#ctx0" brushRef="#br1" timeOffset="220218.9034">5031 13857 1005 0,'0'0'124'15,"0"0"-80"-15,0 0-12 16,0 0 53-16,-94-47-37 16,65 71-36-16,8 8-11 15,6 5 4-15,12 1-5 16,3-2 0-16,11-5 0 16,17-6 6-16,5-9-5 0,1-6 2 15,0-9-3 1,1-1-4-16,-2-4-10 15,-2-16-4-15,-1-2 15 16,-8-7 3-16,-2-2 0 0,-9 3 0 16,-5 4 7-16,-4 7-5 15,-2 9 27-15,0 6 7 16,3 2-36-16,3 6 0 16,3 14-6-16,3 5 6 15,-2-1 3-15,1-3 0 16,2-3-4-16,-2-5 1 15,5-3-3-15,-1-3-21 16,0-7-154-16,-5 0-224 16</inkml:trace>
  <inkml:trace contextRef="#ctx0" brushRef="#br1" timeOffset="220347.1537">5065 13556 978 0,'0'0'0'16,"98"-31"-289"-16,-40 18-129 15</inkml:trace>
  <inkml:trace contextRef="#ctx0" brushRef="#br1" timeOffset="220520.6726">5447 13484 722 0,'0'0'267'0,"0"0"-262"0,0 0 81 16,-18 91 32-16,21-50-43 16,21 11 19-16,4 4-46 15,3 3-36-15,-1-6-3 16,-6-4-9-16,-6-7-79 16,-9-8-93-16,-9-8-143 15</inkml:trace>
  <inkml:trace contextRef="#ctx0" brushRef="#br1" timeOffset="221218.2524">5429 13833 403 0,'0'0'855'0,"0"0"-753"16,0 0-90-16,0 0 10 15,88-61 10-15,-51 60-28 16,6-2-3-16,-2 3-1 15,-10-2-16-15,-4 1-10 16,-15 1-14-16,-5 0 30 16,-7 0 7-16,0 0-10 15,0 7 9-15,0 11-4 16,0 7 8-16,0 4 2 16,0 2-2-16,3-1 0 15,14-2-1-15,5-6 3 16,5-3-7-16,9-9 5 15,4-4-75-15,8-6 16 16,-2 0 44-16,-6-10 13 0,-4-12 0 16,-11-8 4-16,-10-3 38 15,-7-7 19-15,-1-1 7 16,-7 4 1-16,0 7-31 16,0 11 1-16,0 11-10 15,-7 8-17-15,2 0-10 16,1 24-6-16,-1 18 5 15,5 13 0-15,0 10-1 16,0 10 2-16,14 8 0 16,-1 6 2-16,1 7-3 0,0 8 1 15,0 7 0 1,4 2-1-16,-3 1 2 16,1 2-2-16,-5-15-1 15,-5-13-16-15,-6-25 6 16,-9-26-14-16,-30-23 11 0,-27-14 14 15,-19-24 1-15,-25-33 2 16,-17-23-2-16,6-15 3 16,17-5 8-16,35 8-11 15,39 13 41-15,30 5 3 16,51 8-13-16,40 5-15 16,28 6-4-16,18 10-6 15,-2 10 12-15,-26 10-11 0,-26 8 4 16,-37 8-10-16,-32 2-1 15,-14 0-12-15,-25-3-33 16,-25 0-214-16,-14-3-117 16</inkml:trace>
  <inkml:trace contextRef="#ctx0" brushRef="#br1" timeOffset="223501.03">7443 13805 1314 0,'0'0'76'16,"0"0"-76"-16,0 0 4 15,-115-25 27-15,61 38 15 16,5 10-41-16,6 5 0 0,16-4-5 15,15-6 7-15,9-5-15 16,3-7 7-16,15-6-47 16,22 0-5-16,11-27-25 15,6-14 26-15,-9-10 51 16,-11-4 1-16,-9 3 45 16,-7 6 12-16,-9 7 25 15,-3 11-14-15,-3 11-3 16,-1 9-25-16,-2 6-6 15,1 2-34-15,3 13-2 16,-1 21-8-16,2 20 10 16,1 14-1-16,-2 7 2 15,4 6-1-15,4-4 0 16,0-3-2-16,4-3-1 16,1-8-11-16,2-5-4 15,0-7 8-15,2-7-24 0,3-6 7 16,3-10 7-1,4-7-7-15,5-8-3 0,10-11-37 16,2-2-19-16,1-4 1 16,-10-14 0-16,-11-5 27 15,-14-5 51-15,-11-6 7 16,-3-2 47-16,-33-6 2 16,-25-1-7-16,-24 0 11 15,-21 6-19-15,-8 5 16 0,7 9 8 16,22 9-13-16,27 9-2 15,28 5-33-15,21 0-8 16,6 0-4-16,25 8 5 16,23 3-6-16,26 0-7 15,16-10-94 1,7-1-63-16,3-4-142 0</inkml:trace>
  <inkml:trace contextRef="#ctx0" brushRef="#br1" timeOffset="223728.5502">8286 13528 1229 0,'0'0'57'16,"0"0"-6"-16,0 0-50 0,0 0 17 16,0 0-12-16,0 0 22 15,50 88-1-15,-31-31-26 16,0 9 0-16,-4-3-1 15,0-1-1-15,-5-5-3 16,-2-12-64-16,-3-6-75 16,-5-14-81-16,0-12-260 15</inkml:trace>
  <inkml:trace contextRef="#ctx0" brushRef="#br1" timeOffset="224318.5045">8170 13809 1167 0,'0'0'78'0,"0"0"-68"15,0 0 57 1,0 0-4-16,0 0-50 0,110-73-13 16,-46 61-3-16,-1-1-22 15,-8-5-25-15,-12-2 30 16,-11 0 20-16,-13 4 2 16,-12 4 31-16,-5 5 15 15,-2 5-9-15,0 2 10 16,0 0-49-16,1 12-11 15,4 13 10-15,2 9-2 16,-1 5 3-16,2-1 0 16,1-2 2-16,2-8-2 15,3-4 0-15,4-11-42 0,0-9-17 16,1-4 1 0,-1-4 10-16,-3-17 39 15,-3-4 9-15,-3 1 1 16,-5 6 19-16,2 6 14 0,2 8 19 15,7 4-34-15,7 0-14 16,8 3-5-16,7 8 0 16,5 3 0-16,7-4 0 15,2-4 4-15,4-3-3 16,0-3 3-16,-1-5-2 16,-5-15-2-16,-10-5 4 15,-10-6-3-15,-13-2 1 16,-15 1 0-16,-1 1 25 15,-20 8-3-15,-19 5-7 0,-10 14-12 16,-1 4-4-16,4 12-1 16,10 21 0-16,14 10 0 15,19 11 14 1,3 7-1-16,24-6 17 0,12-8-1 16,5-12-23-1,4-14 1-15,15-10-6 0,11-9-1 16,19-2-37-16,7 0-108 15,4-16-194-15,-8-5-623 16</inkml:trace>
  <inkml:trace contextRef="#ctx0" brushRef="#br1" timeOffset="224807.6543">10428 13564 1355 0,'0'0'0'16,"-82"-40"0"-16,32 40-2 16,5 1 1-16,4 25 1 15,10 9 22-15,12 12-15 16,11 3 4-16,8 1 2 15,6-5-11-15,24-10 4 16,15-12 0-16,10-17-3 16,-3-7 14-16,-7-15-8 0,-14-15 23 15,-13-8 5-15,-15-5-5 16,-3-1-10 0,-19 0-22-16,-6 0 0 15,-1 2-2-15,7 9-56 16,16 6-64-16,3 9-167 0,34 7-473 15</inkml:trace>
  <inkml:trace contextRef="#ctx0" brushRef="#br1" timeOffset="225192.5271">10824 13233 1190 0,'0'0'49'15,"0"0"-31"-15,0 0-4 0,0 0 66 16,0 0-59-16,0 0-19 15,-54 35-3-15,54 22 2 16,6 4 1-16,13 0 1 16,-1-6-2-1,0-10-1-15,-4-9-8 0,0-9-9 16,-2-7-18-16,2-9-14 16,-1-7 33-16,-2-4 13 15,2 0 3-15,-1 0 9 16,4 0 3-16,1 0 13 15,1 0-9-15,-2 0-10 16,-1 8 4-16,-6 5-9 16,-6 3-1-16,-3 2 0 15,-6-2 2-15,-19-2 1 16,-10-5 14-16,-5-8 14 16,-2-1 8-16,7 0-7 15,6-13-20-15,13 0-2 0,11-1-10 16,5 1-22-16,27-2-149 15,19-2-236-15</inkml:trace>
  <inkml:trace contextRef="#ctx0" brushRef="#br1" timeOffset="225450.9205">11279 13541 1175 0,'0'0'41'0,"0"0"-41"0,0 0 0 15,0 0 34-15,77 110-3 16,-60-55-3-16,-1 8-12 16,-5 5-15-16,-5-2 4 15,-6-4-3-15,0-6 0 16,0-8-1-16,-14-10-1 16,-4-12 1-16,-4-9 6 15,-11-12 12-15,-10-5 41 16,-9-15-30-16,-2-18-23 15,-3-16-7-15,3-14-139 0,12-11-203 16</inkml:trace>
  <inkml:trace contextRef="#ctx0" brushRef="#br1" timeOffset="225609.9359">11319 13381 1217 0,'0'0'0'16,"0"0"-388"-16,0 0-332 15</inkml:trace>
  <inkml:trace contextRef="#ctx0" brushRef="#br1" timeOffset="226231.8349">11650 13569 907 0,'0'0'100'0,"0"0"-67"0,0 0 83 16,0 0-14-16,0 0-37 16,0 0-24-16,78-30-25 15,-75 22 16-15,-3 2-6 16,-2 3-9-16,-19 3-16 16,-5 0-1-16,-3 11-3 15,5 11 2-15,3 5 2 16,11 5-2-16,6-5 1 15,4 0 0-15,10-5 2 16,18-4 1-16,8-10-6 16,9-5-20-16,9-3-32 15,4-5-28-15,4-16-16 0,1-4 40 16,-8-4 21-16,-11-7 38 16,-15-5 1-16,-9 0 18 15,-11 4 4-15,-9 8 7 16,0 10 6-16,-9 12 19 15,-12 7-31-15,-1 6-22 16,-1 19 6-16,1 9 19 16,7 5 0-16,7 1 13 15,8-2-13-15,2-2-5 16,20-6 4-16,11-10-17 16,6-6-1-16,13-6-6 15,9-6 1-15,6-2-3 16,6-1-2-16,-6-20-4 15,-7-10 4-15,-15-9 4 16,-12-11-2-16,-14-8 0 0,-14-7-2 16,-5-2 2-16,-14 9 1 15,-13 14 1-15,0 18 9 16,5 15-11-16,7 12 6 16,5 14-6-16,8 24 0 15,2 10 1-15,0 9 1 16,12 1 3-16,6-3 3 15,0-5-6-15,-3-8-2 16,1-6 0-16,-2-10-3 16,-2-7-54-16,-8-9-137 15,-4-10-157-15</inkml:trace>
  <inkml:trace contextRef="#ctx0" brushRef="#br1" timeOffset="226400.9369">12381 13450 1289 0,'0'0'129'16,"142"-20"-68"-16,-63 13 0 16,1 0 31-16,-8-2-41 15,-9 2-33-15,-13 1-17 16,-15 2-1-16,-17 3-18 16,-17-1-57-16,-1 2-203 15,-30-4-461-15</inkml:trace>
  <inkml:trace contextRef="#ctx0" brushRef="#br1" timeOffset="228967.4499">14004 13433 1094 0,'0'0'75'16,"0"0"-46"-16,0 0-23 15,0 0 23-15,-111-56 57 16,70 56-57-16,-2 19-28 16,3 8 6-16,7 10-4 15,9 5-1-15,12-3-1 16,12 2 1-16,6-8-2 16,30-7 0-16,19-12-14 0,15-12-17 15,12-2-35 1,3-22-4-16,-10-11 1 0,-14-10 25 15,-13-7 36 1,-19-4 8-16,-10-7 9 0,-9 0 49 16,-10 2-17-16,0 7 36 15,0 11 4-15,-9 13-25 16,3 12-13-16,3 9-3 16,0 7-22-16,1 9-18 15,1 24-9-15,-1 16 9 16,2 13 0-16,0 4-1 15,5 1 0-15,7-1-26 16,3-7-20-16,1-7 0 16,5-11-20-16,1-11 6 0,3-14 33 15,0-13-8 1,-4-3 15-16,-2-12 21 16,-4-16 0-16,1-7 27 0,-2 0 21 15,-2 1 16-15,1 4-2 16,-4 8-24-1,-1 7 13-15,-3 11-18 0,0 4-28 16,3 0-5-16,2 2-3 16,8 15 3-16,3 4-3 15,1 2-2-15,5-1-11 16,9-3-35-16,10-1-29 16,9-3-2-16,6-5-6 15,0-7 16-15,-10-3 19 0,-8-2 39 16,-13-12 14-1,-10-8 7-15,-8-2 46 0,-9 2 39 16,-3-1-24-16,0 6 21 16,-10 5-21-16,-10 6-38 15,-5 6-11-15,-2 0-19 16,0 11-4-16,7 7-2 16,7 1 6-16,10-2 0 15,3 1 1-15,5-5 3 16,17-3-8-16,6-6-2 15,0-4-22-15,1 0 2 16,-6-4 6-16,-4-13 20 16,-6-3 0-16,-4-3 4 15,-4 1 8-15,-5 4 19 0,0 6 14 16,0 7 7-16,0 2-15 16,0 3-18-1,0 0-19-15,1 13-10 16,4 9 3-16,1 2 7 0,2 1-4 15,3 1 1-15,1-4-75 16,6-2-54-16,5-6-66 16,6-7-161-16</inkml:trace>
  <inkml:trace contextRef="#ctx0" brushRef="#br1" timeOffset="230251.3685">15396 13376 1192 0,'0'0'99'16,"0"0"-72"-16,0 0-27 15,0 0 0-15,0 0 8 16,0 0-7-16,30 67 6 16,-16-35-7-16,2-5-1 15,-2-4 0-15,-1-7-44 16,-6-4-15-16,-1-7 22 15,1-5 14-15,0 0 24 16,0-12 6-16,1-9-5 16,-2-2 14-16,1-2 32 15,-4 3-4-15,1 6 2 0,1 6 12 16,1 6-32 0,7 4-21-16,5 0-3 15,6 5-2-15,1 11-3 16,5 2 0-16,0 0 2 0,6 0-40 15,6-2-17-15,5-1-26 16,3-7 1-16,2-2 14 16,-4-6 34-16,-8 0 36 15,-9-11 0-15,-8-11 10 16,-13-1 62-16,-8 0 11 16,-2 4-11-16,-12 5-15 15,-17 6-31-15,-1 6-20 0,-1 2 1 16,4 6-5-16,7 12-1 15,6 4-2-15,5 0 0 16,9-2-4-16,0-4-14 16,10-8-24-1,14-4 19-15,2-4-17 0,4-4 13 16,-2-12 20-16,-3-3 6 16,-5-3 2-1,-8 3 10-15,-5 3 22 0,-5 6 11 16,-2 7 12-16,0 3-16 15,0 10-39-15,5 20-17 16,1 14 15-16,4 13 2 16,3 12 0-16,2 11 2 15,1 9-1-15,-4 4 0 0,-4 0-1 16,-8-4-1 0,0-7-4-16,-11-9 5 15,-16-22-2-15,-10-19-2 16,-15-19 6-16,-14-13-2 0,-11-23 11 15,-6-25-11-15,0-19-14 16,14-11-53-16,23-5-32 16,40 0-35-16,28 4 87 15,55 8-27-15,25 11-4 16,15 11 23-16,-1 13 44 16,-10 9 11-16,-13 7 58 15,-22 3 45-15,-17-1-14 16,-17 0 22-16,-10-1-30 0,-10 2-5 15,-3 0-38 1,-3 2-14-16,-3 1-12 0,0 3-2 16,0 4-8-16,-4 1 1 15,-1 3-3-15,0 0-5 16,-1 2 5-16,-2-1-9 16,0 0-2-16,0 2-3 15,-15 0-10-15,-15 0 21 16,-4 4 3-16,-2 10-6 15,7 3 6-15,9 4 0 16,9 1 5-16,11 3 6 16,0-1-5-16,24-3 2 0,18-5 7 15,7-5-12 1,6-5-3-16,2-6-5 0,-5 0-28 16,-5-6 16-1,-8-13-2-15,-10-5 19 16,-8-8-4-16,-10-1 2 0,-6-6 2 15,-5 0 0-15,0 6 3 16,0 8 8-16,-1 11-10 16,-1 6 10-16,2 7-1 15,0 1-10-15,2 1-9 16,14 18 2-16,8 5 7 16,0-1 4-16,-4 4-2 15,-3 0 11-15,-1 5 28 16,-3 0-11-16,-3 2-6 15,-4-4-8-15,-4-1-8 0,-2-5 10 16,-8-7-17-16,-17-6 1 16,-11-6 3-16,-9-5-5 15,-5 0-109-15,-7-12-234 16</inkml:trace>
  <inkml:trace contextRef="#ctx0" brushRef="#br1" timeOffset="233874.207">18303 13376 1113 0,'0'0'181'16,"0"0"-157"-16,0 0-22 16,-111-51 26-16,55 51 55 15,-9 2-59-15,6 14-23 16,4 7 1-16,13 2-2 16,15 0 0-16,12 0-1 0,15 0 0 15,9-5-4 1,30-4-24-16,14-10-25 0,13-6-20 15,6 0-10 1,-7-14 38-16,-9-8 46 0,-19 0 0 16,-18 2 21-16,-13 5 83 15,-6 5-7-15,0 3-21 16,-9 7-48-16,-5 0-24 16,3 7-1-16,2 16-6 15,9 2 6-15,0 4-2 16,27-3-1-16,18-6-1 15,14-7-18-15,11-9-38 16,3-4 15-16,-4-6-9 16,-11-21 41-16,-14-7 9 0,-16-5 2 15,-14-9 13-15,-10 1 32 16,-4 4-4-16,-10 6 9 16,-7 10-15-1,2 15 1-15,8 8-10 16,4 4-19-16,3 19-8 15,0 18-5-15,0 13 5 0,9 3 0 16,7 3 0-16,1-1-1 16,-1-5-18-16,-1-2-53 15,-1-10-75-15,-4-14-150 16,-9-13-490-16</inkml:trace>
  <inkml:trace contextRef="#ctx0" brushRef="#br1" timeOffset="234037.7681">18585 13401 1420 0,'0'0'25'0,"86"-21"-25"15,-16 21 6-15,12 0 2 16,11 0-1-16,1 7-7 16,-1 0-109-16,-9-5-164 15,-12-2-529-15</inkml:trace>
  <inkml:trace contextRef="#ctx0" brushRef="#br1" timeOffset="234858.2075">19564 13291 1252 0,'0'0'95'16,"0"0"-93"-16,0 0 7 15,0 0-3-15,0 0 2 16,-11 73 20-16,11-34-14 15,15-1-10-15,10-3 1 16,4-7-5-16,3-8-41 16,0-9-52-16,1-11-8 15,-3 0 11-15,-4-11 27 16,-3-15 57-16,-10-3 6 16,-4-5 49-16,-6 0 25 15,-3 5-13-15,0 7 23 16,0 9-9-16,0 9 9 0,0 4-49 15,1 1-35 1,4 19-5-16,-1 7 2 16,6 4 3-16,0-2 0 0,2-5 2 15,1-6-3-15,2-5 2 16,4-7-2-16,-1-6-12 16,3 0-31-16,-1 0 13 15,-1-15 13-15,-4-3 13 16,-3-2 4-16,-3 1 2 15,0 3 1-15,-3 4 19 16,0 7-13-16,0 4 17 16,1 1-20-16,5 0 0 0,0 5-5 15,0 6 3-15,-5 0-3 16,1-1 0-16,-2 0 6 16,0-3-9-1,4-2 3-15,1-4-1 0,10-1-13 16,4 0-43-1,6 0-5-15,0-7 21 0,-1-7 7 16,-8-2 31-16,-5 0 2 16,-8 6 1-16,-3 3 20 15,-4 5 22-15,-1 2 2 16,1 0-44-16,0 3-4 16,5 10 2-16,0-1 2 15,4 1 0-15,6-5 2 0,7 0-1 16,9-2 6-1,9-1-5-15,5-2-2 0,-2-3-3 16,-7 0-6-16,-11-12 9 16,-10-4 1-16,-9-4 0 15,-7 4 14-15,-1 3 25 16,0 7 21-16,0 4-18 16,0 2-13-16,0 0-28 15,2 0-4-15,3 10 3 16,2 6-1-16,0-3 0 15,-1 0 4-15,2-2-8 16,-1-3-1-16,0-2-97 16,1-6-153-16,-5 0-838 15</inkml:trace>
  <inkml:trace contextRef="#ctx0" brushRef="#br1" timeOffset="235006.8256">20718 12947 998 0,'0'0'18'0,"0"0"-18"15,118-79-251-15,-81 69-87 16</inkml:trace>
  <inkml:trace contextRef="#ctx0" brushRef="#br1" timeOffset="235616.0556">20978 12961 771 0,'0'0'91'15,"3"105"29"-15,-3-43-41 0,1 4 10 16,2-2-6-16,1 1-3 16,3 2-49-16,-3 1-13 15,-1-2-17-15,3-1 2 16,-1 3-3-16,-1-4 0 16,2-2 1-16,-3-6 0 15,1-12-1-15,2-11 1 16,1-10 2-16,3-8-6 15,-1-5 3-15,3-8-13 16,6-2 4-16,4 0-10 16,6-2-22-16,3-9-34 15,2-3-36-15,-1-4-24 16,-13-9-46-16,-13-10-119 0,-6-10 81 16,-18-8 219-1,-21-4 138-15,-10-4 51 16,-7-1-15-16,1 4-64 0,8 6 17 15,14 6-37-15,17 11 24 16,15 7-35-16,1 6-31 16,17 8-23-16,19 3-21 15,12 6-4-15,6 4-1 16,1 3-5-16,-3 0-1 16,-10 0-20-16,-6 0 10 15,-11 1 17-15,-6 6-10 0,-7 3 7 16,-7 3-8-1,-5 1-2-15,0 5 13 0,0 4-3 16,-3 0 3-16,3 1 0 16,0-2 2-1,21 0 3-15,10-8-1 16,6-5 3-16,2-7 0 0,0-2 0 16,-10-8 32-16,-7-11 41 15,-11-6-4-15,-11-5-12 16,0-2-40-16,-19 2-13 15,-9 3-11-15,-7 8-2 16,6 6 1-16,2 11-14 16,9 2-72-16,8 8-70 15,10 10-73-15,0-3-247 0</inkml:trace>
  <inkml:trace contextRef="#ctx0" brushRef="#br1" timeOffset="235907.6138">21762 13237 1307 0,'0'0'50'0,"0"0"-31"15,0 0-13-15,0 0-12 16,0 0 9-16,90 81-7 16,-86-53 4-16,-2-5-10 15,-2-9 10-15,0-6-3 16,0-6 3-16,0-2 1 15,-2 0 13-15,-5-17 87 16,4-6-75-16,2-7-25 0,1 1 5 16,0 0-6-16,16 3-4 15,6 2-57 1,4 6-120-16,7 10-64 0,2 8-42 16,-4 0-134-16</inkml:trace>
  <inkml:trace contextRef="#ctx0" brushRef="#br1" timeOffset="236333.5255">22071 13207 349 0,'0'0'253'0,"0"0"-71"15,0 0-41-15,0 0-22 16,0 0-38-16,0 0-26 16,50 102-23-16,-40-68-15 0,2 1-3 15,0-4-9-15,3-5 0 16,-2-11-1-16,-1-6-3 16,-3-9 6-1,0 0 11-15,3-10 20 0,1-10-17 16,2-4-7-16,2 0 10 15,-1 2-6-15,2 3-5 16,-2 6 16-16,-3 7-10 16,-6 3-10-16,-1 3 9 15,-3 0-18-15,0 15-7 16,3 2 3-16,0 2 1 16,1-2-9-16,5-6-39 15,-1-5 3-15,-1-6 13 16,3 0 6-16,1-12 29 0,2-13-3 15,-1-2 6-15,5-4 3 16,-1 3 23-16,1 6 35 16,0 7-16-16,3 6-15 15,-1 9-7-15,4 0-9 16,-3 10-14-16,0 10 1 16,-7 3-4-16,-1 1 0 15,-6 1-4-15,-1-1 4 16,2 2 0-16,-3 2 0 15,5-2-23-15,5 2-86 16,-2-10-175-16,4-11-590 16</inkml:trace>
  <inkml:trace contextRef="#ctx0" brushRef="#br1" timeOffset="236918.9313">23953 13222 725 0,'0'0'56'15,"-96"11"-48"1,39 0 1-16,5 3 33 0,12 0 16 16,13 4-16-16,17 1-22 15,10 1-8-15,10 0-4 16,21 3 16-16,8-1-4 15,-1 0-12-15,-4 2 16 16,-15-4 13-16,-7-4 8 16,-10-5 4-16,-2-2-20 15,-12-7 8-15,-16-2 30 16,-2 0-26-16,3 0-11 16,9-8-18-16,16-2-12 15,4-2-68-15,35-3-146 16,17 1-257-16</inkml:trace>
  <inkml:trace contextRef="#ctx0" brushRef="#br1" timeOffset="237683.5685">24105 13321 1212 0,'0'0'122'0,"0"0"-119"16,0 0-1-16,0 0 16 16,28 76 45-16,-8-28-37 15,3 7-24-15,-3 0 4 16,-5 1-6-16,-5-1 1 15,-5-2 1-15,-5-4-2 16,0-3 1-16,0-8-4 16,-11-11-20-16,2-9-2 15,3-7-9-15,2-8 5 0,1-3 2 16,0-2 27-16,3-16-1 16,0-12 1-16,0-5-18 15,0-11 12-15,7-3-2 16,4-5 5-16,1-8 2 15,3 0 2-15,-2 0 4 16,2 4 37-16,-3 9 19 16,3 8 2-16,0 12-27 15,6 8-15-15,4 9 2 16,6 12-20-16,5 0-3 16,5 12 0-16,-3 13-8 15,-6 6 7-15,-13 0-4 16,-17 0-14-16,-2-2 13 15,-24-3 0-15,-15-5 6 16,-9-6-4-16,-1-6 4 0,7-6-1 16,14-3 0-16,11 0 1 15,13 0 5-15,4 0-2 16,21-6-3-16,19-5-3 16,17-2-83-16,7 1-24 15,0-2-19-15,-6 1-66 16,-11 1 89-16,-12 1 95 15,-12 1 11-15,-10 0 29 0,-4-1 67 16,-1 1-16 0,5-1-8-16,3 1-30 0,8 2-13 15,9-1-25 1,3 0-4-16,0 0 1 0,-5-1-1 16,-9-2 0-1,-11 0 5-15,-7 1 33 0,-4 1 36 16,-4 0-33-1,-14 4-20-15,-4 5 8 0,-1 1-16 16,1 2-7-16,2 17-3 16,7 4 1-16,4-1 20 15,9 3-7-15,0-3 12 16,7-2-6-16,11-4 0 16,9-3-9-16,8-6-5 15,8-4-8-15,6-3-1 0,8 0-74 16,2-4-139-1,1-12-163-15</inkml:trace>
  <inkml:trace contextRef="#ctx0" brushRef="#br1" timeOffset="238366.7556">25337 13293 912 0,'0'0'191'16,"0"0"-183"-16,0 0 23 15,0 0 110-15,0 0-69 16,102 4-50-16,-71-4-6 15,-4 0 5-15,-6-7 35 16,-9-9-32-16,-8-3 7 16,-4 1-14-16,-1 2-9 15,-23 2-4-15,-12 6-4 16,-6 8-8-16,-5 0 4 0,2 15 3 16,9 11-2-16,12 6 1 15,16 4 2-15,8-1 0 16,22-6 4-16,24-3-3 15,10-8 4-15,10-4-5 16,9-3-8-16,5 0-5 16,8-3-5-16,-3-2-17 15,-6-6-15-15,-8 0-4 16,-15-21 38-16,-14-10 16 16,-14-5 2-16,-16 1 12 15,-12 4 30-15,-16 6 5 16,-25 8-29-16,-9 8-16 15,-5 9 1-15,7 10 14 16,10 16-14-16,15 4 9 0,18 2-3 16,5-7-7-16,20-4 6 15,17-10-5-15,5-6 3 16,0-5-7-16,-1-10-1 16,-5-15 0-16,-3-11 0 15,-6-11-2-15,-9-10 2 16,-7-11-12-16,-6-11 1 15,-5-6-2-15,0-5-39 16,0-1 10-16,0 5 8 16,0 15 31-16,-9 17 3 15,-1 25 7-15,2 14 30 0,5 15 0 16,-1 6-30-16,2 37-7 16,2 26-5-1,0 24 5-15,9 9 10 0,13 6 24 16,0-5-1-16,-2-10-9 15,-3-7-13-15,-4-8-5 16,3-9-1-16,3-6-5 16,1-7-1-16,6-9-97 15,3-14-155-15,3-16-471 16</inkml:trace>
  <inkml:trace contextRef="#ctx0" brushRef="#br1" timeOffset="238491.3">26716 13487 1440 0,'0'0'44'0,"0"0"-44"15,0 0-218-15,0 0-273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8T04:36:07.0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2081 5710 1295 0,'0'0'32'0,"0"0"-16"16,0 0 20-16,0 0-12 15,0 0-24-15,0 0 1 16,58 122 1-16,-37-54-4 15,1 0 0-15,-5-4 1 16,-1-10-4-16,-4-8-1 0,-2-12-25 16,-2-12 18-16,-5-13-3 15,0-8 15-15,0-1 1 16,0-9 21-16,0-19-5 16,3-6-14-16,0-7-1 15,1 4 16-15,1-1-5 16,2 7 1-16,4 7-7 15,-2 6-6-15,1 5 9 16,5 5-9-16,6 8 0 16,6 0 0-16,7 12-10 15,6 8 4-15,7-1-35 16,2 1-5-16,-2-4 7 0,-6-7-8 16,-10-8 1-1,-6-1 0-15,-7-8 30 0,-6-17 16 16,-6-6 3-16,-6-2-2 15,-3 0 23-15,0 2 25 16,-5 9-26-16,-8 6 3 16,1 7-19-16,-4 9 2 15,4 0-9-15,-1 19-9 16,2 13 9-16,5 8-2 16,6 2 1-16,9-1-1 15,16-4 4-15,8-9-2 16,6-12 1-16,1-7 2 15,-1-9 4-15,3-1 2 0,-1-19 1 16,-5-8-5-16,-6-7-4 16,-3-8 8-16,-12-2 26 15,-4-3 1 1,-7 3 13-16,-4 6-22 0,0 8-4 16,0 13 5-1,0 10-11-15,-3 8-7 0,2 0-10 16,-4 10-15-16,2 18-3 15,0 17 17-15,0 8 1 16,0 0 0-16,3 1 0 16,0-6-1-16,0-5-19 15,0-2-42-15,0-8-19 16,12-5-43-16,7-8-92 0,-2-13-194 16</inkml:trace>
  <inkml:trace contextRef="#ctx0" brushRef="#br0" timeOffset="406.6907">3425 5852 738 0,'0'0'172'0,"0"0"-90"15,0 0-31 1,0 0 36-16,0 0-36 16,0 0-51-16,-9 16-1 0,-7 19-1 15,5 0 4-15,2 0 1 16,6-2-3-16,3-4 1 16,0-4 1-16,14-5-1 15,10-8-1-15,4-8 8 16,2-4-1-16,-2-4 13 15,-4-15-11-15,-6-5 32 16,-6-3 13-16,-8-4-4 16,-4 0-14-16,0 3 8 15,-19 5-23-15,1 5-16 16,-6 9-5-16,2 9-1 16,-2 0-43-16,9 19-63 15,8 9-24-15,7 2-101 16,22-3-186-16</inkml:trace>
  <inkml:trace contextRef="#ctx0" brushRef="#br0" timeOffset="824.256">3898 5885 1096 0,'0'0'82'15,"0"0"-60"-15,0 0 21 16,0 0 7-16,-85-49-37 15,66 70-9-15,2 13-4 0,5 7-7 16,8 1 7 0,4 1 0-16,6-3 1 0,16-5 0 15,8-5-1-15,1-10-27 16,5-9-1-16,-3-8 3 16,3-3 22-1,-5-3 3-15,-7-16 0 16,1-5 4-16,-4-4 2 0,-6-4 2 15,-3 2 13-15,-6 1-8 16,-3 6 15-16,-3 7 6 16,0 6-17-16,0 7 17 15,0 3-34-15,0 2-1 0,0 16-20 16,0 7 16-16,0 5 5 16,0-2-4-1,0-1 8-15,3-6-6 0,6-4 2 16,4-5-1-16,1-2-36 15,-1-7-53-15,4-3-112 16,-7-7-416-16</inkml:trace>
  <inkml:trace contextRef="#ctx0" brushRef="#br0" timeOffset="959.0935">4104 5644 810 0,'0'0'76'0,"0"0"-76"16,0 0-632-16</inkml:trace>
  <inkml:trace contextRef="#ctx0" brushRef="#br0" timeOffset="1149.3137">4383 5636 388 0,'0'0'733'0,"0"0"-709"16,0 0-11-16,0 0 34 16,-27 73 33-16,27-29-21 15,0 9-22-15,15 5-35 16,4 0 0-16,-5-2-2 16,-5-7-91-16,-6-10-85 15,-3-13-170-15</inkml:trace>
  <inkml:trace contextRef="#ctx0" brushRef="#br0" timeOffset="1814.845">4307 5947 1008 0,'0'0'127'16,"0"0"-94"-16,0 0-29 15,0 0 5-15,113-30-3 16,-74 30-6-16,-2 6-1 15,-4 2-81-15,-6-4-4 0,-6-4 14 16,-8 0 50-16,-5 0 22 16,-1-4 25-16,-7-5 74 15,0 4 8 1,0 2-26-16,0 3-12 0,0 0-25 16,0 0-44-16,0 0-9 15,0 15 1-15,9 6 8 16,3 2 1-16,9 0 0 15,9-5 2-15,9-4-6 16,11-7 3-16,7-6-16 16,-3-1 12-16,-8-8 4 15,-13-14 0-15,-14-6 5 16,-8-3 27-16,-10-5 10 0,-1 3-1 16,0 5 6-16,-9 10-11 15,2 11-11-15,4 7-17 16,-3 4-8-16,0 27-26 15,-2 16 20 1,4 18 4-16,4 13 2 0,0 17-1 16,1 11 2-16,8 9-1 15,2 10 0-15,2 3 1 16,-1 6-2-16,2-2 1 16,-1-10 0-16,-7-19 0 15,-6-24 0-15,-6-30 0 16,-33-24 4-16,-19-24-1 15,-16-11 6-15,-12-35 1 16,-5-30-9-16,-1-18 3 0,4-9-4 16,12-2 0-16,31 8 0 15,29 5 8-15,20 7-10 16,44 8 2-16,19 8-19 16,10 12 16-16,3 12 0 15,3 9-1-15,2 11-9 16,3 8-85-16,-4 6-35 15,1 3-109-15,-6 1-283 16</inkml:trace>
  <inkml:trace contextRef="#ctx0" brushRef="#br0" timeOffset="2023.7379">5917 6017 1210 0,'0'0'52'15,"0"0"-35"-15,-11-94 23 16,-11 74 36-16,-11 9-49 0,-3 11-19 16,-7 9-8-16,1 19-11 15,8 3 8-15,15 1-3 16,19-4-99-16,3-12 9 16,28-9-37-16,9-7-34 15,2-15-82-15,-2-25-130 16</inkml:trace>
  <inkml:trace contextRef="#ctx0" brushRef="#br0" timeOffset="2481.8641">5924 5821 236 0,'0'0'439'0,"24"-112"-250"16,-18 64-33-16,-4 11 2 16,-1 13-41-1,2 12-29-15,-2 8-27 0,1 4-49 16,-1 7-12-16,5 30-27 16,2 21 27-1,1 28 0-15,-2 17 2 0,-4 12-4 16,-3 9 2-16,0-2 0 15,0-1-2-15,-3-5 7 16,-4-10-10-16,7-9-45 16,0-14 5-16,0-13 8 15,18-11 26-15,2-13-14 16,6-11 3-16,4-12 2 16,8-12 0-16,6-10 19 0,5-1-5 15,-1-12 3-15,4-15-4 16,-3-10-7-16,-12-12 14 15,-13-11 2-15,-16-10 3 16,-8-6-1-16,-30-6-3 16,-27 0-1-16,-16 2 0 15,-10 7 0-15,-1 10 4 16,14 14 0-16,13 12 12 16,20 15 3-16,16 9-12 15,14 2 19-15,7 5 32 16,9-2-11-16,24-4-47 15,11-4-1-15,1-1-5 16,-6-5-12-16,-11-5-46 0,-19-1-13 16,-9-6-54-1,-27-3-56-15,-19 0-89 0</inkml:trace>
  <inkml:trace contextRef="#ctx0" brushRef="#br0" timeOffset="5603.6562">7716 5901 1074 0,'0'0'95'16,"0"0"-35"-16,0 0-8 16,-7-78 66-16,7 74-24 0,0 4-40 15,0 0-54-15,0 10 0 16,8 20-7-16,3 12 1 16,-1 13 6-16,-1 6-2 15,-3 6 2-15,-4 2 0 16,-2 0 0-16,0 0-12 15,0-9-66-15,-3-11-21 16,3-13-37-16,0-12-52 16,0-15-132-16</inkml:trace>
  <inkml:trace contextRef="#ctx0" brushRef="#br0" timeOffset="5887.152">7717 5839 1177 0,'0'0'18'0,"26"-87"4"16,2 63 12-16,7 6 38 15,6 13-31-15,9 5-31 16,2 5-10-16,-2 21-3 16,-6 10 2-16,-13 8-9 15,-18 3 5-15,-13 1-6 16,-8-3 1-16,-28-10 7 15,-9-6 0-15,-6-13 0 0,-1-5 3 16,4-8 0 0,11 0 6-16,13-3-5 0,15 0 0 15,9 0-1-15,24-6-20 16,25-2-172 0,20-3-63-16,10-1-57 0</inkml:trace>
  <inkml:trace contextRef="#ctx0" brushRef="#br0" timeOffset="6214.6432">8419 5860 871 0,'0'0'190'0,"0"0"-75"16,0 0-89-16,0 0 42 15,0 0 16-15,0 0-65 16,-105-37-17-16,66 67-1 0,8 2 0 16,12 3-1-1,14-5 0-15,5-4 0 0,14-4-3 16,17-7 3-16,9-8-20 15,-1-7-12-15,0-3-11 16,-6-18 25 0,-8-8 17-16,-4-7 1 0,-9-4 5 15,-6 3 7-15,-3 6 31 16,-3 11 10-16,0 8-16 16,0 9 14-16,0 3-11 15,4 0-40-15,2 21-8 16,2 15 0-16,2 9 8 15,2 3 0-15,-3 0-2 16,-1-2 0-16,0-6-64 0,0-5-59 16,1-10-60-1,0-10-155-15</inkml:trace>
  <inkml:trace contextRef="#ctx0" brushRef="#br0" timeOffset="6849.1272">8784 5874 1280 0,'0'0'31'16,"0"0"-30"-16,0 0 6 16,0 0 38-16,121-71-34 0,-75 62-7 15,-4 1-4 1,-9 3-20-16,-12 1 3 15,-14-1 15-15,-7 5 1 16,0-2 1-16,-4 0-6 0,-17 2 3 16,-3 0-4-16,-2 0 5 15,3 4 0-15,3 5 0 16,8 4 0-16,6 4 1 16,5 0-7-16,1 3 7 15,0 0-6-15,0 0 5 16,0 1 1-16,0-2 0 15,0 3 1-15,-9 2-3 0,-3-1 3 16,3-3-1 0,2-2 1-16,5-3 0 0,2-2 0 15,12-3 3 1,19-4-3-16,14-5 7 0,12-1-7 16,1-4-8-16,3-15-19 15,-7-6 2-15,-9-9 19 16,-6-10 6-16,-8-7 2 15,-3-6 3-15,-12-1 19 16,-8 6-5-16,-8 8 10 16,0 9 21-16,0 8-12 15,-3 8-3-15,-3 11-23 16,0 4-12-16,0 4 1 0,3 3-2 16,0 15-26-16,0 10 23 15,3 8 3-15,0 2-1 16,2 4 2-16,11 3 0 15,-4-4 0-15,6 0-6 16,1-5-23 0,-2-7-49-16,1-9-51 0,-8-10-162 15</inkml:trace>
  <inkml:trace contextRef="#ctx0" brushRef="#br0" timeOffset="7117.1937">9277 5856 1008 0,'0'0'61'16,"0"0"-55"-16,0 0-2 15,0 0-4-15,114-8 0 0,-72 8-15 16,-3 0-96-16,-12-6-8 16,-6 0 12-16,-12 1 51 15,-4 0 56-15,-3 4 43 16,-2 1 74-16,0 0-57 15,0 0-41-15,1 13 4 16,1 5 58-16,-1 4-47 16,1 0-15-16,1 0-10 0,0 1-9 15,2-2-2 1,2-3-26-16,2-11-216 16</inkml:trace>
  <inkml:trace contextRef="#ctx0" brushRef="#br0" timeOffset="7287.4841">9587 5617 866 0,'0'0'0'15,"0"0"-53"-15,0 0-261 0,110 29 63 16</inkml:trace>
  <inkml:trace contextRef="#ctx0" brushRef="#br0" timeOffset="7648.1901">9926 5699 837 0,'0'0'81'0,"0"0"-43"16,0 0 52-16,-83 20-14 15,64 8-33-15,5 7-26 16,7 6 17-16,7 0-6 15,0-2-4-15,18-8-11 16,13-8-9-16,5-10 2 16,2-9-6-16,5-4-3 15,2-6-1-15,1-17-7 16,-9-11 7-16,-4-9-1 16,-11-4 5-16,-10-6 1 0,-6 2 2 15,-4 5 13-15,-2 6 28 16,0 12 25-16,0 13 3 15,-3 9-21-15,0 6-46 16,1 4-5-16,-1 23-24 16,2 13 24-16,1 10 0 15,0 4 1-15,0 3 3 16,9-3-4-16,-2-2 0 16,3-9-3-16,3-8-110 15,0-10-72-15,3-13-160 16</inkml:trace>
  <inkml:trace contextRef="#ctx0" brushRef="#br0" timeOffset="7964.364">10533 5832 826 0,'0'0'235'16,"0"0"-234"-16,85-40 3 15,-59 25 58-15,-6-2 23 16,-8-1-58-16,-12 2-6 16,0 1 21-16,-21 3 26 15,-15 6-61-15,-8 6-7 16,-4 0-3-16,0 22 2 16,11 11 0-16,13 8 1 0,15 8 19 15,9-1-1 1,9-3 22-16,28-9 7 15,15-11-29-15,16-7-5 0,12-11-13 16,8-3-37-16,3-4-93 16,-10 0-49-16,-20-20-285 15</inkml:trace>
  <inkml:trace contextRef="#ctx0" brushRef="#br0" timeOffset="17376.3224">12121 5581 1229 0,'0'0'0'15,"0"0"-21"-15,0 0-29 16,107 25 49-16,-76-12-77 16,-4-2-205-16</inkml:trace>
  <inkml:trace contextRef="#ctx0" brushRef="#br0" timeOffset="18286.6954">11962 5716 590 0,'0'0'91'0,"0"0"-40"15,0 0 36-15,0 0 21 16,0 0 6-16,0 0-16 16,-76-24-37-16,60 23-22 15,-4 1 3-15,-2 0 11 16,-5 0-16-16,0 2-16 15,3 12-4-15,2 4-3 16,2 3-14-16,8 3 10 16,8 1-5-16,4 3-4 0,0-1 2 15,13-3-1 1,13-6-4-16,8-7-1 0,5-9-14 16,10-2 4-16,-1-10-4 15,-2-15-7-15,-6-4 18 16,-11-3 6-1,-7-5 0-15,-8 4 5 0,-7 3-1 16,-4 5 37-16,-3 8 4 16,0 7-20-16,0 3-5 15,0 7-9-15,-6 0-8 16,0 4-3-16,2 17-11 16,-1 10 8-16,5 5-2 0,0-1 4 15,11-3-3-15,12-3 3 16,4-8-18-16,6-10 3 15,3-9 1-15,3-2 8 16,-2-16-2-16,-3-11 6 16,-6-8 3-16,-5-5 3 15,-4-3-1-15,-8-4 5 16,-1-1 0-16,-8-1 25 16,-2 7-11-16,0 9 0 15,0 12 10-15,-8 9-14 16,4 6 0-16,1 6-12 0,3 0-5 15,-3 12-10 1,0 18-5-16,-2 10 14 16,4 10-2-16,1 1 6 15,0 1-3-15,0-4 0 0,0-2-2 16,6-3-8-16,3-7-45 16,4-6-18-16,5-10-67 15,3-14-98-15,0-6-242 16</inkml:trace>
  <inkml:trace contextRef="#ctx0" brushRef="#br0" timeOffset="18472.6057">12129 5613 1202 0,'0'0'97'0,"0"0"-70"0,0 0 40 16,0 0-2-16,85-6-12 15,-22 6-35-15,8 3-17 16,-2 3-2-16,-5-3-11 16,-10-3-85-16,-12 0-113 15,-15-2-200-15</inkml:trace>
  <inkml:trace contextRef="#ctx0" brushRef="#br0" timeOffset="24540.5612">13500 5692 1195 0,'0'0'49'16,"0"0"-29"-16,0 0-19 16,0 0 39-16,-62-75 20 15,33 75-49-15,-7 0-6 16,-4 19-5-16,0 5 0 15,4 5-3-15,13 2 3 16,10 2-1-16,13-2-6 16,0-4 2-16,26-3 4 15,11-9-50-15,7-8 8 16,1-7 12-16,-2-5 3 0,-7-21 24 16,-9-5 2-1,-7-4 2-15,-7-3 32 16,-7 2 31-16,-3 3 4 15,-3 4-14-15,0 8 1 16,0 7 6-16,0 10-21 0,0 4-19 16,0 0-14-16,0 4-6 15,0 18-13-15,2 9 6 16,5 13 2-16,3 2-4 16,2 1-50-16,1 3-22 15,1-5-41-15,1-9-50 16,0-12-109-16,0-15-472 15</inkml:trace>
  <inkml:trace contextRef="#ctx0" brushRef="#br0" timeOffset="24897.8933">13739 5703 995 0,'0'0'72'0,"0"0"-17"15,0 0 35-15,0 0 36 16,0 0-87-1,0 0-39-15,30 8-8 0,-18 20 1 16,3 3 7-16,-3-2 0 16,1-3 0-16,-1-5-15 15,3-7-31-15,-2-10-3 16,3-4 22-16,3-3 23 16,0-17 4-16,1-6 1 0,-1-4 6 15,-2 1 14-15,-1 2 35 16,-3 5-7-16,-3 6-1 15,-2 4-14-15,-2 8 12 16,-3 4-16-16,3 0-30 16,1 3-2-16,4 14 0 15,2 7-4-15,-2 3 2 16,-1-1-3-16,0 3-48 16,2-5-19-16,5-7-47 15,-1-5-46-15,5-12-106 16</inkml:trace>
  <inkml:trace contextRef="#ctx0" brushRef="#br0" timeOffset="25430.5774">14286 5671 758 0,'0'0'221'0,"0"0"-153"16,0 0-27-16,0 0 22 16,0 0-47-16,0 0-15 15,33 35 2-15,-15-11-2 16,2-4-1-16,2-4 0 15,2-8-22-15,0-7 7 16,0-1-7-16,-1-7 22 16,1-13 3-16,-7-2 6 15,-4-4 50-15,-7 3 5 16,-4-1-3-16,-2 2 16 0,0 10-17 16,0 4-25-16,0 7-14 15,0 1-21 1,0 6-4-16,-5 22-18 15,0 16 21-15,1 16-1 0,4 17 2 16,0 9-4-16,0 7-8 16,0 6-13-16,0 4-15 15,0 5 1-15,0 7 5 16,1-2 22-16,4-2 5 16,1-14 6-16,0-16 1 15,-4-26 0-15,-2-25 0 16,-5-22 1-16,-25-8 21 15,-9-26 24-15,-10-19-4 0,-4-18 4 16,0-14-10-16,4-5-14 16,9-5 16-16,14 2-8 15,19 3-3-15,7 3-3 16,15 12-16 0,21 9 3-16,11 13-9 0,10 9-2 15,12 11-10-15,7 5-24 16,3 11-59-16,0 5-67 15,-4 1-98-15,-7 0-312 16</inkml:trace>
  <inkml:trace contextRef="#ctx0" brushRef="#br0" timeOffset="26212.3504">15719 5735 1014 0,'0'0'114'16,"0"0"-53"-16,0 0-61 15,-78-76 36-15,47 70-2 16,-5 6-16-16,1 3-18 16,4 16 0-16,3 6-2 15,10 1 2-15,10 0 0 16,8-3 0-16,10 0-33 15,21-6-3-15,8-6-14 16,1-9-10-16,-4-2 33 16,-8-9 5-16,-10-13 22 15,-8-3 11-15,-8-1 50 0,-2-1 12 16,-2 5-22-16,-8 6-15 16,3 6 16-16,2 10-17 15,2 0-35-15,0 14-5 16,3 21-12-16,0 17 15 15,1 15 1-15,15 11-4 16,3 3 5-16,-4 1-5 16,-2-3-6-16,-4-3 6 15,-6-4-23-15,-3-2-18 16,0-13 5-16,0-10-10 0,-10-17 37 16,-5-12 9-16,-2-12 5 15,-5-6 19 1,-12-12 42-16,-8-20 3 0,-12-15-37 15,-4-9-11 1,1-8 4-16,11 1-13 16,15 6 6-16,19 6 20 0,12 8-8 15,34 5-7-15,21 5-18 16,13 10-43-16,6 5-3 16,2 8-10-16,-1 3-16 15,-10-2-33-15,-7-6-3 16,-14-3 11-16,-13-7 47 15,-7-3 50-15,-12-2 1 0,-3-1 39 16,-8 4 78-16,-1 1-29 16,0 8-19-16,0 4 20 15,0 8-14-15,0 2-29 16,0 3-9-16,0 1-34 16,0 0-4-16,3 13-7 15,6 12 3-15,6 0 3 16,-1 4 1-16,1-2 0 15,1-1-7-15,-4-3-19 16,-2-3-44-16,-2-8-64 16,-7-10-127-16,-1-2-565 15</inkml:trace>
  <inkml:trace contextRef="#ctx0" brushRef="#br0" timeOffset="26344.7124">15935 5416 1019 0,'0'0'0'0,"0"0"-167"15,0 0-99-15</inkml:trace>
  <inkml:trace contextRef="#ctx0" brushRef="#br0" timeOffset="27233.3549">16111 5528 943 0,'0'0'2'0,"0"0"0"0,0 0-4 16,36 101 0-16,-21-64 2 15,-2-3 0-15,0 0-4 16,-2-9-3-16,-5-9-19 15,-3-7 12-15,-3-9 11 16,0 0 3-16,0-9 10 16,0-10 24-16,2-3 15 0,-1-3 9 15,2 1-12 1,1 2-7-16,2 3-14 0,-1 4-9 16,1 3 0-16,2 5-2 15,2 4-4-15,3 3-3 16,10 0-7-1,2 4-5-15,6 9 3 16,4-1-29-16,0-4 4 0,4-4 7 16,1-4-6-16,-2 0 24 15,-9 0 2-15,-7-14 2 16,-9-3 11-16,-9 0 17 16,-4-1 31-16,0 3-10 15,-9 1-10-15,-7 6-26 16,-2 5-7-16,-4 3-7 15,-1 6-1-15,4 16-10 0,3 6 4 16,6 3-2-16,10-1 8 16,0-3-4-16,11-3 3 15,17-4-20-15,8-5-8 16,7-8 1-16,1-7 4 16,-4 0 2-16,-4-13 19 15,-11-10 3-15,-4-2 5 16,-9-3 39-16,-3 1 9 15,-3 4-20-15,-3 8 14 16,-2 6-1-16,1 8-24 16,-1 1-21-16,-1 5-1 15,0 18-17-15,0 5 14 16,0 3 0-16,0 1 2 16,0-3-34-16,0-2-5 0,6-5-16 15,6-8 8-15,2-9 0 16,2-5 7-16,1-1 32 15,0-21 9-15,5-3 2 16,0-5-1-16,3-1 7 16,3-1 21-16,1 3 4 15,-6 1-8-15,-1 8 18 16,-8 7 7-16,-6 10-5 16,-4 3-22-16,-1 0-23 15,2 15-4-15,2 10 4 16,-1 7 0-16,3 1 0 15,3 1-2-15,5-3 2 16,2-1 0-16,2-6-7 16,3-7-37-16,4-5-43 15,5-7-57-15,4-5-108 16</inkml:trace>
  <inkml:trace contextRef="#ctx0" brushRef="#br0" timeOffset="30177.1573">2148 7718 1317 0,'0'0'85'0,"0"0"-78"16,0 0-6-16,0 0 23 15,0 0-19-15,0 0 0 16,0 0-4-16,25 67 0 16,-19-36-1-16,-3 0 5 15,0-1-5-15,2-4-10 16,-4-3-106-16,1-9-109 15,-2-12-274-15</inkml:trace>
  <inkml:trace contextRef="#ctx0" brushRef="#br0" timeOffset="30344.3905">2187 7417 1393 0,'0'0'18'16,"0"0"-18"-16,0 0-83 16,0 0-10-16,0 0-76 15,0 0-62-15</inkml:trace>
  <inkml:trace contextRef="#ctx0" brushRef="#br0" timeOffset="30928.1389">2408 7622 866 0,'0'0'314'16,"0"0"-314"-16,0 0-17 0,0 0 17 15,0 0 33-15,9 96-10 16,-2-60-16-16,-1 1-5 16,3-4 0-16,4-6-4 15,-2-7-5-15,-2-9-18 16,4-10 12-16,-4-1 8 15,2-4 5-15,0-14 7 0,3-5 4 16,1-1 37-16,-3 2 3 16,0 4-9-16,-5 5 8 15,1 7-19 1,-2 4-16-16,1 2-15 0,6 0-2 16,1 8-6-16,10 8 7 15,1 1-27-15,5 0-15 16,9 0-10-1,3-7-21-15,7-4-37 0,1-6-36 16,-2 0 17-16,-6-8 58 16,-9-9 72-16,-12-5 3 15,-8-1 69-15,-7-1 43 16,-6 2 13-16,0 2-29 16,-19 8-66-16,-4 7-8 0,-1 5-22 15,5 0-2-15,4 13-1 16,12 11-5-16,3 5 5 15,0 2-4-15,15 0 4 16,4-1 1-16,-5-4 0 16,1-2-1-16,-9-3 0 15,-5-5 1-15,-1-5 25 16,0-4-12-16,-11-5 27 16,-14-2-6-16,-6 0-1 15,-6-7-18-15,4-10-12 16,9-2-4-16,14-5-55 15,10-2-168-15,3-5-428 16</inkml:trace>
  <inkml:trace contextRef="#ctx0" brushRef="#br0" timeOffset="31122.4937">3215 7511 1307 0,'0'0'113'16,"0"0"-106"-16,0 0 5 15,0 0-11-15,0 0 56 16,31 120-34-16,-13-57-6 16,4 4-15-16,-5 1-2 0,-7-4-2 15,-7-1-50 1,-3-8-52-16,0-6-64 0,-7-16-151 16</inkml:trace>
  <inkml:trace contextRef="#ctx0" brushRef="#br0" timeOffset="31628.6939">3278 7836 1062 0,'0'0'31'16,"0"0"-31"-16,129-5 0 15,-72 8 0-15,1 6 0 16,2-1-5-16,-8-2-37 15,-10-6-18-15,-14 0 48 0,-13-3 12 16,-9-11 43-16,-6-2 74 16,-3-4-25-16,-13 4-19 15,-7 0-19-15,-4 5-15 16,-1 10-10-16,0 1 4 16,1 1-28-16,0 21 1 15,10 4-1-15,1 5-4 16,12 1 1-1,4 1-2-15,0-3 0 16,19-5 5-16,5-8-5 0,6-9-30 16,1-8 11-16,-4 0-7 15,0-10 25-15,-8-12-2 16,-5-6 3-16,-4-4 6 16,-1 0 22-16,-3 3 7 0,-3 10-1 15,3 6 1-15,-6 7 4 16,5 6-5-16,-1 0-29 15,0 5-5-15,2 18-5 16,0 5 5-16,-1 5 0 16,-4 2-13-16,1-4-59 15,1-2-31-15,1-6-80 16,2-6-117-16,5-9-428 16</inkml:trace>
  <inkml:trace contextRef="#ctx0" brushRef="#br0" timeOffset="32161.4487">4001 7831 569 0,'0'0'537'15,"0"0"-449"-15,0 0-15 0,0 0-22 16,0 0-51-16,0 0 0 16,19 57 0-16,-17-23 2 15,-2-3-4-15,1-7-3 16,1-8-40-16,-1-8-15 15,5-8 0-15,2 0 41 16,5-19 19-16,4-9 7 16,0-6 45-16,0-1-1 15,-1 0 17-15,-4 4-1 16,-4 5-17-16,-1 10 0 16,-1 7-15-16,-3 9 4 0,0 0-30 15,3 15-9-15,4 13-3 16,1 8-3-16,-2 2 6 15,7-3 0-15,4-3 0 16,8-7-36 0,14-9 8-16,7-10 4 0,6-6 13 15,2-11 11-15,-5-20 2 16,-4-10 9-16,-9-8 21 16,-8-11-6-16,-10-3 0 15,-12-2-11-15,-9 3-9 16,-1 8 24-16,-22 13-15 15,-4 18 1-15,-1 16-11 0,-2 7-5 16,6 29-4-16,-1 17-1 16,13 14 4-16,9 10-1 15,3 5 4-15,10-1-4 16,11-9 1-16,4-9-14 16,0-14-27-16,6-13-49 15,2-13-40 1,-5-16-96-16,-10-8-471 0</inkml:trace>
  <inkml:trace contextRef="#ctx0" brushRef="#br0" timeOffset="32322.9727">4317 7656 1257 0,'0'0'86'15,"137"16"-70"-15,-53-5 73 16,1-2-24-16,-3-4-44 15,-7 1-21-15,-8-6-38 16,-13 0-221-16,-26-10-696 16</inkml:trace>
  <inkml:trace contextRef="#ctx0" brushRef="#br0" timeOffset="34881.9164">6054 7867 1350 0,'0'0'35'0,"0"0"-28"0,0 0 64 16,-101-64-6-16,51 61-21 16,-2 3-31-16,0 2-9 15,7 15 2-15,14 0-4 16,11 1 0-16,17-1-2 16,3-5-7-1,18-6-33-15,18-6-30 0,12 0-15 16,7-23-30-16,-3-9 13 15,-8-8 39-15,-10-3 22 16,-6-4 41-16,-10 0 14 16,-3 6 67-16,-5 3 0 15,-2 9 8-15,-2 8-16 16,0 9 1-16,-3 7-19 16,4 5-35-16,-1 0-20 0,5 21-4 15,5 16-4-15,-1 12 7 16,-2 14-3-16,-4 5 3 15,-4 5-1-15,-2 2 1 16,0 5 0-16,0 0 1 16,1 1-20-16,5-6 2 15,0-9-6-15,4-8 2 16,1-9 15-16,2-7 1 16,1-8 6-16,2-8 0 15,1-6 0-15,-1-10-7 16,6-4-4-16,2-6-20 15,4 0-13-15,4-4-19 16,2-12-11-16,-4-5-18 16,-3-3-2-16,-14-7-13 0,-13-3 61 15,-3-5 46-15,-25-4 7 16,-20-4 7-16,-12-1 23 16,-11 1 7-16,-1 5 8 15,2 8 7-15,12 10 9 16,16 10-25-16,21 7-4 15,11 5-24-15,7 2 6 16,0-3-9-16,19 1-2 16,18-4 4-16,15-4-14 15,7-3-9-15,5-1-50 16,-3-7-62-16,-4-1-104 16,-5-2-216-16</inkml:trace>
  <inkml:trace contextRef="#ctx0" brushRef="#br0" timeOffset="35127.842">6898 7622 1173 0,'0'0'38'16,"0"0"-5"-16,0 0 62 15,0 0 20-15,0 0-58 16,0 0-43-16,0 0-14 15,24 31 0-15,-7 10 0 0,2 6 1 16,2 5-2-16,-6 1 1 16,-2-2-2-16,-2-1-3 15,-2-6-63-15,-2-3-33 16,2-9-57-16,-3-11-121 16,0-12-360-16</inkml:trace>
  <inkml:trace contextRef="#ctx0" brushRef="#br0" timeOffset="35318.0526">6864 7854 1039 0,'0'0'74'0,"0"0"-49"16,0 0 3-16,0 0-27 0,124-10-1 15,-72 10-14-15,-7 0-65 16,-5-1-85-16,-7-10-77 15,-8-1-187-15</inkml:trace>
  <inkml:trace contextRef="#ctx0" brushRef="#br0" timeOffset="35452.2285">7209 7781 336 0,'0'0'451'0,"0"0"-243"15,0 0-73-15,0 0-50 16,0 0-28-16,0 0-16 16,1 1-17-16,5 20 4 15,3 4-9-15,0 0-18 16,-3 0 0-16,6 0-1 15,-2-8-2-15,1-1-83 16,-2-8-119-16,4-8-242 0</inkml:trace>
  <inkml:trace contextRef="#ctx0" brushRef="#br0" timeOffset="35618.1543">7391 7547 1307 0,'0'0'0'15,"0"0"-91"-15,0 0-57 16,0 0 104-16,0 0-143 0</inkml:trace>
  <inkml:trace contextRef="#ctx0" brushRef="#br0" timeOffset="36311.7219">7555 7669 890 0,'0'0'3'0,"0"0"12"0,0 0 80 15,-3 99-23-15,3-65-33 16,3 0-32-16,10-3-1 16,4-5-4-16,-1-9-2 15,1-7-15-15,-4-6-5 16,-1-4 19-16,-3-5 1 15,3-11 6-15,0-9 24 0,-1 0 5 16,0 0 1-16,0 0-17 16,0 5 2-16,-2 6 9 15,-3 6 22-15,-1 8-14 16,2 0-25-16,-1 0-13 16,3 16-10-16,2 1 10 15,0 2-1-15,0-1 1 16,-2-3-2-1,3-5 3-15,-2-5-2 0,1-3 1 16,5-2 0-16,-1-6-1 16,0-8 1-16,-1-5 0 15,-3-3 4-15,-2 1-4 16,-3 3 34-16,-1 4-5 16,-1 5-10-16,1 3-2 0,1 6-17 15,1 0-1-15,8 4-2 16,0 13 2-16,6 2-2 15,-3 1 3-15,1 0-7 16,3-3-8-16,7-4-22 16,7-3 9-16,10-4 16 15,6-6-20-15,-1 0 26 16,-3-6 5-16,-5-12-1 16,-6-5 2-16,-4-2 1 15,-9-2 10-15,-11 0 15 16,-11 1 6-16,-2 3 6 0,-9 6 0 15,-15 5-10 1,-3 10-20-16,-1 2-8 16,0 9 0-16,3 16 1 15,6 9-1-15,12 4 5 0,7 2 0 16,3 1 13 0,20-5 10-16,10-8-26 0,8-11 2 15,9-10-4-15,6-4-15 16,0-3-42-16,-2-4-74 15,-15-17-128-15,-15-7-164 16</inkml:trace>
  <inkml:trace contextRef="#ctx0" brushRef="#br0" timeOffset="38114.8313">9570 7644 566 0,'0'0'620'16,"0"0"-561"-16,0 0 24 15,0 0 35-15,0 0-26 16,0 0-61-16,0 0-28 15,17-1-2-15,-4 26-1 0,1 6 1 16,-1 2 0 0,-4 0-1-16,2-1-1 0,-5-1-33 15,1-5-56-15,-7-6-72 16,0-12-223-16</inkml:trace>
  <inkml:trace contextRef="#ctx0" brushRef="#br0" timeOffset="38293.5735">9587 7411 1358 0,'0'0'0'0,"0"0"-39"15,0 0-198-15,107-6 32 16,-62 23 62-16</inkml:trace>
  <inkml:trace contextRef="#ctx0" brushRef="#br0" timeOffset="38594.8443">10051 7574 1030 0,'0'0'35'15,"0"0"-31"-15,0 0 70 16,-91 20 3-16,79-10-47 15,9 3-24-15,3 5-3 16,4 2 0-16,22 3-1 0,2 1-2 16,3-1-17-1,-4 1 16-15,-6-6-3 16,-8-2-1-16,-11-2 4 0,-2-5-5 16,-8-1 6-16,-21-3 2 15,-10-2 6-15,-3-3 0 16,3 0 3-16,6 0 9 15,13-3-11-15,11-2-8 16,9 0-2-16,22 0-67 16,27-2-237-16,19-1-229 15</inkml:trace>
  <inkml:trace contextRef="#ctx0" brushRef="#br0" timeOffset="39536.8403">11061 7644 1127 0,'0'0'23'15,"0"0"-20"-15,-96-13 38 16,62 13 31-16,0 13-23 16,4 8-36-16,3 6-11 15,11 1 4-15,8 3-3 16,8 1-1-16,0-1 5 15,29-1-6-15,11-5-2 0,15-5-4 16,8-6-33-16,4-10-15 16,4-4-5-1,-2 0-13-15,3-4 23 0,-8-16 14 16,-6-3 32-16,-13-5 2 16,-17-1 14-16,-13 1 63 15,-13 3 10-15,-2 3-20 16,-11 5-5-16,-16 6-42 15,-6 7-13-15,-1 4-7 16,1 0-2-16,8 17 1 16,7 4-3-16,9 2 0 15,9 3 3-15,0-3-4 16,12-5-2-16,18-6-53 16,10-5-10-16,0-7-35 15,-1 0 13-15,-4-15 26 0,-9-9 66 16,-5-2 3-16,-10-3 63 15,-7 0 26-15,-4 3-18 16,0 6 10-16,-3 3-10 16,-6 11-24-16,2 4-2 15,-5 2-48-15,6 12-8 16,0 12 3-16,3 5 4 16,3 2 0-16,0 1 2 15,15-7-2-15,10-5-16 16,7-8-25-16,2-6 8 15,7-6 1-15,3 0-7 16,2-10 26-16,0-13 2 16,-4-6 12-16,-6-4-1 0,-12-1 2 15,-6-1 17 1,-12 6 17-16,-6 4 7 16,0 7 27-16,0 10-21 0,-6 8-31 15,0 0-17-15,1 17-20 16,-2 11 18-16,7 6 1 15,0-2 1-15,0-3 0 16,13-4 1-16,9-7-1 16,6-8 0-16,9-7 3 15,5-3-5-15,1-3 2 16,6-17 0-16,-10-6-1 0,2-9 2 16,-9-1-1-1,-8-5 7-15,-8-2-7 0,-10 4 9 16,-6 3 19-16,0 11 16 15,-4 11-14-15,-4 7-8 16,1 7-16 0,-2 11-6-16,3 17-13 0,-2 8 11 15,7 8 2-15,1 4 0 16,0-3 0-16,0-2 0 16,7-8-17-16,4-4-27 15,7-9-72-15,1-8-95 16,4-14-274-16</inkml:trace>
  <inkml:trace contextRef="#ctx0" brushRef="#br0" timeOffset="40227.6853">12507 7679 1104 0,'0'0'19'16,"0"0"-16"-16,0 0-3 15,105 14 18-15,-76-14-5 16,-5 0-6-16,-8 0-6 16,-10-5 8-16,-6-8 27 15,0-1 16-15,-9 2-11 16,-13 1-3-16,-7 7-31 16,-2 4-5-16,3 0 1 15,2 11-6-15,11 12 0 0,11 5-1 16,4 4 1-16,19 1 6 15,24-2-4-15,10-7 1 16,14-6-32-16,6-3-20 16,5-4 23-16,2-5 24 15,1-6-15-15,-14 0-20 16,-8-15 33-16,-12-10 7 16,-14-8 7-16,-17-5 49 15,-11-3-1-15,-5 2 6 16,-24 2-2-16,-17 7-20 15,-6 10-24-15,-3 11-13 16,3 9-1-16,8 6-2 0,6 22-6 16,11 6 5-1,10 2-3-15,12 1 4 16,0-3 1-16,25-6 4 16,11-8-4-16,6-9-6 0,4-11-24 15,-3 0-1-15,-1-20 31 16,-2-12 1-16,-12-7 0 15,-9-12 7-15,-18-10 21 16,-1-8 6-16,-12-8-22 16,-7-1 28-16,-5 1-7 15,1 8-16-15,0 14-1 16,2 14 25-16,7 19-15 0,5 11-10 16,2 11-17-16,2 2-1 15,-1 26-1-15,2 15-2 16,4 13 4-16,4 10 0 15,23 6 5-15,6-3-10 16,4-8 5 0,-2-6-25-16,-1-8-38 0,-4-12-96 15,-9-12-100-15,-11-16-634 16</inkml:trace>
  <inkml:trace contextRef="#ctx0" brushRef="#br0" timeOffset="42251.9109">14458 7394 985 0,'0'0'33'0,"0"0"5"16,0 0 9-16,0 0 1 16,0 0-33-16,0 0-13 15,4 42-2-15,-4-14 6 16,0 2-3-16,0-2 0 0,0-1-3 15,0-4 0 1,2-3 0-16,4-5 3 0,3-4-2 16,3-1 2-1,0-6-3-15,3-1-11 0,3-3-18 16,1 0-63-16,-4-3-116 16,0-15-375-16</inkml:trace>
  <inkml:trace contextRef="#ctx0" brushRef="#br0" timeOffset="42417.9141">14391 7225 1102 0,'0'0'0'0,"0"0"-73"16,94-25-212-16</inkml:trace>
  <inkml:trace contextRef="#ctx0" brushRef="#br0" timeOffset="42618.6522">14828 7209 1166 0,'0'0'84'0,"0"0"-84"0,0 0 0 15,0 0 35 1,21 100-3-16,-3-48-18 0,-2 4-13 16,2 3-1-16,0-4 0 15,-2-4-95-15,-2-9-71 16,-5-11-157-16</inkml:trace>
  <inkml:trace contextRef="#ctx0" brushRef="#br0" timeOffset="42992.9266">14944 7463 925 0,'0'0'112'16,"0"0"-112"-16,133-48-22 15,-79 40 21-15,4 1 1 0,-13 4 2 16,-13 1 2-16,-15 2-2 15,-11 0 0-15,-6 0 8 16,0 0 2-16,-6 0 16 16,-8 0-28-16,3 0 0 15,3 10-1-15,8 7-3 16,0 8 4-16,16 2 2 16,6-1 0-16,0 2 5 15,-3-3 15-15,-8 0-2 16,-7-6 31-16,-4-3-12 0,0-5 5 15,-7-4 9 1,-19-2 9-16,-9-3-13 0,-10-2-21 16,-4 0-19-1,1 0-9-15,5 0-1 16,4 0-151-16,6-3-201 0</inkml:trace>
  <inkml:trace contextRef="#ctx0" brushRef="#br0" timeOffset="44459.1403">2731 9070 1336 0,'0'0'1'0,"0"0"-1"15,0 0-4-15,0 0 0 16,0 0 2-16,0 0-5 16,-13 79 4-16,25-22 3 15,4 2-2-15,2 0 1 16,0-4-54-16,-5-6-2 0,-5-10-15 16,-8-7-4-1,0-12 15-15,-15-10-15 0,-15-10 55 16,-5 0 19-16,-6-8 2 15,1-12 18-15,-2 3 95 16,5 0-33-16,4 3 0 16,12 7-24-16,11 3 3 15,7 4-12-15,3 0-26 16,17 0 1-16,24 5-17 16,20 6 5-16,11-1 2 15,5-2-10-15,-1 0-1 16,-7-4 3-16,-12-3-4 15,-13-1-3-15,-11 0-91 16,-19-1-64-16,-14-16-86 0,-3-8-423 16</inkml:trace>
  <inkml:trace contextRef="#ctx0" brushRef="#br0" timeOffset="44665.5185">2279 8881 1400 0,'0'0'11'0,"0"0"2"16,105-76-13-16,-40 65 0 0,2 8 0 16,4 3 0-16,-6 10-4 15,-8 15-124-15,-5 3-106 16,-7 2-121-16</inkml:trace>
  <inkml:trace contextRef="#ctx0" brushRef="#br0" timeOffset="44992.7028">2982 9026 1097 0,'0'0'99'0,"0"0"-99"16,0 0 2-16,0 0 19 15,24 87 14-15,-21-49-26 16,0 4-4-16,0 3-5 15,4-1 0-15,-2-7-3 0,5-10 3 16,-1-12-18-16,-1-9 0 16,5-6 5-16,-1-2 13 15,6-17 3-15,0-6-2 16,1-2 18-16,2 4 21 16,0 5 20-16,0 2 8 15,-3 4-43-15,1 8 9 16,-1 4-33-16,-3 0 0 15,3 10-2-15,-2 13-6 16,2 4 1-16,0 2 5 16,3 1-42-16,0-5-27 15,0-3-59-15,9-9-81 16,3-7-163-16</inkml:trace>
  <inkml:trace contextRef="#ctx0" brushRef="#br0" timeOffset="45275.889">3728 9154 320 0,'0'0'708'15,"0"0"-694"-15,0 0-10 16,-88-5-3-16,82 22 3 16,6 9-1-16,0 2-2 15,19 3-2-15,1 0-10 16,2-4-13-16,-7-5 23 15,-6-3 1-15,-9-4 0 16,0-1 19-16,-9-3 41 16,-15-1 43-16,-7-4-23 15,-6-3-10-15,-1-3-30 16,4 0-17-16,12 0-19 0,8-4-2 16,14-8-2-16,0-7-139 15,33-6-272-15</inkml:trace>
  <inkml:trace contextRef="#ctx0" brushRef="#br0" timeOffset="45502.9323">3968 8915 752 0,'0'0'608'0,"0"0"-558"16,0 0-28-16,0 0 11 15,0 0-22-15,0 0-1 16,30 85-10-16,-13-28 3 15,-3 7 2-15,0 0-5 16,-4 1 0 0,1-8-12-16,-5-6-30 0,-2-9-6 15,-1-10-16-15,-1-11-14 16,-2-9-14-16,0-8-94 16,0-4-150-16</inkml:trace>
  <inkml:trace contextRef="#ctx0" brushRef="#br0" timeOffset="46010.4499">3885 9210 625 0,'0'0'544'0,"0"0"-472"15,0 0-32-15,0 0 49 16,0 0-29-16,0 0-48 16,119-51-12-16,-47 61-8 15,-1 3-19-15,-1-3-40 16,-4-2-35-16,1-2 22 15,-4-4-11-15,-11-2 42 16,-15 0 16-16,-19-5 33 16,-12-10 50-16,-6 2 58 15,0-1-34-15,-9-2-6 16,-10 6-23-16,-14 3-24 16,-6 4-11-16,-2 3-6 0,-3 0 1 15,7 19-3 1,7 3-2-16,12 6 7 0,9 3-3 15,9 1 2-15,0-2-3 16,15-7-2-16,17-7 9 16,6-8-5-16,4-8-5 15,-3 0-5 1,-3-21 5-16,-5-5 0 0,-9-6 1 16,-7 1 9-16,-6-2 32 15,-6 4 11-15,-3 6-8 16,0 6-4-16,0 8-11 15,0 4-4-15,0 5-19 0,0 0-7 16,3 5-5-16,5 14 0 16,2 8 5-1,2 2 0-15,1 3-43 16,-2-2-6-16,-1-4-65 0,2-3-61 16,0-9-53-16,-1-7-202 15</inkml:trace>
  <inkml:trace contextRef="#ctx0" brushRef="#br0" timeOffset="46547.309">4738 9149 1046 0,'0'0'121'16,"0"0"-49"-16,0 0 36 0,0 0-28 16,0 0-73-16,0 0-4 15,22 23-4-15,-14 1 1 16,-1-2-1-16,1-3-1 15,-1-3-26-15,2-8-17 16,0-2-11 0,4-6-4-16,1 0 45 0,4-16-6 15,-2-7 20-15,2-1 1 16,-6-1 5-16,-3 3 16 16,-2 3 23-16,-2 7 11 15,-2 5 7-15,0 6-32 16,0 1-20-16,0 0-10 15,6 16-8-15,4 4 7 16,1 1 2-16,4 0 0 0,0-4-1 16,9-4-1-16,4-2 1 15,10-8 0-15,1-3-9 16,-1 0 5-16,-4-20 0 16,-3-7 4-16,-6-5 2 15,-6-3 1 1,-5-1 3-16,-8-3 4 0,-4 1 7 15,-5 5 21-15,0 10 16 16,0 10-1-16,0 10-30 16,0 3-15-16,0 3-8 15,0 23-9-15,3 11 9 16,7 6 0-16,2 4 0 16,0 0 0-16,-3 0-10 15,0-3-40-15,-1-3-40 0,-5-7-63 16,-3-10-121-16,0-12-419 15</inkml:trace>
  <inkml:trace contextRef="#ctx0" brushRef="#br0" timeOffset="47059.6735">5172 9086 1300 0,'0'0'39'16,"0"0"-39"-1,108-7 0-15,-52 8 22 16,7 12-22-16,7 4 0 0,2-1-42 16,4-1-52-16,0-5 0 15,-12-4 1 1,-19-6 30-16,-21 0 63 16,-18-10 28-16,-6-9 64 0,-5 1 3 15,-23 0-13-15,-8 2-35 16,-9 6-18-16,-1 4-11 15,1 6 0-15,11 2 1 16,7 16-15-16,12 8 1 16,12 3-4-16,3 4-1 0,9-1 5 15,18-2-5 1,6-9 7-16,7-11-5 0,0-8-2 16,-1-2-3-16,-6-14-1 15,-6-10 4 1,-9-5 0-16,-9-4 7 0,-5 4 32 15,-4 2 9-15,0 8-9 16,0 6-5-16,0 6-1 16,0 5-19-1,0 2-4-15,0 3-10 16,0 16-1-16,3 5-3 0,6 5 4 16,0-1-3-16,0 0-1 15,0-1-29-15,0-7-40 16,-2-4-36-16,1-8-79 15,2-8-92-15,2 0-384 0</inkml:trace>
  <inkml:trace contextRef="#ctx0" brushRef="#br0" timeOffset="47424.4803">6022 9118 949 0,'0'0'187'0,"0"0"-131"15,0 0 27-15,0 0-20 16,0 0-54-16,0 0-9 15,23 43 0-15,-20-18-1 16,0 1-2-16,1-4 2 16,2-2 0-16,-1-7-2 15,-1-8-12-15,1-5-5 16,1 0 15-16,1-9 5 16,4-11 0-16,-2-5 0 0,1-1 0 15,-1-1 2 1,0 1-1-16,3 5-1 0,-2 2 0 15,-1 8 12-15,0 3 15 16,-3 6 6-16,3 2 29 16,2 0-30-16,2 10-4 15,1 6 0-15,-3 2-8 16,0 4 2-16,-2-3-15 16,-3 1-4-16,1-2-3 15,-2-1-2-15,-1-5-23 16,4-1-50-16,2-5-93 0,2-4-134 15</inkml:trace>
  <inkml:trace contextRef="#ctx0" brushRef="#br0" timeOffset="48095.6183">6436 9166 1081 0,'0'0'67'0,"0"0"-66"16,0 0 47-16,97 0 37 16,-67 0-57-16,-2 0-21 15,-6-3-7-15,-8-6 6 16,-8-6 5-16,-3-2 20 0,-3-1 7 16,0 0-7-16,0 1-4 15,-11 1-10 1,-5 6-9-16,-5 5-6 0,3 5-2 15,0 0-3-15,0 7 2 16,2 11 0-16,1 4 1 16,6 5 2-16,6 2 2 15,3 4-2-15,0-1 3 16,12-4-1-16,12-5 5 16,4-8-9-16,2-5 5 15,7-5-5-15,7-5 1 16,5 0-2-16,4 0-7 15,-3-16-2-15,-4-5 8 0,-10-5 2 16,-9-4 0 0,-8 1 0-16,-10 1 2 0,-6 4-2 15,-3 5 3-15,0 7 1 16,-3 9 8-16,-5 3-12 16,-5 0 0-16,-2 7-4 15,-1 13-3-15,1 8 7 16,6 3-2-16,6 1 2 15,3 1 1-15,3-6 1 16,18-3-2-16,4-12 0 16,3-8 0-16,4-4 0 15,1-4 0-15,-5-15 1 16,-4-8 5-16,-11-6 33 16,-8 0 0-16,-5-3-15 0,0-1-7 15,-14 4-3 1,-11 4-12-16,-2 8 3 0,2 9-5 15,1 12-1-15,4 0-24 16,7 15-31-16,9 13-54 16,4 4-86-16,4-1-126 15</inkml:trace>
  <inkml:trace contextRef="#ctx0" brushRef="#br0" timeOffset="48726.5942">7264 9104 970 0,'0'0'159'0,"0"0"-104"0,0 0 64 16,9-75 1-1,-9 72-38-15,-5 3-45 16,-7 7-37-16,-4 19-1 0,4 8-1 16,0 5 4-16,8 3-2 15,4-3 0-15,0-3 0 16,0-9-1-16,16-7 0 15,4-12-1-15,6-8 0 16,9 0 4-16,3-11 0 16,0-14-1-16,-4 0 0 15,-4-5 4-15,-8 2-4 16,-7 0 2-16,-9 5 0 0,-4 5 8 16,-2 6 9-16,0 8-17 15,0 4 4-15,0 1-7 16,0 17-11-1,0 8 10-15,0 0 1 0,7-3-9 16,5-4-12-16,12-7-3 16,9-6 10-16,7-6 4 15,12 0-2-15,3-7-21 16,-2-13 24-16,-4-6 5 16,-12-3 4-16,-10-4 3 15,-8-1-2-15,-10 1 14 16,-7 2-9-16,-2 7 17 0,0 9-2 15,-2 8-20 1,-5 7-1-16,0 2-4 0,2 18-7 16,5 8 10-16,0 5-30 15,3 0 2-15,10 0 7 16,1-5 1-16,-4-2 20 16,-2-7-1-16,-4-3 2 15,-4-2 3-15,0-7 0 16,0-1 28-16,-4 1 10 15,-11-4-10-15,-6 0 10 16,-11-2-20-16,-6-1-11 16,-4 0-10-16,-3 0-31 15,-4 0-81-15,0-11-169 16</inkml:trace>
  <inkml:trace contextRef="#ctx0" brushRef="#br0" timeOffset="50425.4537">8827 8996 1047 0,'0'0'78'16,"0"0"-37"-16,0 0 26 0,0 0 58 15,0 0-69-15,0 0-43 16,41-33-13-16,-28 52-2 15,0 7 0-15,-2 7-3 16,-2 2 1-16,0 1 2 16,-2 1-1-16,1-5-6 15,2-6-14-15,-1-7-5 0,-1-7 18 16,1-10 6-16,-1-2 4 16,3-10 15-1,3-14-4-15,2-4 15 0,-1-5 3 16,1 2-19-16,-1 3 3 15,0 1-2-15,-1 6-2 16,0 4 7 0,-2 8-12-16,5 7 3 0,5 2-7 15,5 0-3-15,12 15 3 16,1 3-5-16,5 2 2 16,4 2 0-16,3-6-21 15,-7-3 7-15,-9-6-2 16,-6-7-10-16,-11 0 12 15,-7-5 10-15,-2-15 7 16,-7-6 3-16,-3-1 0 0,0-3 18 16,0 1 2-16,-8 5-5 15,-6 7 5-15,0 3 0 16,-3 9-13-16,-4 5-5 16,4 0-5-16,-2 19 0 15,5 12-2-15,8 8-2 16,6 4 4-16,0 0-7 15,14-3 6-15,8-3-8 16,8-7-20-16,6-10-2 16,6-9 16-16,7-11-8 15,2 0 12-15,1-19 5 16,-3-11 6-16,-7-1 3 16,-6-7-1-16,-8-3 7 15,-9-2 14-15,-6 1 1 16,-10 3 13-16,-3 9-18 0,0 7 13 15,0 7 14-15,-3 11-18 16,1 1-12-16,2 4-6 16,0 0-10-16,0 21-13 15,0 10 10-15,0 9 3 16,6 5 0-16,7-2 0 16,-1 0 0-16,3-4-42 15,-1-2-29-15,2-5-40 0,4-7-53 16,3-8-118-1,4-16-250-15</inkml:trace>
  <inkml:trace contextRef="#ctx0" brushRef="#br0" timeOffset="50748.7923">10252 9025 1037 0,'0'0'44'0,"0"0"17"15,0 0 37-15,0 0 13 16,0 0-49-16,0 0-43 15,-76-39-19-15,49 65 1 16,6 5-2-16,12 2-1 16,9 4 1-16,3-1 1 15,27-4 0-15,9-9-2 16,6-12-9-16,1-8 11 0,-4-3 1 16,-9-15 3-1,-11-7 5-15,-8-8 33 0,-9 1 3 16,-5 0 4-16,0 1-21 15,-5 2-22-15,-12 8-2 16,-4 7-4 0,2 7-6-16,2 4-9 0,7 7-66 15,8 15-39-15,2 6-58 16,23 1-99-16,18-3-304 16</inkml:trace>
  <inkml:trace contextRef="#ctx0" brushRef="#br0" timeOffset="51142.2162">10791 9070 1152 0,'0'0'79'16,"0"0"-28"-16,4-76 52 15,-14 62-21-15,-4 8-35 16,-2 6-38-16,-1 5-9 16,-3 19-6-16,2 8 3 15,6 5 0-15,4 4 1 16,8 0-3-1,0-1 1-15,3-3-6 0,14-8-12 16,7-8-4-16,1-13 13 16,2-8 0-16,3 0 12 15,1-11 1-15,0-13 0 16,-1-4 0-16,-5-1 3 16,-6 1-3-16,-3 3 0 15,-9 3 30-15,-2 10 14 16,-4 5-11-16,-1 4 17 0,0 3-31 15,0 0-19-15,0 7-9 16,2 12 6-16,7 6 3 16,-2 3-4-16,2 0 8 15,2-3-4-15,2 0 0 16,-1-8-25-16,1-4-34 16,-4-7-45-16,2-6-81 15,-2-4-270-15</inkml:trace>
  <inkml:trace contextRef="#ctx0" brushRef="#br0" timeOffset="51290.8416">10928 8762 1225 0,'0'0'0'15,"0"0"-35"-15,0 0-82 16,100-20-64-16,-58 20-507 15</inkml:trace>
  <inkml:trace contextRef="#ctx0" brushRef="#br0" timeOffset="51483.7954">11191 8788 1156 0,'0'0'75'0,"0"0"-66"0,0 0 49 15,0 0 50-15,-18 80-36 16,18-41-33-16,10 7-15 15,9 1-23-15,1-2 1 16,-1-2-4-16,-5-5-58 16,-5-3-52-16,-9-8-47 15,0-5-123-15,0-11-328 16</inkml:trace>
  <inkml:trace contextRef="#ctx0" brushRef="#br0" timeOffset="52215.5784">11137 9021 981 0,'0'0'92'0,"0"0"-91"0,0 0 1 16,88 32 2-16,-48-20 12 16,-1-2-16-16,-2-5-13 15,-4-3-45-15,-3-2-27 16,-6-4 42-16,-6-14 43 15,-9 1 16-15,-6-2 66 16,-3 2 5-16,0 4-1 16,0 5-19-16,0 4-15 15,-2 4-33-15,-1 0-19 0,2 15-2 16,-1 7 1 0,2 4 1-16,3-1 0 15,15-2 2-15,9-3-2 16,10-2-3-16,5-6-10 0,3-8-31 15,1-4 35-15,-7-2-18 16,-9-18 27-16,-8-5 4 16,-8-5-1-16,-4-2 25 15,-9-2 24-15,-1 2 4 16,0 4 1-16,-7 8-10 16,-2 7-9-16,0 9 4 15,3 4-42-15,-6 11-1 16,2 22-15-16,1 15 16 15,3 12-1-15,6 15 2 0,0 9-1 16,0 2 0-16,4 5 2 16,-1-5-4-16,-3 1 2 15,0-5 0 1,0 1-1-16,2-1 3 16,-2-5-2-16,0-8 0 0,0-10-2 15,-9-16 2-15,-12-16-2 16,-19-18 1-16,-11-9 1 15,-12-20 9-15,-1-19-6 16,1-14-3-16,8-9 2 16,8-8 3-16,9-3 2 15,13 2-4-15,20 4 43 16,5 8 9-16,29 7-28 0,17 4-20 16,8 6-6-1,5 6 2-15,3 11-2 0,-3 6 11 16,-4 7-6-16,-8 5-3 15,-9 3-6-15,-5 1 2 16,-3 0-46-16,3-1-38 16,0-5-115-16,-2-5-283 15</inkml:trace>
  <inkml:trace contextRef="#ctx0" brushRef="#br0" timeOffset="52369.6089">12186 9188 1310 0,'0'0'100'16,"0"0"-89"-16,0 0-11 15,0 0-45-15,0 0-148 16,0 0-253-16</inkml:trace>
  <inkml:trace contextRef="#ctx0" brushRef="#br0" timeOffset="68200.0018">1651 11239 1187 0,'0'0'49'16,"0"0"-17"-16,0 0 3 15,0 0 34-15,0 0-36 16,0 0-33-16,12-8-14 16,10 37 8-16,7 15 10 15,-1 11-4-15,6 10 0 16,-2 5-2-16,2 5-1 16,2-2-1-16,-6-7 4 15,1-6-3-15,-9-12 3 0,-2-11-30 16,-2-14 8-1,-8-12-4-15,2-7 21 0,-6-4 5 16,3-11 3-16,0-16 14 16,0-11-16-16,-3-6 6 15,0-8 25-15,0-5-22 16,0-12 4-16,0-4-3 16,-3 0-5-16,1 7 12 15,-1 9-15-15,0 11 0 16,0 8-3-16,-1 12-1 15,1 6-8-15,4 8-77 16,2 8-31-16,3 4-153 16,3 0-484-16</inkml:trace>
  <inkml:trace contextRef="#ctx0" brushRef="#br0" timeOffset="68554.834">2731 11453 1070 0,'0'0'112'0,"0"0"-104"15,0 0-7-15,0 0 20 16,0 0 31-16,108 0-10 16,-47 0-35-16,5 0-1 15,-5 0-3-15,0 0-3 16,-9 2-38-16,-13 7-116 15,-20-4-95-15,-19-1-359 16</inkml:trace>
  <inkml:trace contextRef="#ctx0" brushRef="#br0" timeOffset="68732.9657">2745 11610 943 0,'0'0'70'0,"0"0"-68"15,0 0 27-15,0 0 92 16,116 32-43-16,-77-27-37 16,4 1-35-16,-1 0-6 15,-5 2-32-15,-8-6-179 16,-10 0-529-16</inkml:trace>
  <inkml:trace contextRef="#ctx0" brushRef="#br0" timeOffset="70207.1387">2791 11658 721 0,'0'0'132'16,"0"0"-96"0,0 0 4-16,0 0 70 0,0 0-14 15,0 0-49-15,-33-1-43 16,33 1 4-16,0 0-6 15,3-1 6-15,14 1 7 16,8-3-14-16,5 1-1 16,3 1 4-16,-5-1 1 15,3 1-5-15,-1 1 0 0,-5-1 1 16,-1 1 12-16,-4 0-10 16,-4 0 2-16,-1 0-4 15,-2 0 1-15,-2 0-4 16,-5 0 0-16,-3 0-33 15,-3 0-45-15,0 0-63 16,-12 0-7-16,-13 2 3 16,-10 0-151-16</inkml:trace>
  <inkml:trace contextRef="#ctx0" brushRef="#br0" timeOffset="70368.6651">2869 11650 337 0,'0'0'161'0,"0"0"-14"0,0 0-51 15,0 0-28-15,0 0-13 0,0 0-11 16,-44 7-16-16,77-2 19 15,6-2-8-15,7-1-15 16,-4-1-5-16,0-1-17 16,-1 0-4-16,-8 0-17 15,-6 0-337-15</inkml:trace>
  <inkml:trace contextRef="#ctx0" brushRef="#br0" timeOffset="93187.5524">5769 10956 968 0,'0'0'215'16,"0"0"-120"-16,0 0-77 15,0 0-10-15,0 0-8 16,0 0-13-16,-1 38 12 15,-25 7 1-15,-8 6 0 0,1-1 2 16,-1-1 0-16,4-6 0 16,8-6-2-1,8-9 1-15,8-7-3 0,6-13 2 16,0-5 0-16,0-3 2 16,3-4-1-16,12-17 12 15,4-8-13-15,-1-7 1 16,-3 0-4-16,0-1 3 15,-3 5 0-15,6 5 7 16,-5 7 3-16,1 6-8 16,8 9-2-16,-1 5-5 15,9 0 2-15,3 10-8 0,1 15-2 16,2 9 0-16,1 1-23 16,2 1-11-16,-2-1-16 15,-1-6-1-15,-8-5 23 16,-11-8 1-1,-5-7 18-15,-12-5 22 0,0-4 0 16,-15 0 22-16,-13 0 42 16,-13 0-11-16,-8 0 14 15,-8-4-15-15,2-2-2 16,0 3 11-16,4-1-25 16,6 4-9-16,11 0-19 15,10 0-7-15,12 1-2 16,6 11-10-16,6 4-65 0,0 3-25 15,0 0-91-15,12-7-314 16</inkml:trace>
  <inkml:trace contextRef="#ctx0" brushRef="#br0" timeOffset="95375.4099">6273 11156 824 0,'0'0'117'0,"0"0"-34"0,0 0-20 15,0-78 52 1,17 62-37-16,5 2-17 0,8 6-35 15,6 5-18-15,1 3-7 16,-1 0-2-16,-2 17 0 16,-13 9-3-16,-9 1 1 15,-11 9-1-15,-1-3 0 16,-4-2 4-16,-14-5-4 16,3-8-3-16,6-7-8 15,3-5 8-15,5-5 2 16,1-1 0-16,0 0 5 15,13-18 0-15,14-10-34 16,4-5 3-16,-1-4 24 16,-3-4 7-16,0 2 0 0,-8 3 3 15,-2 0 4 1,-10 14 30-16,-1 7-3 16,-5 8 3-16,-1 7-12 0,0 0-25 15,0 0 0-15,0 18-16 16,-1 12 16-16,-5 8 0 15,6 3-5-15,0 1 1 16,7 0 2-16,10-3 2 16,7-3 2-16,3-3-2 15,-2-2 0-15,-1-3-70 16,-5-2-74-16,-8-9-96 16,-11-5-302-16</inkml:trace>
  <inkml:trace contextRef="#ctx0" brushRef="#br0" timeOffset="95723.6247">5548 11656 1232 0,'0'0'64'0,"-101"13"-51"16,75-3-12-16,26-2 41 15,29 1 28-15,47 1-41 16,46-1-6-16,32-3-21 0,31-6 3 16,13 0-5-16,1 0 0 15,-10-7 2-15,-22-6 5 16,-29 1-6-16,-33-1-1 15,-33 1-3-15,-33 4-69 16,-21 0-26-16,-18 7-16 16,-27 1-55-16,-31 0-178 15</inkml:trace>
  <inkml:trace contextRef="#ctx0" brushRef="#br0" timeOffset="96346.6891">5948 12108 1287 0,'0'0'55'0,"0"0"-35"16,0 0-20-16,0 0 2 0,0 0 17 15,-103 14-17-15,73 26 0 16,-3 8-2-16,2 3 5 16,6 0-4-16,4-5-1 15,13-8-8 1,8-12-19-16,0-8-26 15,0-14 19-15,11-4 30 0,4-10 4 16,1-18 4-16,-1-9-4 16,2-5 0-16,-4 0 0 15,-6 1 11-15,1 6 7 16,-5 8 35-16,4 7 1 16,-2 8-14-16,1 9-19 15,4 3-21-15,8 0-6 0,12 21-27 16,9 7 14-16,5 4-4 15,3 4-46-15,2-3 13 16,-7-2-18-16,-8-3-32 16,-7-7 10-16,-18-7 3 15,-6-4 64-15,-3-5 29 16,-20 0 10-16,-14-2 112 16,-12-1-11-16,-9 1-12 15,-5-1-7-15,-4-1-20 16,6-1-16-16,8 4-10 15,13-2-20-15,16 1-13 16,15-1-13-16,6 2-5 16,12 0-101-16,27-2-34 15,15-2-185-15</inkml:trace>
  <inkml:trace contextRef="#ctx0" brushRef="#br0" timeOffset="96653.9359">6679 11854 1386 0,'0'0'67'16,"0"0"-67"-16,0 0-3 16,0 0-9-16,0 0 10 15,-13 112 0-15,7-52 2 16,0 1 2-16,3-1 0 15,-2-5 0-15,4-4-2 16,1-5 0-16,0-9-4 16,0-7 3-16,0-7 1 15,12-6-1-15,7-8 2 0,12-5-2 16,4-4 1-16,5 0-27 16,3-14-27-16,2-8-68 15,-3-7-102-15,-4-3-341 16</inkml:trace>
  <inkml:trace contextRef="#ctx0" brushRef="#br0" timeOffset="96814.9969">6443 12181 1055 0,'0'0'122'0,"0"0"-93"15,0 0-7-15,0 0 30 16,112-34-17-16,-24 24-24 15,6 0-11 1,-10-2-107-16,-10-3-215 0</inkml:trace>
  <inkml:trace contextRef="#ctx0" brushRef="#br0" timeOffset="160453.8712">3637 11492 1128 0,'0'0'115'16,"0"0"-77"-16,0 0-13 16,0 0 82-16,0 0-34 15,0 0-56-15,0 0-12 16,0 0-3-16,15-17-2 0,-2 9 1 16,8-6 2-16,0-4-2 15,3-5 0-15,4-7 2 16,-1-3 3-16,-2-4-6 15,-5-6 4-15,-4-1-4 16,-7-1 2-16,-7 2-3 16,1 1 1-16,-3 5 0 15,0 7 1-15,0 3 2 16,-6 8-1-16,-5 8-2 16,2 4 2-16,-4 5-5 15,1 2 3-15,-4 3-9 0,-1 17 4 16,2 12-1-1,8 7 6-15,4 8-2 0,3 1-1 16,1 1 1 0,20-3 1-16,5-5 1 15,7-7-1-15,2-8 4 16,1-7-3-16,0-10 0 0,-3-8-5 16,-5-1-1-16,2-5 1 15,-5-15-2-15,-5 0 2 16,-4-4 3-16,-7-1 2 15,0 2-1-15,-3 3 7 16,-3 0-11-16,-3 10 5 16,0 4 0-16,0 6 10 0,0 0-9 15,1 0-1 1,2 4-12-16,2 11-11 0,1 3 23 16,0 1-1-1,4-3 1-15,-2-2 0 0,-1-3 0 16,-2-2 0-16,-1 0 0 15,-3-2-52-15,-1-1-61 16,0-6-103 0,-7 0-283-16</inkml:trace>
  <inkml:trace contextRef="#ctx0" brushRef="#br0" timeOffset="160622.7935">4098 10962 822 0,'0'0'320'0,"0"0"-320"16,0 0-96-16,0 0-43 15,0 0 98-15,0 0-44 16,46 10-229-16</inkml:trace>
  <inkml:trace contextRef="#ctx0" brushRef="#br0" timeOffset="161118.7221">4098 10962 549 0,'103'47'121'0,"-94"-37"-57"15,-2 4 19-15,4 6-2 16,7 3 5-16,-2 8-23 16,2-1-44-16,-3 3-4 15,0 0-10-15,-6-7-3 16,-6-5-2-16,4-3 0 16,-7-10 0-16,0-6 3 0,0-2-3 15,0 0 18-15,0 0 25 16,0-14 24-16,0-7-60 15,6-1-1-15,2 1 1 16,-1 3 14-16,3 4-9 16,-2 2 15-16,1 5 6 15,2 4-16-15,5 3-17 16,0 0-5-16,8 13-1 16,-3 8 5-16,0 2-4 15,-8 3 5-15,-2 0 0 16,-4-5-6-16,-4-4 6 15,-3-4-6-15,0-7-3 16,0-3 2-16,0-3-2 16,0 0 9-16,0 0 9 15,0-15-9-15,0-7-6 0,9-1 4 16,6-1 2-16,0 1-2 16,1 5 4-16,-1 4 2 15,0 8 11-15,-3 5-7 16,3 1 4-16,3 0-12 15,-3 17-3-15,-2 5 2 16,-4 5-1-16,-9 2 2 16,0 0 0-16,-6-1-2 15,-14-3-10-15,-10-2-63 16,-3-6-87-16,-6-9-131 0</inkml:trace>
  <inkml:trace contextRef="#ctx0" brushRef="#br0" timeOffset="161439.2288">4073 10964 1120 0,'0'0'41'0,"0"0"-34"0,0 0-4 16,0 0-3-16,0 0 14 16,0 0 10-16,0 0-14 15,67 64-3-15,-43-64 5 16,-5 0 18-16,-7-3 12 16,-4-8-10-16,-6-4 4 15,-2 1-12-15,-4 1-18 16,-16 3-6-16,-6 10-3 15,-6 0-52-15,-5 7-74 16,-3 15-164-16</inkml:trace>
  <inkml:trace contextRef="#ctx0" brushRef="#br0" timeOffset="207757.8053">2897 12421 840 0,'0'0'329'0,"0"0"-298"16,0 0-29-16,0 0-4 16,0 0-7-16,-88 51 9 15,67-2 4-15,0 4 1 16,5 1-5-16,10-4 0 15,6-7 3-15,0-12-7 16,1-8 3-16,11-11-5 16,-3-9-8-16,2-3-13 15,-1-7 21-15,-1-17 3 16,0-8-7-16,0-11 10 0,-3-4 0 16,-3 1 2-1,-2-1 16-15,-1 11 3 16,0 8 23-16,0 8-8 0,0 8-9 15,3 8-4 1,5 4-23-16,4 0-7 0,6 14 2 16,4 13 0-16,2 7 5 15,-3 7-2-15,7 2-13 16,-4 3 2-16,-2-5-16 16,-5-4-16-16,-8-9 26 15,-9-5-1-15,0-8 20 16,-3-2-4-16,-15-4 9 0,-9 1-5 15,-4-2 17 1,-2-2 22-16,-3-4 19 16,3 1-23-16,0-2-7 0,8 1-19 15,6-2-7-15,5 0-4 16,7 2-8-16,7-2-115 16,0 0-163-1</inkml:trace>
  <inkml:trace contextRef="#ctx0" brushRef="#br0" timeOffset="208082.4774">3121 12364 833 0,'0'0'359'0,"0"0"-307"16,0 0-41-16,0 0-4 15,0 0-6-15,0 0 0 16,44 55-1-16,-33-14 0 16,-2 6 3-16,-2-1-1 15,-1 1-2-15,0-6 0 16,2-8 2-16,-1-5-5 16,2-11 2-16,0-3 1 15,0-8 1-15,1-4 1 16,1-2-2-16,4 0 8 15,-2 0-4-15,1-8-4 16,-1-4-62-16,-1-6-70 16,-2-2-110-16,-4-4-532 0</inkml:trace>
  <inkml:trace contextRef="#ctx0" brushRef="#br0" timeOffset="208267.1633">3022 12546 873 0,'0'0'213'16,"0"0"-147"-16,0 0-40 15,0 0 38-15,0 0-43 16,87-39-15-16,-29 39-6 16,0 0-56-16,-7 0-131 15,-14 0-190-15</inkml:trace>
  <inkml:trace contextRef="#ctx0" brushRef="#br0" timeOffset="208467.6695">3562 12536 1126 0,'0'0'61'16,"0"0"-58"-16,0 0-3 15,124-5 0-15,-61 2 0 16,1 2-2-16,0-3-116 0,-7-4-95 16,-17-4-319-1</inkml:trace>
  <inkml:trace contextRef="#ctx0" brushRef="#br0" timeOffset="208698.946">3850 12409 818 0,'0'0'71'15,"0"0"-43"-15,0 0 6 16,0 0 7-16,0 0-17 16,0 0-6-16,84 32-15 15,-56-13 5-15,-8 1 2 16,-6 2 7-16,-12 4 12 16,-2 4-3-16,-6 2 30 0,-18-1-3 15,-1-2-30-15,-2-3-9 16,5-6-10-16,8-5 0 15,5-5-8 1,9-2 4-16,0-6-115 0,14-2-201 16</inkml:trace>
  <inkml:trace contextRef="#ctx0" brushRef="#br0" timeOffset="209127.6713">4310 12383 205 0,'0'0'836'0,"0"0"-777"16,0 0-45-16,0 0 70 16,0 0-1-16,0 0-59 15,0-25-24-15,0 25-12 16,-8 14 8-16,-2 7 1 15,1 5 6-15,0 5-3 16,6 4 0-16,3 2 3 16,0 1-3-16,6-1 0 15,18-6 0-15,7-6 2 16,11-9 1-16,4-11-1 0,-1-5-2 16,-6-2-9-1,-3-23 9-15,-11-8 2 16,-4-5 1-16,-12-4 36 15,-9 2 21-15,0 2-5 16,-24 3-14-16,-13 5-27 0,-8 5-14 16,-7 12-1-16,-2 10-19 15,0 3-100-15,5 12-65 16,3 11-180-16</inkml:trace>
  <inkml:trace contextRef="#ctx0" brushRef="#br0" timeOffset="213254.9259">8010 11406 1139 0,'0'0'54'0,"0"0"-9"16,0 0-13-16,0 0 12 15,103-34 5-15,-27 34-29 16,10 0-14-16,1 6 2 16,-8 6-7-16,-2 4-1 15,-17 0 0-15,-12 3-5 16,-21-2-91-16,-23-3-143 16,-4-3-250-16</inkml:trace>
  <inkml:trace contextRef="#ctx0" brushRef="#br0" timeOffset="213430.1527">8274 11626 920 0,'0'0'280'16,"0"0"-243"-16,0 0-32 16,0 0 65-16,97 0 7 15,-57 0-51-15,1 0-24 16,-1 0-2-16,-8 6-9 15,-6 1-113-15,-10-3-184 16</inkml:trace>
  <inkml:trace contextRef="#ctx0" brushRef="#br0" timeOffset="214417.6049">9964 11278 1078 0,'0'0'95'0,"0"0"-71"16,-15-86 24-16,-11 60 41 15,-7 6-46-15,-6 8-14 16,-7 7-20-16,-4 5-7 16,1 0 5-16,7 14-5 0,11 11-1 15,13 3 5-15,12 4-6 16,6-3 0-16,9-2 0 16,23-5-3-16,11-9-1 15,6-6 3 1,5-7-28-16,1 0-13 0,-6-19-16 15,-7-10 27-15,-12-10 24 16,-11-4 7-16,-10-9 2 16,-6-1-2-16,-3-1 17 15,0-2 13-15,-6 1-3 0,-4 1 11 16,1 6-5 0,1 0-17-16,-2 10 11 0,2 8-12 15,1 12 13 1,1 10 11-16,1 8-20 15,1 0-17-15,1 15-2 16,2 19-9-16,1 13 7 0,0 7 2 16,3 7 0-16,8-1-2 15,-2 1 4-15,-1-2-2 16,-1-4 0-16,1-3-2 16,-1-4-34-16,1-4-67 15,0-9-31-15,0-10-93 16,1-10-363-16</inkml:trace>
  <inkml:trace contextRef="#ctx0" brushRef="#br0">10243 11018 1177 0,'0'0'38'0,"0"0"45"16,0 0-24-16,0 0-11 0,0 0-5 16,87-56-29-16,-56 78-14 15,-2 8 0-15,-7 4-1 16,-10 7-2-16,-5-2 2 0,-7 1-7 16,-3-5-23-16,-19-3-13 15,-2-10 14-15,-3-7 0 16,8-9 16-16,4-6 10 15,7 0 4-15,8-6 7 16,0-15-7-16,14-2-1 16,14-5-10-16,7-2-1 15,-1-1 7-15,1-1 5 16,-5-2-1 0,-7 3 2-16,-4 3 2 0,-7 5 31 15,-5 6 3-15,-5 8 6 16,-2 6-19-16,0 3-9 15,0 0-15-15,-3 13-14 16,-9 13 5-16,5 7 8 16,4 6-3-16,3 2 4 15,0-2 2-15,7 1-2 0</inkml:trace>
  <inkml:trace contextRef="#ctx0" brushRef="#br0" timeOffset="215189.0174">9602 11605 1301 0,'0'0'73'0,"0"0"-70"15,110 4-3-15,-6 5 16 16,22 1 9-16,16-1-17 16,-1-2-7-16,-6 0 2 15,-10-1-3-15,-15 1 0 16,-19 0-32-16,-26-2-89 15,-33 0-87-15,-29-1-125 16</inkml:trace>
  <inkml:trace contextRef="#ctx0" brushRef="#br0" timeOffset="215793.466">9957 12306 1181 0,'0'0'38'0,"-91"-19"-25"16,41 19-10-16,3 0 72 16,8 6-4-16,14 16-46 15,10 7-16-15,9 6-7 16,6 1-2-16,22-1-1 15,20-5-2-15,7-9-9 16,5-11-28-16,-8-10-12 16,-4-2 21-16,-11-22-1 0,-10-8 6 15,-9-7 23-15,-9-11 2 32,-3-4 1-32,0-3 54 0,0-2-2 0,-3 6 18 15,0 6-2-15,1 9-4 16,1 10-5-16,1 12-27 15,0 8-8-15,0 5-6 16,0 3-7-16,0 0-11 16,0 17-6-16,0 14-3 15,0 11 7-15,3 8 2 0,0 6 0 16,-3 0 0-16,3 0 2 16,0-3-4-1,5-6-4-15,3-8-65 0,4-7-71 16,8-15-23-16,5-11-181 15</inkml:trace>
  <inkml:trace contextRef="#ctx0" brushRef="#br0" timeOffset="216046.1633">10371 11994 456 0,'0'0'674'0,"0"0"-547"16,0 0-72-16,0 0 23 0,0 0-50 15,0 0-28-15,13 3 0 16,-6 44-3-16,0 5 6 16,1 2-5-1,1-1 2-15,0 0 0 0,4-7 0 16,1-4 2-16,2-9-4 16,6-8 0-16,1-6-60 15,4-12-26-15,0-7-56 16,-2 0-26-1,-3-10-95-15</inkml:trace>
  <inkml:trace contextRef="#ctx0" brushRef="#br0" timeOffset="216227.1264">10251 12206 996 0,'0'0'175'0,"0"0"-137"15,100-10-16-15,-42 3 74 16,6 0-49-16,0-2-31 16,0 0-16-16,-4-2-29 15,-14-2-125-15,-18-6-339 16</inkml:trace>
  <inkml:trace contextRef="#ctx0" brushRef="#br0" timeOffset="254604.1386">1699 14979 814 0,'0'0'623'16,"0"0"-565"-16,0 0-49 15,0 0 27-15,0 0 32 16,0 0-24-16,0 0-42 0,3-43 0 16,19 72-4-1,8 11 3-15,9 14-1 0,1 3 0 16,-1 6 1-16,-2-1-3 15,-13-4-3-15,-3-5 3 16,-9-7-1-16,-3-11-36 16,0-10-56-16,4-13-74 15,1-12-102 1,8-5-373-16</inkml:trace>
  <inkml:trace contextRef="#ctx0" brushRef="#br0" timeOffset="254827.9476">2154 14939 837 0,'0'0'367'0,"0"0"-296"0,0 0-71 15,0 0 0-15,0 0 7 16,-30 83 46-16,18-31-14 16,0 3-17-16,3-4-10 15,3-2 7-15,-1-5-14 16,4-5-2-16,0-2 3 15,3-5-12-15,0-8-29 16,3-11-160 0,15-10-217-16</inkml:trace>
  <inkml:trace contextRef="#ctx0" brushRef="#br0" timeOffset="255366.6097">2237 15279 1170 0,'0'0'117'15,"0"0"-88"-15,0 0-15 16,0 0 36-16,0 0-32 16,94-11-18-16,-37 11-3 15,2 0-6-15,-6 0-21 16,-7-10-1-16,-10-7 6 16,-12-4 25-16,-12-6 0 15,-12 0 1-15,0-2 24 16,-14 4 12-16,-11 4 4 15,-5 7 4-15,-1 2-23 16,-2 9-2-16,2 3 2 16,-1 12-21-16,1 20 2 15,4 9-3-15,5 9 3 0,13 5-2 16,9 2 3 0,0-4-4-16,20-7 3 15,18-11 1-15,13-12-8 16,12-10-15-16,5-13-33 0,-2-4 2 15,-4-23 12-15,-5-10 35 16,-9-10-2-16,-9-9 10 16,-5-5-2-16,-10-2 10 15,-6 4 16-15,-8 5 16 16,-5 7-5-16,-5 13 18 0,0 15-6 16,0 10-20-1,0 9 0-15,0 0-32 0,0 10-8 16,-3 17-4-16,-5 15 5 15,1 7 7-15,1 4 0 16,2 0-1 0,4 0 1-16,0-2-56 15,17-3-45-15,7-12-97 0,12-12-94 16,-2-14-475-16</inkml:trace>
  <inkml:trace contextRef="#ctx0" brushRef="#br0" timeOffset="255682.8513">3252 15106 835 0,'0'0'254'0,"0"0"-143"0,0 0-39 15,0 0 8-15,0 0-34 16,0 0-44-16,-87 25 3 16,65 21 2-16,10 1-7 15,9 2 2-15,3-4-3 16,15-5 2-16,12-13 6 15,10-10-7-15,1-14-26 16,-1-3 12-16,-6-14 9 16,-8-16 5-16,-7-7 14 15,-7-4 18-15,-9 1 34 16,0 1-3-16,-6 8-33 16,-12 9-8-16,0 8-22 15,0 12 0-15,3 2-4 16,2 12-17-16,10 18-48 0,3 9-37 15,22 0-133 1,17-4-164-16</inkml:trace>
  <inkml:trace contextRef="#ctx0" brushRef="#br0" timeOffset="256096.896">3770 15190 1061 0,'0'0'95'16,"0"0"-54"-16,0 0 37 15,-17-74 41-15,-2 74-46 16,-5 0-73-16,3 21 1 0,2 13-3 16,5 5-3-1,10 5 5-15,4 0 0 0,0-4-2 16,12-4 2 0,7-11-1-16,4-6 3 15,5-8 7-15,5-8-7 0,5-3 1 16,3-6 2-16,-2-15-2 15,-5-7-1-15,-1-6-2 16,-6-3 0-16,-10-3 6 16,-6 4-2-16,-8 5 17 15,-3 9 27-15,0 8-19 16,0 9-6-16,0 5-9 0,0 0-14 16,0 13-7-16,0 13-8 15,0 10 15-15,0 0 0 16,3 1 1-16,7-5-4 15,1-4 3-15,-2-5 0 16,4-4-3 0,2-6-54-16,-2-11-124 0,-8-2-165 15</inkml:trace>
  <inkml:trace contextRef="#ctx0" brushRef="#br0" timeOffset="256225.0645">3816 14750 1016 0,'0'0'0'0,"0"0"-192"15</inkml:trace>
  <inkml:trace contextRef="#ctx0" brushRef="#br0" timeOffset="256429.0757">4301 14787 1198 0,'0'0'88'0,"0"0"-81"15,0 0-4-15,0 0 66 16,-18 79-3-16,18-22-29 16,6 10-29-16,10 1-2 15,1-6-6-15,-4 1-19 16,-5-9-118-16,-8-6-120 15,0-11-278-15</inkml:trace>
  <inkml:trace contextRef="#ctx0" brushRef="#br0" timeOffset="257116.5841">4228 15098 1096 0,'0'0'101'16,"0"0"-46"-16,0 0 14 15,0 0 18-15,0 0-53 16,97-26-28-16,-54 47-6 0,0 0-9 16,-7-1 9-1,-7-5-44-15,-10-3-4 0,-7-7 12 16,-9-3-8 0,1-2 44-16,-4 0 27 15,3-9-11-15,-3-1 47 16,3 4-2-16,-3 0 0 0,0 6-10 15,0 0-26-15,3 0-25 16,5 0-5-16,8 15-11 16,8 5 16-16,6 4 0 15,7-2-9-15,2-3-20 16,0-9-16-16,1-9 5 0,3-1 19 16,-7-11 16-1,-6-17 5-15,-11-7 3 0,-10-4 29 16,-9-2 32-16,0 2-7 15,-6 2-25-15,-7 12-6 16,5 9-9 0,2 10 2-16,3 6-19 15,-1 12-7-15,0 26-4 16,2 18 3-16,2 18 8 0,0 15 0 16,0 7 0-16,3 6-2 15,-3 4 1-15,0 2 1 16,0 2 1-16,0 2-1 15,0 0 0-15,0-9-2 16,0-11-7-16,0-24 2 16,-9-24 2-16,-11-19-7 0,-15-24 10 15,-10-5 0-15,-15-32 2 16,-13-24 0-16,-7-19 1 16,-2-12-5-16,10-2-2 15,20 6 6-15,35 14 7 16,17 8-4-16,30 11 2 15,30 7 2-15,13 8-4 16,10 7 6-16,0 6-9 16,-9 6-3-16,-13 5 1 15,-13 0 1-15,-11-4-85 16,-7-8-190-16</inkml:trace>
  <inkml:trace contextRef="#ctx0" brushRef="#br0" timeOffset="257692.131">5840 15229 1312 0,'0'0'75'16,"0"0"-69"-16,0 0 77 16,0 0-11-16,108-23-46 15,-29 23-11-15,13 14-11 16,4 2-1-16,-4 0-6 15,-14 0 1-15,-20 1-85 16,-26-6-128-16,-32-2-174 16</inkml:trace>
  <inkml:trace contextRef="#ctx0" brushRef="#br0" timeOffset="257881.2526">5802 15381 951 0,'0'0'102'0,"0"0"-97"15,0 0 100-15,125 42 42 16,-50-32-27-16,8-3-61 16,4-1-30-16,-7-4-21 15,-17-2-6-15,-11 0-2 16,-21 0-33-16,-14-2-114 16,-10-10-125-16,-7 0-341 15</inkml:trace>
  <inkml:trace contextRef="#ctx0" brushRef="#br0" timeOffset="259560.1176">3792 14723 1047 0,'0'0'85'16,"0"0"-60"-16,0 0-25 15,0 0 0-15,0 0 11 16,0 0-3-16,-45 58-2 0,65-38-1 16,13-9-2-16,4-8 9 15,-3-3 22-15,-4-1 29 16,-12-14 1-16,-8-3 3 16,-10-3-14-16,-5 0-20 15,-25 3-33-15,-14 5 0 16,-9 10-10-16,0 3-29 15,7 13-74-15,18 15-60 16,20 3-146-16</inkml:trace>
  <inkml:trace contextRef="#ctx0" brushRef="#br0" timeOffset="260410.803">7616 15079 1072 0,'0'0'250'0,"0"0"-221"16,0 0-29-16,0 0 0 16,-95-48 19-16,45 48-11 15,-2 2-6-15,3 12-4 16,16 0-1-16,15 2 3 16,18 3 0-16,0 1-3 15,28 5-1-15,11 2 6 16,8-1-2-16,-1 3 0 15,-4-3 2-15,-10-2-1 16,-11-2-1-16,-12-5-5 0,-9-2 5 16,-12-5-3-1,-27-7 3-15,-17-3 4 16,-9 0 2-16,4 0 5 16,8-4-10-16,15-2 1 0,16 2-4 15,22-2-97-15,11-2-77 16,39-4-219-16</inkml:trace>
  <inkml:trace contextRef="#ctx0" brushRef="#br0" timeOffset="260931.9144">7971 15133 1259 0,'0'0'140'0,"0"0"-126"0,0 0-10 15,0 0 30-15,0 0 4 16,0 0-34-16,-16 75 4 15,13-26-5-15,3 6 1 16,0-1-7-16,0 1 3 16,0-5 0-16,0-5 2 15,0-7-1-15,0-5-2 16,0-8-1-16,0-8-17 16,0-7-1-16,0-6-9 15,0-4 21-15,-2 0 8 16,-1-6 8-16,-1-12 3 15,-2-10-11-15,-3-6 1 16,1-7-4-16,-1-7 3 16,3-5 0-16,2-4 4 15,4-1-3-15,0 4 2 0,1 4-3 16,16 11 0-16,5 9 0 16,6 11 0-16,5 9-1 15,6 10 0-15,6 0-7 16,0 20 4-16,0 7 3 15,-10 5-13-15,-9 7 14 16,-18 0-8-16,-8 1 2 16,-23-8 6-16,-25-7 0 15,-6-11 3-15,-6-6 2 16,7-8-4-16,9 0 15 16,13-3-8-16,15-9-6 15,16-3-2-15,1 0-35 16,32-2-135-16,19 4-118 15,14 1-2-15,3 8-119 16</inkml:trace>
  <inkml:trace contextRef="#ctx0" brushRef="#br0" timeOffset="261183.8972">8393 15269 709 0,'0'0'199'0,"0"0"-83"16,125-21-43-16,-72 11 1 16,-1-1-17-16,0-4-8 15,-10-3-32-15,-8 1 7 16,-13 1 2-16,-12-2 27 15,-9 6 14-15,-1 1-33 16,-25 2-19-16,-11 8-14 16,-5 1 3-16,1 2-4 0,6 17 6 15,10 7-3 1,11 4 1-16,8 6-4 16,6 0 0-16,11 0 5 0,22-1-4 15,13-7 4 1,8-5-5-16,11-7-13 0,8-6-78 15,4-8-143-15,-3-2-194 16</inkml:trace>
  <inkml:trace contextRef="#ctx0" brushRef="#br0" timeOffset="261865.7447">9042 15240 1059 0,'0'0'132'0,"0"0"-132"0,0 0 6 16,0 0-6-16,0 0 45 15,99 28-27-15,-46-19-12 16,0-7-5-16,-6-2 2 16,-11 0 8-16,-17-10-11 15,-14-7 14-15,-5-3 5 16,-21-4 8-16,-16 0 26 16,-12 5-10-16,-8 6-12 15,-4 6-11-15,10 7-8 16,8 0 1-16,15 17-13 15,14 11-3-15,14 8 2 16,21 3 2-16,31 0 0 0,21-2-1 16,15-7-7-16,11-6-72 15,2-7-47-15,-2-8 91 16,-7-8-9-16,-11-1-1 16,-14-10 20-16,-15-15 25 15,-10-10 20-15,-14-7 66 16,-13-2 9-16,-15 4-24 15,0 3-9-15,-34 9-5 16,-11 8-37-16,-7 9-9 16,1 10-11-16,5 1 0 15,10 11-2-15,15 15 0 0,12 5-3 16,9 2 4 0,6-1 1-16,27-7 0 15,10-6 2-15,2-10-2 16,-2-9 4-16,-9-3-4 15,-4-20 6-15,-9-14 0 16,-4-9 4-16,-11-11 0 0,-6-10-8 16,-3-10-1-16,-18-3 5 15,0 4 22-15,-3 8-3 16,6 17 4-16,3 18 1 16,5 13-5-16,5 9-11 15,4 11 3-15,1 0-17 16,0 17-8-16,0 18 7 15,0 24 1-15,1 13 0 16,8 6 0-16,0 3 3 16,-1-5-7-16,-1-3 4 0,5-1-36 15,3-8-28-15,6-5-74 16,4-16-224 0</inkml:trace>
  <inkml:trace contextRef="#ctx0" brushRef="#br0" timeOffset="262915.8738">10798 15066 1330 0,'0'0'64'0,"0"0"-64"0,0 0-11 16,0 0 4-16,0 0 5 16,0 0 2-1,24 89 2-15,-12-55 0 0,0-1-4 16,6-6 1-16,0-3-1 16,7-12 2-16,-1-7-25 15,0-5 8-15,-3-3 13 16,0-18 2-16,-4-4 2 15,-6-2 3-15,-6 2-2 16,-4 4 26-16,-1 4 19 16,0 7-13-16,0 4-7 15,0 6-18-15,0 0-8 16,0 17-16-16,0 10 2 16,18 6 13-16,10-2 1 15,8-3-14-15,6-8-13 16,2-5 4-16,-3-9 18 0,-10-6 1 15,-7-6 4-15,-13-14 16 16,-10-8 22 0,-1-4 35-16,-18-5-47 0,-19-1-24 15,-8 3-4 1,-4 9-2-16,10 9-6 0,8 10-45 16,13 7-110-16,18 2-117 15,6 16-396-15</inkml:trace>
  <inkml:trace contextRef="#ctx0" brushRef="#br0" timeOffset="263120.9514">11553 15061 1312 0,'0'0'87'15,"0"0"-79"-15,0 0 26 16,0 0-17-16,0 0-9 15,18 80 11-15,2-38-12 16,-1-1-3-16,-1-2-4 16,-8-4-1-16,-5-7-71 15,-5-8-88-15,0-14-130 16</inkml:trace>
  <inkml:trace contextRef="#ctx0" brushRef="#br0" timeOffset="263255.8496">11343 14770 1106 0,'0'0'0'16,"83"1"-339"-16</inkml:trace>
  <inkml:trace contextRef="#ctx0" brushRef="#br0" timeOffset="263448.9975">11737 14840 1019 0,'0'0'169'0,"0"0"-129"16,0 0-26-16,0 0 26 16,0 0 47-16,7 109-19 15,17-50-46-15,1-2-16 16,-1-4 2-16,-4 0-8 15,-4-6-11-15,-4-6-102 16,-6-10-121-16,-6-11-143 16</inkml:trace>
  <inkml:trace contextRef="#ctx0" brushRef="#br0" timeOffset="263920.6475">11653 15054 1156 0,'0'0'35'15,"0"0"-35"-15,0 0 9 16,130-11 1-16,-72 15-10 16,6 1 5-16,-5-5-4 15,-10 0 0-15,-13-9-1 16,-14-10 12-16,-10-7-10 16,-12-4 97-16,0 3-19 15,0-1-1-15,-5 11-40 16,-7 7-13-16,-1 10-12 15,-2 7-14-15,4 25-17 16,0 11 15-16,6 7-4 16,5 0 5-16,0-2-9 0,18-9-1 15,3-7-20-15,4-9-13 16,2-11-22-16,0-12 28 16,1 0 8-16,-1-22 30 15,-3-7 1-15,-1-5 5 16,-4-3 36-16,-3 5 11 15,-2 5-1-15,-7 10 3 16,1 8-21-16,-1 9 0 16,5 0-29-16,9 22-4 15,1 7-1-15,2 7 0 16,0 2-1-16,-3 1-1 16,4-2-1-16,4-1-4 15,1-5-82-15,-1-10-132 16,1-13-222-16</inkml:trace>
  <inkml:trace contextRef="#ctx0" brushRef="#br0" timeOffset="264680.9165">13809 15279 1221 0,'0'0'75'16,"-9"-88"-45"-16,-22 52 36 15,-10 3 28-15,-11 9-37 16,-7 10-34-16,-3 12-14 0,-2 2-2 16,6 16-7-1,9 15-3-15,10 5 1 0,18 3-3 16,14 3 5-16,7-5-7 15,28-4 3-15,23-8-4 16,17-14 1-16,13-9-34 16,5-2 8-16,-8-27-13 15,-12-13 31-15,-16-9 10 16,-17-9 5-16,-12-4 29 16,-15-2-16-16,-6 0 20 15,0 9 22-15,-13 13-48 16,-1 17 43-16,1 19-44 15,-1 6-6-15,-1 21-2 16,-1 19-8-16,5 16 8 16,8 6 0-16,3 5 0 0,13-3 2 15,18-4 0-15,11-7-10 16,8-11-14-16,4-11-30 16,-3-16-30-16,-5-15 9 15,-9 0 20 1,-8-25 47-16,-10-13 8 0,-8-7 3 15,-8-4 33-15,-3 1 14 16,0 5 12-16,-5 14 6 16,-1 10-15-16,3 14-11 15,1 5-42-15,2 5-5 16,0 16-12-16,0 12 16 16,5 5 1-16,6 2 0 15,2-2 3-15,-1-6-9 0,0-5-69 16,0-10-91-1,-5-14-190-15</inkml:trace>
  <inkml:trace contextRef="#ctx0" brushRef="#br0" timeOffset="264811.1496">14176 14814 781 0,'0'0'315'15,"0"0"-315"-15,0 0-202 16,36 74-123-16</inkml:trace>
  <inkml:trace contextRef="#ctx0" brushRef="#br0" timeOffset="265721.5444">14412 15094 1204 0,'0'0'38'0,"0"0"-38"16,0 0 0-16,103 72 0 15,-78-30 5-15,-7-3-2 16,-11-3-2-16,-7-9-1 0,0-10-1 16,-3-10-3-16,-10-7 3 15,-2 0 1-15,4-18 24 16,0-12-6-16,6-7 45 15,5 0-4-15,0-2-31 16,6 9 3-16,12 5-28 16,6 9-2-16,0 7 5 15,1 7-6-15,1 2-4 16,0 7 3 0,4 11-12-16,0 6 12 0,7-2-27 15,1-1-29-15,2-8 12 16,-3-5 1-16,-4-8 32 15,-2 0 12-15,-5-14 2 16,-10-7 7-16,-4-3 22 16,-11 0 16-16,-1 0 18 0,-10 1-27 15,-16 6-25-15,-9 5-10 16,-4 12-3-16,2 0 0 16,5 16-7-16,6 11 3 15,10 7 3-15,9 5-2 16,7 0 3-16,18-1 0 15,18-3 0-15,9-10-3 16,6-11-16-16,4-8-42 16,6-6 30-16,2 0-20 15,-1-14 22-15,-5-11 26 16,-11-6 6-16,-7-5-2 16,-10-3 7-16,-9-4 22 15,-8-1 2-15,-12 5-3 0,-6 4 5 16,-20 14-8-1,-7 14-21-15,-3 7-5 16,3 14-10-16,5 19 1 0,9 9 9 16,9 5 0-16,10 2 6 15,2-2 11-15,19-8-12 16,4-9 11-16,8-10-1 16,6-9 6-16,10-7 2 15,6-4-8-15,9 0 3 16,0-12-13-16,0-13-2 15,-3-10 1-15,-11-9 0 16,-12-9-1-16,-13-11-3 0,-12-7-6 16,-10-2 4-1,-3 4-3-15,-2 14-1 16,-10 20 2-16,1 17 4 0,2 16-5 16,-1 2 4-16,-3 13-25 15,1 24 26-15,5 15 1 16,4 11-1-1,3 5 4-15,9-4-4 0,9-4-2 16,3-4-1-16,-2-9-15 16,-3-6-127-16,-2-13-85 15,-8-12-270-15</inkml:trace>
  <inkml:trace contextRef="#ctx0" brushRef="#br0" timeOffset="265891.1142">15544 15111 872 0,'0'0'326'15,"0"0"-316"-15,109 0-10 16,-54 5 0-16,2-1-3 16,-2-3-77-16,-6-1-175 15,-7 0-243-15</inkml:trace>
  <inkml:trace contextRef="#ctx0" brushRef="#br0" timeOffset="266043.7949">15984 15059 804 0,'0'0'214'0,"0"0"-56"16,0 0-56-16,0 0-1 0,0 0-88 15,0 0-13-15,16 28 0 16,-7 3 14-16,2 3-5 16,-2-3 1-16,0-2-9 15,-3-3 4-15,-6-5-10 16,0-7-58-16,0-14-244 15</inkml:trace>
  <inkml:trace contextRef="#ctx0" brushRef="#br0" timeOffset="266207.0186">16066 14729 1241 0,'0'0'0'0,"0"0"-477"16</inkml:trace>
  <inkml:trace contextRef="#ctx0" brushRef="#br0" timeOffset="266487.2496">16424 14998 1163 0,'0'0'36'0,"0"0"-35"16,0 0 32-16,-89 47 31 15,77-13-2-15,10 1-32 16,2 2-10 0,8-5-4-16,17-6-14 0,7-9 16 15,0-9-9 1,0-8 5-16,-4 0 19 0,-7-22 21 15,-9-10-15-15,-11-5-17 16,-1-8-22-16,-25-6-2 16,-12 2-6-16,-4 6-45 15,4 13-64-15,10 17-91 16,12 13-267-16</inkml:trace>
  <inkml:trace contextRef="#ctx0" brushRef="#br0" timeOffset="266848.8725">16590 15029 1060 0,'0'0'165'16,"0"0"-101"-16,0 0-58 15,0 0 8-15,0 0 37 16,0 0-11-16,34 92-35 16,-28-58-5-16,-1-5 0 15,-1-5 0-15,-1-9-3 16,-1-8-13-16,2-7-22 15,0 0 30-15,4-18 7 16,4-8 1-16,4-2-2 16,5 0 2-16,2-2 2 0,5 4 14 15,5 6 30 1,3 3 12-16,2 13-21 16,0 4 2-16,-2 0-22 0,-7 19-5 15,-5 9 0-15,-7 8-5 16,-10 5-7-16,-6 4 0 15,-1 1 0-15,-3 2-4 16,-17-3 1-16,-12-2-2 16,-8-9-80-16,-11-9-174 15,-5-16-326-15</inkml:trace>
  <inkml:trace contextRef="#ctx0" brushRef="#br0" timeOffset="267509.2337">14198 14733 677 0,'0'0'48'15,"0"0"-4"-15,0 0-22 16,0 0 55-16,0 0 13 15,0 0 10-15,-17 58 18 16,31-58-24-16,0-4-3 16,-1-7 2-16,-5-1-48 0,-5-2-14 15,-3 4-22-15,0 2-9 16,0 3-24-16,-9 1-159 16,-6 2-293-16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8T04:43:39.27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5135 3589 805 0,'0'0'102'0,"0"0"-56"16,0 0-42-16,0 0 42 15,0 0 67-15,0 0-48 16,0 0-39-16,0 0-6 16,0 0-15-16,-10 13-3 15,24-4-2-15,7 1-1 16,5 5-2-16,-1 1 3 15,5 2 0-15,0 0 0 0,-5-4 0 16,2 1-3-16,-5-5-2 16,-5-2-15-16,-3-6 17 15,-3-2 3-15,1 0 1 16,1-5 8-16,2-10-2 16,6-6 3-16,1 1-5 15,3-4 4-15,3 3 6 16,3 3-4-16,4 3-8 15,3 4 2-15,4 6-2 0,7 5-6 16,2 0 1 0,1 0-6-16,-1 9 8 0,-3 5-4 15,-5 0 2-15,-4-1 0 16,-8-4 3 0,-1-4-1-16,-8-3 1 15,-2-2 2-15,-3 0 3 16,-1 0-3-16,0-9-2 0,-3 2 11 15,2 1-2-15,0 1 6 16,3 5-16-16,7 0-5 16,1 0 5-16,8 13-4 15,2 1-2-15,1 0 3 16,2 0-3-16,-3-5 1 16,1-2-10-16,-7-4 5 15,-6-3 10-15,-2 0 3 0,0-13 2 16,-3-5 2-1,0-1 0-15,-4-3 10 0,1 6 1 16,-2 3-8 0,-1 6 2-16,2 7-12 0,4 0-8 15,2 2 3 1,3 18-4-16,3 2 6 0,0 1-4 16,-2-1-22-16,-1-6 8 15,1-4 7-15,-2-7 7 16,1-5 5-16,-2 0 4 15,3-5 6-15,2-9 1 16,-1 0 3-16,1-2 20 16,-1 2-11-16,4 2-8 15,0 1 2-15,1 4-12 0,1 4 1 16,-4-1-4-16,0 4 2 16,-4 0-5-16,-4 0-1 15,-4 0 2-15,-4 0-1 16,-3 5 0-16,-5 2 1 15,-4 3-34 1,0 0-67 0,0-3-51-16,-16-3-259 0</inkml:trace>
  <inkml:trace contextRef="#ctx0" brushRef="#br0" timeOffset="7273.157">20191 3927 1022 0,'0'0'64'15,"0"0"-61"-15,0 0 1 16,0 0 69-16,0 0 43 16,0 0-48-16,138 12-68 15,-20-3 0-15,26 2 2 16,8-1 1-16,-2 0 0 0,-13 2 2 31,-24-5-4-31,-14 2-2 0,-17-3 0 0,-11 1-36 16,-14 1-60-16,-17-4-104 15,-14-1-237 1</inkml:trace>
  <inkml:trace contextRef="#ctx0" brushRef="#br1" timeOffset="18808.6151">550 9039 198 0,'0'0'988'0,"85"-29"-988"16,-4 3-31 0,23-7 16-16,13-1 15 0,2-5 3 15,-1 4 21-15,-15 4-17 16,-27 3 14-16,-31 6-4 16,-26 2-15-16,-19 2 64 15,-12 1-26-15,-33 5-35 16,-20 8 5-16,-20 4-6 15,-12 0-2-15,1 18 12 16,13 5-11-16,17 7 3 16,24 3-6-16,26 7-3 15,16 3-3-15,22 10 11 0,32 2-5 16,13 0 0-16,2 3-3 16,-13-2-14-16,-21-1-30 15,-26-5-6-15,-9-10 33 16,-39-10 5-16,-18-11 15 15,-13-11 9-15,-6-8 2 16,-2 0 57-16,8-10-21 16,9-6-28-16,15-1 2 15,19-1-18-15,27-3-4 16,30-5 1-16,46-5-182 16,18 1-137-16,4 4-329 15</inkml:trace>
  <inkml:trace contextRef="#ctx0" brushRef="#br1" timeOffset="19056.5311">1323 9082 689 0,'0'0'459'16,"0"0"-449"-16,0 0-10 0,0 0 0 15,0 0 22-15,-97 101 17 16,91-71-31-16,6-5 6 16,1-2-11-16,24-6-2 15,10-10 25-15,4-7-16 16,-5 0 11-16,-10-20 23 15,-10-4 6-15,-14-5 19 16,0-4-29-16,-20-1-11 16,-10 2-5-16,-7 4-21 0,3 3-3 15,11 8 0-15,7 5-4 16,13 2-60-16,3 2-97 16,19-4-146-16</inkml:trace>
  <inkml:trace contextRef="#ctx0" brushRef="#br1" timeOffset="19321.1081">1669 8581 1268 0,'0'0'122'0,"0"0"-66"16,0 0 15-16,0 0-6 15,0 0-57-15,0 0-8 0,0 49-4 16,0 17 1-1,6 14 3-15,3 10 0 0,-3 1 0 16,0 2-2-16,-6 1 6 16,0-6-4-16,0-6 0 15,3-11-9-15,0-14-15 16,0-17-55-16,-1-13-46 16,-2-11 12-1,0-16-114-15,0 0-253 0</inkml:trace>
  <inkml:trace contextRef="#ctx0" brushRef="#br1" timeOffset="19698.2316">1851 8753 1097 0,'0'0'61'0,"0"0"-27"16,0 0-19-16,0 0-14 15,0 0 0-15,0 0-2 16,45 38-4-16,-29-7 5 16,-5-2 1-16,-1-5 7 15,2-4-10-15,4-8 2 16,1-6 0-16,1-6 7 16,-3-2-7-16,-2-16 14 15,1-7 1-15,-3 0 8 16,0 0 39-16,-5 4 1 15,0 3-9-15,-6 10 9 16,3 5-38-16,-3 3-3 0,0 0-21 16,3 0-1-16,1 0-10 15,2 10-13-15,2 6 8 16,1-1-19-16,7 1-89 16,2-4-6-16,6-8-124 15,6-4-355-15</inkml:trace>
  <inkml:trace contextRef="#ctx0" brushRef="#br1" timeOffset="19818.0321">2300 8732 1080 0,'0'0'101'0,"0"0"-70"15,0 0 31 1,0 0 26-16,0 0-87 0,0 0-1 16,9-3-30-16,-3 21-133 15,0 3-221-15</inkml:trace>
  <inkml:trace contextRef="#ctx0" brushRef="#br1" timeOffset="19977.394">2314 9016 1185 0,'0'0'89'15,"0"0"-71"-15,0 0-18 0,0 0-8 16,0 0 7-16,0 0-197 15,62 15-367-15</inkml:trace>
  <inkml:trace contextRef="#ctx0" brushRef="#br1" timeOffset="20539.5271">1025 9694 862 0,'0'0'116'0,"0"0"-116"15,0 0 15-15,0 0 58 16,113 9-6-16,-30-9-36 15,13 0-17-15,7 0 12 16,4-6 13-16,-13 2-8 16,-8 1-11-16,-14 3-20 0,-1 0-26 15,-13 0-56-15,-18 0-109 16,-22 0-397 0</inkml:trace>
  <inkml:trace contextRef="#ctx0" brushRef="#br1" timeOffset="20765.2839">956 9794 994 0,'0'0'68'16,"0"0"-61"-16,0 0-3 15,0 0 11-15,0 0 72 0,0 0-41 16,128 55-42-16,-35-53 2 15,7 1-2-15,-2-3-3 16,-11 0-2-16,-19 0-43 16,-24 0-217-16,-22 0-306 15</inkml:trace>
  <inkml:trace contextRef="#ctx0" brushRef="#br1" timeOffset="30245.1812">7064 4835 1071 0,'0'0'99'16,"0"0"-93"-16,0 0 3 16,0 0-8-16,0 0 30 15,0 0 22-15,0 0-51 16,131 7-2-16,-59 2-3 15,8 0-89-15,1-2-125 16,4-4-196-16</inkml:trace>
  <inkml:trace contextRef="#ctx0" brushRef="#br1" timeOffset="30624.5647">8753 4940 902 0,'0'0'46'0,"0"0"-43"16,94 0-4-1,-39 0 5-15,8 0 15 0,4 0-17 16,-1 0 4-16,-7 0-6 15,-13 0 0-15,-11 0-30 16,-13 0-118-16,-13 0-183 16</inkml:trace>
  <inkml:trace contextRef="#ctx0" brushRef="#br1" timeOffset="39458.4388">23608 8016 651 0,'0'0'71'16,"0"0"-46"-16,0 0-1 16,0 0 44-16,0 0-4 15,0 0 5-15,0 0-50 16,17-19-14-16,-17 17 3 16,0 2-4-16,0 0-8 15,0 0-49-15,0 0-71 16,0-4-116-16</inkml:trace>
  <inkml:trace contextRef="#ctx0" brushRef="#br1" timeOffset="45089.9395">24161 4659 468 0,'0'0'136'0,"0"0"-75"16,0 0 12 0,0 0 3-16,0 0 20 0,0 0 0 15,0 0-63-15,-52-24-6 16,52 24-7-16,0 0-18 15,0 0 11-15,2 0-2 16,19 0-8-16,11 0 7 16,13 6-8-16,6 4 3 15,0-2-5-15,0-1 4 16,-1-1-6-16,-3 0 2 16,-1-2-9-16,-8 2-11 0,-6-2-78 15,-10 2-50 1,-13-2 1-16,-9-2-165 0</inkml:trace>
  <inkml:trace contextRef="#ctx0" brushRef="#br1" timeOffset="45282.0612">24120 4779 487 0,'0'0'306'0,"0"0"-254"15,0 0-49-15,97 0 0 16,-47 0 47-16,3 0-14 16,-4 2-22-16,-3 6-14 0,-12 1-12 15,-11-1-75-15,-14-3-243 16</inkml:trace>
  <inkml:trace contextRef="#ctx0" brushRef="#br1" timeOffset="49801.1892">9160 6692 1107 0,'0'0'13'0,"0"0"-13"16,140-32-17-16,-50 24 17 0,8 4 1 15,1 4-1 1,2 4-1-16,-10 12-202 0,-7-4-291 16</inkml:trace>
  <inkml:trace contextRef="#ctx0" brushRef="#br1" timeOffset="50074.0093">10943 6834 1120 0,'0'0'11'0,"0"0"-11"16,0 0-43-16,121-18 41 15,-38 12 2-15,13 2 8 16,2 1 1-16,-5 3-9 16,-13 0-25-16,-20 0-171 15,-20 0-280-15</inkml:trace>
  <inkml:trace contextRef="#ctx0" brushRef="#br1" timeOffset="51265.5553">16668 6723 480 0,'0'0'9'16,"0"0"-9"0,0 0 0-16,0 0 4 0,-85-8 41 15,55 4 34-15,3 2-1 16,-2-3-8-16,2 1-11 15,-1 2-10-15,3 1 0 16,0-1-12-16,5 2-18 16,5 0-12-16,6 0-3 15,6 0 13-15,3 0-17 16,0 0 11-16,0 0 6 0,23 0-8 16,18 0-1-1,20 3-8-15,17 2 1 0,13-1 4 16,13-2-3-16,10 0-2 15,10 0 3-15,8-2-1 16,4 2-4 0,-3 0 1-16,-2 0 1 0,-2 0-1 15,-7-1 2 1,-7-1 3-16,-5 1-4 0,-1 1 3 16,-9 0-3-16,-10 0 0 15,-17 0 2-15,-19-1-3 16,-23 1 2-16,-16-1 0 15,-8-1-1-15,-7 0-1 16,0 1-2-16,0 1-17 16,-10 3-29-16,-8 5-65 0,-3-4-129 15</inkml:trace>
  <inkml:trace contextRef="#ctx0" brushRef="#br1" timeOffset="58661.5065">1466 10862 1203 0,'0'0'64'16,"0"0"-64"-16,0 0-9 15,0 0 9-15,0 0 0 16,0 0 8-16,15 75 0 15,-9-38-3-15,3 0-1 16,-3-5 0-16,-3-1-4 16,3-2-1-16,-6-7-45 15,0-4-65-15,0-8-116 16,0-7-336-16</inkml:trace>
  <inkml:trace contextRef="#ctx0" brushRef="#br1" timeOffset="59012.2332">1505 10569 840 0,'0'0'49'16,"0"0"-49"-1,0 0-11-15,0 0 11 16,0 0 0-16,0 0 0 0,-5 39 5 16,10-39 2-16,-2 0 43 15,0-2 65-15,-3-10-28 16,0 0-46-16,0 1-29 15,0 3-12-15,-9 6-1 16,-4 2-68-16,-4 4-153 16,11 12-170-16</inkml:trace>
  <inkml:trace contextRef="#ctx0" brushRef="#br1" timeOffset="59263.2053">1856 10610 1272 0,'0'0'34'0,"0"0"-34"16,0 0-16-16,0 0 16 15,102 91 5-15,-70-30 5 16,-8 9-10-16,-6 7 0 15,-6-2-3-15,-11-2-1 0,-1-4-52 16,-10-5-59-16,-25-11-25 16,-14-14-46-16,-15-9-147 15</inkml:trace>
  <inkml:trace contextRef="#ctx0" brushRef="#br1" timeOffset="59599.0049">1084 10543 1042 0,'0'0'6'0,"-79"14"-6"16,33 26 0-16,7 14 7 16,14 15 25-16,11 14 11 15,13 7 7-15,1 1-20 16,13-4-8-16,11-8-2 16,9-12-14-16,7-12-3 15,5-13 6-15,6-12-2 16,4-12-7-16,3-8-90 0,0-10-208 15</inkml:trace>
  <inkml:trace contextRef="#ctx0" brushRef="#br1" timeOffset="62149.7796">3934 10474 1146 0,'0'0'66'0,"0"0"-47"16,0 0-7-1,0 0 28-15,-93-46 7 0,63 47-36 16,-4 21-9-16,-6 13-2 16,1 7 1-16,5 5-1 15,7 3 5-15,10 6-3 16,9-3-1-16,8 0 3 15,4-8-3-15,26-8 6 16,10-11-5-16,13-12-2 16,3-11-3-16,4-3 2 15,-5-7 1-15,-6-16 2 0,-12-3 0 16,-11-6 12 0,-14-5 23-16,-8-3 8 0,-4-3-13 15,-4 2 3-15,-20 4-14 16,-3 5-13-16,-4 9-7 15,1 3-2-15,6 12-2 16,5 4-12-16,4 4-80 16,15 12-59-1,0 11-103-15,27-3-255 0</inkml:trace>
  <inkml:trace contextRef="#ctx0" brushRef="#br1" timeOffset="62521.1075">4687 10432 1109 0,'0'0'64'0,"0"0"-46"16,0 0-13-16,0 0-5 15,0 0 7-15,20 80 7 16,-16-36 4-16,-2 6-18 16,-1-3 5-16,-1 3-5 0,0 0 3 15,0-3-7 1,0-1 3-16,0-3 1 16,0-6 1-16,0-5 1 15,2-3-2-15,12-7 4 16,3-3 1-16,8-5-1 0,-1-5-4 15,3-3-1-15,-3-5-18 16,1-1-114-16,-4 0-98 16,-6-18-385-16</inkml:trace>
  <inkml:trace contextRef="#ctx0" brushRef="#br1" timeOffset="62948.4751">4616 10714 1089 0,'0'0'94'0,"0"0"-32"0,0 0-27 16,0 0-25-16,91-20 19 15,-30 20-28-15,6 0 5 16,-1 0-10-16,-4 0 4 16,-5 0-40-16,-12 0-9 15,-5 0-4-15,-16-1 39 16,-14-4 14-16,-7 4 2 15,-3-2 59-15,0 3-23 16,0 0 6-16,-4 0-18 16,-9 4-23-16,-4 15 0 15,5 8 0-15,5 4-3 0,7 0 3 16,0-1-1-16,6-3 0 16,16-2 5-1,12-7-2-15,12-5-8 0,4-6 3 16,2-7-4-16,-6 0 4 15,-12-9 0-15,-12-9 7 16,-9-3 11-16,-10-4 15 16,-3 0 27-16,-5-3-20 15,-17 7-19-15,-8 5-11 16,-1 6-10-16,1 7-5 16,9 3 2-16,11 9-104 15,10 11-58-15,9 0-159 16</inkml:trace>
  <inkml:trace contextRef="#ctx0" brushRef="#br1" timeOffset="63481.2133">6036 10599 1269 0,'0'0'94'16,"0"0"-49"-16,0 0-22 15,0 0 29-15,0 0-48 16,0 0 4-16,37 105-8 16,-25-50 0-16,-1 4 0 0,-7-3-1 15,-4-2 4 1,0-6-6-16,0-3-12 16,-6-9-33-16,-3-6-2 15,2-10 13-15,1-10-18 0,1-9 26 16,-1-1 11-16,2-11 18 15,-2-15 0-15,3-12-14 16,2-10 6-16,1-8-4 16,0-8-8-16,0-2 15 15,0 0 5-15,3 1 2 16,8 5 9-16,1 5-8 16,3 1 13-16,5 8 20 0,2 9 11 15,2 12 4 1,1 11-24-16,3 9-17 0,4 5-10 15,-1 11-5-15,0 17 1 16,-5 8-8-16,-5 10 8 16,-8 0-2-1,-10-3 8-15,-3-4-2 0,0-8 0 16,-21-10 4 0,-7-7-4-16,-5-5 30 0,-9-7 3 15,-8-2-2-15,-2 0-26 16,2 0-5-16,9 0-59 15,14-2-168-15,15-10-767 16</inkml:trace>
  <inkml:trace contextRef="#ctx0" brushRef="#br1" timeOffset="71497.5769">2220 12357 1019 0,'0'0'83'0,"0"0"-20"15,0 0-1-15,0 0 13 16,0 0-9-16,0 0-66 16,0 0-14-16,0 0-1 15,-41 58 9-15,25 8 6 16,-1 3 3-16,1 3-3 15,1-4 4-15,2-11-4 0,5-11-5 16,2-20-9 0,3-10-6-16,3-10-1 0,0-6 3 15,0 0 18-15,0-10 7 16,5-21-7-16,10-10-43 16,6-10 27-16,-1-7 6 15,-3 2 6-15,-1 1 0 16,-2 7 6-16,-4 11-2 15,-4 5 15-15,0 11 3 16,-3 9 12 0,-1 4 2-16,1 6-7 0,1 2-21 15,9 4-4-15,7 15-9 0,7 11 7 16,1 4-3 0,2 8 2-16,-3 8 2 15,-5 4 1-15,-2 3-4 16,-4-3 5-16,-1-5-2 0,-2-7-32 15,-2-9-70-15,-5-12-47 16,-3-14-140-16</inkml:trace>
  <inkml:trace contextRef="#ctx0" brushRef="#br1" timeOffset="71660.1796">2193 12603 1071 0,'0'0'81'0,"0"0"-48"0,0 0-22 16,0 0 23-16,0 0-9 16,94-20-22-16,-57 27-6 15,3 6-23-15,-2 0-146 16,-7-4-91 0</inkml:trace>
  <inkml:trace contextRef="#ctx0" brushRef="#br1" timeOffset="73403.4918">2573 12516 226 0,'0'0'792'16,"0"0"-735"-16,0 0-32 15,0 0 25-15,0 0 3 0,0 0-37 16,66 17-16-16,-42 18 0 16,4 8 9-16,-1 4-9 15,-3-5 0 1,-5-6 3-16,-1-10 2 0,-5-12-6 15,-8-7 1-15,-2-7 0 16,3 0 15-16,-3-17 5 16,0-16 1-16,-3-7-1 15,0-4-8-15,0 2 6 16,0 1-10-16,0 12-1 16,0 7 12-16,5 8-17 15,5 8 6-15,2 5-8 16,7 1-7-16,6 1-4 15,1 16 5-15,1 3 6 0,4 1-6 16,-1-2 10 0,6-2-4-16,2-6 0 0,3-5 2 15,-4-6-4-15,-7 0-4 16,-5-3 6-16,-10-10 3 16,-9-3-3-16,-6 2 7 15,0 1-2-15,-3 3 1 16,-15 6-4-16,-1 3-2 15,-4 1-8-15,3 8 4 16,-1 13 1-16,7 7 3 16,4 2-4-16,1 7 5 15,9-3-4-15,0-2 1 0,9-3 2 16,9-8 1-16,9-7 2 16,4-6-1-1,6-8-2-15,3 0-8 16,1-12 7-16,-4-12-9 0,-4-7 10 15,-2-5 4-15,-4 1 0 16,-3 0 5-16,-3 5 19 16,1 5-11-16,-4 7 22 15,2 7-20-15,-4 6-17 16,2 5-2-16,-5 0-1 16,-2 11-9-16,-1 10 5 0,-7 4-23 15,-3 4 21 1,0 3-6-16,-10 0 8 0,-5-5-1 15,0-3 11 1,3-5-5-16,9-6 0 16,0-6 2-16,3-1-6 0,0-3 7 15,9-2-3-15,22 0 22 16,15-1-16-16,7 0 3 16,2 0-9-16,6-7 0 15,-6-4-4-15,0-3-23 16,-5-6-4-16,-1-5 20 15,-7-5 6-15,-9-5 5 16,-8 1 2-16,-7-1 5 16,-8 4-2-16,-5 6 15 0,-5 6 8 15,0 7 6 1,0 7-21-16,-14 5-2 0,-5 0-11 16,-3 9-19-16,4 14 12 15,0 6-7-15,6 6 14 16,6-2-7-16,4-2 7 15,2-5 0-15,3-5-2 16,14-10-39-16,8-11 27 16,2 0-13-16,-2-11-15 15,-5-12 35-15,-5-4 6 16,-8-2 1-16,-4 2 10 16,-3 4 10-16,0 2 28 15,-3 9-21-15,-6 5 3 16,-4 5-7-16,7 2-23 15,0 7-8-15,3 17-1 0,3 6 3 16,3 4 1 0,19-2 0-16,11-6-47 0,7-9 4 15,14-13-20-15,9-4-23 16,-1-4 6-16,-2-20 26 16,-12-7 50-16,-10-6 9 15,-16 1 18-15,-11-3 73 16,-11 3 8-16,0 1-15 15,-10 8-16-15,-11 5-19 16,-4 8 9-16,2 10-52 0,5 4-3 16,2 8-6-1,7 18-5-15,9 13 8 0,0 15-3 16,9 9-13 0,16 9-43-16,-1 6 0 0,-6 4-9 15,-3 8 51 1,-9 10-64-16,-3 9-12 0,-3 10 29 15,0 1 24-15,-3-3 38 16,-16-14-4-16,-4-23 6 16,-11-24 9-16,-6-26 0 15,-7-21 21-15,-8-9 76 16,-3-25-11-16,1-17-36 0,1-13-28 16,5-12-11-16,14-3 15 15,20-5 2 1,17-2 3-16,27-4-30 0,31 1-8 15,17 5-4-15,17 10-23 16,7 18-25 0,-2 9-5-16,1 7-29 0,-4 6 29 15,-10 1 27-15,-7 4 19 16,-17-3 7-16,-15 4 2 16,-7-2 0-16,-10-3 3 15,-5-3-2-15,-3-4 5 16,-5-3 19-16,-4 2-5 15,-6-2 21-15,1 0-14 16,-6 2 7-16,0 4 2 16,-3 5-13-16,-15 6 5 0,-6 7-4 15,-4 10-23-15,-2 0-2 16,0 15-12-16,6 20 13 16,5 9 8-16,10 12-5 15,9 3 29-15,3-3-3 16,22-9-20-16,7-15 11 15,2-11-13-15,5-12-6 16,4-9 0-16,-1 0-1 16,1-20-114-16,-7-8-46 15,-8-7-185-15</inkml:trace>
  <inkml:trace contextRef="#ctx0" brushRef="#br1" timeOffset="76200.6335">5927 12434 1081 0,'0'0'50'0,"0"0"2"0,0 0 19 16,0 0 4-16,0 0-12 15,0 0-61-15,0 0-2 16,6-29-10-16,6 52-3 15,3 7 13-15,-2 3 0 16,-2 4-3-16,4-1 3 16,-6-6-17-16,0-6-16 15,-1-9 12-15,-3-9-19 16,4-6 26-16,-1 0 12 16,0-14 4-16,1-8-2 0,0-3 0 15,-1 3 0 1,2 0 22-16,-2 6-3 15,-2 5 8-15,1 1 4 16,2 8-23-16,0 2-1 0,13 0-7 16,5 2-4-16,9 10-2 15,4 1 10-15,5-2-4 16,1-3 0-16,2-3-12 16,-3-5-15-16,-6 0-14 15,-6-7 12-15,-10-13 28 16,-5-5-1-16,-9-5 2 15,-6-2 5-15,-3-3-3 16,0 2 10-16,-15 2 11 16,-1 6 5-16,-2 8 16 15,-3 9-25-15,-1 4-8 0,-2 4-11 16,3 12-11 0,0 19 11-16,7 6-7 15,7 7 7-15,7 1-2 16,2 2 6-16,20-5-4 15,12-5 7-15,8-8-6 0,9-11-2 16,1-14-12-16,8-4-14 16,-4-16-3-16,-6-13 0 15,-1-11 26-15,-9-3 1 16,-5-7 6-16,-10-4-2 16,-12 0 9-16,-4 0 27 15,-9 3 9-15,0 11-7 0,-3 11 8 16,-7 11 20-16,7 10-38 15,0 3-2-15,3 5-27 16,0 1 0-16,0 22-8 16,0 16 1-1,0 11 7-15,3 11 2 0,4 0 4 16,4 2-12-16,1-4 4 16,4 2-52-16,2-7-73 15,6-15-50-15,3-12-196 16</inkml:trace>
  <inkml:trace contextRef="#ctx0" brushRef="#br1" timeOffset="76529.3824">7249 12269 1060 0,'0'0'87'15,"0"0"-72"-15,0 0 26 16,-103 12 6-16,78 22-2 15,5 9-28-15,7 7-16 16,11 0 12 0,2-5-12-16,11-7 6 0,17-9-7 15,4-12-25-15,-1-15 0 16,0-2 16-16,-5-17 9 16,-9-11 13-16,-8-5 17 15,-7-1 20-15,-2 0 19 16,-5 3-21-16,-14 5-12 15,-1 5-31-15,0 9-1 16,6 7-7-16,4 5 3 0,7 6-15 16,3 18-82-16,3 10-36 15,27 1-83-15,11-5-177 16</inkml:trace>
  <inkml:trace contextRef="#ctx0" brushRef="#br1" timeOffset="76929.5147">7613 12386 1089 0,'0'0'109'0,"0"0"-55"0,0 0-37 15,0 0 71-15,0 0-27 0,0 0-61 16,-70-9-3-16,64 50 0 16,4 5 3-1,2 1 0-15,6-4-1 0,15-3-2 16,5-9-29-1,4-10-8-15,4-11 1 0,4-10 1 16,1 0 25-16,-1-19 7 16,-4-10 10-16,-6-3-4 15,-5-5 0-15,-7-1 1 16,-7 3 39-16,-6 3-2 16,-3 6-19-16,0 4 32 15,0 8-12-15,-3 8 10 16,1 6-25-16,-1 0-24 0,2 7-4 15,-3 15-11-15,2 5 15 16,2 3 0-16,0 1 6 16,0-5-6-16,2-1 0 15,6-1-32-15,0-8-50 16,1-4-39 0,-3-11-143-16</inkml:trace>
  <inkml:trace contextRef="#ctx0" brushRef="#br1" timeOffset="77087.8944">7784 12039 1189 0,'0'0'0'15,"80"-24"-123"-15,-30 21-110 16,1 0 44-16</inkml:trace>
  <inkml:trace contextRef="#ctx0" brushRef="#br1" timeOffset="77262.5401">8101 12046 821 0,'0'0'162'16,"0"0"-149"-16,0 0 53 16,-22 72 42-16,17-39-8 15,5 6-38-15,0 7-40 16,9 3 8-16,12 2-21 15,-2-4 2-15,-1 2-11 16,-3-7-23-16,-3-2-91 0,-6-10-131 16,-4-8-348-16</inkml:trace>
  <inkml:trace contextRef="#ctx0" brushRef="#br1" timeOffset="77978.3813">8076 12339 216 0,'0'0'875'0,"0"0"-773"16,0 0-84-16,0 0-18 15,95-7 26-15,-52 18-13 16,-1 0-8-16,-3-3-10 16,-6-2-17-1,-6-5-55-15,-10-1 27 16,-5 0 14-16,-7-5 36 0,-5-6 7 15,0-2 15-15,0 5 49 16,0 2-16-16,0 5-13 16,0 1 2-16,0 0-44 15,0 9 1-15,-3 11-9 16,3 5 15-16,0 2-7 16,0-2 0-16,16-3 0 15,6-4-4-15,6-5-35 16,3-6-31-16,6-7 5 0,-1 0 42 15,-2-17 23-15,-4-5 0 16,-6-8 2-16,-8-1 42 16,-4-1 13-16,-7 5 5 15,-5 4 7 1,0 9-26-16,0 4 16 16,0 8-30-16,-5 2-15 0,-2 4-14 15,2 25-20-15,-1 17 20 16,2 11 0-16,2 15 4 15,2 13-4-15,0 5 0 16,0 12 1-16,0 1-4 16,-1 4 3-16,1 1 0 0,0 5 0 15,0-3 6 1,0-7-6-16,3-13 0 0,-3-16 1 16,0-23 16-16,-22-23-16 15,-14-21 3-15,-15-7 14 16,-10-25-1-16,-6-22 8 15,-8-15-18-15,1-13-6 16,8-2 19-16,19-4-19 16,25 4 9-16,22-1 2 15,24 4-9-15,31 4-1 16,23 4-2-16,10 8-7 16,6 5 3-16,-2 9-2 15,-5 5-21-15,-9 6-46 16,-11 8-78-16,-12 1-71 15,-6 3-286-15</inkml:trace>
  <inkml:trace contextRef="#ctx0" brushRef="#br1" timeOffset="78237.5431">9377 12278 1208 0,'0'0'40'16,"0"0"45"0,0 0-75-16,82-39 12 0,-26 37 44 15,7 2-56 1,-2 0-3-16,-6 0-7 0,-13 2-40 15,-14 5-70-15,-17 0-115 16,-11 4-119-16</inkml:trace>
  <inkml:trace contextRef="#ctx0" brushRef="#br1" timeOffset="78395.1818">9421 12487 415 0,'0'0'395'0,"0"0"-245"0,0 0-46 16,0 0 14-16,116 44 10 15,-69-42-74-15,0-2-42 16,1 0-5-16,-3 0-7 16,-6 0-44-16,-11 0-188 15,-11-10-465-15</inkml:trace>
  <inkml:trace contextRef="#ctx0" brushRef="#br1" timeOffset="79110.2726">9429 12269 850 0,'0'0'83'0,"0"0"-34"16,0 0 40-16,0 0 18 15,0 0-41-15,0 0-41 16,88-36-24-16,-52 34 4 16,-2 1 3-16,0 1-5 15,-4 0 0-15,-3 0-3 16,-6 0 0-16,-6 0-2 0,-2 1-71 15,-7 2-117 1,-6-1-285-16</inkml:trace>
  <inkml:trace contextRef="#ctx0" brushRef="#br1" timeOffset="79339.2691">9318 12491 987 0,'0'0'158'16,"0"0"-133"-16,0 0-12 15,0 0 82-15,0 0-4 16,125 0-55-16,-75 0-25 0,-1 0-10 16,-4 0-2-16,-7-1-1 15,-10 0-38-15,-9-1-82 16,-10-2-139-16,-9-4-371 15</inkml:trace>
  <inkml:trace contextRef="#ctx0" brushRef="#br1" timeOffset="80683.2307">7801 12083 890 0,'0'0'50'0,"0"0"-47"16,0 0 11-16,0 0 42 15,-82 6-29-15,67 11-5 16,6-1-19-16,4 3 1 0,5-5 0 16,0-1-1-16,2-6 5 15,13-4-3 1,3-3 12-16,4 0 45 0,-2-13 3 15,-1-7-3-15,-2-1-6 16,-6-1-33-16,-5-2 2 16,-6 4-18-16,0 1-4 15,0 5-6 1,-7 3-12-16,-8 5-48 0,-3 6-109 16,-3 0-121-16</inkml:trace>
  <inkml:trace contextRef="#ctx0" brushRef="#br1" timeOffset="87511.2024">10637 11919 1088 0,'0'0'69'0,"0"0"-35"15,0 0 10-15,37-79 25 16,-2 68-15-16,7 4-21 16,8 7-32-16,-2 0 0 15,-3 9-1-15,-11 10-11 16,-10 5 5-16,-17 5-10 16,-7 3-12-16,-4-1 13 15,-25 1-5-15,-3-6 13 0,0-6 3 16,5-6 1-16,10-6 0 15,12 1 3-15,5-2 0 16,6 1 2-16,20 4-2 16,5-2 5-16,-1 3-5 15,-8-3 3 1,-7 0-6-16,-9-2 0 0,-6 0-1 16,-10-4 4-16,-22 0 15 15,-13-2 41-15,-11-2-8 16,-7 0-8-16,6 0-6 15,10-3-31-15,14-1 2 16,19 1-10-16,14 1-39 16,11-2-119-16,41-4-281 15</inkml:trace>
  <inkml:trace contextRef="#ctx0" brushRef="#br1" timeOffset="87867.4059">11437 11771 1253 0,'0'0'39'0,"0"0"-32"15,0 0-3-15,-78-18 39 16,56 39-30-16,5 14-2 16,4 12-8-16,7 6-1 0,6 4 2 15,6-5-1-15,18-4 1 16,4-10-4-1,5-9-31-15,0-10 11 16,-2-9-4-16,-4-8 18 0,-6-2 2 16,-9-2 8-16,-9-13 17 15,-3 1 7-15,-3-3 10 16,-21 4 9-16,-7 1-28 16,-7 5 3-16,1 5-16 15,3 2 0-15,8 0-12 16,12 7 6-16,11 7-15 15,3 3-15-15,20-2-76 16,19-3-66-16,12-7-190 16</inkml:trace>
  <inkml:trace contextRef="#ctx0" brushRef="#br1" timeOffset="88186.09">11838 11896 1061 0,'0'0'85'0,"0"0"-38"15,0 0 8-15,0 0 43 16,0 0-53-16,-85-38-42 16,63 69-6-16,7 11-1 15,10 3 4-15,5 5 4 16,11-4-1-16,17-4 6 0,9-11 1 16,7-10-10-16,2-10 0 15,2-11-10-15,-4 0 10 16,-8-12 12-16,-11-12-7 15,-12-5 20-15,-10-2 30 16,-3-9-25-16,-10 5 10 16,-18 1-30-1,-9 3-10-15,-2 11 8 0,5 8-8 16,4 10-4-16,13 2-29 16,13 12-153-16,4 6-115 15</inkml:trace>
  <inkml:trace contextRef="#ctx0" brushRef="#br1" timeOffset="88404.0921">12491 11941 1287 0,'0'0'76'15,"86"0"-76"-15,-33 6 7 16,6 0 14-16,-3-1-12 16,1 1-9-16,-9-5-56 15,-8-1-128-15,-10 0-257 16</inkml:trace>
  <inkml:trace contextRef="#ctx0" brushRef="#br1" timeOffset="88764.0493">13253 11746 1101 0,'0'0'83'0,"0"0"-48"16,0 0-29-16,0 0 2 15,-93 41 58-15,70 3-43 16,6 9-1-16,11 4-11 15,6-2-9-15,15-7 11 16,25-9-10-16,5-10 1 16,5-14 16-16,-2-12-19 15,-2-3 12-15,-5-14 2 0,-7-13-14 16,-6-9 27 0,-8-5 44-16,-10-5-40 0,-8-1 5 15,-2 2-30 1,-9 8 1-16,-17 7-8 0,-8 10 2 15,-8 13-5-15,-10 7-37 16,-3 11-98-16,0 19-58 16,4 5-286-16</inkml:trace>
  <inkml:trace contextRef="#ctx0" brushRef="#br1" timeOffset="89315.6653">10755 12501 1076 0,'0'0'91'0,"0"0"-74"16,0 0 25-16,0 0 24 15,0 0 38-15,0 0-64 16,63 1-37-16,50 5 6 16,30-3-7-16,27-3-1 15,23 0 1-15,13 0 2 16,4-6 4-16,-7-5-8 15,-5 0 3-15,-13-1 1 16,-14 2 5-16,-18 3 17 0,-17 1-12 16,-21 4-8-16,-18 0-3 15,-21 2-3-15,-15 0-12 16,-16 0-54-16,-21 0-87 16,-16 0-105-16,-8 0-402 15</inkml:trace>
  <inkml:trace contextRef="#ctx0" brushRef="#br1" timeOffset="91625.0558">11185 12828 1216 0,'0'0'72'0,"0"0"-37"16,0 0-6-16,0 0 5 15,0 0 0-15,0 0-34 16,19 40-8-16,-1 0 5 16,-2 5 3-16,-4 1-5 15,-7 1 1-15,1-2-29 16,-6-3-5-16,0-6-25 15,0-4-32-15,0-6-12 16,0-10-69-16,1-5-49 0,14-7-420 16</inkml:trace>
  <inkml:trace contextRef="#ctx0" brushRef="#br1" timeOffset="92094.3375">11716 12893 1053 0,'0'0'48'16,"0"0"-36"-16,-82-46 10 15,49 40 68-15,0 6-56 16,3 0-19-16,6 11-15 16,10 10 0-16,9 3 5 15,5 3-5-15,13 2 2 0,16 1 5 16,8 1-1-16,2-1-11 15,1-1 5-15,-1 0-18 16,-6-1 15-16,-7 0-11 16,-9-2 4-16,-9-2-4 15,-8-4-34-15,0-2 29 16,-19-6 13-16,-7-6 6 16,-4-4 3-16,0-2 4 15,3 0 45-15,3-2 1 16,8-14-10-16,4 0-1 15,6-5 3-15,6-1-16 16,0-5 4-16,12 1-22 16,9-1 0-16,4 1-6 15,-1 5 0-15,-3 5 0 16,-6 2-5-16,-6 4 0 0,3 2-1 16,-6 3 1-16,-2 2-32 15,4 1-39-15,5 2-55 16,4 0-78-16,8 0-102 15</inkml:trace>
  <inkml:trace contextRef="#ctx0" brushRef="#br1" timeOffset="92352.0401">12127 13081 672 0,'0'0'530'16,"0"0"-448"-16,0 0-62 16,0 0 10-16,0 0 53 15,111-12-36-15,-56 12-44 16,5 0 7-16,-5 6-9 16,-1 0-2-16,-11-1-52 15,-9-2-83-15,-8-3-87 16,-11 0-185-16</inkml:trace>
  <inkml:trace contextRef="#ctx0" brushRef="#br1" timeOffset="92731.072">12987 12871 1033 0,'0'0'88'0,"0"0"-44"16,0 0-33-16,0 0 5 15,0 0 31-15,-82-36-21 16,58 67-24-16,0 9 3 16,6 4-2-16,8 2 6 15,7-1-14-15,3-3 5 0,10-5 0 16,17-7-5-16,7-9-2 15,7-11-22-15,-1-8 17 16,3-2-8-16,-4-8 18 16,-6-13 4-16,-6-5 8 15,-10-5 46-15,-9-2-11 16,-8-1-2-16,0-2 0 16,-21 3-29-16,-7 6-6 15,0 4-8-15,5 9-13 16,5 7 8-16,11 7-80 15,7 0-97-15,0 0-287 16</inkml:trace>
  <inkml:trace contextRef="#ctx0" brushRef="#br1" timeOffset="93070.2459">14355 12401 1058 0,'0'0'53'0,"94"-16"-34"0,-39 10-17 15,0 2 50-15,-5 2-3 16,-7 2-46-16,-12 0-6 16,-10 2-2-16,-12 6-101 15,-9 2-60-15,-10-1-152 16</inkml:trace>
  <inkml:trace contextRef="#ctx0" brushRef="#br1" timeOffset="93221.1358">14454 12537 607 0,'0'0'284'0,"0"0"-224"16,0 0 20 0,85 13 45-16,-43-10-41 0,5 0-42 15,2 2-41-15,1 0-1 16,-1 3-2-16,-6-5-141 15,-5-3-210-15</inkml:trace>
  <inkml:trace contextRef="#ctx0" brushRef="#br1" timeOffset="94178.1256">15686 11906 844 0,'0'0'181'0,"0"0"-103"0,6-90-14 16,13 64 14-1,11 0 2-15,6 2-42 0,10 6-2 16,5 7-22-16,4 6-10 16,-1 5 6-16,-11 0-7 15,-11 2-6-15,-16 8-7 16,-15 3-9-16,-1 2 13 15,-12 3-6-15,-13-1 12 16,0 2 0-16,2-1 3 16,7 1-5-16,9 2 2 15,7 2 0-15,2 4 1 16,19 2 3-16,11 3 0 16,-1-4-4-16,-6-3-6 15,-7-6 2-15,-15-4-1 0,-3-5-6 16,-12-4 9-1,-19 0 4-15,-9-6 1 0,-7 0 28 16,0-3-8-16,6-6 8 16,10 4-31-1,10 0 5-15,13 5-10 0,8 0-20 16,17 0-84-16,28-1-227 16</inkml:trace>
  <inkml:trace contextRef="#ctx0" brushRef="#br1" timeOffset="94520.6008">16618 11732 968 0,'0'0'160'0,"0"0"-149"0,0 0 2 16,-103-23-13-16,71 37 50 15,5 16-31-15,6 8 0 16,9 8-18-16,10-2 3 15,2 1 4-15,15-5-3 16,13-6-2-16,5-9-3 16,3-9-3-16,-6-10 1 15,-8-6 4-15,-8 0 0 16,-10-6 15-16,-4-9-15 16,0-2 44-16,-15-2-10 0,-13 1-18 15,-6 5 9-15,-2 5-23 16,6 8-1-1,8 0-3-15,7 11-14 16,12 11 10-16,3 8-38 0,21 0-74 16,21-5-147-16,8-7-400 15</inkml:trace>
  <inkml:trace contextRef="#ctx0" brushRef="#br1" timeOffset="94870.0353">17191 11732 1082 0,'0'0'66'15,"0"0"-48"-15,0 0-4 0,-97-27 21 16,66 55-2 0,4 11-16-16,5 14-11 0,13 5 10 15,9 0-12-15,11 1 3 16,24-12 5-16,8-10-12 15,5-13 0-15,-3-16-22 16,-2-8 18-16,0-4 3 16,-7-19 2-16,-8-7 17 15,-8-7 33-15,-13-1-3 16,-7-1 14-16,-4 1-29 16,-26 5-23-16,-13 8 0 15,-7 8-9-15,-3 13-1 0,-1 4 0 16,5 18-51-16,4 22-56 15,9 7-33-15,8 0-160 16,4-1-402-16</inkml:trace>
  <inkml:trace contextRef="#ctx0" brushRef="#br1" timeOffset="95183.0937">15693 12378 714 0,'0'0'440'0,"0"0"-364"16,90 8-72-16,-5 1-1 15,24-1 56-15,18 4-22 16,12-1-20-16,11-3-3 15,-4-2 13-15,-13-3 44 16,-15 0-38-16,-26 1-14 16,-24-1-10-16,-28-2-9 15,-28 3-11-15,-12-2-118 16,-36 3-68-16,-21 1-121 16</inkml:trace>
  <inkml:trace contextRef="#ctx0" brushRef="#br1" timeOffset="95442.8481">16289 12589 987 0,'0'0'410'0,"0"0"-358"15,0 0-52-15,0 0 0 16,0 0 11-16,20 75 5 0,-15-27-10 16,-4 5-9-1,-1-3 3-15,0-3-18 16,0-5-30-16,-3-3-35 0,2-5-14 16,1-7-38-16,4-5-79 15,22-9-100-15</inkml:trace>
  <inkml:trace contextRef="#ctx0" brushRef="#br1" timeOffset="95862.1351">16808 12725 1029 0,'0'0'43'15,"-108"-47"-29"-15,47 35-14 0,9 10 61 16,12 2 8-16,17 6-47 15,19 21-16-15,4 9 1 16,37 7-3-16,15 5 1 16,11-3-5-16,-3 0 0 15,-10-9 1-15,-9-5 2 16,-11-3-3-16,-13-4 0 16,-11-5-4-16,-6-7 3 15,-13-7-4-15,-21-5 5 16,-7 0 40-16,-5-11 12 15,-2-8 9-15,8-4 16 16,6 1-48-16,11 5 6 16,13-1-20-16,10 2-8 15,1-5 13-15,31-1-19 16,10-1 7-16,7-5-8 0,0 0-4 16,-4-2 0-16,-10-2-10 15,-5-2-35-15,-13 0-31 16,-8 1-39-16,-9 4-25 15,0 3-124-15,0 4-312 16</inkml:trace>
  <inkml:trace contextRef="#ctx0" brushRef="#br1" timeOffset="96227.7459">17991 12340 1100 0,'0'0'70'16,"0"0"-60"-16,118-12-9 16,-63 12 37-16,3 0-14 15,-1 0-24-15,-8 0-9 16,-11 0-212-16,-18 0-400 15</inkml:trace>
  <inkml:trace contextRef="#ctx0" brushRef="#br1" timeOffset="96387.4256">17782 12523 1027 0,'0'0'165'16,"109"4"-123"-16,-42-3-24 15,9-1 12-15,-3 0 17 16,-4 0-35-16,-11 0-12 16,-25 0-157-16,-33-13-396 15</inkml:trace>
  <inkml:trace contextRef="#ctx0" brushRef="#br1" timeOffset="96859.6989">17331 12729 1113 0,'0'0'93'0,"0"0"-42"15,0 0-47-15,0 0 6 16,0 0 6-16,-80 6 9 0,-1 30-5 16,-23 8-16-1,-14 9-2-15,-6 5-2 0,2 2 0 16,5 4 1-16,9-2-1 16,14-6 0-16,20-10 3 15,21-16 2-15,20-10-9 16,17-9 4-16,8-9-7 15,8-2-4-15,0-19-100 16,3-21-270-16</inkml:trace>
  <inkml:trace contextRef="#ctx0" brushRef="#br1" timeOffset="97226.4744">16964 11575 325 0,'0'0'564'16,"0"0"-564"-16,0 0 2 15,-100-31-2-15,53 46 79 16,-8 19-30-16,-8 15 5 16,-6 5-10-16,-3 4 0 15,0 2 6-15,4-4-27 16,6-3 4-16,5-6-11 16,11-10-11-16,6-10-6 15,7-12 1-15,5-8-2 16,5-7-14-16,4 0-105 15,6-15-158-15</inkml:trace>
  <inkml:trace contextRef="#ctx0" brushRef="#br1" timeOffset="97642.6816">15848 11153 991 0,'0'0'2'0,"0"0"17"0,89-28-17 16,-55 28 19-1,-9 0 41-15,-8 7-58 16,-14 15-4-16,-3 10-15 0,-13 5 15 16,-18 6-4-16,-7-3 9 15,0-9-4-15,8-9 2 16,14-9 1-16,9-7 3 16,7-2 8-16,1 0 17 15,28-1 39-15,13 0-17 16,15-3-21-16,4 0-20 15,5 0-8-15,0-5-8 16,-5 0 3-16,-6-1-18 16,-10 1-78-16,-11 2-138 15,-4 1-446-15</inkml:trace>
  <inkml:trace contextRef="#ctx0" brushRef="#br1" timeOffset="98704.078">18916 12175 943 0,'0'0'132'0,"0"0"-58"16,0 0 5-1,36-75-12-15,-8 64-3 0,5 4-25 16,8 7-19-16,6 0-1 16,-1 5 1-16,-6 16-19 15,-10 6-2-15,-12 7-10 16,-14 6-1-16,-4 4 10 15,-19 3-18-15,-20-3-25 16,-11-5 9-16,-7-13-31 16,5-7 29-16,6-13 6 15,10-6 28-15,12 0 1 16,10 0 6-16,10-9 3 16,4-2 25-16,0-1-4 15,7 1 15-15,16 9-10 0,6 2-25 16,9 0 17-16,7 0-20 15,5 16 6-15,2 1 9 16,-2 4-18-16,-4-2 10 16,-6 0-11-16,-2 0 1 15,-4-3-9-15,2-4-12 16,2-1-50-16,3-7-39 16,2-4-100-16,2 0-35 15,-5-20-342-15</inkml:trace>
  <inkml:trace contextRef="#ctx0" brushRef="#br1" timeOffset="98993.1254">19772 12190 760 0,'0'0'108'0,"0"0"26"15,-6-72-50 1,-10 64-5-16,-2 6-29 0,0 2-35 16,1 4-7-16,4 18-8 15,7 10 0-15,6 8 7 16,0 1-5-16,9 2 4 15,17-1 3-15,6-8-5 16,9-7-5-16,2-9 1 16,0-11 0-16,-7-7 10 15,-7 0-8-15,-12-16 10 16,-8-7 10-16,-7-4 17 16,-2-5 0-16,-11-1-17 0,-19-3-19 15,-2 6 5 1,-1 6-4-16,6 9-8 0,9 11-9 15,9 4-133 1,9 1-105-16,12 13-325 16</inkml:trace>
  <inkml:trace contextRef="#ctx0" brushRef="#br1" timeOffset="99801.3104">20554 12125 986 0,'0'0'224'0,"0"0"-196"15,0 0-25-15,0 0 11 0,0 0-6 16,0 0-5-16,30 54-3 16,-14-11 0-16,-2 1-4 15,-2-4 4-15,-6-6-2 16,-2-9-7-1,-2-7-43-15,-2-10 28 16,0-6 11-16,0-2 13 0,1 0 12 16,5-14-4-16,9-6-5 15,0-2 2-15,4-1 1 16,0-2-3-16,1 2 6 16,1 4 13-16,-4 8 9 15,-1 3-15-15,-4 6-2 0,-2 2-14 16,-2 0-2-16,-1 14 1 15,-1 7-9-15,0 1 3 16,-5 3 3-16,1-1 6 16,1-3-2-16,4-6 0 15,4-4-12-15,4-7-5 16,3-4 11-16,1 0 6 16,0-15 4-16,-2-5 0 15,-1-3 2-15,-4-2 26 16,-1 3-17-16,-1 3 13 15,-4 7 0-15,-1 8 6 16,-2 4 28-16,3 0-62 16,4 7 1-16,0 11-8 15,5 5 3-15,-1 2 0 16,-1-1 1-16,4-2 3 16,0-6-6-16,3-5-31 0,4-9-25 15,4-2-28-15,0-12-48 16,4-15 53-16,-1-10 12 15,0-7 47-15,-1-6 26 16,3-3 15-16,-3-3 31 16,0 2 38-16,-5 8 25 15,-7 10-12-15,-8 15-8 16,-5 9-16-16,-4 8 10 16,-1 4-34-16,0 0-37 15,0 26-12-15,0 17-9 16,-4 17 7-16,-6 9 2 0,-1 8 0 15,-5 0 8-15,-1 3-8 16,-3-5 2 0,0-3-2-16,-1-4-4 15,5-7-20-15,8-6-106 0,8-16-53 16,0-14-164-16</inkml:trace>
  <inkml:trace contextRef="#ctx0" brushRef="#br1" timeOffset="100109.2162">21907 12302 848 0,'0'0'97'0,"0"0"-49"16,0 0-38-1,0 0-10-15,0 0 28 0,-89-6-25 16,83 29 3-16,6 4-2 15,0 2-1-15,10 1 4 16,10-1-2-16,2-2 1 16,-1-4-3-16,-5-5 14 15,-3-2 44-15,-5-2 7 16,-5 0-37-16,-3 0 7 16,0 2-3-16,-19-1-19 15,-12 0 16-15,-11-3-11 0,-9-5-11 16,-9-1 5-1,-2-4-15-15,-6-2-56 0,9 0-212 16</inkml:trace>
  <inkml:trace contextRef="#ctx0" brushRef="#br1" timeOffset="107676.3136">2281 14133 997 0,'0'0'31'15,"0"0"7"-15,0 0-28 16,0 0-10-16,0 0-8 15,0 0 8-15,-18 86 4 16,0-29 6-16,2-2-6 16,5 0 3-16,2-1-10 15,6-5 3-15,0-6 0 0,3-9-1 16,0-11 5-16,0-8-4 16,0-10 6-16,0-5-4 15,0 0 15-15,3-18-4 16,8-15-13-1,1-9-17-15,1-8 12 0,-4-2 5 16,2-7 2 0,-1 2 7-16,2 4-9 0,-3 4 3 15,4 6 11-15,-2 11 32 16,-1 8-9-16,-1 11 0 16,-3 7 7-16,0 6-23 15,7 0-21-15,4 5-2 0,7 15-7 16,1 12 5-16,3 7 4 15,-1 6 0-15,0 4 0 16,-3-1 5-16,0 0-8 16,-8-4 3-16,1 0-4 15,-7-6 2-15,-3-6-53 16,-5-5-51-16,-2-8-59 16,-2-14-212-16</inkml:trace>
  <inkml:trace contextRef="#ctx0" brushRef="#br1" timeOffset="107862.5921">2199 14403 1048 0,'0'0'99'0,"0"0"-58"0,0 0-39 16,88-39 13-1,-27 30 24-15,8 7-28 0,-1 2-11 16,-2 0-3-16,-7 0-146 15,-9 0-109-15,-12 0-562 16</inkml:trace>
  <inkml:trace contextRef="#ctx0" brushRef="#br1" timeOffset="108225.2295">2739 14231 704 0,'0'0'162'15,"0"0"-71"-15,0 0-46 16,0 0 49-16,0 0 8 15,0 0-76 1,0 0-26-16,50-35-2 0,-30 63-5 16,4 6 3-16,-5 4 0 15,-5 5 4-15,-2-3 0 16,-2-3 5-16,2-6-8 16,0-9 3-16,-5-11 0 15,1-5 2-15,-2-6-1 16,0 0 14-16,4-17 8 15,2-9-2-15,0-6 24 16,0-2-6-16,-3-2-18 0,3-1 9 16,-5 5-24-16,1 5 3 15,-2 6-5-15,-3 8 1 16,4 6-10-16,2 5-9 16,5 2-62-16,5 0-19 15,9 16-42 1,4 5-8-16,-4 1-49 15,-1-3-258-15</inkml:trace>
  <inkml:trace contextRef="#ctx0" brushRef="#br1" timeOffset="109291.71">3267 14311 931 0,'0'0'113'15,"0"0"-89"-15,0 0 40 16,0 0 28-16,0 0-16 15,0 0-72-15,49-15 5 16,-21 2-12-16,-3-1 6 16,-5-3-3-16,-5 0 1 15,-3-2 4-15,-9 1-2 16,-3 0-3-16,0 0 4 0,-4 3 1 16,-11 5 0-1,3 3 5-15,-3 6-5 0,-3 1-2 16,3 0-6-16,2 17 1 15,2 9-5-15,4 4 2 16,4 3 6-16,3 3-1 16,0-2 0-16,0 0 3 15,10-2-6-15,5-5 3 16,3-3-1-16,2-3-4 16,5-7-39-16,8-7-11 0,1-7-10 15,-1 0-41 1,-3-17 52-16,-8-8 48 0,-4-3 6 15,-6-2 33-15,1-6-3 16,1 1 39 0,-1 0-11-16,5 1-16 15,1 6 18-15,1 1-21 0,7 4-22 16,1 2 8-16,6 4-18 16,-1 6 3-16,0 5-4 15,-3 6-4-15,-3 0-4 16,-8 2-7-16,-7 10-7 15,-9 4 14-15,-3 2-16 16,-3 3 18-16,-15 2-6 16,-9 1 9-16,0 2-3 15,-1-4 0-15,6-3-1 0,5-2-4 16,10-3 5-16,4-4 0 16,3 0 2-16,0-2 3 15,18-4-5 1,7-1 2-16,8-3 1 0,6 0-6 15,4 0-2-15,5 0-26 16,-1-5-6-16,-2-3-10 16,-3-4 26-16,-5 1 13 15,-6-3 8-15,-1 0-6 16,-4 0 7-16,4-3-1 16,-5 1 5-16,0 1 0 15,-4-1-2-15,-6 2 4 0,0 2-7 16,-9 5 18-16,-3 2-11 15,-3 3 10-15,0 0 8 16,0 2-22-16,0 0-6 16,-11 0 0-16,-3 0-10 15,0 2 12-15,-1 6-5 16,3 2 6-16,5-2-3 16,3-1 7-16,2-1-6 15,2-1 2-15,0-2-2 16,0 0-2-16,0-2-6 15,3 1-28-15,4-1-16 16,1-1-40-16,1 0 32 16,4 0-38-16,1 0-5 15,3-1-45-15,0-3-40 16,2-1-21-16</inkml:trace>
  <inkml:trace contextRef="#ctx0" brushRef="#br1" timeOffset="110418.2421">4462 14169 604 0,'0'0'157'0,"0"0"-63"15,0 0 1-15,0 0-13 16,0 0 28-16,0 0-69 16,0 0-14-16,-82-60-7 0,57 60-9 15,-1 0 11-15,-1 0-10 16,-1 14-5-16,3 4 4 15,4 5-6-15,7 0 1 16,5 1-6-16,5 1 1 16,4-2-2-1,0-2 2-15,7-3-1 16,11-5 14-16,11-6-14 0,2-5-17 16,5-2-19-16,1-2-19 15,-6-14 32-15,-8-3 17 16,-5-6 6-16,-8-2 8 15,-5 0 0-15,-2 3 39 16,-3 4-10-16,0 7-10 0,0 6 25 16,0 6-29-1,-2 1-7-15,-2 0-16 0,-1 16-24 16,-1 6 24-16,3 6 0 16,3 2 0-16,0-1-10 15,11-4 10 1,11-4-9-16,11-7-28 0,7-7-21 15,9-7 6-15,5 0 14 16,-3-7-12-16,1-13 47 16,-12-6 3-16,-10 0 4 15,-12-2 49-15,-9 2 2 16,-9 4 1-16,0 5-9 16,0 4-16-16,-19 8 1 15,-7 5-22-15,-1 0-8 0,-4 12-2 16,3 11-6-1,2 3 5-15,10 1 1 0,10-1-6 16,6-4 5-16,2-5-34 16,23-9-27-16,8-8-11 15,3 0-56-15,-5-9 7 16,-1-12 44-16,-11-2 72 16,-8 1 6-16,-7 2 72 15,-1 4 19-15,-3 5 9 16,0 7-26-16,0 4-24 15,0 0-50-15,0 23-6 16,4 14 1-16,1 14 4 16,-1 7 1-16,-1 7 2 15,-3 5-1-15,0 5-1 16,-9 0 0-16,-13-1 0 0,-3-6-3 16,-5-7 5-1,2-15-2-15,-1-16 3 0,-2-16-1 16,5-14 42-16,-4 0 21 15,-1-19 2-15,9-13-27 16,7-4-32-16,15-9 3 16,15-3-2-16,31-6-9 15,17 1-12-15,16 6-38 16,7 4-35-16,4 12 34 16,4 9 38-16,-2 6 13 0,-1 4 0 15,-7 0 1-15,-14-2-1 16,-16-3 3-1,-17-2-2-15,-16-4 15 0,-9-4 7 16,-9-2-1-16,-3-4 16 16,-2 0-10-1,-17 0 1-15,-3 6-8 0,-4 9-14 16,1 7-1-16,-5 8-6 16,5 3 0-16,1 12-1 15,6 12-8-15,8 7 7 16,8 2 1-16,2 1-3 15,13 0 4-15,14-3 0 16,9-6 2-16,3-5 9 0,1-8-9 16,5-6-4-16,0-4 2 15,1-2-105-15,0 0-55 16,-1-14-238-16</inkml:trace>
  <inkml:trace contextRef="#ctx0" brushRef="#br1" timeOffset="110991.2311">6607 14227 1045 0,'0'0'66'0,"0"0"-64"15,0 0 4-15,0 0 40 16,-110-43 9-16,82 43-31 16,1 0-23-16,9 10 2 0,3 3-3 15,15 2 0-15,0 7-3 16,16 2 6-16,17 5-1 15,9 2-2-15,0 2-2 16,-1-3 2-16,-11-1 0 16,-15-2-8-16,-10-3 5 15,-5-5-2-15,-14-4 5 16,-23-4 7-16,-14-7 31 16,-8-4 22-16,-4 0-21 15,8-2-21-15,13-6-7 0,14 1-11 16,20 0-11-16,8-2-74 15,36-1-189 1,25-8-586-16</inkml:trace>
  <inkml:trace contextRef="#ctx0" brushRef="#br1" timeOffset="111524.7324">6785 14308 1099 0,'0'0'178'0,"0"0"-128"16,0 0-44-16,0 0 53 15,0 0-15-15,0 0-34 16,-17 57-1-16,17-11-7 0,0 7-2 16,0-1 1-1,0 4-1-15,0-2 6 0,0-3-6 16,0-7-4-16,0-7-25 16,-1-8-26-16,1-9 23 15,0-9-23 1,0-8 4-16,0-3 22 0,0-10 29 15,0-12 5 1,0-9-5-16,9-9 1 0,0-6-2 16,0-5 1-16,-2-9 0 15,1 1-1-15,-2 3 4 16,-3 0 0-16,4 7 11 16,-1 10 6-16,3 6 17 15,2 9-4-15,2 10-13 0,8 7-4 16,0 7-16-16,7 0 0 15,2 1-3-15,0 15-4 16,-5 7 6-16,-8 0-8 16,-9 1-13-16,-8-1 4 15,-6-2 7-15,-22-2 11 16,-7-3 0-16,-4-3 1 16,3-6 0-16,11-3-1 15,11-2 7-15,11-2 24 16,3 0-11-16,1 0-4 15,28 0 2-15,13 0-18 16,8 0 0-16,3-5-32 16,-7-3-121-16,-6-4-162 0,-7 1-332 15</inkml:trace>
  <inkml:trace contextRef="#ctx0" brushRef="#br1" timeOffset="111807.4523">7271 14321 835 0,'0'0'115'16,"0"0"-94"-16,0 0 1 15,81-27 82-15,-60 17 10 16,1 0-77-16,-3 0-18 16,-3-2 16-16,-5-1 9 15,-6 1-3-15,-4 0-13 16,-1 2 5-16,0 1-23 16,-17 2-6-16,-5 2-4 0,-6 5 4 15,6 0-4-15,1 5 5 16,6 13-5-1,5 6 3-15,7 3 3 0,3 2-1 16,4 0 10 0,17-2 8-16,7-4-23 0,2-6 13 15,0-6-13-15,4-7-5 16,2-4-46-16,7 0-102 16,2-5-156-16</inkml:trace>
  <inkml:trace contextRef="#ctx0" brushRef="#br1" timeOffset="112514.6108">7858 14265 1078 0,'0'0'139'0,"0"0"-113"0,0 0 60 16,0 0-5-16,0 0-37 16,0 0-26-16,70-3-18 15,-30 3 6-15,-4 0-6 16,-6-4-8-16,-10-7 0 15,-12 0 0-15,-8 0 8 16,0-2 6-16,-13 3-3 16,-17 1-2-16,-6 2-1 15,-6 7 3-15,-2 0-1 16,2 5-1-16,9 15-1 16,6 5 5-16,18 7-4 15,9 2-1-15,9 1 3 0,30-4-3 16,10-6 0-16,11-10-3 15,4-7-48-15,6-8 13 16,7 0-2-16,1 0 21 16,-2-12 10-16,-10-9 4 15,-11-4 3-15,-13-8 4 16,-9-2 1-16,-13 3 32 16,-15 2-11-16,-5 7 13 15,-11 5 0-15,-20 7-25 16,-10 7 0-16,-1 4-12 15,4 4 0-15,8 17 3 16,8 9 1-16,10 1-2 16,12 1-1-16,0-6 4 15,18-5-1-15,15-7-2 0,3-10-2 16,5-4-5-16,0-4-20 16,-2-19 19-1,-1-7 4-15,-8-7 4 0,-4-9-5 16,-10-9 3-16,-2-4 0 15,-6-6 1-15,-2-6 3 16,-3 2-3-16,-1 3-1 16,-2 14 4-16,0 17 1 15,0 16 26-15,0 15-8 0,0 4-7 16,0 10-16 0,0 25-21-16,0 16 20 0,0 17 1 15,0 6 9 1,6 4-9-16,0 0 0 0,4-2 3 15,-4-4 2-15,0-10-5 16,0-7 0-16,0-12-104 16,4-10-54-1,3-16-219-15</inkml:trace>
  <inkml:trace contextRef="#ctx0" brushRef="#br1" timeOffset="112836.237">9468 14218 1259 0,'0'0'64'16,"80"0"-64"-16,-25 1 0 15,3-1 30-15,-1 0-9 16,-3 0-14-16,-2 0-7 16,-12 0-8-16,-13 0-63 15,-18 0-40-15,-9 6-70 0,-16 0-90 16,-22 2-153-16</inkml:trace>
  <inkml:trace contextRef="#ctx0" brushRef="#br1" timeOffset="112970.5418">9584 14397 641 0,'0'0'139'0,"0"0"26"16,0 0-16-16,0 0-22 16,130 50-13-16,-74-50-62 15,3 0-42-15,-4 0-3 16,-5 0-7-16,-11-4-81 15,-14-3-191-15</inkml:trace>
  <inkml:trace contextRef="#ctx0" brushRef="#br1" timeOffset="119391.1735">11034 14081 826 0,'0'0'104'15,"0"0"-54"-15,0 0-20 16,0 0 63-16,0 0-1 15,-1-72-41-15,21 58-3 16,7 2-30-16,6 1 2 16,7 4 7-16,3 3-18 15,-4 4 1-15,-1 0-10 16,-7 9-2-16,-10 8 1 16,-9 3-11-16,-12 3-4 0,0 5 12 15,-8 0 1-15,-11-2 3 16,-1-1 0-1,4 0-7-15,7-4 7 0,8 0-4 16,1-1-10 0,3-3-1-16,13 1-18 15,5-5 27-15,-3 2 1 0,-6-2 5 16,-8-2-3-16,-4 2-8 16,0-2 8-16,-22 1 3 15,-9-4 0-15,-7-2 14 16,-2-3 8-16,6-1-11 15,5 0 1-15,13 1-12 16,10-2-4-16,6 1-43 16,6-2-146-16,27 0-215 0</inkml:trace>
  <inkml:trace contextRef="#ctx0" brushRef="#br1" timeOffset="119743.4024">11871 13991 256 0,'0'0'794'0,"0"0"-721"15,0 0-71-15,0 0 6 16,-84-51 40-16,47 51-14 16,-2 18-16-16,2 11-16 15,9 11 1-15,10 2-3 16,10 4 2-16,8 4-5 0,12-6 4 15,21-4-1-15,7-9 0 16,8-11-40-16,-2-10 22 16,-7-8 13-16,-12-2 3 15,-12 0 2-15,-12-2 8 16,-3-8 8-16,-5-3 17 16,-20 2-11-16,-8 1-3 15,-8 3-15-15,-1 6 0 16,4 1-8-16,10 0 3 15,16 6-8-15,12 7-20 16,7 3-120-16,31-4-95 16</inkml:trace>
  <inkml:trace contextRef="#ctx0" brushRef="#br1" timeOffset="120095.5029">12386 14023 1074 0,'0'0'78'0,"0"0"-38"16,-47-71-7-16,20 59 51 16,-2 11-27-16,-1 1-33 15,0 19-24-15,5 17-5 16,4 11 3-16,15 10 4 16,6 4-2-16,6-1 0 0,27-5-1 15,10-9-8-15,6-13-20 16,5-12-30-16,-2-13 25 31,-4-8 13-31,-8-8 21 0,-12-19 9 0,-8-8 4 16,-10-5 48-1,-10-7-13-15,0-1-5 0,-22 1 10 16,-11 10-26-16,-1 5-11 16,-8 12-15-16,0 12 0 15,-3 8-2-15,-1 3-50 16,3 25-83-16,4 10-72 15,8 3-234-15</inkml:trace>
  <inkml:trace contextRef="#ctx0" brushRef="#br1" timeOffset="120462.8993">10849 14589 1085 0,'0'0'103'16,"0"0"-87"-1,0 0-1-15,0 0 28 0,0 0 57 16,0 0-65-16,206 26-33 16,-45-15-2-16,27-1 7 15,18 0-5-15,6-4 5 16,-11 2-3-16,-14-3-4 16,-17 0 0-16,-26-3-7 15,-21 3-13-15,-22 1-78 16,-23 0-99-16,-24 2-128 15</inkml:trace>
  <inkml:trace contextRef="#ctx0" brushRef="#br1" timeOffset="122390.0145">11486 14883 1061 0,'0'0'112'0,"0"0"-12"15,0 0-35-15,0 0-26 16,0 0 14-16,0 0-53 16,22 24-18-16,-20 23 12 15,-2 4 8-15,0 3-2 16,0-2 0-16,-2-4 5 15,-8-3-10-15,3-8 2 16,2-3-32-16,5-9-14 0,0-5-52 16,3-8-82-16,22-10-118 15</inkml:trace>
  <inkml:trace contextRef="#ctx0" brushRef="#br1" timeOffset="122856.5982">12093 14877 1020 0,'0'0'28'15,"0"0"-15"-15,-101-52-5 16,62 48 28-16,2 4 33 16,5 0-38-16,7 15-29 15,13 11 1-15,12 5-3 16,0 5 5-16,20 1-5 0,11 1 0 15,12-1-12-15,-4-1-5 16,-5-1-8-16,-7 0 7 16,-12-5-14-16,-8 1-10 15,-7-9 7-15,-4-6 27 16,-17-8 7-16,-7-7 1 16,-1-1 27-16,1 0 55 15,1-14-4 1,8-3-39-16,4-3 13 0,12 0-22 15,3-1-6-15,1-1-5 16,23-1-12-16,6-2 0 0,3 0-7 16,-6 0 5-16,-11 3-7 15,-4-2 3 1,-9-1-1-16,-3 2 5 16,0-1-3-16,-2 4 4 0,-9 3-6 15,0 5-5-15,4 2 4 16,2 3-43-16,5 0-66 15,5-2-103-15,21-1-362 16</inkml:trace>
  <inkml:trace contextRef="#ctx0" brushRef="#br1" timeOffset="123200.6116">13127 14652 627 0,'0'0'550'16,"0"0"-472"-16,0 0-76 0,0 0 5 16,99-8 10-16,-38 8 23 15,6 0-30-15,-6 8-9 16,-9 0-2-16,-9 2-35 16,-10-5-154-16,-19-5-189 15</inkml:trace>
  <inkml:trace contextRef="#ctx0" brushRef="#br1" timeOffset="123369.176">13090 14816 878 0,'0'0'84'0,"89"14"-43"15,-29-8-1-15,7-3 54 16,-3-2-38-16,-4 2-50 0,-9 0-6 15,-9-3-145-15,-13 0-342 16</inkml:trace>
  <inkml:trace contextRef="#ctx0" brushRef="#br1" timeOffset="126790.7801">14242 14466 956 0,'0'0'82'15,"0"0"-35"-15,0 0 3 16,67-83 26-16,-21 69-12 15,12 4-23-15,6 10-17 0,-2 0-24 16,-13 7 0-16,-15 13 0 16,-17 5-15-16,-17 5 3 15,0 6-2-15,-30-1 14 16,-11 1 0-16,-4-5 0 16,1-5 4-16,8-7-4 15,9-7 1-15,14-5-1 16,13-2 1-16,0-1 0 0,29-2 14 15,24-2-3 1,18 0-12-16,12-2-3 16,2-14-55-16,-4-6 7 15,-7-7 7-15,-12-4 32 0,-14 1 12 16,-17 1 1 0,-13 4 7-16,-9 6 39 0,-7 7-6 15,-2 3 18-15,0 9-25 16,-14 2-17-16,-2 0-15 15,-3 8-2-15,-1 17-4 16,7 8 3-16,11 5-2 16,2 1 2-16,24-3 2 15,16-7-1-15,15-7 0 16,8-14-6-16,-2-8 4 16,-7 0 2-16,-14-13 0 0,-14-10 8 15,-14-4-3-15,-9-1 7 16,-3-1 27-1,-8-1 5-15,-16 3-19 0,-2 7-19 16,0 6-4-16,8 10-4 16,5 4-3-16,10 2-74 15,3 17-70 1,24 2-93-16,20 0-383 0</inkml:trace>
  <inkml:trace contextRef="#ctx0" brushRef="#br1" timeOffset="127338.9284">15735 14414 1153 0,'0'0'105'15,"0"0"-53"-15,0 0-14 16,0 0 48-16,0 0-71 16,0 0-15-16,12 12-19 15,-3 26 19-15,1 3-4 16,-1-3-39-16,2 0 9 15,-4-10-2-15,1-7-19 16,-5-8 18-16,0-10-12 16,0-3 49-16,0-3 12 15,2-18 8-15,3-4-11 16,1-3 21-16,3 0 7 16,0 2-5-16,0 6-9 15,1 5-2-15,-4 8 24 0,-1 6-14 16,-1 1-25-1,0 5-6-15,3 14-18 0,-4 5 15 16,-2 2-3-16,0-3 2 16,-1-1 2-16,2-2-7 15,2-9-7-15,4-4 2 16,5-7-1-16,5 0 10 16,3-13-11-16,4-10-2 15,1-4 17-15,-2-3 1 16,-2 2 0-16,-3 3 7 0,-5 4 22 15,-4 8 36 1,-4 7-17-16,-3 4-6 0,3 2-4 16,1 2-35-1,1 17-1-15,0 8-3 16,-3 4 3-16,-3 2-4 16,-5 3 0-16,0-3 1 0,0-5-1 15,0-4-73-15,4-9-75 16,14-13-114-16,5-2-442 15</inkml:trace>
  <inkml:trace contextRef="#ctx0" brushRef="#br1" timeOffset="127549.3677">16682 14245 1111 0,'0'0'119'15,"0"0"-107"-15,0 0-3 16,0 0 13-16,-31 88 37 15,10-35-36 1,0 7-18-16,3 2-1 0,2-2-4 16,10-2 0-16,6-7-14 15,3-10-86-15,28-9-68 16,10-14-71-16,9-12-323 16</inkml:trace>
  <inkml:trace contextRef="#ctx0" brushRef="#br1" timeOffset="127840.0479">17120 14537 746 0,'0'0'225'16,"0"0"-134"-16,0 0-41 0,-14-80 19 15,-5 78 2-15,-1 2-59 16,4 7-10-16,6 14-4 16,8 6 4-16,2 4-3 15,5-1 1-15,11 1-30 16,-1-1 21-16,0-2-1 15,-9-4 10-15,-3-4-4 16,-3-3 4-16,0-6 0 16,-5-6 16-16,-14-2 19 15,-7-3 37-15,-12 0-4 16,-1-4-16-16,-2-9-28 16,6 1-24-16,11-2 0 15,8 0-39-15,11-4-195 16,5 1-523-16</inkml:trace>
  <inkml:trace contextRef="#ctx0" brushRef="#br1" timeOffset="133052.1323">820 16534 921 0,'0'0'152'0,"0"0"-95"16,0 0-5-16,0 0 12 16,0 0-12-16,0 0-52 15,0 8-9-15,0 17 8 16,0 6 1-16,0 5 0 15,0 3 2-15,0 0-1 16,0 5 0-16,0-2-1 16,0-3 2-16,0-3-2 15,-3-10 0-15,3-5-2 16,0-5-39-16,0-8-71 0,0-8-59 16,9 0-65-1</inkml:trace>
  <inkml:trace contextRef="#ctx0" brushRef="#br1" timeOffset="133333.2729">1026 16614 857 0,'0'0'140'15,"0"0"-81"-15,0 0-17 16,0 0 20-16,0 0 4 15,0 0-50-15,0-10-16 16,7 23 0-16,1 4 2 0,1 3 9 16,0-1-11-16,-3 1 0 15,-2-1 4 1,-1-1-4-16,-1-2 1 0,-2-4-1 16,0-2-49-1,0-3-63-15,0-3-34 0,0-4-52 16,-6-3-407-16</inkml:trace>
  <inkml:trace contextRef="#ctx0" brushRef="#br1" timeOffset="133543.3163">1105 16343 1139 0,'0'0'70'0,"0"0"-48"0,0 0-20 16,0 0 15-16,0 0-13 15,0 0-4 1,-6-17-115-16,-1 27-71 0,-7-1-137 16</inkml:trace>
  <inkml:trace contextRef="#ctx0" brushRef="#br1" timeOffset="133718.7071">762 16266 1162 0,'0'0'51'0,"0"0"-27"16,0 0-24-16,0 0 1 15,0 0-1-15,0 0-8 16,-9-24-218-16,21 25-161 15</inkml:trace>
  <inkml:trace contextRef="#ctx0" brushRef="#br1" timeOffset="134040.0002">1362 16244 230 0,'0'0'1031'0,"0"0"-992"15,0 0-39-15,0 0 0 16,97 64 4-16,-64-17 28 16,-2 12-27-16,-7 6 5 15,-5 1-7-15,-11-1-3 16,-8 0 0-16,0-2 1 0,-24-3-4 15,-9-7 3 1,-4-12-10-16,-5-10-19 0,-4-10-6 16,-5-9 10-1,-6-6-16-15,-6-6-74 0,-8 0-98 16,-4-16-401-16</inkml:trace>
  <inkml:trace contextRef="#ctx0" brushRef="#br1" timeOffset="134338.8262">390 16287 511 0,'0'0'632'0,"0"0"-632"15,0 0-7-15,-98 114 7 16,83-53 15-16,9 17 58 16,6 11 3-16,0 12-20 15,12 3-12-15,12 4-11 16,6-6-21 0,9-13 0-16,10-14-7 0,9-20-5 15,20-20-69-15,11-18-63 16,4-17-192-16</inkml:trace>
  <inkml:trace contextRef="#ctx0" brushRef="#br1" timeOffset="150361.8323">2436 16381 1163 0,'0'0'47'16,"0"0"-19"-16,0 0-28 15,0 0-5-15,0 0 5 16,-67 129 0-16,43-58 0 16,3 7 0-16,-3 3-2 15,5-3 1-15,4-9 1 16,0-12 3-16,6-11-3 15,6-17 1-15,3-14-1 16,0-15-5-16,0-1 5 16,12-28-1-16,12-14-1 0,1-12-18 15,2-8 14 1,-6-7 6-16,1-3 0 0,-4 2 3 16,-3 0-4-16,1 6 2 15,-5 8 12-15,-2 13 31 16,3 8-5-16,-6 15 14 15,-2 9-9-15,-1 10-13 16,2 2-29-16,1 2-2 16,12 21-21-16,1 14 20 15,2 11-2-15,1 8 2 16,-4 6 1-16,-1 3-2 16,-4 1-1-16,-6-3 3 0,1-5-9 15,-5-8-25-15,3-14-28 16,-1-6-3-16,-5-14-52 15,0-7-14 1,0-9-25-16,-8 0-75 16</inkml:trace>
  <inkml:trace contextRef="#ctx0" brushRef="#br1" timeOffset="150531.6703">2408 16726 861 0,'0'0'131'0,"0"0"-76"16,0 0-11-16,0 0 53 15,0 0-23-15,0 0-46 16,17-30-28-16,21 33-4 0,2 8 4 16,2 3-14-16,-3-2-116 15,-8-5-106 1,-1-3-152-16</inkml:trace>
  <inkml:trace contextRef="#ctx0" brushRef="#br1" timeOffset="150869.8099">2718 16627 283 0,'0'0'596'16,"0"0"-489"-16,0 0-53 16,0 0 43-16,43-76 35 15,-35 76-44-15,-1 0-71 16,6 4-17-16,4 20-11 16,4 8 11-16,-3 9 3 0,3 3-2 15,-8 0-2 1,-1-5 0-16,0-6 1 0,1-8-2 15,-1-11 2 1,-4-9 0-16,5-5 1 0,-1-5 12 16,3-20 3-16,0-10-1 15,4-8 29-15,-5 1 8 16,-1-2-24-16,-7 5-19 16,2 3-2-16,-4 10-7 15,-1 5 0-15,0 10-22 16,1 5-54-16,4 6-25 15,1 1-67-15,7 16-57 16,1 7 61-16,-4 1-133 16</inkml:trace>
  <inkml:trace contextRef="#ctx0" brushRef="#br1" timeOffset="152743.7839">3167 16730 711 0,'0'0'119'0,"0"0"-70"16,0 0 77-16,100-31-42 15,-67 13-4-15,-2 2-43 16,-4-2-15-16,-2 1-7 16,-8 1-2-16,-1 2 9 15,-8 0 12-15,-5 1-7 16,-3 2 7-16,0-2-12 16,-9 4-9-16,-9 0 10 15,0 7-9-15,-3 0-3 0,0 2-5 16,5 0 1-1,-2 10-3-15,6 7 2 16,0 5-5-16,3 3-1 16,6 5 6-16,3 1-2 0,0 3-4 15,13-3 0-15,7-2 1 16,5-2 7-16,2-4-8 16,3-6 8-16,1-4-8 15,5-7-7-15,-2-5-8 16,4-1-25-16,-1 0-12 15,-3-9-15-15,-3-7-21 16,-1 2-18-16,-7-3 7 16,-2 3-28-16,-8 0 64 0,-7 2 17 15,-3 2 29-15,-3 3 17 16,0 0-2-16,0 2 2 16,-3 3 0-16,-3-2 11 15,-3 1 40-15,5 0 21 16,2 1 31-16,2-3-12 15,0-1-10-15,0-1-38 16,3-4 14-16,10-1-10 16,1 0-13-16,7-3-15 15,0-1 4-15,1 0 2 16,2-2-10-16,3 3 5 16,1-4-17-16,-1 4-3 0,-6 5 0 15,-6 1 2-15,-9 5 0 16,-6 4-3-16,0 0 1 15,0 0-5-15,-24 0 2 16,-4 3-7-16,-8 9 9 16,0 1 0-16,5 1 1 15,8 1 5-15,10-3 1 16,8 3-2-16,5-3-4 16,5 1 4-16,16-3-1 15,14-3 3-15,1-1-2 16,-6-4-2-16,-6 1-1 15,-12-3-1-15,-9 1 0 16,-3 1-9-16,0 3 5 16,-6 5-1-16,-13 6 5 0,-8 3 18 15,6-1-5-15,3 0-2 16,12-2-11 0,6 1 4-16,9-4-4 0,27-4 0 15,16-8-1-15,14-1-31 16,4-4-48-16,6-15 8 15,-9-8 22-15,-7-3 34 16,-8-6 14-16,-15 4 4 16,-10 0 39-16,-15 6 19 15,-12 7-9-15,0 3 14 16,-15 8-9-16,-15 3-42 0,-7 5-14 16,-2 1-1-1,2 18 1-15,7 3-3 0,12 4 1 16,12 1 0-16,6-2 0 15,5-6-5 1,23-2-32-16,8-11-21 16,7-6-9-16,-1 0 4 0,-2-18 18 15,-7-5 40-15,-12-3 7 16,-8-1 4-16,-7 0 64 16,-6 5-13-16,0 3 20 15,-9 8-11-15,-3 7-34 16,3 4-20-16,0 0-10 0,6 18-7 15,3 10 3 1,0 5 4-16,15-2-2 0,12 0-6 16,6-9-49-16,6-6-27 15,7-6 25-15,2-10-23 16,7 0 20 0,-1-14 22-16,-11-12 36 15,-7-3 4-15,-11-4 24 16,-13 3 36-16,-9 4 18 15,-3 3-16-15,-3 8-3 0,-15 6-28 16,-1 9-19-16,4 0-12 16,0 12-1-16,3 13-3 15,6 4 0-15,6 2-1 16,0-2-25-16,0-5-37 16,12-8-18-16,1-6 0 0,2-8-41 15,0-2 50-15,2-6 35 16,-4-14 41-16,-7-3 30 15,-3-3 55-15,-3 5 18 16,0 5-9-16,0 7-22 16,0 4-13-16,0 5-27 15,0 8-32-15,0 19-21 16,3 12 17-16,0 14 4 16,-3 11-2-16,0 8 5 15,0 8-3-15,0 15 0 16,-9 6-2-16,4 3 1 15,0-2 2-15,-3-16 55 16,-13-19 5-16,-14-23-26 16,-18-25-9-16,-11-19-5 15,-6-6-10-15,3-26 12 0,9-12-16 16,13-14-4-16,15-6 0 16,30-8-3-16,18-8-4 15,40-2-21-15,24-2-30 16,12 6-35-16,3 15 28 15,-1 10 50-15,-5 10 10 16,-3 7 4-16,-5 5-3 16,-5 1 1-16,-2-1 0 15,-12 2 4-15,-12-2-4 16,-13 2 0-16,-19-4 3 16,-13 4-1-16,-7 1-1 15,-21 1-1-15,-18 7-3 0,-13 7 3 16,-8 8-2-16,4 5 2 15,8 0 2 1,9 19 9-16,15 11 7 16,17 8 2-16,7 7 2 0,25 6 23 15,26-1-13-15,16-7-2 16,15-6-8-16,-3-13-12 16,-1-8 2-16,-10-10-5 15,-14-4-1-15,-9-2-12 16,-12 0-1-16,-14-11-49 15,-8-8-64-15,-11-5-59 16,-2-3-120-16</inkml:trace>
  <inkml:trace contextRef="#ctx0" brushRef="#br1" timeOffset="154340.2593">6142 16396 768 0,'0'0'236'16,"0"0"-165"-16,0 0-4 0,0 0 7 15,0 0 1-15,0 0-64 16,0 0-11-16,18 12-1 15,4 25-3-15,1 6 4 16,-1 0 0-16,-1 0 3 16,-6-6-7-16,0-7-7 15,-3-10-19-15,-5-8 17 16,0-9-4-16,-2-3 17 16,-2-7 9-16,3-16-2 15,-1-11 2-15,-1-4 7 16,2-2-2-16,-2-1 3 15,2 2-9-15,0 4 0 0,-1 12 15 16,5 6 5 0,-1 10-11-16,5 7-16 15,5 0-1-15,9 8-8 16,8 13-1-16,5 7 6 0,3-2 2 16,3-1-24-16,2-5-6 15,-4-3 6-15,-7-9 3 16,-5-4 9-16,-12-4-13 15,-6-4 13-15,-8-13 13 16,-7-4 1-16,0-4 13 16,-6 0 12-16,-13 5 4 15,-5 2 16-15,-10 7-17 16,4 10-12-16,-4 1 13 16,4 10-17-16,7 18 2 15,4 9 0-15,16 5-12 0,3 5 6 16,15-4-9-1,18-4 8-15,10-7 6 16,5-10-10-16,9-9-4 16,4-11-4-16,0-2-33 0,-6-19-6 15,-3-13 6-15,-16-13 13 16,-9-5 24-16,-14-8 2 16,-8-5 3-16,-5-4 21 15,-2 8-3-15,-14 9 45 16,-5 13-9-16,9 14-11 0,2 11-6 15,5 9-26 1,4 3-8-16,1 17-8 0,-2 18-14 16,2 16 14-16,0 10 0 15,0 3-1-15,6 0-2 16,7-3 4 0,3-8-2-16,0-6-27 0,2-7-59 15,0-8-69-15,-2-12-90 16,2-13-219-16</inkml:trace>
  <inkml:trace contextRef="#ctx0" brushRef="#br1" timeOffset="154652.2114">7312 16404 1047 0,'0'0'127'0,"0"0"-58"15,0 0-32 1,0 0 22-16,0 0-31 0,0 0-15 15,-36 64 2-15,36-21-1 16,10 0-10-16,13-5 8 16,7-9-8-16,1-9 2 15,-3-12 4-15,-1-8-9 16,-5 0 9 0,-8-22 6-16,-4-7-10 0,-7-8 14 15,-3-3 26-15,-3-1-33 16,-16 4 9-16,-8 6-19 15,2 11-1-15,-2 8-2 16,7 11-6-16,6 1 3 16,9 20-53-16,5 14-73 15,13 7-1-15,17-1-106 16,12-5-234-16</inkml:trace>
  <inkml:trace contextRef="#ctx0" brushRef="#br1" timeOffset="155068.8393">7811 16421 1149 0,'0'0'90'0,"0"0"-64"15,-22-79 25-15,6 67 72 16,1 12-60-16,0 0-63 16,6 25-8-16,1 12-2 15,4 8 10-15,4 5-1 0,0 0 7 16,0-3-4-16,10-5-2 15,5-9 5 1,6-7-10-16,3-9 2 16,4-10-5-16,2-7 7 0,-2 0 2 15,1-19-1-15,-8-6 4 16,1-7 0-16,-6-3-4 16,-5-2 0-16,-11-1 1 15,0 5-4-15,0 5 6 16,0 12 1-16,0 7 16 15,0 7-8-15,0 2-1 16,0 2-11-16,0 19-15 0,6 5 15 16,9 4 2-16,-2-1 5 15,2-1-7-15,0-5 5 16,-2-3-10-16,-2-3-15 16,-2-8-121-1,-3-8-78-15,-6-1-477 16</inkml:trace>
  <inkml:trace contextRef="#ctx0" brushRef="#br1" timeOffset="155225.1002">7920 16093 1102 0,'0'0'0'0,"0"0"-157"0,102-19-585 15</inkml:trace>
  <inkml:trace contextRef="#ctx0" brushRef="#br1" timeOffset="155402.2155">8239 16095 997 0,'0'0'154'0,"0"0"-153"15,0 0 53-15,0 0 65 16,-19 107-33-16,19-55-10 15,12 5-51-15,6 5-16 16,-1-4 4-16,-1 3-11 16,-4-8-4-16,-5-6-86 15,-4-6-64-15,-3-11-82 16,0-8-213-16</inkml:trace>
  <inkml:trace contextRef="#ctx0" brushRef="#br1" timeOffset="156102.365">8225 16487 1182 0,'0'0'86'0,"0"0"-83"16,83-4 0-16,-44 4-2 15,3 0-1-15,4 0 0 0,-1 0-44 16,-7 0-56-16,-12 0 22 15,-10-10 50 1,-11-4 22-16,-5 0 6 16,0 0 16-16,-6 6 27 0,-3 0 29 15,0 8-19-15,3 0-20 16,0 0-17-16,3 18-14 16,3 5 13-16,0 1 2 15,18 1-17-15,7-1 9 16,8-6-9-16,6-4-14 15,4-8-19-15,2-5-9 16,3-1 28-16,-3-5 11 0,-5-15 4 16,-9-6-2-1,-10-5 2-15,-11-3 1 0,-10-1 39 16,0 1 13-16,-22 5 8 16,-2 6-26-16,3 11 6 15,5 11 10 1,4 1-35-16,2 25-11 0,5 20-11 15,5 16 10-15,0 10-3 16,0 9 1-16,2 6 0 16,-2 4-5-16,0 7 2 15,0 7 0-15,0 3-3 16,0 1 5-16,0-2-2 16,10-11 0-16,0-3 7 0,1-9-7 15,2-14 15-15,-5-15 2 16,-8-21-2-16,0-20-13 15,-27-13 1 1,-22-14 2-16,-14-29 1 0,-9-15 3 16,4-15-8-16,8-3 1 15,18-8 5-15,18-1-3 16,21-4 2-16,3 3-6 16,39 0 3-16,19 7-6 15,17 7 0-15,19 11-24 16,16 9-31-16,16 7-94 15,7 7-132-15,2 1-745 16</inkml:trace>
  <inkml:trace contextRef="#ctx0" brushRef="#br1" timeOffset="156410.15">9767 16313 1307 0,'0'0'89'16,"0"0"-58"-16,0 0-29 0,91-27 18 15,-43 25 32 1,1 2-46-16,2 0-6 0,-6 9-45 16,-12 7-119-16,-17 0-162 15</inkml:trace>
  <inkml:trace contextRef="#ctx0" brushRef="#br1" timeOffset="156583.9725">9730 16554 1272 0,'0'0'121'0,"0"0"-104"0,0 0 78 16,130-9-1-16,-69 6-67 15,6 2-20-15,-1 1-7 16,-1 0-9-16,-15 0-70 16,-17 0-138-16,-23 0-196 15</inkml:trace>
  <inkml:trace contextRef="#ctx0" brushRef="#br1" timeOffset="158202.1403">10658 16006 1134 0,'0'0'38'16,"0"0"-4"-16,0 0 2 0,0 0-23 15,0 0-10-15,96 68 12 16,-62-2-7-16,-1 12-4 16,-8 3-4-16,-4 0 0 15,-6-5-1-15,1-12 5 16,-1-12-4-16,3-14 0 0,6-14-17 15,3-12 13 1,7-12-3-16,5-6 7 0,4-23 10 16,3-9-9-16,-1-10 6 15,-3-9-2-15,-6-10-2 16,-7-7-3-16,-9-2 0 16,-10 4 4-1,-10 4 13-15,0 9 5 0,-25 13 25 16,-2 17-8-1,-4 14-23-15,4 15-5 0,2 0-11 16,7 24-3-16,3 12 1 16,10 9-3-16,5 4 5 15,5 2 0-15,20 3 3 16,8-2 2-16,3 0-5 16,4 2-6-16,-3-2-66 0,1-6-63 15,-4-6-121 1,-3-9-242-16</inkml:trace>
  <inkml:trace contextRef="#ctx0" brushRef="#br1" timeOffset="158585.6102">11726 16631 270 0,'0'0'809'0,"0"0"-712"16,-22-75-87-16,-2 59 35 15,-3 1 43-15,-4 8-41 16,5 7-23-16,-2 0-21 16,6 6-2-16,4 12-1 15,7 3 0-15,8 2-3 16,3-3 3-16,2-2 0 0,13-5 13 16,12-7-7-16,1-6 6 15,2 0 2-15,-2-7-12 16,-4-11 11-16,0 0-10 15,-8-1 4-15,-4 5 44 16,-4 3-15-16,-4 6-7 16,-2 5-4-16,1 0-24 15,0 0-1-15,3 11-18 16,2 10 11-16,3 6 1 16,1 4-39-16,3 1-83 15,-3-3-9-15,4-8-140 0,1-10-383 16</inkml:trace>
  <inkml:trace contextRef="#ctx0" brushRef="#br1" timeOffset="158869.1625">11935 16498 1027 0,'0'0'98'0,"0"0"-57"15,0 0 25-15,0 0-6 16,0 0-60-16,0 0 6 0,18 63-5 15,1-28 0 1,-2-2 0-16,2-6-1 0,-4-6 5 16,-5-8-10-16,-2-7 4 15,-2-6 1-15,0-6 22 16,3-16-11-16,-2-9 27 16,-2-2 23-16,-1 0-24 15,-1-7-11-15,2 7-25 16,5 3 3-16,4 3-8 15,5 7-53-15,6 7-73 16,7 4-96-16,5 6-225 16</inkml:trace>
  <inkml:trace contextRef="#ctx0" brushRef="#br1" timeOffset="159117.6822">12669 16260 1192 0,'0'0'103'16,"0"0"-97"-16,85-17 3 15,-34 17 15-15,-2 0 1 16,0 0-25-16,-7 5-4 15,-10 7-98-15,-15-1-86 16,-17-1-165-16</inkml:trace>
  <inkml:trace contextRef="#ctx0" brushRef="#br1" timeOffset="159268.4879">12750 16433 966 0,'0'0'69'15,"0"0"-29"-15,0 0 101 16,104 13-8-16,-61-10-55 15,-2-1-52-15,-2 1-26 16,-8-2-32-16,-1-1-139 16,-14 0-228-16</inkml:trace>
  <inkml:trace contextRef="#ctx0" brushRef="#br1" timeOffset="181300.8823">15407 9757 1014 0,'0'0'108'15,"0"0"-32"-15,0 0-13 16,0 0 6-16,0 0-44 0,0 0-25 16,0 0 0-16,6 92 0 15,-6-44-17-15,-12-4-126 16,-10-7-504-16</inkml:trace>
  <inkml:trace contextRef="#ctx0" brushRef="#br1" timeOffset="182468.4993">13607 15961 1119 0,'0'0'103'15,"0"0"-55"-15,0 0 22 16,35-75 13-16,-4 60-11 16,8 2-36-16,6 6-19 15,0 5-7-15,-2 2-4 16,-11 3-6-16,-9 17-4 16,-11 7-4-16,-12 8 6 15,-5 4-7-15,-29 3 8 16,-6-5-4-16,-2-5 1 15,6-7 4-15,12-7 4 16,14-5-2-16,7-5-2 16,3-2 1-16,16 0 2 15,17-4 5-15,12 1-2 16,7-3 2-16,5 2-5 0,-2-2-3 16,0 1 0-1,-8 1-51-15,-5-2-88 0,-6 0-44 16,-11 0-155-16</inkml:trace>
  <inkml:trace contextRef="#ctx0" brushRef="#br1" timeOffset="182898.7745">14361 15923 827 0,'0'0'273'0,"0"0"-147"0,0 0-43 15,0 0-11-15,0 0 24 16,0 0-86-16,30-46-10 15,-30 71-16-15,-14 7 16 16,-5 3 0-16,2 1-3 16,-2-7 3-16,9-2 0 15,4-3-4-15,3-4 6 16,3-4-5-16,7-6 1 16,14-3-14-16,6-5 4 15,4-2-10-15,2 0-2 16,-4-10 20-16,-4-5 2 15,-7-4 2-15,-6 2 0 16,-6-6 1-16,-5 3 7 16,-1-1 12-16,0 4 7 0,0 2 17 15,0 9-6-15,0 4 4 16,0 2-17-16,0 0-21 16,0 4-4-16,0 13-11 15,0 10 11-15,0 2 4 16,0 4-2-16,5 0-2 15,2-3 0-15,-1-4-4 16,2 1 0-16,1-6-52 16,5-3-89-16,5-7-28 15,3-11-218-15</inkml:trace>
  <inkml:trace contextRef="#ctx0" brushRef="#br1" timeOffset="183237.6146">14889 15902 1103 0,'0'0'87'15,"0"0"-66"-15,0 0 4 16,0 0 28-16,0 0-12 16,-90 67-28-16,82-24-6 15,8 0-2-15,0-2-4 16,13-6 6-16,11-5-1 15,10-10-4-15,3-10 4 16,1-10-3-16,-2 0 1 16,-5-10 9-16,-7-11-7 0,-9-8 15 15,-5-1 58 1,-10-6-33-16,0 1-12 16,-11 0-20-16,-14 5-5 15,-5 8-8-15,4 9-1 0,3 9-3 16,8 4-39-16,10 5-119 15,5 12-97-15,13 0-436 16</inkml:trace>
  <inkml:trace contextRef="#ctx0" brushRef="#br1" timeOffset="183440.8513">15354 15971 1212 0,'0'0'128'0,"0"0"-89"15,119-25-32-15,-67 22 32 0,1 3-5 16,1 0-34-16,-2 0-81 16,1 0-110-16,-12 0-221 15</inkml:trace>
  <inkml:trace contextRef="#ctx0" brushRef="#br1" timeOffset="183782.9233">15996 15787 1071 0,'0'0'101'0,"0"0"-52"15,0 0-24-15,0 0 31 16,0 0-8-16,0 0-40 15,-46 65-2-15,41-23 0 16,5 5-5-16,0-2 4 16,9-5-1-16,12-8-2 15,7-9 9-15,7-11-3 16,4-9-5-16,7-3 10 0,-3-11-9 16,-2-16 12-1,-7-7 15-15,-9-9 38 0,-9 0-20 16,-9-2-24-16,-7 6 3 15,0 6-6-15,-17 10-18 16,-11 5-4-16,-12 10-2 16,-10 8-6-16,-4 0-21 15,2 28-50-15,6 15-113 16,4 6-107-16</inkml:trace>
  <inkml:trace contextRef="#ctx0" brushRef="#br1" timeOffset="184367.1646">13581 16654 825 0,'0'0'281'0,"0"0"-227"16,0 0-53-16,0 0 79 15,0 0 1-15,86-3-73 16,8-1-4-16,33 0-2 15,30-3 6-15,32-3 3 16,22-2 33-16,11-2 3 0,9 0-39 16,-4-1-2-16,-5 0 5 15,-8 4 48-15,-25 3-14 16,-25 1-19 0,-33 0-25-16,-34 1 7 0,-26-1-8 15,-25 2-1-15,-21 1-1 16,-14 1-48-16,-11 1-74 15,-3 2-64-15,-20-2-198 16</inkml:trace>
  <inkml:trace contextRef="#ctx0" brushRef="#br1" timeOffset="202436.4711">14027 17026 1155 0,'0'0'70'15,"0"0"-66"-15,0 0-3 16,0 0 35-16,0 0 34 15,70 113-33-15,-64-64-10 16,-3 5-4-16,-3-2-13 16,0-1-5-16,0-3-1 15,-8-4-2-15,2-5-2 0,2-6-3 16,4-13-86-16,0-7-43 16,7-13-166-16,11 0-448 15</inkml:trace>
  <inkml:trace contextRef="#ctx0" brushRef="#br1" timeOffset="202831.4473">14485 17059 1100 0,'0'0'42'0,"0"0"-34"15,-117-20-1-15,74 20-4 16,9 9 43-16,9 10-24 15,9 7-14 1,9 0-6-16,7 3 0 0,6 0 0 16,21-1 6-16,7 1-4 15,7-1-3-15,0 0 0 16,-1-3 3-16,-7 0-3 16,-6-6-1-16,-13-4 0 15,-8-5-3-15,-6-1-2 16,-3-8 5-16,-21-1 1 15,-10 0 5-15,-5 0 5 16,3-7 22-16,6-6 3 16,6 2-6-16,11-5 16 0,4-1 11 15,9-1-30-15,0-1-6 16,10 0-1-16,17 3-20 16,12-3 0-16,7 5-18 15,6 3-102-15,-1 3-52 16,-6 3-195-16</inkml:trace>
  <inkml:trace contextRef="#ctx0" brushRef="#br1" timeOffset="203039.8578">14818 17267 1115 0,'0'0'105'0,"83"-12"-93"15,-31 8 56-15,2 1 40 16,1 3-26-16,0 0-61 0,-3 0-18 16,-2 0-3-16,-4 0-48 15,-12 0-63-15,-8 0-69 16,-20-17-171-16</inkml:trace>
  <inkml:trace contextRef="#ctx0" brushRef="#br1" timeOffset="203237.3289">15174 17008 993 0,'0'0'73'15,"0"0"-69"-15,0 0 24 0,0 0 89 16,4 100-40-16,3-53-28 16,-1-1-20-16,-3 1-8 15,-2-8-16-15,-1-5 1 16,0-3-6-16,0-7-7 15,0-4-56-15,4-10-86 16,5-4-155-16</inkml:trace>
  <inkml:trace contextRef="#ctx0" brushRef="#br1" timeOffset="203646.721">15804 16908 1002 0,'0'0'66'0,"0"0"-40"15,0 0-19-15,-80 1-7 16,55 24 38-16,-2 9 16 16,7 7-35-16,12 9-11 15,8 3 0-15,0-3-1 16,25-3-3-16,7-8 1 15,4-13-2-15,1-8-3 16,-1-10-11-16,-5-8-3 16,-6 0 14-16,-7-10 0 15,-9-12 8-15,-7-1-4 0,-2-4 17 16,-6-3 19-16,-21 2-2 16,-11 4-19-16,-8 6-6 15,2 8-7-15,2 8-1 16,8 2 1-16,11 7-6 15,10 11-5-15,11 9 4 16,2-2-2-16,19 1-14 16,22-4-86-16,6-10-143 15,-2-10-517-15</inkml:trace>
  <inkml:trace contextRef="#ctx0" brushRef="#br1" timeOffset="204021.4952">17072 16392 1161 0,'0'0'50'15,"0"0"-32"-15,0 0-17 16,116-32 28-1,-75 31 19-15,2 1-41 0,0 0-7 16,-3 6-4-16,-11 6-70 16,-13 1-95-16,-16-4-98 15,-11-2-513-15</inkml:trace>
  <inkml:trace contextRef="#ctx0" brushRef="#br1" timeOffset="204176.5813">16993 16576 856 0,'0'0'191'0,"0"0"-149"16,0 0 16-16,127 4 58 16,-69-3-52-16,3 2-48 15,-2 3-13-15,-4-2-3 16,-8-2-82-16,-14-2-172 16,-15-2-568-16</inkml:trace>
  <inkml:trace contextRef="#ctx0" brushRef="#br1" timeOffset="207331.1833">18275 15941 285 0,'0'0'909'0,"0"0"-841"15,47-72-38-15,-19 57-13 16,4 4 37-16,1 5 12 16,-4 6-27-16,-2 0-29 15,-9 8-10-15,-6 14-6 16,-12 7-3-16,0 8-2 15,-16 3 11-15,-9-1-2 16,3-2 2-16,5-5-1 16,11-7 4-16,6-1-3 15,4-4 7 1,23-2-6-16,10-5 8 0,12-1-5 0,6-4-4 16,3-7 0-16,0-1-77 15,1 0-105-15,-2-17-196 16</inkml:trace>
  <inkml:trace contextRef="#ctx0" brushRef="#br1" timeOffset="207711.6893">19058 15831 954 0,'0'0'195'16,"0"0"-84"-16,0 0-36 0,0 0 12 15,0 0-8-15,0 0-74 16,-18 12-5-1,-6 31 0-15,0 8 0 0,-1 1 0 16,5 1 5-16,5-9-4 16,7-4-1-16,8-10-5 15,0-7-9-15,7-11-35 16,12-8 3-16,4-4 23 16,2-5 21-16,0-15 2 15,-1-7 4-15,-1 0-2 16,-1 2 15-16,-3 2 33 15,-4 9 3-15,-3 6-3 16,0 5-19-16,-3 3-4 0,2 0-15 16,0 16-11-16,0 9-2 15,-2 6-2-15,-2 2 3 16,-2 0-1 0,-2-1 0-16,0-1 1 15,-2-2-20-15,5-5-44 16,3-6-84-16,5-7-29 0,6-8-194 15</inkml:trace>
  <inkml:trace contextRef="#ctx0" brushRef="#br1" timeOffset="208063.2006">19641 15863 1087 0,'0'0'110'0,"0"0"-60"15,0 0-4-15,0 0 14 16,-88-26-17-16,67 58-19 16,4 13-4-16,7 8-9 15,10 4-9-15,10-2 9 16,23-11-8-16,8-9 7 16,5-9-4-16,-1-15-5 15,0-11-1-15,-2 0 3 16,-3-22-2-16,-5-8 14 15,-12-7 13-15,-11-4 18 16,-9-1-16-16,-3-1-21 16,-15 6 1-16,-16 4-8 0,-9 10 0 15,-8 10-2 1,-2 13-15-16,-3 3-50 0,4 26-115 16,2 13-86-16,7 5-349 15</inkml:trace>
  <inkml:trace contextRef="#ctx0" brushRef="#br1" timeOffset="208362.3455">18215 16537 995 0,'0'0'155'16,"0"0"-115"-16,0 0-30 16,82 30 74-16,18-21 28 15,34-2-55-15,30-3-29 16,26-4-7-16,11 0-6 16,4 0 19-16,-12-6-18 15,-18-1-10-15,-26 5-6 16,-31 1-3-16,-30 1-11 15,-33 0-98-15,-28-8-80 0,-27-1-148 16</inkml:trace>
  <inkml:trace contextRef="#ctx0" brushRef="#br1" timeOffset="213528.3861">18468 16958 1071 0,'0'0'90'0,"0"0"-68"15,0 0 1-15,109-54 22 16,-67 48 35-16,-3 5-24 15,-6 1-32-15,-8 2-19 16,-10 17-5-16,-10 7-6 16,-5 7 3-16,-11 1 0 15,-20 4 2-15,-8-1 0 16,-3-5 0-16,8-5 1 16,9-6 0-16,9-7 1 15,12-2 0-15,4-6 7 0,0 0 0 16,17-4 21-1,17 0 6-15,9-2-20 16,9 0-10-16,4 0-5 0,3-3-28 16,4-8-92-16,1-9-136 15,-1-8-223-15</inkml:trace>
  <inkml:trace contextRef="#ctx0" brushRef="#br1" timeOffset="213895.0448">19259 16818 1070 0,'0'0'102'0,"0"0"-45"0,0 0 5 16,0 0-7-16,0 0-32 15,0 0-23-15,-39 46 15 16,14-8 7-16,0 3-13 16,5 0 0-16,4-2-2 15,8-3-5-15,8-7 0 16,0-8-2-16,12-5 2 15,11-10-2-15,0-6-17 16,1 0 13-16,-1-16 2 16,-1-7 4-16,-1-2-1 15,-4 1 1-15,-1 5-2 16,-3 7 18-16,2 6 21 16,0 6 10-16,4 0-18 15,2 14-28-15,3 16 9 0,0 4-3 16,-3 5-4-16,-4-2 3 15,-4 1-7-15,-3-5-2 16,-4-3-7-16,1-4-79 16,-4-9-96-16,1-11-186 15</inkml:trace>
  <inkml:trace contextRef="#ctx0" brushRef="#br1" timeOffset="214246.0298">19915 16763 971 0,'0'0'120'15,"0"0"-28"-15,0 0-63 16,0 0-13-16,0 0-1 15,0 0 2-15,0 0-7 16,-124 10-5-16,53 44 7 16,-13 10 12-16,-12 9 0 15,-7 5 6-15,-4-1-5 16,-3-2-4-16,4-10-12 16,5-7-8-16,4-8 0 0,16-11-1 15,16-7 0 1,23-15 2-16,24-9-2 15,14-8-13-15,4-5-36 16,17-23-84-16,15-15-244 0</inkml:trace>
  <inkml:trace contextRef="#ctx0" brushRef="#br1" timeOffset="214702.9686">19629 15601 803 0,'0'0'209'16,"0"0"-125"-16,0 0-36 16,0 0-27-16,0 0-4 15,0 0-17-15,-51 24 3 0,-13 39 1 16,-12 17 13-16,-5 19-2 15,-5 5 1-15,2 0 6 16,1-4-1-16,4-9 11 16,4-7-10-16,10-9-5 15,10-8-2 1,11-14-14-16,14-12 5 0,13-10-6 16,12-8-10-16,5-11-75 15,21-9-155-15,21-3-500 16</inkml:trace>
  <inkml:trace contextRef="#ctx0" brushRef="#br1" timeOffset="215070.6477">20793 16343 1269 0,'0'0'46'16,"0"0"-27"-16,0 0-12 15,0 0 10-15,83-50 21 16,-51 50-29-16,2 0-9 16,-4 5-77-16,-8 9-103 15,-16 0-118-15,-6-3-496 16</inkml:trace>
  <inkml:trace contextRef="#ctx0" brushRef="#br1" timeOffset="215206.514">20761 16486 615 0,'0'0'414'15,"0"0"-304"-15,0 0-71 16,127 1 37-16,-65-1 0 16,9-3-52-16,1 0-24 15,4-2 0-15,-3-5-164 16,-8-10-262-16</inkml:trace>
  <inkml:trace contextRef="#ctx0" brushRef="#br1" timeOffset="215477.2073">21606 16026 1121 0,'0'0'103'16,"0"0"-49"0,0 0-36-16,0 0 11 0,0 0-13 15,0 0 8-15,22 90 24 16,-19-48-31-16,-1 1-12 16,-2-2 2-16,0 0-4 15,0-1-6-15,0-7 0 16,1-1-58-16,8-8-35 15,3-5-85-15,7-11-111 16</inkml:trace>
  <inkml:trace contextRef="#ctx0" brushRef="#br1" timeOffset="215846.5964">22050 16061 864 0,'0'0'86'0,"0"0"31"16,0 0-53-16,0 0-11 16,0 0-8-16,0 0-31 15,-67-23 1-15,45 60-13 16,5 6 2-16,10 3 2 16,7 2-5-16,5-1 5 15,19-5-1-15,4-7-4 0,2-9 6 16,-2-11-2-1,-3-11 4-15,-3-4 29 16,-2-2 31-16,-2-18-10 16,-4-8-24-16,-3-2-10 0,-6-4-4 15,-5-3-4-15,0 2-12 16,0 2-3-16,-10 5 1 16,-1 7-6-16,-1 7 2 15,-4 10-19-15,-1 4-84 16,-7 9-75-16,2 10-61 15,1 2-316-15</inkml:trace>
  <inkml:trace contextRef="#ctx0" brushRef="#br1" timeOffset="217338.1597">22723 16086 998 0,'0'0'124'16,"0"0"-52"-16,0 0 15 16,0 0 8-16,0 0-15 15,0 0-44-15,41-40-35 16,-22 62-1-16,-4 9-3 16,-2 4-2-16,-5 1 2 15,-4-1 2-15,1-4-1 16,-5-6-8-16,1-6-9 15,-1-9-22-15,0-7 18 16,2-3 19-16,1-2 4 16,6-16 15-16,1-9-14 15,5-7-1-15,0-1 4 0,1 0-3 16,-1 5 5-16,-3 9 9 16,-1 9 13-16,-5 6 1 15,1 6-11-15,-1 2-18 16,4 19-7-16,3 6-1 15,-4 2 8-15,2 3-1 16,-2-8-1-16,0-5 2 16,3-6-1-16,3-7-3 15,4-6-1-15,4 0-3 0,2-22 4 16,5-9 3 0,-1-8-1-16,2-4 2 15,-4-6 0-15,-4 4 5 16,-3 9 16-16,-7 13 20 0,-2 12 13 15,-4 11-21 1,2 0-15-16,2 24-18 0,5 15-2 16,-4 15 2-1,-3 5 3-15,-3-1-1 0,-6 0-2 16,0-4 0-16,0-5 2 16,0-8-6-16,0-10-39 15,10-12-73-15,10-15-85 16,4-4-149-16</inkml:trace>
  <inkml:trace contextRef="#ctx0" brushRef="#br1" timeOffset="217536.0288">23634 15890 950 0,'0'0'98'16,"0"0"34"-16,0 0-21 16,0 0 23-16,0 0-91 15,0 0-34-15,10 36-9 16,-22 37 41-16,1 9-14 15,-1 5-17-15,1-1-9 16,0-5 4-16,5-7-5 16,6-7 0-16,0-12-66 15,11-12-80-15,15-13-65 16,6-14-177-16</inkml:trace>
  <inkml:trace contextRef="#ctx0" brushRef="#br1" timeOffset="217838.5502">24060 16224 924 0,'0'0'92'15,"0"0"-50"-15,0 0-22 16,-81-43 37-16,61 43-3 16,5 12-40-16,10 14-11 15,5 6-1-15,3 7 1 16,21 1 3-16,1 0-4 15,2-4 3-15,-6-1-5 16,-7-8 0-16,-7-3 5 16,-7-5 8-16,0-3 27 0,-4-6-5 15,-22 0 9-15,-11-8 42 16,-12-2-24-16,-8 0-29 16,-3-6-23-16,2-2-8 15,3 2-2-15,4-5-159 16,13-2-208-16</inkml:trace>
  <inkml:trace contextRef="#ctx0" brushRef="#br1" timeOffset="230408.6213">24208 11047 842 0,'0'0'33'0,"0"0"-16"16,94-4 9-16,-52 5 52 16,1 11-54-16,-3 3-24 15,-2-1-2-15,0-4-166 16,-7-5-269-16</inkml:trace>
  <inkml:trace contextRef="#ctx0" brushRef="#br1" timeOffset="231121.4456">24424 10762 920 0,'0'0'33'16,"0"0"-2"-16,0 0-23 16,0 0-8-16,-55 105 17 15,32-40 8-15,-5 10-12 16,-2 3-12-16,-1-1 1 0,0-8-2 15,2-11 0 1,8-13 3-16,9-14 1 0,5-14-3 16,4-9 0-16,3-8 2 15,0-4 8-15,2-21-11 16,14-15-14-16,2-9-7 16,4-8 9-16,1-7 1 15,0-2 8-15,2 0-3 16,-2 0 4-16,1 6 4 15,-2 7 0-15,0 14 28 16,-3 14 22-16,2 12 21 16,0 13-22-16,7 0-45 15,6 27-1-15,6 13-5 16,-1 11 0-16,2 5 9 16,-4 4-8-16,-6-1 1 0,-4-1-2 15,-4-3 2-15,-6-6-6 16,-6-5-20-16,-8-10-84 15,-3-11-3-15,-3-10-92 16,-19-10-291-16</inkml:trace>
  <inkml:trace contextRef="#ctx0" brushRef="#br1" timeOffset="231285.6018">24346 11156 498 0,'0'0'458'0,"0"0"-360"15,0 0-61-15,0 0-9 16,83-27 3-16,-36 27-26 16,0 10-5-16,0 2-46 15,-5-4-191 1,-9-5-510-16</inkml:trace>
  <inkml:trace contextRef="#ctx0" brushRef="#br1" timeOffset="231643.6304">24733 11007 681 0,'0'0'218'15,"0"0"-120"-15,0 0-48 16,0 0-10-16,0 0-7 0,0 0-30 16,100 17-1-16,-79 15-4 15,-2 6 1 1,-2 0 1-16,-1-1-4 0,-4-5 4 15,-1-8-5-15,-4-9-6 16,-3-8 5-16,-2-7 6 16,-1 0 7-16,2-14 44 15,3-10-18-15,2-3-13 16,2-5 5-16,-1-1-7 16,3 0-17-16,1 2 2 15,0 3-3-15,0 4 0 16,-4 8 1-16,-2 7-1 0,-2 8 0 15,-1 1-42-15,1 9-87 16,-1 12 70-16,1 5-65 16,-1-1-17-16,2-1-198 15</inkml:trace>
  <inkml:trace contextRef="#ctx0" brushRef="#br1" timeOffset="232293.3503">25221 11078 721 0,'0'0'160'0,"0"0"-100"16,0 0-12-16,0 0 27 15,0 0-34-15,0 0-30 16,104 0-8-16,-68-3 0 16,0-7-3-16,-6-4 0 15,-9 0 9-15,-7-4-5 0,-6-2 7 16,-8 0 8-1,0 0-3-15,-8 4-4 0,-11 1-5 16,-3 6-5 0,2 5 6-16,0 4-8 15,0 0 0-15,5 10-1 16,5 8-1-16,4 4-2 0,6 0 1 16,0-2 3-16,0-1 0 15,0-5 2-15,0-3 1 16,3-5-3-16,0 1 1 15,0-6-3-15,1 4 2 16,4-1 0-16,-1 0 8 16,5 2-8-16,-1 0 1 0,-2-1-1 15,-2 1-9-15,-3-4 4 16,-1 2 1 0,-1-2 0-16,-1 0 2 0,-1-2 3 15,0 0-1-15,0 0 0 16,0 0 5-16,0 0-10 15,2 0 5-15,-2 0 0 16,0 0 1 0,0 0-1-16,0 0-2 0,0 0-61 15,0 1-26-15,0 2-41 16,0-3 15-16,1 0-143 16</inkml:trace>
  <inkml:trace contextRef="#ctx0" brushRef="#br1" timeOffset="232793.2845">25445 10976 632 0,'0'0'79'15,"0"0"-19"-15,0 0-18 16,0 0 9-16,0 0-5 16,0 0-31-16,-44-23-9 15,30 32-5-15,-2 8 7 16,2 5 9-16,0 5 10 16,4 3-1-16,2 3 1 15,8-1-4-15,0-2 7 0,15-1 5 16,13-4 6-1,5-4-2-15,3-6-25 16,0-3-2-16,-2-8-1 16,-2-1-10-16,-5-3 0 15,-2 0-1-15,-3 0-63 0,-2-9-71 16,-3-5-138-16</inkml:trace>
  <inkml:trace contextRef="#ctx0" brushRef="#br1" timeOffset="234325.4223">25674 11081 1005 0,'0'0'74'15,"0"0"-39"-15,0 0-28 16,99-13 2 0,-47 13 0-16,-1-4-9 0,-7 0 0 15,-9-3 4-15,-11-6-3 16,-14-2 8-16,-7-3 7 16,-3 0 1-16,-6-3 7 15,-18 4-5-15,-5 2-19 16,0 5 6-16,4 8-6 0,7 2 0 15,6 1 0 1,11 16-8-16,1 5 7 0,1 3-1 16,18 1-6-16,2-1 6 15,-3-1-12-15,-2-4 7 16,-8-4 5-16,-6-4-8 16,-2-3 9-16,0-2-7 15,-5-1 8-15,-8 0 6 16,-1 1 14-1,4-3-5-15,5 2-3 0,5 1-12 16,0 3 5-16,12 0-4 16,13 3 4-16,10-1 4 15,5 0-9-15,6-5-1 16,-1-4-32-16,0-3-8 16,-8 0 37-16,-6-10 3 0,-4-10 1 15,-6-3 12-15,-4-4 3 16,-5-1 14-16,-8 2-3 15,-4-1-12-15,0 5 2 16,-6 5-7-16,-12 5-4 16,-6 7 1-16,-4 5-6 15,-2 0-1-15,5 5 0 16,5 15-7-16,6 5 8 16,9 0-5-16,5-2 5 15,0-2 0-15,14-4 0 0,11-5-1 16,5-8-2-16,1-4-12 15,-3 0 14-15,-4-10 0 16,-6-9 1 0,-5-1 7-16,-3-3-3 15,-7 2 7-15,-3 2 13 0,0 5-11 16,0 6 0-16,0 4-2 16,0 4-11-16,-3 6-2 15,3 17-7-15,0 4 9 16,3 1 0-16,17 0 0 15,10-4-3-15,5-8-28 16,6-3 9-16,7-8 12 16,6-5 1-16,-2 0 9 15,-1-12 2-15,-8-8 2 16,-10-3-2-16,-8-3 11 16,-12-1 5-16,-10 2 18 0,-3 3-7 15,-11 5-14-15,-16 5-6 16,-5 9-9-16,-3 3-2 15,3 10-9 1,8 13 4-16,3 7 3 16,12-3 4-16,9-3-1 0,0-3-12 15,5-8-34-15,10-8 12 16,4-5 2-16,1 0 13 16,-2-14 15-16,-1-7 9 15,-3-3-4-15,-5 1 10 16,-2 3 7-16,-7 4 18 0,0 7-3 15,0 5-1-15,0 4-19 16,3 14-12-16,5 23-8 16,6 18 1-16,0 17 8 15,1 14-2-15,-5 17-1 16,-2 7 2-16,-5 2 4 16,0-2-3-16,-1-10 2 15,-2-13-3-15,0-17 3 16,0-22-6-16,-5-23 3 15,-14-19 0-15,-19-6 38 16,-14-31 70-16,-18-20-57 16,-2-19-31-16,11-9-19 15,18-2 7-15,22-3-5 16,21 8-1-16,21 6-4 16,41 12 2-16,25 11-20 0,20 9-38 15,7 4-24-15,-2 3 29 16,-6 0 2-16,-15-3 21 15,-14-1 27-15,-18-3 3 16,-21-3 2-16,-15-1 5 16,-16 1-6-16,-7 2 24 15,0 4-10-15,-25 9-9 16,-9 10 6-16,-10 12-9 16,-5 4 2-16,1 21-5 15,1 16-2-15,9 8-1 0,17 5 3 16,20 0 0-1,10 4 1-15,37-4 11 16,17-4 22-16,9-7-5 16,2-12-27-16,-5-7 4 15,-8-11-6-15,-6-6 2 0,-16-3 9 16,-12 0-11-16,-15-15-37 16,-12-8-64-16,-6-5-106 15,-23-3-161-15</inkml:trace>
  <inkml:trace contextRef="#ctx0" brushRef="#br1" timeOffset="235876.1071">28315 10965 1026 0,'0'0'54'15,"0"0"-54"-15,0 0 4 16,-101-29 2-16,59 29 0 16,0 0-5-16,6 13-1 15,7 0 1-15,12 1-4 0,14 3 2 16,3 1-5-1,18-1 3-15,18 5 6 16,7-2 3-16,-1 3-6 0,-3-2 1 16,-8-1-3-1,-7-3 0-15,-11 0 2 16,-11-3 3-16,-2-2-2 0,-20-3 11 16,-14-3 41-16,-8-3 7 15,-1-3-15-15,7 0-11 16,14 0-24-16,11-1 4 15,11-2-14-15,8-2 0 16,33 0-112-16,21-4-230 16</inkml:trace>
  <inkml:trace contextRef="#ctx0" brushRef="#br1" timeOffset="236375.5118">28521 11022 1039 0,'0'0'116'16,"0"0"-61"-16,0 0 5 15,0 0 30-15,0 0-76 16,0 0-14 0,-4 36 0-16,17 9-1 0,5 5 2 15,0 0-2-15,-3 3 2 16,1-3 3-16,-5-1-4 16,-1-4-6-16,0-1-1 15,-2-1-12-15,-1-8-17 16,-2-7-1-16,-2-10-8 0,-3-10-1 15,0-8 28 1,0 0 18-16,0-12 5 0,0-13-5 16,0-8 0-16,0-6-2 15,0-6 6-15,0-5-3 16,0-7 2-16,-2-3-2 16,-4-3 33-16,3 3 1 15,3 6-2-15,0 9 15 16,2 13-19-16,16 9-4 15,4 9-13-15,10 12-12 16,8 2-1-16,3 6-13 16,-1 17 6-16,-5 5 7 15,-16 3-6-15,-16 0-4 16,-5-3-1-16,-17-3 1 16,-14-3 10-16,-7-6 0 15,-5-6 1-15,4-3 6 0,7-4 5 16,8-3 0-16,13 0-8 15,11 0-3-15,0 0-17 16,31 0-196-16,14-12-404 16</inkml:trace>
  <inkml:trace contextRef="#ctx0" brushRef="#br1" timeOffset="236683.0334">29073 11064 1016 0,'0'0'130'0,"0"0"-90"15,88-22-27-15,-43 17 44 0,4-1-15 16,-4-1-39-16,-7-2 2 16,-9-1-1-16,-11-2-1 15,-10-2 7 1,-8 3-5-16,0-4 27 0,-16 4-10 16,-13 1-2-16,-9 6 4 15,-2 4-12-15,3 0 6 16,4 19-1-16,11 5-15 15,8 6 6-15,14 3-4 16,0 1-4-16,24 1 10 16,10-5-6-16,8-4 3 15,4-7 3-15,1-3-7 16,3-7-3-16,4-5-82 0,0-4-109 16,1-4-285-16</inkml:trace>
  <inkml:trace contextRef="#ctx0" brushRef="#br1" timeOffset="237372.4233">29679 11054 985 0,'0'0'101'0,"0"0"-75"16,0 0 2-16,0 0 43 16,0 0-24-16,0 0-37 15,116 8-1-15,-74-8-6 16,-5 0 2-16,-5-8-5 0,-12-6 1 15,-11 0-1-15,-6-1 15 16,-3 1 6-16,-4 2 13 16,-17 2-9-16,-9 6-14 15,-4 4 3-15,-2 0-10 16,5 18-3-16,5 8 1 16,11 3 2-16,11 5-4 15,4 2 0-15,10-6 4 16,28-4-8-16,15-4-7 15,12-11-44-15,9-7-1 16,5-4-12-16,-2 0-4 16,-5-18 56-16,-7-9 16 15,-12-7 5-15,-9-5 33 16,-12-4 30-16,-11 0 16 16,-19 5-12-16,-2 5-3 0,-26 10-21 15,-16 9-25-15,-11 12-4 16,-2 2-18-16,3 13 1 15,11 15-4-15,14 7 2 16,17 1 0-16,10-1 0 16,14-5 0-16,24-10-1 15,10-10-22-15,4-10-30 16,-4-9 6-16,-2-20 10 16,-10-14 29-16,-6-12 6 15,-10-14 3-15,-12-12-1 0,-8-9 3 16,0-13 25-1,-9-6 12-15,-10 4 5 0,-3 15 3 16,2 20 4 0,2 26-18-16,7 20-1 15,4 14-20-15,4 10-5 16,0 10-8-16,0 30-6 0,-1 23 6 16,2 25 0-16,2 12 5 15,0 12-8-15,2 2 3 16,8-3-7-16,4 0-13 15,1-7-89-15,4-14-197 16,2-10-649-16</inkml:trace>
  <inkml:trace contextRef="#ctx0" brushRef="#br1" timeOffset="238256.0935">30820 10837 1129 0,'0'0'127'16,"0"0"-116"-16,130-5-7 15,-75-1 55-15,-2 6-8 16,-6 0-51-16,-11 0 0 15,-11 0-58-15,-19 4-109 16,-6 6-158 0,-33-3-506-16</inkml:trace>
  <inkml:trace contextRef="#ctx0" brushRef="#br1" timeOffset="238392.5899">30808 10965 362 0,'0'0'562'0,"0"0"-479"16,0 0-46-16,108 17 77 0,-55-12-29 15,0-1-51-15,-1 0-27 16,0 0-7-16,-1-4-70 16,-2 0-188-16,-4 0-698 15</inkml:trace>
  <inkml:trace contextRef="#ctx0" brushRef="#br1" timeOffset="238930.7811">31754 10396 994 0,'0'0'143'0,"0"0"-77"16,0 0-29-16,0 0-27 16,97 11 8-16,-64 37 4 15,-6 10-14-15,-6 11-6 16,-15 4-3-16,-6 3 4 16,0-3-3-16,-10-3 1 15,6-12 0-15,4-9-1 16,3-11 0-16,27-13 0 0,12-9 8 15,11-11-3-15,5-5 4 16,5-9-2 0,0-16-5-16,-2-11-1 15,-7-6 0-15,-8-10-1 16,-12-5 4-16,-13-6-3 0,-16-4 5 16,-5 2-6-16,-29 3 4 15,-18 6-4-15,-9 9 8 16,-3 14 2-16,5 17 15 15,8 16-9-15,9 8-9 16,10 25-7-16,13 15-3 16,13 4 2-16,1 6 1 15,25 1 0-15,8 1 0 0,3-4-30 16,0-6-73 0,1-10-140-16,6-11-310 0</inkml:trace>
  <inkml:trace contextRef="#ctx0" brushRef="#br1" timeOffset="239258.8984">32558 10947 1008 0,'0'0'105'0,"0"0"-100"16,0 0 7-16,0 0 43 16,-79 35-23-16,58-6-15 15,4 0-10-15,7-1-7 16,10-7 5-16,0-7-4 0,7-6 10 15,12-7 2-15,1-1-3 16,2-5 6-16,0-15 0 16,-3-5 12-16,-4-3 30 15,0 1-11-15,-4 2-8 16,-1 8 2-16,-4 8-9 16,0 6 5-16,-3 3-18 15,-2 0-19-15,5 3-3 16,-1 16-13-16,1 7 16 15,-3 7-1-15,-3 3-31 16,0-3-63-16,2-2-43 16,5-6-82-16,3-12-148 15</inkml:trace>
  <inkml:trace contextRef="#ctx0" brushRef="#br1" timeOffset="239542.5629">32772 10946 1029 0,'0'0'141'16,"0"0"-84"-16,0 0-50 16,0 0-6-16,0 0-1 15,17 75 18-15,-8-40-12 16,2-7-5-16,4-5 2 16,-2-8-2-16,0-9 1 15,3-6 7-15,3-5 4 16,5-17 10-16,1-6 22 0,1-6 44 15,-4-2-21-15,-1 1-26 16,-8-1-30 0,-4 7 13-16,-3 8-20 15,-5 7-3-15,-1 10-2 16,-7 4-56-16,-21 4-167 0,-12 13-159 16</inkml:trace>
  <inkml:trace contextRef="#ctx0" brushRef="#br1" timeOffset="240286.6218">26663 12700 997 0,'0'0'259'16,"0"0"-196"-1,91-42-41-15,-40 31 7 16,14 3 50-16,7 5-34 16,2 3-42-16,-9 0-3 15,-9 9-9-15,-19 6-104 0,-18-3-85 16,-19 2-182-16</inkml:trace>
  <inkml:trace contextRef="#ctx0" brushRef="#br1" timeOffset="240457.1993">26711 12841 903 0,'0'0'100'0,"0"0"-69"15,0 0 91-15,87 30 21 16,-20-28-53-16,12 2-40 0,0-4-18 16,-3 0-27-16,-15 0-5 15,-13 0-22-15,-8 0-139 16,-11 0-196-16</inkml:trace>
  <inkml:trace contextRef="#ctx0" brushRef="#br1" timeOffset="260623.0972">28024 12358 991 0,'0'0'51'16,"0"0"-15"-16,84-42-32 15,-33 36 44-15,7 4 8 0,1 2-20 16,-7 0-14-16,-14 8-22 16,-14 8 0-16,-15 4 0 15,-9 0-5-15,-2 1 1 16,-23 1 4-16,-9-4 0 16,-2-3-1-16,4-2 4 15,7-2-3-15,10 1 0 16,8-2-5-16,7 5 4 15,0 1 0-15,8 5 2 16,12 3-3-16,4-1 6 0,-6 2-4 16,-9-3 0-16,-8-2-3 15,-1-3 3 1,-15-7-4-16,-19-3 4 16,-6-7 6-16,-7 0-3 15,4 0 16-15,9-4 2 0,10-2-16 16,10 0-2-16,8 5-3 15,6-4-33-15,2 2-95 16,26-6-197-16</inkml:trace>
  <inkml:trace contextRef="#ctx0" brushRef="#br1" timeOffset="260989.1143">28734 12283 919 0,'0'0'33'16,"0"0"21"-16,0 0-47 16,0 0-6-16,0 0 29 15,0 0-12-15,-86 60-7 16,75-14 2 0,8 1-11-16,3 0 6 0,11-3-4 15,16-5-1-15,6-8 1 16,4-5 0-16,3-10-3 15,-4-12 5-15,-6-4-5 16,-8-3 2-16,-8-12 6 16,-10-3-1-16,-4 0 16 0,-4 0 13 15,-23 5-8-15,-12 2-13 16,-9 7-10-16,0 4 0 16,4 0 1-16,12 11-7 15,16 7 0-15,13 7-5 16,3 5-13-16,27-3-79 15,19-3-130-15,8-9-366 16</inkml:trace>
  <inkml:trace contextRef="#ctx0" brushRef="#br1" timeOffset="261311.3006">29276 12353 964 0,'0'0'48'15,"0"0"-16"-15,-123-54 4 0,77 54 50 16,4 4-27-16,8 25-37 16,12 8-15-16,14 10-5 15,8 1 7-15,17 2-7 16,24-6 5-16,12-5 3 16,5-9-8-16,2-14-3 15,-7-10 1-15,-11-6 0 16,-9-10 6-16,-14-15-3 15,-10-11 10-15,-9-1 12 16,-4-2-14-16,-21 1 8 0,-8 2-19 16,1 9 1-1,7 9 0-15,13 8-1 16,7 10-7-16,5 6-96 0,13 16-114 16,18 5-120-1</inkml:trace>
  <inkml:trace contextRef="#ctx0" brushRef="#br1" timeOffset="261514.87">29852 12577 1099 0,'0'0'65'0,"96"-23"-45"15,-31 17 6-15,5 4 33 16,2-1-2-16,-3 3-32 15,-10 0-21 1,-11 0-8-16,-15 0-22 0,-18-6-84 16,-15-9-52-16,-9-6-150 15</inkml:trace>
  <inkml:trace contextRef="#ctx0" brushRef="#br1" timeOffset="261700.8351">30075 12362 798 0,'0'0'143'0,"0"0"-120"15,0 0-7-15,0 0 23 0,-10 79 62 16,10-35-22-16,0 8-27 16,0 8-33-16,0 7-7 15,0-2-5-15,0-4-7 16,0-7-19-16,0-14-190 16,0-14-404-16</inkml:trace>
  <inkml:trace contextRef="#ctx0" brushRef="#br1" timeOffset="264274.1174">20608 7738 950 0,'0'0'66'0,"0"0"-3"16,0 0 4-16,0 0 20 16,-52-77-10-16,52 75-5 15,5 2-22-15,18 0-46 16,10 10 2-16,5 14 2 16,0 11-5-16,-5 11 5 15,-10 11-8-15,-9 12 1 16,-9 13 4-16,-5 4-3 15,0-3-2-15,-5-6 3 16,3-17-3-16,2-7-31 16,0-9-81-16,5-11-89 0,10-12-132 15</inkml:trace>
  <inkml:trace contextRef="#ctx0" brushRef="#br1" timeOffset="265222.2026">23499 7696 677 0,'0'0'50'0,"0"0"-13"16,0 0 19-16,0 0 10 15,0 0 22-15,0 0-32 16,16-42 13-16,-16 41-10 15,0 1-15-15,0 0 7 16,0 0-18-16,0 0-25 16,0 15-8-16,0 16 0 15,0 11 17-15,-2 10 3 16,-1 6-1-16,1 7-3 16,-1 5-5-16,2 8-1 0,1 2-1 15,-2 1-9 1,1-6-5-16,-4-10-131 15,1-12-117-15,-2-16-428 0</inkml:trace>
  <inkml:trace contextRef="#ctx0" brushRef="#br1" timeOffset="266621.2757">20629 7972 755 0,'0'0'92'0,"0"0"-49"15,0 0-33-15,0 0 38 16,0 0 58-16,0 0-46 15,-11-4-48-15,71 3-10 0,11 0 0 16,12-2-4-16,8-2 1 16,10 0 1-16,16-2 1 15,15-3 0-15,9 2 0 16,3-2 3-16,-4-1 1 16,-4 4 20-16,-9 4-19 15,-8-1-4-15,-1 4 7 16,0-2-6-16,0 2 0 0,8 0 2 15,3 0-4 1,-1 0 14-16,-4 2-12 16,-6 2-2-16,-10 2 9 15,-16-6-8-15,-13 3 7 0,-15-2-9 16,-13 1 1 0,-14-1-4-16,-12-1 3 15,-10 1 0-15,-10-1 1 0,-5 0 3 16,0 0-4-16,-11 0 0 15,-14 0-17-15,-9 0-74 16,-8 0-111-16,-6 0-263 16</inkml:trace>
  <inkml:trace contextRef="#ctx0" brushRef="#br1" timeOffset="267244.5491">20912 7982 459 0,'0'0'308'15,"0"0"-233"-15,0 0-51 16,0 0 20-16,0 0 52 15,0 0-35-15,-60-13-33 16,83 13-10-16,16 0-15 16,17 0-1-16,15 0-2 15,13-1 0-15,15-1-1 16,14-1 1-16,13-3 0 0,11 1 6 16,9 0-1-1,8 0 9-15,-4 1 1 16,0 1-11-16,-3-2 7 15,-2 1-1-15,7-2-1 0,-1 1 9 16,-6 0-14-16,-12 1 8 16,-14 1 2-16,-21 0-11 15,-19 0 8-15,-21 3-9 16,-22-4 4-16,-15 4 8 16,-12 0-6-16,-6 0 2 15,-3 0-10-15,0 0-1 16,-1 0-1-16,-22 6-5 15,-8 10-59-15,-6-2-98 16,-9-5-214-16</inkml:trace>
  <inkml:trace contextRef="#ctx0" brushRef="#br1" timeOffset="274120.6086">20994 8516 709 0,'0'0'31'15,"0"0"-26"-15,0 0 2 16,0 0 12-16,0 0 7 16,0 0-12-16,0 0-14 15,23-23 0-15,-23 23 0 16,0 0 3-16,0 0 14 15,1 0 8-15,-1 0-3 16,0 0 7-16,0 0-15 0,0 0-6 16,0 0 1-1,3 1-8-15,-3 2 1 0,0-1 4 16,0-2-3 0,0 0-1-16,0 0 3 0,0 0 2 15,0 0 12-15,0 0-10 16,0 0-8-16,3 0-1 15,1 1-2-15,4 3-106 16,4-1-91-16</inkml:trace>
  <inkml:trace contextRef="#ctx0" brushRef="#br1" timeOffset="274832.5686">22016 8563 611 0,'0'0'90'0,"0"0"-75"15,0 0-8-15,0 0 9 16,0 0 13-16,0 0-29 16,-6 0-1-16,6 0-39 15,2 0-36-15,13 0-146 16</inkml:trace>
  <inkml:trace contextRef="#ctx0" brushRef="#br1" timeOffset="279630.8506">21072 8596 808 0,'0'0'47'0,"0"0"-13"15,0 0-34-15,0 0 0 16,0 0-5-16,0 0-9 16,0 0-64-16,13 28-190 15</inkml:trace>
  <inkml:trace contextRef="#ctx0" brushRef="#br1" timeOffset="280076.0438">22135 8626 708 0,'0'0'6'16,"0"0"-6"-16,0 0-70 16,0 0-16-16,0 0-104 15</inkml:trace>
  <inkml:trace contextRef="#ctx0" brushRef="#br1" timeOffset="281902.2157">21012 8596 734 0,'0'0'22'0,"0"0"17"0,0 0-6 16,0 0 7-16,0 0 50 15,5-74-53-15,-4 70-5 16,2 4-7-16,-3 0-18 16,0 2-7-16,0 18-13 15,0 12 13-15,-9 9 8 16,0 3-7-16,2 0 4 16,2-3 1-16,5-8-4 0,0-4-2 15,1-8 0 1,12-8 0-16,0-4 8 0,3-7-3 15,1-2 5-15,-1 0 3 16,0-11-13-16,0-5 12 16,0-2-11-1,-4 1-1-15,2 1 10 0,-1 3-3 16,-4 5 19-16,-2 4 3 16,-1 4-27-16,-1 0-2 15,-1 0 0-15,2 10-5 16,0 3 2-16,0 3 2 15,1 0 1-15,2 1 0 16,2-3-4-16,4-3 1 16,-2-4-58-16,2-3-25 15,-1-4-51-15,-4 0 0 0,-3 0-129 16</inkml:trace>
  <inkml:trace contextRef="#ctx0" brushRef="#br1" timeOffset="282181.5486">21354 8581 714 0,'0'0'81'0,"0"0"-1"15,0 0-67-15,0 0-10 16,0 0 31-16,0 0 7 16,0 73-18-16,15-51-14 15,7-5 0-15,5-5 2 0,3-8-3 16,-2-4-1-1,-4 0 6-15,-6-8 20 16,-9-11 42-16,-5 0-29 16,-4-2-14-16,0-1-11 0,-9 5-16 15,-7 3-1-15,1 6-4 16,0 3-7-16,2 5-56 16,2 0-114-16,4 3-137 15</inkml:trace>
  <inkml:trace contextRef="#ctx0" brushRef="#br1" timeOffset="283402.2108">22007 8467 956 0,'0'0'45'16,"0"0"-15"-16,0 0-29 16,0 0-1-16,0 0 0 0,-85 77 9 15,67-32-7-15,8 0-1 16,7-5 6-1,3-8-7-15,4-8 4 0,19-7-2 16,1-7 3-16,3-10-5 16,-2 0 0-16,-6-4 4 15,-2-11 8-15,-3-1-10 16,-1 1 27-16,0 4 12 16,0 6-15-16,3 5 3 15,1 0-27-15,7 8 2 16,-2 11-4-16,1 5 3 15,-4 2-3-15,-5-1 0 16,-1-3 3-16,-4 0-6 16,-1-8-6-16,0-1-69 0,3-6-12 15,2-7-93-15,4 0-184 16</inkml:trace>
  <inkml:trace contextRef="#ctx0" brushRef="#br1" timeOffset="283683.3361">22398 8591 784 0,'0'0'61'0,"0"0"27"15,0 0-57-15,0 0-9 16,0 0 24-16,0 0-25 16,-43 83-3-16,43-58-15 15,13-3-2-15,16-8 14 0,2-6-12 16,0-8 6-16,-7 0 5 15,-6 0-12 1,-12-11 13-16,-5-3 27 0,-1-3-6 16,-4-2-10-16,-17 3-23 15,-3 1 2-15,3 6-5 16,0 3-1-16,8 4-44 16,9 2-117-16,4 0-282 15</inkml:trace>
  <inkml:trace contextRef="#ctx0" brushRef="#br1" timeOffset="284086.5281">22955 8451 1104 0,'0'0'7'15,"0"0"-7"1,0 0-15-16,0 0 14 0,-39 81 1 16,31-39 2-16,-1-3 3 15,2-3-5-15,6-9 4 16,1-4-9-16,0-10 5 16,0-4-6-16,10-8 5 0,2-1 1 15,1 0 2-15,1-7 6 16,-2-3-8-16,-1 4 9 15,-2 2 4-15,1 2-3 16,0 2 17-16,2 0-21 16,0 10 3-16,1 9 1 15,-2-1-3-15,-5 4-5 16,1-5-2-16,-3 3 0 16,2-6-5-16,4-2 5 15,3-2-70-15,0-7-73 16,3-3-165-16</inkml:trace>
  <inkml:trace contextRef="#ctx0" brushRef="#br1" timeOffset="284385.5954">23277 8536 709 0,'0'0'105'15,"0"0"-22"-15,0 0-73 16,0 0 10-16,0 0 48 15,0 0-43-15,-26 96 3 16,26-66-16-16,21-7 1 16,7-5 17-16,8-5-14 15,0-7 5-15,0-6-11 16,-4 0 0-16,-7-9 36 0,-3-8-9 16,-7-4 19-1,-6-1 0-15,-5-2-28 0,-4-1 5 16,-4 6-23-16,-20 2-6 15,-13 6-8 1,-9 7-49-16,-14 4-78 16,-4 0-94-16,-2 4-498 0</inkml:trace>
  <inkml:trace contextRef="#ctx0" brushRef="#br1" timeOffset="293185.6397">30796 12348 932 0,'0'0'115'0,"0"0"-7"15,0 0-73-15,0 0-6 16,0 0 15-16,0 0-7 16,0 0-26-16,-9-49-11 15,-13 69 0-15,-5 8 2 16,0 8 1-16,4 2 4 15,4 2-3-15,6 2-2 0,7 1 7 16,6 0-8 0,0 1 1-16,8-1 4 15,14-3-4-15,8-1-4 16,9-8-26-16,7-5-63 0,3-7-83 16,-3-9-88-16</inkml:trace>
  <inkml:trace contextRef="#ctx0" brushRef="#br1" timeOffset="293985.514">31036 12422 857 0,'0'0'118'0,"0"0"-61"15,0 0 5-15,0 0 11 16,0 0-3-16,-3-72-44 15,20 68-15-15,7 2-11 16,3 2-1-16,-1 0 0 16,-4 0 1-16,-8 6-10 15,-8 6 8-15,-6-2-12 16,0 4 7-16,0 2 6 16,-9 1 2-16,-1 3-3 15,6-1 2-15,4 0-8 16,0-1-22-16,0-2-3 15,8-2 20-15,-3-2 13 16,-2-1-6-16,-3 1 6 16,0-2-1-16,-3-3 1 15,-12 0 29-15,0-2 12 16,-4-1 1-16,-2-1 3 0,4-2-22 16,3 2-9-16,3 0-14 15,5 0 0-15,4 2-2 16,2 0-46-16,0 0-92 15,23-5-121-15,6 0-496 16</inkml:trace>
  <inkml:trace contextRef="#ctx0" brushRef="#br1" timeOffset="294373.9988">31435 12328 837 0,'0'0'102'0,"0"0"-72"16,0 0-26-16,0 0 16 15,0 0 19-15,-93 26-7 16,74 1-18-16,5 6-8 16,4 1-5-16,10 2 2 15,0-1 3-15,5-1-5 16,15-4 4-16,6-5-2 0,2-6-2 15,-1-9-1 1,-7-6 5-16,-6-4-5 0,-8 0 10 16,-4 0 27-16,-2-5 45 15,0-3-17 1,0-2-24-16,-15 0-12 0,-8 3-26 16,-2 3 0-16,1 4-3 15,5 0-2-15,4 0 0 16,7 0-29-16,8 9-74 15,0-3-75 1,20-3-112-16</inkml:trace>
  <inkml:trace contextRef="#ctx0" brushRef="#br1" timeOffset="294680.8416">31740 12395 134 0,'0'0'862'0,"0"0"-772"15,0 0-62-15,0 0-6 16,0 0 24-16,-89 0-20 16,74 33-17-16,8 7 0 15,7 3-8-15,0-4 1 16,20-3-2-16,10-6-10 16,3-9-33-16,0-11-6 15,-2-8 42-15,-5-2 7 16,-7-9 14-16,-4-10 42 15,-7-5 8-15,-5-1 8 16,-3-1-15-16,-2-1-15 16,-16-1-15-16,-3 7-21 15,-1 3-5-15,0 5-2 16,3 7-17-16,8 6-83 0,8 0-95 16,3 0-257-16</inkml:trace>
  <inkml:trace contextRef="#ctx0" brushRef="#br1" timeOffset="294879.9086">32093 12516 1248 0,'0'0'101'0,"0"0"-86"0,83-15-12 15,-38 15 0 1,9 0-3-16,-4 0-1 0,-2 0-116 16,-5 1-215-16</inkml:trace>
  <inkml:trace contextRef="#ctx0" brushRef="#br1" timeOffset="296403.3741">32533 12431 829 0,'0'0'81'0,"0"0"7"16,0 0-49-16,0 0 35 15,0 0-10-15,0 0-22 16,68-65-27-16,-56 65-12 16,1 0 0-16,-3 0-3 15,-6 3 0-15,-4 11-11 16,0 5 4-16,-16 5 4 0,-7 3 2 16,0 1 1-1,0 0 3-15,8-4-1 0,8-1 1 16,7-5 2-1,0-2 0-15,18-3 5 0,9-4 5 16,7-2-5 0,5-5 2-16,5-2-12 0,0 0-53 15,-5-14-148-15,-2-10-350 16</inkml:trace>
  <inkml:trace contextRef="#ctx0" brushRef="#br1" timeOffset="296744.0613">32918 12357 853 0,'0'0'142'0,"0"0"-131"15,0 0 24-15,0 0 39 16,-72 90-14-16,63-65-36 16,5 0-12-16,4-4-12 15,0-6 15-15,14-5-8 16,5-6-7-16,0-4-14 15,2 0-10-15,-2-6 24 16,-1-7 0-16,-3 0 2 16,-2 1 22-16,-2 6 6 15,-5 0 23-15,-1 6 7 16,-4 0-29-16,5 0-31 16,-2 9-3-16,-1 9 2 15,2 3 0-15,-4 1 1 16,1 3 0-16,2-3-5 0,5 1-34 15,5-7-86-15,4-5-146 16,4-11-334-16</inkml:trace>
  <inkml:trace contextRef="#ctx0" brushRef="#br1" timeOffset="296984.4873">33294 12379 833 0,'0'0'145'0,"0"0"-76"15,0 0-25-15,0 0 35 0,-82 14-29 16,62 18-27 0,7 1-2-16,9 0-13 0,4-3-3 15,3-10 4 1,16-3-1-16,0-11 9 0,1-6 1 16,-3 0 26-16,-5-6 22 15,-5-15-33-15,-6-2-12 16,-1-4-21-16,0-4-6 15,-9 1-78-15,0 1-65 16,3 4-174-16</inkml:trace>
  <inkml:trace contextRef="#ctx0" brushRef="#br1" timeOffset="297225.9656">33352 12179 1017 0,'0'0'176'15,"0"0"-55"-15,0 0-53 16,85-1-45-16,-48 29 39 16,4 13-23-16,-8 11-19 15,-8 8-18-15,-7 3 5 16,-12 5-7-16,-6 0 2 16,-11 3-2-16,-27 3-9 15,-21-5-14-15,-17-2-82 16,-18-13-21-16,-5-16-119 15,-3-12-465-15</inkml:trace>
  <inkml:trace contextRef="#ctx0" brushRef="#br1" timeOffset="298051.6302">28487 13165 789 0,'0'0'99'0,"-88"-13"-54"16,49 8-3-16,14 2 42 15,12 0 4-15,12 3-32 16,1 0-20-16,30 0-1 0,16 0-23 16,18 5-11-16,12 2 6 15,7-1-6-15,12 0 0 16,14-2 1-1,15-2-1-15,15-2-2 16,20 0-1-16,19 0 2 0,14-2 5 16,14-5-5-16,16 3 0 15,5-2-3-15,15 1 6 16,2 4-1-16,4 1-2 16,3 0 1-16,-8 6 2 15,-2 7-3-15,-6 6 9 16,-10 0 12-16,-10 3-5 15,-18-1 0-15,-20-3-1 16,-26-5-4-16,-34-9 1 0,-35-4-11 16,-32 0 8-16,-27-6-9 15,-16-5-16-15,-7-3-76 16,-21 0-161-16,-13-1-485 16</inkml:trace>
  <inkml:trace contextRef="#ctx0" brushRef="#br1" timeOffset="299613.6408">29019 13469 1009 0,'0'0'127'0,"0"0"-50"16,0 0 4-16,0 0 16 0,0 0-35 16,0 0-51-16,0-9-11 15,0 47 0-15,0 11-1 16,0 6 1-16,-3 1 0 16,-9-3-2-16,-1 2 2 15,3-5-51-15,2-4-32 16,8-9-49-16,0-12-65 15,17-10-94-15</inkml:trace>
  <inkml:trace contextRef="#ctx0" brushRef="#br1" timeOffset="299950.1891">29561 13593 559 0,'0'0'470'0,"0"0"-412"16,0 0-46-16,0 0-11 15,-118-69 4-15,72 69 25 16,1 5-20-16,11 15-3 16,11 6-7-16,16 3-2 15,7 4-1-15,6 1 3 16,21 3 0-16,7-2 7 16,0-1-6-16,1-3 5 15,-10-3-6-15,-10-5 0 16,-12-4-1-16,-3-6-5 15,-10-7 6-15,-16-2 6 16,-11-4 26-16,-3 0 21 16,-1-7-6-16,7-6-21 15,10-2-5-15,12 3-4 16,9-2 5-16,3-2 6 0,12-2-28 16,24-2-4-16,13 2-99 15,12 3-99-15,3 6-163 16</inkml:trace>
  <inkml:trace contextRef="#ctx0" brushRef="#br1" timeOffset="300129.7072">29870 13734 1111 0,'0'0'129'0,"0"0"-69"15,101-25-33-15,-52 22 31 16,4 3 17-1,0 0-41-15,4 2-34 0,-5 6 0 16,-5 4-86-16,-13-4-88 16,-15-8-158-16</inkml:trace>
  <inkml:trace contextRef="#ctx0" brushRef="#br1" timeOffset="300315.5118">30176 13618 953 0,'0'0'141'15,"0"0"-73"-15,0 0-52 16,0 0 33-16,0 0 1 0,0 0-9 16,0 69-1-1,0-25-26-15,0 3-4 0,0 1-8 16,0 1-2-16,0-6-8 16,0-8-110-16,13-8-154 15,12-16-542-15</inkml:trace>
  <inkml:trace contextRef="#ctx0" brushRef="#br1" timeOffset="300634.6316">30896 13580 1139 0,'0'0'83'0,"0"0"-27"0,0 0-47 16,-130-2 5-16,80 38 26 15,5 14-13-15,10 14-12 16,16 10-3-16,18 1-12 16,4-8 1-16,34-12-2 15,17-14-25-15,5-17-22 16,3-17 10-16,-10-7 23 16,-13-11 15-16,-16-15 24 15,-14-5 46-15,-9-6-8 16,-9-1-12-16,-34 1-15 15,-22 4-27-15,-22 11-7 0,-14 13-2 16,-12 9-48 0,-1 16-142-16,5 15-197 15</inkml:trace>
  <inkml:trace contextRef="#ctx0" brushRef="#br1" timeOffset="301148.4349">26471 15079 1181 0,'0'0'125'0,"0"0"-95"15,0 0 5-15,0 0 40 16,148 1-17-16,-59-1-48 16,1 6-10-16,-14 2-14 15,-24 6-165-15,-23-2-201 16</inkml:trace>
  <inkml:trace contextRef="#ctx0" brushRef="#br1" timeOffset="301295.5466">26447 15309 609 0,'0'0'507'0,"0"0"-425"16,0 0-67-16,0 0 38 16,121 7 25-16,-19-7-59 15,18-1-19-15,10-18-101 16,-6-14-271-16</inkml:trace>
  <inkml:trace contextRef="#ctx0" brushRef="#br1" timeOffset="302500.2973">27896 14644 990 0,'0'0'28'0,"0"0"-15"16,0 0-12 0,0 0 26-16,0 0 66 15,0 0-52-15,0 0-18 16,-2-17-10-16,2 17-11 0,0 0 6 16,0-1-5-16,0-1 5 15,0 2 27-15,0-2 7 16,8-2 0-16,19 0-12 15,7-2-28-15,8 0 1 16,4 1-3-16,-1 4 2 16,-1 1-2-16,-6 0 3 15,-13 0-3-15,-13 9 0 0,-12 8-19 16,0 4 11 0,-23 2 5-16,-9 2 3 0,-2-1-6 15,1-5 10-15,6-1-4 16,12-4 0-16,9 1 1 15,6-3-3 1,3 4 2-16,22 2 0 16,7-1 11-16,2 2-9 15,-4-2 1-15,-9-4-1 0,-9 2-2 16,-11-2-2-16,-1-1-8 16,-15-4 7-16,-14 3 3 15,-10-7 22-15,0 1 9 16,1-4-10-16,10-1-20 15,10 0 2-15,11 0-3 16,7 0-50-16,13 0-62 0,32-8-180 16</inkml:trace>
  <inkml:trace contextRef="#ctx0" brushRef="#br1" timeOffset="302824.7499">28664 14664 1147 0,'0'0'72'0,"0"0"-72"16,0 0 8-16,0 0 7 16,-97 20 30-16,72 11-20 0,7 6-25 15,11 4 7 1,7-1-7-16,1 1 0 16,26-2-4-16,7-6 2 15,5-8-37-15,-1-14 22 0,-9-11 14 16,-8 0 2-16,-8-5 2 15,-7-10 33-15,-6 0 40 16,0-1-3-16,-11 0-20 16,-18 5-21-16,-5 4-28 15,-2 6 10-15,3 1-12 16,9 6-5-16,12 14 3 16,12 5-10-16,5 2-86 15,32-4-50-15,17-9-207 16</inkml:trace>
  <inkml:trace contextRef="#ctx0" brushRef="#br1" timeOffset="303133.219">29186 14733 1027 0,'0'0'145'16,"0"0"-81"-16,0 0-46 15,-113-42 24-15,77 48 19 16,3 21-38-16,8 13-22 15,13 5 11-15,12 6-11 16,0 1 6-16,26-3-7 16,12-12 0-16,6-11-12 15,2-15-12-15,-6-11 22 16,-4 0 2-16,-11-17 6 0,-8-8 24 16,-9-7 33-16,-8-2-5 15,0 0-20-15,-16 1-27 16,-9 7-10-16,-3 8 0 15,3 9-1 1,6 6-21-16,9 3-118 16,10 4-118-16,4 13-348 0</inkml:trace>
  <inkml:trace contextRef="#ctx0" brushRef="#br1" timeOffset="303346.1266">29792 14921 1140 0,'0'0'215'0,"0"0"-145"15,114-38-57-15,-64 35-11 16,7 3 33-16,0 0-21 16,-4 0-14-16,-5 8-48 15,-14-5-97-15,-17-3-131 16,-17-3-304-16</inkml:trace>
  <inkml:trace contextRef="#ctx0" brushRef="#br1" timeOffset="303510.76">29919 14790 539 0,'0'0'561'16,"0"0"-487"-16,0 0-38 15,-23 78 45-15,20-39 6 16,3 1-21-16,0 3-30 15,8-2-24-15,6-6-12 16,2-5 0-16,2-5-123 16,4-9-145-16,2-10-558 15</inkml:trace>
  <inkml:trace contextRef="#ctx0" brushRef="#br1" timeOffset="308804.1546">30581 14758 802 0,'0'0'233'0,"0"0"-117"15,0 0-74-15,18-71 26 16,-16 68 23-16,1 3-26 16,-3 0-32-16,4 5-33 15,-1 13-6-15,2 7 2 0,-2 7 8 16,-3 3 0-16,0 3-4 15,0 5 0-15,0 2 3 16,0-2-2-16,-3 0-2 16,3-7-2-16,0-3-73 15,0-2-10-15,0-7-69 16,4-4-94-16,12-10-302 16</inkml:trace>
  <inkml:trace contextRef="#ctx0" brushRef="#br1" timeOffset="309401.479">30895 14789 1149 0,'0'0'59'15,"0"0"-29"-15,0 0-13 16,0 0 18-16,108-43 10 15,-75 43-13-15,-4 14-32 16,-5 10-4-16,-11 3 3 16,-13 5-12-16,0 2 12 15,-21 0-6-15,-7 0 7 16,0-7 2-16,2-5-2 0,10-7 3 16,7-5-3-16,9-2 1 15,0-1-1-15,15-4 2 16,19 1 1-16,17-2 9 15,8-2-12-15,9 0 0 16,2-8-7 0,-2-11-40-16,-5-7 14 15,-11-6-7-15,-12-4 17 0,-14 1 22 16,-10 4 2-16,-13 8 7 16,-3 2 20-16,0 6-11 15,-3 8 15-15,-9 6-4 16,-4 1-25-16,-1 0 5 15,-2 15-6-15,3 8-2 16,8 8 0-16,8 1 4 0,2-1-6 16,25-5 2-16,10-5 0 15,7-10 12-15,3-11-6 16,1 0 8-16,-8-17-1 16,-7-6 1-16,-12-4 51 15,-11-1-28-15,-10 0-15 16,-1 1-4-16,-28 3-16 15,-11 9 0-15,-11 8-2 16,-5 7-24-16,-4 3-57 16,3 23-61-16,2 5-100 15,6 5-376-15</inkml:trace>
  <inkml:trace contextRef="#ctx0" brushRef="#br1" timeOffset="310099.3604">28038 15507 984 0,'0'0'80'0,"0"0"-69"15,0 0-8-15,0 0 30 16,0 0 29-1,0 0-54-15,-69 0 2 0,93 0 1 16,16 0-8-16,18 0 12 16,20 0-3-1,19 0 0-15,14 0-1 0,16-5 0 16,11 0 37-16,13-1-20 16,14 0-3-16,10 1-5 15,13 2-11-15,6 0 10 16,4 3-4-16,5 0-12 15,3 0 4-15,-2 0-7 16,-1 0 0-16,-9 6 22 0,-24 1-11 16,-21-3-6-1,-31-4 3-15,-31 0-4 0,-28 0-7 16,-23-7 3-16,-16-3 0 16,-13 1-1-1,-7 2-26-15,-12 1-84 0,-19 2-61 16,-11 2-110-16,-7 2-332 15</inkml:trace>
  <inkml:trace contextRef="#ctx0" brushRef="#br1" timeOffset="313412.5161">28809 15724 966 0,'0'0'101'15,"0"0"-45"-15,0 0 16 16,0 0-14-16,88-66 12 15,-46 54-14-15,0 5-10 16,-4 4-19-16,-6 3 1 16,-8 0-7-16,-14 4-21 15,-6 16-5-15,-4 7 1 16,-10 4 1-16,-15-1-2 16,-2-2 7-16,0-4-2 15,5-6 1-15,8-6 1 16,8-5-1-16,6-1-1 15,0-1 0-15,12 1 3 0,12-4 1 16,9 1 3 0,5-1 0-16,3-2-7 0,-1 0-7 15,5 0-93 1,-2-6-99-16,2-6-198 0</inkml:trace>
  <inkml:trace contextRef="#ctx0" brushRef="#br1" timeOffset="313852.1355">29543 15687 1084 0,'0'0'121'16,"0"0"-38"-16,0 0-54 0,0 0-23 16,0 0 5-16,0 0-7 15,-10 42-4-15,-13-5 2 16,4 1-2-16,-1-5 0 15,8-1-1-15,7-3 1 16,5-7 0-16,3-2 0 16,22-6 5-1,8-7-5-15,7-6-3 0,-3-1-4 16,1 0 1-16,-6-16 3 16,-3-3 1-16,-5-2 1 15,-9-1 1-15,-8 6 4 16,-4 0-2-16,-3 5 11 15,0 3 8-15,0 2-1 16,0 4 14-16,-3 2-16 0,-1 0-12 16,2 12 1-16,2 13-1 15,0 9 35 1,12 7-18-16,8 3-5 0,0 4-14 16,-1 2-3-16,-5-3-1 15,-2-2-10-15,-9-1-103 16,-3-8-73-16,-3-10-212 15</inkml:trace>
  <inkml:trace contextRef="#ctx0" brushRef="#br1" timeOffset="314493.3172">26495 16751 827 0,'0'0'271'0,"0"0"-174"16,0 0-68-16,0 0 47 16,0 0 13-16,0 0-47 15,106 0-17-15,-55 0-16 16,-4 0 1-16,-9 3-10 15,-15 8-52-15,-13 5-92 16,-10 1-104-16,-8-3-51 0</inkml:trace>
  <inkml:trace contextRef="#ctx0" brushRef="#br1" timeOffset="314650.731">26404 16929 932 0,'0'0'115'0,"0"0"-89"16,0 0-5-16,0 0 102 15,0 0-27-15,107 25-59 16,-44-23-26-16,3-2-11 16,-2 0-43-16,-3 0-142 0,-6-18-263 15</inkml:trace>
  <inkml:trace contextRef="#ctx0" brushRef="#br1" timeOffset="317941.6334">28940 16771 1068 0,'0'0'59'0,"0"0"-34"0,0 0-25 15,0 0 0-15,0 0 2 16,-106 12 16-16,80 14 1 16,4 7 0-16,6-2-8 15,10 1-2-15,5-1 5 16,1 0-13-16,3-5 8 16,19-2-8-16,8-5-1 15,6-5 13-15,3-8-13 16,0-6 10-16,-3 0 0 15,-10-8-9-15,-7-13 38 16,-9 0 6-16,-10-8 0 16,0-4-4-16,-13 0-24 15,-12-1-6-15,-8 5-11 16,-3 1 0-16,-1 9-6 16,1 4-100-16,2 10-31 0,8 5-129 15,9 0-380 1</inkml:trace>
  <inkml:trace contextRef="#ctx0" brushRef="#br1" timeOffset="319882.1254">28590 16740 1012 0,'0'0'100'0,"0"0"-42"16,0 0-57-16,0 0 3 16,-100-63 6-16,52 63 8 15,-6 0-8-15,-2 3-1 16,0 13-9-16,8 0 7 15,13 5-6 1,17 2 1-16,18 8 10 0,1 5-10 16,29 2-1-16,12 0 7 15,6 0-7-15,-2-2-1 16,-1-3 0-16,-9-5 0 16,-8 2-5-16,-11-1 5 15,-10-9-18-15,-7-4-17 16,-6-6 11-16,-18-7 23 15,-9-3 2-15,-7 0 16 16,0-13 29-16,4-4-8 16,7-3 15-16,12-2-3 0,11 0-13 15,6-6 2-15,6-2-26 16,17-4-10-16,7-2 0 16,0 3-1-16,-3 1 4 15,-10 10-6-15,-4 1-1 16,-10 2-2-16,-3 1-10 15,0-2-84-15,-3-1-23 16,-14-4-117-16,-2-4-275 16</inkml:trace>
  <inkml:trace contextRef="#ctx0" brushRef="#br1" timeOffset="321287.9178">27839 16654 1028 0,'0'0'77'0,"0"0"16"16,0 0-52-16,0 0-40 15,0 0-1-15,0 0-4 16,0 0 4-16,-33 50 2 16,5-12 0-16,3-4 0 15,3 2 4-15,5-3-6 16,9-4 10-16,8-1-10 16,0-6 1-16,14-2 6 0,17-6-7 15,15-4 8-15,8-4-5 16,6-3-2-16,-2-3-2 15,-6 0-3 1,-13-7 4-16,-11-3-1 0,-13 0 6 16,-10-2-2-16,-5-2 2 15,-9-1 3-15,-14-1 2 16,-4 4 4-16,-2 6 5 16,2 5 11-16,2 1-13 15,4 0-4-15,7 11-5 16,8 10-4-16,6 6 0 15,0 4-4-15,8 3 0 16,9-2 0-16,-3 0 0 0,-3 1-48 16,-3 3-28-16,-6 0-76 15,-2-5-102-15,0-4-327 16</inkml:trace>
  <inkml:trace contextRef="#ctx0" brushRef="#br1" timeOffset="321580.193">27105 17496 971 0,'0'0'198'16,"0"0"-125"-16,0 0-46 0,0 0-3 16,0 0 57-16,0 0-5 15,54 24-57 1,44-24-15-16,23 0-4 0,25 0 0 15,20 0 6-15,16-2-4 16,17 2 2-16,-3 0 0 16,-9 0-2-16,-26 5 37 15,-36 3-34-15,-27-1-5 16,-30-1-9-16,-22-5-82 16,-16-1-8-16,-18 0-17 15,-12 0-100-15,-12-6-163 16</inkml:trace>
  <inkml:trace contextRef="#ctx0" brushRef="#br1" timeOffset="322150.5393">27569 17783 1162 0,'0'0'67'16,"0"0"-50"-16,0 0-3 15,90-41 38-15,-51 41 9 16,1 0-37-16,-8 7-11 0,-9 10-13 16,-13 6-13-16,-10 3 11 15,-4-1-12-15,-20 1 13 16,-3-4-3-16,3-2 8 16,8-2-3-16,7-3 1 15,9-1 8-15,0-7 14 16,22 1 17-16,16-4-9 15,14-2-22-15,8-2-4 16,5 0-12-16,4-2-4 16,1-11-80-16,-2-11-68 15,0-4-191-15</inkml:trace>
  <inkml:trace contextRef="#ctx0" brushRef="#br1" timeOffset="322533.5234">28408 17681 886 0,'0'0'169'16,"0"0"-50"-16,0 0-50 16,0 0 9-16,0 0-15 15,0 0-36-15,-14 36 6 16,1-5-13-16,-2-3-9 16,7-3-11-16,5-3 0 15,3-6-1-15,0-5 1 16,14-2-23-16,8-8-16 15,3-1-7-15,4 0 16 0,-5-11 10 16,3-7 16 0,-3 0-2-16,-4 2 12 15,-3 5 2-15,-2 5 52 16,-3 2-11-16,2 4 11 16,2 0-17-16,-2 13-21 15,1 9-5-15,-2 3-6 0,-3 1 4 16,-3 4-10-16,1-4-4 15,2 2-1-15,2-2 0 16,2-4-14-16,2-2-13 16,2-7-76-16,-2-5-61 15,0-8-67-15,-3 0-153 0</inkml:trace>
  <inkml:trace contextRef="#ctx0" brushRef="#br1" timeOffset="322781.5464">28932 17618 1038 0,'0'0'122'0,"0"0"-60"15,0 0-46-15,-80 0 12 16,31 30 20-16,-12 13-24 16,-17 9 2-16,-10 6 6 15,-13 1 11-15,-13 0-13 16,1-4-17-16,-1-5 9 15,6-7-2-15,12-6-10 16,17-8-1-16,17-7-9 0,20-8-1 16,13-10-38-1,12-4-89-15,8-18-36 16,7-25-174-16</inkml:trace>
  <inkml:trace contextRef="#ctx0" brushRef="#br1" timeOffset="323164.1616">29110 16362 892 0,'0'0'20'16,"0"0"21"-16,0 0-30 15,0 0-6-15,0 0 8 16,-120-13 13-16,58 44-7 16,-11 18 4-16,-13 9 18 15,-11 10 3-15,-8 6 10 16,-1 3-10-16,0-2 4 15,8-1-6-15,10-3-14 0,15-10-16 16,20-6-2-16,17-7-6 16,16-7-4-16,15-7-3 15,5-7-44-15,23-10-142 16,23-9-172 0</inkml:trace>
  <inkml:trace contextRef="#ctx0" brushRef="#br1" timeOffset="323494.9156">29631 17162 1245 0,'0'0'69'0,"0"0"-52"16,91-33-15-16,-37 23 11 15,2 4 14-15,-2 6-18 16,-6 0-9-16,-15 2-46 15,-20 12-126-15,-13 0-136 16,-25 3-203-16</inkml:trace>
  <inkml:trace contextRef="#ctx0" brushRef="#br1" timeOffset="323620.5733">29631 17379 829 0,'0'0'161'0,"0"0"-73"15,0 0-5-15,118 27-25 16,-55-27-35-16,7 0-23 15,6 0-15-15,-2-8-197 16,-1-17-507-16</inkml:trace>
  <inkml:trace contextRef="#ctx0" brushRef="#br1" timeOffset="323894.4966">30522 17084 131 0,'0'0'0'15</inkml:trace>
  <inkml:trace contextRef="#ctx0" brushRef="#br1" timeOffset="324392.5161">30522 17084 864 0,'24'-107'73'0,"-2"97"-35"0,-1-1 14 15,4 6 42-15,5 5-17 16,-3 0-31-16,1 3-22 16,0 10-7-16,-6 4-6 15,-8 5-4-15,-8 6-3 16,-6 8-4-16,-16 3 2 16,-23 1-2-16,-7-3 0 15,-9-6 0-15,0-11-4 16,1-5 6-16,8-6-2 15,7-5 0-15,9-4-2 16,12 0 1-16,11 0 2 0,7-2 0 16,0-9 12-16,4-4-9 15,17 3 0-15,0 2-2 16,4 3-2-16,-2 4-1 16,-3 3 1-16,2 0 10 15,1 12 14-15,4 8-9 16,1 5 3-16,4 1-6 15,1 4-11-15,4 1 3 16,2 0-4-16,2 1-49 16,-2-6-86-16,-6-5-176 0</inkml:trace>
  <inkml:trace contextRef="#ctx0" brushRef="#br1" timeOffset="327237.4121">31296 16958 985 0,'0'0'41'0,"0"0"-8"16,0 0-30-16,0 0 5 15,-98-34 72-15,54 50-23 0,-2 14-28 16,3 8-1-16,4 8-9 16,9 8-9-16,12 0 1 15,9 3-9-15,9-4 12 16,5-8-14-16,23-8 9 15,11-8 0-15,11-8-6 16,5-13-3 0,1-8 0-16,-4 0 0 0,-8-14 5 15,-13-17-1-15,-9-6 15 16,-14-13 18-16,-8-6-27 16,-8-6 7-16,-22-2-17 15,-7 10 3-15,4 14-6 16,8 15-1-16,13 13 0 15,6 12-54-15,6 0-104 16,0 12-192-16</inkml:trace>
  <inkml:trace contextRef="#ctx0" brushRef="#br1" timeOffset="327836.7619">31796 16973 1140 0,'0'0'57'0,"0"0"-7"0,0 0-26 15,0 0-11 1,0 0-12-16,0 0 0 0,24 76 3 16,-20-23-1-1,-1-1-2-15,0-8-1 0,-2-11-1 16,1-9-2-1,1-11-28-15,2-8 7 0,1-5 0 16,4-6 24-16,8-18-1 16,4-8 4-16,3-6-3 15,1-4 11-15,-1 4-5 16,-2 7 18-16,-7 6 6 16,-4 11 11-16,-4 9 11 15,-5 5-17-15,-3 0-35 16,0 13-12-16,0 18-3 15,0 6 13-15,-3 9 1 16,3-4 0-16,0-5-2 16,4-10 3-16,11-11-15 0,0-9 8 15,6-7 3 1,4-6 4-16,2-19 4 16,0-12-4-16,0-4 8 15,-3-1-7-15,-4-2 3 0,-3 9 10 16,-2 11 3-16,-6 10 29 15,-5 10-11-15,-1 4-10 16,-3 0-25-16,0 21-4 16,0 10 4-16,-1 10 5 15,-10 7-2-15,1-1-5 0,-2-6 2 16,6-4 0 0,3-7-3-16,3-10 0 0,0-4-93 15,17-13-9-15,12-3-109 16,8-19-193-1</inkml:trace>
  <inkml:trace contextRef="#ctx0" brushRef="#br1" timeOffset="328043.4863">32658 16773 961 0,'0'0'170'16,"0"0"-64"-16,0 0-73 15,0 0-6-15,0 0-3 16,-85 49 37-16,39 10 9 15,3 11-45-15,0 10-5 16,2 7-13-16,2-3-2 0,6-3 1 16,5-16-6-1,10-9-4-15,12-13-74 0,6-9-56 16,9-5-78-16,26-10-167 16</inkml:trace>
  <inkml:trace contextRef="#ctx0" brushRef="#br1" timeOffset="328355.8399">32869 17187 891 0,'0'0'99'0,"0"0"-64"16,0 0-7-16,0 0 7 0,-80-64 17 16,63 72-35-16,6 20-13 15,8 5-4-15,3 4 4 16,3 1-1-16,17-5 11 15,-1-2-5-15,-1-6 9 16,-6-4 11-16,-6-4-3 16,-6-2 8-16,0-4-15 15,-2-1-5-15,-20-2 18 16,-8-3 2-16,-10 0 17 16,-7-2-17-16,-3 1-23 15,2 4-5-15,5 8-6 16,4 5-11-16,4 9-85 15,9 5-62-15,6-4-202 0</inkml:trace>
  <inkml:trace contextRef="#ctx0" brushRef="#br1" timeOffset="328704.0321">30734 18027 874 0,'0'0'142'0,"0"0"-105"15,0 0-9-15,0 0 116 16,153 21-49-16,-44-14-58 15,28 0-13-15,25-2-22 16,20-5 13-16,10 0-5 16,8-13 0-16,-14-10 2 15,-18 0-7-15,-28 7 0 16,-37 5 24-16,-30 6-29 16,-33 1-4-16,-28 0-71 15,-12 0-69-15,-36 1-82 16,-22 1-481-16</inkml:trace>
  <inkml:trace contextRef="#ctx0" brushRef="#br1" timeOffset="328947.2132">31260 18183 1064 0,'0'0'138'16,"0"0"-95"-16,0 0 25 15,126 10 28-15,-29 3-7 16,16-1-44-16,11-3-31 16,7-3 4-16,-5-2-17 15,-12-2 7-15,-17 6-8 16,-21 1-16-16,-20 3-31 16,-18-1-69-16,-11-4-41 15,-18-7-121 1,-9-1-544-16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8T04:49:36.439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9681 13470 930 0,'0'0'29'0,"0"0"-1"16,0 0-28-16,0 0 70 15,94-14-8-15,57 14 3 16,44 0-17-16,27 4-26 15,10 11 4-15,-4 1-19 16,-20 1-6-16,-25 0 6 16,-25-3-7-16,-27-2 0 0,-25-2-14 15,-29-2-78 1,-23-4-84-16,-28-4-128 0</inkml:trace>
  <inkml:trace contextRef="#ctx0" brushRef="#br0" timeOffset="546.2209">9904 13183 954 0,'0'0'16'0,"-125"-11"1"0,95 11-3 15,30 0-10-15,54 11 71 16,55 1 16-16,52 0-51 15,36-1-19-15,25-2-20 16,4-2 8-16,-4-1-8 16,-13-2 3-16,-24-1-8 15,-21-3 4-15,-27 0-1 16,-29 0-2-16,-28 0-39 16,-28 0-35-16,-29 0-40 15,-23-1-88-15,-5-6-254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8T04:50:09.81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8026 3638 1022 0,'0'0'131'15,"0"0"-111"1,0 0-20-16,0 0 0 0,0 0 15 15,0 0-5-15,0 0-5 16,82-9 4-16,-61-4-9 16,-6-2 14-16,-6-1 5 15,-8-1 9-15,-1 5 30 16,-1 1-20-16,-17 4-21 16,-7 4-10-16,-5 3-7 0,-3 1-1 15,0 19-6 1,7 6 2-16,7 3 4 0,12 1-4 15,7 0 5-15,1-3-2 16,27 2 4-16,13-5-4 16,14-4-24-1,8-3-93-15,1-13-99 0,-10-4-284 16</inkml:trace>
  <inkml:trace contextRef="#ctx0" brushRef="#br0" timeOffset="266.8618">8438 3629 922 0,'0'0'109'15,"0"0"-109"-15,0 0-1 16,0 0 1-16,0 0 1 16,86-44 3-16,-81 41-1 15,-5 0-1-15,0 0 49 16,-8 0-3-16,-12 3-34 15,-6 0 0-15,1 1-12 16,1 19 3-16,3 3 1 16,9 6-5-16,8 3 0 15,4 4 0-15,18 2 0 16,21-2-1-16,14-7-156 0,8-12-464 16</inkml:trace>
  <inkml:trace contextRef="#ctx0" brushRef="#br0" timeOffset="458.8212">9117 3574 1269 0,'0'0'138'0,"0"0"-104"16,0 0-34-16,0 0-24 15,-6 77 17-15,4-11 3 16,2 13 4-16,0 4 0 0,2-1-9 15,13-11-151 1,10-11-98-16,-1-20-349 0</inkml:trace>
  <inkml:trace contextRef="#ctx0" brushRef="#br0" timeOffset="834.7803">9136 3605 1254 0,'-10'-80'102'0,"10"15"-27"16,7 17-18-16,23 13 8 16,7 15-30-16,13 14-30 15,9 6-5-15,9 24-10 16,-2 25 8-16,-10 16-7 16,-16 12-33-16,-28 2-40 0,-12-7-52 15,-31-18 18 1,-26-14 18-16,-12-17 17 0,-4-18 72 15,3-5 9-15,11-11 11 16,14-13 46 0,13-3 27-16,15 1 28 0,17 2-17 15,0 2-23-15,16 8-23 16,15 7-16-16,10 7-24 16,9 4-6-16,5 25-3 15,3 13 0-15,-2 12 2 16,-4 12-1-16,-3 8-2 15,-7 1-1-15,-3-1-57 16,7-10-124-16,-1-13-64 0,4-16-161 16</inkml:trace>
  <inkml:trace contextRef="#ctx0" brushRef="#br0" timeOffset="1374.7391">10365 3807 980 0,'0'0'331'0,"-110"-53"-267"16,43 48-58-16,0 5 11 15,0 17 24-15,10 17-18 16,9 8-23-16,20 4 2 16,19-2-2-16,9-1 0 15,18-9-5-15,22-9-17 16,10-13-42-16,3-10-3 15,-5-2 30-15,-9-18 37 0,-11-11 0 16,-13-7 18-16,-8-1 58 16,-7 5 3-16,0 5-14 15,-10 11-7-15,1 8-40 16,3 8-10-16,3 1-8 16,1 24-14-16,2 13 12 15,5 6 2-15,28-1-2 16,18-7-2-16,10-11-17 0,2-11-6 15,-4-14-3 1,-8 0 6-16,-5-23 24 0,-7-13 0 16,-6-13 12-16,-8-5-6 15,-11-10 9 1,-11-7 35-16,-3-7-21 0,0-1-8 16,-14 8-6-16,-2 16-4 15,2 23 14-15,4 17-14 16,4 15-11-16,4 7 0 15,1 37-12-15,1 21 8 16,0 20 0-16,3 7 6 16,15-3-4-16,-2-5-14 15,-1-5-37-15,0-8-72 16,-6-22-198-16,-8-21-399 16</inkml:trace>
  <inkml:trace contextRef="#ctx0" brushRef="#br0" timeOffset="1542.5909">10434 3798 440 0,'0'0'906'0,"0"0"-872"16,0 0-31-16,127-19-6 16,-60 24-1-16,2 7-81 15,-8-1-332-15</inkml:trace>
  <inkml:trace contextRef="#ctx0" brushRef="#br0" timeOffset="1832.2755">10898 3848 1037 0,'0'0'86'0,"90"0"-86"15,-31 0-3-15,-1-7 2 16,-13-3 1-16,-12-4 0 15,-15-2 6-15,-18-3-3 16,-2-3 25-16,-32 4 9 16,-15 3-26-16,-8 11 25 15,-2 4-12-15,2 8-9 16,9 18 21-16,12 7-15 16,12 11-7-16,18 7-1 15,6 1-11-15,23 0 15 16,26-9-2-16,14-12-12 15,12-13 6-15,11-14-9 0,10-4-88 16,2-15-73-16,-4-25-360 16</inkml:trace>
  <inkml:trace contextRef="#ctx0" brushRef="#br0" timeOffset="2259.2479">12193 3782 1347 0,'0'0'45'16,"-83"-22"-41"-16,35 22 3 0,-3 0 40 15,9 14-14-15,8 8-32 16,15-1 4-16,16 1-5 16,3-4-8-16,39-5 8 15,19-8-61-15,10-5-95 16,8-18-133-16,-7-22-324 16</inkml:trace>
  <inkml:trace contextRef="#ctx0" brushRef="#br0" timeOffset="2666.8738">12362 3404 1177 0,'0'0'152'16,"0"0"-85"-16,0 0 2 0,0 0-8 16,0 0-31-16,0 0-30 15,-66 17 0-15,56 64-2 16,5 21 6-16,5 15-6 16,0 8 2-16,8 0 0 15,9 2-3-15,3 1-57 16,5 0-43-16,1-6 57 15,0-6 32-15,-3-10 12 16,2-22-26-16,-1-13-7 16,0-21 13-16,7-14-15 15,4-12 8-15,2-14 2 16,2-10-12-16,-2-5 23 0,-9-23 16 16,-10-13 1-1,-13-13-1-15,-5-16-1 16,-33-10 1-16,-22-11-1 15,-18-4 5-15,-14 0 35 0,-5 4 11 16,5 12 36-16,11 16 36 16,18 18-71-16,22 16-25 15,17 14-17-15,16 8-8 16,3 4 21-16,22-1-22 16,33-3-17-16,23 0-92 15,16-3-65-15,6-9-133 16</inkml:trace>
  <inkml:trace contextRef="#ctx0" brushRef="#br0" timeOffset="3498.9714">13684 3566 1271 0,'0'0'23'15,"-124"-6"-20"-15,57 24 1 16,3 15-4-16,10 8 38 15,12 11-13-15,11 4-9 16,19 1-12-16,12-5 1 16,21-5 6-16,34-14-10 0,21-11-1 15,19-17-28-15,7-5-71 16,1-30 9-16,-8-16 27 16,-16-12 63-16,-19-14 10 15,-12-13-5-15,-20-5 48 16,-12 0 27-16,-16 6-18 15,0 17 27-15,-20 11 0 16,-4 21-39-16,4 13-8 16,7 15-27-16,1 7-15 15,-3 15-5-15,0 25-5 16,1 17 7-16,6 18 3 16,8 14 0-16,0 5 0 15,12-3-21-15,7-7-22 16,4-17-39-16,-3-15-49 15,-3-18 5-15,-1-15-31 0,-2-17 48 16,-4-4 109-16,2-25 10 16,2-11 65-16,0-7 25 15,1-6 3-15,2-1 3 16,-4 2-25-16,2 4-7 16,-3 13-11-16,-3 11-20 15,1 11-15-15,1 11-28 16,4 1 1-16,3 29-3 0,4 14-5 15,0 7 7 1,-5 4-1-16,-2-3-27 0,3-4-55 16,7-3-65-1,12-8-40-15,14-10-107 16,3-12-515-16</inkml:trace>
  <inkml:trace contextRef="#ctx0" brushRef="#br0" timeOffset="3848.8913">14774 3788 1076 0,'0'0'128'15,"8"-97"-86"-15,-8 57 69 16,-12 5 9-16,-14 13-45 16,-7 10-55-16,-2 12-20 15,-5 7 0-15,2 25-10 16,4 14 8-16,6 7-3 16,11 0 5-16,10-5-2 0,7-6 2 15,10-13-25-15,16-7-9 16,7-12-39-16,2-10 8 15,-2-1 30-15,-5-22 23 16,-4-8 12-16,-6-4 27 16,-6-8 42-16,-5 0 16 15,-5 0-16-15,-2 6-28 16,0 14 8 0,0 9-21-16,0 10 0 0,0 4-28 15,3 5-7-15,3 17 6 16,4 15-5-16,4 9 5 15,-2 1 1-15,0 0-61 16,-2-3-26-16,4-6-76 16,2-8-93-16,5-10-167 0</inkml:trace>
  <inkml:trace contextRef="#ctx0" brushRef="#br0" timeOffset="4905.1054">15125 3634 1112 0,'0'0'152'0,"0"0"-74"16,0 0-22-16,0 0-8 15,0 0-48-15,0 0-4 16,-5 79 4-16,5-35-3 16,6-1 2-16,11-6-52 0,-1-9-3 15,0-8-34 1,0-13 19-16,-2-4 10 15,0-3 53-15,1-13 8 0,-2-10 36 16,-1-4 18-16,0-4 37 16,-3 1-11-16,-4 4-5 15,-2 4-24-15,1 8-22 16,-3 6 11-16,1 7-33 16,1 1-7-16,3 7-18 15,6 18-6-15,10 7 22 16,5 2-22-16,3-4-78 0,6-5 14 15,4-8-10 1,9-7-17-16,5-8 34 0,0-2 57 16,-8-9 24-16,-10-15 60 15,-11-5 87-15,-10-5-27 16,-6-1-13 0,-9 1-37-16,-2 5-1 15,-21 5-50-15,-10 11-12 0,-3 10-7 16,-1 3-13-16,4 23 7 15,7 11-2-15,10 4-2 16,10 3-24-16,6-11-38 16,0-6-19-16,15-9-24 15,6-9 4-15,3-6 7 16,-2-4-21-16,2-17 75 16,0-6 50-16,-2-6 13 0,-2 1 18 15,-4 0 64 1,-5 4-14-16,-7 8 24 0,-2 9 8 15,0 8-41 1,0 3-53-16,1 8-19 0,3 26-21 16,1 17 19-16,1 17-1 15,-1 13 1-15,2 17 2 16,2 12-1-16,3 13-3 16,2 8 8-16,3 1-3 15,-4-5-1-15,-2-20 3 16,-8-27-3-16,-5-33 1 15,-16-32 16-15,-29-15 28 16,-26-42 35-16,-18-28-27 16,-15-21-36-16,1-17-12 0,15 1-10 15,25 7 9-15,36 6-4 16,27 10 14-16,45 5-14 16,34 6-4-16,28 16-2 15,15 14-18-15,5 16 9 16,0 12-2-16,-11 4-8 15,-12 5 19-15,-12-6 5 16,-15-2 1-16,-17-6 0 16,-16-7 6-16,-15-7-4 15,-12-8 4 1,-10-5-1-16,-7 3 16 0,-1 4-18 0,-25 9 11 16,-8 8-14-1,-7 11-1-15,-1 12 0 16,0 0-3-16,3 29 0 15,9 13-1-15,12 14 8 16,17 8-3-16,1 1 15 0,34-7-5 16,14-13 15-16,12-15-6 15,9-12-11-15,6-9 4 16,4-9-12-16,-4 0-10 16,-12-9-124-16,-19-15-146 15,-24-6-262-15</inkml:trace>
  <inkml:trace contextRef="#ctx0" brushRef="#br0" timeOffset="9695.854">17880 4014 296 0,'0'0'0'16,"0"0"-74"-16,0 0 74 16,0 0 63-16,0 0 1 0,-80-72-64 15,58 57-4-15,-2-2-23 16,0 2 27-16,-6 0 6 15,-3 1-6-15,-4 1-175 16</inkml:trace>
  <inkml:trace contextRef="#ctx0" brushRef="#br0" timeOffset="10481.2588">17706 3695 903 0,'0'0'137'0,"0"0"-66"15,0 0 6-15,0 0 2 16,0 0 7-16,-6-74-34 15,-15 72-33-15,-9 2-17 16,-4 4-2-16,-2 15-7 16,2 10 4-16,7 2-2 15,6 2 5-15,14-2 0 16,7-3 0-16,10-6 0 16,30-6-3-16,13-10 0 15,12-6-20-15,4-9-49 16,-7-20-29-16,-14-14 15 15,-12-12 6-15,-15-6 34 0,-10-6 41 16,-10 2 5-16,-1 7 29 16,0 8 34-16,-4 8 3 15,-6 11 8-15,3 12-27 16,2 11 28-16,4 5-18 16,1 3-57-16,0 12-10 15,0 22-15-15,0 21 25 16,1 19 0-16,8 17 3 0,0 11-3 15,-2 5 0 1,-7 5 2-16,0-5-4 0,0-3 2 16,-3-7-6-16,-7-14-6 15,3-13-34-15,-2-12 12 16,6-14 19-16,3-10 3 16,0-10 12-16,7-9 0 15,18-7 1 1,16-5 7-16,16-3-8 0,13 0-15 15,6-7-6-15,-3-8-23 16,-13-7-3-16,-20 0-3 16,-16-6 23-16,-18-5 27 15,-6-4 1-15,-18-5 8 16,-24-5 25-16,-16-3 0 16,-14-3-14-16,-5-2 4 0,4 5-2 15,12 7 33-15,18 11-25 16,21 11 5-16,19 3-3 15,3 2-21-15,33 1-11 16,22 1-56-16,16 2-17 16,16 4-17-16,4 0-95 15,-4-7-346-15</inkml:trace>
  <inkml:trace contextRef="#ctx0" brushRef="#br0" timeOffset="11206.8574">18743 3492 1138 0,'0'0'74'0,"0"0"-26"15,0 0-33-15,0 0 15 16,0 0-20-16,0 0-10 16,22 79 0-16,7-14-2 15,4 3 3-15,-1-5-2 16,-2-9-30-16,-5-12-21 15,-4-13-3-15,-7-12 7 16,-4-14 36-16,-4-3 12 16,-1-16 41-16,-1-13 3 15,1-9 28-15,-2-5-19 16,0-4-13-16,4 0-20 16,0 3-14-16,6 9 8 15,3 7-13-15,3 11 2 16,8 11-3-16,6 6-8 15,9 0 1-15,3 9-2 0,0 8-2 16,4-1 9-16,0-3-23 16,3-4 14-16,-6-8 9 15,-5-1-7-15,-10-4 7 16,-13-14 1-16,-9-5 1 16,-8 0 16-16,-1-1 18 15,-7 2-8-15,-20 7-11 16,-11 5-15-16,-11 10-3 0,-2 0-9 15,-2 25 1-15,8 14 8 16,9 14 1-16,17 5 2 16,17 2 0-1,2-4 3-15,38-9-3 0,15-13 0 16,17-10-4-16,5-16-1 16,1-8-34-16,-6-4 6 15,-12-24 28-15,-10-9-1 16,-12-13 6-16,-13-12 4 15,-9-10 22-15,-11 0 33 16,-3 3-16-16,-1 11-8 16,-11 16 16-16,-2 15-17 15,7 13 7-15,2 11-28 16,1 3-9-16,-2 25-8 16,2 20-4-16,1 19 8 0,3 11-3 15,0 4 0-15,3-1-5 16,10-10-53-16,-1-11-37 15,6-10-43-15,0-15-103 16,3-14-190-16</inkml:trace>
  <inkml:trace contextRef="#ctx0" brushRef="#br0" timeOffset="11516.0307">20005 3556 323 0,'0'0'762'15,"0"0"-653"-15,0 0-72 16,0 0-14-16,0 0-16 16,0 0-6-16,-67 85 2 0,53-34-3 15,10 0 0-15,4-6 8 16,9-7-3-16,18-13 4 16,9-10-7-16,3-11 2 15,-3-4-3-15,-4-7 5 16,-9-17 4-16,-10-5 27 15,-9-7 23-15,-4-3-5 16,-6-4-7-16,-19 3-46 16,-6 7-2-16,-2 10-2 15,3 15-7-15,8 8-13 16,10 19-106-16,12 13-55 0,6 5-114 16</inkml:trace>
  <inkml:trace contextRef="#ctx0" brushRef="#br0" timeOffset="11909.7838">20539 3615 1225 0,'0'0'48'0,"0"0"-26"16,-85-42-19-16,61 45 39 15,3 30-38-15,5 10-1 16,8 15-2-16,8-2 1 15,6-1-2-15,23-5 0 16,7-8-7-16,1-12-37 0,3-10-21 16,-3-16 26-1,-1-4 35-15,0-6 4 16,-4-18 1-16,-6-7 7 0,-5-5 31 16,-9-5 9-16,-6-2-22 15,-6-2 35-15,0 0-27 16,-1 13 27-16,-7 13-2 15,4 10-8-15,1 9-37 16,1 0-14-16,1 21-7 16,1 16 0-16,0 11 2 15,0 0 1-15,0 0 4 16,7-7 0-16,-1-6-32 16,-1-7-13-16,2-7-56 0,-4-11-59 15,0-10-92-15,-3-2-446 16</inkml:trace>
  <inkml:trace contextRef="#ctx0" brushRef="#br0" timeOffset="12079.8948">20447 3385 157 0,'0'0'922'0,"0"0"-922"16,0 0-17-16,97-41-43 15,-47 41-53-15,3 0-161 16</inkml:trace>
  <inkml:trace contextRef="#ctx0" brushRef="#br0" timeOffset="12214.7021">20854 3320 1008 0,'0'0'181'0,"0"0"-108"16,0 0-67-16,0 0-6 15,0 0 21-15,0 0 18 16,-9 126-13-16,9-57-24 15,15 10 6-15,6 3-6 16,-2-5-2-16,-5-13-100 16,-8-16-191-16</inkml:trace>
  <inkml:trace contextRef="#ctx0" brushRef="#br0" timeOffset="12923.731">20876 3614 1224 0,'0'0'89'16,"0"0"-20"-16,0 0-51 15,0 0-18-15,103-15 11 16,-45 30-11-16,4-4-5 16,-4-4-51-16,-6-7-22 15,-13 0 27-15,-12-6 28 16,-15-9 23-16,-12-2 1 15,0 5 39-15,-5 1 5 16,-10 10 8-16,-4 1-41 0,-2 7-11 16,3 18-2-16,5 8 1 15,8 5 0 1,5-1 2-16,15-4 1 16,12-6 2-16,12-9-5 0,-1-10 0 15,3-8-8-15,2 0 6 16,-4-22 2-16,-6-9 4 15,-7-7 1-15,-10-10 43 16,-8 0 12-16,-5-2-19 16,-3 8-8-16,0 14 9 15,0 12-14-15,0 11-7 16,0 5-21-16,-4 10 0 16,0 29-15-16,4 26 12 0,0 17 2 15,0 14 0-15,0 10 1 16,-3 4 0-16,-10 7 3 15,-3 6-10-15,4 2 6 16,3 0 1-16,3 1 5 16,2-7-3-16,4-13-3 15,0-20 1-15,0-28 0 16,0-27-5-16,-6-18 5 16,-19-13-7-16,-23-24 6 15,-24-37 1-15,-19-28 8 16,-4-14-5-16,14-9 1 15,26 10-1-15,31 15 1 16,24 8 2-16,34 9 5 16,38 9-10-16,25 4-1 0,16 7-5 15,1 7 5-15,-6 8-2 16,-15 7 4-16,-26 9 1 16,-23 5-3-16,-24 6-30 15,-17 2-43-15,-4-3-75 16,-35-5-207-16</inkml:trace>
  <inkml:trace contextRef="#ctx0" brushRef="#br0" timeOffset="15447.9898">22444 3548 1093 0,'0'0'170'0,"0"0"-118"16,0 0-26-16,0 0 29 0,0 0 50 16,0 0-88-16,0 0-17 15,36-23-7-15,-36 55-3 16,2 13 10-16,-1 5 0 16,1-1 2-16,2-4-5 15,5-9-18-15,1-9-4 16,6-10-12-16,4-11 2 15,7-6 22-15,4 0 12 16,2-16-5-16,0-9 6 16,-5-4 3-16,-4-2-2 15,-9 0 9-15,-3 1 3 16,-7 8 22-16,-2 8-4 0,-3 7-12 16,0 7-4-1,0 0-15-15,3 7-18 0,4 15 8 16,9 10 7-1,10 1-4-15,8-5 2 0,8-6-34 16,0-9 31-16,1-7 5 16,-10-6 3-16,-9 0 6 15,-8-14-2-15,-8-9 40 16,-7-3 1-16,-1-7-22 16,-3-2 11-16,-16 2-34 15,-8 6-11-15,-3 10 4 16,0 9-14-16,3 8-89 15,7 4-96-15,18 17-122 16,2 5-377-16</inkml:trace>
  <inkml:trace contextRef="#ctx0" brushRef="#br0" timeOffset="15642.8468">23277 3546 1384 0,'0'0'73'15,"0"0"-61"-15,0 0 20 16,0 0 9-16,0 0-41 16,0 0-2-16,27 63-3 15,-12-20 5-15,1 0 0 16,-6-3-40-16,-2-8-43 16,-5-7-68-16,-3-15-132 15</inkml:trace>
  <inkml:trace contextRef="#ctx0" brushRef="#br0" timeOffset="15811.3102">23186 3137 1357 0,'0'0'0'0,"0"0"-6"16,0 0-249-16,0 0 152 15,70 82-65-15,-45-50-629 16</inkml:trace>
  <inkml:trace contextRef="#ctx0" brushRef="#br0" timeOffset="16156.5282">23631 3261 1295 0,'0'0'64'15,"0"0"-3"-15,0 0-24 16,0 0 15-16,0 0-34 0,0 0-18 16,38 27-17-16,-24 23 17 15,-4 13 0 1,-3 6-2-16,-7 7-1 15,0 3 1-15,0-6 2 0,0-8-3 16,3-14 3-16,16-12 0 16,7-7-1-16,9-10-7 15,5-6-7-15,2-7-27 16,-2-9-13-16,-6 0-14 16,-4-12-55-16,-12-13-82 15,-15-11-314-15</inkml:trace>
  <inkml:trace contextRef="#ctx0" brushRef="#br0" timeOffset="16631.7604">23547 3476 150 0,'0'0'785'0,"0"0"-775"16,0 0-10-16,112-5-2 16,-32 5 2-16,8 0 0 15,2 0-50 1,-12-10-33-16,-14-15 4 0,-20-7 23 15,-20-3 56-15,-13-2 83 16,-11 3 60-16,0 5-3 16,-6 8 3-16,-3 8-55 15,4 7-1-15,1 6-65 16,-2 10-22-16,-2 22-18 16,-2 14 18-16,6 12 0 0,4 6 2 15,0 2-4 1,6-3 1-16,11-6-27 0,6-9-42 15,-1-16-1-15,4-16-17 16,-3-14 13-16,-2-2 8 16,-3-25 65-16,0-10 2 15,-4-7 29-15,0-2 55 16,0 2-4 0,-4 6 0-16,2 10 30 0,-3 10-24 15,-4 7-15-15,1 9-28 16,4 0-41-16,7 15-2 15,6 18-17-15,6 13 17 16,-4 10-1-16,-4 2 0 16,-6-1 0-16,-3-3-9 0,1-4-74 15,1-10-91-15,3-9-105 16,6-17-697-16</inkml:trace>
  <inkml:trace contextRef="#ctx0" brushRef="#br0" timeOffset="17110.2409">25070 3568 1368 0,'0'0'0'0,"90"-26"-18"15,-31 16 18-15,4-1 3 16,-6 0 0-16,-11-1-1 16,-12-1-2-16,-16-1 0 0,-13 0 2 15,-5 1-1-15,-11 1 7 16,-20 0-8-16,-11 4-7 16,-1 5 2-16,5 3-2 15,13 0-3-15,10 8 8 16,15 9-2-16,0 3 4 15,18 5-5-15,17 1 1 16,8 3-4-16,-5-7-14 16,-8-4 20-16,-12-7-5 0,-10-4 5 15,-8-1-4-15,-11 1-13 16,-18 3 19-16,-6 1 1 16,2 1 28-1,8-2-6-15,11 2 3 0,11 2-21 16,3 0 4-16,0 3 9 15,22-1-15-15,12 2 9 16,9-5-3-16,6-5-9 16,-2-5-74-16,-6-3-158 15,-9-12-419-15</inkml:trace>
  <inkml:trace contextRef="#ctx0" brushRef="#br0" timeOffset="17604.0648">25625 3601 865 0,'0'0'57'0,"0"0"-51"15,119 0 52-15,-80-12 31 16,-7 0-10-16,-10-5-38 16,-11-3-2-16,-11 0 23 15,0 2 3-15,-11 3-32 16,-19 4-25-16,-10 6-8 15,-8 5-7-15,-1 6-4 16,4 19 5-16,9 9 3 16,10 9 2-16,6 5 1 15,13 1-2-15,7-8 0 0,3-5 0 16,24-13-25-16,7-9-9 16,3-10 5-16,8-4-26 15,0-4 12-15,1-17-8 16,-7-6-1-16,-8-8 54 15,-10-6 62-15,-9-4 16 16,-4 3 19-16,-1 8-24 16,-1 6 8-16,1 12-16 15,2 7-43-15,4 9-12 16,3 0-10-16,6 18-15 16,3 17 1-16,-1 8 3 15,-9 4-15-15,-9-2 9 0,-6-2-5 16,-4-6 19-16,-19-5-5 15,-1-7 1 1,2-8 3-16,4-8 3 0,8-3-38 16,5-6-61-16,5 0-49 15,9-11-91-15</inkml:trace>
  <inkml:trace contextRef="#ctx0" brushRef="#br0" timeOffset="17831.1683">26249 3509 134 0,'0'0'1078'16,"0"0"-913"-16,0 0-77 0,0 0-11 16,0 0-55-1,0 0-22-15,0 64-9 0,7 11 9 16,2 14 3-16,0 8-3 16,-3 1 3-16,-4 4-1 15,-1 1 1 1,3 2-6-16,1-1-4 0,3-8-57 15,4-11-49-15,-1-20-53 16,-5-22-51 0,-4-23-97-16</inkml:trace>
  <inkml:trace contextRef="#ctx0" brushRef="#br0" timeOffset="18781.1738">26404 3721 1267 0,'0'0'36'0,"0"0"-11"16,64-85-3-16,-30 76 30 16,5 9-34-16,3 8-18 15,0 19 0-15,-8 2-26 16,-16-3-31-16,-15-2 18 15,-6-8-7-15,-33-10 29 16,-17-6 13-16,-10 0 4 16,-1-9-1-16,7-6 1 15,14 1 0-15,16 6 6 0,16 4-4 16,11 2 1-16,11 2-3 16,28 0-93-16,16 0-74 15,8 6 10-15,1 4-63 16,-6-6-66-16,-8-4 286 15,-8 0 9-15,-7 0 257 16,-7-11-41-16,-4-4-54 16,1 0-44-16,0-1-38 15,8 1-30-15,6-2-30 16,5 2-16-16,5 1-8 16,-6-4-4-16,-6 2 1 15,-11 3 0-15,-12 1 2 0,-6 3 31 16,-8 2 2-16,0 1-8 15,-4 1-27 1,-19 5-2-16,-8 0-14 16,-6 19 7-16,1 17 2 0,7 5 4 15,15 3 0-15,14 0-2 16,10-6 1-16,26-5-7 16,10-9-19-16,6-9-12 15,-1-9-11-15,-3-6 24 16,-5-4 17-16,-3-18 10 0,-7-8 19 15,-6-7 9 1,-8-13 52-16,-10-2-29 0,-9-1-27 16,0 9 15-16,-4 12-14 15,-14 13 2 1,0 11-10-16,-3 8-17 16,-1 5-4-16,2 24-2 15,5 15 1-15,11 9 2 0,4 2 0 16,17-4 1-16,18-7 0 15,10-13 3-15,13-8-2 16,8-8-2-16,11-13-10 16,2-2 6-16,-1-11-4 15,-11-16 2-15,-10-15 9 16,-15-12 4-16,-16-13 6 16,-12-4 6-16,-14-3 5 0,0 5 12 15,-14 13-17 1,-9 12-9-16,3 16 23 0,5 14-11 15,6 14-17-15,3 8-2 16,2 29-14-16,4 17 13 16,0 14-3-16,18 9 4 15,8 0-1-15,3-3-1 16,-2-8-21 0,-6-10-42-16,-3-12-42 0,-8-10-93 15,-5-14-151-15</inkml:trace>
  <inkml:trace contextRef="#ctx0" brushRef="#br0" timeOffset="18977.1421">27584 3538 1264 0,'0'0'91'15,"100"-6"-79"-15,-34 6-5 16,4 3 45-16,3 8-18 15,-6 3-34-15,-6-1-2 16,-13-2-110-16,-14-8-145 16,-19-3-212-16</inkml:trace>
  <inkml:trace contextRef="#ctx0" brushRef="#br0" timeOffset="19473.701">28754 3264 1452 0,'0'0'72'0,"0"0"-59"15,0 0-7-15,0 0-5 16,0 0 0-16,0 0-1 16,43 113 0-16,-31-44 0 0,-3 11 1 15,-6 7-1 1,-3 0 0-16,0-5 0 0,0-11 0 15,0-12-68-15,0-12-24 16,7-14 8-16,11-9-47 16,3-16-130-1,2-8-296-15</inkml:trace>
  <inkml:trace contextRef="#ctx0" brushRef="#br0" timeOffset="19880.7085">28719 3498 141 0,'0'0'1109'16,"0"0"-1030"-16,0 0-64 0,0 0 28 15,0 0 14-15,0 0-57 16,133 1 0-16,-53 15-4 16,0-5-41-16,-11-7-14 15,-17-4 21-15,-19 0 18 16,-16-9 20-16,-11 1 1 15,-6 2 46-15,0 2 24 16,0 3-50-16,-10 1-21 16,-2 8-18-16,3 18 2 15,6 6 16-15,3 4 1 16,8-1 1-16,21-6 11 16,6-5-5-16,2-7 20 15,-6-11 14-15,-5-6-4 0,-10 0 36 16,-7-19-23-1,-4-6-20-15,-5-5-12 16,0-2-19-16,-14 0 0 0,-11 7-2 16,-5 3-37-16,-5 8-34 15,0 7-120-15,2 5-126 16,10 2-484-16</inkml:trace>
  <inkml:trace contextRef="#ctx0" brushRef="#br0" timeOffset="20448.4747">30114 3275 1213 0,'0'0'140'0,"0"0"-68"16,0 0-65-16,0 0 14 15,0 0 6-15,0 0-14 16,23 21-11-16,-7 21 0 15,0 7-2-15,-3 5 0 0,-6 4-1 16,-7 2-1 0,0 2 1-16,0-5 1 0,0-3 0 15,3-10 2-15,10-11-2 16,6-8 0 0,7-6 7-16,7-9-11 0,6-4 4 15,1-6-5-15,2 0-19 16,-1-3-63-16,-9-15-62 15,-16-7-115-15,-14-10-450 16</inkml:trace>
  <inkml:trace contextRef="#ctx0" brushRef="#br0" timeOffset="20607.9667">30047 3485 872 0,'0'0'227'0,"0"0"-165"16,0 0-55-16,0 0-6 15,129 2 4 1,-64 10-5-16,7-1-61 16,-1-2-159-16,-8-9-115 0</inkml:trace>
  <inkml:trace contextRef="#ctx0" brushRef="#br0" timeOffset="20755.0977">30571 3477 740 0,'0'0'292'0,"0"0"-133"15,0 0-22-15,0 0-30 16,0 0-46-16,0 0-41 0,6-20-19 15,3 36-2 1,6 12-2-16,1 5 3 0,3 1 0 16,0 5 2-1,-3-4-4-15,-2-3-20 0,-4-6-126 16,-7-16-128-16,-3-10-625 16</inkml:trace>
  <inkml:trace contextRef="#ctx0" brushRef="#br0" timeOffset="20905.8517">30619 3242 992 0,'0'0'0'16,"0"0"-216"-16,0 0-32 0,0 0-42 15</inkml:trace>
  <inkml:trace contextRef="#ctx0" brushRef="#br0" timeOffset="21411.4757">30810 3401 677 0,'0'0'35'0,"0"0"49"16,16 92-16-16,-5-58 9 16,5-1-9-16,2-4-33 15,4-3-12-15,2-5-2 16,-2-9-8-16,-2-9 40 15,-2-3 7-15,-3-6 17 16,1-14-22-16,-4-6-28 16,1 1-6-16,-1-3-10 0,3 3-7 15,-3 5 1 1,2 4-5-16,-3 7 1 0,0 4 1 16,0 5-2-16,0 0-6 15,0 18-6-15,-2 8-8 16,-3 5 15-16,-2 2-3 15,-1-3-12-15,2-1 11 16,-1-11-14-16,4-8-12 16,0-5 20-16,3-5 14 15,4-1 1-15,1-15 8 16,2-7-4-16,-1-1 22 0,0-4 5 16,-1 3-1-1,1 3-6-15,-3 5 2 0,-1 7 19 16,-5 4-30-1,-2 6-5-15,1 0-2 16,3 2-8-16,4 16-6 0,2 5 5 16,-2 5-1-16,1-2-3 15,-2-1 5-15,2-1-1 16,-1-5-6-16,6-3-64 16,3-8-32-16,5-6-52 15,4-2-197-15</inkml:trace>
  <inkml:trace contextRef="#ctx0" brushRef="#br0" timeOffset="21713.7802">31702 3570 1021 0,'0'0'136'0,"0"0"-108"16,0 0 37-16,0 0-2 16,0 0-47-16,0 0-11 15,103-28-5-15,-78 18 4 16,-7-6 21-16,-5-1 20 15,-7-3-9-15,-6 1 6 16,0 2-23-16,-20 1-19 16,-7 8-5-16,-6 8-4 15,-6 2-1-15,0 23 7 16,2 16 4-16,6 8-1 16,11 10 2-16,9 3 2 0,11-2-3 15,0-11-1 1,22-13 0-16,14-7 10 15,11-9-4-15,10-6-1 0,4-4-5 16,3-6-80-16,3-4-134 16,-2 0-165-16</inkml:trace>
  <inkml:trace contextRef="#ctx0" brushRef="#br0" timeOffset="21925.6603">32340 3809 1144 0,'0'0'253'0,"0"0"-197"16,0 0-50-16,0 0-6 15,0 0-5-15,0 0-123 16,0 0-276-16</inkml:trace>
  <inkml:trace contextRef="#ctx0" brushRef="#br0" timeOffset="109464.7833">3943 6080 961 0,'0'0'51'16,"0"0"11"-16,0 0 84 15,95 10 15-15,-35-10-79 16,9 0-44-16,2 0-28 15,-2-4-10-15,1 0-10 16,-4-2-141-16,-11 0-152 16,-12-1-309-16</inkml:trace>
  <inkml:trace contextRef="#ctx0" brushRef="#br0" timeOffset="109975.5756">3913 5809 1200 0,'0'0'55'0,"0"0"-52"16,0 0 4-16,0 0 18 15,0 0 78-15,0 0-60 0,136 14-23 16,-38-6-5-1,4-1-15-15,-13-3-5 16,-16 2-29-16,-16-2-123 0,-18-4-64 16,-18 0-185-16</inkml:trace>
  <inkml:trace contextRef="#ctx0" brushRef="#br0" timeOffset="112068.7094">5745 5699 292 0,'0'0'347'0,"84"-32"-242"15,-51 15 7-15,-11 1 21 16,-13-5-16-16,-9 3-6 15,0 1-34-15,-11 0-15 16,-17 7-1-16,-5 4-39 16,-10 6-6-16,-6 0-16 0,-3 16 1 15,5 11 2 1,11 5-1-16,14 8-2 0,19-1 6 16,3 4-2-1,37-3 0-15,23-6-4 0,22-9 0 16,10-18-70-16,7-7-106 15,-2-16-95-15,-6-22-398 16</inkml:trace>
  <inkml:trace contextRef="#ctx0" brushRef="#br0" timeOffset="112465.7271">6357 5291 1117 0,'0'0'77'15,"0"0"-28"-15,0 0 21 16,0 0 41-16,0 0-86 15,0 0-25-15,-73-2-8 0,79 56 8 16,13 12-6-16,3 3 4 16,-1-2-26-1,-4-6-33-15,-7-8-43 0,-4-12 26 16,-4-12-36-16,-1-12-12 16,-1-11 73-16,0-6 49 15,0-12 4-15,4-13 60 16,2-6 12-16,5-6 28 15,2 0-5-15,1 2-25 16,1 2 7-16,0 11-17 0,0 4-10 16,4 9-2-16,2 8-41 15,4 1-2-15,2 11-5 16,2 14-8-16,-4 8 7 16,-6 5-4-16,-7-1-5 15,-3 0 2-15,3-4-58 16,2-3-17-16,9-6-12 15,12-7-42 1,9-10-54-16,9-7-83 0,3-2-309 16</inkml:trace>
  <inkml:trace contextRef="#ctx0" brushRef="#br0" timeOffset="112848.5915">7067 5666 257 0,'0'0'536'0,"30"-74"-338"16,-30 42-90-16,0 4-18 15,-8 7 28-15,-15 6-34 16,-9 7-40-16,-8 6-28 0,-4 2-10 15,1 12-8-15,9 13 2 16,12 6-1-16,14 1-8 16,8 1 11-16,16-4-2 15,23-6 0-15,9-8-39 16,1-10-21-16,-3-5 15 16,-13-5 37-16,-10-15 8 15,-5-6 16-15,-9-4 47 16,-6 1 8-16,-3-1-23 15,0 7 15 1,0 6-32-16,0 9-8 0,-2 5 4 16,2 3-27-16,0 2 0 0,0 19-7 15,2 9-5 1,6 9-8-16,0-1-79 16,3-1-69-16,-1-6-61 15,2-12-200-15</inkml:trace>
  <inkml:trace contextRef="#ctx0" brushRef="#br0" timeOffset="113319.7821">7331 5486 1190 0,'0'0'72'15,"0"0"-36"-15,0 0 55 0,0 0-57 16,0 0-34-1,0 0-7-15,70 74 0 0,-52-36 4 16,-4 0-54-16,-6-4 1 16,-5-7-9-16,0-8 0 15,-1-7 3 1,1-8 20-16,4-4 34 0,8-6 8 16,3-15 4-16,6-6 38 15,0-3 41-15,-2-2-13 16,-2 2 17-16,-4 4-18 15,-7 4-21-15,-1 9-3 16,-7 5-13-16,1 7 2 16,-1 1-34-16,3 6-8 0,4 17-12 15,4 7 10-15,6 4-49 16,4-4-44-16,8-6-29 16,10-8-1-16,2-7-39 15,0-9 38-15,-2-2 48 16,-12-20 86-1,-8-8 125-15,-7-4 62 0,-8 1-17 16,-5 1-34-16,0 7-23 16,-20 6-61-16,-6 9-13 15,-6 8-39-15,-2 2-9 16,4 19 7-16,6 13-7 16,8 8 5-16,10 0 2 15,6-2-82-15,0-7-24 16,15-7-32-16,7-14-69 0,8-10-35 15,1 0-259 1</inkml:trace>
  <inkml:trace contextRef="#ctx0" brushRef="#br0" timeOffset="113534.7615">7920 5641 501 0,'0'0'330'0,"0"0"-126"15,23-80-63-15,-20 64-8 16,0 11-48-16,1 5-31 16,5 5-54-16,3 25-6 15,2 15 6-15,0 16-6 16,-3 17 5-16,-2 10-4 15,-2 12 8-15,-4 2-3 16,-3-8 0-16,0-13 6 16,-6-23-6-16,-22-20 12 0,-23-22 10 15,-19-16 21 1,-18-5-25-16,-12-29-8 16,-1-18-10-16,8-9-8 15,17-7-112-15,27-3-111 0,38 2-173 16</inkml:trace>
  <inkml:trace contextRef="#ctx0" brushRef="#br0" timeOffset="113834.7627">8217 5666 1437 0,'0'0'23'15,"0"0"-23"-15,0 0 0 0,100-75 10 16,-62 56-9-1,0 0-1-15,-2-2-40 0,-8 3-20 16,-11 2 49-16,-14 0 4 16,-3 1 2-16,-20 7 3 15,-17 2 4 1,-6 6 11-16,-5 0 29 0,5 19-33 16,7 12 18-16,15 8 0 15,17 7 11-15,4 2 15 16,28-2-14-16,24-6-13 15,11-12-21-15,7-10-5 16,13-14-13-16,7-4-96 0,4-16-222 16</inkml:trace>
  <inkml:trace contextRef="#ctx0" brushRef="#br0" timeOffset="114212.5124">9342 5447 1389 0,'0'0'123'0,"0"0"-101"16,0 0 6-16,0 0 2 16,0 0-29-16,0 0 5 15,18 55-2-15,-15-15-4 16,-3 2 0-16,3-4-33 15,-3-6-97-15,0-13-129 16,0-15-634-16</inkml:trace>
  <inkml:trace contextRef="#ctx0" brushRef="#br0" timeOffset="114344.21">9321 5101 1172 0,'0'0'0'16,"0"0"-427"-16</inkml:trace>
  <inkml:trace contextRef="#ctx0" brushRef="#br0" timeOffset="114640.5507">9642 5384 26 0,'0'0'762'0,"0"0"-695"16,12 88 20-16,-5-64-47 0,1-4-19 16,-1-8-16-16,5-5 0 15,-1-7 1-15,2 0-6 16,2-11-1-16,6-9 0 16,-2-2-10-16,7-1 11 15,-1 3 24-15,-1 6 30 16,-3 6 36-16,-5 7-12 15,-2 1-31-15,2 4-13 16,-1 15-32-16,3 8 11 0,-3 5-1 16,-2 4-12-1,-5 1 2-15,-5-1-2 0,-2-2-10 16,2-2-100-16,0-12-101 16,-1-8-322-1</inkml:trace>
  <inkml:trace contextRef="#ctx0" brushRef="#br0" timeOffset="115601.7005">10580 5380 1279 0,'0'0'8'16,"0"0"-4"-16,0 0-4 15,0 0 20-15,114 52-2 16,-73-6-4-16,-3 4-13 15,-10 1-1-15,-11-2 0 16,-4-10-51-16,-7-11 8 16,-3-10 2-16,0-11 21 15,-3-7 20-15,0 0 3 16,2-21 80-16,1-7-55 16,4-7-4-16,3-4 22 15,2-1-28-15,3 3-13 16,0 5 11-16,4 5-13 15,4 11 4-15,1 6-7 16,7 7 1-16,8 3-4 16,1 0-1-16,5 15-5 0,3 2 9 15,-5-3-48 1,-3-3-5-16,-9-4 6 0,-11-7-6 16,-7 0 34-16,-10 0 16 15,-3-12 3-15,0-6 24 16,-10 0 7-16,-10 1 15 15,-5 3-3-15,0 4-15 16,0 9 10-16,3 1-28 16,2 10-9-16,2 16 2 15,7 11 2-15,8 4-2 0,3 4 5 16,14-4-1-16,17-7-4 16,9-7-3-16,5-13 0 15,7-9-3-15,3-5 3 16,-4-8-9-16,-3-20-7 15,-9-11-13-15,-6-8 14 16,-8-7 4 0,-7-5 11-16,-11-6 6 0,-7 6 2 15,0 2 22-15,-6 12 28 16,-10 12-10-16,2 14-10 16,4 12-20-16,3 7-11 15,2 12-7-15,2 24-4 16,3 13 4-16,0 14 2 0,0 3 3 15,8-3-10-15,-1-1-30 16,5-6-65-16,-3-9-62 16,2-11-85-16,2-17-389 15</inkml:trace>
  <inkml:trace contextRef="#ctx0" brushRef="#br0" timeOffset="115923.5749">11889 5353 1189 0,'0'0'47'0,"0"0"-47"15,0 0 0 1,0 0 19-16,-85 79 1 16,76-38-10-16,6 4 1 15,3-2-10-15,9-6 5 0,18-11-6 16,7-10-39-16,0-12 17 15,1-4 22-15,-8-8 16 16,-5-17 62-16,-10-2-5 16,-3-4 20-16,-9-2-13 15,0 2-62-15,-18 3 3 16,-6 5-21-16,-3 8 1 16,5 8-2-16,4 7-6 15,7 2-53-15,11 22-76 0,2 6-66 16,29 0-113-16</inkml:trace>
  <inkml:trace contextRef="#ctx0" brushRef="#br0" timeOffset="116318.3034">12302 5481 1001 0,'0'0'231'0,"0"0"-157"15,0 0 12-15,0 0-17 16,0 0-23-16,0 0-46 15,-51-34-3-15,41 68 3 16,7 3 0-16,3 5 0 0,2-5-1 16,14-5 2-16,6-8-3 15,-1-9-24-15,5-8-2 16,0-7 16-16,4 0 5 16,-3-7 7-16,3-13 0 15,-6-4 5-15,-5-5-7 16,-3-2 2-16,-5-1 0 15,-5 4 18-15,0 8 9 16,-5 7 8-16,-1 6 3 16,0 4-27-16,0 3-5 15,3 4-6-15,2 13-9 16,2 7 3-16,1 2 9 16,2 1-3-16,-4-4 1 15,0-3 0-15,0-3-2 16,0-5-72-16,1-7-68 15,-2-5-132-15,-2 0-697 0</inkml:trace>
  <inkml:trace contextRef="#ctx0" brushRef="#br0" timeOffset="116460.92">12368 5121 674 0,'0'0'214'16,"0"0"-214"-16,118-45-369 16</inkml:trace>
  <inkml:trace contextRef="#ctx0" brushRef="#br0" timeOffset="116637.0885">12723 5103 1091 0,'0'0'92'0,"0"0"-87"16,0 0 81-16,-21 71 29 15,15-32-25-15,3 7-40 16,3 5-34-16,0 5 2 16,12 2-18-16,1-3-3 15,-2-2-14-15,-2-4-101 16,-8-11-96-16,-1-13-178 16</inkml:trace>
  <inkml:trace contextRef="#ctx0" brushRef="#br0" timeOffset="117318.5997">12650 5389 1220 0,'0'0'82'0,"0"0"-75"16,0 0-5-16,113-3-2 15,-62 19 0-15,-2 0-1 16,-7 0-84-16,-5-5-11 15,-7-5-7-15,-8-6 40 16,-8 0 0-16,-4 0 63 0,-5-12 53 16,-5 0 63-16,0 2-2 15,0 4-15-15,0 4-13 16,0 2-44-16,0 0-23 16,0 0-19-16,0 7-11 15,6 9 9 1,7 6 4-16,11 2 1 0,6-4-3 15,7-4-23-15,9-7-4 16,3-8 7-16,-4-1 13 16,-9-6 3-16,-9-16 8 15,-11-7 2-15,-4-4 35 16,-6-1-17-16,-4 1 20 16,-2 8 13-16,0 6-19 15,-2 9 2-15,-4 7-24 16,-1 3-10-16,-3 8-6 0,-1 27-15 15,2 18 14-15,3 20 0 16,3 20 1-16,3 20-6 16,10 18 13-16,17 12-7 15,9 12 0-15,5 4 4 16,5 2-8-16,-6-9 4 16,-10-16 0-16,-15-27 0 15,-15-33 3-15,-20-36-5 16,-35-38 2-16,-34-19-15 15,-32-49 13-15,-18-30 0 16,-10-20-27-16,16-6 27 16,36 9-1-16,43 16 3 15,43 13 7-15,22 9 3 16,46 4 5-16,27 7-15 16,20 10 0-16,14 16 5 15,1 16-2-15,-11 9-6 0,-22 4-16 16,-26 2-78-16,-23-6-69 15,-26-7-166-15</inkml:trace>
  <inkml:trace contextRef="#ctx0" brushRef="#br0" timeOffset="117751.4661">14710 5327 1267 0,'0'0'0'0,"-88"-4"-3"0,36 34 0 16,5 14 3-16,6 14 6 15,13 11 32-15,14 6-23 16,14 1 0-16,25-6-4 16,29-14-11-16,18-12-24 15,5-23-125-15,2-21-195 16</inkml:trace>
  <inkml:trace contextRef="#ctx0" brushRef="#br0" timeOffset="118178.9131">15129 5220 311 0,'0'0'962'0,"0"0"-944"15,0 0-13-15,-73 78-5 16,39-27 3-16,2 4 17 16,7 2-10-16,9-7-7 15,11-7-6-15,5-13 2 16,0-15-57-16,20-14-3 15,2-2 1-15,2-27 10 16,0-13 24-16,-5-10 26 16,-5-3 38-16,-4 2 33 15,-4 6-7-15,0 9 13 16,-1 13-16-16,-2 12 0 0,1 10-23 16,5 2-30-1,7 12-8-15,16 21-15 0,11 13 9 16,3 11 6-16,2 2-47 15,-12-1 13-15,-10-3-9 16,-13-10-18-16,-13-8 20 16,0-10 29-16,-23-10 11 15,-10-10 1-15,-12-5 7 16,-7-2 68-16,-3-2 14 16,0-10-29-16,7-2-33 15,14 5-24-15,13 2-2 0,18 1-2 16,3-1-59-1,37-2-199-15</inkml:trace>
  <inkml:trace contextRef="#ctx0" brushRef="#br0" timeOffset="118474.6545">15495 5326 936 0,'0'0'376'0,"0"0"-330"15,0 0-46-15,0 0-20 16,0 0 20-16,13 91 2 16,23-32 0-16,7 0 12 15,3-8-13-15,-4-15 1 0,-6-14-2 16,-6-16 4-16,-6-6-4 16,-3-11 22-16,-5-19 67 15,0-8 3 1,-6-5-59-16,-6-3-8 0,-2 0-18 15,-2 2 0-15,0 5-14 16,0 7-7-16,0 12-91 16,1 9-117-16,8 7-190 15</inkml:trace>
  <inkml:trace contextRef="#ctx0" brushRef="#br0" timeOffset="118704.6599">15998 5111 1383 0,'0'0'36'0,"0"0"-34"15,89 62-2-15,-38-4 35 16,-4 15 16-16,-5 9-28 16,-13 7-14-16,-19 1-2 15,-10 1-6-15,-18-1 0 16,-29-8-1-16,-25-12-73 15,-22-16-45-15,-24-22-78 0,-19-20-244 16</inkml:trace>
  <inkml:trace contextRef="#ctx0" brushRef="#br0" timeOffset="120140.5097">6172 6536 803 0,'0'0'98'0,"0"0"-32"15,0 0 29-15,0 0 53 16,0 0-39-16,0 0-39 16,-51-19-36-16,51 19-27 15,0 0-5-15,0 0 5 16,0 0-7-16,0 0 0 16,0 0-3-16,6-2-6 0,18-2 6 15,7-4 2-15,11 2 1 16,15-3-3-1,7-1 7-15,9 0-4 0,9 1 0 16,6-4-1-16,3 1-4 16,6 1 4-16,5 1 1 15,3 0-4-15,3-2 5 16,7 0-2-16,10 0 1 16,11 1-2-16,16-4-1 15,3 2 3-15,3 1 0 0,-4 2 4 16,-14 2-4-1,-8 4 3-15,-10 2-3 0,-1 2-3 16,-2-3 0-16,0 0 3 16,2-4 0-16,0 0 0 15,6-4 3 1,3 3 0-16,1-4-2 0,3 2 3 16,-1-1 5-16,-3 1-8 15,2 0 2-15,1 2 6 16,-3 1-7-16,0 0 0 15,6 0-2-15,0-3-4 16,2 2 2-16,3 0-17 16,-4-1 12-16,-4 1 6 15,-4-2 2-15,-2-2-1 0,-6 0 0 16,-3 3 3-16,0 0-3 16,-2 2 0-16,-2 1 0 15,-3 2-4-15,-3 1-1 16,-5 0-8-1,3 0-13-15,4 2-2 0,2-1 14 16,-2 0 10-16,1 0 4 16,-5 1 3-16,-1 0-2 15,-3-1 3-15,-6 1-4 16,-7 1-2-16,-1-2 0 16,-2 1 0-16,1 1 2 15,-2 0 1-15,0 0 2 16,-1 0 0-16,-1 0 11 0,2 0-2 15,0 0 13 1,-4 1 12-16,-8 4-18 0,-9-4 10 16,-13-1-28-16,-14 0 5 15,-12 0-6-15,-12 0-19 16,-12 0-52-16,-1 0-99 16,-8 0-179-16</inkml:trace>
  <inkml:trace contextRef="#ctx0" brushRef="#br0" timeOffset="122393.5029">6342 6928 1237 0,'0'0'89'0,"0"0"-73"16,0 0-15-16,0 0 7 0,0 0-3 15,0 0-3-15,37 90-2 16,-25-41 0-16,-3 1 0 16,3-4-3-16,-2-6 3 15,-2-5-1-15,-2-4-36 16,-3-6-73-16,-3-12-78 16,0-9-224-16</inkml:trace>
  <inkml:trace contextRef="#ctx0" brushRef="#br0" timeOffset="122577.318">6022 7002 1186 0,'0'0'55'0,"0"0"-19"16,0 0 6-16,81-68 24 15,-12 62-44-15,17 3-22 0,5 3-5 16,-1 0-72-16,-8 0-63 15,-15 0-65-15,-19 0-69 16,-13 0-331-16</inkml:trace>
  <inkml:trace contextRef="#ctx0" brushRef="#br0" timeOffset="122742.0623">6679 6906 855 0,'0'0'182'16,"0"0"-136"-16,0 0 8 15,0 0-20-15,0 0-19 0,0 0 8 16,-12 76 8-1,12-34 12-15,4 1-22 16,4-1-11-16,4-2-3 0,-2-5-5 16,-1-4-4-1,-1-8-3-15,-2-5-119 16,-3-13-168-16</inkml:trace>
  <inkml:trace contextRef="#ctx0" brushRef="#br0" timeOffset="122915.7747">6661 6776 1153 0,'0'0'0'0,"0"0"-65"16,0 0-126-16,0 0 108 15,0 0-38-15,0 0-412 16</inkml:trace>
  <inkml:trace contextRef="#ctx0" brushRef="#br0" timeOffset="123339.9079">6922 6988 716 0,'0'0'102'16,"0"0"-63"-16,0 0-10 16,5 81 24-16,-5-68-7 15,0-2-19-15,3-4-15 16,0-4-6-16,3-3 4 15,4 0-4-15,-1 0 8 16,6-12-12-16,0-4 0 0,-3 1 1 16,1 0 6-16,-4 4 50 15,-3 2-26-15,0 8 11 16,1 1 6-16,1 0-43 16,3 4-4-16,0 10-6 15,0 7-1-15,-1-2 4 16,-1 2 0-16,-3-4-6 15,2-6-20-15,-5-4-14 16,1-7 10-16,1 0 9 16,0-2 21-16,1-15 0 0,2-3 1 15,3-1-1-15,2 0 9 16,-1 2 9 0,1 5 24-16,2 6 8 15,0 6-11-15,0 2-20 0,3 3-13 16,3 14-5-16,3 4 1 15,-2 6-2-15,2 0-6 16,-6 0-31-16,3 0-111 16,-5-9-134-16</inkml:trace>
  <inkml:trace contextRef="#ctx0" brushRef="#br0" timeOffset="123668.8476">7585 7081 1167 0,'0'0'33'0,"0"0"-29"15,89-34-4-15,-53 22 21 16,-3 1-18-16,-9-2-3 16,-8 1 0-16,-10-1 0 15,-6-1 8-15,-5 3 8 16,-20 5 4-16,-8 4-2 15,-4 2 4-15,0 0 6 16,8 18-19-16,7 7 4 16,9 4-6-16,11 9-3 0,2 2 6 15,21-1 8-15,12 1-7 16,7-6-2-16,3-8-9 16,4-7-29-16,3-8-95 15,5-9-116 1,10-2-666-16</inkml:trace>
  <inkml:trace contextRef="#ctx0" brushRef="#br0" timeOffset="123866.6945">8492 7034 379 0,'0'0'951'0,"0"0"-908"15,0 0-43-15,0 0 0 16,0 0 19-16,0 72 8 0,15-37-26 16,1 1-1-16,-1-7-42 15,-3-6-122-15,-6-10-118 16</inkml:trace>
  <inkml:trace contextRef="#ctx0" brushRef="#br0" timeOffset="124012.6569">8389 6809 696 0,'0'0'314'0,"0"0"-314"16,0 0-335-16,0 0-267 15</inkml:trace>
  <inkml:trace contextRef="#ctx0" brushRef="#br0" timeOffset="124533.3136">8602 6955 345 0,'0'0'543'0,"0"0"-537"16,-1 81 5-16,12-48 31 0,8-2 17 15,1-3-50 1,1-7-4-16,-1-7-5 0,-1-9-16 15,-2-5 6-15,-1 0 10 16,-4-14 9-16,3-11 16 16,-3-7 49-1,-1-2 26-15,0-1-19 16,-3 3-17-16,-1 7-19 0,-1 11-2 16,-5 6 5-16,4 8-35 15,-1 0-13-15,4 24-10 16,1 10 6-16,7 4 3 15,-1 1 1-15,3-7-28 16,7-4-6-16,2-9-24 0,3-5-4 16,0-13-2-1,-2-1 25-15,-4-11 39 16,-3-16 0-16,-5-10 0 0,-4-9 15 16,-3-8 19-16,-7-2 8 15,-2 1 7-15,0 6-11 16,0 16 18-16,-2 9-9 15,-1 17-14-15,3 7-6 16,0 0-27-16,0 25-14 16,8 16 12-16,13 14 4 15,-2 6 3-15,-2 0-5 16,-3-2 0-16,-3-9-10 16,-5-3 4-16,0-6-87 15,0-8-70-15,-6-13-145 16</inkml:trace>
  <inkml:trace contextRef="#ctx0" brushRef="#br0" timeOffset="124726.1186">9048 7024 1217 0,'0'0'0'0,"0"0"-66"16,115-8-28-16,-64 8 76 16,4 0-80-16,-3 0-81 15,-1 0-378-15</inkml:trace>
  <inkml:trace contextRef="#ctx0" brushRef="#br0" timeOffset="124862.6117">9520 6982 764 0,'0'0'210'0,"0"0"-126"16,0 0 8-16,0 0 11 15,0 0-36-15,0 0-48 16,0-58-19-16,0 58-8 16,0 0-88-16,-5 0-95 15,-7 0-257-15</inkml:trace>
  <inkml:trace contextRef="#ctx0" brushRef="#br0" timeOffset="126371.1786">9520 6982 1025 0,'-75'60'107'16,"75"-60"-92"-16,0 0 67 16,12 2 50-16,10-2-87 0,7 0-31 15,2 0-14-15,-1 0 5 16,-2-9-5-16,-7-2 1 15,-6-6-1-15,-9 1 10 16,-6-2-4-16,0 0 27 0,-3 1-19 16,-15 3-6-16,-3 6 2 15,-4 6-9-15,1 2 2 16,2 5-1-16,2 20 2 16,2 8-3-1,6 4-1-15,4 6 2 0,8-3 3 16,0-1-4-16,7-8 0 15,14-7 7-15,7-9-7 16,8-8 5-16,10-7-6 16,5 0-11-16,0-10 8 15,-2-14-12-15,-7-6 15 16,-6-6-3-16,-8-3 7 16,-4-5-3-16,-5 2 2 15,-5 2-2-15,-1 10 11 16,-6 10-3-16,-1 12 8 15,-1 6 0-15,1 2-16 0,7 4-2 16,-2 14-5-16,-4 7-2 16,-5 7 6-16,-2 0-7 15,-9 3 6-15,-15-2 1 16,6-3 1-16,2-7 1 16,8-3 0-16,8-6-7 15,9-2 7-15,22-9 1 16,17 0-1-16,7-3-3 15,6 0-13 1,2-9 13-16,-6-5-25 0,-2-4-43 16,-10-2-15-1,-17 0-10-15,-16 0-38 0,-12 0-84 16,0 4-41-16,-12 3 37 0,-4 0 87 16,4 0 19-16,3 3 116 15,4-3 253-15,4 1 69 16,1 2-146-16,0-2 4 15,0 2-24-15,0 6-18 16,0 1-43-16,0 3-26 16,0 0-45-16,0 6-20 15,15 14-4-15,0 7 3 16,2 5-3-16,-1 1 0 16,-2-6-2-16,1-3-2 15,0-9 4-15,-3-7 0 16,0-8 5-16,3 0-4 0,0-5 17 15,4-16 8-15,-1-8 0 16,-3-10 10-16,-2-3-20 16,-5-5-10-16,-8 4-2 15,0 4 2-15,0 12-9 16,0 12 3-16,0 11-25 16,0 4 12-16,0 10-56 15,15 19-59-15,10 13 71 16,13 2-68-16,12 0-26 15,4-9 59-15,1-8 28 16,-10-12 40-16,-8-10 24 16,-8-5 0-16,-10-7 68 15,-4-16 46-15,-6-9 2 16,-5-1-16-16,-4-1-26 0,0 6-31 16,-10 7-23-16,-8 6 5 15,-6 10-11-15,-3 5-13 16,-1 7-2-16,1 20 1 15,6 8-12-15,9 7 12 16,11-5-6-16,1-3 6 16,10-7-3-16,13-13-13 15,4-9-13-15,2-5 10 16,3-6 18-16,1-18-3 16,-1-6 8-16,-3-6-4 15,-7-4 19-15,-8-1 14 16,-7 3-1-16,-7 5-12 0,0 10-7 15,0 8 17-15,-9 13-14 16,0 2-15-16,3 11-1 16,3 18-9-16,3 13 9 15,0 8 0-15,24 0 2 16,13-4-3-16,8-11 1 16,12-12 0-16,11-6 0 15,8-13 4-15,-4-4-4 16,-9-10 0-16,-11-22 3 15,-10-12 1-15,-9-10-2 16,-11-9 1-16,-12-5 12 16,-7-4-13-16,-3 0-2 0,-4 7 0 15,-14 11 2-15,-3 19-2 16,0 16 6-16,5 15-2 16,1 4-4-1,3 24-9-15,3 15 9 0,0 16 0 16,9 8-1-16,0 5-4 15,0 0 5-15,13-4 0 16,-4-3 2-16,0-10-2 16,-4-5-27-16,4-11-49 15,-6-9-77-15,-2-9-91 16,1-11-335-16</inkml:trace>
  <inkml:trace contextRef="#ctx0" brushRef="#br0" timeOffset="128100.7577">14316 6561 1274 0,'0'0'85'16,"0"0"-85"-16,-98-25-3 16,66 45 1-16,7 16 2 15,6 19 26-15,10 11-1 16,6 7-3-16,3 6-12 15,4-5-5-15,14-3 6 16,3-10-7-16,10-12-8 16,8-15-85-16,13-17-88 15,8-14-170-15</inkml:trace>
  <inkml:trace contextRef="#ctx0" brushRef="#br0" timeOffset="128604.6582">14766 6598 1007 0,'0'0'45'15,"0"0"-41"-15,0 0-3 16,-96 106 12-16,62-54 29 16,-2 2-10-16,3-3-21 15,3-6-9-15,9-10 1 16,12-15-2-16,9-8-1 15,0-12 6-15,16 0 0 0,14-24 3 16,5-9-4-16,0-8-4 16,-3-5 4-16,-5-1 26 15,-5 0 17-15,-2 3 19 16,-4 7-11-16,-6 8 5 16,-1 9-26-16,-2 9 2 15,1 8-10-15,4 3-27 16,7 12-11-16,10 19-6 15,5 11-12-15,-1 9-23 16,1-2-38-16,-8-3-19 16,-10-8 33-16,-4-8-15 15,-8-7 49-15,-4-8 32 16,0-9 10-16,0-5 5 0,0-1 76 16,-14 0 22-1,-7 0 17-15,-8 0-34 16,-8 0-32-16,-6-3-15 0,2 0-32 15,4 2 9-15,10 1-16 16,10 0-2-16,9 0 0 16,8 0-118-16,0 1-132 15,25-1-261-15</inkml:trace>
  <inkml:trace contextRef="#ctx0" brushRef="#br0" timeOffset="128867.7566">15285 6515 1252 0,'0'0'36'16,"0"0"-36"-16,0 0-7 16,0 0 7-16,-3 117 3 15,3-63 9-15,0 2 2 16,0-6-14-16,6-6 2 15,7-8-2-15,0-8 4 16,7-6-2-16,3-6-1 16,7-9 1-16,6-5-4 15,3-2-33-15,0-9-105 0,-9-13-161 16</inkml:trace>
  <inkml:trace contextRef="#ctx0" brushRef="#br0" timeOffset="129027.7434">15228 6667 950 0,'0'0'96'0,"93"6"-82"16,-32-6 20-16,4 0 7 16,2-3-41-16,-1-13-63 15,-5-4-172-15</inkml:trace>
  <inkml:trace contextRef="#ctx0" brushRef="#br0" timeOffset="129755.6003">13910 6050 922 0,'0'0'71'16,"0"0"-58"-16,0 0 104 16,0 0-8-16,0 0-97 0,130-3-12 15,-48 3 0-15,11 2 0 16,13 2 6-16,11-2-4 16,9-2 1-16,7 0-3 15,7 0 0-15,3 0 0 16,8 0 0-16,3 0 0 15,-4 0 0-15,-4 0 5 16,-16 0 0-16,-20 0 4 16,-26 0-6-16,-26 0 0 15,-21 0-3-15,-20 0-39 16,-12 0-27-16,-5-5-127 0,-14 0-236 16</inkml:trace>
  <inkml:trace contextRef="#ctx0" brushRef="#br0" timeOffset="133966.7656">18264 5835 1260 0,'0'0'45'0,"0"0"-36"0,0 0 34 15,0 0 55-15,0 0-72 16,103-24-26-16,-29 42-2 15,7 6-4 1,-2 1-35-16,-9 2-66 0,-16-1-79 16,-26-7-129-16</inkml:trace>
  <inkml:trace contextRef="#ctx0" brushRef="#br0" timeOffset="134146.5929">18336 6118 1035 0,'0'0'108'16,"0"0"-94"-16,0 0-9 16,114 4 61-16,-54-3-4 15,3 3-38-15,-2 1-24 0,-7 1-4 16,-11-1-95-16,-13-1-73 16,-9-3-131-16</inkml:trace>
  <inkml:trace contextRef="#ctx0" brushRef="#br0" timeOffset="135698.7517">19811 5176 1066 0,'0'0'105'0,"0"0"-48"0,0 0-31 15,0 0 16-15,0 0-12 16,0 0-29-16,101 41-2 16,-66 9 1-16,-1 6-6 15,-6 6 5-15,-5-3-29 16,-4-5-33-16,-8-5 0 16,-3-10-30-16,-3-12 39 15,-5-11 10-15,2-11 31 16,-2-5 13-16,1-12 80 15,5-15 17-15,0-8-19 16,4-7 10-16,1-3-6 16,1-3-10-16,1 2-44 15,-1 2 16-15,1 6-7 0,1 5-19 16,-2 11-7-16,0 8-8 16,-5 7-6-16,3 7 2 15,3 4-77-15,0 23-71 16,5 10-12-16,-6 2-80 15,0 0-341-15</inkml:trace>
  <inkml:trace contextRef="#ctx0" brushRef="#br0" timeOffset="136032.2543">20409 5486 1151 0,'0'0'45'15,"0"0"-29"-15,0 0 26 16,0 0 15-16,0 0-32 16,90-15-25-16,-74 33-7 15,-7 3 6-15,-9 1-4 16,0 3-1-16,-13 0 4 15,-9-1-3-15,-1 0 5 16,4-6 0-16,8-2 1 16,11-2-3-16,0-3 4 0,18 0-2 15,15-4 10 1,11-3-9-16,8-2-1 0,4-2-5 16,4 0-108-1,-4-13-169-15</inkml:trace>
  <inkml:trace contextRef="#ctx0" brushRef="#br0" timeOffset="136192.592">20833 5390 1173 0,'0'0'57'15,"0"0"-53"1,0 0-1-16,120 6-1 0,-67 7-4 15,4-4-146-15,-4-5-338 16</inkml:trace>
  <inkml:trace contextRef="#ctx0" brushRef="#br0" timeOffset="136516.6299">21284 5204 1151 0,'0'0'80'0,"0"0"-63"16,0 0 40-16,0 0-8 16,0 0-46-16,0 0-3 15,40 99 1-15,-16-51 1 0,0-3-2 16,-1-7-1-16,-4-7-27 16,-2-11-28-16,-5-12 35 15,2-8 21-15,-4 0 9 16,2-17 65-16,3-11-10 15,0-6-5-15,-2-5 10 16,-1-1-18-16,-2-1-38 16,0 3 4-16,-1 3-17 15,2 6-1-15,0 11 0 16,-4 8-56-16,3 10-85 16,0 3-131-16,-1 16-121 15</inkml:trace>
  <inkml:trace contextRef="#ctx0" brushRef="#br0" timeOffset="136730.727">21774 5355 1170 0,'0'0'131'0,"0"0"-53"16,0 0-45-16,0 0 39 15,0 0-43-15,0 0-23 16,36 63-6-16,-18-16 2 15,-1 6 0-15,0 4-2 0,-3-1-4 16,-2-1-11 0,-5-2-85-16,-4-4-61 0,-3-6-53 15,0-11-321-15</inkml:trace>
  <inkml:trace contextRef="#ctx0" brushRef="#br0" timeOffset="137089.8793">19882 6166 1236 0,'0'0'164'16,"0"0"-123"-16,111-11-40 15,13 11-1-15,43 0 25 16,31 0-2-16,17 11 4 16,2 1-5-16,-10-2-19 15,-10-2-3-15,-9-1 4 16,-14 0-6-16,-17-1 2 15,-31-4-31-15,-39-2-67 16,-38 0-95-16,-38 0-37 16,-15-1-218-16</inkml:trace>
  <inkml:trace contextRef="#ctx0" brushRef="#br0" timeOffset="138203.9053">20120 6448 1242 0,'0'0'84'0,"0"0"-78"16,0 0-2-1,0 0-8-15,0 0 2 0,0 0 2 16,16 109 0-16,-13-59 1 15,-1-3-4-15,-2-1 3 16,3-4 0-16,1-6-2 16,8-4 6-16,5-7-4 15,6-5 1-15,7-3 4 16,8-7 2-16,2-4-1 16,3-6 12-16,1 0 9 15,-2 0-23-15,-3-2-4 16,-3-12-30-16,-6-5-96 15,-14-6-91-15,-16-7-346 16</inkml:trace>
  <inkml:trace contextRef="#ctx0" brushRef="#br0" timeOffset="138347.2599">19947 6642 852 0,'0'0'183'16,"0"0"-153"-16,0 0-25 15,104 1 45-15,-40 4 32 16,4 4-82-16,1 2-9 16,-4-1-125-16,-7-4-208 15</inkml:trace>
  <inkml:trace contextRef="#ctx0" brushRef="#br0" timeOffset="138671.4091">20674 6761 1331 0,'0'0'59'16,"0"0"-58"-16,0 0 0 15,95-14-1-15,-76 30 1 16,-7 5-4-16,-10 2-5 15,-2 2-8-15,-11 2 13 16,-12-2-5-16,1-3 8 16,3-3 0-16,7-2 0 15,6-2-1-15,6-5 2 0,0-4 1 16,23 0 12-16,11-4-3 16,11-2-11-16,6 0-8 15,4-12-98-15,0-10-140 16,0-9-627-16</inkml:trace>
  <inkml:trace contextRef="#ctx0" brushRef="#br0" timeOffset="138847.1501">21100 6701 1252 0,'0'0'88'0,"0"0"-84"15,0 0 5-15,113 2 44 16,-56 0-53-16,3-2-30 16,-5 0-186-16,-4-11-379 0</inkml:trace>
  <inkml:trace contextRef="#ctx0" brushRef="#br0" timeOffset="139132.1819">21597 6439 1180 0,'0'0'90'0,"0"0"-87"0,0 0-3 15,0 0 42 1,0 0-18-16,21 78 0 0,-15-35-24 16,1 0 5-16,0 1-10 15,0-5 6 1,3 0-1-16,3-4 3 0,2-5 1 15,9-7-1-15,2-5 1 16,3-11-4-16,1-6 12 16,0-1-7-16,0-1-5 15,-6-15-11-15,-2-2-77 16,-10-7-42-16,-9-4-159 16,-3 0-408-16</inkml:trace>
  <inkml:trace contextRef="#ctx0" brushRef="#br0" timeOffset="139259.6448">21594 6615 300 0,'0'0'626'16,"0"0"-571"-16,0 0-53 15,0 0 32-15,91 0-34 16,-40 0-64-16,0-6-304 16</inkml:trace>
  <inkml:trace contextRef="#ctx0" brushRef="#br0" timeOffset="139421.7593">22044 6582 1140 0,'0'0'174'0,"0"0"-161"16,0 0 33-16,0 0 82 15,0 0-55-15,29 91-40 0,-26-59-17 16,0 2-12-16,-2 1 3 16,1 2-7-16,-2-3-23 15,0-1-57-15,1-5-159 16,2-6-205-1</inkml:trace>
  <inkml:trace contextRef="#ctx0" brushRef="#br0" timeOffset="155279.6387">2024 8771 1135 0,'0'0'60'16,"0"0"-36"-16,0 0-18 15,-107-56-2-15,68 56 6 16,-6 0 10-16,-7 13-15 15,3 8-4-15,7 4-1 16,12 2 0-16,11 3-4 0,17 1 9 16,2-2-5-16,18 1 0 15,15-2-1-15,12-3-7 16,4 0-14 0,6-3 0-16,-2 0 20 0,-3-2-11 15,-1-1 0-15,-16 0-2 16,-12-2-20-16,-9-6 29 15,-12-3 0-15,-3-2 6 16,-27-5 8-16,-13-1 36 16,-11 0 3-16,-6 0-8 15,4 0-21-15,11 0 6 16,14-1-24-16,16-3 4 16,9 3-10-16,6 0-35 15,3-5-122-15,25-4-249 0</inkml:trace>
  <inkml:trace contextRef="#ctx0" brushRef="#br0" timeOffset="155421.5746">2126 8993 1009 0,'0'0'145'0,"0"0"-119"16,0 0-25-16,0 0-1 15,0 0 0-15,0 0-123 16,95-24-75-16,-43 24-315 15</inkml:trace>
  <inkml:trace contextRef="#ctx0" brushRef="#br0" timeOffset="155829.49">2824 8746 1145 0,'0'0'80'15,"0"0"-50"-15,0 0-11 0,0 0-7 16,0 0-2-16,0 0 0 16,-60 76-6-16,77-24 0 15,5-1-4-15,5 0-5 16,-9-5 3-16,0-5-49 16,-8-4 9-16,-8-11 9 0,-2-3-16 15,-3-7 35-15,-24-6 7 16,-4-6 7-16,-8-4 2 15,-2 0-1-15,1-5 19 16,3-7 23-16,16 4-20 16,6 3 10-16,12 3-4 15,3 0 1 1,19 2-7-16,20 0-19 0,15 0-4 16,2 0 0-16,0 0 3 15,-7 2-6-15,-4-2-2 16,-2 0-19-16,-4 0-2 15,-6 0-50-15,-11-10-67 16,-10-6-150-16</inkml:trace>
  <inkml:trace contextRef="#ctx0" brushRef="#br0" timeOffset="156007.6789">2475 8772 1167 0,'0'0'62'0,"0"0"-4"16,0 0-36-16,110-56 62 16,-40 52-46-16,12 4-34 15,8 0-4-15,-1 12-3 16,-5 2-110-16,-8-1-149 0,-9-1-469 16</inkml:trace>
  <inkml:trace contextRef="#ctx0" brushRef="#br0" timeOffset="156464.5553">3928 8818 664 0,'0'0'587'15,"0"0"-583"-15,0 0-4 16,0 0 0-16,0 0-2 16,-18 85 2-16,18-45 9 0,21-1-6 15,0-4-2 1,10-7-1-16,6-8-30 0,-1-9-17 16,3-8-52-16,-6-3 33 15,-6-5 45 1,-7-19 21-16,-6-2 1 0,-5-6 42 15,-4-3 40-15,-5 0-7 16,0 4-17-16,-2 3-12 16,-10 7 14-16,4 7-11 15,2 8-6-15,5 6-8 16,1 0-36-16,0 4-1 16,0 17-3-16,0 8 4 0,0 5-3 15,0 0 5-15,4-2-2 16,4 2 0-16,-2-7-62 15,5-4-37-15,0-4-43 16,3-8-85-16,7-7-200 16</inkml:trace>
  <inkml:trace contextRef="#ctx0" brushRef="#br0" timeOffset="157022.6221">4490 8864 527 0,'0'0'577'16,"0"0"-493"-16,0 0-4 16,0 0-18-16,0 0-23 15,0 0-39-15,32 26-8 16,-16 5 5-16,-1 2 2 16,0-1-40-16,-2-8-3 0,-2-6-18 15,-2-7 25-15,7-7 9 16,-2-4 9-16,2 0 19 15,-1-17 5-15,-2-2 10 16,-1-4 42-16,-4 1 10 16,-1 3-4-16,-4 0-14 15,-1 8-30-15,-1 3 19 16,1 6-4-16,4 2-26 0,4 1-8 16,5 16-4-1,6 5 4-15,-2 4 0 0,2-2-6 16,0-4-14-1,0-1-21-15,4-6-13 16,4-8 15-16,2-5 1 16,-3 0 34-16,-4-9 0 0,-4-14 8 15,-7-5 11-15,-4-5 4 16,-1 1 8-16,-7 1 15 16,-1 5-3-16,0 4-5 15,0 11-5-15,0 5-11 16,0 6 21-16,0 0-39 15,0 12-10-15,7 11 3 0,2 7 13 16,0 1-6 0,-1-3 0-16,-1-2 2 0,-1-5-10 15,-1-3-2-15,-2-5-56 16,-2-6-45-16,1-7-90 16,-2 0-344-1</inkml:trace>
  <inkml:trace contextRef="#ctx0" brushRef="#br0" timeOffset="157185.7382">4944 8351 1233 0,'0'0'0'0,"0"0"-23"0,0 0-201 16,85-32-20-16,-45 32-160 15</inkml:trace>
  <inkml:trace contextRef="#ctx0" brushRef="#br0" timeOffset="157396.4812">5332 8501 866 0,'0'0'46'16,"0"0"76"-16,0 95-43 15,0-57 3-15,0 3-10 16,0 6-11-16,6-1-17 15,1 3-35-15,5-6-6 16,2-3-1-16,-1-5 7 16,7-6-12-16,-1-6 3 15,5-6-46-15,1-8-11 0,2-4-40 16,-3-5-45-16,0 0-90 16,-8-17-389-16</inkml:trace>
  <inkml:trace contextRef="#ctx0" brushRef="#br0" timeOffset="157589.7903">5114 8725 1070 0,'0'0'171'0,"0"0"-150"16,0 0 54-1,130 3 37-15,-69-1-64 0,-1 3-27 16,-2-4-16-16,-6 1-1 15,-4-2-4 1,-5 0-83-16,-10 0-69 16,-11 0-131-16,-10-9-509 0</inkml:trace>
  <inkml:trace contextRef="#ctx0" brushRef="#br0" timeOffset="162690.9239">7038 8431 932 0,'0'0'99'15,"0"0"-21"-15,0 0-27 16,0 0 14-16,0 0 28 0,0 0-50 15,0 0-43 1,71-9 0-16,-55 41-3 16,2 7 1-16,0 4-1 0,-5 0 4 15,1 0-1-15,-1-3 0 16,-1-6 1 0,0-4-5-16,-3-7 3 0,-3-8-27 15,-1-5 10 1,-4-6 0-16,1-4 18 0,-1 0 11 15,2-10-8-15,1-15-2 16,-1-2-1-16,0-4 0 16,2 0 13-16,2 1-10 15,1 2 13-15,5 6 10 16,-1 5-23-16,3 7 13 16,0 9-10-16,3 1-5 15,0 3-2-15,3 16-9 16,-4 7 9-16,-3 4 0 0,-6 4-8 15,-1-1 8-15,-6-2-18 16,1-6-14-16,-2-8 5 16,1-7 4-16,-1-6 3 15,0-4 18-15,0 0 3 16,2-7 16-16,2-11-16 16,5-5 0-16,3-1 13 15,3 1 6-15,4 2-4 16,1 2 5-16,2 2-7 15,1 4 16-15,0 4-9 16,-3 4-6-16,-2 5-1 16,-3 0-7-16,0 0 7 15,-3 14-12-15,-2 5 3 16,-1 6-7-16,-3 5 3 0,-3 1 0 16,-3 0-2-16,3-2 8 15,0-2-12-15,3-3-8 16,4-3-75-16,5-3-28 15,8-11-137-15,2-7-411 16</inkml:trace>
  <inkml:trace contextRef="#ctx0" brushRef="#br0" timeOffset="162984.1803">7989 8465 1069 0,'0'0'100'0,"0"0"-42"16,0 0-58-16,0 0 0 15,0 0 33-15,2 101 27 16,-2-37-41-16,0 5-4 16,0 3-14-16,-2 3 4 15,-16 0-4-15,-3-2 4 16,-6-2-8-16,1-5 3 15,-3-4 0-15,8-5-1 16,5-10-47-16,10-12-56 16,6-11-71-16,1-17-160 0</inkml:trace>
  <inkml:trace contextRef="#ctx0" brushRef="#br0" timeOffset="163327.6331">8375 8911 577 0,'0'0'507'0,"0"0"-497"16,0 0-10-16,0 0 5 16,-98-7-2-16,80 22 2 15,9 4 0-15,9 2-10 16,0 2 4-16,14-2 1 0,9-3 0 15,3-1 0-15,-4-2 0 16,-2-2 0-16,-4-1 1 16,-4-2-4-16,-6 1 2 15,-6-3 1-15,0-1 9 16,0-2 19-16,-11 1 34 16,-12-2 3-16,-6-1 9 15,-4 0-37-15,1-1-30 16,5 0-6-16,9 2-2 15,6 0-90-15,12-4-143 16,0 0-350-16</inkml:trace>
  <inkml:trace contextRef="#ctx0" brushRef="#br0" timeOffset="166047.2408">6752 9663 788 0,'0'0'56'16,"-79"11"-12"-16,52-5-4 16,11 0 25-16,11-4-5 15,5 0 9-15,18-1-18 16,24-1-18-16,31 2-3 16,24-2-25-16,12 0 6 15,18 0-2-15,8 0-7 16,7-2 15-16,3-5 14 15,3-3-14-15,-14-1 8 0,-9-2-16 16,-10 0 0-16,-10 2 3 16,-11 3-11-16,-12 1-2 15,-21 6 1 1,-14 1-9-16,-11 0-13 0,-9 11-56 16,-4 7-47-16,-9 2-75 15,-9 0-93-15</inkml:trace>
  <inkml:trace contextRef="#ctx0" brushRef="#br0" timeOffset="174110.656">7728 9934 878 0,'0'0'6'15,"0"0"6"-15,-103-24-8 16,49 24 57-16,-7 0-24 16,0 0-6-16,6 14-7 15,17-1-20-15,22 4 4 16,16 0-8-16,18 1-1 15,25 5 1-15,12-3 1 16,5 1 0-16,-3-2 1 0,-7 2 2 16,-6-2-2-16,-10-1-2 15,-4 1 2-15,-11 0-5 16,-10 1-1 0,-9-3 4-16,0 0 4 15,-16-2 10-15,-15-3 36 0,-8-1 3 16,-11-3-26-16,-3-1 7 15,-1-1-23-15,9-3-10 16,4 1 5-16,9 1-6 16,4-3-1-16,14 4-83 15,8-6-110-15,6 0-230 16</inkml:trace>
  <inkml:trace contextRef="#ctx0" brushRef="#br0" timeOffset="174728.7412">9575 9388 1103 0,'0'0'70'15,"0"0"-50"-15,0 0 11 16,0 0 32-16,119-3 4 15,-49-1-45-15,4 1-14 16,-3 3-8-16,-10 0-24 0,-13 0-104 16,-17 0-166-16,-22 0-414 15</inkml:trace>
  <inkml:trace contextRef="#ctx0" brushRef="#br0" timeOffset="174906.1721">9708 9621 1103 0,'0'0'69'0,"0"0"-59"16,94-4 27-16,-48-6 67 15,5-2-48-15,1 1-50 16,3 1-6-16,-3 0-47 16,-7 0-81-16,-9 0-40 15,-11 1-216-15</inkml:trace>
  <inkml:trace contextRef="#ctx0" brushRef="#br0" timeOffset="177443.9811">10982 8768 1208 0,'0'0'60'0,"0"0"1"15,0 0-10-15,0 0-12 16,0 0-26-16,0 0-13 16,76 64 0-16,-51-11-1 15,0 5 0-15,-3-1-3 16,0-6 4-16,-1-5-3 16,-6-11-30-16,-4-10-18 15,-6-13 21-15,-2-7 7 16,-3-5 23-16,0-13 0 15,0-16 0-15,0-6 3 16,0-3-2-16,0-2 2 16,0 0-3-16,0 4 7 15,6 4 6-15,9 8 4 16,0 7-5-16,4 9 0 16,4 6-3-16,4 2-8 15,4 6-2-15,3 15 0 16,-2 9-5-16,-6 6 3 0,-5 3 1 15,-9-3-5-15,-5-2 4 16,-4-10-33-16,-3-6 13 16,0-8-4-16,0-6 7 15,-4-4 17-15,-11-8 3 16,0-14 1-16,-1-6 1 16,5-6-2-16,5-2 11 15,6-3 0-15,0 5 9 16,3-1 31-16,14 6-36 15,7 5 4-15,1 6 8 0,2 8-12 16,-3 6-4-16,4 4-2 16,1 0-3-1,-1 14 9-15,0 7-8 16,-1 9 5-16,-2 5-1 16,-8 5-10-16,-2-1 3 0,-9 4-4 15,-5-3-4-15,-1-2 2 16,0 0-71-16,0-1-69 15,0-6-77-15,0-10-281 16</inkml:trace>
  <inkml:trace contextRef="#ctx0" brushRef="#br0" timeOffset="177772.5475">10995 9484 1256 0,'0'0'33'0,"0"0"-27"16,0 0 27-16,0 0 107 15,110 10-85-15,-2-8-29 16,29-2-18-16,13 0-6 0,0 0-1 16,-2 0 0-1,-20 0-2-15,-18 0-46 0,-22 0-109 16,-29 0-5-16,-28 0-37 16,-30 0-157-16</inkml:trace>
  <inkml:trace contextRef="#ctx0" brushRef="#br0" timeOffset="178226.8003">11475 9801 1170 0,'0'0'13'16,"-88"0"-13"-16,39 11 0 16,9 2 19-16,7 5 4 15,14-2-14-15,14 1-5 16,5 0-3-16,20-3 5 15,20 0-1-15,12-1-4 0,8-3-2 16,-5 1-1 0,0-1 2-16,-9 1 4 15,-13 2-2-15,-13-1-4 16,-13 1 0-16,-7-1 2 0,-10 2 5 16,-21-1 49-16,-13-3 3 15,-9-1 13-15,-4-2-39 16,2-3-9-16,10-2-15 15,9-2-1-15,12 0-12 16,14 0 3-16,10 0-87 16,6-10-114-16,28-12-552 15</inkml:trace>
  <inkml:trace contextRef="#ctx0" brushRef="#br0" timeOffset="178610.1129">11786 9774 1082 0,'0'0'67'0,"0"0"-62"15,0 0-1-15,0 0 28 16,104 97 3-16,-55-68-7 15,-1 1-27-15,-2-3 1 16,-7-2-2-16,-6-4-1 16,-6-5-29-16,-6-5-109 15,-6-9-90-15,-9-2-249 16</inkml:trace>
  <inkml:trace contextRef="#ctx0" brushRef="#br0" timeOffset="178836.9853">12050 9756 1107 0,'0'0'80'0,"0"0"-79"16,0 0 4-16,-94 58 75 16,73-23-39-16,3 2-13 15,6 2-22-15,3-1-3 16,9-4-1-16,0-2-2 15,5-7-36-15,23-5-86 0,7-11-128 16,6-7-278 0</inkml:trace>
  <inkml:trace contextRef="#ctx0" brushRef="#br0" timeOffset="179183.381">12648 9691 1130 0,'0'0'65'16,"0"0"-56"-16,-94-5-4 15,54 10-4-15,6 11 26 16,7 2-14-16,15 4-7 0,9 1-6 16,3 1 0-1,13 0 0-15,20-1-4 0,10-1-23 16,-1-2 0-16,-1 0 19 15,-10-3-1-15,-7-2 6 16,-8 0 0 0,-10 0 3-16,-6-1 2 0,0 0 2 15,-25 0 15-15,-10-2 29 16,-8-5-3-16,-9-3 9 16,-3-4-30-16,7 0-11 31,6 0-5-31,14-12-8 0,14-6-70 0,14-4-108 15,14-7-458-15</inkml:trace>
  <inkml:trace contextRef="#ctx0" brushRef="#br0" timeOffset="179434.1777">13257 9336 1452 0,'0'0'35'0,"0"0"-35"16,110-22 3-16,-50 22-6 15,4 0 3-15,0 4-28 16,-12 4-101-16,-19 2-176 0,-28-5-427 15</inkml:trace>
  <inkml:trace contextRef="#ctx0" brushRef="#br0" timeOffset="179591.6543">13299 9501 1087 0,'0'0'78'0,"0"0"-60"15,0 0 90-15,128 28 13 16,-71-25-74-16,4-2-40 15,0 1-7-15,-3-2-105 0,-11 0-78 16,-10-11-195-16</inkml:trace>
  <inkml:trace contextRef="#ctx0" brushRef="#br0" timeOffset="180083.6588">14464 8924 1094 0,'0'0'12'0,"0"0"-12"15,0 0 0-15,0 0-7 16,0 0-46-16,0 0-30 15,-29-7-30-15,19 19-92 16,4-2-428-16</inkml:trace>
  <inkml:trace contextRef="#ctx0" brushRef="#br0" timeOffset="180709.6192">14464 8924 1123 0,'-68'-14'84'0,"68"11"-33"0,0 3 46 16,4 0-33-16,8 10-36 15,7 16-28-15,5 11 0 16,-2 7 7-16,-1 1-6 15,-9-4-1-15,-3-6 0 16,-2-6 2-16,-4-11-7 16,-1-9 3-16,-2-7-10 0,0-2 12 15,5-6 1-15,-1-15 13 16,2-8-14-16,6-6 5 16,0-3-6-1,4 1 1-15,1 1 0 0,0 7 4 16,2 6-3-16,-3 7 12 15,-1 9 7-15,0 7-19 16,-2 0 0-16,5 9-1 16,-4 15-4-16,0 7 0 15,-3 4 1-15,-5 0 3 16,3-1 0-16,-3-7-6 16,0-7-20-16,0-6-17 15,1-8 13-15,5-6 24 0,0 0 6 16,6-14 3-1,2-8 5-15,0-2-7 0,1-1 25 16,-3 0-3-16,0 5-3 16,-3 6 11-16,-3 5-7 15,-3 7 16-15,-3 2-19 16,2 0-18-16,1 12-6 16,-1 9-1-16,0 8 3 15,0 3-5-15,-2 2 6 16,3 0-1-16,5-1-10 15,4-2-70-15,9-2-47 16,7-12-101-16,3-13-223 16</inkml:trace>
  <inkml:trace contextRef="#ctx0" brushRef="#br0" timeOffset="180960.6688">15396 8935 812 0,'0'0'270'16,"0"0"-148"-16,0 0-47 15,0 0 52-15,0 0-29 16,0 0-72-16,6-25-20 16,-6 74-5-16,0 16 29 15,0 11-16-15,0 7-8 16,-6 3-8-16,-13 2 2 16,-5-5 0-16,-8-5-2 15,-1-8 2-15,0-7-19 16,5-8-16-16,9-11-40 0,8-9-20 15,9-12-27 1,2-9-34-16,6-8-103 0,15-6-235 16</inkml:trace>
  <inkml:trace contextRef="#ctx0" brushRef="#br0" timeOffset="181334.8253">15828 9389 993 0,'0'0'54'0,"0"0"-37"16,-87-10-14-16,48 10 16 16,5 8 14-1,7 6-21-15,12 9-8 0,15 2-2 16,0 1-2-16,20 0 0 15,8 4-10-15,2-5 10 16,-4-1-12-16,-7 0 9 16,-6-2 0-16,-10-2-3 15,-3-2 5-15,0-2 2 16,-16-3 0-16,-6-6 46 16,-9-3 7-16,-6-4 8 15,-2 0 3-15,0-1-31 16,5-8-4-16,10 1-26 0,8-2 0 15,5 0-8-15,11 0-79 16,0-4-129-16,12-2-419 16</inkml:trace>
  <inkml:trace contextRef="#ctx0" brushRef="#br0" timeOffset="182460.7484">15993 9218 901 0,'0'0'111'0,"0"0"-79"16,0 0 49-16,0 0 25 15,0 0-37-15,87-50-15 0,-57 50-37 16,-2 0-6-16,-1 0 17 16,-4 4-24-16,-3 5 7 15,-4 2-10-15,-5 0 3 16,-7 4-8-16,-4 2 0 16,0 5 2-16,-12 6-4 15,-13 5 6-15,-5-2 0 16,-1-2-1-16,3-6 5 15,4-2-8-15,10-7 4 16,8-4 0-16,6-2 1 16,0 0 1-16,21-2 20 15,16 1 21-15,10-1-18 16,6-3-14-16,1-3-10 16,-3 0 6-16,-3 0-5 15,-8 0 3-15,-4-6-10 16,-8-4-41-16,-9 0-93 0,-11-2-64 15,-8-2-279-15</inkml:trace>
  <inkml:trace contextRef="#ctx0" brushRef="#br0" timeOffset="184231.3963">14321 10138 1204 0,'0'0'29'16,"0"0"-23"-16,0 0-2 16,103-9 8-1,-30 6 66-15,9 3-44 0,7 0-24 16,2 0-1-16,-4 0-4 15,-8 0 11-15,-12 3-6 16,-13 0-10-16,-12 1-18 16,-11 2-85-16,-6-1-67 15,-8-1-122-15</inkml:trace>
  <inkml:trace contextRef="#ctx0" brushRef="#br0" timeOffset="184475.7762">14361 10262 1134 0,'0'0'54'0,"0"0"-47"16,0 0 13-16,0 0 62 15,133 0-40-15,-56 0-27 16,8 0-15-16,2 3 0 15,-3 0 1-15,-2 0-1 16,-7-2 0-16,-9-1-84 0,-13 0-120 16,-10 0-206-16</inkml:trace>
  <inkml:trace contextRef="#ctx0" brushRef="#br0" timeOffset="227384.7244">2057 11843 802 0,'0'0'119'0,"40"-95"-21"15,-32 48-14-15,-5 3-14 16,-3 2 12-16,0 8 9 15,-17 6-52-15,-11 14-14 16,-14 11-24-16,-16 3-1 16,-12 22-9-16,-2 16 1 15,7 10 7-15,11 3-3 16,23 5 0-16,11 1 4 16,13-3 0-16,7-4-2 15,10-7 1-15,20-11-9 16,7-11-12-16,8-11-5 15,4-10 5-15,5 0 6 16,-6-20 8-16,-2-6 6 0,-10-9 0 16,-14-1 1-1,-7-1 0-15,-7-1 2 16,-3 6-1-16,-5 6 16 0,0 8 8 16,0 7-1-16,0 5 6 15,0 6-3-15,0 0-26 16,0 3 0-16,6 14-11 15,5 10 7-15,5 4 5 16,-1 2-1-16,3-1 0 16,2 0-4-16,2-3-13 0,8-4-61 15,4-4-18 1,2-8-88-16,7-12-162 0</inkml:trace>
  <inkml:trace contextRef="#ctx0" brushRef="#br0" timeOffset="227597.5336">2748 11642 166 0,'0'0'1000'0,"0"0"-960"16,0 0-32-16,115-32-3 15,-63 32 3-15,0 0-2 0,-1 2-6 16,-9 12-66 0,-17 3-129-16,-25-1-189 0</inkml:trace>
  <inkml:trace contextRef="#ctx0" brushRef="#br0" timeOffset="227734.1678">2800 11903 854 0,'0'0'117'15,"0"0"-62"-15,112 5-21 16,-57-5 59-16,8 0-36 16,11-1-56-16,-2-3-1 15,-2-6-198-15,-10-5-506 16</inkml:trace>
  <inkml:trace contextRef="#ctx0" brushRef="#br0" timeOffset="229154.2522">4117 11140 521 0,'0'0'634'0,"0"0"-608"16,-1-72 4-1,1 64 4-15,0 4 5 16,3 4 17-16,13 2-56 16,5 25 1-16,6 14-4 0,0 11 1 15,-3 7 2-15,3 1 0 16,-5 2-1-16,5-6-1 16,-2-6-42-16,0-12-12 15,-2-15 33-15,-4-12 12 16,-5-11 11-16,-4-16 10 15,-1-16-2-15,-1-10 29 0,-2-7-3 16,-1-2-8-16,0 0 12 16,1 0-25-16,0 4-3 15,7 5-9-15,1 11-1 16,-2 9 0-16,4 13-67 16,2 9-76-16,0 0-146 15,7 13-161-15</inkml:trace>
  <inkml:trace contextRef="#ctx0" brushRef="#br0" timeOffset="229352.8206">4760 11362 1176 0,'0'0'43'0,"0"0"-19"16,124-44-23-16,-68 33 53 15,-1 4-37-15,-2 1-17 16,1 5-53-16,-8-2-171 16,-8-5-323-16</inkml:trace>
  <inkml:trace contextRef="#ctx0" brushRef="#br0" timeOffset="229773.11">5314 11073 1075 0,'0'0'40'15,"0"0"11"-15,0 0-51 16,0 0 4-16,0 0 10 16,-18 71 35-16,18-23-28 0,3-1-7 15,16-4-9-15,4-7-3 16,4-7 2-16,1-7-2 15,8-9 0-15,2-11-2 16,1-2-14-16,0-12-7 16,-4-16 19-16,-6-8-2 15,-8-4 3-15,-10-5 1 16,-8-2 0-16,-3 3 18 0,0 5 3 16,-5 8 16-16,-2 11 17 15,2 10-15-15,2 9-15 16,3 1-24-16,0 6-4 15,0 21-2-15,0 12 6 16,0 9 2-16,0 7-2 16,0-2 3-16,0 0-6 15,0 0 3-15,0 0-7 16,9-3-65-16,-3-4-59 16,0-10-83-16,-6-13-334 15</inkml:trace>
  <inkml:trace contextRef="#ctx0" brushRef="#br0" timeOffset="230012.0849">4559 11780 1151 0,'0'0'105'0,"0"0"-83"16,0 0-10-16,0 0 105 15,152 17-36-15,-34-17-34 16,21 0-31-16,10 0-15 16,2 0 2-16,-10 0-2 15,-14 0-2-15,-22 3-20 16,-25 9-91-16,-32 2-116 16,-35 0-163-16</inkml:trace>
  <inkml:trace contextRef="#ctx0" brushRef="#br0" timeOffset="230404.0044">5053 12078 1119 0,'0'0'115'15,"0"0"-76"-15,0 0-26 16,0 0-13-16,0 0-13 16,0 0 6-16,0 63 6 15,0-15 1-15,0 3-2 16,-5-2 5-16,-1 1-3 15,3-6 0-15,3-2 2 16,0-7-1-16,14-8-1 16,11-7 1-16,8-8 9 15,7-9-10-15,8-3 4 16,3-1-4-16,6-18-31 0,-7-3-20 16,-8-4-71-16,-12-6-142 15</inkml:trace>
  <inkml:trace contextRef="#ctx0" brushRef="#br0" timeOffset="230570.3513">4953 12239 1005 0,'0'0'86'16,"0"0"-79"-16,0 0-1 15,0 0 99-15,91 5-19 16,-12-5-66-16,15 0-20 15,7-1-38-15,-1-15-140 0,-3-9-264 16</inkml:trace>
  <inkml:trace contextRef="#ctx0" brushRef="#br0" timeOffset="230818.9729">6439 11658 1294 0,'0'0'10'0,"0"0"4"16,100-32-7-16,-45 28-7 15,3 2 3-15,0 2-3 16,-6 0-66-16,-13 0-159 15,-22 8-247-15</inkml:trace>
  <inkml:trace contextRef="#ctx0" brushRef="#br0" timeOffset="230951.1208">6508 11864 913 0,'0'0'124'15,"0"0"-34"-15,101 45-4 16,-52-39 16-16,8-3-40 0,4-2-53 15,0-1-9 1,-7 0-122-16,-17 0-231 16</inkml:trace>
  <inkml:trace contextRef="#ctx0" brushRef="#br0" timeOffset="235174.0257">8290 11050 389 0,'0'0'888'0,"0"0"-867"16,0 0-13-16,0 0-8 0,0 0-4 16,0 0 4-16,30 126 1 15,-17-46 5-15,-5 7-6 16,1 3 2-16,-3-5-4 15,0-6 2-15,-3-11 0 16,1-15-2-16,2-11 7 16,5-11-5-16,10-7 0 15,4-8-10-15,11-10-15 16,4-6-15-16,5 0 1 0,-3-12 15 16,-11-5-11-16,-10-6 2 15,-17 0 22-15,-4-5-3 16,-31-1-6-1,-18-2 10-15,-9 0 10 16,-9 2 7-16,-1 0 9 16,6 5 8-16,11 3 0 0,15 5 10 15,15 6-6-15,17 4-17 16,4-5 5-16,27 1-1 16,19-8-15-16,12 2-1 15,5-2 1-15,-1 1-10 16,-2 0 8-16,-9 0-1 15,-5 2 3-15,-7 2 3 16,-8 3-2-16,-4 5 5 0,-5 3 11 16,-4 2 1-16,-1 0-5 15,-2 5-12-15,-1 13 0 16,-1 3 6-16,-4 8-5 16,-2-1 1-16,-4 3-3 15,0-2-2 1,-2-3-34-16,2-5-120 0,0-12-218 15</inkml:trace>
  <inkml:trace contextRef="#ctx0" brushRef="#br0" timeOffset="235331.0209">8841 11137 1051 0,'0'0'16'0,"0"0"-16"15,0 0-122-15,0 0-46 16,0 0-20-16,0 0-332 16</inkml:trace>
  <inkml:trace contextRef="#ctx0" brushRef="#br0" timeOffset="235654.7534">8841 11137 692 0,'115'64'125'0,"-114"-50"-125"16,2 6 30-16,2 4 68 0,2 1-37 15,0 5-29 1,1 2-22-16,1 3-10 16,-1-6 3-16,3-2-3 15,0-9-8-15,-2-6-13 0,6-10-5 16,-3-2 26-16,4-7 2 16,-1-14 7-16,4-5 23 15,2 0 49-15,0 1-8 16,0 2-13-16,1 4-8 15,-2 9 3-15,-4 2-15 16,-1 8-27-16,1 0-9 16,1 8-4-16,4 12-5 15,0 9 3-15,0 3-27 16,6 5-40-16,4 0-36 0,7-4-43 16,6-7-52-16,2-8-242 15</inkml:trace>
  <inkml:trace contextRef="#ctx0" brushRef="#br0" timeOffset="243635.5617">10097 11424 1177 0,'0'0'56'16,"0"0"-51"-16,0 0-5 15,-94-10 67-15,51 18-7 16,-5 10-40-16,2 3-7 16,9 1-7-16,10-2-4 15,12-3 2-15,15-3-2 16,0-2-2-16,21-5 0 15,20-7-26-15,10 0-50 16,4-14-8-16,-4-11 30 16,-12-5 53-16,-14 7 1 0,-13 3 22 15,-9 4 51-15,-3 6 7 16,0 5-10-16,-3 1-15 16,-4 4-39-16,-2 0-12 15,1 2-4-15,1 14 0 16,7 4 2-16,0 1 0 15,19-3-4-15,16-4 0 16,12-11-42-16,7-3-22 16,6-11 3-16,-5-19 30 15,-9-5 29-15,-15-5 4 16,-14-1 3-16,-14-2 19 16,-3-1 28-16,0 5 16 15,-6 4-11-15,-5 10-9 16,3 11 17-16,3 8-36 0,4 6-4 15,1 0-23-15,0 2-3 16,0 21 0-16,0 13 2 16,8 11 2-16,4 4-6 15,2 2-10-15,5 2-41 16,0 0-64-16,3-4-94 16,3-10-135-16</inkml:trace>
  <inkml:trace contextRef="#ctx0" brushRef="#br0" timeOffset="244401.5947">10931 11329 1338 0,'0'0'22'16,"0"0"-22"-16,0 0-30 15,0 0 30-15,42 89 0 16,-15-43 0-16,1-1-3 16,-3-6-64-16,-1-8-8 15,-3-11-5-15,-3-13 22 16,3-7 36-16,-5-3 22 0,2-22 3 16,-3-9 39-16,1-4 50 15,-2-1-28-15,-1 2 7 16,-1 7-8-1,-1 8-30-15,-2 5 14 0,1 7-24 16,1 5-9-16,5 5-3 16,9 0-11-16,5 0 0 15,3 11-3-15,3 3 3 16,4-3-4-16,-1-3-35 16,1-4-9-16,-4-4 0 15,-6 0 12-15,-9-10 20 16,-9-8 14-16,-8-3 2 15,-4-2 26-15,0 1 12 0,-22 0-5 16,-1 9 3 0,-5 4-7-16,0 8-14 0,1 1-7 15,3 10-8-15,6 14 0 16,8 11 0-16,7 6 1 16,3 2 7-16,9 4-7 15,16-2 2-15,8-6-3 16,4-11-3-16,5-12-16 15,3-10-22-15,2-6-17 16,1-10-5-16,-2-21 9 16,-7-9 31-16,-6-7 23 15,-8-2 1-15,-5-2 15 16,-11 2 27-16,-8 2 26 16,-1 5 6-16,-1 13-19 15,-10 7 1-15,1 12-9 16,7 5-28-16,1 5 2 0,2 0-21 15,0 13-1-15,0 17-1 16,0 13 1-16,5 6 2 16,8 4-2-16,-4 0 3 15,0 0-7-15,-2 0-7 16,1-6-43-16,0-5-63 16,6-13-66-16,4-11-144 15</inkml:trace>
  <inkml:trace contextRef="#ctx0" brushRef="#br0" timeOffset="244722.9759">12189 11243 1083 0,'0'0'127'16,"0"0"-103"-16,0 0 13 15,0 0 11-15,0 0-13 16,-60 75-19-16,60-32-12 15,0 2 1-15,3-1-1 16,16-7-2-16,4-10-2 16,11-13-33-16,-1-11-1 15,1-3 13-15,-4-11 21 16,-10-13 10-16,-9-4 45 0,-8-3-2 16,-3 0 3-16,-7 0-3 15,-16 5-16-15,-6 3-19 16,-4 9-7-16,3 8-11 15,6 6 0-15,8 0-1 16,10 13-44 0,6 15-65-16,15 3-65 0,20 1-144 15</inkml:trace>
  <inkml:trace contextRef="#ctx0" brushRef="#br0" timeOffset="245110.0978">12671 11345 1186 0,'0'0'114'0,"0"0"-98"0,0 0 25 16,-57-73 46-16,30 73-50 15,5 4-29-15,4 20-3 16,9 10-5-16,9 4 3 16,0 5 0-16,9 0-2 15,13-5-1-15,2-6-3 16,-2-7-1-1,1-11-13-15,5-10 11 0,4-4 3 16,-1-2-5-16,0-17 6 16,-1-5-2-16,-6-3 4 15,-5-3-2-15,-7 2 6 16,-6 1-4-16,-6 5 3 16,0 6 3-16,0 6 10 15,0 8 7-15,0 2-3 0,0 0-20 16,0 8 1-16,6 10-1 15,1 6 4-15,1-1-3 16,-3 1-2-16,-1-2 0 16,1-1-7-16,-1-4-61 15,-1-4-110-15,-3-8-134 16</inkml:trace>
  <inkml:trace contextRef="#ctx0" brushRef="#br0" timeOffset="245284.6462">12724 10962 1460 0,'0'0'7'16,"0"0"-7"-16,0 0-137 0,108-61-20 15,-50 61-127-15,-1 0-605 16</inkml:trace>
  <inkml:trace contextRef="#ctx0" brushRef="#br0" timeOffset="245484.3928">13127 11070 1140 0,'0'0'29'0,"0"0"34"0,0 0 55 15,-3 92-37-15,22-56-35 16,3 5-30-16,1-2-15 15,-2 2-2 1,-2-1-2-16,-8-3-27 16,1-2-50-16,-7-5-57 15,-1-4-44-15,-4-12-134 0</inkml:trace>
  <inkml:trace contextRef="#ctx0" brushRef="#br0" timeOffset="246117.9511">13091 11331 1221 0,'0'0'94'0,"0"0"-72"16,0 0-22-16,0 0 0 16,130-5-1-16,-73 5-29 15,-2 0-70-15,-10 0-41 16,-10 0 15-16,-13-8 76 15,-9-3 50-15,-10-2 60 16,-3 3 20-16,0 1 19 16,-5 3-25-16,-5 5-17 15,3 1-6-15,-3 0-33 0,2 14-14 16,3 5 18 0,5 2-1-16,0 2-14 15,5-3 11-15,13-3-17 16,4-3 3-16,5-7-4 0,5-4-15 15,6-3-20-15,1 0 15 16,-3-13 17-16,-10-7 3 16,-6-4 0-16,-10-3 5 15,-4-1-1-15,-4 0 11 16,-2 5 24-16,0 5 17 16,0 7-29-16,-3 4-20 15,1 7-6 1,1 0 0-16,-1 19-1 0,2 17-1 15,0 8 1-15,0 9 0 16,0 6-7-16,5 7 2 0,5 9-6 16,1 5-1-1,-2-1-19-15,-2 0 6 16,-6-4 25-16,-1 0-5 16,0-7 7-16,0-11-4 0,-16-14 2 15,-8-14-1-15,-7-15-3 16,-8-13 8-16,-6-1 19 15,-7-19 15-15,-2-17-18 16,6-7 0-16,1-9-2 16,11-1-18-16,17 0 11 0,17 3-11 15,11 0-130 1,39 0-301-16</inkml:trace>
  <inkml:trace contextRef="#ctx0" brushRef="#br0" timeOffset="246347.7596">14143 11434 1525 0,'0'0'35'15,"112"0"-26"-15,-39 1-8 16,3 3 36-16,-3-3 12 15,-7 0-49-15,-12-1 0 0,-17 0-9 16,-15 0-30 0,-14-1-34-16,-8-11-150 0,-9-1-246 15</inkml:trace>
  <inkml:trace contextRef="#ctx0" brushRef="#br0" timeOffset="247094.1146">15037 11246 1261 0,'0'0'113'0,"0"0"-102"16,0 0 50-16,0 0 23 15,0 0-50-15,0 0-10 16,70 52-24-16,-55-25 2 15,-3 1-5-15,-2-3 3 16,-2-2-63-16,-2-6-106 16,-2-9-167-16</inkml:trace>
  <inkml:trace contextRef="#ctx0" brushRef="#br0" timeOffset="247249.8263">15103 10882 1279 0,'0'0'0'15,"0"0"-45"-15,0 0-125 0,0 0-23 16,0 0-13 0</inkml:trace>
  <inkml:trace contextRef="#ctx0" brushRef="#br0" timeOffset="247767.6579">15357 11093 825 0,'0'0'240'15,"0"0"-216"-15,0 0 23 16,36 71 28-16,-21-42-11 16,3 0-50-16,0-1-5 15,0-2-9-15,0-5 1 0,-3-6 0 16,3-9 2-16,0-5 0 15,1-1 2 1,2-1-2-16,-3-14 1 16,-2-4-3-16,-2-3 9 0,-4-1 41 15,-1 3-19 1,-3 4 10-16,-3 7-3 16,-1 5-13-16,-1 4-6 0,-1 0-20 15,5 0-2-15,5 10-5 16,5 8 3-16,6 3 4 15,-2 0 0-15,5-1-21 16,1-3 8-16,2-5-12 16,1-3-7-16,1-9 19 0,-5 0 7 15,-3 0 6-15,-4-17 0 16,-4-2 1-16,-6-6 1 16,-3 1 3-16,-4 0 11 15,0 4 12-15,0 5-14 16,0 9 6-16,0 2 7 15,0 4-5-15,0 0-22 16,0 6-4-16,3 13-3 16,3 7 5-16,3 4 4 15,1 0-4 1,0-1-10-16,-1-4-41 0,0 1-43 16,1-8-76-16,1-9-156 15</inkml:trace>
  <inkml:trace contextRef="#ctx0" brushRef="#br0" timeOffset="247931.2191">15928 10891 1250 0,'0'0'0'0,"0"0"-20"16,0 0-122-1,89-17-15-15,-41 24-129 0</inkml:trace>
  <inkml:trace contextRef="#ctx0" brushRef="#br0" timeOffset="248134.724">16248 10958 1018 0,'0'0'199'0,"0"0"-154"0,0 0-43 15,0 0 134 1,0 0-48-16,-30 98-37 0,30-54-11 15,0 3-27-15,11 6-10 16,-1-2 6-16,1 1-9 16,-2-4-1-16,-2-5-36 15,1-6-71-15,2-4-76 16,-1-10-75-16,-1-16-378 16</inkml:trace>
  <inkml:trace contextRef="#ctx0" brushRef="#br0" timeOffset="248425.4904">16171 11286 1050 0,'0'0'81'0,"0"0"-81"16,0 0 0 0,122-2 4-16,-68 2-4 0,-2 0-24 15,-1 0-46-15,-12 0 42 16,-11-8 28-16,-10-3 25 15,-9 1 72-15,-5 1 19 16,-2 6 18-16,-1 0-39 16,-1 3-39-16,4 0-35 0,2 6-14 15,4 17-5 1,0 4 1-16,3 3 0 0,-4 1 1 16,-3 1-5-16,-1-3 1 15,-5-3-64-15,0-8-69 16,0-7-62-16,0-11-238 15</inkml:trace>
  <inkml:trace contextRef="#ctx0" brushRef="#br0" timeOffset="248591.222">16581 11046 968 0,'0'0'300'0,"0"0"-300"0,0 0-84 16,115 49 5 0,-65-22-83-16,2 0-269 0</inkml:trace>
  <inkml:trace contextRef="#ctx0" brushRef="#br0" timeOffset="249154.6752">17078 11208 1131 0,'0'0'83'0,"0"0"-51"16,0 0-4-16,-117-32 48 16,81 32-34-16,4 13-26 15,6 12-10-15,10 6-4 16,12 2 2-16,4 1-1 16,7-7-3-16,20-7-16 15,6-7-32-15,4-10-6 16,3-3-3-16,-5-7 7 0,-9-17 27 15,-6-6 23-15,-7-2 6 16,-8-4 13-16,-5 5 22 16,0 8 4-16,0 3 18 15,0 12-8-15,-3 8-28 16,0 0-25-16,3 12-1 16,0 15-1-16,0 9 0 15,10 3 1-15,17-3 3 16,4-5-4-16,7-8-18 15,6-9-11-15,6-9-12 0,3-5 11 16,-1 0 21-16,-4-22 9 16,-10-12 4-16,-7-11 19 15,-7-8 23 1,-8-8-1-16,-8-4-18 16,-8-5-18-16,0-3 24 0,-19 5 12 15,-4 14-12-15,1 12 0 16,2 18-1-16,5 16-9 15,-1 8-20-15,2 13-1 16,1 24-2-16,7 16-5 16,6 13 5-16,0 6 3 0,8-1 1 15,8-4-8 1,-4-6-8-16,0-7-36 0,-5-10-54 16,1-11-119-1,-4-11-221-15</inkml:trace>
  <inkml:trace contextRef="#ctx0" brushRef="#br0" timeOffset="250288.5856">18028 11009 1176 0,'0'0'77'16,"0"0"-71"-16,0 0-4 0,0 0 0 15,94 44 0 1,-64-13 2-16,-1 6-2 16,-4 1-2-16,-3-3 0 0,-5-3-14 15,-4-8-36 1,-4-8 1-16,-4-10 4 0,-2-6 11 16,-2 0 34-16,3-7 19 15,1-15-15-15,1-6 11 16,0 0 35-16,1-2-26 15,2 5 13-15,-1 0-11 16,1 9-18-16,2 3 13 16,3 8 1-16,5 5-5 0,7 0-11 15,8 2-2 1,5 13-4-16,6 2 0 0,2-3-3 16,3-3 0-16,-4-6-3 15,-4-5-15-15,-11 0 13 16,-9-4-4-16,-6-12 12 15,-11-4 1-15,-5-4 2 16,0-2 7 0,-10 5 7-16,-8 2-8 0,-8 7 16 15,0 6-5-15,0 6-2 16,1 2-14-16,4 21-3 16,5 7-1-16,10 11 2 15,6 5 1-15,4 1 4 16,23 0-5-16,7-4 4 15,11-10-6-15,1-9-3 16,5-10-2-16,0-9-34 16,-2-5 1-16,-2-12 15 0,-5-14-1 15,-9-11 22-15,-6-9-2 16,-10-3 8-16,-9-6 14 16,-6-4 17-16,-2 2-3 15,0 5 14-15,-5 13 18 16,-3 14-5-1,3 12-2-15,2 8-38 0,3 5-10 16,-1 2-9-16,1 20-1 16,0 13 0-16,0 8 1 15,0 7 0-15,3 2 0 16,7-3-5-16,6 1-24 16,5-5-52-16,2-6-59 15,5-8-54-15,2-10-210 16</inkml:trace>
  <inkml:trace contextRef="#ctx0" brushRef="#br0" timeOffset="250587.7794">19423 10989 553 0,'0'0'463'16,"0"0"-357"-16,0 0-38 15,0 0 10-15,0 0-28 16,0 0-21-16,-85 23-21 15,77 15 4-15,8 3 1 0,0-1-8 16,17-7 10-16,15-7-13 16,3-9 7-1,2-12 0-15,-7-5-9 16,-10 0 9-16,-7-14 36 16,-10-10-3-16,-3-4 1 0,-5-1-22 15,-21-3-11-15,-7 5-10 16,0 6 0-16,3 9-2 15,8 9-12-15,9 3-76 16,13 15-92-16,0 8-82 16,28 4-325-16</inkml:trace>
  <inkml:trace contextRef="#ctx0" brushRef="#br0" timeOffset="251000.5962">19791 11009 696 0,'0'0'550'16,"0"0"-495"-16,0 0-49 16,0 0 39-16,0 0-12 15,0 0-31 1,-20 34 1-16,20 10-2 0,7 1 7 16,13-3-6-16,3-8 3 15,0-9-3-15,2-9-1 16,2-9-1-16,1-7 0 15,1 0 1-15,-1-10 4 16,-3-11 0-16,-5-6-4 16,-2-2-1-16,-6-6 5 0,-5-1-5 15,-4 2 0-15,-3 1 1 16,0 9 11-16,0 8 7 16,0 10 12-16,-3 6-16 15,2 0-15-15,-1 14-1 16,2 11-3-16,0 5 4 15,0 5 3-15,0-3-2 16,3-2-1-16,6-3 2 16,0-2-2-16,0-6-25 15,3-4-101-15,0-12-96 16,1-3-294-16</inkml:trace>
  <inkml:trace contextRef="#ctx0" brushRef="#br0" timeOffset="251167.3552">19912 10628 1312 0,'0'0'0'0,"0"0"-170"15,132-18-111-15,-71 16-124 0</inkml:trace>
  <inkml:trace contextRef="#ctx0" brushRef="#br0" timeOffset="251367.9929">20282 10615 1154 0,'0'0'40'0,"0"0"-30"16,0 0 46-16,-28 72 79 15,28-28-30-15,0 9-42 16,11 10-28-16,6-1-27 15,-2-2-1-15,-2-4-2 16,-2-7-5-16,-3-4-2 16,-2-7-23-16,-3-5-69 15,2-8-53-15,2-9-99 16,-3-10-244-16</inkml:trace>
  <inkml:trace contextRef="#ctx0" brushRef="#br0" timeOffset="252067.1427">20259 10999 488 0,'0'0'692'15,"0"0"-562"-15,0 0-71 16,0 0-14-16,0 0-25 16,107-15-10-16,-58 15-10 15,-1 0-4-15,-2 0-12 16,-4 0-35-16,-7 0 15 15,-10 0 22-15,-10-6 9 16,-9 2 5-16,-6 1 25 16,0 1 11-16,0 2-2 0,0 0-23 15,0 0-4-15,-2 16-7 16,-2 6 0-16,4 8 7 16,0-3 2-16,7 0-8 15,17-4 8-15,6-5-9 16,4-7 0-16,5-5-7 15,0-6-18-15,-1 0 23 16,-8-17 1-16,-7-6 1 16,-4-4 16-16,-10-2 10 15,-3-2 4-15,-6 2 10 16,0 1-5-16,0 6-9 16,-10 7-19-16,1 6-6 15,2 8 7-15,2 1-8 16,-3 12-3-16,1 17 2 0,1 15 2 15,1 9-4-15,5 9 3 16,0 9-4-16,0 5 4 16,12 8-3-16,2 8 3 15,1 7 3-15,-3 0-2 16,-1-4-2-16,0-1-2 16,-5-7 3-16,-1-2-2 15,-5-7 5-15,0-12-3 16,-3-19 0-16,-11-18 0 0,-7-18-4 15,-10-11 1 1,-13-15 3-16,-11-20 4 16,-3-12-3-16,13-4 7 0,20 3-6 15,25 4 1 1,6 6 18-16,36 4-18 16,21 1-1-16,12 1-1 0,8 4-1 15,2 3-1-15,-3 5-12 16,-12 3-26-16,-11 7-60 15,-18 3-103-15,-20 2-142 16</inkml:trace>
  <inkml:trace contextRef="#ctx0" brushRef="#br0" timeOffset="254300.6131">8375 12100 830 0,'0'0'85'0,"0"0"-82"16,0 0-3-16,0 0 21 15,0 0 85-15,0 0-54 16,115 34-29-16,-67-34 4 15,6 0 3-15,1-10-3 16,-3 1-4-16,3 2-17 16,-1 1-4-16,9 1 3 15,-1 4-5 1,7 1 1-16,4 0-1 0,0 0 1 16,-1 6-3-16,5 0 4 15,0-2-2-15,-3-4 0 16,-4 0 1-16,-7 0-1 15,-11 0 0-15,-6 0-3 16,-1 0 0-16,-3-2 4 0,0 0-1 16,2 2 0-16,7 0 2 15,3 0-2-15,13 8 0 16,6 3 0-16,6 1-4 16,3-1 3-16,-1 0 0 15,-7-1-1 1,2-3-6-16,-4-4 4 0,0-3-3 15,-1 0 6-15,-4 0 0 16,-4-8 1-16,-3-3 0 16,-1-1 0-16,2 1 0 15,4 0-1-15,-4 4 1 16,-3 2 0-16,-7 5-1 16,-2 0 4-16,-4 0-3 15,4 5 0-15,-4 7 0 16,4 0-3-16,3 2 2 0,-2-1-16 15,2-3 9-15,0-3-4 16,0-5 12-16,3-2-2 16,2 0 3-16,1-4-1 15,-3-8 0-15,-4-5 2 16,-2 0 6-16,-2 1 6 16,2 3 0-16,3 3-14 15,-1 4 4-15,3 6-6 16,-5 0 2-16,-6 0 0 15,-1 6-4-15,-1 6 4 16,1 1-3-16,1-1-9 0,2-4-9 16,6-2 2-1,0-4-7-15,7-2 12 16,2 0 12-16,-2 0 4 16,-3-10-2-16,2-1 5 0,-5-3-2 15,3 0 16-15,-1-1-7 16,-1 5-6-16,-2 0 0 15,-3 3-4-15,0 4-2 16,-2 3 0-16,-3 0-1 16,0 0 0-16,-1 0 0 0,-1 4-10 15,-1 2 6 1,-3-2-18-16,2-3 6 0,-3-1 16 16,8 0 0-16,-2 0-2 15,3 0 3-15,1-7 0 16,0-1 3-16,1-1-1 15,-4 1-2-15,0 1 0 16,-1 1 1-16,0 3-4 16,-2 1 3-1,1 2-1-15,0 0-1 0,-2 0 0 16,-2 0 2-16,2 0-1 16,4 0 1-16,1-1-1 15,0-2 1-15,-2 2-2 16,-1-1 2-16,2 2 0 15,-1 0 0-15,5 0 0 16,-2 0-3-16,-1 0 1 16,-3 3 1-16,-5 0 1 0,-3 1 0 15,0 1 2-15,1-2-2 16,2 1 0-16,7 1 4 16,2 1-5-16,8 1 1 15,5 0-21-15,2-1 8 16,-2-2 7-16,-8-2 6 15,-6-2 0-15,-8 0 2 16,-1 0 3-16,-4 0 23 16,0-6 5-16,2 0 12 15,3 2-37-15,8 0 1 0,1-1 3 16,4-1-9 0,1 0 1-16,-1 2-3 15,-2-2 2-15,0 0 13 16,2 3-12-16,1 0 6 0,2-1-4 15,1 1-5-15,3 0 0 16,5 2-1-16,6 0 0 16,0-2 1-16,0 0 4 15,0 0-5-15,-1 2 9 16,0-2-8-16,1 0 18 16,-2 1-9-16,-1-1-6 15,-2 0 12-15,-4-2-8 16,-7 5 1-16,-2-2-7 0,-1 2-2 15,5 0 0 1,6 4-3-16,2 7 3 16,4 2-2-16,-2-1 5 15,0 1-1-15,-4-3-2 16,-3-4 3-16,-6-5-8 16,-6-1 7-16,-10 0-2 15,-7-9 0-15,-10-9-28 0,-7-3-69 16,-10-5-91-16,0-7-506 15</inkml:trace>
  <inkml:trace contextRef="#ctx0" brushRef="#br0" timeOffset="255068.6007">12529 12328 486 0,'0'0'663'0,"0"0"-608"16,0 0-50-16,0 0 2 0,0 0 31 15,0 0-26 1,0 0 0-16,73 90-11 0,-61-46 2 16,-3 6-3-16,-2 2 0 15,1 2 0 1,4-6 0-16,3-3 2 0,4-9 0 16,8-8 1-16,4-9-2 15,2-9 5-15,6-8-6 16,-3-2-27-16,-5-6-51 15,-6-16-107-15,-10-7-315 16</inkml:trace>
  <inkml:trace contextRef="#ctx0" brushRef="#br0" timeOffset="255379.5053">12607 12534 945 0,'0'0'107'16,"0"0"-56"-16,94-2-28 15,-28 2 73-15,6 0-24 16,3 0-56 0,1 0-12-16,-9 0-4 0,-9 0-32 15,-14-9-59-15,-15-3-45 16,-14-2 45-16,-13 1 76 16,-2 3 15-16,0 4 68 15,0 3 18-15,0 3-13 16,0 0-44-16,0 5-25 15,3 10 23-15,6 9 24 0,5 3-26 16,3 3-8-16,1 5-11 16,-2-3-1-16,2-1-5 15,-4-4-17-15,-1-10-133 16,-5-11-207-16</inkml:trace>
  <inkml:trace contextRef="#ctx0" brushRef="#br0" timeOffset="255539.5102">13318 12326 1188 0,'0'0'0'0,"0"0"-171"15,0 0-28-15,0 0-8 16</inkml:trace>
  <inkml:trace contextRef="#ctx0" brushRef="#br0" timeOffset="255975.4293">13532 12512 756 0,'0'0'47'16,"0"0"16"-16,17 85 3 15,-6-57-5-15,2-3-34 16,1-5-21-16,2-6-2 15,2-8-3-15,3-6 3 0,0-1-4 16,0-16 0-16,0-6 3 16,-2-1-2-16,-4-1 13 15,0 5 55 1,-6 4-9-16,-3 5 12 16,0 6-19-16,-2 5-19 0,5 0-17 15,2 5-17-15,2 12-4 16,2 3 2-16,-3 2-3 15,1-1-1-15,-2 0-1 16,-1-5-4-16,0-8 7 16,-2-4 0-16,1-4 4 15,4 0 5-15,2-10-3 16,5-6 12-16,2-1 14 0,1 1 16 16,2 4-8-16,0 4-13 15,0 6-6 1,-1 2-1-16,-1 0-7 0,1 6-9 15,-2 10-1-15,2 8 1 16,-2 3-21-16,2 2-82 16,0-4-92-16,4-8-166 15</inkml:trace>
  <inkml:trace contextRef="#ctx0" brushRef="#br0" timeOffset="256305.654">14619 12590 960 0,'0'0'78'15,"0"0"-78"-15,100-26-5 16,-64 16 5-16,-6-3 33 16,-8 0 21-16,-13-1-5 15,-9 0 6-15,-6 1-1 16,-22 4-25-16,-11 8-5 15,-10 1-3-15,-3 8 2 16,2 18-4-16,7 11 5 16,13 12 2-16,15 7 2 15,15 3 3-15,9-2 7 16,26-10-21-16,11-8-2 0,2-16-13 16,4-7 3-1,4-10-5-15,1-4-35 16,1-2-72-16,-11-4-110 0,-15-13-185 15</inkml:trace>
  <inkml:trace contextRef="#ctx0" brushRef="#br0" timeOffset="278912.7543">25928 7906 801 0,'0'0'0'0,"0"0"-193"16</inkml:trace>
  <inkml:trace contextRef="#ctx0" brushRef="#br0" timeOffset="444301.2878">2297 14766 747 0,'0'0'308'0,"0"0"-219"16,0 0-76-16,0 0 6 0,0 0 0 16,0 0 29-1,-34 104-14-15,25-52-17 0,0 0-2 16,6-2-13-16,0-2 3 16,3-4-1-16,0-1-4 15,0-6-19-15,1-9-97 16,10-11-143-16,-2-12-533 15</inkml:trace>
  <inkml:trace contextRef="#ctx0" brushRef="#br0" timeOffset="444800.6462">2042 14837 983 0,'0'0'98'0,"0"0"-28"15,0 0-28-15,0 0 34 16,0 0-24-16,0 0-44 16,12 49-3-16,12-14 3 15,3 5 0-15,-3-2 0 16,-2 4-4-16,-1-3-4 16,-3-3 2-16,1-1-2 15,-2-7-3-15,2-7-27 0,2-5-80 16,0-10-109-16,4-6-305 15</inkml:trace>
  <inkml:trace contextRef="#ctx0" brushRef="#br0" timeOffset="445375.4871">2499 15029 1002 0,'0'0'143'16,"0"0"-124"-16,0 0-18 0,0 0 14 16,100-20 24-16,-62 13-25 15,1-2-14-15,-3-4 2 16,-2-1-3-16,-11 0 2 16,-11-3-1-16,-8 0 9 15,-4 1-9-15,0 1 8 16,-13 4-4-16,-8 7 5 15,-2 4 9-15,-2 0-8 16,1 12 2-16,0 11 0 16,6 6-12-16,2 6 10 15,10-2-9-15,6 0 0 16,0-2 8-16,21-2-8 16,10-8 3-16,8-5 11 15,9-9-15-15,4-7 11 16,0 0-11-16,-7-10-15 0,-5-11 10 15,-9-6-5-15,-8-5 10 16,-4-10 0-16,-8-5 3 16,-8-6-3-16,0 0 1 15,-3 5 7-15,0 8 38 16,-3 12 2-16,-3 12 3 16,3 8 9-16,3 7-42 15,0 1 2-15,0 0-20 16,0 19-20-16,3 15 16 15,10 12 0-15,5 4 4 0,0 4 5 16,2-4 0-16,0-4-10 16,6-2 4-16,0-8-69 15,4-5-68 1,0-9-29-16,6-10-160 16</inkml:trace>
  <inkml:trace contextRef="#ctx0" brushRef="#br0" timeOffset="445710.2565">3468 14856 708 0,'0'0'208'15,"0"0"-89"-15,0 0-51 16,0 0 22-16,0 0-23 16,0 0-52-16,-85 12-6 15,76 29-9-15,8 1 1 16,1-5 9-16,9-6-9 0,19-5 6 15,5-10 5-15,4-9-11 16,1-7 4-16,-10 0 0 16,-4-19 1-1,-12-5 15-15,-5-4 35 0,-7-4 9 16,-4 0-11-16,-17 1-42 16,-9 3 2-16,-3 8-14 15,3 10 2-15,5 9-2 16,10 1 0-16,8 15-15 15,7 10-62-15,9 4-68 16,25 0-38-16,11-8-155 0</inkml:trace>
  <inkml:trace contextRef="#ctx0" brushRef="#br0" timeOffset="446093.0321">3849 14858 1014 0,'0'0'114'0,"0"0"-60"15,0 0 29-15,0 0 11 16,0 0-63-16,0 0-31 16,-48-11-6-16,48 47 3 15,0 0 3-15,3 1 0 16,15-3 4-16,3-6-5 16,0-5 1-16,4-3 0 15,-1-10 1-15,4-8 7 16,1-2-8-16,-4-5 0 0,-2-12 4 15,-4-9-9 1,-7-2 5-16,-2-3 0 0,-5 0 5 16,-2 1-3-16,-3 8 5 15,0 7 24-15,0 9 3 16,0 6 6-16,0 0-26 16,0 2-14-16,3 16-14 15,4 4 6-15,2 3 8 16,-3 0 2-16,0-5 1 15,0-1-6-15,0-3 2 0,1-1-46 16,-5-4-88-16,-2-9-136 16</inkml:trace>
  <inkml:trace contextRef="#ctx0" brushRef="#br0" timeOffset="446235.2396">3831 14643 694 0,'0'0'410'16,"0"0"-410"-16,0 0-61 15,91-44-94-15,-45 38-16 16</inkml:trace>
  <inkml:trace contextRef="#ctx0" brushRef="#br0" timeOffset="446430.7286">4222 14573 977 0,'0'0'142'0,"0"0"-128"0,0 0-13 16,0 0 97-16,0 77-17 15,0-42-18-15,4 7-26 16,11 3-32-16,0 4 7 16,0-2-12-16,0-2-17 15,-3-4-65-15,-5-12-132 16,-2-8-127-16</inkml:trace>
  <inkml:trace contextRef="#ctx0" brushRef="#br0" timeOffset="447113.899">4244 14830 930 0,'0'0'175'15,"0"0"-105"-15,0 0-24 16,0 0 17-16,0 0-41 15,0 0-22-15,96 24-1 16,-56-6-11-16,-4-4-74 16,-5-9-49-16,-7-5 1 15,-3 0-1-15,-9-5 87 16,-6-13 48-16,-2-1 47 16,-1-1 90-16,-3 2 9 15,0 4-35-15,0 7-12 16,0 3-38-16,0 4-1 0,0 0-22 15,0 1-38-15,5 16-22 16,7 8 16-16,5 5 10 16,7-2-5-16,6-4 1 15,9-6-9-15,1-10-26 16,1-4 1-16,-7-4 0 16,-12-2 26-16,-10-18 8 15,-9-6 4-15,-3-4-1 16,0 0 2-16,-3 5 28 15,-7 8 12-15,4 7 2 0,1 8-14 16,4 2-12-16,1 0-21 16,0 14 0-1,0 22-20-15,6 12 20 0,10 12 0 16,4 11 2 0,-1 9 0-16,5 15-2 0,-6 2 0 15,6 10-1-15,-5-3 4 16,-4-2-6-16,-3-7 8 15,-12-12-5-15,0-17 0 16,-21-22 3-16,-18-16-5 16,-10-20 6-16,-11-8 2 15,-10-18 11-15,-9-23-13 16,0-13 7-16,0-9-2 16,16-6-9-16,23-2 5 15,27 3-5-15,13 3 0 0,44-1 8 16,19 4-5-16,18 5-2 15,7 8-1-15,-3 11-5 16,-12 11 4 0,-13 7-8-16,-19 5-41 15,-13-1-95-15,-17-2-156 0</inkml:trace>
  <inkml:trace contextRef="#ctx0" brushRef="#br0" timeOffset="448331.6975">6400 14902 697 0,'0'0'295'0,"0"0"-203"15,0 0-44-15,0 0 28 16,0 0 9-16,-99-63-46 16,50 63-21-16,-1 21 5 15,2 10-10-15,3 9 6 16,11 3-1-16,10 1-6 15,15 0 11-15,9-4-17 0,18-5-2 16,24-9 7 0,19-6-5-16,13-13 8 0,4-7-14 15,-1-10-4-15,-11-18-58 16,-13-13-7 0,-10-11 19-16,-15-11 46 15,-8-12-2-15,-9-5 6 0,-9 5 6 16,-2 6 1-16,0 12 36 15,-6 13 24-15,-3 16-15 16,3 12 0-16,3 11-23 16,3 5-13-16,0 11-16 15,0 20-17-15,8 17 15 16,9 10 2-16,0 8 0 0,5 6 2 16,-4 0 1-16,-6-6-6 15,-1-12 2-15,-3-13-50 16,-2-13-43-16,2-12 20 15,-4-14 23-15,5-2 29 16,3-15 22-16,2-14 7 16,5-8-2-16,-1-7 26 15,-2-2 24 1,4 3 5-16,-2 4-2 0,-2 9 2 16,2 10-30-16,1 12-2 15,-4 8-14-15,8 0-14 16,-1 17-1-16,3 12-6 15,-4 8 7-15,0 2-3 16,0 0-4-16,6-5-25 0,4-5-20 16,8-7-67-16,7-7 17 15,2-11-28-15,3-4 3 16,-5-11 76-16,-6-15 51 16,-6-10 0-16,-9-8 52 15,-8-3 53-15,-9 1-11 16,-8 5-18-16,0 10 3 15,-9 8-7 1,-18 9-36-16,-1 7-13 0,-5 7-13 16,0 3-8-16,3 22-4 15,5 11-5-15,11 7 7 16,10 1-2-16,4-2 6 16,3-4-6-16,18-12 2 0,9-8-5 15,4-11 0 1,-3-7-33-16,0-3 21 0,-5-20 17 15,-5-11 0-15,-5-3 3 16,-5-5 1-16,-7 0 11 16,-2 8 26-16,-2 4-16 15,0 11 8-15,0 8 5 16,0 8-24-16,0 3-7 16,0 3-7-16,4 18-18 15,6 8 13-15,1 10 5 16,4 1-8-16,0-3-45 15,0 1-89-15,6-12-15 16,-1-7-93-16,-1-7-305 0</inkml:trace>
  <inkml:trace contextRef="#ctx0" brushRef="#br0" timeOffset="449642.6515">7710 14723 985 0,'0'0'160'0,"0"0"-91"15,0 0 39-15,0 0-4 16,0 0-88-16,0 0-16 16,0 0-4-16,6 56 4 15,6-16 3-15,0 1-2 16,3-8-2-16,-5-8-2 0,-1-10-14 16,0-12-8-1,0-3 10-15,2-5 15 16,0-18 17-16,3-5-15 0,-1-5 7 15,-1 0 2-15,-3 2 18 16,-3 4 17 0,0 5-14-16,-3 10-7 0,0 6-6 15,0 5-16 1,0 1-3-16,5 8-16 0,3 13 10 16,6 9 0-16,1 3 6 15,1-3-12-15,2 1-21 16,4-6-28-16,8-7 6 15,11-6 4-15,5-8 23 16,3-4 28-16,-7-8-5 0,-9-18 5 16,-10-4 11-16,-8 0 13 15,-12-1 42-15,-6 8 0 16,0 2-20-16,-6 6-12 16,-12 6-30-1,-4 8 2-15,1 1-6 0,-1 7-6 16,1 14-1-16,10 2 4 15,4 0-4-15,5-5 2 16,2-6-39-16,0-5-21 16,0-7 16-16,9 0 19 15,-1-5 29-15,2-12-7 16,2-3 8-16,-3 4-3 16,1 2 6-16,-5 6-3 15,1 4 6-15,-6 4-4 16,3 0-4-16,3 16-4 0,4 19 2 15,1 16 2-15,1 9 4 16,6 12 1-16,1 8-3 16,2 12 1-16,1 10-1 15,1 5 1-15,-5 2 2 16,-4-10 16-16,-6-17-4 16,-8-24 5-16,-6-23 6 15,-28-20 8-15,-23-15 17 16,-13-12-4-16,-17-30-27 15,-4-17 2-15,3-13-15 16,20-7-6-16,23 2-1 0,31 0-6 16,16 7-7-16,53 5-59 15,29 7-92-15,23 10 23 16,4 13 18 0,-9 10 85-16,-24 8 23 15,-20 7 14-15,-22 2 1 0,-15 4 85 16,-13 1 15-16,-7 3 3 15,1 0-39-15,-1 0-7 16,11 0-5-16,3 0-38 16,7 0 0-16,5-3-9 15,1-2-2-15,1-5 10 16,-3-4-12-16,-3-5 5 0,-4-5-4 16,-8 0 3-1,-11 4-6-15,0 1 1 16,-2 8 0-16,-16 4-2 0,-7 5 2 15,-2 2-1 1,0 12-2-16,2 15-10 0,5 7 12 16,7 4 0-16,10-1-3 15,3-2 1-15,13-6 6 16,16-5-2-16,10-6-1 16,6-12-4-16,8-6-19 15,8 0-41-15,2-21 4 16,-2-7 42-16,-9-8 16 15,-14-2 2-15,-15-6 4 16,-15-1 3-16,-8-1-6 0,0 4 2 16,-6 9 10-16,-7 12 28 15,5 11-16-15,4 10-6 16,4 0-19-16,0 21-29 16,10 16 26-16,14 9 3 15,6 5 0-15,1 0 2 16,-4-5 1-1,-3-7 6-15,-9-6 20 0,-9-5-6 16,-6-10 11-16,0-4-19 16,-14-5-13-16,-19-5 14 15,-11-2-13-15,-10-2-3 16,-9 0-45-16,2-4-221 16,9-11-651-16</inkml:trace>
  <inkml:trace contextRef="#ctx0" brushRef="#br0" timeOffset="452126.2628">10097 14971 1133 0,'0'0'79'0,"0"0"-79"15,0 0 0-15,0 0 75 16,0 0 9-16,86-19-52 0,-48-6-9 16,1-12-7-16,1-10-10 15,-3-6 13-15,-6-7-16 16,-4-2 4-16,-9-2 7 16,-7 1-12-16,-2 2 10 15,-8 9-7-15,-1 13-2 16,0 12 21-1,0 12-16-15,-1 9 2 0,-2 6-4 16,1 0-6-16,-2 17-4 16,1 15-9-16,0 15 13 15,3 9-3-15,0 3 6 16,3-2-2-16,10-8-1 16,1-10-5-16,0-12 5 15,0-10-13-15,5-11 5 16,5-6 8-16,6 0 0 15,6-17 7-15,1 1 4 0,2-1-10 16,0 7 2-16,4 4-3 16,-7 5 1-16,-6 1-5 15,-8 0 5-15,-10 11-1 16,-7 10 0-16,-5 1-8 16,-11 4 7-16,-19 0 1 15,-14-3 0-15,-9-5 6 16,-5-8 2-16,6-4 1 15,8-6-4-15,12 0-4 0,11-9-2 16,15-9-33 0,6-8-98-16,31-4-63 0,26 2-136 15,13 1-29 1,-1 9-65-16</inkml:trace>
  <inkml:trace contextRef="#ctx0" brushRef="#br0" timeOffset="452510.8573">10906 14655 674 0,'0'0'225'0,"0"0"-98"16,0 0-11-16,0 0-12 15,83 3-35-15,-68 1-23 16,3 0-13-16,4 0-18 16,1-4 5-16,7 0-16 15,-2-6 5-15,0-11 3 16,-4-3-6-16,-7-1 0 0,-4 0-5 16,-5 2 2-1,-4 6 46-15,-2 6-22 0,-2 4-13 16,3 3-5-16,2 6-9 15,4 24-16-15,5 13 15 16,10 19 1 0,1 14 0-16,2 10 3 0,-3 7-3 15,-6 2 0 1,-2-2 0-16,-7-4 0 0,-1-5-3 16,-7-11-2-16,-1-16 1 15,-1-17 1-15,-21-19 3 16,-9-14 5-16,-12-7-3 15,-12-15 16-15,-11-18 5 16,-4-13-6-16,4-10 1 0,10-7-11 16,21-6 4-16,28-2-8 15,16-2-3-15,49-8-35 16,34-2-135-16,18 0-221 16</inkml:trace>
  <inkml:trace contextRef="#ctx0" brushRef="#br0" timeOffset="453176.0654">12121 14543 1391 0,'0'0'21'0,"97"-29"-21"16,-35 15-3-16,2 0 3 16,-6 1 0-16,-13-1 0 15,-12 4 0-15,-17 2-5 16,-16 1 5-16,0 1 6 16,-28 6-5-16,-15 0-1 15,-13 2 6-15,-7 15-6 16,2 8 6-16,11 5 0 15,15 5 2-15,16 3 10 16,16 3-11-16,3-3-6 0,34-3 6 16,20-8-4-16,18-7-1 15,11-13-2-15,10-7-43 16,-2-3 2 0,-6-21 1-16,-15-7 28 15,-17-4 11-15,-18 1 2 0,-23 3 17 16,-12 5 12-16,-6 7 16 15,-30 6-2-15,-4 10-29 16,-9 3-6-16,4 12-2 16,6 13-5-16,12 3-4 15,15 1-5-15,12-1 7 16,0-8-3-16,22-6 3 0,13-11-39 16,5-3-19-1,-1-3 10-15,-3-15 31 0,-11-1 14 16,-7 0 3-16,-9 6 21 15,-4 4 38 1,-3 6 18-16,1 3-26 0,5 5-46 16,1 18-5-16,6 11 0 15,-3 12 0-15,-2 7 6 16,0 8-4-16,-5 1-1 16,1-2-1-16,0-6-3 15,-3-10-24-15,6-8-96 16,-2-11-45-16,4-15-177 15</inkml:trace>
  <inkml:trace contextRef="#ctx0" brushRef="#br0" timeOffset="454067.7168">13132 14500 1319 0,'0'0'67'0,"0"0"-67"16,0 0-5-16,0 0 5 16,0 0 22-16,-8 93-16 15,8-56-1-15,13-2-1 16,7-7-8-16,2-6 2 16,1-10-55-16,-4-9 14 15,-1-3 17-15,-6-7 26 16,-3-14 10-16,-5-4-4 0,-4-2 45 15,0 1 17-15,0 6-21 16,0 5 8-16,0 4-27 16,-1 8-15-16,1 3 2 15,0 0-15-15,4 8-9 16,16 11 8-16,11 1-4 16,6-1-20-16,4-2-60 15,-1-10-8-15,5-2 31 16,-3-5-1-16,0 0 29 15,-3-6 24-15,-4-12 8 16,-7-6 2-16,-7-2 17 16,-9 1 27-16,-6 2 20 15,-6 7-12-15,-1 2 3 0,-23 10-21 16,-6 2-32 0,-6 2 6-16,3 10-8 15,6 11-5-15,12 8 3 16,11 0 0-16,4-3 2 0,4-5 0 15,19-9-18-15,8-10-15 16,6-2-12-16,1-7 7 16,-4-15 26-16,-4-6 10 15,-8-2 2-15,-8-2 6 16,-8 3 19-16,-6 2 31 0,0 9 5 16,-8 8-25-16,-4 9 5 15,-1 1-31-15,5 11-10 16,4 15 0-16,4 5 0 15,0 2 0-15,20-1 0 16,8-5 1-16,10-11-1 16,9-4 0-16,6-10-2 15,4-2 1-15,-6-5 1 16,-5-17 0-16,-9-10 1 16,-11-5 3-16,-10-9-1 15,-9-5 0-15,-7-7-2 16,0-4-2-16,-22-1 4 15,-11 2-3-15,-3 8 0 16,1 14 0-16,3 16 24 0,10 14-7 16,7 9 0-1,8 9-15-15,5 22 0 0,2 16-1 16,2 8 0-16,20 5 4 16,5 0-2-16,-6-3-1 15,4-4-1-15,-7-3-2 16,-3-6-18-16,-3 0-56 15,-3-5-152-15,-6-11-220 16</inkml:trace>
  <inkml:trace contextRef="#ctx0" brushRef="#br0" timeOffset="456864.6238">15359 14437 1030 0,'0'0'75'0,"0"0"-46"16,0 0 15-16,-93-71 26 0,41 70-4 16,-6 1-40-1,-3 4-20-15,3 16 5 16,8 5-3-16,14 2-3 16,14 3 7-16,18-2-12 0,4 0 10 15,21-6-10 1,26-5 7-16,15-6-5 0,6-11-2 15,0 0-14-15,-9-9-2 16,-11-13 6-16,-15-6 10 16,-11-1 3-16,-10-1-1 15,-7 2 12-15,-5 3 21 16,0 5 7-16,0 7 11 0,0 6-18 16,0 6-8-1,0 1-21-15,0 6-6 0,3 14-11 16,10 9 10-16,5 4 1 15,6 4-1-15,2-5-25 16,3-2-111 0,-2-7-23-16,-2-13-139 0,-4-9-387 15</inkml:trace>
  <inkml:trace contextRef="#ctx0" brushRef="#br0" timeOffset="457412.1786">15623 14398 772 0,'0'0'211'0,"0"0"-106"0,0 0-11 16,0 0 4 0,0 0-31-16,0 0-67 0,27-15-5 15,-3 40 5-15,1 3-3 16,0 0 5-16,-5-3-4 16,-2-5 1-16,-6-7-53 15,0-5 9-15,-5-8 6 16,-1 0 38-16,2-8 1 15,-4-9 0-15,0-5 6 16,-1 0 3-16,0 0 5 16,2-1 9-16,1 7-1 15,-1 2 3-15,1 5-2 16,2 3-13 0,1 4 1-16,4 2-11 0,4 0-3 15,1 14-1-15,-1 6-2 16,0 4 4-16,-3 1 1 0,-1-2 1 15,-2-3-31 1,-2-5-20-16,-3-7 14 0,-3-6-1 16,-1-2 32-16,1-4 6 15,0-15 6-15,4-3-6 16,0-6 21-16,5 3 15 16,-2-1-10-16,2 2 28 15,0 4-10-15,-1 5-15 16,-1 6 36-16,2 5-10 15,2 4-17-15,3 0-37 16,0 11-1-16,1 12-1 16,-3 5-9-16,-2 2 9 15,-2 1-1-15,-2-1-18 0,4-5-66 16,2-3 0-16,3-6-58 16,4-9-93-1,2-7-216-15</inkml:trace>
  <inkml:trace contextRef="#ctx0" brushRef="#br0" timeOffset="457717.5492">16558 14335 840 0,'0'0'142'16,"0"0"-93"-16,0 0 53 0,0 0-13 16,0 0-64-1,-98-2-14-15,86 31 2 0,9 5-11 16,3 3 7-16,6-4-7 15,21-3-1 1,6-10 5-16,6-6-5 0,1-12 5 16,-4-2 6-16,-5-10-3 15,-7-10 15-15,-9-5 81 16,-9-5-24 0,-6 1-40-16,0 1-19 15,-9 2-2-15,-15 3-6 0,-6 7-12 16,-1 7-1-16,1 9-1 15,7 0-15-15,7 17-22 16,12 11-104-16,4 1-50 16,9 1-153-16</inkml:trace>
  <inkml:trace contextRef="#ctx0" brushRef="#br0" timeOffset="458107.0038">16847 14369 830 0,'0'0'309'16,"0"0"-228"-16,0 0-36 16,0 0 43-16,0 0-48 15,0 0-40-15,6 13 0 16,14 16 7-16,9 1-7 16,5-5 5-16,-1-8-5 15,1-7-13-15,-2-10-16 0,-1 0 20 16,-6-6 9-1,-4-13 2-15,-9-3 2 16,-6-4 5-16,-4-3 8 0,-2 3 4 16,0 2 9-1,0 4-3-15,-6 9-1 16,1 5 19-16,4 6-29 0,-1 0-16 16,2 11-2-16,0 15-1 15,0 5 2-15,6 1 1 16,6 0 0-16,3-4 0 15,-1-5 0-15,0-4-4 16,0-9-55-16,0-4-65 0,-1-6 1 16,3 0-129-1,-1-8-277-15</inkml:trace>
  <inkml:trace contextRef="#ctx0" brushRef="#br0" timeOffset="458632.5898">17351 14324 903 0,'0'0'150'0,"0"0"-108"16,0 0-42-16,0 0 53 15,0 0 20-15,0 0-59 16,0 74-5-16,10-56-3 16,4-4-3-16,0-8 3 0,3-5-3 15,2-1 1-15,1-6 11 16,1-11-9-16,-4-7-2 15,-1-2 14-15,-3-1-15 16,-6 1 28-16,1 5 27 16,-5 7-15-16,-2 7 4 15,1 6-11-15,3 1-16 16,6 4-20 0,4 14-13-16,9 4 8 0,4 3 5 15,5-4-2-15,6-5 2 16,7-4-17-16,-1-9-21 15,0-3 17-15,-8-3 5 16,-7-18 16-16,-9-7 2 16,-8-7-2-16,-7-5 17 0,-6-3-1 15,0 0 0-15,-1 0 7 16,-13 6-6-16,-2 7 5 16,4 13-10-16,4 8 5 15,3 9 0-15,3 12-17 16,2 23-3-1,2 13-4-15,17 8 13 0,6 2-9 16,2-3 3-16,-2-2 0 16,3-4-5-16,4-3 0 15,1-2-24-15,-3-7-55 16,-11-9-82-16,-16-14-64 16,-3-14-323-16</inkml:trace>
  <inkml:trace contextRef="#ctx0" brushRef="#br0" timeOffset="458957.088">17860 14290 990 0,'0'0'71'0,"114"-18"-70"16,-36 12 13-16,9 1 32 16,-1-4-24-16,-7-2-5 15,-16 1-10-15,-23-2 18 16,-22 1 27-16,-15 1 22 15,-3 2 16-15,-7 4-52 16,-10 4-33-16,2 3-5 0,11 22-5 16,4 10 5-1,7 7 0-15,19 1 0 0,-3-4 0 16,0-4 7 0,-11-10 2-16,-8-6 22 0,-4-3 0 15,0-5-3 1,-22-3-8-16,-15 1-15 0,-14-3 4 15,-13 0-9-15,-8 0-71 16,-4-6-187-16,-2 0-666 16</inkml:trace>
  <inkml:trace contextRef="#ctx0" brushRef="#br0" timeOffset="461879.588">19426 14177 1118 0,'0'0'43'0,"0"0"11"15,0 0-28-15,0 0 42 16,0 0-14-16,0 0-44 15,0 0 0-15,50 38-2 16,-36-12 5-16,-2 1 6 0,-3-2-19 16,-1-3 9-1,-4 2-9-15,-1-5-3 0,0-3-4 16,-3-4-131-16,0-11-179 16</inkml:trace>
  <inkml:trace contextRef="#ctx0" brushRef="#br0" timeOffset="462039.8416">19525 13914 1042 0,'0'0'0'15,"0"0"-176"-15,0 0-13 0,0 0-53 16</inkml:trace>
  <inkml:trace contextRef="#ctx0" brushRef="#br0" timeOffset="462373.7627">19750 14099 771 0,'0'0'37'0,"0"0"3"16,13 77 23-16,-10-48 16 15,0 0-57-15,0-2-16 16,2-6 1-16,-1-5-4 15,3-6 0-15,1-6 6 16,1-4-6-16,6 0 11 16,1-12-12-16,4-5-1 15,1-2 6-15,0-1-6 0,1 3 3 16,2 4 45-16,0 4 7 16,1 6 2-16,3 3-24 15,1 0-6-15,1 12 2 16,-1 8-22-16,0 2 5 15,-6 4-9-15,-3 0 1 16,-4 5-5-16,-2-4 0 16,-1 1-3-16,-5-2-2 15,-4-3-41-15,-4-7-80 16,0-6-162-16</inkml:trace>
  <inkml:trace contextRef="#ctx0" brushRef="#br0" timeOffset="468278.5438">21083 14266 1085 0,'0'0'67'16,"0"0"-49"-16,0 0 0 15,0 0 28-15,113-4 17 16,-54 0-47-16,4-2-9 15,-2-1-5-15,-12-2 3 16,-14 1-5-16,-13 1 1 0,-15 1-1 16,-7-1 14-16,0 1-4 15,-25 1 4 1,-12 1-4-16,-12 4-8 0,-2 0 22 16,2 6 0-1,5 13 2-15,10 4-4 0,13 5-17 16,15 0 0-16,6-1-4 15,23 0 0 1,24-7 5-16,19-5-6 0,14-8-7 16,10-6-20-16,2-1-31 15,-8-4 24-15,-9-14 23 16,-20-3 11-16,-16-2 3 16,-18 0-2-16,-14 4 5 0,-7 2 25 15,-13 4-5-15,-22 6-8 16,-10 5-4-16,-4 2-8 15,6 6-1-15,7 13-5 16,17 2-5-16,11 0 5 16,8-4 0-16,8-3 0 15,22-7 1-15,8-7 4 16,4 0-5-16,1-1-3 16,-7-13 3-16,-7-2 4 15,-9 3 0-15,-5 1 3 16,-4 7 9-16,-1 5 16 15,-1 0-14-15,6 9-18 16,2 15 0-16,0 7 0 16,2 5 4-16,-6 6-8 0,-1 0 4 15,-5-1-1-15,-4 1-7 16,-1-4-35-16,2-4-59 16,1-6-27-16,5-6-95 15,8-13-156-15</inkml:trace>
  <inkml:trace contextRef="#ctx0" brushRef="#br0" timeOffset="469139.4186">22207 14184 1059 0,'0'0'163'0,"0"0"-100"0,0 0-63 15,0 0 0 1,0 0 12-16,0 0 7 0,-13 82-8 16,32-51-9-16,8-6 2 15,4-6 5-15,4-7-9 16,-2-8 4-16,-4-4-4 16,-6-5 1-16,-7-13 12 15,-7-5-11-15,-5-2 15 16,-4 1 48-16,0 3-18 15,-1 4-19-15,-5 5 6 16,3 7-26-16,3 5-1 16,0 0-7-16,0 15-22 0,18 9 20 15,13 2 2-15,14 2-25 16,4-7-61 0,7-5-7-16,3-8 9 0,1-6-17 15,-4-2-15 1,-6-8 75-16,-9-11 41 15,-11-5 3-15,-12-3 40 0,-9 2 35 16,-9-1 6-16,0 5 3 16,-16 6-30-16,-11 5-20 15,-6 8-26-15,0 2-6 16,4 4-4-16,8 15-1 16,9 3-3-16,10 2 2 15,2-5-3-15,11-5 3 0,17-3-2 16,6-10-8-16,5-1-9 15,-8-1-4-15,-7-16 23 16,-7-5 1-16,-11-4 0 16,-5 2 17-16,-1 2 11 15,-1 5 30-15,-11 7-10 16,-5 6-23-16,4 4-19 16,1 14-6-16,8 13-1 15,4 5-4-15,10 1 10 16,24-2-5-16,13-7 6 15,12-8-2-15,15-12-8 16,7-4 4-16,3-12-13 16,-8-18 13-16,-12-9-3 15,-13-5 3-15,-15-8 3 16,-13-7 2-16,-13-5-2 0,-10-5 3 16,-6-5 4-16,-27 3 7 15,-12 9-8-15,-10 15 10 16,1 25 6-16,7 22-18 15,8 7-5-15,16 37-2 16,19 21 0-16,8 13-2 16,36 3 5-16,18-3-1 15,5-7-2-15,0-10-10 16,-2-11-54-16,-6-11-182 16,-7-18-302-16</inkml:trace>
  <inkml:trace contextRef="#ctx0" brushRef="#br0" timeOffset="470301.122">2864 16462 902 0,'0'0'262'0,"0"0"-190"16,0 0-68-16,0 0 4 15,0 0 0-15,0 0-2 16,0 0 13-16,36 43-18 0,-18-23 8 16,-3-2-9-1,-2 1 0-15,2-4-3 0,-3 0-15 16,-3-6-116-16,-6-4-137 15</inkml:trace>
  <inkml:trace contextRef="#ctx0" brushRef="#br0" timeOffset="470463.6991">2837 16271 636 0,'0'0'344'15,"0"0"-344"-15,0 0-30 16,0 0-116-16,0 0-17 16,0 0-205-16</inkml:trace>
  <inkml:trace contextRef="#ctx0" brushRef="#br0" timeOffset="470990.2092">3097 16402 675 0,'0'0'251'16,"0"0"-249"-16,0 0 2 16,51 78 5-16,-35-52 20 15,-4-1-9-15,6-1-19 16,0-7 4-16,0-6-3 16,0-6 3-16,-2-5 4 15,3 0-4-15,-2-7 0 16,-4-9 1-16,2-2-4 15,-6 1 10-15,-2 2 27 16,-4 5 14-16,-1 6-11 0,-1 4 1 16,1 0-24-16,1 0-19 15,3 13-17-15,7 7 17 16,4 2 0-16,5-1 3 16,8 0-3-16,7-8 1 15,11-4-1-15,1-9-22 16,2 0-23-16,-3-12 26 15,-7-12 2-15,-8-6 9 16,-9-7 8-16,-7-6 2 0,-8 0 14 16,-5-2 14-1,-4 2 11-15,0 6 9 16,-3 10 11-16,-4 9-5 16,2 11 19-16,5 7-34 0,0 0-34 15,0 17-7 1,5 16-21-16,14 12 21 0,8 4 0 15,-3 7 0-15,4-2 3 16,-4 3-1-16,1-4-2 16,-4-2-59-16,2-4-69 15,-7-15-79-15,-2-11-282 16</inkml:trace>
  <inkml:trace contextRef="#ctx0" brushRef="#br0" timeOffset="471165.7553">3774 16517 1087 0,'0'0'0'16,"0"0"-95"-16,0 0-71 15,102-29 55-15,-62 24-551 16</inkml:trace>
  <inkml:trace contextRef="#ctx0" brushRef="#br0" timeOffset="471722.7242">4131 16508 148 0,'0'0'721'0,"0"0"-655"16,86-8-43-16,-51-2 40 15,-1-4-2-15,2 0-39 16,-2-3-15-16,-7-2 0 15,-8 1-5-15,-10 3 6 16,-9 1 20-16,0 3 8 16,-13 5 5-16,-14 6-20 15,-1 0-15-15,-2 5 8 16,3 16-7-16,10 6 0 16,7 7-4-16,7 3-1 0,3 1-2 15,3 0 1 1,18-6-1-16,6-5 3 15,1-7-1-15,5-9 2 16,3-8-4-16,0-3-5 0,-2-6-6 16,-6-14-8-16,-2-9 12 15,-9-3 7-15,-6-5 0 16,-2 4 2-16,-3-3 15 16,1 5 1-16,1 4 15 15,1 7 0-15,4 9-2 16,7 8-16-16,5 3-15 15,3 7-13-15,4 14 10 16,-4 7-5-16,-1 4 6 16,-9 2-6-16,-3-5 0 0,-6-5-4 15,-6-8-3 1,-2-9 14-16,-1-7 0 0,0 0 2 16,0-7 34-16,0-17 4 15,0-7-16-15,0-1 27 16,0 1-17-16,10-1-22 15,4 2-11 1,8 4-2-16,2 2-29 0,2 10-87 16,1 6-68-16,-4 7-169 15</inkml:trace>
  <inkml:trace contextRef="#ctx0" brushRef="#br0" timeOffset="472607.1186">5087 16336 1055 0,'0'0'150'16,"0"0"-92"-16,0 0-47 15,0 0 7-15,0 0-3 16,0 0-3-16,76 61-12 15,-53-29 6-15,-1-2-9 0,-1-6 6 16,-3-5-1 0,-3-7-2-16,-6-6-5 15,-5-6 5-15,1 0 10 0,-1-8 0 16,-3-12 1-16,2-7 3 16,-3-2 38-16,0 1-2 15,0 3-21-15,0 4-1 16,0 8-17-16,0 7-9 15,0 6 3-15,5 0-5 16,16 6-69-16,3 12 11 16,13 3-18-16,2 0-28 15,4-1-60-15,6-6 9 16,2-5 43-16,3-7 8 16,-7-2 82-16,-8-3 22 15,-7-13 84-15,-12-5 42 16,-9-1 30-16,-8-2-30 15,-3 4-12-15,-6 2-28 16,-12 5-22-16,-6 5-20 0,-4 7-30 16,-2 1 1-16,3 7-15 15,9 14-7-15,14 2 5 16,4 2 2-16,6-3-3 16,21-3 2-16,4-8-54 15,5-6-3-15,-2-5 0 16,-7 0-11-16,-8-16 52 15,-8-3 16-15,-8-1 1 16,-3 1 8-16,0 7 48 0,-3 3 12 16,-5 5-17-1,2 4-34-15,5 1-17 0,1 18-2 16,3 6 2-16,19-1 11 16,11-2-7-1,9-4 3-15,11-8-2 16,9-9-4-16,2-1-1 0,-5-3-6 15,-12-17 1-15,-16-8 4 16,-13-6 2-16,-12-10 0 16,-6-3-1-16,-3-8 1 15,-18-1 6-15,-7 3-5 16,-5 5 14-16,5 12 13 16,5 15 14-16,10 13 0 15,8 8-29-15,5 17-14 0,0 18-10 16,5 13 10-16,19 8 1 15,-1 6-1-15,0 1 2 16,-5 1-4-16,-5-1-51 16,1-6-127-16,-2-6-68 15,4-5-699-15</inkml:trace>
  <inkml:trace contextRef="#ctx0" brushRef="#br0" timeOffset="473266.8854">6961 16399 881 0,'0'0'402'15,"-128"-19"-387"-15,77 19-15 16,20 3 0-16,19 12 1 15,12 5 1-15,13-2-4 16,25-3-69-16,8-11-43 16,6-4 34-1,-6-10-63-15,-10-18 19 0,-9-12 98 16,-14-6 26-16,-13-4 99 16,0-1 40-16,0 5-16 0,-10 6 12 31,2 11-13-31,5 10 9 0,3 9-66 15,0 10-32-15,5 0-28 16,20 27-5-16,8 15 0 0,7 21 0 16,-5 12 1-16,-7 11 2 15,-9 6-3-15,-8 4 3 16,-8-2-6-16,1-1 3 16,-4-5 0-16,0-13-3 15,0-9 4-15,11-12-2 16,7-11-5-16,9-15-21 15,7-11 9-15,12-11-15 16,9-6-7-16,3-2-15 16,2-18-1-16,-6-8 13 0,-2-9 0 15,-13-8-3-15,-14 0 7 16,-19-7 1 0,-6 1-27-16,-31-2 48 0,-26 1 5 15,-19 2 12 1,-18 8 1-16,-3 8 1 0,9 12 51 15,21 8 28 1,27 10-28-16,22 3-3 0,18 1-31 16,0 0-17-16,23 0 8 15,22 5-3-15,18-2 7 16,16-3-14-16,2 0-55 0,-10-16-115 16,-14-15-216-1</inkml:trace>
  <inkml:trace contextRef="#ctx0" brushRef="#br0" timeOffset="473731.5845">8356 16030 1212 0,'0'0'82'0,"0"0"-46"15,0 0-25-15,0 0 1 16,0 0-7-16,0 0 14 16,42 114 12-16,-24-57-13 0,1 3-15 15,5 2 3 1,-3-1-6-16,6-3 2 15,-2-4 5-15,3-9-5 16,-2-10-4-16,-5-10-49 0,0-10-81 16,-7-15-110-16,-5 0-414 15</inkml:trace>
  <inkml:trace contextRef="#ctx0" brushRef="#br0" timeOffset="473887.6339">8372 16244 1177 0,'0'0'83'0,"0"0"-55"0,0 0-24 15,129-29 41-15,-64 26-28 16,6 2-17-16,-6-2-107 16,-16-1-221-16</inkml:trace>
  <inkml:trace contextRef="#ctx0" brushRef="#br0" timeOffset="474040.2277">8756 16191 913 0,'0'0'169'0,"0"0"-167"15,0 0 36-15,0 0 60 16,13 76-9-16,7-47-45 16,7 0-40-16,-1 0-4 15,0-6-39-15,-4-7-239 0</inkml:trace>
  <inkml:trace contextRef="#ctx0" brushRef="#br0" timeOffset="474198.8186">8833 16016 729 0,'0'0'352'0,"0"0"-352"15,0 0-342-15,0 0-71 16</inkml:trace>
  <inkml:trace contextRef="#ctx0" brushRef="#br0" timeOffset="474838.4422">9038 16276 816 0,'0'0'36'16,"0"0"49"-16,0 0-26 15,18 74-4-15,2-62 28 16,2-4-48-16,0-5-27 16,-1-3 7-16,-5 0-10 15,-1-11 4-15,-1-8-1 16,-3-1-8-16,-2-2 6 16,-1 2-2-16,-5 7 22 15,3 6 30-15,-6 5-11 0,6 2-5 16,-3 0-40-1,4 11-8-15,2 9 7 16,4 2 1-16,0-1-3 0,1 0 3 16,0-7 3-16,2-3 1 15,2-9-4-15,-2-2-11 16,0-1-3-16,-3-19-4 16,-4-5 6-16,0-5 11 15,-3 1 1-15,4 2 1 16,-1 5-1-16,-1 10 4 15,0 6 0-15,3 6 11 0,3 0-15 16,5 2 0-16,3 11-3 16,-1 3 3-16,5 0 0 15,2 1-4-15,5-4 4 16,6-6 0 0,7-7-22-16,6 0-3 0,-1-7 12 15,-5-15 13-15,-10-5 4 16,-11-4-3-16,-13-1 2 15,-10 1 6-15,-2 1-3 16,-14 10 5-16,-14 8-10 16,-2 10 4-16,0 2-5 15,5 14 0-15,4 17 0 16,9 7 2-16,9 8 5 16,3 0 18-16,3 1 35 15,16-3-4-15,5-10-16 16,3-8-18-16,4-6-12 0,9-9-1 15,8-1-9-15,12-4-39 16,10-4-181-16,5-2-252 16</inkml:trace>
  <inkml:trace contextRef="#ctx0" brushRef="#br0" timeOffset="474974.0789">10413 16401 963 0,'0'0'414'16,"0"0"-328"-16,0 0-83 15,0 0-3-15,0 0-2 16,0 0-378-16</inkml:trace>
  <inkml:trace contextRef="#ctx0" brushRef="#br0" timeOffset="483021.4045">11315 16779 780 0,'0'0'23'0,"0"0"-23"16,0 0-3-1,0 0 1-15,0 0 0 16,0 0 1-16,0 0-46 0,-20-17 29 16,20 17 18-16,0 0 7 15,0 0 49-15,0 0 16 16,0 0 32-16,0 0-11 16,0 0-15-16,0 0-12 15,0 0-15-15,1-1-3 16,15-2-6-16,12-3-25 15,15-3-14-15,11-1 5 16,6-3-7-16,1-1 5 16,-8-5-2-16,-12 3 1 0,-14 0-4 15,-16 4 0 1,-6-1 1-16,-5 1 16 0,-9 5-13 16,-18 2-2-1,-18 5-3-15,-7 0-11 0,-6 8 8 16,-2 14-1-16,5 4 4 15,12 5 3-15,19 3 0 16,14 0 0-16,10 0 1 16,19-6 1-16,26-3 1 15,13-5-4-15,12-4 1 16,6-7-6-16,3-1 3 16,2-7-79-16,-1-1-100 15,-5-3-195-15</inkml:trace>
  <inkml:trace contextRef="#ctx0" brushRef="#br0" timeOffset="483504.72">12025 16740 830 0,'0'0'215'0,"0"0"-147"15,0 0-67-15,0 0 12 16,0 0 28-16,0 0-28 16,5-4-12-16,46 14-1 15,12-4-71-15,7-4-13 16,-3-2-21-16,-6-2 36 0,-8-13 40 15,-12-5 29 1,-15-4 7-16,-13 0 22 16,-11-2 80-16,-2 4-45 15,-12 5 14-15,-20 0-14 0,-4 7-25 16,-4 7-9-16,5 3 9 16,6 3-29-16,11 18 1 15,8 5-11-15,10 8 1 16,1 4 5-16,28 0-5 15,8 1 2-15,6-1 4 16,-1-5-4-16,-6-2-6 16,-5-1 1-16,-7-2 2 15,-8-1 0-15,-7 0 2 16,-4-2-1-16,-2 3-1 16,-3 0-4-16,0 1 3 15,-3-1 1-15,-14-1 0 0,-7-6 3 16,-5-2-1-16,-9-3 1 15,-5-6 8 1,-2-5 12-16,-2-5 32 16,5 0-18-16,7 0-26 15,10 0 1-15,6-8-12 0,16-2-25 16,3-3-125-16,18-11-251 16</inkml:trace>
  <inkml:trace contextRef="#ctx0" brushRef="#br0" timeOffset="483661.3026">12890 16924 1225 0,'0'0'92'16,"0"0"-92"-16,0 0-58 16,0 0 8-16,0 0-52 15,0 0-389-15</inkml:trace>
  <inkml:trace contextRef="#ctx0" brushRef="#br0" timeOffset="483913.4493">12020 17033 1050 0,'0'0'152'0,"0"0"-152"16,0 0-15-16,0 0-60 15,0 0-39-15,0 0-396 16</inkml:trace>
  <inkml:trace contextRef="#ctx0" brushRef="#br0" timeOffset="489353.4165">14125 16658 1003 0,'0'0'38'0,"-82"-10"-29"15,37 10 8-15,2 6 46 16,1 16 0-16,5 8-40 15,6 7-20-15,8 1 8 16,16-1-11-16,7-4 0 16,21-5 8-16,23-8-7 15,13-10 6-15,4-8 4 0,-1-2-9 16,-6-9 4-16,-11-12 11 16,-13-6 51-16,-12-1 26 15,-10-2-19-15,-8-1-29 16,0 0-23-16,-10 3-21 15,-8 1 2-15,-4 4-4 16,7 4-11-16,6 5-37 16,9-1-113-16,2 1-38 15,26-1-221-15</inkml:trace>
  <inkml:trace contextRef="#ctx0" brushRef="#br0" timeOffset="489765.1186">14349 16359 1075 0,'0'0'102'15,"0"0"-43"-15,0 0 14 16,0 0 33-16,0 0-25 16,0 0-74-16,-11-32-7 15,22 70-9-15,13 12 6 16,6 6 3-16,1-2 0 16,-1 1-4-16,-6-6-8 15,-6-10-48-15,-6-8 9 16,-4-12 16-16,-6-8 17 15,-1-9 3-15,-1-2 15 16,2 0 7-16,7-2 9 0,9-10-13 16,3 1-3-16,7-3 1 15,5 7-2-15,-3 2 1 16,7 5-4-16,-3 0 2 16,-4 7-1-16,-6 12 2 15,-7 1-1-15,-16 2-6 16,-1 1 8-16,-16-3 0 15,-20-3 5-15,-6-2 31 16,-12-5 7-16,-1-1 6 16,6-6-22-16,10 3-25 15,14-6 3-15,16 0-5 16,9 0-89-16,25 0-76 16,23-7-234-16</inkml:trace>
  <inkml:trace contextRef="#ctx0" brushRef="#br0" timeOffset="490074.7062">14989 16643 1188 0,'0'0'91'16,"0"0"-77"-16,0 0 15 16,0 0 3-16,0 0-31 15,0 0-1-15,53 90 2 16,-21-48-2-16,2 1 1 15,-4 3-3-15,-6-2 3 16,-1-1-1-16,-9 3 0 16,-5-4 2-16,-3-2-6 15,-4-7 4-15,-2-10 0 16,0-6-2-16,-17-7 4 0,-10-7-1 16,-11-3 12-16,-8 0 3 15,-4-7 13-15,-1-9-21 16,1-3-1-16,1-9-7 15,1-1-59-15,2-8-140 16,8-5-407-16</inkml:trace>
  <inkml:trace contextRef="#ctx0" brushRef="#br0" timeOffset="490243.7399">14805 16480 1263 0,'0'0'0'16,"0"0"-68"-1,0 0-222-15,0 0 182 0,96 8-161 16</inkml:trace>
  <inkml:trace contextRef="#ctx0" brushRef="#br0" timeOffset="490919.7231">15340 16627 734 0,'0'0'408'0,"0"0"-311"16,0 0-82-16,0 0 35 15,97-29 16-15,-73 18-39 16,-2 3-26-16,-7 2 3 16,-5 4-5-16,-5-1 2 15,-5 3-1-15,-3 0 0 16,-23 0-2-1,-11 15-2-15,-6 8 2 0,2 4 2 16,10 1-2-16,12 0 2 16,13-1 0-16,6-3 3 15,25-5-1-15,19-3 3 16,14-8-5-16,11-6-9 16,3-2-46-16,3-6-29 15,-2-18-9-15,-7-5 8 0,-11-7 56 16,-9-2 29-16,-11-3 5 15,-12 3 0-15,-11 2 40 16,-10 10 18-16,-2 8-2 16,-9 6-13-16,-16 11-29 15,-7 1-11 1,-1 13 1-16,1 14-5 0,6 9 5 16,10 6-3-16,5 6 0 15,11-2 1-15,0-5-5 16,17-6 3-16,11-7-1 0,11-9-2 15,7-11 7 1,6-8-9-16,8-3-22 16,3-21 0-16,-1-9-5 15,-5-4 17-15,-6-9 9 0,-12-3 1 16,-11-6 5-16,-11-3-3 16,-9-2 15-16,-8 1 13 15,0 9-3-15,-21 9-3 16,-1 16 14-16,4 10-11 15,6 13-11-15,5 2-6 16,4 17-10-16,3 18-1 16,0 13 1-16,6 11 5 15,18-1-3-15,4 1 1 16,0-3-3-16,-3-3 1 16,-3-6-1-16,-2-3-10 0,0-7-115 15,-8-11-37-15,-5-11-203 16</inkml:trace>
  <inkml:trace contextRef="#ctx0" brushRef="#br0" timeOffset="491269.5476">16194 16646 938 0,'0'0'124'15,"102"-12"-97"-15,-30 8-23 16,8 0 6-16,2-4 22 15,-7-4-31-15,-9-1 1 0,-11-4 2 16,-18-1-4 0,-15-3 0-16,-12 4 1 0,-10-2-1 15,-7 5 10-15,-11 4 7 16,-2 7 3-16,3 3-14 16,8 12-2-16,9 14-4 15,0 9 5-15,15 1-3 16,5 2 4-1,0-1-2-15,-3-3 9 0,-5-4 30 16,-6-6 13-16,-6-7 5 16,0-4-1-16,-24-4-46 15,-13-5 4-15,-17-4-4 16,-10 0-14-16,-5 0-12 16,3-3-198-16,8-10-293 15</inkml:trace>
  <inkml:trace contextRef="#ctx0" brushRef="#br0" timeOffset="494202.7693">17633 16086 1102 0,'0'0'79'0,"0"0"-36"16,0 0-4-16,0 0 48 15,0 0-17-15,0 0-57 0,58 40-13 16,-29 21-2-16,-1 12 2 16,-3 12 0-16,-6 5 0 15,-4 5-1-15,-4-2 6 16,-5 0-5-16,-2-8 1 15,-1-5 4-15,5-7-8 16,5-7 3-16,2-6 0 16,7-11-3-16,5-10 4 15,0-8-1-15,3-7 0 16,-3-8 0-16,1-6-1 16,4-8-7-16,-2-2-7 0,2-2 3 15,5-13-20 1,1-7 3-16,-2-6 2 0,-5-4-31 15,-10-11 6-15,-11-4 8 16,-10-2 15-16,-15 0 15 16,-31 3-8-16,-18 3 16 15,-12 1 3-15,-14 2 6 16,-1 3 0-16,8 7 10 16,12 6 29-16,22 5 21 15,23 9-13-15,21 4-4 16,5-2-1-16,31 3-37 15,26-6-8-15,18 4-6 16,13-2-9-16,6-2-29 16,0 1-17-16,-8-4 29 0,-11-4 26 15,-20 0-6-15,-16-1 12 16,-18 5 2-16,-15 1 7 16,-6 3 46-1,0 3 2-15,-14 2-28 0,-10 5-8 16,-7 0-18-16,-2 10 9 15,5 9-12-15,7 4 0 16,9-2 1-16,11-3 3 16,1-1-4-16,13-7 8 15,11-4-8-15,6-6 10 16,1 0-7-16,-6-2-2 16,-2-15 4-16,-8-5-3 15,-4-2 4-15,-7 0-1 16,-4 2-1-16,0 5 1 0,0 9 5 15,0 3 14-15,-4 5 0 16,3 2-24-16,-1 19-4 16,2 9-2-16,0 2 8 15,7-2-4-15,15-4 2 16,12-5 0-16,8-11 3 16,10-6-3-1,1-4 0-15,-3-10-3 0,-8-15-21 16,-8-6 15-16,-10-7 2 15,-7-7 6-15,-11-2 1 16,-6-7 2-16,0-1 1 16,-11 4 0-16,-5 9 3 15,1 11 5-15,-2 12 16 16,8 10-16-16,2 9 6 16,-3 0-16-16,1 16-1 0,1 18 0 15,2 10 1-15,6 8-5 16,0 4 4-16,12-2 0 15,12-2-3-15,9-9 8 16,4-10-10-16,7-9-4 16,3-14-38-16,0-10 15 15,-4 0 0-15,-5-22 18 16,-5-9 9-16,-6-7 10 16,-6-5-5-16,-11-2 3 0,-7-3 1 15,-3 3 2-15,0 5 7 16,-13 8 5-16,-3 11 14 15,2 11-3-15,1 10-14 16,4 6-15 0,3 23-7-16,4 14 6 15,2 8-1-15,6-1 1 0,13 0 0 16,4-8 2-16,4-6-2 16,3-11-6-16,3-10-44 15,4-8 9-15,1-7 17 16,1 0 12-16,-4-16 11 15,-4-8 4-15,-6-5 0 0,-8-1 6 16,-4 1 8-16,-7 5 24 16,-4 6 14-16,-2 6-17 15,0 8 11-15,0 4-21 16,4 0-14-16,5 8-13 16,2 14-13-16,4 5 13 15,1 1 0-15,-2 0 2 16,0-2-9-16,0-1 3 15,-3-3-70-15,2-5-88 16,-7-11-135 0</inkml:trace>
  <inkml:trace contextRef="#ctx0" brushRef="#br0" timeOffset="494358.3704">19421 16158 1028 0,'0'0'0'0,"0"0"-184"16,0 0-125-16</inkml:trace>
  <inkml:trace contextRef="#ctx0" brushRef="#br0" timeOffset="495204.1266">19648 16346 1019 0,'0'0'14'0,"0"0"-10"0,0 0 10 0,11 77 33 15,7-59 2-15,-2-1-32 16,2-7-17-16,-4-5 10 16,2-5-8-16,-5 0 6 15,-1-2 4-15,-3-13 2 16,-4-2 31-16,-1 1 6 15,-2 1-15-15,0 5 0 16,0 5-8-16,0 5-11 16,1 0-17-16,7 6-17 15,5 13 14-15,7 4 0 16,5 1-11-16,6-3-38 16,8-5-19-16,7-1-5 0,9-8-33 15,3-7 21-15,-3 0-4 16,-5-9 92-1,-9-12 15-15,-12-5 68 0,-8-3 0 16,-10-1 15-16,-11 4-14 16,0 5-11-1,-17 2-25-15,-8 9-17 0,-7 7-28 16,1 3 3-16,4 10-6 16,5 16-1-16,11 4-1 15,8 0 1-15,3-2-1 16,3-8-8-16,14-4-42 15,-2-10 5-15,1-6-1 0,-5 0 27 16,-4-4 13 0,-1-9-3-16,-3-1 11 0,-3 1 3 15,0 6-1-15,0 3 14 16,0 4 9-16,0 0-9 16,0 15-16-16,0 12 0 15,6 10 2 1,3 4-2-16,2 8-1 0,2 4 1 15,-1 7 0-15,1 2 0 16,-4 1-3-16,0 4 6 16,-4 1-1-16,-2 1 2 15,-3-3 5-15,1-3 17 16,-1-5-8-16,0-10 0 16,0-11 13-16,-15-13-6 15,-13-13 6-15,-14-11 3 0,-16 0-11 16,-14-18-2-16,-7-15-17 15,-6-8 2-15,3-12-12 16,15-5 3-16,25 0-23 16,27 2 15-16,21 7 3 15,45 4 6-15,31 12-60 16,18 2 14-16,7 3 46 16,-8 3 1-16,-16 3 1 15,-19-1 7-15,-19 4-4 16,-18-1 8-16,-19-1-11 15,-8-1-18-15,-19-3-94 16,-19-2-114-16,-5 1-280 0</inkml:trace>
  <inkml:trace contextRef="#ctx0" brushRef="#br0" timeOffset="499403.7554">21196 15940 662 0,'0'0'122'0,"0"0"-46"0,0 0 13 15,-11-75 40 1,11 65-19-16,0 3-32 16,0 4-18-16,0 1-13 0,8 2-15 15,8 0-4 1,7 13-26-16,6 15 0 16,3 14 14-16,-1 9-7 0,-4 10 1 15,-6 7-1 1,-5 7-8-16,-4 5 0 0,-5 1 0 15,-2 2-1-15,0-7 4 16,0-4-4-16,0-8 0 16,2-5 0-16,1-12-18 15,2-9 9-15,1-4-6 16,4-7 1-16,2-11 12 16,7-1-8-16,5-7 9 0,6-2-11 15,9-4-15 1,3-2 9-16,3 0-23 0,-1 0 2 15,-6-10 20-15,-3-7-9 16,-10-2 18 0,-13-4 5-16,-14-5 0 15,-3-3 2-15,-24-3-4 0,-21-1 5 16,-14-2-2-16,-16-2 4 16,-15-3 0-16,-7 3 0 15,3-2 4-15,14 6 30 16,22 7 15-16,23 5-10 15,18 9 11-15,15 3-29 0,2 2-1 16,33 2-20 0,21 2-2-16,11 5 1 0,11 0-12 15,-4 0-38 1,-5 0-43-16,-12 0-52 0,-11 0-64 16,-15 0-18-16,-12 0-154 15</inkml:trace>
  <inkml:trace contextRef="#ctx0" brushRef="#br0" timeOffset="500142.5407">21748 16323 311 0,'0'0'279'15,"0"0"-91"-15,0 0-85 16,-9-84 30-16,9 71-22 16,0 2-12-16,1 4-56 15,14 3-19-15,8 4-5 16,5 0-16-16,5 1 4 0,0 17-5 16,-5 3-1-16,-4 5-2 15,-11 2-3-15,-6-3-7 16,-7-2 6-16,0-7-20 15,-11-4 17-15,-1-6 5 16,-2-6-2 0,5 0 5-16,0-6 4 0,3-12 4 15,1-2 23-15,5-3-13 16,0 0 4-16,8 0 10 16,15 2-22-16,8 4-6 15,6 5-4-15,2 1 0 16,2 7-3-1,-4 3 3-15,-2 1 0 0,-7 0-5 16,-5 3 1-16,-3 4 3 16,-2 1-23-16,1-1-15 0,-1-3 5 15,0-1-7-15,0-3-2 16,-6 0 28 0,-1 0-3-16,-5-2 18 0,-4-6-2 15,-2 2 2-15,0-3 3 16,0 0-3-16,0 2 7 15,-6 2 7-15,2 2-8 16,2 0 20-16,1 3-11 16,1 0-8-16,0 0 5 15,0 0-9-15,0 0 9 16,0 3 13-16,13 3 0 16,5-4-1-16,9-2-7 0,4 0-9 15,2 0 6 1,-2 0-11-16,-5-5-3 0,-9-1 12 15,-6-4-12-15,-6-1 10 16,-5-1-3-16,0 1-5 16,-13 1 9-1,-9 4-10-15,-5 3-1 0,1 3 0 16,1 0-5-16,6 12 4 16,7 6-6-16,3 2 6 15,9 4 1-15,0 1 1 16,18-2 5-16,7-1 1 15,4-1-5-15,4-6 4 0,-1-2-6 16,3-3 1-16,-1-5-1 16,-4-2-17-16,-2-3-48 15,-2 0-40-15,-4 0-43 16,1 0-27-16,-4-6-9 16,-3-5-229-1</inkml:trace>
  <inkml:trace contextRef="#ctx0" brushRef="#br0" timeOffset="501346.9671">22853 16212 838 0,'0'0'73'16,"0"0"-58"-16,0 0 17 16,0 0 64-16,87-20-46 15,-69 15-36-15,-4-1-4 16,-1-2-8-16,-9-4 17 0,-1 1 7 15,-3-3 4 1,-3 1-5-16,-12 2-20 0,-7 1 6 16,-5 6 4-16,-3 4-12 15,0 0 12-15,0 8-1 16,8 13-4 0,4 4 9-16,9 4-2 0,9 3-4 15,4-2 9-15,28-3-9 16,8-6 5-16,9-10-11 15,5-7-2 1,0-4 9-16,1-1-14 0,0-18 0 16,-4-8 0-16,-9-6-15 15,-11-6 15-15,-10-6-5 16,-11-8 5-16,-10-6-2 16,0-6 7-16,-12 6-5 15,-7 11 8-15,1 17-1 0,8 16 28 16,4 13 0-1,3 2-29-15,3 15-6 0,0 21-6 16,0 13 6-16,0 8 7 16,7 3-7-1,2-1 2-15,-2-5-2 0,1-7 0 16,0-3-4-16,1-8 4 16,5-7-12-16,3-7-53 15,4-10-37-15,-1-6-13 16,0-6-29-16,1 0-4 15,-8-15 96-15,2-8 49 0,-7-1 3 16,-1 1 29-16,0 5 52 16,-2 6 39-16,-2 6-18 15,-3 2-26-15,3 4 4 16,3 0-41-16,6 0-31 16,6 12 2-16,7 7-7 15,6-1 1-15,7-2-4 16,2-5-1-16,-1-5 0 15,-3-6-31-15,-8 0 7 16,-6-19 20-16,-8-4 3 16,-10-5 2-16,-4-3 1 15,0 0 9-15,-7 0 14 16,-12 5 4-16,-1 3-5 16,2 10-3-16,8 7-3 15,4 6 10-15,4 7-27 0,2 23 5 16,0 13-7-1,9 12 4-15,12 9 1 0,2 5-3 16,0 6-1-16,4 3 1 16,0 1 0-16,1 2 0 15,-1-2 0-15,-4-2 0 16,-3-3 0-16,-6-1-1 16,-5 0 3-16,-9-2-4 15,0-5 1-15,-9-13 1 16,-15-14-1-16,-13-19 4 15,-13-14-3-15,-14-6 1 16,-13-20 0-16,-4-22 4 0,4-8-3 16,14-8-1-1,21 3 7-15,23 3-5 0,19 3 7 16,21 7-1-16,34-3-8 16,21 0 2-16,20 2-2 15,12-1 9-15,1 0 10 16,-7 5-11-16,-16-1 10 15,-21 6-17-15,-33 4-2 16,-30 3-28-16,-17 5-133 16,-45-3-143-16,-22-1-365 15</inkml:trace>
  <inkml:trace contextRef="#ctx0" brushRef="#br0" timeOffset="504135.6213">18095 17493 1052 0,'0'0'117'0,"0"0"-70"15,0 0 37-15,0 0 6 0,0 0-50 16,0 0-40-16,0 0 0 16,-5 55 11-16,18-24-8 15,2-5-1-15,6-1 4 16,8-1-2-16,7-8 2 16,5-2 3-16,2-7-8 15,-4-5 6-15,-4-2-4 16,-6 0 1-1,-7-13 5-15,-8-7-7 0,-6-6 3 16,-5-4 7-16,-3-5 9 16,0 0 7-16,-3 3-21 15,-8 3 7-15,0 7 6 16,3 8-15-16,3 7 13 16,3 4-4-16,2 3-12 15,0 0 1-15,0 6-3 16,2 10-3-16,13 8-2 15,1-1 10-15,3 3-5 0,1 0 0 16,-2-1-6-16,1-3-5 16,2-1-38-16,2-3-30 15,0-4-67-15,4-8-13 16,0-6-127-16,-3 0-302 16</inkml:trace>
  <inkml:trace contextRef="#ctx0" brushRef="#br0" timeOffset="504870.7773">18706 17479 57 0,'0'0'837'0,"0"0"-723"0,0 0-32 16,0 0 53-16,0 0-20 15,0 0-65-15,-9-42-50 16,9 61-11-16,13 6 11 16,0 3 7-16,5-1-4 15,-1-4-3-15,0-3 0 16,0-7-3-16,-1-6-8 15,-1-7-8-15,-1 0 19 16,-4-3 0-16,-1-12 3 16,-4-5 1-16,-1 1 2 15,-1 1 3-15,-3 3 21 16,1 5-8-16,1 3-2 16,3 5-2-16,4 2-16 0,7 0-2 15,7 12-2-15,5 4-5 16,5 4 6-16,4 0-21 15,5-3-23-15,3-1 6 16,2-5-11 0,2-2-6-16,-2-9 20 0,-7 0 16 15,-3-2 19-15,-7-15 0 16,-6-4 2-16,-5-6 11 16,-7-3 22-16,-9 1 10 15,-3 2 15-15,-4 6-10 16,-17 7-6-16,-8 5-16 15,0 9-10-15,2 0 10 0,3 13-18 16,10 14 0-16,7 4-3 16,7 2-4-16,0 0-2 15,12-5 0-15,10-6 0 16,4-10-3-16,4-5 1 16,0-7-10-16,1 0-1 15,-1-15-1-15,-5-11 11 16,-7-8-7-16,-8-7 9 15,-4-8-1-15,-6-2 4 16,0-6-1-16,-3 2 4 16,-12 2-3-16,0 8 15 15,5 13 24-15,2 12 1 16,4 9 0-16,4 11-16 16,0 0-7-16,6 15-17 15,18 19 3-15,10 11-5 16,2 7 0-16,-2 4 1 0,-4-2-1 15,-9 1 3-15,-3-4-6 16,-3-2-1-16,-2-2-54 16,2-6-28-16,2-7-101 15,-2-13-53-15,-4-13-315 16</inkml:trace>
  <inkml:trace contextRef="#ctx0" brushRef="#br0" timeOffset="505442.4557">19817 17555 994 0,'0'0'136'16,"0"0"-117"-16,0 0-13 16,0 0 92-16,87-41-12 15,-71 31-59-15,-4-2-9 16,-6 0 5-16,-4 0 6 15,-2-1 7-15,-2 1-4 16,-15 5-29-16,-3 1 5 16,0 6 3-16,-1 0-11 15,1 6 16-15,4 12-15 16,3 7 5-16,7 5 7 16,6-1-13-16,0 1 8 0,8-3-8 15,12-6 1-15,3-7 7 16,3-6-7-1,0-8 0-15,3 0-1 0,0-7-16 16,1-13 10-16,-1-7-9 16,-6-5 6-1,-4-2 6-15,-3 1 5 16,0 0-2-16,-1 4 0 0,3 6 7 16,-2 6-10-16,4 8 3 15,-2 9 0-15,1 0-3 16,0 6-3-16,-8 18 2 15,-7-1 3-15,-4 6-8 0,-3 2 7 16,-17 2 0-16,-3-2 2 16,4-3-3-16,5-6 9 15,8-6-6-15,6-3 9 16,4-5-8-16,24-2 24 16,15-6-9-16,13 0-15 15,9 0 5-15,5 0-6 16,5 0-27-16,8 0-109 15,3 0-90-15,2-8-241 16</inkml:trace>
  <inkml:trace contextRef="#ctx0" brushRef="#br0" timeOffset="505935.9498">21352 17389 1030 0,'0'0'41'0,"-92"-12"-32"16,44 12-5-16,6 6 72 15,11 15-16-15,13 1-44 16,13 3-8-16,5-3-8 16,9-3 0-16,15-7-1 15,3-7-16-15,-3-5-17 16,2 0 8-16,-7-4-7 0,-3-15 27 15,-2-5 5 1,-5 0 2-16,0-2 6 16,-2 7 21-16,-1 2 13 15,-2 8 17-15,-1 5-21 16,4 4-3-16,3 0-34 0,2 17-4 16,3 13 3-16,0 7 2 15,-2 6 1 1,-4 5-2-16,-5-2 3 0,-2-1-3 15,-2 1 0-15,0 2 0 16,0-5 47-16,-3-3-3 16,-12-7 2-16,-5-13 2 15,-9-9-15-15,-11-11 7 16,-8 0-8-16,-4-8-21 16,4-9 1-16,8-5-11 0,14-2-1 15,13-4-13 1,13 0-65-16,3 2-117 0,27-2-83 15,14 3-102 1</inkml:trace>
  <inkml:trace contextRef="#ctx0" brushRef="#br0" timeOffset="506591.309">21625 17452 931 0,'0'0'95'15,"0"0"-17"-15,68-85-9 16,-63 55 25-16,-5 1-10 15,-7 1-43-15,-21-1-16 0,-7 7-6 16,-4 2 11-16,7 10-11 16,3 9-19-16,12 1 0 15,8 8-6-15,9 17 0 16,0 3 3-16,22 3 5 16,12 2-2-1,4-2 2-15,-3-2 1 16,-9-3-6-16,-10-5 3 0,-12-4 0 15,-4-3-5-15,-7-5 9 16,-21 0-4-16,-7-7 0 16,-3 2 3-16,8-2-3 15,10-2 0-15,14 5 1 16,6 2-1-16,20 3 3 16,24 3 0-16,12 1-3 15,11-5-79-15,-5-3 2 16,-1-6 1-16,-5 0 31 0,-4-9 42 15,-11-11 0-15,-15-6 3 16,-11-3 26-16,-15 0 6 16,0 3 26-16,-27 7-25 15,-10 3-10-15,-5 6-9 16,2 10-7-16,9 0-5 16,7 2-2-16,12 13-5 15,9 5 0-15,3 0 2 16,0-2 3-16,18-9 4 0,1-4 4 15,3-5 2 1,-2 0 2-16,-2-7-11 0,-6-9 8 16,-4-1-8-1,-4-1 3-15,-4 3 6 16,0 5 9-16,0 4 20 16,0 6 0-16,0 0-32 0,0 3-7 15,6 17-11-15,6 8 11 16,1 5 0-16,5-1 0 15,0-1-3-15,-2-3-28 16,2-5-101-16,1-7-41 16,1-8-193-16</inkml:trace>
  <inkml:trace contextRef="#ctx0" brushRef="#br0" timeOffset="506979.2833">22200 17329 960 0,'0'0'121'16,"0"0"-83"-16,0 0-34 15,0 0 17-15,0 0 33 16,0 0-26-16,-5 89-26 16,23-59 5-16,1-5-6 15,2-8 0-15,-1-7 5 16,-2-5-5-16,-2-5 1 15,-1 0 12-15,0-12-11 0,1-8 5 16,-2-4-7-16,1-1 0 16,-2-1 29-16,5 1-8 15,-1 4 1-15,2 6 15 16,1 3-2-16,-1 8 11 16,-2 4-19-16,-1 0-15 15,-2 6-4-15,-2 10-8 16,-3 4 3-16,-3 1-4 15,-4 1-1-15,-2 1-4 16,0-1 5-16,0 0-39 16,-6-5-83-16,0-3-58 15,-2-9-243-15</inkml:trace>
  <inkml:trace contextRef="#ctx0" brushRef="#br0" timeOffset="507308.8314">22329 17001 975 0,'0'0'56'15,"0"0"-56"-15,99-70-46 16,-56 61-24-16,-3 5 30 16,-7 4-73-16,-6 0-135 15,-5 0 17-15,-8 0 231 16,-5 6 133-16,-3 0 36 0,-5 4-36 15,1 6-7 1,1 9 9-16,0 7-36 0,-2 9-13 16,2 3-24-1,2 6-11-15,1 0-13 0,2-3-14 16,2 0-21 0,-3-4 1-16,-1-1-3 0,1-3-1 15,-4-4-14-15,2-7-90 16,-1-11-119-16,-2-9-148 15</inkml:trace>
  <inkml:trace contextRef="#ctx0" brushRef="#br0" timeOffset="508100.9958">22612 17292 861 0,'0'0'129'0,"0"0"-60"15,0 0 18-15,0 0-43 16,0 0-19-16,0 0-20 15,108 18-3-15,-78-5-2 16,-6-2 0-16,-3-5-1 16,-6-5-9-16,-5-1-4 15,-2 0 14-15,-4-12 0 16,-1-5 3-16,2 3 6 16,-2 0 13-16,-2 3 13 15,2 5 18-15,-1 4-12 16,-1 2-16-16,2 0-25 15,3 0-5-15,4 5-3 16,2 9 6-16,2 2 2 16,2-2 0-16,-2-3 0 0,1-3 0 15,-2-7-1-15,3-1 1 16,1 0 9-16,-1-5-8 16,-4-12 6-16,0 3-2 15,-4-7-2 1,-5 2-3-16,-3 0 0 0,0 4 0 15,0 2 1-15,0 4 1 16,-8 8 11-16,-2 1-13 16,1 3-5-16,-2 22-1 15,4 4-4-15,0 11 10 16,7 11-2-16,0 6 4 16,0 4 2-16,0 2-4 15,0 0 0-15,0 0-1 0,0 7 2 16,11-1 0-16,3 6 10 15,5 1 1-15,-2 3 5 16,-1 6 21-16,1 1-11 16,-6-6 12-16,-3-4-14 15,-5-11-15-15,-3-12 3 16,0-11-11-16,-6-15-1 16,-7-10 0-16,-4-17-1 15,-10 0 0-15,-7-20 6 16,-14-22-5-16,-11-21-1 15,-7-14-1-15,2-9-13 16,11 7 4-16,16 16 4 0,27 14 5 16,10 17 1-16,31 5-6 15,26 1-1 1,16 0 2-16,10-3 4 16,8 1 1-16,-1-1 0 0,-12-2 3 15,-13-1-3-15,-20-1 1 16,-25 0 8-16,-18-1-5 15,-4 1 1-15,-30-6-5 16,-11 3-3-16,-5 2-9 16,-1 7-130-16,13 5-96 15,14 6-293-15</inkml:trace>
  <inkml:trace contextRef="#ctx0" brushRef="#br0" timeOffset="508256.5794">23521 17568 470 0,'0'0'0'16,"0"0"-244"-16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8T04:59:32.86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3816 5172 1216 0,'0'0'26'0,"0"0"-16"15,0 0 17-15,0 0 26 16,0 0-25-16,0 0-27 16,0 0-1-16,52 33-1 15,-22 4 0-15,-6 5-4 16,-2 0 5-16,-4-3-7 16,0-4-22-16,-3-6 0 0,-3-9 6 15,-4-8 22-15,-3-8-4 16,-3-4 10-16,-1 0 3 15,1-18 91-15,-2-11-73 16,0-4 3-16,0-5 45 16,0-2-35-16,0 2-15 15,0 1-18-15,0 6 5 16,3 6-11-16,4 6-6 16,-1 7 2-16,6 8-59 0,2 4-80 15,5 5-64 1,2 16-39-16,1 6 7 15</inkml:trace>
  <inkml:trace contextRef="#ctx0" brushRef="#br0" timeOffset="454.1325">4484 5329 522 0,'0'0'258'0,"81"-45"-170"15,-50 17-9-15,-2-1-1 16,-10-3 44-16,-7 4-21 15,-9 0-33-15,-3 5-5 16,0 4-13-16,-15 4-6 16,-4 7-17-16,-5 8-27 0,-2 0-3 15,-5 24-13-15,-3 13 6 16,4 6 6-16,12 4 4 16,12-2 0-1,6-2-2-15,15-8 0 0,21-8 2 16,13-10 0-16,9-12-8 15,3-5 4-15,-1-5-29 16,-9-20 29-16,-5-7-1 16,-12-6 10-16,-8-7-3 15,-10-4 2-15,-6-3-4 16,-8 0 22-16,-2 6 0 16,0 10 9-16,0 11 19 15,-5 14-18-15,1 7-8 16,4 4-24-16,0 0-5 0,0 21-1 15,0 16-15-15,4 13 21 16,7 7 0-16,4 1-4 16,4-5-11-16,2-2-45 15,4-7-66-15,5-10-40 16,3-14-189-16</inkml:trace>
  <inkml:trace contextRef="#ctx0" brushRef="#br0" timeOffset="777.5683">5266 5099 822 0,'0'0'293'15,"0"0"-226"-15,0 0-34 16,0 0 33-16,-91-49-14 16,76 77-52-16,5 10-10 0,7 9 10 15,3 0 0-15,13-4 0 16,21-6 3-16,10-9-3 15,5-11-10-15,-3-11-21 16,-7-6 0-16,-10-3 31 16,-12-18 5-16,-8-5 27 15,-7-5 40-15,-2-4-5 16,-6-2-3-16,-16 2-9 16,-8 4-37-16,-3 6-7 15,3 9-11-15,6 13-12 16,3 3 10-16,8 8-57 0,13 22-84 15,15 6-12-15,25-2-139 16,14-5-359-16</inkml:trace>
  <inkml:trace contextRef="#ctx0" brushRef="#br0" timeOffset="1181.2927">5806 5132 1164 0,'0'0'92'15,"0"0"-65"-15,0 0 11 16,-95-38 33-16,69 42-67 16,4 23 0-16,6 8-8 0,13 6 2 15,3 3 2-15,19-3-5 16,20 0 9 0,7-9-8-16,3-11 0 0,2-9-38 15,1-9 12-15,-4-3 6 16,-2-9 24-16,-7-12 2 15,-9-8 0-15,-8-3 32 16,-10-2 11-16,-6-2-6 16,-4 0 9-16,-2 6 2 15,0 7-7-15,0 10-3 16,-3 7-24-16,1 6-12 16,2 0-4-16,0 19-28 15,0 12 20-15,8 8 4 16,6 0 4-16,3-2 0 15,2-5-3-15,-1-2-11 0,3-10-30 16,0-4-53-16,-2-13-115 16,-8-3-176-16</inkml:trace>
  <inkml:trace contextRef="#ctx0" brushRef="#br0" timeOffset="1320.6788">5934 4863 1200 0,'0'0'0'15,"0"0"-101"-15,0 0-89 0,108-13-35 16</inkml:trace>
  <inkml:trace contextRef="#ctx0" brushRef="#br0" timeOffset="1498.9696">6326 4861 188 0,'0'0'974'0,"0"0"-947"16,0 0-25-16,0 0 96 15,0 96-18-15,7-52-16 16,9 8-47-16,5 4-13 16,3-2 4-16,0-2-8 0,-2-4-49 15,-1-8-116 1,-7-9-117-16,-7-9-459 0</inkml:trace>
  <inkml:trace contextRef="#ctx0" brushRef="#br0" timeOffset="2194.9585">6357 5229 1236 0,'0'0'102'15,"0"0"-48"-15,0 0 35 16,0 0-21-16,0 0-60 15,91-69-8-15,-45 69 0 0,-1 0-17 16,-2 0-41 0,-9 8-16-16,-7 2-47 0,-10-4 41 15,-10-4 46-15,-4 3 28 16,-3 1 3 0,0 0 5-16,0 2-2 0,0 4 18 15,-3 1 1-15,3 2 17 16,0-2-14-16,0 2-22 15,15-3 19-15,13-2-16 16,10-4 10-16,14-6-2 16,9 0-7-1,0-10 8-15,-4-9-12 0,-17-6 4 16,-15-3 63-16,-9-3-5 16,-12-2 6-16,-4 3-20 15,0 2-23-15,-12 4 1 16,0 11-16-16,0 7-6 0,5 6-8 15,1 1 4-15,-2 23-14 16,1 16 13-16,7 13-11 16,0 14 11-16,10 9-1 15,18 10 2-15,4 10-3 16,7 8 5-16,1 17-2 16,9 5 0-16,1 6 5 15,2-2-7-15,0-15 2 16,-9-18 0-16,-13-26-1 15,-21-26 3-15,-12-23-2 16,-45-22 1-16,-28-5 3 0,-27-36 0 16,-22-19-4-1,-5-12 2-15,12-5 1 16,29 5 2-16,40 5-5 16,38 1 0-16,14-1 0 0,52 3-1 15,30 10-2-15,23 10 3 16,8 12-8-16,2 9 2 15,-21 4 6-15,-22 5-2 16,-25 2 4-16,-25-2-7 16,-20 1-13-16,-5-1-46 15,-36-2-174-15,-13-2-143 16</inkml:trace>
  <inkml:trace contextRef="#ctx0" brushRef="#br0" timeOffset="4360.3697">8554 5215 1221 0,'0'0'63'0,"0"0"-29"15,0 0-32-15,0 0 76 16,0 0 4-16,0 0-74 0,-122-52-8 16,71 84-7-1,-1 9 7-15,9 4 0 0,18 1-3 16,17-4 2-16,8-2 1 16,36-8 0-16,16-9 0 15,18-11 0-15,11-10-8 16,-2-2-27-16,1-22-33 15,-14-10 8-15,-12-10 35 16,-17-9 13-16,-13-6 9 16,-14-4 6-16,-10-4 0 15,0 5 42-15,-16 7-1 16,-8 9 31-16,3 10-26 16,3 13-22-16,6 9 3 15,8 10-20-15,2 2-10 16,2 17-14-16,0 20-10 0,2 13 23 15,14 10 1-15,5 6 0 16,3-4 2-16,1-6-2 16,-5-8-2-1,-1-7-25-15,-7-14-35 16,0-10 25-16,-6-11-14 0,-3-6 48 16,2-6 3-16,3-18 15 15,0-8-7-15,1-4 11 16,-3-2 9-16,4 4 5 15,-2 4-4-15,-1 5-4 16,-1 8 12-16,3 7-18 16,0 7-4-16,3 3-13 0,7 3-2 15,7 18-2-15,2 10-2 16,-4 3 0-16,-2 4-2 16,-5-1 0-16,1-2-38 15,1-6-13-15,8-5-28 16,7-7-22-16,7-8-10 15,5-9-41-15,2 0 25 16,-1-12 50-16,-5-12 83 16,-3-9 6-16,-8-3 73 15,-4-5 49-15,-9 4-12 16,-8 3-20-16,-8 4 3 16,-2 6-27-16,-3 6-6 15,-19 7-15-15,-7 10-39 16,-11 1-12-16,-5 8-1 0,2 19-10 15,12 7 10-15,9 2-10 16,12 4 11-16,10-5-1 16,7-3 4-16,26-8-7 15,9-7-14-15,3-12-23 16,0-5 13-16,-11-3 8 16,-1-17 20-16,-9-5 10 15,-9-6 14-15,-4-1 33 16,-6-1 0-16,-5 3-5 15,0 7-6-15,0 9-25 16,0 6 8 0,0 8-14-16,0 0-15 0,3 4-2 15,5 19-16-15,3 8 17 16,3 5-10-16,-2 4 2 16,3-2-56-16,0-2-24 0,1-8-117 15,6-9-111-15</inkml:trace>
  <inkml:trace contextRef="#ctx0" brushRef="#br0" timeOffset="5162.7476">9839 5123 1137 0,'0'0'78'0,"0"0"-37"15,0 0 52 1,0 0-18-16,0 0-75 15,0 0-14-15,0 0 14 0,79 71 0 16,-58-37-3-16,-5-3-27 16,-2-6-28-16,-7-5-15 15,-2-8 24-15,-2-7 6 16,0-5 43 0,1 0 3-16,2-12 6 0,0-11 8 15,3 0 22-15,0-4 6 16,1 2 6-16,-1 0-8 15,-1 6 6-15,-2 5-7 16,3 7-23-16,-2 7-2 16,4 0-17-16,5 6-12 0,8 14 8 15,0 3 1-15,6 3 3 16,0-2-1-16,1-2-47 16,10-5-11-16,3-9-23 15,0-4 37-15,-3-4 35 16,-8-6 1-16,-8-15 9 15,-5-3 23-15,-9-4 17 16,-6 2 48 0,-5 2-13-16,0 3-37 0,-16 6 12 15,-3 5-33-15,0 10-14 16,1 0-3-16,2 13-18 16,4 14 8-16,2 7-1 15,4-1-15-15,6-2-2 16,0-9-36-16,0-5 19 15,1-8 2-15,9-9-36 0,1 0 32 16,1-9 26-16,3-11 17 16,-5-6 4-16,-2-3 9 15,-1 0 37-15,-4 3 14 16,0 6-3-16,0 7 28 16,0 7-43-16,3 6-27 15,7 2-15-15,5 23-16 16,9 14 16-16,6 15-5 15,3 13 10-15,5 9-7 16,0 16 2 0,1 8-1-16,-4 5-5 0,-5-5 10 15,-10-17-4-15,-15-23 25 0,-8-26-17 16,-31-22 32 0,-32-12 19-16,-20-10-20 0,-13-26-15 15,-6-15-22-15,8-8-2 16,19 0 0-16,26 3-53 15,34 6-56-15,21 2-115 16,46 0-235-16</inkml:trace>
  <inkml:trace contextRef="#ctx0" brushRef="#br0" timeOffset="5711.3012">10812 5360 681 0,'0'0'652'15,"0"0"-569"1,0 0-66-16,0 0 18 0,92-49 47 15,-60 38-68-15,3-3-8 16,3 1-9-16,-3-3 6 16,-5-2 2-1,-7-1-5-15,-9-3 8 0,-6 2-8 16,-8 2 2 0,0 3-2-16,-12 2 23 0,-13 6-19 15,-7 7-3-15,-5 0-1 16,0 9-8-16,10 14 7 15,6 6-6-15,13 5 6 16,8-1-9-16,8 0 13 16,23-1-3-16,10-8 2 0,8-7 0 15,2-10-4 1,4-7-24-16,3 0-29 16,-1-17 25-16,-7-9 6 0,-6-6 16 15,-13-6 4-15,-12-2 8 16,-8-5 4-16,-10 2 12 15,-1 0 2-15,0 9 23 16,-6 11-26 0,-1 11 1-16,3 8-11 0,4 4-9 15,0 0-6-15,4 17-40 16,12 14 31-16,11 7 12 16,3 5 3-16,0-3 0 15,-2-1 0-15,-4 0 3 0,-6-5-7 16,-6-6 4-1,-8-5 0-15,-4-5 24 0,0-5-11 16,-8-3 17-16,-15-2-1 16,-10-1-21-16,-13-6 4 15,-6-1-12-15,1 0-17 16,0 0-61-16,11-3-259 16</inkml:trace>
  <inkml:trace contextRef="#ctx0" brushRef="#br0" timeOffset="7361.5789">12302 5045 1188 0,'0'0'92'0,"0"0"-43"16,0 0-18-16,0 0 41 0,0 0-25 16,0 0-38-1,0 0-8-15,15 53-1 16,-4-26 1-16,2 0 4 0,-3-1-9 16,1-4 4-16,-1-2-84 15,-4-6-67-15,-4-9-168 16</inkml:trace>
  <inkml:trace contextRef="#ctx0" brushRef="#br0" timeOffset="7526.4923">12169 4759 1146 0,'0'0'0'0,"0"0"-51"15,0 0-244 1,0 0 20-16,0 0 144 16</inkml:trace>
  <inkml:trace contextRef="#ctx0" brushRef="#br0" timeOffset="7843.2432">12474 5038 786 0,'0'0'24'15,"0"0"18"-15,7 71-29 16,-2-51 22-16,2-4 38 16,-1-4-48-16,5-5-13 0,-1-4-3 15,0-3-6 1,1 0 12-16,-1-10-7 0,1-8-8 16,-1-4 35-16,3 0 28 15,1 1-26-15,4 3 3 16,0 4-9-16,4 4 9 15,3 7-10-15,4 3-25 16,4 0 4-16,1 11-8 16,0 10-1-16,1 4 0 15,-2 5-4-15,-1 2-7 16,7-4-108-16,-2-4-134 16,5-10-434-16</inkml:trace>
  <inkml:trace contextRef="#ctx0" brushRef="#br0" timeOffset="8450.167">13648 4841 1354 0,'0'0'69'15,"0"0"-66"-15,0 0 8 16,0 0-16-16,0 0 5 15,55 75 0-15,-28-28 0 16,-2 3 4-16,-1-2-1 16,0-4-3-16,-6-8-18 15,-5-13-16-15,-2-9-20 16,-8-8 33-16,0-6 21 16,-2 0 8-16,1-16 12 0,2-9-13 15,1-4-6-15,-1-3 11 16,1 0-2-16,3 1 0 15,2 3 30-15,-1 5-30 16,5 6 6-16,3 8 1 16,2 6-15-16,6 3-4 15,4 3-8-15,2 21-1 16,-1 3 8-16,-2 8-3 16,-7 0-16-16,-4-1-7 0,-7-5-34 15,-4-7 24 1,-4-6-14-16,-1-6 22 0,-1-6 23 15,0-4-3 1,0 0 11-16,0-15 10 0,-1-7-5 16,1-5-1-16,0-5 12 15,0 2 12-15,7 0 6 16,7 1 32 0,0 7-14-16,3 4-2 0,1 5-13 15,-2 7 9-15,3 6-30 16,4 0-14-16,-1 8 2 15,4 17-3-15,-4 5-1 16,2 3 0-16,-8 4-3 16,2 0 1-16,-1-3-54 0,4-6-60 15,7-8-70 1,8-3-125-16,7-11-489 16</inkml:trace>
  <inkml:trace contextRef="#ctx0" brushRef="#br0" timeOffset="9626.0595">14901 4992 978 0,'0'0'121'0,"0"0"-39"0,0 0 14 15,-96-58-9-15,52 58-66 16,4 2-14-16,4 22-7 16,10 8-7-16,14 5 5 15,12 2-1-15,2-1-7 16,31-5 9-16,15-11-45 15,7-10-20-15,0-12-4 0,-7 0 1 16,-10-17 51 0,-9-8 18-16,-11-5 38 0,-9-1 53 15,-7 0-14-15,-2 3 16 16,-2 6-8 0,-12 6-32-16,1 9-35 0,1 7-18 15,4 0-9-15,7 16-10 16,1 13-4-16,10 8 16 15,22-4-23-15,9-3-42 16,10-6-29-16,9-11-8 16,6-8 52-16,2-5 41 15,-9-2 6-15,-17-20 10 16,-15-6 48-16,-16-5 36 16,-11 0 21-16,0-1-36 0,-21 3 0 15,-13 7-22 1,-8 8-36-16,-4 12-8 0,2 4-3 15,5 14-17-15,8 14 8 16,10 7-17-16,15 1-41 16,6-3-25-16,8-10-19 15,17-7 14-15,5-12-44 16,0-4-33-16,-2-6 42 16,-3-14 97-16,-5-2 35 0,-2 3 123 15,-6 3 26 1,0 7 39-16,0 9-74 0,5 0-84 15,5 19-29-15,3 17 27 16,3 15 12-16,1 14-9 16,3 15-20-1,1 13 13-15,-1 12 10 16,-4 7-31-16,-6-4 15 0,-11-18-9 16,-11-26 12-16,-21-28 16 15,-27-26-7-15,-21-10 38 16,-8-29-38-16,1-19-27 15,0-11 4-15,12-8-7 16,17 1 0-16,25 2-3 16,22 3 1-16,30 2 0 0,40 5-22 15,25-3-32 1,16-1 3-16,-2 1 15 0,-14 1 38 16,-20 10 1-16,-29 7 2 15,-21 7 41-15,-15 9 13 16,-9 9-40-16,-1 6 0 15,0 6-17-15,0 2-2 16,-1 4-4-16,-7 16-13 16,2 8 18-16,4 3-14 15,2-2-24-15,8-3 13 16,14-6-3-16,3-8-16 16,4-9 28-16,-2-3 4 15,-2-2 13-15,1-16 2 16,-4-3 1-16,-3 0 2 15,-7 1-2-15,-4 4 1 0,-5 7 29 16,-2 6-16-16,1 3-15 16,-1 0-2-16,5 3-27 15,0 16 6-15,6 4 16 16,6-1-27-16,3-2-39 16,3-6 19-16,0-8 21 15,-2-6 5-15,-6 0 24 16,1-20 2-16,-5-4 4 15,-5-3 24-15,-1-1 28 16,-3 4 13-16,-2 4 1 16,-1 6-21-16,0 9 9 15,2 3-22-15,-1 2-36 0,4 0-8 16,3 11-25-16,2 13 19 16,2 3 13-1,2 1 1-15,2 2-54 16,-3-4-41-16,2-7-84 0,-6-13-191 15</inkml:trace>
  <inkml:trace contextRef="#ctx0" brushRef="#br0" timeOffset="9790.6089">16171 4573 1257 0,'0'0'0'0,"0"0"-110"16,92-6 10-16,-38 15 34 16,4 4-197-16</inkml:trace>
  <inkml:trace contextRef="#ctx0" brushRef="#br0" timeOffset="9960.5217">16555 4672 805 0,'0'0'202'0,"0"0"-183"16,0 0 36-16,-36 100 39 15,29-50-19-15,7 9-13 16,0 2-22-16,12 7-27 16,8 1-5-16,5 0-5 0,2-6-3 15,-3-10-74-15,-5-11-144 16,-4-19-320-16</inkml:trace>
  <inkml:trace contextRef="#ctx0" brushRef="#br0" timeOffset="10743.3717">16514 4988 768 0,'0'0'464'16,"0"0"-433"-16,97-40-30 15,-53 36 15-15,0 4 23 16,-3 0-30-16,-8 0-5 15,-10 9-6-15,-8 1 2 0,-15 0-12 16,0 5 7 0,0 2-7-16,-13 3 12 0,2 0-2 15,2-2 4-15,4-2-2 16,5-1 0-16,0-5 3 16,14-3-1-16,13-4 1 15,9-3 3-15,1 0 1 16,0-3-6-1,-10-10 7-15,-6-1 0 0,-9-3 27 16,-3 4 17-16,-6 5-16 16,-2 2-17-16,-1 6-8 15,8 0-11-15,8 6-19 0,11 14 0 16,12 3 2 0,7 4-25-16,12-1-34 0,11-5 21 15,10 0 21-15,3-11 3 16,-7-6 15-16,-11-4 8 15,-15-10 8-15,-15-17 16 16,-9-5 60-16,-11-2 33 16,-12-1-31-16,-2 1-19 15,-14 3-11-15,-17 7-25 16,-5 7-22-16,-6 14-1 16,2 3-4-16,2 20 1 15,7 14 2-15,10 7-14 16,14 2 12-16,7 0-8 15,6-7 11-15,19-7-5 16,3-13 5-16,2-14-13 0,0-2 8 16,-2-15 5-1,1-18 2-15,-3-9 3 0,-7-9-1 16,-9-7 9 0,-7-8-6-16,-3-7 7 0,0-6 12 15,-12 7-25-15,-7 12 19 16,2 21-4-16,3 21 4 15,6 12 3-15,2 6-23 16,-2 23-14-16,3 26 0 16,2 24 12-16,3 10-1 0,5 6 3 15,15-6 0-15,4-8 4 16,1-10-4-16,-4-13-15 16,-3-11-37-16,-2-13-63 15,-1-13-114-15,3-15-182 16</inkml:trace>
  <inkml:trace contextRef="#ctx0" brushRef="#br0" timeOffset="11059.1914">17913 5061 1032 0,'0'0'54'15,"0"0"-49"-15,97-25 40 16,-64 11 59-16,-5-3-3 15,-8-6-35-15,-8-2-4 0,-12-4 24 16,0 0-51-16,-23 7-10 16,-6 6-21-16,-6 14 1 15,2 2-10-15,4 20 0 16,6 20 5-16,16 11 6 16,7 5 1-16,12 0 20 15,23-4-9-15,13-10-9 16,10-13 10-16,13-9-19 15,3-9 2-15,-5-9-2 16,-14-2-39-16,-21-2-30 16,-20-14-72-16,-14-7-146 15,-2-8-438-15</inkml:trace>
  <inkml:trace contextRef="#ctx0" brushRef="#br0" timeOffset="12842.2224">19860 5010 1061 0,'0'0'83'15,"0"0"-39"-15,0 0 5 16,0 0 20-16,0 0 6 15,0 0-57-15,-119-19-17 16,71 37 6-16,5 2-7 16,12 1-1-16,11 1-1 15,16-3 4-15,4-1-1 16,21-10 5-16,19-3 1 16,12-5-1-16,5-1 4 15,-2-16 6-15,-10-8 16 16,-14-2 19-16,-13-6-6 15,-14-4-8-15,-4 1-22 16,-13 0-2-16,-17 7-11 16,-10 5-4-16,-2 11 1 0,1 13-13 15,5 0-30-15,12 27-65 16,16 11-100 0,8 3-38-16,18-5-359 0</inkml:trace>
  <inkml:trace contextRef="#ctx0" brushRef="#br0" timeOffset="13159.0854">20067 4778 1257 0,'0'0'114'0,"0"0"-79"16,0 0-35-16,0 0-8 15,96 38 8-15,-59 16 7 16,-4 6-7-16,-10 1-3 15,-14-7-4-15,-8-14-51 16,-1-11 7-16,0-15 37 16,-4-13 14-16,-2-1 7 15,-3-20 132-15,1-13-62 16,2-13-14-16,5-2-22 16,1-2-8-16,1-3-12 15,22 2-14-15,8 0-2 16,9 6-5-16,4 9-10 15,3 12-7-15,-5 11-54 0,-7 13-89 16,-10 0-95-16,-10 1-230 16</inkml:trace>
  <inkml:trace contextRef="#ctx0" brushRef="#br0" timeOffset="15560.4783">21858 4916 990 0,'0'0'86'0,"0"0"-60"16,1-82 17-16,-4 55 51 16,-10 4 7-16,-7 4-41 15,-3 7-56-15,-9 4 1 16,-3 8-5-16,-8 0-7 16,1 16 7-16,4 9-3 15,8 6-3-15,13 2 2 16,11-1 2-16,6-1 2 15,12-4 5-15,25-6 0 16,12-6-4-16,14-10-1 16,10-5 0-16,0-4 3 0,2-20-3 15,-10-9 6-15,-11-10-3 16,-14-12 2-16,-14-8 1 16,-10-4 7-16,-12 2 23 15,-4 5 0-15,0 8-2 16,-3 10-9-16,-7 11 4 15,-2 10-23-15,3 11 0 16,2 8-6 0,-4 2-14-16,1 19 2 0,-1 20-10 15,0 17 22-15,11 10 0 16,0 6-4-16,10 2-5 16,18-5-13-16,6-9-10 15,7-14 2-15,4-10-30 16,5-14-15-16,-4-13 8 15,-4-9 35-15,-10-4 29 16,-9-16 3-16,-6-9 0 0,-4-3 40 16,-7-1-7-16,-1 0 30 15,-2 5-4-15,0 12-26 16,-2 6 16-16,2 10-13 16,-1 0-27-16,2 0-9 15,-1 19-31-15,3 7 22 16,0 10 6-16,2 2 4 15,-1-1-3-15,-1-2 2 16,0-3-1-16,-3-7-44 0,-2-3-106 16,-1-8-72-1,0-13-414-15</inkml:trace>
  <inkml:trace contextRef="#ctx0" brushRef="#br0" timeOffset="15708.4432">22398 4541 1240 0,'0'0'0'0,"0"0"-43"16,0 0-170-16,0 0 59 16,0 0-12-16</inkml:trace>
  <inkml:trace contextRef="#ctx0" brushRef="#br0" timeOffset="16586.4032">22674 4669 1006 0,'0'0'119'0,"0"0"-117"16,0 0-2-16,0 0 22 0,100 104 28 15,-71-64-39-15,-3 0-10 16,-2-8 0-16,-8-8-1 15,-8-11-15-15,-8-7-1 16,0-6 9-16,0 0 7 16,-13-17 21-16,-5-8-18 0,-2-4 12 15,8-4 25-15,5 2-6 16,7 5-9-16,0 3-15 16,12 7 9-16,12 4-18 15,7 5 0-15,6 4-2 16,4 3-5-16,3 0 6 15,1 0-3-15,4 1 1 16,2 2-29-16,6-3-19 16,-4 0-2-16,-4 0 26 15,-11-12 14-15,-11-7 12 16,-12-3 5-16,-9-1 5 16,-6 3 34-16,0 4 10 15,-11 4-15-15,-15 6-23 16,-6 6-16-16,-5 0-5 15,-2 17 2-15,6 12-5 0,8 8 5 16,12 4-1-16,13 2 2 16,7-2 1-16,30-9 2 15,13-8 6-15,6-9-4 16,7-10-3-16,1-5-16 16,2 0-33-16,-3-7 9 15,-5-15 38-15,-9-7-2 16,-16-8 4-16,-13-4 19 15,-14-3 20-15,-6 3 7 16,-9 8 3-16,-15 9 17 16,-4 10-28-16,-2 9-36 15,0 5-2-15,4 13-7 16,2 20-11-16,7 13 13 0,13 5 1 16,4 3 4-16,16-4-2 15,19-9 3 1,5-12-2-16,5-12-4 0,2-11-41 15,3-6 13-15,3-3 2 16,1-20 17-16,-5-7 12 16,-4-10 4-16,-11-6 1 15,-10-6 31-15,-12-8 0 16,-7-1 14-16,-5 3-21 16,0 2 1-16,-14 16 42 0,1 11-24 15,4 15-20 1,6 10-11-16,1 4-15 0,2 7-5 15,0 24-26-15,3 16 31 16,12 9 1 0,5 6 1-16,-1 3-4 0,-2-2-27 15,-1-6-50-15,-3-6-49 16,2-11-79 0,-4-17-267-16</inkml:trace>
  <inkml:trace contextRef="#ctx0" brushRef="#br0" timeOffset="16892.4444">23950 4634 949 0,'0'0'172'0,"0"0"-172"16,97 0 6-16,-49 9-6 15,2 1 1-15,-5-2-1 16,-5-3-17-1,-12-5-30-15,-11 0 47 0,-9-5 5 16,-6-3 53-16,-2 2 11 16,0 1 60-16,0 5-36 15,0 0-50-15,5 0-43 16,1 17-19-16,6 9 19 16,3 9 0-16,1 4 9 15,2-1-5-15,-3-5 0 16,-2-4-8-16,-4-7-34 15,-6-8-117-15,-3-12-93 16</inkml:trace>
  <inkml:trace contextRef="#ctx0" brushRef="#br0" timeOffset="17068.4294">24346 4356 1137 0,'0'0'167'16,"0"0"-167"-16,0 0-149 15,0 0-2-15,0 0 22 16,119 63-382-16</inkml:trace>
  <inkml:trace contextRef="#ctx0" brushRef="#br0" timeOffset="17334.2487">24797 4559 1146 0,'0'0'89'15,"0"0"-88"-15,0 0 3 16,-103-11 13-16,81 33 4 16,7 8-20-16,8 4 2 15,7 1-4-15,4-2 1 16,23-7 0-16,11-7 13 0,1-12-10 15,-1-7 7-15,-8-6 8 16,-8-16-15-16,-12-6 23 16,-7-7-20-16,-3 0-6 15,-3-1 0 1,-16 1-91-16,-2 6-55 16,6 4-160-16</inkml:trace>
  <inkml:trace contextRef="#ctx0" brushRef="#br0" timeOffset="17680.7223">25001 4554 827 0,'0'0'218'0,"0"0"-211"16,0 0-1-16,0 0 71 0,7 87-43 16,-3-65-19-16,1-3-12 15,-1-9 1-15,2-4-3 16,-3-6 3-16,1 0 0 15,2-16 18-15,3-7-19 16,2-4 2 0,-1 2-3-16,6 2 25 0,6 3 27 15,6 4-4-15,9 4-4 16,6 7-10-16,2 5-15 16,0 0 14-16,-6 8-12 15,-5 10-3-15,-7 9 5 16,-6 2-18-16,-8 6 4 15,-8 5-11-15,-5 4 3 0,-5 2-5 16,-28-1 2-16,-16-4-49 16,-18-10-105-16,-12-15-196 15</inkml:trace>
  <inkml:trace contextRef="#ctx0" brushRef="#br0" timeOffset="19210.6043">26690 4576 926 0,'0'0'283'0,"0"0"-259"16,-44-72-23-16,6 65-1 15,-4 7 23-15,-4 6-8 16,3 18 4-16,3 6-18 16,14 5 2-16,12-1-3 15,14-1 3-15,6-6-3 16,28-3 2-16,14-10-1 16,4-10 20-16,-1-4 11 15,-8-6 30-15,-11-13 12 16,-8-4-26-16,-10-2 3 15,-8 2-22-15,-6-2-18 0,0 4 4 16,0 7-15-16,-11 5-3 16,-2 6 0-16,0 3-39 15,-1 10-70-15,1 16-90 16,11 4-65-16,2-3-254 16</inkml:trace>
  <inkml:trace contextRef="#ctx0" brushRef="#br0" timeOffset="19492.8161">26959 4566 1246 0,'0'0'86'0,"0"0"-67"16,0 0-14-16,0 0-7 16,0 0 2-16,101 57-1 15,-76-7-1-15,-6 3-13 0,-7-10-32 16,-4-10-1-16,-5-19 32 15,-3-12 12-15,0-2 8 16,0-21 107-16,0-15-7 16,-4-9-36-16,2-4-7 15,2 5-28-15,2 5-30 16,18 2 1-16,14 3-4 16,12 5-6-16,15-1-71 15,12 8-124-15,8 1-95 16,1-4-475-16</inkml:trace>
  <inkml:trace contextRef="#ctx0" brushRef="#br0" timeOffset="19941.8754">28000 4067 788 0,'0'0'494'0,"0"-75"-403"0,0 52-40 15,0 13 50-15,0 10-60 16,0 0-41-16,0 22-8 15,2 21-22-15,7 21 30 16,3 9 6-16,1 2-2 16,3 0-8-16,-3-7-6 0,-3-5-26 15,-3-13 7 1,-2-13-24-16,-2-13 4 0,-3-14 13 16,0-10 26-16,1 0 10 15,7-4 31-15,7-12-22 16,7 0 2-16,11 0-11 15,7 3 9-15,9 7-8 16,-1 6 0-16,-2 0-2 16,-8 14-4-16,-5 7-7 15,-10 5 12-15,-9 3-9 16,-11-2 7-16,-3-2 0 16,-14-6-6-16,-17-7 8 15,-12-7 2-15,-13-5 22 16,-10-1 26-16,-5-17-21 15,9-5 5-15,17 4-23 0,22 2-4 16,23 4-14-16,10 4-18 16,39 5-124-16,22 1-94 15,14 0-45-15,-1-3-180 16</inkml:trace>
  <inkml:trace contextRef="#ctx0" brushRef="#br0" timeOffset="20226.2362">28651 4436 848 0,'0'0'236'15,"0"0"-143"-15,0 0-88 16,0 0 3-16,-85-15 23 16,52 42-10-16,10 5-13 15,12 8-8-15,11 0 0 0,8 0-2 16,28-5 12-16,12-7-9 16,4-11 2-1,-3-9 1-15,-11-8 10 16,-11 0 20-16,-11-15 62 0,-4-5-8 15,-8-5-35-15,-4-5-15 16,-6-5-26-16,-23-1-12 16,-13-1 0-16,-1 7-6 15,4 11 4-15,12 9-20 16,15 10-128-16,12 0-62 16,10 4-78-16,31 4-35 15</inkml:trace>
  <inkml:trace contextRef="#ctx0" brushRef="#br0" timeOffset="20425.039">29078 4296 274 0,'0'0'977'0,"0"0"-892"15,-16-87-38-15,8 76 49 16,3 6-4-16,4 5-63 16,1 5-29-16,0 23-16 15,0 16 9-15,4 12 7 16,17 6 1-16,3 3 4 15,0-5-10-15,-8-6 0 16,-7-7-58-16,-6-8-22 16,-3-8-60-16,-6-13-12 15,-13-13-132-15</inkml:trace>
  <inkml:trace contextRef="#ctx0" brushRef="#br0" timeOffset="20892.5727">28894 4376 1035 0,'0'0'120'0,"0"0"-97"16,0 0-15-16,82-38 2 16,-19 38 30-16,12 0-23 15,2 0-12-15,-5 0-5 16,-13-2 0-16,-17-15 1 16,-18-4 10-16,-14-4 11 15,-10-4 50-15,-4 2 8 16,-17 2-62-16,-1 9 6 15,1 10-15-15,3 6-9 16,1 14-11-16,5 19-7 0,5 13 16 16,7 2 0-16,4 2-12 15,22-6-8-15,5-7-23 16,2-13 1-16,0-10 11 16,-4-12 1-16,3-2 32 15,-2-12 2-15,-2-11-2 16,-1-7 55-16,-3 2 8 15,-3 5-7-15,-6 5-12 16,-4 6 22-16,-3 11-13 0,-2 1-53 16,4 10 0-1,2 18-7-15,8 10 2 16,2 8 5-16,1 0 2 16,3-6-2-16,3-1 0 15,7-7-1-15,11-3 0 0,6-5-15 16,6-7-103-16,-2-15-159 15,-10-2-614-15</inkml:trace>
  <inkml:trace contextRef="#ctx0" brushRef="#br0" timeOffset="39856.3813">12969 6521 1298 0,'0'0'30'0,"0"0"-23"0,0 0 2 16,0 0 7-16,-83-39 25 15,41 48-24-15,-7 19-17 16,-2 13 11-16,-1 10-11 15,10 5 2-15,7 2 6 16,13 1 1-16,17-1 1 16,5-2-6-16,13 0 1 15,22-8-4-15,13-9-1 16,12-11-7-16,7-11-73 16,5-10-40-16,5-7-81 15,2-1-206-15</inkml:trace>
  <inkml:trace contextRef="#ctx0" brushRef="#br0" timeOffset="40295.9154">13667 6660 229 0,'0'0'850'0,"0"0"-800"16,0 0-28-16,-58-78 34 15,28 74 18-15,-6 4-8 16,-5 1-40-16,-3 24-26 15,1 10 9-15,3 7-9 16,9 5 5-16,12-2-5 0,11-1 7 16,8-2-14-1,1-7 7-15,25-7 0 16,5-8 5-16,10-9-5 16,1-11-12-16,2 0-12 0,-6-21-4 15,-3-7 21 1,-7-6 5-16,-8-2 2 15,-3-2 22-15,-6-1 0 0,-1 5 27 16,-4 5-10-16,-3 9-6 16,0 7 7-16,-3 8-10 15,2 3-10-15,-2 2-12 16,1 0-8-16,4 6-10 16,1 15-11-16,4 11 11 15,1 2 10-15,2 3 0 16,-4-2 0-16,-2-1-6 0,-1-2 1 15,1-1-39-15,0-6-46 16,-3-7-73-16,1-6-12 16,-2-12-141-16</inkml:trace>
  <inkml:trace contextRef="#ctx0" brushRef="#br0" timeOffset="40611.2485">13239 6429 1147 0,'0'0'87'15,"0"0"-70"-15,0 0-13 16,96-10 73-16,-34 7-15 16,5 1-30-16,5 1-7 15,-5 1-18-15,-9-2 2 16,-7 0-9-16,-8-3-1 16,-9 0-5-16,-7-1-111 15,-7-1-92-15,-7-1-127 16</inkml:trace>
  <inkml:trace contextRef="#ctx0" brushRef="#br0" timeOffset="40939.4275">14001 6119 1128 0,'0'0'42'0,"0"0"-39"15,0 0-3-15,0 0 0 16,108 97 26-16,-45-34 27 16,1 11-22-16,-8 3-2 15,-7 2-19-15,-14 1 3 16,-11 1-5-16,-14-4-7 15,-10-2 7 1,0-9-6-16,-30-7-1 0,-17-12-1 16,-16-10-53-16,-12-11-53 15,-10-16-131-15,-4-10-634 16</inkml:trace>
  <inkml:trace contextRef="#ctx0" brushRef="#br0" timeOffset="47265.2426">15601 6695 1140 0,'0'0'56'16,"0"0"-39"-16,0 0 35 15,0 0 38-15,107-19-46 16,-44 16-43-16,4 2-2 16,-4 1-4-16,-5 0 5 15,-8 0-5-15,-11 1-25 16,-10 10-84-16,-19-4-59 0,-10 3-94 15,-4-1-256-15</inkml:trace>
  <inkml:trace contextRef="#ctx0" brushRef="#br0" timeOffset="47433.4393">15713 6869 377 0,'0'0'437'0,"0"0"-391"16,0 0 29-16,0 0 38 15,83 9 27-15,-29-9-65 16,5 0-50-16,3 0-14 16,0 0-11-16,-5 0-6 15,-6-5-110-15,-12-7-202 16</inkml:trace>
  <inkml:trace contextRef="#ctx0" brushRef="#br0" timeOffset="49976.1475">17473 6409 875 0,'0'0'156'0,"-79"-20"-97"0,31 19-56 16,2 1 44-16,0 7 12 15,6 15-15-15,5 8-22 16,10 5-22 0,11 2 5-16,10 1-4 0,4-3 1 15,19-5 9-15,22-5-9 16,15-12 7-16,16-9-1 16,4-4-6-16,-1-14-4 15,-7-15-29-15,-15-10-10 16,-12-5 19-16,-14-9 17 15,-13-2 5-15,-8-2 7 16,-6 2 12-16,0 4 15 0,-6 9 1 16,-5 9-2-1,2 16 4-15,5 7-8 0,4 8-6 16,0 2-12 0,0 19-11-16,0 19-29 0,0 13 8 15,0 8 21 1,4 4-5-16,10-2-6 0,-4-4-24 15,5-7-15 1,-2-8 0-16,4-11-18 0,-1-13-56 16,0-11-23-16,-2-7 34 15,-5-7 30-15,-2-16 83 16,-2-3 62-16,-2-8 44 16,0 1 39-16,0 0-20 15,0 3-39-15,2 7 3 16,-1 7-25-16,5 5-14 0,3 7-2 15,4 4-23-15,5 0-25 16,6 13 0-16,1 11-13 16,-2 2 12-16,-6 5-3 15,-3 0 4-15,-2-1 0 16,-3-3-32-16,5-5-23 16,6-3-6-16,10-5-21 15,10-6 17-15,7-8-50 16,0 0-12-16,-4-8 7 15,-7-12 40-15,-9-7 80 16,-5-3 21-16,-8-1 72 16,-6 0 26-16,-6 3-15 15,-5 3-4-15,0 5-8 16,-5 5-20-16,-12 3-17 0,-9 8-25 16,-2 4-20-16,-3 0-10 15,-2 17-2-15,6 7-1 16,7 6 2-16,12 1-9 15,8 0 10-15,3-3-3 16,25-5 3-16,11-6-1 16,1-10 5-16,0-6-1 15,-4-1 3-15,-6-3-3 16,-8-12 1-16,-5-5 0 16,-8-3 2-16,-5 1 7 15,-4 0-7-15,0 4 14 16,0 5 22-16,0 6-27 15,-1 6 3-15,-1 1-18 16,1 0-2-16,1 17-4 16,0 7-23-16,0 5 25 0,0 1-2 15,0 1-37-15,6-6-36 16,8-6-45-16,3-5 0 16,1-8-115-16,-3-6-212 15</inkml:trace>
  <inkml:trace contextRef="#ctx0" brushRef="#br0" timeOffset="51041.7599">18640 6411 1020 0,'0'0'73'16,"0"0"-40"-16,0 0 35 16,0 0 26-16,0 0-94 15,0 0-8-15,28 74 6 16,-16-42-1-16,-1 1 3 15,-4-4-11-15,-1-4-18 16,0-8-29-16,0-9-16 16,1-5-9-16,3-3 8 15,0-5 52-15,0-13 23 16,1-7 18-16,-1-2 35 16,-1 1 27-16,0-2 7 15,-1 6-28-15,0 4 8 16,-2 5-15-16,-1 7-1 0,1 6-27 15,6 0-13-15,1 10-11 16,6 11-21-16,1 3 16 16,1 2 1-16,3-4-12 15,6-2-75-15,8-6 9 16,13-7 6-16,5-7-31 16,-1 0-16-1,-8-13 71-15,-8-9 52 0,-9-6 13 16,-9-4 81-16,-9 0 28 15,-11 3 1-15,-1 3-10 16,-10 6-35-16,-16 9-17 16,-5 9-50-16,0 2-11 15,1 20-9-15,3 13 1 16,5 5 1-16,10 3 1 0,7-5-5 16,5-9-49-16,5-9-30 15,15-7 8-15,3-11-49 16,1 0 1-16,-3-13 26 15,-6-10 57-15,-2-2 47 16,-4-2 57-16,-4 3 49 16,-4 5 22-16,1 6-20 15,-2 7-27-15,3 6-5 16,5 1-36-16,3 23-40 16,5 13-33-16,-1 10 26 15,1 12 7-15,0 10-3 16,3 11 3-16,1 15 3 0,2 3-2 15,2 2 11 1,-2-13 3-16,-7-22-4 16,-9-27 10-16,-6-21 17 15,-25-17 11-15,-22-8-19 0,-15-29 6 16,-16-21 11-16,-6-21-32 16,-1-9-12-16,14 4 0 15,23 9-3-15,32 18-7 16,18 8 6-16,49 6-9 15,28 7-24-15,17 8-31 16,13 10-9-16,3 8 9 0,-5 4 7 16,-8 0-18-16,-13-4 37 15,-11-2 31-15,-8-6 8 16,-9-1 0 0,-14-1 1-16,-15-5 24 15,-12 1 22-15,-16 2 6 0,-1-3 11 16,-21 6-11-16,-13 2-25 15,-11 9-28-15,-4 8 1 16,2 0-2-16,3 22-1 16,8 13-9-16,9 8 7 15,12 3 4-15,15-1 4 16,0-1 8-16,31-4-2 16,11-6 15-16,12-9-14 15,6-9 0-15,-1-6-2 16,-3-8-9-16,-6-2 0 0,-5-4-60 15,-9-19-105-15,-11-9-156 16,-7-7-508-16</inkml:trace>
  <inkml:trace contextRef="#ctx0" brushRef="#br0" timeOffset="51461.9847">20849 6369 796 0,'0'0'495'15,"0"0"-421"-15,0 0-47 16,0 0 35-16,0 0 2 15,0 0-25-15,42 38-39 16,-21-9 3-16,0 3-5 16,-3-1 5-16,-3-2-5 0,-5-3 2 15,-1-5 0-15,-5-7-64 16,-4-12-101-16,0-2-150 16</inkml:trace>
  <inkml:trace contextRef="#ctx0" brushRef="#br0" timeOffset="51631.0127">20860 5949 1304 0,'0'0'0'0,"0"0"-94"15,0 0-91 1,0 0 61-16,94 60-218 0</inkml:trace>
  <inkml:trace contextRef="#ctx0" brushRef="#br0" timeOffset="51946.8175">21136 6391 835 0,'0'0'8'0,"0"0"-6"16,0 0 9-16,0 0-11 0,46 73 3 15,-34-73 4-15,0 0-4 16,0-8 0-16,0-9 4 16,3-2-4-16,-2-1 4 15,4 1 52-15,1 1 5 16,-1 3-20-16,3 7 18 16,-4 4-7-16,2 4-2 15,-1 0-26-15,2 6-12 16,2 13-9-16,-2 1 3 15,1 5 1 1,-5 3-8-16,1 2-2 0,-1-1 0 16,0 1-2-16,-3-3 1 15,-1-8-89-15,-3-6-86 16,-3-7-150-16</inkml:trace>
  <inkml:trace contextRef="#ctx0" brushRef="#br0" timeOffset="52929.015">22164 6240 778 0,'0'0'512'15,"0"0"-468"-15,0 0-43 0,0 0-1 16,0 0 15-16,112 110 2 16,-71-63 2-16,-3-5-18 15,-7-4 4 1,-3-10-5-16,-5-8-3 0,-7-9-17 15,-1-11-8-15,-4 0 14 16,-2-14 14-16,1-13 5 16,-3-9 9-16,-1-4-1 15,-3-2 8-15,1 1 11 16,-1 8-4-16,0 8-17 16,2 8 23-16,3 11-10 15,4 6-4-15,9 0-20 16,8 9-14-16,6 11 5 0,4 3-2 15,0 0 11-15,2-3-5 16,0-3 1-16,-3-7-4 16,-5-6-9-16,-7-4-37 15,-10 0 19-15,-9-2 16 16,-5-11 19-16,-2-6 12 16,0-2-5-16,-14-1 14 15,-8 6-12 1,-2 6-8-16,2 7 8 0,2 3-6 15,3 4-1-15,3 19-4 16,5 5-3-16,6 8 5 16,3 1 0-16,9 0 1 15,15-5 10-15,7-5-4 16,9-10-6-16,5-5 13 0,4-11-10 16,-1-1 6-16,-3-6-4 15,-8-14-3-15,-10-11-6 16,-10-5 0-16,-9-3 3 15,-8-12 2-15,-1-4-1 16,-21-5 8-16,-2 7 3 16,4 10-1-16,7 17 21 15,5 13 5-15,7 9-1 16,1 4-16-16,0 0-20 16,0 18-10-16,0 14-4 15,3 14 3-15,6 6 11 16,4 2 0-16,-1 0 2 15,3-5 1-15,0-4-3 16,4-9-2-16,6-8-84 0,4-8-60 16,7-11-43-16,0-9-183 15</inkml:trace>
  <inkml:trace contextRef="#ctx0" brushRef="#br0" timeOffset="53243.9894">23433 6197 23 0,'0'0'873'0,"0"0"-762"16,0 0-83-16,0 0 33 15,-86 56-8-15,74-16-24 0,7 3-14 16,5-1-4-16,0-6-1 16,11-8-5-16,10-10 0 15,4-9-3-15,-1-6 5 16,-5-3 13-16,-3-8 46 15,-6-10 45 1,-7-8-28-16,-3-2-18 0,0-4-35 16,-12 0-29-16,-6 4 3 15,0 7-4-15,6 9-1 16,8 10-1-16,4 2-25 16,0 13-85-16,19 12-72 15,14 6 11-15,7-6-99 16,0-6-365-16</inkml:trace>
  <inkml:trace contextRef="#ctx0" brushRef="#br0" timeOffset="53620.6302">23719 6334 836 0,'0'0'337'15,"0"0"-255"-15,0 0-7 16,0 0 45-16,1-75-36 16,-4 75-50-16,0 0-34 15,-3 14-6-15,0 13-13 16,0 9-6-16,6 0 21 15,0-1 1-15,0-6-19 16,10-6 9-16,4-10-3 16,4-6 4-16,0-5 4 15,3-2-6-15,1 0 12 16,-4-12 0-16,0-5-5 16,-6-6 0-16,-2-3 1 0,-7-5 6 15,-3 0 3-15,0 4-3 16,0 10 1-16,0 6 12 15,0 7 20-15,0 4 0 16,0 0-33-16,5 12-2 16,4 12-18-16,4 6 5 15,-1 1 15 1,0-1-3-16,3-3 7 0,-3-4-4 16,4-4 1-16,-1-5-2 15,1-5-6-15,0-9-122 16,-6 0-131-16,-7-23-542 15</inkml:trace>
  <inkml:trace contextRef="#ctx0" brushRef="#br0" timeOffset="53786.2302">23771 5859 662 0,'0'0'619'0,"0"0"-619"16,113-5-234-16,-71 5 1 16,-3 3-78-16</inkml:trace>
  <inkml:trace contextRef="#ctx0" brushRef="#br0" timeOffset="53955.9774">24056 6103 892 0,'0'0'45'0,"-3"79"73"15,3-33-23 1,0 3-4-16,6 2-18 0,8 2-29 16,2-6-31-16,1-7-9 15,-2-9-4-15,0-13-105 16,-3-13-135-16,-4-5-444 16</inkml:trace>
  <inkml:trace contextRef="#ctx0" brushRef="#br0" timeOffset="54643.061">24114 6222 701 0,'0'0'519'16,"0"0"-438"-16,0 0-81 16,83 22 0-16,-44-2 9 15,2 1-7-15,-1-2-2 16,-5-1 0-16,-3-6-31 15,-2-8-34-15,-5-1 17 16,-7-3-8-16,0 0 30 16,-6-5 26-16,1-7 14 15,-1 1 19-15,0 0 1 16,3 3-1-16,-1 0 5 0,0 3-20 16,3 2-10-16,-1 0-8 15,1 1 0-15,-1 2 0 16,1 0 4-16,0 0-4 15,3 0 0-15,-7 0-3 16,-2 0 3-16,-4 0 0 16,-6 0 1-16,-1 0 5 15,0-9 7-15,0-5 42 16,0-1-3-16,-3 2-22 16,-8 0 10-16,3 2-23 15,1 7-13-15,-1 4 5 0,2 0 0 16,-3 8-9-1,2 15-4-15,1 16-9 16,2 10 12-16,4 9-4 16,0 7 5-16,0 8 6 15,1 10-5-15,6 9 12 0,-1 4 15 16,3 12-26-16,3 7 12 16,2 1-9-16,3 1-1 15,-1-10 2-15,-3-8-6 16,-4-17 6-16,-9-21-5 15,0-24-1-15,-6-24 0 16,-18-13 0-16,-12-13 1 16,-13-30 20-16,-14-19-4 0,-5-12-5 15,5-2-8-15,18 4-2 16,30 10-3-16,15 8 2 16,29 4-2-16,22 2-4 15,11 7-17-15,7 7-10 16,-2 10 8-1,-9 9-71-15,-18-1-75 16,-19 0-186-16</inkml:trace>
  <inkml:trace contextRef="#ctx0" brushRef="#br0" timeOffset="56420.4864">17434 7288 1197 0,'0'0'0'0,"0"0"-12"0,0 0-41 16,0 0 49-16,0 0-13 15,114 53 12 1,-69-45-22-16,-1-8-46 0,1 0 48 16,-2-3 24-16,-4-14 2 15,-2-1 16-15,1-5 36 16,-2-1 21-16,2 0-16 15,1 0-27-15,1 3 5 16,5 0-14-16,1 4-11 16,3 2 3-16,0 9-14 15,-3 4 1-15,-5 2 0 16,-3 0-1-16,-3 6-1 16,0 5 1-16,-3-1-15 15,3-2 6-15,-2-5-5 16,3-3 7-16,0 0 1 15,-1-5 12-15,4-9-5 0,-2-3 10 16,4-2 14-16,3-1-5 16,3 2-10-16,3 2-8 15,1 3 5-15,6 4-4 16,-1 3-2-16,6 5-1 16,-1 1-11-16,-3 0 9 15,-3 1-12-15,-5 6-1 16,-4 0 13-16,-6-5-9 15,-3-2 11-15,-4 0-3 16,4-1 8-16,-1-13-5 16,4-2 0-16,6 0 1 15,4-2 7-15,8 3-2 16,5 1 9-16,3-1-8 0,2 7-7 16,-6 2 0-16,0 2-3 15,-5 4 3-15,-2 0-2 16,0 0-3-16,-1 4-15 15,-5 3-11-15,-1 0 3 16,-8-4 15-16,-4-1 6 16,-3-2 5-16,0 0-1 15,0-9 6-15,2-7-1 16,5 1 11-16,8 0 13 16,4-1 8-16,8 1-26 15,3 7 2-15,1 0-10 16,0 4 1-16,3 4-1 0,0 0 0 15,0 0-9-15,-3 6-20 16,-5 0-5 0,-7-3 13-16,-7 0 14 15,-6-3 1-15,-4 0 5 16,1 0 0-16,0-6 2 0,1-5 3 16,4 1 9-16,2 0 12 15,3 1-3-15,3 3-18 16,1 2 1-16,2 1-1 15,3 3-2-15,1 0-3 16,2 0 1-16,-2 0-6 0,-5 0 4 16,-5 0-16-1,-9 2 7-15,0-1 6 0,-1-1 1 16,2 0 1-16,2 0 3 16,2-3 0-16,1-7 4 15,6 2-3 1,6 0 2-16,2 3 1 0,-2 2-4 15,-1 1 0-15,-5 2 0 16,-5 0 0-16,2 0 0 16,-5 2-2-16,1 6-4 15,1 2-13-15,-4-2-1 16,3-3 11-16,4 1 3 16,6-3 5-16,11 0-1 15,4-2 3-15,4 0-1 0,-4 1 0 16,-3-2-1-16,-3 0-2 15,0 0 2-15,0 0 1 16,2 0 1-16,4 0-1 16,0 0 0-16,3 0 1 15,2 0 0-15,1 0 5 16,-6-4 14-16,-3 1 7 16,-7-1 4-16,-12-1-17 15,-7 0 11-15,-15-1-17 16,-8 4-1-16,-9 0-3 15,-6-2-3-15,0 0-1 16,-3-1-37-16,-15-1-107 16,0 2-162-16</inkml:trace>
  <inkml:trace contextRef="#ctx0" brushRef="#br0" timeOffset="58203.0242">18065 7570 1196 0,'0'0'54'16,"0"0"-50"-16,0 0 51 0,0 0 32 15,0 0-66-15,0 0-21 16,6 74-15-16,0-30 12 15,-1 6-1-15,0 3 7 16,-2 0-3-16,4-2 0 16,-3-6-1-16,4-6-18 15,-2-7-84-15,0-12-23 16,-6-13-130-16,0-7-294 16</inkml:trace>
  <inkml:trace contextRef="#ctx0" brushRef="#br0" timeOffset="58521.7292">17946 7850 1095 0,'0'0'48'0,"0"0"-37"0,0 0 7 16,84-12-3-16,-27 12-9 16,4 0-6-16,0 0-4 15,-8 0-16 1,-12 0-35-16,-16 0-19 0,-10-6 6 15,-11-2 33 1,-4 0 35-16,0 1 65 0,0 1-8 16,0 3 54-16,0 3-60 15,0 0 17-15,0 0-9 16,5 6-59-16,5 14-7 16,5 5-6-16,0 5 13 15,0-2-2-15,-1-2 5 16,-1-4-5-16,-1-1 2 0,-3-6-105 15,-3-9-56-15,-6-6-207 16</inkml:trace>
  <inkml:trace contextRef="#ctx0" brushRef="#br0" timeOffset="58681.5273">18369 7545 1252 0,'0'0'0'0,"0"0"-17"16,0 0-106-16,0 0 76 15,88 40 14-15,-57-23-197 16</inkml:trace>
  <inkml:trace contextRef="#ctx0" brushRef="#br0" timeOffset="59171.2663">18659 7832 753 0,'0'0'58'0,"0"0"-16"16,11 86 2-16,-5-64 9 15,2-4-19-15,2-4-20 16,-1-7-14-16,-1-4 4 16,1-3 1-16,0 0-3 0,1-14 7 15,1-5 4 1,0-4-13-16,2 0 10 15,-1-3 9-15,3 3 48 16,1 3-27-16,1 8-9 16,-2 6 16-16,2 6-13 15,2 0-21-15,3 4-2 0,-1 12-11 16,-5 5-1-16,-1 4 1 16,-6-1-3-16,-4-1 2 15,-4-5-3-15,-1-7-46 16,0-3 9-16,0-7 10 15,0-1 7-15,-1-1 7 16,-1-15 17-16,2-4 8 0,0-3 3 16,2 2 8-1,15 1 4-15,5 3-4 0,4 4 2 16,3 5 11-16,-1 6-2 16,0 2-6-16,-1 0-8 15,-3 12-8-15,-4 6 3 16,-3 4-10-16,-2 0 0 15,-2 4-1-15,0-2-3 16,-3-2-58-16,2-9-77 16,-2-5-161-16</inkml:trace>
  <inkml:trace contextRef="#ctx0" brushRef="#br0" timeOffset="59493.2318">19570 7882 773 0,'0'0'20'15,"0"0"-19"-15,0 0 22 16,0 0 77-16,0 0-28 16,69-85-45-16,-69 69-9 15,-14 2 10-15,-12 4 26 16,-8 8-30-16,-2 2-11 15,0 6-2-15,3 18 2 16,13 9 1-16,11 6-6 16,9 3 8-16,10-1-5 15,22-3 16-15,9-7-6 16,5-8-16-16,10-6 2 0,3-10-3 16,7-6-4-16,7-1-60 15,3-4-104-15,-3-17-102 16</inkml:trace>
  <inkml:trace contextRef="#ctx0" brushRef="#br0" timeOffset="59698.1881">20329 7647 1081 0,'0'0'99'16,"0"0"-99"-16,0 0 0 15,0 93 57-15,14-51 16 0,0 4-34 16,-2-5-31 0,-2-3-4-16,-1-2-4 15,-4-7-13-15,-2-7-96 0,-3-11-90 16,0-10-182-16</inkml:trace>
  <inkml:trace contextRef="#ctx0" brushRef="#br0" timeOffset="59898.9273">20281 7400 689 0,'0'0'499'0,"0"0"-499"16,0 0-143-16,0 0-45 15,0 0 77 1,82 35-374-16</inkml:trace>
  <inkml:trace contextRef="#ctx0" brushRef="#br0" timeOffset="60420.9031">20527 7610 820 0,'0'0'95'0,"0"0"-93"0,27 76 0 16,-12-48 19-16,-3-4-2 16,4-2-17-16,-1-8-1 15,-1-7-1-15,-1-6-27 16,0-1 13-16,-1-4 14 16,-2-13 12-16,-2-3 27 15,0 1 18-15,-4 4 46 16,1 5-40-16,-2 6-15 15,0 4 9-15,4 0-7 16,7 0-37-16,5 13-13 16,5 5-17-16,6 2 14 15,-2-1-1-15,2-1-18 16,0-7-36-16,-2-6 6 0,-3-5 7 16,1-3 19-16,-8-17 18 15,1-7 8-15,-5-9 2 16,-4-3 40-16,-3-6 11 15,-4-2-1-15,-3-1 2 16,0 6-14-16,0 9-2 16,-3 12 5-16,0 12-1 15,2 9 4-15,1 0-11 16,0 25-35-16,0 15-18 16,0 15 3-16,9 6 15 0,0 2 0 15,-2-3 0-15,-4-3 0 16,-3-5-7-1,2-4 7-15,1-8-40 0,0-8-60 16,6-10-49 0,3-11-80-16,3-9-443 15</inkml:trace>
  <inkml:trace contextRef="#ctx0" brushRef="#br0" timeOffset="60601.8522">21093 7681 795 0,'0'0'465'0,"0"0"-465"0,106-2-68 16,-56 2 6-16,-5 0-50 15,-8 0-274-15</inkml:trace>
  <inkml:trace contextRef="#ctx0" brushRef="#br0" timeOffset="62226.852">21326 7751 659 0,'0'0'153'16,"0"0"-134"-16,0 0 60 16,0 0 27-16,0 0 0 15,0 0-56-15,88 16-26 16,-54-16-14-16,0-6 8 0,-7-6-12 16,-3-6 5-16,-8 1 12 15,-7-3-1-15,-7 1 15 16,-2-1 9-16,-6 1-24 15,-18 7 5-15,-4 5-26 16,-4 7 1-16,1 0-4 16,3 17-6-16,2 8 4 15,3 9 1-15,6 5-1 16,8 8 3-16,7 0-5 16,2-5 6-16,12-7-3 15,15-10-1-15,6-11-2 16,4-9-13-16,8-5-33 0,3 0 1 15,-1-19 10-15,-5-9 17 16,-7-4 23 0,-8-6 1-16,-7-3 17 15,-5-3 44-15,-1 3-11 0,-1 2-2 16,2 3-2-16,0 10-3 16,4 5-2-16,-2 9-32 15,4 7-2-15,-2 5-7 16,-4 1-5-16,-3 18-2 15,-8 3-3-15,-4 6-4 16,0 3-2-16,-16 2-13 0,4 2 8 16,3-2-5-16,9-3 2 15,0-5 15 1,23-6-5-16,11-7 7 0,12-8 6 16,0-4-7-16,2 0 8 15,-9-14 0-15,-11-10 5 16,-6-2 0-16,-5-6 19 15,-2-1 6-15,-6-2-7 16,-6 3 9-16,-2 0-1 16,-1 9-9-16,0 5-9 15,0 10 8-15,0 4-12 16,0 4-1-16,0 2-8 16,0 19-15-16,0 8-9 15,0 4 17-15,6 3-8 0,8-3-33 16,-2-6 1-16,2-5 13 15,2-8 7-15,0-7-9 16,2-7 18-16,0 0 18 16,0-14 2-16,-1-9 49 15,1-5 42-15,-1-4-32 16,1-3 7-16,-3-2-30 16,-1 2-10-16,-3 2-11 15,-2 8-3-15,-2 8 0 16,-2 9-14-16,-1 8 0 15,7 0-2-15,7 19-23 16,7 10-55-16,5 9-49 16,4-2-35-16,2-3-36 15,3-8-63-15,0-5-6 16,2-9 131-16,-3-7-104 0,-6-4 242 16,-2-6 170-1,-6-14 46-15,-9-4-10 0,-3-5-12 16,-9 2-13-16,-3-1-56 15,0 4-30-15,-19 4-23 16,-10 8-18-16,-2 7-35 16,1 5-14-16,3 12-5 15,9 13-11-15,7 8 8 16,11-1-4-16,0-2 7 16,11-7-6-16,12-7-15 0,5-9-9 15,-1-7-11 1,-2 0 9-16,-1-17 32 15,-7-8 1-15,-4-5 7 0,-6-1 43 16,-5 2 14-16,-2 3-13 16,0 8-15-1,0 8 0-15,-2 7-10 0,-1 3-3 16,-1 9-24-16,4 16-4 16,0 9-5-16,7 4 8 15,22-3-2-15,7-5 3 16,13-5 5-16,12-7-5 15,12-5 0-15,8-11 1 16,-5-2-1-16,-10-11 0 16,-14-19 0-16,-6-9 0 15,-9-10 3-15,-4-10 2 0,-6-8-1 16,-12-5 6-16,-9-3-3 16,-6 4-4-16,-17 10-2 15,-14 15 5-15,-3 19-4 16,2 19 2-16,-2 8 0 15,-2 36-4-15,5 17-4 16,11 16 0-16,17 12 4 16,3 4 0-16,29 0 0 15,5-11 5-15,2-11-10 16,0-13 3-16,-5-10-13 16,-6-10-49-16,-9-14-119 15,-13-10-178-15</inkml:trace>
  <inkml:trace contextRef="#ctx0" brushRef="#br0" timeOffset="63737.2452">3531 9900 394 0,'0'0'315'16,"127"-68"-221"0,-79 28 70-16,-14-3-4 15,-15 0-12-15,-11 0-10 0,-8 2-65 16,-2 4-12-16,-26 10-27 16,-9 11-21-16,-13 10-7 15,-11 6-6-15,-6 13 0 16,-3 20-6-16,7 14 7 15,13 6-9-15,20 5 8 16,27-1-3-16,6-5 1 0,43-11-1 16,20-13 1-1,11-18-43-15,7-10-9 0,-5-7-7 16,-15-18 2-16,-15-10 30 16,-13-4 29-16,-16-1 1 15,-12 1 22-15,-8 7 26 16,0 8-4-1,-5 8 26-15,-3 11-4 0,5 5-45 16,0 3-17-16,3 24-5 16,0 10-11-16,0 10 9 15,0 4 4-15,6-3-1 16,9-3-1-16,0-6-34 16,4-8-44-16,2-11-61 15,0-14-40-15,0-6-168 0</inkml:trace>
  <inkml:trace contextRef="#ctx0" brushRef="#br0" timeOffset="63960.8901">3240 9215 298 0,'0'0'946'0,"0"0"-850"16,0 0-70-16,127-8-25 16,-39 15 5-16,19 7 22 15,7 5-18-15,5-3-10 16,-7-1-57-16,-15-8-194 0,-12-4-483 16</inkml:trace>
  <inkml:trace contextRef="#ctx0" brushRef="#br0" timeOffset="64128.2968">4614 9403 1250 0,'0'0'57'0,"102"-7"-57"0,-41 4-8 15,-6 3 6-15,-10 0-101 16,-15 0-173-16,-27 3-612 15</inkml:trace>
  <inkml:trace contextRef="#ctx0" brushRef="#br0" timeOffset="64296.3822">4584 9647 945 0,'0'0'103'0,"0"0"-38"15,88 54 16-15,-28-44 43 16,7-4-18-16,2-4-57 15,-5 0-39-15,-3-2-10 16,-13 0-41-16,-20-9-207 0,-19-4-283 16</inkml:trace>
  <inkml:trace contextRef="#ctx0" brushRef="#br0" timeOffset="69963.4716">19008 16020 809 0,'0'0'51'15,"0"0"-51"-15,0 0 0 16,0 0 0-16,0 0 0 15,-43 88 0-15,61-72 0 16,7-3 1-16,2-6-1 0,-1-5 0 16,-7-2 3-1,-6 0-3-15,-5-9 10 0,-5-5 33 16,-3-5 71-16,0-1-24 16,0-2-39-16,-12 3-10 15,0 5-1-15,-6 2-11 16,-1 7-13-16,-1 5 2 15,-4 0-18 1,2 5-2-16,5 12-2 16,3 5 3-16,6 1-4 0,7 0 5 15,1-1-1-15,3-6 0 16,16-4-12-16,4-4-11 16,5-7 2-16,-3-1 1 15,-1 0 21-15,-3-9 0 0,-8-6 2 16,-5 0 9-16,-3-1-5 15,-5 2 13-15,0 1 19 16,0 5-18-16,-14 2 9 16,-4 6-22-16,2 0-7 15,1 4-2-15,3 11-10 16,6 0 12-16,6 1-8 16,0-4 5-16,0-3 1 15,3-5-11 1,3-2 4-16,0-2 2 0,-2 0 7 15,-1-2 7-15,-3-8 5 16,0-4 4-16,0-1 20 16,-1-1-14-16,-14 4-11 15,-6 1-11-15,-2 8-8 16,1 3-5-16,9 0-106 16,11 6-113-16,2 3-378 15</inkml:trace>
  <inkml:trace contextRef="#ctx0" brushRef="#br0" timeOffset="104923.5234">24972 17523 772 0,'0'0'108'0,"0"0"-61"16,0 0 45 0,0 0 28-16,0 0-76 0,0 0-10 15,0 0 5-15,0 0-1 16,0 0-13-16,-75-5-25 16,75 10 6-16,0-2-3 15,0 0-2-15,6-2 2 16,1-1-2-16,0 0 2 15,-1 0 5-15,-3 0-2 16,-3 0 6-16,0-1 17 16,0 1 0-16,0-3-1 15,-6 3-18-15,-7 0-8 16,-1 0-4-16,2 0 1 0,3 3 0 16,1 2 1-1,5-1-3-15,3 0 3 16,0 2-4-16,0-5-5 15,2 2 8-15,11-1-7 16,-1-1-6-16,-3-1 2 0,0 0-6 16,-6 0 15-16,-3-4 3 15,0-2 2-15,0 0 2 16,0 1-2-16,-10 2 6 16,-5 2-3-16,1 1-2 15,-2 0 1-15,5 0-4 16,1 0 0-16,4 4 0 0,3 1 1 15,3 1-3 1,0-2 2-16,0 2-6 16,6-3 6-16,10-2-3 0,1 1 0 15,2-2 2-15,-4 0-4 16,0 0-9 0,-4-2 6-16,-5-2 2 15,-2-2 6-15,-4 1 2 0,0 0-2 16,0 4 17-16,-12-1-12 15,-3 2-4-15,-1 0-1 16,2 0-7-16,2 2 7 16,5 8-4-16,4-4 2 15,3-1-2-15,0 4 2 16,0-4 0-16,10 1-7 16,7-6 1-16,-2 0-1 15,1 0-12-15,-4 0-4 0,-2 0 20 16,-5-4 5-1,-5-3 0-15,0-3 11 0,0 1 7 16,-2 2 12-16,-11 3-10 16,-2 0-4-16,-1 3 3 15,1 1-6-15,0 0 4 16,4 0 2-16,4 0-13 16,4 1 1-16,1 3-5 15,2 0 0-15,0 2-1 16,0-3 2-16,5 0-1 15,7-2 2-15,1-1-3 16,-1 0 4-16,-3 0-5 16,-3 0 2-16,-2 0 2 0,-2 0-3 15,-2 0 5-15,0 0 0 16,0 0-6-16,0 0 2 16,0 0-2-16,0 0-4 15,1 0 3-15,1 0-9 16,-1 0-4-16,2 0-3 15,2 0-22-15,-2 4-19 16,2-1-16-16,-1-1-27 16,0-2-51-16,-1 0-101 15</inkml:trace>
  <inkml:trace contextRef="#ctx0" brushRef="#br0" timeOffset="111314.0619">16230 17531 778 0,'0'0'103'16,"0"0"-88"0,0 0-13-16,0 0 19 15,0 0 23-15,0 0-33 16,0 0-11-16,-12 21 0 0,12-14-3 16,0-1 3-16,0-2 3 15,11-2 0-15,4-2-1 16,4 0-1-16,2-2-1 15,-4-9-6-15,-6 1-4 16,-6 0 7-16,-5 3 3 16,0-1 2-16,0 3 7 15,0-1 8-15,-8 3-5 16,0-1 15-16,-1 4 10 16,-2 0-5-16,-2 0-3 15,1 1-18-15,-1 7 10 0,3 2-10 16,3 0-7-16,4 0 3 15,3 0-6-15,0-2-1 16,3-2 2 0,14-3-2-16,3-3-5 0,4 0-1 15,-2 0-19-15,-4-7-11 16,-3-2-8-16,-7 2 21 16,-7-2 20-16,-1 3 3 15,0 2 4-15,0-2 11 16,0 5 25-16,-9 1-12 0,-3 0-17 15,0 0-8 1,-1 0 3-16,1 7-6 0,3 0 3 16,0 1-2-1,5-1 2-15,4 0-6 0,0-1 3 16,0-2 0-16,8-3-3 16,6-1-23-16,-2 0 6 15,-3 0-7-15,-3 0 11 16,-6 0 12-16,0-1 3 15,0 1 1-15,0-3 9 16,-3 3-9-16,-6 0-2 16,0 0-10-16,2 3-49 15,-1 2-78-15,-1 1-114 16</inkml:trace>
  <inkml:trace contextRef="#ctx0" brushRef="#br0" timeOffset="112007.6992">16305 17591 172 0,'0'0'0'15,"0"0"-144"-15</inkml:trace>
  <inkml:trace contextRef="#ctx0" brushRef="#br0" timeOffset="146791.4462">16533 17463 206 0,'0'0'50'0,"0"0"-42"0,0 0-4 16,0 0-4-16,0 0-1 16,0 0-37-16</inkml:trace>
  <inkml:trace contextRef="#ctx0" brushRef="#br0" timeOffset="147422.2585">17178 17255 79 0,'0'0'0'0</inkml:trace>
  <inkml:trace contextRef="#ctx0" brushRef="#br0" timeOffset="163752.3503">24949 17568 648 0,'0'0'355'15,"0"0"-278"-15,0 0-48 16,0 0 48-16,0 0-7 16,0 0-55-16,0 0-15 15,0 0 0-15,-40-7-1 16,38 10 0-16,1 1 1 0,1-3 0 16,0 1 3-16,0 1-3 15,0-3 0-15,1 0-4 16,12 1 2-16,0-1-30 15,2 0-16-15,-3 0-31 16,-3 0-8-16,-6 0 39 16,-3-2 40-16,0-3 8 15,0 1 32-15,-12-1-11 16,-6 4 26-16,-3 1 0 16,1 0-24-16,1 0 18 15,7 0-12-15,2 1-17 16,7 4 4-16,3-1-14 15,0 1 3-15,3-3-2 16,15 2-1-16,3-4 5 0,0 0-6 16,-4 0 2-16,-5 0 5 15,-4 0-8-15,-5-5 2 16,-3 2 11-16,0 0-13 16,0-1 0-16,-8 2-3 15,-5-1-45-15,-5 2-99 16,1-6-309-16</inkml:trace>
  <inkml:trace contextRef="#ctx0" brushRef="#br0" timeOffset="183830.734">19020 16158 655 0,'0'0'130'15,"0"0"-101"-15,0 0-29 16,0 0 47-16,0 0 43 16,0 0-56-16,0 0-28 15,0 0-3-15,-7-6 1 16,22 6-4-16,1 0 5 0,2-2-3 16,-4-2 0-1,-4-4 6-15,-7 1 20 0,-2-1 26 16,-1 0 9-16,0-2-26 15,-14 1-15-15,-4 2-1 16,-6 4-8-16,-3 3 0 16,0 0-8-16,0 10-2 15,5 6 5-15,4 1-8 16,7 0 3-16,10 1-3 16,1-2 1-16,6-3 3 0,16-2-4 15,4-7 2 1,2-4 0-16,1 0 1 0,-6 0 3 15,-5-7-4-15,-9-4-1 16,-4 1-2-16,-5-2-7 16,0 4-16-16,-13 0-50 15,-9 4-57 1,0 4 2-16,1 0-32 0,3 0-148 16</inkml:trace>
  <inkml:trace contextRef="#ctx0" brushRef="#br0" timeOffset="183900.548">19020 16158 502 0</inkml:trace>
  <inkml:trace contextRef="#ctx0" brushRef="#br0" timeOffset="184378.8532">19020 16158 502 0,'-82'9'372'0,"82"-16"-245"0,0 2-71 0,0 2 48 0,0 3-2 16,0 0-44-16,0 0-36 0,0 0-22 0,0 10-2 16,0 13 2-16,3 5 3 15,0 8-3-15,0 2 3 16,-3 10-3-16,0 0 0 15,0 2-1-15,2 1 1 16,-2-1-3-16,0-1 1 16,0-1-7-16,0 0-13 15,0-3 0-15,0-1-1 16,0 0 1-16,0 0 11 16,1 1-2-16,6-2 10 15,1 0 0-15,0 1 2 16,-2 1 0-16,-3-3 1 15,-2-2 0-15,-1-4-2 16,0-1 2-16,0-5 0 16,0 1 0-16,-6 0 1 15,0 0 4-15,0 0-3 0,0-2 0 16,2 2 9-16,2 1 4 16,2 2 12-16,0-5-9 15,0-2-8-15,0-1 4 16,6-3-3-16,0-1-10 15,0-3 7-15,-1 0-5 16,-1-4 2-16,-2 1 4 16,-1-4-9-16,-1-6 11 15,0 1-7-15,0-4 1 16,0 0 5-16,0-2-4 0,0-1 2 16,0 0-2-16,-6 0-6 15,-4 0-25 1,-5-1-69-16,0-15-141 15,-4-5-661-15</inkml:trace>
  <inkml:trace contextRef="#ctx0" brushRef="#br0" timeOffset="185836.7446">18926 16218 387 0,'0'0'224'16,"0"0"-191"-16,0 0-32 15,0 0 10-15,0 0 6 16,0 0-13-16,-28-16-1 16,25 16-2-16,0 0 0 15,0 0-1-15,0 0 0 16,-1 0 0-16,-1-1 0 16,1 1 0-16,-3-2 2 0,-3 0 2 15,1 0 9 1,-3 0 0-16,-1 1-8 0,-2 0 6 15,-3 1-8 1,1-4 3-16,-2 4 2 0,0 0-5 16,1 0 3-16,-3 0 1 31,-1 0-7-31,-1 0 2 0,-4 0 1 16,-1 0-3-16,-5 0 4 0,-1 0-3 15,-2 0 1-15,1 0 0 16,-1 0-1-16,-2 0-1 15,2-2 0-15,-1-2 1 16,2 2-4-16,0-3 4 16,-1 1-1-16,0-1 2 15,-4 1-2-15,-5-2 0 16,-1-1-11-16,-5 1-10 16,-1 0 13-16,1-1-8 0,-4 0 8 15,2 1 3-15,3 1 5 16,1-2 0-16,3 1 0 15,-2 0 1-15,-4 0 0 16,-2-1 2-16,2 3 6 16,-3-2 1-16,0 1-7 15,1-1 0-15,3 2-3 16,0-1 0-16,3 3 7 16,-4-1-5-16,-1 1 2 15,-1-2 5-15,3 2 15 16,5 0 4-16,3 2-7 15,2 0-10-15,1 0 8 16,1-1-15-16,3 1 1 16,2-2 0-16,0 1-5 0,0 1 1 15,0 0 5-15,-2-1-6 16,-2 1 6-16,-1 0-6 16,5-2 19-16,1 2-13 15,5 0 4-15,2-1-2 16,6 1-5-16,5 0 1 15,4 0 11-15,7 0 7 16,2 0 16-16,2 0-10 16,0 0-17-16,0 0-8 15,0 0-3-15,0 0-2 16,0 0-21-16,0 0-61 0,0 0-37 16,0 0-63-16</inkml:trace>
  <inkml:trace contextRef="#ctx0" brushRef="#br0" timeOffset="186746.1948">16126 15892 775 0,'0'0'12'0,"0"0"-12"15,0 0 32-15,-113-68 127 16,75 55-51-16,-2 2-40 15,-3 1-47-15,-5 1-13 16,-4 5 6-16,-8 4-2 0,0 0-5 16,-2 4-2-16,4 15-2 15,2 6-3-15,4 8 1 16,4 13 0-16,5 9 5 16,6 10 2-16,9 7 7 15,14 5 8-15,11 1 2 16,3 4-6-16,18 0-3 15,18-3-11-15,7-6 0 16,12-11-4-16,6-11 0 16,10-14-2-16,7-17-44 15,8-17 27-15,6-5 17 16,6-27 2-16,1-11 3 0,-3-8 15 16,-4-8 18-1,-9-4-2-15,-6-6 2 16,-12-3-14-16,-12-2 2 15,-18 3-9-15,-17 5 5 16,-18 3-3-16,-8 0 1 16,-28 7-6-16,-14 4-8 0,-8 7 2 15,-6 9-7-15,-4 7-1 16,-3 10-1-16,1 2-4 16,3 7-22-16,3 5-27 15,2 2-50-15,6 0-38 16,2 14-64-16,9 1-75 0</inkml:trace>
  <inkml:trace contextRef="#ctx0" brushRef="#br0" timeOffset="189254.5768">22881 14540 896 0,'0'0'105'15,"0"0"-85"-15,0 0-19 16,0 0 2-16,0 0 32 0,0 0-7 16,-64 25-20-16,64-22-3 15,0-3-5-15,0 0 8 16,9 0 5-16,5-9-4 16,-4-7 9-16,-4 0 15 15,-6 1 1-15,0-2-13 16,0 2 4-16,-12 3-7 15,-4 3-9-15,-2 5-9 16,-3 4 1-16,0 0-1 16,3 0 0-16,5 14-1 15,7 2 0-15,6 2 1 16,0 1 2-16,10-2 0 0,14-4-1 16,6-3 0-16,4-4 0 15,-1-6 4-15,-1 0-4 16,-9 0-1-1,-6-13 8-15,-8 1-6 0,-8-4 10 16,-1 3-10-16,0-1 29 16,-19 4-15-16,-7 5-15 15,-9 5 0-15,-1 0-1 16,2 0-7-16,7 14 5 16,10 3 1-16,10 1-3 15,7 3 3-15,7 1 2 16,21-4 0-16,8-4-1 0,5-7-1 15,1-7-12-15,-4 0 1 16,-8-4 12-16,-7-12 0 16,-7-2 2-16,-10-2 15 15,-6 2 10-15,0 0-10 16,-12 5 8-16,-12 3-11 16,-6 4-4-16,-4 6-3 15,-2 0-3 1,5 4-2-16,8 13-2 0,13-1-4 15,8 2 2-15,2-1 0 16,11-3 2-16,14-4-1 16,3-8 5-16,1-2-4 15,-5 0 2-15,-6-6 3 16,-8-10-4-16,-5 0 4 16,-5-1 3-16,-3 1 2 0,-24 2-10 15,-15 7-26-15,-13 7-119 16,-12 0-67-16,-7 0-205 15</inkml:trace>
  <inkml:trace contextRef="#ctx0" brushRef="#br0" timeOffset="192356.5178">16736 14572 651 0,'0'0'50'0,"0"0"-50"0,0 0 1 15,0 0 1-15,0 0 23 16,108-13 4-16,-73 12-19 16,3 1 13-16,-2 0-4 15,-6 0-11-15,-5 0-8 16,-4 6-37-16,-1 1-37 16,1-3-58-16,2 0-120 15</inkml:trace>
  <inkml:trace contextRef="#ctx0" brushRef="#br0" timeOffset="193191.1212">17531 14562 627 0,'0'0'88'0,"127"-10"-58"0,-64 10-27 16,-3-3-2-16,-1 2-1 16,3-1 4-16,2-1-4 15,4-3 0-15,7-3-1 16,5 3 1-16,3-2 15 15,-2 0 12-15,-3 2 5 16,0 3-19-16,-7 3-6 16,1 0-7-16,-7 0 0 15,-4 0-3-15,-1 0 3 16,-2 0-8-16,1 0 1 0,5 0-8 16,-2 0 15-16,4 0-3 15,0 0 3-15,1 0 4 16,5 0 2-16,4 0 3 15,-2 0-5-15,1 0-4 16,-4 0 0-16,0 0-2 16,3 0 0-16,1 0 2 15,4 0 0-15,-3 0 4 16,1 0-4-16,-3 0 1 16,-4 0 3-16,-4 0 8 15,-7 2-8-15,-8 2 13 16,-9 3-10-16,-5-1-7 0,-6 2-7 15,-7 0-24-15,0-1-8 16,-3 0-41-16,4-4-20 16,2 1-5-16,4-2 42 15,2 0 58-15,0-1 5 16,3-1 11-16,-2 1 55 16,2 1 2-16,1 1-33 15,2 1-12-15,0 0-15 16,4 2-4-16,5-1-4 15,3-2-22-15,1 2 2 16,3-3 12-16,0 1 8 16,3 0 1-16,2 2 30 15,4-3 36-15,2 1-10 16,1 3-13-16,0-3-6 16,-1 5-20-16,1-2-10 0,3-2-5 15,2 0-3-15,-2-1 0 16,0-2 0-16,-2-1 1 15,4 2-2-15,4-1-1 16,0 4 2-16,0-2 0 16,-7 3 1-16,-9-2 2 15,-8 1-3-15,-9-1 1 16,-10-3-4-16,-8 1-16 16,-5-2-28-16,-2 0-26 15,-5 0-41-15,2 0 16 0,-4 0 36 16,-5 0-1-16,-1 0 1 15,-5 0 38-15,0 0 24 16,-5 0 32 0,-12 0 3-16,-5 0-28 15,-7 0-7-15,-5 0-74 0,-6 0-108 16</inkml:trace>
  <inkml:trace contextRef="#ctx0" brushRef="#br0" timeOffset="193322.0184">22248 14640 245 0,'0'0'37'15,"-157"-14"-37"-15,66 9-1 16,-8-1-6-16,-5 0-6 16,-5 1 9-16,-3-2 4 0,-6 3-57 31</inkml:trace>
  <inkml:trace contextRef="#ctx0" brushRef="#br0" timeOffset="193667.1903">18637 14646 389 0,'-119'2'143'15,"5"2"-99"-15,-1-4-37 16,5 2 16-16,7-2 49 0,6 1-28 15,4 2-12-15,2-1-28 16,0 0-1-16,5 1-3 16,4 0 0-16,6-1 0 15,0 0 0-15,4 1 0 16,5-1-3-16,6-2 5 16,6 0-2-16,5 0 1 15,4 0 1-15,4 0-4 16,8 0 1-1,5-3-19-15,10-1 12 16,6 2-25-16,4-2-43 0,4-2-29 16,5 0-132-16</inkml:trace>
  <inkml:trace contextRef="#ctx0" brushRef="#br0" timeOffset="194661.5729">16435 14555 624 0,'0'0'145'0,"0"0"-113"15,0 0-31-15,0 0 18 16,0 0 7-16,0 0-10 15,-9-2-6-15,47 1-1 16,7-4-9-16,-3-2 0 16,-12 0-1-16,-14 2-24 0,-11 1-28 15,-5-2 31 1,0 2 22-16,-12-2 17 0,-9 3 12 16,-4 0 1-1,1 3-13-15,1 0 15 16,0 0 12-16,-1 0-20 15,0 6-2-15,3 4-2 0,0 2-16 16,5 1 0-16,4-4 1 16,6-3-5-16,4-2 3 15,2-4-3-15,0 0 15 16,5-4 8-16,8-13-10 16,-1-2-7-16,-4-1 1 15,-7 1-4-15,-1 0 9 16,0 2-12-16,-14 6 0 0,-8 3-6 15,-3 6 5-15,-2 2-2 16,-3 0 2-16,2 14 2 16,1 3 9-16,6 1-4 15,5-2 0-15,8 2-2 16,8-3 1 0,0-5-3-16,5-4-2 0,14-5 1 15,1-1 7-15,-1 0-8 16,-7-11 8-16,-5-3-4 15,-7 0 7-15,0-2-5 16,-1 3-2-16,-14 2 0 16,-2 6 3-16,-3 3-6 15,-4 2 0-15,2 2-1 16,2 13-3-16,2 4-1 16,8 2 4-16,8 0 0 0,2-2 1 15,8-2 0-15,20-7 3 16,6-6-4-16,2-4 4 15,0 0-9-15,-5-17 7 16,-7 3-2-16,-8-6 2 16,-10 2 3-16,-6-1 2 15,0 1 2-15,-3 2-4 16,-13 4 16-16,-1 4-15 16,0 3 1-16,0 5-7 15,2 0-1-15,3 0-4 0,5 3 3 16,0 7-2-1,4 2-31-15,3 2-30 0,0-3-107 16,0-2-34 0,4-8-336-16</inkml:trace>
  <inkml:trace contextRef="#ctx0" brushRef="#br0" timeOffset="195469.6974">16045 14094 926 0,'0'0'7'0,"-88"-20"-3"15,45 20-3-15,-5 15 12 16,-5 18 2-16,-6 15-8 16,-2 17 11-16,0 15 9 0,7 13 2 15,11 11 26 1,15 6-19-16,11 5-12 0,17-6-13 15,6-14-2-15,36-24-8 16,21-25 7-16,17-21-4 16,10-18-1-16,4-7-2 15,1-24-1-15,3-20-14 16,6-17 9-16,2-18-1 16,-1-6 6-16,-14 2 0 15,-25 8 17-15,-30 9-9 0,-31 3-2 16,-10 0 2-1,-35-1-8-15,-20-1 15 16,-16 3 16-16,-15 8-21 0,-6 8 3 16,-1 12-11-1,7 11-2-15,10 11 1 16,12 11-1-16,14 1-27 0,15 17-61 16,13 15-58-16,15 3-120 15</inkml:trace>
  <inkml:trace contextRef="#ctx0" brushRef="#br0" timeOffset="196471.9275">22825 14471 716 0,'0'0'280'16,"0"0"-212"-16,0 0-56 15,0 0 47-15,0 0 19 16,0 0-39-16,0 0-20 16,-66 37-6-16,66-5-13 15,0 5 7-15,0 4-7 0,0 6-91 16,0 3-85-16,-6-1-88 16,-9 2-283-16</inkml:trace>
  <inkml:trace contextRef="#ctx0" brushRef="#br0" timeOffset="196610.6165">22709 15165 241 0,'0'0'575'16,"0"0"-501"-16,38 73-8 15,-26-50-7-15,0 1 14 16,1 1-28-16,-2 3-42 16,-2 5-3-16,-3 0-83 0,-6-3-115 15,0 1-92-15</inkml:trace>
  <inkml:trace contextRef="#ctx0" brushRef="#br0" timeOffset="196734.4428">22795 15709 671 0,'0'0'131'15,"0"0"-59"-15,0 0 7 16,0 78-39-16,5-60-27 16,6 2-13-16,0 4-24 15,-1 4-122-15,1-1-97 16</inkml:trace>
  <inkml:trace contextRef="#ctx0" brushRef="#br0" timeOffset="197056.1891">22855 16123 308 0,'0'0'334'15,"0"0"-251"-15,0 0-75 16,0 0-8-16,31 81 0 16,-18-63 0-16,-4 2-1 15,-1-1-8-15,-7 3-26 16,-1-3 25-16,0 2 5 15,-7 2-3-15,-6 1-19 16,2 3-3 0,5 2 16-16,6 3-150 0,0 3 60 15,0-1 30-15,3 0 58 16,2-7 16-16,-4-1 101 16,-1-4 78-16,0-4 5 15,0 1-76-15,0-2-30 0,0 2-15 16,-6-1-41-16,3 3-9 15,1 4-13-15,1 4-11 16,1 3-91-16,0 3 0 16,0 1-44-16,0-1-126 15,0-4 41-15</inkml:trace>
  <inkml:trace contextRef="#ctx0" brushRef="#br0" timeOffset="197132.9423">22891 17073 260 0,'0'0'0'16</inkml:trace>
  <inkml:trace contextRef="#ctx0" brushRef="#br0" timeOffset="197936.4229">23305 17483 844 0,'0'0'130'0,"-95"-53"-77"15,32 27-32-15,-7 2 42 16,-3 3-19-16,-8 5-32 16,1 10 2-16,1 6 10 15,8 0 24 1,9 18-13-16,10 7-9 0,7 7-7 15,10 11-11-15,10 4 1 16,6 9 16-16,8-1-4 16,4 6-10-16,7 2 5 15,0 2-2-15,0 3 5 16,13 1-10-16,5 2-7 0,3-5 3 16,4 0-1-1,5-2 2-15,9-9-1 0,12-8-5 16,14-10-1-16,19-8-5 15,10-12-8-15,15-6 0 16,10-8 0-16,4-3-27 16,2-4-3-16,-4-23 11 15,-9-13 24-15,-9-15 9 16,-9-7 6-16,-14-3 33 16,-14 0 26-16,-17 2-9 15,-19 0-2-15,-21-4-11 16,-9-7-21-16,-33-2-13 15,-22-4-7-15,-18-5-2 16,-15 5-4-16,-11 1-61 16,-8 4-100-16,-12 9-47 15,-14 5-155-15</inkml:trace>
  <inkml:trace contextRef="#ctx0" brushRef="#br0" timeOffset="198774.3656">19269 17504 60 0,'0'0'829'15,"-88"-29"-709"-15,35 22-64 16,-4 6-5-16,-1 1 8 16,-5 2-24-16,-1 21-8 15,-3 9-18-15,0 12-1 0,6 4-1 16,2 11 14-16,6 10 0 15,9 2 4-15,8 6-17 16,14-1 7-16,13 1-11 16,9 5 4-16,6-1 4 15,29-2-9-15,21-5 0 16,16-12 3-16,11-12-6 16,10-17-5-1,4-20-36-15,9-13-2 0,9-2 25 16,9-28 16-16,3-6 2 15,-13-2 0-15,-18-2-1 16,-29-2-1-16,-21 0-58 0,-16-5-28 16,-10-5 77-1,-7 1 11-15,-10-4 60 0,-3 1-2 16,-14-4-13 0,-16 1-2-16,-10-2-17 0,-8 4-12 15,-7 2-4-15,-4 2-10 16,-7 4-26-16,3 3-46 15,5 2-50-15,9 7-119 16,10 1-83-16</inkml:trace>
  <inkml:trace contextRef="#ctx0" brushRef="#br0" timeOffset="203252.51">17397 16734 747 0,'0'0'70'0,"0"0"-67"16,0 0 2-16,0 0 33 15,0 0 27-15,0 0-46 0,0 0-9 16,-40 4 27-16,40-4 27 15,0 2 11-15,0-2-21 16,0 0-16-16,0 0-9 16,0 0-9-16,10 0-13 15,11-6-1-15,2-4-6 16,5-2 1-16,3 2-2 16,4-3 2-16,3-1 0 15,1-3-1-15,3 0 2 16,-1 2-3-16,-2-1 1 15,0 2 0-15,0-1 2 16,3 2-1-16,0-4 0 16,2 0 0-16,1 0 1 15,0-2-3-15,3-2 2 16,2 2-1-16,-2-3 0 0,0 3 1 16,-2 0 0-16,-1 0-1 15,-6 2-3-15,-2 1 2 16,-4 1 1-16,-2 3-1 15,-1-1 1-15,0 3 0 16,1-2 1-16,2 2-1 16,1-3 1-16,3 1-2 15,1-4-1-15,-1 1 2 16,5-4 2-16,3 1-1 16,0 1-1-16,-1-1 0 15,1 1 0-15,-4 1 0 16,0 1 0-16,-4-2 0 0,1 3 1 15,0-1 1-15,-5-3-2 16,1 1 0-16,1-4 1 16,1 0-2-1,3 0 2-15,3-2-1 16,3 1 0-16,3 0 2 0,-3 4 7 16,-2 0-7-16,-4 4 0 15,-3-2-4-15,-3 3 1 16,-1 3 1-16,-3-2 1 15,-2 3 0-15,-2 3-1 16,0-3 0-16,1 1 0 16,4-5 0-16,1 3-2 0,2-5 2 15,4 1 1-15,0-1-1 16,2-2 1-16,0 1-1 16,1-2 0-1,-3 3 0-15,-2-1 0 0,-2 4 2 16,-1-2-4-16,3-1 4 15,1 1-2-15,2 0 0 16,1 1 0-16,0-3-1 16,0-1 1-16,4 0 0 15,-3-1 0-15,5 1 0 16,0 2 0-16,2-1 2 16,1 0 0-16,0 0-2 15,-5 2-2-15,-1-1 0 16,-2 1 2-16,-1-2 0 0,-5 2 1 15,2-2-1-15,-4 3 0 16,-1 1-1-16,-3 0 0 16,-1 1 1-16,-3-1 0 15,0 0 2-15,-2 2-4 16,5-4 1-16,3 1 1 16,3-1 1-16,1 2 0 15,2-2-1-15,-4 4 0 16,-2-1 0-16,-5 3 0 15,-3 0 1-15,-1-1 0 16,-3 1-2-16,1-2 1 16,2 2-2-16,0-2 4 15,1 2-2-15,3-2 2 16,2 0-2-16,2-1 0 0,-1 0-1 16,0-1 1-1,-1 1 0-15,5-3 0 0,-2 1 1 16,1-1 0-16,3 0-1 15,-1-2-1-15,3 2 0 16,-1-1 0-16,1-1 1 16,-1 0 2-16,-1-1-2 15,-1 2 0-15,0-1 0 16,1 1-2-16,0 0 2 16,2 1-4-16,1 0 4 15,1 0 2-15,0 2-2 16,0 1 1-16,-1-1-1 0,0 2 0 15,2-1 0-15,-2-1-1 16,-2 2 2 0,-4-2-3-16,-1 1 4 15,-4 0-1-15,-1 4-1 16,-3-3 2-16,2 0-2 0,0 0-2 16,-2 1 2-16,5-1 0 15,0 0 1-15,1 1 4 16,0 0-5-16,-1-1 1 15,-1 2-1-15,-4 0 0 16,1-3 9-16,-1 3-2 0,3-1-3 16,3 0 1-16,7-3 3 15,4 2 0-15,3 1-3 16,2-4 3-16,0 2 11 16,-3-3 2-16,-2-2-8 15,-2 1 4-15,1-1-6 16,-1 1-2-16,3-1 7 15,0 0-6-15,1 1 3 16,2 0 5 0,-3 2-2-16,-2 0-3 0,-7 2 0 15,-4 4-6-15,-6 1-2 16,-9 2-2-16,-6 1 6 16,-2 3-6-16,-4 0-3 15,0 0-7-15,-12 0-108 16,-15 1-112-16,-8 4-174 15</inkml:trace>
  <inkml:trace contextRef="#ctx0" brushRef="#br0" timeOffset="210125.1934">22690 12989 816 0,'0'0'47'0,"0"0"-46"16,-105 48 7-16,66 1 76 0,6 13 18 15,5 13-3-15,7 7-10 16,13 3-36-16,8-3-15 16,3-3-5-16,23-9-20 15,11-7-10-15,9-8 9 16,9-15-10-16,8-11-2 16,4-15-61-16,3-12-95 15,-4-2-196-15</inkml:trace>
  <inkml:trace contextRef="#ctx0" brushRef="#br0" timeOffset="212817.9032">22983 13069 990 0,'0'0'0'0,"0"0"-11"15,0 0 11-15,0 0 2 16,0 93 6-16,-1-56-5 16,-2 1 0-1,-1 2-2-15,1-3 8 0,3-4 6 16,0-3-5-16,0-5-2 16,0-4 5-16,11-5-4 15,5-5 6-15,4-6 4 16,4-5 15-16,4 0 12 15,-1-3-8-15,-2-10-4 16,-3-3-24-16,-3-2-5 16,-6-3-5-16,-7-1-26 0,-6-1-74 15,-10 0-157-15</inkml:trace>
  <inkml:trace contextRef="#ctx0" brushRef="#br0" timeOffset="212965.8075">22875 13241 992 0,'0'0'65'15,"0"0"-26"-15,0 0-39 16,99-33 13-16,-72 33-13 16,-2 0-39-16,-4 4-221 15</inkml:trace>
  <inkml:trace contextRef="#ctx0" brushRef="#br0" timeOffset="213300.6142">23328 13364 930 0,'0'0'266'16,"0"0"-212"-16,0 0-48 15,0 0 10-15,0 0 13 0,0 0-27 16,70 2-2-16,-70 19-18 16,0 3-10-16,-8-2 13 15,-4 1 12 1,2-3 0-16,1-3 3 0,5-5-1 16,4-2 3-16,0-1-1 15,7-5 15-15,12-1 13 16,8 0 0-16,5-3-14 15,0 0-10-15,3 0-3 16,-2 0-2-16,-1 0-77 16,-5-1-119-16,-5-14-268 15</inkml:trace>
  <inkml:trace contextRef="#ctx0" brushRef="#br0" timeOffset="213497.9889">23766 13352 1234 0,'0'0'25'0,"0"0"-19"16,0 0-6-16,3 73 2 15,0-38-2-15,0 3-10 16,5-2-136-16,-1-6-198 15</inkml:trace>
  <inkml:trace contextRef="#ctx0" brushRef="#br0" timeOffset="215324.114">24004 13030 1119 0,'0'0'27'0,"0"0"-22"15,0 0-3-15,0 0-2 16,86 51 8-16,-58-13-6 15,-1 4 1-15,-5 0-3 16,-5-4 0-16,-5-4-28 16,-5-8-5-16,-5-9-17 15,-2-8 29-15,0-7 18 16,0-2 3-16,0-2 31 16,1-17 46-16,2-6-56 15,3-6 14-15,5-5 16 16,-2-2-7-16,3 0 2 15,1 0-15-15,-1 2 1 0,3 7-8 16,-3 8-15-16,-3 9-6 16,0 10-3-16,-5 2-34 15,-4 17-147-15,0 10-61 16,0 4-351-16</inkml:trace>
  <inkml:trace contextRef="#ctx0" brushRef="#br0" timeOffset="215635.6398">24543 13225 1203 0,'0'0'48'15,"0"0"-44"-15,0 0 3 16,0 0 1-16,0 0-8 15,0 0 0-15,57 59-5 16,-75-31 2-16,-8 0 2 16,1-4 1-16,8-7-1 15,8-7 6-15,4-3-1 16,5-4 11-16,0-2 8 16,20-1 36-16,14 0-8 15,11 0-36-15,0-2-15 16,4-9 0-16,-4-8-68 0,-5-5-101 15,-12-7-279 1</inkml:trace>
  <inkml:trace contextRef="#ctx0" brushRef="#br0" timeOffset="215884.2182">24633 12778 1295 0,'0'0'48'0,"0"0"-38"16,86 49-7 0,-36 5 43-16,3 12 4 15,-2 13-18-15,-11 9-22 0,-14 1-8 16,-19 2-1-16,-7-4 1 16,-28-4-4-16,-26-12-18 15,-14-10-28-15,-14-10-43 16,-11-11-44-16,-7-7-116 15,-3-9-546-15</inkml:trace>
  <inkml:trace contextRef="#ctx0" brushRef="#br0" timeOffset="218204.5896">18030 15293 926 0,'0'0'111'15,"0"0"-108"-15,-83-14-3 16,39 24 0-16,-1 17 42 16,1 12 18-16,3 13-26 15,7 7 15-15,10 9 10 16,15 4 3-1,9-2 2-15,24-5-24 0,21-4-16 16,13-12-14-16,9-8-7 16,9-10 1-16,6-8-4 15,8-13-25-15,2-8-114 16,-8-2-154-16,-16-15-685 0</inkml:trace>
  <inkml:trace contextRef="#ctx0" brushRef="#br0" timeOffset="219033.8074">19084 16022 788 0,'0'0'113'16,"0"0"-68"-16,0 0 17 16,0 0 36-16,0 0-37 15,0 0-36-15,2-4 5 16,-2 4 1-16,-2 0 7 16,-11 0-28-16,-2 0-5 15,-1 0 5-15,4 0-10 16,3 0 3-16,6 5-3 15,3 1-4-15,0-2 4 16,7-1-1-16,10-3 1 16,4 0 0-16,-6 0-1 0,-4 0 0 15,-8-2 2-15,-3-3 3 16,0 0 14-16,0 3 10 16,-13-2-17-16,-3 4-4 15,-5 0 2-15,-3 4-3 16,1 10 0-16,4-1-4 15,7 0 1-15,5-1-3 16,7-1-2-16,0-3 0 16,5-2 4-16,15-4 3 15,5-2-3-15,1 0-2 16,-6-12 2-16,-6 0-1 0,-8-3 4 16,-4 0 5-1,-2 2-1-15,-3 3 0 16,-17 3-9-16,-7 7-9 15,-4 0-3-15,-6 3-69 0,1 14-60 16,3 0-157 0,9 2-560-16</inkml:trace>
  <inkml:trace contextRef="#ctx0" brushRef="#br0" timeOffset="220358.0405">18321 15249 854 0,'0'0'44'15,"0"0"7"-15,0 0-28 16,0 0-13-16,0 0 12 16,0 0-14-1,0 0-1-15,13 50 1 0,-13-22-2 16,0 3 7-16,0-2 6 16,0 2 2-16,0-6 2 15,0-4 2-15,0-4-12 16,0-5-5-16,10-1 3 15,8-6-7-15,9-3 8 16,5-2-4-16,7 0-2 16,5-9 6-16,1-6-6 0,-2 2 5 15,-10 3-7 1,-9 1-4-16,-12 6 0 0,-9-1-26 16,-3 2-32-16,-5-1-100 15,-23-2-300-15</inkml:trace>
  <inkml:trace contextRef="#ctx0" brushRef="#br0" timeOffset="220510.245">18311 15398 979 0,'0'0'59'15,"0"0"-49"-15,0 0-10 0,102-37-6 16,-72 34-96-1,0-1-304-15</inkml:trace>
  <inkml:trace contextRef="#ctx0" brushRef="#br0" timeOffset="220699.5502">18728 15401 1106 0,'0'0'51'0,"0"0"-44"0,0 0-1 15,36 79 44 1,-28-47-12-16,-2 4-31 16,-1 0-3-16,1-4-4 15,0-2-56-15,3-4-62 0,0-11-137 16</inkml:trace>
  <inkml:trace contextRef="#ctx0" brushRef="#br0" timeOffset="221057.5983">19117 15454 1175 0,'0'0'55'0,"0"0"-55"16,0 0 0-16,0 0 13 15,0 0 13-15,5 94-23 16,-4-63-3-16,-1-1-26 16,0-2-63-16,0-5-146 0,0-7-378 15</inkml:trace>
  <inkml:trace contextRef="#ctx0" brushRef="#br0" timeOffset="222249.1193">19296 15168 1061 0,'0'0'69'16,"0"0"-35"-16,0 0-6 16,0 0 60-16,0 0-25 15,0 0-63-15,6-6-7 16,11 38 6-16,5 6 1 16,2-1 0-16,4-1-3 15,-1-7-9-15,0-5-15 16,-1-9 0-16,-7-9 23 15,-4-6 0-15,-2 0 4 16,-4-13 16-16,-1-12 17 16,0-6 14-16,0-4 4 0,-2-4-15 15,-3-1-14 1,-1 2-14-16,-2 5-5 0,1 8-3 16,4 8-5-16,2 8-50 15,2 9-86-15,3 0-140 16,1 9-203-16</inkml:trace>
  <inkml:trace contextRef="#ctx0" brushRef="#br0" timeOffset="222443.1563">19716 15271 551 0,'0'0'583'15,"0"0"-548"-15,0 0-33 16,0 0 52-16,0 0 44 15,56 90-60 1,-44-60-29-16,3-3-1 0,-3 3-6 16,1-4-2-16,1-5-52 15,2-4-86-15,-1-8-136 16,0-9-451-16</inkml:trace>
  <inkml:trace contextRef="#ctx0" brushRef="#br0" timeOffset="222733.9457">19892 14830 828 0,'0'0'407'0,"83"36"-407"16,-23 6 0-16,5 8 3 15,-4 4 62-15,-8 8-16 16,-10 7-37-16,-15 0-10 16,-20 2-1-16,-8 0 1 15,-37-2-2-15,-25-5-13 16,-20 1-57-16,-13-6-30 16,-11-8-60-16,-6-7-56 15,-10-7-336-15</inkml:trace>
  <inkml:trace contextRef="#ctx0" brushRef="#br0" timeOffset="228881.8722">5806 8606 1166 0,'0'0'23'15,"0"0"29"-15,0 0-10 16,0 0 27-16,0 0-37 15,0 0-32-15,0 0-8 16,0 38 8-16,17 6 0 0,3 0 3 16,0-5-6-16,2-3 4 15,1-2-1-15,-1-11 0 16,1-6-34-16,-3-5 6 16,1-6 4-16,-1-6 7 15,-1 0 8-15,-4-9-2 16,0-10 11-16,-6-5-1 15,-6-2 3-15,0-2 3 16,-3-2 0-16,0 3 8 16,0 2 9-16,0 2 5 15,-3 7-3-15,0 6-1 16,0 4-13-16,3 4-2 16,0 2-8-16,0 0-14 15,1 15-8-15,14 9 17 16,3 5 5-16,1 2 0 15,0 0-17-15,-5-2 17 0,-5 1-2 16,-4-5 2-16,-5 0-2 16,0-3 4-16,-12-2 13 15,-12-1 24-15,-3 1-7 16,-6-4-2-16,-1 0-13 16,1-4-13-16,5 2 6 15,6 0-10-15,8 0 0 16,6 2-75-16,8-2-117 15,0-4-129-15</inkml:trace>
  <inkml:trace contextRef="#ctx0" brushRef="#br0" timeOffset="229232.2245">6293 8932 1234 0,'0'0'29'0,"0"0"-27"15,0 0-1-15,94-19-1 16,-64 23 17-16,-8 12-17 16,-10 7 0-16,-8 0-4 0,-4-1 4 15,-10 1 0 1,-11-4 4-16,-5-2-4 0,4-1 12 15,3-4 25-15,11-6 5 16,7 0-17-16,1-2-6 16,3 0-5-1,21 0-13-15,10-2 13 0,5-2-12 16,7 0-1 0,2 0-2-16,-2 0-76 0,-4-1-88 15,-2-13-179-15</inkml:trace>
  <inkml:trace contextRef="#ctx0" brushRef="#br0" timeOffset="229423.3842">6724 8862 1235 0,'0'0'51'0,"0"0"-18"16,97-20-32-16,-40 16 8 15,2 4 19-15,1 0-28 16,-5 0-119-16,-10-1-180 16</inkml:trace>
  <inkml:trace contextRef="#ctx0" brushRef="#br0" timeOffset="229894.3839">7271 8616 1188 0,'0'0'62'0,"0"0"-56"15,0 0 3-15,0 0-9 16,0 0 16-16,0 0 2 16,49 85-13-16,-16-62-2 15,3-7-6-15,0-3-7 16,-5-9-45-16,-5-4 9 15,-10 0 24-15,-6-8 22 16,-5-13 6-16,-5-6 2 16,0 1 38-16,0-2-6 0,-11 5-5 15,1 3 14-15,4 9-7 16,2 3-12-16,2 6-4 16,2 2-24-16,0 0-2 15,0 10-14 1,5 11 0-16,14 9 11 0,1 4-6 15,3 3-21-15,-2 1 23 16,-3-2-11-16,-5-1 9 16,-8-6 7-16,-5-4-4 15,0-2 4-15,-3-5 4 16,-16-2 4-16,-8-4 30 16,-9-3-9-16,-1-1-1 0,-2-2-24 15,7-2 2 1,10 2-8-16,10-2-83 0,12-2-110 15,0-2-351-15</inkml:trace>
  <inkml:trace contextRef="#ctx0" brushRef="#br0" timeOffset="230110.7987">7743 8807 1224 0,'0'0'130'0,"0"0"-63"16,0 0-47-16,0 0 3 16,0 0-3-16,0 0-10 0,52 77-6 15,-31-26-1-15,-6 2-3 16,-2 4 0-16,-7 4-3 16,-6 1-58-16,0 0-82 15,-3-5-11-15,-13-12-165 16</inkml:trace>
  <inkml:trace contextRef="#ctx0" brushRef="#br0" timeOffset="230632.4758">5778 9632 1113 0,'0'0'115'0,"-115"11"-79"0,79-3-34 16,30-2 68-16,21-3 29 15,57-1-41-15,43-2-46 16,37 0-6-16,30 0-6 15,22-13 0-15,12-3 0 16,5-4 4-16,-6 0-3 16,-7-3 6-16,-13-1-7 15,-13 2-4-15,-19-1 2 16,-29 7 2-16,-25 6 0 16,-31 4-11-16,-26 6-45 0,-24 0-52 15,-28 5-39 1,-6 12-70-16,-42 3-43 0</inkml:trace>
  <inkml:trace contextRef="#ctx0" brushRef="#br0" timeOffset="231348.1887">5848 10205 1117 0,'0'0'93'0,"0"0"-43"0,0 0 16 16,82-68 25-16,-34 60-32 16,4 5-32-16,-1 3-25 15,-11 12 0-15,-13 12-4 16,-15 7-8-16,-12-2-1 16,0 2-4-16,-15-3 2 15,-6-5 12-15,3-6-3 16,8-9 4-16,5-5-5 0,5-3 4 15,0 0-2 1,9-19-2-16,13-9-104 0,7-3 49 16,-1-4 39-1,-2-2 15-15,-2 4 6 0,-8 2 2 16,-4 8 22-16,-9 7 51 16,0 8-1-1,-3 4-14-15,0 4-18 0,0 0-20 16,3 0-21-16,1 8-1 15,5 14-1-15,2 10-7 16,5 3 14-16,2 2-6 16,3 0 0-16,-2 1-2 15,-1-1-4-15,0 0-46 16,0-3-52-16,0-6-57 16,-3-8-123-16,3-9-564 0</inkml:trace>
  <inkml:trace contextRef="#ctx0" brushRef="#br0" timeOffset="231648.8177">6612 10240 478 0,'0'0'628'0,"0"0"-628"0,0 0-19 15,88-19 19-15,-69 19 24 16,-7 5-12-16,-9 9-12 16,-3 3 0-16,-3 4 28 0,-13 2 26 15,-2 0 19-15,6-1-2 16,6 0-11-16,6-3-17 16,0-2-31-16,18-4-3 15,16-5 5-15,11-5-11 16,9-3-3-1,5 0-2-15,-1-10-150 0,-8-15-187 16</inkml:trace>
  <inkml:trace contextRef="#ctx0" brushRef="#br0" timeOffset="231811.1181">6997 10174 1330 0,'0'0'86'16,"0"0"-86"-16,0 0 0 0,134-6 45 16,-70 6-38-16,0-1-7 15,-6-4-159-15,-10-3-245 16</inkml:trace>
  <inkml:trace contextRef="#ctx0" brushRef="#br0" timeOffset="232231.7741">7510 10057 1258 0,'0'0'82'0,"0"0"-73"16,0 0 2-16,100-7 67 16,-66 22-49-1,-7 7-28-15,-6 7 3 16,-15-2-4-16,-6 1-5 0,-3 0 3 15,-15-8-1-15,-3-3 3 16,6-9-1-16,8-3 1 16,5-5-12-16,2 0 7 15,6-9-7-15,15-10-76 16,3-9 18-16,3-1 54 16,-5-3 16-16,-2 1 0 15,-8 5 7-15,-3 7 35 0,-2 4 25 16,-4 6 12-16,-2 7-23 15,1 2-5-15,-2 0-9 16,3 0-33-16,0 13-4 16,6 11-4-16,0 5 0 15,-2 4-2-15,-1 0 0 16,-1-2-1-16,-2 1-1 16,3-3-43-1,4-2-43-15,-2-7-93 0,1-9-108 16</inkml:trace>
  <inkml:trace contextRef="#ctx0" brushRef="#br0" timeOffset="232460.1638">8096 10196 1047 0,'0'0'370'0,"0"0"-347"16,0 0-5-16,0 0 2 15,2 85 49-15,4-35-51 16,0 5-12-16,1-4-5 16,-2-1 5-16,-1-9-12 15,-1-7-8-15,3-8-47 16,0-7-47-16,4-11-110 16,1-8-247-16</inkml:trace>
  <inkml:trace contextRef="#ctx0" brushRef="#br0" timeOffset="232991.879">8778 9329 1143 0,'0'0'92'0,"0"0"-71"16,0 0 37-16,0 0 29 15,91-13-52-15,-39 13-30 16,5 0 5-16,-3 0-10 16,-2 0 0-16,-7 0-67 15,-11 5-100-15,-22 4-104 16,-12-1-350-16</inkml:trace>
  <inkml:trace contextRef="#ctx0" brushRef="#br0" timeOffset="233159.4321">8862 9574 873 0,'0'0'118'0,"0"0"-10"16,0 0 9-16,95 31 18 15,-51-29-52-15,3-2-66 16,0 0-17-16,-9 0-7 15,-5-6-130-15,-15-5-102 16,-13-4-428-16</inkml:trace>
  <inkml:trace contextRef="#ctx0" brushRef="#br0" timeOffset="244826.4686">23982 11881 344 0,'0'0'739'0,"0"0"-684"16,0 0-55-16,0 0 0 15,0 0 18-15,0 0 17 16,19 116-11-16,1-69-17 15,4-4-5-15,-3-2 4 16,-3-3-6-16,-2-2 4 16,-7-5-4-16,-4-3-3 15,-5-2-36-15,0-7-98 16,-3-6-104-16,-15-10-454 0</inkml:trace>
  <inkml:trace contextRef="#ctx0" brushRef="#br0" timeOffset="245010.3942">23793 12253 1008 0,'0'0'168'16,"0"0"-134"-16,0 0-33 0,0 0 16 16,91 25 33-1,-43-16-36-15,4 0-10 0,0 1-4 16,4-1-65-1,-6-8-98-15,-8-1-159 16</inkml:trace>
  <inkml:trace contextRef="#ctx0" brushRef="#br0" timeOffset="245191.0812">24277 12135 948 0,'0'0'96'15,"0"0"-57"-15,0 0 17 16,0 0 2-16,0 0-23 15,0 0 28-15,-11 68-29 16,0-34-23-16,-2-2-10 16,3 2-1-16,-2-3 0 0,0-1-95 15,1-11-113-15,-2-7-433 16</inkml:trace>
  <inkml:trace contextRef="#ctx0" brushRef="#br0" timeOffset="246428.8888">10094 8750 1158 0,'0'0'56'0,"0"0"8"16,0 0-36-16,0 0 21 15,0 0-17-15,0 0-32 16,6 24-12-16,18 15 8 16,1 8 4-16,6 3 0 15,-3-1-32-15,-3-4-19 16,-1-6 14-16,-8-10-1 15,-7-9 3-15,-1-9 15 16,-7-6 11-16,1-5 9 0,-2 0 15 16,0-11 27-1,0-11-16-15,0-10-8 16,0-5 29-16,0-7-1 0,0-1 0 16,0-2-8-16,0 3 9 15,0 6-21-15,1 10 6 16,8 8-25-16,-3 9-6 15,3 7-2-15,3 4-13 16,6 3-53-16,4 20-68 16,-1 11-28-16,-2 5-140 15</inkml:trace>
  <inkml:trace contextRef="#ctx0" brushRef="#br0" timeOffset="246773.4971">10507 9024 1244 0,'0'0'47'16,"0"0"-32"-16,0 0-11 15,0 0 30-15,106-32-17 16,-75 41-15-16,-6 12-4 15,-11 3 0-15,-14 5 2 16,-3 0-4-16,-22 2 3 16,-8-1-1-16,5-4 2 15,4-5 0-15,10-7 4 0,10-3 12 16,4-3 16 0,6-2-6-16,22-2-14 0,16-2 9 15,11-2-18-15,6 0-3 16,2-10-9-1,-5-7-113-15,-6-9-144 0,-6-6-515 16</inkml:trace>
  <inkml:trace contextRef="#ctx0" brushRef="#br0" timeOffset="247012.839">11009 8913 1328 0,'0'0'94'15,"0"0"-86"-15,0 0-2 16,141 0 33-16,-60 0 3 16,0 0-22-16,-4 0-20 15,-10 0-5-15,-13 0-11 16,-17 0-75-16,-13-6-109 15,-21-1-157-15</inkml:trace>
  <inkml:trace contextRef="#ctx0" brushRef="#br0" timeOffset="249797.1494">17888 14754 213 0,'0'0'917'15,"0"0"-917"-15,0 0-11 16,0 0-64-16,0 0 72 16,0 0-66-16,0 0-324 15</inkml:trace>
  <inkml:trace contextRef="#ctx0" brushRef="#br0" timeOffset="252840.8961">21816 12452 971 0,'0'0'70'0,"0"0"-13"16,0 0-23-16,0 0 7 15,0 0 40-15,0 0-26 16,78-71-33-16,-56 71-13 16,-2 5-9-16,0 12-2 15,-7 5 0-15,-5 0-1 16,-6 1 2-16,-2-3 0 15,0-5-12-15,0-4-3 16,0-6 7-16,0-4 3 16,0-1 6-16,0 0 3 15,0-4 10-15,10-12-10 0,4-5 2 16,1 0-3 0,-2-2-1-16,-1 1 4 15,-3 3 3-15,-3 4 8 0,0 5 11 16,0 5 12-1,-3 4-12-15,0 1-23 16,1 3-4-16,2 15-16 0,0 5 16 16,0 5-2-16,-3 1-1 15,-3 2-24-15,0-1-58 16,0-1-33-16,0-4-104 16,0-3-221-16</inkml:trace>
  <inkml:trace contextRef="#ctx0" brushRef="#br0" timeOffset="253104.0717">22226 12491 1037 0,'0'0'64'0,"0"0"-17"15,0 0-30-15,0 0 18 16,0 0 8-16,0 0-43 15,26 18-3 1,-26 5 2-16,0 1-1 0,0-3 1 16,0-2 1-16,0-4-1 15,0-3 1-15,9-2 5 16,10-4-5-16,7-5 1 0,7 0-1 16,3-1-45-1,3 0-95-15,-1-8-169 0</inkml:trace>
  <inkml:trace contextRef="#ctx0" brushRef="#br0" timeOffset="253686.0207">23228 11897 754 0,'0'0'71'0,"0"0"-65"16,0 0-6-16,0 0-7 15,0 0 5-15,0 0 2 16,72 67-13-16,-61-59-24 16,-5-4 17-16,-1-4 20 15,-5 0 6-15,1-7 57 0,-1-7-29 16,0-4 20 0,0 3 16-16,0 2-14 0,0 5 4 15,0 4-12-15,0 4-16 16,0 0-30-1,0 0-2-15,0 18-25 0,0 10 22 16,0 5 2-16,0 5-9 16,3-1 4-16,4-2 2 15,-1-5 2-15,-1 1 1 16,-4-9 1-16,-1-4 0 16,0-3 0-16,0-7 2 15,0-4 6-15,-4-2 15 16,-2 0 9-16,-3-2 12 15,-1 0-4-15,2 0-15 16,2 0-8-16,0 0-17 0,6 0-4 16,0 0-106-16,0 0-110 15,4 0-296 1</inkml:trace>
  <inkml:trace contextRef="#ctx0" brushRef="#br0" timeOffset="253978.617">23521 12151 992 0,'0'0'53'0,"0"0"-40"16,0 0 29-16,0 0 4 16,0 0-37-16,0 0-6 15,45 40-3-15,-58-15 6 0,-8-1 10 16,2-2-2-16,5-5 5 15,7-1 0-15,7-2 7 16,0-1 3-16,12-2-6 16,19 0 9-16,14-1 12 15,6-2-30-15,4-4-10 16,-2-1-4-16,-6-1-30 16,-7-2-85-16,-16 0-96 0,-12 0-305 15</inkml:trace>
  <inkml:trace contextRef="#ctx0" brushRef="#br0" timeOffset="254946.4913">17648 14614 1188 0,'0'0'112'0,"0"0"-76"16,0 0-11-16,0 0 25 15,110-53 14-15,-71 53-42 16,-6 0-18-16,-5 16-8 16,-11 2 2-16,-7 3-10 15,-9-1-12-15,-1-4-20 16,0-7 14-16,0-4 20 15,-3-3 2-15,2-2 8 16,1 0 1-16,0-3 11 0,0-14-3 16,9-5-7-1,3-2 1-15,1 1 3 0,-2 3-4 16,-1 4 16-16,-1 7 21 16,-3 3-4-16,-3 4-2 15,0 2-8-15,0 0-5 16,0 0-20-16,4 6-4 15,-1 11 2-15,2 6-2 16,-4 2 0-16,1 4-5 16,0-1-45-16,3-2-48 15,3-7-81-15,2-7-115 0,4-7-523 16</inkml:trace>
  <inkml:trace contextRef="#ctx0" brushRef="#br0" timeOffset="255121.4777">18203 14608 1167 0,'0'0'131'0,"0"0"-89"16,0 0 40-16,0 0 20 15,0 0-59-15,0 0-36 16,59 22-7-16,-36 3-1 16,-4 4-4-16,1-4 5 15,0-1-69-15,0-3-88 16,1-9-91-16,1-10-325 15</inkml:trace>
  <inkml:trace contextRef="#ctx0" brushRef="#br0" timeOffset="255611.6606">18892 14311 1373 0,'0'0'11'0,"0"0"-11"15,0 0-30-15,0 0 27 16,0 0 3-16,85 47 5 0,-49-31-5 16,-3-6-27-16,-3-4-7 15,-7-6 0-15,-3 0 16 16,-7-1 9-16,-3-15 9 15,-5 0 12-15,-5-4 9 16,0 1 24-16,0 3-3 16,-2 4-2-16,-5 4-8 15,6 3-4-15,1 5-15 16,0 0-13-16,0 3-5 16,5 15-9-16,11 6 13 15,1 3 2-15,0 1-2 16,-4-3-2-16,-5-1 1 0,-4-3 0 15,-4-4 3 1,0-2-1-16,0-4 0 16,-6-1 1-16,-10-2 5 15,1-4 7-15,-4 0-3 0,2-2 5 16,2 0-14-16,5 0-1 16,5 0-31-16,5-2-128 15,5 0-126-15,20 0-429 16</inkml:trace>
  <inkml:trace contextRef="#ctx0" brushRef="#br0" timeOffset="255806.2033">19335 14453 634 0,'0'0'649'0,"0"0"-540"16,0 0-101-16,0 0 47 15,0 0-1-15,0 0-13 16,30 74-23-16,-18-36-17 15,3 2 2-15,-2 1-3 16,3-2-67-16,-2-3-101 16,1-7-116-16,-5-7-462 15</inkml:trace>
  <inkml:trace contextRef="#ctx0" brushRef="#br0" timeOffset="258495.2292">11831 8581 1439 0,'0'0'42'16,"0"0"-30"-16,0 0-4 15,0 0 52-15,0 0-40 16,0 0-19-16,0 0 0 16,108 97 1-16,-76-45-4 15,-4 2 0-15,-2-5-17 0,-2-8-3 16,-4-10-21-16,-3-12 22 15,-1-11 20-15,-2-8 2 16,-1 0 6-16,2-15 17 16,1-14 10-16,-2-5 7 15,4-3-18-15,-6-6-14 16,-1 1 2-16,-3 5-9 16,0 5-4-16,-2 5-11 15,1 10-49-15,2 11-54 16,4 6-114-16,7 0-145 15</inkml:trace>
  <inkml:trace contextRef="#ctx0" brushRef="#br0" timeOffset="258707.2053">12430 8725 1306 0,'0'0'113'16,"0"0"-102"-16,0 0 20 15,0 0 27-15,0 0 3 16,35 103-23-16,-20-56-38 16,-1 3 7-16,-3-1-7 15,-5 1-10-15,-1-6-42 16,-5-5-90-16,0-9-116 16,0-10-491-16</inkml:trace>
  <inkml:trace contextRef="#ctx0" brushRef="#br0" timeOffset="259313.1759">10158 9719 1045 0,'0'0'89'16,"0"0"-73"-16,-91 0 21 15,75 0 77-15,13 0-24 0,3 2-65 16,3 1-4-16,28-2 3 15,23-1-18-15,23 0-4 16,20 0-2-16,21 0 2 16,20 0 2-16,18 0-3 15,20-6 1-15,18-1-2 16,15 1 4-16,12-1-4 16,7-2 9-16,-7 0 5 15,-18-1 1-15,-18-2-9 16,-28-1 0-16,-23-1 8 15,-28 1-12-15,-26 1-2 16,-23 4-3-16,-21 0-45 16,-20 4-18-16,-14 4-90 15,-2 0-80-15,-20 0-342 0</inkml:trace>
  <inkml:trace contextRef="#ctx0" brushRef="#br0" timeOffset="262828.1155">10428 10054 1257 0,'0'0'25'0,"0"0"18"15,0 0 3-15,0 0 25 16,0 0-22-16,0 0-49 0,0 0-9 16,18 28 5-16,-18 10 6 15,0 4-2 1,0 1 0-16,0 2 0 0,-1 2-2 16,1-1 5-16,0-3-3 15,7-8 0-15,8-9 2 16,7-7-2-16,-1-7 0 15,5-6 3-15,-1-4-1 16,5-2-1-16,0 0-2 16,-4-12-7-16,1-3-52 15,-6-7-66-15,-9-3-53 16,-12-5-217-16</inkml:trace>
  <inkml:trace contextRef="#ctx0" brushRef="#br0" timeOffset="262977.265">10293 10189 347 0,'0'0'784'0,"0"0"-672"16,0 0-73-16,0 0 34 15,0 0-5-15,86-49-43 16,-25 49-15-16,3 6-10 16,1 12-38-16,-3 1-125 15,-4-1-197-15</inkml:trace>
  <inkml:trace contextRef="#ctx0" brushRef="#br0" timeOffset="263294.6576">10889 10370 1064 0,'0'0'223'0,"0"0"-173"15,0 0-46-15,0 0-2 16,87-28 40-16,-66 44-40 16,-12 7-2-16,-8 5-3 15,-1 0 3-15,0 0 0 16,-10-3 3-16,1-6-4 0,6-2 1 16,3-2 0-16,0-3 1 15,3-2 5-15,13-1 1 16,10-5 5-16,5-2-3 15,8-2 0-15,7 0-9 16,2-3-91-16,-1-15-164 16,-8-7-615-1</inkml:trace>
  <inkml:trace contextRef="#ctx0" brushRef="#br0" timeOffset="263490.1373">11304 10328 1289 0,'0'0'95'0,"0"0"-80"15,102 0-15-15,-38 0 73 16,3 0-40-16,-5 0-33 16,-9 0-5-16,-10 0-99 15,-22-7-139-15,-11-7-412 16</inkml:trace>
  <inkml:trace contextRef="#ctx0" brushRef="#br0" timeOffset="265060.7275">12357 10101 1002 0,'0'0'57'15,"0"0"-15"-15,0 0 9 16,0 0 25-16,0 0-51 15,0 0-25-15,15 9-6 16,-9 23 6-16,-3 2 3 0,-3 6 12 16,0 2 1-16,-9 1-4 15,-4-1-12 1,5-5 3-16,5-5 3 0,3-7-6 16,0-3 3-16,21-7 3 15,7-5-1-15,8-6 8 16,5-4-1-16,-1 0 1 15,0 0 0-15,-4-4-12 16,-8-6-1-16,-5-7-8 16,-7 0-93-16,-13-4-85 15,-3-4-193-15</inkml:trace>
  <inkml:trace contextRef="#ctx0" brushRef="#br0" timeOffset="265196.3776">12341 10268 871 0,'0'0'51'0,"0"0"-46"15,125-14-5-15,-74 9-27 16,0-1-222-16</inkml:trace>
  <inkml:trace contextRef="#ctx0" brushRef="#br0" timeOffset="265396.6962">12833 10265 1190 0,'0'0'105'0,"0"0"-94"0,0 0 8 15,0 0 101-15,8 95-56 16,-1-48-31-16,5 8-19 16,3-2-11-16,1 0 1 15,4-3-4-15,-1-1-26 16,-1-6-81-16,-6-7-127 15,-9-13-197-15</inkml:trace>
  <inkml:trace contextRef="#ctx0" brushRef="#br0" timeOffset="281875.1886">2632 12110 1048 0,'0'0'85'16,"0"0"-85"-16,0 0 5 16,107-2 2-16,-27 2 46 15,13 0-10-15,4 0-14 16,-2 0-12-16,-5-5 2 16,-14 2-16-16,-16 3-3 15,-16 0-103-15,-18 0-122 16,-11 0-224-16</inkml:trace>
  <inkml:trace contextRef="#ctx0" brushRef="#br0" timeOffset="282498.9299">3179 12662 819 0,'0'0'198'0,"8"-73"-115"15,-8 37-11-15,-8 2 31 16,-10 6-16-16,-12 9-32 16,-4 5-23-16,-3 10-24 15,-4 4-3-15,-1 4-5 16,-2 23 3-16,5 9-6 15,9 9 0-15,11 3-3 0,16 2 4 16,3-6 3-16,10-7-3 16,20-11-11-16,10-11-18 15,7-11-6-15,3-4 1 16,-1-12 5-16,-1-19 22 16,-3-8 3-16,-8-9 6 15,-7-3 7-15,-12 2 8 16,-6 5 18-16,-6 9 4 15,-3 12 3-15,-3 8 7 16,0 9-7-16,0 6-15 16,3 0-25-16,0 19-17 15,3 15 5-15,4 13 12 16,1 9 1-16,5-3-1 16,2-2-1-16,6-9-53 0,4-9-50 15,8-11-34-15,6-8-62 16,3-14-253-16</inkml:trace>
  <inkml:trace contextRef="#ctx0" brushRef="#br0" timeOffset="292837.4563">4007 12507 1240 0,'0'0'92'0,"0"0"-58"16,0 0-27-16,0 0 51 15,0 0 22-15,0 0-53 0,137-27-10 16,-78 22-12-16,-4 4-4 16,-8 1-1-16,-8 0 0 15,-9 4-82 1,-12 8-101-16,-17-1-96 0,-6 0-450 16</inkml:trace>
  <inkml:trace contextRef="#ctx0" brushRef="#br0" timeOffset="292998.5425">3919 12758 1064 0,'0'0'58'15,"0"0"-48"-15,0 0 53 16,0 0 74-16,118 29-39 0,-60-27-66 16,0-1-26-16,-3 0-6 15,-5-1-66-15,-3 0-117 16,0-2-181-16</inkml:trace>
  <inkml:trace contextRef="#ctx0" brushRef="#br0" timeOffset="294732.3709">5265 12416 1054 0,'0'0'68'0,"0"0"-39"16,0 0-22-16,0 0 24 15,-84-50 21-15,56 50-48 16,-2 3-4-16,3 11 0 16,6 2 0-16,8 1 0 15,10 0-2-15,3 3 3 16,10 1-2-16,23 0 1 16,6 0 0-16,7 0-1 15,2 0-4-15,-6 1-2 16,-9 1-2-16,-14-4-18 15,-12-1 18-15,-7-5 4 16,-9-7 5-16,-25-3 15 16,-12-3 50-16,-2 0 7 15,-1 0-8-15,7-12-37 0,9 1-15 16,11 0-9-16,11-2-3 16,10-2-66-16,1-5-112 15,24-6-233-15</inkml:trace>
  <inkml:trace contextRef="#ctx0" brushRef="#br0" timeOffset="294939.2255">5402 12116 1195 0,'0'0'32'16,"0"0"59"-16,0 0-46 0,0 0 30 15,0 0-39-15,0 0-32 16,54 65 5-1,-29-7-9-15,-3 5 0 0,-4 3 1 16,-3-2-1-16,-6-5-28 16,-4 0-76-16,-2-8-49 15,-3-13-70-15,0-13-351 16</inkml:trace>
  <inkml:trace contextRef="#ctx0" brushRef="#br0" timeOffset="295254.1066">5726 12322 1144 0,'0'0'42'16,"0"0"-40"-16,0 0 3 16,-71 86 31-16,71-47 4 15,11 1-32-15,26-5-5 16,11-10-2-16,3-11-1 15,1-14 1-15,-10 0 5 16,-8-14-6-16,-13-8 11 16,-11-6 28-16,-10-1 38 15,0 0-38-15,-19-1-14 0,-6 4-9 16,-2 7-16-16,2 8-1 16,5 8-8-1,8 3-93-15,11 8-59 0,1 11-97 16,16 1-212-16</inkml:trace>
  <inkml:trace contextRef="#ctx0" brushRef="#br0" timeOffset="295723.0463">6099 12414 1152 0,'0'0'118'16,"0"0"-32"-16,0 0-44 15,0 0 39-15,0 0-37 16,0 0-39-16,-6 69 2 0,9-13-3 15,9 11 2 1,1 4-5-16,-1 4 1 0,0-3-4 16,-6-3-12-16,-2-3-33 15,-2-6-5-15,-2-11-38 16,0-12 26 0,0-14-44-16,0-12 13 0,0-11 38 15,-6 0 29-15,0-19 22 16,-1-12-1-16,5-14-11 15,2-6 18-15,0-8 7 16,-3-7 24-16,0-8 29 16,3-6 19-16,0 2-17 15,0 8 8-15,3 12-25 16,15 16 33-16,3 13-28 16,12 13-30-16,7 10-10 15,3 6-10-15,5 7-7 16,-8 18 6-16,-10 8-7 15,-18 3 6-15,-12 0 2 16,-15-1-8-16,-27-6 6 0,-10-5-3 16,-6-8 5-16,3-8 2 15,13-8-2-15,12 0-39 16,18 0-41-16,12-17-28 16,18-3-104-16,21-4-182 15</inkml:trace>
  <inkml:trace contextRef="#ctx0" brushRef="#br0" timeOffset="295989.9607">6506 12518 680 0,'0'0'232'16,"0"0"-104"-16,0 0-62 0,99-21 4 15,-64 14 11-15,-1-3-47 16,2-2-33-16,-3 0 6 16,-8-4-6-16,-8-2-1 15,-10 2 12-15,-7-1 7 16,-4 3 27-16,-19 7-21 15,-8 7-16-15,-2 0 5 16,3 11-2-16,7 15 1 16,8 3-1-16,12 7 3 15,3 2 6-15,6-2-4 16,21 0-15-16,7-7 2 0,11-5-4 16,8-8-23-1,10-9-108-15,6-7-136 0,4-4-595 16</inkml:trace>
  <inkml:trace contextRef="#ctx0" brushRef="#br0" timeOffset="296574.1536">7667 12330 1278 0,'0'0'91'0,"-97"-30"-73"16,37 25 39-16,3 1 20 15,7 4-30-15,14 0-38 16,16 0-8-16,13 6-1 16,7 0-8-16,7-3-43 15,19-3 2-15,7 0-60 0,1-15-13 16,-7-12 48-16,-5-10 65 16,-13-3 9-16,-5-6 28 15,-4 5 49 1,0 6 12-16,0 7 11 0,0 10-10 15,0 11-37-15,0 4-14 16,0 3-25-16,6 24-14 16,8 19 0-16,2 26 0 15,-1 19 0-15,-3 11 0 16,-4 9-1-16,-7 10 1 16,1 0 0-16,-1-3 3 0,1-4-7 15,2-16-16 1,8-9-30-16,3-16-8 0,12-14 2 15,7-17-20-15,12-13-31 16,5-13-7-16,4-13-32 16,-4 0-26-16,-9-21 76 15,-14-6 55-15,-13-9 41 16,-15-8 61-16,-4-9 39 16,-37-7-36-16,-18-8-2 15,-19-2-22-15,-9 7 22 16,-2 9 25-16,13 10-17 15,22 13-32-15,19 13-9 0,21 10-6 16,14 1-8 0,8-2 3-16,33-5-18 0,25-5-77 15,16-4-53-15,11-5-190 16</inkml:trace>
  <inkml:trace contextRef="#ctx0" brushRef="#br0" timeOffset="297206.0847">8250 12546 1003 0,'0'0'109'0,"0"0"-59"16,121-62 33-16,-82 26 41 16,-3-4-23-16,-7-4-42 15,-3-4-19-15,-10-4-21 16,-12-3-3-16,-4-2 1 15,-11 3-13-15,-12 7 8 16,-2 10 0-16,1 14-10 16,3 15-4-16,3 8 0 15,-3 11-6-15,5 21 3 0,-2 14 4 16,10 12 1-16,8 6-1 16,0 6 5-16,14-1-8 15,17-6 4-15,8-6-1 16,10-13-8-16,6-13-31 15,4-11-33-15,-4-14-4 16,-6-6-19-16,-8-14 59 16,-13-14 31-16,-4-9 6 15,-14-4 27-15,-4-2 52 16,-6 4-17-16,0 3 1 16,-4 15-13-16,-1 9-16 0,4 8-10 15,1 4-11 1,0 2-13-16,0 16-19 15,10 9 19-15,2 6 4 16,7 1-1-16,-2-2-6 0,1-5-1 16,0-5-6-16,-2-5-45 15,-1-5-68-15,-6-7-119 16,-5-5-317-16</inkml:trace>
  <inkml:trace contextRef="#ctx0" brushRef="#br0" timeOffset="297372.2354">8805 12039 1256 0,'0'0'46'0,"0"0"-10"16,0 0-36-16,0 0 0 16,0 0-39-16,0 0-85 15,55 37-116-15,-22-17-402 16</inkml:trace>
  <inkml:trace contextRef="#ctx0" brushRef="#br0" timeOffset="297856.414">9017 12244 854 0,'0'0'58'0,"0"0"11"0,0 72-16 16,0-44 33-16,3-1-39 16,7-3-32-16,4-5-5 15,1-5-9-15,-1-8 6 16,0-6-3-16,5 0-3 15,-2 0 3-15,1-15-1 16,-2-3-3 0,-1 0 4-16,0-1 34 0,-3 3 30 15,-5 7-6-15,-2 3-12 16,-2 6-4 0,0 0-27-16,3 0-19 0,4 10-8 15,1 6 7-15,3 4 1 16,5 0 0-16,4-3 2 0,7-1-5 15,9-5 2 1,9-4-12-16,0-5-18 16,-1-2-22-16,-6-2 23 15,-7-15 22-15,-3-5 5 0,-7-6 3 16,-6-2 4-16,-6-4 23 16,-9-2 18-16,-3 6-6 15,0 3-7-15,-17 7 11 16,-11 8-32-16,-3 9-7 15,-2 3-4-15,4 13-2 16,9 17 2-16,6 8 1 16,14 5 5-16,0 1 2 15,15-1-7-15,12-8 5 16,7-8-6-16,2-8-3 16,6-11-15-16,3-5-63 0,7-3-86 15,2-3-132 1</inkml:trace>
  <inkml:trace contextRef="#ctx0" brushRef="#br0" timeOffset="298098.3016">10322 12150 1429 0,'0'0'101'16,"0"0"-55"0,0 0-34-16,82-9 17 0,-21 9-9 15,7 0-18-15,0 0-2 16,-8 0-41-16,-14 4-98 16,-25 1-113-1,-21-3-167-15</inkml:trace>
  <inkml:trace contextRef="#ctx0" brushRef="#br0" timeOffset="298256.4133">10354 12405 1101 0,'0'0'101'0,"100"0"-75"16,-42 0-6-16,3-4 48 0,-3-6-52 15,-4 4-16-15,-5 0-35 16,-13-2-112-16,-11-6-242 15</inkml:trace>
  <inkml:trace contextRef="#ctx0" brushRef="#br0" timeOffset="308488.9624">11650 11445 1238 0,'0'0'6'0,"0"0"21"15,0 0-26-15,0 0 39 16,0 0 30-16,0 0-61 16,-40-6-9-16,13 50 0 15,-3 6 1-15,2 4-3 16,7-5 2-16,3-2 0 15,13-7-4-15,5-3 10 16,0-7-12-16,13-6-13 16,6-9-25-16,-1-10 9 15,4-5 7-15,-3-1-12 0,-2-20 27 16,-5-8 10-16,-5-8 3 16,-2-3 10-16,-4-2 9 15,-1 0 12-15,0 3 5 16,0 7 1-16,0 7 4 15,0 11-19-15,0 5-9 16,0 7-6-16,0 2-7 16,15 2-10-16,8 16-7 15,7 8-17-15,1 3-11 16,3 4-8-16,2-3 3 0,-5-2 16 16,-7-4-5-16,-6-4 12 15,-12-5 15 1,-6-1 11-16,-4-6 1 15,-20 2 9-15,-9-4 37 16,-9-2 9-16,-7 0-2 0,-8-2 2 16,-2-1-8-16,5 0-17 15,11 1-8-15,17 1-20 16,16 0 4-16,10 2-6 16,0 0-82-16,13 2-66 15,13-5-47-15,2-2-539 16</inkml:trace>
  <inkml:trace contextRef="#ctx0" brushRef="#br0" timeOffset="308881.1616">11989 11437 994 0,'0'0'201'0,"0"0"-142"16,0 0-59-16,0 0 3 16,0 0-3-16,0 0 16 15,91 109-12-15,-63-59-3 16,-4-2-1-16,1-3 4 16,-1-6-8-16,-6-9-2 0,-2-12-13 15,-5-9 17-15,0-9 4 16,0-2 7-16,1-23 14 15,2-12 15-15,-2-8 31 16,-6-5-12-16,0-5-18 16,-3 0 3-16,2 4-32 15,0 8 8-15,-2 15-7 16,0 12-10-16,2 11-2 16,-4 5-27-16,1 17-102 15,-2 23-30-15,0 11-3 16,-5 5-165-16</inkml:trace>
  <inkml:trace contextRef="#ctx0" brushRef="#br0" timeOffset="309105.1815">11450 12161 1189 0,'0'0'84'0,"0"0"-66"15,0 0 61-15,139 4 38 16,-15-5-47-16,28-6-21 16,8 0-36-16,4 2-4 0,-12 1-8 15,-15 4-1 1,-14 0 0-16,-23 0-15 0,-28 6-38 16,-33 2-52-1,-34 3-149-15,-16 0-169 16</inkml:trace>
  <inkml:trace contextRef="#ctx0" brushRef="#br0" timeOffset="309692.6456">11799 12484 482 0,'0'0'844'0,"0"0"-780"15,0 0-64-15,0 0 0 16,-100 19 25-16,72 21 13 16,3 11-34-16,-1 7 1 15,10-1-5-15,4-2 3 16,8-11-7-16,4-8-25 15,0-14-35-15,3-10 14 16,13-12 23-16,-1 0 27 16,7-19 1-16,0-12 5 15,1-8-3-15,-2-9-1 16,0 0 5-16,-2 0 17 16,-4 4-6-16,-1 9 11 0,-1 9 7 15,-1 11-21-15,3 6 6 16,1 9-21-16,11 0-15 15,6 21 14-15,8 13-21 16,1 9-28-16,2 3-15 16,-6 1-23-16,-8-3 21 15,-13-8-41-15,-11-5 22 16,-6-10 44-16,-11-3 42 16,-19-10 64-16,-12-2 64 15,-11-4-16-15,-13-2-2 16,-7 0-9-16,-3 0-42 15,9 0-3-15,9-4-31 16,19 0-5-16,18 4-17 16,15 0-3-16,6 0-19 15,20 0-91-15,20 0-139 0,11-7-254 16</inkml:trace>
  <inkml:trace contextRef="#ctx0" brushRef="#br0" timeOffset="309980.452">12260 12484 1148 0,'0'0'224'0,"0"0"-147"16,0 0-77-16,0 0 0 15,0 0 5 1,0 0 3-16,57 117-1 0,-51-64-3 15,-4 0 0-15,1-7-4 16,-2-8 1-16,5-10-3 16,0-8-3-16,1-8 5 15,4-8-3-15,5-4 6 16,4 0-6-16,4-8 1 16,5-10-66-16,0-5-66 15,-4-5-100-15,-7 1-244 16</inkml:trace>
  <inkml:trace contextRef="#ctx0" brushRef="#br0" timeOffset="310132.0434">12257 12666 1003 0,'0'0'106'16,"0"0"-75"-16,0 0 61 16,0 0 24-16,99 0-58 15,-30-4-58-15,5-9-1 16,-5-7-135-16,-8-8-198 15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28T05:06:10.92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19471 15074 1031 0,'0'0'66'16,"0"0"-60"-16,0 0-6 15,0 0 0-15,0 0 28 16,0 0-21-16,-61 17-2 15,56-6-3-15,4-3-1 16,1-2 0-16,0-1 1 0,6-4 2 16,10-1-4-16,4 0 5 15,2 0-2-15,-1-10 0 16,-8 0 0-16,-4-2 3 16,-5 2 16-16,-4 2 18 15,0 1-7-15,0 1-8 16,-13 4-4-16,-5 2-20 15,-6 0 0-15,2 0-1 16,1 9 5-16,8 2-6 16,8-2 1-16,5-1-1 15,0-2-1-15,8 0 2 16,14-6 0-16,5 0 1 16,0 0 0-16,-5-6 1 0,-5-7 8 15,-8 0 2-15,-6 1 41 16,-3 1-9-1,0 1-24-15,-9 3-15 0,-12 4-5 16,0 3-6-16,-2 0-41 16,-2 16-80-16,4 3-85 15,3-1-201-15</inkml:trace>
  <inkml:trace contextRef="#ctx0" brushRef="#br0" timeOffset="1566.6496">18424 15524 717 0,'0'0'36'16,"0"0"-24"-16,0 0 62 16,0 0 47-16,0 0-65 0,0 0-44 15,-57 15-8 1,57-15 5-16,0 0 4 15,0 0 16-15,0 0 4 0,0 0 3 16,0 0-4 0,3-3-10-16,10-6-16 0,4 0-1 15,1-1-5-15,-1 1 3 16,1 0 1-16,2 0-3 16,-4-1-1-16,2 0 0 15,-3 3-3-15,0-3 3 16,0 2 0-16,-2 1 0 15,1 0 0-15,-1 0 3 16,1 1-3-16,0 2 0 16,-2-2 0-16,2 2 0 15,2 0 0-15,-1-2 0 16,3 0 0-16,0 0 1 0,0-2 0 16,3 1 2-16,1-2-3 15,-2 0 1-15,2 1 2 16,-1-1-3-16,-5 1 0 15,5 1 1 1,-4-1 2-16,2-1-2 0,0 1-1 16,-2 2 0-1,4-3 3-15,-1 0-1 0,0 2 7 16,1-2-6-16,-2 2 2 16,4-2-3-16,-3 2-2 15,3-1 3-15,-4 2-3 16,1-1 1-16,-2-1 0 15,2 1 2-15,1 2 1 0,-1-3 0 16,1-1-1-16,-1 1 3 16,3-1-1-16,-2 1 2 15,0 0 2-15,1 0-1 16,-2 3 4-16,0-1-3 16,1 0-7-16,-1 0 4 15,-1-1-6-15,-1-1 2 16,1 2 3-16,2 0-4 15,-1-2 5-15,0 3-4 16,0-2 1-16,-2-1 2 16,0 2-4-16,-2 0 1 15,2 0-1-15,-3-1-1 16,3 0 2-16,-2 1-1 16,1 0 0-16,-1 1 1 15,-1-1-1-15,1 1 1 0,1-2 4 16,-3-1-6-16,3 2 0 15,1 0 0-15,-3 2 2 16,3-2 1 0,-2-1-3-16,2 1 2 0,1 0-2 15,-2-3 2-15,-1 2 2 16,1-2-3-16,1-2 1 16,-2 2 6-16,3-1-7 15,4 0 2-15,-2 0-3 16,4-2 1-16,-1 2-1 0,0 1 0 15,-2 0 0 1,-1 1 6-16,0 0 1 0,-1 2 2 16,-1-1-4-16,0 0-5 15,1 1 3-15,0 0-3 16,1-4 0 0,-1 2 0-16,4-1 1 0,-2 1 3 15,-1 0-4-15,1-2 0 16,1 1 2-16,-1-2 2 15,-1 1 3-15,1 0 4 16,2 0-2-16,0 1 3 16,2-2 0-16,0 2-11 15,1-2 7-15,0-2 2 0,0 2-2 16,1 3 9-16,0-3-14 16,1 1 3-16,-5 1 2 15,1-1-5-15,-3 1 5 16,1-1-5-1,-2 0 1 1,-2 4-2-16,0-3 3 0,-2 3-3 0,-1 0-2 16,-4 2 0-16,-1 1 0 15,-2 2-1-15,-5-1 1 16,-2 2 5-16,-2 0-5 16,0 0-5-16,0 0-7 15,0 0-39-15,-3 0-52 16,-14 6-24-16,-4 2-54 15,-4 3-256-15</inkml:trace>
  <inkml:trace contextRef="#ctx0" brushRef="#br0" timeOffset="17771.0779">1917 7017 1115 0,'0'0'106'0,"10"-83"-90"15,-10 51 13-15,-28 3 65 16,-15 6-13 0,-17 9-40-16,-10 10-37 0,-9 4-3 15,1 15 2-15,-2 18 4 16,5 12-7-16,14 11 0 16,13 1 2-16,17 2-3 15,17-5 1-15,14-10-1 16,0-7-3-16,27-13-2 15,18-13-13-15,15-11 1 16,7-1-24-16,3-25 25 0,-5-9-6 16,-8-9 12-16,-9-7 11 15,-9-4 1-15,-8 2 10 16,-13 5 30-16,-12 10 12 16,-3 12-3-16,-3 12 0 15,0 8-19-15,0 6 5 16,0 0-35-16,0 14-1 15,7 16-1-15,2 15-1 16,5 5 0-16,10 2 2 16,4-4-11-16,5-6-13 15,9-5-49-15,4-12-62 0,4-9-106 16,3-13-302 0</inkml:trace>
  <inkml:trace contextRef="#ctx0" brushRef="#br0" timeOffset="17979.0963">2516 6870 642 0,'0'0'716'0,"0"0"-684"16,108-35-31-16,-54 25 2 15,2 2-2-15,-5 2-2 0,-9 5-80 16,-21 1-100-16,-21 0-146 16</inkml:trace>
  <inkml:trace contextRef="#ctx0" brushRef="#br0" timeOffset="18138.6361">2475 7031 878 0,'0'0'78'0,"0"0"-14"0,0 0 43 15,88 46 26-15,-36-44-43 16,3-2-61-16,-1 0-29 16,-2 0-3-16,-9 0-118 15,-14-2-124-15,-7-8-507 16</inkml:trace>
  <inkml:trace contextRef="#ctx0" brushRef="#br0" timeOffset="24853.7681">5711 6422 1389 0,'0'0'62'0,"0"0"-46"15,0 0-10-15,0 0 38 16,0 0 6-16,0 0-42 15,0 0-5-15,-114 41 0 16,73 13-3-16,5 1 1 16,8-2-5-16,6-6 4 0,6-8-5 15,7-11-12 1,6-10-19-16,3-9-1 16,0-9 4-16,18 0 10 15,9-19 15-15,9-13-24 0,4-9 13 16,-4-6 18-1,-3-2 2-15,-7-4 10 0,-6 3 15 16,-4 5 18-16,-5 6 3 16,-5 8 6-16,-2 7-29 15,-1 10 1-15,0 5-12 16,0 9-4-16,5 0-9 16,5 13-8-16,5 15 7 15,10 9-6-15,2 6-16 16,0 2-17-16,1 1-24 15,-1-5-6-15,-3-3-7 0,-5-4-15 16,-8-5 10-16,-11-5 22 16,-3-5 46-1,-6-7 14-15,-18-2 7 16,-10-3 60-16,-10-4 24 16,-11-1-6-16,-3-2-1 15,1 0-36-15,9 0-16 16,10 0-17-16,17 0-13 0,11 0 0 15,10 3-2-15,0-1-90 16,16-1-114-16,15-1-116 16</inkml:trace>
  <inkml:trace contextRef="#ctx0" brushRef="#br0" timeOffset="25263.0661">6061 6434 930 0,'0'0'369'16,"0"0"-314"0,0 0-45-16,0 0 59 0,0 0 11 15,0 0-55-15,44-10-25 16,-16 43 0-16,2 5-3 15,-3 6-6-15,-5-1-13 16,-5 2-23-16,-1-9-27 16,-4-5-2-16,-3-10-1 0,3-9 29 15,-6-11 37-15,-2-1 9 16,2-13 36-16,3-14 34 16,-3-9 3-16,3-7 5 15,-1-5-22-15,-1-2-9 16,-1 5-17-16,-2-1-12 15,4 7-7-15,-2 8-11 16,4 9 3-16,-2 8-7 16,2 10-6-16,3 4-40 15,1 10-85-15,-1 16-76 16,-7 5-104-16</inkml:trace>
  <inkml:trace contextRef="#ctx0" brushRef="#br0" timeOffset="25539.5419">5417 7154 1255 0,'0'0'107'16,"0"0"-90"-16,109-14 4 15,-11-2 74-15,17-2-33 0,16 0-44 16,-1-3-17 0,-8 3-1-16,-12-3 6 15,-18 2-4-15,-21 3-4 0,-23 4-16 16,-19 4-67-16,-22 7-31 16,-7 1-94-16,-34 0-253 15</inkml:trace>
  <inkml:trace contextRef="#ctx0" brushRef="#br0" timeOffset="26097.2553">5900 7326 1438 0,'0'0'91'0,"0"0"-85"16,0 0-1-16,0 0-5 15,0 0 25-15,-98 16-25 16,75 30 8-16,-2 10-7 16,6 1 2-16,2-5-3 15,4-6 0-15,7-13-2 16,3-10-17-16,1-12-6 15,2-9 10-15,0-2 6 16,3-14 9-16,15-16 0 0,6-8 0 16,0-5-1-1,3 0 1-15,0 0 0 0,-2 5 2 16,-2 9-1-16,0 7 3 16,3 10 10-16,2 9-12 15,3 3-4-15,4 7-1 16,-4 17-1-16,0 5 0 15,-7 2-11-15,-10 5-15 16,-10-3 1-16,-4-1-13 16,-9-3 35-16,-22-4 4 0,-11-5 3 15,-9-1 8 1,-4-3 39-16,1-7-1 16,1 0 2-16,7-3-18 0,11-2-11 15,14-1-19 1,11 0 3-16,8-3-7 15,2 3-22-15,8-3-101 16,22 0-114-16,10-12-314 0</inkml:trace>
  <inkml:trace contextRef="#ctx0" brushRef="#br0" timeOffset="26382.3632">6297 7200 1326 0,'0'0'125'0,"0"0"-110"0,0 0-10 15,0 0 8 1,0 0 32-16,30 103-13 0,-24-54-31 16,-2 0 6-16,2 0-6 15,3-2-1-15,0-8 9 16,6-5-9-16,4-8 4 15,4-9-3-15,4-8 2 16,7-6-6-16,2-3-11 16,-2-3-42-16,-3-15-29 15,-8-7-91-15,-8-5-93 16,-15-8-388-16</inkml:trace>
  <inkml:trace contextRef="#ctx0" brushRef="#br0" timeOffset="26555.734">6245 7407 1046 0,'0'0'103'0,"0"0"-87"0,0 0 83 15,91 10 58-15,-30-10-107 16,8-10-50-16,-1-6-24 16,-5-7-86-16,-14-4-153 15,-16-7-737-15</inkml:trace>
  <inkml:trace contextRef="#ctx0" brushRef="#br0" timeOffset="31498.1157">3364 7138 975 0,'0'0'216'0,"0"0"-208"16,0 0 2-16,82-91-9 16,-52 57 69-16,-2-2-23 15,2-5-36-15,-5 3-9 16,-5-4 1-16,-7-1 13 16,-10 0 1-16,-3 1 2 15,0 4-3-15,0 5 7 16,-13 7 0-16,4 6-17 15,-2 8 2-15,-2 4 2 16,7 5-10-16,0 3-1 16,-2 0-4-16,0 7 5 15,-3 15-4-15,-1 9 6 16,5 7-2-16,7 7 0 0,0-3-4 16,3 1 3-1,16-6-4-15,2-6-28 16,6-8 3-16,1-6-8 15,1-10 9-15,1-7-3 0,-2 0 3 16,-3-6 17-16,-4-12 5 16,-4-1 7-16,-6 0 6 15,-6 3 7-15,-2 4 30 16,-3 3 15-16,0 6-24 16,0 3 7-16,0 0-26 15,0 0-13-15,0 0-2 16,1 14-5-16,2 6 5 15,0 5 1-15,-1-3-1 16,5 2 0-16,-4-1-1 0,5-3-73 16,-1-5-56-1,1-11-125-15,-1-4-464 0</inkml:trace>
  <inkml:trace contextRef="#ctx0" brushRef="#br0" timeOffset="31675.8544">3774 6567 863 0,'0'0'305'0,"0"0"-305"16,0 0-38-16,0 0-59 16,0 0 94-16,0 0-54 15,63 44-189-15,-29-27-347 0</inkml:trace>
  <inkml:trace contextRef="#ctx0" brushRef="#br0" timeOffset="32183.3977">3979 6719 644 0,'0'0'118'0,"0"0"-40"0,0 0 27 15,10 87-7-15,-9-61-19 16,1 2-40-16,1 0-25 16,0-5-14-16,3-5 10 15,-3-5-8-15,0-6-2 16,0-7 5-16,2 0-3 15,2-2 10-15,3-17-7 16,1-2-2-16,5 0-2 16,-1-2 0-16,0 5-1 0,0 1 3 15,-2 6 0-15,-2 3 13 16,-2 5 27-16,1 3-26 16,4 0-9-16,-1 1-8 15,-1 17 0-15,4 4 0 16,-5 3 0-16,-5 1-3 15,-3-2-9-15,-3-2-15 16,0-7 17-16,0-9-22 16,0-4 18-16,-8-2 13 15,2-6 1-15,0-13 4 16,1-5-4-16,5-2 0 16,0 0 11-16,0 2 12 15,5 0 1-15,9 4 0 16,1 4 10-16,9 3 15 15,-2 5-23-15,0 7-20 16,5 1 16-16,0 0-14 0,3 10 7 16,0 6 6-16,0 4-20 15,-8 3 8-15,-6 4-9 16,-10 5 2-16,-6 8-4 16,-3 1 2-16,-27 7-6 15,-16 2-105-15,-10-10-143 16,-8-5-538-16</inkml:trace>
  <inkml:trace contextRef="#ctx0" brushRef="#br0" timeOffset="33208.7785">2681 7963 1122 0,'0'0'106'0,"0"0"-44"16,0 0-3-1,0 0 25-15,0 0-49 0,0 0-35 16,-3 15 0-16,1 29-6 16,-1 9 6-16,3 7 0 15,0-5 6-15,0-6-6 16,0-9 0-16,3-15-2 16,6-7-15-16,-1-14-16 15,0-4 15-15,3-1 18 16,0-20 0-16,-1-9 0 15,-4-9-3-15,-3-3 7 0,-3-4-4 16,0 4 2 0,0 5 7-16,0 7 28 15,-2 10-25-15,-1 8 3 16,3 7 1-16,0 5-11 16,0 0-5-16,14 14-14 0,14 9-17 15,5 9 4-15,3-1-41 16,1 4 9-16,-6-3 14 15,-4-6 15-15,-7-3 11 16,-9-7 4-16,-9 0 4 16,-2-3 10-16,-12-1 1 15,-19 0 9-15,-14-1 38 16,-4 0 3-16,-5-2 1 0,6-2-17 16,9-2-9-1,11 1-14-15,12-3-8 0,11 0-6 16,5-3-86-16,11 0-126 15,26-10-302-15</inkml:trace>
  <inkml:trace contextRef="#ctx0" brushRef="#br0" timeOffset="33514.1985">3082 7883 1131 0,'0'0'124'16,"0"0"-98"-16,0 0-26 16,0 0 0-16,0 0 0 15,0 0 12-15,19 94-7 0,-7-45 0 16,3 3-5 0,3 1 1-16,0-6-4 0,-3-6 5 15,1-10-2-15,-2-7 1 16,2-10 5-16,1-6-6 15,-1-7 3-15,2-1 0 16,1 0 4-16,2-11-2 16,-1-6-5-16,-1-5-57 15,0-6-84-15,-2-3-145 16</inkml:trace>
  <inkml:trace contextRef="#ctx0" brushRef="#br0" timeOffset="33692.1045">3010 8063 1197 0,'0'0'90'16,"0"0"-84"-16,0 0 8 16,114-32 39-16,-47 25-37 15,3-1-16-15,-1 1-122 16,-7-3-138-16,-11-1-580 15</inkml:trace>
  <inkml:trace contextRef="#ctx0" brushRef="#br0" timeOffset="33885.7917">3540 7984 546 0,'0'0'723'0,"0"0"-664"0,0 0-56 15,118-12 0-15,-66 4 18 16,5 1-21-16,1-3-36 16,-6-1-133-16,-16-5-159 15,-11-1-412-15</inkml:trace>
  <inkml:trace contextRef="#ctx0" brushRef="#br0" timeOffset="34091.0146">3840 7840 877 0,'0'0'56'0,"0"0"-53"15,0 0 47-15,0 0 111 16,0 0-93-16,89 67-35 16,-63-44-4-16,-2 1 8 15,-8-3 7-15,-7 1 5 16,-9-1-21-16,0-1-8 16,-6-2-1-16,-16 0-10 15,-2-4 4-15,1-2-11 16,7-5-1-16,7-3-2 15,9-4-74-15,0 0-113 16,18 0-151-16</inkml:trace>
  <inkml:trace contextRef="#ctx0" brushRef="#br0" timeOffset="34394.7102">4261 7803 1174 0,'0'0'81'0,"0"0"-81"16,0 0 0-16,0 0 60 16,-27 92-29-16,27-51-22 0,7-2-1 15,21-7-7 1,7-7 7-16,7-10-3 16,2-12-2-16,-3-3 3 0,-7-9-1 15,-7-16-2-15,-9 0 75 16,-8-3-18-1,-10-3-15-15,0-2-8 0,-19 2-28 16,-14 4-3 0,-9 8-6-16,-4 7-1 0,1 12-19 15,-1 0-89-15,7 18-118 16,9 8-159-16</inkml:trace>
  <inkml:trace contextRef="#ctx0" brushRef="#br0" timeOffset="54407.76">8044 6911 1021 0,'0'0'111'16,"0"0"-96"0,0 0 68-16,0 0 58 0,100 0-72 15,-40 2-58-15,8-2-11 16,-1 0-43-16,-1 0-125 16,-3-4-173-16</inkml:trace>
  <inkml:trace contextRef="#ctx0" brushRef="#br0" timeOffset="55065.9389">7911 6690 932 0,'0'0'110'0,"0"0"-73"16,0 0 2-16,0 0 91 15,0 0-43-15,80-18-63 16,-27 14-1-16,7 3-5 0,-2 0-11 16,5 1-7-1,-2 0-27-15,-3 0-100 0,3 0-130 16,-3 0-434-1</inkml:trace>
  <inkml:trace contextRef="#ctx0" brushRef="#br0" timeOffset="55660.655">9758 6597 920 0,'0'0'50'0,"0"0"19"15,0 0-29-15,-47-86 37 16,6 68 13-16,-12 7-54 15,-11 7-11-15,-5 4-18 16,3 4-5-16,11 19 9 16,15 7-11-16,11 2 2 15,13 0 4-15,13 0-4 16,3-4 2-16,25-3-4 16,17-11-1-16,12-3 0 0,7-11-32 15,-3 0-6-15,-6-17 15 16,-13-11 3-16,-9-5 21 15,-8-9 7-15,-8-5-3 16,-8-9 5-16,-5-1 19 16,-1-3-1-16,0 1 28 15,-4 6-14-15,-4 6 24 16,1 9-31-16,1 11-7 16,0 9-1-16,3 8-11 15,2 6-9-15,-1 4 3 16,2 0-9-16,-3 6-9 15,0 22 5-15,0 14-7 16,3 13 9-16,0 4-1 0,6 4 3 16,6-5-5-1,3-3-10-15,-3-5-16 16,3-7-29-16,-2-6-55 16,5-8-23-16,-1-11-101 0,0-10-179 15</inkml:trace>
  <inkml:trace contextRef="#ctx0" brushRef="#br0" timeOffset="56086.5267">9881 6167 1081 0,'0'0'49'16,"0"0"-6"-16,0 0 15 15,0 0 36-15,0 0-73 16,0 0-17 0,26 63-8-16,-15-11 4 0,0 4 0 15,-1 1 2-15,-1-5 2 16,3-1-8-16,3-8-12 16,3-10-53-16,4-8 18 15,2-10 8-15,-2-12 22 16,-2-3 21-16,-1-14 19 15,3-17 59-15,-2-6 2 16,-1-9-23-16,0-3 31 16,-5-5-39-16,5-1-18 15,-5 2-3-15,2 5-14 0,-4 7 4 16,-1 11-16-16,-1 9 2 16,-4 10-2-16,-3 7-2 15,2 4-5-15,1 8-38 16,2 20-125-16,1 15 33 15,-9 6-91-15,0 2-180 16</inkml:trace>
  <inkml:trace contextRef="#ctx0" brushRef="#br0" timeOffset="56341.982">9391 6944 710 0,'0'0'565'16,"0"0"-467"-16,0 0-91 15,154 0 96-15,-54-5-9 16,13-3-69-16,-5-4-12 16,1 3-12-16,-14-4 4 15,-8 4-5-15,-13 3 1 16,-14 3-3-16,-24 3-25 0,-23 0-42 15,-14 0-83 1,-45 15-65-16,-19 7-124 0</inkml:trace>
  <inkml:trace contextRef="#ctx0" brushRef="#br0" timeOffset="56907.2038">9706 7651 1169 0,'0'0'127'0,"0"0"-86"0,0 0-37 16,-100-79 49 0,47 73 17-16,-10 6-48 0,-1 9-22 15,7 18 1-15,14 6 2 16,14 7-3-16,13 1 3 16,15-4-3-16,1-7 5 15,20-7-9-15,19-9 4 16,12-12-18-16,5-2 15 15,4-19-11-15,-2-16 14 0,-5-9-1 16,-7-8 3-16,-9-4-4 16,-10-7 4-16,-5-2 2 15,-11 5 36-15,-8 7-1 16,-3 14 4-16,0 14-3 16,0 11-18-16,0 8 8 15,0 6-18 1,0 0-11-16,0 15-2 15,0 21-2-15,0 14 3 0,1 12 2 16,5 3 1-16,3 1-3 16,0-7 0-16,0-7-8 15,4-10-17-15,1-8-41 16,4-9-59-16,1-15-124 16,4-10-158-16</inkml:trace>
  <inkml:trace contextRef="#ctx0" brushRef="#br0" timeOffset="57156.4685">10149 7242 1195 0,'0'0'109'16,"0"0"-83"-16,0 0 9 15,0 0 25-15,0 0-27 16,-10 73-3-16,10-21-1 0,0 5 1 15,3-2-21 1,12-5 11-16,-3-7-17 16,1-8-2-16,-1-8 1 15,7-7-2-15,1-6-13 16,8-8-35-16,5-6-78 0,-3-2-83 16,-5-21-161-1</inkml:trace>
  <inkml:trace contextRef="#ctx0" brushRef="#br0" timeOffset="57342.7243">10034 7419 176 0,'0'0'1105'0,"0"0"-969"0,0 0-127 16,106 0 94-1,-41 0-22-15,4-2-68 16,-1-8-9-16,-6-3-4 0,-7-3-35 15,-10-1-93 1,-16 0-130-16,-19 1-193 16</inkml:trace>
  <inkml:trace contextRef="#ctx0" brushRef="#br0" timeOffset="62808.8049">2136 10329 1116 0,'0'0'105'16,"0"0"-92"-16,6-91 6 15,-6 65 76-15,-4 2-7 16,-11 4-24-16,-8 8-44 0,-11 6-4 16,-11 6-12-1,-13 6 5-15,-8 21-9 0,5 11 0 16,12 9 0-1,13 7-1-15,17 4 4 0,17 1-3 16,2-5 0 0,24-12 0-16,18-11-5 0,21-15-28 15,5-14-21-15,5-2-2 16,-4-16-18-16,-9-15 26 16,-13-9 22-16,-11-7 13 15,-9-2 13-15,-15-1 8 16,-9 8 20-16,-3 8 29 15,0 10 0-15,-6 11-7 16,-2 7 2-16,5 6-38 16,0 0-7-16,-1 6-7 0,3 18 0 15,-2 8-2-15,3 3 5 16,0 4 1-16,0-1-4 16,6-4-3-16,13 0-16 15,5-8-74-15,4-9-77 16,8-12-135-1</inkml:trace>
  <inkml:trace contextRef="#ctx0" brushRef="#br0" timeOffset="63016.7729">2597 10203 1270 0,'0'0'103'15,"0"0"-77"-15,0 0-24 16,0 0 41-16,130-14-9 16,-76 14-31-1,-1 0-6-15,-9 7-40 0,-7 2-95 16,-13-1-79-16,-17 0-193 16</inkml:trace>
  <inkml:trace contextRef="#ctx0" brushRef="#br0" timeOffset="63169.2083">2703 10380 945 0,'0'0'63'0,"0"0"-4"16,0 0 63-1,0 0 18-15,124 38-56 0,-66-38-56 16,6 0-28 0,6-1-50-16,9-13-154 0,-1-7-238 15</inkml:trace>
  <inkml:trace contextRef="#ctx0" brushRef="#br0" timeOffset="63669.2208">4177 10101 864 0,'0'0'406'15,"0"0"-362"1,-91-69-41-16,46 58 20 0,-3 9 67 16,1 2-61-16,5 13-20 15,6 18-4-15,12 7-3 16,11 5-2-16,12-5 0 16,1-5 2-16,16-10-7 15,12-7 4-15,5-8-14 16,3-8 3-16,3-2-22 15,-3-22 4-15,-1-11 6 0,-5-8 24 16,-9-8 1-16,-8-6 2 16,-7-6 18-1,-6-4 15-15,0 1 2 0,0 0 3 16,-6 11-9-16,-2 10-3 16,3 14 5-16,2 14-17 15,0 9 5-15,3 7 0 16,0 1-22-16,0 4 0 15,0 24-10-15,0 13 10 16,0 14 1-16,15 4-1 16,0 5 0-16,4-3 1 15,-2-3 1-15,0-5-4 16,-3-8-37-16,5-7-49 16,1-11-40-16,1-9-76 15,1-12-137-15</inkml:trace>
  <inkml:trace contextRef="#ctx0" brushRef="#br0" timeOffset="64043.798">4365 9785 1047 0,'0'0'136'15,"0"0"-102"-15,0 0-24 16,0 0 41-16,0 0 24 0,46 107-52 15,-28-61-8 1,0 3-13-16,3-6-2 16,0-5 4-16,-3-10 0 15,4-6-8-15,-1-14 2 16,-3-8 2-16,1 0 4 0,2-20-1 16,-3-11 12-16,0-7 51 15,-3-9-22-15,-3-3-5 16,-3-4-25-16,-2 0-10 15,-2 4 10-15,2 11-6 16,-4 11 9-16,2 13-11 16,-5 9 1-16,1 5-14 15,2 1 7-15,2 7-41 16,1 18-78-16,1 10-28 0,-3 4-135 16,-4-4-400-16</inkml:trace>
  <inkml:trace contextRef="#ctx0" brushRef="#br0" timeOffset="64279.9284">3907 10426 1314 0,'0'0'124'16,"0"0"-115"-16,0 0 69 15,0 0 22-15,163-8-49 16,-55-3-30-16,8 0-17 0,-3-7 1 16,-13-2-5-16,-6-1-11 15,-14 1-11-15,-14 4-44 16,-9 6-103-16,-23 4-98 16,-16 3-309-16</inkml:trace>
  <inkml:trace contextRef="#ctx0" brushRef="#br0" timeOffset="64941.6665">4022 10922 402 0,'0'0'921'16,"0"0"-851"-16,0 0-66 15,-81-50-2-15,62 50 35 16,-1 17-13-16,3 12-6 15,3 7-14-15,11 4 5 16,3-3-5-16,0-6-3 16,9-8 6-16,12-8-5 15,0-12 1-15,7-3 14 16,2-6-15-16,0-23 9 0,-2-8-11 16,-7-10 3-16,-6-7 4 31,-6-4-5-31,-2 0 2 0,-2 6 14 15,-5 11-2-15,3 14 21 0,-3 11-18 16,0 12-8-16,0 4 9 16,3 0-16-16,0 9-3 15,3 21-1-15,3 14-1 16,1 6-2-16,1 7 3 16,2-1-4-16,2-2-8 15,6-4-41-15,7-9-65 16,7-9-135-16,5-17-225 15</inkml:trace>
  <inkml:trace contextRef="#ctx0" brushRef="#br0" timeOffset="65203.0581">4548 10575 1173 0,'0'0'123'0,"0"0"-86"0,0 0 13 15,0 0-8-15,0 0-35 16,-3 82 51-16,-1-25-35 16,3 5-13-16,1 2-6 15,0-5-1-15,0-5-3 16,0-8 0-16,5-8 0 16,6-11 5-16,8-7-5 0,4-9-14 15,10-6-9-15,8-5-71 16,0-5-64-16,-7-16-63 15,-4-6-129-15</inkml:trace>
  <inkml:trace contextRef="#ctx0" brushRef="#br0" timeOffset="65370.7764">4465 10832 684 0,'0'0'186'0,"0"0"-67"15,0 0-55-15,0 0 39 0,0 0 14 16,0 0-16-1,45 5-34-15,20 1-38 16,7-2-29-16,-2-4-2 16,-4 0-50-16,-5-4-76 15,-13-13-121-15,-14-2-440 16</inkml:trace>
  <inkml:trace contextRef="#ctx0" brushRef="#br0" timeOffset="68298.7598">5862 10082 877 0,'0'0'345'0,"0"0"-292"16,0 0-44-16,0 0 76 16,0 0 29-16,80 0-89 15,-7 0-14-15,9 5-9 16,0 3 1-16,-4 0-6 16,-8 1-36-16,-10 1-117 15,-17-2-101-15,-22-4-226 0</inkml:trace>
  <inkml:trace contextRef="#ctx0" brushRef="#br0" timeOffset="68466.5067">5954 10265 866 0,'0'0'190'0,"0"0"-168"16,0 0-20-16,0 0 102 15,106 29-16-15,-36-22-59 16,9-1-29-16,3-1-18 15,-1-5-118-15,-5 0-249 16</inkml:trace>
  <inkml:trace contextRef="#ctx0" brushRef="#br0" timeOffset="68979.0278">7505 10054 1087 0,'0'0'58'0,"0"0"-23"15,0 0-9-15,-86-86 51 16,37 77-16-16,-1 9-27 15,0 0-29-15,6 12-1 16,10 11 0-16,18 4-3 0,10 3-1 16,6-2 4-16,7-2-2 15,26-9 4-15,12-13-4 16,7-4-2-16,6-7-16 16,-1-22-36-16,-8-10 12 15,-7-9 29-15,-8-10 11 16,-10-6-1-16,-7-7 4 15,-9-2 11-15,-8 2 32 16,0 6-21-16,0 13 31 16,-11 14-5-16,0 12-5 15,2 12-21-15,2 10-11 16,4 4-4-16,-2 9-10 16,1 22-3-16,-1 19 3 0,4 12 0 15,1 10-1 1,0 6 1-16,7 2-1 0,1-5 1 15,-1-5 0-15,-4-2-57 16,-3-6-57-16,0-11-94 16,0-8-167-16</inkml:trace>
  <inkml:trace contextRef="#ctx0" brushRef="#br0" timeOffset="69181.7919">7092 10294 1259 0,'0'0'139'16,"0"0"-84"-16,0 0 0 0,0 0 20 16,151-41-20-16,-63 41-42 15,14 0-9 1,-1 3-5-16,-10 5 1 16,-15 3-14-16,-18 2-52 0,-22 3-139 15,-23-1-137-15,-13 3-488 16</inkml:trace>
  <inkml:trace contextRef="#ctx0" brushRef="#br0" timeOffset="69724.9391">7307 10901 1227 0,'0'0'68'0,"0"0"-56"15,-88-30 6-15,49 30 76 16,-4 0-29-16,0 8-51 15,4 14 4-15,11 9-16 16,8 5 0-16,8-3-1 16,12 3 1-16,0-5-2 15,15-9 0-15,18-7-34 0,3-11-4 16,4-4 7-16,2-15 12 16,-2-19 12-16,-4-11-10 15,1-8 17-15,-5-10 3 16,-7-8 18-16,-6 0 22 15,-4 2-6-15,-7 7 2 16,-1 10 15-16,-4 10-11 16,-3 16-20-16,0 13 7 15,0 10-17-15,0 3-2 0,0 11-11 16,0 20 0 0,0 12-2-16,0 10 2 15,0 6 0-15,2 1-4 16,5 0 0-16,1-5-17 0,3-3-22 15,3-12-64-15,8-10-96 16,2-15-123-16,-3-15-595 16</inkml:trace>
  <inkml:trace contextRef="#ctx0" brushRef="#br0" timeOffset="69975.4531">7737 10506 1081 0,'0'0'113'0,"0"0"-73"0,0 0-38 16,0 0 16-16,0 0 61 15,-12 104-35-15,12-61-30 16,0 1 0 0,0-1-5-16,3-4 9 0,4-4-1 15,1-6-15-15,2-10 2 16,4-5 0-16,5-7-2 15,6-3-4-15,5-4-47 16,1 0-104-16,-5-15-114 16,-11-7-295-16</inkml:trace>
  <inkml:trace contextRef="#ctx0" brushRef="#br0" timeOffset="70139.1588">7504 10724 1044 0,'0'0'119'0,"0"0"-112"16,0 0 70-16,112 6 22 16,-46-6-78-16,5-6-21 15,-5-10-84-15,-8-5-90 16,-13-7-232-16</inkml:trace>
  <inkml:trace contextRef="#ctx0" brushRef="#br0" timeOffset="71790.9276">8543 9700 1226 0,'0'0'60'0,"0"0"-35"16,0 0 53-16,0 0 19 15,0 0-81-15,0 0-9 16,14 59-10 0,-2-11 5-16,3 2-2 0,-4-1 0 15,-1-4-1-15,2-4-4 16,0-9-40-16,3-7-15 16,-3-11 19-16,4-6 5 15,-1-8 36-15,1 0 9 16,1-17-5-16,1-8 48 15,-2-8 7-15,4-1-11 16,-4-3 6-16,2 2-32 16,3 0 5-16,-3 4-17 0,0 4-9 15,-5 6 0-15,0 5-1 16,-5 5-22-16,3 7-47 16,-1 4-88-16,2 0-132 15,0 0-329-15</inkml:trace>
  <inkml:trace contextRef="#ctx0" brushRef="#br0" timeOffset="72157.9511">9277 9442 1132 0,'0'0'22'15,"0"0"-2"-15,0 0-2 16,0 0 89-16,104-24-62 16,-65 44-26-16,0 6-19 15,-2 9 7-15,-7 8-7 0,-8 6 3 16,-3 6 2-1,-11 3 11-15,-5 3-14 16,-3 2 2-16,0 1 0 0,-12-2 3 16,-12 0-9-16,-4-3 2 15,-8-8-4 1,-6-6-24-16,-1-10-61 16,-8-10-48-16,2-13-163 0</inkml:trace>
  <inkml:trace contextRef="#ctx0" brushRef="#br0" timeOffset="72598.7719">8286 9418 838 0,'0'0'103'15,"0"0"-102"-15,0 93 25 0,-3-34 59 16,3 8 14-16,0 9-26 16,12 4-3-16,12-2-10 15,4-5-23-15,5-5-3 16,1-5-10-16,5-8-20 16,4-7-8-16,5-10 3 15,6-8-116-15,1-12-86 16,-2-10-249-16</inkml:trace>
  <inkml:trace contextRef="#ctx0" brushRef="#br0" timeOffset="73133.8416">10285 9957 1231 0,'0'0'121'0,"0"0"-78"15,0 0-39-15,0 0 1 16,113-10 61 0,-52 10-59-16,2 0-7 0,-3 2-4 15,-11 3-123-15,-13-2-107 16,-18-1-284-16</inkml:trace>
  <inkml:trace contextRef="#ctx0" brushRef="#br0" timeOffset="73294.4258">10410 10120 880 0,'0'0'124'0,"0"0"-100"15,121 10-9-15,-60-10 26 16,8 0-41-16,8 0-33 16,-5-1-241-16</inkml:trace>
  <inkml:trace contextRef="#ctx0" brushRef="#br0" timeOffset="73818.188">11895 9875 1230 0,'0'0'6'0,"-45"-75"6"15,2 49 27-15,-8 3 40 16,-9 15-19-16,-1 8-52 16,0 12-1-16,12 19-7 15,10 7 4-15,18 3-9 0,17 0 5 16,4-6 0-1,17-7-2-15,21-10 2 16,8-13-13-16,8-5-9 0,1-9-25 16,-1-17 22-1,-8-13 7-15,-1-8 18 16,-8-10 9-16,-9-10 15 0,-11-4 19 16,-5-6 3-16,-12-3-20 15,0 5 6-15,0 7 4 16,-12 12-7-16,4 18 1 15,-1 16-16-15,2 12-2 16,3 9-12-16,-1 1 1 16,2 26-3-16,0 23-4 15,3 20 6-15,0 10-2 16,16 6 6-16,4 2-4 0,1 0 0 16,-9-4-19-16,-4-7-45 15,-6-9-84-15,-2-11-85 16,-7-15-246-16</inkml:trace>
  <inkml:trace contextRef="#ctx0" brushRef="#br0" timeOffset="74002.9117">11467 10203 1272 0,'0'0'136'0,"80"-20"-104"16,-13 11 58-16,14 0-10 15,8 2-32-15,2 3-26 16,0-1-18-16,-10 0-8 16,-14 4 1-16,-18 1-27 0,-20 0-29 15,-22 3-149-15,-7 13-153 16</inkml:trace>
  <inkml:trace contextRef="#ctx0" brushRef="#br0" timeOffset="74557.478">11680 10826 193 0,'0'0'1072'0,"0"0"-1034"15,-119-50-37-15,66 46 16 16,-3 4 53-16,1 2-12 16,8 17-44-16,9 8-7 15,9 6-1-15,14-1-3 0,12 3-1 16,3-4 3-1,18-6-4-15,19-6-2 16,10-11-39-16,8-8-11 0,4-6 16 16,0-23-21-16,-5-11 42 15,-8-7 12-15,-12-10 4 16,-10-5 25-16,-12-3 8 16,-6-3-9-16,-6 5 37 15,0 5-24-15,-3 16 15 16,-3 13-6-16,1 17-33 15,1 9 5-15,4 3-20 16,-3 15-1-16,1 17-2 16,-1 14 6-16,3 10-3 15,0-1 0-15,0 2 3 16,5-2-8-16,5-4-3 0,-2-6-45 16,4-7-23-16,0-9-79 15,1-11-76-15,4-15-190 16</inkml:trace>
  <inkml:trace contextRef="#ctx0" brushRef="#br0" timeOffset="74815.5431">12047 10437 1114 0,'0'0'86'16,"0"0"-74"-16,0 0-12 15,-1 76 100-15,1-33-41 16,0 2-18-16,0-1-26 0,0-2 5 16,3-5 2-16,1-4-20 15,2-6 5-15,0-1-7 16,0-10 3-16,3-3-8 16,3-6-3-16,1-7-66 15,3 0-75-15,-2-16-77 16,-6-11-302-16</inkml:trace>
  <inkml:trace contextRef="#ctx0" brushRef="#br0" timeOffset="74971.4193">11908 10622 216 0,'0'0'948'0,"0"0"-853"0,130-4-64 15,-72-2 78 1,-1 0-29-16,-2-6-56 0,-1 0-24 15,-5-4-3-15,-9-4-81 16,-14-2-91-16,-16-5-202 16</inkml:trace>
  <inkml:trace contextRef="#ctx0" brushRef="#br0" timeOffset="75840.9513">13405 9479 1076 0,'0'0'24'0,"0"0"-15"16,0 0-2-16,-81-43 41 15,41 43-4-15,-5 20-13 16,-9 23-13-16,-7 20 9 0,2 15 9 15,5 17-12-15,11 13 23 16,11 8-15-16,16 7 3 16,10 2-7-16,6 0-15 15,15-10-2-15,13-9 0 16,5-10-9-16,10-11 2 16,12-12-4-16,8-12-16 15,1-14-58-15,0-15-88 16,-4-15-106-16,-6-10-458 15</inkml:trace>
  <inkml:trace contextRef="#ctx0" brushRef="#br0" timeOffset="83973.5943">14166 9884 1025 0,'0'0'29'0,"0"0"11"16,-90-45-36-16,54 38 43 15,0 4 7-15,-4 3-27 16,0 0-5-16,1 10-14 16,3 7 3-16,9 3 6 15,8 0-16-15,10-2 5 16,7-1-4-16,2-1-1 15,8-2 8-15,17-4-8 0,10-5 6 16,5-5-7-16,8 0-8 16,0-5-7-16,-1-15 4 15,-6-9-6-15,-7-6 9 16,-7-7 2-16,-8-6 6 16,-10-6 6-16,-6-8-3 15,-3 2 10-15,0 1 9 16,-4 6 5-16,-10 9 29 15,-1 11-3-15,3 8 2 16,1 11-11-16,4 6-17 16,4 4-6-16,2 4-18 15,1 0-1-15,0 14-4 16,0 17 4-16,9 10-2 0,7 10 0 16,3 5 4-16,0-1-8 15,1 3 4 1,-1-5-12-16,0-1-15 0,-2-7-37 15,2-4-41-15,0-7-27 16,-1-9-63-16,3-8-90 16</inkml:trace>
  <inkml:trace contextRef="#ctx0" brushRef="#br0" timeOffset="84506.3681">14485 9697 935 0,'0'0'180'16,"0"0"-118"-16,0 0-40 16,0 0 49-16,0 0-1 15,0 0-46-15,73-33-24 16,-43 55 0-16,-2 4 0 15,-5 2-1-15,-6 7-5 16,-6-2 5-16,-8 0-17 16,-3-3-3-16,0-7 18 15,-2-5-5-15,-4-8 8 16,5-6 1-16,1-4 4 0,0 0-3 16,0-6 4-16,7-13-3 15,13-7-6-15,2-4-2 16,-1-3 5-16,1 1 0 15,-2-2-5-15,-5 1 5 16,-2 6 0-16,-6 5 3 16,-2 8 19-16,-3 7 9 15,-2 6-4-15,0 1 5 16,0 0-31-16,0 5-1 16,0 17-4-16,0 9 4 15,0 4 0-15,1 4 1 16,7-1-1-16,2-1 0 15,0 0 6-15,7-5-9 16,1-5 3-16,4-4-9 0,6-2-51 16,4-4-61-16,-6-5-97 15,-4-6-235-15</inkml:trace>
  <inkml:trace contextRef="#ctx0" brushRef="#br0" timeOffset="84759.3773">13858 10264 1243 0,'0'0'76'16,"0"0"-56"-16,0 0 0 15,110 4 58-15,-10-4-21 16,24-3-25-16,17 0-30 0,2-2 0 15,-5 1-2-15,-11 0-19 16,-22 2-32-16,-22 2-47 16,-25 0-57-16,-28 0-50 15,-27 10-142-15</inkml:trace>
  <inkml:trace contextRef="#ctx0" brushRef="#br0" timeOffset="85356.8499">14401 10893 1130 0,'0'0'72'15,"0"0"-32"-15,0 0-13 16,-76-83 51-16,42 70 15 0,-8 5-66 16,-7 8-16-16,-5 0 0 15,3 5-7-15,5 17 11 16,13 5-10-16,13 2-1 15,15 5-1-15,5 0 0 16,16-3-2-16,23-5-1 16,13-9-15-16,6-10-12 15,5-7-9-15,-3-7 9 16,-2-20 26-16,-4-13 1 16,-5-8 3-16,-7-8 16 15,-11-5 2-15,-8-1 6 16,-13 3-11-16,-8 4-4 15,-2 6 19-15,0 11-6 16,-9 11-4-16,-2 7 3 0,5 11-17 16,2 8 8-16,4 1-14 15,0 3-1-15,0 20-1 16,0 13-2-16,0 9 3 16,5 4 0-16,8-2 6 15,-1 2-14-15,1-2 4 16,-1-4-24-16,0-1-14 15,-3-9-56 1,1-7-76-16,0-9-59 0,1-14-221 16</inkml:trace>
  <inkml:trace contextRef="#ctx0" brushRef="#br0" timeOffset="85621.7291">14857 10460 1116 0,'0'0'65'0,"0"0"-13"16,0 0 6-16,0 0 3 15,0 0-37-15,0 0-24 16,1 48 0-16,-1-7 15 16,0-4-14-16,0 3 6 15,0-1-2-15,9-4-4 0,1-3 7 16,9-3-5-16,4-7-3 15,9-4 9 1,4-3-9-16,5-9-14 0,-1-4-70 16,-5-2-63-16,-9-6-83 15,-14-16-225 1</inkml:trace>
  <inkml:trace contextRef="#ctx0" brushRef="#br0" timeOffset="85788.6542">14746 10644 996 0,'0'0'159'16,"0"0"-139"-16,81-5-15 15,-19 1 6-15,10-3 38 16,4-3-49-16,1-11-18 0,-2-7-128 16,-9-15-302-16</inkml:trace>
  <inkml:trace contextRef="#ctx0" brushRef="#br0" timeOffset="86123.1082">15307 9293 1196 0,'0'0'54'15,"94"10"-52"1,-27 33 1-16,12 16 13 0,2 17 68 16,-1 14-38-16,-10 13-22 15,-10 5-16-15,-14 4-6 16,-15-2 1-16,-14-1-3 16,-15-3 3-16,-2-1-3 15,-32-7 0-15,-14-5 4 16,-15-9 4-16,-10-8-6 15,-6-5 4-15,-3-5-6 16,6-7-4-16,6-6-69 16,5-13-77-16,9-10-93 15,11-13-365-15</inkml:trace>
  <inkml:trace contextRef="#ctx0" brushRef="#br0" timeOffset="90176.0487">2011 13178 977 0,'0'0'78'0,"-42"-76"13"15,6 45-82-15,-5 4 22 16,-3 9 48-16,2 8-17 16,-2 10-37-16,3 11-25 0,2 23 0 15,1 13-2 1,12 9 0-16,10 3 2 0,16 2 0 15,0-6 1-15,24-7 6 16,12-12-6-16,9-10-2 16,7-16-9-16,6-10-36 15,3-7 13-15,-1-18 13 16,-14-9 4-16,-12-5 5 16,-16-6 2-16,-12 0 9 15,-6 2 10-15,0 1 15 0,0 11 35 16,-3 11-11-1,-3 8 3-15,5 10 0 0,-1 2-42 16,2 1-10-16,0 20-9 16,0 8 7-16,14 8 1 15,5 1 1 1,5-1 0-16,-3-3-4 0,1-5 4 16,2-3-51-1,3-3-48-15,-2-11-67 0,8-8-146 16</inkml:trace>
  <inkml:trace contextRef="#ctx0" brushRef="#br0" timeOffset="90400.3006">2634 12981 1267 0,'0'0'67'0,"0"0"-33"16,0 0-33-16,114-28 4 16,-56 26 0-16,5 2-5 15,-4 0-15-15,-7 0-128 16,-17 0-120-16,-23 6-267 16</inkml:trace>
  <inkml:trace contextRef="#ctx0" brushRef="#br0" timeOffset="90566.7306">2682 13207 853 0,'0'0'60'16,"0"0"13"-16,0 0 9 15,82 25 56-15,-34-25-46 16,10 0-63-16,3 0-19 16,-1-9-10-16,-3 0-52 15,-7-3-103-15,-9-1-192 16</inkml:trace>
  <inkml:trace contextRef="#ctx0" brushRef="#br0" timeOffset="102603.3056">4089 12924 935 0,'0'0'78'15,"0"0"-31"-15,-3-75-16 16,-16 51 38-16,-5 3 19 15,-6 3-25-15,-1 4-32 16,-2 4-19-16,0 6 9 16,5 4-11-16,1 0-2 15,7 13-2-15,1 10-3 16,10 8-3-16,6 3 2 0,3 3 2 16,6-2-4-16,22-4 0 15,7-6-8-15,2-10-12 16,6-9-25-16,-1-6 13 15,-5-8-6-15,-5-17-1 16,-7-7 24-16,-7-8-7 16,-8-6 18-16,-5-7 1 15,-4-4 6-15,-1-4 0 16,0-2 5-16,-4 4 11 16,-8 6 14-16,-3 7-1 15,4 13-2-15,-2 6 17 16,4 8-15-16,3 8-4 15,0 5 3-15,6 5-15 16,0 1 1-16,0 0-17 16,0 5-12-16,0 18 11 0,3 12 2 15,12 6-1-15,1 6 0 16,-2 4 2-16,2-2-4 16,-1-2 2-16,0-5 0 15,-3-5-1-15,0-4 5 16,-3-7-8-16,-3-3-20 15,3-6-39-15,-6-3-20 16,0-4-37-16,-3-3-68 16,0-7-113-16</inkml:trace>
  <inkml:trace contextRef="#ctx0" brushRef="#br0" timeOffset="103187.9119">4183 12262 769 0,'0'0'40'0,"0"0"37"15,0 0-6-15,0 0-7 16,0 0 13-16,0 0-37 16,43-53-30-16,-17 53-9 15,-1 0-1-15,-4 5 0 16,-11 9-7-16,-4 5-2 0,-6 2 8 16,0 7-2-1,-19 2 3-15,-7 1 0 0,-2-2-6 16,1-4 5-16,2-4-1 15,13-7 2-15,2-4 7 16,10-5 0-16,0-1 13 16,14-1 23-16,24-1 31 15,11-2-35-15,8 0-30 16,8 0-5-16,-4 0 1 16,-8 0-5-16,-4 0-2 15,-13 0-64-15,-11 0-75 16,-11 0-84-16,-10 2-121 15</inkml:trace>
  <inkml:trace contextRef="#ctx0" brushRef="#br0" timeOffset="103887.2319">4631 12574 980 0,'0'0'57'0,"0"0"3"15,0 0-20-15,0 0 40 0,0 0-14 16,0 0-44-16,64-56-22 15,-40 72 0-15,-5 14-1 16,-7 7-4-16,-7 7 5 16,-5 4-5-16,-8 0 3 15,-14-8-1-15,-1-6 6 16,7-8-3-16,7-9 0 16,7-6-3-16,2-9 3 15,0-2-12-15,20-2 10 16,10-20 1-16,10-6-23 15,0-7-4-15,-1-6 17 16,-3-6-5-16,-5-3 14 16,-7 1 4-16,-6 8-1 15,-9 8 39-15,-8 7-2 16,-1 10 4-16,0 6 8 16,0 5-3-16,0 5-18 0,0 0-23 15,0 9-6-15,0 16-3 16,0 9 0-16,0 10 3 15,0 5 4-15,5 0-2 16,5-3-4-16,4-2-2 16,0-4-1-16,3-5-64 15,2-4-38-15,-2-5-57 16,1-6-95-16</inkml:trace>
  <inkml:trace contextRef="#ctx0" brushRef="#br0" timeOffset="104170.6915">3993 13301 1128 0,'0'0'44'0,"0"0"-43"16,0 0 10-16,0 0 92 15,114 17-13-15,-5-17-62 16,19-9-28-16,12-5 4 16,4-1-3-16,-6 0 2 15,-9 4-3-15,-15 3 0 0,-20 3 0 16,-25 5-7-16,-27 0-85 16,-26 3-94-16,-16 11-125 15,-22 0-377 1</inkml:trace>
  <inkml:trace contextRef="#ctx0" brushRef="#br0" timeOffset="104752.6823">4674 13919 958 0,'0'0'133'16,"0"0"-96"-16,0 0-25 15,-84-44 57-15,47 43 34 16,-9 1-63-16,-5 7-22 15,-3 13 7-15,5 5 6 16,13 3 1-16,11 1-21 16,13 0-3-16,9-4-7 15,3-1 4-15,6-4-4 16,24-7 1-16,9-6 0 0,8-7-2 16,1-3-23-1,1-19 0-15,-7-10 2 0,-6-5 3 16,-12-8 14-16,-6-3 3 15,-8-7 1-15,-7 2 4 16,-3 4-2-16,0 6 19 16,-10 8 15-16,-4 11-22 15,4 9 17-15,2 5-6 16,4 7-2-16,4 3-3 16,0 0-19-16,0 3 0 15,0 18-2-15,0 11-3 16,1 9 3-16,11 7 1 15,6-1 0-15,-3-1 3 16,3-3-3-16,-3-7-17 16,0-5-55-16,-3-5-94 0,1-9-79 15,-2-13-168-15</inkml:trace>
  <inkml:trace contextRef="#ctx0" brushRef="#br0" timeOffset="105039.9059">4937 13552 1139 0,'0'0'98'0,"0"0"-28"0,0 0-51 16,0 0-5 0,0 0 4-16,0 0 33 0,0 91-14 15,0-47-25 1,4 3-11-16,3-2 1 15,1-2 6-15,2-8-7 16,5-7 2-16,2-8-1 0,5-6-1 16,9-9 7-16,5-5-8 15,2 0-20-15,-3-10-26 16,-1-13-41-16,-9 1-25 16,-9-4-34-16,-10-3-96 15,-6-2-309-15</inkml:trace>
  <inkml:trace contextRef="#ctx0" brushRef="#br0" timeOffset="105199.6044">4853 13726 853 0,'0'0'114'15,"0"0"-63"-15,0 0-42 16,0 0 91-16,0 0 18 16,0 0-68-16,0 0-27 15,87-2-23-15,-32-13-7 16,1-8-82-16,-7-1-146 15,-8-4-630-15</inkml:trace>
  <inkml:trace contextRef="#ctx0" brushRef="#br0" timeOffset="105520.6225">5242 13470 813 0,'0'0'395'16,"0"0"-337"-16,0 0-56 16,99-40 3-16,-69 40 82 15,-8 0-71-15,-4 5-15 16,-14 12-1-16,-4 3-12 16,-4 5 9-16,-17 2 3 15,-1-2 0-15,7-3-1 16,3-6 3-16,12-5 7 0,0-1 12 15,18-4 20 1,16-6-5-16,8 0-14 16,7 0-19-16,6-10-3 15,2-4-2-15,-1-3-74 0,-5-4-103 16,-8-2-189-16</inkml:trace>
  <inkml:trace contextRef="#ctx0" brushRef="#br0" timeOffset="112974.7621">1596 14971 404 0,'0'0'654'0,"0"0"-589"16,0 0-55-16,-82 0-8 0,82 0 27 15,19 0 107 1,29-5-96-16,28-2-28 16,36-1-12-16,25-6 1 0,23-1 19 15,22 1-15-15,9-1 0 16,9 5-2-16,-2 3 3 16,2-1-6-1,-7 4 0-15,-8 2-13 0,-15 0-11 16,-21 1-18-16,-25 0-19 15,-30 1-13-15,-18 0-53 16,-27 0-27-16,-19 0-22 16,-18 0-171-16</inkml:trace>
  <inkml:trace contextRef="#ctx0" brushRef="#br0" timeOffset="113386.8985">1253 15252 1090 0,'0'0'79'16,"0"0"-79"0,0 0-222-16,161 0 208 15,-39-16 14-15,35-4 75 16,34 0-58-16,22 1-7 0,13 1 23 16,0 2 15-16,-17 0 0 15,-18 1-36-15,-19 0 3 16,-23-2-13-16,-22 2 1 15,-20 1-6-15,-22 0 3 16,-16 6 0-16,-24-2-1 16,-17 3-4-16,-12 3-28 15,-14 0-62-15,-2 2-53 16,-12-3-164-16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2:33:09.101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1839 7832 984 0,'0'0'84'0,"0"0"-45"16,0 0 6-16,0 0 34 16,-55-75-39-16,30 72-32 15,-8 2-3-15,-3 1-5 16,-3 0 0-16,-4 10 0 15,4 6 0-15,3-1 0 16,5 1 0-16,10 2-2 16,6-2 2-16,11 0-3 15,4-2 1-15,0 0 0 0,24 1 4 16,10-2 1-16,12 1 0 16,6-1-3-16,-1 1-2 15,0 1-11-15,-8 4-10 0,-5 1-6 16,-10 7-1-16,-10-1-7 15,-12 1 8-15,-6-1 20 16,-11-4 7-16,-14-4 0 16,-11-7 2-16,0-5 35 15,-4-6 19-15,1 0 1 16,0 0-9-16,6-14-12 0,5-3 2 16,7 2-24-16,11-2-8 15,5 1 0-15,5 1-4 16,0 3-73-16,11 0-93 15,8 2-114-15,4 2-294 16</inkml:trace>
  <inkml:trace contextRef="#ctx0" brushRef="#br0" timeOffset="655.4461">2072 7925 645 0,'0'0'383'15,"0"0"-332"-15,0 0 13 16,0 0 41-16,0 0-40 16,0 0-32-16,-51-51-21 15,39 51-12-15,-1 1 0 16,-5 17-2-16,0 4 2 15,-3 7 0-15,5 4 1 16,7-1-1-16,9 3 0 16,0-4 2-16,16-1 1 15,11-4-3-15,-3-8 0 0,4-7 4 16,-1-8-4-16,-3-3 5 16,-6-2 1-16,-3-15 1 15,-8-3 8-15,-5-5-3 0,-2-4-7 16,-5 1 8-16,-14-3-13 15,-4 5-5-15,1 2 1 16,0 5-45-16,11 2-77 16,5 1-165-16,5 4-427 15</inkml:trace>
  <inkml:trace contextRef="#ctx0" brushRef="#br0" timeOffset="949.667">2196 7625 1176 0,'0'0'17'0,"0"0"34"15,0 0 68-15,0 0-42 0,0 0-47 32,0 0-30-32,-8-33-13 15,8 57-10-15,0 9 23 0,0 10 0 16,0 6 1-1,2 7 5-15,4 4 4 0,4 1-8 16,2-1 1-16,-1 0-2 16,-1-3-1-16,-1-5 5 15,0-9-5-15,1-9-1 16,1-11-23-16,-2-7-46 16,1-5-30-16,1-11-39 15,-4 0-123-15,1-12-425 0</inkml:trace>
  <inkml:trace contextRef="#ctx0" brushRef="#br0" timeOffset="1485.1958">2451 7659 973 0,'0'0'36'16,"0"0"-16"-16,0 0 2 15,0 0-3-15,0 0-19 16,0 0 0-16,27 57 0 16,-20-30 4-16,-1-3-2 15,-3-2-3-15,-3-2 1 16,0-3 0-16,0-7 0 15,0 0 4-15,0-5-4 16,0-3 1-16,0-2 0 0,-3 0 6 16,-3-2 14-16,-1-13-11 15,4-1-1-15,3-7-1 16,0 0 4-16,0-4-2 16,0 0 2-16,0 1 1 15,10 3 3-15,-1 3 12 16,2 5-12-16,0 4-4 15,0 4 12-15,5 3-7 16,-1 4-13-16,3 0-4 16,-1 0-5-16,-1 13 5 15,-1 1 0-15,-3 2 2 16,-3 2-2-16,-5 0 0 0,-4 2-3 0,0-1 3 16,0 2 0-16,-1-2 2 15,-8 0-5-15,0-3-54 16,0-4-132-16,6-7-350 15</inkml:trace>
  <inkml:trace contextRef="#ctx0" brushRef="#br0" timeOffset="1716.7415">2869 7947 809 0,'0'0'475'0,"0"0"-432"0,0 0-30 16,0 0 68-16,0 0-63 16,0 0-18-16,0 0-41 15,0 0-164-15,-3 0-203 16</inkml:trace>
  <inkml:trace contextRef="#ctx0" brushRef="#br0" timeOffset="1858.4833">2858 8091 1164 0,'0'0'61'0,"0"0"-61"16,0 0 0-16,0 0 0 15,0 0-244-15</inkml:trace>
  <inkml:trace contextRef="#ctx0" brushRef="#br0" timeOffset="2392.709">3002 8100 445 0,'0'0'496'0,"0"0"-445"15,0 0-48-15,0 0 67 16,0 0-4-16,0 0-11 16,49 0-4-16,-24 0 1 15,3 0-7-15,-1 0-8 16,3 0-2-16,-9 0-12 15,-3 0-15-15,-8 0-8 16,-8 0 0-16,1 0-10 0,-3 0-79 16,-5 1-96-16,-21 5-142 15</inkml:trace>
  <inkml:trace contextRef="#ctx0" brushRef="#br0" timeOffset="3007.6274">1687 8434 19 0,'0'0'832'0,"0"0"-801"0,0 0-5 16,0 0 94-16,0 0-16 15,0 0-66-15,-10 0-21 16,32 0-15-16,14 0 0 16,13 0-2-16,12 0 8 15,6 0 13-15,2 0 13 16,-1 0-6-16,-18 0-11 0,-10-3 5 16,-13-2-9-16,-9 3-8 15,-8 0-4-15,-8 0-1 16,-2 0 0-16,0 2-33 15,0 0-55 1,-5 0-75-16,-10 0-62 16,-7 0-36-16</inkml:trace>
  <inkml:trace contextRef="#ctx0" brushRef="#br0" timeOffset="3278.4453">1717 8462 806 0,'0'0'49'0,"0"0"-35"16,0 0 73-16,0 0 22 15,0 0-56-15,0 0-35 16,-24 13 16-16,54-10 21 16,12-2-21-16,11 1-12 15,13-2 2-15,1 0 23 16,-4 0-14-16,-11-2-3 15,-18-1-12-15,-13 2-17 16,-13 0 0-16,-5 1-1 16,-2 0-46-16,-1 0-112 15,0 0-248-15</inkml:trace>
  <inkml:trace contextRef="#ctx0" brushRef="#br0" timeOffset="8192.6515">4522 7708 984 0,'0'0'26'15,"0"0"10"-15,0 0 73 16,0 0-35-16,0 0 1 15,0 0-22-15,0 0-19 0,0-47-11 16,0 47-22 0,1 0-1-16,2 4-13 0,3 17 0 15,2 7 10-15,0 9 4 16,-3 4-1-16,4 3 3 16,-1 1 1-16,0-1-7 15,1-1 3-15,-1-4 0 0,2-4 2 16,-4-7-1-1,3-7 0-15,-1-7-1 0,-5-6 3 32,0-4-6-32,-3-3 3 0,0-1-11 0,0 0-5 31,0 0-36-31,0-13-42 0,0-4-141 0,-6-3-113 16</inkml:trace>
  <inkml:trace contextRef="#ctx0" brushRef="#br0" timeOffset="9311.3235">4135 7683 1019 0,'0'0'25'0,"0"0"4"15,0 0 68-15,0 0-42 32,0 0-55-32,109-34 0 0,-42 34 0 0,7 0-3 15,0 0 3-15,-7 0 0 31,-10 2 0-31,-14-2 2 16,-13 0-5-16,-8 0 3 16,-8 0 0-16,4 0 1 15,-6 0 2-15,-1-2-3 16,-3 2 0-16,-5 0 1 0,-3-2-3 16,0 0 2-16,0 2 0 15,0 0 5-15,0 0-4 16,0 0 14-16,0 0 5 15,0 0-13-15,0 0 7 0,0 0-8 16,0 0-5-16,0 0-2 16,0 10-14-16,3 9 15 15,5 4 0-15,2 5 3 16,2 7-4-16,1 2 1 16,4 2 0-16,-1 2 1 15,-4-5 1-15,2 1-1 0,-4-2-1 16,-3-4-1-16,1-3 0 15,-5-8-26-15,0-6 1 16,1-6 17-16,-4-4-5 16,0-3 9-16,0-1 5 15,0 0 3 1,0-1 14-16,0-14-10 16,0-2-3-16,-4-3 8 15,4 1-5-15,0-1 2 16,0-2 6-16,0 5 6 15,0 1 19-15,0 4-7 16,0 4-8-16,12 2-5 16,0 1-17-16,4 5-1 15,5 0-2-15,4 0-10 16,2 13 10-16,0 3-8 0,1 2 5 16,-4 3 1-16,-3 4 0 15,-3 1 2-15,0-1-1 16,-6-1 0-16,-2-4 0 15,2-3 1-15,-1-6-1 16,1-2-3-16,1-5-2 16,-1-3-1-16,1-1 3 15,1 0-1-15,-2-1 2 16,7-9 0-16,-3-1 3 16,-2 0 1-16,5-4 2 15,-2 0-2-15,1-2 3 16,-3-3-4-16,-1 3 1 15,-3-2 0-15,-5 3 1 0,-3 0 7 16,-3 2 6 0,0 0 2-16,-9 3-9 0,-8 5-4 15,-5 2-4-15,-3 4 0 0,-2 0 0 16,6 6-4-16,5 12 4 16,1 4-2-16,9 5 2 15,6 0-2-15,0 1 2 16,25-2 3-16,5-5 5 15,1-1 12-15,1-9-9 16,-4-1 8-16,0-3-16 16,-1-3-1-16,1 0-2 15,-1-1 0-15,-1 0-4 16,2-2-64-16,1-1-111 16,-3 0-161-16</inkml:trace>
  <inkml:trace contextRef="#ctx0" brushRef="#br0" timeOffset="10076.9477">6008 7975 1176 0,'0'0'55'0,"0"0"-12"16,0 0 26-16,0 0-29 0,0 0-40 15,0 0-15-15,0 0 12 16,92 50-6-16,-70-17 5 16,-5 3 2-16,-2-5 0 15,-5-5 0-15,-2-5-4 16,-1-7-11-16,-1-6 9 16,-3-6 2-16,-1-2 6 15,-1 0 18-15,2-14 8 16,-1-10-4-16,-1-5 69 15,-1-6-67-15,0-2-20 16,0 1 8-16,0 3-6 16,0 8 6-16,0 5-12 15,0 9 3-15,0 5-3 16,0 6-24-16,3 0-47 16,9 6-106-16,3 11-31 0,1 3-67 15</inkml:trace>
  <inkml:trace contextRef="#ctx0" brushRef="#br0" timeOffset="10653.5993">6488 8086 307 0,'0'0'605'15,"0"0"-592"-15,0 0 56 0,0 0 41 16,36-80-40-1,-36 73-37-15,0-3-5 0,0 5-3 16,0-1 4-16,-8 5-16 16,-5 1-8-16,1 0-5 15,-4 0-2-15,-1 7-1 16,-1 10-1-16,5 4 3 16,1 3 0-16,3 2-1 15,9 1 2-15,0-2 0 16,0-2 0-16,21-4 3 15,3-4-2-15,10-3 4 16,2-6 5-16,1-6-8 16,-1 0 0-16,-2-5-2 15,-1-11-5-15,-3-5-2 16,-3-4-4-16,-5-6 11 16,-7-2 4-16,-6-3-1 15,-8-1 11-15,-1 2 18 0,0 4 5 16,-14 5-6-16,2 4-2 15,-3 7-6-15,9 2 0 16,0 7-7-16,3 3 2 0,3 3-3 16,0 0-15-16,0 0 0 15,0 0-14-15,0 10-4 16,0 10 18-16,0 5 0 31,1 6 3-31,7 3-3 0,5 3 1 16,-2 4-3-16,2-3 2 15,2 0 0-15,-3-6 0 16,3-4-16-16,1 0-90 16,5-9-40-16,1-6-122 15,-2-8-401-15</inkml:trace>
  <inkml:trace contextRef="#ctx0" brushRef="#br0" timeOffset="11021.5403">7000 8018 644 0,'0'0'370'15,"0"0"-326"-15,0 0 53 0,0 0-9 32,0 0-61-32,0 0-27 0,-20 6-8 15,9 20 4-15,3 4 3 16,5 1 1-16,0-4 0 15,3-4 1-15,3-4 0 16,16-3 2-16,4-8 3 16,10-5-3-16,-2-3 4 15,-1 0-6-15,-6-10-1 16,-8-9 7-16,-7-3 2 16,-6-3 10-16,-3-5 36 15,0-1 12-15,-18-1-49 16,-3 7-9-16,-3 7 5 15,1 8-10-15,1 7-4 16,3 3-1-16,0 2-11 16,8 17-69-16,5 7-28 15,6 1-56-15,0-1-127 0</inkml:trace>
  <inkml:trace contextRef="#ctx0" brushRef="#br0" timeOffset="11583.7681">7459 8041 545 0,'0'0'528'16,"0"0"-484"-16,0 0 16 16,0 0 21-16,0 0-53 15,-79-42-28-15,69 48-1 16,4 14 0-16,-2 4 0 15,4 2 1-15,2 3 0 0,2-1 0 16,0 1-1-16,9-2 3 16,5-4-2-16,8-3 5 15,-1-8-5-15,4-5 4 16,1-4-1-16,5-3 2 16,3 0 0-16,-1-6-2 0,-3-8-1 15,-7-6 4-15,-7 0-3 16,-7-5 6-16,-6 0 4 15,-3 0 35-15,0 0-18 16,0 2-15-16,0 6 0 16,-6 5-2-16,3 6-9 15,0 3 4-15,3 3-8 16,-2 0-12-16,1 9-4 16,-1 6 3-16,1 5 13 15,1 3-2-15,0-3 0 16,0 2 2-16,0-3 0 0,9-3 2 15,-2 1-4-15,1-6 2 16,5-2 0-16,-1-1 6 16,4-4-6-16,3-3 2 15,3-1-2-15,0 0-13 16,-1 0-22-16,-6-4-60 31,-6-7-34-31,-7-3-105 16,-2-7-189-16</inkml:trace>
  <inkml:trace contextRef="#ctx0" brushRef="#br0" timeOffset="11747.1466">7516 7834 1142 0,'0'0'16'16,"0"0"-14"-16,0 0-2 15,0 0-3-15,0 0-134 16,0 0-245-16</inkml:trace>
  <inkml:trace contextRef="#ctx0" brushRef="#br0" timeOffset="12006.4129">7720 7822 1071 0,'0'0'77'0,"0"0"-56"16,0 0 19-16,0 0-16 16,0 0-21-16,0 0-5 15,11 67 4-15,-2-34-3 16,4 3 5-16,-1 5-4 16,1-2 0-16,1 3 0 15,-3-5 1-15,0-5-1 16,-3-5 0-16,1-4 0 15,1-6-26-15,-1-4-101 16,0-9-155-16</inkml:trace>
  <inkml:trace contextRef="#ctx0" brushRef="#br0" timeOffset="12179.562">7758 8063 1072 0,'0'0'114'0,"0"0"-112"15,0 0-2-15,0 0-3 16,89-12-2-16,-61 12-107 16,-1 3-184-16</inkml:trace>
  <inkml:trace contextRef="#ctx0" brushRef="#br0" timeOffset="12845.4072">8002 8021 644 0,'0'0'317'0,"0"0"-246"15,0 0 58-15,0 0-24 0,0 0-37 16,0 0-68-16,3-22 0 16,0 38-15-16,2 7 15 15,1 2 1-15,7-2-1 16,1 1 1-16,5-5-1 15,3-4 2-15,4-5 0 16,9-4 2-16,3-6-4 16,-1 0 2-16,-4-4-2 15,-6-13 1-15,-12-4 5 16,-2-4-3-16,-7-4 4 16,-4 1 14-16,-2 3 19 0,0 5-7 15,0 6-5-15,-5 4-10 16,2 6-10-16,0 4-7 15,2 0-1-15,-4 1-9 16,1 17-6-16,1 11 15 16,0 6-1-16,3 7-1 15,0 3 0-15,3 2 1 16,13 2 2-16,1 2-2 16,2 4 1-16,3 4 0 15,-2 4 0-15,5 6 0 16,2 5 0-16,-2 0 0 15,1-1 0-15,-10-2 0 0,-6-4 0 16,-10-9-1-16,0-11 1 16,-20-12-4-16,-12-14-14 15,-5-11 9-15,-8-10 8 16,-1 0 1-16,-3-13 3 0,-3-13 4 16,1-5-7-16,5-2 0 15,13-3-3-15,12-1 2 16,14-1 1-16,7-3 0 15,11 0-1-15,22-3-1 16,3 2 2-16,6 2 1 16,-1 3 0-16,-8 6 14 15,-6 3-8-15,-10 8-2 0,-7 6 1 16,-3 7-2-16,-5 2-2 16,-1 1-2-16,-1 3-12 15,0-1-49-15,0-4-104 16,0-1-255-16</inkml:trace>
  <inkml:trace contextRef="#ctx0" brushRef="#br0" timeOffset="13457.6564">9124 8111 1117 0,'0'0'18'0,"0"0"2"15,-52-73 18-15,24 57 38 16,-2 5-34-16,1 9-6 15,3 2-23-15,3 2-12 16,4 15-1-16,1 4 0 16,10 2 0-16,5 4-1 15,3-4 0-15,0-1 1 16,23-5-2-16,10-4-73 16,7-7-121-16,0-6-127 15</inkml:trace>
  <inkml:trace contextRef="#ctx0" brushRef="#br0" timeOffset="14090.9162">9139 7863 381 0,'0'0'600'16,"0"0"-536"-16,-21-72 51 16,18 60 22-16,2 7-75 0,1 2 6 15,0 3-43-15,0 0-25 16,0 17-22-16,0 11 5 15,10 10 17-15,2 8 2 16,-1 6-2-16,1 7 0 16,1 5 0-16,-2 2 0 15,0-4 0-15,0-3 0 16,1-8 0-16,3 2 0 16,-3-3 1-16,2-1-2 0,-6-2-23 15,1-3-28 1,-1-3 3-16,0-1-5 0,0-5 37 15,2-4 4 1,-1-6-28-16,5-9 1 16,-1-3 2-16,5-6 21 15,3-3 15-15,3-4 0 0,8 0-4 16,3 0-23 0,-1-8 6-16,-1-5 18 0,0-4 0 15,-6-2 5-15,-8-3 12 16,-4-4 10-16,-6-5 15 15,-9-2 0-15,0-3 3 16,-9-3-1-16,-19-2-18 0,-11 3-14 16,-10 1 5-16,-11 5-1 15,-3 5-8-15,2 2-3 16,6 5 0-16,13 4-2 16,15 7 2-16,12 4 0 15,8 1 0-15,7 3 0 16,0 0-7-16,0-1-10 15,0-2-43-15,4 1 5 16,1-3 44-16,-1-2 11 16,-2-2 14-16,-1-6 35 15,-1-2 0-15,0-1-8 16,0 0-23-16,0-1-3 0,0 3-15 16,0 1-4-1,8 5-61-15,1-2-182 0,6 3-455 16</inkml:trace>
  <inkml:trace contextRef="#ctx0" brushRef="#br0" timeOffset="14703.464">10215 8041 1240 0,'0'0'74'16,"0"0"-72"-16,0 0 17 0,0 0 53 15,0 0-72-15,0 0 0 16,12 31-16-16,4 8 16 15,-1 11 2-15,-3 5 1 16,-2-1-3-16,-5 0 0 16,-2 3 0-16,-3 0-2 15,0-2-38-15,0-4-30 16,0-7 24-16,0-12-25 16,3-10-81-16,-1-14-70 15,-2-8-437-15</inkml:trace>
  <inkml:trace contextRef="#ctx0" brushRef="#br0" timeOffset="15021.264">10166 8118 987 0,'0'0'41'0,"0"-80"-38"15,14 48 42-15,9 7 31 16,7 8-47-16,11 7-26 15,4 9-3-15,3 1 0 0,-5 1-2 16,-2 17-3-16,-11 7 3 16,-10 0-4-16,-11 4-2 15,-9-2 3-15,0 0-1 16,-21-1 6-16,-10-6 3 16,-9-3-1-16,1-5 29 15,5-4-1-15,2-2-9 16,9-1-3-16,12-3-17 15,8 1-1 1,3 0-22-16,24 1-98 16,19-2-68-16,7-2-341 15</inkml:trace>
  <inkml:trace contextRef="#ctx0" brushRef="#br0" timeOffset="15463.9582">10835 7995 1102 0,'0'0'54'16,"0"0"-46"-16,0 0 15 0,-84-37 31 15,49 37-21-15,-1 9-28 16,-1 15 4-16,3 6-5 16,11 5 0-16,7 3 0 15,12-3-4-15,4-3 0 16,4-5 7-16,20-8-3 15,6-2 3-15,6-9 1 16,-4-8-7-16,0 0 3 16,-7-3-2-16,-4-13 4 15,-3-7 4-15,-3-4-7 0,-5-3 5 16,-2-2 13-16,-1 3 4 16,-4 7 15-16,-2 4-17 15,-1 8-1-15,0 6 18 16,0 1-13-16,0 3-5 15,2 0-22-15,1 0-9 16,5 16-9-16,2 9 8 16,5 5 10-16,-3 5 2 15,1-2 0-15,-4 1-2 0,-4-4 0 16,-1-1-3-16,-2-1-6 16,-2-7-53-16,0-1-55 15,4-10-71-15,-1-4-188 16</inkml:trace>
  <inkml:trace contextRef="#ctx0" brushRef="#br0" timeOffset="16291.3385">11019 8186 1160 0,'0'0'40'0,"0"0"-34"15,0 0 2-15,0 0 32 16,97-44-31-16,-69 31-5 16,-11-3-3-16,-5 0 9 15,-11-3 33-15,-1 1 1 16,-9 1-22-16,-13 2-17 16,-10 8-4-16,3 2-2 15,0 5-4-15,9 0 2 16,9 13 1-16,8 5-9 15,3 7 8-15,14 0-3 0,15-1 6 16,6-4-1 0,3-7-39-16,-6-4-17 0,-7-6 24 15,-10-3 13-15,-4 0 18 16,-8 0 2-16,-3 0 7 16,0-5 17-16,-5 4-13 15,-9 1-3-15,-3 0-8 16,0 3-6-16,1 10 6 15,5 5-6-15,5 1 6 16,6-1 4-16,0-2 1 16,6-3 4-16,14-1-1 15,13-8 0-15,5-1 3 16,4-3-9-16,7 0-1 16,7-4-1-16,2-11-22 0,5-2 19 15,-7-9 2-15,-13-7 1 16,-13-9 4-16,-13-9-4 15,-11-5 10 1,-6 0 18-16,0 3-3 0,-11 5 15 0,-8 2-4 16,-1 6-3-16,0 5 8 15,0 8-7-15,7 5 2 16,2 8-11-16,4 8-13 16,4 3 7-16,3 3-18 15,0 0-1-15,0 6-9 16,-3 16-17-16,-2 8 26 15,2 8 2-15,0 5-2 0,3 0 3 16,0 3-3-16,0 2 2 31,0 2-5-31,12 2 5 16,6-4-2-16,3-6 0 16,2-5 2-16,2-10 0 0,5-6-2 15,-2-8 0-15,2-5 0 16,-3-5-8-16,-5-3 0 15,-4 0 7-15,0-6-7 16,-3-9 0-16,-2-4-22 16,-5 0-28-16,-8-2-31 15,0 2-46-15,-2-1-116 16,-14 2-278-16</inkml:trace>
  <inkml:trace contextRef="#ctx0" brushRef="#br0" timeOffset="16510.6308">11522 8038 1128 0,'0'0'98'15,"0"0"-83"-15,0 0 38 16,0 0 19-16,0 0-61 15,94-41-11-15,-67 39-2 16,-2 1-75-16,0 1-92 16,-5 0-131-16</inkml:trace>
  <inkml:trace contextRef="#ctx0" brushRef="#br0" timeOffset="16724.2253">11914 8006 1066 0,'0'0'54'0,"0"0"-44"16,0 0 64-16,0 0-23 0,0 0-51 15,0 0-1-15,-3 35 1 16,5-13 3-16,1-1-1 16,0-1 1-16,-2-2-3 15,2-4 0-15,0-1-1 16,0-8-102-16,-3-5-259 15</inkml:trace>
  <inkml:trace contextRef="#ctx0" brushRef="#br0" timeOffset="17398.5148">12229 7928 860 0,'0'0'53'16,"0"0"-49"-16,0 0 83 16,0 0-26-16,-97-12-33 15,75 32-14-15,4 4-6 16,3 4 16-16,7 5-3 15,8-1 0-15,0 1 18 16,6-2 15-16,14-5-16 16,2-5-13-16,5-7-18 15,1-4 4-15,7-4-6 0,5-4 0 16,5-2-4-16,-1 0 1 16,-5-12 1-16,-9-11 4 15,-6-9-2-15,-8-9 3 16,-5-4-5-16,-4-5-2 15,-7 0-1-15,0 2 2 0,0 6 1 16,-12 7 3-16,0 6 19 16,2 11 9-1,1 4-6-15,5 8-14 16,2 6 23-16,2 0-37 16,0 3-2-16,0 20-16 15,0 7 17-15,0 10 1 16,0 4 0-16,5 0 1 15,1 0-2-15,2 1 1 0,0-1 0 16,-1-7 0-16,1-4 0 16,2-7-37-16,2-6-81 15,7-7-111-15,5-7-237 16</inkml:trace>
  <inkml:trace contextRef="#ctx0" brushRef="#br0" timeOffset="17837.1089">12684 8068 1103 0,'0'0'88'0,"0"0"-87"16,0 0 43-16,0 0 36 16,91-5-65-16,-64 2-13 15,-6-3 3-15,-2-2-4 16,-5-2 6-16,-4-4 12 15,-4-3 5-15,-3-2 1 16,-3-1-13-16,0 0 6 16,-8 0-12-16,-11 4-6 15,-6 6 0-15,1 7-5 0,-3 3-3 16,2 0 2-16,1 16-8 16,6 11 12-16,3 5 2 15,9 7 0-15,6 6 7 16,0 0 18-16,17-4 5 15,8-7 3-15,5-6 4 16,4-8-7-16,11-8-13 16,1-5-8-16,3-5-3 0,-5-2-6 15,-10 0-1-15,-9-14-5 32,-12-6-41-32,-11-5-34 0,-2-4-71 15,-21-4-140-15,-16-3-305 16</inkml:trace>
  <inkml:trace contextRef="#ctx0" brushRef="#br0" timeOffset="18258.8911">11881 7724 1020 0,'0'0'141'0,"0"0"-141"16,0 0-77-16,0 0-109 0,0 0-346 16</inkml:trace>
  <inkml:trace contextRef="#ctx0" brushRef="#br0" timeOffset="19491.6584">13663 8156 579 0,'0'0'293'0,"0"0"-276"16,0 0 73-16,0 0 29 15,0 0-51-15,0 0-41 16,68-20 1-16,-59 6 5 0,1-1 0 15,0-6-16-15,-4 3 7 16,0-4 7-16,-3-2-25 16,0 3 14-16,-3-3-14 15,0 3 2-15,0 5 0 16,0 2-4-16,-3 4 2 16,0 5 10-16,0 3-7 15,1 0-6-15,-1 2-1 16,2 0-2-16,1 0-2 15,-3 0-7-15,0 3-10 16,0 12 15-16,-1 3-2 16,4 5 6-16,0 4 0 15,0-1 2-15,8 4-2 16,7-3 0-16,4-2 0 0,1-4 0 16,2-4 1-1,-1-7-1-15,-4-6-1 0,-4-3-34 16,-5-1-23-16,-4 0-29 15,-4-13-96-15,0-9-231 16</inkml:trace>
  <inkml:trace contextRef="#ctx0" brushRef="#br0" timeOffset="19710.8798">13758 7692 1157 0,'0'0'42'0,"0"0"-42"15,0 0-23-15,0 0-8 16,0 0-76-16,0 0-123 15</inkml:trace>
  <inkml:trace contextRef="#ctx0" brushRef="#br0" timeOffset="20216.4856">14306 7893 967 0,'0'0'18'0,"0"0"-13"16,0 0 29-16,0 0 3 15,-94 14-20-15,77-1-8 16,3-1-7-16,2-1-3 0,4-1 1 15,5 0 0-15,1-4 3 16,2 3-1-16,0-1-1 16,2 1-1-16,10 1-7 15,6-2 1-15,0 3-2 16,3-4 2-16,-2 0 5 16,-4 2 1-16,0 2 0 15,-3 5 0-15,-3 3-6 16,-6 1 4-16,-3-1-13 15,0-1 6-15,0-2 6 16,-11-6 5-16,-2 0-2 0,-2-8 35 16,1-2 25-16,-3 0 17 15,2 0-28-15,-2-12-12 16,4 2-24-16,-3 0-2 16,3-3-11-16,0 5-1 15,3 1-63-15,1 1-107 0,0 2-182 16</inkml:trace>
  <inkml:trace contextRef="#ctx0" brushRef="#br0" timeOffset="21339.0259">15428 7940 1034 0,'0'0'81'0,"0"0"-65"16,0 0 62-1,-82-66-5-15,52 61-30 0,0 4-25 16,0 1-10-16,-1 0-8 16,3 11 0-16,5 7 0 15,4 0 0-15,8 2 0 16,7 1-1-16,4 0 1 0,1-3 0 15,23-6-1-15,8-3-22 16,6-7-22-16,1-2-4 16,-6-3 19-16,-8-15 18 15,-8-2 12-15,-7-4 4 16,-9-1 12-16,-1 0 7 16,0 0 30-16,-4 4-27 15,-6 2 10-15,2 9-6 0,2 2-6 16,5 7-13-16,-1 1-11 15,2 0-3-15,0 11-23 16,0 15 16-16,0 7 8 0,5 10 2 16,10 10 0-1,6 8 0 1,4 4 0-16,0 6-1 0,-2-2-1 0,-1-1 2 31,-1-1-1-31,-4 1-8 16,-3-2-30-16,-5-5-26 15,-3-8 40-15,-6-12 23 16,0-11 1-16,-13-13 0 0,-17-11 0 16,-12-6 2-16,-10-3 1 15,-6-19 3-15,-5-7-5 16,0-7 9-16,5-3-6 16,13 0 6-16,11 1 28 0,18 1 2 15,11 1-20 1,5 3-11-16,15-1-7 0,20 3-1 15,14 2-33-15,9 4-26 16,8 7-9-16,-4 4-30 16,-7 0 49-16,-14 6 30 15,-17-4 19-15,-14-1 8 16,-5 1 8-16,-5-3 17 16,0 2-33-16,0-1-1 15,0 4-18-15,0 3-132 16,0 1-123-16</inkml:trace>
  <inkml:trace contextRef="#ctx0" brushRef="#br0" timeOffset="21732.744">15675 7957 1027 0,'0'0'100'0,"0"0"-77"0,0 0 67 15,0 0 17-15,0 0-60 16,0 0-47-16,0-4-2 16,2 18-16-16,5 4 17 15,5 3-2-15,-3 4 3 16,2-2 2-16,0 1-2 0,-3-1 3 16,-2-5-3-1,-1-2 0-15,-2-4-11 0,0-6-92 16,1-3-67-16,-3-3-153 15</inkml:trace>
  <inkml:trace contextRef="#ctx0" brushRef="#br0" timeOffset="21890.178">15641 7740 660 0,'0'0'566'0,"0"0"-566"16,0 0-139-16,0 0 77 16,0 0-147-16,0 0-199 15</inkml:trace>
  <inkml:trace contextRef="#ctx0" brushRef="#br0" timeOffset="22270.3717">15826 7877 813 0,'0'0'77'0,"0"0"-77"0,0 0-4 15,0 0 4-15,47 89-3 16,-34-56 6-16,2 0-1 15,-1 1-2-15,0-6 0 16,1-4-2-16,-5-9 2 16,-1-5 0-16,-1-10 4 0,-4 0 6 15,-1-4 135-15,0-16-73 16,-1-4-13-16,-1-3 15 16,-1-3-3-16,0-1-69 15,0 2 4-15,0 0-6 16,0 2 1-16,0 2-1 15,0 7-41-15,0 5-26 16,0 7-90-16,9 6-81 16,4 0-199-16</inkml:trace>
  <inkml:trace contextRef="#ctx0" brushRef="#br0" timeOffset="23051.6264">16132 7956 667 0,'0'0'45'0,"0"0"18"16,0 0 13-16,0 0-26 16,103 5-11-16,-78-8-13 15,-4-6-8-15,-6-4 26 16,-6-3 0-16,-6 1 26 0,-3-2-12 0,0 3 3 16,-6 1-25-16,-7 5-15 0,-2 4-11 15,-2 2-7-15,-1 2-3 16,0 0-2-16,-1 13 0 15,4 4-6-15,-1 3 6 16,5 7 2-16,7-1 0 31,2 5-1-31,2 1 2 16,0 1-1-16,17-4 1 16,5-3 0-16,5-6 0 15,1-9-1-15,-1-7-8 16,0-4-9-16,0-3 3 15,1-13-2-15,-1-8 11 0,0-3-3 16,-2-1 8-16,-5-3 2 16,-2 3 0-16,-9 3 0 0,-6 3 31 15,-3 8-5-15,0 2 3 16,0 6-14-16,0 3-7 16,0 3-7-16,0 0-3 15,0 0-17-15,0 16 3 16,0 6 12-16,0 1-3 15,0 4 0-15,1-1-3 16,5-1-2-16,1-3-28 16,2 0 7-16,1-8 1 15,0-7-7-15,-1-4-14 16,0-3 12-16,1 0 39 16,-1-16-4-16,-1-4 9 0,-1-1-4 15,2-2 5-15,-2-2-1 16,4 0 16-1,1 1 3-15,1 0-2 16,2 1-6-16,-1 2-3 16,-1 5 2-16,0 4 19 15,-2 5-18-15,-5 3 17 0,-2 1-10 16,-2 3-9-16,1 0-14 16,0 0 0-16,3 9-3 15,0 5 3-15,1 4-2 0,3 4 1 16,-2 0 1-1,-2 5 0-15,2-1 0 0,-1 2 2 16,-1 1-1-16,1-3-1 16,1-2 0-16,1-2-1 0,1-5-80 15,2-6-101 1,5-8-230-16</inkml:trace>
  <inkml:trace contextRef="#ctx0" brushRef="#br0" timeOffset="24085.7013">17469 8046 1007 0,'0'0'61'0,"0"0"-61"16,0 0 81-16,0 0 49 0,0 0-34 15,0 0-39-15,0 0-14 16,47-10-12-16,-35-4 1 15,5-5-15-15,-4-5-10 16,3-3-7-16,-3-6 9 16,-3-4-8-16,0-2 1 15,-4-2-1-15,-6 0 0 16,0 2 1-16,0 5 2 16,-6 7 7-16,-4 7-2 0,3 6 5 15,1 4-6-15,1 6-8 16,3 2-1-16,2 2 1 15,-3 0-8-15,0 13-4 16,-2 10 8-16,-1 8 1 0,3 4 1 16,3 3-7-16,0 2-14 31,0 0 13-31,1-4-5 16,10-4-2-16,1-6 1 0,-3-7-20 15,-2-6 5-15,0-6 12 16,-4-5-8-16,2-2 20 15,2 0 7-15,4-9 6 16,4-6-2-16,1-3-2 16,2-1-2-16,1 2 0 15,1 0 0-15,-2 6 0 16,-2 4 0-16,1 4 1 0,-4 3-2 16,3 0-5-16,0 11 1 15,0 9 2-15,-7 2-2 16,-5 0-1-16,-4 0 2 15,0-1 1-15,-4-3 3 16,-10-3-3-16,-4-7 3 16,-1-2 12-16,-3-6 33 15,-1 0 2-15,5-2-23 16,2-12-14-16,5-3-9 16,4-2-1-16,7-2-102 15,0-3-114-15,12-1-160 16</inkml:trace>
  <inkml:trace contextRef="#ctx0" brushRef="#br0" timeOffset="24703.8923">17885 7811 295 0,'0'0'480'0,"0"0"-466"16,0 0 67-16,0 0 13 16,0 0-32-16,84 68-31 15,-62-56-23-15,-1-6-4 16,-3-3-2-16,0-3 0 15,-5 0 6-15,-1-3-1 0,-6-12 22 16,-2-4 27-16,-2 0-4 16,-2-5 15-16,0 1-27 15,0 3-23-15,0 3 21 16,0 6 4-16,0 3-5 16,0 5-8-16,0 3-27 0,0 0-2 15,0 0-5-15,0 17-18 16,0 10 20-16,0 10 2 15,0 5 1-15,0 7 0 16,0 8 1-16,2 5-3 16,5 4 3-16,-1 3-1 15,-2-1 0-15,2-1 1 16,2 2-1-16,3 4 0 16,5 4 3-16,0-1-7 15,2 1 4-15,0-8 0 0,-5-8 3 16,-7-11-3-16,-6-14 0 15,0-16-1-15,-22-12-21 16,-14-8 3-16,-10 0 15 16,-5-21-6-16,2-7 2 15,1-5 8-15,9-6 3 16,5-5 1-16,10-5-4 16,10-3 3-16,13-4 1 15,1-5 2-15,20 1-5 16,13-2 0-16,5 3-1 15,-1 2 7-15,1 6 12 0,-7 4 14 16,-4 4-19 0,-5 8-13-16,-7 3 2 0,-7 10-3 15,-3 2-2-15,-5 4-36 16,0 1-45-16,0 1-59 16,-16 3-82-16,-4 1-156 15</inkml:trace>
  <inkml:trace contextRef="#ctx0" brushRef="#br0" timeOffset="29185.6469">4632 9703 1085 0,'0'0'234'15,"0"0"-227"-15,0 0 31 16,0 0 60-16,0 0-64 16,0 0-33-16,0 0-1 15,24-22-6-15,4 47-2 16,1 8 8-16,-4 8-1 15,0 4-7-15,-5 2 8 16,2 1-11-16,-1-1-30 16,-6-5-3-16,3-7-7 15,-5-8 11-15,-1-11 7 0,-4-7 8 16,-4-8 18-16,-1-1 7 16,-1-1 6-16,-1-17 37 15,-1-6 8-15,0-6 12 16,0-4 12-16,0-2-50 15,-6-3-12-15,-3 2 10 16,-1-2-2-16,2 6 0 16,1 3-15-16,2 5-5 0,1 11 2 15,4 5-3-15,0 5-21 16,0 4-66-16,0 0-108 16,15 4-177-16</inkml:trace>
  <inkml:trace contextRef="#ctx0" brushRef="#br0" timeOffset="29531.112">5265 9846 1091 0,'0'0'66'16,"0"0"-65"-16,0 0 13 15,0 0 27-15,107 0-20 16,-70 0-18-16,-1-2 1 0,-3 2-4 16,-2-1-1-16,-7 1-62 15,-10 0-112-15,-10 0-188 0</inkml:trace>
  <inkml:trace contextRef="#ctx0" brushRef="#br0" timeOffset="29739.5668">5333 10013 1118 0,'0'0'60'16,"0"0"-55"-16,0 0 64 16,0 0 32-16,99 1-61 15,-58-1-27-15,-5 0-4 16,-4 0-9-16,-6 0-2 15,-7-1-80-15,-6-2-127 0,-7-1-233 0</inkml:trace>
  <inkml:trace contextRef="#ctx0" brushRef="#br0" timeOffset="32087.1643">6679 9900 916 0,'0'0'91'16,"0"0"-33"-16,0 0 72 15,0 0-27-15,0 0-39 16,0 0-10-16,-15-81-14 0,27 63-6 16,6 3-9-16,4-2-16 15,4 3-6-15,2 5 6 32,-1 2-4-32,-3 6-5 0,1 1-1 15,-4 0-1 1,0 8-2-16,-8 11 2 0,-5 4-5 15,-8 7-4-15,0 3-10 16,-17 2-40-16,-11-3-9 0,-3-1 11 16,-2-8 8-16,0-5 21 15,0-5 2-15,3-6 14 16,5-5 12-16,1-2-2 16,5 0 4-16,10 0 3 15,3-6 3-15,3-1 14 16,3 1 18-16,0 0 6 15,0 3-9-15,6 1-14 0,10 2-15 16,8 0-5-16,5 0-1 16,2 5 4-16,6 4-1 15,-3 4-2 1,1-2-1-16,-1 0 2 16,-3 2-4-16,-1-1-28 15,-5-3-93-15,-2-3-105 16,-1-6-297-16</inkml:trace>
  <inkml:trace contextRef="#ctx0" brushRef="#br0" timeOffset="32478.183">7204 9691 1220 0,'0'0'50'0,"0"0"-49"16,0 0 5-16,0 0-6 15,0 0-2-15,0 0-7 16,42 46 4-16,-37-18 5 0,-5 3-1 16,0-1 0-1,0 3-1-15,0-4 2 0,0 1 0 16,0-3 0-16,0-3 2 15,4-3-2-15,3-4 2 16,5-3-2-16,0-4 0 16,0-4-1-16,2-2 4 15,-1-2-1-15,1-2 4 16,0 0-4-16,0 0 5 16,-1 0-7-16,5 0 1 15,0-6-1-15,2-1-2 16,-1 1-35-16,2-5-72 0,-5-2-112 15,-3 0-193-15</inkml:trace>
  <inkml:trace contextRef="#ctx0" brushRef="#br0" timeOffset="32666.3367">7173 9819 788 0,'0'0'290'0,"0"0"-256"16,0 0-34-16,0 0-5 15,106-34-1-15,-69 28-186 16,-4-4-383-16</inkml:trace>
  <inkml:trace contextRef="#ctx0" brushRef="#br0" timeOffset="33117.4909">7516 9488 753 0,'0'0'287'0,"0"0"-234"0,0 0-13 15,0 0 15-15,0 0-46 16,0 0-7-16,99-44-2 16,-82 56 0-16,-6 6-5 15,-8 4 3-15,-3 6-10 16,0-1 3-16,-15 3-4 0,-12 0 6 16,3-4 5-16,-1-4-5 15,7-7 7-15,6-2 0 16,6-6 2-16,3-2-4 15,3-3 2-15,5 0 0 16,20-2 8-16,14 0 20 16,8 0-7-16,4 0 4 15,0-2 3 1,-5-2 22-16,-7-2-10 16,-9 1-3-16,-11 0-5 15,-7 3-13-15,-3-1-15 0,-6 3-4 16,2 0-11-1,-1 0-97-15,-4 5-116 0,0 1-306 16</inkml:trace>
  <inkml:trace contextRef="#ctx0" brushRef="#br0" timeOffset="35071.1472">7971 9888 583 0,'0'0'135'0,"0"0"-47"15,0 0 19-15,0 0 23 0,0 0-34 16,0 0-25-16,-31-20-10 15,29 20-20-15,1-2 11 32,1 2-14-32,0 0-13 15,0 0-3-15,0 0-15 16,9 0-7-16,16 0-3 16,12 0 3-16,7 0 0 0,2 0 0 15,-4 0 2-15,-6 0-2 16,-11 0 0-16,-7 0 0 15,-11 0 3-15,-4 0 0 0,-3 0 7 16,0 0-4-16,0 0-4 16,0 0-4-16,2 0 0 15,4 0-39-15,7 2-83 16,8 4-59-16,0-5-218 16</inkml:trace>
  <inkml:trace contextRef="#ctx0" brushRef="#br0" timeOffset="35664.7648">8571 9892 830 0,'0'0'120'15,"0"0"-73"-15,0 0 44 16,0 0 13-16,0 0-34 15,0 0-52-15,19-64-13 16,3 58-4-16,4 1-1 16,1 3 1-16,1 1-1 15,-4 1 3-15,-3 0-3 0,-8 0 0 16,-5 7-6-16,-4 6-7 16,-4 4 10-16,0 1-3 15,-4 1 2-15,-8 1-8 16,3-4-9-16,3-3 4 15,3-3 3-15,3-3-10 16,0-4 0-16,10 2 5 16,7-2 19-16,10 0 0 15,1 0 0 1,0 2 2-16,1 3-4 0,-4 1-4 0,-8 1 5 16,-6 0-5-16,-8 1-1 15,-3-1 6-15,-4 2 1 16,-20-2 37-16,-7-4 30 15,-4-1-19-15,-1-3 1 16,1-2-13-16,11 0-20 16,0 0-8-16,11 0-8 15,8 0-33 1,5-6-149-16,3-8-339 0</inkml:trace>
  <inkml:trace contextRef="#ctx0" brushRef="#br0" timeOffset="36046.1809">9147 9631 1156 0,'0'0'56'15,"0"0"-44"-15,0 0 31 16,0 0 50-16,0 0-93 15,0 0-12-15,0 31 8 0,0 0 4 16,0 2 0 0,1 3 0-16,2 1 2 0,2-1-1 15,2-2-1-15,-1 0 0 16,3-3-3-16,3-6 6 0,1-1-2 16,4-4 0-16,1-5 0 15,2-7 2-15,3-2-1 16,-1-2 2-16,-1-4 0 15,-4 0-4-15,-3 0 5 16,-1-4 2-16,-2-2-5 16,-3-2-2-16,-2-1-13 15,0-3-51-15,-3 2-72 16,3-5-145-16,-6 0-385 16</inkml:trace>
  <inkml:trace contextRef="#ctx0" brushRef="#br0" timeOffset="36266.0148">8974 9817 1034 0,'0'0'121'16,"0"0"-111"-16,0 0-3 15,0 0 63-15,88-24-55 16,-66 24-15-16,-3 0-15 0,-10 0-165 16,-9 0-343-16</inkml:trace>
  <inkml:trace contextRef="#ctx0" brushRef="#br0" timeOffset="38521.1553">9084 9812 357 0,'0'0'347'0,"0"0"-303"16,0 0 32-16,0 0 22 15,0 0 9-15,0 0-49 16,0 0 2-16,-12 0-4 31,12 0-5-31,0 0-15 16,0-2 2-16,0 0-29 15,7 1 6-15,12-2-15 0,6 2-4 0,5-1 2 0,-5 1-2 16,-1 0 4 0,-11 1 2-16,-5-2-2 0,-4 2 3 15,-4-1-6-15,0 1 9 16,0 0-12-16,0 0 5 31,0 0-43-31,5 0-79 0,4 0-148 16,3 0-115-16</inkml:trace>
  <inkml:trace contextRef="#ctx0" brushRef="#br0" timeOffset="38949.0248">9754 9897 912 0,'0'0'159'0,"0"0"-108"15,0 0 48-15,0 0-1 16,0 0-38-16,0 0-55 15,43-5-2-15,-4 1-5 0,6 0 4 16,-5-1 3-16,-6 0 10 16,-4 0 0-16,-9-1-6 15,-4 4-8-15,-4-3-1 16,-6 4 0-16,1 1-36 16,-1 0-96-16,1 0-90 15,-4 0-116-15</inkml:trace>
  <inkml:trace contextRef="#ctx0" brushRef="#br0" timeOffset="39264.9543">9912 9765 913 0,'0'0'156'0,"0"0"-93"15,0 0 41-15,0 0 8 16,0 0-28-16,0 0-55 16,-15-18-21-16,15 18-8 15,0 0-13-15,9 12 13 0,0 5 0 16,2 7 0-16,0 4 8 16,0 3-8-16,-2 3 3 15,1-1-3-15,1 2 0 16,-1-3-2-16,2-4-6 15,-3-3-90-15,2-9-67 16,-3-7-116-16,-2-8-424 16</inkml:trace>
  <inkml:trace contextRef="#ctx0" brushRef="#br0" timeOffset="39597.9666">10327 9763 874 0,'0'0'261'0,"0"0"-199"0,0 0 25 15,0 0 23-15,0 0-72 16,0 0-38-16,3 0-26 16,4 16 17-16,-1 2 9 15,-1 3 2-15,1 0-2 16,-2 1 4-16,2-1-8 0,0-2 4 16,-3 1-1-16,3-3-6 15,0-1-126-15,0-7-49 16,1-3-149-16</inkml:trace>
  <inkml:trace contextRef="#ctx0" brushRef="#br0" timeOffset="40070.9481">10606 9753 946 0,'0'0'69'0,"0"0"-45"16,0 0 98-16,0 0-39 15,0 0-49-15,0 0-26 32,0-8-7-32,0 8 3 15,0 0-4-15,-6 8 3 16,-5 8 1-16,0 5 7 15,0 1-9-15,5 4 3 0,3 1-5 16,3-2 0-16,0-1 2 16,0-1 0-16,14-5 0 15,6-2 4-15,6-4-5 16,5-5-2-16,8-3-17 16,0-4-15-16,1 0 16 15,-6 0 8-15,-7-12 9 16,-9-2 3-16,-5-4-1 0,-5-4 7 15,-7-2 9 1,-1-4 33-16,0-2-21 0,-13-1-21 16,-10 3 26-16,-6 6-17 15,-9 4-14-15,-5 11-4 16,0 7-5-16,-2 0-21 16,3 9-107-16,5 7-130 15</inkml:trace>
  <inkml:trace contextRef="#ctx0" brushRef="#br0" timeOffset="43220.8762">12466 9821 1020 0,'0'0'49'15,"0"0"37"-15,0 0 21 16,0 0 2-16,0 0-32 0,0 0-37 16,-13-49-17-16,13 49-21 15,0 0-2-15,13 2-11 16,1 11 10-16,2 4 1 15,-1 4-2-15,1 0 1 16,-4 1 0-16,-4-3-1 16,4-2 2-16,-8-3-2 15,-1-6-1-15,-1-3-19 16,-2-4-8-16,0-1 18 16,0 0 12-16,0 0 11 15,0-6 0-15,-2-8-9 16,-2 1-2-16,1-5 3 15,1 0-3-15,2 0 1 16,0-1-1-16,0 5 0 0,0-1 3 16,11 5-2-16,1 3-2 15,1 3 1-15,6 4-2 16,-1 0-1-16,5 0-7 16,-1 14 4-16,-2 3 1 15,-1 4-2-15,-6 0 6 16,-1 1-3-16,-6-5 2 15,-3-2-5-15,0-6-19 16,-3-1 8-16,0-6-9 0,0-2 16 0,0 0 11 16,0 0 19-16,0-14-8 15,0-2-9-15,0-4 0 16,0-1-1-16,3-1 2 16,3 3-2-16,4 1 4 15,-2 2 18-15,3 5-7 16,-3 3 14-16,0 6-9 15,-1 2-13 1,2 0-8-16,5 4-3 16,-1 12 2-16,2 5 0 15,-6 2-1-15,-1 3 2 0,-4 1-2 16,2-3 2-16,-3 0-1 16,1-4-4-16,2-3-91 15,2-6-83-15,4-8-171 16</inkml:trace>
  <inkml:trace contextRef="#ctx0" brushRef="#br0" timeOffset="43463.1488">13049 9671 1099 0,'0'0'85'0,"0"0"-36"15,0 0 65-15,0 0 3 16,0 0-81-16,0 0-36 15,16-5-18-15,-9 39 14 16,-1 9 4-16,-3 6-1 16,-3 3-1-16,0 0 4 31,0 1-2-31,0-3 0 0,-3-3-3 16,-3-4-20-16,2-6-46 15,4-6-33-15,0-9-42 16,1-8-103-16,15-11-226 15</inkml:trace>
  <inkml:trace contextRef="#ctx0" brushRef="#br0" timeOffset="43877.4926">13432 9838 966 0,'0'0'9'0,"0"0"-7"16,0 0-2-16,0 0 14 15,-80 21 0-15,66-4-14 16,4 1 0-16,4 0 2 16,6-5-2-16,0-1-1 0,0-2 0 15,8-2-10-15,9-1 11 16,3 0 0-16,3 0-2 15,0 0-8-15,-3 2-15 16,-2-1-19-16,-5 2 34 16,-1-1 5-16,-7 2 4 0,-4-1-2 15,-1 3 1-15,0-3 2 16,0 1 20-16,-10-4 57 16,-5-3 7-16,-3-4 34 15,-5 0-15-15,-2 0-35 16,0-2-9-16,0-6-35 15,1 0-24-15,-2 3 0 16,-1 0-113-16,0 2-234 16</inkml:trace>
  <inkml:trace contextRef="#ctx0" brushRef="#br0" timeOffset="58678.3036">3237 11976 969 0,'0'0'74'0,"0"-83"-55"0,-18 44 8 15,-7 3 77-15,-14 7-3 16,-3 4-45-16,-3 11-28 31,-4 7-5-31,4 7-14 16,-2 1-8-16,-4 20-1 15,-1 11 0-15,1 8 3 0,-1 12-2 16,9 6 1-16,5 9-2 16,10 0 0-16,15-1 3 15,11-4-3-15,2-7 3 16,21-9-3-16,18-12 0 16,13-12 0-16,12-9-21 15,5-13-18-15,-2 0-11 16,-3-13-8-16,-10-14 42 15,-8-7 13-15,-7-6-3 0,-14-4 6 0,-13-4 3 16,-12 2 9-16,0 1 10 16,-10 2 9-16,-14 7 17 15,-3 5-8-15,6 6-3 16,0 11-4-16,8 6-6 16,5 6-17-16,4 2-10 15,-1 5-2 1,4 14-8-16,1 10 5 15,0 2 3-15,0 3 4 16,6-3-4-16,6 1 2 16,7-2 0-16,-1-3 0 15,5-1-39-15,2-5-85 16,5-8-118-16,-5-7-475 16</inkml:trace>
  <inkml:trace contextRef="#ctx0" brushRef="#br0" timeOffset="59601.1413">3397 12197 1169 0,'0'0'58'0,"0"0"-47"0,0 0 56 16,0 0 36-16,0 0-84 16,0 0-19-16,0 0-11 15,7 0-5-15,-1 13 16 16,3-1 0-16,-3 3 0 16,-3-2 0-16,0 1-1 15,1-1-29-15,-2-3-64 16,-2 0-61-16,0-7-138 15</inkml:trace>
  <inkml:trace contextRef="#ctx0" brushRef="#br0" timeOffset="59757.3521">3361 12062 1085 0,'0'0'0'16,"0"0"-337"-16,0 0 130 15</inkml:trace>
  <inkml:trace contextRef="#ctx0" brushRef="#br0" timeOffset="60192.964">3504 12133 826 0,'0'0'3'15,"0"0"-6"-15,0 0 6 16,0 0-3-16,0 0 1 0,57 81 2 16,-53-68-6-16,-1-1 2 15,-1-4 1-15,-1-2 0 16,-1-6 1-16,2 0-1 15,-2 0 12-15,1 0 34 16,-1 0 63-16,2-9-82 16,1-2 7-16,-2-2 4 15,4 1-12-15,-1-3 9 0,-1 3-4 16,0 2-9-16,3 1 11 16,0 5-16-16,2-1 1 15,3 4-5-15,0 1-3 16,5 0 5-16,-1 0-6 15,3 0-7-15,-3 10 2 16,0 3-4-16,-3 1 1 16,-3 5-4-16,0-3 6 15,-3 3-5-15,1-4 2 0,1-1-79 32,2-3-54-32,-1-7-99 0,2-4-106 0</inkml:trace>
  <inkml:trace contextRef="#ctx0" brushRef="#br0" timeOffset="60586.7989">4010 12104 967 0,'0'0'50'0,"0"0"-48"0,0 0 54 31,0 0 1-31,-91 8-42 16,76 2-13-16,2 2 1 15,4-1-3-15,4-1 0 0,5-1-2 0,0-2 1 16,0 0-1-16,2-1 2 0,11 0 0 16,5 3-7-16,6-2-4 15,-6 1-19-15,4-2-2 31,-10 0 6-31,-3-1 12 16,-6-2 11-16,-3 0 3 16,0-1 0-16,-2 0 30 15,-12 0 55-15,-6-1-21 16,-1-1-15-16,-1 0-31 0,5 0-17 16,3 0-1-16,6 0-52 15,5 0-123-15,3-8-342 16</inkml:trace>
  <inkml:trace contextRef="#ctx0" brushRef="#br0" timeOffset="60962.0396">4056 12037 675 0,'0'0'258'0,"0"0"-256"0,0 0-1 16,0 0 0-16,0 0 11 16,0 0 1-16,54 61-12 15,-48-38 9-15,-2 1 0 16,-2 0-3-16,1-2 0 16,0 1-6-16,0-6 5 15,3-1-3-15,1 1-2 16,5-4 6-16,0-3-6 15,3-1 3-15,2-3 5 16,-1-2-9-16,-1-4 6 16,-2 0-1-16,-4 0-4 15,0 0 5-15,0 0-5 0,-3-6-1 16,3-4 5-16,-1 1-5 16,0-1-1-16,0 0-68 15,-5-4-117-15,-2 3-302 16</inkml:trace>
  <inkml:trace contextRef="#ctx0" brushRef="#br0" timeOffset="61134.7418">4147 12158 827 0,'0'0'298'0,"0"0"-254"16,0 0-44-16,0 0-7 16,0 0 6-16,0 0-242 15</inkml:trace>
  <inkml:trace contextRef="#ctx0" brushRef="#br0" timeOffset="61292.5381">4447 12197 1148 0,'0'0'0'0,"0"0"-192"16,0 0-62-16</inkml:trace>
  <inkml:trace contextRef="#ctx0" brushRef="#br0" timeOffset="62143.5494">5423 11889 1025 0,'0'0'95'16,"0"0"-68"-16,0 0 73 15,0 0 22-15,0 0-39 16,0 0-60-16,1 0-23 16,23 0 8-16,12-2-6 15,3 2-2-15,7 0 4 16,-4 0-2-16,-3 0-4 15,-4 0 0-15,-5 0-40 16,-6 7-66-16,-6 2-84 0,-4-3-71 16,-7-1-232-16</inkml:trace>
  <inkml:trace contextRef="#ctx0" brushRef="#br0" timeOffset="62427.7948">5450 12046 973 0,'0'0'100'0,"0"0"-99"16,0 0 63-16,0 0 48 15,0 0-78-15,0 0-3 16,98 9 7-16,-53-8-4 0,0-1 8 15,-2 0-9-15,-6 0-12 16,-6 0-5-16,-11 0-16 16,-5 0 0-16,-6 0 0 15,0 2-6-15,-2 4-38 32,1-2-121-32,-2-3-142 15</inkml:trace>
  <inkml:trace contextRef="#ctx0" brushRef="#br0" timeOffset="65031.9222">7041 11772 898 0,'0'0'42'0,"0"0"7"15,0 0 46-15,8-89 9 16,-8 68-57-16,0-1 4 16,-11 2-22-16,-8 0 12 15,-6 3-31-15,-2 5-5 16,-1 5 9-16,1 2-6 15,-3 5-6-15,1 0-2 16,1 2 0-16,4 12-2 16,2 1 1-16,7 4-6 15,0 2 7-15,6-1 0 0,6-1 0 16,3 1 0 0,0-4 2-16,12 0-2 0,15-4 4 15,6-5-4-15,6-4 6 16,-5-3 0-16,-4 0-3 15,-5-6 2-15,-9-6-5 16,-8-4 0-16,1-4 3 16,-4-4-3-16,-1-2 0 15,2-4 0-15,-3-3 1 16,0-2-1-16,-2-3 0 16,-1-3 0-16,0 0-1 15,0 2 2-15,-10 1-1 0,-2 6 3 31,0 4 12-31,-3 4-10 0,5 4 25 0,1 5-14 16,1 5 0-16,4 4-10 16,1 5 23-16,3 1-26 15,0 0-3-15,0 0-10 16,0 10-8-16,0 12 12 16,0 10 3-16,10 8 3 15,1 4 0-15,2 7 0 16,2 0 1-16,0 0-1 15,1-4 0-15,-2-7-4 16,1-2-49-16,-2-5-23 16,-1-5-62-16,-3-4-38 0,-1-10-130 15</inkml:trace>
  <inkml:trace contextRef="#ctx0" brushRef="#br0" timeOffset="65526.7965">7164 11453 528 0,'0'0'470'0,"0"0"-443"15,0 0-4-15,0 0 79 16,0 0-35-16,0 0-57 16,18-31-10-16,-5 46-6 15,-1 3 4-15,2 6 2 16,-1 1-2-16,4 7-1 16,0 0 1-16,1-1 2 0,-1 0 0 15,0-5 1-15,-3-6-1 16,-2-5-5-16,-3-5-4 15,-5-6 1-15,-1-4 8 16,2 0 2-16,-2-6 7 16,4-9-4-16,-4-7 2 15,3-3 4-15,-4-4 20 16,-1-7-2-16,1-3 14 16,-2-7-14-16,0 2-10 15,0 2 15-15,0 7-21 16,0 8-10-16,0 10 5 15,0 7-8-15,0 6-3 0,0 4-1 16,0 4-88-16,0 18-120 31,0 8 48-31,0 4-322 0</inkml:trace>
  <inkml:trace contextRef="#ctx0" brushRef="#br0" timeOffset="65939.8898">6855 11919 299 0,'0'0'671'15,"0"0"-647"-15,0 0-16 16,120 2 8-16,-51-2 31 15,11 0-17-15,9 0 3 0,-1-7 7 16,-4-1 5-16,-17-1-8 16,-18 1-15-16,-19 2-5 15,-15 1-17-15,-11 3 0 16,-4 2-8-16,0 0-134 16,-10 8-146-16</inkml:trace>
  <inkml:trace contextRef="#ctx0" brushRef="#br0" timeOffset="66733.2037">7173 12316 871 0,'0'0'252'16,"0"0"-237"-16,0 0 23 15,-88-82 54-15,63 69-21 16,1 8-32-16,1 5-37 16,2 0 2-16,2 4-4 15,1 13 0-15,5 4-6 0,4 6 10 16,6 0-5 0,3 0 1-16,0-4 0 0,0-2-2 15,10-7-6-15,8-2-8 16,6-6-19-16,1-6-12 15,2 0 17-15,0-1 21 16,-5-16 9-16,-4-2-1 16,-6-5 3-16,-4-3-2 15,-4-3 24-15,-1-1-6 16,0-2-2-16,-3-1 12 16,0-1 1-16,0 1-11 15,-6 4 5-15,-1 5 16 16,1 6 2-16,1 7-12 15,2 3 10-15,0 7-4 0,3 2-25 16,0 0-10-16,0 0-13 16,0 8-10-16,0 15 17 15,0 3 5-15,0 6 1 16,8 4 1-16,-1 0 0 16,2 4-2-16,3-1 0 15,0 0-29-15,4-4-44 0,1-5-46 16,1-10-119-16,-2-5-195 15</inkml:trace>
  <inkml:trace contextRef="#ctx0" brushRef="#br0" timeOffset="67084.5006">7386 12062 1174 0,'0'0'34'0,"0"0"-25"16,0 0 0-16,0 0 58 15,0 0-67-15,0 0-14 0,33 42 9 16,-22-11 0-16,-5 3 5 31,-1 0-3-31,0 2 4 16,-1-4-1-16,-1-4 1 0,0-1 0 15,2-7-2-15,1-2 0 16,6-5 1-16,-3-5 0 0,0-2 4 16,-2-6-4-16,-3 0 3 15,1 0 2-15,3 0-5 16,2 0-4-16,0-8-40 16,-1-2-39-16,3 1-50 15,-3-2-96-15,0-2-233 16</inkml:trace>
  <inkml:trace contextRef="#ctx0" brushRef="#br0" timeOffset="67317.2683">7325 12231 983 0,'0'0'85'0,"0"0"-73"0,0 0 20 15,0 0 30 1,0 0-53-16,97-15-9 0,-61 13-2 16,-2-4-117-16,-1-3-213 15</inkml:trace>
  <inkml:trace contextRef="#ctx0" brushRef="#br0" timeOffset="67982.2619">8128 11756 892 0,'0'0'115'0,"0"0"-80"16,0 0 106-16,0 0-39 0,0 0-43 16,0 0-30-16,-6 0-5 0,6 0 11 15,9 0-23-15,13 0-9 16,5 0-3-16,1 0 0 16,1 0-1-16,-5 0-3 15,1 0-36-15,-1 0-82 16,-6 0-111-16,-5 0-149 15</inkml:trace>
  <inkml:trace contextRef="#ctx0" brushRef="#br0" timeOffset="68212.5872">8147 11933 860 0,'0'0'67'0,"0"0"-54"16,0 0 98-16,0 0 20 16,0 0-59-1,0 0-44-15,103 8-15 16,-75-8-7-16,-4 0-4 16,-7 2-2-16,-1 1 0 15,-7 1-46-15,2 4-98 0,-1-2-92 16,-4-1-202-16</inkml:trace>
  <inkml:trace contextRef="#ctx0" brushRef="#br0" timeOffset="70538.2248">9621 11626 855 0,'0'0'98'0,"0"0"-50"15,0 0 62-15,7-80-17 16,-21 58-32-16,-6 4-36 15,-8 1-16-15,-5 4 3 16,-4 6 6-16,-5 5-12 16,3 2 3-16,3 0-4 15,9 6-1-15,10 8-4 16,6 5-5-16,8-1 4 16,3 2-2-16,0-2 3 15,9-1 3-15,12-3-2 0,9-6 1 31,6-1-2-31,1-7-9 16,2 0-3-16,-6-3-5 16,-5-13 5-16,-4-5 7 0,-8-4 0 15,-2-6-4-15,-5-6 6 16,-5-3 0-16,0-5-1 16,-2-1 3-16,-2 0 1 15,0 3 1-15,0 3 0 0,0 1 5 16,0 7 6-16,-6 5 11 0,2 4 11 31,-1 7 2-31,1 6-6 16,2 6 6-16,1 4-17 15,-1 0-2-15,2 0-17 16,0 4-4-16,-1 12-8 16,1 9-3-16,0 10 15 15,0 7 0-15,0 4 2 16,0 4-2-16,3 7 0 15,6 4 3-15,2 0-7 16,0-4 3-16,0-8-21 16,-1-7-51-16,-3-7-36 0,-1-5-39 15,-1-10-97-15,-2-8-280 16</inkml:trace>
  <inkml:trace contextRef="#ctx0" brushRef="#br0" timeOffset="70788.5787">9280 11728 644 0,'0'0'351'0,"0"0"-336"0,0 0-12 15,0 0 59-15,0 0 20 16,119 15-43-16,-42-12-19 15,6-3 1-15,0 0-11 16,-4 0 3-16,-10 0-4 16,-13 0 2-16,-17 0-11 15,-15 0-3-15,-18 1-96 16,-6 3-208-16</inkml:trace>
  <inkml:trace contextRef="#ctx0" brushRef="#br0" timeOffset="71583.8421">9615 12261 287 0,'0'0'799'15,"0"0"-789"-15,0 0 25 16,-92-80 64-16,63 68-26 15,3 4-32-15,1 8-24 0,5 0-10 16,2 0-4-16,4 18-3 0,5 5 0 16,4 3-1-16,5 5 0 15,0-1 0-15,0 0 2 16,13-3 0-16,2-7-1 16,9-3-12-16,1-7-15 15,2-7-4-15,-2-3 21 16,-4 0 6-16,-3-10 8 15,-1-10-3-15,-6-3 12 16,-3-6-13-16,-4-2 3 16,-2-5-3-16,-2 1 3 15,0 0 8-15,0-1 0 16,0 3 44-16,-3 1-45 16,-5 3 20-16,2 7 16 0,2 6-28 15,-2 8-2-15,5 5 6 16,1 3-6-16,0 0-16 15,0 3-14-15,0 17-7 16,0 6 18-16,3 10 3 16,5 1 0-16,0 4 1 15,-1 0-1-15,2 0-4 16,2-3-66-16,-1-4-39 16,3-8-41-16,-2-8-113 0,0-9-206 15</inkml:trace>
  <inkml:trace contextRef="#ctx0" brushRef="#br0" timeOffset="71907.2354">9788 11998 1037 0,'0'0'42'15,"0"0"1"-15,0 0 17 16,0 0-26-16,0 0-34 16,0 0-1-16,36 51 0 0,-27-19-1 0,-3-1 2 15,1 2 0-15,-4 0 1 16,0-3-1-16,0-2 0 16,0-3 1-16,3-5-1 15,-1-5 0-15,7-5 0 16,-2-6 0-16,3-2 0 15,3-2-10-15,3 0 1 16,-1-6-25-16,7-9-51 16,-1 2-16-16,-3-3-53 15,-6-2-44-15,-6 1-249 16</inkml:trace>
  <inkml:trace contextRef="#ctx0" brushRef="#br0" timeOffset="72132.2224">9748 12144 292 0,'0'0'745'0,"0"0"-701"15,0 0-22-15,0 0 58 0,0 0-56 16,0 0-24-16,73-9 0 31,-51 7-4-31,-2-1-31 16,-2 0-141-16,-3-2-78 15</inkml:trace>
  <inkml:trace contextRef="#ctx0" brushRef="#br0" timeOffset="72875.9273">10467 11105 911 0,'0'0'8'0,"0"0"-5"16,0 0 47-16,0 0 35 15,-88 89-36-15,73-44 1 16,3 8-18-16,8 6 7 16,4 8-15-16,0-2-4 0,9-5 0 15,10-10-9-15,5-7-2 16,4-10-2-16,5-3-4 15,3-6-3-15,7-5-77 16,-1-10-106-16,-2-7-206 16</inkml:trace>
  <inkml:trace contextRef="#ctx0" brushRef="#br0" timeOffset="74099.894">10874 11309 518 0,'0'0'461'16,"0"0"-412"-16,0 0 29 15,0 0 50-15,0 0-59 16,8-80-36-16,10 69-16 0,2 2 5 16,3 3-8-1,2 4-4-15,2 2 2 0,0 0 0 16,0 0-12-16,0 10 0 16,-6 7-1-16,-2 4-4 15,-8 6 3-15,-4 4-3 16,-7 6-6-16,0 1-25 15,-6-2-13-15,-11-7 3 16,-3-4 9-16,-4-10 9 16,1-5 7-16,-2-7 4 15,0-3 12-15,1 0 1 16,3-1 0-16,3-11 4 16,7-3-1-16,3 2 1 15,3-2 11-15,5 1-5 16,0 2 15-16,0 1 2 15,0 4 5-15,0 3 13 0,5 4-24 16,5 0-12-16,5 0-5 16,9 14-5-16,4 7 5 15,2 3-2-15,4 0 4 16,-4 0-4-16,0-1 2 16,-3-1-1-16,-2-2-4 15,-2-3-96-15,1-6-132 0,-2-6-232 16</inkml:trace>
  <inkml:trace contextRef="#ctx0" brushRef="#br0" timeOffset="74516.8877">11475 11182 1099 0,'0'0'31'0,"0"0"-28"16,0 0 31-16,0 0 5 0,0 0-39 16,0 0-4-16,0 43 1 0,0-17 3 15,0 5 0-15,0 2-2 16,0 3 2-16,0-1-1 15,0-3 2-15,0 0-1 16,0-6 0-16,0-5 0 16,0-4 2-16,3-5 1 15,2-4-5-15,6-2 2 16,2-5 0-16,0-1 5 16,7 0 1-16,2 0 2 15,2-7-7-15,1-1-1 16,-2-4 0-16,-7 1-31 15,-6-2-67-15,-5-1-2 16,-5-1-127-16,0-2-364 16</inkml:trace>
  <inkml:trace contextRef="#ctx0" brushRef="#br0" timeOffset="74678.6723">11361 11282 1055 0,'0'0'94'16,"0"0"-79"-16,0 0 50 31,0 0-38-31,0 0-27 0,85-27-4 16,-60 25-34-16,-1-2-142 16,-5-5-296-16</inkml:trace>
  <inkml:trace contextRef="#ctx0" brushRef="#br0" timeOffset="75150.0691">11693 11003 1040 0,'0'0'28'0,"0"0"-14"16,0 0 16-16,0 0 11 15,0 0-31 1,0 0-10-16,60-4-2 16,-51 19-2-16,-3 2-5 15,-4 2 7-15,-2 1-9 16,0 1 5-16,-14 0 6 15,-2 0 0-15,1-3 0 16,1 0-2-16,5-5 2 16,6-3-1-16,3-5 1 0,0-1 0 15,0 1 2-15,23-3 16 16,8-2 22-16,6 0 0 16,-1 0-5-16,-1 0 15 0,-6 0-13 15,-2 0-8-15,-6-1-7 16,-4 1-13-16,-3 0-9 0,-3 0 0 15,-2 0-12-15,3 5-91 32,-5 2-95-32,-2 2-210 15</inkml:trace>
  <inkml:trace contextRef="#ctx0" brushRef="#br0" timeOffset="76255.2671">12217 11414 882 0,'0'0'105'16,"0"0"-68"-16,0 0 86 15,0 0-30-15,0 0-56 16,0 0-36-16,0 0-2 16,133-6-1-16,-75 5 2 15,5-2 4-15,-10 0 34 16,-15 0 9-16,-15-1-13 16,-15 2-17-16,-8 0 6 15,0 2 12-15,0 0-23 0,0 0-12 16,-3 0-11-16,-5 0-82 15,1 2-66-15,7 4-103 32,0-1-292-32</inkml:trace>
  <inkml:trace contextRef="#ctx0" brushRef="#br0" timeOffset="77079.6027">12808 11306 931 0,'0'0'90'16,"0"0"-49"-16,0 0 77 0,0 0-27 16,0 0 11-16,15-80-88 15,6 71-14-15,2 1 2 16,3 6-2-16,-2 2 0 0,-2 0-3 16,-3 0 3-1,-5 7-8-15,-6 5 0 0,-6 5-1 16,-2 0 5-16,0 3 1 15,-5 1 2-15,-6 0-12 16,0-2-12-16,4-3-4 16,6-2-10-16,1-4 1 15,0-2 10-15,11-4 13 16,13-1 15-16,5-1 3 16,5 0-2-16,-1 2 2 15,-3 0-1-15,-6 3-2 16,-5-1 2-16,-8-2-1 15,-10 2 5-15,-1 0 2 16,-1 1 3-16,-21 4 39 0,-7-1-3 16,-10-2-17-16,0 0-1 15,5-5-13 1,6 2-8-16,5-4-5 0,8 1-3 16,6-2-1-16,2 0-102 15,7 0-155-15</inkml:trace>
  <inkml:trace contextRef="#ctx0" brushRef="#br0" timeOffset="77516.4864">13399 11056 818 0,'0'0'371'0,"0"0"-365"16,0 0 3-16,0 0 76 16,0 0-42-16,0 0-43 15,4-2-22-15,-1 23 21 16,4 5 2-16,1 2-5 16,0 7 4-16,-1-1 0 15,2 1 0-15,-5 2 3 16,1-1-3-16,-1-1 0 15,1-1-2-15,-1-2 1 16,1-6 1-16,1-4 0 16,0-6-1-16,3-4 5 15,0-5-4-15,4-3 7 0,2-4-6 16,4 0 2-16,4 0 0 16,-1-7-1-16,-1-7 2 31,-2 0-4-31,-5-1 0 15,-5-3-3-15,0 4-44 16,-8-2-33-16,-1 1-97 0,0-2-180 0</inkml:trace>
  <inkml:trace contextRef="#ctx0" brushRef="#br0" timeOffset="77681.7111">13328 11264 1054 0,'0'0'85'15,"0"0"-67"-15,0 0 14 16,0 0-14-16,83-29-18 16,-52 26-54-16,-4 0-261 15</inkml:trace>
  <inkml:trace contextRef="#ctx0" brushRef="#br0" timeOffset="78150.5057">13907 11308 854 0,'0'0'282'0,"0"0"-274"16,0 0-5-16,0 0 58 16,0 0-49-16,87 0-6 15,-45 0-6-15,-3-2 2 16,-4-3-2-16,-3 1 0 15,-5 0-1-15,-7 0-2 16,-8-1 3-16,-6 3 0 0,-6-2-82 16,0 1-167-16,0-2-396 15</inkml:trace>
  <inkml:trace contextRef="#ctx0" brushRef="#br0" timeOffset="78427.0067">14016 11170 1057 0,'0'0'115'0,"0"0"-91"0,0 0 75 16,0 0 4-16,0 0-90 15,0 0-13-15,-3 8-18 0,8 15 18 16,1 4-1-16,4 2 4 15,-5 3 0-15,1-2-3 16,-2 2-1-16,1 0-1 16,-1 0 2-16,0-2-10 15,4-3-121-15,0-9-102 16,-1-8-394-16</inkml:trace>
  <inkml:trace contextRef="#ctx0" brushRef="#br0" timeOffset="78817.5441">14382 11176 424 0,'0'0'623'16,"0"0"-528"-16,0 0-42 31,0 0 56-31,0 0-22 16,0 0-70-16,0-12-17 15,0 14-12-15,3 10 3 16,1 8 9-16,-1 0 5 15,2 2 5-15,-1 2 0 16,-2 1-10-16,-1 0 3 0,1 0-3 0,1 2 0 31,1-3-3-31,4-2 2 16,5-3-59-16,2-5-67 0,0-8-110 0,-2-6-342 16</inkml:trace>
  <inkml:trace contextRef="#ctx0" brushRef="#br0" timeOffset="79282.8376">14676 11131 1006 0,'0'0'39'0,"0"0"-16"0,0 0 58 16,0 0 1-16,0 0-69 0,0 0-13 15,0 3-8-15,-6 13 6 16,0 6 1-16,0 2 0 0,1 1 1 16,1 0 8-16,1 1-6 15,3 2 1-15,0-4-1 16,0-2 4-16,3-2-4 15,9-5 1-15,6-4-2 16,3-6 6-16,3-5 1 16,2 0 0-16,0-1-1 15,-5-13-7-15,-5-4 9 16,-5-5 0-16,-4 0 12 16,-6-5 42-16,-1 2-34 15,0-3 7-15,-10 2-10 16,-10 3-26-16,-5 8 0 15,-5 8-1-15,4 8-2 0,3 0-9 16,5 8-95-16,6 8-35 16,8 0-158-16</inkml:trace>
  <inkml:trace contextRef="#ctx0" brushRef="#br0" timeOffset="79590.5497">15000 10920 837 0,'0'0'179'0,"0"0"-170"0,0 0-6 16,0 0 34-16,86 75 12 31,-59-38-5-31,-2 4-10 16,-7 0 5-16,-2 1-2 0,-6 2-8 15,-6-1-5-15,-4 0-14 16,0 0-1-16,-15 3-3 16,-10-1-5-16,-8-3 4 0,-7-4-5 15,-4-7-95-15,-3-12-84 16,-3-10-222-16</inkml:trace>
  <inkml:trace contextRef="#ctx0" brushRef="#br0" timeOffset="80344.1707">13373 11229 4 0,'0'0'773'15,"0"0"-725"-15,0 0-4 16,0 0 112-16,0 0-65 15,0 0-35-15,-3-8-29 16,15 4-14-16,3-1 7 16,6 0-12-16,6 1-5 15,0-1 12-15,1 3-1 0,-5 0 12 0,-9 2-6 16,-8 0-17-16,-4 0-2 16,-2 0-1-16,0 0-30 15,-3 0-161-15,-12 0-279 16</inkml:trace>
  <inkml:trace contextRef="#ctx0" brushRef="#br0" timeOffset="82757.9439">3159 13858 930 0,'0'0'156'16,"0"0"-94"-16,-25-107-18 16,3 70 41-16,-8 3-14 15,-9 6-30-15,0 7-16 16,-8 6-23-16,-2 10 9 0,-1 5-1 15,-2 0-7 1,0 23 1-16,4 12-4 0,2 10-2 16,7 9 0-1,8 8 4-15,7 2 0 16,13 0-2-16,10 0 5 16,1-5-6-16,12-7 1 15,16-9-3-15,5-14 3 16,13-10 1-16,8-12 9 15,3-7-10-15,1 0-17 16,0-20 5-16,-9-5 4 16,-7-8 3-16,-3-5-1 0,-11-6 12 15,-7 0-5-15,-3-6-1 16,-12 0 4-16,-5 1-4 16,-1 1 0-16,0 8 0 15,-1 12 16-15,-4 9-5 16,1 10 0-16,3 6 4 15,1 3-15-15,-2 0-4 16,-4 18-26-16,0 11 25 16,0 8 3-16,-2 3 3 15,3 1-1-15,3 2 0 16,2-2 0-16,0-5-1 16,0-2 1-16,10-6 0 0,4-7-4 15,7-4 6-15,4-4-2 16,2-6 0-16,5-3-33 15,0-4-34-15,1 0-69 16,-12 0-112-16,-8-11-280 16</inkml:trace>
  <inkml:trace contextRef="#ctx0" brushRef="#br0" timeOffset="83311.7807">3438 13980 1052 0,'0'0'57'0,"0"0"-49"0,0 0 36 16,0 0 39-16,0 0-67 15,0 0-16-15,5 17-3 16,4 0 3-16,2-1 2 16,-6 3-1-16,0-2 0 0,-1 0-1 15,-2-2 0-15,-1-1 0 16,-1-1-48-16,0-8-115 16,0-2-244-16</inkml:trace>
  <inkml:trace contextRef="#ctx0" brushRef="#br0" timeOffset="83467.8937">3400 13808 952 0,'0'0'0'16,"0"0"-490"-16</inkml:trace>
  <inkml:trace contextRef="#ctx0" brushRef="#br0" timeOffset="83926.6084">3571 13960 809 0,'0'0'0'16,"0"0"-6"-16,0 0 5 16,0 0 1-16,0 0 3 15,49 74-3-15,-46-67 1 16,-1-2 1-16,-2-4-2 16,0-1 43-16,0 0 63 15,0 0-18-15,0-1-24 16,3-8-53-16,3-1-4 15,3-3 0 1,1-2-1-16,-2 0 8 16,1 2 6-16,0 0 4 0,-2 5 16 15,-1 2 1 1,-3 3-13-16,2 3 3 0,1 0-29 16,5 0-2-16,3 0-1 15,2 3-1-15,-1 7-3 16,0 1 5-16,-4 4-1 15,-4-1-2-15,-2 1-4 0,-4 3 5 16,-1-2 2-16,0 0-2 0,0-3-2 16,0-1-64-16,0-2-31 15,0-5-55-15,4-5-67 16,4 0-158-16</inkml:trace>
  <inkml:trace contextRef="#ctx0" brushRef="#br0" timeOffset="84288.1523">4079 13906 377 0,'0'0'495'0,"0"0"-450"16,0 0-10-16,0 0 53 0,0 0-50 15,0 0-18-15,-78-10-6 16,66 22-13-16,3-2-1 15,6 0 0-15,3 1-1 16,0-2 1-16,0 1 0 16,9-2 0-16,6 3 0 31,4 1 1-31,-2-2 0 16,-5-1-1-16,-2-1 1 15,-5-2-2-15,-5-4 1 16,0 3-1-16,0-4 1 0,-5-1 9 15,-11 0 66-15,-1 0-26 16,-2 0-21-16,7 0-14 16,2-3-14-16,5-5-46 15,5-4-157-15,0-5-432 16</inkml:trace>
  <inkml:trace contextRef="#ctx0" brushRef="#br0" timeOffset="84614.2395">4116 13739 1014 0,'0'0'85'0,"0"0"-66"15,0 0-19-15,0 0 4 16,0 0 1-16,0 0 0 16,15 73 2-16,-9-41-7 15,1 3 4-15,-4 1-5 16,3-3 2-16,-3 0 0 0,3-5-1 15,-1-1 0-15,5-4 1 16,-1-2 1-16,0-5-2 16,4-4 0-16,-2-5-3 15,-2-3-3-15,1-4 1 0,1 0 5 16,-2 0-1-16,1-1 2 16,-4-8-2-16,3-1-4 15,0 1-28-15,0-3-11 16,-3 3-59-16,1-2-24 15,-2-1-78-15</inkml:trace>
  <inkml:trace contextRef="#ctx0" brushRef="#br0" timeOffset="84832.2962">4123 13918 1057 0,'0'0'81'0,"0"0"-58"16,0 0-15-16,0 0 0 15,0 0-8-15,87-32-58 16,-56 32-305-16</inkml:trace>
  <inkml:trace contextRef="#ctx0" brushRef="#br0" timeOffset="84990.9625">4502 14003 994 0,'0'0'203'0,"0"0"-203"15,0 0-126-15,0 0-57 16,0 0-272-16</inkml:trace>
  <inkml:trace contextRef="#ctx0" brushRef="#br0" timeOffset="85748.7827">5108 13693 973 0,'0'0'55'0,"0"0"-46"0,0 0 104 16,0 0-24-16,0 0-30 31,0 0-43-31,-13-7 8 16,29 5-18-16,11 1 0 0,3 0-10 15,-1 1 4 1,1 0 0-16,-3 0-4 0,-3 0-13 15,-6 0-82-15,0 0-63 0,-8 2-104 16,-4 5-224 0</inkml:trace>
  <inkml:trace contextRef="#ctx0" brushRef="#br0" timeOffset="86007.9994">5156 13869 724 0,'0'0'121'0,"0"0"-114"31,0 0 52-31,0 0 102 16,0 0-82-16,0 0-52 0,34 3 11 15,-10-1 2-15,1-2-10 16,1 0-26-16,-1 0 6 15,-4 0-10-15,1 0 0 16,-4 1-18-16,-3-1-125 16,-3 0-163-16</inkml:trace>
  <inkml:trace contextRef="#ctx0" brushRef="#br0" timeOffset="87998.4404">3397 13849 847 0,'0'0'160'0,"0"0"-155"15,0 0 24-15,0 0 50 16,0 0-38-16,0 0-30 16,-42-2-9-16,42 7-2 15,0 2 0-15,0-2-3 0,0-1 3 16,0-3 0 0,0-1 1-16,14 0 16 0,0 0 6 15,-2-8 36-15,-3-1-10 16,-3 0-5-16,-6 2-16 15,0 3-24-15,0 4-4 16,-13 0-106-16,-8 2-253 16</inkml:trace>
  <inkml:trace contextRef="#ctx0" brushRef="#br0" timeOffset="97710.3924">5785 13664 1058 0,'0'0'95'0,"0"0"-86"16,0 0 7-16,2-78 61 0,13 60 0 16,4 3-29-16,5 3-42 15,3 6-2-15,4 2 0 16,5 4-4-16,-5 0-1 31,-1 3 0-31,-8 12-7 16,-8 9 5-16,-5 7-2 15,-9 8 1-15,0 2 2 0,-15 1-16 16,-7-4-20-16,-7-6-7 16,4-6 19-16,-2-5 16 15,0-5 3-15,2-4-6 16,-5-5 11-16,5-4-2 16,-2-3 4-16,2 0 1 0,3-2 0 15,5-9 2-15,3-2 2 16,4 1 8-16,8-1 18 15,2-1-25-15,0 3 10 0,0 1-4 16,8 4-9-16,8 6-6 16,2 0 2-16,0 0-9 15,6 0 9-15,-2 13-4 32,2 1 2-32,0 7 2 0,6 0-12 15,0 0-96 1,6-1-163-16,-2-3-414 0</inkml:trace>
  <inkml:trace contextRef="#ctx0" brushRef="#br0" timeOffset="98010.126">6388 13614 1080 0,'0'0'26'0,"0"0"-26"16,0 0 0-16,0 0 12 16,103 19 7-16,-63 3-3 15,-2 2-12-15,-2 1-4 16,-8-1 1-16,-4-3 2 15,-5 1-6-15,-7-4-42 0,1-7-102 16,-10-2-83-16,-1-6-217 16</inkml:trace>
  <inkml:trace contextRef="#ctx0" brushRef="#br0" timeOffset="98260.4918">6670 13549 954 0,'0'0'114'0,"0"0"-84"15,0 0-30-15,0 0 55 0,0 0-35 16,0 0-13-16,-34 45 2 16,19-9-2-16,-1 0 0 15,-1 2 0-15,2-1-7 16,2-1 3-16,2-4-2 15,1-2 2-15,5-4-6 16,5-5-49-16,0-5-123 16,0-7-162-16</inkml:trace>
  <inkml:trace contextRef="#ctx0" brushRef="#br0" timeOffset="98846.9527">7182 13534 1096 0,'0'0'0'0,"0"0"6"16,0 0 23-16,0 0 51 16,0 0-41-16,0 0-37 15,91-56-1-15,-66 56-1 0,-1 8 0 16,-6 4-1-16,-3 4-1 15,-8 3-1-15,-4 3 2 16,-3 3-5-16,-1 3-3 16,-17 3-11-16,-6-4-8 15,-4 0-1-15,-4-4-7 16,-1-8 4-16,2-3 10 16,1-6 12-16,5-3 3 15,3-3 7-15,2 0 0 16,7-1-3-16,4-7 6 0,4-1-3 15,4 1 21-15,1-2 0 16,0 3 19-16,0 0-12 16,13 2-14-16,5 1-3 15,3 4-5-15,3 0 1 16,4 0-5-16,5 1-1 16,3 11 4-16,0-2-5 15,-1 7-5-15,0-3-100 16,-4-2-176-16</inkml:trace>
  <inkml:trace contextRef="#ctx0" brushRef="#br0" timeOffset="99289.1961">7834 13407 1096 0,'0'0'60'16,"0"0"-58"-16,0 0 40 16,0 0 28-16,0 0-63 15,0 0-6-15,24 33 2 0,-21-13-1 16,-2 3 7-16,-1 2-9 15,0 1 8-15,0 2-4 16,0 0-4-16,-6 2 6 16,-1-3-6-16,2 0 0 15,2-2-1-15,3-5 2 16,0-5-1-16,0-3 2 16,0-5 1-16,5-1-5 15,1-3 4-15,3 0-2 31,4-3 4-31,2 0-4 16,6 0-6-16,4 0-29 0,-2-3-15 16,-1-7-3-16,-1-1-42 15,-8-2-23-15,-5-1-44 16,-4-1-147-16</inkml:trace>
  <inkml:trace contextRef="#ctx0" brushRef="#br0" timeOffset="99525.0077">7679 13547 989 0,'0'0'83'0,"0"0"-46"16,0 0-19-16,0 0 61 15,0 0-43-15,113-39-32 0,-74 39 1 16,-3 0-10 0,-9 0-46-16,-11 0-213 0,-10-3-416 15</inkml:trace>
  <inkml:trace contextRef="#ctx0" brushRef="#br0" timeOffset="101305.2245">8393 13616 711 0,'0'0'301'0,"0"0"-293"0,0 0-4 15,0 0 53-15,0 0 12 16,0 0-65-16,0 0-4 16,29 0 0-16,8 0 0 15,5 0 2-15,0 0-2 16,-7 0 10-16,-6 0 8 31,-13 0 12-31,-8 0-13 0,-7 0-8 16,-1 0 32-1,0 0-17-15,0 0-24 0,0 0-17 16,0 0-121-16,0 2-148 16</inkml:trace>
  <inkml:trace contextRef="#ctx0" brushRef="#br0" timeOffset="102146.0463">9021 13519 896 0,'0'0'158'15,"0"0"-106"-15,0 0-37 16,0 0 42-16,6-73-6 16,12 62-11-16,3 4-40 15,6 1 1-15,3 5-1 0,3 1-2 16,-2 0-1-16,-1 0 3 15,-3 6-3-15,-10 6 1 16,-6 2-5-16,-8 3 7 16,-3 0-2-16,0 4-5 15,-15-4 4-15,-4-1 2 16,1-1-15-16,4-3 12 16,7-4-16-16,2-4 7 15,5-1-20-15,0-2-16 16,0-1 26-16,15 0 21 15,8 0 2-15,0 0 5 0,2 0-4 16,0 2-1-16,0 3 0 16,2 4 3-16,-3 1-3 15,-3 2 0-15,-5 3-1 16,-7-3-1-16,-9 1 4 16,0-2 7-16,-3-1 33 0,-19 0 6 15,-11-3 17-15,-7-1 6 16,-5-3-28-16,-3-3-11 15,8 0-30-15,7 0-1 0,8 0-2 16,7 0-128-16,10 0-124 16</inkml:trace>
  <inkml:trace contextRef="#ctx0" brushRef="#br0" timeOffset="102615.2126">9818 13533 982 0,'0'0'109'16,"0"0"-109"-16,0 0 0 15,94-12 14-15,-42 10 59 16,5 2-44-16,0 0-1 16,-1-1 4-16,-2-3 16 15,-9 1-38-15,-9-3-9 0,-9-1 2 16,-13 2-3-16,-8-2-29 15,-6-1-62-15,0 0-128 16,-20 0-318-16</inkml:trace>
  <inkml:trace contextRef="#ctx0" brushRef="#br0" timeOffset="102851.5013">10027 13353 1102 0,'0'0'90'0,"0"0"-71"0,0 0 31 16,0 0 44-16,0 0-82 15,0 0-5-15,18 38-2 16,-9-10-5-16,1 3 7 16,-4 3-7-16,-3 1 1 15,0 1-3-15,2-2 2 16,-1-2-70-16,3-6-77 15,-2-7-177-15</inkml:trace>
  <inkml:trace contextRef="#ctx0" brushRef="#br0" timeOffset="103392.7764">10540 13308 1026 0,'0'0'67'16,"0"0"-57"-16,0 0-6 15,0 0 67-15,0 0-66 16,0 0-3-16,-1 22-2 16,-5-2 6-16,0 4 13 15,-2 3-10-15,4 2 11 16,1 3-5-16,3-1-4 0,0-2 2 16,0 1-12-16,0-2 1 15,13 0 4-15,2-3-4 16,9-5 2-16,3-2-4 15,6-7-3-15,6-6-9 16,4-5-22-16,-6 0-2 16,-3-5 27-16,-8-11 7 15,-10-5 2-15,-4-3 12 16,-6-4 20-16,-6-1 29 16,0-4-8-16,-2-1-8 0,-15-1-7 15,-6 0-25-15,-2 5 8 16,-5 5-19-16,3 7 4 15,2 7-12-15,4 7-12 16,4 4-89-16,1 0-66 16,7 0-199-16</inkml:trace>
  <inkml:trace contextRef="#ctx0" brushRef="#br0" timeOffset="103939.5203">11523 13428 996 0,'0'0'68'0,"0"0"-62"0,0 0 82 16,0 0 28-16,0 0-46 15,0 0-60-15,36-12-6 16,-15 12-4-16,-2 0 3 16,-1 0-1-16,3 0 5 15,1 0-6-15,0 0-1 16,0 0 0-16,-1 0-90 16,-5 2-82-16,-3 1-125 15</inkml:trace>
  <inkml:trace contextRef="#ctx0" brushRef="#br0" timeOffset="104179.1372">11491 13584 1018 0,'0'0'79'0,"0"0"-76"16,0 0 125-16,0 0-5 15,114 2-85-15,-78-2-19 16,0 0-13-16,-6 0-3 16,-2 0 0-16,-4 1-3 15,-6 2-56-15,-2 1-64 16,-5-2-98 0,-2-1-216-16</inkml:trace>
  <inkml:trace contextRef="#ctx0" brushRef="#br0" timeOffset="105627.5277">12529 13311 1354 0,'0'0'56'0,"0"0"-53"15,0 0 39-15,0 0 19 16,0 0-61-16,0 0-1 15,0 3-20-15,0 16 7 16,-8 2 9-16,-8 2-25 16,-3 1 2-16,-1-3 19 15,1-2 0-15,1 0 7 16,3-4-4-16,6-6-2 16,4-2 7-16,5-4-8 15,0-1-1-15,2-2 6 16,18 0 4-16,9 0 2 15,7 0-2-15,3 0-4 0,-2 0-6 16,-1 0-6-16,-3-2 6 16,-3-2 3-16,-3-2 3 15,-4 0-5-15,-3 0 6 16,-2-2 3-16,-8-3 1 16,-3-1 0-16,-5 0 3 15,-2-1 3-15,0-2 4 16,-7 0 10-16,-7 1-3 15,-2 1-1-15,7 3-3 16,0 2-7-16,4 4 7 16,2 3-1-16,3 1-8 15,0 0-5-15,0 0-5 16,0 3-7-16,0 10 3 16,0 5 9-16,0 3 9 15,0 3-9-15,0 2 0 16,0 5 0-16,3-3 0 15,0-1 2-15,2-1-2 0,2-2-74 0,5-4-70 16,3-6-161-16</inkml:trace>
  <inkml:trace contextRef="#ctx0" brushRef="#br0" timeOffset="106077.3149">13078 13144 845 0,'0'0'225'0,"0"0"-177"15,0 0-46-15,0 0 6 16,0 0 4-16,0 0-5 15,21 40-1-15,-15-13-5 16,-6 3 1-16,0 3-1 16,0 0-1-16,0 1 3 15,0-1-2-15,0 0-1 16,-6-4 0-16,6-3 0 16,0-4 0-16,0-6 0 15,0-4 0-15,0-3 0 16,3-5 1-16,7-1-2 15,4-3 1-15,2 0 0 16,5 0 5-16,4 0-5 16,2-1-3-16,2-7 2 15,-4 3-4-15,-4-1-18 0,-5-4-63 32,-4 3-51-32,-6-2-37 15,-3-1-186-15</inkml:trace>
  <inkml:trace contextRef="#ctx0" brushRef="#br0" timeOffset="106320.13">13021 13316 1044 0,'0'0'96'0,"0"0"-82"31,0 0 17-31,0 0 49 16,0 0-68-16,0 0-12 0,85-15-3 16,-46 15-61-16,0-1-124 15,-2-5-214-15</inkml:trace>
  <inkml:trace contextRef="#ctx0" brushRef="#br0" timeOffset="106635.8302">13709 13316 1056 0,'0'0'55'15,"0"0"-55"-15,0 0 0 16,0 0 64-16,102 0-34 16,-67 0-19-16,-4 0 11 15,-6 0 3-15,-9 0 14 16,-7 0-8-16,-8 0-21 0,-1 0 4 15,0 0-11-15,0 0-3 16,0 0-17-16,0 0-134 16,0 0-235-16</inkml:trace>
  <inkml:trace contextRef="#ctx0" brushRef="#br0" timeOffset="107369.3413">14374 13261 649 0,'0'0'215'0,"0"0"-161"0,0 0 6 16,0 0 33-16,0 0 1 31,0 0-51-31,15-72-42 16,3 66 9-16,2 1-4 0,1 2-4 16,-1 3-2-16,0 0 0 15,-2 0 0-15,-1 9-2 16,-4 4 2-16,-3 1-1 15,-5 2-1-15,-5 1-3 16,0 3 5-16,-9-3 0 16,-8 2-6-16,-2-4 3 15,1-3-6-15,6-3-7 16,3-2-11-16,6-3-12 16,3-1 3-16,0-1-5 0,3-2 4 15,12 0 26-15,4 0-1 16,3 0 10-16,-2 0 1 15,-1 0 2-15,-2 2 0 16,-1 6 24-16,-2 2-1 16,-4 2-2-16,-2 1-7 15,-5 2-2-15,-3 1 7 16,0-3 5-16,-2-1 22 16,-14-3 14-16,-10-3 0 15,-12-5 9-15,-10-1-20 16,-7 0-14-16,-5 0-34 15,-1-5-2-15,-2-6-184 16,0-3-418-16</inkml:trace>
  <inkml:trace contextRef="#ctx0" brushRef="#br0" timeOffset="111730.1864">1721 15548 1402 0,'0'0'0'0,"0"0"-51"16,0 0 2-16,0 0 31 16,0 0 6-16,0 0 10 15,-40 112 2-15,25-67 0 16,0-2-3-16,5-5 4 15,4-6-2-15,1-7-30 0,2-9-3 16,3-6-6-16,0-8-11 16,0-2 51-16,0-10 0 15,0-14 4-15,12-8-4 0,3-1-1 32,-1-8 1-32,0 3 3 15,-3-5 7-15,1 5 30 16,-2 5-10-16,-5 6 54 15,1 8-18-15,-2 5-9 0,1 8-31 16,-2 6-24-16,7 0-2 16,4 8-22-16,3 14 11 15,3 8 7-15,-1 6 2 16,-1 4-1-16,3 2-15 16,-3 1-22-16,4-4-28 15,-2-2-16-15,-4-7-58 16,1-8-74-16,-4-7-150 15</inkml:trace>
  <inkml:trace contextRef="#ctx0" brushRef="#br0" timeOffset="111910.1453">1654 15714 969 0,'0'0'154'0,"0"0"-138"15,0 0-7 1,0 0 26-16,0 0-14 0,102-37-19 16,-62 37-2-16,9-1-37 0,-7-3-148 15,-6-6-274-15</inkml:trace>
  <inkml:trace contextRef="#ctx0" brushRef="#br0" timeOffset="112224.8783">2105 15440 836 0,'0'0'297'16,"0"0"-297"-16,0 0-27 16,0 0 27-1,0 0 5 1,10 79 4-16,-4-44 3 0,-1 2-12 15,-4 1 4-15,-1-1-3 16,0-1 0-16,0-7-1 16,0-4 0-16,5-7 4 0,1-5-4 15,4-6 0-15,5-3 7 16,7-4 4-16,5 0-11 16,6 0-2-16,-2-4-43 15,-1-7-17-15,-6 0-76 16,-9-3-15-1,-2-5-216-15</inkml:trace>
  <inkml:trace contextRef="#ctx0" brushRef="#br0" timeOffset="112444.3573">2091 15616 1042 0,'0'0'67'0,"0"0"-61"15,0 0 12 1,0 0 44-16,91-25-52 0,-64 25-10 16,3 0-54-16,0-1-194 15,-6-1-444-15</inkml:trace>
  <inkml:trace contextRef="#ctx0" brushRef="#br0" timeOffset="114874.5044">3574 15358 940 0,'0'0'175'16,"0"0"-142"-16,0 0-29 31,0 0 91-31,0 0 6 16,0 0-76-16,-10-29-25 15,10 29-3-15,0 0-10 0,0 5-9 0,0 13 14 16,0 4 4-16,0 3 4 31,0 6 0-31,0 1 3 0,0 3-6 0,0-3 8 16,0-1-7-16,6-3 2 0,4-5-3 15,2-4 2-15,2-3 1 32,2-4-3-32,-1-4-1 15,1-4 4-15,-1-4 2 16,-4 0 1-16,-1 0 0 16,-2 0 4-16,-2 0-5 15,0-5 1-15,-1-1-3 16,3-1 0-16,-2 0-35 0,9-1-26 0,0 0-24 15,4 2-52-15,1-2-43 16,-4-2-112-16</inkml:trace>
  <inkml:trace contextRef="#ctx0" brushRef="#br0" timeOffset="115108.9274">3446 15487 189 0,'0'0'674'15,"0"0"-674"-15,0 0-6 16,100-4-3-16,-64 4-52 15,2-2-318-15</inkml:trace>
  <inkml:trace contextRef="#ctx0" brushRef="#br0" timeOffset="115343.2045">4286 15432 1084 0,'0'0'80'16,"0"0"-80"-16,85-14 0 16,-45 14 4-16,-2 0-4 15,-1 0 0-15,-9 0-30 16,-8 0-116-16,-13 4-165 15</inkml:trace>
  <inkml:trace contextRef="#ctx0" brushRef="#br0" timeOffset="115499.4687">4360 15554 688 0,'0'0'107'15,"0"0"-48"-15,0 0 62 16,96 2-28-16,-63-2-55 15,1 0-38-15,2-7-7 16,0-2-195-16</inkml:trace>
  <inkml:trace contextRef="#ctx0" brushRef="#br0" timeOffset="115811.5336">5366 15304 561 0,'0'0'359'0,"0"0"-359"0,104-8-13 16,-71 8 11-16,-6 0-1 16,-12 0-101-16,-9 0-266 15</inkml:trace>
  <inkml:trace contextRef="#ctx0" brushRef="#br0" timeOffset="116427.9355">5175 15308 1056 0,'0'0'66'0,"0"0"-66"15,0 0-8-15,0 0 7 16,0 0-7-16,0 0 8 16,-6 57 2-16,3-35-2 15,0-1 0-15,0-3-1 16,-1-3 2-16,4-2-2 16,0-6 0-16,0-3-20 15,4-3 11-15,8-1-5 16,3 0 8-16,3-2-2 15,0-7-6-15,0 2 15 16,1-1-2-16,2 4 2 0,5 2 0 16,-1 2 0-16,2 0 9 31,-2 0 14-31,-3 9-7 0,-2 3 5 0,-7 3-1 16,-2 0-18-16,-7 1 15 15,-4-1 1-15,0-1 1 16,-6-1 26-16,-15-2 5 31,-4-4 17-31,-6-2-18 0,-4-3-23 16,-5-2-7-16,-2 0-19 15,-4 0-17-15,6 0-149 16,7-9-232-16</inkml:trace>
  <inkml:trace contextRef="#ctx0" brushRef="#br0" timeOffset="117249.6655">5139 15348 331 0,'0'0'430'0,"0"0"-370"15,0 0-3-15,0 0 89 16,0 0-32-16,0 0-56 16,-14-19-46-16,40 17-7 15,10 1-5-15,10-1 1 16,2 1-1-16,0 0 10 0,-5-3 5 16,-6 2 15-16,-11 1-26 15,-8-2 2-15,-9 3-6 16,-6 0-4-16,1 0-43 15,2 0-120-15,0 0-111 16,6 0-446-16</inkml:trace>
  <inkml:trace contextRef="#ctx0" brushRef="#br0" timeOffset="117694.7474">6321 15286 430 0,'0'0'518'16,"0"0"-517"-16,0 0 0 15,-88-15 56-15,55 15 5 31,0 0-41-31,5 6-16 0,5 4 5 16,10 1-4-16,9 0-3 16,4 0-3-16,0-1 1 15,4 1-2-15,17 0 2 16,12 2-1-16,4 1 7 16,-1-4-6-16,-3 0-1 15,-2-1 9-15,-10-1-4 16,-5-2 16-16,-8-1-13 15,-8-2-7-15,0 0 9 16,-8 0 7-16,-20 1 20 16,-15-3 3-16,-5-1-27 0,0 0-5 15,8 0-8-15,15-1-6 16,11-6-53-16,10 0-114 16,4-3-142-16</inkml:trace>
  <inkml:trace contextRef="#ctx0" brushRef="#br0" timeOffset="118289.587">6463 15387 796 0,'0'0'28'0,"79"-3"-27"16,-38-2 10-16,-5-1 61 16,-7-3-24-16,-10-1-21 0,-4-1-17 15,-9-3 30 1,-1-3-1-16,-5 3 1 0,0-1-16 15,0 0 1-15,0 4-22 16,0 3-3-16,0 5 2 16,-8 0-4-16,-7 3 1 15,-4 0-7-15,-2 0 8 16,3 12 2-16,0 2 5 16,9 2 0-16,1 4-5 15,7 1 3-15,1 1 2 16,0-4-5-16,12 0 4 15,10-3-5-15,8-3 7 16,6-5-8-16,4-3-5 16,8-4-59-16,3 0-14 15,-2-7-10-15,-1-7 5 0,-2-6 38 16,-9-3 32-16,-8-2 1 16,-7-2-19-16,-7 0 31 15,-5 3 5-15,-8 5 42 0,-2 3 10 16,0 6 53-16,-7 4-28 15,-10 6-73-15,-2 0-6 16,-8 0 16-16,-1 5-9 16,-1 9-8-16,-1 3 7 15,3 2 1-15,5 1 5 16,4 1-10-16,8 2 5 16,5 0 5-16,5-1 3 15,0-3-8-15,6-1 10 16,13-5-12-1,8-5 17-15,3-4 4 0,3-4-15 0,1 0-6 16,-2 0-8-16,-1 0-3 16,3-8-53-1,-2-3-134-15,-4-2-238 16</inkml:trace>
  <inkml:trace contextRef="#ctx0" brushRef="#br0" timeOffset="118411.328">7377 15391 1018 0,'0'0'180'0,"0"0"-173"16,0 0-4-16,0 0-6 15,0 0-46-15,0 0-614 16</inkml:trace>
  <inkml:trace contextRef="#ctx0" brushRef="#br0" timeOffset="122044.1307">4038 16911 834 0,'0'0'169'16,"0"0"-129"-16,-9-78-32 16,-16 50 54-16,-11 4 31 15,-8 4-54-15,-6 6-19 0,-5 4 4 16,0 9 10-1,0 1 1-15,2 0-17 0,7 16 10 16,9 8-5-16,10 8-12 16,12 2-9-16,9 1-2 15,6 0 0-15,7-3 0 16,19 1 5-16,8-8-3 31,8-4-2-31,7-8 4 16,2-9-9-16,4-4-14 0,-3 0-15 15,-7-17-6-15,-9-4-12 0,-9-4 19 16,-11-4 5-16,-5-1 26 16,-10 1 2-16,-1 1 7 15,0 3 0-15,-12 4 4 0,2 7 39 16,4 5-14-16,3 6-9 31,1 3-8-31,2 0-19 16,0 4-6-16,0 15-2 15,0 7 5-15,0 3 6 0,0-1-4 16,8 1 1 0,10 1-2-16,2-4-1 0,6-2-67 15,7-5-59-15,1-8-134 0</inkml:trace>
  <inkml:trace contextRef="#ctx0" brushRef="#br0" timeOffset="122423.3775">4608 16756 894 0,'0'0'306'0,"0"0"-306"16,0 0-24-16,0 0 24 0,114-8 12 16,-64 8-11-16,5 0 0 15,-2 0-2-15,-7 0-128 16,-12 0-190-16</inkml:trace>
  <inkml:trace contextRef="#ctx0" brushRef="#br0" timeOffset="122642.8819">4669 16904 1034 0,'0'0'51'15,"0"0"-45"-15,0 0 21 16,0 0 80-1,102 2-60-15,-59-2-26 0,2 0-21 16,-3 0 0-16,-6 0-9 16,-8 0-152-16,-12 0-145 0</inkml:trace>
  <inkml:trace contextRef="#ctx0" brushRef="#br0" timeOffset="125607.3009">5757 16549 1151 0,'0'0'161'16,"0"0"-161"-16,0 0-38 15,0 0 22-15,0 0 3 16,0 0 2-16,0 0 11 0,-16 81 0 15,5-57 1-15,2-1-1 16,-4-2 0-16,7-7 3 16,-2-2-3-16,5-3 0 15,3-5-2-15,0-1 1 32,0 0-1-32,9-3 2 0,15 0 3 15,9 0 0-15,9 0-6 16,1 0-21-16,2 0-2 15,-2 0-22-15,-6-7-1 16,-5 1 47-16,-11-2 0 16,-8-2 2-16,-4 0 4 15,-4-2-2-15,-5-2 13 16,0 0 21-16,0-2-6 16,-8-3 5-16,-3 2 1 15,-5 0-33-15,3 3 19 0,-2 6 14 16,9 0 2-16,3 6 0 15,1 2-20-15,2 0-16 0,0 0-2 16,0 13-14 0,0 11 8-16,5 2 8 0,4 4-2 31,4 2 0-31,-4-1 1 16,0-1-6-16,0-4 5 0,-3-1-1 15,0-5-17-15,2-4-83 0,3-5-5 16,1-8-137-16</inkml:trace>
  <inkml:trace contextRef="#ctx0" brushRef="#br0" timeOffset="125901.0956">6440 16461 883 0,'0'0'15'15,"0"0"-12"-15,-86 35 60 16,66-8 43 0,4 4-54-16,7 3-9 15,4 5-27-15,5-4-10 0,0-1 16 16,0-4-12-16,11-7 0 15,5-1-5-15,5-7-4 16,6-6 8-16,3-5-9 16,9-4-31-16,4 0-86 15,-1-1-163-15</inkml:trace>
  <inkml:trace contextRef="#ctx0" brushRef="#br0" timeOffset="126230.3527">6937 16542 852 0,'0'0'88'16,"0"0"-83"-16,87-17 57 0,-56 12 74 15,-6 0-49-15,-4 1-42 16,-6 1-35 0,-4 1-9-16,-6 2-2 0,-2 0 0 15,-3 0-58-15,0 0-79 16,0 0-129-16,-10 0-184 15</inkml:trace>
  <inkml:trace contextRef="#ctx0" brushRef="#br0" timeOffset="126691.5279">6886 16548 872 0,'0'0'108'0,"0"0"-108"16,0 0-24-16,0 0 24 16,0 0 7-16,0 0-3 0,-47 70 2 31,36-51-5-31,4-4-1 15,1 0 4-15,6-6-4 0,0-4 2 16,0 0-4-16,19-5-3 16,5 0-16-16,4 0-13 15,-2 0 14-15,4 0 11 16,-3 0-1-16,1 0 10 16,-4 3 0-16,-4 7 1 0,-6 0 0 15,-3 3 2-15,-6-2 21 16,-5 3 38-16,0 0 8 15,-11-2 20-15,-13 1-7 16,-2-4-33-16,-5-5 27 16,-2-1-20-16,3-3-23 15,3 0-25-15,5 0-9 16,11 0-36-16,10-11-143 0,1-7-397 16</inkml:trace>
  <inkml:trace contextRef="#ctx0" brushRef="#br0" timeOffset="126983.2964">7309 16437 1158 0,'0'0'2'0,"85"15"-2"15,-38 4 0-15,-5 4 2 16,-6 7 25-16,-5 2-13 16,-7 2-6-16,-10 3 6 15,-11-3-13-15,-3-2 3 16,-6-3 4-16,-21-3 10 16,-4-5 11-16,-8-4 0 0,-3-2-13 15,0-7 1-15,11-2-13 16,10-3-4-16,9-3-99 15,12 0-234-15</inkml:trace>
  <inkml:trace contextRef="#ctx0" brushRef="#br0" timeOffset="127322.8749">7980 16626 1239 0,'0'0'52'0,"0"0"-52"16,0 0 0-1,91-9 14-15,-34 9 25 0,2 0-30 16,-5 0 7-16,-12 0-5 16,-17 0 20-16,-11 0 6 15,-10 0-26-15,-4 0-3 16,0 0-7-16,0 0-1 16,0 0-60-1,-1 0-103-15,-5 0-111 0</inkml:trace>
  <inkml:trace contextRef="#ctx0" brushRef="#br0" timeOffset="128304.4941">8816 16571 251 0,'0'0'489'0,"0"0"-416"16,0 0 6-16,0 0 62 16,0 0-30-16,0 0-15 15,-24-50-22-15,24 39-17 31,4-1-22-31,5 2-6 0,5 2-3 16,2 2-1-16,2 5-22 16,6 1 1-16,1 0-4 15,-1 4-2-15,-6 7-2 16,-3 3 4-16,-8 4-5 16,-7-1 2-16,0 1-6 15,-6 0 9-15,-13-1-12 16,1-3-19-16,3-2 15 15,6-4-8-15,6-1-10 16,3-2 13-16,0-4-45 16,3 2 54-16,15-3 12 0,0 1 0 0,3 1 3 15,-3 2-1-15,-2 1-2 16,-2 1 0-16,-3 4-3 16,-5-1 2-16,-4 6-2 15,-2-1 2-15,0 2 0 16,-16-4 2-16,-6-3 17 15,-6-1 22-15,-5-4 1 16,0-3-8-16,-1-1-5 0,6 0-23 16,4 0 3-16,5-1-8 31,5-5-62-31,11-1-115 16,3-4-275-16</inkml:trace>
  <inkml:trace contextRef="#ctx0" brushRef="#br0" timeOffset="128607.3441">9499 16529 1329 0,'0'0'30'16,"0"0"-25"-16,0 0-5 0,101-25 41 16,-70 22-27-1,2 3-13-15,2-1-1 0,-4 1-1 16,-4 0-54-16,-12 0-126 15,-8 0-172-15</inkml:trace>
  <inkml:trace contextRef="#ctx0" brushRef="#br0" timeOffset="128787.2444">9499 16663 1038 0,'0'0'187'15,"0"0"-179"-15,91 0 27 16,-48 0 57 0,2-4-53-16,-2 1-37 0,-3 1-2 15,-7-3-102-15,-9-1-157 16,-9-6-472-16</inkml:trace>
  <inkml:trace contextRef="#ctx0" brushRef="#br0" timeOffset="129659.8744">10500 16388 1020 0,'0'0'155'0,"0"0"-141"16,0 0-6-16,0 0 25 16,91-29 22-16,-54 30-26 15,-1 15-13-15,-5 4-10 16,-8 2-2-16,-13 6-4 0,-8 3-2 16,-2 2-2-16,-18-2 7 15,-17-1-7-15,-8-8 3 16,-3-5-10-16,1-6 1 15,6-6-1-15,5-5 10 16,10 0-3-16,6 0-1 16,6-8 5-16,6-2 7 15,6 2-7-15,0-2 25 16,0 1 11-16,5 2-13 16,10 4-4-16,3 0-7 15,4 3 7-15,3 0-2 16,5 0-11-16,1 8 8 0,4 4-13 15,1 4 1-15,0 1-2 16,1-1 0-16,3 2-42 16,-4-4-113-16,0-4-85 0,-8-4-243 15</inkml:trace>
  <inkml:trace contextRef="#ctx0" brushRef="#br0" timeOffset="130059.2323">11150 16343 986 0,'0'0'46'0,"0"0"-36"16,0 0 9-16,0 0 62 15,-80-14-26-15,63 30-41 16,1 6-9-16,1 4 9 15,7 6-8-15,1-1 12 16,7 3-1-16,0 0 0 16,0-2-4-16,12-4-12 0,8-2 3 15,5-5 4-15,6-5-6 16,8-7 2-16,4-4-4 16,2-5 2-16,-3 0-3 15,-11-9 2-15,-10-7 5 16,-8-6 7-16,-10-2-10 31,-3-3 35-31,-1-5 0 16,-23 2-21-16,-10 2-17 15,-7 3 0-15,-3 6-1 16,8 9 1-16,11 9-23 0,11 1-73 16,11 1-99-16,3 11-170 15</inkml:trace>
  <inkml:trace contextRef="#ctx0" brushRef="#br0" timeOffset="130389.4881">11710 16484 1054 0,'0'0'162'15,"0"0"-161"-15,0 0-1 16,97 0 30-16,-56 0 30 16,-2 0-24-16,0 2-20 15,-7-2 6-15,-10 0 8 16,-13 0-28-16,-6 0 1 15,-3 0-3-15,0 0-13 16,-5 0-97-16,-14 0-124 16,-5 0-310-16</inkml:trace>
  <inkml:trace contextRef="#ctx0" brushRef="#br0" timeOffset="131455.6592">12196 16346 868 0,'0'0'111'0,"0"0"-63"15,0 0 21 1,0 0 38-16,6-80-29 15,10 68-33-15,3 1-32 16,3 4 2-16,5 4-7 16,-1 3 2-16,0 0-9 0,-2 0 0 15,-5 7 2 1,-5 7-3-16,-6 2-5 0,-6 4 5 16,-2 3-4-16,0 1-1 15,-15 1 5-15,-1-3 0 16,1-4-4-16,3-2-2 15,4-5-17-15,5-5-6 16,3-2-1-16,0-2 5 16,6-1 12-16,11-1 13 15,7 0-1-15,-2 0 2 16,2 0-1-16,-3 1 1 16,1 5 0-16,-3 1-1 0,-3 2 0 15,-7 3-2-15,-5 3-1 16,-4 1 3-16,0 3 0 15,-15-3 9-15,-9-1-2 16,-6-2 17-16,-4-8 19 16,-5-4-15-16,0-1 18 15,2 0-21-15,3-3-14 16,6-6-3-16,6 0-8 16,5 1-30-16,8 0-91 0,9-2-108 15,0 0-426-15</inkml:trace>
  <inkml:trace contextRef="#ctx0" brushRef="#br0" timeOffset="131824.2485">13033 16317 893 0,'0'0'113'0,"0"0"-112"15,91-9-1-15,-52 3 7 16,1 2 20-16,-1-1-27 16,-2 3 0-16,-5 1-20 15,-10 1-130-15,-8 0-331 0</inkml:trace>
  <inkml:trace contextRef="#ctx0" brushRef="#br0" timeOffset="132011.2654">13059 16431 741 0,'0'0'325'0,"0"0"-304"15,0 0 54-15,120 2 25 16,-75-2-26-16,1 0-56 0,-4 0-18 15,-2 0-4-15,-5 0-12 16,-11-4-116-16,-8-2-200 16</inkml:trace>
  <inkml:trace contextRef="#ctx0" brushRef="#br0" timeOffset="132512.0643">14034 16111 1072 0,'0'0'190'0,"0"0"-190"16,0 0-8-16,0 0 8 15,0 0 59-15,0 0-18 16,36 87-29-16,-25-55-7 15,-5 0-3-15,-1-1-2 16,-3 1 0-16,-2-3-77 0,0-10-112 16,0-6-216-16</inkml:trace>
  <inkml:trace contextRef="#ctx0" brushRef="#br0" timeOffset="133109.4253">14294 16187 1046 0,'0'0'131'0,"0"0"-131"16,0 0-17-16,0 0 15 16,0 0-1-16,0 0 0 0,69 49 1 15,-69-42-8-15,0-4 3 16,-5-3-17-16,-10 0 2 15,-3 0 11-15,2-13 0 16,1-2 8-16,4-5 3 16,5 2 6-16,1-2 31 15,5 0 18-15,0 2-17 16,0 2-31-16,13 5-5 16,8 5 3-16,4 6-5 0,10 0-4 15,3 2 4-15,4 11-6 16,0 1 3-16,1-1-3 15,2 0-31-15,-9-5-3 16,-8-4 17-16,-9-2-6 16,-10-2 22-16,-4 0 7 15,-5-6 1-15,0-8 14 16,0 0 39-16,0-1-29 16,-5 2 12-16,1 3-14 0,-1 3 20 15,5 7-16-15,-1 0 0 16,1 0-16-16,-2 2-11 15,-2 21-7-15,-2 9 7 16,-3 11 17-16,-1 5 11 31,-3 9 0-31,0 2-2 16,0 2-6-16,1-3-14 16,4-8 4-16,4-1-1 0,4-12-9 15,0-4-40-15,0-5-71 16,1-11-135-16,13-6-491 15</inkml:trace>
  <inkml:trace contextRef="#ctx0" brushRef="#br0" timeOffset="134056.329">15367 16167 1105 0,'0'0'13'15,"0"0"-13"-15,0 0-1 16,0 0 1-16,0 0 1 15,0 0 24-15,26 69-18 16,-20-43-4-16,0 5 4 16,1-1-4-16,0-4-3 0,0-3 1 15,-1-7 2 1,0-5-6-16,-3-6 2 0,-1-5-5 16,-1 0 6-16,-1-3 20 15,3-14-13-15,-2-2-2 16,1-4-3-16,4-2 1 15,-1-1 7-15,4 1 2 16,1 2-7-16,-1 6-4 16,1 4 8-16,1 5 2 15,-4 7-3-15,2 1-6 16,3 0-2-16,0 9-10 16,2 8 8-16,-3 7-1 0,0-1 3 15,-7-1 0 1,3 2-4-16,0-5 3 0,-3-6-36 15,2-6-12-15,-3-7 1 16,2 0 17-16,-1 0 31 16,5-13 0-16,-1-6 2 15,1 0-2-15,-2-2 0 16,2-1 1-16,0 4 19 16,-3 4 50-16,3 5-9 15,-3 5 11-15,4 4-12 16,6 0-23-16,4 3-37 15,2 11 0 1,1 2 19 0,-4 5-15-16,-1-1-1 0,0 0-3 15,0-4 0-15,0 0-19 16,0-6-131-16,1-7-130 16,-2-3-517-16</inkml:trace>
  <inkml:trace contextRef="#ctx0" brushRef="#br0" timeOffset="134325.2403">16019 15872 280 0,'0'0'829'16,"0"0"-710"-16,0 0-49 16,0 0-28-16,0 0-34 15,0 0-2-15,13 71-4 16,-10-10 14-16,1 6-5 15,1 5-11-15,-1 2 14 16,2-1-10-16,-2-3 1 16,1-5-3-16,-3-7-2 15,-1-10 0-15,2-8-2 16,0-11-39-16,3-5-63 16,3-11-46-16,3-7-105 0,3-6-211 15</inkml:trace>
  <inkml:trace contextRef="#ctx0" brushRef="#br0" timeOffset="134692.5042">16441 16242 888 0,'0'0'41'16,"0"0"-35"-16,0 0-8 15,0 0 4-15,-90 32-1 16,84-10-1-16,6 1 0 16,0 0 2-16,8 0-2 15,12-4 3 1,3 1-6-16,-1-1 6 0,-1-5-1 0,-7 0 4 16,-4-3-4-16,-3 0 38 0,-3-1-9 15,-3-1 0-15,-1-3 12 16,0-2-7-16,-6-1 21 15,-15-3 15-15,-6 0 8 16,-4 0-44-16,-2-1-15 16,5-7-18-16,4-2-3 15,8 0 0-15,8 0-104 16,8-2-132-16,0-1-359 16</inkml:trace>
  <inkml:trace contextRef="#ctx0" brushRef="#br0" timeOffset="135256.4827">16760 16079 1008 0,'0'0'51'15,"0"0"-32"-15,0 0 17 16,0 0 23-16,0 0-34 16,0 0-21-16,42-27-8 15,-26 39 4-15,0 3 0 16,-3-1 0-16,-7 4-5 16,-5 0 4-16,-1 1-1 15,-1 3 2-15,-16-2-1 16,-2-2 3-16,0-4-2 0,5-2 0 15,3-2 1-15,6-3-3 16,3-2 2-16,2-5-5 16,12 3 5-16,19-3 6 15,13 0 5-15,11 0 0 16,3 0 0-16,2-5 44 16,-2-3 9-16,-2 1-14 15,-5 2 13-15,-5 2-29 16,-13 3-29-16,-12 0-4 15,-11 0 2-15,-8 0-6 16,-2 3-119-16,-5 7-99 16,-15 0-394-16</inkml:trace>
  <inkml:trace contextRef="#ctx0" brushRef="#br0" timeOffset="136179.2073">14203 17369 871 0,'0'0'51'16,"0"0"-38"-16,0 0 91 15,0 0 49-15,0 0-64 16,0 0-60-16,-44-6-12 16,85 1-15-16,17 1-2 0,21-1 4 15,16-1-1-15,19 0 9 16,22-1 0-16,14-3 6 16,21 4 13-16,14 0-20 15,11 4 10-15,1 1-12 16,-13 1-2-16,-18 0 1 15,-20 0-8-15,-21 0 0 16,-16 0-6-16,-22 0-26 16,-21 0-24-16,-25 0-35 15,-24 0-16-15,-15 0-9 16,-2 1-21-16,-30 3 42 16,-11-2-56-16,-13 1-400 15</inkml:trace>
  <inkml:trace contextRef="#ctx0" brushRef="#br0" timeOffset="136585.3401">14034 17452 649 0,'0'0'30'16,"-86"7"-23"-16,60-5 24 16,22 0 38-16,4 0-46 15,34-2 5-15,26 0-10 16,20 0-8-16,20-2 19 15,23-6-6-15,13-2 11 16,22 1 32-16,13-1 0 16,8-2 19-16,3 4-24 15,-13 1-30-15,-14 1-20 16,-13 2 0-16,-22 2-11 16,-19 2 0-16,-21 0-34 15,-21 0-53-15,-18 0-46 16,-16 0-69-16,-13 0-39 0</inkml:trace>
  <inkml:trace contextRef="#ctx0" brushRef="#br0" timeOffset="138450.9724">14039 16184 933 0,'0'0'47'0,"0"0"-15"15,0 0 53-15,0 0 12 16,0 0-49-16,0 0 4 16,-6-36-11-16,6 36-3 15,0 0-10-15,0 0-23 16,0 0 3-16,0 0-8 16,-3 0-6-16,-3 8-2 0,3 9 8 15,0 5 0-15,0 5 0 16,3 5 0-16,0 1 1 15,0 6-1-15,0 1 0 16,6-1 0-16,3-3 4 16,-3-4-8-16,-2-4 4 15,-1-4 0-15,-3-4 0 16,0-3 3-16,0-6-3 16,0-4 0-1,0-3 1-15,0-1-3 16,0-3 2-16,0 0-1 15,0 0 1-15,0 0 2 0,0-4-2 0,0-7-26 16,0 0-19-16,0-8-15 16,-4 1 14-16,-1-2 2 15,1-3-9-15,-2 0 28 16,4-4 17-16,-1 1 8 16,2 0 1-16,-2-1 6 15,-2 2 21-15,1 2 2 16,-4 2-2-16,0 0-10 15,-1 5-11-15,1 1-4 16,1 5 0-16,1 1 2 16,3 5 1-16,0 1 17 15,1 2 9-15,2 1-29 16,0 0 0-16,0 0-3 0,0 0-11 16,0 0-4-1,0 0 7-15,0 1 8 0,0 3 2 16,0 0-2-16,0 4 0 15,0 1 2-15,0 4 2 16,2 5 5-16,-1 7-5 16,2 1-3-16,2 2 4 15,2 0-4-15,-1-3 1 16,3-6 2-16,-3-2-4 16,1-7-40-16,-2-1-41 15,-5-6-75-15,0-3-101 16</inkml:trace>
  <inkml:trace contextRef="#ctx0" brushRef="#br0" timeOffset="139291.2561">13958 16179 860 0,'0'0'108'0,"0"0"-47"15,0 0 14-15,0 0 34 0,0 0-42 16,0 0-12 0,0-35-3-16,0 35-23 0,0 0 5 15,0 0-24-15,0 0 1 16,0 0-11-16,0 0 0 15,0 4-5-15,0 15-4 16,2 5 7-16,6 6-1 0,0 3 4 16,4 6-1-16,0-2 0 15,-3 3 3-15,-2-2-4 16,-1-3 1-16,-1-2 0 16,1-5-1-16,-3-5 1 15,0-7 0-15,-2-4-1 0,-1-5 4 16,0-4-4-16,0-1 1 15,0-2-8-15,0 0-22 32,0 0 7-32,0 0 9 15,0-5 7-15,0-6-26 16,0-5-5-16,0-2 11 0,0-3-9 16,0-2 24-16,-4-1-10 15,-2 0 12-15,-2-3-1 16,4 2-2-16,-1-2 5 15,2 2 5-15,0 2 3 16,0 1 16-16,0 2-5 16,-2 3 13-16,2 0 11 15,0 3-10-15,0 1 1 16,0 5 12-16,1 2-10 16,2 4-4-16,-1 2-1 15,1 0-8-15,0 0-3 16,0 0-10-16,0 0-2 15,0 0-3-15,-2 2-19 0,-1 12 15 16,0 8 5 0,3 3 2-16,0 7 0 0,0 5-2 15,0-2-94-15,0-2-167 16,-9-8-781-16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2:35:58.069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1111 7703 833 0,'0'0'45'15,"0"0"-41"-15,0 0 133 16,0 0-25-16,0 0-48 31,103-35-18-31,-61 16-5 0,-5-1 11 16,-1-1 1-1,-8-1-2-15,-10 3-6 0,-9 2-22 16,-9 2 27-16,-3 1-19 16,-21 4-29-16,-13 5 0 15,-9 5-2-15,-8 0 0 16,-4 16 0-16,-2 7-3 15,11 1 1-15,18-1 1 16,11 4-6-16,20 1 6 16,3 3-49-16,31 1 23 15,19 2-4-15,17 0-11 16,3 1-1-16,6 1-2 16,-6-2-15-16,-12 2-9 15,-19-1-27-15,-21-1 10 0,-21-3 32 16,-15-3 21-16,-34-3 33 15,-20-11 9-15,-7-1-3 16,0-11 47-16,7-2 5 16,11 0 5-16,12-1-25 15,15-9-20-15,11-2 16 16,11 0-1-16,9-1-15 0,5-2-18 16,26 1-16-16,12 1-56 15,5 1-51-15,7 1-63 16,2 2-15-16,3-1-161 0</inkml:trace>
  <inkml:trace contextRef="#ctx0" brushRef="#br0" timeOffset="327.9056">1806 7840 842 0,'0'0'238'0,"0"0"-163"16,0 0-27-16,0 0-1 15,0 0 8-15,0 0-32 16,-110-47-16-16,82 65-5 0,4 7 1 16,7 2-5-1,11 3 2-15,6-3 0 0,3 0 4 16,24-2-2-16,9-8 4 16,9-5 0-16,7-12-1 15,-3 0-3-15,-10 0 4 16,-12-13 1-16,-14-6 61 15,-13 0-4-15,0-6-30 16,-25-3-27-16,-11 2-6 16,-9 1-2-16,1 3-7 15,11 4-34-15,11 4-62 16,11 3-72-16,11-1-152 16</inkml:trace>
  <inkml:trace contextRef="#ctx0" brushRef="#br0" timeOffset="615.2378">2036 7411 1126 0,'0'0'64'0,"0"0"18"16,0 0 52-16,0 0-25 15,0 0-31-15,0 0-69 16,-12-47-9-16,12 65-3 15,11 15 3-15,6 12-5 16,0 8 7-16,4 4-4 16,-6 7 0-16,3 2 2 0,-5 1 2 15,-1-4-2-15,-3-2 0 32,3-3-35-32,-2-8-50 15,2-6-46-15,3-12-61 0,2-10-106 16,-4-15-336-16</inkml:trace>
  <inkml:trace contextRef="#ctx0" brushRef="#br0" timeOffset="1364.244">2309 7794 916 0,'0'0'283'15,"0"0"-216"-15,0 0 7 16,0 0 6-16,0 0-75 16,0 0-5-16,6 15 0 15,-3 14-3-15,2 2 3 16,2-3 0-16,-1-1 3 16,3-5-5-16,0-5 2 0,4-5-2 15,1-5-2-15,5-7-3 16,0 0-11-16,1-3 17 15,-1-15-4-15,-5-3 5 16,-1-3 0-16,-2-3 0 16,-8 1 10-16,-2 6-6 15,-1 6 18-15,0 7 15 16,0 5-14-16,0 2-3 16,0 0-20-16,0 16-25 15,0 5 24-15,3 7 1 16,2-3 0-16,5-3-3 15,2-5-1-15,7-3 2 16,1-8-8-16,7-3-23 16,-2-3 21-16,-1-3-5 15,-2-13 17-15,-5-8 4 0,-3-5-4 16,-6-3 3-16,-2-4 4 0,-6-2 0 16,0 1 33-16,0 2-23 15,0 7 12-15,-6 8-5 16,0 7-3-16,3 7 1 15,0 5-5-15,3 1-15 16,0 2-4-16,0 20-21 16,0 10 23-16,3 7 0 15,6 0 2-15,0 2-6 0,0-3 4 16,1-2-40-16,1-3-7 16,2-1-38-16,1-5-10 15,-2-7-96-15,-2-9-151 16</inkml:trace>
  <inkml:trace contextRef="#ctx0" brushRef="#br0" timeOffset="1616.983">2645 7857 870 0,'0'0'291'0,"0"0"-257"15,0 0-32-15,0 0 8 0,0 0 2 16,113-19-12-16,-74 19-6 16,-3 0-111-16,-3 0-99 15,-8 0-242-15</inkml:trace>
  <inkml:trace contextRef="#ctx0" brushRef="#br0" timeOffset="1840.5432">2964 7781 877 0,'0'0'137'16,"0"0"-20"-16,0 0 19 15,0 0-33-15,0 0-43 16,0 0-57-16,0-20-3 0,2 33 0 15,2 4-1 1,5 3 1-16,-3 3 0 0,0 0 2 16,2 3-3-16,-3-4 1 15,0 1-13-15,-1-5-84 16,7-4-63-16,-2-7-168 16</inkml:trace>
  <inkml:trace contextRef="#ctx0" brushRef="#br0" timeOffset="2028.498">3007 7569 1112 0,'0'0'0'15,"0"0"-232"-15,0 0 37 16,0 0-137-16</inkml:trace>
  <inkml:trace contextRef="#ctx0" brushRef="#br0" timeOffset="2374.8258">3294 7753 950 0,'0'0'95'0,"0"0"-70"15,0 0 28-15,0 0 9 16,0 0-33-16,-85 35-27 16,67-9 13-16,3 4-13 15,15-3-1-15,0-3 11 16,9-3-11-16,15-5 22 15,6-5 22-15,1-5-39 16,-3-6 7-16,-2 0-4 0,-7-5 43 16,-10-9 21-16,0-6-27 15,-9-2-6-15,0-3-12 16,0 0-26-16,-11 3 3 16,-5 3-5-16,-2 4-21 15,5 8-32-15,2 6-105 16,5 1-139-16,6 0-328 15</inkml:trace>
  <inkml:trace contextRef="#ctx0" brushRef="#br0" timeOffset="2840.4838">3480 7797 816 0,'0'0'163'16,"0"0"-163"-16,0 0-16 15,0 0 16-15,0 0 0 16,0 0 1-16,29 78-1 16,-25-60 2-16,1-1 2 15,-4-3-4-15,1-6 0 16,-1-4-2-16,-1-2 2 0,0-2 0 16,0 0 6-16,0 0 15 15,0-6-15-15,2-6-4 16,-2-2 2-1,1-1-2-15,-1-1 28 16,0-2 29-16,3 1 11 16,0 1-19-16,0-1 8 15,3 3 23-15,3 3-32 16,4 1-22-16,2 5-17 16,3 1-8-16,-1 4 2 15,-1 0-5-15,2 8 0 0,-3 6-1 16,-3 4-4-1,-2 3 4-15,-4 4-3 0,2 0 4 16,-7 0 2-16,1 2 1 16,-2-1-1-16,0-3-2 15,1 1 1-15,1-7-3 16,-1-1-16-16,5-4-90 16,3-5-81-16,3-7-132 15</inkml:trace>
  <inkml:trace contextRef="#ctx0" brushRef="#br0" timeOffset="3035.7607">4071 7731 1103 0,'0'0'117'0,"0"0"-117"0,0 0-18 15,0 0 14-15,0 0-95 16,0 0-270-16</inkml:trace>
  <inkml:trace contextRef="#ctx0" brushRef="#br0" timeOffset="3152.961">4113 7920 993 0,'0'0'58'0,"0"0"-55"16,0 0-1-16,0 0-4 16,0 0-156-16</inkml:trace>
  <inkml:trace contextRef="#ctx0" brushRef="#br0" timeOffset="3341.7057">4349 7889 1200 0,'0'0'70'16,"0"0"-68"-16,0 0 4 15,88 0-1-15,-66 0-5 16,-4-3-192-16,-6-1-432 16</inkml:trace>
  <inkml:trace contextRef="#ctx0" brushRef="#br0" timeOffset="4333.0342">1235 8414 811 0,'0'0'45'0,"0"0"-41"0,0 0-4 16,0 0 9-16,130 0 6 16,-42 0-9-16,12 0 5 15,21-2-4-15,25-9 81 16,18-2-16-16,27 1-14 16,15-2 2-16,7 1-29 15,-1 5-2-15,-8-1-9 16,-20 3-12-16,-26 2 7 15,-22 1-14-15,-24 2 4 16,-26 1-5-16,-23 0 0 16,-24 0-40-16,-19 1-55 0,-15 8-57 15,-5-2-51-15,-13-1-106 16</inkml:trace>
  <inkml:trace contextRef="#ctx0" brushRef="#br0" timeOffset="4861.3785">1315 8600 825 0,'0'0'14'0,"0"0"-11"15,88 0 1-15,-13 0-4 16,21-1 13-16,23-5-10 0,24-8 0 16,20-2 48-16,20 0 39 15,11-3-37 1,-1 4 7-16,2 1-21 0,-10 3-6 15,-13 2-19-15,-17 4-4 16,-15 2-10-16,-22 3 0 16,-24 0-1-16,-21 0 0 15,-24 0 2-15,-22 0-6 16,-12 4 5-16,-13 2-59 0,-2 1-35 16,-6-1-76-16,-15 0-233 15</inkml:trace>
  <inkml:trace contextRef="#ctx0" brushRef="#br0" timeOffset="8217.013">5829 8107 175 0,'0'0'633'0,"0"0"-570"16,0 0 17-16,52-85 75 0,-48 62-44 16,-4-2-17-16,0 3-30 15,0 0-16-15,-6 2-6 16,-10 3 2-16,-4 2-35 15,-5 3-1-15,-6 3-2 16,-10 5 0-16,-6 4-6 16,-4 0 0-16,2 15-4 15,7 10 2-15,11 10-5 0,10 6 5 16,11 9-1-16,10 1 3 16,0-3 0-16,22-5-1 31,9-8 3-31,10-10-3 0,2-8 1 0,2-10-10 31,-1-7-3-31,-5 0-12 0,-3-14 8 0,-9-10 14 16,-7-3 3-16,-9-6-2 15,-8-3 4-15,-3-1 3 16,0 1 4-16,-6 9 3 16,-2 5 18-16,2 10 6 0,1 7-18 31,3 5 11-31,2 0-25 15,0 0-4-15,0 14-10 16,0 11-2-16,2 11 11 16,9 1 1-16,3-2-3 15,4-1-42-15,3-7-46 16,9-4-65-16,1-10-127 0,3-11-632 16</inkml:trace>
  <inkml:trace contextRef="#ctx0" brushRef="#br0" timeOffset="8467.4246">5963 7828 746 0,'0'0'464'0,"0"0"-417"16,0 0-8-16,0 0-18 15,79 8 30-15,-19 27-23 16,4 10-13-16,0 11-6 15,-9 4-9-15,-13 3 7 16,-17-1-7-16,-23-6 0 16,-5-9 0-16,-36-6-3 0,-22-5-4 15,-18-7-10 1,-5-7-120-16,-2-11-233 0</inkml:trace>
  <inkml:trace contextRef="#ctx0" brushRef="#br0" timeOffset="11481.863">7535 7849 1044 0,'0'0'92'0,"0"0"-9"15,0 0 39-15,0 0-12 16,0 0-45-16,-13-72-11 16,13 72-37-16,0 0-3 0,2 0-14 15,12 6-12 1,3 14 11-16,4 8-6 0,-1 8 5 15,3 2-3-15,-2 6 7 16,1 1-4-16,-2-1 2 16,-1-4-18-16,-3-7-11 15,-2-9-5-15,-5-10 9 16,-2-7 18-16,-2-5 0 16,-4-2 7-16,1-2 13 15,1-16-2-15,-2-10-3 16,-1-8 0-16,0-2 2 15,0-4 15-15,-3 1-13 16,-3-1 4-16,-4 5-5 16,5 3-11-16,2 5 0 15,2 10-1-15,1 5 1 0,0 5-4 16,0 7-24-16,0 2-59 0,12 0-105 16,15 14-57-1,1 2-135-15</inkml:trace>
  <inkml:trace contextRef="#ctx0" brushRef="#br0" timeOffset="11767.838">8171 7871 1106 0,'0'0'66'0,"0"0"-28"15,0 0 32-15,0 0 4 16,0 0-38-16,116-31-30 16,-74 31 4-16,-2 0-10 0,-4 0-5 15,-3 4-1-15,-3 6-107 16,-8-1-68-16,-13-1-86 15</inkml:trace>
  <inkml:trace contextRef="#ctx0" brushRef="#br0" timeOffset="11959.8426">8214 8056 1064 0,'0'0'34'0,"0"0"36"15,0 0 59-15,108 2-54 16,-68-2-43-16,-1 0-20 16,-2 0-12-16,-4 0-1 15,-5 0-67-15,-9 0-80 16,-11-2-150-16</inkml:trace>
  <inkml:trace contextRef="#ctx0" brushRef="#br0" timeOffset="13882.5699">9433 7882 888 0,'0'0'118'0,"0"0"-87"15,0 0 86-15,0 0-10 16,0 0-26-16,-18-73-30 0,23 61-39 15,10-2 13-15,9 3-23 16,4 0 0-16,5 4 9 16,4 4-7-16,3 2-4 15,-4 1 5-15,3 0-5 16,-6 13 0-16,-8 7-2 16,-3 4-3-16,-10 1-1 15,-7 3 6-15,-5-3-3 16,0 1-1-16,-17-2-45 0,-5-5 20 15,-2-5 9-15,8-5-7 16,1-7 25-16,9 0-9 16,3-2 11-16,3 0 6 15,0 0-6-15,3-6 0 16,12-1-6-16,9 2 1 16,1 3 2-16,-1 2 3 15,-2 0 0-15,-1 0-4 16,-5 11 0-16,-3 1 4 15,-9 3-9-15,-4 1 5 16,0 1 2-16,-1-2-1 16,-16-1 3-16,-7-3 3 15,-4-3-1-15,-5-6 23 16,0-2 15-16,-1 0-15 0,1 0 10 31,5-2-25-31,4-6-6 16,8 4-4-16,7 0-6 15,4-2-102-15,5 2-198 0</inkml:trace>
  <inkml:trace contextRef="#ctx0" brushRef="#br0" timeOffset="14165.8177">10082 7925 1279 0,'0'0'56'0,"0"0"-55"16,0 0 14-16,123-14 50 16,-61 14-54-16,5 0-8 15,-6 0 0-15,-7 0 1 16,-9-1-8-16,-11-2 1 15,-9-1-83-15,-12 0-27 16,-10-2-89-16,-3-4-172 16</inkml:trace>
  <inkml:trace contextRef="#ctx0" brushRef="#br0" timeOffset="14380.5726">10336 7751 1072 0,'0'0'99'16,"0"0"-75"-16,0 0 26 16,0 0-7-16,0 0-30 15,0 0 19-15,24 90-16 0,-11-52-4 16,-7 3-10-16,3 0 0 16,-2-1-2-16,-2 2-1 15,2-9-71-15,-2-5-102 0,1-13-203 16</inkml:trace>
  <inkml:trace contextRef="#ctx0" brushRef="#br0" timeOffset="14867.3988">10854 7706 671 0,'0'0'426'0,"0"0"-424"0,0 0 6 15,0 0 67-15,0 0-21 32,0 0-43-32,-44-24-8 15,25 35-3-15,-1 9 2 0,1 5 2 0,1 5 8 16,2 4-1-16,7 0 6 15,7 2-7-15,2-1-7 16,8 0 2-16,17-5-2 0,5-3-1 31,4-8 1-31,2-8-3 0,0-5-6 0,0-6-8 32,-3 0-13-32,-5-6 16 15,-7-10 5-15,-12 2 6 16,-9-4 10-16,0 1 4 15,-9 0 16-15,-17 2-5 16,-3 7-11-16,-4 3-2 16,1 5-12-16,4 0 3 0,8 5-4 0,7 7 1 15,7 8-1-15,6-2-4 16,0 2-51-16,9-5-70 16,15-5-127-16,1-8-292 0</inkml:trace>
  <inkml:trace contextRef="#ctx0" brushRef="#br0" timeOffset="15213.8185">11232 7618 1003 0,'0'0'256'15,"0"0"-253"-15,0 0-1 16,0 0 14-16,0 0-11 16,0 0-5-16,0 0-5 15,-11 104 5-15,18-63 4 0,0 0-2 16,1 1-2-16,1-6 0 16,3-3 0-16,0-4 3 15,2-5-3-15,0-4 0 16,1-7 3-1,0-3-2-15,-3-3-1 0,4-6 2 0,1-1 0 32,2 0 7-32,0 0-6 15,-1-8-3-15,2-2-13 16,-4-3-66-16,-1 0-50 0,-4-1-75 16,-7-3-208-16</inkml:trace>
  <inkml:trace contextRef="#ctx0" brushRef="#br0" timeOffset="15416.4148">11167 7793 1115 0,'0'0'88'0,"0"0"-59"16,0 0 4-16,0 0 50 15,98-11-68-15,-47 10-15 16,1-1-9-16,-1-2-132 16,-11-3-218-16</inkml:trace>
  <inkml:trace contextRef="#ctx0" brushRef="#br0" timeOffset="15665.9161">11789 7829 902 0,'0'0'377'16,"0"0"-354"-16,88-9-22 15,-45 3 42-15,5 1-15 16,-3-1-28-16,-2 0 0 15,-3 1-6-15,-10-2-28 16,-9 1-83-16,-9-2-95 0,-9-2-155 16</inkml:trace>
  <inkml:trace contextRef="#ctx0" brushRef="#br0" timeOffset="15878.244">11955 7638 1219 0,'0'0'101'0,"0"0"-71"0,0 0 52 16,0 0-26-16,0 0-56 15,0 0 0-15,-8 78 8 16,23-34-8-16,1 0 1 0,-2 3-2 16,2 1-2-16,-7-3-79 15,-1-5-100-15,-6-9-186 16</inkml:trace>
  <inkml:trace contextRef="#ctx0" brushRef="#br0" timeOffset="17366.0703">12724 7707 993 0,'0'0'29'0,"0"0"17"16,0 0 72-16,-35-72-52 0,8 62-20 16,-5 7-22-16,0 3-16 15,-4 0-1-15,4 7-7 16,7 11 0-16,7 3 0 15,8-1 0-15,7 2 0 16,3 0 0-16,0-3-1 16,16-2 0-16,11-4-21 15,7-6-25-15,0-4-4 16,-1-3-3-16,-6 0 13 16,-7-10 22-16,-6-8 19 15,-9 0 4-15,1-5 0 16,-6 3 13-16,0-1 3 0,0 3 9 15,0 4 4-15,0 4-13 16,0 5 5-16,0 5-7 16,2 0-18-16,2 2-15 15,5 17 4-15,0 7 4 16,4 4 3-16,2 4-9 16,-1 3-2-16,0 0-5 15,-3 0-9-15,-2-5 5 16,0-1 13-16,-6-1 6 15,-3-7 5-15,0-2-1 16,-7-8 1-16,-15-6 3 16,-7-5 23-16,-10-2 27 15,-9 0-20-15,1-8-8 0,6-4-6 16,10 1-15-16,10-1-4 16,11 0-35-1,10-2-195-15</inkml:trace>
  <inkml:trace contextRef="#ctx0" brushRef="#br0" timeOffset="17739.5975">13163 7578 1232 0,'0'0'6'16,"0"0"-5"-16,0 0 3 16,0 0-8-16,0 0 4 0,0 0-1 0,-1 69-2 15,1-34 3-15,0 1 0 16,0 0-1-16,0-4 4 31,0 1-3-31,0-6 0 0,0-2 1 0,8-3-5 16,1-4 4-16,2-1 0 15,8-5-1-15,0-3 3 16,3-5 5-16,1-1-1 0,4-3 2 16,0 0 3-1,1 0-9-15,-5-6-2 0,1-2 0 16,-7-4-2-16,-4 1-34 16,-10-3-115-16,-3-3-113 15,-5-3-549-15</inkml:trace>
  <inkml:trace contextRef="#ctx0" brushRef="#br0" timeOffset="17914.7352">13071 7765 1129 0,'0'0'77'0,"0"0"-66"16,0 0-11-16,99-29 61 15,-58 24-56-15,1-1-5 16,-1-1-62-16,-7-5-185 16,-4-2-388-16</inkml:trace>
  <inkml:trace contextRef="#ctx0" brushRef="#br0" timeOffset="18314.0446">13452 7431 1088 0,'0'0'40'0,"0"0"-17"15,0 0 32-15,0 0 27 16,0 0-67-16,0 0-14 16,103-30-1-16,-82 44-2 15,-7 2 1-15,-6 2-8 16,-8 3 1-16,0 1 7 0,-13 3-1 15,-9-4 2-15,-2-2 0 16,3 0-1-16,5-7-2 16,7-3 4-16,7-2-2 15,2-3 1-15,5-1 0 16,22 0 3-16,7-1 9 16,7-1 0-16,3-1 13 15,-2 0-7-15,-1 0 3 16,1 0-4-16,0 0-7 15,0-1-7-15,-3-1 1 16,-7 2-4-16,-6 0-1 16,-6 0-10-16,-6 0-117 0,-6 0-114 15,-5 0-243-15</inkml:trace>
  <inkml:trace contextRef="#ctx0" brushRef="#br0" timeOffset="19395.1079">15353 7628 1016 0,'0'0'18'0,"0"0"-12"0,0 0 36 16,0 0 37-16,-98-26-52 16,75 35-25-16,1 12-1 15,4 4 0-15,6 4 2 0,7 1 6 16,5 1-5-16,2-1 1 16,23-4 3-16,13-1 0 15,8-7-2-15,6-7-6 16,0-2-93-16,-7-9-112 0,-7 0-225 15</inkml:trace>
  <inkml:trace contextRef="#ctx0" brushRef="#br0" timeOffset="19985.2189">15555 7649 561 0,'0'0'345'0,"0"0"-232"16,0 0-38-16,0 0 40 0,0 0-52 0,0 0-53 15,37-14-10-15,-16 33 6 16,1 1-6-16,-5 0 2 16,-1 2-2-16,-6-4 0 15,-5-1-3-15,-2-5 4 16,-1-3-1-16,-2-4 0 16,0-5 0-16,1 0-2 15,-1 0 4-15,4-3 11 0,-1-11-13 16,0-3 1-1,0-1 8-15,0 1-7 0,2 3 6 16,1 1 21-16,2 4-12 16,-2 3-11-16,4 3 5 15,0 3-11-15,3 0-4 16,4 11 4-16,1 6-14 16,-5 2 13-16,-3 5-7 15,-3-1 3-15,-6-1 3 16,-1-4-9-16,0-4-1 15,0-3-4-15,0-7-15 16,0-2 14-16,0-2-1 16,0 0 18-16,0-12 7 15,0-4-3-15,2-3-4 16,2-1 5-16,1 0-3 0,2 3 8 16,-3 3 37-16,2 3-19 15,0 4-2-15,0 3 4 16,2 4-10-16,-1 0-20 15,2 5-10-15,-1 9 10 16,0 7-11-16,-2 0 11 16,1 2-2-16,-1 2 5 15,1-3-5-15,2-3 2 16,1-1-6-16,7-5-88 16,-1-5-46-16,2-8-112 0,-1 0-248 15</inkml:trace>
  <inkml:trace contextRef="#ctx0" brushRef="#br0" timeOffset="20250.7823">16201 7479 1046 0,'0'0'59'16,"0"0"14"-16,0 0 59 15,0 0-13-15,0 0-74 16,0 0-45-16,19 22-5 15,-12 26 5-15,-2 6 1 16,-2 6 1-16,-3 7-2 16,0 0 2-16,0-1-1 15,-2-3-1-15,-4-5 3 0,-1-7-8 16,4-5-9 0,3-8-67-16,0-10-33 0,3-12-59 15,13-11-81 1,5-5-580-16</inkml:trace>
  <inkml:trace contextRef="#ctx0" brushRef="#br0" timeOffset="20615.4706">16600 7740 938 0,'0'0'45'0,"0"0"-37"15,0 0-5-15,0 0 1 0,-80-2 12 32,66 21-16-32,5-1 2 15,5 1-1-15,4 1 1 16,0-3-4-16,12-1-3 16,12-2-26-16,0-4 11 0,1 0 4 15,-3-3 16-15,-4 2 0 16,-4-3 0-16,-5 2 1 15,-5 3 3-15,-1-1 28 16,-3 2 16-16,0 1 9 16,0-2 22-16,-16-1-16 15,-5-3 0-15,-5-3 12 16,-2-2-45-16,-5-2-15 16,-5 0-8-16,0 0-7 15,2-16-180-15,5-1-467 16</inkml:trace>
  <inkml:trace contextRef="#ctx0" brushRef="#br0" timeOffset="27334.2612">2751 10021 1005 0,'0'0'43'16,"0"0"-8"-16,3-100 85 31,-6 69 10-31,-9 2-55 16,-9 3-30-16,-3 3 6 15,-7 5-21-15,0 6-7 16,-5 5-5-16,0 7-17 0,-3 0 12 0,0 13-13 15,-4 14 0-15,7 9-2 0,6 7 3 16,8 6-1-16,10 4 0 16,6 2 0-16,6-3 2 15,0-5-2-15,20-8 0 16,3-4-4-16,4-9 4 16,3-8-29-16,9-11 7 31,2-7-4-31,3 0-5 15,-1-17-10-15,0-9 12 16,-7-5 23-16,-9-3-1 16,-3-4 7-16,-11-6 1 15,-8-1 1-15,-5-1 13 0,0 6 8 0,-3 6 9 32,-8 7 9-32,4 9-13 0,-2 8-2 15,6 6-23-15,3 4 2 16,0 0-10-16,0 10-8 15,0 12 3-15,0 9 7 16,6 2 4-16,3 4-1 16,-2-2 0-16,-1-2-4 15,2-2-1-15,2-4-30 16,4-3-29-16,5-6-34 16,4-8-80-16,2-6-124 15</inkml:trace>
  <inkml:trace contextRef="#ctx0" brushRef="#br0" timeOffset="27678.3466">3264 9897 1157 0,'0'0'73'0,"0"0"-56"0,0 0 68 16,0 0 14-16,0 0-67 15,0 0-32-15,86-4-1 16,-48 4-1-16,-2 0-11 16,-2 0-19-16,-4 0-89 15,-6 6-80-15,-14 1-119 16</inkml:trace>
  <inkml:trace contextRef="#ctx0" brushRef="#br0" timeOffset="27900.0059">3239 10075 1078 0,'0'0'64'0,"0"0"-60"16,0 0 122-16,86 1-32 16,-47-1-73-16,7 0-11 15,-4 0-10-15,0 0-3 16,-8-2-27-16,-13-1-107 0,-3-1-76 15,-11-1-142-15</inkml:trace>
  <inkml:trace contextRef="#ctx0" brushRef="#br0" timeOffset="30166.1627">4902 9745 888 0,'0'0'86'0,"0"0"-27"16,0 0 31-1,-22-82-1-15,1 65-45 0,-9 2-14 16,-3 3 1-16,-3 4-7 15,-4 4-5-15,3 4-14 16,-2 0-1-16,0 3-2 16,4 11 2-16,5 5-4 15,7 6 0-15,7 1 2 16,8 1-2-16,8 1 0 16,0-3 0-16,17-6-1 15,13-4 2-15,7-5 3 16,3-6-4-16,4-4 2 15,0 0-4-15,-5-10 2 16,-6-8-7-16,-6-4 6 16,-10-7 0-16,-6-6 1 15,-8-5 5-15,-3-6-5 0,0-2 7 16,-14-2-6-16,-5 0 7 16,-2 5 21-16,2 3 7 15,-2 4-2-15,3 3 1 16,6 6-21-16,3 5 8 15,6 6-2-15,-1 5-1 16,4 7-5-16,0 6-11 16,0 0 0-16,0 0-3 15,0 8-8-15,0 17 2 16,12 14 1-16,-2 6 3 16,3 7 2-16,-2 1 0 15,3 2 0-15,0 4-1 16,-2-4-4-16,3-4-10 0,-1-6-53 15,0-7-53 1,0-8-41-16,-2-12-101 0,0-9-256 16</inkml:trace>
  <inkml:trace contextRef="#ctx0" brushRef="#br0" timeOffset="30641.5158">5039 9331 1008 0,'0'0'51'15,"0"0"6"-15,0 0 35 16,0 0 10-16,0 0-38 15,0 0-60-15,23-24-4 16,-7 47-2-16,5 7 1 16,0 5 1-16,1 8-3 15,-1 3 2-15,0 3 1 16,-3 0-4-16,-3-5 5 16,0-4-3-16,-3-9-5 15,1-9-47-15,-1-8 28 16,-3-4-5-16,-2-10 20 15,1 0 11-15,1-5 3 0,4-15 5 16,-4-5-3-16,-1-8 4 16,-4-3 15-16,-2-7 11 15,1-2-12-15,-3-2 12 16,0 5-8-16,0 4-6 16,0 8-1-16,4 8-11 0,-4 6-8 15,3 7-1-15,2 9-10 16,-1 0-73-16,2 19-115 15,-1 11 72-15,-4 4-184 16</inkml:trace>
  <inkml:trace contextRef="#ctx0" brushRef="#br0" timeOffset="31041.882">4550 9943 1122 0,'0'0'35'16,"0"0"-29"-16,0 0 4 16,0 0 77-16,0 0-9 15,160 32-38-15,-62-28-25 16,14-4-6-16,4 0 16 16,-1 0 1-16,-9-7 3 15,-15-4-4-15,-21 1-19 0,-23-1 4 31,-20 3-10-31,-13 2-12 16,-14 5-68-16,0 1-118 16,-16 0-340-16</inkml:trace>
  <inkml:trace contextRef="#ctx0" brushRef="#br0" timeOffset="31860.0791">5072 10428 909 0,'0'0'104'0,"0"0"-66"16,-94-71 25-16,56 52 42 15,0 9-15-15,-2 6-37 16,-1 4-23-16,0 0-19 0,2 16 8 16,9 6-11-1,8 3-7-15,10 5 6 0,9 0-7 16,3 1 0-16,4-2 10 16,20-4-9-16,12-6 4 15,7-7-5-15,5-7-3 16,3-5-2-16,-2 0-25 15,-10-13-6-15,-8-9 15 16,-10-8 10-16,-7-4 11 16,-9-10 0-16,-5-5 2 15,0-5-2-15,-5 2 0 16,-9 3 1-16,3 3 20 16,1 8 11-16,6 6 6 15,1 8-13-15,1 6-8 0,2 11 11 16,0 4 1-16,0 3-12 15,0 0-17-15,0 8-5 16,0 18-4-16,11 13 9 16,2 9 0-16,-1 4-1 15,1 6-2-15,-2-2 3 16,1 0-4-16,1-9-32 0,2-8-56 16,3-8-59-1,4-12-100-15,-2-10-287 0</inkml:trace>
  <inkml:trace contextRef="#ctx0" brushRef="#br0" timeOffset="32212.0843">5321 10095 1180 0,'0'0'28'0,"0"0"-27"15,0 0 2-15,0 0-3 16,0 0 7-16,0 0-5 16,27 112-2-16,-21-65 0 15,-3 3 1-15,-3-3 2 16,0-4 0-16,0-8-3 16,3-7 1-16,2-5-3 15,5-4 2-15,2-6 0 16,7-6 6-16,2-1-6 0,5-6 3 15,2 0-3 1,-1 0 0-16,-2-8-25 0,-4-6-43 31,-3 1-46-31,-4-3-50 16,-7-3-60-16,-7 1-157 16</inkml:trace>
  <inkml:trace contextRef="#ctx0" brushRef="#br0" timeOffset="32413.0424">5197 10333 614 0,'0'0'520'0,"0"0"-472"15,0 0-42-15,0 0 106 16,0 0-26-16,0 0-75 15,0 0-11-15,126-11-46 16,-80 4-108-16,-1-3-138 16,-3-2-596-1</inkml:trace>
  <inkml:trace contextRef="#ctx0" brushRef="#br0" timeOffset="32799.9742">6176 9935 1139 0,'0'0'50'16,"0"0"-32"-16,0 0 84 16,0 0-38-16,0 0-60 15,84-17 2-15,-44 17-6 16,-1 0-1-16,-2 0 0 15,-1 0-42-15,-3 0-70 16,-9 0-97-16,-14 0-211 16</inkml:trace>
  <inkml:trace contextRef="#ctx0" brushRef="#br0" timeOffset="32989.479">6213 10068 889 0,'0'0'33'15,"0"0"77"-15,0 0 86 16,0 0-83-16,99 10-64 16,-57-10-17-16,7 0-28 15,-4 0-4-15,4 0 0 16,-9 0-21-16,-4 0-104 16,-7 0-147-16,-9 0-360 15</inkml:trace>
  <inkml:trace contextRef="#ctx0" brushRef="#br0" timeOffset="33845.0646">7679 9804 435 0,'0'0'404'16,"0"0"-399"-16,-75-89 17 15,42 64 86-15,-4 5 1 0,-3 10-18 16,-1 7-66-16,-2 3-9 15,0 3-15-15,7 16 4 16,8 6 1-16,7 3-5 16,15 2-2-16,6 1 1 15,0-5 0-15,18-2 3 16,13-10-3-16,9-3-2 16,6-11-10-16,-2 0-24 15,-4-9-4-15,-3-13 16 16,-11-8 7-16,-5-3 17 15,-11-8-2-15,-6-2 2 16,-4-5 8-16,0-3 3 16,-7-3 5-16,-6-1 9 15,-2 1 4-15,4 1 13 0,1 4-27 16,0 6 26-16,-1 7-5 16,5 7-16-16,1 12 19 15,2 9-19-15,3 8-5 16,-1 0-15-16,1 11-6 15,0 19 1-15,0 12 0 16,0 12 7-16,0 5-5 16,6 6 3-16,0 2 0 15,2 0-4-15,-1-1 4 0,0-3-55 16,-1-8-54-16,-3-10-68 16,-1-11-146-16</inkml:trace>
  <inkml:trace contextRef="#ctx0" brushRef="#br0" timeOffset="34083.0698">7138 10036 200 0,'0'0'821'16,"0"0"-774"-16,0 0-39 15,0 0 105-15,102-6-31 0,-23 0-33 16,12 0-28-16,1-3-12 15,-3 0 10-15,-9 1-16 16,-16 3 0-16,-13 1-2 16,-18 4-1-16,-18 0-53 15,-8 4-100-15,-7 8-111 16,-7 2-300-16</inkml:trace>
  <inkml:trace contextRef="#ctx0" brushRef="#br0" timeOffset="34773.258">7492 10543 1114 0,'0'0'54'0,"0"0"-42"0,-101-51 14 31,66 43 41-31,2 8-13 16,4 0-25-16,0 12-25 16,1 9-3-16,6 7 2 15,2 2-1-15,10 2 1 16,5 0-3-16,5-3 3 0,0-4-6 0,8-6 2 15,16-7-10-15,4-8-11 0,6-4-24 32,-1-2 17-32,-1-17 16 15,-3-6 8-15,-2-8 4 0,-3-4 1 0,-2-6 0 16,-8-5 2-16,-5-4-2 16,-9-6 1-16,0 1 11 15,0 4 11-15,-6 6 32 31,-8 11-5-31,1 9-17 16,1 7 20-16,6 11-28 16,1 4 14-16,5 5-9 15,0 0-30-15,0 1 0 0,0 23-18 16,5 13 16-16,7 12-2 16,-1 8 6-16,2 2-2 15,-4-3 0-15,0-2-1 16,0-7-5-16,0-4-57 15,-2-6-42-15,2-9-63 16,-3-9-143-16,0-12-332 16</inkml:trace>
  <inkml:trace contextRef="#ctx0" brushRef="#br0" timeOffset="35092.2649">7732 10216 481 0,'0'0'613'0,"0"0"-560"15,0 0-40-15,0 0 40 16,0 0-26-16,0 0-27 16,51 37 0-16,-45 5 0 0,0 3-1 15,-3 2 1-15,-3-5 0 16,0-3 0-16,2-7-1 15,1-6 1-15,5-3 0 16,3-9 0-16,4-1 4 16,7-7-8-16,2-4 4 15,1-2-40-15,-5 0-26 0,-1-3-7 16,-4-10-8-16,-3-4-88 16,-6-2-266-16</inkml:trace>
  <inkml:trace contextRef="#ctx0" brushRef="#br0" timeOffset="35280.087">7652 10435 984 0,'0'0'73'0,"0"0"-65"0,0 0 69 15,0 0-4 1,0 0-53-16,125-7-20 0,-82 4-2 15,1-3-26-15,-6-1-155 16,-12-4-173-16</inkml:trace>
  <inkml:trace contextRef="#ctx0" brushRef="#br0" timeOffset="35970.5055">8775 9524 267 0,'0'0'712'16,"0"0"-650"-16,-80-12-34 15,53 26 2-15,3 16 13 16,0 7 5-16,5 7-29 0,8 9 7 15,7 0-7-15,4 0-4 16,0 0 12-16,7-2-22 16,14-2 6-16,7-8-3 15,10-7-8-15,4-8 0 0,7-11-39 16,0-9-122-16,0-6-154 16</inkml:trace>
  <inkml:trace contextRef="#ctx0" brushRef="#br0" timeOffset="36575.3928">9126 9713 882 0,'0'0'64'0,"0"0"-15"15,0 0 10-15,16-87 21 16,5 74-12-16,3 7-48 15,9 4-8-15,1 2-11 0,2 0 1 32,-5 14-2-32,-8 6-4 0,-7 3 3 15,-13 3 0-15,-3 3-5 16,-3-1 2-16,-18-3-6 16,0-3-3-16,-3-6 7 15,5-5-3-15,7-4 9 16,6-4-3-16,3-3-1 15,3 0 4-15,0 0 9 16,6 0-9-16,11-3-11 16,3-1 3-16,1 4 7 0,-1 0-4 15,-1 0 1-15,-2 0 0 16,-4 10-8-16,-6 3 2 16,-5-1 5-16,-2 3-2 15,-3-3 6-15,-19 0 1 16,-8-2 6-16,-5-4 53 15,-5-4-8-15,-3-2 14 16,3 0-19-16,7 0-24 16,9 0-15-16,12 0-7 15,9 0 0-15,3 0-113 16,15-4-194-16</inkml:trace>
  <inkml:trace contextRef="#ctx0" brushRef="#br0" timeOffset="36829.153">9767 9803 927 0,'0'0'366'16,"0"0"-366"-16,0 0 2 15,124 0 2-15,-70 0 16 16,1 0-11-16,-4-6-9 16,-2 1 0-16,-13-2-9 15,-9-2-76-15,-11 1-74 16,-12-4-65-16,-4 1-140 16</inkml:trace>
  <inkml:trace contextRef="#ctx0" brushRef="#br0" timeOffset="37056.2985">9987 9595 1091 0,'0'0'60'16,"0"0"-55"-16,0 0-5 15,0 79 73-15,8-40-33 16,0 5-22-16,1 2-8 15,-3 0-10-15,-1-7 0 16,-1 1 0 0,0-7-87-16,2-7-49 0,3-9-91 15,3-8-308-15</inkml:trace>
  <inkml:trace contextRef="#ctx0" brushRef="#br0" timeOffset="37497.4456">10491 9574 1018 0,'0'0'23'0,"0"0"-7"16,0 0 13-16,0 0 31 15,0 0-19-15,0 0-25 16,-84 48-14-16,72-10 3 16,2 5-2-16,4-3-2 15,6-1 4-15,0-4 0 16,0-6-3-16,18-4 1 16,3-9-1-16,4-7 1 15,2-6-3-15,1-3-2 16,-4 0-4-16,-7-9-4 15,-7-6 10-15,-9-3 9 16,-1 0-7-16,0 0 14 0,-13 3 14 16,-9 2-1-1,-1 6-3-15,-2 6-26 0,1 1 5 16,2 3-5-16,7 13-1 16,2 5-2-16,7 0-16 15,6 1-83-15,1-6-77 16,20-7-154-16</inkml:trace>
  <inkml:trace contextRef="#ctx0" brushRef="#br0" timeOffset="37877.3423">10868 9450 1191 0,'0'0'42'0,"0"0"-42"0,0 0 40 15,0 0-30-15,0 0-8 16,0 0-4-16,14 83 2 16,1-38 0-16,-5 1 1 15,-7-1-1-15,-1-3 0 16,-2 2-1-16,0-3 2 15,0-3-1-15,0-3 0 16,0-5 0-16,7-7-3 16,5-4 4-16,6-6-1 15,0-6 0-15,3-5 1 16,0-2-2-16,1 0 1 16,0-6-5-16,-1-8-42 15,-1-4-56-15,-1-3-58 0,-5-1-131 16</inkml:trace>
  <inkml:trace contextRef="#ctx0" brushRef="#br0" timeOffset="38058.277">10829 9687 1031 0,'0'0'38'16,"0"0"-35"-16,90-5-2 15,-51 2-1-15,3-6-144 0,-2-2-369 16</inkml:trace>
  <inkml:trace contextRef="#ctx0" brushRef="#br0" timeOffset="39011.9393">11556 9757 879 0,'0'0'81'0,"0"0"-57"16,0 0 56-16,0 0 50 0,0 0-78 16,0 0-20-16,0 0 10 15,112 9-14-15,-64-6-10 16,6-2-3-16,1-1-12 16,-2 0-5-16,-8 0 2 15,-10 0-35-15,-15 0-75 16,-14 0-89-16,-6-11-139 15</inkml:trace>
  <inkml:trace contextRef="#ctx0" brushRef="#br0" timeOffset="39246.2529">11683 9601 1102 0,'0'0'83'0,"0"0"-46"16,0 0 44-16,0 0-31 16,0 0-40-16,0 0-8 15,40 75 2-15,-31-36-4 16,-3-1 3-16,-1 2-3 16,-2-2 0-16,-2-3-37 15,-1-4-50-15,0-6-43 0,3-4-63 16,1-10-98-16</inkml:trace>
  <inkml:trace contextRef="#ctx0" brushRef="#br0" timeOffset="39913.0234">12486 9574 882 0,'0'0'31'0,"0"0"30"15,0 0 32-15,-102-41-10 16,71 41-22-16,0 0-37 15,1 13-19-15,4 9 8 32,10 1-8-32,4 4-3 0,9-1 7 15,3 1-6-15,5-2 0 16,20-4-3-16,5-5-2 16,4-3-16-16,-1-8-40 15,-3-5-13-15,-5 0 14 16,-6-5 14-16,-7-13 29 15,-7-4 10-15,1-4 4 16,-6-1 21-16,0 0 2 16,0 2 53-16,-3 6-20 15,-2 5-19-15,1 3-2 16,2 5-14-16,-1 5 2 16,3 1-10-16,0 1-13 0,0 18-9 15,0 6 4-15,0 8-2 16,11 3-3-16,4 3-35 15,0 1 14-15,-1-1-8 16,-1 0-9-16,-3-5-1 16,-6-2 22-16,-2-1 6 15,-2-8 12-15,0-5-1 16,-3-5 9-16,-15-6 1 16,-6-5 14-16,-7-2 61 0,-6 0 24 15,-5-7-48-15,-3-6-1 16,6-1-20-16,8 2-15 15,9 1-9-15,11 2-6 16,11 0-53 0,5-4-204-16</inkml:trace>
  <inkml:trace contextRef="#ctx0" brushRef="#br0" timeOffset="40257.1326">12770 9489 1079 0,'0'0'46'0,"0"0"-32"16,0 0 29-16,0 0-29 15,0 0-12-15,0 0-2 16,5 92 0-16,-5-48 4 15,0 1-2-15,0-2 1 16,0 0-3-16,0-3 4 0,0-5-7 16,0-7 3-16,3-4 0 15,9-7 2-15,6-5 0 16,6-6 0-16,4-3 1 16,6-3 4-16,4 0-14 15,-1 0-12-15,-6-13-63 0,-8-3-65 16,-14-7-97-16</inkml:trace>
  <inkml:trace contextRef="#ctx0" brushRef="#br0" timeOffset="40429.1012">12775 9706 899 0,'0'0'97'15,"0"0"-84"-15,0 0 68 16,111 0-13-16,-77-2-64 16,-3-6-4-16,-4-7-166 15,-3-3-329-15</inkml:trace>
  <inkml:trace contextRef="#ctx0" brushRef="#br0" timeOffset="40779.9628">13106 9444 1085 0,'0'0'3'16,"0"0"18"-16,0 0-19 15,0 0 21-15,82-18 1 16,-58 30-24-16,-3 1-2 15,-12 3 1-15,-7 1-9 16,-2 0 9-16,-13 6 0 16,-12-5 1-16,0-2 3 15,7 0-3-15,8-3 0 0,10 0-3 16,0-2 9-16,16-3 8 16,17 1 44-16,4-6-19 15,3-3-16-15,2 0-21 16,-5 0-2-16,-2-14-45 15,-4-9-193-15,-4-8-546 0</inkml:trace>
  <inkml:trace contextRef="#ctx0" brushRef="#br0" timeOffset="41015.1712">13469 9221 1095 0,'0'0'34'16,"82"67"-13"-16,-30-17 55 16,-3 5 2-16,-4 5-14 15,-9 6-45-15,-5 8 4 16,-10 3-20-16,-15-1 1 16,-6-7-1-16,-24-9-1 15,-28-11-2-15,-23-6 0 16,-19-13-15-16,-16-8-137 15,-12-15-229-15</inkml:trace>
  <inkml:trace contextRef="#ctx0" brushRef="#br0" timeOffset="41851.879">12720 9690 727 0,'0'0'107'0,"0"0"-90"31,0 0 81-31,0 0 47 15,0 0-53-15,0 0-61 16,-3 0 23-16,3 0 7 0,4 0-12 16,14-2-31-16,6-2-17 15,5 0 5-15,0 3-6 16,-2-2-1-16,-1 3-26 16,-10 0-139-16,-12 0-174 15</inkml:trace>
  <inkml:trace contextRef="#ctx0" brushRef="#br0" timeOffset="43725.42">2778 12443 763 0,'0'0'96'0,"0"0"-54"15,74-77 97 1,-57 45-5-16,-10-2-54 0,-7-1-2 16,0 1-34-16,-7 0 11 15,-17 5-15-15,-6 5-34 16,-7 4 14-16,-2 8-13 15,-6 8-3-15,-1 4-4 16,-3 0-2-16,-1 23 2 16,6 7-1-16,6 8-2 15,10 9 1-15,13 4 2 16,5 4 0-16,10-4-3 16,0-2 5-16,3-7-2 15,16-5 0-15,11-10-1 16,3-5-3-16,6-12 2 0,5-9-16 15,1-1 2-15,1-15-1 16,-1-13 14-16,-5-2-3 16,-6-5 10-16,-11-4-5 0,-7 0 1 15,-8-2 0-15,-7-1 7 16,-1 5 0-16,0 8 11 16,0 7 12-16,-3 10-22 15,-1 8 16-15,4 4-21 0,-2 0-3 16,-1 10-3-16,2 15-10 15,-1 7 13-15,2 3 0 32,0 2 1-32,0-3-2 15,5 1 1-15,7-3-4 0,4-6 4 16,4-2-46 0,5-5-48-16,5-6-48 0,7-7-119 15,3-6-313-15</inkml:trace>
  <inkml:trace contextRef="#ctx0" brushRef="#br0" timeOffset="44002.4292">3431 12209 1014 0,'0'0'19'0,"0"0"-14"15,0 0 16-15,0 0 86 16,94 0-65-16,-54 0-41 16,-2 1 2-16,-7 3-3 0,-1-2-15 15,-11 0-108-15,-5 1-108 16,-13 0-223-16</inkml:trace>
  <inkml:trace contextRef="#ctx0" brushRef="#br0" timeOffset="44179.0864">3425 12357 709 0,'0'0'177'15,"0"0"-161"-15,0 0 18 16,0 0 150-16,88 0-93 15,-42 0-81-15,-2 0-9 16,-4 0-1-16,-7 0-7 0,-8 0-141 16,-10 0-186-1</inkml:trace>
  <inkml:trace contextRef="#ctx0" brushRef="#br0" timeOffset="46279.0269">4826 12033 993 0,'0'0'66'0,"0"0"-46"0,0 0-14 31,0 0 89-31,-82-49-45 0,70 49-15 0,-1 0-35 31,-1 6 5-31,1 10-9 16,4 3 4-16,-2 7 0 15,3 1 3-15,0 3-1 16,2 2-2-16,6-4 0 0,0 0 0 0,0-3 0 16,0-3 0-1,9-3 0-15,12-3 8 0,7-7-1 16,8-3-5-16,3-6-2 15,5 0-13-15,-5-8 4 16,-6-12 4-16,-9-2 5 16,-10-5 12-16,-7-2 10 15,-7-3 29 1,0 1-12-16,-15 0-13 16,-9 3 8-16,-7 4-19 15,4 9-2-15,-3 8-9 16,6 7-4-16,5 0-2 0,4 9-62 15,9 12-90-15,6 2-72 16,13-2-324-16</inkml:trace>
  <inkml:trace contextRef="#ctx0" brushRef="#br0" timeOffset="46641.242">5387 12120 1072 0,'0'0'68'0,"0"0"-62"0,0 0 30 16,0 0 43-16,91 0-50 15,-49-2-24-15,2-1-1 16,1-2 0-16,-4 1-1 16,-4 0-3-16,-9-1-5 15,-10 1 1-15,-6 1-64 0,-6 0-62 16,-6-1-38-1,0-1-42-15</inkml:trace>
  <inkml:trace contextRef="#ctx0" brushRef="#br0" timeOffset="46876.7086">5518 11937 606 0,'0'0'414'15,"0"0"-339"-15,0 0 19 16,0 0 18-16,0 0-52 16,0 0-60-16,-1 13 7 0,10 13-6 15,6 5 11 1,-6 1-3-16,-2 1-4 0,0 1-3 16,-2-1-2-16,-2-1 0 15,3-3 0-15,-3-2-55 16,2-4-101-16,3-9-184 15</inkml:trace>
  <inkml:trace contextRef="#ctx0" brushRef="#br0" timeOffset="47676.2236">6522 11811 1031 0,'0'0'41'0,"0"0"-19"15,0 0 4-15,0 0 53 16,0 0-11-16,-98-41-45 16,74 52-21-16,0 13 5 15,0 5-5-15,6 7 6 16,2 2-2-16,10 1-5 0,3 0 12 16,3-3-11-16,0-2-1 31,6-4 5-31,16-4-5 15,2-5 3-15,3-7-4 0,5-3-2 16,-1-7-13 0,3-4-22-16,-13 0 17 0,-6-4 19 15,-12-10 2-15,-3-3 4 0,0 0 12 16,-16-2 9 0,-7 3 7-16,-4 2-14 0,0 5 5 15,2 4-5-15,7 5-14 16,6 0-5-16,6 5 0 15,6 11-12-15,0 3-14 16,12 2-81-16,15-2-65 0,9-5-99 16</inkml:trace>
  <inkml:trace contextRef="#ctx0" brushRef="#br0" timeOffset="48057.8589">7046 11991 555 0,'0'0'478'0,"0"0"-423"0,0 0-28 16,0 0 99-16,0 0-27 16,0 0-91-16,70-4 4 15,-28 4-6-15,4 0 7 16,1 0 1-16,-1 0-12 15,-3 0-2-15,-6-1 0 16,-6-2-4-16,-9 2-26 16,-11-5-73-16,-11 2-34 15,0-2-31-15,-7-2-226 16</inkml:trace>
  <inkml:trace contextRef="#ctx0" brushRef="#br0" timeOffset="48292.1858">7188 11844 483 0,'0'0'542'0,"0"0"-423"15,0 0-74-15,0 0 54 16,0 0-35-16,0 0-54 16,4 43 37-16,7-14-38 15,-2 4 6-15,0 1-10 16,-1 1-1-16,-3-1-6 15,4 0 2-15,-3-4-6 0,1-1-72 16,-2-6-105-16,-2-9-194 16</inkml:trace>
  <inkml:trace contextRef="#ctx0" brushRef="#br0" timeOffset="49445.045">8065 11890 829 0,'0'0'150'0,"0"0"-92"16,0 0-29-16,-25-83 62 15,7 67 3-15,1 9-47 0,-3 3-23 16,-2 4-20-16,2 0-1 16,0 5 2-16,5 11-4 15,4 5-1-15,5 3 1 32,4-1 1-32,2-1-4 15,0-1 2-15,16-4 0 0,7-6-2 16,5-2-1-16,7-8-33 15,-4-1-13-15,3 0 17 16,-11-9 20-16,-7-7 2 16,-9-6 10-16,-4 0 0 15,-3-1 0-15,0-2 10 16,0 4 15-16,-6 6-14 16,0 3 25-16,5 7-9 15,-1 3-11-15,2 2-13 16,0 0-3-16,0 16-14 15,6 5 9-15,8 3 2 16,-1 1-3-16,2 1-9 16,3 0 1-16,-1-2 12 0,2 1-6 15,-7-3 3-15,1-1 2 16,-5-1 0-16,-5-4 2 16,-3-4 1-16,0 0-1 0,-11-5 1 15,-11-4 4-15,-11 1 21 16,-1-4 36-16,-4 0-30 15,5 0-6-15,11 0-18 0,9-4-4 16,10 2-1-16,3 2-2 31,0-1-116-31,21-3-179 16</inkml:trace>
  <inkml:trace contextRef="#ctx0" brushRef="#br0" timeOffset="49675.3427">8518 11914 1087 0,'0'0'55'16,"0"0"-45"-16,86 2-7 15,-49 11 62-15,0 3-6 0,-1 3-51 16,1-1-1-16,-4 0-7 15,-6-2 0-15,-5-1-6 16,-5-5-22-16,-1 0-69 16,-7-8-103-16,-6-2-89 15</inkml:trace>
  <inkml:trace contextRef="#ctx0" brushRef="#br0" timeOffset="49909.0928">8725 11832 830 0,'0'0'92'0,"0"0"-17"16,0 0-15-16,0 0-13 15,0 0-29-15,0 0 36 16,-38 80-8 0,34-42-32-16,-1 3 0 15,2-1-4-15,0-3-6 0,3-3-4 16,0-5 0-16,0-5-5 15,3-6-90-15,9-7-134 16,0-8-256-16</inkml:trace>
  <inkml:trace contextRef="#ctx0" brushRef="#br0" timeOffset="50613.424">9053 11898 1008 0,'0'0'63'0,"0"0"-4"16,0 0 16-16,0 0 2 15,12-80-4-15,10 69-54 16,8 4-17-16,0 4 7 16,1 3-9-16,-4 0 2 15,-3 0-2-15,-8 12 4 0,-3 4-9 16,-5 3 5-16,-5 6-6 15,-3 3 6-15,0 3-6 32,-11 1 2-32,-6-1 3 15,-1-6-40-15,4-2 3 16,1-10 6-16,0-4 8 0,2-5 15 16,3-4-4-16,0 0 13 15,3 0 1-15,2-4 3 16,2-6 0-16,1 0-1 15,0 3-3-15,0-1 14 0,0 3 1 16,10 2 2 0,5 1 0-16,7 2-4 0,1 0-3 15,5 2-10-15,2 8 0 16,0 1-1-16,-3-3-1 16,-2 3-47-16,-1-4-111 0,-3-3-105 15</inkml:trace>
  <inkml:trace contextRef="#ctx0" brushRef="#br0" timeOffset="51028.92">9714 11605 1043 0,'0'0'11'0,"0"0"16"31,0 0 9-31,0 0 45 0,0 0-70 16,0 0-10-16,5 42-1 16,0-11 0-16,-4 5 1 15,-1 3-2-15,0 2 1 16,0 2 0-16,0-2 0 15,0-3 2-15,0-3-1 16,0-4-1-16,0-6-1 16,2-6 1-16,13-4 0 15,4-4 3-15,5-4 12 16,3-5-2-16,0-2 3 16,3 0-7-16,-2 0-8 15,-4-9 2-15,-5-2-3 16,-8-4-4-16,-5 1-36 0,-6-1-50 15,0 0-52 1,-2-1-173-16</inkml:trace>
  <inkml:trace contextRef="#ctx0" brushRef="#br0" timeOffset="51241.705">9608 11829 940 0,'0'0'90'16,"0"0"-53"-16,0 0 25 31,0 0 19-31,0 0-60 0,101-13-19 16,-69 13-2-16,-3 0-3 16,-3-1 3-16,-6 0-28 15,-1-2-94-15,-5 1-31 16,-3 0-133-16</inkml:trace>
  <inkml:trace contextRef="#ctx0" brushRef="#br0" timeOffset="52041.4129">11040 11762 836 0,'0'0'202'0,"0"0"-184"15,0 0 91-15,0 0 35 16,0 0-45-16,0 0-40 16,19 2-36-16,14-2-15 15,9-4 7-15,3 2-12 16,4 0 7-16,-4 0-10 15,-8 2 0-15,-4 0-5 0,-9 0-56 16,-4 0-89 0,-4 4-76-16,-8 2-147 0</inkml:trace>
  <inkml:trace contextRef="#ctx0" brushRef="#br0" timeOffset="52267.2291">11128 11903 882 0,'0'0'201'16,"0"0"-189"-16,0 0 73 15,0 0 84-15,79 6-88 16,-31-6-62-16,-2 0 1 16,-1 0-3-16,-5 0-15 0,-12-3-4 15,-11 0-7 1,-8 3-104-16,-3 0-71 0,-6-2-146 15</inkml:trace>
  <inkml:trace contextRef="#ctx0" brushRef="#br0" timeOffset="53193.6945">12016 11465 81 0,'0'0'938'16,"0"0"-936"-16,0 0 4 15,0 0-6-15,0 0 52 16,0 0-31-16,-85 25 4 0,59 5-1 16,-1 3-4-16,5 1 6 15,7 1-15-15,8 0 0 16,5 1 7-16,2-3-16 15,2-1 2 1,15-3-4-16,10-5 1 0,6-4 5 16,6-8-3-1,0-5 0-15,2-4-3 0,-8-3-1 16,-6 0-6-16,-12-7 3 16,-9-7 4-16,-6-3 4 0,0-1-2 15,-7 1 8-15,-17 2 13 16,-4 3-16-16,-4 5 6 15,1 4-5-15,8 3-5 16,4 0-6 0,8 3 3-16,7 9-6 15,4 4-62-15,12-1-142 16,21-7-186-16</inkml:trace>
  <inkml:trace contextRef="#ctx0" brushRef="#br0" timeOffset="53458.0113">12477 11662 1094 0,'0'0'63'0,"0"0"-59"16,0 0 38-16,108-4 48 15,-69 4-61-15,2 0-28 0,0 0 8 0,1 0-7 16,-4 0-1-16,-1 0-1 16,-6-5-63-16,-7-2-42 15,-15-5-71-15,-9 0-57 0,0-2-202 16</inkml:trace>
  <inkml:trace contextRef="#ctx0" brushRef="#br0" timeOffset="53675.2388">12701 11447 916 0,'0'0'144'15,"0"0"-50"-15,0 0 9 16,0 0-2-16,0 0-80 16,0 0-19-16,-11 36 12 0,11-5 11 15,0 5 2-15,9 1-12 16,4 1-13-16,-4 1 7 15,-1-2-8-15,2 2-1 16,-5-3 0-16,-2 0-52 16,-3-7-104-16,0-6-198 15</inkml:trace>
  <inkml:trace contextRef="#ctx0" brushRef="#br0" timeOffset="54302.8213">13345 11418 946 0,'0'0'57'0,"0"0"-15"0,0 0 20 15,0 0 30-15,0 0-40 0,0 0-52 32,24 29 15-32,-15 7 0 15,1 3-8-15,-5 3 6 16,-4-3-9-16,1 0-4 15,-2-5 4-15,0-1-3 16,0-2-1-16,0-4 0 16,0-3-99-16,0-6-78 15,9-8-170-15</inkml:trace>
  <inkml:trace contextRef="#ctx0" brushRef="#br0" timeOffset="54809.9962">13830 11459 808 0,'0'0'70'0,"0"0"-60"15,-91-35 11-15,52 35 51 0,5 0-24 16,1 15-24-16,7 4-23 15,7 4 2-15,12 2-1 16,7 0 0-16,1 1 1 16,26 0-2-16,12-4 0 15,4-2 0-15,-3-3 1 16,-4-3-2-16,-4-2 0 16,-9 1 1-16,-3 0-1 15,-5 1 1-15,-8 0 0 16,-7-2-2-16,0-2 0 0,-9-3 1 15,-13 0 0-15,-6-7 0 16,-2 0 21-16,-3 0 50 16,5-4-11-16,5-6-18 15,7-2 1-15,8-1 11 16,7-1-7-16,1-2-36 16,3 1 0-16,16-1-6 15,7 0-3-15,0 0-2 16,-2 2-1-16,-7-1 1 15,-6 3 0-15,-3 0-2 0,-6 1-40 16,-2 0-70-16,0 0-81 16,0-3-122-16</inkml:trace>
  <inkml:trace contextRef="#ctx0" brushRef="#br0" timeOffset="55169.1489">14159 11182 1068 0,'0'0'50'0,"0"0"2"16,0 0-5-16,0 0 35 15,0 0-81-15,0 0 1 16,20 49-4-16,-10-5 4 15,1 7 1-15,-4 5-3 16,2 5 0-16,-1-1 0 16,-1-4 0-16,1-5 0 15,0-10 4-15,0-7-4 16,6-4 0-16,3-9 2 16,4-3-2-16,-1-7 4 15,2-6-1-15,-1-5 6 16,-2 0 0-16,2 0-8 0,1-12 0 15,0-6-1 1,-2 1-36-16,-2-1-36 0,-3 0-79 16,-7-2-73-16,-7 1-177 15</inkml:trace>
  <inkml:trace contextRef="#ctx0" brushRef="#br0" timeOffset="55377.5385">14137 11483 962 0,'0'0'139'15,"0"0"-41"-15,0 0-9 16,0 0 8-16,0 0-37 16,112-61-38-16,-73 60-22 0,-2 1 0 15,-7 0-42-15,-9 0-167 16,-17 0-207-16</inkml:trace>
  <inkml:trace contextRef="#ctx0" brushRef="#br0" timeOffset="60025.1444">16116 11343 931 0,'0'0'95'0,"0"0"-40"16,0 0-4-16,0 0 37 15,-45-73-17-15,21 69-42 16,-3 4-8-16,-1 0-15 16,-2 4 3-16,5 13 5 15,5 4-13-15,5 6 5 16,8 2-6-16,5 3 3 16,2 0 4-16,2-1-4 15,18-1-2-15,4-5 6 16,8-6-7-16,3-6-13 15,3-9-71-15,1-4-53 0,-2 0-94 16,-5-13-206-16</inkml:trace>
  <inkml:trace contextRef="#ctx0" brushRef="#br0" timeOffset="60595.4835">16259 11337 289 0,'0'0'586'0,"0"0"-455"15,0 0-43-15,0-72 28 16,0 66-12-16,0 4-37 15,0 2-45-15,0 0-20 0,6 0-2 16,3 15-2-16,2 5-5 16,-1 3 4-16,-1 3 2 15,-2-1 0-15,-1 1 0 0,0-4-3 16,-3-6 4-16,0-3-22 16,-2-9 0-16,1 0-30 15,0-4 52-15,-1 0 0 16,1-14 3-16,2-5 2 15,-1-3-3-15,1-1-2 16,4 1 9-16,2 2-1 16,5 1 13-16,0 5 12 15,1 5-7-15,-4 6-3 16,-1 3-19-16,-4 0-3 16,-1 0-1-16,0 12-9 15,-1 5 9-15,0 5 0 16,-2-2-7-16,0-2 7 0,2-3 0 15,0-5-4-15,-2-4-14 16,-2-4-6-16,1-2 7 16,1 0 17-16,2-4 0 15,1-10 5-15,2-4-5 16,-2-1 0-16,0 1-1 16,1 1 8-16,-2 3-5 15,-1 6 23-15,2 4 5 16,-4 4 16-16,2 0-30 15,1 0-14-15,3 2-4 16,2 11 0-16,-1 2 2 16,1 2 0-16,-3 0-1 15,2 0-8-15,6-1 8 0,0-1-96 16,4-5-87-16,0-10-195 16</inkml:trace>
  <inkml:trace contextRef="#ctx0" brushRef="#br0" timeOffset="60845.4868">16847 11025 741 0,'0'0'309'16,"0"0"-159"-16,0 0-70 0,0 0 29 16,0 0-81-16,0 0-19 15,56 35-5-15,-42 20 1 16,-4 6-3-16,-7 8 0 15,-3 1 3-15,-5 5-9 16,-11-1 4-16,-3-4 0 16,2-8-6-16,7-11-47 15,3-11-42-15,7-12-45 16,0-11-84-16,11-9-189 16</inkml:trace>
  <inkml:trace contextRef="#ctx0" brushRef="#br0" timeOffset="61195.6629">17197 11389 916 0,'0'0'20'0,"0"0"-17"15,0 0-1-15,-101 17 41 16,84 7-29-16,7 5-11 15,10-1 0-15,0 1-3 16,1-6 2-16,16-5-2 16,-1-3 2-1,4-2-1-15,-3-1 3 16,-2 0 3-16,-2 1 12 16,-3-1 15-16,-3 0-4 15,-5-2 5-15,-1-4-4 16,-1-1 6-16,0-4 15 15,-7-1 30-15,-14 0 12 0,-6 0-33 16,-4 0-29-16,-1-1-11 16,4-4-21-16,8-1-1 15,6 1-16-15,8 0-128 16,6-4-185-16</inkml:trace>
  <inkml:trace contextRef="#ctx0" brushRef="#br0" timeOffset="61661.4489">17499 11300 1053 0,'0'0'25'0,"0"0"12"15,0 0 45-15,0 0 0 0,0 0-58 16,0 0-22-16,75-31-4 16,-62 44-2-16,-7 3-3 15,-6 5 7-15,0 4-4 16,-5-1 4-16,-12 1 0 15,-3-4-2-15,2-2 1 16,7-7 1-16,7-4 0 16,4-4-3-16,0-3 6 15,25 0-2-15,16 1 15 16,11-2 3-16,3 0 28 16,0 0 3-16,-6-8-7 15,-8-1 11-15,-8 2-12 0,-11 1 0 16,-8 1-15-16,-7 3-25 15,-3 2 7-15,-4 0-9 16,0 0-35-16,0 1-177 0,0 7-156 16</inkml:trace>
  <inkml:trace contextRef="#ctx0" brushRef="#br0" timeOffset="66279.5334">1933 14036 1199 0,'0'0'69'16,"0"0"-28"-16,0 0-29 15,0 0-6-15,0 0 28 16,0 0-32-16,0 0 0 16,-52 14-2-16,31 32 0 15,0 3-2-15,0-1-1 16,6-2 3-16,2-8 0 15,4-5-3-15,4-9 6 16,4-9-6-16,1-7-13 0,0-6-4 16,0-2 20-16,0-7 0 15,3-15 6-15,9-12-6 16,3-6-4-16,-2-5 4 16,2-8 0-16,5 0 0 15,-1 2 0-15,-4 8 2 0,-2 10 4 16,-7 9 40-16,-1 10-7 15,-2 10-5-15,-2 4-26 16,4 0-8-16,-2 12-12 16,10 15 3-16,-1 9 9 15,3 7-3-15,0 5 4 16,4 2-1-16,-2 0 0 16,2-6-3-16,-3-4-12 15,-2-5-38-15,-5-9-19 16,-3-4-33-16,-3-8-60 0,-3-10-89 15,0-4-496-15</inkml:trace>
  <inkml:trace contextRef="#ctx0" brushRef="#br0" timeOffset="66406.3756">1814 14222 839 0,'0'0'165'15,"0"0"-144"-15,0 0 0 16,0 0 67-16,0 0-24 0,103-63-64 15,-54 60 0-15,-6-3-142 16,0-4-198-16</inkml:trace>
  <inkml:trace contextRef="#ctx0" brushRef="#br0" timeOffset="66703.1103">2232 13843 1098 0,'0'0'89'16,"0"0"-67"-16,0 0-22 16,0 0 24-16,0 0-24 15,0 0 35-15,-3 109-12 0,10-62-21 16,-1 4-1 0,3 0-1-16,0-2 0 0,0-5 1 15,-2-7 0-15,1-9 1 16,1-7-2-16,4-5 2 15,-2-8-3-15,5-4 1 16,-1-4 0-16,4 0 6 16,2 0-6-16,-4-10-45 15,-1-5-46-15,-4-2-122 16,-6-3-98-16</inkml:trace>
  <inkml:trace contextRef="#ctx0" brushRef="#br0" timeOffset="66843.9157">2115 14093 893 0,'0'0'70'15,"0"0"-67"-15,0 0 1 16,0 0 28-16,0 0-17 16,114 1-15-16,-58-1-181 15</inkml:trace>
  <inkml:trace contextRef="#ctx0" brushRef="#br0" timeOffset="67284.6677">3291 13785 1080 0,'0'0'69'0,"0"0"-68"15,0 0-2-15,0 0 2 16,0 0 0-16,1 104-1 0,-1-66 0 15,0 3 2-15,0 0 2 16,-6-1-4-16,-1-5 0 16,4-4 3-16,0-5-7 15,3-7 4-15,0-5 0 16,6-5 2-16,12-5 1 16,1-4 6-16,8 0 3 15,0 0-10-15,3-4-1 16,0-7-1-16,-2-2-56 0,2-5-64 15,-9 0-133-15,-9-3-392 32</inkml:trace>
  <inkml:trace contextRef="#ctx0" brushRef="#br0" timeOffset="67477.0221">3128 13984 1027 0,'0'0'84'0,"0"0"-59"0,0 0-24 31,0 0 15-31,103-31-13 16,-61 30-3-16,1-1-99 15,-1-1-166-15</inkml:trace>
  <inkml:trace contextRef="#ctx0" brushRef="#br0" timeOffset="70038.0888">4043 13950 961 0,'0'0'77'0,"0"0"-75"15,0 0 54-15,0 0 44 16,0 0-43-16,0 0-10 0,3 0-12 16,22 0 12-1,8 0-13-15,7 0-19 0,-3 0 0 16,1 0-13-16,-2 0-1 15,0 0-1-15,2 4-83 16,-8 2-81-16,-15-1-144 16,-12 0-339-16</inkml:trace>
  <inkml:trace contextRef="#ctx0" brushRef="#br0" timeOffset="70209.5149">4129 14060 401 0,'0'0'445'0,"0"0"-425"16,0 0 57 0,0 0 61-16,0 0-42 0,109 6-79 15,-76-6-13-15,6 0-4 16,3 0-154-16,1 0-191 16</inkml:trace>
  <inkml:trace contextRef="#ctx0" brushRef="#br0" timeOffset="70890.2807">4874 13905 314 0,'0'0'734'0,"0"0"-663"16,0 0-18-16,0 0 27 16,0 0 5-16,-24-81-12 15,37 73-56-15,8 1-6 16,3 4-11-16,3 3 0 16,1 0 2-16,-1 0 0 15,-5 3-2-15,-3 10 0 16,-8 2-7-16,-5 2 6 15,-6 4-7-15,0 1 5 0,0 0 0 16,-14 0-21-16,-3-2-2 16,4-4 4-16,4-3-14 15,4-6-5-15,4-1-1 16,1-4 6-16,0-2 29 16,6 0 5-16,13 0 2 15,-1 0 0-15,4 0 2 16,-4 0-2-16,0 0 0 15,0 0 0-15,-4 7-5 16,-1 5 5-16,-6 3 0 16,-7 0 0-16,0 2-1 15,-6-2 1-15,-19-3 10 16,-8-2 17-16,-7-4 25 0,-5-5-8 16,3-1-10-1,8 0-10-15,7 0-22 0,11 0-2 16,10-7-52-16,6-3-188 15,4-2-530-15</inkml:trace>
  <inkml:trace contextRef="#ctx0" brushRef="#br0" timeOffset="71329.4966">5857 13833 767 0,'0'0'329'16,"0"0"-310"-16,0 0-14 16,-97-44 11-16,55 44 50 15,-4 0-49-15,6 8-16 16,5 9 3-16,10 1-4 15,17 2 0-15,8-3 0 16,0 3 0-16,14-1 0 16,14-4 0-16,4-1 1 15,-1-1 2-15,0-2-3 16,-4-1 0-16,-5-1-1 16,-8 0 2-16,-1-3-1 15,-8 0 0-15,-5 0-2 0,0-2 2 16,-12 0 1-16,-16-1 12 31,-11-3 20-31,-6 0-5 0,-1 0-1 0,7 0-26 16,14-7 2-16,11 1-6 15,7-2-101-15,7-2-178 16,18 0-423-16</inkml:trace>
  <inkml:trace contextRef="#ctx0" brushRef="#br0" timeOffset="71944.0987">5896 13952 956 0,'0'0'85'0,"0"0"-73"0,0 0 64 15,110-5-9-15,-80 2-54 32,-2-2-11-32,-4-1-2 0,-1 0 0 0,-7-2 0 15,-4-2-1-15,-5 0 2 16,-7 0 1-16,0 0 2 15,0 2 0-15,-8-1 4 16,-8 5 2-16,-1 4-3 0,-3 0 4 16,-1 0-8-16,2 6 2 15,2 7-5-15,6 5 2 16,2 1 2-16,7 1 2 16,2-1-6-16,0-2 8 15,14-3 2-15,8-3-8 16,5-4 2-16,6-4-4 15,3-3-3-15,2 0-43 16,1 0 3-16,6-11-11 16,1-6 25-16,2 0 22 15,1-4 5-15,-1-4-12 16,-2-4 12-16,-7-2 0 16,-12-1 2-16,-13 5 3 0,-11 4 7 15,-3 8 32-15,0 4 7 16,-17 6-36-16,-7 5-1 15,-6 0-4-15,-4 6 1 16,-5 11 1-16,1 4-2 31,4 3 2-31,7 1 2 0,8 2 3 16,10 1-2 0,7-1 3-16,2-2-7 0,5-2 12 15,17-6 3-15,5-7 9 16,0-2-2-16,7-5-12 15,-1-3-5-15,3 0-5 16,0 0-1-16,-3-5-3 16,-8-1-5-16,-3-1-1 0,-10 1-33 0,-9 2-73 15,-3 0-84-15,-7-1-315 32</inkml:trace>
  <inkml:trace contextRef="#ctx0" brushRef="#br0" timeOffset="78953.5592">3124 13995 772 0,'0'0'38'0,"0"0"-26"16,0 0 18-16,0 0 17 16,0 0-15-16,0 0-28 15,0 0 0-15,83-5 18 16,-56 2 8-16,0 0-5 0,0 0-2 16,-2 0-14-1,-4 2 4-15,0-1-8 0,-3 2-4 16,-6 0 4-16,-5 0-3 15,-2 0-1-15,-2 0-1 16,1 0-1-16,-4 0-1 16,0 0-25-16,0 0-48 15,0 0-7-15,0 0-25 16,0 0-86-16</inkml:trace>
  <inkml:trace contextRef="#ctx0" brushRef="#br0" timeOffset="79158.0671">3154 13995 787 0,'0'0'38'0,"0"0"-35"0,0 0 0 15,0 0-3-15,0 0 0 16,94 0-23-16,-69 2-183 16</inkml:trace>
  <inkml:trace contextRef="#ctx0" brushRef="#br0" timeOffset="85621.5597">8756 13783 722 0,'0'0'86'16,"0"0"-65"-16,0 0 20 15,101-92 51-15,-84 67 22 16,-8 2-12-16,-8-2-53 16,-1 3 25-16,-7 1-26 15,-17 1-18-15,-10 4-4 16,-10 4-17-16,-9 4 2 15,-10 8-11-15,-6 0 0 16,-4 5-3-16,0 15 3 16,7 8 0-16,7 8 0 15,8 11 5-15,11 6-8 16,10 5 3-16,15 0 0 16,12-1 10-16,3-8-8 0,21-7-2 15,19-7 3-15,9-12 6 16,11-7-9-16,10-10 0 15,8-6 0-15,-5-8 3 16,-3-14-3-16,-16-6 0 16,-11-6 9-16,-12-3-8 15,-10-5 3-15,-6-5 0 0,-7-4-3 16,-7-2 13-16,-1 5-5 16,0 6 8-16,-3 10 4 15,-6 11-16-15,4 11 19 16,2 8-9-16,1 2-15 15,0 7-3-15,-2 19-15 16,4 11 18-16,0 9 0 16,0 6-1-16,0-2 1 15,11-2 0 1,3-6-11-16,5-4 1 0,1-6-59 16,11-4-36-16,5-6-46 15,1-9-131-15,2-8-304 16</inkml:trace>
  <inkml:trace contextRef="#ctx0" brushRef="#br0" timeOffset="85890.3715">9536 13741 1053 0,'0'0'69'0,"0"0"-68"16,81-27 81-16,-44 21-17 0,3 1-35 15,-4 2-30 1,1 3-7-16,-8 0-49 0,-10 0-163 15,-13 0-280-15</inkml:trace>
  <inkml:trace contextRef="#ctx0" brushRef="#br0" timeOffset="86093.4457">9575 13878 1073 0,'0'0'88'0,"0"0"-54"15,0 0 105-15,0 0-34 16,92 0-73-16,-59-4-19 16,0 1-13-16,-5 0-5 15,-2 1-8-15,-8 2-82 0,-2 0-55 16,-4 0-76-16,-6 0-138 16</inkml:trace>
  <inkml:trace contextRef="#ctx0" brushRef="#br0" timeOffset="87906.7644">10754 13433 212 0,'0'0'679'0,"0"0"-623"16,0 0 1-16,0 0 17 15,0 0-15-15,0 0-4 0,-71-24-40 16,43 42 3-16,1 7 9 16,2 3-22-16,5 6 19 15,6 3 4-15,6 1-17 16,5 3 8-16,3-2-17 16,8-2 4-16,20-3 0 15,11-6-5-15,10-7 4 16,4-7-5-16,0-3-12 15,-6-9-24-15,-11-2-5 0,-15 0 24 32,-12-11 17-32,-9-5 2 15,0-7 16-15,-21 1 11 0,-8 0-4 16,-10 6 3-16,-6 4-9 16,2 8-2-16,10 4-3 15,8 0-12-15,11 12-4 0,14 7-7 16,0 6-19-16,27-5-86 15,16 0-111-15,11-7-303 16</inkml:trace>
  <inkml:trace contextRef="#ctx0" brushRef="#br0" timeOffset="88143.9221">11337 13653 1065 0,'0'0'149'0,"0"0"-126"15,124-26-23-15,-72 19 85 16,-3 1-13-16,6 0-63 16,2 2-9-16,1 2 0 15,-6 0-9-15,-11-1-88 16,-18-4-113-16,-20-1-146 15</inkml:trace>
  <inkml:trace contextRef="#ctx0" brushRef="#br0" timeOffset="88378.8575">11583 13429 1059 0,'0'0'141'16,"0"0"-46"-16,0 0 21 15,0 0-55-15,0 0-51 16,0 0-4-16,0 43-6 16,15-7 30-16,0 2-25 15,0 3 1-15,-5 3-5 16,1-1 3-16,-1 2-8 16,-4-7-2-16,0-5-73 15,-3-4-39-15,-1-7-119 16,-2-5-232-16</inkml:trace>
  <inkml:trace contextRef="#ctx0" brushRef="#br0" timeOffset="88970.5177">12251 13408 1025 0,'0'0'117'15,"0"0"-66"-15,0 0 29 0,0 0 21 16,0 0-67-16,0 0-28 0,-6 11-5 15,15 17-1-15,0 5 15 16,-1 1-14-16,-2 3 0 16,-2-1-1-16,-2 2 3 15,-1-1-9-15,2-5-12 16,0-4-84-16,3-7-29 16,6-11-117-16,2-8-188 15</inkml:trace>
  <inkml:trace contextRef="#ctx0" brushRef="#br0" timeOffset="89455.8509">12702 13401 603 0,'0'0'297'0,"0"0"-252"16,-85-17-20-16,50 17 45 15,-3 0-1-15,7 10-36 16,4 5-17-16,7 3-8 16,7 0-5-16,13-1-3 15,0-1 0-15,9 0 4 16,19-2 1-16,9 0-2 0,5-1 3 16,1-2-6-16,-7 2 2 15,-3-1-2-15,-3 1 0 16,-5 5 2-16,-7 1-3 31,-6 1 1-31,-12-2-5 0,0-3-2 16,-13-3 1-16,-14-5 6 15,-4-6 4-15,-5-1 12 16,1 0 45-16,7-15 11 16,3 0-22-16,10-4 2 0,3-2-12 15,12 1-1-15,0-2-5 16,21 2-32-16,7 2 6 15,2-1-8-15,-3 5 0 16,-5 0 1-16,-4 3-1 16,-7 1-10-16,-6 2-43 0,-5 2-40 15,0 3-30-15,0 3-121 16,0-3-337-16</inkml:trace>
  <inkml:trace contextRef="#ctx0" brushRef="#br0" timeOffset="89754.4521">13032 13423 1020 0,'0'0'183'16,"0"0"-157"-16,0 0-18 15,0 0 42-15,0 0-16 16,0 0 8-16,110 36-34 16,-71-15-4-16,-3 1-1 15,-3-3-3-15,-5-1 0 0,-4-1 0 16,-4-2-2 0,-4-4-41-16,-2-3-61 0,-6-4-67 15,-4-4-66-15,-4 0-326 16</inkml:trace>
  <inkml:trace contextRef="#ctx0" brushRef="#br0" timeOffset="89968.4884">13253 13350 1006 0,'0'0'103'0,"0"0"-72"0,0 0 15 15,0 0 2-15,0 0-30 16,0 0 22-16,-71 85-12 16,56-48-8-16,1 0 4 15,3 0-17-15,1-1-4 16,5-3 0-16,5-1-3 16,0-6-19-16,2-5-130 0,11-9-151 15</inkml:trace>
  <inkml:trace contextRef="#ctx0" brushRef="#br0" timeOffset="90534.8739">13760 13300 892 0,'0'0'40'0,"0"0"-26"16,0 0 18-16,-84 0 58 15,65 19-28-15,2 6-28 0,3 8-12 16,6 4-5-16,4 1 14 16,4-3-1-16,0-3-3 0,12-6-14 15,10-5-11-15,6-4 4 16,7-3-6-16,2-6-91 15,1-5-135-15,-2-3-270 16</inkml:trace>
  <inkml:trace contextRef="#ctx0" brushRef="#br0" timeOffset="90992.1222">13979 13380 850 0,'0'0'86'15,"0"0"-17"-15,0 0-37 0,0 0 65 16,0 0-21-1,97-36-57-15,-76 36-7 0,-5 3-12 16,-4 9 0-16,-6 1 0 16,-6 4-5-16,0-3 5 15,-6 2 0-15,-7-2 0 16,1-4-3-16,4-1 0 16,3-3 3-16,5-4 0 15,0 3-1-15,5-2 1 16,10 1 2-16,5-1-1 15,-7 0 4-15,0 1-5 16,-5 1-2-16,-3-1 1 16,-5 3 2-16,0 0-1 0,0 0 2 15,-14 0 12 1,-10 1 36-16,-6-2 3 0,-1-4-28 16,6 2-7-16,7-2-18 15,9 1 0-15,6-1-11 16,3-2-166-16,3 0-218 15</inkml:trace>
  <inkml:trace contextRef="#ctx0" brushRef="#br0" timeOffset="91304.9354">14373 13228 1037 0,'0'0'13'0,"85"43"-7"16,-40-11 25-16,-9 8 29 15,-8 6-8-15,-6 1-15 0,-8 3-21 16,-8-2 12 0,-6-5-3-16,-2 0 8 0,-17-4-14 15,-10-7-13-15,-2-4 7 16,-3-8-11-16,-5-6-1 15,5-2 6-15,1 0-7 16,6-6-58-16,10-3-210 16,7-3-505-1</inkml:trace>
  <inkml:trace contextRef="#ctx0" brushRef="#br0" timeOffset="91869.7937">15183 13366 266 0,'0'0'861'16,"0"0"-784"-16,0 0-72 15,100-22 83-15,-57 17 1 0,-1 2-52 16,0 1-31-16,-4 2-6 16,-6 0-3-16,-8 0-85 15,-9 0-85-15,-12 6-112 16,-3 0-236-16</inkml:trace>
  <inkml:trace contextRef="#ctx0" brushRef="#br0" timeOffset="92041.1232">15255 13491 905 0,'0'0'82'15,"0"0"80"-15,0 0-27 16,121 6-64-16,-72-6-46 0,-1 0-18 15,-5 0-7-15,-6 0-33 16,-9 0-143-16,-12 0-197 16</inkml:trace>
  <inkml:trace contextRef="#ctx0" brushRef="#br0" timeOffset="93073.0481">16406 13136 921 0,'0'0'96'0,"0"0"-81"16,0 0 18-16,0 0 28 31,0 0-21-31,-92-8-15 16,63 28-19-16,1 10 8 0,1 4 4 15,4 7-4-15,4 3 8 16,8-1-6-16,9 1-8 15,2-3 3-15,13-6-10 16,20-5 7-16,8-8-6 16,8-7-2-16,0-8-16 15,-3-7-35-15,-11 0 19 16,-12-6 27-16,-12-10 5 16,-11-3 1-16,0-4 11 15,-11 0 1-15,-17 1 22 0,-6 4-13 16,-6 5-6-16,1 6 10 15,5 7-22-15,8 0-3 16,11 6-1-16,8 10-4 16,7 4 4-16,9 1-91 15,23-2-86-15,12-6-154 16</inkml:trace>
  <inkml:trace contextRef="#ctx0" brushRef="#br0" timeOffset="93345.1872">16814 13346 1037 0,'0'0'110'0,"0"0"-101"15,119-2 1-15,-65-1 64 16,-2 2-12-16,0-2-37 16,-5 0-23-16,-9-1-2 15,-7 1 0-15,-9-3-47 16,-11-1-65-16,-8-2-116 16,-3-2-59-16</inkml:trace>
  <inkml:trace contextRef="#ctx0" brushRef="#br0" timeOffset="93552.2537">17003 13153 980 0,'0'0'167'16,"0"0"-125"-16,0 0-12 16,0 0 16-16,0 0 50 0,0 0-16 15,-3 97-40-15,14-57-25 16,2 3-9-16,-1-2 0 15,0 0-12-15,-5-1-1 16,-2-4-102-16,-2-6-60 16,-3-7-189-16</inkml:trace>
  <inkml:trace contextRef="#ctx0" brushRef="#br0" timeOffset="94802.9259">17548 13147 882 0,'0'0'108'0,"0"0"-76"0,0 0 42 32,0 0 35-32,0 0-66 15,0 0-19-15,119-10-5 0,-79 10-5 16,-2 0 11-1,-8 0-25-15,-10 0 0 0,-9 0 0 16,-6 0-31-16,-5 0-88 16,-10 3-74-16,-19-3-76 15</inkml:trace>
  <inkml:trace contextRef="#ctx0" brushRef="#br0" timeOffset="95227.4531">17528 13141 886 0,'0'0'148'0,"0"0"-147"16,0 0-1-16,0 0 0 15,0 0 18-15,0 0 2 16,-42 54-19-16,38-34 1 15,2-2 0-15,2 1 3 16,0-6-3-16,2 0-2 16,12-1 3-16,5-5 0 15,2 3 3-15,4-5-5 0,2 1 0 16,-2 1 1-16,-1 1-2 16,-7 2 0-16,-4-1 2 15,-7 1-5-15,-4 0 7 16,-2-2-1-16,-2 2 19 15,-17-2 23-15,-5-1 16 16,-3-3-4-16,-9-2-21 16,0-2-1-16,1 0-24 15,6 0-9-15,7 0-2 16,13 0-45-16,9-6-195 16,12-6-509-16</inkml:trace>
  <inkml:trace contextRef="#ctx0" brushRef="#br0" timeOffset="95737.0981">18013 13095 826 0,'0'0'506'16,"0"0"-458"-16,0 0-48 15,0 0 0-15,0 0-3 16,0 0 5-16,5 86-3 15,-5-52 1-15,-12-2 0 16,-5-4-2-16,2-3 3 0,2-6-1 16,3-4 0-1,5-3 0-15,3-6 0 0,2-2 0 16,0 0 1-16,10 0 6 16,12-2-5-16,9-2 5 15,4 4-7-15,2-2-3 16,-1-2 2-16,-3 0-6 0,-7 0 7 15,-5 0-1 1,-9-3 3-16,-6-6-1 0,-4-4 8 16,-2 2-5-16,0-2-1 15,-12 1-3-15,-7-2 3 32,-3 4-5-32,-3 1 2 15,6 2 0-15,7 2 0 16,4 5-1-16,7 0-2 0,-1 0 0 15,2 2 1-15,0 13 2 16,0 5 0-16,0 4 20 0,14 2 19 16,3 4-9-16,-1-1-14 15,0 0-16-15,-4 2 4 16,-3 1-8-16,-3-2-19 16,-6-5-112-16,0-8-174 15</inkml:trace>
  <inkml:trace contextRef="#ctx0" brushRef="#br0" timeOffset="98153.2205">8802 14943 421 0,'0'0'230'0,"0"0"-167"16,0 0 1-16,0 0 42 15,88-14 6-15,-79-2-7 16,-6 1-10-16,-3-3-44 15,0 0 12-15,0-3-30 16,-12 2-1-16,-9 4-9 16,-4 4-11-16,-3 4 1 15,-7 5-7-15,-4 2-4 16,-7 0-4-16,-2 14 2 16,2 8 0-16,4 7 0 15,8 2-2-15,6 5 0 16,5 4 2-16,11-1 0 15,6 0-2-15,6-3 5 16,0-3-3-16,14-5 1 0,16-8 5 16,10-6-4-16,9-8-2 15,5-6 0-15,0 0-2 16,-2-5-6-16,-5-13-13 16,-9-6 0-16,-10-3 11 15,-8-5 10-15,-10-1 0 16,-7-4 1-16,-3-2 4 0,0 1-5 31,-13 3 16-31,-1 5 12 16,2 10-4-16,2 9-2 15,5 9 1-15,2 2-9 0,2 7-14 16,-1 13-9-16,1 10 7 16,1 3 2-16,0 5 0 15,4-1 1-15,10 0-1 16,8-4-2-16,5-1-4 15,12-6-79-15,5-2-46 0,3-12-146 16</inkml:trace>
  <inkml:trace contextRef="#ctx0" brushRef="#br0" timeOffset="98404.3774">9542 14797 339 0,'0'0'822'16,"0"0"-768"-16,79-6-54 15,-37 6 5-15,0 0 23 16,1 0-28-16,-4 0-1 15,-11 5-85-15,-13 0-174 16,-15 2-283-16</inkml:trace>
  <inkml:trace contextRef="#ctx0" brushRef="#br0" timeOffset="98582.1855">9542 14961 690 0,'0'0'106'0,"0"0"-14"16,0 0 64-16,0 0 4 15,102 10-75-15,-58-10-37 16,1 0-26-16,4 0-19 0,-7-3-3 16,-3 0-50-16,-11 0-78 15,-9 0-185-15,-9 0-546 16</inkml:trace>
  <inkml:trace contextRef="#ctx0" brushRef="#br0" timeOffset="100656.0631">10738 14634 844 0,'0'0'113'15,"0"0"-41"-15,0 0 6 16,0 0 9-16,0 0-43 15,0 0-17-15,-83-61-15 0,58 65-9 16,-4 12-1 0,1 9-2-16,1 9 6 0,6 3 3 15,3 7-5-15,8 4-2 16,5-2 2-16,5-5-2 16,0-4 4-16,11-11-5 15,16-5 2-15,9-7-2 16,7-6-1-16,8-5-20 15,-4-3-21-15,-8 0 2 16,-12-11 29-16,-14-4 4 16,-11-5 6-16,-2 0 8 15,-5-1-8-15,-21 1 22 16,-9 2-3-16,-2 3 11 16,-1 8 7-16,9 6-21 15,6 1-5-15,8 1-11 0,8 13-1 16,7 2-1-16,0 3-7 15,21-1-91-15,15-3-56 16,4-2-129-16</inkml:trace>
  <inkml:trace contextRef="#ctx0" brushRef="#br0" timeOffset="101072.3534">11110 14640 862 0,'0'0'59'0,"0"0"-54"16,0 0-1-16,0 0 56 16,0 0-30-16,0 0 10 15,-66 57-28-15,58-27 2 16,3-1-2-16,5 4-6 15,0 0 1-15,0-1 3 16,16-4-6-16,7-8 2 0,12-7 5 16,4-5-10-16,6-4 9 15,3-4-9-15,-3 0 1 16,-7-18 4-16,-12-3 0 16,-10-4 4-16,-10-4 40 15,-6 0 3-15,0 1-15 0,-13 1-8 0,-11 4 1 16,-6 3-13-16,-1 4-12 31,1 12-3-31,3 4-3 16,8 0 0-16,10 10-10 15,7 11-113-15,2 4-40 0,16-2-132 16</inkml:trace>
  <inkml:trace contextRef="#ctx0" brushRef="#br0" timeOffset="102323.1009">12210 14641 54 0,'0'0'797'16,"0"0"-735"-16,0 0-22 15,-84-20 46-15,65 20-12 16,-2 6-39-16,4 13-22 16,4 3-6-16,6 1-7 15,5 4 8-15,2-2 5 16,0 0-12-16,12-3 7 16,7-4-8-16,7-3 4 15,5-5-2-15,2-4-2 16,4-5-86-16,3-1-48 0,-1 0-65 15,-3-7-33 1,-9-12 79-16,-8-4 153 0,-8-2 40 16,-7-4 116-16,-4 3-34 15,0 4-12-15,0 1 10 16,-3 5-1-16,0 7-13 16,2 3-60-16,1 5-1 15,0 1-12-15,0 0-29 16,0 0-4-16,9 12-9 15,3 5 6-15,1 5 3 16,-1-1 0-16,0 1-2 16,-3 2 5-16,-2-7-3 15,-2-1 0-15,2-7-3 0,-4-6 1 16,0-3-14-16,0 0 16 0,2-2 8 16,1-12 0-1,1-5-3-15,0-4-4 0,-2 3 2 16,4-2 6-16,0 3-3 15,3 1 22-15,-2 8 13 16,2 2-18-16,-3 7-12 16,2 1-11-16,0 0-4 15,3 12-1-15,-2 8-6 16,0 2 10 0,-2 2-6-16,-2-4-7 15,2 0-14-15,-1-4-8 16,0-3-11-16,3-6 7 15,-3-7-4-15,0 0 29 0,0 0 15 16,0-16 5-16,-2-1-1 16,1-4 7-16,1 1-2 15,-3 1 22-15,0 4 10 16,-3 6 4-16,0 4 22 16,0 4-24-16,0 1-27 15,2 0-16-15,3 3-19 16,1 11 18-16,4 2-2 15,-1-1-1-15,2 0 1 16,2 2-12-16,6-5-56 16,1 2-25-16,2-5-56 15,-1-8-55-15,-5-1-135 0</inkml:trace>
  <inkml:trace contextRef="#ctx0" brushRef="#br0" timeOffset="102553.773">13039 14646 516 0,'0'0'245'0,"0"0"-141"15,15-94-2-15,-10 69 24 16,-5 10 5-16,0 6-2 0,0 8-57 16,0 1-44-16,0 6-28 15,0 20-14-15,0 13 13 16,0 12 1-16,-5 8 0 16,-3 4 0-16,-3 5 3 15,2-3-6-15,1-5 3 16,-2-9-3-16,10-8-5 15,0-8-77 1,0-9-19-16,0-4-25 16,13-9-68-16,4-8-90 15</inkml:trace>
  <inkml:trace contextRef="#ctx0" brushRef="#br0" timeOffset="102892.772">13488 14821 873 0,'0'0'91'16,"0"0"-25"-16,0 0-55 15,-86-50 23-15,59 50 0 0,2 6-26 16,5 14-7-16,8 5-1 16,8 0-6-16,4 0 3 15,0-4-2-15,16 1-3 16,4-4 3-16,2 1-4 15,-1 0-6-15,-6-4 14 16,-4-3 0-16,-3 1-6 16,-6-3 9-16,-2 0-2 0,0-4 7 15,0-2 11-15,-10 0 35 16,-12-4 44-16,-8 0-21 16,-7 0-29-16,0-8-25 15,1 0-17-15,7 0 1 16,10 2-6-16,12 0-42 0,7-1-122 15,6-4-193-15</inkml:trace>
  <inkml:trace contextRef="#ctx0" brushRef="#br0" timeOffset="103373.0743">13630 14639 995 0,'0'0'42'0,"0"0"0"16,0 0-12-16,0 0 35 15,0 0-19-15,0 0-40 16,65-34-6-16,-46 45-1 0,-5 2-4 16,-5 2 1-16,-6 2-1 15,-3 3 5-15,0 3-1 16,-4 0 2-16,-10-3-4 16,1-1 2-16,2-4 1 15,5-5-3-15,5-4 4 16,1-1-1-16,0-3 0 0,9-1 3 15,19-1 9-15,7 0 6 16,7 0 4-16,7-3 7 16,0-2 2-16,8 1 1 15,7 1-10-15,-1 3-6 16,-7-1 20-16,-11 1-36 16,-21 0 1-16,-12 0-3 15,-11 0-2-15,-1 0-147 16,-13 1-117-16,-8 5-539 15</inkml:trace>
  <inkml:trace contextRef="#ctx0" brushRef="#br0" timeOffset="110519.578">14799 14608 1007 0,'0'0'69'0,"0"0"-46"15,0 0 113-15,0 0-14 16,0 0-44-16,0 0-40 16,0 0-23-16,17-12 1 15,11 7-15-15,7-3 6 16,4 2-3-16,2 1 1 16,0 1-10-16,-6 2 5 0,-3 2-23 15,-5 0-76-15,-8 0-85 16,-9 3-95-16,-10 3-183 15</inkml:trace>
  <inkml:trace contextRef="#ctx0" brushRef="#br0" timeOffset="110700.4174">14892 14708 506 0,'0'0'519'0,"0"0"-462"16,0 0-27-1,0 0 99-15,0 0-16 16,95-7-67-16,-56 3-45 16,3 0-1-16,3 2 0 15,-3 0-89-15,-2-2-80 0,-8-2-237 16</inkml:trace>
  <inkml:trace contextRef="#ctx0" brushRef="#br0" timeOffset="111602.2896">16360 14489 871 0,'0'0'38'0,"0"0"7"16,0 0 52-16,0 0 7 15,0 0-51-15,-89-37-35 16,66 37-7-16,-1 0-4 0,1 13-7 15,-1 5 16 1,3 1-14-16,1 6 7 0,4 3 7 16,6 2-14-16,7 0 3 15,3-4-5-15,1-1 3 16,21-4 4-16,8-4-4 16,8-7-1-16,-1-6 1 15,0-4 2-15,-7 0-3 16,-6-10 0-16,-6-7-1 0,-9-6 16 0,-6-1 4 15,-3-4 16-15,0-3-2 32,-14 1-22-32,-7 3 2 15,2 8-15-15,2 6 3 16,3 8-8-16,6 5-8 16,2 0-95-16,6 8-104 0,0 7-184 15</inkml:trace>
  <inkml:trace contextRef="#ctx0" brushRef="#br0" timeOffset="111780.4437">16547 14572 1243 0,'0'0'34'0,"0"0"-28"16,0 0-5-16,0 0-1 15,0 0-41-15,0 0-271 0,3-17-249 16</inkml:trace>
  <inkml:trace contextRef="#ctx0" brushRef="#br0" timeOffset="112242.2369">16967 14422 1021 0,'0'0'32'0,"0"0"-26"16,0 0 6-16,0 0 40 15,0 0-10-15,-95 21-31 16,74 1-4-16,4 4-1 0,3 5-6 15,6 2 19 1,5 1-18-16,3-5 2 0,0 0 4 16,14-5-2-16,8-4-3 15,6-4-2-15,8-8 0 16,3-5-5-16,1-3-27 16,-7 0-2-16,-10-6 32 15,-12-7 2-15,-8-2 15 16,-3-3 20-16,0 4-7 15,-20 1 14-15,-7 3-16 16,-9 3-6-16,-1 7 1 31,2 0-20-31,4 0 4 0,9 14-4 16,8 2 1-16,5 3-4 16,9 1-4-16,3 0-90 15,24-4-29-15,10-6-121 16,2-6-342-16</inkml:trace>
  <inkml:trace contextRef="#ctx0" brushRef="#br0" timeOffset="112535.6818">17569 14459 978 0,'0'0'51'0,"0"0"-40"15,0 0 55-15,-89-1 9 16,75 16-47-16,5 8-18 0,4 3-9 16,4 1 26-16,1-1-14 15,1-2 2-15,16-2-1 16,8-7-10-16,3-4-8 15,7-3-22-15,1-5-87 0,0-3-59 16,-4 0-167-16</inkml:trace>
  <inkml:trace contextRef="#ctx0" brushRef="#br0" timeOffset="113100.3663">17739 14430 897 0,'0'0'84'0,"0"0"-41"15,0 0 11-15,0 0-13 16,0 0 9-16,0 0-6 16,34 53-38-16,-21-28 3 15,-2 0-9-15,-1-3 1 16,1 0-3-16,-4-6 2 16,-2-5 0-16,-2-6-5 15,0-5-26-15,0 0 31 16,1 0 8-16,2-10-5 0,2-4 3 15,1-3-5-15,0 1-1 16,1-2 1-16,-1 0 4 16,-1 5-3-16,-2 5 14 31,-1 2 22-31,-2 6 5 0,2 0-21 0,1 0-22 31,1 13-4-31,2 7-7 16,-1 1 10-16,-2 1-3 0,0-4 2 15,0-2-5-15,2-4-7 16,1-2-31-16,2-5 11 16,5-5-8-16,-4 0 0 15,1 0 17-15,-2-11 25 16,-2-7 6-16,0-1-4 16,-3-1 7-16,-2 3 27 0,1 4 36 15,-2 7-22-15,-1 2 0 0,1 4-12 16,1 0-16-16,0 0-22 15,2 6-5-15,2 9 2 16,-1-1 0-16,5 4 1 16,0-3 2-16,6-2-11 15,9 0-66-15,5-3-74 32,4-5-107-32,-3-5-289 0</inkml:trace>
  <inkml:trace contextRef="#ctx0" brushRef="#br0" timeOffset="113319.2864">18424 14368 992 0,'0'0'142'0,"0"0"-16"16,0 0-4-16,0 0-38 16,0 0-80-16,0 0-1 15,0 0-3-15,0 87 7 16,0-32-4-16,0 4 3 15,0 1-6-15,-5 2 0 0,-6-1-1 16,0-4-4-16,0-7-77 16,5-10-26-16,6-10-49 15,0-16-81-15,5-8-236 16</inkml:trace>
  <inkml:trace contextRef="#ctx0" brushRef="#br0" timeOffset="113637.2851">18643 14615 917 0,'0'0'65'0,"0"0"-64"16,0 0 22-16,0 0 9 16,0 0-24-16,0 0-8 15,-72 89 4-15,93-64 0 16,2 0-4-16,0 0 0 15,-2-7 3-15,-4 1-2 16,-2-2 14-16,-5-4 44 0,-4-3 1 16,-3-4-10-16,-3-4-5 15,0 0-17-15,-19-2 17 16,-14 2 21-16,-9-2-19 16,-3 0-35-16,6 0-9 15,8 0-1-15,9-4-2 16,11 0-71-16,11-2-156 15,0-5-305-15</inkml:trace>
  <inkml:trace contextRef="#ctx0" brushRef="#br0" timeOffset="114038.4474">18950 14561 1085 0,'0'0'42'0,"0"0"-40"16,0 0-2-16,0 0 9 16,97 5 16-16,-79 8-15 15,-7-1-10-15,-6 2 2 0,-5-3-3 16,-1 2 2-16,-17-2 7 15,-6 1 4-15,5-3 3 16,2-2 15-16,8-1-11 16,9 0-8-16,0-1 13 15,20 1 20-15,17 0 44 16,8-4-21-16,4-2-26 16,-4 0 11-16,1 0-27 15,-1 0 0-15,-5 0-13 0,-11 0-9 16,-13 0-6-16,-13 0-3 15,-3 0-82-15,-9 0-166 16,-20 0-284-16</inkml:trace>
  <inkml:trace contextRef="#ctx0" brushRef="#br0" timeOffset="122053.3594">1594 16547 1030 0,'0'0'32'0,"0"0"-30"15,0 0 0-15,0 0-4 16,0 0 0-16,0 0-5 0,0 0 6 16,8 57 1-1,-2-28 0-15,-6 3-1 0,3-1 4 16,-3-1-3-16,0-2 0 15,3-6-1-15,-3-3 1 16,2-5 0-16,-2-7 0 16,0-5 1-16,2-2-1 15,-2 0 0-15,2 0 11 0,-1-10-10 16,1-9 1-16,1 1-2 16,1-4 0-16,2 2 5 15,2 0-2-15,2 1 0 16,-2 4 29-16,1 5-15 15,-3 4-7 1,2 3-10-16,0 3-2 0,1 0 0 16,4 9-3-16,-2 7 2 15,-5 3 2-15,0 3-5 16,-6-1 6-16,0-2 0 16,0-2-3-16,0-4 2 15,-6-4 2-15,-3-4 1 16,-3-3 14-16,-6-1 13 15,-1-1 18-15,-4 0-30 16,2 0-13-16,-1-4-8 16,2-3 2-16,4 0-129 15,10-5-157-15</inkml:trace>
  <inkml:trace contextRef="#ctx0" brushRef="#br0" timeOffset="122386.9531">1945 16423 919 0,'0'0'48'0,"0"0"-48"15,107 43 13-15,-75-11 64 0,-8 4-2 16,0 4-38-16,-8 4-16 16,-13 1-6-16,-3-2-13 15,0-7 3-15,-21-3-3 16,-10-6-1-16,-8-5 11 16,-7-3-9-16,-5-7 1 15,-3 0-4-15,-1-5-115 16,10-4-84-16,4-3-254 15</inkml:trace>
  <inkml:trace contextRef="#ctx0" brushRef="#br0" timeOffset="127499.2424">4018 16673 989 0,'0'0'90'15,"0"0"-58"-15,0 0 38 16,13-92 15-16,-13 67-7 16,-13 3-43-16,-7 0-3 15,-7 6-16-15,-4 3-14 31,-7 6 10-31,-6 7-8 16,-1 0-2-16,-1 3-2 0,4 14-1 16,9 5-6-16,11 3 4 15,11 3 2-15,11-6-4 16,0-1 5-16,9-1 0 16,20-5 6-16,8-3-3 0,6-8 4 15,5-4-7-15,-2 0 1 16,-4-3-6-16,-5-13 1 15,-5-7-3-15,-7-7-7 16,-6-2-13-16,-7-12 12 16,-7-1 8-16,-2-4 7 15,-3-2 0-15,0-2 3 16,0 4 3-16,-8 5 29 16,2 8-11-16,0 7 15 15,0 12-8-15,2 6-2 16,4 8 21-16,0 3-32 15,0 0-14-15,0 1-4 0,0 20-21 16,4 12 19-16,7 11 2 16,-1 7 0-16,-2 5-1 15,4 4 2-15,-3-1 1 16,0-2-2-16,1-1-4 16,-4-4-38-16,3-7-60 15,-4-4-67-15,-1-13-58 16,-3-8-194-16</inkml:trace>
  <inkml:trace contextRef="#ctx0" brushRef="#br0" timeOffset="128076.3217">4571 16343 877 0,'0'0'31'16,"0"0"-9"-16,0 0-5 15,0 0 43-15,-103-31 7 32,73 32-37-32,0 15-28 15,5 4 5-15,7-1-7 0,8 1 0 16,8-3-1-16,2-1 5 15,6-2-6-15,15-1 2 16,9-3 0-16,3-3 2 16,-2 0-1-16,-3-2 0 15,1 4-1-15,-7 1 0 16,0 0-1-16,-7 4 1 16,-4 0-1-16,-7 0-2 15,-4-1 5-15,0-1-2 16,-13-1 17-16,-11-1 31 0,-10-3 5 15,-7-4 4-15,-5-1-12 16,1-2-11-16,5 0-31 16,3 0-2-16,6 0-1 15,6 5-99-15,6 0-127 16,7-3-515-16</inkml:trace>
  <inkml:trace contextRef="#ctx0" brushRef="#br0" timeOffset="128437.4354">3667 16904 1175 0,'0'0'35'15,"0"0"-35"-15,0 0 0 16,92 0 58-16,-5 0-21 16,22 0-13-16,23-3-3 15,9-3 7-15,-1-2 3 16,-6 0-7-16,-11 0-1 15,-18-1-3-15,-22 2-17 16,-24 3 0-16,-26 1-3 0,-27 0-93 16,-6 3-65-16,-34 0-223 15</inkml:trace>
  <inkml:trace contextRef="#ctx0" brushRef="#br0" timeOffset="129197.4036">4067 17272 1074 0,'0'0'82'0,"0"0"-78"16,0 0 40-16,-85-68 23 15,44 58-11-15,-2 8-17 16,-2 2-30-16,3 0 9 15,8 7-2-15,10 9-11 16,8 3-4-16,10 2-1 16,6 1 5-16,0-1-2 0,13-1 1 15,13-4-1-15,14-3 3 32,-1-4-3-32,1-7 2 15,-4-2-5-15,-6 0-8 0,-6-13 6 16,-5-7 2-1,-7-1-17-15,0-6 14 0,-6-5-7 16,-3-4 7-16,-2-3-1 16,-1-5-3-16,2-1 7 15,-1 4 1-15,-1 3 1 16,2 13 31-16,-2 6-13 16,0 9 29-16,1 4 10 15,-1 6-28-15,3 0-19 16,2 2-12-16,2 21-9 15,2 8 1-15,-1 10 6 16,-1 4 2-16,2 2 0 16,-3-2-6-16,3-4 5 0,4-3-74 15,1-6-48-15,2-13-96 16,-1-7-228-16</inkml:trace>
  <inkml:trace contextRef="#ctx0" brushRef="#br0" timeOffset="129489.1084">4319 16987 1146 0,'0'0'38'16,"0"0"-38"-16,0 0-13 15,0 0 13 1,0 0 0-16,49 106 9 0,-40-66-7 0,-1-3-2 15,-1-3 0-15,-3-7 3 16,2-4 2-16,0-5 7 16,6-6-6-16,0-2 12 0,3-6-17 15,3-1 6-15,7-3 6 16,2 0-13-16,1 0-2 16,-5-1-125-16,-5-11-91 15,-11-2-220-15</inkml:trace>
  <inkml:trace contextRef="#ctx0" brushRef="#br0" timeOffset="129665.1508">4214 17156 1152 0,'0'0'116'15,"0"0"-99"-15,0 0 10 0,0 0 32 16,99-13-51-1,-44 12-8-15,3 1-62 0,2-7-153 16,-12-5-265-16</inkml:trace>
  <inkml:trace contextRef="#ctx0" brushRef="#br0" timeOffset="130139.8036">5360 16727 1164 0,'0'0'80'0,"0"0"-58"15,0 0 77-15,0 0-11 16,0 0-39-16,0 0-37 16,112-42-8-16,-66 42-3 15,0 0-1-15,-4 0 0 16,-9 0-49-16,-9 0-73 0,-18 4-96 15,-6 3-141-15</inkml:trace>
  <inkml:trace contextRef="#ctx0" brushRef="#br0" timeOffset="130325.1765">5311 16893 154 0,'0'0'874'0,"0"0"-836"16,0 0 89-16,0 0 27 15,113 12-60-15,-62-12-40 16,4-1-48-16,2-5-5 16,-6-1-1-16,-12 1-71 15,-11 0-76-15,-12-2-131 16,-13 2-325-16</inkml:trace>
  <inkml:trace contextRef="#ctx0" brushRef="#br0" timeOffset="132019.7956">6460 16648 845 0,'0'0'149'0,"0"0"-92"0,0 0 46 15,0 0-16 1,-15-83-3-16,25 67-5 0,13 4-52 16,7 4-14-16,8 0 2 15,1 5-13-15,3 3 7 16,-6 0-9-16,-6 7 1 16,-8 10-4-16,-6 2 2 15,-8 1 1-15,-8 5-1 16,0-1-7-16,-5 0 6 0,-14-5-19 15,0-2-3-15,-1-5 9 16,8-5 0-16,5-4 7 16,4-3-3-16,3 0-7 0,0 0 17 31,0 0 0-31,10 0-10 16,8 0 1-16,7 0 3 0,-1 0 4 15,0 0 3-15,0 10-5 16,0-1 1-16,-9 6 3 15,-5-2-7-15,-8 4 8 16,-2 0-12-16,-5-1 8 16,-16-2 1-16,-7-4 2 15,0-1 1-15,-4-8 7 16,1-1 28-16,0 0 5 0,1 0-20 16,6-1-6-16,4-7-8 15,4 1-6-15,9 0-23 0,7-1-136 16,0-5-302-1</inkml:trace>
  <inkml:trace contextRef="#ctx0" brushRef="#br0" timeOffset="132254.8263">7149 16738 1202 0,'0'0'58'0,"96"-14"-54"15,-37 7 1-15,4 2 73 16,0-1-29-16,-4 4-38 16,-4 0-8-16,-8-1-6 15,-10 2 1-15,-13-1-77 16,-9-2-63-16,-14-2-161 0</inkml:trace>
  <inkml:trace contextRef="#ctx0" brushRef="#br0" timeOffset="132489.1493">7394 16551 1132 0,'0'0'99'15,"0"0"-99"-15,0 0 0 0,0 0 0 16,0 0 87 0,-2 72-34-16,11-39-27 0,3 3-17 15,3-1-1-15,1 0-7 16,1-2 7-16,-1-6-16 16,-1-5-3-16,1-4-93 15,1-6-64-15,1-5-176 16</inkml:trace>
  <inkml:trace contextRef="#ctx0" brushRef="#br0" timeOffset="132951.506">8068 16525 928 0,'0'0'10'0,"0"0"-9"15,0 0 5-15,0 0 70 32,-91 22 2-32,66 4-35 0,-2 5-21 0,9 5 6 31,5-3-8-31,5 0-1 15,8 1-8-15,0-6-9 0,18-5 2 16,6-5 1 0,11-5-5-16,3-6 5 0,1-5-5 15,-8-2-11-15,-3 0 6 16,-14-8 1-16,-4-6 4 16,-10-2 0-16,0-1 1 15,-16 2 1-15,-12 2 3 16,-8 3 5-16,-6 6 8 15,-1 4-13-15,4 0 2 0,11 6-7 16,9 10 3-16,11 3-9 16,8 1 6-16,0-3-39 15,22-2-114-15,11-6-150 16</inkml:trace>
  <inkml:trace contextRef="#ctx0" brushRef="#br0" timeOffset="133315.24">8422 16409 1089 0,'0'0'49'0,"0"0"-49"16,0 0 0-16,0 0 0 15,0 0 0-15,0 0 42 16,13 96-33-16,-7-53-2 16,-1 2-3-16,-5-1 0 15,0-4-4-15,0 0 0 16,0-6 0-16,4-4 1 0,5-7 2 16,1-5-3-1,1-4 4-15,7-6 3 0,-3-1-7 16,1-7 1-16,5 0 3 15,-5 0 6-15,2 0-8 16,-3-8-1-16,0-4-1 16,-1-1-72-16,-4-4-63 15,0-3-180-15</inkml:trace>
  <inkml:trace contextRef="#ctx0" brushRef="#br0" timeOffset="133502.2611">8310 16663 1034 0,'0'0'86'0,"0"0"-79"0,0 0-4 16,0 0-3-16,91-40-5 15,-51 31-167-15,2-1-329 16</inkml:trace>
  <inkml:trace contextRef="#ctx0" brushRef="#br0" timeOffset="133845.9337">8883 16677 1157 0,'0'0'56'16,"0"0"-50"-16,0 0 32 15,121-1 58-15,-78-2-54 16,-3-1-32-16,-1 2-6 16,-6-3-2-16,-3-1 2 0,-4 1-8 15,-2-3-45-15,-5 1-88 16,-8-6-132-16,-5-4-324 16</inkml:trace>
  <inkml:trace contextRef="#ctx0" brushRef="#br0" timeOffset="134033.6475">9062 16518 1010 0,'0'0'157'0,"0"0"-140"16,0 0-9-16,0 0 84 15,36 82-37-15,-22-52-26 0,-3 1-29 16,-5 1 0-16,1 1 0 15,-7-1-67-15,0-5-94 16,0-6-223-16</inkml:trace>
  <inkml:trace contextRef="#ctx0" brushRef="#br0" timeOffset="135002.7476">9878 16548 844 0,'0'0'50'0,"0"0"-9"15,0 0 31-15,-112-58-3 16,76 54-3-16,3 4-51 15,5 0-5-15,6 10-10 16,6 8 3-16,10 5 1 0,6 1-4 16,0-2 2-16,11 1 3 15,16-5 2-15,9-2-8 16,6-7 1-16,2-4-23 0,-8-5-8 16,-5 0-6-16,-10-11 29 15,-10-6 8-15,-10-5-4 16,-1-2 4-16,0 0-2 15,-12 2 6-15,-4 2 38 16,1 4-2-16,3 8-20 16,3 4-1-16,6 4-19 15,3 0 0-15,0 15-5 16,0 11 3 0,17 5-1-16,2 4 3 0,0 2-27 15,-4 0 18 1,-7 0-9-16,-7-4 9 0,-1-1 7 15,-1-3-1-15,-17-7 0 16,-6-4 6-16,-6-5-2 16,-4-6 12-16,-4-7 16 0,-2 0 15 15,1 0-5-15,8-10-7 16,6-4 14-16,10 0-36 16,10 0-7-16,5-1-6 15,12-3-160-15,21-3-221 16</inkml:trace>
  <inkml:trace contextRef="#ctx0" brushRef="#br0" timeOffset="135310.2759">10176 16449 1091 0,'0'0'35'0,"0"0"-35"32,0 0-5-32,0 0 5 0,0 0 26 15,10 93-7-15,-10-56-2 16,0 0-16-16,-1-4 5 16,-4-1 15-16,0-3-20 15,2-3 20-15,3-7-15 16,0-5-3-16,0-2 1 15,0-6 0-15,13-1 7 16,5-2 8-16,3-3-18 16,4 0-1-16,0 0-2 15,-3-8-115-15,-6-6-128 0</inkml:trace>
  <inkml:trace contextRef="#ctx0" brushRef="#br0" timeOffset="135482.6318">10034 16621 1105 0,'0'0'120'0,"0"0"-112"0,81-27-1 16,-38 19 34-16,-1 1-41 16,1-1-35-16,-6-7-201 15,-4-1-498-15</inkml:trace>
  <inkml:trace contextRef="#ctx0" brushRef="#br0" timeOffset="135833.6122">10510 16343 811 0,'0'0'264'16,"0"0"-220"-16,0 0-30 15,0 0 22-15,0 0 1 16,88-8-32-16,-83 28-2 16,-5 5-5-16,-3 3 2 15,-19 3 0-15,-3-2-1 16,2-1 0-16,5-7 1 0,9-4-1 16,9-3 4-1,1-1 5-15,29-6 49 0,14-2 16 16,11-4-24-16,4-1-27 15,1 0-3-15,-2 0-11 16,-3 0-3-16,0 0-10 16,-10 0-2-16,-16 0-107 15,-25 3-94-15,-8-3-215 0</inkml:trace>
  <inkml:trace contextRef="#ctx0" brushRef="#br0" timeOffset="136682.405">8329 16669 804 0,'0'0'64'0,"0"0"-29"16,0 0 66-16,0 0-15 15,0 0 1-15,0 0-55 16,-7-15-8-16,21 10-18 16,3-1 20-16,2 0 11 15,5-1 2-15,-1 1 4 16,4 0 2-16,-2 0-32 0,-3 4 0 15,-2 0-13-15,-4 2 0 16,2 0-3-16,-5 0-42 16,-2 0-82-16,-8 0-114 15,-3 0-356-15</inkml:trace>
  <inkml:trace contextRef="#ctx0" brushRef="#br0" timeOffset="140409.716">21436 7240 757 0,'0'0'313'0,"0"0"-262"15,0 0 13-15,-48-77 18 16,22 58 5-16,-3 4-30 16,-6 2-26-16,-5 7 5 0,-2 6-24 15,-2 0-12 1,0 9 13-16,7 14-7 0,7 4 0 16,8 3-5-16,10 0 3 15,10-2-4-15,2-1 0 16,12-5-4-16,18-2 2 15,12-5 2-15,7-12-30 16,2-3-29-16,-3-2-19 16,-7-21 22-16,-8-7 37 0,-9-6 8 15,-6-8 9-15,-7-5 2 32,-8-8 0-32,-3-12 8 15,0 2 17-15,-11 2 21 16,-6 8 7-16,0 10 13 15,-1 8-17-15,3 8-18 0,4 8 8 16,3 10-3-16,5 7-16 0,3 6 6 16,0 0-26-16,0 5-11 15,0 23 11-15,6 16-6 16,5 15 6-16,2 11 0 16,0 10 4-16,-3 1-5 0,2-3 1 15,-2-4-18 1,3-7-21-16,-3-7-64 0,3-10-38 15,0-10-52-15,-2-15-120 16,-5-15-524-16</inkml:trace>
  <inkml:trace contextRef="#ctx0" brushRef="#br0" timeOffset="140998.8503">21856 7045 1109 0,'0'0'27'16,"0"0"-26"-16,0 0-1 15,-97-5 35-15,71 20-23 16,2 4-7-16,6-1-5 16,6 3 2-16,7 0-3 0,5-5 1 15,0 0-2-15,6-4-16 16,14-1-8-16,2-1 17 16,4-3 1-16,0 0 4 15,0 2 1-15,-1 1 6 16,-2 0-1-16,-4 5-2 15,-4 0-9-15,-9 1 9 16,-6 0 0-16,0-1 0 16,-15-2 24-16,-13-7 31 15,-8-1-8-15,-3-5 28 16,0 0-42-16,2 0-7 0,10 0-22 16,5-8-4-16,8-1-6 15,14-1-123-15,0-1-155 16</inkml:trace>
  <inkml:trace contextRef="#ctx0" brushRef="#br0" timeOffset="141578.7191">22430 7044 1076 0,'0'0'110'15,"0"0"-102"-15,0 0 42 16,0 0 29-16,80-22-38 15,-40 14-24-15,5 3-16 0,-2-1 0 16,-1 2-2-16,-2-1-1 16,-7 5-61-16,-6 0-77 15,-9 0-137-15,-12 0-292 16</inkml:trace>
  <inkml:trace contextRef="#ctx0" brushRef="#br0" timeOffset="141771.3613">22469 7195 1188 0,'0'0'80'0,"0"0"-80"32,0 0 93-32,0 0-16 15,111 0-73-15,-62 0-4 16,-1-3-7-16,0 2-75 15,-6-1-46-15,-11 1-124 0,-9-2-243 16</inkml:trace>
  <inkml:trace contextRef="#ctx0" brushRef="#br0" timeOffset="143093.3724">23802 6599 1088 0,'0'0'77'16,"0"0"-76"-16,-83-15 2 15,53 15 23-15,-3 15 11 16,2 14-23-16,-1 9-8 0,7 7-3 15,7 5 3-15,6 2-2 16,11 2-2-16,1 1 4 16,10-2-1-16,14-4-2 15,14-10 5-15,7-5-8 16,9-12-49-16,1-11-130 16,-4-7-180-16</inkml:trace>
  <inkml:trace contextRef="#ctx0" brushRef="#br0" timeOffset="143692.507">24090 6713 1058 0,'0'0'59'15,"0"0"-43"-15,0 0 33 16,15-72 47-1,4 63-17-15,7 6-66 0,5 3-13 0,3 0-2 32,-1 5 2-32,-3 11-1 0,-6 4-9 0,-8 4 7 15,-11 1-4-15,-5 3-4 16,-2-5 1-16,-16-1-1 0,-2-5 8 16,1-7 2-1,5-1 0-15,5-5-3 0,4-1 3 16,4-2 1-16,1-1-1 15,0 0-5-15,6 0-8 16,13 2 5-16,2 2 1 16,3 1 5-16,-5 1-8 15,-7 2-1-15,-6 0 11 16,-6-1-5-16,0 2 6 16,0-2-1-16,-15 4 2 15,-12-3 18-15,-6-1 26 16,-2-1-2-16,0-2-11 15,4-4-9-15,6 0-4 16,10 0-15-16,7 0-4 16,8 1 0-16,2-1-128 0,25 0-191 15,7 0-437-15</inkml:trace>
  <inkml:trace contextRef="#ctx0" brushRef="#br0" timeOffset="143928.2408">24738 6806 1299 0,'0'0'90'16,"0"0"-86"-16,113-10-4 0,-60 8 24 15,3 0-1-15,1 2-14 16,-4-4-9-16,-5 0-2 15,-11 0-41-15,-9-3-60 32,-14-2-38-32,-12-2-93 15,-2-6-158-15</inkml:trace>
  <inkml:trace contextRef="#ctx0" brushRef="#br0" timeOffset="144145.4208">24933 6603 846 0,'0'0'256'0,"0"0"-191"16,0 0-51-16,0 0 20 15,0 0 3-15,0 0 29 0,-4 78-25 0,12-37 7 16,1 0-45-16,0 2 4 16,2-1-6-16,-4-2 2 15,2 0-6-15,-1-7-10 16,0-1-83-16,3-11-48 15,0-7-101-15,0-12-279 16</inkml:trace>
  <inkml:trace contextRef="#ctx0" brushRef="#br0" timeOffset="144598.5182">25459 6556 1115 0,'0'0'45'16,"0"0"-36"-16,0 0 15 16,0 0 3-16,0 0-12 15,0 0-12-15,-53 66 7 16,32-27 11-16,7 4-9 15,4 0 11-15,6-4-17 16,4 0-4-16,3-5 7 16,21-3-7-16,5-7 3 15,6-6-5-15,-1-9-30 16,2-8 4-16,-7-1 5 0,-9-3 20 16,-7-11 1-16,-10-4 8 15,-3-1 18-15,0-2 15 16,-16 1-15-16,-6 1 13 15,-8 4-20-15,-1 8-1 16,-1 4-3-16,5 3-15 16,5 0 0-16,6 10-1 15,10 8-8-15,6 1-22 16,1 3-81-16,23-4-90 16,6-6-174-16</inkml:trace>
  <inkml:trace contextRef="#ctx0" brushRef="#br0" timeOffset="144944.8673">25909 6550 1209 0,'0'0'53'0,"0"0"-53"0,0 0 9 16,0 0-9-16,0 0-1 0,0 0-1 31,6 67-1-31,4-24 1 0,-2 2 2 0,-2-1 0 16,-2-1-3-16,-1-4 7 31,1-3-4-31,1-3 0 16,2-4-4-16,4-4 4 15,2-6-12-15,4-4-1 16,4-7 11-16,2-4-17 16,3-4 8-16,-4 0 7 15,-3-8-60-15,-5-9-18 16,-4-5-100-16,-5-3-176 16</inkml:trace>
  <inkml:trace contextRef="#ctx0" brushRef="#br0" timeOffset="145101.2557">25837 6721 973 0,'0'0'139'0,"0"0"-139"16,82-2 0-16,-39 0 0 15,2 2-33-15,0-8-229 16</inkml:trace>
  <inkml:trace contextRef="#ctx0" brushRef="#br0" timeOffset="145338.2441">26471 6727 1220 0,'0'0'22'16,"0"0"-22"-16,118-18-10 15,-72 10 10-15,-2 1 1 16,-4 1-1-16,-5 2-80 16,-12-4-119-16,-10-1-93 15</inkml:trace>
  <inkml:trace contextRef="#ctx0" brushRef="#br0" timeOffset="145559.5531">26553 6498 967 0,'0'0'315'15,"0"0"-303"-15,0 0-7 16,0 0 19-16,0 0 0 15,0 0 23-15,9 99-23 16,6-52-22-16,0 4 1 0,0 1-3 16,-6-1-23-16,-5-6-124 15,-2-6-159-15</inkml:trace>
  <inkml:trace contextRef="#ctx0" brushRef="#br0" timeOffset="147291.8412">27442 6548 893 0,'0'0'87'0,"0"0"-71"16,0 0 35-16,-10-71 33 15,-2 60 6-15,2 1-12 16,-4 6-48-16,-2 0-6 15,-5 4-18-15,0 0 0 16,0 5-3-16,2 10-2 16,5 5-2-16,5 3 0 15,6 2 1-15,3 0 2 16,0-1-2-16,21-2-5 0,8-6-32 16,5-1-45-16,3-9-18 15,0-3-11-15,-4-3-16 16,-10 0 64-16,-7-13 25 15,-10-7 38-15,-6-3 39 16,0-2 12-16,0 0 58 0,-7 1-50 16,-1 5 12-16,-1 5 9 15,5 7-24-15,1 2-11 16,1 5-33-16,1 0-11 16,1 0-2-16,0 14-30 0,0 11 0 31,4 6 31-31,12 5-46 15,1 1-3-15,-1 0-10 16,-1-3 13-16,-3 2-3 16,-4-4-1-16,-7-2 13 15,-1-3 29-15,0-4 8 0,-9-4 0 16,-9-5 2-16,-5-5 37 16,-6-3 33-16,-5-6 24 15,-3 0-30-15,-1 0-5 16,4-12-12-16,7 1-19 15,8-1-17-15,8 0-11 16,11 0-4-16,0 0-103 16,15-5-167-16,22-3-459 15</inkml:trace>
  <inkml:trace contextRef="#ctx0" brushRef="#br0" timeOffset="147641.4033">27832 6407 25 0,'0'0'1229'0,"0"0"-1189"0,0 0-36 16,0 0 2-1,0 0 28-15,0 0-33 0,54 53-1 16,-37-10 4-16,-4 0-4 15,-6 2 0-15,-6-2 0 0,-1-3 1 16,0-1-1 0,0-9 2-16,-3-1-1 0,3-9-2 15,0-3 2-15,0-4-5 16,8-4 4-16,10-4-18 16,6-3 3-16,4-2-11 15,2 0-13-15,1-2 4 16,2-9-69-16,-3-3-29 15,-5-5-76-15,-6-4-270 16</inkml:trace>
  <inkml:trace contextRef="#ctx0" brushRef="#br0" timeOffset="147830.8583">27753 6574 787 0,'0'0'231'16,"0"0"-214"-16,110-5-17 16,-64 4 32-16,2 0-4 15,-5-2-28-15,-4-1-67 16,-3-6-271-16</inkml:trace>
  <inkml:trace contextRef="#ctx0" brushRef="#br0" timeOffset="148151.1858">28208 6291 1119 0,'0'0'41'0,"0"0"-26"15,0 0-5-15,0 0 4 16,0 0-14-16,89 20-1 15,-74 9-1-15,-8 3-6 16,-7 3 8-16,-10-2-7 16,-9-6-7-16,-4-5 10 0,6-8 2 15,8-4 2-15,7-2 0 16,2-4 0-16,6-1 3 31,18-2 26-31,9-1-22 16,6 0-7-16,4 0-7 15,0-3-182-15,-4-12-408 0</inkml:trace>
  <inkml:trace contextRef="#ctx0" brushRef="#br0" timeOffset="148416.756">28512 6192 1006 0,'0'0'32'16,"0"0"-29"-16,111 100-1 16,-64-46 24-16,-2 9 18 15,-3 6 0-15,-11 5-29 16,-11-3-15-16,-12-2 2 16,-8-7-3-16,-7-7 4 15,-20-11-1-15,-10-9 7 16,-5-9-9-16,0-6 5 15,1-9-4-15,8-3 1 16,12-6-2-16,10-2-119 16,11 0-164-16</inkml:trace>
  <inkml:trace contextRef="#ctx0" brushRef="#br0" timeOffset="149067.1511">29473 6698 1047 0,'0'0'47'16,"0"0"-8"-16,-24-87 27 16,6 65 3-16,-6 1-10 15,-4 5-42-15,-5 5 0 16,-1 5-11-16,-2 6-4 16,0 0 7-16,8 12-4 15,4 13-1-15,8 2-4 16,10 2 0-16,6 0-1 15,4-2 1-15,18-2 3 16,8-7 3-16,3-6-6 16,1-7-35-16,-1-5 16 15,-4 0-6-15,-4-8 15 0,-7-15 9 16,-2-4 2-16,-7-6 4 16,-3-6-5-16,-6-3 1 15,0-4 2-15,0-2-1 16,-6-1 33-16,-6 1-19 15,2 3 15-15,-4 11 3 16,5 7-6-16,2 9-13 16,3 8 10-16,1 5 6 15,3 5-19-15,-2 0-12 16,1 5-9-16,-1 19-9 16,1 14 17-16,1 10 0 15,0 6-1-15,0 7 2 0,10-2 0 16,6-2-1-16,2-4 1 15,-1-10-42-15,2-5-32 16,-2-11-43-16,0-10-63 16,-1-13-85-16,-3-4-361 15</inkml:trace>
  <inkml:trace contextRef="#ctx0" brushRef="#br0" timeOffset="149361.065">29733 6218 1064 0,'0'0'98'15,"0"0"-75"-15,0 0 3 0,0 0 26 16,0 0-52-16,0 0 0 16,0 37-3-16,0 10 3 15,0 7 0-15,0 0 0 16,4 4 0-16,-1-4 0 15,-2-4 3-15,4-3-6 16,-1-10 2-16,-1-7 1 16,4-9-1-16,-3-7 5 15,3-7-4-15,2-4 4 16,3-3-4-16,9 0-3 16,7 0-54-16,4-3-84 15,1-8-53-15,-4-5-97 16</inkml:trace>
  <inkml:trace contextRef="#ctx0" brushRef="#br0" timeOffset="149579.3538">29570 6461 1135 0,'0'0'118'15,"0"0"-108"-15,0 0 37 16,110-11 38-16,-62 9-67 16,4 2-17-16,-1-1-2 0,-9 0-27 15,-8-3-141 1,-9-4-212-16</inkml:trace>
  <inkml:trace contextRef="#ctx0" brushRef="#br0" timeOffset="151466.1336">21048 8758 1040 0,'0'0'2'16,"0"0"2"-16,-81 8-4 16,64 23 4-16,4 10-1 0,7 15 14 15,6 12-15-15,3 9 8 16,23 15-9-16,11 5 1 16,10 5 0-16,2 0 1 15,-4-3-2-15,-11-6-1 16,-15-4-5-16,-11-6-27 15,-8-13 17-15,-2-14 15 16,-18-15 8-16,-6-12-1 16,-9-14 9-16,-6-8 31 0,-3-7-16 15,2 0-8-15,6-15-18 16,7-10-5-16,14-8-92 16,11-5-200-16</inkml:trace>
  <inkml:trace contextRef="#ctx0" brushRef="#br0" timeOffset="152065.3437">22028 9226 1060 0,'0'0'22'15,"0"0"-18"-15,-88-94 93 32,57 80-17-32,-3 3 0 0,-2 11-48 0,-2 0-28 0,-2 17-4 15,4 10 0-15,11 7 0 16,7 1-4-16,13 2 8 31,5-5-3-31,13-5-1 0,19-6 4 0,14-8-9 16,1-7-1-16,0-6-39 15,-6 0 12-15,-11-15-20 16,-10-8 53-16,-10-8-2 31,-6-7 4-31,-4-8-2 16,0-6 0-16,-6 0 3 15,-8 2 24-15,0 2-2 16,2 9-1-16,0 5 9 16,1 6 9-16,2 8 16 0,-1 4-22 15,4 8-14-15,1 5 12 16,2 3-25-16,3 0 2 16,0 0-11-16,0 17-17 15,0 13 15-15,11 11 0 0,4 6 2 16,1 8-1-1,1 5 1-15,-4 6 0 0,2 0-13 16,-3-4-72-16,1-6-36 16,1-16-66-16,2-11-133 0</inkml:trace>
  <inkml:trace contextRef="#ctx0" brushRef="#br0" timeOffset="152473.4987">22291 9060 222 0,'0'0'688'16,"0"0"-688"-16,0 0-1 15,0 0 0-15,0 0 2 16,-87 39 6-16,81-13 1 15,2 3-5-15,4-4-1 16,0-1-2-16,10-3 1 0,11-7 2 16,6 1-3-16,0-5-21 15,0-4 14-15,-2 1-10 16,-3 0 13-16,-4 0 4 16,-1 0-3-16,-7 0 2 15,-5 1 2-15,-5-1 2 16,0 0 30-16,-5 3 19 15,-13-3 36-15,-6 0 5 16,-6-3-23-16,-2-1-3 16,-3-2-26-16,1-1-12 15,6 0-19-15,7 0-5 16,10 0-10-16,10-5-3 16,1-4-138-16,9-5-206 15</inkml:trace>
  <inkml:trace contextRef="#ctx0" brushRef="#br0" timeOffset="152787.1666">23153 9045 1173 0,'0'0'64'0,"0"0"-41"16,0 0 1-16,79-21 41 15,-27 18-51-15,2 0-6 31,-6 1-16-31,-8 2 6 16,-10 0-67-16,-12 0-94 16,-12 0-154-16</inkml:trace>
  <inkml:trace contextRef="#ctx0" brushRef="#br0" timeOffset="152978.6938">23168 9193 877 0,'0'0'234'0,"0"0"-187"16,0 0 48 0,96-2 24-16,-55-6-71 0,1 0-37 15,-2 1-8-15,-1 2-3 16,-6 3-16-16,-8 0-93 16,-5 0-71-16,-7 2-128 15</inkml:trace>
  <inkml:trace contextRef="#ctx0" brushRef="#br0" timeOffset="153783.6766">24767 8528 1020 0,'0'0'13'15,"0"0"-11"-15,0 0 13 16,-107-15 55-16,74 30-19 16,-4 17-30-16,1 9 11 15,6 15-19-15,6 6 2 16,11 3 2-16,13 2-2 16,0 0-3-16,19-3-6 0,17-8 2 15,6-8-1-15,7-10-7 16,-1-11-2-16,-1-10-65 15,-5-13-76-15,-2-4-127 16</inkml:trace>
  <inkml:trace contextRef="#ctx0" brushRef="#br0" timeOffset="154412.4903">25130 8719 460 0,'0'0'666'15,"0"0"-627"-15,0 0-6 16,0 0 21-16,42-73 13 16,-15 70-34-16,4 3-32 31,2 0 3-31,-3 3-8 15,-5 13 4-15,-7 1-4 16,-12 5-2-16,-6 2-5 0,0 2-20 0,-15-1 0 16,-6 0-4-16,-5-5 10 0,1-4 6 31,3-7 18-31,7-2-3 16,6-4 4-16,6-2-4 15,3-1 4-15,3 0-15 16,16 0-4-16,8 0-10 0,1 1 15 15,2 4-4-15,-4 0 1 16,-5 2 15-16,-5 0-6 16,-10 1 6-16,-6 1 0 15,0-1 4-15,-11 2 4 16,-12-1 41-16,-10 2 9 0,-9-2-10 16,-4-2-13-16,-2-1-5 15,5-2 0-15,12-1-20 16,11-1 1-16,8-1-8 0,12-1-1 31,0 0-82-31,27 0-213 16</inkml:trace>
  <inkml:trace contextRef="#ctx0" brushRef="#br0" timeOffset="154665.6503">25725 8801 1216 0,'0'0'46'0,"0"0"-40"16,114-4 43-16,-76-2 31 15,0 0-47-15,-3 2-32 16,-3-1 2-16,-7 0-3 0,-2 0-31 15,-6-3-55-15,-8 0-34 16,-7-2-83-16,-2-1-189 16</inkml:trace>
  <inkml:trace contextRef="#ctx0" brushRef="#br0" timeOffset="154859.9711">25821 8613 975 0,'0'0'137'0,"0"0"-91"16,0 0 3-16,0 0 4 16,0 0-1-16,0 0-10 15,34 105-28-15,-18-63-12 0,-1 2-2 16,-4-1 0-16,-4 0-2 16,1-4-62-16,-1-5-79 15,-1-10-141-15,2-8-468 0</inkml:trace>
  <inkml:trace contextRef="#ctx0" brushRef="#br0" timeOffset="155713.2547">26773 8487 857 0,'0'0'62'16,"0"0"-27"-16,0 0 41 16,0 0 10-16,0 0-52 15,-94-30-1-15,67 48-27 16,1 6 11-16,2 5-15 16,5 6 0-16,10 3 2 15,6 3-4-15,3-1 3 0,4-1 2 16,22-6-3-16,8-3-4 15,7-7-9-15,5-6-44 16,-4-8-2-16,-5-7-7 31,-9-2 25-31,-9-2 39 0,-12-13 2 16,-7-2 38-16,0-3 4 16,-8 2 25-16,-11 1-12 15,-4 3-17-15,1 7 7 16,-2 3-2-16,2 4-25 15,1 0-18-15,7 4 0 16,4 9 0-16,3 0-4 16,7 4 2-16,0 0-5 15,10-1-2-15,17-2-76 16,5-5-68-16,6-8-125 16</inkml:trace>
  <inkml:trace contextRef="#ctx0" brushRef="#br0" timeOffset="156076.5562">27090 8347 1196 0,'0'0'34'0,"0"0"-13"15,0 0 46-15,0 0-23 16,0 0-44-16,0 0 0 16,18 52 0-16,-10-12 4 0,-1 8-3 15,-4-1 0 1,-2 1 0-16,-1 0 3 0,0-6-4 16,0-3 0-16,0-4 0 15,0-7-1-15,13-3 4 16,9-6-2-16,3-6 3 15,5-6 1-15,-2-7 1 0,-5 0-6 16,-2 0 3-16,-4-13-10 16,0-5-2-16,-2-1-48 15,-5-1-44-15,-2-4-86 16,-7 1-144-16</inkml:trace>
  <inkml:trace contextRef="#ctx0" brushRef="#br0" timeOffset="156249.4054">27056 8578 1144 0,'0'0'104'0,"0"0"-98"16,0 0 32-16,0 0-2 15,85-4-31-15,-39 4-5 16,1-2-123-16,-1-4-187 15</inkml:trace>
  <inkml:trace contextRef="#ctx0" brushRef="#br0" timeOffset="156501.9313">27696 8553 1178 0,'0'0'185'0,"0"0"-180"15,90-9 1-15,-44 3-1 16,-1 0 16-16,2 0-14 16,-5 2-7-16,-6-4-27 15,-9 0-75-15,-10-4-80 0,-11 1-49 16,-6-3-269-16</inkml:trace>
  <inkml:trace contextRef="#ctx0" brushRef="#br0" timeOffset="156711.1725">27858 8355 973 0,'0'0'217'15,"0"0"-183"-15,0 0-13 16,0 0 27-1,0 0-23-15,0 0 26 16,33 99-25-16,-12-54-15 16,0 3-10-16,-5-2 0 15,-3-5-2-15,-6-3-50 16,-1-5-73-16,-4-9-78 16,-2-10-301-16</inkml:trace>
  <inkml:trace contextRef="#ctx0" brushRef="#br0" timeOffset="157565.4755">28731 8297 994 0,'0'0'148'16,"0"0"-132"-16,0 0-13 15,-101-23 38-15,65 23-2 16,5 14-17-16,5 8-2 16,6 3-20-16,9 2 6 15,9 3-5-15,2 0-1 16,11-5 0-16,20-1 0 15,11-7-31-15,6-8-22 16,-3-5-65-16,-7-4 68 16,-10-2-1-16,-11-16 39 0,-6-6 12 15,-7-1 4 1,-4-1 18-16,0 1 15 0,0 1 3 0,-3 8 32 16,-1 4-23-16,1 7-7 15,1 5-31-15,1 0-11 16,1 0-11-16,0 19 7 15,0 6 0-15,3 6 1 16,11 7-8-16,0 0-8 16,1 3 17-16,-3 0-14 15,-3-1 15-15,-3 0 0 16,-6-5-9-16,0-6 9 16,-5-5-1-16,-13-9 1 0,-5-5 1 15,-9-6 36 1,-5-4 19-16,-8 0 24 0,0-11-34 15,1-4-13-15,9-2-26 16,12-1-4-16,12 3-4 16,11 0-106-16,12-1-142 15,25-2-758-15</inkml:trace>
  <inkml:trace contextRef="#ctx0" brushRef="#br0" timeOffset="157881.1444">28998 8303 321 0,'0'0'879'0,"0"0"-873"16,0 0-4-16,0 0-2 15,0 0-2-15,0 0 2 16,5 50 0-16,-1-15 4 15,1 3-4-15,-2 1 0 0,0-1 0 16,0-3 4-16,4-4-4 16,-1-6 0-16,3-5 1 15,2-4-1-15,2-4 0 16,4-5 0-16,3-5 9 16,6-2-5-16,3 0-4 15,1 0-31-15,-3-11-129 16,-6-7-104-16</inkml:trace>
  <inkml:trace contextRef="#ctx0" brushRef="#br0" timeOffset="158055.6405">28891 8425 1051 0,'0'0'127'15,"0"0"-118"-15,0 0 1 16,106 0 62-16,-58 0-62 16,4 0-10-16,-4 0-12 0,-2-3-113 15,-9-9-170-15</inkml:trace>
  <inkml:trace contextRef="#ctx0" brushRef="#br0" timeOffset="158339.2856">29276 8181 690 0,'0'0'412'0,"0"0"-364"16,0 0-25-16,0 0-4 0,0 0 16 16,0 0-19-16,75 5-13 15,-62 22-3-15,-6 1-1 16,-7-1-1-16,-8-1-2 15,-15-2 3-15,1-4 1 16,6-7 0-16,6-2 0 16,9-4 2-16,1 0-2 15,3-1 2-15,19 0-1 16,10-6-2-16,5 0-20 16,2 0-149-16,-2-6-180 0</inkml:trace>
  <inkml:trace contextRef="#ctx0" brushRef="#br0" timeOffset="158622.911">29586 8050 1035 0,'0'0'62'0,"0"0"-53"15,0 0-9-15,90 106 82 0,-48-41-37 16,-4 4-7-16,-5 6-23 15,-6 1-5-15,-11 1 5 16,-10-2-11-16,-6-5 2 16,-6-7-5-16,-21-14 2 15,-4-13 4-15,-6-14-5 16,-6-11 2-16,-2-9 11 16,-1-2-14-16,4 0 2 15,7-14-3-15,12-3-126 16,20-5-222-16</inkml:trace>
  <inkml:trace contextRef="#ctx0" brushRef="#br0" timeOffset="159182.3203">30441 8425 780 0,'0'0'159'0,"0"0"-71"15,-107-74-33-15,61 60 47 16,-1 8-21-16,5 6-26 16,2 2-35-16,12 20-16 15,11 5-1-15,13 1 7 0,4 5-9 16,16-2 0-16,17-5 0 15,9-4-1-15,-2-12-23 16,-2-8-23-16,-6-2 9 0,-6-8 33 16,-7-15 4-1,-7-9 2-15,-4-7 5 0,-5-5-7 16,-3-6 0-16,0-6 4 16,0-1-2-16,0-2 6 31,-3 4 8-31,-3 10 17 0,0 10 5 0,-2 7-4 15,1 11 12-15,2 8 2 16,2 6-23-16,2 3-7 16,-2 4-18-16,3 23-10 15,0 17 5-15,0 18 5 16,6 13 0-16,10 7 0 16,1-3 2-16,-1-4-3 0,-4-6 1 15,0-9 0-15,-2-11-2 16,-1-11-25-16,3-9-47 31,0-13-20-31,-1-10-29 0,5-6-39 16,-1-2-68-1,4-22-490-15</inkml:trace>
  <inkml:trace contextRef="#ctx0" brushRef="#br0" timeOffset="159463.5018">30762 8128 1085 0,'0'0'87'15,"0"0"-45"-15,0 0 1 0,0 0-11 16,0 0-32-16,0 0-5 16,27 104 5-16,-12-49 0 15,-2 1 0-15,-2-2-1 16,-4-2 2-16,2-4-1 15,-2-9 0-15,1-7 2 16,-1-11-3-16,0-6 1 16,0-6 0-16,-1-6-2 15,1-3-2-15,4 0-38 16,2-6-79-16,-2-11-104 16,-4-4-242-16</inkml:trace>
  <inkml:trace contextRef="#ctx0" brushRef="#br0" timeOffset="159643.2558">30632 8365 884 0,'0'0'149'15,"0"0"-103"-15,0 0 55 16,0 0-1-16,109-4-28 16,-51 4-44-16,-1 2-24 15,-4-2-4-15,-1 0 2 16,-2 0-6-16,-8 0-76 15,-14-8-165-15,-18-4-296 0</inkml:trace>
  <inkml:trace contextRef="#ctx0" brushRef="#br0" timeOffset="160881.4903">24302 8221 940 0,'0'0'50'0,"0"0"-16"16,-84-15-32-16,59 30 1 15,-1 17 8-15,6 15-5 16,8 19 22-16,12 19-9 15,0 14-5-15,12 9-3 16,8 2-1-16,-3-2 9 16,-5-5-15-16,-5-4 1 15,-2-5 7-15,-1-6-8 16,2-7 2-16,2-9 9 16,-1-9-13-16,-2-6 8 15,-4-9-10-15,-1-11 2 16,-1-11-4-16,-22-13-127 15,-9-10-168-15</inkml:trace>
  <inkml:trace contextRef="#ctx0" brushRef="#br0" timeOffset="164403.4277">24227 10213 1120 0,'0'0'30'16,"0"0"-30"-16,0 0 0 16,0 0 31-16,0 0-21 15,0 0-9-15,0 0 1 16,-89 27-2-16,83-14 3 16,1-1-3-16,5-2 1 15,0 3 3-15,6-1-1 0,8-1-1 16,5 2-2-1,1 0 8-15,2 0-6 0,-1 1 1 16,-2 2-2-16,-1 0 0 31,-3-3 5-31,-3 0-5 16,-6-3 6-16,-3-2 2 0,-3-2-6 16,0-2 9-16,0-1 9 15,-15 0 19-15,-8 0 2 16,-6-3-24-16,-6 0-10 15,-4 0-8-15,-4-2-16 16,4-12-143-16,7-5-201 16</inkml:trace>
  <inkml:trace contextRef="#ctx0" brushRef="#br0" timeOffset="164575.2985">24169 10183 721 0,'0'0'532'0,"0"0"-498"16,103-34-31-16,-63 28 82 16,0 3-47-16,-1 1-38 15,-1 2-1-15,-7 0-52 16,-7 0-100-16,-12 0-203 16</inkml:trace>
  <inkml:trace contextRef="#ctx0" brushRef="#br0" timeOffset="165755.672">24657 7830 998 0,'0'0'130'15,"0"0"-105"-15,0 0 22 16,0 0 17-16,0 0-3 16,-98-51-39-16,65 51-7 0,3 0-11 15,4 2-1 1,7 6-5-16,7 2 2 0,6 2 0 16,6 3-4-16,0 0 3 15,16 1 1-15,8 4 0 16,3-2 0-16,0 0-2 15,-4 1 2-15,-1-1-2 16,-4 1-4-16,-3 0-7 16,-3-1 10-16,-5 0-5 15,-6-4-10-15,-1-1 18 16,0-1-5-16,-5-5 3 16,-7-3 0-16,0-3 4 15,-5-1 6-15,2 0 11 16,-1-3 2-16,2-8-1 0,4-3 1 15,4-1 2-15,5-6 11 16,1-2-22-16,0-2 0 0,3-6 15 16,8 4-2-16,1-4 5 15,-1 1-3-15,-1 5-4 32,-5 3-5-32,-4 7-18 0,-1 4-1 15,0 3 0-15,0 6-52 16,-14 2-154-16,-13 0-260 15</inkml:trace>
  <inkml:trace contextRef="#ctx0" brushRef="#br0" timeOffset="171559.736">20755 10276 990 0,'0'0'19'0,"0"0"-13"15,0 0-3 1,0 0 33-16,0 0-11 0,-91-16-19 16,75 28-2-16,0 4-4 15,-2 3 0-15,3 6 0 16,3 1 9-16,5 4-9 15,3 0 5-15,4-3-2 16,0-2 4-16,2-3-7 16,13-6 0-16,3-2 0 15,4-5 5-15,5-5-3 16,3-4 6-16,-2 0 0 16,-3-3-5-16,-5-12-3 15,-5-3 4-15,-8-3 8 0,-5-2 22 16,-2 0 8-16,0-2-13 15,-6 4 1-15,-10 1-24 16,-6 4-6-16,-5 8-2 16,-1 3-89-16,3 2-103 15,7 2-293-15</inkml:trace>
  <inkml:trace contextRef="#ctx0" brushRef="#br0" timeOffset="172645.1705">21170 8431 897 0,'0'0'97'0,"0"0"-86"15,0 0 17 1,0 0 66-16,0 0-33 0,-103-15-32 31,81 17-17-31,1 10-8 16,2 1 1-16,5 1-4 15,2 0-1-15,6-2 0 0,5 2 2 16,-1-4-4-16,2 1 2 16,0-3 0-16,3 0-3 15,11-2-3-15,4-2 3 16,4-1-12-16,2 0 1 15,-5 1 7-15,2-1-2 16,-6 3 4-16,0-1 5 0,-4 3-5 16,-4 3 3-16,-3 1 1 15,-4 1 2-15,0 1 1 16,-2 2 13-16,-14-5 9 16,-3-1 17-16,-2-5-1 15,-3-2-3-15,-4-2-16 0,-2-1-21 16,-4 0 0-16,1 0-121 15,5 0-283-15</inkml:trace>
  <inkml:trace contextRef="#ctx0" brushRef="#br0" timeOffset="175061.7428">21986 11853 907 0,'0'0'55'0,"0"0"3"16,0 0-32-16,0 0 57 15,0 0-12-15,-67-73-39 0,40 73-20 16,-1 0-12-16,-5 3 0 15,-1 11-2-15,-1 5 6 32,7 2 0-32,7 4-4 15,8 0 2-15,7 2-4 16,6-2 2-16,0-2 0 16,2-5 3-16,17-1 0 0,5-5-2 15,7-2-1-15,6-1 4 16,4-3-8-16,5 1-9 15,2-1-6-15,-1 3 13 16,-2 3-4-16,-5 3 10 16,-8 2 0-16,-13 1-7 15,-6 1 3-15,-11-1 3 16,-2-2 0-16,-6-3-2 16,-18-1 6-16,-9-4 13 15,-10-3 27-15,-5-4-6 0,-5-1 18 16,3 0-34-16,3 0-17 15,9 0 0-15,8 0-1 16,10-2-6-16,8-2-7 16,9-1-110-16,3-4-81 0,1-3-394 15</inkml:trace>
  <inkml:trace contextRef="#ctx0" brushRef="#br0" timeOffset="175597.7639">22339 11632 1072 0,'0'0'23'0,"0"0"-15"16,0 0-7-16,0 0 23 15,108-47 24-15,-63 47-25 16,-3 0-16-16,-8 0-5 16,-9 4-4-16,-6 3 2 15,-9 0 0-15,-6-1 6 16,-2 1-4-16,-2 3 5 15,0 4 4-15,0 5-6 16,0 7 21-16,0 8-8 16,-2 5-12-16,2 4 7 15,0 5-12-15,0 4 8 16,11 2-8-16,5 0 5 0,4 3-7 16,0-1 1-16,3-1 0 15,-5-2-2-15,1-4 7 16,-5-6-5-16,-7-3 0 15,-4-11-1-15,-3-5 0 16,-3-5 0-16,-16-6 1 16,-14-2 5-16,-16-3-3 15,-12-3-2-15,-13-2-14 16,-11-3-105-16,-3 0-149 16,0-14-379-16</inkml:trace>
  <inkml:trace contextRef="#ctx0" brushRef="#br0" timeOffset="176204.5164">21221 11696 881 0,'0'0'7'0,"0"0"-3"16,0 0 12-16,0 0 71 16,0 0-41-16,-82-9-45 15,79 27 1-15,2 5 0 16,1 9 0-16,0 5 3 0,0 6 2 15,0 4 7-15,0 5 6 16,1 5-14-16,1 2-2 31,-2 1 7-31,0 2-8 16,0-2-3-16,0-4 0 16,0-2 1-16,1-5-1 0,12-4 2 15,7-3-2-15,2-4 4 16,3-7-1-16,5-7-2 15,2-6 1-15,4-6 7 16,-1-4 9-16,-2-3-6 16,-1-1-2-16,-3-2-9 0,-2 0 0 15,-2-2-2-15,1 0-50 16,-4 0-108-16,1-6-246 16</inkml:trace>
  <inkml:trace contextRef="#ctx0" brushRef="#br0" timeOffset="176963.1837">23115 12336 871 0,'0'0'121'0,"0"0"-101"16,0 0 41-16,0 0 47 15,0 0-48-15,0 0-31 16,-86-24-26-16,67 28 3 15,4 10-6-15,-1 6 0 16,3 1 2-16,5 1 0 16,3 3 1-16,5-2 1 15,0 0-3-15,0-2 4 0,15-5-2 16,6-5-3-16,3-7 10 16,3-4-9-16,-1 0 6 15,1-9 1-15,-1-8-5 16,-8-5 22-16,-4 0 16 15,-9-3-20-15,-5-3-9 16,-2-1-9-16,-18-2-6 16,-10 0-1-16,-6 0-76 15,-3 0-61-15,-4-1-137 16,1-3-293-16</inkml:trace>
  <inkml:trace contextRef="#ctx0" brushRef="#br0" timeOffset="177680.7223">23004 11272 886 0,'0'0'2'0,"0"0"3"16,0 0 7-16,-88-8 73 15,73 8-33 1,2 12-47-16,2 4-2 0,6 1 0 0,5 3 0 16,0 0-1-16,0 0-2 15,16-2 0-15,3-1 6 16,4-3-5-16,2-1 3 0,-1 0-4 15,-1-2 3-15,-2 2-6 16,-3-2 3-16,0 2 0 16,-7-1-2-16,-5 0 2 15,-3 0 0-15,-3-1 0 16,0 0 4-16,-14-4-3 16,-8-2 21-16,-4-2 46 15,-3-3-4-15,-1 0-10 16,2 0-6-16,6-4-17 15,8-4-29-15,6 5 3 16,6 1-5-16,2 2-25 16,0 0-99-16,8 0-219 0</inkml:trace>
  <inkml:trace contextRef="#ctx0" brushRef="#br0" timeOffset="178104.1102">23717 11701 1047 0,'0'0'80'0,"0"0"-41"0,0 0-15 16,0 0 72-16,93-20-36 16,-55 17-50-16,2-1-4 15,-5 1-5-15,-4 1 0 16,-4 1-2-16,-4 1-52 16,-4 0-87-16,-10 0-93 15,-9 0-179-15</inkml:trace>
  <inkml:trace contextRef="#ctx0" brushRef="#br0" timeOffset="178292.7773">23808 11859 811 0,'0'0'156'16,"0"0"-129"-16,0 0 116 15,0 0 27-15,0 0-83 16,0 0-74-16,103 7-11 0,-70-7-2 15,-3 0-5 1,-2 0-81-16,-4 0-117 0,-8 0-194 16</inkml:trace>
  <inkml:trace contextRef="#ctx0" brushRef="#br0" timeOffset="181177.5053">25018 11105 970 0,'0'0'20'0,"0"0"-8"0,0 0 24 15,0 0 64-15,-92-29-52 32,65 37-32-32,-5 20-12 0,-3 11-2 15,0 11 31-15,7 9-10 0,8 10 5 0,9 6 0 32,8 8-8-32,3-3-5 15,0-7-15-15,9-10 2 16,8-8-1-16,4-12 0 0,3-11 3 0,9-6-4 15,4-11-4-15,8-5-61 32,9-8-60-32,4-2-101 15,0-2-190-15</inkml:trace>
  <inkml:trace contextRef="#ctx0" brushRef="#br0" timeOffset="182289.2095">25343 11357 669 0,'0'0'125'0,"0"0"-62"16,0 0 32-16,0 0 20 15,0 0-26-15,0 0-48 16,9-67-12-16,9 57-4 16,3 2-1-16,3-2 5 15,4 4-29-15,1 0 17 16,-1 5-13-16,-1 1-1 16,-4 0 1-16,-4 0-4 15,-5 10 0-15,-6 6 0 0,-4 3-9 16,-4 6 8-16,0 2-3 15,0 0 4-15,-12 0-7 16,-5-5 2-16,3-1 1 0,1-9 3 16,4-5-18-16,6-2 18 15,1-5-6-15,2 0 7 16,0 0-4-16,3 0 1 16,12-10-11-16,5 0 12 15,-1 3-6-15,0 2 6 16,2 4 0-16,0 1-10 15,0 0 11-15,-2 3-14 16,-1 11-5-16,-6 3 18 16,-9 2-13-16,-3-2 12 0,0 1 0 15,-21 1 3-15,-3-3 2 16,-4-5-1-16,-2-4 24 16,-4-4 33-16,-3-3-11 15,-1 0 13-15,-1 0-31 16,4-7-15-1,3 0-4-15,8 0-7 0,8 3-6 0,9-1-8 32,7 1-140-32,0-3-115 15</inkml:trace>
  <inkml:trace contextRef="#ctx0" brushRef="#br0" timeOffset="182774.5498">25912 11118 921 0,'0'0'85'0,"0"0"-57"15,0 0 58-15,0 0-11 16,0 0-61-16,0 0-14 16,0 29-1-16,0 2 1 15,0 0 1-15,0 5 1 16,0-3 14-16,0 1-12 15,0-1 5-15,0-2 8 16,0 0-15-16,5-4 1 16,4-3 5-16,5-4-5 15,2-8 18-15,2-2 1 16,5-6-6-16,-4-2 8 0,-1-2-20 16,0 0 5-16,-5 0-9 15,-1-5 0-15,-3-3-1 16,-3-2 1-16,-4 0-47 15,-2-1-40-15,0-1-88 16,0-3-136-16</inkml:trace>
  <inkml:trace contextRef="#ctx0" brushRef="#br0" timeOffset="182962.017">25859 11278 423 0,'0'0'706'0,"0"0"-645"16,0 0-29-16,0 0 30 15,0 0-25-15,0 0-37 16,100-35-22-16,-68 35-108 16,-3 0-155-16</inkml:trace>
  <inkml:trace contextRef="#ctx0" brushRef="#br0" timeOffset="184090.8138">26523 11318 757 0,'0'0'107'0,"0"0"-91"16,0 0 55-16,0 0 44 0,0 0-36 15,0 0-52-15,-6 0 6 16,35-4 22-16,10-1-6 15,5 2-7-15,3-3-1 16,2 0-14-16,0 2-12 16,-3 1-5-16,-1 0-9 15,-3 3 1-15,-7 0-2 16,-5-2-66-16,-12 2-60 0,-10-4-107 16,-8-2-127-16</inkml:trace>
  <inkml:trace contextRef="#ctx0" brushRef="#br0" timeOffset="184374.6617">26741 11115 1032 0,'0'0'67'16,"0"0"-32"-16,0 0 52 15,0 0-26 1,0 0-58-16,0 0-2 16,0 51-1-16,10-20 10 15,-2 1-7-15,1 4 2 0,-3-1 9 16,1 2-11-16,-1-3-3 16,-1-2 0-16,1-4-20 15,3-4-57-15,3-7-82 16,0-8-108-16</inkml:trace>
  <inkml:trace contextRef="#ctx0" brushRef="#br0" timeOffset="185042.4">27536 10984 835 0,'0'0'76'15,"0"0"-42"-15,0 0 16 16,0 0 34-16,0 0-15 15,0 0-68-15,-68 1 11 32,47 21-10-32,1 4-1 0,3 5 23 15,3 5-10-15,1 1 5 16,4 6 2-16,6-4-21 16,3-2 6-16,0-6-6 15,21-6 2-15,9-8 3 16,10-5-5-16,3-7-16 15,-1-5-20-15,-5 0 7 16,-13 0 28-16,-11-11-2 16,-10-3 3-16,-3-3 21 15,-3-1 4-15,-17 0 1 16,-6 0 16-16,-2 5-3 16,-1 2 4-16,1 6-16 0,3 5-21 15,4 0 0-15,7 1-5 16,6 12-1-16,8 3 0 15,0 3-31-15,8-2-61 16,17-4-37-16,4-5-137 16,1-7-326-16</inkml:trace>
  <inkml:trace contextRef="#ctx0" brushRef="#br0" timeOffset="185488.2749">27941 10912 771 0,'0'0'191'0,"0"0"-126"16,0 0-1-16,0 0 34 15,0 0-67-15,0 0-31 16,17-11 0-16,-6 26 0 0,-3 5-8 16,0 3 13-16,-3 5-5 15,-4 3 0-15,-1-1 3 16,0 4-7-16,0 1 1 15,0-2 3-15,0 1 2 16,0-6 0-16,3-1-2 16,6-7 0-16,6-4-5 15,2-7-15-15,4-3-12 16,2-4-2 0,3-2-4-16,-7 0 0 0,-1-6 8 0,-6-8-52 15,-3-3-62-15,-3-3-215 16</inkml:trace>
  <inkml:trace contextRef="#ctx0" brushRef="#br0" timeOffset="185677.6893">27847 11074 1037 0,'0'0'118'15,"0"0"-113"-15,0 0 30 16,0 0 28-16,115-18-49 16,-75 16-14-16,-3 1-33 15,-1-6-113-15,-3-2-178 16</inkml:trace>
  <inkml:trace contextRef="#ctx0" brushRef="#br0" timeOffset="186091.1789">28325 10690 860 0,'0'0'37'0,"0"0"48"0,0 0-26 15,0 0 18 1,0 0-24-16,0 0-35 0,90-64-15 16,-70 70-3-16,-3 7 0 15,-8 5-4-15,-7 6-3 16,-2 1 4-16,-2 4 3 16,-16 2 0-16,-4 1 8 15,-2 1-9-15,4-3 1 16,4-4 0-16,9-7-1 15,7-5 4-15,0-3 2 16,9 1 18-16,16-4 1 16,6-1 17-16,5-2-36 15,2 0 0-15,-2-1-10 16,1 0 1-16,-5 3-66 16,-6-2-79-16,-8-2-197 0</inkml:trace>
  <inkml:trace contextRef="#ctx0" brushRef="#br0" timeOffset="186490.7826">27783 11606 1034 0,'0'0'207'16,"0"0"-190"-16,0 0-5 15,116-27 67-15,-55 19-38 16,8-1-35-16,-1 3-6 0,-2-2 0 16,-8 1-81-1,-7 2-66-15,-15-1-138 0,-12 0-388 16</inkml:trace>
  <inkml:trace contextRef="#ctx0" brushRef="#br0" timeOffset="186992.3166">28066 11787 1190 0,'0'0'104'0,"0"0"-104"16,0 0 39-16,0 0 53 16,0 0-49-16,0 0-29 15,57-43-14-15,-32 43 0 16,0 0 0-16,-2 2 2 15,-2 10-6-15,-5 5 3 16,-7 5-9-16,-9 3 4 16,0 4-1-16,-15 3 7 0,-13-1-3 15,-4-4-6-15,-1-2 0 16,2-5-6-16,4-8 0 16,3-2 13-16,5-6-7 15,4-4 7-15,4 0 2 16,4 0 2-16,4-12 4 15,3-2 2-15,0-2-8 16,5 2 5-16,10 1-5 16,-2 3 4-16,5 3 8 15,2 3-2-15,2 4-5 16,3 0 3-16,2 0-7 16,0 7-2-16,1 5-2 15,2 3-2-15,1-1-76 0,4-2-82 16,-1-5-146-1</inkml:trace>
  <inkml:trace contextRef="#ctx0" brushRef="#br0" timeOffset="187523.2396">28819 11458 928 0,'0'0'177'0,"0"0"-147"16,0 0 27-16,0 0 56 15,0 0-56 1,90 0-44-16,-50-1-2 16,2-5 1-16,3 2-8 15,-3-3 2-15,-5 1-6 16,-3 0-2-16,-7 0 2 15,-3 2-68-15,-5 0-59 16,-5-4-55-16,-8-1-194 16</inkml:trace>
  <inkml:trace contextRef="#ctx0" brushRef="#br0" timeOffset="187793.1745">28997 11264 1006 0,'0'0'105'15,"0"0"-87"-15,0 0 14 16,0 0 29-16,0 0-10 16,0 0 18-16,18 75-44 15,-6-42-2-15,0 5-19 0,-3 3 2 16,2 0-6-1,0-3 0-15,1-3-3 0,1-5-30 16,-1-6-79-16,2-6-89 16,-8-8-280-16</inkml:trace>
  <inkml:trace contextRef="#ctx0" brushRef="#br0" timeOffset="188851.2082">29692 11042 306 0,'0'0'564'16,"0"0"-518"-16,0 0-9 31,0 0 38-31,-97-24-21 16,76 28-18-16,3 11-29 15,4 4-4-15,3 3-1 0,8 3 1 16,3 0 0-16,0-3 1 15,5-2-1-15,15-4-6 16,3-5 3-16,4-7-38 16,-2-4-8-16,-4 0-3 0,-5-1 29 15,-4-13 18-15,-3-4-1 16,-4-4 1-16,-2 1 4 16,-3-1 12-16,0 1 20 15,0 4-19-15,0 5 19 16,0 5 12-16,0 3-28 15,0 4-5-15,1 0-13 16,2 0-19-16,0 12 19 16,4 7-3-16,0 2 2 15,2 4-4-15,-2 2-30 0,3 3 12 16,2 2-2-16,-1 0-4 16,1 3-3-16,-2-4 12 15,-2-2 20-15,-3 0-1 16,-5-7 1-16,0-4-2 15,0-7 4-15,-19-5 3 16,-6-5 78-16,-11-1-15 0,-3 0-2 16,-5-7-4-16,6-4-24 15,5 0-5-15,10 1-33 16,9 3-1-16,12 0-2 31,2 0-121-31,17-2-230 16</inkml:trace>
  <inkml:trace contextRef="#ctx0" brushRef="#br0" timeOffset="189273.1393">30131 10949 831 0,'0'0'30'0,"0"0"-30"16,0 0 2-16,0 0-2 15,0 0 10-15,0 0-4 16,-1 99-4-16,8-71-2 15,0 3 3-15,-1-5-1 16,2 1 9-16,-5-3 22 16,1-1 12-16,2-5-28 15,0-3 8-15,2-2-13 16,-1-4-10-16,6-2 9 16,1-4-6-16,2 0 2 15,1-3-2-15,2 0-5 16,0 0 0-16,-2-3-35 15,-2-4-53-15,-8-3 6 0,-4-2-42 16,-3 0-93-16</inkml:trace>
  <inkml:trace contextRef="#ctx0" brushRef="#br0" timeOffset="189469.1902">30050 11126 954 0,'0'0'142'16,"0"0"-86"-16,0 0-36 15,0 0 28-15,90-28-6 0,-58 25-42 16,-2 1-3-16,-3 0-41 16,-6-2-132-16,-1-5-136 15</inkml:trace>
  <inkml:trace contextRef="#ctx0" brushRef="#br0" timeOffset="190157.3731">30406 10864 686 0,'0'0'114'16,"0"0"-43"-16,0 0 11 16,0 0 29-16,0 0-22 15,7-77-40-15,5 72-17 16,3-1-14-16,3 5 4 16,2 1-10-16,2 0-8 15,-5 0 10-15,-2 0-8 16,-5 9-3-16,-3 7-6 0,-4 4-1 15,-3 3 4-15,0-1 0 16,-2 2-1-16,-9-3-1 16,1-3 2-16,1-4-3 15,3-6 1-15,3-4-6 16,2-1-2-16,-1-3 5 31,2 0 5-31,0 0 0 0,0 0 0 16,2 1-4-16,10 3 4 15,2-1-5-15,0 3 4 16,-2 4-3-16,0 2-5 16,-6 0 8-16,-3 2-5 15,-3 0 5-15,0 0-3 16,-5-1 5-16,-14-2-1 16,-6-2 9-16,-5-4 13 0,-6-1 36 15,-3-4-28-15,2 0-20 16,7 1-2-16,8 2-7 15,8 4-2-15,7 0-72 16,7 3-151-16,0-2-263 0</inkml:trace>
  <inkml:trace contextRef="#ctx0" brushRef="#br0" timeOffset="190392.0197">30071 11512 1204 0,'0'0'121'0,"0"0"-116"0,0 0 0 16,128-2 55-16,-59 0-38 15,6-2-14-15,-1 1-8 16,-8 1-5-16,-15 0-61 15,-13 1-110-15,-15-2-166 16</inkml:trace>
  <inkml:trace contextRef="#ctx0" brushRef="#br0" timeOffset="190988.4092">30201 11825 1162 0,'0'0'69'15,"0"0"-66"-15,0 0 10 16,0 0 87-16,98-36-68 16,-60 36-19-16,-1 0-9 15,-4 0-4-15,-8 0 4 16,-9 1-3-16,-9 6-2 15,-7 1-8-15,0 2-2 16,0 1 7-16,-11 2 4 16,-1-1 0-16,3 1 0 15,8-1-1-15,1 5-2 0,1-2-4 16,16 0-14-16,4 1 14 16,-2-4 1-16,-6 1 6 15,-6-5 0-15,-6 3-2 16,-1-3 2-16,-5 2 5 15,-14 1 27-15,-11-5 22 16,-4-2 2-16,-5-4-6 16,3 0-17-16,3 0-17 15,8 0-11-15,5-3-5 16,3-4-1-16,6 1-62 16,7-6-151-16,4-6-197 15</inkml:trace>
  <inkml:trace contextRef="#ctx0" brushRef="#br0" timeOffset="191761.2415">31042 10557 824 0,'0'0'226'15,"0"0"-156"-15,0 0-61 16,0 0 35-16,87-25-4 0,-51 25-19 16,-3 13-21-1,-4 7 1-15,-5 3-3 0,-4 7 2 16,-5 1 0-16,-5 7 7 16,-4 7-2-16,-2 7 10 15,-1 10 19-15,0 6-2 16,5 7 8-16,3 4-24 0,3 6-3 15,1 5 9-15,2 6-20 16,-5 2 8-16,-1-2-10 16,-5-4 1-16,-6-9 6 15,0-8-7-15,0-7 0 16,-11-5 13-16,-12-11-10 16,-7-11 1-16,-14-11-4 15,-13-12-3-15,-15-11 0 0,-13-7-157 16,-6-10-270-1</inkml:trace>
  <inkml:trace contextRef="#ctx0" brushRef="#br0" timeOffset="193237.1712">31733 12072 1138 0,'0'0'50'0,"0"0"-50"31,0 0-4-31,0 0 4 16,0 0 2-16,-85-4 2 15,69 14-4-15,4 5 0 0,3 0 0 16,6-2-2-16,3 1 2 16,0-2 0-16,0-1 1 15,13-3 5-15,2-1-6 0,3 1 4 16,0-2 12-16,1 3 14 16,-1-2-10-16,0 4 2 15,2-4-4-15,-4 3-8 16,3 2 7-16,-2-2-7 15,-8-2-1-15,-5-1 8 16,-4-3-17-16,0-1 4 0,0 0 3 16,-10-2-5-16,-16-1 8 15,-7 0-8-15,-5 0 3 16,-1-1-10-16,2-11-121 16,2-7-112-16,6-4-461 15</inkml:trace>
  <inkml:trace contextRef="#ctx0" brushRef="#br0" timeOffset="193393.4661">31726 12012 727 0,'0'0'453'16,"0"0"-411"-16,107-26-17 16,-70 22 70-16,-2-2-55 15,-5 2-40-15,-2 2-1 16,0-2-119-16,-3-4-80 15,-5-7-223-15</inkml:trace>
  <inkml:trace contextRef="#ctx0" brushRef="#br0" timeOffset="194355.9539">31723 10407 555 0,'0'0'305'0,"0"0"-170"15,0 0-73-15,0 0 3 16,0 0-11-16,7-75-14 16,-28 72-39-16,-6 3-1 15,-1 0 2-15,1 0-2 0,7 8 0 16,9 6 1-16,8 5-2 16,3 5 1-16,22 3 0 15,16 2-3-15,3 3 3 16,1-2 0-16,-3-1-1 15,-6-2 3-15,-7-1-2 16,-4-1 0-16,-9-3 0 16,-12-4-6-16,-1-3 5 15,-14-6 1-15,-16-5-4 16,-6-4 6-16,-1 0-2 0,1 0 0 16,6-9 14-16,9 0 18 15,11-3 9-15,10 2 3 16,0-6-4-16,9-1-27 15,16-4 1-15,3-1 9 16,-1-6 11-16,-6-2 6 16,-6-1 1-16,-9 0-10 15,-6 4-27-15,0 0-4 16,-9 6-4-16,-13 3-33 16,-8 9-108-16,0 3-126 15,2 3-527-15</inkml:trace>
  <inkml:trace contextRef="#ctx0" brushRef="#br0" timeOffset="196157.7008">22358 14386 563 0,'0'0'205'15,"0"0"-113"-15,0 0-23 16,72-74 54-16,-72 55 16 0,0 0-96 16,-10 6 1-16,-10-1-13 0,-7 6-14 15,-4 5-4 1,-5 3-13-16,-5 0 0 0,1 3 1 15,0 13 8-15,7 3-11 16,8 5 2-16,7 3 0 16,10 1-4-16,8 2 5 15,3-3-1-15,22-3 0 16,11-3-9-16,5-5 8 16,5-4-16-16,-1-2-6 15,0-1 14-15,-1-1-6 16,0 4 15-16,-5 0 0 15,-6 3-1-15,-10 0-1 32,-10 0 0-32,-11-1-9 0,-2-1 9 15,-15-1-2-15,-15-3 4 16,-9-3 12-16,-6-5 8 16,-5-1 44-16,-1 0-16 15,6-1 1-15,5-8-11 0,10 3-25 16,9 2-9-16,9 1-4 15,11 3-4-15,1 0-109 16,6 0-207-16,19-2-463 0</inkml:trace>
  <inkml:trace contextRef="#ctx0" brushRef="#br0" timeOffset="196488.5808">22670 14421 1164 0,'0'0'65'15,"0"0"-65"-15,0 0 3 16,83 0 77-16,-26 0-25 16,4 0-30-16,-2 0-13 15,-7 0-10-15,-11 0-4 16,-11-1 2-16,-10-3-85 0,-9 2-32 16,-9-4-112-16,-2-2-150 31</inkml:trace>
  <inkml:trace contextRef="#ctx0" brushRef="#br0" timeOffset="196866.9431">23380 14244 957 0,'0'0'44'16,"0"0"-37"-16,0 0 49 16,0 0 17-16,-88-17-27 15,65 35-43-15,-1 8 0 16,2 5 11-16,9 7-7 16,7 1 8-16,6 0-3 15,7-4-8-15,23-5-1 16,7-8-2-16,7-11 5 15,0-9-5 1,-5-2 3 0,-6-4-2-16,-8-17 11 0,-8-3 9 15,-8-2 52-15,-9-1-49 16,0-3-12-16,-11-1-2 16,-10 1-11-16,-4 3-5 15,1 3-45-15,11 3-99 16,5 4-203-16</inkml:trace>
  <inkml:trace contextRef="#ctx0" brushRef="#br0" timeOffset="197148.1071">23566 14058 1115 0,'0'0'70'0,"0"0"-68"16,112 51 19 0,-65-11 88-16,0 7-48 0,-3 4-30 15,-9 4-5-15,-9 2-24 16,-13 0-1-16,-13 4 0 16,-10-2 2-16,-28-2-6 31,-14-4 1-31,-15-8-61 0,-11-9-26 15,-10-9-11-15,-4-13-67 16,-1-8-182-16</inkml:trace>
  <inkml:trace contextRef="#ctx0" brushRef="#br0" timeOffset="197588.4571">21596 14116 748 0,'0'0'36'16,"-44"73"-6"-16,28-23 26 15,10 4 66-15,6 6-27 16,0 3-17-16,16 6-32 16,12-2-16-16,8-5-2 15,8-8-13-15,6-6-14 16,8-6-2-16,7-7-16 16,5-10-179-16,5-13-410 0</inkml:trace>
  <inkml:trace contextRef="#ctx0" brushRef="#br0" timeOffset="198202.2987">24391 14291 1053 0,'0'0'70'0,"0"0"-49"0,0 0 38 15,0 0 13-15,97-17-40 16,-48 15-32-16,-1 2 5 16,-2 0-8-16,-7 0 3 15,-7 0-8-15,-10 0-121 16,-16 6-180-16,-6 5-516 16</inkml:trace>
  <inkml:trace contextRef="#ctx0" brushRef="#br0" timeOffset="198374.3973">24448 14436 813 0,'0'0'112'16,"0"0"-86"-16,0 0 150 15,0 0-23-15,100 3-78 16,-48-3-43-16,3 0-26 16,-2 0-3-16,-3-5-6 15,-9 1-38-15,-14 1-141 16,-17-3-230-16</inkml:trace>
  <inkml:trace contextRef="#ctx0" brushRef="#br0" timeOffset="202127.1871">25871 14064 819 0,'0'0'108'0,"0"0"-39"15,0 0 49-15,0 0-24 16,0 0-17-16,-20-83-8 15,20 67-28-15,0 3-9 16,11-2-7-16,6 2-22 16,7 4 9-16,4 3-12 15,3 5 3-15,7 1-6 16,-2 0 2-16,-3 11 0 16,-8 7 0-16,-11 6-8 15,-11 5 4-15,-3 0 2 16,-4 4 3-16,-17-4-3 15,-3-3-5-15,2-6-2 0,2-6-2 16,10-3-10-16,4-5 10 16,5-4-6-16,1 0 6 15,0 0-1-15,17 0-19 16,12 1 32-16,4 0 0 16,-2 5-2-16,-3 2 0 15,-4 2 2-15,-6 4 0 16,-3 1-2-16,-11 3-4 15,-4-3 2-15,0 4 4 16,-20-4 0-16,-10-3 7 16,-6-4 14-16,-6-5 18 15,-2-5 23-15,3 0-21 0,5 0-20 16,6-6-12-16,10-3-9 16,8-1 0-16,12-2-68 15,1-6-173-15,30-4-529 16</inkml:trace>
  <inkml:trace contextRef="#ctx0" brushRef="#br0" timeOffset="202474.5192">26450 13793 1183 0,'0'0'82'16,"0"0"-66"-16,0 0 74 15,0 0-35 1,0 0-55-16,0 0-5 0,2 62 5 0,1-18 0 31,3 3 2-31,-2 4-2 16,2 4 0-16,-6-2-1 16,1 0 1-16,-1-6 1 0,3-7 0 15,2-7-1-15,6-6 0 16,3-5 1-16,7-8 0 15,11-2 3-15,5-4-5 16,3-4 1-16,-1-4-6 16,-5 0-13-16,-7 0-33 15,-8-10 16-15,-8-5-24 0,-5-3-18 0,-6-2-76 16,0-2-152-16</inkml:trace>
  <inkml:trace contextRef="#ctx0" brushRef="#br0" timeOffset="202677.5758">26377 14049 820 0,'0'0'341'0,"0"0"-294"0,0 0-31 0,0 0 40 31,100-48-6-31,-60 46-50 0,1 2-11 0,-3 0-138 16,-5 0-155-16</inkml:trace>
  <inkml:trace contextRef="#ctx0" brushRef="#br0" timeOffset="203120.0458">27032 14090 712 0,'0'0'458'0,"0"0"-439"0,0 0-19 32,99 0 23-32,-53 0 15 15,5 0-20-15,-2 0-18 0,-6 0 1 16,-7 0-5-16,-9 0 3 16,-10 0-57-16,-7-3-61 15,-10-3-57-15,0-1-97 16</inkml:trace>
  <inkml:trace contextRef="#ctx0" brushRef="#br0" timeOffset="203355.1918">27184 13937 1071 0,'0'0'127'0,"0"0"-98"16,0 0 49-1,0 0 3-15,0 0-61 0,0 0-7 16,8 74 39-16,1-35-43 16,1 4 0-16,-1 0-9 15,-1-1 2-15,2-1-6 16,2-2 4-16,0-4-66 16,0-4-46-16,-3-6-94 15,-6-8-147-15</inkml:trace>
  <inkml:trace contextRef="#ctx0" brushRef="#br0" timeOffset="204723.5198">27836 14019 68 0,'0'0'502'0,"0"0"-417"16,0 0 2-16,0 0 11 16,0 0 12-1,0 0-7-15,-24-14-1 16,21 4-53-16,0 0 10 0,2-3-8 15,1 1 4 1,0-1-3-16,0 0-33 0,4 1 0 16,10 2-9-16,5 3-5 15,5 1-10-15,4 4 3 16,2 2 0-16,0 0-2 16,-7 5 0-16,-6 8-9 0,-8 2-16 15,-7 1-26-15,-2 2 33 16,-3 2 10-16,-14 1-16 15,0-2 13-15,1 0-21 16,8-4 15-16,6-2 9 16,2 0-24-1,3-1 9-15,17-3 2 0,3 2 11 16,1 0 13-16,-1 2-6 16,1 2 6-16,-5-1-4 15,-6 0 5-15,-7 0-2 16,-6 1 2-16,-1 1 0 0,-20-3 19 15,-9 1 21-15,-7-4 0 16,-5-4 8-16,-1-5-13 16,0 1 12-16,8-2-23 15,10 0-22-15,10 0 6 16,7 0-8-16,8 0-6 0,0-5-94 16,17-6-252-16</inkml:trace>
  <inkml:trace contextRef="#ctx0" brushRef="#br0" timeOffset="205109.6174">28360 13836 1162 0,'0'0'38'0,"0"0"-38"16,0 0 0-16,0 0 5 15,0 0-3-15,0 0 3 16,17 91-2-16,-17-57-3 0,0 2 1 16,-5 1-1-16,-1-1 1 15,-2 1 3-15,4-7-1 16,2-1-2-16,2-5-1 0,0-6 0 15,9-1 3-15,15-6-3 16,10-2 2-16,8-5 4 16,6-4-4-16,-3 0-2 15,-6 0-32-15,-9-8-59 16,-10-8-55-16,-14-2-84 16,-6-3-509-16</inkml:trace>
  <inkml:trace contextRef="#ctx0" brushRef="#br0" timeOffset="205260.0642">28312 14002 200 0,'0'0'844'16,"0"0"-794"-16,0 0-46 15,93-25 9-15,-53 22-4 16,0 0-9-1,-1-2-117-15,-3-3-284 16</inkml:trace>
  <inkml:trace contextRef="#ctx0" brushRef="#br0" timeOffset="205676.3703">28636 13576 1054 0,'0'0'43'15,"0"0"-1"-15,0 0 7 16,0 0 28-16,85-65-30 16,-55 65-38-16,-3 0-9 15,-2 11 0-15,-9 8-2 16,-7 4 2-16,-9 4-9 15,0 6 8 1,-19 4-2-16,-4 2 0 0,-2-3 0 0,3-6 1 16,8-7 2-16,4-9-3 15,7-5 4-15,3-5-1 16,0-4 4-16,15 0-3 16,13 0 34-16,5 0 1 0,3-4-18 15,0-5 0-15,-3-3-17 16,-2 4 3-16,-4-4-4 15,-5 3-14-15,-7 2-68 16,-3 1-74-16,-8 3-152 16</inkml:trace>
  <inkml:trace contextRef="#ctx0" brushRef="#br0" timeOffset="206661.3663">29117 14014 816 0,'0'0'73'15,"0"0"-23"-15,0 0 46 32,0 0 16-32,0 0-40 0,0 0-43 0,22 0 25 0,12 0-4 15,11 0-15-15,1 0-4 16,3 0-20-16,2 0 0 16,-2-2-5-16,-3 1 1 15,-8-1-14-15,-9 2-22 16,-10-2-61-16,-8 0-15 15,-11-1-56-15,0-2-66 16,-8-1-337-16</inkml:trace>
  <inkml:trace contextRef="#ctx0" brushRef="#br0" timeOffset="206936.781">29255 13874 493 0,'0'0'516'0,"0"0"-439"15,0 0-52-15,0 0 46 0,0 0 11 16,0 0-29-16,24 41-30 16,-18-16-13-16,-2-1-3 15,-2 3-7-15,-2 1 0 0,0 0 1 16,0 1-3-16,0-3 6 15,4-1-8-15,3-6-16 16,4-3-71-16,4-6-42 16,5-4-125-16,0-6-429 15</inkml:trace>
  <inkml:trace contextRef="#ctx0" brushRef="#br0" timeOffset="207756.1467">29846 13866 886 0,'0'0'74'0,"0"0"7"0,0 0-21 16,0 0 35-16,42-71-28 16,-18 61-47-16,7 3-15 15,3 6 4-15,2 1-9 32,-5 0 0-32,-7 6 0 0,-7 6 0 15,-10 5 0-15,-5 1-7 16,-2 1 1-16,-2 3 5 15,-13-2-4-15,-3-2 4 16,3-3-7-16,0-3-5 16,6-4 10-16,5-4-6 15,2 0-4-15,2-3 12 16,0-1-12-16,5 1 13 16,10 0-1-16,4 2 2 15,3 1-3-15,1 0 1 16,-1 4-4-16,-1 1 4 15,-6-1-8-15,-6 3 7 16,-3 1 1-16,-6-2-4 0,0 2 4 16,-16-2 2-16,-8-2 3 15,-6-1 22-15,-4-4 10 16,-4-3 7-16,1 0-5 16,3 0-23-16,5 0-3 15,10-3-12-15,7-2-1 16,9-1-32-16,3-3-189 15,11-3-433-15</inkml:trace>
  <inkml:trace contextRef="#ctx0" brushRef="#br0" timeOffset="208126.7179">30407 13689 859 0,'0'0'194'15,"0"0"-185"-15,0 0-6 16,0 0-4-16,0 0 2 0,10 76 10 16,-7-41-9-16,2 2-1 0,-2-3 6 15,1-3-6-15,4-5 13 16,0-1 17-16,2-4-14 15,2-4 8-15,4 0-13 16,2-3-5-16,3-4 4 16,4-2-6-16,0-2 2 15,2-5-4-15,-6-1 2 16,0 0-7-16,-7 0 2 16,-4-10-11-16,-6-3-27 15,-4 0-62-15,0-4-91 16,-1-3-171-16</inkml:trace>
  <inkml:trace contextRef="#ctx0" brushRef="#br0" timeOffset="208306.7562">30305 13836 1052 0,'0'0'99'0,"0"0"-95"16,0 0 45-16,114-30 4 31,-77 24-38-31,-1 2-15 16,-5-3-67-16,-4-3-145 15,-5-3-333-15</inkml:trace>
  <inkml:trace contextRef="#ctx0" brushRef="#br0" timeOffset="208776.8389">30686 13490 852 0,'0'0'28'16,"0"0"19"-16,0 0 31 15,0 0-8-15,88-45-9 16,-64 45-37-16,-4 0-22 16,-1 13 6-16,-9 1-8 15,-7 1-2-15,-3 2-2 16,0 3 4-16,-6 0 4 16,-9 0-2-16,-3-2-2 15,6-3 0-15,5-2 0 16,4-3-1-16,3-2-11 15,0 1 4-15,10-2 2 0,8 1 12 16,-3 2-6 0,1 1 1-16,-4 0 4 0,-1 1 11 15,-4-2 16-15,-4-5 19 16,-3 0 14-16,0-1-34 16,0 0 35-16,-16 0-12 15,-12-1-21-15,-10 0 4 16,-8-1-33-16,-2 2-3 15,1 2-2-15,5-1-172 16,7-3-185-16</inkml:trace>
  <inkml:trace contextRef="#ctx0" brushRef="#br0" timeOffset="230455.4863">22319 15483 1045 0,'0'0'49'16,"0"0"-43"-16,0 0 47 16,0 0 8-16,-85-46-13 15,39 46-27-15,-2 0-11 16,-1 17 7-16,-1 3-16 16,4 5 5-16,9 0-2 15,10 1-3-15,15 0-1 0,12-4 0 16,2 1 0-16,29-4 6 15,9-1-4-15,8-6 2 16,1-1-4-16,-1 1 2 16,-5-3-5-16,-5 4 3 15,-7 1-11-15,-6 2-7 16,-10 0-23-16,-10-1 16 16,-5 2 24-16,-8-2-5 0,-19 1 6 15,-13-3 8 1,-8-3 42-16,-13-6 29 0,-6-4 11 15,-3 0-34-15,6 0-17 16,16 0-35-16,17-6 8 16,16 2-12-16,15-2-8 15,1-4-52-15,35-3-210 16,15-6-388-16</inkml:trace>
  <inkml:trace contextRef="#ctx0" brushRef="#br0" timeOffset="230799.6687">22923 15584 1197 0,'0'0'93'0,"0"0"-93"16,0 0 0-16,103-16 54 15,-56 12-22-15,0 2-23 16,-5 2-9-16,-8 0-86 16,-8 0-64-16,-13 0-180 15</inkml:trace>
  <inkml:trace contextRef="#ctx0" brushRef="#br0" timeOffset="230987.1388">22889 15731 1114 0,'0'0'63'16,"0"0"-63"-16,0 0 134 16,0 0-10-16,85 3-64 15,-28-6-47-15,10-3-8 16,8-4-5-16,0 0 0 16,-9 3-35-16,-17 0-97 15,-17 3-158-15,-19 0-272 16</inkml:trace>
  <inkml:trace contextRef="#ctx0" brushRef="#br0" timeOffset="233245.898">25786 13621 889 0,'0'0'33'0,"0"0"-28"16,-104-13 14-16,69 13 65 16,6 0-38-16,3 0-6 15,7 2-36-15,4 4 3 0,6 5-5 16,3 1 1 0,3-2-1-16,3 9-2 0,0-3 0 15,0 4 8-15,0 2-6 16,2-1 0-16,-2 3 0 15,0 2 2-15,0 4-3 16,0 1 0-16,-3 5 0 16,-3 4 6-16,-2 6-6 0,4 3 3 15,-2 0 0-15,4 0-3 32,2-2-1-32,0 0 0 0,0-3 0 15,0-1-1-15,0 0 4 16,0 0 1-16,0-3 8 15,0-1 56-15,0 2-37 16,11-7-28-16,2-1 0 16,2-3 48-16,3-5-40 15,6-3-3-15,4-6-4 0,2-1 7 16,0-5 1-16,3-4-12 16,1-4-17-16,5-2-56 15,8 0-68-15,4-12-94 16,5-11-182-16</inkml:trace>
  <inkml:trace contextRef="#ctx0" brushRef="#br0" timeOffset="234373.0356">31187 13308 859 0,'0'0'47'15,"0"0"-44"-15,0 0 46 16,0 0 66-16,108-13-55 15,-76 13-33-15,0 0-9 16,-5 0-10-16,-7 0 0 16,-8 0 5-16,-7 0-3 15,-3 0 26-15,-2 0 3 16,0 0 15-16,0 0-6 16,0 0-39-16,0 0 7 0,0 0-16 15,0 0-4-15,0 8 3 16,0 4-7-16,0 9 8 15,-2 9 0-15,1 6-2 16,1 8 2-16,0 4 0 16,0 9 1-16,8 6-3 15,9 3 2-15,0 3-1 16,0-2 0-16,-2-2-27 16,-3-2 14-16,0 2 5 15,-2 3 9-15,-4 0-1 16,-3-6 3-16,-3-4-2 0,0-15 0 31,0-8 1-31,-7-9-1 0,-6-9 0 0,-4-7 0 16,-7-4 28-16,-4-6 7 31,-8 0 6-31,-5-4-10 16,-3-12-21-16,2-2-6 0,5-3-4 15,11 3-51-15,20-3-153 16,6-1-324-16</inkml:trace>
  <inkml:trace contextRef="#ctx0" brushRef="#br0" timeOffset="234956.8669">31809 14084 837 0,'0'0'159'16,"0"0"-159"-16,0 0 0 16,0 0 7-16,0 0 35 15,0 0-27-15,-83 43-9 16,77-29-2-16,4 3-3 15,2-3-1-15,0 1 1 16,2 0 8-16,10-2-5 0,7 0 24 16,2 0 21-16,-1-2-29 15,2 1 12-15,-3-2-13 16,-4 2 5-16,-2-4 4 16,-7 0-16-16,-3 1-5 15,-3 0-1-15,0-1-3 16,-3-1 2-16,-14-1-2 15,0 2-3-15,-1-2 18 16,3-2-17-16,2-2 9 16,2-2-10-16,-3 0-3 15,-5 0-48-15,-1-6-167 16,-1-10-433-16</inkml:trace>
  <inkml:trace contextRef="#ctx0" brushRef="#br0" timeOffset="235129.3498">31909 14003 1186 0,'0'0'68'16,"107"-16"-50"-16,-54 12 7 16,-8-1 33-16,-11-1-47 15,-7 2-11-15,-11-3-71 16,-10-6-122-16,-6-7-197 15</inkml:trace>
  <inkml:trace contextRef="#ctx0" brushRef="#br0" timeOffset="235855.2903">31930 13248 826 0,'0'0'4'16,"0"0"-1"-16,-85-23 0 0,60 21 36 15,10 2 31-15,3 0-56 16,11 0-14-16,1 11 0 16,0 2 5-16,19 1-3 15,8 3 6-15,1 2 0 16,-1-1 22-16,-3 3-22 15,-2 2-1-15,-3 4 4 16,-7 2-4-16,-5 1 2 16,-7-3-9-16,0-8 3 15,-4-5 1-15,-11-8-1 16,-5-5 23-16,0-1 54 16,2 0-35-16,2-12 4 0,7-5-1 15,4-2-7 1,5-6 4-16,0-2-34 0,5-2 4 15,14-2 6-15,-1 1-17 16,2 1 16-16,-7 1-9 16,-4 3-9-16,-8 4 1 15,-1 3-3-15,-5 6-21 16,-23 4-90-16,-11 5-130 16,-5 2-208-16</inkml:trace>
  <inkml:trace contextRef="#ctx0" brushRef="#br0" timeOffset="238216.6422">24041 15712 706 0,'0'0'104'0,"0"0"-66"0,0 0 11 15,0 0 57-15,0 0-11 16,0 0-7 0,6-53-70-16,3 46 15 15,7 0-8-15,4-1-14 0,5 4 3 16,3 1-10-1,5 3 1-15,-2 0-1 0,-4 0 1 16,-5 6-7-16,-8 8 2 16,-5 4-3-16,-3 0 0 15,-6 4-5-15,0-1 8 16,-10 2-2-16,-7-3-4 16,-2-2 6-16,5-4-9 15,1-2 6-15,5-4-1 16,5-3 0-16,3-3-3 0,0 0 4 15,5-1-11-15,16 2 14 16,7 0 0-16,2 0 1 16,0 3-2-16,-5 3 1 15,-1 4 0-15,-3 2-1 16,-8 3 0-16,-4 1 0 16,-9 1-3-16,0 0 3 15,-7-2-3-15,-13-1 8 16,-10-6-2-16,-7-3 13 15,-6-3 7-15,-8-4 16 16,3-1-11-16,1 0-27 16,5 0 16-16,12-1-14 15,9-6-2-15,9 1 0 0,9-3-57 16,3-2-106-16,6-5-197 16</inkml:trace>
  <inkml:trace contextRef="#ctx0" brushRef="#br0" timeOffset="238753.9956">24912 15561 817 0,'0'0'42'0,"0"0"-17"16,0 0 1-16,-99-28 71 15,85 28-23-15,6 0-53 16,4 0-14-16,1 0-7 0,1 0 0 15,2 6 2-15,0 5-2 16,0 5 1-16,0 4 8 16,2 2-8-16,1 5 14 15,-2 0-5-15,-1 5-8 16,0 3 17-16,0 2-16 16,0 5 6-16,0 5-1 15,0 4-6-15,2-2 1 16,7 0-3-16,4-9 3 15,4-5-1-15,2-12 2 32,5-4 0-32,3-9 6 15,3-4 4-15,1-3 34 0,-1-3-10 16,-2 0-34-16,0 0 6 16,-1 0-10-16,0-3 0 0,0-4-23 15,0-1-76 1,-2-1-59-16,-7 1-150 0</inkml:trace>
  <inkml:trace contextRef="#ctx0" brushRef="#br0" timeOffset="239905.4408">25445 15658 505 0,'0'0'175'0,"0"0"-34"16,0 0-13-16,0 0 6 16,68-85-26-16,-68 71-46 15,-4 3-17-15,-13 3-28 16,-7 4-3-16,-5 4-14 16,-6 0 0-16,-2 1-1 31,-2 11 1-31,10 1 0 0,7 4-3 15,15 2 3-15,7 2 0 16,6 1 0-16,27 5-3 16,9-4-1-16,8 1 4 15,-3-2-6-15,-3 0 1 16,-9 0-13-16,-7 2 2 16,-10 1-17-16,-9-1-22 0,-9-5-4 15,0-5 19-15,-18-7 39 16,-7-5-5-16,-5-2 12 15,-1 0 16-15,1-13 32 16,3-3-24-16,6-3 31 16,6-2-16-1,9-1-8-15,5-2 3 0,1 2-14 16,0-2 7 0,13 3-26-16,3 1-2 0,-2 2 6 15,-2 4-11-15,-2 2-2 16,-2 3-11-16,0 7-81 15,0 0-47-15,1 2-154 0,3 0-480 16</inkml:trace>
  <inkml:trace contextRef="#ctx0" brushRef="#br0" timeOffset="240163.6567">25895 15659 673 0,'0'0'510'16,"0"0"-495"-16,0 0-4 15,79-4 0-15,-33 4 68 16,-2 0-58-1,-1 5-21-15,-9 0-3 0,-5-2-1 16,-13-1-82 0,-6-2-97-16,-10 0-190 0</inkml:trace>
  <inkml:trace contextRef="#ctx0" brushRef="#br0" timeOffset="240507.5896">26556 15516 1026 0,'0'0'96'0,"0"0"-85"16,0 0-8-16,88-15 13 16,-70 15 17-16,-3 0-32 15,-5 0-1-15,-2 0-43 16,-8 3-67-16,0 1-89 0,-6-1-182 15</inkml:trace>
  <inkml:trace contextRef="#ctx0" brushRef="#br0" timeOffset="240952.4357">26422 15527 852 0,'0'0'182'0,"0"0"-182"15,0 0-6 1,0 0 0-16,0 0 6 0,0 0 5 0,-33 71-5 16,28-50 0-16,2-1 0 15,3-3 3-15,0-1-3 16,5-7 0-16,15 0 1 15,5-6 3-15,3-2-4 16,1-1-1-16,-1 0 0 0,0 0-1 16,-1 0 2-16,-2 4 0 15,-4 0 7-15,-3 3 10 32,-7 3 7-32,-7 2 2 15,-4 2 7-15,0 2 2 16,-10 0 18-16,-13 0-8 0,-3-4 10 15,0-2-8-15,1-2-24 16,2-4 11-16,6-1-19 16,2-2-13-16,4-1-2 15,4 0-77-15,7-4-194 0,0-13-650 16</inkml:trace>
  <inkml:trace contextRef="#ctx0" brushRef="#br0" timeOffset="241280.4302">26720 15361 996 0,'0'0'120'15,"0"0"-118"-15,0 0 1 16,96 37 19-16,-59-12 33 15,3 6-19-15,0 5-12 16,-2 1-13-16,-8 2 10 16,-11 4 0-16,-4 3-12 15,-10 1 6-15,-5 5-13 16,-2-2 5-16,-17 2 7 16,-8-4-13-16,-3-3 9 15,-6-4-8-15,-3-8 0 16,2-7 1-16,3-1-1 15,1-8-4-15,4-4-64 0,6-9-261 16</inkml:trace>
  <inkml:trace contextRef="#ctx0" brushRef="#br0" timeOffset="242091.2137">27451 15623 846 0,'0'0'228'0,"0"0"-200"16,0 0-23-16,0 0 61 15,0 0-2-15,105 0-32 16,-49 0-11-16,7 0-14 16,0 0 5-16,-4 0-1 0,-11-4-8 15,-13 0-6 1,-13-2-29-16,-13-2-106 0,-9-3-82 16,0-3-240-16</inkml:trace>
  <inkml:trace contextRef="#ctx0" brushRef="#br0" timeOffset="242314.7863">27654 15436 528 0,'0'0'578'0,"0"0"-499"16,0 0-78-16,0 0 29 15,0 0 38-15,0 0-11 16,15 79-43-16,-8-42-10 15,-1 4-2-15,-1-1 1 16,3 0-3-16,5-4 0 16,5 0-107-16,6-7-50 15,3-7-164-15</inkml:trace>
  <inkml:trace contextRef="#ctx0" brushRef="#br0" timeOffset="243018.5992">28224 15448 669 0,'0'0'315'16,"0"0"-253"-16,0 0-19 15,0 0 30-15,0 0 6 16,88-51-41-16,-55 51-28 16,4 0-6-16,-6 4 2 15,-6 7 0-15,-6 1-6 16,-12 4 5-16,-7-1-16 15,0 5 16-15,-4 0-5 16,-17 1 0-16,-3-1 3 16,-3-2-1-16,3-6-2 15,7-1-6-15,6-4 5 0,8-4-17 16,3-3-8-16,0 0 10 16,12 0 1-16,10 0 15 15,4 0-1-15,-1 0 2 0,-4 4-3 16,1 2 3-1,-4 2-1-15,-6 0 0 0,-3 4-1 16,-7 0-2-16,-2 3 2 16,0 1 1-16,-17-1 13 15,-10 0 5-15,-4-7 17 16,-2-3 8-16,-1-4-13 16,4-1-3-16,5 0-20 0,4 0-4 15,10-4-6-15,11-6-89 16,0-5-149-16,23-3-513 15</inkml:trace>
  <inkml:trace contextRef="#ctx0" brushRef="#br0" timeOffset="243318.5684">28987 15320 756 0,'0'0'97'16,"0"0"-72"-16,-100 24 2 15,61 5 77-15,0 6-26 16,8 9-7-16,4 6-27 16,6 5-1-16,6 3 21 0,9 0-18 15,6-4-22-15,8-8 2 16,20-7-16-16,9-8 6 31,5-6-11-31,3-6-2 16,7-7-6-16,1-7-57 0,-3-5-91 0,-4 0-107 31,-7-6-309-31</inkml:trace>
  <inkml:trace contextRef="#ctx0" brushRef="#br0" timeOffset="244155.6029">29459 15484 776 0,'0'0'136'16,"0"0"-84"-16,0 0-27 15,-62-73 47-15,32 64 3 0,-6 6-40 16,0 3-35-16,2 0 7 15,4 8-9-15,8 7 2 16,13 4 0-16,9 5-4 16,3 2 5-16,24 1-5 15,9-2-8-15,4 0-5 16,0-2 14-16,-3-1 1 16,-5-2 2-16,-5 2-5 15,-10-4 3-15,-11-3 1 16,-6-4 0-16,0-4-12 15,-25-4 13-15,-5-3 2 16,-6 0 12-16,2-5 31 0,6-8-9 16,5-1 38-16,11-1-2 15,5 2-38-15,7-5 28 16,0 3-40-16,10-3-10 16,16 1-1-16,8 0-9 15,8 1-4-15,1 1 1 16,-1 1-51-16,-8 3-41 15,-5 0-100-15,-11 1-162 16</inkml:trace>
  <inkml:trace contextRef="#ctx0" brushRef="#br0" timeOffset="244524.4843">29694 15162 416 0,'0'0'540'0,"0"0"-536"16,0 0 0-16,0 0 2 15,0 0 39-15,88 0-23 16,-69 21-22-16,-8 4 0 15,-10 1-3-15,-1 2 0 16,-14-1 3 0,-9-1-3-16,-1-5 7 0,6-5-7 15,6-7 6-15,9-2 15 16,3-2 21-16,0-3-9 16,12 2 66-16,15-2-19 15,7 0-47-15,6-1-19 16,1-1-11-16,1 1 0 15,-1 1-24-15,-5 0-166 16,-6-2-245-16</inkml:trace>
  <inkml:trace contextRef="#ctx0" brushRef="#br0" timeOffset="244720.6834">30017 15604 1226 0,'0'0'70'15,"0"0"-62"-15,88-6-11 16,-47 1 5-16,-2 2-4 0,4-3-41 16,-5-1-180-16,-3-4-389 15</inkml:trace>
  <inkml:trace contextRef="#ctx0" brushRef="#br0" timeOffset="245037.3129">30695 15405 913 0,'0'0'173'0,"0"0"-152"16,88 0-19-16,-51 0 3 15,-6 0 10-15,-5 0-13 16,-10 0-2-16,-7 0-65 16,-9 0-93-16,-3 0-56 15</inkml:trace>
  <inkml:trace contextRef="#ctx0" brushRef="#br0" timeOffset="245471.0248">30620 15424 708 0,'0'0'164'0,"0"0"-164"0,0 0 0 16,0 0 0-16,0 0 3 15,-62 75-3-15,59-56-1 16,3-3 0-16,0-2-1 16,4-3-6-16,14-4-18 15,6-2 16-15,1 1 7 16,4-2-3-16,1 1 5 16,2 2 1-16,0 2 2 15,-1 2 14-15,-6 3-1 0,-7-4 18 16,-10 3 33-16,-7-1 11 15,-1-4-17-15,-7 1-13 16,-17-2 31-16,-8-5-18 16,-5 0 2-16,-3-2-17 0,-3 0-18 15,7 0-25-15,4 0-2 16,7-2-20-16,11-5-153 16,8-1-262-16</inkml:trace>
  <inkml:trace contextRef="#ctx0" brushRef="#br0" timeOffset="245821.2822">31007 15333 822 0,'0'0'15'0,"0"0"-15"15,0 0 0-15,0 0 11 16,0 0 14-16,0 0 7 16,10 48 1-16,-28-31-3 15,2-3 7-15,7-4 24 16,6 0-22-16,3-1-7 15,0-2 3-15,16 0 15 16,13-2-18-16,5-3-30 16,7-2-2-16,0 0-49 15,-5-1-194-15,-6-17-452 0</inkml:trace>
  <inkml:trace contextRef="#ctx0" brushRef="#br0" timeOffset="246046.7624">31180 15152 884 0,'0'0'68'15,"82"66"45"-15,-33-21 16 16,-4 4-30-16,-6 5-40 16,-9 4-12-16,-7 5-23 15,-10 4-18-15,-13-5 6 16,0-1-12-16,-31-9 1 15,-13-8 2-15,-13-12-2 0,-7-7 5 16,-5-7-6-16,2-7-74 16,4-7-91-16,13-4-244 15</inkml:trace>
  <inkml:trace contextRef="#ctx0" brushRef="#br0" timeOffset="247563.255">27803 16786 1182 0,'0'0'52'0,"0"0"-46"15,0 0 2 1,0 0 38-16,109-27 4 15,-47 24-28-15,3 3-21 0,-3 0 1 16,-6 0-2-16,-8 0-27 16,-12 0-80-16,-13 0-78 15,-14-4-202-15</inkml:trace>
  <inkml:trace contextRef="#ctx0" brushRef="#br0" timeOffset="247803.6377">28060 16594 1119 0,'0'0'76'0,"0"0"-72"16,0 0 11-16,0 0 34 15,0 0-23-15,0 0-10 16,2 68 6-16,5-31-7 15,3 1-15-15,2 4 1 16,5-1 3-16,2 0-4 16,5-4-14-16,1-6-83 15,-1-6-60-15,-3-9-110 16</inkml:trace>
  <inkml:trace contextRef="#ctx0" brushRef="#br0" timeOffset="248553.6006">28742 16706 882 0,'0'0'145'0,"0"0"-129"0,0 0 7 15,0 0 83-15,0 0-25 31,0 0-45-31,91-70-28 16,-55 68 0-16,2 2-8 16,-5 0 14-16,-5 2-12 15,-6 8-1-15,-11 2-2 16,-8 3-2-16,-3 4 0 16,-3 1 1-16,-17-1 2 15,-4 1 0-15,3-4 0 16,3-4 3-16,7-4-6 15,8 0 5-15,3-1-4 16,3-1 0-16,15 1-2 16,8 1 3-16,1 0-3 15,-2 3 4-15,-1-2-2 16,-9 1 3-16,-5 0-1 0,-7-2 0 16,-3 0-7-16,-3-3 6 15,-18 1 1-15,-12-2 10 16,-10-2 24-16,-5-2-13 15,-2 0-9-15,2 0-6 16,11-2-6-16,10-5-1 16,16-3-128-16,11-6-164 15</inkml:trace>
  <inkml:trace contextRef="#ctx0" brushRef="#br0" timeOffset="248835.3321">29573 16529 520 0,'0'0'475'15,"-86"13"-435"-15,47 16-23 16,10 6 37-16,10 10 33 15,8 3-5-15,11 4-34 16,0 1-4-16,20-5-15 0,11-5-7 16,5-7-8-16,6-9-13 15,4-8-1-15,-1-9-57 16,1-7-90-16,-3-3-147 16,0-3-314-16</inkml:trace>
  <inkml:trace contextRef="#ctx0" brushRef="#br0" timeOffset="249340.5728">30114 16594 972 0,'0'0'29'0,"0"0"-22"16,-108-31 36-16,70 29 58 16,4 2-60-16,7 0-26 15,13 2-9-15,14 15-6 16,8 4 0-16,26 7 0 15,10-2 5-15,3 2-4 16,-5 1 0-16,-7-5 0 16,-8-2-1-16,-10-1 2 15,-5-1 2-15,-7-1-7 16,-5-6 3-16,0-1-1 16,-9-4 1-16,-9-8 0 0,-5 0 5 15,1 0 19-15,0-9 21 16,2-6 7-16,5 0 2 15,8-4-17-15,2-1-4 16,5-1-22-16,0-1 2 16,8-2-3-16,11 3-5 15,4 1-10-15,2 1-12 16,2 0-100-16,0 0-61 16,0 3-253-16</inkml:trace>
  <inkml:trace contextRef="#ctx0" brushRef="#br0" timeOffset="249860.3792">30399 16340 869 0,'0'0'169'15,"0"0"-154"-15,0 0-6 16,0 0 36 0,93-35 37-16,-71 35-52 15,-4 0-28-15,0 8-2 16,-9 6-2-16,-6 2-2 15,-3 1 0-15,0 2 4 0,-7-2 0 16,-7-2-1 0,1-1 1-16,5-3 0 0,5-1-13 15,3 0-18-15,0 0 18 16,15-3 5-16,5 0 8 16,-1 0 0-16,-4 0 3 15,0 1-3-15,-5 0 2 16,-4 0 3-16,-4 1 23 15,-2 1-22-15,0-2 19 16,-14-1 22-16,-11-1 14 16,-6-2-3-16,-5-3-9 0,3-1-24 15,3 0-2-15,6 0-22 16,11 2 2-16,6 4-3 16,7-1-117-16,3 0-117 15,20-3-251 1</inkml:trace>
  <inkml:trace contextRef="#ctx0" brushRef="#br0" timeOffset="250158.499">30886 16700 1183 0,'0'0'120'0,"0"0"-109"0,0 0-3 16,0 0 50-16,86-7 3 16,-39 6-53-16,-1 1-4 15,-6-2-1-15,-7 1-2 16,-11-2 0-16,-8-2-1 15,-10 3-40-15,-4-4-76 16,0-4-139-16,-10-1-630 16</inkml:trace>
  <inkml:trace contextRef="#ctx0" brushRef="#br0" timeOffset="251012.491">31489 16441 568 0,'0'0'258'0,"0"0"-206"0,0 0-50 16,0 0 42-16,0 0 74 15,95-8-74-15,-69 8 5 16,-4 0-15-16,-5 0-5 16,-7-2-16-16,-7 2-10 15,-3 0-3-15,0 0-42 16,-5 0-91-16,-14 0-102 15,-4 0-286-15</inkml:trace>
  <inkml:trace contextRef="#ctx0" brushRef="#br0" timeOffset="251421.3529">31489 16441 850 0,'-63'-4'20'16,"43"9"-20"-16,1 5 0 31,4 3 45-31,5 3-18 0,7 1-22 16,3 0-2-16,0-1 0 15,14-2 1-15,6-3-2 16,4 0-2-16,3-4 8 15,-3 2-3-15,-5 1 5 16,2 1 36-16,-5 1-33 0,-1 1 13 16,-3-1-5-16,-1 3-6 15,-7 0 3-15,-4-1 11 16,0 0-11-16,-4-3 6 16,-17-3 0-16,-6-3 20 15,-4-2 11-15,-5-3-16 16,-2 0-11-16,4 0-21 0,3-6-4 15,7-2-3-15,8 0-98 16,14-4-149-16,2-4-447 16</inkml:trace>
  <inkml:trace contextRef="#ctx0" brushRef="#br0" timeOffset="251869.631">31782 16313 985 0,'0'0'61'0,"0"0"-61"16,0 0 4-16,0 0 1 15,0 0 19-15,94-4-17 0,-84 18-7 16,-7-4 0-16,-3 5-1 16,-3-3 1-16,-16 0 0 15,-3-3 1-15,4 0 0 32,6-2-1-32,5 0 0 15,7 1 1-15,0 5-5 16,6-2 6-16,13 4-2 0,-1 0 8 15,-2-2 19-15,-7-2 20 16,-4-3-4-16,-3-4-18 16,-2-1 10-16,0-3 3 15,-14 0-9-15,-11 0 48 16,-4 0-40 0,4 0-22-16,7-1-15 0,9-2-2 15,8 3-43-15,1-3-145 16,13-3-183-16</inkml:trace>
  <inkml:trace contextRef="#ctx0" brushRef="#br0" timeOffset="252137.8509">32140 16087 1205 0,'0'0'39'16,"93"65"-31"-16,-45-19 52 16,-5 5 18-16,-9 6-22 15,-6 5-11-15,-5 6-13 16,-8-2-17-16,-12-1 1 0,-3-6-16 16,-16-5 10-16,-25-4-7 15,-17-7-2-15,-17-5-1 16,-17-13-32-16,-15-10-93 15,-7-15-160-15</inkml:trace>
  <inkml:trace contextRef="#ctx0" brushRef="#br0" timeOffset="256920.2904">21944 17771 1060 0,'0'0'66'0,"0"0"-54"15,0 0 24-15,0 0 51 0,0 0-50 16,-89-48-35-1,61 48 2-15,-2 1-8 0,-2 14 6 16,3 0-2-16,0 2 0 16,4 1 0-16,6-3-1 15,8 0 1-15,7-4 0 16,4-1-4-16,0-1 3 16,9-3 1-16,16-2 2 15,5-1-2-15,6 1 5 16,0 0-5-16,-1 2 0 15,2 1 0-15,-4 4 1 16,0 3-1-16,-3 3 0 16,-10 0-1-16,-9 0-2 15,-11-2 1-15,0 1-1 0,-28-5 3 16,-11-1 2-16,-13-4 16 16,-3-6 32-16,-2 0-5 15,8 0 11-15,7-3-37 16,11-3-14-16,11 3 1 15,12 2-6-15,8-2-6 16,0 2-100-16,26-1-112 0,9-4-134 16</inkml:trace>
  <inkml:trace contextRef="#ctx0" brushRef="#br0" timeOffset="257252.7359">22424 17819 1062 0,'0'0'70'16,"0"0"-64"-16,0 0 37 15,0 0 75-15,0 0-67 16,0 0-47-16,103-4 6 16,-57 2 5-16,-3 0-15 15,0 0 0-15,-6-1-18 16,-8 3-146-16,-16 0-196 15</inkml:trace>
  <inkml:trace contextRef="#ctx0" brushRef="#br0" timeOffset="257449.3539">22430 17942 1047 0,'0'0'179'16,"0"0"-158"-16,0 0 19 15,0 0 90-15,81 0-72 16,-21 0-52-16,1 0-6 16,-6 0-2-16,-10 0-66 15,-16 0-134-15,-19-6-210 16</inkml:trace>
  <inkml:trace contextRef="#ctx0" brushRef="#br0" timeOffset="260941.0481">23289 17774 217 0,'0'0'100'16,"0"0"-26"-16,0 0 26 31,0 0 11-31,0 0-10 16,0 0-24-16,0 0-5 16,-15-61 18-16,12 52 24 15,0-2 1-15,-1-1-48 16,2 2 18-16,2 0-18 15,0 0-10-15,0 3 0 0,0 3-26 0,0 2 12 16,0 2-28-16,0 0-13 16,0 0-4-16,0 6-7 15,0 10 9-15,-3 8-3 16,2 0 3-16,-2 4 0 16,1-2 0-16,-1 1-1 15,1-1 1-15,2-2 0 16,0-3 1-16,0-2-1 15,0-4 3-15,0-3-6 0,0 0-1 16,0-4-10-16,2-3-31 16,1 0-20-16,3-2-68 15,-1-3-43-15,0 0-122 16</inkml:trace>
  <inkml:trace contextRef="#ctx0" brushRef="#br0" timeOffset="261417.311">23478 17739 1039 0,'0'0'48'15,"0"0"3"-15,0 0-50 32,0 0 59-32,0 0 24 0,114-69-51 15,-74 69-10-15,3 0-23 16,-7 0 16-16,-8 4-11 16,-8 6-2-16,-7 5-6 15,-10 3 1-15,-3 4 2 16,-6 3-2-16,-19 0 3 15,-5-1-6-15,-3-4 4 16,3-3-13-16,5-5 12 16,7-2-1-16,6-3 3 15,8-7 0-15,4 0 1 16,0 0-1-16,0 0 6 16,3 0 11-16,17 0 14 0,10 0-13 15,5 0-4-15,4 0-13 16,1 0 0-16,-2 0-2 15,0 0-50-15,-7 0-89 16,-3 0-140-16,-7 0-262 16</inkml:trace>
  <inkml:trace contextRef="#ctx0" brushRef="#br0" timeOffset="261926.0206">24329 17622 936 0,'0'0'54'0,"0"0"-36"16,-96-21 8-16,62 21 14 15,1 0 13-15,3 1-42 16,8 9-5-16,10 1-6 16,6 2 2-16,6 1-2 15,0 1 0-15,18 1 3 16,9-2 2-16,4-1-4 16,3-1 6-16,-1 1 8 15,-1 0-8-15,-3 2 5 16,0 1-9-16,-7 2 2 15,-4-1-5-15,-8 0 0 0,-10-1 0 16,0-6 0-16,-25-3-4 0,-8-3 4 16,-7-4 0-16,3 0 3 15,1-4 2-15,6-8 21 16,8 1 21-16,10 1 20 16,7-4-19-16,5 1-6 15,5 0-31-15,17-2-8 16,6 0 1-16,4 2-4 15,-4 3-15-15,-4 3-78 16,-2 1-31-16,-4 3-35 16,-1 0-45-16,-3-1-98 15</inkml:trace>
  <inkml:trace contextRef="#ctx0" brushRef="#br0" timeOffset="262443.5322">24569 17634 971 0,'0'0'100'0,"0"0"-81"15,0 0 17-15,0 0 35 16,0 0-47-16,0 0-23 16,-13-8-1-16,13 16 0 15,0-2 0 1,0-2-3-16,0-4 3 15,0 0 0-15,-3 0 13 16,0 0-9-16,-2 0 20 16,0-10-16-16,4 3 4 15,-1-2 8-15,2 4-13 16,0-2-1-16,3 2-2 16,14 0-4-16,7 4-2 15,3-1 1-15,4 2-2 16,0 0-3-16,-1 0 6 0,-2 0 0 15,-2-2-4-15,-7-2 7 16,-2-2-3-16,-8 4 2 16,-3-4-1-16,-2 1 32 15,-4 2 7-15,0 2 3 16,0 1 2-16,0 0-30 0,0 0-5 0,0 0-10 31,0 5-10-31,-10 13 3 16,-4 11 7-16,-2 6 1 15,2 7 5-15,1-1-4 16,3 5 6-16,2-6-8 16,0 0 3-16,1-3-2 15,4-5-1-15,-1-3-68 16,-2-13-119-16,-9-6-286 16</inkml:trace>
  <inkml:trace contextRef="#ctx0" brushRef="#br0" timeOffset="263846.7126">23235 17746 376 0,'0'0'159'16,"0"0"-77"-16,0 0 27 16,0 0-21-1,0 0-14-15,0 0 11 16,0-53-13-16,0 49-21 0,0-1 31 16,0 2-24-1,0 2-7-15,-1 0-8 0,1 1-13 16,0 0-22-16,0 0-8 15,-2 0-6-15,2 10-1 16,0 9 5-16,0 6 3 16,0 3-1-16,0 2 0 15,0 2 4-15,0 0-3 16,6-4-1-16,1-2 0 16,3-4 2-16,-4-7-1 15,1-3-1-15,-4-6 0 16,-3-4 1-16,0-2-1 0,0 0 2 15,0 0 7-15,0-5 7 16,0-11-16-16,-12-6 0 16,0-4 0-16,0-3 3 15,0 0-6-15,3-4 3 0,0 4 0 16,3 0 2-16,2 4 3 16,1 3-4-16,3 6 4 15,0 6 29-15,0 5 11 16,0 3-17-16,0 1-6 0,0 1-3 15,0 0-19-15,0 0-5 16,0 7-2-16,6 10 2 16,4 5 3-16,2 4 1 15,-1 2-10-15,0 2-31 16,0 2-45-16,-5-2-44 16,-1-6-90-16,-5-5-180 15</inkml:trace>
  <inkml:trace contextRef="#ctx0" brushRef="#br0" timeOffset="264760.3651">25473 17733 760 0,'0'0'96'0,"0"0"-44"16,0 0 66-16,0 0-19 31,0 0-14-31,0 0-29 15,-75-52-28-15,53 52-11 0,-2 4-6 16,2 12 4-16,2 3 6 16,7 7-6-16,6-1-2 15,7 1-1-15,0 0-4 16,20-4 1-16,10-3 0 16,6-3-8-16,4-7-2 15,3-3-33-15,-2-6-73 16,-2 0-62-16,-6 0-65 15,-8-14-16-15,-4-5-82 16</inkml:trace>
  <inkml:trace contextRef="#ctx0" brushRef="#br0" timeOffset="265414.5052">25637 17760 113 0,'0'0'416'0,"0"0"-243"0,0 0-31 16,0 0 12-16,3-75-48 16,1 75-7-16,2 0-61 15,2 0-25-15,4 2-2 16,-2 12 2-16,2 2-5 15,3 0-5-15,-3 2-3 16,-1 1 3-16,-1-2-3 16,-6-5 0-16,-2-2 0 15,0-6 3-15,-2-2-3 16,0-2 1-16,0 0 1 16,0 0 19-16,1-9-14 15,1-6-5-15,2-3-2 16,2-1 4-16,4 1-5 0,1 1 1 15,1 3 0-15,-2 2 8 16,1 6-5-16,0 3 12 16,5 3-12-16,0 0-2 15,2 0-2-15,-2 11-1 16,-2 5-1-16,-3 0-2 16,-5 1 2-16,-1-1 3 0,-2-2 0 15,-3-4 4-15,0-3-6 16,0-3 2-16,0-4-6 15,0 0 4-15,0 0 4 16,0 0 1-16,0-12-3 16,-5-1-2-16,2-3 1 15,3-2 1-15,0-1 0 16,2 3-1-16,7-1 3 16,3 1-2-16,3 3 0 15,-2 3 2-15,2 7-2 16,0 1 0-16,3 2-3 15,-3 0-1-15,4 0 4 16,-1 11 0-16,-1 2 0 0,0 2 2 16,-3 1 0-16,1 2 1 15,-6-1-3-15,-3 1 9 16,-3-2 0-16,-3 1-6 16,0-1 5-16,0-4-6 15,0-2 6-15,0 0-8 0,-2-4 1 16,-2-1 3-16,-1 0-4 31,1-1 0-31,1-3-43 16,1-1-153-16,2 0-261 15</inkml:trace>
  <inkml:trace contextRef="#ctx0" brushRef="#br0" timeOffset="265546.5713">26491 17879 1302 0,'0'0'19'0,"0"0"-19"16,0 0-133-16,0 0-130 15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2:41:00.702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1089 2291 219 0,'0'0'805'15,"0"0"-732"-15,0 0-5 16,0 0-11-16,0 0 36 15,0 0-15 1,0 0-29-16,0 0-17 16,-66-66-30-16,66 66-1 15,0 0-1-15,10 4-30 16,10 15 30-16,5 7-3 16,5 7 6-16,0 5-13 0,0 6 13 15,-2-4-3 1,-3 0 0-16,-2-5 6 0,-2-5-7 15,-5-6 1-15,-1-5-3 16,-4-4-6-16,-1-4 5 16,-4-4-20-16,-3-3-3 15,0-2-36-15,-3-2 4 16,0 0-5-16,0 0-19 16,0-6 7-16,-12-8-255 15,-9-3-152-15</inkml:trace>
  <inkml:trace contextRef="#ctx0" brushRef="#br0" timeOffset="384.7709">1147 2492 717 0,'0'0'43'0,"0"0"-43"15,0 0-37-15,0 0 32 16,0 0 5-16,113-40 19 16,-78 27-12-16,-4 2 2 15,-4-1-2-15,-5-2-2 16,-7-4-5-16,-6 1 4 15,-2 2-2-15,-5-2 13 16,-2-1 43-16,0 1 16 16,-6-3 28-16,-12 0-65 0,-4 2 17 15,2 0-14-15,-5 1-23 16,4 2 24-16,2 1-20 0,5 5 10 16,5 2 8-16,6 2-27 15,2 4 24-15,1 1-28 16,0 0-8-16,0 0-2 15,0 0-23-15,13 7 21 16,8 10-6-16,2 2 14 16,-1 7-4-16,5 2 0 15,1 3-1-15,-1 5-3 16,1-2 4-16,-5 6 0 16,4-6-1-16,-2-1 7 15,-1-5-12-15,-2-5-2 16,-1-3-94-16,-6-7-41 0,-3-6-165 15</inkml:trace>
  <inkml:trace contextRef="#ctx0" brushRef="#br0" timeOffset="541.506">1644 2369 1177 0,'0'0'0'0,"0"0"-108"0,0 0-39 16,0 0 17-16,0 0-407 15</inkml:trace>
  <inkml:trace contextRef="#ctx0" brushRef="#br0" timeOffset="1177.138">1762 2119 941 0,'0'0'114'0,"0"0"-114"16,0 0-13-16,0 0 10 15,0 0 3-15,92 20 0 16,-62 1 2-16,-2 4-2 16,-1-1 0-16,-8 0-1 15,-5-4 6-15,-2-6-11 16,-2-4 6-16,-4-5 0 0,-1-5-2 15,1 0 12-15,-3-8-7 16,7-9 5-16,-4-7-6 16,-3-1 8-16,0-1 32 15,-3 1 4-15,0 4 3 16,0 4-26-16,0 7 0 16,0 6-1-16,0 4-16 15,0 0-6-15,8 4-19 0,11 12 19 16,5 4-6-16,4-1 6 15,5-3 0-15,0-4-2 16,1-6-20-16,2-6 0 16,-2 0-3-16,-4 0 25 15,-9-16-1-15,-12-2 3 16,-3-5 22-16,-6-3 29 16,0 0-1-16,-12-1 14 15,-12 1-21-15,-6 3-23 16,-4 2-4-16,1 6-14 15,5 8 1-15,4 4-5 16,9 3-16-16,7 0-32 0,8 4-78 16,0 12-102-1,8-2-110-15</inkml:trace>
  <inkml:trace contextRef="#ctx0" brushRef="#br0" timeOffset="1356.2018">2569 1989 1373 0,'0'0'16'16,"0"0"-16"-16,0 0-3 16,0 0-2-16,0 0-55 0,0 0-200 15,4-9-62-15</inkml:trace>
  <inkml:trace contextRef="#ctx0" brushRef="#br0" timeOffset="1851.6">1490 2858 1082 0,'0'0'96'15,"0"0"-82"-15,0 0-2 16,0 0 104-16,0 0-53 16,0 0-46-16,30-33-17 15,25 2-11-15,14-6 11 16,11-4 0-16,17-5 5 15,2-3-8-15,2-1 3 0,-4 3-5 16,-19 3 4-16,-8 8-18 16,-18 6-3-16,-10 10-29 15,-14 3-26-15,-11 9-27 16,-8 6-6-16,-9 2-38 16,0 0 3-16,-11 10 3 15,-11 7-127-15</inkml:trace>
  <inkml:trace contextRef="#ctx0" brushRef="#br0" timeOffset="2133.0219">1638 2879 449 0,'0'0'432'15,"0"0"-357"-15,-85 35-52 16,76-33 69-16,9-2 17 15,0 0-64-15,13-1-16 16,26-18-24-16,16-8 0 0,23-9 8 16,19-8-4-16,7-1 23 15,2-4-4-15,-6 4-4 16,-13 5 4-16,-17 7-11 16,-15 7-2-16,-19 7 0 15,-12 7-15-15,-10 5 0 16,-6 2-39-16,-2 4-69 15,-3 1-78-15,-3 0-138 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4:34:59.512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774 8658 744 0,'0'0'135'0,"0"0"-106"0,0 0 13 16,0 0 56-16,0 0-17 15,0 0-22-15,0 0-33 16,27 21-7-16,7-21 14 16,12 0-17-16,5-1-4 15,9-11-8-15,1-3-2 16,-3 0-3-16,-4-5 1 16,-11 0 0-16,-10-1-1 15,-6 2 5-15,-14 0-4 16,-10 4 9-16,-3 1-8 15,-13 0-1-15,-17 5-1 16,-9 3-1-16,-13 6 0 16,-6 0 4-16,4 4 6 15,8 10 7-15,13 2-6 0,15 2-3 16,11 5-6-16,7 5 1 16,16 6 4-16,24 1-4 15,14-1-1-15,12 0 0 16,1-3-18-16,-3 0-13 15,-4 0 4-15,-19 0-32 16,-18 0 24-16,-23-2-17 16,-3-1 42-16,-36-2 8 15,-18-3 4-15,-10-3 5 16,-5-4 38 0,1-7 21-16,13-5-15 0,16-4-5 15,15 0-14-15,12 0-4 16,15-4-7-16,0-11 2 15,9-7-23-15,18-3-38 16,13 0-44-16,8 2-31 16,3 3-44-16,1 5-46 0,0-1-50 15,-7 2-153-15</inkml:trace>
  <inkml:trace contextRef="#ctx0" brushRef="#br0" timeOffset="269.3584">1456 8768 660 0,'0'0'168'16,"0"0"-100"-16,0 0-47 15,0 0-5-15,0 0 1 16,0 0 0-16,10 36 55 16,-26-2-21-16,-1 3-22 0,1 1-16 15,13-2-12-15,3-3 3 16,0-5 6 0,15-9-7-16,7-5 7 15,5-14-3-15,0 0 2 0,0-4 21 16,-6-16 19-16,-8-5 24 15,-10-5-18-15,-3-3-20 16,-9-5-16-16,-12-2-19 16,-4 0-4-16,7 3-28 15,8 4-63-15,10 6-77 16,0 4-210-16</inkml:trace>
  <inkml:trace contextRef="#ctx0" brushRef="#br0" timeOffset="490.401">1796 8485 1073 0,'0'0'140'0,"0"0"-105"15,0 0-28-15,0 0 17 16,0 0-2-16,0 0-13 16,-17 100 9-16,16-32-5 15,1 5-3-15,0 2-9 16,0-1-1-16,9 0 0 15,5-6 4-15,0-5-9 16,-3-6 1-16,2-11-55 16,-2-8-44-16,5-16-90 15,-1-20-118-15</inkml:trace>
  <inkml:trace contextRef="#ctx0" brushRef="#br0" timeOffset="882.3527">2066 8638 574 0,'0'0'535'0,"0"0"-518"16,0 0-15-16,0 0-2 16,0 0-1-16,0 0-10 15,18 40 11-15,-11 0 4 16,-1-1-4-16,-1-3 2 15,1-7-5-15,4-5 3 16,-2-7-8-16,1-6-27 16,-1-11-9-16,0 0 2 0,1-6 20 15,0-15-13-15,3-1 30 16,-5-2 5-16,1 2 12 16,2 5 42-16,-4 5-23 15,0 6 22-15,-4 5 3 16,-1 1-34-16,2 0-22 15,-1 0-5-15,2 7 4 16,2 7 1-16,0 1 1 16,-3 1 3-16,3-2-4 0,3-2-5 15,3-8-176-15,1-4-388 16</inkml:trace>
  <inkml:trace contextRef="#ctx0" brushRef="#br0" timeOffset="1025.3201">2478 8695 1114 0,'0'0'85'15,"0"0"-62"-15,0 0-23 16,0 0-6-16,0 0 6 16,0 0-190-16,0 27-64 0</inkml:trace>
  <inkml:trace contextRef="#ctx0" brushRef="#br0" timeOffset="1177.3296">2533 9004 956 0,'0'0'198'0,"0"0"-178"16,0 0-17-16,0 0-2 15,0 0-1-15,0 0-96 16,-33-11-296-16</inkml:trace>
  <inkml:trace contextRef="#ctx0" brushRef="#br0" timeOffset="1686.9863">877 9454 1067 0,'0'0'37'16,"0"0"-27"-16,0 0 10 15,0 0 31-15,0 0 4 16,0 0-32-16,37-12-15 16,24 8-7-16,17-2 1 0,10-2-2 15,6 0 3-15,-3 4-6 16,-3-1 2-16,-9 5-13 16,-9 0-47-16,-10 0-33 15,-15 0-8-15,-14 0-41 16,-7 0-123-16</inkml:trace>
  <inkml:trace contextRef="#ctx0" brushRef="#br0" timeOffset="1986.6125">914 9521 768 0,'0'0'105'16,"0"0"-65"-16,0 0-21 15,0 0 44-15,0 0-4 16,0 0-28-16,-24 21-20 16,68-17 2-16,15-3 10 15,16-1-9-15,7 0 3 16,9 0 9-16,-3-5-10 15,-3-2-16-15,-10 1 2 16,-14 1-2-16,-12 2-61 16,-13-2-80-16,-14 1-135 15</inkml:trace>
  <inkml:trace contextRef="#ctx0" brushRef="#br0" timeOffset="4949.5359">4941 9563 936 0,'0'0'97'0,"0"0"-63"0,-4-78 26 16,-10 57 16-16,-4 3-20 15,-3 2 13-15,-4 5-29 16,-10 4-31-16,-3 5 0 16,-7 2-9-16,6 10 1 15,-2 19-4-15,6 7 6 16,5 10 2-16,9 1-5 15,5 0 1-15,16-1-4 16,0-5 3-16,6-7 0 16,22-5-3-16,7-11-18 15,11-8-24-15,5-10-17 16,1 0 10-16,-3-10 32 16,-7-11 0-16,-8-8 19 0,-10-6-1 15,-5-2 4 1,-8-1 0-16,-8 2 5 0,-3 3 6 15,0 5 21-15,0 5 6 16,-2 9-3-16,-4 3 1 16,3 7-15-16,3 4-4 15,0 0-19-15,0 10-17 16,0 17 8-16,0 10 9 16,3 9 1-16,9 0-1 15,3 0-3-15,-3-5-44 16,2-6-30-16,-1-6-29 15,1-8-56-15,-1-11-86 16</inkml:trace>
  <inkml:trace contextRef="#ctx0" brushRef="#br0" timeOffset="5367.8287">4431 9196 840 0,'0'0'105'15,"0"0"-69"-15,0 0-33 16,0 0 42-16,0 0 20 16,0 0-54-16,76-8-9 15,-15 14 0-15,3 0 0 16,-4-2 7-16,-8-1-9 15,-6 2 2-15,-13-2-5 16,-12 6-12-16,-5-3-102 0,-2 1-34 16,-4 1-39-1,2 0-384-15</inkml:trace>
  <inkml:trace contextRef="#ctx0" brushRef="#br0" timeOffset="5814.5723">5660 9487 611 0,'0'0'348'16,"0"0"-337"-16,0 0-11 0,86 0 0 16,-39 1 4-16,5 4 0 15,3 1-4-15,-4 0-12 16,-8 0-99-1,-7-2-176-15</inkml:trace>
  <inkml:trace contextRef="#ctx0" brushRef="#br0" timeOffset="6015.4046">5718 9669 1007 0,'0'0'90'15,"0"0"-90"-15,0 0 0 16,0 0 56 0,0 0-15-16,0 0-35 0,121 13-6 15,-82-9-3-15,-2-3-47 16,-7-1-155-16,-3 0-265 16</inkml:trace>
  <inkml:trace contextRef="#ctx0" brushRef="#br0" timeOffset="16772.0902">7231 9016 733 0,'0'0'431'16,"0"0"-415"-16,0 0-16 15,0 0-4-15,0 0 4 16,0 0 0-16,-36 40 5 15,8-3 12-15,-1 5-13 16,3 6 0-16,2-5-4 16,3 0 0-16,6-11 2 15,4-7-1-15,6-7 0 16,5-8 3-16,0-7-4 16,0-3 0-16,0 0-4 15,0-7-6-15,10-13 5 0,7-11-51 16,3-7 14-1,-2-5 32-15,3-3-6 16,-3 3 12-16,0 6 4 16,-3 5 0-16,-5 9 4 15,-1 5 4-15,-6 7 16 0,0 6-5 16,0 3-6-16,-1 2-9 16,5 0-4-16,4 7-14 15,5 11 12-15,6 6-2 16,1 5 0-16,1 5-20 15,-5 4-3-15,2 5 7 16,-8 1-27-16,-2-4-23 0,-1-5 3 16,-4-10-1-1,-6-3 29-15,0-8 24 0,-6-5 9 16,-13-2 6-16,-11-2 7 16,-7-4 22-16,-11 2 40 15,-3-3 3-15,-4 0 21 16,0 0-28-16,1 0-21 15,8 0-3-15,8 0-17 16,15 0-17-16,8 0-6 16,15 0 0-16,0 0-2 15,7 0-12-15,24 0-51 16,10 0-71-16,4-9-111 16</inkml:trace>
  <inkml:trace contextRef="#ctx0" brushRef="#br0" timeOffset="17230.2708">7504 9012 1012 0,'0'0'21'16,"0"0"-20"-16,0 0-1 16,0 0-1-16,0 0-4 15,0 0 5-15,42 66 0 16,-23-26 0-16,2 3 0 0,-3 3-1 16,-1-2 1-16,2-5-17 15,-3-5-63-15,5-12 2 16,-3-8-6-16,-1-7 23 15,-4-7 39-15,-3 0 21 16,-2-4 1-16,2-15 9 16,-4-5 28-16,-3-6 10 15,0-3 27-15,0-6-27 16,-1 0 26-16,-1-1-23 16,1 7-28-16,-2 5 8 15,0 3-6-15,0 7-15 0,0 5 3 16,0 4-12-16,0 8-1 15,0 1-4-15,0 0-61 16,0 7-83 0,7 12 28-16,-3 3-86 0</inkml:trace>
  <inkml:trace contextRef="#ctx0" brushRef="#br0" timeOffset="17621.9963">7013 9644 1020 0,'0'0'47'16,"0"0"-42"-16,0 0-3 16,0 0 10-16,88 10 5 15,-13-7-2-15,19 2-13 16,9-1 8-16,6 0 5 0,-9 0-13 15,-15-2 3-15,-14 2-5 16,-14 0-3 0,-15-1-59-16,-14-2-33 0,-13-1-57 15,-15 0-74-15</inkml:trace>
  <inkml:trace contextRef="#ctx0" brushRef="#br0" timeOffset="18331.4274">7192 9950 636 0,'0'0'381'15,"0"0"-374"-15,0 0-7 16,0 0 2-16,0 0 4 16,0 0 3-16,-70-3-9 0,52 27 4 15,-3 4-1 1,-1 2-3-16,4 2 0 15,2-3 3-15,4 0-3 16,0-8 1-16,9-7 0 0,0-6-2 16,3-6-1-16,0-2 2 15,0 0 9-15,0-10 4 16,13-10-13-16,7-2-3 16,-1-3-4-16,2 0 7 15,-6 3-3-15,-3 2 3 16,0 4-1-16,-5 4 2 15,-1 3 6-15,-1 4 6 16,0 3-7-16,3 2 0 0,4 0-6 16,7 3-5-16,2 12 4 15,3 4-10-15,0 2-33 16,-3 2-19-16,-3 1-2 16,-3-2-2-16,-5 0 10 15,-4-5-7-15,-4-2 25 16,-2-4 33-16,0-3 6 15,-6-1 25-15,-8-2 17 16,-5-2 33-16,-8-1 8 16,-3-2 4-16,-6 0-20 15,-4 0-19-15,1 0 10 16,1 0-23-16,5 0 3 16,6-6-19-16,12 2-10 15,7 2-8-15,7-1 3 0,1 0-4 16,7-3-75-16,14-1-137 15,6-1-151-15</inkml:trace>
  <inkml:trace contextRef="#ctx0" brushRef="#br0" timeOffset="18654.2656">7447 9892 892 0,'0'0'237'0,"0"0"-230"16,0 0-6-16,0 0-1 15,0 0-2-15,0 0-3 16,12 49 5-16,-4-11 3 16,4 3-2-16,-5 1 2 0,-1-1-5 15,-3-4 6-15,0-2-4 16,3-5 0-16,0-6-2 15,6-4-4-15,3-7 1 16,0-5-2-16,3-6 4 16,-3-2 2-16,-1 0-1 15,-3 0-25-15,0-10-27 16,-1-3-35-16,0-4-12 16,1 0-119-16</inkml:trace>
  <inkml:trace contextRef="#ctx0" brushRef="#br0" timeOffset="18914.4591">7450 10044 943 0,'0'0'104'0,"0"0"-94"0,0 0-7 16,0 0 56-16,0 0-10 15,0 0-30-15,3-4-19 16,33 4-1-16,10 0-4 16,4 0-123-16,0-2-100 15,1-10-543-15</inkml:trace>
  <inkml:trace contextRef="#ctx0" brushRef="#br0" timeOffset="19325.252">8662 9610 1126 0,'0'0'43'15,"0"0"-43"-15,0 0 5 16,0 0-2-16,118-29 11 16,-68 26-14-16,3 3-2 15,-4 0-18-15,-12 0-139 16,-16 0-145-16</inkml:trace>
  <inkml:trace contextRef="#ctx0" brushRef="#br0" timeOffset="19491.11">8653 9743 847 0,'0'0'35'0,"0"0"-28"0,0 0 70 16,80 33 27-16,-35-30-61 15,7 0-20-15,1-3-21 16,2 0-2-16,-6 0-2 16,-4 0-129-16,-4 0-313 15</inkml:trace>
  <inkml:trace contextRef="#ctx0" brushRef="#br0" timeOffset="20330.6479">9808 9085 938 0,'0'0'70'15,"0"0"-54"-15,0 0-14 16,0 0-2-16,0 0 8 16,88 11-2-16,-64 11 4 15,-1 9-10-15,-2 8 0 16,-3 3 0-16,-2 2 0 16,-5-5-2-16,1-6-19 15,-3-10-34-15,-3-9 12 0,-5-7 13 16,1-7 27-1,-2 0 3-15,0-16 24 0,1-12-14 16,-1-6 31 0,0-4 8-16,0-4-2 0,0 3 15 15,0 1-26-15,0 4-12 16,0 3-5-16,2 6-1 16,4 5-6-16,0 6-8 15,6 4-3-15,0 7-1 16,5 3-45-16,6 0-51 15,-4 19-45-15,1 1-72 16,-4 5-481-16</inkml:trace>
  <inkml:trace contextRef="#ctx0" brushRef="#br0" timeOffset="20706.2104">10303 9297 798 0,'0'0'374'0,"0"0"-365"16,0 0-5-16,0 0 2 15,0 0 3-15,0 0-7 16,84-36-2-16,-61 57-4 0,-9 4 3 15,-8 4-16-15,-6-2-23 16,-6 3 26-16,-14-1-3 16,-5-4 10-16,0-4 7 15,7-4-6-15,4-3 5 16,10-6 0-16,4 1 1 16,0-3 3-16,21 0-1 15,8-3 5-15,7-3-4 16,3 0 0-16,0 0-6 15,3 0-2-15,-2-9-113 0,-1-7-146 16</inkml:trace>
  <inkml:trace contextRef="#ctx0" brushRef="#br0" timeOffset="20924.0576">10679 9276 972 0,'0'0'62'16,"0"0"-58"-16,92 9-5 16,-44-6 1-16,3 2 0 15,2-5-2-15,0 0-153 0,-7 0-341 16</inkml:trace>
  <inkml:trace contextRef="#ctx0" brushRef="#br0" timeOffset="21289.9">11140 9075 874 0,'0'0'119'16,"0"0"-119"-16,0 0-26 16,0 0 20-16,0 0 6 0,40 91 0 15,-19-54 0-15,-1 0 1 16,0-5-1-16,-2-5-27 16,-1-8-14-16,-3-11 8 15,-3-8 25 1,-2 0 8-16,0-5 4 0,-5-17 37 15,1-8 19-15,-2-5 7 16,-3-2-13-16,1-3-4 16,-1 2-12-16,0 4-29 15,2 0-4-15,-2 8-5 16,1 5-1-16,-1 7-34 16,0 6-38-16,2 8-60 15,1 0-88-15</inkml:trace>
  <inkml:trace contextRef="#ctx0" brushRef="#br0" timeOffset="21539.7212">11547 9215 1126 0,'0'0'28'16,"0"0"-28"-16,0 0-9 0,0 0 9 16,0 0 2-16,24 109 2 15,-21-64-1 1,0 1-3-16,-3-1 0 0,0-4-12 16,0-4-88-16,0-7-147 15</inkml:trace>
  <inkml:trace contextRef="#ctx0" brushRef="#br0" timeOffset="22102.7562">9869 9925 871 0,'0'0'133'16,"0"0"-125"-1,0 0 9-15,0 0 87 0,0 0-66 16,95 1-37-16,-22-1-2 16,18 0 1-16,14-1 0 15,10-2 0-15,7-1 0 16,14 4 1-16,1-3 1 16,2 2-4-16,1 1 1 0,-13-2-9 15,-15 2 9 1,-17-4-1-16,-20 0-26 0,-20-1-26 15,-15-1-8-15,-17 0-62 16,-17 1-106-16</inkml:trace>
  <inkml:trace contextRef="#ctx0" brushRef="#br0" timeOffset="22704.6971">10197 10113 623 0,'0'0'399'15,"0"0"-378"-15,0 0-16 16,0 0 2-16,0 0 12 16,0 0-12-16,27 16-6 15,-27 11-1-15,0 0 3 16,0 5-3-16,-8 0-2 15,-2-3 2-15,1 2 0 16,0-5 1-16,6-2-1 0,0-1 2 16,3-4-1-16,0-6-1 15,0-1 0-15,12-7 0 16,13-2 1-16,8-3 6 16,9 0-6-16,6 0-1 15,-5-4 0 1,-7-6-6-16,-11-2-9 0,-9-3-80 15,-11 0-71-15,-5-3-109 16</inkml:trace>
  <inkml:trace contextRef="#ctx0" brushRef="#br0" timeOffset="22891.5667">10140 10264 819 0,'0'0'114'0,"0"0"-74"0,0 0 11 15,0 0 53-15,0 0-38 16,0 0-50-16,39-15-16 16,-13 13-2-16,2 2-10 15,0 0-99-15,2 0-123 16,0 0-328-16</inkml:trace>
  <inkml:trace contextRef="#ctx0" brushRef="#br0" timeOffset="23197.3943">10558 10278 1112 0,'0'0'36'16,"0"0"-36"-16,0 0 3 15,0 0 28-15,88-8-24 16,-74 20-6-16,-7 5-2 15,-7 1-3-15,0 2 4 16,-12 1-3-16,-12-1 2 16,-1 2-2-16,7-5 1 15,3-5 2-15,6-2-4 16,6-4 7-16,3-4-3 0,0 1 0 16,8-2 1-1,14 1 10-15,8-2-11 0,10 0-1 16,6 0-2-16,1-2-77 15,-1-10-149-15</inkml:trace>
  <inkml:trace contextRef="#ctx0" brushRef="#br0" timeOffset="23391.9045">10879 10284 1029 0,'0'0'44'0,"0"0"-41"0,80-8-5 15,-39 8 3-15,5 0-2 16,-3 0-75 0,-2-2-184-16</inkml:trace>
  <inkml:trace contextRef="#ctx0" brushRef="#br0" timeOffset="23730.7662">11370 10103 1024 0,'0'0'14'16,"0"0"-14"-16,0 0-8 0,0 0 7 15,0 0 2-15,1 92-2 16,-1-61 1-16,0-1 0 16,-6 1 3-16,2-3-3 15,1-1 0-15,1-3 0 16,2-6 1-16,0-5-1 16,0-3 0-16,9-5 0 15,7-2 2-15,3-3 1 16,3 0-2-16,3 0-1 15,-2-2 3-15,1-4-7 16,1-2-1-16,0-3-76 16,-1-1-36-16,-3 0-123 15</inkml:trace>
  <inkml:trace contextRef="#ctx0" brushRef="#br0" timeOffset="23930.4024">11334 10253 888 0,'0'0'29'0,"0"0"-29"0,80-2-18 16,-41 2 15-16,3-2-104 15,0 0-350-15</inkml:trace>
  <inkml:trace contextRef="#ctx0" brushRef="#br0" timeOffset="24096.2558">11701 10240 907 0,'0'0'57'16,"0"0"-51"-16,0 0 7 15,0 0 65-15,0 0-45 16,0 0-29-16,28 98 1 15,-23-65-4-15,-2 3-2 16,-3 0-9-16,0-5-180 0,0-2-231 16</inkml:trace>
  <inkml:trace contextRef="#ctx0" brushRef="#br0" timeOffset="31179.9897">4520 9191 363 0,'0'0'446'0,"0"0"-401"16,0 0-7-16,0 0 59 16,0 0-20-16,0 0-5 15,0 0-33-15,-16 0-16 16,16 0-14-16,0 0-3 15,0 0 11-15,0 0-10 16,0 0 4-16,0 0-11 16,3 0-2-16,12 0 1 15,1 0 1-15,2 0 0 16,7 0 0-16,-1 0 1 16,2 0-1-16,5 0 0 15,2 0 2-15,5 1-4 16,0 0-7-16,1-1-10 0,-2 0 5 15,-4 0-7-15,-5 0 11 16,-10 0 4-16,-7 0-3 16,-8 0 4-16,-3 0-11 15,0 0 2-15,0 0 3 16,0 0-16-16,0 3 6 16,-8 2 2-16,-1 2-62 15,-3-1-31-15,3 0-38 16,0-2-100-16</inkml:trace>
  <inkml:trace contextRef="#ctx0" brushRef="#br0" timeOffset="31679.5303">4528 9188 350 0,'0'0'419'0,"0"0"-377"15,0 0-28-15,0 0 42 0,0 0 40 16,0 0-56-16,0 0-31 15,-18-12-9-15,36 12 0 16,5 0-1 0,4 2 1-16,3 2 0 15,1-1-4-15,4 0 8 0,2 2-4 16,2-4 0-16,1 1 1 16,-3-1 1-16,-2-1 0 15,-7 0-1-15,-7 0 3 16,-3 0-1-16,-7 0-3 15,-3 0 7-15,-3 0-7 16,-1 0 9-16,1 0-9 0,-1 0 0 16,-2 0 0-16,1 0 0 15,-3 0 0-15,0 0-1 16,0 0-11-16,0 0-28 16,0 0-34-16,-11 4 22 15,-2-1-76-15,-2-1-118 16</inkml:trace>
  <inkml:trace contextRef="#ctx0" brushRef="#br0" timeOffset="31985.9193">4656 9199 811 0,'0'0'52'15,"0"0"-43"-15,0 0 44 16,0 0 49-16,0 0-60 16,0 0-37-16,21-6-5 15,7 6-1-15,5 0 1 16,6 0-2-16,0 3 2 16,4 0-2-16,-1-2 1 15,-2 2-14-15,-3-2 6 16,-3-1 0-16,-8 0-2 15,-10 0-8-15,-5 0-40 16,-4 0-4-16,-1 0-3 0,-4 0-37 16,1 0-59-16,-3 0-215 15</inkml:trace>
  <inkml:trace contextRef="#ctx0" brushRef="#br0" timeOffset="32378.6635">4963 9066 871 0,'0'0'39'15,"0"0"-1"-15,0 0 33 0,0 0-12 16,0 0-9-16,0 0-50 15,-25-15-7-15,35 27-2 16,8 1 1-16,6 1 1 16,3 0-33-1,1 3-19-15,-4-1-1 0,-1-2 2 16,-7 3 11-16,-7-6 23 16,-3-2 10-16,-6-1 14 15,0-1 0-15,-6 0 10 16,-6 1 62-16,-6 2-7 15,0 2-3-15,0 2-23 16,1 0-25-16,0 0-5 0,6 1-9 16,3 1 0-16,2 1-13 15,1-3-140-15,2-2-236 16</inkml:trace>
  <inkml:trace contextRef="#ctx0" brushRef="#br0" timeOffset="54560.4005">3441 11668 1020 0,'0'0'35'0,"0"0"-23"16,-77-72 52-16,52 54 15 16,-5 4-30-16,3 7-11 15,-5 7-29-15,-3 0-9 16,2 14 0-16,0 14-8 16,5 9 8-16,7 6 0 15,6 10-2-15,9 0 2 16,6 2 0-16,0-4 2 15,9-9-2-15,15-9 2 0,3-12-5 16,4-8 3 0,8-12-19-16,-2-1-5 0,3-10 5 15,-4-15 3-15,-3-6 14 16,-3-8 0-16,-8-6 2 16,-5-1-1-16,-6 3 1 15,-8 0 3-15,-3 7 7 16,0 6 21-16,0 7 1 15,-1 9-1-15,-3 7-4 16,4 6-17-16,0 1-8 0,0 0-4 16,0 18-19-1,0 12 21-15,13 8-1 16,-1 2-1-16,6 4 1 0,-6-3-1 16,1-1-44-16,-1-5-12 15,-1-7-43 1,-1-7-56-16,-4-8-21 0,-6-9-292 15</inkml:trace>
  <inkml:trace contextRef="#ctx0" brushRef="#br0" timeOffset="54876.1975">2980 11329 1037 0,'0'0'38'16,"0"0"15"-16,0 0-8 0,0 0 2 15,0 0-43-15,102-11-2 16,-33 11 0-16,5 0-1 16,-2 4-2-16,1 3 0 15,0-1-68-15,-7-4-127 16,-10-2-117-16</inkml:trace>
  <inkml:trace contextRef="#ctx0" brushRef="#br0" timeOffset="55133.1508">3501 11225 881 0,'0'0'39'16,"0"0"-23"-16,0 0 31 15,0 0 7-15,0 0-54 16,0 0 1-16,58 31-2 16,-25-5 1-16,-3 0 0 15,-12 0 0-15,-8-1-8 16,-10-1 7-16,0-1 0 15,-16-3 1-15,-8 1 0 16,-4-3 25-16,4 0-11 16,0-5-6-16,12 3-7 0,9-2-2 15,3 1-14-15,10-3-120 16,19-4-185-16</inkml:trace>
  <inkml:trace contextRef="#ctx0" brushRef="#br0" timeOffset="55376.2326">3965 11589 1208 0,'0'0'22'15,"0"0"-22"-15,0 0 0 16,0 0 0-16,118-10-2 16,-79 14-1-16,-3 8-35 15,-11 2-153-15,-13-1-168 16</inkml:trace>
  <inkml:trace contextRef="#ctx0" brushRef="#br0" timeOffset="55533.516">3979 11781 906 0,'0'0'87'16,"0"0"-85"-16,0 0 24 0,0 0 70 15,83 0-30-15,-41 0-60 16,1 0-4-16,5-1-2 16,-2-3-110-16,-4-2-204 15</inkml:trace>
  <inkml:trace contextRef="#ctx0" brushRef="#br0" timeOffset="56376.9175">4835 11826 969 0,'0'0'44'0,"0"0"-44"0,0 0 0 16,94-15 3-1,-60-1 9-15,-1-3 2 16,-6-3 6-16,-3-4-3 0,-9-6-10 16,-8-2 25-16,-7-8 11 15,0-2-14 1,-4 1-13-16,-16 4-8 0,-2 7 21 15,1 11 3-15,5 8-7 16,1 7-13-16,7 6-2 16,2 0-10-16,-1 12-7 15,-2 15-2-15,0 9 9 16,6 10-4-16,0 4 9 16,3-1-7-16,0-2 2 15,6-8 0-15,12-2 1 16,7-7-1-16,9-9-35 15,4-8-14-15,-1-8-15 16,1-5-5-16,-7-1 45 0,-1-17 9 16,-5-3 9-16,-4-5 5 15,-6 1 1-15,-5 0 1 16,-7 2 36-16,-3 4 31 16,0 8-3-16,0 5-14 15,0 4-3-15,0 2-18 16,0 0-30-16,0 1-10 15,0 15-6-15,6 4 13 16,2 1 5-16,5 0-4 16,-4-3 1-16,0 0-37 0,-1-3-40 15,-4-5-39-15,-3-7-111 16</inkml:trace>
  <inkml:trace contextRef="#ctx0" brushRef="#br0" timeOffset="56542.0862">5263 11465 1014 0,'0'0'0'16,"0"0"-13"-16,0 0-154 15,0 0 6-15,0 0-414 0</inkml:trace>
  <inkml:trace contextRef="#ctx0" brushRef="#br0" timeOffset="57103.0409">5390 11618 792 0,'0'0'24'16,"0"0"2"-16,0 0 24 15,0 0 8-15,0 0-13 16,49 83-30-16,-38-75-6 15,-5-3-7-15,-2-3-1 16,-1-2 8-16,-1 0 2 16,3-4 50-16,0-11-37 15,1-1-18-15,-3 0 21 16,0 2-7-16,3 3 3 0,-3 5-2 16,0 2 2-16,0 4-5 15,1 0-17-15,5 0-1 16,2 12-4-1,7 5 2-15,1 7 0 0,-7-1-2 16,4-1 4-16,-5-3-12 16,-7-2-8-16,-1-5-13 15,-3-3 4-15,0-4-12 16,0-5 6-16,0 0 35 16,0-7 10-16,0-11-7 15,0-3 2-15,3-2-4 16,2-4 12-16,5 0 5 0,2 0-9 15,4 2 4-15,-2 5-6 16,4 4 22-16,-5 6-9 16,-2 6-3-16,5 4-9 15,-4 0-8 1,1 4 0-16,-2 16 0 0,1 0 3 16,-5 5-3-16,-2 3 1 15,-1-1 2-15,-2-1-4 16,-1-1 1-16,1-1 0 15,-1-5-3-15,1-1-5 16,1-4-146-16,1-7-229 16</inkml:trace>
  <inkml:trace contextRef="#ctx0" brushRef="#br0" timeOffset="58634.6249">4589 12653 837 0,'0'0'46'16,"0"0"-46"-16,0 0-3 16,0 0 3-16,0 0 3 15,-52 94-2-15,44-59 3 0,1-2 0 16,2-1-4-16,-2-6 0 16,4-3-6-16,3-5-10 15,-3-10-38-15,3-3 14 16,0-5 22-16,0 0 18 15,0-7 6-15,3-9-5 16,4-4 1-16,-1 0 3 16,2-5 14-16,2-5-18 15,2 3 7-15,-3 0 11 16,2 5 21-16,-3 3 17 16,-2 7-2-16,-1 3-4 15,-1 5-20-15,1 4-17 16,2 0-14-16,-1 2-2 0,8 13-1 15,0 4 3-15,0 3-6 16,4 3-16-16,0-3-43 16,0 0 8-16,-2 1 7 15,-1-7-27 1,-3-2-1-16,-2-2 2 0,-8-7 10 16,-2-2 66-16,0-3 10 15,-3 0 81-15,-18 0-8 16,0 0-23-16,-4 0-5 15,-2 0 13-15,3 0-2 16,2 0-21-16,1-2-13 16,7 1-20-16,7 1-11 15,1 0-1-15,6 0-21 16,0 0-134-16,4 0-82 0</inkml:trace>
  <inkml:trace contextRef="#ctx0" brushRef="#br0" timeOffset="58997.9374">4829 12536 1059 0,'0'0'46'15,"0"0"-42"-15,0 0 7 16,0 0 6-16,0 0-15 16,0 0-2-16,58 99-1 0,-47-54-1 15,-4 2 2-15,-2-3-1 16,-1-7-1-16,-1-1 2 16,-2-7-11-16,-1-5-17 15,2-5-4-15,1-2 1 16,3-7 8-16,2-3-32 15,3-6 13-15,3-1-22 16,2 0 34-16,7-8-22 0,-1-8-34 16,-1-3-145-1</inkml:trace>
  <inkml:trace contextRef="#ctx0" brushRef="#br0" timeOffset="59207.6001">4826 12725 918 0,'0'0'108'16,"0"0"-94"-16,0 0-12 0,0 0 3 15,0 0 30 1,103-18-33-16,-57 18-2 0,-1-1-30 15,-3-2-174-15,-2 3-547 16</inkml:trace>
  <inkml:trace contextRef="#ctx0" brushRef="#br0" timeOffset="59421.4159">5268 12703 282 0,'0'0'803'0,"0"0"-789"15,0 0-13 1,107-6-1-16,-58 6 4 0,2 0-4 16,0 0-1-16,-2 0-46 15,-3 0-139-15,-12 0-74 16</inkml:trace>
  <inkml:trace contextRef="#ctx0" brushRef="#br0" timeOffset="59690.6459">5621 12590 847 0,'0'0'127'16,"0"0"-93"-16,0 0-21 15,0 0 48-15,0 0-15 16,0 0-45-16,0 0-1 15,15 47 0-15,1-20 3 16,-2-1-6-16,-3-1 3 16,-4-1 0-16,-7 2 0 0,0-7 0 15,-6 1 0-15,-9-6 0 16,2-3 0-16,2-3 3 16,5-4-3-16,5 0-2 15,1-4-13-15,0 0-97 16,18 0-51-16,7 0-441 15</inkml:trace>
  <inkml:trace contextRef="#ctx0" brushRef="#br0" timeOffset="60091.0453">6070 12590 1040 0,'0'0'25'0,"0"0"-25"16,0 0 16-16,0 0 34 16,0 0-37-16,0 0-6 15,-71 57-6-15,63-24-1 16,1 1 6-16,4-2-6 16,3 0 0-16,0-1 0 15,0-3 2-15,10-6-2 16,8-3 0-16,6-7-5 0,7-6-10 15,2-5-12-15,0-1-5 16,-3 0 22-16,-5-14 5 16,-5-4 5-1,-7-6 14-15,-2 1 9 16,-5-6 25-16,-6-1 9 0,0 0-15 16,-11 1-15-16,-10 5-13 15,-10 4-9-15,0 5-5 16,-7 10-2-16,2 4 0 15,2 1-87-15,12 2-81 16,10 8-259-16</inkml:trace>
  <inkml:trace contextRef="#ctx0" brushRef="#br0" timeOffset="62058.5263">7388 11318 1057 0,'0'0'19'0,"0"0"45"16,0 0-51-16,0 0 17 0,0 0-5 15,0 0-12 1,-54 4-13-16,33 27 0 0,0 9 3 16,2 4-3-16,5-2 0 15,3-5 2-15,3-3-2 16,5-8 0-16,3-3 1 15,0-6 0-15,0-7-1 16,0-4-8-16,0-5 7 16,0-1-8-16,0 0 1 15,6-7 6-15,7-11-30 16,4-9-5-16,-4-6 25 16,1-1 11-16,-4-4 1 15,0 7 5-15,-5 4-5 16,1 9 30-16,-3 7 0 15,-3 4-6-15,3 3-10 16,0 4-13-16,4 0-2 0,7 4-3 16,5 12 2-16,9 11 2 15,4 6-15-15,-1 2-21 16,-4 0-12-16,0-1 8 16,-6-3 15-16,-9-2-6 15,-2-7 2-15,-10-4 12 16,0-6 9-16,-10-3 8 15,-16-3 0-15,-11-4 31 16,-6-2 5-16,-5 0 9 16,5 0-3-16,4 0 21 15,8-6-39-15,10 2-3 0,12 2-16 16,6 1-4-16,3-2-1 16,0 2-2-16,15-2-81 15,16-3-115 1,11 0-75-16</inkml:trace>
  <inkml:trace contextRef="#ctx0" brushRef="#br0" timeOffset="62468.7825">7662 11359 906 0,'0'0'77'0,"0"0"-54"16,0 0-7-16,0 0 4 16,0 0-19-16,0 0 2 15,76 61-1-15,-50-22 2 16,-4 2-4-16,2 0 1 16,-6-4-1-16,-5-6 0 15,-1-3 0-15,-7-8 0 16,-2-8-8-16,-2-3-2 15,-1-8 4-15,0-1 6 16,0-1 9-16,0-19 9 16,0-8-17-16,0-5 7 15,0-5 15-15,0-5-7 16,0-1 17-16,-1 0-7 0,1 8-17 16,0 8 3-16,0 10-3 15,0 11 4 1,0 7-13-16,0 0-6 0,0 5-95 15,3 19-39-15,5 12 58 16,0 5-138-16</inkml:trace>
  <inkml:trace contextRef="#ctx0" brushRef="#br0" timeOffset="62753.5494">7282 11972 994 0,'0'0'86'0,"0"0"-77"16,0 0-4-16,0 0 40 15,0 0 5-15,82 18-40 16,-15-15-3-16,12 0-7 15,9-2-1-15,3-1 0 16,-3 1 2-16,-9-1-4 0,-12 0-29 16,-16 0-109-1,-18 0-60-15,-18 0-99 16</inkml:trace>
  <inkml:trace contextRef="#ctx0" brushRef="#br0" timeOffset="63474.49">7416 12275 486 0,'0'0'566'15,"0"0"-566"-15,0 0-1 16,0 0-4-16,0 0-4 15,0 0 1-15,-22 58 6 16,8-23 3-16,-4 0-1 16,2-1 4-16,1-5-3 15,3-4-2-15,3-7-3 16,6-6-22-16,3-5-15 0,0-7 20 16,0 0 21-16,2-12 0 15,12-13 0-15,3-2 0 16,1-9 0-16,-3-3 1 15,3 2 30-15,-6 1 2 16,-2 5 8-16,-4 8 41 16,0 8-42-16,-1 5 7 15,-2 7-18-15,4 3-22 16,2 0-7-16,3 10-9 16,10 11 4-16,2 5 4 15,0 3-28-15,-2 1-25 16,1-1-10-16,-1-2 3 15,-5-2-29-15,-3-6 12 16,-6-7 6-16,-5-3 34 16,-3-5 37-16,0-2 1 0,-9-2 81 15,-15 0 40-15,-12 0-32 16,-11-2-3-16,-6-2-21 16,1 1-12-16,3 1-14 15,10 1-10-15,11 1-7 16,11 0-14-16,10 0-8 15,7 0-3-15,3 0-74 16,25 0-103-16,12 0-122 16</inkml:trace>
  <inkml:trace contextRef="#ctx0" brushRef="#br0" timeOffset="63785.4331">7750 12206 879 0,'0'0'353'0,"0"0"-326"16,0 0-27-16,0 0-7 15,0 0-1-15,0 0 8 16,6 69 4-16,5-29-1 16,2-1-1-16,-4 0-2 15,2-4 0-15,-5-5 0 16,1-4-1-16,-3-5 1 0,2-5-4 15,0-6-1-15,2-4 1 16,1-3-1-16,-2-3 5 16,2 0-9-16,0 0 8 15,-2 0-11-15,1-6-4 16,4-3-32-16,1-1-46 16,1-2-17-16,5 0-23 15,-1 2-108 1</inkml:trace>
  <inkml:trace contextRef="#ctx0" brushRef="#br0" timeOffset="64139.4751">7626 12327 886 0,'0'0'62'0,"0"0"-59"16,0 0 56-16,0 0 44 16,0 0-64-16,0 0-39 0,83-17 0 15,-33 13-25-15,5-2-84 16,2-4-78-16,0-2-217 16</inkml:trace>
  <inkml:trace contextRef="#ctx0" brushRef="#br0" timeOffset="64619.3603">8835 11898 882 0,'0'0'93'16,"0"0"-81"-16,0 0-8 0,0 0 51 15,85 0-7-15,-48 0-39 16,4 0-8-16,-1 0-2 16,-2 0 1-16,-5 5-46 15,-9-1-109-15,-10 0-153 16</inkml:trace>
  <inkml:trace contextRef="#ctx0" brushRef="#br0" timeOffset="64799.3518">8860 12028 760 0,'0'0'67'16,"0"0"-51"-16,0 0 41 15,0 0 89-15,0 0-54 16,99 34-59-16,-56-34-29 16,2 0-1-16,-5 0-3 15,-6 0-76-15,-11-4-164 16</inkml:trace>
  <inkml:trace contextRef="#ctx0" brushRef="#br0" timeOffset="69711.451">3667 11993 787 0,'0'0'77'0,"0"0"-62"16,0 0-6-16,0 0 54 16,0 0 10-16,0 0-66 15,0 0-3-15,3 13-4 16,0 0 2-16,0 1 0 16,0-2 0-16,-3-1 0 15,4 1-3-15,-4-5 1 16,0-1 0-16,0-3 1 0,0 2-1 15,0-3-46-15,0-2-69 16,0 0-124-16</inkml:trace>
  <inkml:trace contextRef="#ctx0" brushRef="#br0" timeOffset="69883.9984">3646 11847 880 0,'0'0'48'16,"0"0"-48"-16,0 0-42 0,0 0-18 15,0 0-9 1,0 0-113-16,10 0-304 0</inkml:trace>
  <inkml:trace contextRef="#ctx0" brushRef="#br0" timeOffset="70307.8568">3805 11984 599 0,'0'0'2'16,"0"0"-2"-16,0 0 0 15,0 0 0-15,0 0 15 0,0 0-1 16,-4 37-2-1,4-36 6-15,0-1 18 16,0 0 22-16,0 0-1 16,0 0-35-16,0-7-19 0,0-1-3 15,0 1 7-15,3 1 5 16,0 1 3-16,-2 2 23 16,2 0-5-16,-1 0-2 15,4 1-6-15,-3 2-12 16,6 0-10-16,1 0-1 15,4 0-1-15,-1 0 0 16,2 0 0-16,0 6 2 16,-6 3-2-16,0 1-2 15,0 1 1-15,-2 3-1 0,-4-1 2 16,-1 1-3-16,-2 0 1 16,0 0 1-1,0 0-1-15,-5-1-21 16,-14-3-128-16,-5-5-445 0</inkml:trace>
  <inkml:trace contextRef="#ctx0" brushRef="#br0" timeOffset="80306.833">17506 9000 755 0,'0'0'62'0,"0"0"-10"16,0 0 25-16,0 0-16 0,-98-57-37 16,76 55 1-16,-1 2-12 15,-1 0 0-15,2 0-4 16,3 5-3-16,0 8-4 16,3 4 0-16,1 6-1 15,3 2 6-15,2 2-4 16,5 4 2-16,5 5-2 15,0 1-2-15,0 4 3 16,2 0 0-16,15-2-4 16,6-3 0-16,4-7 0 15,10-7-2-15,5-9-24 16,3-8-18-16,2-5-8 16,-2 0 13-16,-5-6 13 15,-7-9 5-15,-6-2 11 16,-9-5 10-16,-5-3 1 0,-8-3 16 15,-5-2 30-15,0-1 4 16,-9 2 3-16,-12 2-10 16,-3 2-10-1,0 7 0-15,3 4-19 0,0 5-13 16,4 2-2-16,3 3 0 16,6 2-13-16,5 2-51 15,3 0-50 1,0 0-132-16,16 0-165 0</inkml:trace>
  <inkml:trace contextRef="#ctx0" brushRef="#br0" timeOffset="80872.3912">18670 8997 864 0,'0'0'13'0,"0"0"-6"0,0 0 26 15,-96-18 57-15,66 18-30 16,2 0-31-16,0 9-3 16,5 13-10-16,2 9-14 15,5 6 1-15,7 6-2 16,6 8 2-16,3 2 0 15,0 3-1-15,6-6-4 16,15-7 4-16,7-11-5 0,13-8 3 16,9-10-32-1,8-7-23-15,5-7-21 0,0 0 35 16,-4-15 32 0,-6-9 9-16,-9-9 2 0,-8-6 32 15,-14-8 23 1,-12-3-25-16,-10-5 22 0,-3 4-3 15,-27 2-29-15,-15 7-21 16,-10 6-1-16,-10 8 0 16,-4 5-9-16,-3 10-71 15,0 6-79-15,4 6-97 16</inkml:trace>
  <inkml:trace contextRef="#ctx0" brushRef="#br0" timeOffset="82145.9619">16967 9043 941 0,'0'0'43'0,"0"0"-42"0,0 0 0 15,0 0 4-15,0 0 9 16,0 0 6-16,-26 69-14 16,23-32-2-16,3 2 0 15,0 3-2-15,0-3-1 16,1-7-1-16,7-7 0 15,-2-5 0-15,-1-10-22 16,-3-9-12-16,-2-1 0 16,0 0 14-16,0-17 17 15,-10-7-37-15,1-11 17 0,1-5 8 16,2-4 7-16,0 2 7 16,5 3 1-1,-1 5 4-15,2 3 18 0,0 8 23 16,0 5 8-16,0 2 3 15,2 4-35-15,13 0-16 16,7-1-3-16,9 2-2 16,5 2-3-16,4-2-9 15,2 3-16-15,0 1-16 16,-5 1 23-16,-1 2-1 16,-1 2-7-16,0 0 9 15,5 0 2-15,1 2-6 16,2 0-33-16,3 0-27 0,3 0-18 15,-1 0-41 1,-2 0 64-16,-5 0 79 0,-10 0 6 16,-7 0 84-16,-9 0-14 15,-5 0-35-15,-4 0-12 16,-4 0 13-16,1 0-6 16,-3 0-5-16,1 0-2 15,1 0-9-15,-2 0 12 16,0 0 0-16,1 0-20 15,1 0-5-15,-1 0-4 16,5 0-1-16,1 0 0 16,-1 0-2-16,2 0 0 15,-2 0 0-15,-1 0 0 16,-2 0-1-16,1 0 1 16,-4 0 0-16,0 0 0 0,0 0 0 15,0 0-1-15,0 0 1 16,0 0 0-16,0 0 0 15,0 0 0-15,0 0 0 16,1 0 0-16,1 4 0 16,-2 4 2-16,1 3 1 15,-1 2 3-15,2 3-1 16,-1 1-1-16,2 1 1 16,0-1-3-16,0-3-2 15,0-1 1-15,2-2-1 0,-3-3 1 16,-1-3-2-1,2 0 1-15,-3-4 0 16,0 0 0-16,0-1 1 16,0 0 0-16,0 0-1 15,0 0-4-15,0 0-5 16,0 0-13-16,0 0-58 0,0-6-30 16,0 0-80-16</inkml:trace>
  <inkml:trace contextRef="#ctx0" brushRef="#br0" timeOffset="82350.0761">17811 8987 365 0,'0'0'111'0,"0"0"-35"0,0 0-11 16,0 0 22-16,0 0-28 16,0 0-5-16,-4-28-27 15,4 28-20-15,0-2-2 16,0 2-5-16,0 0-3 15,0 0-19-15,0 0-26 16,4 0-24-16,-1 0-14 16,1 0-64-16</inkml:trace>
  <inkml:trace contextRef="#ctx0" brushRef="#br0" timeOffset="82520.5331">17811 8987 496 0,'0'-33'74'15,"-2"33"-74"-15,2 0-11 16,0 0-28-16,0 2-6 16,0 1-77-16</inkml:trace>
  <inkml:trace contextRef="#ctx0" brushRef="#br0" timeOffset="82916.1063">17855 9021 334 0,'0'0'31'0,"0"0"-31"16,0 0-5-16,0 0 5 16,0 0 0-16,0 0-1 15,0 3 0-15,0-3-14 0,0 0-32 16,0 0 21-16,-2 0 26 16,1 0 13-16,-1 0-13 15,1 0-7-15</inkml:trace>
  <inkml:trace contextRef="#ctx0" brushRef="#br0" timeOffset="83233.5833">17855 9021 536 0,'-97'-31'66'0,"93"31"-52"16,2 0 14-16,1 0 43 16,1 0-15-16,0 0-29 15,0 0-14-15,0 0 1 16,0 0-2-16,3 0 7 16,12 0-2-16,5 0-6 15,5 0-5-15,1 0-4 16,0 0-1-16,-3 0-1 0,-4 0 0 15,-5 0 0 1,-6 0-14-16,-7 0-19 0,-1 0-56 16,0 0-66-16,0 0-81 15</inkml:trace>
  <inkml:trace contextRef="#ctx0" brushRef="#br0" timeOffset="84805.9466">18129 8953 134 0,'0'0'387'0,"0"0"-336"16,0 0-26-16,0 0 16 15,0 0 6-15,0 0-17 16,-52-25-15-16,52 25-15 16,0 0 0-16,0 1-5 0,3 5 9 15,11 0-8-15,-2-3 1 16,0 0-23-1,1 0-33-15,-4-2-58 0,-6-1-79 16</inkml:trace>
  <inkml:trace contextRef="#ctx0" brushRef="#br0" timeOffset="84813.9236">17882 8963 649 0,'0'0'88'15,"0"0"-69"-15,0 0 0 16,0 0 35-16,0 0-5 0,0 0-34 16,9 1-15-1,18 1 0-15,6-2-1 0,-1 0 1 16,1 0-1 0,2 0-6-16,-3 0-17 0,-3 0-7 15,-9 0-106-15,-9 0-443 16</inkml:trace>
  <inkml:trace contextRef="#ctx0" brushRef="#br0" timeOffset="86155.0157">17957 9013 125 0,'0'0'567'0,"0"0"-527"15,0 0-28-15,0 0 63 16,0 0 7-16,0 0-26 16,0 0-33-16,-17-9-21 15,17 9-1-15,7 0-2 16,12 0 1-16,6 0 0 15,6 0 0-15,2 0-9 16,2 2-13-16,1-1 7 16,0 0 7-16,-7-1 8 15,-8 0-2-15,-10 0-6 16,-6 0-2-16,-3 0-4 16,-2 0 1-16,0 0 10 15,0 0 0-15,0 0 3 16,0 0 0-16,0 0-2 15,0 0-10-15,3 0-70 0,-2 0 9 16,2 0 29 0,-3 0 33-16,0 0 11 0,0 0 0 15,0 0 0-15,-1-1 5 16,-5-5 1-16,-1-1 9 16,3-1 0-16,1-2-14 15,2 0 0-15,1 0 7 16,0 0 5-16,0 1 2 15,0-3-8-15,0 2 5 16,0 0 10-16,0-1-6 16,8-1-15-16,5 0-1 15,0-1 0-15,0 2 0 0,1 0 3 16,-1 1-3 0,1 0 13-16,-1 2 2 0,2 0-4 15,4 4-11-15,4 3 1 16,1 1-2-16,6 0 2 15,1 0-1 1,3 0 0-16,2 0-7 0,-2 1 5 16,-1 3-1-16,-3 2 3 15,-3 0 0-15,-6 2 0 16,-3 1-5-16,-6 0-33 16,-4-2-157-16</inkml:trace>
  <inkml:trace contextRef="#ctx0" brushRef="#br0" timeOffset="86681.57">18386 8822 604 0,'0'0'86'0,"0"0"-76"16,0 0 2-16,0 0 30 0,0 0 8 15,105-40-35-15,-70 37-8 16,1 0 0-16,2 1-7 15,-3 0 3-15,-2 1 5 16,2-1 4-16,-4 2 3 16,2 0-3-16,0 0-6 15,1 0-2-15,-2 9 1 16,1 2-2-16,0 4-3 16,-1 2 0-16,-3 0 1 15,0 2-1-15,-5 0 0 0,0 2 0 16,-4-1 3-1,-4-4-3-15,-3 1 0 16,-3-1 0-16,-1 0 0 16,0-4 0-16,-4 1 0 15,-2-4 1-15,-2-3-1 0,1-2 1 16,-1-1-1-16,-1 0 1 16,0 0-1-16,0-1 0 15,0-1 1-15,0 2-2 16,-1-3-70-16,-8 0-149 15</inkml:trace>
  <inkml:trace contextRef="#ctx0" brushRef="#br0" timeOffset="87621.9625">16859 8422 677 0,'0'0'179'16,"0"0"-143"-16,0 0-31 15,0 0 7-15,0 0 20 16,0 0-32-16,0 6 2 0,-2 25 0 16,2 9 2-1,0 2 1-15,0 6-3 0,0 3-1 16,0 2-1-16,0 3 0 16,0 2 1-16,0-1 2 15,0 0-3 1,0-4 2-16,3-9-2 0,4-6 0 15,-4-6 0-15,-3-8 0 16,0-7-9-16,0-3-7 16,-1-6-25-16,-5-8-21 15,2 0-55-15,2 0-178 16</inkml:trace>
  <inkml:trace contextRef="#ctx0" brushRef="#br0" timeOffset="87988.3067">16933 8293 643 0,'0'0'72'0,"0"0"-30"16,0 0-10-16,0 0-24 16,0 0-4-16,0 0-4 15,6-5-6-15,-3 30 5 16,2 13-1-16,-5 12 2 0,0 8 1 16,0 7-1-1,0 2 7-15,0-2-7 0,-2-5 3 16,-2-5-2-16,-1-4 0 15,2-7 0-15,1-7-1 16,2-8-5-16,0-7-36 16,0-10-82-16,0-8-144 15</inkml:trace>
  <inkml:trace contextRef="#ctx0" brushRef="#br0" timeOffset="88471.9411">16889 8339 307 0,'0'0'91'0,"0"0"3"16,0 0 6-16,0 0-35 15,0 0-25 1,0 0-8-16,0-4 14 0,11 2-30 16,14 0-14-16,8-1-2 15,6-1 1-15,5-1-4 16,3-1 1-16,5 0 2 16,5 0 0-16,10 1-2 15,6 1 2-15,9-1-2 16,5-2 2-16,3-3-31 15,-5 0-23-15,-7-1 31 16,-12 3-17-16,-15 2-41 16,-12 2-81-16</inkml:trace>
  <inkml:trace contextRef="#ctx0" brushRef="#br0" timeOffset="88896.3927">17291 8239 622 0,'0'0'122'16,"0"0"-99"-16,0 0-23 15,0 0 0-15,100 0 22 16,-43 0 15-16,7-1-19 16,12-1-15-16,9-1 1 15,9 1-4-15,3-1 3 16,2 0 0-16,-1 2-1 16,0-2-2-16,-4 1 2 15,-8 1-2-15,-12 1 0 0,-13 0-2 16,-9 0 0-1,-10 0 1-15,-9 0 0 16,-8 0-1-16,-6 0-7 0,-3 0 1 16,-7 0 1-16,-3 0 0 15,-1 0-20-15,-3 0-82 16,-2 0-41-16,0 0-3 16</inkml:trace>
  <inkml:trace contextRef="#ctx0" brushRef="#br0" timeOffset="89421.1195">18822 8257 458 0,'0'0'111'16,"0"0"-90"-16,0 0-18 15,96 17-2-15,-76-15 6 16,-3 1-5-16,-4 0-2 15,-5-3-2 1,-4 4-3-16,3-2-10 0,-2 0 3 16,-1 0 6-16,2-2 6 15,0 0 0-15,-1 0 12 16,1 0 10-16,-3 0-5 16,-3 0 22-16,1 0-5 15,-1 0-17-15,0 0-17 16,2 0 0-16,2 4-1 0,2 0 1 15,3 3-3-15,1-1 3 16,1 3 0-16,0 1-1 16,0 1-1-16,-2-1 2 15,-2 3 0-15,-1 2 0 16,-2 0 0-16,-1 3 2 16,1 3 0-16,-1 3 0 15,2 0-2-15,-4 0 0 16,1-1 0-16,-1 0 0 15,-1-4 0-15,0 2 0 16,0-2 1-16,0-2-1 16,0-2 0-16,0-1-1 15,-1-3 1-15,-1 1 0 16,2-2-8-16,0-2-24 16,0 0-27-16,0 0 0 0,0 1-7 15,8-3-13-15,-3 0-303 16</inkml:trace>
  <inkml:trace contextRef="#ctx0" brushRef="#br0" timeOffset="89669.3735">19147 8794 106 0,'0'0'31'16,"0"0"-31"-16,0 0-36 16,0 0 36-16,0 0 90 15,0 0 31-15,0 15-56 16,-2-7-19-16,-1-1-7 15,-2 2-27-15,3 4 8 0,2-2-2 16,0 2-15 0,0-2-2-16,0-2 1 15,0-2-2-15,0-4 0 16,0 0 13-16,0-2 12 0,0-1-21 16,0 0-4-16,0 0 0 15,0 0-53-15,-4-1-298 16</inkml:trace>
  <inkml:trace contextRef="#ctx0" brushRef="#br0" timeOffset="90587.4956">17561 7893 694 0,'0'0'42'16,"0"0"-25"-16,0 0-2 15,0 0 6-15,0 0-16 16,0 0-3-16,-12 37 5 0,-2-7 6 16,-2 9-9-1,-1-2 9-15,1 3-8 0,2-1 7 16,2-5-2-16,4-7-9 16,1-6 1-16,3-5-2 15,0-5 0-15,3-4-1 16,-1-3-9-16,1-4-54 15,-1 0-57-15,-1 0-84 16</inkml:trace>
  <inkml:trace contextRef="#ctx0" brushRef="#br0" timeOffset="91116.5958">17564 7932 263 0,'0'0'135'16,"0"0"-101"-16,0 0 35 15,0 0 26-15,-61 93-31 16,41-62-23-16,1-1-20 15,4-1-4-15,3-6 0 16,6-7-9-16,5-4-8 16,1-6 1-16,0-4-2 0,1-2-41 15,12 0-101-15</inkml:trace>
  <inkml:trace contextRef="#ctx0" brushRef="#br0" timeOffset="91451.5324">17538 7968 627 0,'0'0'11'0,"0"0"-11"0,0 0-11 0,0 0 11 16,0 0 2-16,110 6-2 15,-71-2 0-15,4-3 0 16,2-1 0-16,4 0 2 16,3 0-2-16,5 0 17 15,6-2 5-15,-1-1 10 16,2 1 8-16,-2 2 4 16,-10 0-38-16,-9 0-6 15,-15 0-3-15,-8 0-2 16,-10 2-8-16,-4 1-29 15,-6-2-50-15,0-1-46 0,0 0-78 16</inkml:trace>
  <inkml:trace contextRef="#ctx0" brushRef="#br0" timeOffset="92126.8751">17795 7967 567 0,'0'0'15'0,"0"0"-11"16,129 5 6-1,-73-3 12-15,4-1 9 0,6-1-14 16,-1 0-5-16,1 0 4 15,-6 0 6-15,-11 0 29 16,-12 0-4-16,-10-1-34 16,-9-1-7-16,-5 2-5 15,-7 0 0-15,-3 0-1 16,-1 0-1-16,-2 0-4 16,0 0-13-16,0 0-1 0,0 0-5 15,0 0 5 1,0 0 11-16,0 0-7 0,0 0 0 15,0 3 13-15,0 0 1 16,0-2 0 0,-2 1 0-16,2-1 2 15,0-1 0-15,0 2 0 16,0-1 0-16,0 3 5 0,0 6 9 16,0-2 2-16,2 7 3 15,10 5-4-15,0 1-3 16,3 6-8-16,4-2 7 15,2 1-7-15,0-3-2 16,1-1 1-16,-3-4-1 16,-2-1-3-16,-2-5 0 15,-8-4 0-15,-4-4-1 0,-1-2-8 16,-2-2-6 0,0 0 7-16,0 0 7 0,0 0 1 15,-3 0 1-15,0 0 1 16,0-2 0-16,3 0-1 15,0 2-1 1,0-2-1-16,0 2-19 0,0 0-18 16,-2 0 10-16,-1 0 6 15,-4 0-28-15,0 0-97 16,-1 0-285-16</inkml:trace>
  <inkml:trace contextRef="#ctx0" brushRef="#br0" timeOffset="93988.5883">18683 8485 447 0,'0'0'0'0,"0"0"-60"15,0 0-32-15</inkml:trace>
  <inkml:trace contextRef="#ctx0" brushRef="#br0" timeOffset="94671.1024">18129 8372 459 0,'0'0'115'0,"0"0"-110"15,0 0-5-15,0 0 9 16,0 0 33-16,0 0 0 15,-80 90-3-15,59-64-23 16,3-4 10-16,0-1-8 16,5-3-2-16,1-4-3 15,6-2-9-15,0-4-4 0,5 0 2 16,-1-6 1-16,1 1-6 16,1-3-40-16,-2 0-102 15,0 0-274-15</inkml:trace>
  <inkml:trace contextRef="#ctx0" brushRef="#br0" timeOffset="95037.1009">18280 8500 772 0,'0'0'0'16,"0"0"0"-16,0 0-19 15,0 0 19-15,0 0 1 16,102 37-1-16,-66-25-7 16,-4-4-1-16,-6-2 8 15,-6-2 0-15,-9-2 1 0,-6 0-1 16,-5-2-1-16,0 0-7 16,0 0-14-16,-5 0-79 15,-4 0-106-15</inkml:trace>
  <inkml:trace contextRef="#ctx0" brushRef="#br0" timeOffset="95992.3047">19352 8726 205 0,'0'0'516'0,"0"0"-516"0,0 0-36 16,0 0 16-16,0 0 10 15,0 0-165-15</inkml:trace>
  <inkml:trace contextRef="#ctx0" brushRef="#br0" timeOffset="96152.4161">19759 8740 679 0,'0'0'23'0,"0"0"-23"16,0 0-215-16</inkml:trace>
  <inkml:trace contextRef="#ctx0" brushRef="#br0" timeOffset="96433.4753">20353 8763 620 0,'0'0'0'16,"0"0"-45"-16,0 0-100 15</inkml:trace>
  <inkml:trace contextRef="#ctx0" brushRef="#br0" timeOffset="96697.0333">20921 8791 527 0,'0'0'0'0</inkml:trace>
  <inkml:trace contextRef="#ctx0" brushRef="#br0" timeOffset="99201.5716">21513 8833 819 0,'0'0'0'15,"0"0"-205"-15,99 0-409 16</inkml:trace>
  <inkml:trace contextRef="#ctx0" brushRef="#br0" timeOffset="99356.1764">22222 8849 492 0,'0'0'273'0,"0"0"-273"16</inkml:trace>
  <inkml:trace contextRef="#ctx0" brushRef="#br0" timeOffset="99762.5961">23614 8826 879 0,'0'0'0'15,"0"0"-107"-15,0 0-92 16,102-15-374-16</inkml:trace>
  <inkml:trace contextRef="#ctx0" brushRef="#br0" timeOffset="104881.3721">24566 8833 1105 0,'0'0'63'15,"0"0"-60"-15,0 0 10 16,0 0 23-16,0 0-18 16,0 0-18-16,0 0-24 15,59 8-53-15,-29-5-102 16,0-1-162-16</inkml:trace>
  <inkml:trace contextRef="#ctx0" brushRef="#br0" timeOffset="105023.1039">24894 8878 818 0,'0'0'71'0,"0"0"-68"16,0 0-3-16,96 0-72 16,-62 0-222-16</inkml:trace>
  <inkml:trace contextRef="#ctx0" brushRef="#br0" timeOffset="105149.7374">25291 8888 775 0,'0'0'0'0,"0"0"-413"0</inkml:trace>
  <inkml:trace contextRef="#ctx0" brushRef="#br0" timeOffset="105303.5686">25598 8881 519 0,'0'0'364'0,"0"0"-364"0,0 0-150 15,0 0 44-15,94 0-115 16</inkml:trace>
  <inkml:trace contextRef="#ctx0" brushRef="#br0" timeOffset="105412.1121">25848 8897 677 0,'0'0'205'16,"0"0"-174"-16,0 0-31 16,0 0-2-16,0 0-131 15,0 0-486-15</inkml:trace>
  <inkml:trace contextRef="#ctx0" brushRef="#br0" timeOffset="157979.5551">22307 8847 880 0,'0'0'226'0,"0"0"-205"15,0 0-19-15,0 0-2 16,0 0 58-16,0 0-38 16,0 0-18-16,0 0-1 15,106 7 1-15,-57-4-2 0,2-2 0 16,0 1 1-16,-3-2-2 16,-4 0 1-16,-7 0 0 15,-7 0 4-15,-10 0-1 16,-7 0-3-16,-7 0 0 15,-4 0 0-15,-2 0-2 16,0 0 2-16,0 0-6 16,-14 0 2-16,-16 0 0 15,-14 0 4-15,-13-2 0 16,-6 0-3-16,-4 0 3 16,0-1 0-16,3 3 3 15,7 0-6-15,12 0 6 0,15 0 1 16,14 0-4-1,13 0-5-15,3 0 2 0,8 0-13 16,23 5 16 0,15-3 8-16,12 2-8 0,9-4 0 15,1 1 0-15,-4-1 2 16,-4 0-5-16,-8 0 3 16,-14 0 0-16,-9 0 1 15,-17 0 0-15,-11 0-2 16,-1 0-14-16,-12 0-21 15,-21 0 29-15,-16 0 6 16,-12 0-12-16,-3 0 5 16,-2-1-2-16,7-1 10 0,9 2 0 15,12 0 0-15,15 0-2 16,10 0 2-16,13 0 0 16,0 0-3-1,21 2-9-15,14 4 10 0,16-4 2 16,7-2-17-16,6 0 2 15,1 0-15-15,-1 0-61 16,-5 0 10 0,-12 0-75-16,-14 0-344 0</inkml:trace>
  <inkml:trace contextRef="#ctx0" brushRef="#br0" timeOffset="158713.4463">22225 8735 285 0,'0'0'510'0,"0"0"-450"16,0 0-10-16,0 0 73 15,0 0-8-15,0 0-50 16,-18-52-30-16,18 51 1 15,0 1 3-15,0-1 0 16,0 1-18-16,0 0-7 16,0 0-10-16,0 0-4 0,0 6-14 15,0 10 5 1,0 9 9-16,-3 1-2 0,0 1 2 16,0-1 0-1,0 0 0-15,2-2-1 0,1-3-26 16,0-2-45-16,0-3-6 15,0-3-39-15,0-2-79 16,7-7-107-16</inkml:trace>
  <inkml:trace contextRef="#ctx0" brushRef="#br0" timeOffset="159446.2518">22768 8693 994 0,'0'0'85'0,"0"0"-63"16,0 0 15-16,0 0 40 16,0 0-38-16,0 0-39 15,0 3-16-15,0 19 10 0,-1 3 5 16,-4 3 1-16,-1 2 0 15,0-3 0 1,1-1 0-16,0-2-4 0,2-3-20 16,0-5-9-16,1-5-1 15,2-5 15-15,0-3-10 16,-1-3 23-16,-1 0 6 16,1 0 9-16,-2-13 0 15,1-5-9-15,-1-5 0 16,-1-5 1-16,-5-1 4 15,1-2 22-15,-1 1 1 16,3 5 31-16,-1 3 3 16,4 5-19-16,2 6-15 0,1 5 10 15,0 5-9-15,0 1-1 16,0 0-28-16,0 8-9 16,10 14-5-16,2 7 9 15,-1 6 4-15,0 3-32 16,-3 2-80-16,-2-3-46 15,0-8-150 1</inkml:trace>
  <inkml:trace contextRef="#ctx0" brushRef="#br0" timeOffset="160233.5872">22679 8709 954 0,'0'0'49'0,"0"0"-31"16,0 0 29-16,0 0 48 15,0 0-62-15,0 0-33 16,0 4 0-16,7 11-1 15,-3 1-2-15,-2 4 1 16,-2 1-12-16,0 1-81 16,0 2-66-16,0-8-65 15</inkml:trace>
  <inkml:trace contextRef="#ctx0" brushRef="#br0" timeOffset="185292.5367">10439 11651 893 0,'0'0'44'0,"0"0"11"15,-85-56-37-15,52 44 47 16,-3 7-9-16,-1 3-33 15,-3 2-9-15,2 5-12 16,5 10-1-16,5 4-1 16,10 0-1-16,6 1-1 15,9 0 2-15,3-1 0 16,3-6 1-16,21-3 3 16,9-4-4-16,6-6 0 0,2 0-10 15,0-8-4 1,-7-12 7-16,-4-5 7 15,-5-4-5-15,-7-5 4 16,-9-4 1-16,-3-4 8 0,-6-1 16 16,0-1 6-16,0 3-4 15,0 9 16-15,0 5 20 16,0 7-37-16,0 7-2 16,-3 1 14-16,3 8-25 15,0 1 19-15,-3 3-22 16,3 0-7-16,0 0-2 15,0 0-13-15,-3 2 4 0,0 13-15 16,-4 12 24-16,2 10 1 16,2 7-1-1,2 2 0-15,1 0-1 16,0 0-5-16,0-3-27 0,0-4-51 16,0-2-34-16,7-5-103 15,5-10-207-15</inkml:trace>
  <inkml:trace contextRef="#ctx0" brushRef="#br0" timeOffset="186542.873">10591 11334 973 0,'0'0'39'0,"0"0"-35"16,0 0 2-16,0 0 34 0,85 19-5 15,-64 15-30 1,-3 10-3-16,-5 3-2 0,-3 1 0 16,-5-3 0-16,4-6 1 15,-4-7 0-15,1-10-2 16,1-7-7-16,-3-7-6 16,1-8 14-16,4 0 0 15,3-13 4-15,1-11 5 16,2-8 24-16,-3-5 20 15,3-4-21-15,0-5-13 16,-3 5 7-16,4 0 2 16,-4 5-12-16,0 11-6 15,-6 6-6-15,0 11 0 16,-3 3-4-16,-1 5-2 16,-1 0-65-16,1 12-95 15,-1 8-19-15,-1 7-156 16</inkml:trace>
  <inkml:trace contextRef="#ctx0" brushRef="#br0" timeOffset="186993.1621">10105 11987 1072 0,'0'0'54'15,"0"0"-51"-15,0 0 1 16,0 0 50-16,0 0 12 0,0 0-42 16,81 41-12-1,15-35-12-15,17-5 9 0,11 1-8 16,0-2 1-1,-7 0 0-15,-9 0-2 16,-15 0 0-16,-18 2-7 0,-14 0-116 16,-18-2-92-16,-25 0-232 15</inkml:trace>
  <inkml:trace contextRef="#ctx0" brushRef="#br0" timeOffset="187863.7902">10476 12491 518 0,'0'0'657'0,"0"0"-636"15,0 0-21-15,-55-77 0 0,24 62 7 16,-7 7 7-16,-2 3 8 16,-6 5-21-16,1 0-1 15,0 5 11-15,6 10-9 16,8 1 7-16,10 3-3 15,8-2-2-15,8 0-2 16,5-1-2-16,0 1 0 16,17-4 7-16,13-6-5 15,5-3 8-15,7-4-10 16,0 0-14-16,-1-13 2 16,-6-9-3-16,-7-1 5 15,-7-8 8-15,-3-3 3 0,-4-4-1 16,-4 1 0-1,-4-1 4-15,-3 4-4 0,-2 3 24 16,-1 3-9-16,0 7 20 16,0 4 7-16,0 7 10 15,0 6-17 1,0 3-25-16,0 1 0 0,0 0-10 16,0 3-10-16,-1 19-7 15,-4 12 17-15,-1 8 1 16,3 7-1-16,-1 3-2 15,4-2 2-15,0-2 0 16,0-3-56-16,0-3-37 0,0-5-52 16,0-11-108-1,9-14-424-15</inkml:trace>
  <inkml:trace contextRef="#ctx0" brushRef="#br0" timeOffset="188159.8469">10754 12208 1059 0,'0'0'119'16,"0"0"-110"-16,0 0-9 16,0 0-13-16,0 0 9 15,0 0 4-15,-16 108 6 16,13-58-2-16,2 0-4 0,1-4 0 15,0-3 2 1,0-5-3-16,0-5 2 0,12-6-2 16,3-7-8-16,6-4-33 15,1-6 0-15,3-6-6 16,-3-4 3-16,-5 0 0 16,-5-6-39-16,-1-10-110 15</inkml:trace>
  <inkml:trace contextRef="#ctx0" brushRef="#br0" timeOffset="188359.1503">10572 12421 447 0,'0'0'494'0,"0"0"-419"16,0 0-64-16,0 0-11 0,117-15 55 15,-57 14-5-15,1 1-40 16,-3 0-5-16,-7-2-5 16,-8-2-108-16,-10-6-317 15</inkml:trace>
  <inkml:trace contextRef="#ctx0" brushRef="#br0" timeOffset="195276.6725">2852 14947 935 0,'0'0'86'0,"6"-81"-47"15,-6 44-10-15,-16 1 44 16,-14 3 27-16,-9 5-23 15,-10 7-31-15,-8 7-19 0,-3 8-13 16,-2 6-3 0,2 8-3-16,5 22-8 0,6 13-1 15,7 15-1 1,14 9 4-16,14 2-4 0,14-6 5 16,0-13-3-1,24-11 5-15,15-10-5 0,9-10 2 16,11-12-2-1,12-7-16-15,9-5-26 0,0-22-9 16,-6-6 13-16,-12-10 4 16,-13-10-5-16,-14-4 35 15,-17-2 4-15,-11 0 0 16,-7 8 37-16,0 9 2 16,-16 13 5-16,2 11 11 15,4 10-34-15,4 6 10 0,3 2-31 16,-3 10-21-1,0 23 8-15,-3 16 11 0,5 8 2 16,4 4-3-16,0-3 3 16,0-5-1-16,7-10-7 15,5-6-41-15,3-5-35 16,3-7-37 0,-3-9-126-16,4-9-306 0</inkml:trace>
  <inkml:trace contextRef="#ctx0" brushRef="#br0" timeOffset="195737.2716">2339 14457 996 0,'0'0'101'15,"0"0"-78"-15,0 0-23 16,94-17 0-16,-36 16 11 15,11 1 26-15,8 0-34 0,4 0-2 16,4 1-1-16,0 6-34 16,-6-7-174-16,-13 0-300 15</inkml:trace>
  <inkml:trace contextRef="#ctx0" brushRef="#br0" timeOffset="195991.6307">2936 14271 817 0,'0'0'46'0,"0"0"-46"16,0 0 0-16,76 72-3 16,-45-46 4-16,2 3-1 15,-3 0 1-15,-15 1-1 0,-5-2 0 16,-10-4-1-16,-16 0-3 15,-17-2 1 1,-9 0-1-16,2-2 4 0,3 1 2 16,7-2-2-16,9 2-42 15,9-4-137-15</inkml:trace>
  <inkml:trace contextRef="#ctx0" brushRef="#br0" timeOffset="196474.585">3195 15094 968 0,'0'0'50'0,"0"0"-50"16,0 0-10-16,0 0 10 16,0 0 9-16,0 0 6 15,0 41-5-15,0-25-7 16,0 1-3-16,0-2 2 15,-3-1 1-15,-5 1-3 0,-6-4-6 16,5-5-185-16,-4-6-361 16</inkml:trace>
  <inkml:trace contextRef="#ctx0" brushRef="#br0" timeOffset="196632.1643">3154 14888 556 0,'0'0'258'0,"0"0"-258"16,0 0-388-16</inkml:trace>
  <inkml:trace contextRef="#ctx0" brushRef="#br0" timeOffset="196998.5653">3292 15059 269 0,'0'0'450'15,"0"0"-408"-15,0 0-12 16,0 0-9-16,0 0 9 16,0 78-3-16,0-68-18 15,0-2-7-15,0-2-1 16,0-4 2-16,0-2 3 15,0 0-3-15,5 0 12 16,1-1-2-16,4-12-7 16,1-3-5-16,-4-1 2 15,1 3 9-15,-1 0 36 0,-1 5 7 16,-3 2-23-16,0 3 18 16,0 4-24-16,5 0-18 15,2 0-8-15,0 5-5 16,1 9 5-16,2 5-6 15,-4 2 6-15,-3-1-3 16,-3 5 0-16,-3-3-2 16,0 0-46-16,0-5-47 15,0-7-45-15,0-6-176 16</inkml:trace>
  <inkml:trace contextRef="#ctx0" brushRef="#br0" timeOffset="197452.3909">4071 14858 818 0,'0'0'36'16,"0"0"-36"-16,0 0 2 15,0 0 28-15,103-4 5 16,-61 4-25-16,3 4 0 16,2 4-6-16,-3-2-3 15,-3 1-1-15,-8-2-11 0,-8-2-56 16,-11-3-156-16</inkml:trace>
  <inkml:trace contextRef="#ctx0" brushRef="#br0" timeOffset="197647.8466">4095 15047 779 0,'0'0'47'15,"0"0"-1"-15,0 0 36 16,0 0 50-16,83 14-35 16,-48-14-76-16,4 0-12 15,3 0-9-15,-1 0-4 0,1 0 4 16,-3 0-86-16,-9 0-47 16,-11 0-143-16</inkml:trace>
  <inkml:trace contextRef="#ctx0" brushRef="#br0" timeOffset="198441.6441">5492 14918 992 0,'0'0'9'0,"0"0"-9"16,-69-72 0-16,24 56 11 15,-12 8 52-15,-14 8-24 16,2 0-16-16,-1 15-23 16,15 14 0-16,11 4-1 15,18 1-1-15,11-2-1 0,15-9 2 16,13-7 1-16,26-9 0 15,18-7-12-15,8 0-36 16,1-15-25 0,-3-13 16-16,-10-9 27 0,-9-8 20 15,-11-7 10-15,-10-2 2 16,-11-4 12-16,-4-6 19 16,-8-1 11-16,0 0-10 15,-15 5 4-15,-3 8 8 16,-3 13 35-16,3 9-31 15,2 10-17-15,5 8-8 16,1 9-18-16,7 3-2 16,-2 8-5-16,1 17-16 15,-1 17 16-15,4 12 2 0,1 11-2 16,0 6 0-16,0 2 2 16,4 1-2-16,2 3 0 15,0-1-40-15,-1-4-63 16,-1-13-143-16,-4-13-665 15</inkml:trace>
  <inkml:trace contextRef="#ctx0" brushRef="#br0" timeOffset="198658.7575">4816 15243 974 0,'0'0'184'15,"86"-11"-160"-15,-13-3-18 16,14 2 23-16,19-3 53 16,-2 7-23-16,2-2-32 15,-9 8-22-15,-12 2-3 16,-15 0-2-16,-16 0-5 16,-23 12-123-16,-19 7-194 15</inkml:trace>
  <inkml:trace contextRef="#ctx0" brushRef="#br0" timeOffset="199224.6424">5089 15833 892 0,'0'0'17'15,"-81"-40"-11"-15,38 31 16 0,4 8 79 16,6 1-35-16,2 11-32 15,1 13-20-15,6 6-13 16,6 2 4-16,6 0-5 16,11 3 0-16,1-7 5 15,0-4-4-15,19-8 7 16,6-13-8-16,4-3-2 16,5-6-10-16,2-20-23 15,0-12-9-15,-2-6 27 16,-4-8 11-16,-6-2 6 15,-9-5 5-15,-2 1 36 16,-10 6 11-16,-3 9 14 16,0 9 0-16,0 11-8 15,-3 10-25-15,0 8-13 0,3 5 1 16,0 0-21-16,0 13-18 16,0 17 4-16,0 13 14 15,0 6 0-15,11 4 3 16,4 3-3-16,4-5 0 15,6-1-33-15,4-4-83 16,2-10-56-16,2-11-185 16</inkml:trace>
  <inkml:trace contextRef="#ctx0" brushRef="#br0" timeOffset="199469.4575">5470 15601 1018 0,'0'0'120'16,"0"0"-72"0,0 0-32-16,0 0 9 0,0 0-12 15,0 0-13-15,0 45 0 16,0 0 5-16,5 1-5 16,4 0 0-16,0 0 3 15,1-7 1-15,1-1-5 16,-2-4 1-16,6-7-83 15,1-11-64-15,-1-12-82 0,-1-4-500 16</inkml:trace>
  <inkml:trace contextRef="#ctx0" brushRef="#br0" timeOffset="199652.1339">5284 15714 1071 0,'0'0'97'0,"0"0"-97"16,0 0 0-16,79-2 36 16,-18 2 30-16,10 3-43 15,6 0-23-15,1-2 0 16,-1-1-62-16,-10 0-205 16,-16-10-473-16</inkml:trace>
  <inkml:trace contextRef="#ctx0" brushRef="#br0" timeOffset="202005.5503">6564 14578 1173 0,'0'0'0'16,"-91"-9"-1"-16,40 9-5 16,4 6 6-16,5 18 27 15,10 9 22-15,10 7-33 0,13 9-3 16,9 4-9-16,0 2 3 15,24 0-4-15,13-6-2 16,4-5 11-16,4-12-11 16,-1-6-1-16,1-7-15 15,-2-7-85-15,-1-7-80 16,-3-5-189-16</inkml:trace>
  <inkml:trace contextRef="#ctx0" brushRef="#br0" timeOffset="202373.533">6787 14668 1231 0,'0'0'34'15,"0"0"-13"-15,0 0-21 16,89-69 48-16,-59 66 17 15,-2 3-42-15,-1 6-23 16,-3 14-3-16,-9 8 0 16,-8 5-2-16,-7 2-17 15,-16 5-17-15,-22 1-27 16,-8-3 9-16,3-5 22 16,4-6 14-16,15-9 21 0,10-8-1 15,9-4 3 1,5-4-2-16,2 0 4 15,26-1 31-15,16-1 1 16,9 0-20-16,10 0-10 16,-1 0-6-16,-2-3-37 15,4-7-165-15,-6-4-358 0</inkml:trace>
  <inkml:trace contextRef="#ctx0" brushRef="#br0" timeOffset="202673.2405">7458 14562 1114 0,'0'0'77'0,"0"0"-38"16,0 0-39-16,0 0-4 16,0 0 4-16,0 0 1 15,9 108 6-15,-9-60-7 16,0 0 1-16,-11 1-1 15,-4-1 0-15,2-7 0 16,1-8 0-16,7-5 4 16,4-10-5-16,1-5 1 15,0-7 0-15,15-3 5 16,12-3-1-16,7 0 0 16,5-3-4-16,6-11-8 15,-5-3-66-15,-1-8-109 0,-9-3-92 16</inkml:trace>
  <inkml:trace contextRef="#ctx0" brushRef="#br0" timeOffset="202850.0407">7342 14743 848 0,'0'0'202'0,"0"0"-195"16,0 0-3-16,0 0 19 15,101 7 36-15,-56-7-51 16,5 0-8-16,1-11-60 16,0-6-267-16</inkml:trace>
  <inkml:trace contextRef="#ctx0" brushRef="#br0" timeOffset="203207.7513">7862 14278 982 0,'0'0'71'15,"0"0"-54"-15,0 0-11 16,0 0 1-16,0 0 17 16,85-31-2-16,-63 43-22 15,-3 5 0-15,-6 3-3 16,-12 2 0-16,-1 1 1 0,-11 1-1 15,-14-2-2 1,-1-1 4-16,2-3-6 16,6-3 7-16,9-3-2 15,6 0-3-15,3 0 5 0,5-3 6 16,17 1 7-16,8-3 45 16,4-1-20-16,0-1-27 15,2-3-7-15,-3-2-4 16,0 0-2-16,-3 0-33 15,-5 0-185-15,-9-8-332 0</inkml:trace>
  <inkml:trace contextRef="#ctx0" brushRef="#br0" timeOffset="204058.8748">8113 14770 677 0,'0'0'96'15,"0"0"-83"-15,0 0 46 16,0 0 87-16,0 0-33 15,0 0-36-15,9 0-46 16,16 0-10-16,14 0-7 16,6 0-7-16,7 0 9 0,1 0-15 15,0 2 0-15,5 3 1 16,-4-1-2 0,-1 1-38-16,-3-1-172 0,-7-4-303 15</inkml:trace>
  <inkml:trace contextRef="#ctx0" brushRef="#br0" timeOffset="204539.9263">8963 14746 1028 0,'0'0'36'15,"0"0"-35"-15,0 0 12 16,0 0 57-16,0 0-26 15,0 0-33-15,90-41-11 16,-68 41 0-16,-7 10-3 16,-6 2-1-16,-9 4-4 15,0 1 5-15,0 2-13 0,-6-1-22 16,0 4 5-16,6-2 17 16,0 0 5-16,5 0 2 15,11-1 6-15,2-1 3 16,-5-5-1-16,-5-7 0 15,-8-5 2-15,0-1-1 16,-2 1 39-16,-23 1 12 16,-11 0 17-16,-10-2-30 15,1 0-19-15,5 0 2 16,11 0-17-16,10 0-3 16,10 0-2-16,9 0-97 15,6 0-204-15</inkml:trace>
  <inkml:trace contextRef="#ctx0" brushRef="#br0" timeOffset="204840.1919">9479 14566 1151 0,'0'0'68'0,"0"0"-46"16,0 0-22-16,0 0-10 15,0 0 10-15,0 0 5 0,0 108-1 16,-1-59-2 0,-1 0-2-16,1 1 2 0,1-4-3 15,0-2 1-15,0-4 0 16,0-10 1-16,1-8 2 16,10-7-3-16,5-5 0 15,4-4 3-15,5-4 2 16,6-2-5-1,2 0-31-15,0-12-49 0,-2-8-84 16,-5-6-132-16</inkml:trace>
  <inkml:trace contextRef="#ctx0" brushRef="#br0" timeOffset="205005.0663">9476 14779 871 0,'0'0'101'0,"0"0"-100"16,0 0 23-16,80 14 59 16,-37-11-37-16,0-2-46 15,-1-1-5-15,-2 0-226 16</inkml:trace>
  <inkml:trace contextRef="#ctx0" brushRef="#br0" timeOffset="205223.2392">10027 14844 1051 0,'0'0'170'16,"0"0"-140"-16,0 0-26 0,110-5 80 16,-62-1-27-16,6 3-33 15,6 2-17-15,2 1-4 16,-2 0-3-16,-8 0-32 15,-13 0-62-15,-14-6-36 16,-13-2-73-16,-12 0-76 16</inkml:trace>
  <inkml:trace contextRef="#ctx0" brushRef="#br0" timeOffset="205434.6537">10410 14668 861 0,'0'0'92'0,"0"0"-16"15,0 0-6 1,0 0 12-16,0 0-41 0,0 0-35 16,-23 29 9-1,18 3 30-15,2 3-32 0,3 6 1 16,0 1-8-16,0 4-5 16,0-4 6-16,6-3-6 15,7-5-2-15,2-9-25 16,8-6-126-16,2-9-183 15</inkml:trace>
  <inkml:trace contextRef="#ctx0" brushRef="#br0" timeOffset="205715.7013">10821 14705 882 0,'0'0'244'0,"0"0"-184"16,0 0-60-16,0 0-13 15,0 0 10-15,0 0 3 16,13 78 5-16,-13-39 7 16,0 3-11-16,0 1 1 15,0-5-2-15,0-4 3 0,0-8-3 16,0-4 0-16,3-4-7 15,8-5-66-15,6-6-70 16,3-6-123-16</inkml:trace>
  <inkml:trace contextRef="#ctx0" brushRef="#br0" timeOffset="206057.9937">11152 14825 729 0,'0'0'69'16,"0"0"-27"-16,0 0-7 16,0 0-28-16,0 0 7 15,0 0-9-15,-41 93 1 16,35-57 0-16,5-4-4 0,1-6 2 16,0-1 5-16,12-5-6 15,7-11 11-15,4-7 15 16,8-2 49-16,-2 0-23 15,-1-14-1-15,-6-5 2 16,-5-5-7-16,-6-3 2 16,-9-3-16-16,-2-2-10 15,0 3-11-15,-16 2-5 16,-7 10-9-16,-5 7-5 16,-1 5 1-16,0 5-71 0,-1 5-71 15,0 10-141 1,3 1-535-16</inkml:trace>
  <inkml:trace contextRef="#ctx0" brushRef="#br0" timeOffset="206866.7223">9344 14716 809 0,'0'0'45'0,"0"0"-40"15,0 0 44-15,0 0 77 16,0 0-51-16,0 0-55 16,-5-4-15-16,29 4 3 0,9 0-4 15,3 0 19 1,4 0 4-16,-4 0-16 15,-5 0 13-15,-6-3-7 16,-7-2-17-16,-1-2 0 0,-5 1 0 16,2 0-80-16,0-2-164 15,1-4-457-15</inkml:trace>
  <inkml:trace contextRef="#ctx0" brushRef="#br0" timeOffset="207839.9239">11276 14469 780 0,'0'0'45'16,"0"0"-37"-16,61 72 80 0,-34-32 32 15,-2 11-47-15,5 8-17 16,-3 11-4-16,-3 8-9 16,-3 4-17-16,-7-1-15 15,-9-3-6-15,-5-7-5 16,-2-4 2-16,-20-5-2 15,-6-5 0-15,-5-9-56 16,-6-11-67-16,-6-15-160 16</inkml:trace>
  <inkml:trace contextRef="#ctx0" brushRef="#br0" timeOffset="211118.7779">4010 17056 748 0,'0'0'421'0,"0"0"-390"16,0 0-29-16,0 0 2 16,0 0 35-16,0 0 18 0,0 0-36 15,27 0-19 1,7 0 4-16,4 0-6 0,3 6 0 15,-5 2-1 1,-3 1-1-16,-3 2-3 0,-5 1-89 16,0-1-85-16,-8-1-102 15</inkml:trace>
  <inkml:trace contextRef="#ctx0" brushRef="#br0" timeOffset="211383.6875">4015 17218 863 0,'0'0'154'0,"0"0"-154"0,0 0-22 15,0 0 22-15,0 0 42 16,86 11-17-16,-43-3-6 15,2-2-7-15,-3 2 1 16,1 0-10-16,-4 0 3 16,-5-1-12-16,-7-1-6 15,-2-2-116-15,-8-1-78 16,-2-3-312-16</inkml:trace>
  <inkml:trace contextRef="#ctx0" brushRef="#br0" timeOffset="220909.3419">5224 17011 997 0,'0'0'351'0,"0"0"-307"16,-27-78-41-16,27 60 3 16,0-2 6-16,5 4 41 15,20 2-18-15,5 4-32 16,6 6-3-16,3 4-2 15,-2 0 0-15,-5 7 0 16,-7 10-4-16,-9 5 6 16,-4-1-17-16,-12 7-4 15,0 0 1-15,-19 4-9 16,-10-4-1-16,-9 0-4 16,-3-7 11-16,2-5 16 0,1-3 5 15,12-6 2 1,4-3-2-16,11-2 4 0,4-2-2 15,7 0 2-15,0 1-1 16,0-1 10-16,0 3-5 16,18-1-6-16,10 2 2 15,11 3 1-15,9-3-3 16,1 6 0-16,3 0-3 16,-4 3-37-16,0 0-113 15,-8-7-165-15</inkml:trace>
  <inkml:trace contextRef="#ctx0" brushRef="#br0" timeOffset="221304.1286">5888 16909 1198 0,'0'0'38'0,"0"0"-33"0,0 0-5 16,0 0 2-16,0 0 8 16,0 0-9-16,88 47 5 15,-42-19-6-15,-2 1 1 16,-5 2 0-16,-5-1-1 16,-6 0-9-16,-4-5-117 15,-6-8-102-15,-9-8-95 16</inkml:trace>
  <inkml:trace contextRef="#ctx0" brushRef="#br0" timeOffset="221547.0942">6164 16877 899 0,'0'0'139'16,"0"0"-139"-16,0 0 0 15,0 0 9-15,-83 16 42 16,62 8-26-16,-3 2-20 16,2 4 3-16,2 3-2 15,4-2-4-15,2 2 1 16,3-1-2-16,3-5-2 16,5-4-84-16,3-9-139 0,0-8-194 15</inkml:trace>
  <inkml:trace contextRef="#ctx0" brushRef="#br0" timeOffset="223138.8076">6489 16946 792 0,'0'0'243'16,"0"0"-207"-16,0 0-27 0,0 0 34 16,0 0 47-16,8-77-41 15,13 66-22-15,3 4-17 16,4 0-10-16,2 6 0 16,0 1 2-16,0 0-2 15,-5 5 3-15,-4 8-3 16,-9 5-10-16,-8 0 10 15,-4 3-11-15,-3 3 8 16,-20 1-15-16,-7-5-16 16,-6-1 19-16,6-2 8 15,2-6 7-15,8-2-3 16,7-4 3-16,8-4 0 16,5-1 0-16,0 0 1 15,0 0 5-15,3 0-3 0,17 1 0 16,6 3 8-16,3 1-7 15,2 0 1 1,-1 1-3-16,1 1 1 0,2 2-4 16,0-2 3-16,0 2-4 15,-2-3-19-15,-1-2-99 16,1-3-52-16,-1-1-95 16</inkml:trace>
  <inkml:trace contextRef="#ctx0" brushRef="#br0" timeOffset="223521.8693">7146 16702 928 0,'0'0'45'15,"0"0"-21"-15,0 0 25 16,0 0-1-16,0 0-36 15,0 0-12-15,-3 38 0 16,3-3 13-16,0 5-11 16,0 0-2-16,0 2 2 15,0-2 2-15,-3 0-5 16,0-5 1-16,-2-3 0 16,4 0 1-16,1-6 0 15,0-3-1-15,1-6 2 16,10-4-1-16,0-3-1 0,3-8 0 15,0-1 1-15,2-1 2 16,1 0-2-16,-1 0 2 16,1-2-3-16,-1-6-21 15,-1-4-22-15,1 1-23 16,-2 1-35-16,-1-2-30 16,-4 1-150-16</inkml:trace>
  <inkml:trace contextRef="#ctx0" brushRef="#br0" timeOffset="223800.0293">6985 16861 963 0,'0'0'97'16,"0"0"-92"-16,0 0 1 15,0 0 9-15,0 0 8 16,0 0-9-16,92-19-14 0,-51 19-4 16,5 0-37-1,-1-4-144-15,2 0-261 0</inkml:trace>
  <inkml:trace contextRef="#ctx0" brushRef="#br0" timeOffset="224355.56">7661 16962 949 0,'0'0'86'0,"0"0"-86"16,0 0 4-16,0 0 85 16,0 0-22-16,0 0-42 15,-36 0-20-15,40 0 1 16,16 5-3-16,18-1-3 16,7-2 4-16,6 2-3 15,0-4-1-15,1 2 1 16,0-2 2-16,-4 0-3 15,0 0-11 1,-6 0-66-16,-5 0-49 0,-9 0-74 16,-10 0-209-16</inkml:trace>
  <inkml:trace contextRef="#ctx0" brushRef="#br0" timeOffset="226120.2532">8529 16967 794 0,'0'0'166'0,"0"0"-116"15,0 0-8-15,0 0 56 16,0 0-10-16,-21-92-28 16,33 73-11-16,8 0-23 15,5 2-7-15,3 3-2 16,2 4 0-16,3 6-9 15,0 4-8-15,-5 0 1 16,2 6-4-16,-6 8 2 16,-8 7 0-16,-6 1-4 0,-10 4-3 15,0-1 3-15,-10 0-3 16,-11-2-14 0,-4-4 2-16,1-5-5 0,6-2 21 15,8-5 2-15,5-4-4 16,4-1 6-16,1-2-2 15,0 1-4-15,6 0 6 16,13 3 1-16,5 2 0 16,0 2-1-16,0 3 1 15,-2 1-2-15,-7 0 1 16,-5 2 0-16,-8 3 0 0,-2 1-9 16,-7 0 9-1,-21 1 2-15,-10-9 4 0,-7-2 18 16,-4-5-2-16,1-3-3 15,2 0-2-15,7-3-11 16,12-5-5 0,12-2-1-16,8 1-52 0,7-1-79 15,7-4-247 1</inkml:trace>
  <inkml:trace contextRef="#ctx0" brushRef="#br0" timeOffset="228275.1265">9266 17034 749 0,'0'0'79'0,"0"0"-73"16,0 0 12-16,0 0 135 0,0 0-60 16,0 0-46-16,-21-5-20 15,20 3 1-15,1 2 8 16,0 0 0-16,0 0-11 16,1 0 1-16,17 0-23 15,12 0-1-15,9 0 3 16,6 4 2-16,4-1 7 15,0-3-8-15,-3 2 1 16,-1-2-3-16,-6 0-3 16,-5 0 1-16,2 0-2 15,-8 1-7-15,-4-1-33 16,-6 0-55-16,-8 0-47 0,-10 0-56 16,0 0-45-16</inkml:trace>
  <inkml:trace contextRef="#ctx0" brushRef="#br0" timeOffset="228559.9395">9564 16885 871 0,'0'0'59'16,"0"0"-35"-16,0 0 64 15,0 0 35-15,0 0-29 16,0 0-51-16,-10-24-34 0,10 24-9 16,-1 10-16-16,-1 11 16 15,-1 7 7-15,0 3 0 16,0 5-5-16,3 0-1 16,0 1-1-16,0 5 0 15,0-2-33-15,0-8-94 16,3-7-123-16,8-10-270 15</inkml:trace>
  <inkml:trace contextRef="#ctx0" brushRef="#br0" timeOffset="230791.5293">10434 16915 404 0,'0'0'416'0,"0"0"-382"0,0 0-26 16,0 0 4-16,0 0 64 15,0 0-17-15,-63-54-46 16,44 54 0-16,1 0-11 16,0 0 4-16,2 0 3 15,1 3-7-15,3 6 2 16,-1-1-4-16,1 6 3 15,0 0 1-15,0 4-3 16,1 3 2-16,0-2-1 16,0 1 0-16,6 2 0 15,4 2-2-15,1-1 3 16,0 1 1-16,0 0-4 16,14 1 2-16,5-5 3 15,2-1-3-15,7-1-2 16,2-3 0-16,3-4 5 0,1-2-4 15,-3-1 1-15,-5-8-1 16,1 0 4 0,-5 0-5-16,2 0 0 0,-6-12 6 15,3-3-5-15,-5-3 13 16,-4-4-12-16,-1 2 2 16,-5-4 16-16,-2 1 12 15,-3 4-16-15,-1-3 4 16,0 1-19-16,-7 1 9 15,-11 0-10-15,-1 1 0 16,-5 1 0-16,-2 2 0 16,1 3-1-16,1 1-2 0,2 3 3 15,5 4-5-15,3 3 5 16,3 2-26-16,3 0-55 16,0 0-14-1,2 0-105-15,3 0-243 0</inkml:trace>
  <inkml:trace contextRef="#ctx0" brushRef="#br0" timeOffset="231462.727">11186 16937 781 0,'0'0'84'16,"0"0"-66"0,0 0-1-16,0 0 35 0,0 0 46 15,0 0-69-15,36-15-28 16,-11 15 0-16,5 0 1 16,2 0-2-16,2 1 4 15,6 5-3-15,-3 2-1 16,-2-1 0-16,-7 0-14 15,-4-2-52-15,-11 0-53 0,-5-2-55 16,-8-3-150 0</inkml:trace>
  <inkml:trace contextRef="#ctx0" brushRef="#br0" timeOffset="231702.5018">11167 17098 474 0,'0'0'344'16,"0"0"-310"-16,0 0-24 15,0 0 84-15,0 0 16 16,109 8-56-16,-69-8-26 16,5 2-14-16,-2-2-6 15,-1 1-7-15,-5 2-2 16,-7 0 1-16,-5 5-17 0,-7-2-93 15,-6-4-117-15,-8-2-348 16</inkml:trace>
  <inkml:trace contextRef="#ctx0" brushRef="#br0" timeOffset="233920.7992">12451 16761 1007 0,'0'0'11'0,"0"0"-11"0,0 0-5 16,0 0-4-16,0 0 9 15,0 0 17-15,-34 47 12 16,17-11-12-16,0 1-9 15,-4 0-8-15,3-1 3 16,-1-6-1-16,5-5 0 16,2-4 0-16,6-7-2 15,3-4 1-15,3-4 1 16,0 0-1-16,8-2 7 16,17-1 1-16,11 0-3 15,8-3 0-15,3 0-5 16,2 0 0-16,-1 1-1 15,1 1 1-15,-7-1 0 16,-8-1-1-16,-10 0 0 16,-6 0 2-16,-9 0 0 0,-6-12 5 15,-3 0-5-15,0-5-1 16,-2 1 4-16,-11-1-3 16,-3 1 9-16,0 3 19 15,3 3-3-15,3 4 11 16,4 3 2-16,4 3-19 15,2 0-18-15,0 0-3 16,0 19-8-16,0 10 7 16,9 4 2-16,9 1 2 15,-1 5-3-15,0-2 5 16,1-2-8-16,0-1 3 16,-1-9-69-16,-1-5-64 15,1-10-113-15,-4-10-358 16</inkml:trace>
  <inkml:trace contextRef="#ctx0" brushRef="#br0" timeOffset="234292.7207">13027 16736 1020 0,'0'0'13'15,"0"0"-9"-15,0 0-1 16,0 0-3-16,0 0-10 0,0 0 10 16,38 106-2-16,-25-59 2 15,-3 1 2-15,-1 2-1 16,-1-3 5 0,-2-1 3-16,-5-3-8 0,1-6 0 15,-1-7-1-15,2-9 0 16,0-9 2-16,0-6-2 15,2-4 3-15,3-2 5 16,6 0 0-16,10 0 12 16,6-2-9-16,2-9-10 15,1 1 5-15,-7 0-6 16,-7-1 2-16,-4 1-4 0,-6-2-29 16,-6-1-76-1,-3-2-101-15,0 1-345 0</inkml:trace>
  <inkml:trace contextRef="#ctx0" brushRef="#br0" timeOffset="234512.1137">12944 16951 963 0,'0'0'83'15,"0"0"-83"-15,0 0 4 16,97 0-4-16,-48 0 38 16,4 0-19-16,-3 3-12 0,2 4-7 15,-4 0-27-15,-8-1-129 16,-4-3-80-16</inkml:trace>
  <inkml:trace contextRef="#ctx0" brushRef="#br0" timeOffset="234746.7723">13788 17059 962 0,'0'0'98'16,"0"0"-83"-16,0 0-10 15,91-3-5-15,-54 3 0 16,4 0-2-16,2 0-3 16,-4 6-109-16,-8-4-87 15,0 1-218-15</inkml:trace>
  <inkml:trace contextRef="#ctx0" brushRef="#br0" timeOffset="235248.6486">14531 17012 804 0,'0'0'35'0,"0"0"1"15,0 0-1-15,0 0 59 16,0 0-29-16,86-69-53 16,-54 69-10-16,-2 0-1 15,-5 0-1-15,-2 1 0 16,-10 9 0-16,-7 3-8 0,-6-1 7 16,0 2-4-16,-18 2 5 15,-7 1-4 1,1-3 7-16,3 0-6 0,9-4 3 15,3 2 0-15,8-4-1 16,1 1 2-16,0 2 2 16,6 0 0-16,8 0-2 15,0 5 2 1,-1-4 0-16,-4 4 9 0,-1 1 12 16,-5 0-2-16,-3-2 9 15,0 0 3-15,-2-1 5 16,-14-4 6-16,-10-3 11 15,-8-4-8-15,-8-1-11 16,-5-2-17-16,-6 0-14 16,4 0-6-16,3 0-55 0,4 0-111 15,9 0-178-15</inkml:trace>
  <inkml:trace contextRef="#ctx0" brushRef="#br0" timeOffset="235792.1048">12406 17854 1160 0,'0'0'84'0,"0"0"-84"16,0 0-8-16,0 0 8 0,0 0 1 16,110-24 43-16,-22 23-14 15,23 1-11-15,18 0-14 16,17-3 6 0,12 2 1-16,5 1 3 15,7 0-14-15,-5 0-1 0,-6 0 0 16,-13 0 5-16,-24 4-5 15,-22-4 0-15,-21 0-1 16,-18 0 3-16,-16 0-4 16,-14 0-15-16,-13-6-38 15,-13 2-15-15,-5-3 14 16,-11 4-42-16,-24-1-27 0,-10 3-24 16,-10-1-29-16,-7 2-139 15</inkml:trace>
  <inkml:trace contextRef="#ctx0" brushRef="#br0" timeOffset="236136.4168">12662 17892 682 0,'0'0'187'0,"-96"0"-155"16,71 0-30-16,16 0 2 0,9 0-1 15,7 0 105-15,29 0-75 16,19 0 0-16,21 6-4 16,15 1-12-16,11-3-1 15,10 2 2-15,10-4 6 16,2-1 13-16,6 0-11 15,-7-1-19-15,-9 0 7 16,-8 0-14 0,-21 0 2-16,-18 0-6 0,-19-1-30 15,-12-5-46-15,-15-1-71 16,-15-4-48-16,-6-2-76 16</inkml:trace>
  <inkml:trace contextRef="#ctx0" brushRef="#br0" timeOffset="237547.7103">2863 16924 1169 0,'0'0'6'16,"-102"-49"-6"-16,32 35-4 15,-9 1 4-15,-6 13 20 16,0 0 27-16,1 20-10 0,10 11-9 16,16 10-8-16,14 6-6 15,19 3-7-15,13 6-1 16,12 3-6-16,0-9 6 15,6-4-6-15,21-13 0 16,7-9 0 0,16-12-1-16,15-11-32 0,5-1-34 15,5-13 7-15,1-12 11 16,-15-7 14-16,-13-7 31 16,-15-2 4-16,-14 4 4 15,-16 1 4-15,-3 9 40 16,0 9-2-16,-11 5-17 15,0 9 6-15,6 2-9 16,1 2 2-16,1 3-28 16,-2 17-5-16,2 5 4 0,0 8 2 15,3 3 2-15,0 2-3 16,0-1 0-16,3-2 0 16,15-3-31-16,3-5-65 15,6-3-97-15,1-9-121 16</inkml:trace>
  <inkml:trace contextRef="#ctx0" brushRef="#br0" timeOffset="237748.7172">2928 17284 1053 0,'0'0'101'15,"0"0"-92"1,0 0 3-16,0 0 41 0,0 0-23 15,0 0-30-15,8-3-6 16,-1 16 6-16,-1-1-1 16,-1 2-33-16,-2-3-82 15,-2-5-80-15,-1-3-280 16</inkml:trace>
  <inkml:trace contextRef="#ctx0" brushRef="#br0" timeOffset="237909.8133">2967 17165 1045 0,'0'0'0'16,"0"0"-206"-16,0 0-31 15,0 0 114-15,0 0-123 0</inkml:trace>
  <inkml:trace contextRef="#ctx0" brushRef="#br0" timeOffset="238195.5247">3118 17237 273 0,'0'0'475'15,"0"0"-466"-15,0 0-6 16,0 0-1-16,0 0-2 0,0 0 11 16,10 21 9-16,-4-21 8 15,5 0-22 1,-1 0 0-16,2-6 1 0,0-3-3 15,4 0 6-15,-2 4 10 16,-1 0 12-16,1 2 67 16,0 3-36-16,-3 0-26 15,1 0-2-15,0 8-27 16,-5 0 1-16,-2 6-5 16,-2 0-2-16,-3 0 3 15,0 0-5-15,0-3-1 16,-17-1-3-16,-8-3-121 15,-8-7-146-15</inkml:trace>
  <inkml:trace contextRef="#ctx0" brushRef="#br0" timeOffset="238852.343">2066 16685 1066 0,'0'0'61'16,"82"-5"-61"-16,-15 5 1 0,11-1 5 16,10-2 74-1,3 2-34-15,3 1-23 0,3 0-23 16,-2 0-4-16,-11 0-59 15,-11 0-193 1,-24-2-341-16</inkml:trace>
  <inkml:trace contextRef="#ctx0" brushRef="#br0" timeOffset="239069.6009">2794 16480 812 0,'0'0'63'0,"0"0"-63"0,0 0-4 16,92 32 4 0,-56-10 6-16,2 2 5 0,-4 4-2 15,-4-2 6-15,-11-1-5 16,-19-1-10-16,0-5 10 16,-24 1 7-16,-13-3 48 15,-2-3-49-15,-7-2-12 16,4 0-4-16,2-2-63 15,10-2-159-15</inkml:trace>
  <inkml:trace contextRef="#ctx0" brushRef="#br0" timeOffset="241987.1661">17266 11176 1174 0,'0'0'38'0,"0"0"-38"15,89-45-6-15,-56 17 6 16,-3-4 4-16,-6-6-3 16,-3-2 3-16,-8-6 0 15,-4-2-1-15,-6-4 0 16,-3-1 1-16,0 6 10 16,-5 7 12-16,-6 9-7 15,2 10 18-15,0 9 8 0,4 6-24 16,1 3-9-1,3 3-12-15,-2 0-6 0,-2 15 0 16,-1 17-5-16,1 11 11 16,4 11 0-16,1 7 7 15,0 1-8-15,0-1 1 16,6-5 0-16,6-4-2 16,3-7 2-16,1-6 0 15,2-7 0-15,0-10-38 16,-3-7-22-16,-3-6 3 15,3-6-10-15,0-3-55 16,3-2-94-16,-3-16-290 16</inkml:trace>
  <inkml:trace contextRef="#ctx0" brushRef="#br0" timeOffset="242232.6416">17309 10872 1120 0,'0'0'84'16,"0"0"-77"-16,0 0-5 15,0 0 41-15,0 0 19 16,0 0-53-16,99 17-8 15,-22-7-2-15,12-4-25 16,2-1-79-16,0-1-96 0,-5-4-224 16</inkml:trace>
  <inkml:trace contextRef="#ctx0" brushRef="#br0" timeOffset="242446.5825">18225 10912 1113 0,'0'0'76'0,"0"0"-74"16,91 0-1-16,-49 0 50 0,2 0 0 16,0 0-46-1,-4 7-5-15,-8 4-1 16,-10 1-89-16,-18-1-127 0,-4-2-174 15</inkml:trace>
  <inkml:trace contextRef="#ctx0" brushRef="#br0" timeOffset="242597.4435">18225 11094 764 0,'0'0'105'0,"0"0"-99"15,0 0 18-15,102 15 91 0,-60-12-53 16,5 0-38-1,5 0-19-15,2 1-5 0,0-3-19 16,-5-1-150 0,-10 0-221-16</inkml:trace>
  <inkml:trace contextRef="#ctx0" brushRef="#br0" timeOffset="243490.643">19362 10851 924 0,'0'0'91'0,"0"0"-91"16,0 0 1-16,0 0-1 15,0 0 42-15,0 0-20 0,-66 8-5 16,66 8-16-16,0 2 3 16,0 3-3-16,17 1 0 15,7 1 9 1,4 2-9-16,3 0 2 0,-3-1-3 16,-2-1 3-16,-8-3-3 15,-5-2 2-15,-8-3 3 16,-5-3-2-16,-5-4-1 15,-22 0 8-15,-13-5 24 16,-8-3-31-16,-4 0-3 16,3-3-33-16,4-15-161 15,9-4-479-15</inkml:trace>
  <inkml:trace contextRef="#ctx0" brushRef="#br0" timeOffset="243647.4419">19426 10885 1001 0,'0'0'84'0,"0"0"-66"16,114-21-14-16,-76 21 28 15,1 0-20-15,0 0-12 16,5 7-96-16,6 7-181 16</inkml:trace>
  <inkml:trace contextRef="#ctx0" brushRef="#br0" timeOffset="243951.7004">20315 10920 947 0,'0'0'84'16,"0"0"-81"-16,0 0 0 16,-102-33 33-16,75 33 4 15,10 0-28-15,9 8-12 16,8 11 0-16,0 3-3 15,20 4 8-15,9 1-5 16,3 2 1-16,0-3-1 16,-7 0 2-16,-6-2-1 15,-8-3-1-15,-7-4 5 0,-4-2-5 16,0-3 4 0,-16-5 24-16,-10-3 4 15,-6-4 9-15,-4 0-32 16,0 0-2-16,9-8-7 0,9-3-45 15,15 0-100-15,3-3-162 16</inkml:trace>
  <inkml:trace contextRef="#ctx0" brushRef="#br0" timeOffset="244485.2017">20384 11075 806 0,'0'0'127'15,"0"0"-106"-15,0 0-21 0,97-15 85 16,-64 8-12-1,1 0-28-15,5 0-34 0,6-4-10 16,1 2 3-16,2-3-2 16,-8-2-1-16,-9-1-1 15,-11-1-1-15,-13 5 1 16,-7 3 9-16,0 2 10 16,0 5-15-16,-9 1-4 15,-6 0-7-15,0 13 7 16,-1 7-7-16,1 6 6 15,6 3 0-15,9-3 1 16,0 0 11-16,16 1-2 16,23-5 0-16,13-4 1 15,17-4-10-15,10-3 0 16,4-7-2-16,1-4-20 0,-5 0 10 16,-7-15 1-16,-11-9 11 15,-9-8 1-15,-13-4 1 16,-14 2-1-1,-17 0 10-15,-8 6 23 0,-9 6-1 16,-22 7-33-16,-7 8 1 16,-2 7-2-16,4 0-7 15,10 24 6-15,7 9 1 16,8 10 2-16,11 5-4 16,0 1 6-16,16-5 3 15,11-7 5-15,3-11-5 16,4-8 9-16,3-6-9 15,4-6-3-15,2-6-3 16,-4 0-43-16,-10-1-52 0,-11-17-90 16,-16-5-93-16</inkml:trace>
  <inkml:trace contextRef="#ctx0" brushRef="#br0" timeOffset="245785.3165">14571 10828 1056 0,'0'0'65'0,"0"0"-65"0,0 0-10 15,0 0 10-15,0 0 3 16,20 104-2-16,-14-64 0 16,0-1 1-16,1-4-2 15,5-6 0-15,0-6 0 16,4-6 1-16,1-7-1 16,-1-7 0-16,1-3-2 15,-1 0-4-15,-2-11 6 16,-3-5-2-16,-2-3 2 15,-4 1 4-15,-2-2-1 16,-3 7 4-16,0 3 14 0,0 7 5 16,0 3-10-1,0 0-16-15,0 0-3 0,3 8-14 16,10 9 16-16,4 4 0 16,8-3 1-1,3-2-25-15,1-7 14 0,-1-5 8 16,-1-4 3-16,-6-2 11 15,-2-14 7-15,-7-7 58 16,-3-5 0-16,-9-5-16 16,0-1-23-16,-2-1-31 15,-14 1-3-15,3 0-6 16,1 5-13-16,4 2-66 0,8 4-53 16,0 4-151-16,8 1-432 15</inkml:trace>
  <inkml:trace contextRef="#ctx0" brushRef="#br0" timeOffset="246601.7584">15155 10657 1037 0,'0'0'61'16,"0"0"-28"-16,0 0 24 16,0 0-25-16,0 0-18 15,0 0-14-15,47 55 0 16,-22-16 2-16,0 4-1 15,0 2-1-15,-4-3 0 16,-5-3 0-16,2-5-15 0,-1-9-58 16,-3-7-14-16,-3-10 3 15,-3-8 14-15,-4 0 62 16,-3-4 7-16,1-13 2 16,-1 1 30-16,1-1 29 15,-1 5-8-15,5 1-5 16,2 5-3-16,7 0-31 15,3 4-13-15,4 2 1 16,6 0 1-16,4 0-2 16,1 0 0-16,1 0-4 15,0 0 7-15,-2-5-3 16,-6-5 0-16,-5-2 4 16,-6-6 1-16,-5-1-1 15,-7 1 6-15,-3 2 35 16,0 3-10-16,-7 6-5 0,-6 4-11 15,-1 3-19-15,-2 0 0 16,2 8-13-16,1 15 5 16,9 6 7-16,4 1 2 15,0 2 1-15,14-4-1 16,12-7 2-16,9-9-6 16,4-4 0-16,2-8-22 15,-1 0 12-15,-1-10 7 0,-7-10 6 16,-3-4 1-16,-6-1 0 15,-6-1 27-15,-5 4 6 16,-3 7 15-16,-6 5 10 16,-2 4-34-16,-1 6 0 15,2 0-25-15,0 6-10 16,1 13-9-16,1 5 15 16,4 2 4-16,2-1-5 15,0-5-17-15,5-7-3 16,0-3 2-16,0-5-14 15,-1-5 14-15,-2 0 12 16,1-6 4-16,2-9 7 16,0-2 0-16,0 0 5 15,-1 3-2-15,-1 4 6 16,-6 4 22-16,-1 2 1 0,-3 4-5 16,-3 0-14-16,4 0-13 15,2 10-11-15,3 10 7 16,5 5 5-16,-1 4-2 15,3 3 1-15,3 1-3 16,3 1-46 0,0-4-111-16,-2-9-207 0</inkml:trace>
  <inkml:trace contextRef="#ctx0" brushRef="#br0" timeOffset="247740.6234">17035 12707 843 0,'0'0'320'0,"-33"-110"-275"0,-6 67-43 16,-9 12 16-16,-4 8 52 15,-8 8-13-15,-7 11-36 16,-4 4 0-16,-3 13-16 15,0 20 5-15,11 16-5 0,14 15-2 16,14 11 9-16,16 7-10 16,18-1 1-16,4-1 8 15,34-8-8-15,18-12-3 16,14-13-39-16,8-19-7 16,3-16 9-16,3-12 2 15,-3-8 2-15,-6-18 32 16,-12-11-4-16,-11-10 5 15,-15-4 1-15,-14-7 1 16,-14-2 21-16,-8 3 21 16,-5 5-8-16,-17 6 16 15,-2 17-18-15,4 12-3 16,7 11-16-16,6 6-14 16,4 10-1-16,0 20-10 15,3 13 10-15,0 7 0 16,9 7 1-16,13 0-1 0,2-1 0 15,3-3-6-15,0-6-5 16,-2-7-63-16,3-8-45 16,4-9-34-16,2-13-118 15,4-10-374-15</inkml:trace>
  <inkml:trace contextRef="#ctx0" brushRef="#br0" timeOffset="247923.6074">17411 13016 1136 0,'0'0'102'0,"0"0"-94"16,0 0 6-16,0 0 66 16,0 0-61-16,0 0-19 15,20 32 0-15,-9-9 0 16,1-1-4 0,1 0-50-16,3-5-121 15,0-8-151-15</inkml:trace>
  <inkml:trace contextRef="#ctx0" brushRef="#br0" timeOffset="248319.248">17499 12791 1170 0,'0'0'32'0,"0"0"-32"0,0 0-52 16,0 0 8-16,0 0 6 15,80-23-34-15,-50 37-28 16,0 4-33-16,-8 1-8 16,-5 3 88-16,-7 1 53 15,-3 0 13-15,-4 4 16 16,-3-2-12-16,0-3-1 16,0-2 13-16,0-5-21 15,3-5-2-15,3-7 0 16,3-3 12-16,5 0 51 15,1-15-38-15,2-1-8 16,0-1 36-16,1 1 5 0,-4 5 33 16,0 4-17-16,-2 4-9 15,1 3-42-15,3 0-27 16,0 12-2-16,-3 5 0 16,4 1-3-16,-7 4 2 15,2 1 1-15,-2-2-45 16,-2-3-113-16,-5-5-169 15</inkml:trace>
  <inkml:trace contextRef="#ctx0" brushRef="#br0" timeOffset="248684.4871">16171 12133 935 0,'0'0'242'0,"0"0"-232"0,140 17-10 16,-45-12 2-16,13-2-4 16,2-2 2-16,-5-1-4 15,-14 0-73-15,-15-2-69 16,-22-14-42-1,-17-4-135-15</inkml:trace>
  <inkml:trace contextRef="#ctx0" brushRef="#br0" timeOffset="248882.5973">16996 12025 603 0,'0'0'185'15,"0"0"-76"-15,0 0-63 16,0 0-40-16,0 0-6 0,0 0 32 16,100 65-1-16,-70-35-14 15,-5 3 8-15,-10 1 3 16,-8-1-11-1,-7-6-12-15,-5-1 8 0,-17-6-10 16,-1-1 0-16,-1-4 5 16,6 1-8-16,9-1-61 15,9-4-147-15,13-1-481 16</inkml:trace>
  <inkml:trace contextRef="#ctx0" brushRef="#br0" timeOffset="249146.5197">18541 12672 992 0,'0'0'380'0,"0"0"-360"16,0 0-20-16,0 0 0 16,82-8 0-16,-34 14 1 15,3 7-1-15,-5 1-42 0,-10-3-137 16,-18-5-200 0</inkml:trace>
  <inkml:trace contextRef="#ctx0" brushRef="#br0" timeOffset="249293.1261">18562 12914 924 0,'0'0'134'0,"84"0"-120"16,-32 0-11-16,3 0 36 16,-1 0-25-16,-3-3-14 15,-4-6-87-15,-11-3-269 0</inkml:trace>
  <inkml:trace contextRef="#ctx0" brushRef="#br0" timeOffset="251083.8062">20096 12375 1256 0,'0'0'0'15,"0"0"-15"-15,0 0-19 16,0 0 34-16,-58 93-1 16,35-54 2-16,1-2-2 15,4-1 1-15,2-8-13 16,8-7 13-16,7-4 0 15,1-5 0-15,7-6-4 0,19 2 3 16,6-6-2-16,7 0 0 16,3-2-35-16,-2 0 26 15,-1-6 1-15,-4-5 11 16,-7-3 4-16,-7-2-4 16,-11-1 0-16,-8-1 15 15,-2 0 19-15,0-2-6 16,-12 3-19-16,-3 3 21 15,3 3 14-15,4 4-12 16,4 2-9-16,1 5 4 16,3 0-12-16,0 0-15 15,0 9-7-15,0 12 7 16,12 8-2-16,0 7 5 0,3 0-6 16,0 0-1-16,-1-2-45 15,3-4-18-15,4-2-29 16,2-7-74-16,4-9-123 15</inkml:trace>
  <inkml:trace contextRef="#ctx0" brushRef="#br0" timeOffset="251331.603">20923 12428 1096 0,'0'0'52'0,"0"0"-52"0,-84-6 0 15,57 15 51-15,3 16-24 16,5 10-21-16,8 13-5 16,11 7 1-16,0 0 1 15,13-2-1-15,15-8 0 16,5-6-2-16,4-9-1 15,2-5-35-15,4-11-110 16,3-10-116-16</inkml:trace>
  <inkml:trace contextRef="#ctx0" brushRef="#br0" timeOffset="253116.7287">21615 12393 715 0,'0'0'106'0,"0"0"-94"0,83 0-11 15,-47 0-1-15,-3-2 48 16,-5 2-46-16,-8 0-2 16,-8-2-33-1,-12-2-144-15</inkml:trace>
  <inkml:trace contextRef="#ctx0" brushRef="#br0" timeOffset="253542.6275">21596 12359 709 0,'0'0'156'0,"0"0"-124"15,0 0-29-15,0 0 59 16,0 0 2-16,0 0-51 15,-39 7-6-15,34 6-6 16,4-1-1-16,1 0 3 16,0 0 0-16,10-1-2 15,11-1 2-15,4 0-1 16,2-2 0-16,3 2-2 16,-1 1 0-16,-3 3 0 15,-2-1 1-15,-6 3-1 16,-9-1 0-16,-9 0 0 15,0-2-3-15,-11 2 6 16,-12-4 8-16,-7-1 36 0,-6-4 1 16,-3-1-8-16,2-4-19 15,1-1-8-15,8 0-7 16,6 0-4-16,9 0-4 16,12 0-64-16,1-9-133 15,25-8-479-15</inkml:trace>
  <inkml:trace contextRef="#ctx0" brushRef="#br0" timeOffset="253841.5565">21949 12214 1113 0,'0'0'0'15,"0"0"1"1,75 85-4-16,-38-32 6 0,0 7 14 16,-6 6-5-16,-11 8-6 15,-12 1-5-15,-8-4-1 16,-11-7 0-16,-20-12-4 16,-11-9 4-16,-12-13 3 15,-6-7 2-15,2-9 1 16,6-8-3-16,13-6-1 15,14 0-4-15,13-2-94 0,12-12-159 16</inkml:trace>
  <inkml:trace contextRef="#ctx0" brushRef="#br0" timeOffset="254264.6735">22628 12627 1035 0,'0'0'92'16,"0"0"-81"-16,0 0-3 15,0 0 28-15,0 0 17 16,0 0-52-16,130-5 1 16,-77 5 0-16,-2 0 1 0,-3 0-4 15,-8 0 1-15,-8 0-10 16,-10-1-105-16,-12-6-197 16</inkml:trace>
  <inkml:trace contextRef="#ctx0" brushRef="#br0" timeOffset="268989.5759">23408 12428 850 0,'0'0'110'0,"0"0"-48"16,0 0 27-16,0 0 6 15,0 0-30-15,0 0-25 16,-10-62-29-16,26 55 1 15,10 2-10-15,5 1-1 16,6 4-1-16,2 0-3 16,-3 0 2-16,-4 6-5 0,-6 6 6 15,-8 1-5 1,-8-1 4-16,-10 1-4 0,0 2 3 16,-15-3-16-16,-10 1 16 15,-3-3-3-15,3-1 2 16,6-2 0-16,7 1 6 15,10-1-3-15,2 3 0 16,7 2-8-16,15 2 8 16,8 3-1-16,2 1 2 15,-1 4 1-15,-3-1-2 16,-5-3 0-16,-7 0-3 16,-10-2-3-16,-6-3 5 15,-5 3-2-15,-23-5 3 16,-14-2 2-16,-12-4 25 15,-7-5-2-15,-7 0 0 0,2 0-22 16,4 0-3 0,6 0-3-16,11 0-115 0,11-4-209 15</inkml:trace>
  <inkml:trace contextRef="#ctx0" brushRef="#br0" timeOffset="269778.7878">18846 14066 1064 0,'0'0'131'0,"0"0"-120"16,0 0-9-16,121-14 26 0,-75 9 32 15,3 5-26-15,0 0-34 16,-2 0-2-16,-5 11-81 16,-7 1-106-16,-15 1-174 15</inkml:trace>
  <inkml:trace contextRef="#ctx0" brushRef="#br0" timeOffset="269946.3897">18918 14229 764 0,'0'0'341'0,"0"0"-334"0,0 0-2 16,0 0 5-16,0 0 72 16,83 29-28-16,-23-29-28 15,5 0-26-15,3 0 0 16,0 0-9-16,7-2-136 15,2-13-204-15</inkml:trace>
  <inkml:trace contextRef="#ctx0" brushRef="#br0" timeOffset="270948.4958">20141 13968 1134 0,'0'0'63'0,"0"0"-50"15,0 0-6-15,82-73 71 0,-45 67-29 16,3 6-26-16,1 0-22 15,-1 7 2-15,-12 15-6 16,-11 4 1-16,-14 7-5 16,-3 4 2-16,-28 2-51 15,-17-1-1-15,-12-4 12 16,-1-7-2-16,4-7 33 16,12-8 14-16,9-5 0 15,13-5 5-15,8-2 9 16,7 0 42-16,5-6-6 0,0-4-30 15,0-1 17-15,14 5-22 16,8 1-10-16,2 2-2 16,4 3 4-16,3 0-6 15,2 0-1-15,0 12 3 16,-3 1-6-16,-6 3 3 16,-5 0-1-16,-2 2 0 15,-2-4-43 1,1-2-36-16,4-1-31 0,3-9-67 15,3-2-88-15</inkml:trace>
  <inkml:trace contextRef="#ctx0" brushRef="#br0" timeOffset="271298.8526">20814 13895 912 0,'0'0'69'15,"0"0"-55"-15,0 0-8 16,-84-18 58-16,62 26-28 16,4 16-18-16,5 7-10 15,5 4-6-15,8 4-2 16,0 1 0-16,18-1 0 0,10-5 2 16,5-6-2-1,6-11-24-15,3-6-13 16,-2-10 9-16,-9-1 28 15,-8-4 2-15,-7-12 13 16,-9-8 53-16,-5-1-4 16,-2-3-11-16,0 0 1 0,-14 1-23 15,-3 3-12-15,0 5-13 16,1 4-2-16,7 7-4 16,4 7-15-16,5 1-80 15,0 0-114-15,9 12-187 16</inkml:trace>
  <inkml:trace contextRef="#ctx0" brushRef="#br0" timeOffset="271509.3546">21427 14030 1236 0,'0'0'54'0,"0"0"-53"16,0 0 6-16,92-19-7 0,-47 17 25 16,4 2-22-16,2 0-6 15,6 0-37-15,-2 7-114 16,0-1-148-16</inkml:trace>
  <inkml:trace contextRef="#ctx0" brushRef="#br0" timeOffset="271999.8071">22252 13921 1131 0,'0'0'40'0,"0"0"-36"15,0 0 1 1,0 0 24-16,0 0-3 0,100-27-26 16,-72 35-2-16,-1 11 1 15,-9-3 1-15,-9 2-2 16,-6 2 2-16,-3-1-13 15,-10-1 4-15,-9-3-14 16,0 1-10-16,5-5 23 16,6 1-7-16,8-2 10 15,0 3 7-15,3-1-4 16,13 2 4-16,1 1 0 16,-3 1 0-16,-1 0 5 15,-6-1 27-15,-7 1-2 16,0-2 13-16,-17 0 18 15,-15-2 13-15,-14-4 1 16,-12-8-27-16,-8 0-21 16,-8 0-19-16,-2 0-8 0,0-7-30 15,12-3-192-15,14-3-322 16</inkml:trace>
  <inkml:trace contextRef="#ctx0" brushRef="#br0" timeOffset="272639.6049">19241 15354 962 0,'0'0'191'15,"0"0"-162"-15,0 0-16 16,0 0 56-16,0 0-1 15,0 0-50-15,122 0-6 16,-57 0-5-16,-1 0-3 16,-2 0-8-16,-11 4-65 15,-17 4-183-15,-22 1-250 16</inkml:trace>
  <inkml:trace contextRef="#ctx0" brushRef="#br0" timeOffset="272772.2973">19298 15533 1071 0,'0'0'86'0,"0"0"-83"16,0 0 2-16,109 3 54 15,-50-3-22-15,7 0-37 16,7 0-6-16,-1 0-207 16,-2-3-521-16</inkml:trace>
  <inkml:trace contextRef="#ctx0" brushRef="#br0" timeOffset="272989.8992">20183 15352 1042 0,'0'0'174'0,"0"0"-174"15,0 0-6-15,0 0 6 16,0 0 0-16,0 0 3 15,-29 108 3-15,29-69-4 16,4-1-4-16,6-2-36 16,-1-4-108-16,5-8-68 15,1-12-602-15</inkml:trace>
  <inkml:trace contextRef="#ctx0" brushRef="#br0" timeOffset="273359.078">20453 15364 1104 0,'0'0'47'16,"0"0"-47"-16,0 0-1 16,114-2-2-16,-59 6 3 15,1 3-3-15,-1-5 2 16,-7-2-19-16,-15 0 10 15,-11 0 4-15,-12 0 6 0,-7-6 5 16,-3-1 15 0,0 0 42-16,0 1-9 15,0 5 9-15,0-1 0 16,-1 2-42-16,-5 0-20 0,-4 9-14 16,-2 15 13-16,-5 8-2 15,4 5 6-15,1 2-3 16,2 1 0-16,2-1 1 15,3-1-3-15,4-3 2 16,1-4-44-16,0-3-56 16,1-11-50-16,10-7-104 15</inkml:trace>
  <inkml:trace contextRef="#ctx0" brushRef="#br0" timeOffset="273538.1336">20633 15568 518 0,'0'0'640'0,"0"0"-599"15,88-20-37-15,-38 16-4 16,3 1 0-16,5 2-4 16,0 0-7-16,2-4-238 15,0-2-420-15</inkml:trace>
  <inkml:trace contextRef="#ctx0" brushRef="#br0" timeOffset="276102.6838">21955 15154 1047 0,'0'0'93'0,"0"0"-56"16,0 0-11-16,0 0 34 15,0 0-30-15,0 0-30 0,25 9-8 16,-16 19 8-16,2 4-4 16,-3 0 4-16,-1-2 0 15,-4-3 0-15,-3-3-21 16,0-8-26-16,0-7 7 16,0-5-10-16,0-4 44 15,1 0 6-15,4-6 13 16,-1-10-7-16,5-5-4 15,0-2-1-15,-2 3 14 16,0 2 8-16,0 9 19 16,-4 3-11-16,-2 6-1 0,4 0-29 15,-1 0-1 1,4 16-13-16,5 5 13 0,-4 4-2 16,2-4-4-16,-1-4 3 15,-1-5-21-15,0-5 8 16,4-6-4-1,1-1 1-15,0 0 8 0,-1-8 8 16,-1-10 3-16,-2-2 1 16,-1-1 26-16,0 5 19 15,-3 2-5-15,0 7-1 16,-3 6 5-16,0 1-28 16,1 0-17-16,2 16-15 15,3 9 15-15,2 6 0 16,-2 0-5-16,0-4 3 0,4-2-63 15,1-8-35-15,5-9-70 16,-1-8-161-16</inkml:trace>
  <inkml:trace contextRef="#ctx0" brushRef="#br0" timeOffset="276281.3891">22525 15199 918 0,'0'0'177'0,"0"0"-69"16,0 0-28-16,0 0 36 15,0 0-61-15,0 0-55 0,-1 1-7 16,-15 47 7-16,-3 10-3 16,3 5 8-1,-5 1-5-15,2-2 0 0,2-5-7 16,2-5-58-16,8-8-62 16,7-11-39-16,0-12-122 15</inkml:trace>
  <inkml:trace contextRef="#ctx0" brushRef="#br0" timeOffset="276576.3633">22801 15434 982 0,'0'0'58'0,"0"0"-58"15,0 0 7-15,-79 3-7 0,69 18 0 16,10 6 5-1,0 4-1-15,13 2-3 16,7-1 1-16,0-2-2 16,-4-4 1-16,-7-1-1 0,-7-3 0 15,-2-4 0-15,0-4 13 16,-12-1 40-16,-13-7 10 16,-10-2-2-16,-6-2-30 15,-3-2-5-15,4 0-18 16,3 0-7-16,11-5-2 15,13-6-125-15,13-3-224 16</inkml:trace>
  <inkml:trace contextRef="#ctx0" brushRef="#br0" timeOffset="276931.2192">23046 15340 1166 0,'0'0'77'16,"0"0"-62"-16,0 0-12 16,99-45 39-16,-71 45 18 15,-5 0-43-15,-6 9-17 16,-10 5-3-16,-7 8 2 16,-9 2-9-16,-24 1 9 15,-5 2-4-15,5-3 4 16,6-2-2-16,17 0 4 0,10-2-1 15,0-3 1-15,26-4 4 16,15-1 10-16,9-6 44 16,4-4-20-16,0-2-6 15,-2 0-28-15,-3 0 7 16,-5-4-12 0,-10-3 2-16,-10 0-4 0,-11 0-52 15,-13 1-66-15,0-5-145 16,-19 1-561-16</inkml:trace>
  <inkml:trace contextRef="#ctx0" brushRef="#br0" timeOffset="277906.2685">18034 15554 1028 0,'0'0'46'0,"0"0"-26"16,-24-73 12-16,-10 56 33 15,-11 3-14-15,-11 7-24 16,-10 5-16-16,-3 2 3 16,2 9-1-16,7 11 15 15,14 7 7-15,14 3-28 16,15 0 2-16,14 3-9 15,3-4 3-15,23-5 2 16,21-5-4-16,11-9 5 0,9-9-6 16,1-1-15-1,-4-7 6-15,-9-14-15 0,-12-6 2 16,-10-3 19-16,-13 1-2 16,-9-1 5-16,-8 3 7 15,0 6 19-15,0 6 14 16,-8 7-2-16,3 5-6 15,2 3-27-15,0 5-5 16,2 16-19-16,-1 10 16 16,2 6 6-16,0 0-2 15,9 0-1-15,7-2-26 16,1-6-40-16,5-4-56 16,0-8-38-16,0-10-116 15</inkml:trace>
  <inkml:trace contextRef="#ctx0" brushRef="#br0" timeOffset="278173.6896">17513 15143 1098 0,'0'0'132'16,"0"0"-132"-16,81-2-4 0,-10 12 4 16,12 1-4-16,5 1 4 15,3 1-2-15,-6-1-30 16,-12-7-108-16,-13-5-82 16,-20 0-189-16</inkml:trace>
  <inkml:trace contextRef="#ctx0" brushRef="#br0" timeOffset="278356.4972">18095 15116 863 0,'0'0'141'0,"0"0"-101"16,0 0-39-16,0 0 23 15,0 0-3-15,0 0-18 16,9 24 10-16,16 1 7 16,0 3-14-16,-6 2-2 15,-8-1-4-15,-11-2 0 0,0 2 2 16,-20-4-2-16,-16 1-1 15,-5 0-18-15,-1-2-133 16,9-3-254-16</inkml:trace>
  <inkml:trace contextRef="#ctx0" brushRef="#br0" timeOffset="278807.4238">18223 15734 1120 0,'0'0'128'0,"0"0"-104"16,0 0-24-16,0 0 0 15,0 0 38-15,0 0-36 16,2 7 2-16,4 10-4 16,-3 2-2-16,-3 2-3 15,0-3-99-15,0-1-130 16,0-9-321-16</inkml:trace>
  <inkml:trace contextRef="#ctx0" brushRef="#br0" timeOffset="278980.8733">18198 15588 935 0,'0'0'195'0,"0"0"-195"0,0 0-61 15,0 0-1-15,0 0 3 16,0 0-78-16,52 2-58 16,-19 13-154-16</inkml:trace>
  <inkml:trace contextRef="#ctx0" brushRef="#br0" timeOffset="279189.4274">18369 15679 415 0,'0'0'206'0,"0"0"-145"15,0 0 17-15,0 0-3 16,0 0-7-16,0 0 47 0,17 19-43 15,2-24-31-15,3-4-18 16,3 4-17-16,-3 0 30 16,-1 5 1-16,-4 0-12 15,-1 0-2-15,-6 5-13 16,0 7 6-16,-2 1-12 16,-3 2-4-16,-1 1 0 15,1 1-1-15,2-1 0 16,6-1-115-16,4-4-281 15</inkml:trace>
  <inkml:trace contextRef="#ctx0" brushRef="#br0" timeOffset="279647.6276">17439 16242 850 0,'0'0'316'15,"0"0"-313"-15,135-18-1 16,-60 17-2-16,12 1 6 16,4 0 17-16,0 0-17 0,0 0-4 15,-9 4-2-15,-9 5-5 16,-17-2-138 0,-21-4-105-16,-26-3-249 0</inkml:trace>
  <inkml:trace contextRef="#ctx0" brushRef="#br0" timeOffset="279838.5505">17403 16360 1061 0,'0'0'86'0,"0"0"-86"16,0 0 0-16,0 0 90 0,83 24 8 15,-21-22-72 1,11-1-18-16,4 0-8 15,3-1-21-15,-3 0-110 0,-7 0-239 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4:47:54.881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753 8174 978 0,'0'0'149'15,"0"0"-136"-15,0 0-13 16,90-27 0-16,-35 11 28 16,9-5-3-16,12-1-13 15,-1 2-4-15,-8-1-6 16,-15 6 0-16,-18 1 1 15,-19 2-2-15,-12 3 13 16,-3-2 30-16,-19 3-31 16,-20 2-13-16,-12 6-11 15,-11 0 11-15,-4 0-3 16,6 10 3-16,17 3-3 0,13 3 3 16,15 2-4-16,15 4 2 15,0 5-7 1,26 6 8-16,14 3-1 15,12-2-15-15,2 3-2 0,-5 0-2 16,-9 0-9-16,-13-4-39 16,-12-1 0-16,-15-4-22 15,-6-7 51-15,-25-7 22 16,-12-6 18-16,-2-6 24 16,1-2 82-16,3-2-23 15,8-12-19-15,11-1-14 16,8-5-15-16,8-2-17 0,6-2-17 15,3-3-1 1,22 0-49-16,11 1-38 0,12 5-56 16,9 2-11-16,4 6-138 15</inkml:trace>
  <inkml:trace contextRef="#ctx0" brushRef="#br0" timeOffset="232.0144">1429 8182 570 0,'0'0'199'0,"0"0"-160"15,0 0 1-15,0 0 10 0,-40 78 26 16,29-62-20-16,8 1-31 16,3-6-9-16,0-2-9 15,3-3 1-15,9-3 10 0,1-3 18 16,-2 0 22-16,-5-3 17 16,-6-9-1-16,0-3-9 15,0-5-42-15,-14-1-17 16,-6 2-6-16,-1 3-8 15,3-1-28-15,6-1-65 16,12 1-100-16,0-5-125 16</inkml:trace>
  <inkml:trace contextRef="#ctx0" brushRef="#br0" timeOffset="462.7051">1596 7867 723 0,'0'0'473'15,"0"0"-419"-15,0 0-15 16,0 0 37-16,0 0-24 16,0 0-52-16,3 7-15 15,6 45 15-15,4 17 0 0,2 12 2 16,3 6-2-16,-6-1 2 16,-1-6-2-16,-3-6 0 15,-3-9-3-15,-5-9-25 16,3-12-46-16,-3-12-2 15,0-8-42-15,0-16-95 16,0-8-173-16</inkml:trace>
  <inkml:trace contextRef="#ctx0" brushRef="#br0" timeOffset="823.4304">1927 7874 1043 0,'0'0'60'0,"0"0"-60"16,0 0-7-16,0 0 0 16,0 0-6-16,0 0 13 15,9 61 8-15,-6-39-7 16,2-7-1-16,1-5 0 0,1-7 3 15,2-3 0-15,0 0 1 16,7-3 4 0,-1-10 11-16,0-2-2 0,-3-1 40 15,-4 6-3-15,0 0-4 16,-3 5 1 0,-2 2-19-16,0 3-32 0,-3 0 0 15,6 0-23-15,3 10-33 16,3 8-31-16,3 2-96 15,4 0-156-15</inkml:trace>
  <inkml:trace contextRef="#ctx0" brushRef="#br0" timeOffset="959.8047">2229 8070 1115 0,'0'0'90'0,"0"0"-84"15,0 0-1-15,0 0-4 16,0 0-1-16,0 0-27 15,-12-10-275-15,12 30-195 16</inkml:trace>
  <inkml:trace contextRef="#ctx0" brushRef="#br0" timeOffset="1094.1356">2218 8341 926 0,'0'0'197'16,"0"0"-192"-16,0 0 4 15,0 0 14-15,0 0-23 16,0 0-144-16,3 0-835 16</inkml:trace>
  <inkml:trace contextRef="#ctx0" brushRef="#br0" timeOffset="1527.763">887 8849 915 0,'0'0'276'0,"0"0"-254"16,0 0-22-16,0 0 83 0,0 0 8 15,0 0-66-15,50 2-16 16,6 0-9 0,16-2-1-16,7 0-4 15,3 0 3-15,-3 0-58 0,-9 1-50 16,-16-1-103-16,-17 0-222 16</inkml:trace>
  <inkml:trace contextRef="#ctx0" brushRef="#br0" timeOffset="1762.0007">843 9001 677 0,'0'0'286'0,"0"0"-271"0,0 0-10 15,0 0 2-15,0 0 97 16,0 0-26-16,119 21-60 15,-58-21 1-15,2 0-7 16,-2 0-11-16,-3 0-1 16,-4-4-5-16,-8-1-94 15,-4-1-109-15,-8-2-256 16</inkml:trace>
  <inkml:trace contextRef="#ctx0" brushRef="#br0" timeOffset="3899.0667">4619 7936 1224 0,'0'0'50'16,"0"0"-27"-16,0 0-22 15,0 0-1-15,0 0 0 16,0 0-16-16,34 43 16 16,-12-1-1-16,-2 5 1 0,-1 10 0 15,-3-2 0 1,-2-2-4-16,-2-4 1 0,0-7-11 15,-3-9-4-15,0-8-14 16,-2-10 12 0,-1-8 8-16,-3-5 12 0,2-2 0 15,1 0 7-15,2-13 6 16,0-11-1-16,1-6 9 16,2-3 9-16,-3-10 0 15,1-2-10-15,-1-5 11 16,2-1-11-16,-4 2 2 15,-1 6-11-15,-1 9-10 16,-1 9 1-16,-1 8-4 16,-1 6-5-16,1 8-32 15,2 3-66-15,8 0-73 16,10 0-104-16,4 9-237 16</inkml:trace>
  <inkml:trace contextRef="#ctx0" brushRef="#br0" timeOffset="4190.0589">5329 8068 946 0,'0'0'136'16,"0"0"-117"0,0 0-16-16,0 0 2 0,0 0 61 15,110 8-24-15,-50-3-22 16,5 0-13-16,1 3-7 16,-5-1 0-16,-7 3-30 15,-17-2-96-15,-17-1-112 16,-13-2-267-16</inkml:trace>
  <inkml:trace contextRef="#ctx0" brushRef="#br0" timeOffset="4379.1408">5404 8247 256 0,'0'0'587'0,"0"0"-558"0,0 0-1 15,0 0 49-15,0 0 30 16,0 0-23-1,61 60-47-15,-12-54-26 0,4 0-10 16,4-3 3-16,-3-1-4 16,-5-1-26-16,-10-1-83 15,-8 0-83-15,-10 0-143 16</inkml:trace>
  <inkml:trace contextRef="#ctx0" brushRef="#br0" timeOffset="5683.5023">6561 8032 1074 0,'0'0'59'0,"0"0"-35"16,0 0-5-16,0 0 25 15,88-71-10-15,-46 71-16 16,1 0-11-16,-1 0-6 16,-3 13-2-16,-14 7 1 0,-10 4-11 15,-12 2 9-15,-3 4-5 16,-12-3-14-16,-9-2 4 15,-3-4-4-15,2-10 20 16,8-1-5-16,6-4 6 16,6-6 0-16,2 0 0 15,3 2-4-15,23 2 4 16,8 2-11-16,6 4-10 16,0 0-18-16,-8 1 2 15,-9 3 25-15,-15-2 4 16,-8 2 8-16,-3 1 0 15,-27-1 1-15,-10-1 62 16,-11-5-5-16,1-2-24 16,2-3 14-16,5-2-16 0,11-1-15 15,16 1-6-15,8-1-8 16,8 1-6-16,6-1-76 16,27 0-127-16,15 0-404 15</inkml:trace>
  <inkml:trace contextRef="#ctx0" brushRef="#br0" timeOffset="5895.9124">7164 8206 1220 0,'0'0'49'0,"0"0"-49"16,101-2 0-1,-38 2 74-15,12 9-28 0,5 2-29 16,2-2-6-16,-7 1-9 16,-11-6-4-16,-15-2-36 15,-18-2-55-15,-14 0-16 16,-17-4-107-16,-1-10-182 16</inkml:trace>
  <inkml:trace contextRef="#ctx0" brushRef="#br0" timeOffset="6110.8789">7505 8057 760 0,'0'0'193'15,"0"0"-109"1,0 0-75-16,0 0 15 0,0 0 17 16,0 0 18-16,-3 84-12 15,3-39-21-15,6 1-19 16,2-2-3-16,-2-2-4 15,-1-5 2-15,-1-4-5 16,-1-7-5-16,1-5-83 16,2-7-112-16,3-12-199 15</inkml:trace>
  <inkml:trace contextRef="#ctx0" brushRef="#br0" timeOffset="6585.3089">8289 8009 1024 0,'0'0'32'0,"0"0"-15"16,0 0-11-16,0 0 45 16,-100-23-11-16,54 34-16 0,1 11-19 15,6 8 3-15,6 6-4 16,14 5-1-16,10 3 2 16,9-3-2-16,0-3-3 15,21-8 0-15,16-6-2 16,2-8-23-16,6-7-15 15,-1-9-22-15,-8 0 24 16,-6-2 27-16,-13-11 11 16,-10-1 4-16,-7-3 51 15,0 0 14-15,-18 1-30 16,-12 5-15-16,-6 4-3 0,-3 7-7 16,5 0-12-1,9 2-2-15,9 14-2 16,8 4-8-16,8-2-21 15,6 1-94-15,22-8-107 0</inkml:trace>
  <inkml:trace contextRef="#ctx0" brushRef="#br0" timeOffset="6898.8946">8435 7879 1079 0,'0'0'87'0,"0"0"-73"16,0 0-6-16,0 0 18 15,0 0-23-15,0 0 0 16,27 63 7-16,-21-21-6 16,-3 6-1-16,-2 4-3 15,-1-1 0-15,0-5-1 16,0-6 3-16,0-10-2 15,6-5 0-15,3-7 2 16,5-5-1-16,3-7-1 16,5 0 0-16,6-3 2 15,3-3-2-15,4 0-54 16,-4-4-93-16,-6-10-147 0</inkml:trace>
  <inkml:trace contextRef="#ctx0" brushRef="#br0" timeOffset="7106.4113">8358 8088 1013 0,'0'0'71'15,"0"0"-71"-15,0 0 0 16,119 0 0-16,-67 0 4 15,2 3-4-15,-5-3-106 16,-3 0-230-16</inkml:trace>
  <inkml:trace contextRef="#ctx0" brushRef="#br0" timeOffset="7372.6781">9153 8176 789 0,'0'0'360'16,"0"0"-303"-1,0 0-56-15,98 0 36 16,-52 0 52-16,1 0-56 0,0 0-18 15,0 0-15-15,-6 0 0 16,-8-2 0-16,-8-11-43 16,-8-1-81-16,-12-1-121 15,-5-6-129-15</inkml:trace>
  <inkml:trace contextRef="#ctx0" brushRef="#br0" timeOffset="7579.2092">9308 7972 762 0,'0'0'239'0,"0"0"-176"16,0 0-43-16,0 0 41 0,0 0-11 15,0 0 15-15,-14 69-8 16,14-29-24-16,8 5-17 16,1-1-15-16,1-1 1 15,-1-1 0-15,0-4-4 16,0-5-14-16,0-3-92 15,-3-5-73-15,3-10-136 16</inkml:trace>
  <inkml:trace contextRef="#ctx0" brushRef="#br0" timeOffset="8564.5429">10163 8003 1068 0,'0'0'37'0,"0"0"-29"15,0 0-5 1,0 0 37-16,-99-46 2 0,65 46-24 16,1 11-4-16,5 10-7 15,7 6-6-15,12 4-2 16,9 0 0-16,0-2 1 16,15-1 0-16,15-9-2 15,7-5-33-15,5-10-6 16,-5-4-17-16,-6-8 31 15,-8-15 16-15,-11-7 11 16,-9 0 4-16,-3-1 0 16,0 3 46-16,-6 5 1 15,-5 8-13-15,1 5-8 16,7 8-22-16,0 2-8 16,3 0-3-16,0 13-13 0,0 15 16 15,13 9-4-15,10 10 1 16,-1 3-26-16,2-1-23 15,-9-4 9-15,-9-4 35 16,-6-6 4-16,0-5 4 16,-12-6 0-16,-18-10 0 15,-7-6 0-15,-8-5 34 16,-4-3 2-16,1 0-5 16,9-8-11-16,8-4-10 15,13-1-4-15,11-1-6 16,7-4-48-16,19-1-228 15</inkml:trace>
  <inkml:trace contextRef="#ctx0" brushRef="#br0" timeOffset="8851.5411">10501 7940 1060 0,'0'0'61'15,"0"0"-44"-15,0 0-17 16,0 0-6-16,0 0-8 16,0 0 14-16,20 82 8 0,-13-36-8 15,-1 4 1-15,0-2 1 16,-3-4 0 0,-1-7-2-16,-1-5 0 15,2-10 5-15,0-4-5 0,3-6 0 16,5-4 1-1,8-2 8-15,8-6-9 0,8 0-33 16,1-2-141-16,-3-16-244 16</inkml:trace>
  <inkml:trace contextRef="#ctx0" brushRef="#br0" timeOffset="9043.3712">10285 8082 1021 0,'0'0'132'0,"0"0"-103"16,0 0-26-16,0 0 57 16,0 0 25-16,112-4-52 15,-39 4-22-15,7 0-11 16,0 0-9-16,-4-6-119 16,-12-12-166-16,-18-5-407 15</inkml:trace>
  <inkml:trace contextRef="#ctx0" brushRef="#br0" timeOffset="9363.938">10852 7757 891 0,'0'0'103'0,"0"0"-17"0,0 0-12 16,0 0-17-16,0 0-36 15,98-44-9-15,-65 44-6 16,-3 15-6-16,-9 1 0 15,-9 5-2-15,-12 5-5 16,0 3 7-16,-21 4-2 16,-7-4-6-16,-1-4 8 15,6-6-6-15,9-5 6 16,9-2 0-16,5-4 3 16,2-1-3-16,31 0 13 15,12-4 32-15,11-1-2 16,6-2-37-16,2 0-2 15,-2 0-4-15,-2 0 3 16,-8 0-6-16,-13-5-68 16,-17-1-81-16,-14-1-169 0</inkml:trace>
  <inkml:trace contextRef="#ctx0" brushRef="#br0" timeOffset="9983.6915">12593 7969 1014 0,'0'0'33'16,"0"0"-24"-16,0 0-8 16,-82-37-1-16,42 37 8 15,-2 10-1-15,0 15 40 16,9 7-17-16,7 7-13 0,10 3 3 16,10-1-17-1,6-2 7-15,6-6 0 0,23-7-9 16,7-6 8-16,7-10-9 15,6-6-8-15,2-4-103 16,-5-2-151-16,-5-17-396 16</inkml:trace>
  <inkml:trace contextRef="#ctx0" brushRef="#br0" timeOffset="10490.9832">12729 7953 947 0,'0'0'87'16,"0"0"-56"-1,0 0-15-15,0 0 72 0,0 0-52 16,0 0-36-16,-3 10-1 16,19 21 1-16,1 3 0 15,-3 1 0-15,-3-3 0 16,-3-3-2-16,-3-9-5 16,-2-7-22-16,-1-9-4 15,-2-4-4-15,1 0 34 16,2-7 3-16,3-11 0 15,3-3 4-15,5-3-4 16,-2 3 16-16,-2 2 13 16,0 6-9-16,-3 4 18 15,-3 5-13-15,-2 4-3 0,2 0-22 16,5 4-3-16,-3 13-1 16,1 5 4-16,-1 0-3 15,3-1 0 1,-1-4 2-16,-1-7-18 15,2-6 3-15,3-4-4 16,0 0 18-16,1-13 2 0,-1-9 2 16,-1 1 5-16,-1-1-3 15,-1 1 17-15,0 4-1 16,0 6-2-16,0 7 17 16,-6 4 9-16,2 0-33 15,-1 2-11-15,4 20-8 16,0 6 7-16,-3 9-1 0,1 1 0 15,-2 0 2-15,8-3 0 16,3-5-70-16,9-9-27 16,6-8-123-16,0-13-55 15</inkml:trace>
  <inkml:trace contextRef="#ctx0" brushRef="#br0" timeOffset="10730.6642">13339 7924 937 0,'0'0'114'0,"0"0"-63"16,0 0 58-16,0 0-4 16,0 0-46-16,0 0-59 15,0-24-11-15,0 67 10 16,0 15 1-16,-4 13 0 16,-1 4 0-16,-1 0 3 0,-1-3-2 15,1-10 0-15,-2-5-2 16,4-9-28-16,1-9-54 15,3-7-7-15,0-10-94 16,13-9-51-16,11-11-267 16</inkml:trace>
  <inkml:trace contextRef="#ctx0" brushRef="#br0" timeOffset="11114.3684">13882 8091 873 0,'0'0'36'0,"0"0"-33"16,0 0 2-16,0 0 4 16,-97 10-6-16,79 13 1 15,6 3 3-15,7 2-5 16,5 1-2-16,0-4 0 15,8-4-1-15,12 0-1 16,4-5-17-16,-1-5 10 16,0 1 9-16,-4-3-4 0,-3 1 4 15,-3 1 0 1,-3-1 1-16,-6 2 23 0,-1 1-7 16,-3 0 17-1,0-1 14-15,-3-1 2 16,-17-1 9-16,-10-4 1 15,-11-4-20-15,-5-2-12 0,0 0-23 16,-2-1-5-16,5-12-60 16,1-4-251-16</inkml:trace>
  <inkml:trace contextRef="#ctx0" brushRef="#br0" timeOffset="19964.7791">3549 10578 203 0,'0'0'806'0,"0"0"-741"16,-51-94-32-16,21 67 18 0,-1 3 21 15,-6 3-18-15,4 9-17 16,-3 6-17-16,-1 6-12 16,-2 0-1-16,-4 21-5 15,1 13 0-15,0 10 5 16,2 8-7-16,12 6 1 16,8 2-1-16,7 3 3 15,11-5-3-15,2-6 0 16,12-10 4-16,14-13-3 15,15-8-1-15,6-12-7 0,6-9-6 16,4 0-24-16,-2-15-14 16,-7-11 22-1,-5-3-6-15,-4-6 19 0,-9-7 1 16,-8-1 15-16,-7 0 3 16,-7 2-2-16,-5 6 21 15,-3 4 15-15,0 3-2 16,0 8 5-1,-8 3-11-15,2 7-14 0,0 7 10 16,6 2-25-16,0 1-1 16,0 0-6-16,-3 13-9 15,3 9 16-15,0 7-2 16,0 1 4-16,0-1-1 16,0-1-1-16,8-3 0 15,-1-1-5-15,2-4-51 0,6-1 1 16,6-2-37-16,3-7-73 15,13-4-125-15</inkml:trace>
  <inkml:trace contextRef="#ctx0" brushRef="#br0" timeOffset="20277.5728">4159 10535 1115 0,'0'0'68'15,"0"0"-64"-15,0 0-2 16,0 0 4-16,0 0 4 16,113-14-1-16,-60 14-8 15,2 5-2-15,-1 6 1 16,-5 1-121-16,-12-5-103 16,-16 0-275-16</inkml:trace>
  <inkml:trace contextRef="#ctx0" brushRef="#br0" timeOffset="20462.5863">4120 10732 941 0,'0'0'52'0,"0"0"-50"16,0 0 25-16,0 0 81 15,0 0-54-15,118 29-42 16,-62-29-3-16,-1 0-9 15,-5 0-5-15,-6 0-105 0,-8 0-146 16</inkml:trace>
  <inkml:trace contextRef="#ctx0" brushRef="#br0" timeOffset="21347.336">5557 10288 969 0,'0'0'58'0,"0"0"-44"16,-115-34 3-16,75 33 62 16,1 1-32-16,3 4-18 15,5 15-11-15,7 9-14 16,6 0 7-16,11 4-10 16,7 3 2-16,0-6-3 0,24-6 5 15,7-4-4 1,8-13-1-16,2-6-19 0,-3 0 2 15,-4-14-11 1,-4-13-2-16,-5-7 20 16,-4-5-8-16,-7-4 14 0,-7-2 3 15,-5-1 1-15,-2-4 18 16,0-2 2-16,-12 1 5 16,-6 2 7-16,7 7-6 15,-1 7 8-15,2 6 8 16,1 9-24-16,6 6 27 15,0 7-27-15,3 4-2 0,0 2 9 16,0 1-25-16,0 0-2 16,0 6-15-16,9 16 7 15,3 9 8-15,0 7 4 16,-3 6 1 0,-5 3-3-16,-2 5-3 0,1-2 1 15,1 1 1-15,-4-3-3 16,0-1-29-16,3-7-71 15,5-4 10-15,1-11-94 16,5-12-82-16</inkml:trace>
  <inkml:trace contextRef="#ctx0" brushRef="#br0" timeOffset="21789.2861">5749 10001 906 0,'0'0'86'0,"0"0"-47"16,0 0-4-16,0 0 17 15,0 0-52-15,0 0-4 16,22 42 4-16,-5-3 3 15,-3 5-3-15,2-1 1 16,-5 1-3-16,-1-3 2 16,-1-4-4-16,0-6 4 15,6-7-44-15,-3-7-17 0,0-12 4 16,0-5 31-16,0 0 26 16,1-21 8-16,-4-7 7 15,6-6 48-15,0-5-12 16,-3-2 14-16,1-2-8 15,-2-1-25-15,-2 2-2 16,-1 7 8-16,0 7-10 16,-5 8 1-16,0 8-17 15,-3 6-7-15,3 6-5 16,-3 0-14-16,3 4-85 16,0 17-44-16,-1 10 34 0,-2 1-151 15</inkml:trace>
  <inkml:trace contextRef="#ctx0" brushRef="#br0" timeOffset="22503.3188">5125 10765 781 0,'0'0'315'0,"0"0"-268"16,0 0-43-1,0 0 33-15,0 0 37 0,0 0-34 16,101 22-21-16,-25-16-18 16,6-3 11-16,6 0-5 15,1-3-1-15,4 0 14 16,-1 1-20-16,-5-1 1 15,-8 1-4-15,-13-1 2 16,-14 0 0-16,-10 2-24 16,-15 1-56-16,-11 3-11 15,-10 0-97-15,-6 0-65 16</inkml:trace>
  <inkml:trace contextRef="#ctx0" brushRef="#br0" timeOffset="24169.4594">5475 11356 382 0,'0'0'755'0,"0"0"-672"16,6-74-63-16,-9 54 29 15,-12-2 35-15,2 7-46 16,-8 4-4-16,1 5-30 0,-5 5-2 15,-8 1-2 1,-1 0-6-16,-3 14 5 0,1 8-2 16,9 4 2-1,6 2-3-15,6 0 4 0,9 0 0 16,6 0-1-16,2-6-4 16,20-5 5-16,17-6-31 15,8-7-4-15,6-4-10 16,-1-1-12-16,-3-18 21 15,-10-4 23-15,-11-7 6 16,-11-6 7-16,-7-4 0 16,-10-7 1-16,0-2 18 15,-3-1 13-15,-9 4 12 16,2 6 6-16,1 8 2 16,0 9-16-16,0 6-14 0,6 9-16 15,0 3 16-15,3 5-16 16,0 0-3-1,0 0-6-15,0 18-16 0,0 10 19 16,0 11-6-16,9 4 14 16,-1 3-12-16,0 0 4 15,-2-2 0-15,-3-1-1 16,3-7-15-16,2-4-45 16,2-8-47-16,7-8-15 15,5-10-150-15</inkml:trace>
  <inkml:trace contextRef="#ctx0" brushRef="#br0" timeOffset="24496.9662">5923 11028 1138 0,'0'0'59'16,"0"0"-56"-16,0 0-3 15,0 0-6-15,0 0 0 16,0 0 6-16,0 73 15 16,0-37-12-16,0-3-3 15,0 0 2-15,0-3 0 16,0-1-2-16,1-5 0 16,5-4 1-16,0-5-4 15,3-2 7-15,2-4-4 0,3-3 4 16,0-4 1-16,1 0-4 15,0-2-1-15,1 0-1 16,-4 0-18-16,4 0-53 16,-1-2-72-16,0-8-69 15,-3 0-214-15</inkml:trace>
  <inkml:trace contextRef="#ctx0" brushRef="#br0" timeOffset="24735.971">5751 11208 912 0,'0'0'221'16,"0"0"-169"-16,0 0-45 15,0 0 31-15,0 0 3 16,91-15-5-16,-40 15-28 15,4-3-3-15,-3 2-10 16,-7-2-19-16,-5-1-115 16,-14-2-192-16</inkml:trace>
  <inkml:trace contextRef="#ctx0" brushRef="#br0" timeOffset="28983.5691">6734 10517 1053 0,'0'0'96'15,"0"0"-91"-15,0 0 3 16,0 0 64-16,0 0-26 0,0 0-36 16,81-5-6-1,-38 5-2-15,2 0-2 0,1 0 0 16,-3 0 1-16,-2 0 0 15,-7 0-1-15,-4 6-66 16,-6 1-78-16,-8-1-108 16,-10 0-466-16</inkml:trace>
  <inkml:trace contextRef="#ctx0" brushRef="#br0" timeOffset="29219.1949">6797 10692 1008 0,'0'0'42'16,"0"0"-36"-16,0 0-6 16,0 0 33-16,107 18 25 15,-50-12-53-15,1 2 1 16,-3-2-9-16,-5 2 3 15,-6 1-77-15,-9-3-129 16,-7-3-458-16</inkml:trace>
  <inkml:trace contextRef="#ctx0" brushRef="#br0" timeOffset="29978.804">8493 10445 993 0,'0'0'22'15,"0"0"-18"-15,-116-74 2 16,67 61 40-16,-4 8-4 16,0 5-9-16,1 1-26 15,7 19-4-15,7 6 2 16,13 3-2-16,13-1-1 16,9-1-2-16,3-3 1 0,10-6 1 15,16-3-2 1,16-7 4-16,3-8-4 0,2 0-41 15,-2-11 10-15,-9-12 9 16,-2-6 4-16,-10-10 14 16,-5-5 0-16,-5-8 4 15,-4 0 1-15,-7-3 4 16,-3 0 2-16,0-2 6 16,0 4 13-16,0 3 15 15,-6 5-7-15,-4 6-11 16,2 6 1-16,-1 7-10 15,2 8 3-15,1 5 3 16,3 7-13-16,0 3 11 16,3 3-4-16,0 0-13 0,0 5-1 15,0 20-31 1,0 11 31-16,0 11 0 16,0 6 0-16,0 3-4 0,0 1 8 15,-6-1-4-15,0 0 0 16,0-2-1-16,-4 1-35 15,2-2-40-15,-1-9-57 16,-4-5-86-16,-1-12-238 16</inkml:trace>
  <inkml:trace contextRef="#ctx0" brushRef="#br0" timeOffset="30182.9737">7712 10629 874 0,'0'0'107'16,"0"0"-98"-16,0 0 2 16,86 10 78-1,-19-8-30-15,15-2-21 0,9 0-31 16,8 0-6-16,1 0 3 16,-4-3-4-16,-12-4-2 15,-14 1-91-15,-19 2-129 16,-18 1-284-16</inkml:trace>
  <inkml:trace contextRef="#ctx0" brushRef="#br0" timeOffset="30845.8543">8074 11293 850 0,'0'0'193'16,"0"0"-182"-16,-103-34-9 16,64 32 44-16,2 2 18 15,3 3-30-15,7 15-25 16,6 7-8-16,8 1 13 15,5 1-13-15,8 0-1 0,0-2 0 16,21-7 0 0,3-3-6-16,6-11-19 15,1-4-3-15,-1-4 25 16,0-16-6-16,0-8-8 16,-2-3 1-16,-3-7 6 15,-4-4 5-15,-1-3 5 0,-4 0 0 16,-6-1 9-16,-5 7 1 15,-5 3 23-15,0 8 8 16,0 9-12-16,-3 7 13 16,0 7-8-16,-2 5-3 15,4 0-23-15,-2 0-8 16,-2 21-3-16,2 7-5 16,0 10 13-16,3 2-5 0,0 4 0 15,0 0 0-15,0-2-1 16,0-3-33-16,0-3-46 15,0-2-53 1,0-9-128-16</inkml:trace>
  <inkml:trace contextRef="#ctx0" brushRef="#br0" timeOffset="31163.768">8416 11001 1114 0,'0'0'54'0,"0"0"-54"15,0 0-18-15,0 0 16 16,0 0 1-16,0 0 0 16,19 106 1-16,-13-66 0 15,-6-1 2-15,0-4 0 16,0-1-2-16,0-3 0 15,0-5 2-15,0-7-3 16,0-3 1-16,0-4 0 16,12-5 2-16,6-1-2 15,6-3 1-15,2-3-1 16,3 0-61-16,-1-2-37 16,3-10-102-16,-6-4-227 15</inkml:trace>
  <inkml:trace contextRef="#ctx0" brushRef="#br0" timeOffset="31384.3935">8305 11154 896 0,'0'0'114'16,"0"0"-112"-16,0 0 4 0,112-15 15 15,-63 10 35 1,-1 0-34-16,-2 1-22 16,-7-2 0-16,-12-4-125 15,-11-2-270-15</inkml:trace>
  <inkml:trace contextRef="#ctx0" brushRef="#br0" timeOffset="32438.3558">9220 9846 956 0,'0'0'84'0,"0"0"-70"16,0 0-14-16,0 0 0 15,-99 9 20-15,65 20 31 16,3 11-8-16,1 8-11 16,3 9-3-16,7 4-5 15,4 3-17-15,12 1-1 16,4-4 0-16,3-3-5 16,20-2 9-16,9-10-10 15,7-10 0-15,4-9-40 16,5-11-117-16,1-11-149 15</inkml:trace>
  <inkml:trace contextRef="#ctx0" brushRef="#br0" timeOffset="33461.943">9472 10149 243 0,'0'0'651'0,"0"0"-558"16,0 0-22-16,0 0 52 16,-7-77-56-16,24 62-8 15,9 2-31-15,6 5-25 16,6 3 2-16,2 5-4 15,2 0-1-15,-8 5 0 0,-7 9-5 16,-10 4 4-16,-11 3-1 16,-6 5-8-16,-2-1 7 15,-16 0-1-15,-4-3-4 16,1-6 4-16,9-4-8 16,4-3 8-16,5-5 3 15,3 0-16-15,0 1 3 16,8 1 11-16,10 1 3 15,3 3-2-15,1 0 2 16,-5 1 0-16,-4 1-4 16,-9-1-3-16,-4 2 5 15,-4 1 0-15,-23-2 2 16,-6 1 11-16,-10-5-11 16,-3 2 20-16,2-8-2 15,7 3-15-15,13-2 6 0,11-1-9 16,13-1-2-16,0-1-88 15,28 0-241-15</inkml:trace>
  <inkml:trace contextRef="#ctx0" brushRef="#br0" timeOffset="33692.0548">10149 10250 505 0,'0'0'590'0,"0"0"-568"15,125-1-19-15,-72 1 7 16,5 0 34-16,-4 5-20 0,-5 1-24 16,-9-1-3-16,-10-2-6 15,-13-3-96-15,-14 0-54 16,-3 0-30-16,-12-14-389 15</inkml:trace>
  <inkml:trace contextRef="#ctx0" brushRef="#br0" timeOffset="33905.9278">10364 10110 899 0,'0'0'113'15,"0"0"-112"-15,0 0 2 16,0 0 72-16,0 0 14 15,-4 75-45 1,4-41-26-16,0 3 2 0,0 1-15 16,0 0-3-16,0 1-1 15,5-1-1-15,6-4 0 16,1-7-68-16,6-9-108 16,0-10-204-16</inkml:trace>
  <inkml:trace contextRef="#ctx0" brushRef="#br0" timeOffset="34328.9047">10943 10009 1072 0,'0'0'18'15,"0"0"-18"-15,0 0 0 16,0 0 13-16,0 0 18 16,-72 73 0-16,55-30-22 15,3 1 3-15,5 3-12 16,4-3 3-16,5-3-2 16,0-5 1-16,14-5-2 15,5-8 0-15,2-8-27 0,3-9-1 16,0-6-5-16,0 0 16 15,-8-11 16-15,-2-9 2 16,-10-1 37-16,-4-2 40 16,0 3-29-16,-4 0-5 15,-16 4-13-15,-3 6-22 16,-3 7 4-16,4 3-12 16,1 0 0-16,5 14-1 15,7 8-9-15,7 3 6 16,2 3-73-16,9-3-4 15,18-7-120-15,4-11-258 16</inkml:trace>
  <inkml:trace contextRef="#ctx0" brushRef="#br0" timeOffset="34695.4128">11332 9983 1035 0,'0'0'37'0,"0"0"-37"0,0 0-11 16,0 0 11 0,0 0 17-16,-6 107-7 0,5-63-7 15,-1-2-3 1,1 0 4-16,-2-4-3 0,-1-4 0 15,2-5-1-15,2-4 0 16,0-5 1-16,0-3-1 16,9-5 0-16,4-5 0 15,8-3 6-15,0-4-3 16,3 0 5-16,3 0-8 16,-3-1 0-16,-1-11-34 15,-4-3-73-15,-3-1-73 16,-9-6-199-16</inkml:trace>
  <inkml:trace contextRef="#ctx0" brushRef="#br0" timeOffset="34872.9881">11196 10187 1069 0,'0'0'30'16,"0"0"-30"-16,86-5-4 16,-40 4-1-16,0-1-43 15,2-3-217-15</inkml:trace>
  <inkml:trace contextRef="#ctx0" brushRef="#br0" timeOffset="35119.7163">11883 10231 957 0,'0'0'100'0,"0"0"-100"16,115 0 2-16,-75 0 43 0,0 0-27 15,-4 0-18 1,-3-3 0-16,-6-3-74 16,-8-4-111-16,-13-3-176 15</inkml:trace>
  <inkml:trace contextRef="#ctx0" brushRef="#br0" timeOffset="35335.7875">11968 10043 1114 0,'0'0'90'15,"0"0"-90"-15,0 0 0 16,0 0 27-16,0 0 29 16,51 94-34-16,-32-55-12 0,-1 1-6 15,-3 0-4 1,-6-1 0-16,-6-1-41 0,0-3-49 15,-3-4-131-15,0-12-215 16</inkml:trace>
  <inkml:trace contextRef="#ctx0" brushRef="#br0" timeOffset="36328.2288">12820 10122 861 0,'0'0'56'0,"0"0"12"15,-30-73-2-15,6 54 14 16,-4 7-18-16,-2 3-17 15,1 6-24-15,1 3-9 16,0 0-12-16,3 18 7 16,2 1-7-16,10 5 0 15,7 2 0-15,6 0-4 0,0-1 7 16,18-2-7 0,12-8-12-16,4-4-22 15,3-8-20-15,-3-3-17 0,-4 0 13 16,-7-14 24-16,-7-6 12 15,-4-6 26 1,-9 2 4-16,-3-1 12 0,0 5 31 16,0 6-13-16,-1 4 7 15,-2 5-1-15,1 5-29 16,2 0-11-16,0 6-8 16,0 13-1-16,5 11 7 15,11 2 2-15,-1 2-21 16,4 2-1-16,-8-2-12 15,-4-1 6-15,-7-1 20 16,-4-1-7-16,-20-3 13 16,-13-3-1-16,-7-7 3 0,-8-7 13 15,-2-9 26-15,-1-2 24 16,4 0 3-16,8-10-23 16,12-5-6-16,10 1-19 15,12 0-11-15,9-4-7 16,4 2-51-16,29-2-171 15,15-1-171-15</inkml:trace>
  <inkml:trace contextRef="#ctx0" brushRef="#br0" timeOffset="36627.0972">13094 9976 308 0,'0'0'797'15,"0"0"-750"-15,0 0-47 16,0 0-3-16,0 0 3 16,0 0 1-16,49 78 9 15,-35-32-4-15,-2 3-6 16,-8-3 0-16,-2-3 0 16,-2-6 0-16,0-3 1 15,0-6-3-15,0-3 3 16,0-6-1-16,7-3 0 0,11-6 1 15,3-6-1-15,8-4 5 16,2 0-5 0,0-4-21-16,-2-13-93 15,-6-5-135-15,-5-4-295 16</inkml:trace>
  <inkml:trace contextRef="#ctx0" brushRef="#br0" timeOffset="36805.021">13018 10171 903 0,'0'0'47'0,"0"0"-44"15,0 0 27-15,0 0 94 16,94 1-41-16,-34 3-75 16,4-4-7-16,0 0-2 0,-6 0-100 15,-11-14-236-15</inkml:trace>
  <inkml:trace contextRef="#ctx0" brushRef="#br0" timeOffset="37099.2406">13509 9866 1018 0,'0'0'33'0,"0"0"-27"15,0 0-2-15,0 0-4 0,87-11 11 16,-74 24-11 0,-2 3-4-16,-11 7 3 0,0 1 0 15,-22 0 0-15,-3-1 1 16,3-4 0-16,4-3-3 16,12-5 8-16,5-1-5 15,1-3 11-15,10 1 6 16,14-4 9-16,14-1-10 15,6-3-16-15,2 0-44 16,2-10-169-16,-9-12-447 16</inkml:trace>
  <inkml:trace contextRef="#ctx0" brushRef="#br0" timeOffset="37361.7348">13824 9686 750 0,'0'0'288'16,"0"0"-287"-16,42 73 4 15,-5-22 55-15,3 7 16 16,-1 5-15-16,-5 3-17 16,-4 5-6-16,-8-2-19 15,-8-1-18-15,-9-3 7 16,-5-3-8-16,-8-3 0 15,-25-7-1-15,-13-7-8 16,-14-11-60-16,-10-7-26 0,-4-15-155 16,-7-8-388-1</inkml:trace>
  <inkml:trace contextRef="#ctx0" brushRef="#br0" timeOffset="39227.8607">3142 13721 1130 0,'0'0'8'0,"-24"-74"-8"16,-6 48 2 0,0 3 21-16,-1 7 53 0,-2 5-27 15,2 8-21-15,-5 3-26 16,-3 5 5-16,-1 18 5 15,-2 8-11-15,5 8 3 16,8 6 1-16,7 5-2 16,13 3 1-16,9-6-2 15,0-5 0-15,24-6-2 16,10-11 0-16,8-8-19 0,10-9-33 16,0-8-9-1,-1 0 9-15,-2-19-34 16,-7-10 35-16,-4-7 7 0,-10-8 1 15,-9-5 40-15,-10-1 3 16,-9 2 28 0,0 8 34-16,-3 10-5 0,-12 7 32 15,0 10-32-15,5 7-15 16,4 6-15-16,4 0-27 16,2 9-15-16,0 15 13 15,0 12 2-15,6 3 0 16,14 3 3-16,5 1-3 15,5-2-5-15,0-5-66 0,3-6-78 16,1-10-95 0</inkml:trace>
  <inkml:trace contextRef="#ctx0" brushRef="#br0" timeOffset="39475.9796">3692 13576 1050 0,'0'0'71'15,"0"0"-62"-15,91-5-9 0,-46 5 3 16,3 0 11-16,-2 0-12 15,-3 4-2-15,-4 3-11 16,-9-2-148-16,-18 1-109 16</inkml:trace>
  <inkml:trace contextRef="#ctx0" brushRef="#br0" timeOffset="39670.8432">3664 13783 672 0,'0'0'235'0,"0"0"-225"16,0 0-1-16,0 0 63 16,103 36 25-1,-51-36-30-15,3 0-51 16,3 0-16-16,-4 0 0 0,-2 0-22 16,-7-9-96-16,-11-2-167 15</inkml:trace>
  <inkml:trace contextRef="#ctx0" brushRef="#br0" timeOffset="53292.8972">4981 13487 862 0,'0'0'37'0,"0"0"11"16,0 0-35-16,0 0 55 15,0 0-30-15,0 0 11 16,0 0-27-16,0 0-13 15,-85-58-1-15,69 58-6 16,4 1 7-16,-3 12 0 16,-3 4-8-16,2 7 2 15,1 1 1-15,-3 5-3 16,7 2 10-16,1 0-10 16,1 5-1-16,3 3 1 0,6 4 2 15,0-2-3-15,0 0 0 16,0-6 3-16,18-6-3 15,7-7 0 1,8-5 0-16,6-9 2 16,4-6-2-16,2-3 0 0,-3 0-1 15,-3-15 2-15,-4-3-1 16,-5-5 3 0,-7-2-1-16,-6-5 2 0,-6-3-3 15,-8-3 2-15,-3-1 9 16,0 0-1-16,-8 4 18 15,-11 1-6-15,-4 4-5 16,0 4-9-16,-3 4-6 16,4 5-3-16,4 3 0 15,2 5-1-15,2 3-3 0,1 4-4 16,-1 0-53-16,2 2-40 16,2 10-107-16,10 3-67 15</inkml:trace>
  <inkml:trace contextRef="#ctx0" brushRef="#br0" timeOffset="53926.8763">5475 13702 342 0,'0'0'600'16,"0"0"-541"-16,0 0-46 16,0 0 44-16,0 0 37 0,0 0-47 15,31-12-47-15,10 12 0 16,9 7 0-1,5-1 5-15,-2 0-7 16,-1-4 2-16,0 1 0 0,-7-1 0 16,-3 2 1-16,1-2-1 15,-10-2 0-15,-6 0-3 16,-9 0-8-16,-8 0-54 16,-7 0-29-16,-3 0-19 15,0-3-8-15,-12-2-265 16</inkml:trace>
  <inkml:trace contextRef="#ctx0" brushRef="#br0" timeOffset="54225.6174">5727 13551 769 0,'0'0'73'15,"0"0"-29"1,0 0 12-16,0 0 42 0,0 0-17 16,0 0-44-16,-16-18-37 15,16 30-10-15,0 9 10 16,0 4 5-16,0 4-2 16,10 4 15-16,-2 1-7 15,-4 5-2-15,1-3-9 16,-2-2 0-16,1-2 0 0,-3-3 0 15,1-3-25-15,-2-6-89 16,0-5-122-16,0-7-501 16</inkml:trace>
  <inkml:trace contextRef="#ctx0" brushRef="#br0" timeOffset="67473.7144">6718 13470 859 0,'0'0'35'0,"0"0"21"16,0 0-2-16,0 0 6 15,0 0-9-15,0 0-16 16,0 0-24-16,0 0-10 16,-30-37 5-16,24 37-5 0,-2 2 1 15,-2 10-1-15,0 5 3 16,-4 2-3-16,1 3 7 16,-2 6-7-16,0 0 9 15,3 1-8-15,4 3 3 16,3 4-5-16,3 2 6 15,2-1-7-15,0-2 1 16,0-3 0-16,10-5 5 16,4-5-5-16,-1-2 0 15,2-5 0-15,-1-5-15 16,1-3-3-16,1-6-11 16,-1-1 7-16,4 0 12 0,-2-1-21 15,-4-9 24-15,-2-4 7 16,-4-1-1-16,-4 0 1 15,-3-2 1 1,0 1 13-16,0-3 7 0,-3-1 2 16,-12 3 8-16,-3 0-10 15,-4 2-20-15,1 3 10 16,0 6-6-16,2 0-3 16,5 4 3-16,5 2-5 15,-1 0-1-15,4 3 0 16,0 10-7-16,3 1-48 15,1 2-50-15,1-4-124 16,1-2-429-16</inkml:trace>
  <inkml:trace contextRef="#ctx0" brushRef="#br0" timeOffset="85019.9041">11489 9776 684 0,'0'0'120'0,"0"0"-93"16,0 0 20-16,0 0 25 15,0 0 2-15,0 0-40 16,0 0-6-16,0-6-1 16,0 6-22-16,0 0-5 15,0 0 0-15,0 4-17 16,0 7 17-16,0 3 0 0,0 1 3 15,0 2-1-15,0 1 5 16,0-2-6-16,0 1 0 16,0-2 4-16,0 0-5 15,0-1 0-15,0 1-6 16,0-7-95-16,0-7-228 16</inkml:trace>
  <inkml:trace contextRef="#ctx0" brushRef="#br0" timeOffset="86229.9959">7092 13508 827 0,'0'0'118'0,"0"0"-104"15,0 0-11-15,0 0 37 16,0 0 52-16,96-18-44 16,-65 30-22-16,5 2-5 15,0 4-14-15,1 0 2 16,0 1-4-16,-4 0-2 16,-6-1-1-16,-5-1-2 15,-8 1-3-15,-4-6-21 16,-5-3-42-16,-5-2 0 15,0-4-47-15,0-3-3 0,0 0-34 16,0 0-135 0</inkml:trace>
  <inkml:trace contextRef="#ctx0" brushRef="#br0" timeOffset="86499.9509">7410 13423 828 0,'0'0'43'0,"0"0"-40"16,0 0 13-16,0 0 65 16,-87 37-37-16,74-10-24 15,1 2 9-15,0 6-19 16,2 0 12-16,1 0-20 0,-3-1-1 15,0-3 5 1,3-1-6-16,6-6 0 0,3-5-10 16,0-5-101-16,6-7-68 15,13-7-224 1</inkml:trace>
  <inkml:trace contextRef="#ctx0" brushRef="#br0" timeOffset="86928.53">7771 13398 394 0,'0'0'623'16,"0"0"-582"-16,0 0-40 15,0 0 21-15,0 0 51 16,0 0-41-16,0-15-32 16,0 23-3-16,2 10 3 15,2 3 4-15,-3 2-4 0,1 2 3 16,-1 2 9-16,-1 2-9 15,2-1 1-15,1 1-1 16,0 1 2-16,0-2-5 16,0 0 0-16,0-5 0 15,-3-3 0-15,0-4 3 16,0-4-3-16,0-5 0 16,0-1 0-16,0-3-65 15,0-3-110-15,0 0-140 16</inkml:trace>
  <inkml:trace contextRef="#ctx0" brushRef="#br0" timeOffset="87833.2031">8278 13464 781 0,'0'0'85'0,"0"0"-51"0,0 0 38 16,0 0 9-16,0 0-38 16,0 0-33-16,44 13 5 15,-19 8 13-15,2 3-11 16,0 3-9-16,-2 1 2 16,-2 0-9-16,-3 0-1 15,-2-4 0-15,-4-4-36 16,-2-6-65-16,-2-5-70 15,-4-7-47-15,-3-2-360 16</inkml:trace>
  <inkml:trace contextRef="#ctx0" brushRef="#br0" timeOffset="88104.7171">8521 13445 285 0,'0'0'515'16,"0"0"-499"0,0 0-13-16,0 0 4 0,0 0 60 15,0 0 0-15,-89 49-23 16,73-16 2-16,2 1-10 16,-2 1-5-16,7 0-3 15,-2 0-20-15,4-2 0 16,4-4-7-16,3-2 3 15,0-7-8-15,3-5-42 16,16-6-89-16,8-8-124 0</inkml:trace>
  <inkml:trace contextRef="#ctx0" brushRef="#br0" timeOffset="88504.9504">8887 13370 1118 0,'0'0'58'0,"0"0"-38"0,0 0-20 15,0 0 0-15,0 0 0 16,0 0 9-16,76 65-6 15,-67-28-2-15,-2 3-1 16,-4 0 0-16,-3-3 0 16,0-1 0-1,0 0 2-15,0-7-1 0,0-3-1 16,0-3 0-16,0-9-2 16,5 1 6-16,6-5-5 15,3-3 1-15,4-2 0 16,6-4 7-16,0-1-6 15,-3 0-1-15,0 0-8 16,-5-2-24-16,1-9-30 16,-4-2-32-16,-4-1-51 15,-1-1-29-15,-7-2-185 16</inkml:trace>
  <inkml:trace contextRef="#ctx0" brushRef="#br0" timeOffset="88764.9884">8813 13561 884 0,'0'0'98'0,"0"0"-94"0,0 0-4 16,0 0 85-1,0 0-12-15,0 0-31 0,86 0-23 16,-47 0-18 0,-3 0 1-16,-1 0-4 0,-6 0-2 15,-1 0-99-15,-7 0-108 16,-3-9-168-16</inkml:trace>
  <inkml:trace contextRef="#ctx0" brushRef="#br0" timeOffset="89671.0407">9160 13065 642 0,'0'0'98'16,"0"0"-34"-16,0 0 10 15,0 0 51-15,0 0-80 16,0 0 18-16,-13-26-9 16,13 26-30-16,0 0 8 15,0 0-23-15,-2 0 1 16,2 0-10-16,0 0-8 16,-3 2 1-16,0 10 1 15,-3 3 6-15,6 2-3 16,-4 3 6-16,4 0-1 15,0-1-1-15,-3-1-1 16,3-2 0-16,0-3-1 0,0 1 4 16,0-4-3-16,0-2 0 15,0-3 2 1,0 1-6-16,0-3-62 16,0 0-39-16,3-3-83 0,10 0-73 15</inkml:trace>
  <inkml:trace contextRef="#ctx0" brushRef="#br0" timeOffset="90185.3905">9348 13110 786 0,'0'0'51'0,"0"0"-51"15,0 0 0-15,0 0 18 16,0 0 54-16,0 0-25 16,75 20-29-16,-52-18-4 15,-3-2-11-15,-4 0 1 16,-7 0-4-16,-4 0-4 16,-5 0 2-16,7 0-93 15,-2 0-37-15,1 0-154 16</inkml:trace>
  <inkml:trace contextRef="#ctx0" brushRef="#br0" timeOffset="90670.8153">9679 12993 631 0,'0'0'150'0,"0"0"-93"16,0 0-33-16,0 0 34 15,0 0 27-15,0 0-52 16,0-2-24-16,0 2-9 16,0 6-2-16,0 5-1 15,0 3 6-15,0 1 10 16,0 1 4-16,0 3-5 0,2 2 7 15,1 2-8-15,3 0 16 16,-3-4-2-16,-3 1-23 16,3-4 7-16,-3-3-6 15,1-4-1-15,1 0 3 16,-2-4-5-16,0-1 0 16,0-2-67-16,0-2-117 15,-15 0-276-15</inkml:trace>
  <inkml:trace contextRef="#ctx0" brushRef="#br0" timeOffset="91987.4681">10031 13582 1030 0,'0'0'88'15,"0"0"-78"-15,0 0 34 16,0 0 12-16,0 0-31 16,106-10-7-16,-46 10 5 15,7-1-10-15,3 1 10 16,-7 0-11-16,-9 0-12 15,-8 0 4-15,-10 0-4 16,-8 0-56-16,-9 0-52 16,-8 0-134-16,-11 0-176 15</inkml:trace>
  <inkml:trace contextRef="#ctx0" brushRef="#br0" timeOffset="92251.1972">10291 13384 1013 0,'0'0'85'15,"0"0"-70"-15,0 0 18 16,0 0 13-16,0 0-27 16,0 0 17-16,3 75 4 15,9-34-8-15,1-2-24 16,-2 2-2-16,1-3 7 15,-3-1-12-15,-3-2 4 0,4-5-5 16,-1-4-3 0,2-7-75-16,3-6-29 0,1-11-124 15,2-2-137-15</inkml:trace>
  <inkml:trace contextRef="#ctx0" brushRef="#br0" timeOffset="92855.2381">11243 13366 998 0,'0'0'87'0,"0"0"-29"0,0 0-52 15,0 0 30 1,-87-59 22-16,56 59-14 16,0 4-30-16,2 14-13 0,4 6 14 15,7 3-12-15,5 1 0 16,8-3 1-16,5 1 0 16,0-3-3-16,13-5-1 15,13-6-3-15,1-6-3 16,7-5-44-16,-4-1 12 15,-8-3 16-15,-4-13-3 0,-4-4 14 16,-4-2 1-16,-4-3 5 16,-6 3 5-1,0 0 6-15,0 5 13 0,0 3 8 16,0 5 1-16,0 3 9 16,0 6-24-16,0 0-13 15,0 0 0-15,0 3-20 16,0 13 9-16,0 6 7 15,0 5 4-15,3 5 0 16,6 2-5-16,-1 3 3 16,-1-2-1-16,-4 0-1 15,0 1 4-15,-3-1 0 16,0-1-2-16,0-2-1 16,-13-2 1-16,-7-6 2 15,-8-8 11-15,-10-2 10 0,-6-9 21 16,-6-5-8-16,0 0-18 15,6-2-13-15,6-16-3 16,11-4-98-16,13-3-210 16</inkml:trace>
  <inkml:trace contextRef="#ctx0" brushRef="#br0" timeOffset="96584.1572">11559 13378 814 0,'0'0'89'15,"0"0"-42"-15,0 0 31 16,0 0 30-16,0 0-45 15,0 0-56-15,0 0 0 16,26 13-7-16,-3 7 21 16,3 2-13-16,-1 1 11 15,1 1-14-15,-1 0 6 16,-1-4-11-16,-7-3 1 16,-1 0-2-16,-4-6-25 15,-1-3-36-15,-3-5-34 0,-2-3-43 16,-3 0-6-16,4-8-132 15</inkml:trace>
  <inkml:trace contextRef="#ctx0" brushRef="#br0" timeOffset="96803.7414">11810 13343 502 0,'0'0'275'0,"0"0"-213"15,0 0-17-15,0 0-4 16,0 0 23-16,0 0-36 15,-64 3-17-15,41 21 18 16,-1 6-8-16,-4 3-4 16,4-1 13-16,-1-1-13 15,7 0 2-15,2-6-11 16,5-2-4-16,8-4-8 0,3-5-19 16,0-8-157-16,22-6-154 15</inkml:trace>
  <inkml:trace contextRef="#ctx0" brushRef="#br0" timeOffset="98291.7509">12062 13421 1022 0,'0'0'52'0,"0"0"-47"16,0 0 32-16,0 0 54 16,36-80-31-16,-18 72-17 15,4 4-35-15,0 4-1 16,2 0-5-16,-3 0 0 16,0 4-3-16,-2 7 1 15,-5 5-7-15,-2 5 6 16,-3 0-5-16,-6 0 4 0,-3 1-1 15,0-1-17-15,-2-1 4 16,-14-2 8-16,-2-3 3 16,-6 0 2-16,2-5 5 15,-2-3-2-15,7-3 0 16,0-1 2-16,3-2-2 16,9-1 0-16,1 2 0 15,4-2 1-15,0 1 1 16,0-1 0-16,0 3-2 15,3-2 2-15,12 4-2 0,9-3 3 16,3 1 0 0,2-1-2-16,1 2-1 15,2-2 0-15,-3 1-17 16,0 0-74-16,-5-3-115 0,0 0-113 16</inkml:trace>
  <inkml:trace contextRef="#ctx0" brushRef="#br0" timeOffset="98647.6933">12601 13239 900 0,'0'0'61'0,"0"0"-61"16,0 0 2-16,0 0 28 15,89 36 42-15,-53-10-25 16,-2 2-28-16,3 1-7 15,-5 0-10-15,-7 2 0 16,-4-3-2-16,-5-2 0 0,-5-1-2 16,-4-7-52-16,-4-6-41 15,-1-4-12-15,-2-7-34 16,0-1-172 0</inkml:trace>
  <inkml:trace contextRef="#ctx0" brushRef="#br0" timeOffset="98898.0044">12857 13207 811 0,'0'0'33'16,"0"0"-33"-16,0 0-2 15,0 0 2-15,0 0 6 16,0 0 24-16,-88 82-10 0,76-49-1 15,2 3-4-15,4-3 0 16,-3-2 1-16,6-3-4 16,1-3-7-16,2-4 1 15,0-6-6-15,0-5-47 16,5-6-99-16,10-4-234 16</inkml:trace>
  <inkml:trace contextRef="#ctx0" brushRef="#br0" timeOffset="99270.8605">13251 13140 1005 0,'0'0'56'16,"0"0"-34"-16,0 0-11 15,0 0-11-15,0 0 0 16,0 0-5-16,28 51 5 16,-17-14 4-16,-4 3-4 15,-2 0 1-15,-4-2-6 16,-1 0 7-16,0-3-2 16,-1-2 0-16,-8-3 4 15,-2-4-6-15,7-7 2 0,2-2 0 16,2-3 2-1,0-3-1-15,8-3-1 0,11-3 0 16,5-3 2-16,1-2-2 16,-2 0 0-16,2 0-12 15,-4-4-65-15,-6-10-78 16,-3-7-151-16</inkml:trace>
  <inkml:trace contextRef="#ctx0" brushRef="#br0" timeOffset="99462.9591">13126 13369 836 0,'0'0'88'0,"0"0"-77"0,95 0-10 15,-52-3 45-15,-1-3-3 16,-1-1-43-16,-1-2 0 15,-6-2-108-15,-6-10-160 16</inkml:trace>
  <inkml:trace contextRef="#ctx0" brushRef="#br0" timeOffset="100171.5858">13497 12825 820 0,'0'0'77'0,"0"0"-29"0,0 0 33 16,0 0 5-1,0 0-18-15,16-76-32 16,-3 70-13-16,3 4-15 15,2 2-8-15,3 0-1 0,-1 0-2 16,-1 11 2 0,-6 5-7-16,-9 3 7 0,-4 2-1 15,0 2-9-15,-16 3 7 16,-7-1-5-16,-3-1 2 16,0-2 4-16,6 0-5 15,6-4 7-15,5-3 1 16,5-5-1-16,4-3-4 15,0 1 4-15,0-2 0 16,14-4-1-16,6 4 4 0,4-6 1 16,1 2-3-16,2-2 4 15,0 0-7-15,-2 0 3 16,-1 0-22 0,0 0-95-16,-3-2-89 0,-3-6-105 15</inkml:trace>
  <inkml:trace contextRef="#ctx0" brushRef="#br0" timeOffset="100414.1902">13821 12839 808 0,'0'0'156'0,"0"0"-128"16,0 0-25-16,0 0-3 16,0 0 26-16,81 10-8 15,-56-8-18-15,2-1-1 16,-5-1-83-16,2 0-131 16,-6-5-508-16</inkml:trace>
  <inkml:trace contextRef="#ctx0" brushRef="#br0" timeOffset="100720.4941">14261 12594 842 0,'0'0'49'16,"0"0"19"-16,0 0-49 16,0 0 28-16,0 0-17 15,0 0-24-15,0 21-6 16,0 7 0-16,0 5 9 16,0 0 7-16,0 1-8 0,0-1 12 15,0-1-9-15,0-1-9 16,0-4 1-16,2 1-3 15,-1-2-48-15,-1-7-157 16,0-8-301-16</inkml:trace>
  <inkml:trace contextRef="#ctx0" brushRef="#br0" timeOffset="109352.0723">3091 15879 911 0,'0'0'63'16,"0"0"-28"-16,12-81-6 15,-12 51 51-15,-3-1 1 16,-15 5-37-16,-3 2-3 16,-3 2-20-16,-4 3 7 15,-4 6-23-15,-6 9-5 16,2 4-4-16,-3 0 3 16,-1 21-5-16,-2 9 6 15,6 4-7-15,8 4 5 16,13 1 2-16,9-1-1 15,6-2-3-15,4-2 1 16,18-7 3-16,9-5 0 16,7-9 3-16,1-9-3 0,3-4-2 15,-3-2-10-15,-5-18-6 16,-3-5 14-16,-6-4-2 16,-3-4 3-16,-3-2 1 15,-5 2 4 1,-4 3-1-16,-4 1 4 0,-6 8-4 15,0 4 19-15,0 6 7 16,0 5-8-16,0 4-6 16,0 2-13-16,0 0-2 15,0 2-11-15,0 17-11 16,0 6 23-16,0 8 1 16,0-1 0-16,0 3 0 15,3 2-3-15,6 0 3 16,3 1 0-16,-2-3-4 0,1-2 1 15,5-5-66-15,5-7-70 16,9-10-79-16,7-8-443 16</inkml:trace>
  <inkml:trace contextRef="#ctx0" brushRef="#br0" timeOffset="109649.8077">3694 15725 990 0,'0'0'67'15,"0"0"-31"-15,0 0-36 16,0 0 0-16,107-9 8 16,-59 9 2-16,-2 0-6 15,-1 9-8-15,-6 1-22 16,-11-4-157-16,-10 1-158 0</inkml:trace>
  <inkml:trace contextRef="#ctx0" brushRef="#br0" timeOffset="109831.4333">3692 15883 802 0,'0'0'33'16,"0"0"-15"-16,0 0 35 0,0 0 58 16,0 0-22-16,121 37-38 15,-66-36-38-15,1 1-6 16,-4-2-7-16,-5 0-14 15,-9 0-165-15,-15 0-237 16</inkml:trace>
  <inkml:trace contextRef="#ctx0" brushRef="#br0" timeOffset="120429.103">5160 15519 961 0,'0'0'100'0,"0"0"-33"16,0 0-44-16,0 0 33 16,0 0 21-16,-85-71-42 0,58 71-31 15,-7 4 2-15,-2 14-6 16,-2 7-3-16,2 7 3 15,6 7 0-15,10 1 4 16,10 4-1-16,7-3-3 16,3-3 6-16,12-8-6 15,9-3 0-15,10-9 2 16,4-6-2-16,0-5-3 16,-4-7-4-16,-6 0-11 15,-9-5 17-15,-9-9 0 16,-7-4 2-16,0 0 5 15,-12-1-6-15,-16 5 0 16,-5 3 10-16,0 6-6 0,2 4 1 16,1 1-5-16,11 0 0 15,8 11 0-15,8 5-6 16,3 2-8-16,11 0-59 16,19-1-52-16,7-9-122 15</inkml:trace>
  <inkml:trace contextRef="#ctx0" brushRef="#br0" timeOffset="120767.9443">5526 15474 1101 0,'0'0'47'0,"0"0"-10"16,0 0-20-1,0 0 24-15,0 0 1 16,0 0-42-16,4-8-23 0,-4 35 22 16,0 7 2-16,0 0-3 15,0 3 3-15,-7 0-1 16,-4-4 0-16,4-2 1 16,-2-3-2-16,3-6-1 15,3-3 2-15,3-4-1 16,0 0 1-16,5-3 0 15,17-2 2-15,8-1 1 0,4-3-1 16,5-4-2-16,-1 1-6 16,-3-3-37-1,-4 0-73-15,-10-3-83 16,-9-13-195-16</inkml:trace>
  <inkml:trace contextRef="#ctx0" brushRef="#br0" timeOffset="120957.523">5450 15630 580 0,'0'0'459'16,"0"0"-419"-16,0 0-40 0,94-22 1 16,-51 19 17-16,3 0-4 15,1 0-14-15,-3 0-85 16,-8-7-178-16</inkml:trace>
  <inkml:trace contextRef="#ctx0" brushRef="#br0" timeOffset="121367.9483">5991 15193 891 0,'0'0'14'15,"0"0"-3"-15,0 0 8 0,0 0 49 16,0 0-32-16,0 0-30 16,-65-10-3-16,54 26 0 15,-1 3-2 1,5 4 5-16,1 1-6 0,4 0 7 15,2-1-7-15,0-1 0 16,2-2 4-16,14-5-3 16,5-3 4-16,5-6-1 15,-1-6-2-15,0 0 3 16,-3 0-1-16,-5-16 2 16,-1-3 28-1,-8-6 19-15,-4 0 1 0,-4-4-20 16,0 2-23-16,-3 3 3 15,-13 4-6-15,-2 5-6 16,-1 7-4-16,2 6-7 0,-4 2-74 16,2 2-100-16,1 9-139 15</inkml:trace>
  <inkml:trace contextRef="#ctx0" brushRef="#br0" timeOffset="123078.0731">6478 15639 837 0,'0'0'141'0,"0"0"-123"16,0 0 15-16,0 0 77 15,0 0-43-15,0 0-40 0,13-9-20 16,29 9 8 0,10 3 16-16,9 1-20 0,2 0-2 15,-2 0-2-15,2-3 0 16,-4 1 3-16,-5-2-10 16,-8 0 0-16,-7 0 0 15,-6 0-5-15,-9 0-37 16,-8 0-63-16,-10 0-107 15,-6-7-125-15</inkml:trace>
  <inkml:trace contextRef="#ctx0" brushRef="#br0" timeOffset="123359.0252">6724 15450 909 0,'0'0'126'0,"0"0"-106"16,0 0-3-16,0 0 11 15,0 0-5-15,0 0-18 16,-6 48 35-16,6-13-21 16,6 3-14-16,-6 3 1 15,0-1-6-15,0-4 0 16,0 0 4-16,0-5-9 15,0-3 0-15,0-7-102 16,0-9-119-16,0-7-432 16</inkml:trace>
  <inkml:trace contextRef="#ctx0" brushRef="#br0" timeOffset="130764.4251">7486 15481 241 0,'0'0'636'16,"0"0"-557"-16,0 0 0 15,0 0 5-15,0 0 24 16,0 0-35-16,0 0-50 0,9-43-18 16,-6 43-5-16,3 14-17 15,0 8 17-15,0 5 3 16,3 5 3-16,0-1-5 15,-5 3 1-15,-1-1-2 16,-1-2 0-16,-1-2-5 16,-1-5-73-16,5-3-50 15,1-6-90-15,4-10-240 16</inkml:trace>
  <inkml:trace contextRef="#ctx0" brushRef="#br0" timeOffset="131273.8338">8050 15432 580 0,'0'0'306'0,"0"0"-298"15,-109-24-4-15,62 24 9 16,-1 0 59-16,0 5-31 15,11 11-21-15,11 1-14 16,17 3-4-16,9 4 3 16,11-1-3-16,20 1 3 15,11 1-2-15,4 3-2 16,3-3 0-16,-1 1-1 0,0 1 0 16,-5 1-1-1,-10-6 1-15,-11-1-1 16,-16-1-11-16,-6-2-3 15,-13-2 1-15,-19-4 7 0,-6-2 7 16,-1-5-1-16,3-5 3 16,8 0 3-16,6 0 1 15,8-12 18-15,9-2-1 16,5-6 17-16,0-3-18 16,8-7-5-16,11-1 23 15,-1-3-12-15,2-3 12 16,-5 1-5-16,-2 1 0 15,-4 3 0-15,-4 7-8 0,-5 5-5 16,0 7-20-16,-2 1-2 16,-7 4-2-1,1 4-12-15,1 3-64 16,4 1-46-16,3 0-106 16,0 0-157-16</inkml:trace>
  <inkml:trace contextRef="#ctx0" brushRef="#br0" timeOffset="131732.97">8499 15397 863 0,'0'0'106'0,"0"0"-65"16,0 0-13-16,0 0 4 15,0 0-3-15,0 0-13 16,6 2-11-16,-3 14-4 15,-3 5 12-15,0 7-5 16,0 3-2-16,0 7 0 16,-9-3-4-16,0 2 0 15,-1-3-2-15,1-5 3 0,3-4-1 16,4-6-2-16,2-2 2 16,0-5-1-16,6-1 1 15,15-4 1-15,7-3-1 16,5-4-2-16,2 0-9 15,-4 0-52-15,-4-2-22 16,-9-11-86-16,-2-1-196 16</inkml:trace>
  <inkml:trace contextRef="#ctx0" brushRef="#br0" timeOffset="131923.7445">8369 15570 961 0,'0'0'78'0,"0"0"-71"15,0 0-7-15,0 0 4 16,118-24 12-16,-76 22-16 16,3 1-25-16,-2-6-155 15,-4-5-245-15</inkml:trace>
  <inkml:trace contextRef="#ctx0" brushRef="#br0" timeOffset="132856.0643">8792 15187 801 0,'0'0'98'15,"0"0"-8"-15,0 0-23 16,0 0 37-16,0 0-48 16,0 0-52-16,0-7-4 15,0 14-1-15,0 8 1 16,-3-1 13-16,1 3-9 15,2 2 0-15,0-2-4 16,0 3 0-16,0-1-80 16,5-7-241-16</inkml:trace>
  <inkml:trace contextRef="#ctx0" brushRef="#br0" timeOffset="134793.3845">9585 15512 994 0,'0'0'79'15,"0"0"-56"-15,0 0 37 16,0 0 36-16,0 0-33 15,0 0-51-15,0 0 2 16,93-25-12-16,-53 25 5 16,-1 0 8-16,0 0-14 15,-2 0 1-15,-4 0-2 16,-5 0-59-16,-10 4-67 16,-6 4-127-16,-12-2-112 0</inkml:trace>
  <inkml:trace contextRef="#ctx0" brushRef="#br0" timeOffset="134969.9682">9609 15674 816 0,'0'0'138'0,"0"0"-124"16,0 0 20-16,0 0 100 15,0 0-59-15,118 10-42 16,-70-8-25-16,1-2-8 15,0 1-2-15,-10-1-110 0,-5 0-232 16</inkml:trace>
  <inkml:trace contextRef="#ctx0" brushRef="#br0" timeOffset="142944.274">10692 15266 25 0,'0'0'1029'16,"0"0"-1026"-16,0 0-2 0,0 0 5 15,0 0 21-15,0 0 18 16,0 0-30-16,-51-25-12 15,16 55-3-15,1 5 2 16,7 5-1-16,10 3 5 16,4 1-4-16,10 2 1 15,1-4 1-15,2-3-3 16,0-3-1-16,15-9 0 16,5-5-3-16,7-11 3 15,2-8-17-15,3-3 4 16,-4-1 6-16,-6-16-7 15,-8-1 14-15,-11-4 3 16,-3 0 1-16,-3 2 8 16,-17 1 13-16,-10 6-4 0,-1 4-9 15,0 7-11-15,4 2-1 16,5 0 0 0,8 13-6-16,7 6 6 0,7-1-34 15,4 6-58-15,20-8-68 16,11-4-150-16</inkml:trace>
  <inkml:trace contextRef="#ctx0" brushRef="#br0" timeOffset="143205.4098">10986 15407 993 0,'0'0'60'16,"0"0"-45"-16,0 0-10 0,0 0-5 16,105 30 33-16,-66-7 1 15,2 1-25-15,0 3-9 16,-4-4 3-16,-4 0 1 16,-8-1-4-16,-4-8-42 15,-9-3-33-15,-6-7-91 16,-6-4-99-16</inkml:trace>
  <inkml:trace contextRef="#ctx0" brushRef="#br0" timeOffset="143427.0893">11265 15374 833 0,'0'0'59'0,"0"0"-53"0,0 0-3 15,-86 5 41-15,62 14 36 16,3 1-43-16,0 5 1 16,6 0-21-16,2 2-2 15,-2-3-12-15,7 1-3 16,1-3 8-16,4 0-8 16,3-4-3-16,0-3-72 0,4-6-106 15,20-8-110-15</inkml:trace>
  <inkml:trace contextRef="#ctx0" brushRef="#br0" timeOffset="143707.8939">11541 15269 589 0,'0'0'372'0,"0"0"-324"16,0 0-29-16,0 0-19 15,0 0-1-15,0 0 1 0,25 43 31 16,-17-7-13-16,-2 0-9 16,-4-2-7-16,-2 2-2 15,0-3 0-15,0-2 1 16,0 0-4-16,0-1-45 15,0-7-84-15,0-4-77 16</inkml:trace>
  <inkml:trace contextRef="#ctx0" brushRef="#br0" timeOffset="144060.5993">12044 15515 864 0,'0'0'164'0,"0"0"-159"0,88-7 4 16,-43 7-6-16,4 0 54 15,-1 0-8-15,-5 0-23 16,-1 0-25-16,-4 0 1 16,-6 0-2-16,-8 0-12 15,-6-1-74-15,-6-4-81 16,-9-2-120-16</inkml:trace>
  <inkml:trace contextRef="#ctx0" brushRef="#br0" timeOffset="144323.8963">12260 15346 817 0,'0'0'111'16,"0"0"-32"-16,0 0-66 15,0 0 14-15,0 0-8 16,0 0 40-16,-1 63 5 16,7-29-42-16,3 2-9 15,-5 1-5-15,-2 1-6 16,-2 1-1-16,0-3-1 16,0-5-3-16,0-4-14 15,1-6-77-15,7-8-67 16,4-7-97-16</inkml:trace>
  <inkml:trace contextRef="#ctx0" brushRef="#br0" timeOffset="144664.5307">12775 15310 837 0,'0'0'87'0,"0"0"-14"16,0 0-37-1,0 0 38-15,0 0-5 0,0 0-54 16,0 2-15-1,0 20 1-15,3 6 17 0,-3 5 8 16,5 4-12-16,-4-3-8 16,-1 2-6-16,0-2 5 15,0-4-10-15,0 0 3 16,0-7-85-16,9-3-56 16,6-9-144-16</inkml:trace>
  <inkml:trace contextRef="#ctx0" brushRef="#br0" timeOffset="145097.0206">13335 15346 806 0,'0'0'104'0,"0"0"-58"15,-85-46-43-15,41 41-6 16,-3 5 7-16,6 0 5 15,11 4 13-15,14 15-22 16,15 6 1-16,1 1-2 16,11 2 0-16,15-1-2 15,5 1 3-15,2-3 0 16,-2-4-1-16,-6-1 4 16,-8-1-3-16,-5 0 0 0,-5 1 0 15,-5 0-3-15,-2-3 3 16,-5-1-4-16,-14-6 3 15,-5-6-5-15,-1-4 6 16,1 0 8-16,3-2 1 16,6-10 33-16,9-2 8 15,5-3 39-15,1-1-30 16,4-2-13-16,17-1-12 16,9 0-11-16,3 1-20 15,1-1-1-15,2 2-2 16,-2-2-1-16,0 2-53 15,1 0-98-15,-7 1-120 16,-2 1-559-16</inkml:trace>
  <inkml:trace contextRef="#ctx0" brushRef="#br0" timeOffset="145397.9968">13684 15179 951 0,'0'0'68'16,"0"0"-40"-16,0 0-27 16,0 0 4-16,0 0-2 15,0 0 27-15,31 86-16 16,-31-45-5-16,0 1-6 0,0 1 2 16,-3-4-7-1,-4-1 2-15,2-1 0 16,3-3 1-16,2-5 0 0,0-6 0 15,2-5 0-15,12-4 1 16,6-6 0-16,7 0 3 16,4-6 2-16,5-2 1 15,0 0-8-15,-3-8-40 16,-8-10-85-16,-8-4-132 16</inkml:trace>
  <inkml:trace contextRef="#ctx0" brushRef="#br0" timeOffset="145598.0056">13565 15433 643 0,'0'0'437'0,"0"0"-370"0,81 0-63 16,-30 0 16-16,0-1 37 15,1-2-22-15,-3-2-30 16,-5 3-2-1,-9 1-3-15,-9-2-62 0,-17 1-103 16,-9-3-169-16</inkml:trace>
  <inkml:trace contextRef="#ctx0" brushRef="#br0" timeOffset="163932.6842">14640 15336 972 0,'0'0'140'0,"0"0"-116"15,0 0-10-15,0 0 80 16,0 0 4-16,0 0-45 16,21 0-27-16,15 0-13 15,7 0-10-15,2 0-1 16,1 0-2-16,-6 1-3 0,-7 8-30 16,-6-1-77-1,-12 3-47-15,-8 3-109 0,-7-6-182 16</inkml:trace>
  <inkml:trace contextRef="#ctx0" brushRef="#br0" timeOffset="164093.4951">14673 15497 756 0,'0'0'69'0,"0"0"-47"16,0 0 69-16,0 0 26 15,0 0-9-15,91 33-50 0,-43-30-34 16,2-2-17-1,1 2-7-15,3-1-44 16,-5-2-129-16,-6 0-176 0</inkml:trace>
  <inkml:trace contextRef="#ctx0" brushRef="#br0" timeOffset="164711.3417">15853 15179 1016 0,'0'0'23'16,"0"0"-16"-16,0 0-5 15,0 0 46-15,0 0 23 16,0 0-47-16,-71-32-16 0,43 46-7 15,-3 4 4-15,3 5 10 16,2 4-4-16,7 3 1 16,5 4-5-16,7 3 3 15,7-2 1-15,0 2-8 16,12-5 1-16,13-4-1 16,7-3-2-16,4-7-2 15,5-7-8-15,5-4-21 16,-2-7-4-16,-5 0 4 15,-9 0 22-15,-13-12 8 16,-8-2 0-16,-9-2 13 16,0 0 6-16,-4 1 14 15,-18 1-9-15,-7 2-12 16,-2 6-8-16,0 4 5 0,5 2-9 16,5 0 0-1,8 5-1-15,8 7-10 0,5 5-30 16,9-1-45-16,22-1-127 15,10-6-282-15</inkml:trace>
  <inkml:trace contextRef="#ctx0" brushRef="#br0" timeOffset="164951.9273">16311 15327 1047 0,'0'0'107'0,"0"0"-66"16,0 0-39-16,0 0-1 15,110 6 73 1,-61 7-28-16,0 0-26 0,-3 1-11 16,-8-4-9-16,-8-4-4 15,-8-4-36-15,-9-2-67 16,-12 0-103-16,-1-2-214 15</inkml:trace>
  <inkml:trace contextRef="#ctx0" brushRef="#br0" timeOffset="165142.4961">16511 15212 835 0,'0'0'197'16,"0"0"-131"-16,0 0-61 15,0 0 13-15,0 0 24 16,0 0 34-16,9 74-36 15,3-33-1-15,-2 3-27 16,-1 0-6 0,1-1-3-16,-2-3-1 0,-2-4-4 15,0-4-50-15,1-5-65 16,1-9-164-16,2-10-592 16</inkml:trace>
  <inkml:trace contextRef="#ctx0" brushRef="#br0" timeOffset="165389.9009">16972 15252 1139 0,'0'0'103'16,"0"0"-103"-16,0 0-1 0,0 0 1 15,0 0 33-15,60 89-13 16,-51-49-15-16,2 1-1 16,-6-1-8-16,-4-3-29 15,2-3-59-15,-1-8-97 16,9-8-102-16</inkml:trace>
  <inkml:trace contextRef="#ctx0" brushRef="#br0" timeOffset="165786.0539">17566 15275 992 0,'0'0'42'0,"0"0"-26"16,-99-41-16-16,59 39 23 15,2 2 26-15,13 8-31 16,16 15-12-16,9 10-3 0,6 3-3 15,24 3 1-15,7-1 2 16,2 1-4 0,-1-6 1-16,-7-5 0 15,-6-3 2-15,-7-5-2 16,-10-6 0-16,-8-2-1 0,0-6 0 16,-18-4-2-16,-11-2 3 15,-8 0 0-15,0-7 11 16,4-8-8-16,9 1 25 15,9-2 22-15,10 3-2 16,5-1 10-16,2 0-27 16,22 2-17-16,10-3-9 15,10 5-4-15,3-4-2 0,0 0-2 16,2 2-78-16,-6-4-66 16,-4 1-153-16</inkml:trace>
  <inkml:trace contextRef="#ctx0" brushRef="#br0" timeOffset="166067.1747">17997 15155 1059 0,'0'0'97'0,"0"0"-67"15,0 0-19-15,0 0-6 16,0 0-2-16,0 0 20 0,27 93-17 15,-27-46-3 1,0 4-3-16,0-2 2 0,-5 0 0 16,-1-3-2-16,3-7 0 15,3-4 1-15,0-6-1 16,6-4 0-16,13-8 0 16,1-7-1-16,2-7-3 15,-1-3-40-15,-1 0-31 16,-1-19-80-16,-7-6-129 15</inkml:trace>
  <inkml:trace contextRef="#ctx0" brushRef="#br0" timeOffset="166272.7621">17812 15381 845 0,'0'0'284'0,"0"0"-213"16,0 0-67-16,106 0 48 15,-55-2 45-15,1-3-61 16,1-3-22-16,-1 0-14 16,-5-2-4-16,-10-2-106 15,-13-2-183-15,-19-3-558 16</inkml:trace>
  <inkml:trace contextRef="#ctx0" brushRef="#br0" timeOffset="168848.0182">934 17618 824 0,'0'0'9'0,"0"0"-9"16,0 0-123-16,74-80 123 15,-59 46 117-15,1-8-60 16,-5-2-32-16,0-4-3 16,-3-2 38-16,-5-2 29 15,-3 2-39-15,0 5 33 16,-1 9-42-16,-11 11-7 15,0 10 12-15,4 8-14 16,2 4-17-16,1 3-15 16,0 0-8-16,2 15-7 15,0 14 1-15,-3 8 14 0,6 7 4 16,0 5-4 0,0-4 0-16,8 0-4 0,9-6 11 15,0-5-11-15,5-7 6 16,-1-5-2-16,3-6 0 15,3-6-72-15,0-10-32 16,-5 0-136 0,-7-7-323-16</inkml:trace>
  <inkml:trace contextRef="#ctx0" brushRef="#br0" timeOffset="169038.9193">911 17273 607 0,'0'0'593'0,"0"0"-551"16,0 0-42-16,0 0-9 15,0 0 9-15,124-8 6 16,-63 8-6-16,11 0-58 16,-8 0-224-16</inkml:trace>
  <inkml:trace contextRef="#ctx0" brushRef="#br0" timeOffset="169207.8279">1481 17248 1167 0,'0'0'55'0,"0"0"-52"15,85-14-3-15,-40 11 30 0,9 3-18 16,-2 0-12-16,-4 0-63 15,-12 6-185-15,-23 2-338 16</inkml:trace>
  <inkml:trace contextRef="#ctx0" brushRef="#br0" timeOffset="169372.4191">1574 17406 1016 0,'0'0'59'0,"0"0"-54"0,0 0 17 16,0 0 73-16,0 0-29 15,116 17-60-15,-61-17-6 16,12 0-189 0,-1-3-481-16</inkml:trace>
  <inkml:trace contextRef="#ctx0" brushRef="#br0" timeOffset="169779.3422">2370 17254 729 0,'0'0'488'0,"0"0"-439"16,0 0-49-16,102-55 0 15,-69 51 8-15,-5 4 16 16,-1 0-22-16,-11 4 1 15,-8 9-6-15,-8 4 0 16,-5 2-7-16,-16 1 6 16,-7 0-1-16,3-2 5 15,5-3-1-15,10-2-7 16,5-2 8-16,5-1-6 16,0-2 6-16,0 2-2 15,8 0 4-15,5 0-2 16,-4 1 0-16,-3 1-1 0,-6 1-1 15,0 0 4 1,-12-3-2-16,-15 0 7 0,-7-3 7 16,-2-3 8-16,6-1-11 15,5-3-7-15,14 0-4 16,10 0-15-16,1 0-144 16,23-13-345-16</inkml:trace>
  <inkml:trace contextRef="#ctx0" brushRef="#br0" timeOffset="170110.945">3079 17234 536 0,'0'0'367'0,"0"0"-354"0,0 0-10 16,-91-16-1-16,80 16 71 15,10 11-61-15,1 5 0 16,0 4-8-16,9 2-1 16,5-3 0-16,3 4-2 15,-3-7 29-15,2 0-5 16,-5-4 4-16,-8-2-2 16,-3-3-12-16,0 1 16 15,-2-2-14-15,-16-1 14 0,-9-2-4 16,-4 1 1-1,1-4-16-15,6 0-4 16,9 0-8-16,10 0-20 16,5-7-78-16,11-4-221 15</inkml:trace>
  <inkml:trace contextRef="#ctx0" brushRef="#br0" timeOffset="170610.8933">3246 17358 1007 0,'0'0'128'0,"0"0"-126"15,0 0 6-15,90-13 54 16,-62 5-15-16,5 2-39 0,3-4-6 16,-1-1-2-16,-5-1 0 15,-7 2 4-15,-12 1-4 16,-9-2 1-16,-2 5-1 16,0-1 0-1,-21 4-9-15,-4 3 2 0,1 0 4 16,3 3-1-16,3 10 2 15,3 7 4-15,2 2 7 16,8 2 3-16,5 0-7 16,0-2 12-16,8 2-13 15,14-11 1-15,-1-1 0 16,10-7-3-16,4-5-2 16,5 0 0-16,9-1-25 15,3-14-1-15,1 1-3 16,0-7 13-16,-5-1-1 15,-8-2 6-15,-8 1 5 0,-13 2 5 16,-7 2 1-16,-12 8 3 16,0 6 7-16,-19 5-10 15,-11 0-2-15,0 1-7 16,-1 17 9-16,4 5 10 16,7 6 2-16,4 0 26 15,10 2-2-15,3-2 18 16,3-4-21-16,0-3-25 15,19-7-2-15,2-6-6 16,12-3-6-16,9-6-124 16,6 0-248-16</inkml:trace>
  <inkml:trace contextRef="#ctx0" brushRef="#br0" timeOffset="170739.1575">4234 17473 1254 0,'0'0'110'0,"0"0"-109"15,0 0 1-15,0 0 17 16,0 0-9-16,0 0-10 16,-6-8-263-16,1-8-623 15</inkml:trace>
  <inkml:trace contextRef="#ctx0" brushRef="#br0" timeOffset="171453.5786">5763 17245 1032 0,'0'0'48'0,"0"0"-32"16,0 0-15-16,-130-64 16 15,72 63 31-15,0 1-20 16,3 12-11-16,10 15-8 0,7 9 9 15,7 3-8 1,10 2 16-16,11 3 4 0,10 0-29 16,3-8 8-16,25-5-8 15,14-11 0-15,10-10-1 16,-1-10-24 0,0 0-28-16,-6-16 4 0,-7-15 11 15,-5-6 19-15,-15-5 16 16,-8 0 1-16,-7 1 1 15,-3 7 12 1,0 9 34-16,0 10 9 0,0 12-9 16,0 3 9-16,0 0-55 15,0 9-3-15,0 15 3 0,0 10 8 16,9 2 5 0,2 3-10-16,4-3 0 15,1-1-6-15,5-6 0 0,3-5-96 16,4-6-58-16,5-12-187 15</inkml:trace>
  <inkml:trace contextRef="#ctx0" brushRef="#br0" timeOffset="171653.7749">6270 17292 1228 0,'0'0'104'16,"0"0"-104"-16,94-5 0 16,-58 5 18-16,1 0-7 0,-4 0-10 15,-6 0-1 1,-8 3-147-16,-19 1-146 0,-1 3-327 16</inkml:trace>
  <inkml:trace contextRef="#ctx0" brushRef="#br0" timeOffset="171796.7957">6207 17492 995 0,'0'0'210'0,"0"0"-195"15,0 0-15-15,0 0 53 0,108 7 17 16,-62-7-63-16,5 0-7 16,-2-9-110-16,-7-5-236 15</inkml:trace>
  <inkml:trace contextRef="#ctx0" brushRef="#br0" timeOffset="172527.8093">7516 16879 1069 0,'0'0'117'0,"0"0"-112"15,0 0-1-15,-105 22-5 0,74 10 2 16,6 12 25-1,4 9 5-15,9 9-20 16,6-2 7-16,6-1-17 16,3-7 0-16,21-7 5 15,13-5-6-15,8-9 0 0,7-6-25 16,-7-17-33-16,-12-6 36 16,-9-2 14-16,-15-8 8 15,-9-11 15-15,0-3-10 16,-11-3 21-16,-17 0 5 15,-8 3 1-15,-3 3 3 16,1 7-19-16,8 5-9 16,13 4-7-16,8 3 0 15,9 0-10-15,3 15-53 16,25 1-17-16,17 1-169 0,15-6-484 16</inkml:trace>
  <inkml:trace contextRef="#ctx0" brushRef="#br0" timeOffset="172726.5143">8019 17259 1033 0,'0'0'183'15,"0"0"-160"-15,132 2-20 16,-75 5 34-16,-4-1 17 15,-7-1-33-15,-9-1-21 0,-1-4-18 16,-14 0-131-16,-11-4-192 16</inkml:trace>
  <inkml:trace contextRef="#ctx0" brushRef="#br0" timeOffset="172932.6136">8193 17050 1147 0,'0'0'47'0,"0"0"-47"16,0 0 0 0,2 81 56-16,14-33 25 0,5 2-36 15,0-2-13 1,-2-4-32-16,-4-2 2 16,-4-6-1-16,2-5-1 15,-5-3-53-15,-1-7-100 0,3-10-208 16</inkml:trace>
  <inkml:trace contextRef="#ctx0" brushRef="#br0" timeOffset="173168.1796">8726 17109 1237 0,'0'0'81'0,"0"0"-81"16,0 0-23 0,0 0 22-16,16 78 1 15,-10-41-3-15,-1 1 6 16,1 0-6-16,1-4-1 0,2-5-69 16,5-2-43-16,5-8-73 15,8-5-126-15</inkml:trace>
  <inkml:trace contextRef="#ctx0" brushRef="#br0" timeOffset="173584.164">9377 17179 541 0,'0'0'333'16,"0"0"-212"-16,-28-77-84 15,-3 65-8-15,-3 5 17 16,-2 7-10-16,5 0-9 15,6 5-26-15,11 19-2 16,11 3-1-16,3 6 2 16,12 0 2-16,18 1-2 15,10-1 5-15,-1-4-5 16,-6-3 5-16,-5-5-5 16,-6-4 0-16,-5-2-4 15,-8-2 4-15,-2-2 0 16,-7-6 2-16,-4-2-4 15,-19-3 6-15,-11 0-2 0,-6 0 4 16,4-8-4-16,2-9 3 16,7 3 24-16,7-3 5 15,9 3 17-15,6 1 3 16,5-4-3-16,0 3-21 16,18-1-29-16,6-1 5 15,16 3-6-15,3 2-20 16,3 5-83-16,-1 6-63 15,-6 0-146-15,-9 0-406 16</inkml:trace>
  <inkml:trace contextRef="#ctx0" brushRef="#br0" timeOffset="173793.8077">9648 17258 997 0,'0'0'143'15,"0"0"-128"-15,82 1-10 16,-49 12 60-16,0 2 2 16,0 2-22-16,4 4-32 15,7 1-10-15,-2-2-3 16,-1 0 0-16,-4-3-57 16,-9-5-35-16,-7-8-98 15,-5-4-220-15</inkml:trace>
  <inkml:trace contextRef="#ctx0" brushRef="#br0" timeOffset="174020.1771">9936 17131 931 0,'0'0'130'0,"0"0"-110"15,0 0-14-15,0 0 12 16,0 0 64-16,-52 93-29 15,50-54-25-15,2 2-2 16,0-2-17-16,0-5-7 16,0-2-2-16,0-7-23 15,0-4-66-15,2-7-94 0,13-7-170 16</inkml:trace>
  <inkml:trace contextRef="#ctx0" brushRef="#br0" timeOffset="174503.4165">10348 17241 442 0,'0'0'697'0,"0"0"-641"16,0 0-53-16,80-74 7 0,-56 69 22 16,3 5 31-16,-2 0-43 15,-2 6-15-15,-8 7-4 16,-5 4-1-16,-10-3 0 16,0 5-7-16,-10-1 4 15,-10 0-16-15,1-2-17 16,4-1-13-16,5-2 36 15,7 1-13-15,3-2 12 16,0 0 14-16,6-2-2 16,7-2 0-16,-1 1 2 15,-3-1 0-15,1 1 3 16,-5 2 4-16,-5-5-7 16,0 4 8-16,-5 3 5 15,-17-3 7-15,-8 1 6 0,-9-6 9 16,-8-2 7-16,-1-3-15 15,6 0-5-15,15 0-7 16,15 0-15-16,11 0 0 16,1 0-41-16,19 0-107 15,18 0-191-15</inkml:trace>
  <inkml:trace contextRef="#ctx0" brushRef="#br0" timeOffset="174759.1301">11092 17242 1189 0,'0'0'50'16,"0"0"-49"-16,94-8-1 16,-51 8-5-16,-2 0-1 15,-10 0-28-15,-4 1-127 0,-15 3-167 16</inkml:trace>
  <inkml:trace contextRef="#ctx0" brushRef="#br0" timeOffset="174932.6921">11070 17412 1136 0,'0'0'108'15,"104"0"-90"-15,-46 4 2 16,-1-4 36-16,-6 1-23 16,-8 2-29-16,-9 0-4 15,-11-2-89-15,-14-1-180 16,-9 0-711-16</inkml:trace>
  <inkml:trace contextRef="#ctx0" brushRef="#br0" timeOffset="180643.0164">12350 17095 997 0,'0'0'38'16,"0"0"8"-16,0 0-43 16,1-87 36-16,-16 72 43 0,-7 3-48 15,-3 8-11 1,-7 4-23-16,-7 0 2 0,-5 7-5 16,-1 18 4-16,2 12-1 15,6 9 6-15,8 4-2 16,11-4-5-16,8-3 1 15,10-2 0-15,0-7 0 16,25 0 2-16,11-7-2 16,10-7 0-16,4-1 5 15,5-7-10-15,-5-6-1 16,-11-4-13-16,-15-2 14 16,-13 0 5-16,-11-12 5 15,-2-3-5-15,-23 2 6 0,-11 0-6 16,-6 3 1-16,-4 5 2 15,10 3 8-15,9 2-11 16,11 0 1 0,11 13-1-16,5 4-10 0,12 1 5 15,26 1-73 1,12-4-82-16,10-8-164 0</inkml:trace>
  <inkml:trace contextRef="#ctx0" brushRef="#br0" timeOffset="181015.9624">12823 17080 960 0,'0'0'50'16,"0"0"-42"-16,0 0 9 16,-79-53 48-16,58 53-14 15,3 2-31 1,0 18-19-16,2 11 1 0,4 7 6 15,6 4-4-15,6 4 9 16,0 2 2-16,10-4-8 16,17-1 5-16,7-5-12 15,9-11 1-15,2-4 0 16,-1-12 2-16,-3-9 0 16,-8-2 10-16,-6-9-11 15,-7-14 56-15,-7-4-6 16,-10-7-15-16,-3-3-1 15,-8-3-26-15,-19-1-4 16,-2 2-6-16,-4 5-5 0,4 9 2 16,6 10-51-16,2 10-111 15,7 5-104-15,7 0-334 16</inkml:trace>
  <inkml:trace contextRef="#ctx0" brushRef="#br0" timeOffset="182137.276">13988 17125 1032 0,'0'0'68'0,"0"0"-55"16,0 0-1-16,-58-79 55 16,30 75-27-16,-4 4-19 15,1 4-16-15,4 18-1 0,3 9-4 16,3 5 9-1,8 2 0-15,9 0 20 0,4-1-28 16,11-6 3-16,22-5 4 16,12-1-5-16,13-8-6 15,8-6-60 1,4-8-113-16,-8-3-112 0</inkml:trace>
  <inkml:trace contextRef="#ctx0" brushRef="#br0" timeOffset="182642.0674">14239 17092 977 0,'0'0'99'0,"0"0"-61"16,0 0-12-16,0 0 44 15,0 0-45-15,0 0-24 0,0 20-1 16,16 17 1-16,2 2-1 16,1-3 0-16,1-5 1 15,-7-7-1-15,-1-9 0 16,-5-5-4-16,0-10-11 15,-3 0 15-15,2-3 1 16,1-15-1-16,2-4 6 16,0-4-6-16,5 0 9 15,-1 4-8-15,2 7 19 16,-1 5-6-16,-5 6 0 16,1 4-4-16,0 0-10 15,4 14-5-15,2 8-1 16,-2 2 2-16,-1 0 0 0,-4 1 4 15,-1-8 0-15,2-1-1 16,-1-8-21-16,0-6 2 16,3-2 7-16,0-5 6 15,1-13 7-15,4-6 0 16,-2-2 3-16,-1 0 7 16,0 3-5-16,-2 9 23 15,-6 5 12-15,-3 6-17 16,3 3 17-16,0 0-40 15,4 18 1-15,-2 4-5 16,-2 7 4-16,-3-1 0 16,1-3-2-16,6-1-6 0,5-5-56 15,8-9-45 1,5-6-167-16,3-4-436 16</inkml:trace>
  <inkml:trace contextRef="#ctx0" brushRef="#br0" timeOffset="182859.3203">15029 16964 1005 0,'0'0'96'0,"0"0"-5"16,0 0-36-16,0 0 57 15,0 0-61-15,0 0-51 16,5 15 0-16,-5 46 11 16,-3 12 5-16,-11 6-16 15,-6-3 0-15,-4-1 5 16,-3-2-5-16,7-4-1 0,4-6-18 15,7-12-52-15,9-8-35 16,0-11-43-16,18-13-87 16,9-11-227-1</inkml:trace>
  <inkml:trace contextRef="#ctx0" brushRef="#br0" timeOffset="183208.9591">15514 17361 1017 0,'0'0'29'15,"0"0"-28"-15,0 0-1 0,-82-14 5 16,70 30 3-16,5 7-3 16,7 3-2-16,0 4 0 15,9-2-3-15,9-2 0 16,3-2 0-16,-1-5 1 15,-3 0-1-15,-2-3 0 16,-6-3 0-16,-5 4 0 16,-4-4 0-16,0 0 3 15,-6-1 19-15,-15-6 7 16,-5 0 13-16,-9-6-2 16,-4 0-32-16,-1 0 9 15,2-6-15-15,10-6-1 16,12 0-1-16,15-1-157 15,1-3-242-15</inkml:trace>
  <inkml:trace contextRef="#ctx0" brushRef="#br0" timeOffset="183584.7939">15834 17272 657 0,'0'0'351'0,"0"0"-321"15,0 0-29-15,0 0 0 16,0 0 1 0,0 0 23-16,89 22-16 15,-84 2-6-15,-5-1-3 0,0-1 4 16,-11-5-4-16,-8-1 1 15,2-3 0-15,4-4 3 16,5-4 2-16,8 1 0 16,0-2 14-16,14 1 13 15,17 0 42-15,11 0-19 16,7-1-13-16,3-1 5 16,2 1-13-16,3 0-20 15,1 6-5-15,-1-2-9 0,-7 6-2 16,-14 0-69-16,-18-7-135 15,-18-5-261-15</inkml:trace>
  <inkml:trace contextRef="#ctx0" brushRef="#br0" timeOffset="201023.1943">5396 4898 1004 0,'0'0'69'0,"0"0"-67"15,0 0-2-15,0 0-8 16,0 0 6-16,-12 79 4 15,12-57-2-15,6-1 0 0,10-5 2 16,4-7-2-16,4-8 0 16,4-1 3-16,12-7 8 15,11-16 17-15,7-7-7 16,11-5 13-16,4-5-7 16,1-1 26-16,3-1-1 15,-3 2-12-15,-2 6 2 16,-11 2-11-16,-9 6-7 15,-10 5-5-15,-8 5-16 16,-4 5 1-16,-6 5-4 0,4 3-1 16,2 3-3-1,0 0-7-15,4 0-55 0,7 8-34 16,3 4-49-16,4-5-133 16</inkml:trace>
  <inkml:trace contextRef="#ctx0" brushRef="#br0" timeOffset="204375.6529">9869 6322 979 0,'0'0'115'0,"0"0"-115"16,0 0-15-16,119 12 15 15,-44-10 39-15,14 6-3 16,11 1-14-16,8 1-9 16,-1-2-10-16,-4-1 17 15,-15-3-12-15,-16-1-2 16,-17-2-1-16,-16-1-3 15,-14 0-4-15,-7 0-10 16,-5 0-79-16,1 0-116 16,1-1-338-16</inkml:trace>
  <inkml:trace contextRef="#ctx0" brushRef="#br0" timeOffset="204922.8959">12968 6278 658 0,'0'0'329'0,"0"0"-292"16,0 0-34-16,0 0 2 15,0 0 54-15,0 0-8 16,131 20-23-16,-52-11-22 15,3 0 5-15,-7-2-10 16,-7-2 6-16,-5 1 23 16,-6-4-20-16,-8-2-4 15,-9 0-6-15,-7 0 4 16,-6 0-8-16,-5 0-3 16,-7 2-82-16,-7-2-147 15,-8 0-263-15</inkml:trace>
  <inkml:trace contextRef="#ctx0" brushRef="#br0" timeOffset="215927.1818">19802 6306 826 0,'0'0'469'0,"0"0"-452"15,0 0-14-15,0 0 49 16,0 0 25-16,0 0-40 16,0 0-37-16,12-21-2 15,10 43 0-15,7 7 2 16,-2 7 0-16,-1 5-1 15,-4 6 0-15,-2 4-2 16,0 1 3-16,-4 0-4 16,2-4-37-16,0-6-5 15,0-8-8-15,-1-9-10 16,-3-9 12-16,-3-10 29 16,-1-6 9-16,-3 0 14 0,1-13 10 15,-2-13 0 1,3-10 11-16,-6-7 36 0,-2-3-26 15,-1-4 17-15,0-3-19 16,0 2-1-16,0 5 20 16,0 5-30-16,0 7 3 15,2 5-20-15,2 8 0 16,2 5-2-16,-1 4-35 16,0 7-52-16,3 5-55 15,4 0-155-15,9 5-293 16</inkml:trace>
  <inkml:trace contextRef="#ctx0" brushRef="#br0" timeOffset="216199.0936">20594 6375 1355 0,'0'0'72'0,"0"0"-72"15,0 0-4-15,0 0 4 16,121-21 18-16,-61 21-14 16,1 0-4-16,-6 5-9 15,-9 3-73-15,-11 2-75 16,-20-2-130-16,-15 0-240 15</inkml:trace>
  <inkml:trace contextRef="#ctx0" brushRef="#br0" timeOffset="216352.8069">20669 6532 300 0,'0'0'636'0,"0"0"-610"16,0 0-18-16,0 0 63 15,0 0 46-15,110 53-56 16,-59-44-34-16,1 1-27 15,-1-3-1-15,-3-1 1 16,-2-6-140-16,-4 0-140 16,-5 0-538-16</inkml:trace>
  <inkml:trace contextRef="#ctx0" brushRef="#br0" timeOffset="217364.5719">21994 6192 270 0,'0'0'790'0,"0"0"-723"16,0 0-38-16,0 0 19 16,49-81 35-16,-25 70-22 15,3 3-40-15,6 5-17 16,4 3-4-16,-3 0-2 15,0 3 0-15,-5 12-3 16,-10 5 2-16,-5 6-4 16,-13 3-7-16,-1 2-7 15,-15 1-17-15,-13-4 5 16,-6-4 7-16,-1-5 15 16,7-7 9-16,10-2 1 0,8-1 0 15,10-2-1-15,0 2-4 16,8 0 0-16,19 4 4 15,8 2-2-15,2 1-9 16,2 2-7-16,-5 0-2 16,-7-3 19-16,-9 0 0 15,-12 1 2-15,-6-3-8 16,-6 1 9-16,-23-3 26 16,-8-1 13-16,-6-6-8 0,-2-1 11 15,1-3-10 1,6 0-8-16,8 0-7 0,8 0-14 15,11 0-6-15,7 0-12 16,4 0-111-16,8-1-155 16,20-9-574-16</inkml:trace>
  <inkml:trace contextRef="#ctx0" brushRef="#br0" timeOffset="217582.5307">22644 6439 1026 0,'0'0'92'0,"87"3"-91"16,-31-1 3-16,4 1 61 0,1 0-22 16,0-1-28-16,-4-1-14 15,-7-1-1-15,-15 0-22 16,-12-3-76-16,-19-13-81 15,-4-8-187-15</inkml:trace>
  <inkml:trace contextRef="#ctx0" brushRef="#br0" timeOffset="217804.8893">22820 6175 838 0,'0'0'241'0,"0"0"-215"16,0 0-12-16,0 0-13 15,0 0 64-15,-6 72-2 16,12-30-22 0,12 5 2-16,3 5-24 0,1-1-12 15,2-2-3-15,-6-3-4 16,0-5-9-16,-3-5-87 16,1-4-56-16,4-11-132 15,1-9-237-15</inkml:trace>
  <inkml:trace contextRef="#ctx0" brushRef="#br0" timeOffset="218221.1784">23634 6166 1047 0,'0'0'73'0,"0"0"-65"16,0 0-8-16,0 0-1 15,0 0 0-15,-84 65 1 16,61-23 2-16,7 5-1 16,9 0 1-16,7 0 3 15,0-5-5-15,22-6 3 0,9-7-3 16,5-9-36-16,2-9-3 15,-3-9 3-15,-2-2 10 16,-10-2 26-16,-9-12 0 16,-9-5 36-16,-5-1 51 15,-2 0-23-15,-20 1-13 16,-11 3-22-16,-6 6-7 16,-4 6-12-16,3 4-10 15,7 0-1-15,11 20-4 16,13 5-2-16,9 3-22 15,10 3-54-15,29-9-84 16,6-11-283-16</inkml:trace>
  <inkml:trace contextRef="#ctx0" brushRef="#br0" timeOffset="218521.1839">24136 6084 1073 0,'0'0'75'0,"0"0"-54"15,0 0-13-15,0 0-1 16,0 0-7-16,0 0-17 16,-4 58 14-16,4-8 3 15,6 2 0-15,1 1 1 0,4-2-1 16,-1-7 0-1,0-7 0-15,1-7 0 16,1-8-3-16,0-6 2 0,1-7-2 16,1-4 3-16,2-5 2 15,2 0-2-15,3 0-40 16,1-6-61-16,-2-11-140 16</inkml:trace>
  <inkml:trace contextRef="#ctx0" brushRef="#br0" timeOffset="218698.007">24018 6297 1014 0,'0'0'168'0,"0"0"-160"16,0 0-3-1,105 1-3-15,-48-1 8 0,5 0-10 16,-2 0-51-1,-4-5-248-15</inkml:trace>
  <inkml:trace contextRef="#ctx0" brushRef="#br0" timeOffset="218903.0965">24664 6306 673 0,'0'0'546'0,"0"0"-518"16,87 0-27-16,-42 0-1 16,-1-3 2-16,0-3-1 15,-4 1-1-15,-6-3-12 16,-10-4-88-16,-11-1-104 16,-13-8-185-16</inkml:trace>
  <inkml:trace contextRef="#ctx0" brushRef="#br0" timeOffset="219100.502">24815 6092 974 0,'0'0'137'0,"0"0"-98"0,0 0-13 16,0 0 9 0,0 0-12-16,0 0-22 0,-5 67 3 15,5-23 9-15,2 7-6 16,7 4-6-16,2-3-1 15,2-3-1-15,-1-5-90 16,1-12-145-16,2-12-257 16</inkml:trace>
  <inkml:trace contextRef="#ctx0" brushRef="#br0" timeOffset="219646.4048">25522 6100 1067 0,'0'0'29'16,"0"0"-12"-16,0 0 23 15,0 0 11-15,0 0-36 16,-91-44-15-16,70 51 0 15,5 14-5-15,3 2 4 16,6 2 1-16,7 2-5 16,0-2-26-16,11-6-27 15,11-6-1-15,2-7-4 16,1-6-14-16,-3 0 12 0,-2-11 14 16,-5-8 51-16,-4-4 0 15,-8-1 71 1,-2 1-1-16,-1 5 31 15,0 4-28-15,0 4 4 0,0 5-54 16,0 2-6-16,0 3-17 16,0 0-7-16,3 17-52 15,9 11 26-15,3 6 16 16,-1 6-46-16,-1 0 19 16,-9 0-5-16,-4-2 35 0,0-1 10 15,0-5 4 1,-16-3-1-16,-2-4 1 0,-3-9 8 15,-3-4 37-15,-4-6 10 16,-3-6 9-16,-2 0-28 16,3 0-3-16,9-6-21 15,6-7-8-15,12-4-4 16,3-2-128-16,24-3-301 16</inkml:trace>
  <inkml:trace contextRef="#ctx0" brushRef="#br0" timeOffset="219954.1322">25879 5978 1135 0,'0'0'82'0,"0"0"-82"0,0 0-11 15,0 0 1-15,0 0-1 16,28 72 9-16,-23-30-4 15,-2 4 6-15,-3-2-1 16,0-4 2-16,0-3-2 16,0-5 1-16,0-7 0 15,0-5-1-15,5-3 1 16,3-4 0-16,3-6 7 0,3 2-6 16,7-5 5-1,8-2-1-15,8-2-5 0,2 0-6 16,-2-4-95-1,-4-13-135-15,-12-8-366 16</inkml:trace>
  <inkml:trace contextRef="#ctx0" brushRef="#br0" timeOffset="220133.2801">25764 6148 875 0,'0'0'129'16,"0"0"-118"-16,0 0-10 15,0 0 87-15,0 0 4 16,107 0-68-16,-59 0-20 16,1 0-4-16,-1-6-26 0,-5-11-180 15,-7-5-299 1</inkml:trace>
  <inkml:trace contextRef="#ctx0" brushRef="#br0" timeOffset="220471.6265">26216 5817 1038 0,'0'0'32'0,"0"0"-26"16,0 0-2-16,0 0 42 16,103-42 3-16,-79 42-33 15,0 0-15-15,-7 6-1 16,-4 12-2-16,-7 5 0 0,-6 7-8 15,0 0 7-15,-9-1 1 16,-11-5 1-16,5-6-1 16,2-5 2-16,7-3 0 15,4-2-1-15,2-2 2 16,5 1-1-16,23 2 25 16,14 1 20-16,7-4-11 15,6 0-8-15,-1 0-16 16,0-1-5-16,-6 1-4 15,-6-2-2-15,-4 2-29 16,-11-2-77-16,-17-4-198 16</inkml:trace>
  <inkml:trace contextRef="#ctx0" brushRef="#br0" timeOffset="234620.2571">19966 8118 1015 0,'0'0'69'16,"0"0"-16"-16,-51-75 8 16,25 58 36-16,-4 4-25 15,-5 7-42-15,-1 6-9 16,-2 0-21-16,2 14-2 0,3 11 0 16,6 7-2-16,8 3 4 15,10 2-2-15,8-3-1 16,1-5 1-16,14-7-2 15,15-8-5-15,8-8-6 16,5-6-14-16,2 0 3 16,0-12-9-16,-8-13 4 15,-8-9 24-15,-7-6 7 16,-7-5 1-16,-4-8 5 16,-6 1 0-16,-1-2 23 15,-3 0 2-15,0 4 0 16,0 6 4-16,-7 7-8 15,-3 7 6-15,-1 8 5 16,3 7-14-16,1 8 8 16,6 2-18-16,-1 5-14 0,2 0 0 15,0 2-7-15,0 17-17 16,0 14 22-16,9 14 2 16,1 5 4-16,3 4-4 15,-2 3-2 1,-3 0 0-16,-4 2 1 0,-4-3-26 15,0-6-32-15,0-8-28 16,0-12-18-16,6-8-47 16,4-11-50-16,4-8-114 15</inkml:trace>
  <inkml:trace contextRef="#ctx0" brushRef="#br0" timeOffset="235062.7869">20432 7861 793 0,'0'0'161'0,"0"0"-151"15,0 0-10-15,0 0-3 16,-86-23 3-16,69 35 6 15,2 6-6-15,5 3 2 0,5-1-1 16,5-1-1-16,0-4-1 16,13-1-1-16,8 1 1 15,8-6-1-15,2-1 2 16,2 2-3-16,0-3-7 16,-3 5-11-16,-1 1 11 15,-3 0 5-15,-7 3 5 16,-6 0 2-1,-9 3-2-15,-4 1-5 0,-7-2 5 16,-18 0 49-16,-9-1 11 16,-8-4 9-16,-7-4-7 15,-5-3-22-15,5-3-10 16,4-3-6-16,11 0-23 16,13 1 2-16,7-1-6 15,10 4-71-15,4-2-158 0,0-1-233 16</inkml:trace>
  <inkml:trace contextRef="#ctx0" brushRef="#br0" timeOffset="235452.6783">19639 8578 1291 0,'0'0'57'0,"0"0"-56"16,99-7 2-16,-16 4 11 15,20 2 30-15,15 1-29 0,6-4-6 16,0 4-8-16,-6-6-1 16,-12 0 1-1,-14-1-2-15,-14-3-64 0,-19 0-49 16,-18 0-69-16,-19 2-89 15,-19 1-405 1</inkml:trace>
  <inkml:trace contextRef="#ctx0" brushRef="#br0" timeOffset="236119.6515">19914 9106 1009 0,'0'0'165'0,"0"0"-144"16,-118-24-17-16,77 24 47 15,5 0 6-15,7 14-23 0,10 8-31 16,6 3-3-16,8 3-1 15,5 0 1-15,0-1 0 16,16 0 0-16,7-6-6 16,4-8-20-16,3-10-23 15,-1-3 25-15,1-1 12 16,-3-17 5-16,-3-6-5 16,-5-8-5-16,1-1 7 15,-3-5-12-15,-2-2 3 16,2-4 18-16,-7 1 1 0,-2 0 6 15,-5 2 36-15,-3 8 13 16,0 7 13 0,-5 5-25-16,-4 6-3 15,2 9 7-15,4 3-12 0,1 3-19 16,2 0-12-16,0 0-4 16,-2 17-8-16,0 8 4 15,1 11 4-15,1 4 1 16,0 6-1-16,0-1 0 15,1-1-1-15,9 0-27 16,1-5-41-16,1-4-24 16,6-7-31-16,-1-9-86 15,0-9-93-15</inkml:trace>
  <inkml:trace contextRef="#ctx0" brushRef="#br0" timeOffset="236474.2079">20332 8842 1165 0,'0'0'44'16,"0"0"-37"-16,0 0 1 15,0 0 18-15,0 0-21 16,0 0-5-16,27 33 11 15,-21-7 0-15,-5 2-7 0,1 2 0 16,-2-1-4-16,0 1 3 16,0-2-3-16,0-4 0 15,0-4 3-15,3-3-2 16,8-3 0-16,5-1 5 16,7-2-6-16,6-2 7 15,3-4-7-15,3-5-20 16,-4 0-23-16,-1 0-11 15,-3 0-35-15,-5-5 2 16,-7-8-67-16,-6-3-94 16</inkml:trace>
  <inkml:trace contextRef="#ctx0" brushRef="#br0" timeOffset="236710.4569">20171 8980 811 0,'0'0'356'16,"0"0"-338"-16,0 0-17 15,89-37 3-15,-41 26 33 16,10 3-36-16,5 1-1 15,0-3-31-15,-2-2-160 16,-3-7-411-16</inkml:trace>
  <inkml:trace contextRef="#ctx0" brushRef="#br0" timeOffset="237240.2622">21475 8235 1093 0,'0'0'93'0,"0"0"-80"16,0 0 76-16,0 0 15 15,0 0-47-15,0 0-44 16,88-17-13-16,-42 17-1 15,0 0 0-15,-1 0-6 16,-5 0-50-16,-7 6-65 16,-8 1-102-16,-14 0-162 15</inkml:trace>
  <inkml:trace contextRef="#ctx0" brushRef="#br0" timeOffset="237444.1333">21491 8414 764 0,'0'0'122'0,"0"0"-87"15,0 0 77-15,115 8-29 16,-76-8-47-16,1 0-23 16,-1-4-12-16,-1-1-2 15,-2 0-20-15,-6 1-85 16,-6 1-113-16,-9 2-388 0</inkml:trace>
  <inkml:trace contextRef="#ctx0" brushRef="#br0" timeOffset="238638.1208">22930 8078 957 0,'0'0'173'0,"0"0"-140"15,0 0-4-15,0 0 67 16,-10-75-11-16,25 65-36 15,6-2-35-15,9 3-11 16,4 5-3-16,6 4-1 16,1 0-2-16,-4 0 1 15,-4 13-2-15,-8 5 1 0,-11 5-24 16,-14 4-12 0,0 4 12-16,-23 0 0 0,-7-1 0 15,-2-5-8 1,3-5 26-16,9-3 8 0,7-2-4 15,10-2 2 1,3-1-7-16,0-4 7 0,14 1 2 16,5 0 1-16,3-2 0 15,-6-1 2-15,-6-1-2 16,-6 0 0-16,-4-5 0 16,0 2 2-16,-22 0 22 15,-12-1 25-15,-14 1-7 16,-1-2-12-16,-3 0-18 15,9 1 4-15,8 3-15 0,11 2 2 16,11 1-6-16,11 1-31 16,2 2-108-16,33-2-123 15,16-6-370 1</inkml:trace>
  <inkml:trace contextRef="#ctx0" brushRef="#br0" timeOffset="238850.1086">23468 8241 1220 0,'0'0'23'0,"89"0"-22"15,-26 0-1-15,4 6 22 0,-1-2-14 16,-8 1-4-16,-7-4-4 15,-12-1-54-15,-11 0-79 16,-15-7-93-16,-7-8-274 16</inkml:trace>
  <inkml:trace contextRef="#ctx0" brushRef="#br0" timeOffset="239059.6333">23714 8061 1025 0,'0'0'117'0,"0"0"-117"0,0 0 0 16,0 0 25-16,-12 74 29 15,12-31-7-15,6 4-25 16,3 0-11 0,-1-1-10-16,-1-2-2 0,-1-2-40 15,3-7-98-15,3-6-137 16</inkml:trace>
  <inkml:trace contextRef="#ctx0" brushRef="#br0" timeOffset="239502.8288">24342 7979 896 0,'0'0'242'15,"0"0"-205"-15,0 0-35 16,0 0 9-16,0 0 0 16,0 0-7-16,-67 32-4 15,47 4 3-15,7 7-3 16,9 5 0-16,4-4 1 15,0 2-1-15,9-6 0 0,13-8 0 16,6-7-21-16,5-7-19 16,6-10-7-16,-3-6 12 15,-2-2 23-15,-10-2 12 16,-9-14 2-16,-9-3 38 16,-6-4 27-16,-5 0-3 15,-18 0-27-15,-15 2-20 16,-6 8-9-16,-1 3-5 15,3 10-4-15,9 0 1 16,8 14-10-16,8 8 1 16,14 4-34-16,3-1-59 15,11-5-139-15,23-8-377 16</inkml:trace>
  <inkml:trace contextRef="#ctx0" brushRef="#br0" timeOffset="239852.6055">24712 7877 986 0,'0'0'180'0,"0"0"-138"15,0 0-42-15,0 0-8 16,0 0-6-16,0 0 14 0,0 87 0 15,2-40 3-15,5 5-3 16,-1 0 2-16,2-4-2 16,-2-5 0-1,1-11 3-15,-1-8-2 16,1-7 0-16,-1-6-1 0,6-5 2 16,-1-2 0-16,4-4 4 15,4 0 2-15,2 0-6 16,-2-10-2-16,2-4-1 15,-2-6-25-15,-3 0-84 16,-3-3-78-16,-7 1-55 16</inkml:trace>
  <inkml:trace contextRef="#ctx0" brushRef="#br0" timeOffset="240029.1691">24603 8082 1072 0,'0'0'116'16,"0"0"-116"-16,0 0 0 15,102-16 11-15,-55 10-7 16,4-3-4-16,1 0-114 16,-3-2-217-16</inkml:trace>
  <inkml:trace contextRef="#ctx0" brushRef="#br0" timeOffset="240259.8593">25105 8091 1082 0,'0'0'164'0,"0"0"-148"16,83 0-11-16,-38 0-5 15,5 0 36-15,7 0-23 16,-2 0-12-16,-2 0-1 16,-3 0-1-16,-11-5-37 15,-9-9-52-15,-18-5-136 16,-12-5-148-16</inkml:trace>
  <inkml:trace contextRef="#ctx0" brushRef="#br0" timeOffset="240491.1632">25352 7882 878 0,'0'0'167'15,"0"0"-132"-15,0 0-29 16,0 0-1-16,0 0 51 16,0 0-4-16,-12 104-24 15,12-62-14-15,3 2-12 16,5 1 1-16,1-2-1 0,1-2-2 15,1-6-4-15,3-6-94 16,3-9-116-16,2-11-70 16</inkml:trace>
  <inkml:trace contextRef="#ctx0" brushRef="#br0" timeOffset="241085.5537">25982 7936 776 0,'0'0'103'0,"0"0"11"0,0 0-16 15,10-86 23-15,-10 72-46 16,-6 4-13-16,-6 6-34 15,-3 4-21 1,-5 0-7-16,-6 4-12 0,2 14 8 16,-1 5 1-16,7 1 2 15,9 0-3-15,7-1-3 16,2-3-15-16,2-1-10 16,16-8-17-16,0-4 3 15,0-7-14-15,-3 0 0 16,-2-10 42-16,-4-8 18 15,-3-2 0-15,-3-1 19 16,-1-2 19-16,-2 3 6 0,0 3 20 16,0 4-18-16,0 6-3 15,0 5-22-15,0 2-21 16,0 0-1-16,0 9-23 16,0 13-39-16,4 6 60 15,8 5-14-15,0 5-25 16,0 1 5-16,-3 5 6 15,-3-1 5-15,-3-4 17 16,-2-4 3-16,-1-8 6 16,0-3-1-16,0-4 1 15,-9-5 4-15,-7-1 8 16,-2-9 40-16,-9-4 5 16,-4-1-10-16,-4-4-3 15,1-10-15-15,4-3-17 0,6-2-4 16,7-1-8-16,12-2-45 15,5-1-96-15,18-3-238 16</inkml:trace>
  <inkml:trace contextRef="#ctx0" brushRef="#br0" timeOffset="241385.037">26307 7818 1116 0,'0'0'83'0,"0"0"-61"16,0 0-16-16,0 0 28 16,0 0-34-16,0 0-5 15,13 48 0-15,-4-11 4 16,-1 2 1-16,-2 0-2 16,1-1 2-16,-2-3 0 15,-2 1 0-15,0-7 0 16,1-4 0-16,1-3 0 15,1-7 0-15,4-6 0 16,-2-2 2-16,2-5-2 16,3-2 1-16,1 0-1 15,5-2-18-15,2-17-126 0,-7-6-180 16</inkml:trace>
  <inkml:trace contextRef="#ctx0" brushRef="#br0" timeOffset="241551.8587">26165 7968 892 0,'0'0'98'0,"0"0"-95"16,0 0 23-16,111 14 22 16,-62-14-41-16,2 0-7 15,-4-1-58-15,-8-13-187 16</inkml:trace>
  <inkml:trace contextRef="#ctx0" brushRef="#br0" timeOffset="241919.079">26701 7694 1054 0,'0'0'110'0,"0"0"-61"15,0 0-6-15,0 0 31 16,0 0-13-16,0 0-46 16,50-39-15-16,-34 50-7 15,0 9-1-15,-9 7 2 16,-5 1 2-16,-2 2-3 16,-6-4-8-16,-10-1-22 0,2-4 12 15,4-4 18-15,5-2 3 16,5-2 1-16,0-1 3 15,21-1 0-15,15 2 12 16,8-2-8-16,7-3 8 16,-2-2 0-16,-5-2-5 15,-8-3-1-15,-8-1-6 16,-10 2-3-16,-12-2-61 16,-6 0-191-16,-15 0-369 15</inkml:trace>
  <inkml:trace contextRef="#ctx0" brushRef="#br0" timeOffset="243747.183">20300 8715 801 0,'0'0'67'0,"0"0"-66"0,0 0 2 16,0 0 11-16,0 0 0 15,0 0-12-15,10 23 7 16,-3-3 7-16,-6 1 0 15,-1 4-1-15,0 2-14 16,-1 0 11-16,-9 3-12 16,5 1 0-16,2 0-88 15,3-5-181-15</inkml:trace>
  <inkml:trace contextRef="#ctx0" brushRef="#br0" timeOffset="245385.3331">20520 10629 1003 0,'0'0'22'15,"0"0"1"-15,-53-76 62 16,27 56-3-16,-3 8-17 16,-1 4-40-16,-1 8-2 15,-2 0-17-15,0 9-5 16,7 12-1-16,5 5-1 15,10 4-1-15,8 2 1 16,3-4 2-16,11 0-1 16,14-9 0-16,9-5-15 0,4-10 2 15,-1-4-14 1,0-3 9-16,-6-17 6 16,-2-6 0-16,-8-5 9 0,0-6-15 15,-5-7 13-15,-1-4 0 16,-3-4 7-16,0-2-2 15,-6 3 22-15,-3 5 10 16,-3 9 21-16,0 11 0 16,0 5-7-1,0 8-8-15,-2 5-17 0,2 6-7 16,0 2-3-16,0 0-11 16,0 6-2-16,0 19-17 15,6 14 19-15,4 11 1 16,-2 6 3-16,-5 3-7 15,-1-2 3-15,-2-5-2 0,0-7-46 16,0-5-28-16,0-6-16 16,0-8-50-16,6-8-76 15,15-10-192 1</inkml:trace>
  <inkml:trace contextRef="#ctx0" brushRef="#br0" timeOffset="245770.6364">21100 10429 820 0,'0'0'136'16,"0"0"-113"-16,-89-22-13 0,57 22 9 16,7 0 17-1,4 17-13-15,3 2-17 16,8 4 0-16,8-1-4 0,2 2 0 15,8-3-4-15,20-3-4 16,6 0-7-16,8-5 2 16,0-3-27-16,-2-2-4 15,-4 2 19-15,-3-2 8 16,-8-1 15-16,-4 0-4 16,-12 0 4-16,-8 3 0 15,-1-2 3-15,-7 3 14 16,-18-1 41-16,-8-1-10 0,-3-2-4 15,-2-1 6 1,0-3-17-16,5-3-5 0,6 0-21 16,9 0 0-16,11 0-7 15,7 0-7 1,3-3-98-16,30-7-356 16</inkml:trace>
  <inkml:trace contextRef="#ctx0" brushRef="#br0" timeOffset="246098.3252">21834 10417 1070 0,'0'0'120'15,"0"0"-90"-15,0 0-24 16,0 0 3-16,124 0 41 16,-69 0-37-16,-1 0-13 15,-11 0 0-15,-7 0 0 16,-8 0-4-16,-5 0-50 15,-13 2-70-15,-7 1-50 0,-3 1-41 16,-10 2-130 0</inkml:trace>
  <inkml:trace contextRef="#ctx0" brushRef="#br0" timeOffset="246293.5637">21950 10615 715 0,'0'0'87'0,"0"0"-6"15,0 0 66-15,0 0-32 16,99 19-46-16,-62-19-33 0,4 0-31 16,-1 0-2-1,-3 0-3-15,1-5-2 16,-6 1-52-16,-3 0-110 16,-7-3-140-16</inkml:trace>
  <inkml:trace contextRef="#ctx0" brushRef="#br0" timeOffset="247301.58">23965 10063 1072 0,'0'0'53'0,"0"0"-39"16,107-43 10-16,-55 37 20 15,5 6 4-15,-5 0-23 16,-11 5-20-16,-13 10-4 0,-13 4-1 16,-14 2-9-1,-1 1 5-15,-13 1-1 0,-12-2-7 16,-5-3-15-16,4-2 9 15,1-3 11-15,9-5-3 16,8-2 10-16,8 0-1 16,0 3-5-16,12-1 3 15,16 0-1-15,7 3 4 16,5-1-4-16,-1 1-4 16,-6-1 0-16,-8-3 6 15,-12-1 1-15,-8 0 0 16,-5 0 1-16,-9 0 0 0,-19 1 21 15,-7-1 8-15,-7 0-1 16,-4-5 0-16,3 0-9 16,4-1-4-1,8 0-6-15,8 0-9 0,12 2 0 16,9-1-3-16,2-1-80 16,33 0-112-16,13-3-687 15</inkml:trace>
  <inkml:trace contextRef="#ctx0" brushRef="#br0" timeOffset="247526.6229">24727 10244 1170 0,'0'0'35'0,"0"0"-31"16,130 7 14-16,-72-1 53 15,2-1-43-15,1-3-23 16,-6-1-5-16,-10-1-5 16,-11 0-61-16,-10-3-31 15,-13-9-64-15,-11-4-23 16,0-3-55-16,-14-3-311 16</inkml:trace>
  <inkml:trace contextRef="#ctx0" brushRef="#br0" timeOffset="247724.4298">25070 10062 433 0,'0'0'313'0,"0"0"-233"16,0 0-27-16,0 0 60 16,0 0-36-16,0 0 12 15,-37 37-27-15,32-7-21 16,4 5 2-16,1 2-7 16,0 2-11-16,0-1-9 15,1-1-13-15,5-3-3 16,0-3-1-16,3-4-2 15,5-5-51-15,1-5-75 16,2-12-148-16,2-5-337 16</inkml:trace>
  <inkml:trace contextRef="#ctx0" brushRef="#br0" timeOffset="248167.7851">25572 9979 929 0,'0'0'98'0,"0"0"-66"16,0 0-27-16,0 0-1 15,0 0 1-15,0 0 8 16,0 0 30-16,-53 86-18 0,38-51-18 15,8 3 6-15,5-1 2 16,2-1-12-16,0-5 7 16,11-5-9-1,10-7-1-15,4-5 0 0,8-4-1 16,3-8-13-16,0-2-16 16,-4 0 0-16,-8-12 30 15,-9-7 3-15,-8-1 31 16,-7 1 12-16,-1-2-3 15,-23 2-15-15,-7 7-10 16,-5 3-9-16,2 9 2 16,0 0-11-16,9 11-2 0,5 12 1 15,9 3 1 1,10 2-8-16,1-1-66 0,10-5-70 16,17-8-151-16</inkml:trace>
  <inkml:trace contextRef="#ctx0" brushRef="#br0" timeOffset="248501.367">25994 9904 1075 0,'0'0'99'15,"0"0"-78"-15,0 0-14 16,0 0-7-16,0 0 1 0,0 0-1 16,25 109 10-16,-17-65-9 15,-4 0 5-15,-1 1-6 16,-1-4 2-16,2-4-5 16,0-5 3-16,4-7 0 15,1-6 0-15,3-7 2 16,0-7-2-16,-2-5 4 15,2 0 0-15,-1-2 9 16,3-12-13-16,0-6-65 16,1-3-92-16,0-3-193 15</inkml:trace>
  <inkml:trace contextRef="#ctx0" brushRef="#br0" timeOffset="248695.7104">25897 10157 986 0,'0'0'199'0,"0"0"-173"16,0 0-20-16,116 0 76 15,-67-6-55-15,7-2-24 16,-3-3-3-16,-3-5-94 0,-9-4-209 15</inkml:trace>
  <inkml:trace contextRef="#ctx0" brushRef="#br0" timeOffset="248943.7071">26616 10150 1114 0,'0'0'77'0,"0"0"-77"0,110-28-1 15,-71 22 1 1,-5 0 0-16,-2 1 0 0,-4 0 1 16,-6 0-1-16,-7-3-68 15,-7-3-31 1,-8-2-165-16,0-3-415 0</inkml:trace>
  <inkml:trace contextRef="#ctx0" brushRef="#br0" timeOffset="249146.974">26768 9900 1044 0,'0'0'132'15,"0"0"-106"-15,0 0-4 0,0 0 5 16,0 0-25-16,0 0 2 15,-6 84 23 1,6-38-19-16,8 3-2 0,-1-2-5 16,2 1 3-16,-3-4-8 15,0-4-5-15,1-1-74 16,4-7-70-16,1-10-165 16</inkml:trace>
  <inkml:trace contextRef="#ctx0" brushRef="#br0" timeOffset="250033.8203">27494 9932 1025 0,'0'0'96'16,"0"0"-66"-16,0 0 16 15,0 0 7-15,0 0-15 16,-91-50-21-16,53 50-1 15,1 4-11 1,5 14-1-16,11 6-5 16,6-1 1-16,12 2 0 0,3 0-6 15,11-2-11-15,22-3-23 16,10-5-10-16,3-6-26 16,0-9 5-16,-10 0 18 15,-11-12 21-15,-8-13 32 16,-8 0 6-16,-8-2 39 15,-1 2 13-15,0 6 2 0,0 6 1 16,0 9-23-16,0 4-29 16,0 0-9-16,0 7-19 15,3 18 15-15,11 9 1 16,4 6 0-16,-2 4-12 16,1 3-5-16,-8-4 12 15,-8-2 7-15,-1-4-1 16,-7-5 2-16,-17-10-2 15,-8-5 4-15,-3-9-2 16,-4-6 20-16,-4-2 11 16,2 0 2-16,7-12-17 15,9 0-8-15,12-1-8 16,13 1-12-16,14 0-184 16,31-1-398-16</inkml:trace>
  <inkml:trace contextRef="#ctx0" brushRef="#br0" timeOffset="250317.4851">27929 9894 786 0,'0'0'347'16,"0"0"-323"-16,0 0-24 0,0 0 0 15,0 0 3 1,0 0 18-16,36 85-18 0,-36-48 6 15,0 3-7-15,0-3 0 16,-7-4 1-16,3 0-1 16,4-3-2-16,0-4 0 15,1-4 3-15,19-3-3 16,7-5 2-16,7-3 1 16,6-4 1-16,-1-4-4 15,-4-3-42-15,-10-6-62 16,-15-14-52-16,-10-7-134 15</inkml:trace>
  <inkml:trace contextRef="#ctx0" brushRef="#br0" timeOffset="250480.2074">27850 10044 941 0,'0'0'72'15,"0"0"-66"-15,0 0 62 16,0 0 71-16,92 7-71 15,-40-5-55-15,5-2-13 16,1 0-10-16,-7-9-117 16,-6-11-272-16</inkml:trace>
  <inkml:trace contextRef="#ctx0" brushRef="#br0" timeOffset="250767.6429">28221 9801 1018 0,'0'0'111'0,"0"0"-67"16,0 0-37-16,81-29 43 15,-56 29 0-15,-4 0-37 16,0 4-13-16,-6 10-4 16,-9 6-4-16,-6 2 5 15,-3 3-6-15,-21 5 7 16,-3-2 1-16,5-2 2 15,7-4 0-15,10-4-1 16,5-2 0-16,2-4 0 0,21-1 2 16,10-5 7-1,8-3-9-15,1-3-45 0,-2 0-154 16,-8-15-275 0</inkml:trace>
  <inkml:trace contextRef="#ctx0" brushRef="#br0" timeOffset="251051.3472">28572 9622 1061 0,'0'0'76'15,"0"0"-76"-15,0 0 0 16,91 78 36-16,-67-35 22 0,1 11-9 15,-6 4-2-15,-5 1-23 16,-7 3-12-16,-7 5-9 16,0 0-3-1,-10 6 3-15,-13 1 5 0,-4 2-8 16,-4-2 0 0,-3-7-46-16,-8-8-37 0,-6-10-4 15,-8-13-70-15,-12-15-123 16</inkml:trace>
  <inkml:trace contextRef="#ctx0" brushRef="#br0" timeOffset="251802.2755">23868 9780 987 0,'0'0'47'15,"0"0"-43"-15,-85 45-2 16,53-2 41-16,6 7 7 0,4 8-1 15,8 7-22-15,9 3-6 16,5 4 6-16,8 1-15 16,19-2-1-1,10-3-1-15,12-10-7 0,9-9 0 16,8-11-3-16,6-8-103 16,3-14-139-16,-3-10-429 15</inkml:trace>
  <inkml:trace contextRef="#ctx0" brushRef="#br0" timeOffset="253116.7634">29574 10132 871 0,'0'0'101'0,"0"0"-42"16,0 0 38-16,59-94 0 16,-59 69-15-16,0 1-23 15,-6 2-22-15,-17 0-5 16,-8 5-12-16,-14 1-20 16,-10 5 1-16,-5 9-1 15,4 2 0-15,6 5-3 16,10 21 3-16,13 5 0 15,15 7-2-15,12 3-2 16,9 0 3-16,33-3 1 16,10-7-4-16,14-9-6 0,2-7-19 15,-3-13 8-15,-10-2 16 16,-15-6-2-16,-10-18 7 16,-11-9 0-16,-7-6 1 15,-4-10-1-15,-5-2 2 16,-3-4 2-16,0 2-1 15,0 0 4-15,0 6 6 16,0 6-1-16,-2 9 6 16,-4 8-2-16,0 12-4 15,3 5-5-15,2 7-4 16,1 0-3-16,0 0-4 0,-2 21-19 16,2 12 17-1,0 10 5-15,0 5 1 16,0 5 0-16,0-4 0 0,2 0-1 15,8-5 0-15,2-4-42 16,2-8-45-16,4-8-19 16,-1-8-73-16,6-15-183 15</inkml:trace>
  <inkml:trace contextRef="#ctx0" brushRef="#br0" timeOffset="253445.1898">30009 9676 952 0,'0'0'131'15,"0"0"-20"-15,0 0-80 16,0 0 2-16,0 0-17 0,0 0-16 16,28 21-18-16,-13 14 18 15,-2 8 1-15,-1 0-1 16,-3 2 1-16,-3-4-3 15,-1-1 4-15,-1-5-2 16,2-5 0-16,-3-7 0 16,1-5 0-16,2-6 0 0,5-3 1 15,4-5 1-15,1-4-1 16,4 0 7-16,-1 0-8 16,0-8-9-16,-2-8-53 15,-4-3-85-15,-4-1-49 16,-8-5-56-16</inkml:trace>
  <inkml:trace contextRef="#ctx0" brushRef="#br0" timeOffset="253648.2997">29913 9844 836 0,'0'0'65'15,"0"0"-63"-15,0 0 49 0,84 31 81 16,-29-23-53-1,3-3-46-15,0-5 0 16,-6 0-12-16,-6 0-6 0,-10 0-8 16,-7-7-6-16,-11 0-1 15,-10-2-47-15,-8 5-91 16,-4-2-117-16</inkml:trace>
  <inkml:trace contextRef="#ctx0" brushRef="#br0" timeOffset="255484.2388">19729 10079 803 0,'0'0'95'0,"0"0"-57"15,0 0-23-15,0 0 11 0,-81-23 18 16,77 34-39 0,1 15-5-16,3 10 6 0,0 9-4 15,0 6 2-15,0 11-4 16,1 7 2-16,8 4-1 15,1 4-1-15,3-1 0 16,-3 1 1-16,5 1 2 16,2 3-3-16,3-4 1 15,4-1 4-15,-3-3-6 16,-3-5 1-16,-9-4 0 16,-9-5-3-16,0-7 8 15,-13-8-4-15,-13-6-1 16,-4-9-3-16,-5-6 0 0,-10-9-23 15,-6-6-59-15,-7-8-29 16,-2 0-201 0</inkml:trace>
  <inkml:trace contextRef="#ctx0" brushRef="#br0" timeOffset="256417.5888">23534 9605 843 0,'0'0'32'0,"0"0"-10"16,0 0-21-16,-104-34 50 0,78 37-4 16,-1 18-27-1,2 16 7-15,5 11-11 16,2 11 0-16,6 8 5 0,9 5-19 16,3 5 7-16,0 2-9 15,5 0 4-15,5 1 2 16,1-2-5-16,2 1 0 15,-4-1-1-15,-1-7 2 16,-1-8-5-16,-4-10 3 16,-3-6 0-16,0-8 4 15,-7-4-1-15,-10-8-2 0,-7-3 2 16,-4-8-3-16,-6-5-1 16,-8-5-69-16,-4-6-183 15</inkml:trace>
  <inkml:trace contextRef="#ctx0" brushRef="#br0" timeOffset="258883.8225">19252 11818 921 0,'0'0'40'0,"0"0"-32"16,0 0-7-16,0 0 45 16,0 0-2-16,0 0-40 0,-63 3-1 15,52 17 3 1,0 5 5-16,-1 6 6 0,2 0-12 16,-1 1-4-16,2-1 4 15,4-3-3-15,5-2-2 16,0-6 0-16,2-3 0 15,14-3 3-15,5-6-3 16,4-2-5-16,1-4-4 16,-1-2-1-16,-4 0 5 15,0 0-8-15,-3-10 7 16,-6-3 6-16,0-4 0 16,-4-3 1-16,-1-3 17 15,-4 1 20-15,-3-3 17 16,0 1-6-16,-2-1-10 15,-11 1-11-15,-1 6-14 16,-2 1-9-16,1 5-5 16,-3 3-10-16,-3 3-56 0,0 6-76 15,1 0-102-15,1 0-392 16</inkml:trace>
  <inkml:trace contextRef="#ctx0" brushRef="#br0" timeOffset="261222.2532">19310 9804 985 0,'0'0'45'16,"0"0"-37"-16,0 0 7 15,0 0 63-15,0 0-36 16,0 0-37-16,-97-39-5 15,73 43 3-15,0 9-3 16,4 1 0-16,3 2-3 16,8 1 2-16,4 0 1 15,5-1 0-15,0-2-1 16,14-4 0-16,3-2-5 16,3-2 0-16,-1-3-11 15,2-2 10-15,-3-1-3 16,0 0 2-16,-4 0 7 15,-1 2-4-15,-4 4 2 16,0 0 3-16,0 2-6 16,-3 3 3-16,-2-1 3 0,-2 0-2 15,-2-2-1-15,0-1 2 16,-5-3 1-16,-13-1 18 16,-1-1 25-16,-5-2-6 15,-4 0-3-15,-1 0-7 16,1 0-12-16,4-5-15 15,5 3 0-15,1 2-38 16,4 0-105-16,4 0-134 16</inkml:trace>
  <inkml:trace contextRef="#ctx0" brushRef="#br0" timeOffset="266812.2006">23084 11235 962 0,'0'0'96'0,"0"0"-83"0,0 0 6 16,0 0 79-16,0 0-65 16,0 0-33-16,0 0-1 15,114-17 0-15,-81 17 1 16,-5 0-2-16,-10 0 2 16,-9 0-2-16,-8-1-44 15,-1-1-76-15,0 1-51 16,-13-1-239-16</inkml:trace>
  <inkml:trace contextRef="#ctx0" brushRef="#br0" timeOffset="267331.2416">22995 11222 803 0,'0'0'154'15,"0"0"-121"-15,0 0-20 16,0 0 31-16,0 0-10 16,0 0-34-16,-10 9-2 15,0 6 2-15,1 3 0 16,-1-2 1-16,1 1-1 15,2 0 2-15,1-3-2 16,4-3 0-16,2-1-7 16,0-3-21-16,0-2-25 0,8-4 16 15,4-1 37-15,1 0-6 16,-1 0 6-16,0-3 2 16,4-1 1-16,-2 0-1 15,-1 2 2-15,-1 2 7 16,0 0 7-16,-2 0-7 15,1 0-7-15,-4 2-3 16,-2 9 0-16,-2 0-1 0,-3 3 6 16,0 2 20-16,0 2 15 15,-8 0-18 1,-10-2 19-16,-2-4 1 0,-3-3-22 16,-2-4 6-16,-2-5-10 15,-3 0-11-15,0 0-6 16,0-8-5-16,5-6-164 15,7-2-266 1</inkml:trace>
  <inkml:trace contextRef="#ctx0" brushRef="#br0" timeOffset="269831.6014">23092 9238 710 0,'0'0'168'16,"0"0"-93"-16,0 0 11 16,0 0 35-16,0 0-45 15,0 0-33-15,13-45-9 16,-31 37-29-16,-13 2 0 15,-12 1-3-15,-7-1-1 16,-2 6 0-16,5 0-1 0,11 0 1 16,12 0-2-1,14 4 0-15,6 7 1 16,4 2 0-16,2 3 2 16,23 0 1-16,10 3 0 0,4 1 0 15,0-2-2 1,-3-2 1-16,-4 2-3 0,-2-1 1 15,-1 1 0 1,-2 0-1-16,-4 3 1 0,-4-5 0 16,-8 3 1-16,-8-3-1 15,-3 3-3-15,-2-4 1 16,-17 0-3-16,-10-7 4 16,-4 0 0-16,2-5 0 15,3-3 1-15,2 0-1 16,6-3 1-16,6-7 2 0,8-4-2 15,6-4 17 1,0-3-5-16,18-5-5 0,6-1-5 16,1-3 2-1,-1-1 23-15,-4 3-3 0,-4 2 10 16,-7 3 5-16,-4 3-11 16,-5 3-20-16,0-1-8 15,0 3-13-15,-13 2-35 16,-7 2-76-16,-10-1-144 15,-3 4-381-15</inkml:trace>
  <inkml:trace contextRef="#ctx0" brushRef="#br0" timeOffset="273794.2576">30711 3266 889 0,'0'0'33'0,"0"0"-3"0,0 0-15 16,0 0 56-16,-26-78 17 15,16 69-38 1,1 1-23-16,-4 6-22 0,1-1 6 16,-6 3 3-16,-1 0-12 15,-8 13 1-15,-6 10 0 16,-3 12-1-16,-2 7 11 15,5 6-11-15,5 4 3 16,9 8 2-16,9 6 0 16,9 11 6-16,1 8-9 15,5 5-2-15,15 2 11 16,4-3-8-16,3-1 3 0,-1-1-4 16,1-2-1-16,1-4-3 15,1-1 0-15,5-3 0 16,-3 0-3-16,-3-6-3 15,-8 2-4-15,-10-2 6 16,-10-1-13-16,-3-1 11 16,-24-8 3-16,-9-13 3 15,-3-11 0-15,-3-11 0 16,4-9-3-16,0-13-55 16,7-4-190-16,4-8-639 15</inkml:trace>
  <inkml:trace contextRef="#ctx0" brushRef="#br0" timeOffset="275471.3674">29613 3144 844 0,'0'0'0'0,"0"0"0"15,0 0-18-15,0 0 18 16,0 0 0-16,0 0 0 15,0 0-2-15,-12 69 0 16,12-59-79-16,0-4-158 16</inkml:trace>
  <inkml:trace contextRef="#ctx0" brushRef="#br0" timeOffset="275983.4059">31020 2982 263 0,'0'0'833'0,"0"0"-769"0,0 0-64 16,0 0-9-16,0 0-2 15,0 0-10-15,25 35 17 16,-8-4 3-16,-2-2-175 16,1-2-166-16</inkml:trace>
  <inkml:trace contextRef="#ctx0" brushRef="#br0" timeOffset="277113.6199">30292 5378 875 0,'0'0'87'16,"0"0"-85"-16,0 0-2 16,-93-58 43-16,74 49 53 15,7 4-24-15,3 3-37 16,5 2-29-16,-4 0-1 16,-2 0-4-16,-4 0-1 15,1 2 11-15,-3 9-11 16,-1 3 2-16,1 2-2 15,2 2 0-15,2 2-4 16,6 1 4-16,2 0 0 0,4-3 0 16,0 1 2-16,1-5-2 15,13-3 0-15,5-2-2 16,3-5-1-16,4-4-6 16,-2 0 5-16,1 0-5 15,-2-9-3-15,-3-5 12 16,-3-1-1-16,-4-4 2 15,-5-1 7-15,-4 1 7 16,-2-1 1-16,-2 4 10 0,0 5 8 16,0 5 1-1,0 4-11-15,0 2-1 0,0 0-11 16,0 0-12-16,0 0-9 16,1 0 1-16,2 2-12 15,2 10 8 1,3 3 12-16,3 1 0 15,-2-1 0-15,6 2-3 16,-2 0-71-16,5-1-30 0,0-2-126 16,0-7-178-16</inkml:trace>
  <inkml:trace contextRef="#ctx0" brushRef="#br0" timeOffset="278263.6834">30477 2459 884 0,'0'0'56'0,"0"0"-56"16,0 0-1-16,0 0 1 15,0 0-1-15,0 0 3 16,0 48 5-16,0-17 0 16,0 0-4-16,0 1-2 15,0-3 0-15,0-2-1 16,0-3 0-16,0-4 0 0,0-5-6 15,0-7-20-15,0 0-12 16,0-6 15-16,0 0-1 16,0-2 7-16,0 0-2 15,0 0 11-15,0 0 8 16,0-9 0-16,0-2 2 16,1-1 11-16,5 0-2 15,5-1 9-15,2 4-14 16,-1-1-3-16,4 4-1 15,-2 3-2-15,1 0 0 16,1 3 14-16,-3 0-4 16,0 0 9-16,-3 0 5 15,-2 0-14-15,0 0-2 16,-1 4-8-16,-1 8-8 0,-2 1 7 16,-1 4-1-16,-3-4 2 15,0-1-1-15,0-2 4 16,0-3-2-16,-7 1 18 15,-6-3 8-15,-1-2-1 16,-1 1-10-16,-2-2-1 16,-1 0-9-16,-4 2-6 15,-3 1-16-15,-5-3-166 16,0 0-278-16</inkml:trace>
  <inkml:trace contextRef="#ctx0" brushRef="#br0" timeOffset="283715.4283">20596 13010 829 0,'0'0'36'0,"0"0"-33"15,0 0-3-15,0 0 21 16,-82-21 40-16,55 21-31 16,-1 2-29-16,-4 11 10 15,1 3-6-15,-3 1 8 0,2 3 23 16,2 0-31-16,7-2 2 15,6-3 1-15,5 0-7 16,8-4 3-16,4-3-4 16,0 1 1-16,0-1 3 15,18-3-2-15,7-2 1 16,6-1 1-16,5-1-3 16,3-1-2-16,0 2-1 15,1-1-6-15,-4 3 8 16,-3 2-5-16,-5 3 5 15,-6 2-1-15,-5 2-2 16,-10 1 1-16,-5 0-4 16,-2 0 6-16,-11-2-3 15,-15-1 6-15,-7-4 0 0,-3-2 31 16,-3-3 13-16,-1-2 3 16,3 0-17-16,2 0-14 15,5 0-9-15,8 0-8 16,7 0-4-16,10 0-53 15,5 0-178-15,8 0-343 16</inkml:trace>
  <inkml:trace contextRef="#ctx0" brushRef="#br0" timeOffset="284112.456">20946 12783 957 0,'0'0'73'16,"0"0"-73"-16,0 0 0 15,0 0 37-15,85 54 3 0,-47-20-3 16,-2 6-26-16,-8 6-8 16,-6 6 13-16,-11 3-16 15,-8 0 2 1,-3 0 2-16,-9-2 0 0,-23-8-4 15,-13-3 0 1,-7-6-8-16,-7-6-55 0,-4-9-32 16,-3-7-72-16,-2-8-40 15</inkml:trace>
  <inkml:trace contextRef="#ctx0" brushRef="#br0" timeOffset="284547.5329">19775 12803 897 0,'0'0'43'16,"0"0"-32"-16,0 0-9 15,0 0 17-15,-83 32 41 16,65 1-18-16,-2 9-11 15,5 6 16-15,4 8-6 16,3-2-2-16,7 3 8 16,1-1-16-16,0-1-12 15,19-2-13-15,11-5-6 16,7-4 6-16,13-6-6 16,9-10-98-16,8-9-130 15,5-13-434-15</inkml:trace>
  <inkml:trace contextRef="#ctx0" brushRef="#br0" timeOffset="285583.1456">21378 13383 821 0,'0'0'48'16,"0"0"-47"-16,0 0 77 16,0 0 24-16,0 0-56 15,0 0-20-15,-58-13-20 16,50 13-3-16,0 2 4 15,-3 9-3-15,0 0 3 0,-1 2 1 16,0 1-7 0,3 1 13-16,2 1-12 0,1 0 5 15,2-1-5-15,4 0-2 16,0-2 0-16,0 0-2 16,10-3 6-16,5-3 0 15,4-2-2-15,3-2 0 16,1-3-1-16,2 0 2 15,1 0-3-15,-3-4 0 16,-1-6 0-16,-5-3 5 16,-3-1 0-16,-5-1 2 15,-5-2 7-15,-4 0 10 0,0-2 19 16,-1 1-28-16,-13-1-14 16,2 2 5-16,-1 1-6 15,-2 0-5 1,1 3-74-16,0 2-117 15,2 0-312-15</inkml:trace>
  <inkml:trace contextRef="#ctx0" brushRef="#br0" timeOffset="286502.1992">21387 12503 847 0,'0'0'33'15,"0"0"-17"-15,0 0 0 16,0 0 42-16,0 0-16 15,0 0-35-15,-66-22-4 16,54 35-3-16,1 4 4 16,1 0-6-16,3 2 2 0,4 0 0 15,1-4 3-15,1-2-3 16,1-4 2 0,0-3-4-16,0 1-9 0,6-4 9 15,6 0 1 1,1-2-6-16,1-1 6 0,-1 2-8 15,-1 1 3-15,2 2 2 16,-1 2-13-16,-1 3 11 16,-2 2 1-16,-3-2-5 15,-4 4 10-15,-3-3-6 16,0 0 5-16,-6-1 1 16,-11 0 0-16,-2-3 15 15,-3-3 19-15,-1-4-5 0,0 0 20 16,1 0 5-16,2 0-18 15,7 0-23-15,4 0-12 16,6 0-2-16,3 0-9 16,0 0-178-16,16 0-283 15</inkml:trace>
  <inkml:trace contextRef="#ctx0" brushRef="#br0" timeOffset="286968.6803">22040 12781 816 0,'0'0'87'0,"0"0"-65"15,0 0-18 1,0 0 79-16,91-12-26 0,-65 9-30 16,0 2-1-16,-2 0-2 15,-3 1-19-15,-4 0-4 16,-3 0-1-16,-3 0-40 15,-5 0-66-15,-3 5-102 16,-3-2-214-16</inkml:trace>
  <inkml:trace contextRef="#ctx0" brushRef="#br0" timeOffset="287213.1556">22015 12989 860 0,'0'0'179'0,"0"0"-161"15,0 0-8-15,0 0 87 16,0 0-29-16,0 0-45 16,91 15-14-16,-54-13-7 15,-1 0 0-15,-2 0-2 16,-2-2 0-16,-6 4-53 0,-5-4-148 15,-9 0-246-15</inkml:trace>
  <inkml:trace contextRef="#ctx0" brushRef="#br0" timeOffset="293830.3652">22077 13079 740 0,'0'0'152'16,"0"0"-108"-16,0 0-21 16,0 0 70-16,0 0 17 15,0 0-76-15,0 0-19 16,0 0 4-16,-13 0 4 16,13 0 6-16,0 0 4 15,0 0-11-15,0 0 0 16,6 0-1-16,10 0-14 0,8-4-7 15,4-5 4-15,-1 1 0 16,-4 2-1-16,-5 1 2 16,-9 2 4-16,-5 3-8 15,0 0-1-15,-4 0 0 16,2 0-2 0,1 0-1-16,4 0-29 0,3 0-48 15,0 3-38-15,-3 3-117 16,-2-4-207-16</inkml:trace>
  <inkml:trace contextRef="#ctx0" brushRef="#br0" timeOffset="295082.1256">22070 13057 769 0,'0'0'76'0,"0"0"-76"16,0 0 0-16,0 0 3 16,0 0 13-16,0 0-10 15,-43 15-5-15,44-14 1 16,11 3 3-16,1-4-4 15,4 0 3-15,-1 0 9 16,2 0 6-16,2 0 13 16,-1-5 31-16,2-3-17 15,-2-3 20-15,1 4-19 0,-4-2-5 16,0 4 7-16,-2-1-19 16,-4 2-18-16,-5 4-12 15,-2 0 0 1,-3 0-4-16,4 0-63 0,2 0-42 15,3 6-83-15,0-4-292 16</inkml:trace>
  <inkml:trace contextRef="#ctx0" brushRef="#br0" timeOffset="296645.5701">23208 12330 900 0,'0'0'37'0,"0"0"-36"15,-86-25 2-15,53 23-2 16,-2 2 19-16,4 0-2 16,4 0-7-16,5 5-9 15,4 1-1-15,8-1 1 16,5 1-1-16,1-3 8 15,2 3-3-15,1 4 1 16,-3 5 9-16,2 5 11 16,0 4-8-16,1 4-4 0,1 2-8 15,-2 3 8-15,-1 4-6 16,2 0 0-16,-1 6 0 16,1 2-8-16,-2-1 5 15,1 1 0-15,1-1-2 16,-1 1 0-16,1 3 1 15,-1 1 0-15,1 3-5 16,-1-1 0-16,-3 0 4 16,-1 1-4-16,-2 0 3 15,-1 0-4-15,-1-2 5 0,1-1-4 16,3-3 0-16,4-3 2 16,2-3-4-16,2-7 4 15,20-6-1 1,4-5 6-16,7-5-5 0,2-3 6 15,-1-3 0-15,1-2 2 16,-1-1-2-16,2-3-8 16,7-2 0-16,3-3-2 15,6 0-22-15,3 0-95 16,-2-8-104-16,-7-12-332 16</inkml:trace>
  <inkml:trace contextRef="#ctx0" brushRef="#br0" timeOffset="299261.199">23614 12759 723 0,'0'0'117'16,"0"0"-74"-16,0 0 78 15,0 0-21-15,0 0-32 16,0 0-38-16,-9-50-20 0,27 39 0 15,7-3-1-15,4 2-6 16,2 4 1-16,5 4-1 16,1 4-3-16,-4 0-1 15,-6 0 0-15,-8 12-2 16,-13 5 1-16,-6 1-1 16,0 3-1-16,-15 0 3 15,-3-1-10-15,1-5 11 16,6-3-2-16,5-4 1 15,6-3-1-15,0 1-2 16,1-2-3-16,19 1-4 16,4 0-2-16,3 1 11 15,-4 0-10 1,-4 5 8-16,-8-1 2 0,-6 3-4 0,-5 1 6 16,0 1 0-1,-14 2 1-15,-14-1 10 0,-5-2 9 16,-7-1-3-16,0-4 0 15,1-1 1-15,7-3-11 16,7-2 0-16,10-2-6 16,9 0-1-16,6 1-2 15,0-2-56-15,17 0-138 16,11-2-226-16</inkml:trace>
  <inkml:trace contextRef="#ctx0" brushRef="#br0" timeOffset="299861.4054">24567 12741 993 0,'0'0'42'16,"0"0"-33"-16,0 0 35 16,0 0 38-16,-108-75-55 15,75 75-10-15,0 0-17 0,0 0 1 16,3 18 4-16,5 5-4 16,5 5 7-1,6 3-7-15,7 1 0 0,7-1 2 16,0-1-3-16,10-7 0 15,12-5 2-15,5-7 0 16,2-6-2-16,3-5 1 16,2 0-1-1,-1-10 0-15,0-10-7 0,-5-5 7 16,-3-7-2-16,-6-4 3 16,-5-5-1-16,-5-8 2 15,-6-2 0-15,-3-4 3 16,0 4 16-16,-3 6 3 15,-9 5 3-15,-1 7 16 0,-1 8 0 16,3 7-23-16,3 6-3 16,5 8 11-1,2 4-11-15,1 0-11 0,0 0-6 16,0 20-23-16,0 9 18 16,0 11 3-16,0 4 3 15,3 6-2-15,1 4 1 16,-1-1 0-16,1-1 0 15,1-5-10-15,-1-9-76 16,4-5-33-16,3-11-84 16,0-11-158-16</inkml:trace>
  <inkml:trace contextRef="#ctx0" brushRef="#br0" timeOffset="300172.6397">24848 12396 1116 0,'0'0'38'0,"0"0"-38"16,0 0-14-16,0 0 12 16,0 0 2-16,33 91 13 15,-23-50-11-15,-2 3-1 0,-1 0 0 16,-3-2 1-1,1-6-2-15,-2-5 0 0,2-5 0 16,-1-6 6 0,2-5-5-16,0-5 7 0,-2-3-4 15,1-6-4 1,-1-1 1-16,8 0 2 0,3 0-3 16,7-10-90-16,1-6-162 15,-8-7-419-15</inkml:trace>
  <inkml:trace contextRef="#ctx0" brushRef="#br0" timeOffset="300369.323">24794 12616 984 0,'0'0'86'0,"0"0"-82"0,0 0 13 15,97-4 89-15,-49 1-72 16,0 2-26-16,2-1-7 15,-5-1-2-15,-5-3 1 16,-13 5-81-16,-18-4-180 16,-9 0-173-16</inkml:trace>
  <inkml:trace contextRef="#ctx0" brushRef="#br0" timeOffset="301234.2674">23562 12287 840 0,'0'0'101'16,"0"0"-39"-16,0 0-44 15,0 0 34-15,0 0 5 0,-90-6-38 16,68 33-13-16,1 6-5 16,5 7 14-1,7 7-3-15,6 5-5 0,3 8 6 16,1 8 0-16,16 1 1 15,4-1-5-15,4-2-6 16,3 1 5-16,2-1-8 16,0 0 2-16,-5-1-2 15,-7-7 2-15,-9-6-3 16,-6-7 1-16,-3-7-3 16,-3-6 1-16,-10-7 4 15,-5-4-2-15,-3-5 0 16,-3-6 2-16,-1-2-1 15,-2-4-1-15,4-4-22 0,-1 0-62 16,8-10-152-16,9-12-436 16</inkml:trace>
  <inkml:trace contextRef="#ctx0" brushRef="#br0" timeOffset="302324.4815">25570 12561 928 0,'0'0'46'0,"0"0"-46"16,0 0 5-16,0 0 19 16,91 0-3-16,-42 0-18 15,9 0 0-15,6 0 10 16,2 0 11-16,-2-1 5 16,-9 1-5-16,-10 0-24 15,-10 0-5-15,-13 0-57 0,-9 0-69 16,-11-2-30-1,-2-3-313-15</inkml:trace>
  <inkml:trace contextRef="#ctx0" brushRef="#br0" timeOffset="302574.7543">25852 12362 643 0,'0'0'381'15,"0"0"-293"-15,0 0-34 16,0 0 5-16,0 0-23 0,0 0-36 16,-7 19 0-1,11 12 17-15,8 5-11 0,0 7-1 16,-1 3-2-16,-1 4-3 16,-4-2 0-16,-2-3 0 15,-1-6-25-15,0-2-36 16,-1-7-79-16,1-8-90 15,2-8-445-15</inkml:trace>
  <inkml:trace contextRef="#ctx0" brushRef="#br0" timeOffset="303878.2303">26705 12256 963 0,'0'0'72'16,"0"0"-61"-16,0 0 16 15,0 0 49-15,0 0-28 16,0 0-38-16,-10-25-10 16,0 28-8-16,-1 9 6 0,-4 3 2 15,0 5 0 1,2 2 7-16,-2 2-7 0,6 3 4 16,3 0 2-16,4-2-4 15,2 2 8-15,0-2-9 16,9-5 0-16,12-1 2 15,3-5-3-15,6-4-16 16,0-8-9-16,-2-2-20 16,-4 0 6-16,-8-4 32 15,-10-7 7-15,-6-2 6 16,0-1 14-16,-3 3 22 16,-13-1-21-16,-6 2-11 15,1 5 3-15,0 3-8 0,2 2 3 16,4 0-8-1,4 2-4-15,4 11 3 0,7 1-1 16,0 1-35 0,13 1-56-16,14-2-44 0,1-7-128 15</inkml:trace>
  <inkml:trace contextRef="#ctx0" brushRef="#br0" timeOffset="304461.4162">27202 12056 659 0,'0'0'349'16,"0"0"-314"-16,0 0-28 15,0 0 12-15,0 0-2 16,0 0-15-16,16 37 7 16,-8-5 0-16,0 5-2 15,0 0-2-15,-2 0-3 16,-3 0 4-16,2-2 4 15,-2-2-1-15,0-5 2 16,0-2-1-16,2-6-1 16,2-4 4-16,0-6-10 0,4 1 4 15,3-5 3 1,0-2-9-16,2-2 6 0,2-2-4 16,5 0-1-16,2 0-2 15,2 0-13-15,0-10-30 16,-5-3-56-16,-6-2-65 15,-9-3-42-15,-7-1-305 16</inkml:trace>
  <inkml:trace contextRef="#ctx0" brushRef="#br0" timeOffset="304655.4813">27151 12271 419 0,'0'0'618'15,"0"0"-561"-15,0 0-52 0,0 0 46 16,117-18 35-16,-71 18-50 16,-3 0-28-1,-8 0-8-15,-7 0-6 16,-9 0-52-16,-8 0-107 0,-11 0-140 16</inkml:trace>
  <inkml:trace contextRef="#ctx0" brushRef="#br0" timeOffset="305345.2235">26465 11984 939 0,'0'0'69'16,"0"0"-61"-16,0 0 1 15,0 0 39-15,0 0 0 16,0 0-33-16,-55-9-14 16,42 34 0-16,0 9-1 15,0 4 5-15,0 11 5 0,4 3 5 16,-2 5-1-16,7 2-5 15,4 0-4-15,0 4 4 16,9 3-4-16,15 5 0 16,3 3 0-16,1 0-5 15,-3-5 1-15,-4-6-1 16,-4-5 0-16,-10-4 0 16,-7-5 0-16,0-4-6 15,-18-7 2-15,-6-7 1 16,0-6 2-16,2-6 0 15,2-7-7-15,3-5-36 0,-1-7-82 16,0 0-154-16</inkml:trace>
  <inkml:trace contextRef="#ctx0" brushRef="#br0" timeOffset="306190.6471">28033 12239 891 0,'0'0'185'0,"0"0"-149"16,0 0-10-16,0 0 28 16,0 0 0-1,123-8-12-15,-58 7-14 0,7-1-1 16,-10 2-21-16,-9 0-1 16,-12 0-5-16,-14 0-4 15,-10 0-61-15,-11 0-23 16,-6 0-82-16,0 0-117 15</inkml:trace>
  <inkml:trace contextRef="#ctx0" brushRef="#br0" timeOffset="306437.9858">28273 12078 1053 0,'0'0'99'15,"0"0"-99"-15,0 0-2 16,0 0 2-16,0 0 34 16,0 0-8-16,-15 88-17 15,15-46 2-15,5 0-10 16,5 1-1-16,-2-2 1 16,1-4-1-16,-2-5-42 15,-2-4-92-15,-1-12-96 16,-4-5-346-16</inkml:trace>
  <inkml:trace contextRef="#ctx0" brushRef="#br0" timeOffset="308096.2493">29048 11651 938 0,'0'0'47'16,"0"0"-40"-16,0 0 8 16,0 0 40-16,-88 11-14 15,71 16-12-15,-1 12-15 16,9 8-5-16,6 10 2 16,3 8-10-16,0 4 1 15,9 4-2-15,8 0 1 16,1-3 0-16,1-1-1 0,-4-1 0 15,0-1 5 1,-6 1-5-16,-6-1 0 0,-3 1-1 16,0-4 1-16,-11-2 2 15,-5-6-2 1,-2-12 1-16,0-10-1 0,-1-10 3 16,-4-11-3-16,-2-8 0 15,-8-5-4-15,-4 0-22 16,-2-19-129-16,5-12-166 15</inkml:trace>
  <inkml:trace contextRef="#ctx0" brushRef="#br0" timeOffset="308726.2234">29749 11975 871 0,'0'0'46'0,"0"0"4"0,0 0-31 16,-82-42 33-16,55 42 7 16,1 6-26-16,1 19-17 15,4 4-8 1,5 6-5-16,6 1-2 0,8-3-1 16,2-3-1-16,16-7-1 15,13-5-44-15,0-8-7 16,0-9 18-16,-8-1-1 15,-3-2 17-15,-6-16 19 16,-3-4 0-16,-2-3 9 0,-4 0 26 16,-3 3-8-1,0 1 1-15,0 2-13 0,0 6 19 32,0 5-12-32,0 4-10 0,0 4 3 0,0 0-15 15,0 1-12-15,5 16-7 16,1 6 10-16,4 7-3 15,2 1-25 1,-2 2 3-16,1 1 16 0,-5 1 10 16,-2 0 2-16,-2-3 6 15,-2 0-4-15,0-1 4 16,-3-3 1-16,-13-7-1 16,-3-2 7-16,-3-5 7 15,-2-5 20-15,1-6 8 16,-5-3-6-16,1 0-16 15,4-2-11-15,5-9-4 16,12-2-10-16,6-6-104 0,4-2-301 16</inkml:trace>
  <inkml:trace contextRef="#ctx0" brushRef="#br0" timeOffset="309064.844">30065 11896 1115 0,'0'0'30'0,"0"0"-30"16,0 0-10-16,0 0 5 15,0 0 3-15,16 82 4 0,-16-42 0 16,0 1-2-16,0 2 1 15,-10-1 0-15,3-2-1 16,2 0 4-16,5-5-4 16,0-4 2-16,0-5-2 15,16-2 6-15,6-7-6 16,7-6 6-16,6-4 0 16,-1-5-1-16,2-2-5 15,-7-2-37-15,-7-14-56 16,-8-6-111-16,-9-6-270 15</inkml:trace>
  <inkml:trace contextRef="#ctx0" brushRef="#br0" timeOffset="309222.6141">29998 12151 870 0,'0'0'167'16,"0"0"-152"-16,0 0-14 15,100-6 0-15,-60-2-2 16,1-5-20-16,0-5-293 16</inkml:trace>
  <inkml:trace contextRef="#ctx0" brushRef="#br0" timeOffset="309517.1154">30329 11854 596 0,'0'0'555'16,"0"0"-509"-16,0 0-39 16,0 0 15-16,94-23 45 15,-62 23-39-15,-6 6-26 16,-6 7-2-16,-10 7 0 16,-10 1-10-16,0 4 4 15,-24-1 5-15,1 0-6 16,0-4 5-16,10-3 2 15,8-4-2-15,5-2-1 16,0-3 5-16,17-2-2 0,8-4 7 16,6-2-7-16,4 0-5 15,-2-2-76-15,-3-13-107 16,-5-9-173-16</inkml:trace>
  <inkml:trace contextRef="#ctx0" brushRef="#br0" timeOffset="310043.8691">30908 11579 435 0,'0'0'229'16,"0"0"-226"-16,81-32 0 16,-57 22 89-16,-2-1 0 15,-4 4-10-15,-2-2-11 16,-4 3-51-16,-4 3 3 16,-6 1 34-16,-2 0 3 15,0 2-28-15,0 0-31 16,0 0-1-16,0 6-8 0,0 17 0 15,-2 13 8-15,2 8 0 16,0 6-3-16,0 5 2 16,0 1 1-1,-2 9 0-15,2 4 0 16,0 2 4-16,0 8-1 16,0-2-3-16,-1 4 3 0,1 0 3 15,0 2 3-15,0 2 2 16,0 0-5-16,0 3-6 15,0-5 0-15,0-6-2 16,0-9 7-16,0-13-5 16,0-12 4-16,-8-9 0 15,-10-9 13-15,-10-7-16 0,-14-9 6 16,-7-9-7-16,-9 0-2 16,-5-13-100-16,6-14-256 15</inkml:trace>
  <inkml:trace contextRef="#ctx0" brushRef="#br0" timeOffset="311012.5148">31372 12887 910 0,'0'0'94'0,"0"0"-93"16,0 0 3-16,0 0 21 15,0 0 34-15,0 0-45 16,-73 17 5-16,61-5-17 15,3 2 8-15,5-1 0 16,4-1-9-16,0 2 2 16,5 0 2-16,12 2-1 15,2-1 8-15,4-2-5 16,-2 3 2-16,0-1 5 16,1 2-6-16,1 3 5 15,2 0 5-15,-1 1-9 16,-4-2 9-16,-6 0-6 15,-6-4-3-15,-8-1-2 16,0-3-6-16,-5-2 6 0,-20-4 0 16,-7-3-4-16,-8-2-3 15,-8 0-9-15,3-18-116 16,0-10-234-16</inkml:trace>
  <inkml:trace contextRef="#ctx0" brushRef="#br0" timeOffset="311188.0636">31433 12828 1012 0,'0'0'106'16,"93"-13"-94"-16,-50 7-7 16,-5-3-5-16,-9-7-39 15,-5-9-186-15,-10-11-434 16</inkml:trace>
  <inkml:trace contextRef="#ctx0" brushRef="#br0" timeOffset="312025.7718">31714 11225 814 0,'0'0'30'0,"0"0"-30"15,0 0 0-15,0 0 40 16,0 0-3-16,0 0-37 15,-33-22-4-15,-9 28 4 0,3 6-2 16,4 4 2-16,5 0 0 16,12 1-2-16,9 2 6 15,9-1-4-15,0-1 0 16,18 3 2-16,11-2 5 16,9 2-6-16,2-1-1 15,1 1 3 1,-4 4-1-16,-6 3-2 0,-10 0 0 15,-11 0-1-15,-8 0-1 16,-2-7 1-16,-13-3 1 16,-16-6 5-16,-6-4-2 0,0-7 14 15,4 0 12 1,9 0 2-16,5-3 20 16,8-7 2-16,3-4 3 15,6-5 3-15,0-4-32 0,0-6 2 16,18-2-15-16,1-3-3 15,-2-1 27-15,-1 3-24 16,-8-3 11-16,-7-1-4 16,-1 1-17-16,-4 2-6 15,-16 3 2-15,-2 8-17 16,1 7-50-16,-1 9-81 16,1 6-208-16</inkml:trace>
  <inkml:trace contextRef="#ctx0" brushRef="#br0" timeOffset="313895.3716">21864 14931 638 0,'0'0'572'0,"0"0"-512"0,0 0-49 15,0 0 31-15,0 0 30 16,0 0-15-16,112-15-37 15,-60 11-17-15,5 0-3 16,-4 4 1-16,-6 0-2 16,-6 0-1-16,-12 3-86 15,-11 7-60-15,-12 0-100 16,-6-4-240-16</inkml:trace>
  <inkml:trace contextRef="#ctx0" brushRef="#br0" timeOffset="314069.22">21886 15110 1044 0,'0'0'83'0,"0"0"-82"16,106 11 54-16,-52-11 21 16,3 0 1-16,-6 0-61 15,-1 3-16-15,-2 2-5 16,-9-3-142-16,-8-2-203 15</inkml:trace>
  <inkml:trace contextRef="#ctx0" brushRef="#br0" timeOffset="319392.2455">20002 15065 891 0,'0'0'103'16,"0"0"-58"-16,0 0-28 16,0 0 87-16,0 0-17 15,0 0-48-15,0 0-16 16,-34-60-16-16,13 60 3 15,-6 0-10-15,-3 4 4 16,-1 12-4-16,1 2 0 16,2 4 0-16,2 0-1 15,8 1 1-15,3 0 0 16,8-2 0-16,4-3 0 16,3-3-1-16,0 0 2 15,0-5-1-15,12-2 0 16,15-2-4-16,6-2-1 15,6-2-17-15,2-2-7 16,-2 1 14-16,-3 2 0 0,-6 1 12 16,-7-1-2-16,-4 6 5 15,-8 1-2-15,-6 1-10 16,-5 2-7-16,0 0 18 16,-18 0-1-16,-3-1 2 15,-6 0 3-15,-1-2-3 16,1-4 15-16,2 0 12 15,5-3 1-15,1-2 4 16,4-1-10-16,4 0-10 16,4 0-5-16,4 0-5 0,3 0-4 15,0 0-33-15,7-4-122 16,14-10-236 0</inkml:trace>
  <inkml:trace contextRef="#ctx0" brushRef="#br0" timeOffset="319706.6726">20238 15166 943 0,'0'0'154'0,"0"0"-154"0,0 0-2 16,0 0 2-16,0 0 42 16,92 11-2-16,-38-4-19 15,-2-2-11-15,-9-1 23 16,-7-3-10-16,-12 1-4 16,-10-2-13-16,-7 0-3 15,-6 0-6-15,-1 0-6 16,0 0-43-16,0 0-61 15,0 0-146-15,0-7-290 16</inkml:trace>
  <inkml:trace contextRef="#ctx0" brushRef="#br0" timeOffset="320182.6891">20943 15039 861 0,'0'0'79'16,"0"0"-36"-16,0 0-34 15,0 0 47-15,0 0 15 16,0 0-43-16,-40-18-27 15,27 18-1-15,-4 8 6 16,-4 4 1-16,2 6 12 0,1 0-7 16,3 3 0-16,6 2 8 15,6-1-16-15,3-2-3 16,2 0 2-16,17-4 0 16,9-3 0-16,5-5-3 15,3-4 3-15,1-4-3 16,-1 0 1-16,-6-4-1 15,-3-12 4-15,-8-4-3 16,-10-2 16-16,-7-3 10 16,-2 0 1-16,-2 1-5 0,-17 4-8 15,-1-1-9-15,0 7-6 16,2 2-2-16,6 5-5 16,3 7-41-1,4 0-55-15,1 0-92 16,4 5-164-16</inkml:trace>
  <inkml:trace contextRef="#ctx0" brushRef="#br0" timeOffset="320591.9273">21260 14774 854 0,'0'0'119'0,"0"0"-113"16,0 0 0-16,83 38 44 16,-50-7 47-16,3 6-38 15,4 4-13-15,-4 6-31 0,-5-3 5 16,-6 2-6-16,-9 4-13 16,-12 1 9-16,-4 2-8 15,-16 0-2-15,-23-2-21 16,-10-8-44-16,-10-5-43 15,-3-11-62-15,-1-10-63 16,-1-8-285-16</inkml:trace>
  <inkml:trace contextRef="#ctx0" brushRef="#br0" timeOffset="321125.7909">19557 14893 800 0,'0'0'68'16,"0"0"-62"-16,0 0-5 15,0 0 23-15,0 0 78 16,-91 109-30-16,79-60-15 16,1 4-3-16,3 2-3 15,1 2-19-15,3 2 16 0,3-4-19 16,1-4-11-1,0-2-8-15,17-4-5 0,8-2-5 16,11-7 0 0,7-7-33-16,8-10-87 0,12-12-134 15,4-7-337 1</inkml:trace>
  <inkml:trace contextRef="#ctx0" brushRef="#br0" timeOffset="324015.3945">18090 13116 328 0,'0'0'206'0,"-60"124"-74"0,37-46-18 16,5 9-15-16,11 16-24 16,7 5-26-16,0 4-31 15,18 1-14-15,16-2 3 16,9-5-7-16,12-5 2 15,7-7-2-15,-3-8 3 16,-8-9-3-16,-11-7 0 16,-18-8 0-16,-11-5-2 15,-11-4 4-15,0-4-2 16,-13 0 0-16,-4 0 0 16,4-2 6-16,6-1-6 15,7-3 1-15,0-4 2 16,10 2 0-16,15-1-3 15,7 3 0-15,-1 5 2 16,-1 2-2-16,-6 0 0 0,-7-6-9 16,-6-4-1-16,-8-3-3 15,-3-3 12-15,0-3-1 16,-15 2 2-16,-3 0 8 16,2-3 8-16,7 0 2 15,7-1-5-15,2 3-9 16,10 1 0-16,16 5-4 15,6 0-6-15,2 4-8 16,-1 5-42-16,-6 1-41 16,-7 2 46-16,-6 2 24 15,-7-2 27-15,-7 0 0 16,0-5 25-16,-3-1 32 0,-12 2 28 16,2-3-25-1,0 3-20-15,7 3-4 16,4 2-10-16,2 4-12 15,2 3-12-15,14 3 5 0,2 2-4 16,6 1-6-16,1-1-7 16,2-4-73-16,-3-4 1 15,-3-8-42-15,-9-11 5 16,-7-13-267-16</inkml:trace>
  <inkml:trace contextRef="#ctx0" brushRef="#br0" timeOffset="328307.4256">23572 14689 659 0,'0'0'239'0,"0"0"-154"15,0 0-46-15,0 0 58 16,0 0-2-16,0 0-28 16,0 0-19-16,-31-50-18 15,31 43 1-15,10-1-24 16,5 2 3-16,8 2-2 16,0 2-7-16,7 2 2 0,0 0-3 15,0 3 0-15,-7 9-3 16,-6 1-7-16,-8 1 4 15,-6 3 2-15,-3-1-10 16,0-1 11-16,-9 1-9 16,-3-2 9-16,-1-3 3 15,4 0-10-15,6-1 5 16,3 0-3-16,0 2-13 16,0-1 4-16,11 3-1 15,6 4 6-15,1 2 6 16,0 3-13-16,-4 1 9 15,-6-2 1-15,-6-1 4 16,-2-2 2-16,-9-3 3 0,-19-3 0 16,-11-3 15-16,-9-5 9 15,-7-5 2-15,1 0-5 16,6 0-13-16,7-9 8 16,14 0-16-16,13-3-1 15,14 1-87-15,0-5-228 16</inkml:trace>
  <inkml:trace contextRef="#ctx0" brushRef="#br0" timeOffset="331207.5598">24420 14447 922 0,'0'0'109'15,"0"0"-59"-15,0 0 9 16,0 0 34-16,0 0-35 15,0 0-40-15,6-13-18 16,-2 22-19-16,1 9 19 16,3 4 1-16,-3 4-1 15,-4 1 5-15,-1 2-5 0,0-1 0 16,0 1 0-16,-1 1 2 16,-4-3-2-16,4-2 0 15,1 0 0-15,0 0 1 16,7 0-1-16,9-3 0 15,1-1 0 1,3-3 6-16,-5-2-10 0,-1-6 4 16,-3-2 0-16,-2-3 2 15,-1-2-2-15,3-3 0 16,0 0-1-16,4 0-22 16,1 0 6-16,0-2-19 15,3-10-15-15,-5 0-42 16,-5-4-68-16,-6 1-30 15,-3-3-181-15</inkml:trace>
  <inkml:trace contextRef="#ctx0" brushRef="#br0" timeOffset="331367.9779">24317 14691 881 0,'0'0'170'16,"0"0"-138"-16,0 0-31 15,0 0 27-15,0 0 41 16,88-4-55-16,-44 2-13 16,0 1-1-16,-1-4-90 0,-4-6-187 15</inkml:trace>
  <inkml:trace contextRef="#ctx0" brushRef="#br0" timeOffset="331690.3291">24766 14335 1012 0,'0'0'49'0,"0"0"-49"16,0 0 3-16,0 0 6 0,94 87 56 15,-58-44-41-15,-1 4-15 16,-6 2 6-16,-7 2-14 16,-9-1 1-1,-11 3-2-15,-2-2 2 0,-13-1 0 16,-16-2-2 0,-6-7-45-16,-6-7-34 0,-5-8-21 15,0-9 4 1,0-9-66-16,2-8-184 0</inkml:trace>
  <inkml:trace contextRef="#ctx0" brushRef="#br0" timeOffset="332107.0056">24199 14393 788 0,'0'0'75'0,"0"0"-66"16,0 0-3-16,0 0 23 16,0 0 66-16,0 0-52 0,-82 112 9 15,71-65-4-15,1 0-9 16,3 2 4-16,-1-2-29 16,5-1 15-16,3 3 2 15,0-2-17-15,17 2 11 16,12-6-25-16,6-4 7 15,8-9-7-15,0-9-77 16,3-6-48-16,-2-10-143 16,-4-5-300-16</inkml:trace>
  <inkml:trace contextRef="#ctx0" brushRef="#br0" timeOffset="332915.7668">24400 14520 757 0,'0'0'56'0,"0"0"-25"15,0 0 47-15,0 0 20 16,0 0-53-16,0 0-29 16,9-5-11-16,-4 5 7 15,-1 0-3-15,-1 0 14 16,-1 0-11-16,-1 1-11 16,-1 10 20-16,0 1-3 15,0 1-9-15,0 1-3 16,0 3-4-16,0 2-1 0,2 1 1 15,-1 2 0 1,1-1 0-16,-1 3-1 16,-1-4-1-16,0 3 0 15,0-1 1-15,0 1-1 0,0 1 0 16,0-2 1-16,0-1-2 16,0-2 1-16,6 0 0 15,4-5 0-15,3-2 3 16,-2-2-3-16,1-6 0 15,0-1 2-15,2-1 2 16,-4-2-1-16,-1 0-1 16,1 0 2-16,-2 0-4 0,0 0 0 15,-2 0-2-15,-1 0-9 16,-5-2-16 0,0-1-59-16,0-3-69 15,0-1-81-15</inkml:trace>
  <inkml:trace contextRef="#ctx0" brushRef="#br0" timeOffset="333413.0506">24285 14714 719 0,'0'0'173'0,"0"0"-140"15,0 0-11-15,0 0 99 16,0 0-31-16,0 0-60 16,24 0-30-16,6-3 2 15,5-1-1-15,2 1-1 16,-5 0-2-16,-6-1-67 16,-10 0-130-16,-8 0-190 15</inkml:trace>
  <inkml:trace contextRef="#ctx0" brushRef="#br0" timeOffset="336946.3323">25282 14689 994 0,'0'0'78'15,"0"0"-69"-15,0 0-7 16,89-14 10-16,-36 14 40 16,4 0-47-16,4 0 1 15,1 0-6-15,0 0 4 16,-12 0-6-16,-8 0 2 16,-12 0 0-16,-11-3-7 15,-8-4-26-15,-7 0-50 16,-4-4-77-16,0-2-185 15</inkml:trace>
  <inkml:trace contextRef="#ctx0" brushRef="#br0" timeOffset="337190.679">25561 14503 526 0,'0'0'466'16,"0"0"-410"-16,0 0-17 15,0 0 54-15,0 0-54 16,0 0-25-16,-12 6-9 16,12 17 11-16,0 4 19 15,0 5-15-15,3-1-2 16,4 2-18-16,-2 1 5 16,0-5-2-16,-2 5-3 15,-2-3-83-15,1-5-78 0,-2-5-186 16</inkml:trace>
  <inkml:trace contextRef="#ctx0" brushRef="#br0" timeOffset="338959.3442">26559 14320 1134 0,'0'0'97'15,"0"0"-70"-15,0 0-22 16,0 0 24-16,0 0 15 16,0 0-17-16,-33-34-27 15,15 37 1-15,-5 10 2 16,-3 7-3-16,1 5 7 0,1 5-1 15,1 1-3-15,6 1 9 16,3 0-10-16,7 2 0 16,2-3 4-16,5 1-3 15,0-4-1-15,5 1-2 16,11-5 0-16,8-3-4 16,1-5-21-16,4-6-19 15,-4-3-2-15,1-6 5 16,-4-1 12-16,-7 0 17 15,-6 0 12-15,-5-4 0 16,-4-6 0-16,0-2 21 16,-3-2 16-16,-15 1-14 15,-1 2-8-15,-5 2 0 16,0 1-2-16,2 6 7 16,5 2-18-16,4 0-2 0,6 0 0 15,4 0-5 1,-1 0-9-16,4 8-78 0,0-1-9 15,7-3-124-15,9-4-258 16</inkml:trace>
  <inkml:trace contextRef="#ctx0" brushRef="#br0" timeOffset="341442.4557">27050 14251 932 0,'0'0'97'0,"0"0"-83"16,0 0-6-16,0 0 62 15,0 0 13-15,0 0-53 16,0 0-28-16,2-23-2 15,-1 23-11-15,2 11 10 16,-2 3-2-16,-1 5 3 16,0 6 1-16,0 2 3 15,0 1-4-15,0 3 0 16,-4 2 1-16,0-2-1 16,1 1 0-16,1-2 1 0,1-2-3 15,1-4 2-15,0-2 0 16,0-6 0-16,0 0 3 15,7-5-5-15,3-1 3 16,-2-2-1-16,1-4 2 16,3 2 1-16,-2-5-3 15,2 2 0-15,1-1-2 16,0-2-1-16,0 0-14 16,-1 0-5-16,-2 0-13 15,2-5-36-15,-1-2 3 16,-2-4-57-16,-2-4-103 15</inkml:trace>
  <inkml:trace contextRef="#ctx0" brushRef="#br0" timeOffset="341668.1212">26864 14403 1032 0,'0'0'67'0,"0"0"-57"16,0 0 4-16,0 0 43 15,0 0-38-15,0 0-13 16,102-30-6-16,-67 29-51 16,-4-3-100-16,-6-6-136 15</inkml:trace>
  <inkml:trace contextRef="#ctx0" brushRef="#br0" timeOffset="342206.0876">27331 13927 829 0,'0'0'62'15,"0"0"14"1,0 0-18-16,0 0-5 0,0 0 6 15,0 0-25-15,96-42-34 16,-64 51 0-16,-7 6 0 16,-5 6-3-16,-8 1 0 15,-8 1 3-15,-4 1 0 16,-2 0-4-16,-19 2 4 16,-7-1-3-16,-5-1 2 0,2-1 2 15,4-4 2 1,8-3-3-16,7-3 0 0,4-5-1 15,7-1 6-15,1-2-3 16,0 2 8-16,7-1-1 16,17 4 21-16,9-1-8 15,4-2-7-15,1-1 4 16,-1-1-16-16,-4-3 2 16,-5 1-5-16,-5-1-1 15,-6-1 0-15,-5 4-61 16,-3-1-86-16,-3 2-109 15,-3-2-299-15</inkml:trace>
  <inkml:trace contextRef="#ctx0" brushRef="#br0" timeOffset="342873.1752">26917 14393 671 0,'0'0'63'0,"0"0"-57"0,0 0 47 16,0 0 31-16,0 0-20 16,0 0-2-16,-22 0-39 15,22 0 17-15,3 1 31 16,12 1-24-16,3-1 5 16,7 0-27-16,8 1 6 0,5 0 6 15,3-1-30 1,-4 0 3-16,-2 3-10 0,-6-1-2 15,-5 2-5-15,-6 0-41 16,-4 0-47 0,-4 0-65-16,-4-2-136 0</inkml:trace>
  <inkml:trace contextRef="#ctx0" brushRef="#br0" timeOffset="343253.8038">26834 14935 1021 0,'0'0'114'0,"0"0"-112"0,0 0 6 16,0 0 52-1,0 0 21-15,0 0-25 0,128 19-37 16,-61-17 17-1,0 0-26-15,-7-1-1 16,-11 2-9-16,-6 1-1 16,-8 1-47-16,-7-4-56 0,-7 3-54 15,-9-3-112-15,-11 1-502 16</inkml:trace>
  <inkml:trace contextRef="#ctx0" brushRef="#br0" timeOffset="343831.1556">27030 15296 1013 0,'0'0'197'16,"0"0"-169"-16,0 0-14 16,0 0 72-16,0 0-3 0,80-30-53 15,-50 29-14 1,-1 1-15-16,-3 0 5 0,-7 0-6 15,-7 8-2-15,-4 4 0 16,-7 3-6-16,-1 3-14 16,0 1 9-16,-3 3-8 15,-11 0 6-15,-2-1 11 16,-2-1-9-16,-3-2 13 16,-1 0-7-16,-3-2 6 15,2-3-1-15,2-1 3 16,6-3-1-16,7-4 0 15,3 1-1-15,5-2 0 16,0 0 1-16,0-1 0 16,0 0 4-16,6 1-2 15,10 0 14-15,8-1 12 0,7-1-16 16,7-2 2 0,10 0-14-16,8 0 0 0,6 0-1 15,2-7-2-15,-3-2-51 16,-6 0-74-16,-9-4-140 15,-7-2-254-15</inkml:trace>
  <inkml:trace contextRef="#ctx0" brushRef="#br0" timeOffset="346924.4204">30823 3942 1189 0,'0'0'107'0,"0"0"-84"15,0 0-12-15,0 0 44 16,0 0 16-16,0 0-45 16,33-25-19-16,-8 28-7 15,5 11-6-15,0 7 6 16,-6 3-1-16,-5 6-7 16,-8 2 8-16,-10 4-11 0,-1 1-15 15,-1 0 8-15,-16-3-5 16,-2-3 12-16,2-7 1 15,0-5 6-15,3-5 2 16,4-9 0-16,4-1 2 16,6-4-1-16,0 0 6 15,0 0-2-15,0 0 0 16,7 0-3-16,16-12-24 16,3-5-19-16,3-2 18 15,-4-4 21-15,-4-2-5 16,-2-1 9-16,-2-2-1 15,-5 0 3-15,-2 3 9 16,-3 1 1-16,-2 3 4 16,-2 1 19-16,-3 4-20 15,0 4 2-15,0 2 4 16,0 3-18-16,0 3 17 16,0 2-14-16,0 2-6 0,0 0 0 15,0 0-14-15,0 15-7 16,0 5 20-16,0 6-1 15,3 4 0-15,6 0 3 16,0-2-1-16,3-3 1 16,0-3 1-16,3-3-2 15,0-2 0-15,3-5-36 16,1-2-66-16,5-6-49 16,-2-4-127-16,-3 0-519 0</inkml:trace>
  <inkml:trace contextRef="#ctx0" brushRef="#br0" timeOffset="347455.3881">31284 3664 930 0,'0'0'141'16,"0"0"-111"-16,0 0-24 0,0 0 48 15,0 0 9-15,0 0-44 16,-2-4-19-16,4 21-6 16,7 7-1-1,-1 6 6-15,-1-4-1 0,-4 1 2 16,-3-9-5-16,0-4 3 15,0-7-7-15,0-2 7 16,0-4-10-16,0-1 12 16,0 0 2-16,0 0-1 15,0-3 11-15,0-10-10 16,0-4-2-16,0 0 8 16,0-3-5-16,1 0 1 0,7 2-4 15,1 1 1-15,1 4 8 16,-1 4 3-16,0 4-2 15,-1 2 9-15,0 3-18 16,0 0 4-16,1 0-5 16,3 0 2-16,1 11 0 15,5 6 4-15,-3 2 0 16,0 2 2-16,-4 0-6 16,-5 0-2-16,-3-4 0 15,-3 2-5-15,0 0-14 16,0-1-54-16,-2 0-80 15,-1-5-124-15</inkml:trace>
  <inkml:trace contextRef="#ctx0" brushRef="#br0" timeOffset="348130.3386">32018 4063 485 0,'0'0'444'0,"0"0"-355"15,0 0-75-15,0 0 33 0,-34-72 44 16,10 60-54-16,-3 2-7 16,-1 6-23-16,-4 2-7 15,3 2 1-15,2 2 0 16,2 14-1-16,5 6 0 16,5 3 0-16,5 4 5 15,5-2-4-15,5-2 0 16,0-6 2-16,11-1 2 15,11-5-5-15,6-6 7 16,7-3-5-16,-3-4 9 16,0 0-10-16,-6-9 0 0,-6-11 7 15,-1-3-7 1,-5-6-1-16,-1-6 3 0,-2-5 0 16,-4-1 6-16,0-3-1 15,-3 3-5-15,-4-1 0 16,0 0 3-1,0 5-4-15,0 8 17 0,-2 8-7 16,-3 8 15-16,1 7-15 16,3 3-7-16,1 3-2 15,0 0-3-15,0 0-3 16,0 12-15-16,0 16 3 16,0 7 15-16,0 9 1 15,0-1 0-15,0 2-2 16,4-1 5-16,0-2-4 0,-2-4 0 15,0-4-1-15,-1-5-4 16,2-4-51-16,2-3-51 16,2-8-44-1,2-7-72-15,3-7-267 0</inkml:trace>
  <inkml:trace contextRef="#ctx0" brushRef="#br0" timeOffset="349271.8626">32272 3904 946 0,'0'0'122'0,"0"0"-117"15,0 0-4 1,0 0 53-16,0 0 7 0,0 0-42 15,70-19-18-15,-51 30-1 16,-2 5 0-16,-4-1-2 16,-5 3 2-16,-5 0-3 15,-3 3-1-15,0-2 4 16,-8 1 0-16,-8-2-2 16,2-4 0-16,0-2 2 15,3-2 0-15,5-5-2 16,3 0 4-16,1-4-2 15,2-1 8-15,0 0-7 16,0 0 7-16,0 0-8 16,9-6-1-16,5-5-8 15,2 1-1-15,-2-3 3 16,1-3-8-16,-2 0-1 0,2-2 14 16,-5-1 2-16,4-1 0 15,-5-1 2-15,-2 1-1 16,-2 0 1-16,-2 4 11 15,-3 0-6-15,0 3 6 16,0 2-4-16,0 4-4 16,0 3 15-16,-3 2-18 15,0 2 5-15,1 0-7 16,-2 0-8-16,-2 10 4 16,0 11-2-16,-1 4 6 15,5 2 11-15,2-2-4 16,0-1 5-16,0-1 9 0,10-4-13 15,1-1 9 1,2-1-10-16,4-4-6 0,-2-1 8 16,2-4-9-16,3-1-66 15,-4-6-75-15,-4-1-151 16</inkml:trace>
  <inkml:trace contextRef="#ctx0" brushRef="#br0" timeOffset="350054.1523">30468 5947 1112 0,'0'0'204'0,"0"0"-183"16,0 0-14-16,0 0 55 16,0 0-13-16,0 0-22 0,131-4-13 15,-68 4-6-15,2 6 1 16,-5 5-9-16,-10 1-28 16,-7 0-64-16,-15 0-65 15,-13-1-94-15,-13-2-324 16</inkml:trace>
  <inkml:trace contextRef="#ctx0" brushRef="#br0" timeOffset="350226.1943">30526 6123 902 0,'0'0'225'16,"0"0"-214"-16,0 0 11 15,0 0 33-15,0 0 27 16,127 18-41-16,-69-17-41 15,5-1-11-15,-2 0-145 16,-3-4-276-16</inkml:trace>
  <inkml:trace contextRef="#ctx0" brushRef="#br0" timeOffset="351004.3258">31594 5789 1158 0,'0'0'63'0,"0"0"-52"16,0 0-4-16,88-39 67 16,-59 39 8-16,0 0-63 15,0 13-9-15,-6 6-10 16,-7 4-8-16,-10 0 7 16,-6 2-8-16,0 2-11 15,-11 0 15-15,-10 0-7 16,-2-4 11-16,3-2-2 15,4-8 2-15,5-1 1 16,8-6 0-16,3-4-4 16,0-2 3-16,11 0-5 15,12 0 0-15,6-1-11 0,-1-12-28 16,-1-6 0-16,0-6 24 16,-5-3 8-16,-1-6 12 15,-6-3-8-15,-2-1 9 16,-5 4 1-16,-2 5 4 15,-6 4 18-15,0 4 4 16,0 6 2-16,0 5 12 16,-4 5-2-16,1 1-1 0,3 4-5 15,0 0-30 1,0 0 7-16,0 0-10 0,0 6-15 16,0 12-1-1,0 4 16-15,0 4 15 0,0-3-9 16,0 1-4-16,4-2 6 15,5-4-7 1,0-3-1-16,1-2 0 0,1-5-21 16,4-4-65-16,1-4-51 15,1 0-148-15,-4-9-292 16</inkml:trace>
  <inkml:trace contextRef="#ctx0" brushRef="#br0" timeOffset="351591.2073">32094 5332 1061 0,'0'0'70'16,"0"0"-66"-16,0 0-1 15,0 0 4-15,0 0 1 16,0 0-8-16,20 33-1 16,-16-9 0-16,1 0 2 15,-4-1-3-15,-1 0 2 16,0-3 0-16,0-4 2 16,0-4-2-16,0-5 0 0,0-3-2 15,0-2 1-15,0-2-2 16,0 0 0-16,0 0 3 15,0 0 3-15,0-9-3 16,2-2-6-16,2-1 6 16,1-1 0-16,0-1-1 15,0 0 2-15,1-1-1 16,0 3 12-16,2 2-11 16,-1 3 12-16,-1 2 4 15,0 3-15-15,0 2 8 0,1 0-9 16,5 0 0-1,0 0 5-15,3 10-2 16,-2 1-2-16,-3 1 9 16,-3 1-3-16,-6 0 9 0,1-1-10 15,-2 2 2-15,0 0 7 16,0-3-14-16,0 0 5 16,0 0-4-16,0-3 0 15,0 1 4-15,1 0-4 16,2-2-3-16,2-1-33 15,2 2-47-15,8-4-77 16,5-4-166-16</inkml:trace>
  <inkml:trace contextRef="#ctx0" brushRef="#br0" timeOffset="351879.153">32493 5467 991 0,'0'0'80'0,"0"0"-76"16,0 0 1-16,0 0 80 15,0 0-39-15,103 40-20 16,-78-30-19-16,-4-2-7 0,-6-3-1 15,-2-3-8-15,-7 1-71 16,-1-3-83-16,-5 0-36 16,0-1-205-16</inkml:trace>
  <inkml:trace contextRef="#ctx0" brushRef="#br0" timeOffset="352139.1339">32563 5414 786 0,'0'0'130'0,"0"0"-130"0,0 0 3 16,0 0 13-16,0 0 55 15,0 0-7-15,0 50-18 16,0-32-10-16,4 2-6 15,-1 1-17-15,-2 0-3 16,-1 2-9-16,0-2 3 16,0 0-4-16,0 0-15 15,0-5-79-15,2-5-68 16,3-8-105-16</inkml:trace>
  <inkml:trace contextRef="#ctx0" brushRef="#br0" timeOffset="352435.0632">32819 5360 878 0,'0'0'135'0,"0"0"-123"16,0 0-9-16,0 0-3 0,0 0 18 15,0 0 26-15,0 74-7 16,0-42-27-16,0 4-7 16,5-2 3-16,-2 5-6 15,-3-3-96-15,0-1-154 16,0-6-447-1</inkml:trace>
  <inkml:trace contextRef="#ctx0" brushRef="#br0" timeOffset="353187.3785">31454 6247 1013 0,'0'0'51'15,"0"0"-46"-15,0 0 56 16,0 0 38-16,0 0-56 16,0 0-38-16,81 3-4 15,-32-3 13-15,9 0 5 16,11 0-1-16,10 0-3 15,10 0-12-15,7 0 4 16,8 0-7-16,-1 0 2 16,0-2-4-16,-2-5 2 15,-10-2 0-15,-11 1-2 0,-18 1 6 16,-14 0-4-16,-14-1 0 16,-11 0-23-16,-11 3-48 15,-8 0-52-15,-4-3-123 16,0 1-349-16</inkml:trace>
  <inkml:trace contextRef="#ctx0" brushRef="#br0" timeOffset="354453.759">31563 6628 1154 0,'0'0'105'0,"0"0"-103"0,0 0 15 15,0 0 25-15,0 0-31 16,0 0-11-16,2 35-1 15,1-8 1-15,0 4 1 16,-2 1-1-16,-1-1 0 16,0-2-1-16,0-4-4 15,0-4-25-15,0-5-12 16,0-6-4-16,0-5 5 16,0-3-30-16,3-2 33 15,6 0 15-15,1-7-10 16,4-9-58-16,4-3 69 15,-2 0 22-15,2 1 0 16,0-3 1-16,-3 3-1 16,0 3 20-16,-6 0 40 15,-2 7 8-15,-2 1-12 16,1 5-3-16,-1 0-23 16,3 2-24-16,1 0 1 0,4 0-7 15,1 0 0-15,2 10 1 16,-4-2 1-16,-3 2 8 15,0 1 17-15,-5-1-12 16,0 0 6-16,-3 2 2 16,-1-1-12-16,0 1 2 15,0 1-8-15,0 0-1 16,0 1-2-16,0-6 2 0,0 4-4 16,0-3 0-1,0-1-13-15,5 0-42 16,2 2-35-16,8-5-108 15,5-2-181-15</inkml:trace>
  <inkml:trace contextRef="#ctx0" brushRef="#br0" timeOffset="354700.1553">32078 6813 1003 0,'0'0'146'0,"0"0"-146"0,0 0 4 15,0 0 10 1,94 0 23-16,-60 4-21 0,0 1-16 16,1 0 0-16,-5-1-4 15,-8-3-18-15,-5-1-90 16,-10 0-68-16,-7 0 7 15,0-3-174 1</inkml:trace>
  <inkml:trace contextRef="#ctx0" brushRef="#br0" timeOffset="354962.3639">32233 6717 201 0,'0'0'746'15,"0"0"-648"-15,0 0-87 16,0 0 49-16,0 0 11 16,0 0-41-16,0 0-19 15,-7 26-9-15,7-6 18 16,0 3-13-16,0 0 3 16,0-3 2-16,4 1-9 15,0-1-2-15,2-2-1 16,0-2-2-16,2-4-33 15,1-3-63-15,0-3-115 16,3-6-129-16</inkml:trace>
  <inkml:trace contextRef="#ctx0" brushRef="#br0" timeOffset="355277.7092">32536 6684 882 0,'0'0'190'0,"0"0"-174"15,0 0-11-15,0 0-3 0,0 0 29 16,0 0-11-16,0 45 4 15,0-18-4 1,0 1-19-16,0-1 17 16,0-2 3-16,0-2-21 0,0-4 4 15,0-3-3-15,0-3-1 16,0-2-61-16,0-7-202 16,0-4-567-16</inkml:trace>
  <inkml:trace contextRef="#ctx0" brushRef="#br0" timeOffset="358597.1656">27392 11903 697 0,'0'0'143'16,"0"0"-118"-16,0 0-7 16,0 0 52-16,0 0-20 15,0 0-33-15,4 0-17 16,-4 0 5-16,1 0-3 16,-1 0 3-16,2 0-5 15,-2 3 0-15,3 5-5 16,0 6 5-16,2 3-2 0,-1 4-2 15,2 2-40-15,-3-4-124 16,0-5-315-16</inkml:trace>
  <inkml:trace contextRef="#ctx0" brushRef="#br0" timeOffset="362858.2059">28032 14852 888 0,'0'0'183'0,"0"0"-80"15,0 0-56-15,0 0 52 0,0 0-12 16,0 0-41-16,0 0-13 15,-8-13-14-15,8 13-3 16,0 0 8-16,3 0-20 16,13 0 6-16,10-3-10 15,11 0 2-15,4-3-2 16,2 1 0-16,-2 1-6 16,-3 0 6-16,-10 1-31 15,-8 0 2-15,-2 0-29 16,-8 0-17-16,2 0 9 15,-5 0-24-15,1-3-36 16,-5 0-55-16,-1-1-41 16,-2-2-175-16</inkml:trace>
  <inkml:trace contextRef="#ctx0" brushRef="#br0" timeOffset="363133.7853">28197 14661 977 0,'0'0'151'15,"0"0"-86"-15,0 0-54 16,0 0 20-16,0 0 20 16,0 0-45-16,-1 24 3 15,4 3 16-15,1 2-12 0,-2 4 10 16,-1 2-18-16,-1 3 0 15,0 2-3 1,0 0-2-16,0-5-4 0,0-1-50 16,0-8-59-16,6-7-56 15,0-8-151-15</inkml:trace>
  <inkml:trace contextRef="#ctx0" brushRef="#br0" timeOffset="364490.7242">28954 14532 1035 0,'0'0'56'0,"0"0"-28"0,0 0 1 15,0 0 36-15,-88-68-17 16,61 68-27-16,-4 0-14 16,-4 9-6-16,-1 8 8 15,4 7-1-15,6-2-1 16,8 4 1-16,6 1-8 16,11 0 4-16,1-3-4 15,8-4 1-15,17-6-2 0,6-8-40 16,4-6 2-16,0 0 17 15,-2-9-6-15,-2-10 8 16,-4-6 13 0,-6 0 7-16,-5 0 1 0,-4 0 9 15,-6 3 3-15,-1 6 23 16,-2 4-2-16,-2 5-7 16,-1 3 2-16,0 4-27 15,2 0-2-15,1 0-4 16,3 11-30-16,1 7 31 15,5 5-5-15,-3 3-8 16,-1 2 2-16,-1 2-6 16,2 1 9-16,-3 0-4 0,-2 2 3 15,1 3-7 1,-5-1 4-16,0 2 12 0,-5 1 3 16,-12-1-3-16,-6-5 3 15,-2-3 11-15,-2-9 31 16,-3-9 12-1,3-6-6-15,2-5-22 0,4 0-12 16,2-9-14-16,5-16-6 16,7-10-133-16,7-2-220 15</inkml:trace>
  <inkml:trace contextRef="#ctx0" brushRef="#br0" timeOffset="367323.1442">29512 14426 1230 0,'0'0'116'16,"0"0"-95"-16,0 0-20 15,0 0 6-15,0 0-7 16,0 0-5-16,6 7-5 16,-6 15 9-16,0 6-2 15,0 1 4-15,-6 2-1 16,-5 1 3-16,-3 4-3 16,1-1-1-16,4-1 1 15,1-2-2-15,6-4 0 0,2-2-1 16,0-1-13-16,7-4-3 15,7 0-10 1,4-4 7-16,-2-3 6 16,4-4 6-16,-5-2 7 0,1-3 4 15,-3-2-1 1,2-2 0-16,0-1-1 0,0 0 1 16,0 0 0-16,1 0-22 15,-1 0-29-15,2-7-59 16,-2 0-38-16,-1-2-20 15,-3 0-183-15</inkml:trace>
  <inkml:trace contextRef="#ctx0" brushRef="#br0" timeOffset="367584.2904">29322 14636 972 0,'0'0'167'0,"0"0"-138"16,0 0-12-16,0 0 57 16,0 0-7-16,0 0-56 15,96-15-9-15,-49 15-2 16,-3 0 0-16,-1-3-85 0,-7-1-98 15,-4-8-189 1</inkml:trace>
  <inkml:trace contextRef="#ctx0" brushRef="#br0" timeOffset="369220.3257">29734 14127 866 0,'0'0'126'0,"0"0"-73"16,0 0-25-16,0 0 82 0,0 0-33 16,0 0-25-16,13-63-20 15,-2 58-30-15,7 0 5 16,1 4-7-16,4 1 2 15,-1 0-5-15,-7 0 0 16,-6 11-3-16,-6 1 6 16,-3 2-7-16,0 1 2 15,-13 2 4-15,-4-2-4 16,-1 0 1-16,8-5-1 16,3-2-8-16,6-1-1 15,1-1-14-15,0 1 21 16,3 0 3-16,6 1 4 15,2 2-4-15,-3 3 4 0,-3 0 0 16,-2 5-2-16,-3-1 4 16,0 0-2-16,0 0 13 15,-12-5 9-15,-6 0 13 16,-1-5-7-16,-1 1-2 16,1-2-4-16,-2-2-22 15,1 1 0-15,-2-4-89 16,3-1-167-16</inkml:trace>
  <inkml:trace contextRef="#ctx0" brushRef="#br0" timeOffset="370069.2039">29222 15202 968 0,'0'0'106'15,"0"0"-86"-15,0 0 52 16,0 0 41-16,0 0-25 15,0 0-46-15,-7-8-9 16,28 7-16-16,15-1-6 16,16 0-6-16,17-3-3 15,11-2 1-15,6 2-3 16,-5-1-1-16,-8 2 0 16,-18 3-1-16,-14 1 0 15,-12 0-74-15,-8 0-50 0,-9 0-37 16,-4-3-146-16</inkml:trace>
  <inkml:trace contextRef="#ctx0" brushRef="#br0" timeOffset="371165.3386">29480 15577 1033 0,'0'0'164'16,"0"0"-119"-16,0 0-4 15,0 0 25-15,0 0 8 16,0 0-47-16,84-50-11 16,-45 46-16-16,1 2 0 15,-7 2 2-15,-8 0-2 16,-8 0-2-16,-8 2-7 0,-8 5-37 16,-1 3 25-1,0 0 7-15,-6 0 14 0,-8-2-6 16,-2 0 8-1,6-4-2-15,4-1 0 0,2 0 1 16,4-1-6-16,0 3 5 16,2 0-14-16,12 2-11 15,-1 1-29-15,4 2 23 16,-4 2 9-16,-3-2 4 16,-4 0 16-16,-4 0-9 15,-2 1 1-15,0-3 10 16,-6 2 0-16,-13-2 1 15,-8 2 39-15,-6-1 18 16,-6-1 16-16,2-3-24 16,-2-3-4-16,8-2-19 15,8 1-24-15,7-1-6 16,11 2 3-16,5-2-139 0,6 0-133 16,23-10-606-16</inkml:trace>
  <inkml:trace contextRef="#ctx0" brushRef="#br0" timeOffset="373335.1053">23432 14440 949 0,'0'0'41'16,"0"0"-40"-16,0 0 2 16,-85-29 5-16,55 26 24 15,0 3 10-15,2 0-15 16,-3 0-12-16,2 0-3 15,3 0-10-15,1 0 0 16,6 10-2-16,4 5-2 16,3 5 0-16,5 10 2 15,5 3 0-15,2 10 2 16,0 6 3-16,11 5-5 16,2 11 5-16,-2 9-1 0,-5 8 4 15,-5 6-8 1,1-4 1-16,-2-5-5 0,0-3 6 15,0-3-2-15,0-8 0 16,0-5 2-16,11-8-2 16,12-7 1-16,8-4-1 15,9-7 8 1,2-5-1-16,2-2 8 0,-3-1-15 16,-5-4 6-16,-5-2-5 15,-5-1-1-15,-1-6-11 16,1-4-20-16,2-3-52 15,2-5-73-15,1-1-68 16</inkml:trace>
  <inkml:trace contextRef="#ctx0" brushRef="#br0" timeOffset="374436.2454">30262 14011 839 0,'0'0'68'15,"0"0"-68"-15,111-14 0 16,-65 14 0-16,0 0 1 0,-1 5-1 16,-5 7 0-16,-6 1 0 15,-5-4 0-15,-9-1 2 16,-10-3-2-16,-6-4 21 16,-4 1 10-16,0 4 20 15,0 6-35-15,0 8 9 16,-4 8 37-16,-3 9-35 15,3 7-7-15,1 10 0 16,3 9-18-16,0 8 10 16,0 10-5-16,0 3-6 15,6 10 4-15,6 7-3 16,1 4-1-16,-1-2 2 16,-4-3-2-16,-3-6-1 15,-4-3 0-15,-1-8-7 16,0-4 6-16,0-7-8 0,-1-9 2 15,-7-2 6-15,-3-4-5 16,-5-6 3-16,-1-3 0 16,-3-8 3-16,-4-7 4 15,-3-8-4-15,-3-5 26 16,-4-9 4-16,-6-5-16 16,-4-6 4-16,-6 0-18 15,-3-16-2-15,-3-14-75 16,-1-15-210-16</inkml:trace>
  <inkml:trace contextRef="#ctx0" brushRef="#br0" timeOffset="393569.4169">30992 15843 978 0,'0'0'149'15,"0"0"-99"-15,0 0-46 16,0 0 48-16,0 0 28 16,0 0-66-16,0 0-9 15,-28-12-5-15,11 12 0 16,-1 0 4-16,6 6-2 0,4 4-1 15,3-1-1-15,3 2 2 16,2-4-4-16,0 2 2 16,0 1 0-16,0-1 1 15,7 0 0-15,6 0-1 16,3 0 2-16,-3 0 3 16,4 0-4-16,-2 0-1 15,1 2 0-15,1 1-3 16,-3-1 7-16,-2 4-4 15,-2-3 0-15,-4 2-2 16,-6 1 1-16,0-3 1 16,0 1 0-16,-8-3-3 15,-6-2 6-15,-2-1-2 0,-1-1 5 16,0-3-5 0,0-3 0-16,-1 0-2 0,-4 0-17 15,-5-10-79 1,-7-11-98-16,-5-11-337 0</inkml:trace>
  <inkml:trace contextRef="#ctx0" brushRef="#br0" timeOffset="393756.9721">31101 15843 1042 0,'0'0'120'0,"87"-9"-113"15,-52 4 5-15,-5-3 26 16,-7-1-28-16,-6 1-10 16,-2-6-23-16,-5-3-125 15,-8-4-171-15</inkml:trace>
  <inkml:trace contextRef="#ctx0" brushRef="#br0" timeOffset="394782.1231">31207 13902 679 0,'0'0'164'0,"8"-72"-119"16,-8 41 14-16,0 5 14 16,0 5-13-16,-11 6 0 15,-1 4-28-15,-5 4-9 16,1 2-22-16,-2 1 3 0,-3 4 1 15,3 0-3-15,3 0-2 16,5 10 0-16,5 7-1 16,5 4 0-1,0 7 2-15,17 2 0 0,17 1 1 16,5-3-1 0,1-1-2-16,-1-1 1 15,-8-1 0-15,-2 2 3 0,-6-2-3 16,-6 3 0-16,-11-1-4 15,-6 0 2-15,-3-5-2 16,-20-4-2-16,-6-5 0 16,-7-7 0-16,-2-6 9 15,4 0-3-15,4-9 1 16,5-6 1-16,9 0 0 0,5-1 6 16,10-1 2-16,1-1 28 15,0-2-19-15,13-4-13 16,5-1 9-16,0-4 2 15,-2-3 18-15,-4-3-6 16,-3 1-5 0,-8-1 7-16,-1 3-22 0,0 6-5 15,0 6 5-15,-7 9-9 16,-6 2-8-16,-8 6-119 16,-9 3-93-16,-1 0-211 0</inkml:trace>
  <inkml:trace contextRef="#ctx0" brushRef="#br0" timeOffset="397000.0638">19817 17077 791 0,'0'0'98'16,"0"0"9"-16,0 0-23 0,-29-78-2 16,3 69-7-1,-3 3-29-15,-2 6-29 0,-5 0-3 16,-4 0-11-16,-2 15 2 15,2 5 4-15,4 4-7 16,11 5 1-16,5-2-3 16,11 3 3-16,9-4-6 15,0-4 3-15,12-1 0 16,15-2 3-16,8-5-3 16,2-2-1-1,8-3-22-15,-2 1-14 0,0-2 18 16,-1 1 10-16,-3 0-5 15,-3 7 7-15,-2-2-12 16,-9 5 9-16,-5 0 6 16,-13 4 0-16,-7 2 0 0,-6-5 5 15,-21 1-1 1,-6-3 6-16,-5-2 8 0,-7-8 25 16,-1-3 18-16,1-5-6 15,3 0 11-15,8 0-20 16,5-7-15-16,10-3-11 15,10 0-12-15,6-3-8 16,3-2 1-16,14-4-130 16,19 0-102-16,8-1-281 15</inkml:trace>
  <inkml:trace contextRef="#ctx0" brushRef="#br0" timeOffset="397379.2552">20318 17202 1153 0,'0'0'59'0,"0"0"-52"0,0 0-1 15,118-25 8-15,-62 22 41 16,-1 3-46-16,-3 0-3 15,-13 0-6 1,-6 6-56-16,-10 2-49 0,-12-1-131 16,-11 0-240-16</inkml:trace>
  <inkml:trace contextRef="#ctx0" brushRef="#br0" timeOffset="397561.2839">20269 17355 854 0,'0'0'66'0,"0"0"-11"16,0 0 36-16,0 0 29 15,107 41-54-15,-56-38-31 16,1-2-15-16,-1-1-2 16,-6 0-18-16,-3 0-72 15,-4 0-112-15,-8-6-223 16</inkml:trace>
  <inkml:trace contextRef="#ctx0" brushRef="#br0" timeOffset="412314.2691">21255 16970 601 0,'0'0'88'0,"0"0"-63"16,0 0 29-16,0 0 61 15,0 0 28-15,0 0-64 16,-13-3-14-16,10-6 3 16,1 1-44-16,2 0 31 15,0-3-15-15,0 2-13 16,11-2-10-16,8 2-13 16,7 2-5-16,7 3 1 15,3 4-6-15,-3 0 6 16,-4 0 0-16,-13 6-5 0,-7 6 2 15,-9 3-5 1,0 5 5-16,-6 3-2 0,-12-3-5 16,-1-1 8-16,4-2 0 15,5-4-6-15,5 1-1 16,5-2-30-16,0 3 2 16,5 0 29-16,12-1 3 15,0 3 1-15,2 3 4 16,0 3 0-16,-5 1 0 15,-5 0 1-15,-7-1-2 0,-2-2 1 16,-3-6 0-16,-19-1 4 16,-10-7 3-1,-11-3 23-15,-7-4 11 0,-3 0-10 16,2-10-24 0,8 1-6-16,8-3-1 0,10-1-20 15,12 0-96-15,13-4-99 16,0-2-465-16</inkml:trace>
  <inkml:trace contextRef="#ctx0" brushRef="#br0" timeOffset="412688.7938">22095 16720 856 0,'0'0'52'16,"0"0"-48"-16,-122 17 1 15,80 13 60-15,2 11 6 16,2 13 16-16,4 10-23 16,7 9-20-16,9 8 3 15,9-2-17-15,9-4-7 16,0-9-14-16,29-14-9 0,11-10 9 16,15-10-7-16,9-10-2 15,5-9-27-15,1-11-132 16,-4-2-210-16</inkml:trace>
  <inkml:trace contextRef="#ctx0" brushRef="#br0" timeOffset="414831.0263">22550 17004 771 0,'0'0'71'16,"0"0"-25"-16,0 0-14 15,48-89 43-15,-48 71 30 0,0 0-10 16,0 7-51 0,-15 1-31-16,-6 3-3 0,-4 1-6 15,-2 6 1-15,-1 0-4 16,-1 0 2-16,4 6-1 16,4 5-2-16,3 6 0 15,6 1-3-15,5 0 1 16,4 1 0-16,3 3 0 15,3-4 2-15,21 1 0 16,6 1 1-16,4-2 1 16,2 3-2-16,-3-1 0 15,-7 3 1-15,-6 1-3 16,-13 0-8-16,-7 0-6 16,0 1 10-16,-9-5-5 15,-15-1 8-15,-1-7 1 16,-2-4 2-16,5-7-1 0,2-1 2 15,7 0 5 1,0-13-1-16,5-8 16 0,3-5-1 16,4-4 5-16,1-1 16 15,0-3-10-15,3 1-12 16,6 5-9-16,3 3-1 16,-3 4-7-16,1 2-4 15,3 4 2-15,1 7-69 16,5 2-40-16,3 4-113 15,6 0-233-15</inkml:trace>
  <inkml:trace contextRef="#ctx0" brushRef="#br0" timeOffset="415094.6596">22902 16980 993 0,'0'0'35'0,"0"0"-30"16,0 0-5-16,80 21 56 15,-43-16 33-15,0-3-56 16,-4-2-30-16,-7 0-3 0,-6 0-2 15,-10 0-156 1,-10-10-209-16</inkml:trace>
  <inkml:trace contextRef="#ctx0" brushRef="#br0" timeOffset="415505.88">23621 16884 871 0,'0'0'22'0,"0"0"-19"16,-81-5-1-16,59 5 13 15,6 0 40 1,3 13-36-16,2 4-16 0,4 1-1 15,4 1 0-15,3-4-2 16,0 3 7-16,0 0-1 16,10-3-6-16,10 3 10 15,3 1 7-15,3 0 11 16,-1 5 14-16,-2-4-3 16,-6 1-12-16,-4 1 6 15,-6-3-8-15,-4-1 9 0,-3-4-2 16,0-1-8-1,-3-1-9-15,-15 0 1 16,-7-4-1-16,-5-1-2 0,-5-6-11 16,3-1-2-16,-1-1-92 15,4-22-140-15,4-10-383 16</inkml:trace>
  <inkml:trace contextRef="#ctx0" brushRef="#br0" timeOffset="415681.4122">23553 16983 1071 0,'0'0'86'16,"0"0"-86"-16,121-27-4 15,-76 17-17-15,-3 0-31 16,-3-2-146-16,-3 1-361 16</inkml:trace>
  <inkml:trace contextRef="#ctx0" brushRef="#br0" timeOffset="415934.3801">23887 16776 670 0,'0'0'128'0,"0"0"-116"0,0 0-12 15,98 48 28-15,-74-20 55 16,-3 9 0-16,0 4-21 15,-3 3 4-15,-5 2-28 16,-5 2-6-16,-6 2-2 16,-2-3-11-16,-8-6-1 15,-20-5-8-15,-8-11 5 16,-6-5 7-16,-4-9-21 16,2-8 3-16,4 0-4 15,9-3-124-15,13 0-214 16</inkml:trace>
  <inkml:trace contextRef="#ctx0" brushRef="#br0" timeOffset="416543.4926">24402 17066 915 0,'0'0'119'15,"0"0"-113"-15,0 0-3 16,0 0 20-16,82 0 92 15,-42 0-88-15,6 0-10 16,1 0 5-16,-1 2-13 16,-4 2 4-16,-3-3-12 15,-5-1 6-15,-9 0-14 16,-2 0 4-16,-7 0-57 16,-6-5-71-16,-8-7-112 15,-2-5-442-15</inkml:trace>
  <inkml:trace contextRef="#ctx0" brushRef="#br0" timeOffset="416758.5902">24603 16854 408 0,'0'0'668'0,"0"0"-610"15,0 0-55-15,0 0-3 16,0 0 60-16,14 102-11 15,-3-59-15-15,0 2-15 16,0 4-17-16,0 1 0 0,-5-1-2 16,0-4-23-16,0-5-68 15,0-12-142-15,-4-8-242 16</inkml:trace>
  <inkml:trace contextRef="#ctx0" brushRef="#br0" timeOffset="417723.251">27532 15312 1014 0,'0'0'65'0,"0"0"-15"16,0 0-27-16,0 0 31 16,0 0-4-16,0 0-44 15,-19-39-6-15,-3 65-6 16,-9 9 2-16,-9 6 4 16,-2 7 0-16,-5 2 3 15,0 0-5-15,-2-7 3 0,7-1-1 16,5-9 1-16,10-6 2 15,6-8-6-15,8-7-49 16,1-7-86-16,4-5-136 16</inkml:trace>
  <inkml:trace contextRef="#ctx0" brushRef="#br0" timeOffset="418515.3466">26632 14528 601 0,'0'0'36'15,"0"0"-16"-15,0 0-19 16,0 0 62-16,0 0 16 16,0 0-36-16,-104-16-13 15,65 26-15-15,-4 9 33 0,-5 1-9 16,-1 2-8-16,-2 1 5 15,3-3-14 1,8-2 5-16,9-1-7 0,7-4-16 16,7-2 1-16,6-3-5 15,5-4-9-15,6-4-160 16,0 0-232-16</inkml:trace>
  <inkml:trace contextRef="#ctx0" brushRef="#br0" timeOffset="419345.3446">25936 13871 846 0,'0'0'8'15,"0"0"21"-15,0 0-15 16,0 0 47-16,9-80-13 16,7 72-28-16,3 2-2 15,4 2-15-15,-1 3 0 16,-1 1-6-16,-5 0 2 15,-4 5-2-15,-7 8 0 16,-5 5-5-16,0 1 8 16,-3 1-2-16,-14-3-1 15,1 0 3-15,0-4-3 16,5-1 3-16,2 1-5 16,6-4-8-16,2 3-18 15,1-2-4-15,1 1 8 0,14 0 22 16,2 0 2-16,-1-3 3 15,-7 2-4-15,-3-2 8 16,-2 1-4-16,-4-3 7 16,0 3-1-16,0 1 35 15,-9 0 12-15,-7 1-12 16,-5-4 5-16,-3 0 6 16,3-2-16-16,0-1-11 15,5-1-24-15,1 1 5 16,2-1-6-16,1 2-6 15,0 4-20-15,0-2-165 16,4-2-189-16</inkml:trace>
  <inkml:trace contextRef="#ctx0" brushRef="#br0" timeOffset="420634.3399">25052 16911 762 0,'0'0'251'0,"0"0"-195"0,0 0-18 15,0 0 64 1,0 0-40-16,0 0-16 0,39-55-24 15,-6 51-10-15,6 4-11 16,-2 0 10-16,-4 0-11 16,-8 9 4-16,-7 4-4 15,-12 2-7-15,-6 5 7 16,0 2-5-16,-21 3 0 16,-4-2 3-16,1-5-5 15,3-4 4-15,9-5 3 16,6-2-3-16,6-1-1 15,0 1-5-15,12 2 4 16,12 2-1-16,7 2 8 16,2 1-2-16,0 1 0 0,-2 2-1 15,-10 0-2 1,-6 1 3-16,-10-2-5 0,-5 0 4 16,-11-4-3-16,-19-1 4 15,-11-3 19-15,-6-6-9 16,-2-2 13-16,4 0-7 15,9 0-10-15,9 0-2 16,10-1-4-16,9-6-45 16,8-6-97-16,0-2-311 15</inkml:trace>
  <inkml:trace contextRef="#ctx0" brushRef="#br0" timeOffset="420912.5919">25967 16771 853 0,'0'0'108'0,"0"0"-94"16,-106 33-12-16,64-1 42 15,6 9 61-15,8 8-45 16,8 12 7-16,7 0-13 16,9 0-23-16,4-4 2 15,12-9-19-15,22-8-9 16,8-11 2-16,11-8-7 0,7-13-17 16,9-8-104-16,-1 0-205 15</inkml:trace>
  <inkml:trace contextRef="#ctx0" brushRef="#br0" timeOffset="423279.4068">26504 16991 983 0,'0'0'95'16,"0"0"-57"-16,0 0 9 0,0 0 18 16,-19-74-9-1,-1 66-27-15,-1 4-12 0,-6 1-16 16,-3 3 6-16,-2 0-6 15,2 0 1-15,3 2 4 16,6 6-3-16,9 0-1 16,6 1-2-16,5 4-4 15,1-1 3-15,0 4 0 16,9 1 1-16,11 2 4 16,5 1-3-16,1 2-1 15,4 0 0-15,2 1 0 16,0-1-5-16,0 0-3 15,-8 1-7-15,-12-2-10 16,-8-1-6-16,-4 0 17 16,-10-4 8-16,-16 1 5 15,-5-6-1-15,-3-6 2 16,1-2 0-16,4-3 7 16,5 0-6-16,5-1 18 0,7-12 15 15,2-3 2-15,7-2 7 16,3-5-16-16,0-2-11 15,7-4-1-15,13-6-8 16,3 1-3-16,4-1-4 16,-3 4-6-16,0 5-8 15,-2 3-67-15,-7 5-43 16,-3-1-162-16,-4 1-448 16</inkml:trace>
  <inkml:trace contextRef="#ctx0" brushRef="#br0" timeOffset="423729.3886">26676 16537 940 0,'0'0'70'16,"0"0"-30"-16,0 0-3 0,0 0 26 15,0 0-4-15,0 0-40 16,37-23-18-16,-15 23-1 16,2 10 0-16,-3 3-4 15,-5 6 4-15,-7 1-1 16,-3 2 1-16,-6 1-11 15,0 2 8-15,-9-6 1 16,-6-3 1-16,1-1-1 16,3-5 2-16,3-4 0 15,7-2 0-15,1-4-1 16,0 0 1-16,0 1 2 16,9 0 2-16,12 1 11 15,3 1-5-15,3-2-8 0,0 4-1 16,-2 0-1-1,3 1-10-15,0 1-66 0,1 1-146 16,-4-2-95-16</inkml:trace>
  <inkml:trace contextRef="#ctx0" brushRef="#br0" timeOffset="424302.2721">26877 17062 586 0,'0'0'292'16,"0"0"-263"-16,0 0-27 15,0 0 102-15,0 0-30 16,0 0-26-16,109 0-28 16,-62 0-14-16,0 0 11 0,-3 0-14 15,-2 0 3-15,-7 0 3 16,-5-2-9-16,-8-2-2 16,-9 0-44-16,-7-4-123 15,-6 0-167-15</inkml:trace>
  <inkml:trace contextRef="#ctx0" brushRef="#br0" timeOffset="424977.7611">27642 16881 776 0,'0'0'38'15,"0"0"-38"-15,0 0 7 16,0 0 17-16,-82 12 5 16,78 3-15-16,1 0-6 15,3 2-4-15,0-3 3 16,0 0 4-16,3 1-5 16,7-5 21-16,6 1 0 15,3-2 1-15,3 2-5 16,0-1-9-16,-1 4 0 0,0-2 0 15,-2 1-10-15,-5 1 22 16,-3 1-6 0,-3 0-3-16,-3-1 9 0,-4 1-13 15,-1-1 1-15,0 0 11 16,0 0-10-16,0-3-2 16,-7-1-2-16,-2-2-3 15,-2-2 14-15,-1-4-11 16,-2 2 4-16,0-4 0 15,-2 0-12-15,2 0 2 16,-1 0-5-16,3-10-126 16,-1-8-216-16</inkml:trace>
  <inkml:trace contextRef="#ctx0" brushRef="#br0" timeOffset="425163.2648">27654 16893 1101 0,'0'0'97'16,"0"0"-93"-16,103-14-3 15,-64 10 10-15,-8 3-11 16,-5-2-2-16,-2-1-168 16,-5-7-280-16</inkml:trace>
  <inkml:trace contextRef="#ctx0" brushRef="#br0" timeOffset="425495.8076">27955 16675 940 0,'0'0'105'15,"0"0"-86"-15,0 0-15 16,0 0-4-16,0 0 21 0,0 0-9 16,81 11-12-1,-75 9-1-15,-6-3 0 16,0 0 0-16,-4-2 1 16,-5-1-2-16,1-4 4 0,4-2-1 15,4-2 23-15,0-1-1 16,1-4 3-16,16 1 8 15,8-2-19-15,5 0-7 16,3 0-8-16,-2-2-37 16,0-10-133-16,-5-2-382 15</inkml:trace>
  <inkml:trace contextRef="#ctx0" brushRef="#br0" timeOffset="425839.3045">28209 16534 956 0,'0'0'60'0,"0"0"-60"15,87 33 2-15,-62-10 45 0,-4 8 14 16,0 7-15-16,-3 7-30 16,-6 3-5-16,-6 6-11 15,-6 1 3 1,0 2 2-16,-8-1-5 0,-14-1 2 16,-6-5-2-16,-7-4 3 15,-4-9 0-15,-1-9-3 16,3-7-19-16,9-7-99 15,13-8-118-15,11-6-538 16</inkml:trace>
  <inkml:trace contextRef="#ctx0" brushRef="#br0" timeOffset="428635.8504">28703 16877 761 0,'0'0'67'0,"0"0"-61"16,0 0 14-16,0 0 105 16,0 0-44-16,0 0-32 15,-5 2 0-15,5-2-18 16,0 2 12-16,7-2 0 16,10 4 3-16,9-2-3 0,9 2-10 15,7-2-14 1,2 0-2-16,2 0-14 0,0-1 0 15,0-1-3 1,-5 0 3-16,-4 0-7 16,-5 0-27-16,-9 0-56 0,-5 0-29 15,-7-5-84-15,-7-4-110 16</inkml:trace>
  <inkml:trace contextRef="#ctx0" brushRef="#br0" timeOffset="428907.7298">28915 16723 1022 0,'0'0'106'15,"0"0"-97"-15,0 0 3 16,0 0-4-16,0 0 42 15,0 0-5-15,31 88 1 16,-19-51-19-16,-2 2-13 16,-2 0 0-16,-3-1-14 15,-1-1 1-15,1-4-1 16,2-3-65-16,2-6-56 16,3-10-146-16,3-11-422 15</inkml:trace>
  <inkml:trace contextRef="#ctx0" brushRef="#br0" timeOffset="430197.1638">29989 15418 333 0,'0'0'346'0,"0"0"-322"15,0 0-8-15,0 0 20 16,0 0 22-16,0 0-31 16,-63-16-22-16,49 26 2 0,-5 4-6 15,-4 6 9 1,-7 7 6-16,-8 4-3 0,-4 6 15 15,-5 6 8-15,-2 3-1 16,-5 1-2-16,2-3-15 16,0-4 8-16,5-8-13 15,9-7-10-15,5-6 20 16,6-5-7-16,7-4-13 16,3-3 2-16,5-4-4 15,3-1-2-15,3-2-72 16,3 0-143-16,1-8-531 15</inkml:trace>
  <inkml:trace contextRef="#ctx0" brushRef="#br0" timeOffset="431037.0162">29110 14514 703 0,'0'0'4'16,"0"0"-4"-16,0 0 0 16,0 0 2-16,0 0 29 15,-91 64-2-15,66-31-12 16,-2 0 10-16,-7 3-7 15,1-1 10-15,-1 2-13 0,-1-3 6 16,3-1 2-16,5 0-3 16,2-3-5-16,6-4-10 15,0-5-3-15,4-4-2 16,0-5-2-16,2-5-31 16,1-4-70-16,3-3-117 15</inkml:trace>
  <inkml:trace contextRef="#ctx0" brushRef="#br0" timeOffset="432028.6902">28382 14039 627 0,'0'0'54'16,"0"0"-48"-16,0 0 11 16,0 0 62-16,0 0-38 15,0 0-13-15,20-59-7 16,2 54-19-16,3 2 13 15,4 3-5-15,-1 0 12 0,-1 0 2 16,0 0-22 0,-3 0 7-16,-4 8-8 0,-6-1 2 15,-4 1-6-15,-7 2 3 16,-3 1-2-16,0 2-2 16,-4-2 1-16,-9 2 3 15,-1-2 1-15,2-3-1 16,3 1 1-16,3-1 5 15,2-3-6-15,2-2 0 16,2-1-5-16,0 4 5 16,2 0 0-16,14 2 1 15,5 2-4-15,3-2 4 16,-6 1-1-16,-3 0 0 16,-6 0 3-16,-5-1-8 15,-4 4 5-15,0 1 0 16,-3-1 0-16,-10 1 3 15,-5 0 7-15,-3-3 19 0,-3-3-4 16,-3-3 15-16,-1-4-12 16,1 0 3-16,0 0-12 15,3 0-18-15,3 0 1 16,-3 0-2-16,4 0-90 16,3 0-127-16</inkml:trace>
  <inkml:trace contextRef="#ctx0" brushRef="#br0" timeOffset="433928.4398">29501 16818 307 0,'0'0'45'0,"0"0"-45"0,0 0 3 16,0 0 55-16,0 0 15 16,0 0-10-16,-12 6-40 15,10-6 13-15,0 0 26 16,1 0-20-16,-1 0-14 16,-1 0 9-16,0 0 6 15,-2 0 1-15,-2 0-9 16,0-1-1-16,-1-4 20 15,1-1-15-15,0-1-12 16,3 0 27-16,2 1 6 16,2-3-25-16,0 1 8 15,13-2-35-15,7 1 1 0,7 4-2 16,0 3-4-16,3 2 0 16,0 0-3-16,-3 0-3 15,-5 12 1-15,-3 0-3 16,-8 1 5-16,-7 3-4 15,-4 0 0-15,0 0 4 16,-13 1 0-16,-9-4 0 16,1-2 9-16,6-2-9 15,6-2 0-15,8 0-2 16,1 1-6-16,0 1 8 16,11-1 0-16,7 3 2 0,5 1-6 15,-4 0 7-15,-4 1-3 16,-3-1 0-1,-5-2-1-15,-7 1 1 0,0-2 0 16,0 1 0-16,-22-6 14 16,-8-1-3-16,-9-3 9 15,-4 0-8 1,3 0-8-16,10-6 9 0,8 1-13 16,13-1-2-16,6 2-19 15,3-4-92-15,10-2-239 16</inkml:trace>
  <inkml:trace contextRef="#ctx0" brushRef="#br0" timeOffset="434244.1902">30286 16681 854 0,'0'0'120'16,"0"0"-101"-16,0 0-19 16,0 0 0-16,0 0 15 15,-94 5 8-15,60 25 12 16,1 6 2-16,0 10 9 16,3 4-3-16,3 4-2 15,12 0-12-15,9 3-2 16,6-2-13-16,6-6 3 15,23-8-9-15,11-9-3 0,12-8-5 16,11-7-65-16,4-7-121 16,5-10-253-16</inkml:trace>
  <inkml:trace contextRef="#ctx0" brushRef="#br0" timeOffset="437044.286">31014 16874 915 0,'0'0'129'0,"0"0"-129"16,0 0-10-16,-98-59 10 15,50 50 6-15,-3 5 18 16,-3 4-19-16,7 0 2 16,11 0-7-16,9 3 0 15,14 8-1-15,8 0 1 16,5 5 0-16,8-1 4 16,15 4-2-16,7-1 2 15,6 0-4-15,3 0 4 16,1 1-3-16,3-1 2 0,-4 1-3 15,-3 2 1 1,-8 1-1-16,-5 2 0 0,-11-2 0 16,-11-3-6-16,-1-2 6 15,-13-4-3-15,-16-5 2 16,-6-5-1 0,-4-3 2-16,-1 0 0 0,8-7 0 15,7-10 5-15,13-2 45 16,6-1 22-16,6-1-18 15,0-2-13-15,17 0-13 16,8 1-4-16,5-1-10 16,1 0-6-16,3-2 1 0,1-1-9 15,-4 0-3-15,-1 1 2 16,-6 1-90 0,-7 3-72-16,-5 3-130 0</inkml:trace>
  <inkml:trace contextRef="#ctx0" brushRef="#br0" timeOffset="437546.2786">31253 16535 973 0,'0'0'67'15,"0"0"-40"-15,0 0-21 16,0 0 43-16,82-18 14 16,-63 18-50-16,-3 4-4 15,-3 10-9-15,-6 0 1 16,-7 4-4-16,0-2 2 0,-6 1-3 15,-13 0 4 1,2 0-2-16,3-3-4 0,4-1 4 16,7-1-12-1,3-2 11-15,0-1-9 16,0-1 11-16,11 1-4 16,-1-1 5-16,-1 1 1 0,-1-1-1 15,-2-2 0-15,-5 0-1 16,-1-1 1-16,0-1 0 15,0 0 2-15,-6 0 5 16,-9 1 22-16,-4 0-17 16,-1-3 17-16,0 2 0 15,2-2-25-15,6 2 7 16,4 2-11-16,3 1-6 16,5 3-13-16,0 2-115 0,14-1-141 15</inkml:trace>
  <inkml:trace contextRef="#ctx0" brushRef="#br0" timeOffset="437820.4124">31629 16997 838 0,'0'0'347'0,"0"0"-317"15,89 0-30-15,-53 0 0 16,0 0 78-16,-3 0-44 16,-2 0-26-16,1 0-7 15,-7 0-1-15,-6-4-32 16,-8-5-98-16,-5-5-271 15</inkml:trace>
  <inkml:trace contextRef="#ctx0" brushRef="#br0" timeOffset="442426.3711">32381 16749 716 0,'0'0'131'15,"0"0"-106"-15,0 0 14 16,0 0 91-16,0 0-38 16,0 0-53-16,0 0-27 15,-37-16-3-15,11 14-5 16,0 2-4-16,0 0 8 16,-1 0-8-16,3 3 9 15,2 6-9-15,7 3 1 16,2-2 1-16,5 0-2 15,6 0 0-15,2 0 0 0,0 3 0 16,10-1 5 0,9 2-5-16,3 0 3 0,3 0-3 15,1 3 4-15,-1-1-6 16,1 1 2-16,-3-2 0 16,1 2 0-16,-6-1 0 15,-2 1 1-15,-6-1 4 16,-4 0-4-16,-6-2 6 15,0-3-2-15,0-1-1 16,-6 0 6-16,-8-2-7 16,-7-4 8-16,-1-3 9 15,-2-1-19-15,-2 0 6 16,1-3 0-16,-2-7-7 16,1-8-40-16,-3-3-150 15,4-4-335-15</inkml:trace>
  <inkml:trace contextRef="#ctx0" brushRef="#br0" timeOffset="442602.9231">32330 16799 930 0,'0'0'84'0,"82"-4"-83"15,-39 4 5-15,-7-4 44 16,-3-2-24-16,-5-3-26 15,-2-5-135-15,-4-2-161 16</inkml:trace>
  <inkml:trace contextRef="#ctx0" brushRef="#br0" timeOffset="443125.908">32642 16480 378 0,'0'0'387'0,"0"0"-328"0,0 0-26 15,0 0 82 1,0 0-5-16,0 0-32 0,76-51-56 16,-55 51-11-16,1 0-6 15,-2 8-4-15,-3 4 9 16,-4 1-9-16,-9-1-1 16,-4 1 0-16,-3 0-3 15,-17-1 3-15,-3 0 0 16,-1-2 3-16,6-3-4 15,1 0 1-15,10-1 0 16,2 1 0-16,5-1-9 16,0 1 6-16,0 5-1 0,9 0 4 15,4 4 0-15,0-1 0 16,-4-4 0-16,-8-2 2 16,-1-2-2-16,0 0-4 15,-1-2 3-15,-13-2 1 16,-5-1 8-16,-3-2-1 15,-1 0 10 1,4 0-2-16,3 0-8 0,6 0-4 16,7 0-3-16,3 0-9 15,0 0-138-15,10 0-186 16</inkml:trace>
  <inkml:trace contextRef="#ctx0" brushRef="#br0" timeOffset="443526.4652">32976 16274 721 0,'0'0'89'15,"0"0"-81"1,0 0-1-16,0 0 47 16,75 103 59-16,-55-55-40 0,-3 6-19 15,2 2 12-15,-5 7-22 16,-4 2-4-16,-7 6 3 15,-3 3-18-15,-6-1-6 16,-19 0-1-16,-8-3-14 16,-10-4 1-16,-7-8-5 15,-8-14 0-15,-9-15-71 16,-6-21-155-16,-3-8-547 16</inkml:trace>
  <inkml:trace contextRef="#ctx0" brushRef="#br0" timeOffset="445543.4579">20017 18029 1169 0,'0'0'60'16,"0"0"-35"-16,0 0-21 15,-46-78-4-15,13 64 2 16,-7 6 21-16,-8 2 17 16,-4 6-23-16,-1 0-9 0,7 0 4 15,6 8-12-15,10 3 11 16,12 3-8-16,10 2-3 16,8 2 0-16,0 0-2 15,19 3 2-15,12-2 0 16,12-4 1-16,3 2 2 15,7-3-3-15,-1-2 0 16,0 5-2-16,-3-3-29 16,-7 1 17-16,-7 0 5 15,-9-3 4 1,-8 1 3-16,-10-3-1 0,-8-2-5 16,0 0 6-16,-2 1-5 15,-17 1 7-15,-8-2 2 16,-9-2 1-16,-6-5 10 15,-2-1 10-15,0 0 10 0,4 0-3 16,7-7-6-16,8-1-8 16,9 4-14-16,9 2 4 15,7 2-12-15,0 0-9 16,10 0-103-16,19 0-21 16,16 0-102-16,6 0-67 15</inkml:trace>
  <inkml:trace contextRef="#ctx0" brushRef="#br0" timeOffset="445919.2736">20621 18092 1135 0,'0'0'113'16,"0"0"-107"-16,0 0-1 0,114-22 9 15,-58 19 43-15,-1 3-27 16,-3 0-28-16,-7 0 3 16,-9 0-10-16,-7 0 2 15,-9 0-54-15,-4 0-35 16,-8 0-67-16,-6 0-64 16,-2 3-87-16,-2 0-155 15</inkml:trace>
  <inkml:trace contextRef="#ctx0" brushRef="#br0" timeOffset="446105.9448">20667 18170 761 0,'0'0'95'0,"0"0"-65"15,0 0 20-15,0 0 18 16,0 0 34-16,0 0 1 16,18 75-42-16,35-72-8 15,6-3-29-15,7 0-20 16,2 0-3-16,-3 0-1 15,-6 0-77-15,-11 4-101 16,-12-1-220-16</inkml:trace>
  <inkml:trace contextRef="#ctx0" brushRef="#br0" timeOffset="496836.5486">21633 17972 886 0,'0'0'122'16,"0"0"-77"-16,0 0-44 15,0 0 46-15,0 0 47 16,0 0-60-16,-11-30-25 15,11 30-9-15,2 0-9 16,4 10 6-16,2 4 2 16,-1 4 1-16,-3 2 0 15,-1 1 1-15,-1 5 3 16,-2-4-1-16,0 1-3 0,0 1 2 16,0-3-1-16,1 0-1 15,-1-2 0-15,2-1-37 16,-1-5-55-16,1 1-65 15,-1-9-22 1,1-3-168-16</inkml:trace>
  <inkml:trace contextRef="#ctx0" brushRef="#br0" timeOffset="497313.4192">21840 18005 967 0,'0'0'100'0,"0"0"-81"16,0 0-11-16,0 0 10 0,0 0 40 16,94-49-14-1,-62 49-36-15,-3 0-4 0,-6 5-3 16,-10 6-1 0,-6 3-2-16,-7 4-2 0,0-1 0 15,-20 3 1-15,-7 0-3 16,-1-7 6-16,2 0-5 15,5-2 5-15,8-5-1 16,7 0-1-16,6-5 2 16,0 2-7-16,4 3 14 15,22-2-3-15,11 2 8 16,11-3-11-16,0-3 6 16,-2 3-7-16,-4-3-5 15,-7 0-9-15,-2 0-100 16,-3 0-74-16,-8 0-106 0</inkml:trace>
  <inkml:trace contextRef="#ctx0" brushRef="#br0" timeOffset="497804.4398">22524 17879 831 0,'0'0'65'15,"-86"-23"-44"-15,42 21-18 16,8 2 7-16,9 0 41 16,12 0-26-16,9 12-17 0,6 3-8 15,6 5 0-15,18-2 2 16,7 4 2-16,11-1 2 15,1 1-6-15,5-1 1 16,-3-1 0-16,-2 2 1 16,-12-5 0-16,-11 2-2 15,-14-2-2-15,-6-6 0 16,-8 1-2-16,-20-4 4 0,-6-2 10 16,-2-4 12-1,3-2-5-15,6 0 22 0,8 0-6 16,7-6 2-1,3-3-8-15,4-1-7 16,5-4 17-16,0-3-20 16,0-2-8-16,8-2-8 0,7 2 1 15,4-5-4 1,2 4 2-16,0 2-17 0,3 4-32 16,3 3-64-16,-1 5-39 15,1 0-105-15</inkml:trace>
  <inkml:trace contextRef="#ctx0" brushRef="#br0" timeOffset="498222.4258">22905 17887 151 0,'0'0'1029'0,"0"0"-1009"16,0 0-20-16,0 0-30 16,0 0 30-16,0 0 0 15,124 2 0-15,-76 10-4 16,0-4-48-16,-11-2 13 16,-10-4 34-16,-12-2 3 15,-9 0 4-15,-6 0 2 16,0 0 25-16,0 0 3 0,0 0 3 15,-2-2-15-15,-2 2-13 16,-2 0-7-16,0 4-5 16,-5 13 5-16,0 8-1 15,-2 2 3-15,1 6 3 16,1 1-4 0,2 3 4-16,1-2-5 0,-1-1 5 15,3-2-6-15,0-5 1 16,0-2-1-16,-2-11-19 15,-3-4-88-15,-3-10-85 16,-3 0-278-16</inkml:trace>
  <inkml:trace contextRef="#ctx0" brushRef="#br0" timeOffset="498396.9973">22862 18083 812 0,'0'0'343'0,"0"0"-312"0,90-19-29 15,-35 19-2-15,9 0 2 16,12 0-1-16,3 0-2 16,3 0-23-16,-3 6-85 15,-6-6-70-15,-9 0-220 16</inkml:trace>
  <inkml:trace contextRef="#ctx0" brushRef="#br0" timeOffset="498616.4197">23797 17918 840 0,'0'0'120'15,"-94"-17"-78"-15,48 17-41 16,12 0 4-16,9 4 52 16,10 17-20-16,10 8-17 15,5 2-13-15,11 1 3 16,20 1-5-16,11-7 3 15,10 1 0-15,6-7-8 16,3-7-85-16,0-8-126 16,-7-5-217-16</inkml:trace>
  <inkml:trace contextRef="#ctx0" brushRef="#br0" timeOffset="499219.4116">24108 17926 1010 0,'0'0'102'16,"0"0"-82"-16,0 0-20 16,0 0-5-16,0 0 5 15,0 0 18-15,28 48 7 16,-11-24-25-16,-4-2 5 16,-4-1-5-16,-1-8 0 0,-5-5 1 15,0-3-1 1,-2-5-3-16,2 0-1 0,3 0 4 15,1-13-2-15,5-4-17 16,3-3 13-16,0 1 1 16,1-2 7-16,1 3-2 15,-2 4 3-15,-3 4 6 16,1 6 20-16,2 4-19 16,3 0-10-16,0 0 1 15,3 15 0-15,-3 3-1 16,-5-2 0-16,-4-1-1 15,-2 0-2-15,-7-1 3 16,0-7 0-16,0-1 0 16,0-1 1-16,0-5-1 15,0 0 0-15,0 0 1 16,0-1-3-16,0-11 2 16,0-6-32-16,6-1 31 0,5-1-10 15,5 0 11 1,4 3-2-16,4 1 2 0,1 6 0 15,0 6 0-15,-2 1 0 16,-2 3 5-16,-2 0-2 16,-5 0-3-16,-1 7 6 15,-1 7-5-15,-2 0 12 16,1 4-7-16,-4 1-4 16,-4-3 18-16,-3 0-15 15,0 2 12-15,0-5-10 0,0 4-5 16,-1-4 1-16,-2 1-3 15,3-1-10 1,0-3-111-16,4-3-183 0</inkml:trace>
  <inkml:trace contextRef="#ctx0" brushRef="#br0" timeOffset="499404.9024">24921 18124 1119 0,'0'0'0'0,"0"0"-92"15,0 0-501-15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2:43:51.72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24311 13162 436 0,'0'0'0'16,"0"0"-7"-16,0 0-39 16,0 0 41-16,0 0 5 15,0 0 16-15,-99 2-4 16,73 3-3-16,-4 1 16 15,-2 0 26-15,3-3-10 16,0-2 63-16,4-1-97 0,2 2-5 16,3-2 1-16,1 0-1 15,2 0 17-15,3 0 45 16,1 0-29-16,1 2 21 16,-1-2 27-16,0 0-70 15,4 0 33-15,5 0 5 16,0 0-14-16,2 0-22 15,2 0-14-15,0 0 0 16,0 0 0-16,0 0 0 16,0 0 1-16,0 0-2 15,0 0-3-15,0 0 1 16,0 0 1-16,0 0-1 0,0 0 0 16,7 2 4-16,4-2 1 15,4 0 28-15,6 0-13 16,3 0 2-16,5 0-8 15,6 0 7-15,5 0-1 0,12 0-9 16,11 0 2 0,7 0 0-16,8 0-8 0,-1 0 2 15,5 0 2-15,5 0-2 16,8 0 14-16,8 0-10 16,8 0 2-16,5-2 14 0,6 0-21 15,10-1 5-15,14 3-2 16,2-3-5-16,7 1 3 15,6 1-1-15,-3-2-4 32,5 0 1-32,1 0 0 0,7 2 6 15,2-2 1-15,-4 2-5 16,2-2 1-16,-3 0-1 16,-2 0-3-16,5 2 4 15,3 0-3-15,8-2 2 16,-1 0 1-16,3-1-4 15,-2 1 0-15,-3 0 0 16,3-1 1-16,0 1 6 0,6-1-7 16,-3 0 6-16,-2 1-6 15,-2-1 4-15,-6-1-6 16,2-3 4-16,0 2-1 0,10-1 8 16,-1-1-5-16,4 2-7 15,-2-1 3-15,-8 1 0 31,2-1 1-31,0-1-1 16,6 0 7-16,-4-1-5 16,2 1 0-16,-5 0-2 15,-2 0 0-15,4-1 2 0,5 2 14 0,9 0-11 16,-2 3 6-16,-3 0-10 0,-18 1 6 31,-43 0-7-31,-44-1 0 16,-42 1 2-16,-36-1 4 15,-2 1-5-15,-7-1 3 16,0 0 3-16,0 2-7 0</inkml:trace>
  <inkml:trace contextRef="#ctx0" brushRef="#br0" timeOffset="3937.3589">25743 1049 532 0,'0'0'2'0,"0"0"-4"16,-52-74-10-16,38 57-47 16,-3 3 11-16,3 0 9 15,-4 3-2-15,3 0 7 16,-3 3-57-16,-1 2 31 16,4-2 21-16</inkml:trace>
  <inkml:trace contextRef="#ctx0" brushRef="#br0" timeOffset="5029.663">25358 751 413 0,'0'0'0'15,"0"0"1"-15,0 0 7 16,0 0 11-16,0 0-13 15,-45-73 6-15,36 66-9 16,1-1 30-16,5 0 166 16,1 1-98-16,1 3-94 15,1 0 10-15,-2 4-7 16,2 0-1-16,0 0-9 16,0 0 0-16,0 0-2 0,0 0 2 15,0 0 0-15,0 0-3 16,0 0 1-16,0 0 2 15,0 0 0-15,0 0 2 16,0 4 2-16,0 0 18 0,0 0 19 16,0 7 25-16,0 3-46 15,0 7 2-15,0 2-11 16,0 7-8-16,0-3 14 16,0 5-13-16,0 2-1 15,2 2 21-15,1 8-21 16,-2 3 19-16,1 9 10 15,-1 8-27-15,3 8 6 16,-1 9-6-16,0 8 2 16,0 13 9-16,0 15-15 15,0 10 8-15,-1 10-2 0,1 8-6 16,-2 2 13-16,1 5-6 16,1 7 1-16,-2 14 6 15,1 11-14-15,1 11 11 16,0 10-2-16,-3 1-8 15,0 17 7-15,0 3-8 16,0 7 1-16,0 1 9 16,0-5-9-16,0 11 1 15,7 2 0-15,1 0-1 16,-2-2 11-16,-2-11-6 16,2 1 2-16,-3 4 12 15,1-2-16-15,0-4 1 0,0 13-5 16,-2 0 6-16,1 7-4 15,-2 5-3-15,1-6 0 16,2 5 0-16,-3-3 4 16,2-6-4-16,-1-10 0 15,-2-4 1-15,1-5 0 16,-1 3 1-16,0-1 4 16,0-1 13-16,0 5-15 15,2 1 8-15,-1 0-1 16,-1 0-3-16,2-5 18 15,-1 5-15-15,1-3-2 16,-1 0 3-16,4-2-10 16,-4-6 3-16,2 1-2 0,-1 0 0 15,1-5 4-15,-2-1-3 16,2-8 1-16,0-4-2 31,-1 3 2-31,-1-9 3 16,1-4-6-16,1-6-1 15,0-14 9-15,-2-2-9 0,1-1 3 16,-2-6-2-16,3-7 1 16,0-4-3-16,-2-16 0 15,3-6 0-15,1-9 0 16,-4-9 1-16,2-8 2 16,0-11-3-16,-3-10 2 15,2-11-7-15,1-10 5 16,0-10 0-16,-1-7-1 15,-1-6 1-15,1-8-3 0,-2-8-11 16,3-7-33-16,1-11-52 16,0-10-91-16,10-53-258 15,8-53-65-15</inkml:trace>
  <inkml:trace contextRef="#ctx0" brushRef="#br0" timeOffset="13510.4085">25310 701 777 0,'0'0'111'0,"0"0"-25"15,0 0-13-15,0 0 2 0,0-81 15 16,0 76 1-16,0 5-34 15,0 0-28-15,0 0-29 16,-3 14-17-16,-13 17 6 16,-8 16 2-16,-6 8 8 15,-1 0 1-15,5-5 0 16,6-9-2-16,8-10 5 16,7-9-3-16,4-8 0 15,1-6 0-15,0-5-1 16,0-3-21-16,0 0-9 15,6-9 30-15,9-15-11 16,4-9-44-16,-1-4 48 16,0 2 0-16,-3 2 8 0,0 6 6 15,0 8 5-15,-2 6 38 16,-1 9-23-16,3 4-10 16,4 0-16-16,10 18 1 31,8 10-2-31,5 7 1 0,3-1 0 0,4 3-1 15,7-5 1-15,5-11-173 32,-1-15-558-32</inkml:trace>
  <inkml:trace contextRef="#ctx0" brushRef="#br0" timeOffset="20385.44">29770 2802 332 0,'0'0'72'15,"0"0"112"-15,0 0-93 16,0 0-61-16,0 0 8 16,0 0 7-16,0 0 0 15,-12 0-21-15,10 0 1 16,2 0 25-16,0 0-4 15,-1 0-15-15,1 0-16 16,0 0-11-16,-2 0-4 0,2 0 0 16,0 0 3-16,0 0-3 15,0 0 0-15,0 0 0 16,0 0-2-16,-1 0 1 16,1 0-1-16,-2 0-1 15,2 0 1-15,0 0-2 16,0 0 3-16,0 0 1 15,0 0 0-15,0 0 5 16,0 3-11-16,0 5 6 16,0 2 0-16,0 9 8 15,0 2-8-15,0 4 1 16,0 3 9-16,0 1-7 16,0 4-2-16,0 4 0 0,0 5 1 15,0 8 8-15,0 6-8 16,3 10 8-16,0 8 6 15,1 8-15-15,0 6 14 16,2 5-9-16,0 4-2 16,3 9 7-16,0 1-8 15,2 3 6-15,-1-3 1 16,0-8-7-16,2 1 7 16,-3-1-2-16,2 0-5 15,-1 1 9-15,-1 13-12 0,-2 6 8 16,2 1 2-16,0 6-7 15,-3-3-2-15,2 0 5 16,0 2-4-16,-2 3 7 16,2 3-7-16,-2 9 1 0,3 0 9 15,0 5-10 1,-3-1-2-16,0-11 0 16,-2-1 1-16,3-5 4 15,-2-4-1-15,0-1-2 16,-1-1 4-16,1-4-3 15,-2 1-1-15,1-4-2 0,2-2 0 16,-2 1 6-16,-1-4-5 16,2 1-1-16,-2-3 2 15,1 0-1-15,1 0-2 0,-1-5 0 16,1-5 1-16,-2-10 2 16,-2-4-2-16,2-6 0 15,-1-2 0-15,-1-3 4 16,2-3-6-16,-1 4 2 15,-1 2 0-15,2 1-3 16,-1 3 9 0,1 3-5-16,1 3-1 15,-1 0 0-15,0-3-2 16,0-7 2-16,0-4 0 16,-1-4 1-16,1-1 0 0,-2-3-1 15,2-2 2-15,-1-2 1 16,-1 0-5-16,1 0 2 15,2-2-1-15,-3 0-1 16,2-1 4-16,-1-1-2 0,-1 3 0 16,2 3 3-16,0 3-3 15,-1 3 0-15,1-4 0 16,-2-1-1-16,3-8 1 16,-1 0 0-16,-2 2 1 15,3-1 1-15,-2 1-4 16,1-3 2-16,0 0 0 15,-3-5-2-15,3 0 5 16,-2-3-1-16,1-3-2 16,1 1 1-16,-2 0-4 0,1 1 3 15,1-1 0-15,-2-1 3 32,1-2-3-32,-1-2 1 0,2-3-1 15,-2-1 1 1,1-2-2-16,-1-2 1 0,1-3 0 15,0-1-1-15,-1 0 3 16,1-2-2-16,-2 1 0 16,1 1 1-16,1-1-3 15,-1-1 2-15,-1-1 0 0,2-1 0 16,-2 0 1-16,0-1-1 0,1-2 0 16,1 0 2-1,-2-1-5-15,1 1 3 0,-1-2 0 16,0 1 1-16,2 0 0 15,-2 2-1-15,1-1 0 32,1 0 1-32,-1 1-4 0,2-1 3 15,-2 0 0 1,1 1 1-16,-2-3 0 0,0 1-1 16,0 0 0-16,1 1 1 15,1 1-3-15,-1-1 2 16,-1 0 0-16,3 0 0 15,-3-1 1-15,2 1-1 16,-2-1 0-16,1 0 1 0,-1 1-2 16,2 0 1-16,-1-3 0 15,-1 1-1-15,2 1 3 0,-1 1-2 16,-1 2 0-16,0-1 2 16,2 0-4-16,-1-2 2 15,1 3 0-15,0-3-1 16,-2 1 2-16,1-1-1 0,-1-4 0 15,3 0 3 1,-2 1-6-16,-1-1 3 0,0 2 0 16,0 1 2-16,2 0-1 15,-1-1 0-15,1-4-1 16,-2-3 3-16,0-1-3 16,1 2 1-16,-1 1-1 31,0 1 2-31,2 4-1 0,-2-1 0 15,1 1 0 1,-1 4 0-16,2-2 1 0,-1 2-2 16,1-5 0-16,-1-1-1 15,-1-4 3-15,2-2-1 0,-2-4-1 16,0 0 0-16,0-1-1 16,0 0 1-16,1 0 0 15,-1 0 4-15,0 2-3 16,0-3 0-16,0 2 3 15,0-4-1-15,0 2-1 0,0-2-1 16,0 0 3-16,0 0-1 16,0 0-2-16,2 0 7 15,-2 3-3-15,0 0-3 16,0-1 2-16,0 1-3 16,0 2 2-16,0-3 2 31,1 1-4-31,-1 0 3 0,0-2-1 15,0-1-3-15,0 0 5 16,0 0 5-16,0 0 19 16,0 0-2-16,0 0-9 15,0 0 2-15,0 0-1 16,0 0-6-16,2 0 4 16,-2 0-5-16,1 0-5 0,-1 0 1 0,2 0-7 15,-2 0 1-15,1 0-2 16,2 0-14-16,4-13-60 15,9-22-96-15,13-32-394 16</inkml:trace>
  <inkml:trace contextRef="#ctx0" brushRef="#br0" timeOffset="28058.1817">24081 7381 346 0,'0'0'0'0,"0"0"0"15,0 0 0-15,0 0 55 16,0 0-20-16,-82 0 2 16,70 0-3-16,0 0 17 15,0 1-36-15,-1 1 13 16,-2-2-28-16,1 0 2 15,0 0-2-15,0 0 3 16,-1 0-5-16,0 0 4 0,-1 1-1 16,1 2 28-16,2 0 45 15,2 0-48-15,5-3 18 16,1 0-10-16,4 1 8 16,1-1-18-16,-2 2-12 15,2-2 9-15,0 0-2 16,0 0 8-16,0 0-1 15,0 0-15-15,-1 0 6 16,1 2-17-16,0-2 1 16,0 0 4-16,0 0 0 15,0 0 10-15,0 1 12 16,0-1-19-16,0 1 6 0,0-1-6 16,0 0-3-1,0 0 1-15,0 0-4 0,0 0 0 16,0 2-2-16,3 0 4 15,4 0-3-15,0 2-1 16,0-2 0 0,5 2 3-16,-2-2-2 15,7 3 1-15,-2-2 3 16,5 1-3-16,0 0 1 16,2-1-3-16,4 0 0 15,-1-1 3-15,2 2-3 16,-2-2 4-16,5-1-1 15,2 3 1-15,2-2-1 16,0 1-2-16,3 1 0 0,2-1 8 16,2 1-9-16,-3 0 3 15,3-4-3-15,-4 2 2 0,0-2-1 16,0 2-1-16,-1-1 1 16,-2 0 2-16,2 1-2 15,0 0 1-15,0 0 1 16,1 0 1-16,-3 0-4 15,2-2 0-15,2 0 0 16,-2 0-2-16,-1 0 5 16,2 0-3-16,-2 0 0 15,1 0 3-15,0 0-7 0,-1 0 4 16,0 0 0-16,0 0 2 31,1 1 0-31,-2-1 1 0,-1 0-3 16,-1 0 4-1,-1 0-7-15,-4 0 3 0,1 0 0 16,-5 0 2-16,-1 1-2 16,-3-1 0-16,-5 0 0 15,-4 2 4-15,-5-2-6 0,-2 0 2 16,-2 0 0-16,1 2 5 16,-2-2 2-16,0 0 28 15,0 0 8-15,0 0-25 16,0 0 3-16,0 0-14 15,0 0-1-15,0 0 0 16,0 0-3-16,0 0 3 16,0 0 1-16,0 0-4 15,0 0 7-15,0 0-8 16,0 0 4 0,0 0-1-16,0 0-3 0,0 0 4 15,0 0-6-15,0 0 0 16,0 0-3-16,0 0 3 15,0 0 0-15,0 0-2 16,0 0 8-16,0 0-5 16,0 0-1-16,0 0-2 15,0 0 2-15,0 0 0 16,0 0 0-16,0 0-1 0,0 0 4 0,0 0-3 16,0 1 1-16,0-1 6 15,0 0-8-15,0 0 1 16,0 0 0-16,0 0 6 15,0 0-5-15,0 0 4 0,0 0-5 16,0 0 1-16,0 0-4 31,0 0 3-31,0 0 0 16,0 0-1-16,0 0 5 16,0 0-2-16,0 0-2 15,0 0-1-15,0 0-1 16,0 0 2-16,0 0 0 15,0 0 0-15,0 0 1 16,0 0-1-16,0 0 0 16,0 0 3-16,0 0-6 0,0 0 3 15,0 0 0-15,0 0-1 0,0 0 2 16,0 0-1-16,0 0 0 16,0 0 2-16,0 0-5 15,0 0 3-15,0 0 0 16,0 0-1-16,0 0 3 15,0 0-2-15,0 0 0 16,0 0 3-16,0 0-5 0,0 0 2 31,0 0 0-31,0 0 2 16,0 0-2-16,0 0 1 16,0 0-1-16,0 0 4 15,0 0-6-15,0 0 2 0,0 0 0 16,0 0 0-16,0 0 1 15,0 0-1-15,0 0 0 16,0 0 1-16,0 0-2 0,0 0 1 16,0 0 0-16,0 0-1 15,0 0 1-15,0 0 0 16,0 0 0-16,0 0 2 16,0 0-3-16,0 0 1 0,0 0 0 15,0 0-1-15,0 0 3 16,0 0-2-16,0 0 0 15,0 0 1-15,0 0-4 16,0 0 3-16,0 0 0 16,0 0-1-16,0 0 3 15,0 0-2-15,0 0 0 16,0 0 1-16,0 0-3 16,0 0 2-1,0 0 0-15,0 0-1 0,0 0 3 16,0 0-2-1,0 0 0-15,0 0 1 16,0 0-3-16,0 0 2 0,0 0 0 16,0 0-1-16,0 0 3 15,0 0-2-15,0 0 0 16,0 0-1-16,0 0-3 0,0 0 4 16,0 0 0-16,0 2-2 15,0-2 2-15,0 0 0 16,0 0 0-16,0 0 0 15,0 0-2-15,0 0 2 16,0 0 0-16,0 0-2 16,0 0 3-1,0 0-1-15,0 0 0 16,0 0 2-16,0 0-4 16,0 0 2-16,0 0 0 15,0 0-1-15,0 0 2 16,0 0-1-16,0 0 0 15,0 0 1-15,0 0-3 0,0 0 2 16,0 0 0-16,0 0 0 16,0 0 1-16,0 0-1 15,0 0 0-15,0 0 2 0,0 0-2 16,0 0 0-16,0 0 0 16,0 0-1-16,0 0 3 15,0 0-2-15,0 0 0 16,0 0 0-16,0 0-3 15,0 0 3-15,0 0 0 16,0 0 1 0,0 0 0-16,0 0-1 15,0 0 0-15,0 0 1 16,0 0-2-16,0 0 1 16,0 0 0-16,0 0 0 15,0 0 3-15,0 0-3 16,0 0 0-16,0 0 0 0,0 0-2 15,0 0 2-15,0 0 0 16,0 0-1-16,0 0-4 16,0 0-41-16,1 0-24 15,4 0-39-15,2 0-39 16,2 0-24-16,-8-5-187 16</inkml:trace>
  <inkml:trace contextRef="#ctx0" brushRef="#br0" timeOffset="29899.3768">25785 7492 191 0,'0'0'57'0,"0"0"-42"16,0 0 42-16,0 0-21 15,0 0-2-15,0 0-4 16,-37 2 19-16,32-2 28 15,0 0-31-15,2 0-25 16,2 0 21-16,-1 0-18 16,-2 0 6-16,4 0 6 15,-1 0-17-15,-1 0 19 16,2 0-9-16,-1 0-13 16,-1 0 1-16,2 0-8 0,0 0 8 15,0 0 20-15,0 0-12 16,0 0 13-16,0 0-12 15,0 0-12-15,0 0 12 16,0 0-4-16,0 0-4 16,0 0 8-16,0 0-13 15,-1 0 13-15,1 0-13 16,0 0-4-16,0 0-1 16,0 0-5-16,0 0-2 15,0 0-1-15,0 0 2 0,0 0-3 16,0 0 1-1,0 0 0-15,3 0-4 0,5 0 7 16,3 0-3-16,4 0 0 16,1 0 2-16,7 0-2 15,-1 0 0-15,8 0 0 16,5 0 0-16,4 0 1 16,5 0 0-16,5 0-1 15,4 0 8-15,5 0-8 16,3 0 0-16,3 0 1 15,6 0-1-15,0 0 1 16,3 0-1-16,6 0 2 16,3 0 3-16,5 0-5 15,2 0 0 1,1 0 0-16,-2 0-1 16,0 0 2-16,3 0-1 15,0 0 0-15,0 0 5 16,0 0-6-16,1 0 1 15,1 0 0-15,1 0 6 0,3 0-5 16,6 0 2-16,1 0 3 16,-2 0-6-16,-4 0-1 15,-5 0 0-15,-2 0-1 0,0 0 0 16,-2 0 4-16,-2 0-2 16,-5 0 1-16,1 0 3 15,1 0-5-15,-6 0 1 16,2 0 0-16,2 0 3 15,-3 0 0-15,2 0-2 16,-7 0-1-16,-4 0 5 16,-6 0-6-16,2 0 1 15,-3 0 0 1,1 0-1-16,-1-2 3 16,-4 1 0-16,1 0 0 15,-3-3 4-15,-2 4-6 0,0 0 0 16,0-2 1-1,1 2 6-15,-3-2-7 0,0 1 5 16,0 1-3-16,2-1 0 16,2 0-2-16,4 1 0 15,-1-1 2-15,-5-1-2 16,2 2 2-16,-8-2-2 16,1 2 1-16,-1 0 3 15,-6 0-5-15,2 0 1 16,-4 0-1-16,-3-2 1 15,-1 0 1-15,-4 1 0 16,-2 1 2-16,-1 0-2 16,-2 0-1-16,-2 0 0 15,-1 0 4-15,-4 0-2 0,0-2-2 16,-6 2 1-16,1 0 0 16,-4 0 4-16,-3 0-4 15,0 0-1-15,-3 0 0 16,-3 0 4-16,-3 0-4 15,0 0 8-15,0 0-5 0,1 0-1 16,-1 0 21-16,0 0 10 16,0 0-17-16,0 0 2 15,0 0-11-15,0 0 9 16,0 0-12-16,0 0 0 16,0 0 0-16,0 0-4 15,0 0 0-15,0 0 6 0,0 0-5 16,0 0 0-16,0 0-2 15,6-1-8-15,8-6-104 16,-4-20-112-16,-8-31-615 16</inkml:trace>
  <inkml:trace contextRef="#ctx0" brushRef="#br0" timeOffset="37386.4736">23759 4428 694 0,'0'0'30'0,"0"0"-23"16,0 0-5-16,0 0 3 16,0 0 46-16,0 0-14 0,-79 14-18 15,77-14-13 1,1 1 5-16,-1-1 16 0,2 5-11 16,-1-1-10-16,-1 3 9 15,2-2 19-15,-1 3-3 16,1-2-17-16,-2-2-3 15,2 0 21-15,0-4-21 16,0 0 9-16,0 0-11 16,0 2-6-16,3-2-4 15,12 0 1-15,6 0 0 16,9 0 15-16,4 0-3 16,7 0-2-16,8 0 7 0,4 0-11 15,4 0 9-15,7 0-7 16,5 0 5-16,9 0 0 15,2 0-12-15,-1 0 2 16,2 0 3-16,-7 0-1 16,4-2-5-16,-3 2 0 15,0-2 0-15,-1 2 1 16,-3-2 1-16,-2 2-2 16,0 0 12-16,1 0 4 15,1 0 5-15,1 0-15 16,6 0-6-16,5 0 9 15,8 0-9-15,3 0 4 16,0 0 2-16,-1-2-1 16,4 0 0-16,2 2-1 15,6 0-2-15,1-2 6 0,3-1-4 16,4 3-3-16,1-3 7 16,9 1-4-16,5 0-4 15,1 0 0-15,1 2 3 16,-2-1-4-16,-3-1 3 15,4 1-2-15,-2 0 2 16,-1-1-1-16,1 2 2 16,0-3-3-16,-3 3 1 15,-5-1 2-15,-7 0-3 16,-3 1 0-16,-9 0-4 16,-2-1 8-16,0 1-9 15,-7-3 5-15,-4 3 0 0,-2 0 7 16,-6 0-6-16,-5-1-1 15,-3-1 8-15,-1 2-3 16,-3 0 2-16,-3 0-6 16,-5 0 4-16,-8 0-5 15,-4 0 2-15,-2 0-2 16,0 0 2-16,0 0 3 16,-4 0-6-16,1-2 1 15,-3 2-1-15,-5 0 1 16,3 0 1-16,-4 0 0 15,1 0-1-15,1 0 1 16,-1 0-2-16,1 0 0 16,-1-1 1-16,2 1-1 0,-1 0 9 15,0 0-8 1,-4 0 0-16,-1-1 0 0,-3 1-1 16,-6 0 1-16,-2 0 0 15,-2 0-4-15,-3 0 6 16,0 0-2-16,-1-2 0 15,-2 2 5-15,-2 0-5 0,-1 0 0 16,0 0 0-16,-2 0 0 16,0 0 0-16,-1 0 1 15,2 0-1-15,-3 0 5 16,1 0-7-16,-1 0 2 16,1 0 0-16,1 0 0 15,1 0 1-15,-2 0-1 16,-2 0 3-16,1 0-3 0,1 0 0 15,-2 0 0-15,0 0 0 16,-2 0-1-16,2 0 4 31,-2 0-3-31,-1 0 11 0,0 0-9 16,0 0 2-16,0 0 3 16,0 0-6-16,0 0 7 15,0 0-7-15,0 0-1 16,0 0 2-16,0 0 4 15,0 0-6-15,0 0 1 16,0 0 5-16,0 0 13 16,0 0-18-16,0 0 13 15,0 0-8-15,0 0-2 16,0 0 0-16,0 0-4 16,0 0 1-16,0 0-2 15,0 0 4-15,2 0-3 16,1 0 0-16,0 0 1 0,2 0-4 15,-1 0 3-15,1 0 0 16,-1 0-2-16,2 0 4 16,0 0-2-16,-2 0 0 15,1 0 5-15,3 0-7 16,0 0 2-16,3 0 0 16,4 0-5-16,1 0 10 15,3 0-5-15,1 0 0 16,4-1 1-16,4-1-5 15,6 0-15-15,7-4-113 0,-8-11-99 0,-17-18-506 16</inkml:trace>
  <inkml:trace contextRef="#ctx0" brushRef="#br0" timeOffset="43520.5346">25355 7572 125 0,'0'0'406'0,"0"0"-361"15,0 0-31 1,0 0 28-16,0 0 22 0,0 0-21 16,0 0-21-16,-3 0 14 15,3 0 3-15,0 0-21 0,-1 0-3 16,1 0-13-1,-2 0 0-15,1-3-2 0,-1 1-12 16,2 0-64-16,-1 0-112 16,1 0-209-16</inkml:trace>
  <inkml:trace contextRef="#ctx0" brushRef="#br0" timeOffset="44105.5063">25355 7572 587 0,'-10'-19'83'0,"10"19"-72"15,0-3 48-15,0 3 4 16,0 0-39-16,0 0-5 16,0-1-17-16,0 1 4 15,0 0-1-15,1 0 1 16,4 0 1-1,-1 0-6-15,2 0 4 16,0 0 0-16,1 0-5 16,3 0 1-16,0 0-1 15,-1 0 4-15,1 0-9 16,2 0 5-16,0 0 0 16,0 0 0-16,1 0 3 0,-2 1-3 0,-2 2 0 15,0-3 2-15,0 2-4 16,-2-2 2-16,1 1 0 15,1-1 0-15,-3 0 4 16,1 0-3-16,1 0-1 16,3 0 3-16,0 0-3 0,2 0 0 31,-1 0 2-31,-1 0-6 16,1 0 9-16,-2 0-4 15,-2 0 20-15,-1 0-8 16,-3 0 13-16,-1 0-13 15,-1 0-6-15,1 0 17 16,0 0-13-16,2 0 3 16,1 0 2-16,2 1-11 15,-2-1 8-15,2 0 6 16,-1 0-3-16,1 2 20 16,-4-2-34-16,-1 0 4 0,-3 0-6 15,0 0-2-15,2 0-32 16,-1 0-130-16,2 0-153 15</inkml:trace>
  <inkml:trace contextRef="#ctx0" brushRef="#br0" timeOffset="44633.9127">25506 7516 136 0,'0'0'520'0,"0"0"-473"15,0 0-19-15,0 0 69 16,0 0-45-16,0 0 5 16,-6-6-48-16,16 6-6 15,11 0-5 1,3 0 5-16,4 0-3 0,2 0 7 16,0 0-5-1,0 0 16-15,-2 0-12 0,-7 0 1 16,-2 0 15-16,-9 0-19 15,-7 0 0-15,-3 0 4 16,0 0-7-16,0 0 7 16,-8 0-7-16,-14 0 0 15,-4 0-4-15,4 0 4 0,3 0-6 16,8 0 4-16,5 0-5 16,6 0 2-16,0 0-22 15,0 0-15-15,6 0 13 16,12 0 29-16,6 3 1 15,1-3 1-15,-4 3-2 16,-4-2-16-16,-11-1-181 0</inkml:trace>
  <inkml:trace contextRef="#ctx0" brushRef="#br0" timeOffset="51165.2986">24470 7863 1064 0,'0'0'165'0,"0"0"-162"15,0 0 44-15,0 0 71 16,0 0-63-16,0 0-25 16,0 0-30-16,0-10-10 15,0 11 6-15,0 16-11 16,0 7 15-16,0 10-2 16,-1 4 8-16,-2 6-2 15,3 1-3-15,0-4 0 0,0-3 5 16,18-5-5-16,4-8 2 15,5-7-3-15,4-8 0 16,1-6-4-16,-1-4 1 16,3-1-14-16,-1-17-2 15,-2-8-6-15,2-4 14 16,-6-9 8-16,-3 2 1 16,-7-5 2-16,-8 4 1 15,-4 1 1-15,-5 6 16 0,0 2 11 16,0 6 1-16,-7 3 5 15,-4 2-9-15,1 6-12 16,0 6 7-16,5 1-10 16,4 5-3-16,-1 0-8 15,1 0-3-15,-4 11-6 0,1 8-1 16,-2 7 7-16,1 5 3 16,5 1 0-16,0 0-4 15,5 1 5-15,8-4-1 16,5-2 2-16,3-5 3 15,3-4-9-15,1-10 4 16,2-2-51-16,0-6-66 16,-3 0-71-16,-3-14-145 15</inkml:trace>
  <inkml:trace contextRef="#ctx0" brushRef="#br0" timeOffset="52525.0968">24463 4804 966 0,'0'0'187'16,"0"0"-171"-16,0 0-15 15,0 0 1-15,0 0-2 16,0 0-4-16,12 30 3 16,4-10 1-16,2 7 3 15,2-1 0-15,2 3-3 16,-1 3 0-16,1-3 2 16,-4-4-2-16,-3-2 0 15,-5-5 1-15,-2-3 1 16,-3-8-2-16,-4-1-2 15,2-3-2-15,-3-3 4 16,0 0 14-16,0-12-3 16,0-9-11-16,1-5 11 0,1-3-4 15,1-4 9-15,1-1 15 16,4-2-5-16,-1-4-11 16,2-1 8-16,-1 1 24 15,-2 6 11-15,-2 3-36 16,-2 9 4-16,-1 6-13 15,-1 6-13-15,2 6-1 16,1 4-70-16,4 0-118 16,-1 8-162-16</inkml:trace>
  <inkml:trace contextRef="#ctx0" brushRef="#br0" timeOffset="55716.865">25882 7861 1240 0,'0'0'54'16,"0"0"-53"-16,0 0 5 15,0 0 0-15,0 0-6 16,0 0-12-16,-9 63 11 15,0-15 1-15,0 5 1 16,-3 0 2-16,1-3-2 16,0-6 3-16,3-12-4 0,4-8 0 0,1-7 7 15,3-9-10 1,0-4 7-16,0-4-3 0,0 0 10 16,0-1 2-16,0-17 7 31,3-10-20-31,6-8 3 15,-1-10-3-15,0-6 2 16,0 1 3-16,-1 0 3 16,2 7-6-16,-2 5 7 0,-2 5 37 15,-1 6-33-15,-1 3 28 16,0 10 0-16,1 7-29 16,0 2 6-16,-3 5-18 15,2 1-1-15,-1 0-7 16,5 7-13-16,2 18 15 15,3 9 1-15,0 9 5 16,0 9-5-16,0-1 8 16,-2 5-3-16,4-1 0 15,-2-5-13-15,-2-7-11 16,2-8-44-16,-3-11-3 16,2-5-1-16,-1-11-37 15,-1-4-37-15,0-4-76 0,0 0-266 16</inkml:trace>
  <inkml:trace contextRef="#ctx0" brushRef="#br0" timeOffset="55952.7136">25825 8074 285 0,'0'0'824'16,"0"0"-751"-16,0 0-50 16,0 0 74-16,0 0 16 15,0 0-89-15,46-33-21 16,-13 24-6-16,3 3-12 16,3 1-98-16,-5-3-171 0</inkml:trace>
  <inkml:trace contextRef="#ctx0" brushRef="#br0" timeOffset="58855.239">30270 4698 147 0,'0'0'964'16,"0"0"-946"-16,0 0-18 15,0 0 0-15,0 0 18 16,0 0-1-16,0 0-17 15,7 5-12-15,-4 15 12 16,0 2-1-16,0 5 5 16,-1-1-3-16,0 4-1 15,1-3 1-15,0 0 2 16,0 0-3-16,2-4 5 16,-1-4-5-16,-1-4 0 15,1-5 1-15,-1-5-1 0,-2-2 1 16,-1-3 1-1,0 0 0-15,0 0 13 0,0 0 6 16,0-2 10-16,0-9-8 16,-3-3-22-16,-2-4 0 15,1-2 7-15,2-4-7 16,2-4 8-16,-1 1 14 16,1-3-13-16,0-1 38 15,0 1-19-15,0-1-14 16,3 5 13-16,6 3-18 0,4 5-1 15,1 3 4 1,2 6-10-16,4 2-6 0,2 4 3 16,2 3-4-16,-1 0 3 15,-1 6-9-15,-5 12 5 32,-3 4-3-32,-4 7-7 0,-4 5 12 0,-6-1-32 31,0 1 1-31,0-4 14 15,-13-6-14-15,1-6 2 0,3-5 13 0,3-7-2 16,4-2 1-16,2-4 3 16,0 0 17-16,0 0 3 15,5-3-3-15,11-7-9 16,7 0 9-16,0 4-1 31,0 1 0-31,3 4 1 0,-3 1 0 16,-4 0-3-16,-2 0 1 15,-5 11-3-15,-6 4-1 16,-6 3 4-16,0-1 2 16,-2 3 5-16,-14-7 13 15,-1-1 17-15,1-4-15 16,0-4 17-16,-2-2 2 16,0-2-4-16,0 0-7 15,-4 0-12-15,0-9-16 16,-3-4 0-16,0-2-103 0,1 5-87 15,2-3-230-15</inkml:trace>
  <inkml:trace contextRef="#ctx0" brushRef="#br0" timeOffset="61707.09">30513 7707 857 0,'0'0'17'0,"0"0"-13"16,-81-5 33-16,56 5 62 0,4 8-55 16,2 10-14-16,5 4-9 15,1 3-14-15,2 0-1 16,5-1 12-16,6 1-1 15,0-5 1-15,0 0 4 16,11-3-5-16,8-3-3 16,5-2-3-16,6-2 9 15,1-6 4-15,2-3-14 16,-1-1 0-16,-4 0-6 0,-1 0-4 16,-5 0-7-16,-4-5-127 15,-6-5-230-15</inkml:trace>
  <inkml:trace contextRef="#ctx0" brushRef="#br0" timeOffset="67215.8805">24885 13476 967 0,'0'0'20'16,"0"0"-15"-16,0 0 6 0,0 0 62 16,-95-7-24-16,77 15-28 15,3 8-14-15,-1 2 4 16,0 4 12-16,2 3-19 16,2 4 8-16,1 4 5 15,2 2-12-15,5 3 2 16,4-1-7-16,0-5 0 15,0-5 2-15,4-6-1 16,10-4 0-16,4-3 1 16,6-6 3-16,2-3-6 15,4-5 1-15,3 0 0 16,1-2-3-16,-2-11 3 0,-2-6 0 16,-5 1 1-16,-6-4 2 15,-7-1 2-15,-7-1 4 16,-5-5 9-16,0 2 82 15,0-3-75-15,-12 3-20 16,-5 1 16-16,1 4-9 16,0 2 1-16,0 3-11 15,5 6 1-15,2 2-3 16,4 5 0-16,1 2-14 0,-4 2-75 16,-1 0-79-1,-1 6-145-15,-3 7-364 0</inkml:trace>
  <inkml:trace contextRef="#ctx0" brushRef="#br0" timeOffset="69275.8295">30331 13459 1163 0,'0'0'37'16,"0"0"-30"-16,0 0 27 16,0 0 75-16,0 0-25 15,0 0-64-15,-18-38-18 16,18 38-2-16,0 2-30 16,2 16 22-16,5 9 6 15,0 2 4-15,1 3-3 16,-1 4 1-16,-2-1 0 15,0 0-1-15,-3-1-14 0,-2-4-9 16,0-3 2-16,0-9-18 16,0-4 23-16,0-7-13 15,0-6 20-15,0-1 10 16,0 0 0-16,0-2 19 16,-2-11-9-16,-8-4-8 15,1-1 4-15,0 2 12 16,-1 3-1-16,5 3 9 15,4 2-11-15,1 5 4 0,0 2-15 16,0 1-4-16,0 0-4 16,12 6-21-16,1 9 25 0,5 3-6 15,0-1-1-15,0 2-7 16,-1-4-6-16,2-1-14 16,-3-3 8-16,4-1-7 31,0-4 0-31,-1-5 4 15,0-1-15-15,0 0 29 0,-4-11 8 16,0-10 7 0,-3-4 7-16,-1-7 7 0,-3-4 4 15,-2-3 13-15,-4-3-12 16,-2 0-1-16,0-3 2 16,-15 1 6-16,-8 2 18 15,-7 4-18-15,-5 4 13 16,-2 6 1-16,-4 7-29 15,2 5 8-15,-1 7-17 16,4 8 4-16,5 1-6 16,0 0 0-16,2 16 0 0,1 5-3 15,5 5-1-15,6 4 3 0,5 3-1 16,6-1 1-16,6-2-3 16,0-5 5-16,13-7-1 0,14-4 3 15,10-6 4 1,12-7-4-16,4-1 1 0,1 0-2 15,-7-9-4-15,-8-5-47 16,-8-4-83-16,-12-1-74 16,-9-6-308-16</inkml:trace>
  <inkml:trace contextRef="#ctx0" brushRef="#br0" timeOffset="72682.0817">27514 13909 781 0,'0'0'36'0,"0"0"-32"15,18-87 2-15,-14 48 49 16,-4-4-15-16,0-4 58 16,0 1-86-16,0 1 74 15,-7 8 11-15,-2 3-59 16,-1 7 16-16,2 5-14 0,0 4 10 16,4 3-1-1,2 6-27 1,-2 4-10-16,4 3-5 15,0 2 0-15,0 0-7 16,0 0-12-16,0 6 6 16,-1 14-10-16,-2 8 16 15,-2 6-3-15,1 6 6 0,-1 3-3 16,2 5 0-16,3 3 2 16,0-1-8-16,0-4 6 15,8-6 0-15,9-8-5 16,3-7-8-16,4-7-11 15,1-8 5-15,3-4 0 16,-1-6 7-16,-3 0-14 0,-3 0-16 16,-2-4-2-16,-5-7-21 15,-5-3-51-15,0-2-1 16,-8-3-44-16,-1 2-182 0</inkml:trace>
  <inkml:trace contextRef="#ctx0" brushRef="#br0" timeOffset="73072.6808">27301 13702 328 0,'0'0'628'0,"0"0"-587"16,0 0-31-16,0 0 82 31,0 0 11-31,0 0-89 16,55-34-14-16,-9 27 0 15,-1 1 0-15,-2-2-1 16,-4 5 0-16,-5-1-36 16,-5-2-105-16,-10 3-118 15</inkml:trace>
  <inkml:trace contextRef="#ctx0" brushRef="#br0" timeOffset="73996.8964">27483 13662 590 0,'0'0'139'0,"0"0"-101"0,0 0 4 16,0 0 61-16,0 0-6 16,0 0-72-16,5-13-13 15,-5 13-8-15,0 0 1 16,0 0-4-16,2 4 0 15,-1 9-1-15,1 7 1 16,-1 4 0-16,-1 5 7 0,0 0-6 16,0 0 4-16,0 0 4 15,0-3-6-15,0-4 3 16,0-5-2-16,0 0-2 16,0-7 7-16,0-4-7 15,0-3-3-15,0 0 5 0,0-3-5 31,-1 0 0-31,-8 0-68 16,-1 0-157-16</inkml:trace>
  <inkml:trace contextRef="#ctx0" brushRef="#br0" timeOffset="76114.4491">33113 12839 629 0,'0'0'364'0,"0"0"-352"16,0 0-5-16,0 0-7 0,0 0 0 15,0 0 1-15,23 32-1 16,5-9 1-16,6 4 3 16,2-3-4-16,-3 0-4 15,-3-4-18-15,-8-5-8 16,-8 0 13-16,-6-6 15 15,-8 0-4-15,0 0 6 16,0-2 6-16,-13 6 44 16,-7 2 5-16,-6 3-5 15,-7 3 5-15,-3 3-15 16,2 0-22-16,3-1 6 16,4 1-14-16,6-2-8 15,3-1-2-15,3 2 0 16,6-1-7-16,3-2-130 0,3-4-249 15</inkml:trace>
  <inkml:trace contextRef="#ctx0" brushRef="#br0" timeOffset="76731.6689">33055 13509 822 0,'0'0'381'16,"0"0"-359"-16,0 0-20 15,0 0 39 1,0 0 20-16,0 0-61 16,5 9-17-16,-5 18 15 15,0 4 2-15,0 1-1 16,-3 4 4-16,3-1-3 15,0 2 0-15,0-1 2 0,0-3-4 16,11-6 2-16,3-6 0 0,5-5 1 16,1-4 3-16,5-5-4 15,0-3 0-15,1-4-2 16,1 0-3-16,-4 0-24 16,-1-3-20-16,-3-7-6 15,-7-1-83 1,-6-1-37-16,-6-4-233 15</inkml:trace>
  <inkml:trace contextRef="#ctx0" brushRef="#br0" timeOffset="76919.5631">32971 13706 959 0,'0'0'109'15,"0"0"-99"-15,0 0 46 16,0 0 19-16,0 0-54 16,0 0-17-16,97-26-8 15,-61 23-4-15,-6-2-163 16,-3-1-201-16</inkml:trace>
  <inkml:trace contextRef="#ctx0" brushRef="#br0" timeOffset="79897.0015">24075 1299 808 0,'0'0'383'0,"0"0"-323"0,0 0-41 15,0 0 29-15,0 0 1 16,0 0-49-16,0 0-9 15,34 37 9-15,-7 1-2 16,3 4 2-16,-2 6 0 16,-1 1 0-16,0-3 0 15,-3 1-5-15,-2-5 4 16,-4-5-13-16,0-5-28 16,0-10 3-16,-6-6 20 15,-4-6-5-15,-2-6 11 16,-6-4 13-16,0 0 4 15,0-4 19-15,0-15 3 0,1-3-1 16,-1-8 0-16,0-6-17 16,0-3 24-16,0-7 10 15,0 0-18-15,0-5-16 16,0-1 9-16,0-5-1 16,0 5 10-16,0 6-8 15,0 7-7-15,3 12-4 16,1 9-7-16,-1 8-2 15,2 5-14-15,1 5-79 16,7 1-82-16,2 19-128 16,6 3 9-16</inkml:trace>
  <inkml:trace contextRef="#ctx0" brushRef="#br0" timeOffset="84890.4274">25410 7549 750 0,'0'0'124'0,"0"0"-104"0,0 0 5 16,0 0 70-16,0 0-61 16,0 0-17-16,0 0-12 15,-1 0-3-15,1 0-3 16,0 0 2-16,1 0 0 15,7-4-1-15,-1-3-17 16,2 0-80-16,2-3-81 16,0-1-332-16</inkml:trace>
  <inkml:trace contextRef="#ctx0" brushRef="#br0" timeOffset="85009.9967">25628 7399 308 0,'0'0'107'0,"0"0"-107"16</inkml:trace>
  <inkml:trace contextRef="#ctx0" brushRef="#br0" timeOffset="85164.8982">25939 7192 825 0,'0'0'87'0,"0"0"-87"16,0 0-38-16,0 0 35 16,0 0-16-16,97-76-130 15,-75 59-248-15</inkml:trace>
  <inkml:trace contextRef="#ctx0" brushRef="#br0" timeOffset="85328.9518">26258 6928 718 0,'0'0'117'0,"0"0"-98"31,0 0 15-31,0 0-19 16,0 0-13-16,0 0-2 16,70-53-15-16,-58 47-74 0,0-2-173 15</inkml:trace>
  <inkml:trace contextRef="#ctx0" brushRef="#br0" timeOffset="85444.3855">26465 6797 725 0,'0'0'117'0,"0"0"-117"16,0 0 1-16,0 0-4 16,0 0-68-16,0 0-263 15</inkml:trace>
  <inkml:trace contextRef="#ctx0" brushRef="#br0" timeOffset="85585.4981">26671 6668 736 0,'0'0'226'16,"0"0"-213"-16,0 0-13 16,0 0-6-16,0 0-71 15,0 0-190-15</inkml:trace>
  <inkml:trace contextRef="#ctx0" brushRef="#br0" timeOffset="85729.9599">26870 6528 381 0,'0'0'408'0,"0"0"-408"15,0 0-166-15,0 0 104 16,0 0-205-16</inkml:trace>
  <inkml:trace contextRef="#ctx0" brushRef="#br0" timeOffset="85863.8464">27105 6386 580 0,'0'0'94'0,"0"0"-94"15,0 0-46-15,0 0-16 16,0 0-140-16</inkml:trace>
  <inkml:trace contextRef="#ctx0" brushRef="#br0" timeOffset="86007.0515">27331 6231 803 0,'0'0'108'16,"0"0"-103"-16,0 0-5 15,0 0-3-15,0 0-117 16,0 0-367-16</inkml:trace>
  <inkml:trace contextRef="#ctx0" brushRef="#br0" timeOffset="86133.9241">27568 6063 826 0,'0'0'66'15,"0"0"-66"-15,0 0-23 16,0 0-24-16,0 0-205 16</inkml:trace>
  <inkml:trace contextRef="#ctx0" brushRef="#br0" timeOffset="86277.9022">27829 5863 344 0,'0'0'506'16,"0"0"-506"-16,0 0-54 31,0 0-12-31,0 0-283 0</inkml:trace>
  <inkml:trace contextRef="#ctx0" brushRef="#br0" timeOffset="86428.1885">28184 5641 773 0,'0'0'58'0,"0"0"-58"15,0 0-108-15,0 0 16 16,0 0-427-16</inkml:trace>
  <inkml:trace contextRef="#ctx0" brushRef="#br0" timeOffset="86569.2981">28342 5520 848 0,'0'0'135'0,"0"0"-133"15,0 0-2-15,0 0-5 16,0 0-24-16,0 0-164 16,61-55-298-16</inkml:trace>
  <inkml:trace contextRef="#ctx0" brushRef="#br0" timeOffset="86711.9374">28485 5402 637 0,'0'0'73'0,"0"0"-44"15,0 0 51-15,0 0-20 16,0 0-46-16,0 0-10 16,61-49-8-16,-52 41-3 15,2-1-212-15</inkml:trace>
  <inkml:trace contextRef="#ctx0" brushRef="#br0" timeOffset="86867.9911">28838 5184 948 0,'0'0'0'0,"0"0"-41"16,0 0 31-16,0 0-28 15,0 0-218-15</inkml:trace>
  <inkml:trace contextRef="#ctx0" brushRef="#br0" timeOffset="87010.0907">28955 5119 656 0,'0'0'179'0,"0"0"-151"16,0 0 60-16,0 0-25 15,0 0-61-15,0 0-2 16,23-30-124-16,-19 23-66 16</inkml:trace>
  <inkml:trace contextRef="#ctx0" brushRef="#br0" timeOffset="87166.1261">29152 4968 603 0,'0'0'127'0,"0"0"-124"16,0 0-3-16,0 0-6 16,0 0-19-16,0 0-143 15,30-26-366-15</inkml:trace>
  <inkml:trace contextRef="#ctx0" brushRef="#br0" timeOffset="87306.8931">29152 4968 711 0,'105'-69'102'15,"-105"67"-80"-15,3-3 18 16,3 1-16-16,0 0-24 16,4-2-40-16,-1-1-50 0,3 0-9 31,4 0-96-31,-2-2-60 0</inkml:trace>
  <inkml:trace contextRef="#ctx0" brushRef="#br0" timeOffset="87416.2426">29439 4788 582 0,'0'0'43'0,"0"0"32"0,0 0 5 31,0 0-69-31,0 0-11 16,0 0-3-16,46-50-190 0</inkml:trace>
  <inkml:trace contextRef="#ctx0" brushRef="#br0" timeOffset="87557.35">29768 4596 974 0,'0'0'0'0,"0"0"-66"0,0 0 11 32,0 0-75-32,0 0-387 15</inkml:trace>
  <inkml:trace contextRef="#ctx0" brushRef="#br0" timeOffset="87779.1033">29768 4596 709 0,'93'-86'126'0,"-84"80"-123"16,0-1 22-16,-2 2 38 16,0 1-63-16,-2 2 0 15,-3 2-40-15,-2 0 22 31,0 0 2-31,0 0-11 16,1-2 3-16,1 2 20 16,-1-2 4-16,2 2 0 15,-1-2 1-15,-2 0-1 0,0 0-443 16</inkml:trace>
  <inkml:trace contextRef="#ctx0" brushRef="#br0" timeOffset="92411.2322">30805 6060 696 0,'0'0'610'16,"0"0"-560"-16,0 0-48 15,0 0 74-15,0 0-1 16,0 0-55-16,0 0-11 16,6-33-9-16,9 37-8 15,0 10 5-15,3 6-8 16,-2 5 10-16,-1 7-4 0,-1 2 3 16,-1 2-4-16,-1 2 6 15,1-3-9-15,-2-6-6 16,-2-3-24-16,0-6 6 15,-5-7 8-15,-1-6 3 16,-1-4 21 0,-2-3 2-16,0 0 5 15,0 0 22-15,0-13-23 16,0-6 5-16,0-5-5 16,0-2 6-16,-3-4 4 0,0-1-9 15,0-1 1-15,0 3 9 16,-3 1-14-16,0 3 5 15,3 3-7-15,0 1 5 16,0 3-12-16,1 5 6 16,2 3-32-16,-1 5-48 0,1 4-72 15,0 1-77-15,0 0-236 16</inkml:trace>
  <inkml:trace contextRef="#ctx0" brushRef="#br0" timeOffset="92774.1051">31154 6163 993 0,'0'0'73'0,"0"0"-67"15,0 0 28-15,99-14 56 16,-73 10-61-16,-1 0-17 0,-5-1-12 15,-2 1 0-15,-4 0-9 16,-4-2-107-16,1 2-115 16,-8-3-326-16</inkml:trace>
  <inkml:trace contextRef="#ctx0" brushRef="#br0" timeOffset="93338.8731">31457 5978 1031 0,'0'0'108'0,"0"0"-102"0,0 0 34 15,0 0 56-15,0 0-77 16,0 0-19-16,6 10-16 31,-3 12 13-31,0 2 0 0,3-1 6 16,0 5-2 0,0-3-1-16,4-1 2 0,-1 1-4 15,4-5 2-15,3-3 0 16,3-4-2-16,1-6 2 15,3-6-7-15,0-1-14 16,-5 0 0-16,-2-14 16 0,-2-4 3 16,-4-4 2-16,-4 0 1 15,-3-3 2-15,-3 1 16 16,0-1 9-16,0 5-6 16,0 1 19-16,0 5 4 15,0 4-16-15,0 3 12 0,0 6-16 16,0 1-3-16,0 0-22 15,0 0-2-15,0 7-10 16,0 10-2-16,0 5 14 16,0 5 1-16,6-2 0 15,2 0-1-15,0 1 0 16,1-5-4-16,3 1-59 16,3-4-53-16,0-6-49 15,3-8-134 1</inkml:trace>
  <inkml:trace contextRef="#ctx0" brushRef="#br0" timeOffset="93607.1891">31870 5878 1213 0,'0'0'34'0,"0"0"-34"16,0 0 0-16,0 0 26 15,110 74 15-15,-78-40 4 16,-2 1-34-16,-6 4 0 16,-6-2-11-16,-9 2 2 15,-9 1-8-15,0 0 6 0,-29-3-81 16,-16-6-58-16,-11-6-156 15,-8-11-391-15</inkml:trace>
  <inkml:trace contextRef="#ctx0" brushRef="#br0" timeOffset="94195.5143">30727 5911 830 0,'0'0'73'16,"0"0"-67"-16,0 0 4 16,0 0 84-16,0 0-49 15,-91 73-22-15,75-35 8 16,4 7-1-16,2 5 15 15,3 0 2-15,7 5-8 16,0-4 18-16,11-1-10 16,12-7-35-16,7-9 5 15,13-5-15-15,8-12 0 16,11-7-2-16,8-10-155 16,-3-3-279-16</inkml:trace>
  <inkml:trace contextRef="#ctx0" brushRef="#br0" timeOffset="100050.5627">26303 15233 1033 0,'0'0'37'0,"0"0"-27"16,0 0 98-16,0 0 9 16,81-10-35-16,-46-4-62 15,1-2 19-15,-3 0-21 0,-7-4-11 16,-5 0 37-16,-6-3-24 16,-7-3 2-16,-7 1-14 15,-1-1-1-15,-1 1-14 16,-16 7 5-16,1 6-4 15,2 4 2-15,5 8 3 16,-2 0-13-16,1 12 11 16,1 14-17-16,1 11 19 15,2 8-1-15,3 8 2 16,-2 6 0-16,-1 4 0 16,-3 2 0-16,0 2-1 15,-1-4 1-15,0 0 0 16,1-6-2-16,2-1-14 0,6-3 11 15,1-5-17 1,0-5 8-16,1-6 6 0,12-6-4 16,0-6 7-16,2-8-3 15,3-7-10-15,-2-4 14 16,4-4 4-16,-1-2 0 16,-1 0 0-16,0-2-4 15,-5-9 4-15,0-4-11 16,-7-1-1-16,-4-3 11 15,-2-1-11-15,-2-4-2 0,-18-4 12 32,-9-4-16-32,-5-4 16 0,-8-1-2 0,-1-2 4 15,4 3 2-15,5 5-2 16,10 8 3-16,9 9 5 16,12 4-4-16,3 4 8 31,1 1-12-31,21-2-41 0,9 3-5 15,7 0 6-15,1-2-2 16,-3 3-54-16,-4-1-6 16,-7-3 12-16,-7-1 69 0,0-2 21 15,-8 1 5-15,2-1 12 16,-1 0 49-16,-2 2-2 16,1 3-42-16,-3 3 50 15,-1 0-15-15,0 2-37 16,2 0 2-16,-1 2-16 15,1 11 9-15,1 4-2 0,-1 3-2 16,2 3 3-16,-3 0-14 16,-1-3 7-16,1-1-15 15,-2-5 1-15,-1-4-100 16,-2-9-204-16</inkml:trace>
  <inkml:trace contextRef="#ctx0" brushRef="#br0" timeOffset="100194.8317">26737 15263 814 0,'0'0'0'0,"0"0"-401"16,94 16 56-16</inkml:trace>
  <inkml:trace contextRef="#ctx0" brushRef="#br0" timeOffset="100788.9424">27141 15366 660 0,'0'0'193'0,"0"0"-50"16,0 0-70-1,0 0 24-15,0 0-30 0,0 0-27 32,-82-22-9-32,55 22-12 0,5 4-11 15,2 9 9-15,10 5-15 16,5 0 0-16,5-2 0 15,0 1 4-15,14-1-6 16,13-4 0-16,4-6-5 16,0-4-7-16,-2-2-12 15,-7 0 7-15,-7-4 17 16,-6-8-2-16,-5-2 2 16,-2 0 9-16,-2 1-5 15,0 5 24-15,0 4-12 0,0 2 12 0,0 2-28 16,-3 2-15-16,-2 16 6 15,-2 8 9-15,7 8 0 32,0 7-4-32,0 5 7 15,9 7-3-15,7 4 0 16,2 2 1-16,2 4-3 16,-1 2 2-16,-3 0 0 0,-5-3-6 0,-5-4 9 15,-5-9-3-15,-1-11 1 0,0-9 1 31,-12-8-4-31,-7-10 1 0,-6-5 1 16,-5-6 5-16,-4 0-2 16,-5-11 9-16,0-12 13 15,-3-4-3-15,5-5 5 16,7-4-11-16,6 0-5 16,9-2 18-16,8 1-14 15,7 3 8-15,0 0-8 0,1 6-14 16,14 3 6-16,6 2-7 15,4 3-4-15,4 2-41 16,-1 1-41-16,2 1-26 16,1 2-120-16,0-3-232 15</inkml:trace>
  <inkml:trace contextRef="#ctx0" brushRef="#br0" timeOffset="100930.0601">27361 15658 452 0,'0'0'733'16,"0"0"-689"-16,0 0-38 16,0 0-2-16,0 0 9 15,0 0-13-15,20-29-147 16,-11 25-317-16</inkml:trace>
  <inkml:trace contextRef="#ctx0" brushRef="#br0" timeOffset="101375.1789">27896 15462 1070 0,'0'0'39'16,"0"0"-31"-16,0 0-8 31,0 0 59-31,-91-14-6 0,69 21-23 16,2 12-22-16,7 2 14 15,2-1-13-15,7-2 5 16,4-1 4-16,0-5-16 16,4 0 4-16,16-5 7 0,4-4-9 15,-1-3 6-15,1 0-10 16,-6-7-5-16,-2-10 4 15,-5-3 1-15,-2-2 1 16,-3 1 1-16,-2 1 3 16,-1 7 6-16,-1 7 33 15,-1 2-2-15,-1 4 7 16,2 0-36-16,-1 0-13 16,2 7 0-16,3 9-6 15,2 5 4-15,1 0 2 16,-2 0 0-16,4 0-4 15,4-1-75-15,4-5-85 0,2-6-188 16</inkml:trace>
  <inkml:trace contextRef="#ctx0" brushRef="#br0" timeOffset="101615.8673">28132 15309 1219 0,'0'0'201'16,"0"0"-201"-16,0 0 10 16,0 0-3-16,99 107 58 15,-69-58-17-15,-1 7-19 16,-8 0-12-16,-8-2-13 16,-12-2-2-16,-1-6-2 0,-20-4 0 15,-22-8-2 1,-18-5 0-16,-19-8-47 0,-13-9-83 15,-13-12-153-15,-5-4-618 16</inkml:trace>
  <inkml:trace contextRef="#ctx0" brushRef="#br0" timeOffset="110250.0444">1399 6092 1131 0,'0'0'105'16,"0"0"-105"-16,0 0 0 15,0 0 18-15,0 0 19 16,0 0-27-16,84-60-8 15,-65 38 4-15,-1-4 7 16,0-6-10-16,-6-3 14 0,-5-4 17 16,-1-3-17-16,-6 1 0 15,0 5-2-15,0 3 16 16,-13 5 3-16,2 5-22 16,-1 7 14-16,2 4-15 15,4 6 7-15,3 5-5 16,3 1-13-16,0 0-12 15,0 11-6-15,0 15-2 16,0 10 18-16,0 5 2 16,6 6 0-16,7-1-1 15,2-2 1-15,3-4 0 16,-1-10-1-16,2-5-4 16,1-7-3-16,-3-5-23 0,-3-5-25 15,-4-5 2 1,-1-3-42-16,-3 0 19 0,-3-11-59 15,-3-9-170-15</inkml:trace>
  <inkml:trace contextRef="#ctx0" brushRef="#br0" timeOffset="110587.7241">1599 5406 709 0,'0'0'379'0,"0"0"-379"15,0 0-2-15,0 0 0 0,0 0 2 16,0 0 0-1,-19 21 11-15,30-14-10 0,-3-3 9 16,-2-3 24-16,-3-1 8 0,-3 0 30 16,0 0 9-16,0 0-21 15,0 0-29-15,0-1-31 16,0-2-15-16,-3 3-71 16,0 0-128-16,0 0-201 15</inkml:trace>
  <inkml:trace contextRef="#ctx0" brushRef="#br0" timeOffset="110870.0921">1862 5518 561 0,'0'0'612'0,"0"0"-612"16,82 23-5-16,-45 8 5 31,0 8 10-31,-6 9 10 16,-8 8-12-16,-10 7-5 16,-10 5 0-16,-3-3 0 15,-16-8-3-15,-9-11 0 16,-8-13-31-16,-3-10-3 15,-6-7-64-15,-10-10-49 16,-3-4-36-16,2-2-257 0</inkml:trace>
  <inkml:trace contextRef="#ctx0" brushRef="#br0" timeOffset="111191.4964">1047 5567 780 0,'0'0'113'0,"0"0"-112"16,-97 93 15-16,75-46 72 15,5 16-32-15,10 9 27 16,7 8-32-16,3 2-18 16,19-7-24-16,11-11 2 15,13-5-8-15,5-10 1 16,10-11-4-16,6-13-58 0,3-15-234 16</inkml:trace>
  <inkml:trace contextRef="#ctx0" brushRef="#br0" timeOffset="112223.0849">3278 5395 1371 0,'0'0'59'0,"0"0"-55"15,0 0-8-15,0 0-5 16,0 0-16-16,0 0 13 16,23 78 9-16,-5-23 3 31,2 1 0-31,-4-1 0 16,-7-3-5-16,0-7-4 0,-8-4-43 15,-1-12-9 1,0-10 5-16,-1-12 34 0,-14-7 12 15,-3 0 10-15,-3-21 10 16,-3-4-4-16,-4-2 6 16,4-3 35-16,0 4-8 0,8 4-31 15,4 8 3-15,6 7 34 16,6 6-8-16,0 1-37 16,0 0-13-16,10 18-12 15,14 5 17-15,3 6 8 16,9 2-1-16,1-5-24 15,-1-3 6-15,3-7-11 16,-3-7-9-16,-3-8 1 16,-2-1-2-16,-7-9-16 15,-5-18 34-15,-7-6 22 16,-6-8 3-16,-6-6 13 16,0-8 17-16,-12-4 32 15,-18-5-64-15,-7 2 25 16,-9 6 20-16,-5 3-24 15,-4 8 10-15,-5 10-15 0,5 9-4 16,4 12 9-16,8 10-14 16,7 4-8-16,12 15-9 15,9 16-3-15,8 12 8 16,7 10 1-16,0 6 3 16,10 2 0-16,23 0-27 0,9-3-58 15,7-8-64-15,6-13-123 16</inkml:trace>
  <inkml:trace contextRef="#ctx0" brushRef="#br0" timeOffset="112541.5444">3750 5536 312 0,'0'0'686'16,"0"0"-660"-16,0 0-26 15,0 0 0-15,0 0 5 16,0 0 31-16,35 71-17 15,-26-47-2-15,1 1-15 16,-3-3 6-16,-2-1-8 16,-2-3 0-16,-3-5-142 0,0-9-308 31</inkml:trace>
  <inkml:trace contextRef="#ctx0" brushRef="#br0" timeOffset="112698.3307">3603 5359 1152 0,'0'0'0'16,"0"0"-230"-16,83 4-81 15,-44 12-300-15</inkml:trace>
  <inkml:trace contextRef="#ctx0" brushRef="#br0" timeOffset="113059.2401">4046 5522 897 0,'0'0'4'16,"0"0"-4"-16,0 0 0 16,0 0 11-16,0 0-10 15,0 0 1-15,-72 69 0 16,94-54 1-16,5 1 4 0,3-2-7 16,-4 1 1-1,-4 0 0-15,-4-2 0 0,-11 1-1 16,-5-2 0-16,-2 0 0 15,-8 0 12-15,-17-2 62 0,-9-3-7 16,-7-5-11-16,1 0-30 16,6-2-18-16,7 0-3 15,18-2-5-15,9-10-120 16,3-2-280 0</inkml:trace>
  <inkml:trace contextRef="#ctx0" brushRef="#br0" timeOffset="113331.725">4410 5577 752 0,'0'0'579'16,"0"0"-541"-16,0 0-34 15,0 0-4-15,0 0 0 16,0 0 0-16,6 54-1 0,1-12 1 15,1 7-1-15,-2 6 0 16,3 3 2-16,-1 2 0 16,0-3-1-16,1-5 2 0,0-7-2 15,1-5 0 1,1-6-1-16,-2-2 1 0,3-6-73 16,-2-7-36-16,-2-6-93 15,0-9-129-15</inkml:trace>
  <inkml:trace contextRef="#ctx0" brushRef="#br0" timeOffset="113698.4097">4366 5616 1199 0,'0'0'61'0,"0"0"-48"15,0 0-2-15,0 0 35 16,-1-72 9-16,28 72-53 16,10 1-2-16,5 21-13 15,4 6 9-15,-10 5-2 16,-8 2-8-16,-11 1 7 15,-10-1-5-15,-7-6 9 16,-7-7-2-16,-21-8-2 0,-13-8 7 31,-5-6 3-31,-8 0-1 16,-1-8 7-16,10-12-9 16,11-4-11-16,16-3-121 15,18-6-203-15</inkml:trace>
  <inkml:trace contextRef="#ctx0" brushRef="#br0" timeOffset="113932.1961">4589 5191 1192 0,'0'0'56'0,"0"0"-56"16,0 0-3-16,0 0-4 15,0 0-1-15,9 93 8 31,10-41 6-31,6 8-4 16,2 3-1-16,-1 0 0 0,1 0-1 16,-5-2 0-16,-1-4 0 15,-9-1-1-15,-6-6-93 16,1-12-134-16,-1-10-112 16</inkml:trace>
  <inkml:trace contextRef="#ctx0" brushRef="#br0" timeOffset="114374.2716">5099 5509 997 0,'0'0'59'0,"0"0"-53"15,0 0 0-15,-93-25 33 16,68 30 0-16,3 20-39 16,1 6 1-16,6 5 0 15,7 0 3-15,8-5-4 16,0-2 1-16,8-7 3 16,16-5 0-16,4-7-4 0,1-6 6 15,1-4-6-15,-5 0-17 16,-4-14 13-16,-8-5 4 15,-4-5 4-15,-8-1 20 16,-1 1 32-16,0 3 5 16,0 6-17-16,-1 6 6 15,-1 7-20-15,2 2-23 16,0 0-7-16,0 9-26 16,0 12 10-16,5 6 16 15,10 3-2-15,4-3-8 0,5-3-44 16,4-3-36-1,2-5-80-15,-1-9-98 0,-2-7-481 16</inkml:trace>
  <inkml:trace contextRef="#ctx0" brushRef="#br0" timeOffset="114603.5318">5439 5473 915 0,'0'0'87'15,"0"0"-86"-15,0 0 23 16,0 0 37-16,0 0-30 0,0 0-3 16,-61 105-11-16,61-73 1 15,4-1 24-15,13-1-19 16,7-4-4-16,3-6-2 16,-2-3-13-16,5-6 5 15,-2-9-9-15,5-2-92 16,4 0-181-16,2-17-433 15</inkml:trace>
  <inkml:trace contextRef="#ctx0" brushRef="#br0" timeOffset="114953.2673">5760 5571 1006 0,'0'0'126'15,"0"0"-123"-15,0 0-3 31,0 0 29-31,0 0-16 16,105 2-5-16,-83-2-5 0,-3 0-3 16,-7 0 4-16,-4-12-2 15,-8-1 13-15,0-7-5 16,-3 2 23-16,-17 1-26 16,-2 2-7-16,-8 6 16 15,2 6-7-15,1 3-7 16,2 3-4-16,3 17-2 15,6 8 4-15,9 5 15 16,7 3-11-16,0 4 9 16,23-6 16-16,7-5-3 15,3-8 6-15,0-6-18 16,4-6-6-16,4-7 2 0,-1-2-10 16,3 0-48-16,-4 0-144 15,-9-13-208-15</inkml:trace>
  <inkml:trace contextRef="#ctx0" brushRef="#br0" timeOffset="116104.5829">6158 5493 688 0,'0'0'502'0,"0"0"-471"15,0 0-6-15,0 0 68 0,0 0-30 16,0 0-53-16,21-21-10 15,-1 25-15-15,-1 13 11 16,2 7-5-16,-5 6 7 16,-5 2-2-16,1 0-4 15,-6-2-18-15,-2-5-18 16,-2-7-5-16,-2-7 24 16,0-3 1-16,0-8 8 15,0 0 14-15,0-3 3 0,0-12-2 16,0-7 0-16,0-2-1 15,0-2 1-15,0-1 1 16,0 2 5-16,0 0 3 16,0 7 1-16,6 6 29 15,2 4-12-15,0 6-17 16,7 2-9-16,1 0-4 16,5 8-6-16,0 12 8 0,3 3-5 15,0 5 7 1,-6 0 0-16,0-1-11 0,-9-1-30 15,-5-7-1-15,-4-3 13 16,0-7 0-16,0-4 4 16,0-5 24-16,-7 0 1 15,-1-8 7-15,1-10 2 16,-2-2 18-16,3-5-5 31,4-3 8-31,2 1-13 0,0-1 12 16,0 2 11-16,0 5-2 15,8 3-3-15,5 8 0 16,2 5-20-16,6 5-15 16,6 0-10-16,4 13 4 15,2 7 3-15,0 7 3 16,-2 3-3-16,-7 6 4 16,0-2-1-16,-9 1 0 15,-6-3-4-15,-5-5-77 16,-4-6-61-16,0-10-89 0,-7-8-277 15</inkml:trace>
  <inkml:trace contextRef="#ctx0" brushRef="#br0" timeOffset="117118.9437">6794 5636 828 0,'0'0'27'0,"0"0"-25"15,100-6 3-15,-60 4 39 16,-1-2 0-16,-2 0-34 16,-7-3-7-16,-10-2 2 15,-6-2-4-15,-9-3 16 16,-5-4 22-16,0-1 50 0,-5-1-38 16,-11-2-17-16,-4 3 9 15,-3 3-19-15,-3 5-2 16,1 5 7-16,3 5-17 15,2 1-6-15,1 4-6 16,1 14-9-16,3 8 1 16,6 4 3-16,9 6 5 0,0 1 0 15,0-5 0-15,21-2 5 16,4-6 5-16,7-5-10 16,-1-6 0-16,2-7-26 15,-2-6-30-15,2 0 5 16,-6-9 0-16,-2-11 4 15,-4-2 36-15,-4-5 9 16,-6-1 2-16,-3-3 5 16,-5 0 28-16,-2 1 21 15,-1 2-27-15,0 7 6 16,0 5-4-16,0 8 6 16,2 6-1-16,-1 2-34 0,4 0-13 15,2 18-9-15,2 8 11 16,0 5 11-16,3 4-37 15,-3-2-6-15,2-2 2 16,0-3-32-16,-2-6 18 16,0-7 25-16,-1-5-27 15,-1-8 10-15,-4-2 35 16,0-1 8-16,2-16 3 0,-1-2 1 16,2-4 0-16,1-6 23 15,1 2 22-15,-2-3 4 16,0 0-10-16,3 4 8 15,-3 3 22-15,1 7-23 16,-1 5-10-16,-1 8 9 16,2 3-45-16,-1 0-4 15,5 16-10-15,-1 9 3 16,2 6 10-16,-3 3-2 16,2-4 3-16,0-2-3 15,3-6 4-15,2-3-1 16,1-5 3-16,5-5-3 0,6-7 0 15,7-2-3 1,5 0-2-16,3-8 4 0,-4-11-8 16,-6-5 7-16,-6-8 1 15,-7-6 2-15,-9-6 1 16,-5-5-1-16,-6-3 13 16,-3 2 27-16,-14 1-23 15,-5 6 0-15,-3 12 14 16,6 12-10-16,5 11 3 15,6 8-25-15,4 0-2 16,1 25-12-16,3 13 6 16,0 8 8-16,18 6 1 15,6 3 1-15,-2-1-2 16,1-5 0-16,-4-5 0 0,-4-7-1 16,1-10 2-16,-5-4-1 15,-1-9 0-15,1-8-71 16,-4-6-26-16,1 0-67 15,-4-9-323-15</inkml:trace>
  <inkml:trace contextRef="#ctx0" brushRef="#br0" timeOffset="117306.7924">7643 5414 984 0,'0'0'171'0,"80"-3"-170"0,-29 3 10 15,-3 0 53 1,-5 0-11-16,-4 0-17 0,-11 2-35 16,-4 2-1-16,-9-1 0 15,-12-3-94-15,-3 0-92 16,-6 0-204-16</inkml:trace>
  <inkml:trace contextRef="#ctx0" brushRef="#br0" timeOffset="119151.4861">8371 5579 948 0,'0'0'213'0,"0"0"-196"16,0 0-14-16,0 0 87 15,0 0-22-15,0 0-36 16,-13-9-25-16,14 9-7 16,15 0 0-16,8 0 0 15,6 0 3-15,1 0-5 16,-1 1 2-16,-10 0 0 15,-6 0-1-15,-6-1 1 16,-5 0-12-16,0 0-53 0,-1 0-61 16,2 0-111-16,5 0-242 15</inkml:trace>
  <inkml:trace contextRef="#ctx0" brushRef="#br0" timeOffset="119875.5355">9142 5229 1102 0,'0'0'59'15,"0"0"-45"-15,0 0-12 16,0 0 6-16,0 0-8 16,0 0-8-16,-46 71 7 15,31-24 1-15,0 3 4 16,2-2-4-16,-2-1 2 16,6-8-2-16,4-5 1 15,2-8-2-15,3-10-10 16,0-6-38-16,0-5-2 15,6-5-5-15,2 0-59 16,5-16 8-16,-1-9 7 16,0-8 84-16,0-6 14 0,3-5 4 15,-2-5-2-15,-1-2 30 16,0-3 25-16,-3 0 5 16,-1 2 15-16,-1 4-6 15,2 7-15-15,-3 10 20 16,2 9 7-16,-4 11-25 15,-1 5-27-15,1 6-10 16,1 0-19-16,4 18-22 16,3 15 19-16,3 11-1 15,-2 5 4-15,3 6 0 0,-2 3-3 16,1-1 2-16,-3-1 1 16,-3-5 0-16,0-2 0 15,-2-6 0-15,2-7-9 16,4-8-42-16,3-7-65 15,1-9-54-15,-6-9-56 16</inkml:trace>
  <inkml:trace contextRef="#ctx0" brushRef="#br0" timeOffset="120050.0487">9167 5403 1118 0,'0'0'75'16,"0"0"-63"-16,0 0-10 16,0 0 33-16,0 0-21 15,86-8-9-15,-43 13-10 16,0 4-35-16,-3-5-233 0</inkml:trace>
  <inkml:trace contextRef="#ctx0" brushRef="#br0" timeOffset="120432.6324">9523 5236 1144 0,'0'0'47'0,"0"0"-34"16,0 0-13-16,0 0-7 15,0 0 2-15,0 0 1 16,85 106 4-16,-57-62 0 16,-3 2 1-16,-5-5-2 15,-4-5 1-15,-4-9 0 16,-2-8-2-16,-5-10-24 16,-2-9 20-16,0 0 6 0,3-10 22 15,-1-14 9-15,-1-6 10 16,0-6 21-16,-4-3 1 15,0-1-43-15,0 0-4 16,0 2-3-16,0 4-11 16,0 6-4-16,3 6-15 15,5 12-60-15,4 8-53 32,7 2-158-32,0 10-49 0</inkml:trace>
  <inkml:trace contextRef="#ctx0" brushRef="#br0" timeOffset="120775.624">9957 5400 446 0,'0'0'368'16,"0"0"-325"-16,0 0-23 16,0 0 110-16,94-66-48 15,-76 46-20-15,-9-3-22 16,-6-1-10-16,-3 0 29 15,0 2-7-15,-9 2-25 16,-9 5-10-16,-3 9-2 0,-3 6-13 16,-3 0-3-16,-1 15 1 15,1 11 0-15,7 5-5 16,7 6 3-16,9 3 2 16,4 0 0-16,4 0 0 15,17-5 2-15,4-6 0 16,4-6-2-16,0-9 5 15,6-6-5-15,4-4 6 16,8-4-6-16,7 0-53 0,6-12-122 0,-8-9-302 16</inkml:trace>
  <inkml:trace contextRef="#ctx0" brushRef="#br0" timeOffset="122523.9557">10352 5355 1008 0,'0'0'83'0,"0"0"-63"0,0 0 9 16,0 0 46-16,0 0-42 0,85-55-28 16,-64 41-5-16,-4 1 5 15,-4-1-5-15,-6-2 9 16,-4 2 6-16,-3 2 28 16,0-1-14-16,-6 3-12 15,-16 4-17-15,0 3-4 16,-5 3-1-16,3 0-5 15,3 12 4-15,12 6 2 16,7 2-1-16,2 4 5 0,11 1-2 16,16-5-28-1,3-1-13-15,-2-1 9 0,-5-4-13 16,-7-4 6-16,-9-2 3 16,-7 1 25-16,0-1 10 15,-19 2 1-15,-10 4 2 16,0 0 23-16,0 0 0 15,7 0 8-15,8-1-23 16,10 0 3-16,4 0-2 16,12-2-9-16,28-3 13 15,14-4-8-15,7-4-5 16,6 0-24-16,4 0-85 16,3-7 39-16,-1-6-6 15,-1-6 68-15,-5-1 8 16,-18-7 0-16,-14-1 0 0,-18-3 30 15,-12 0 25-15,-5 3 6 16,-6 4 31 0,-15 6-61-16,-3 5-8 15,0 8 12-15,-3 5-15 16,-1 0-12-16,0 12-6 0,-1 8-2 16,6 3 0-16,6 0-3 15,7 1 3-15,10 0 0 16,0-4 0-16,8-3 6 15,14-5-5-15,4-6 3 16,3-6-4-16,-4 0-15 16,-1-3 12-16,-9-11-3 15,-3-4 6-15,-9-2 7 16,-3 0 0-16,0 3 25 0,0 3 1 16,-5 8-11-16,1 3 9 15,4 3-31-15,0 0-7 16,0 7-15-1,0 9 15-15,15 4 7 16,7 2-2-16,4-5 2 16,5-3-1-16,0-5-23 0,5-3-23 15,3-6 19 1,10 0-2-16,8 0 26 0,4-11-3 16,-6-5 10-16,-13-4-3 15,-7-5 3-15,-18-2 8 16,-11 1 38-16,-6 4 7 15,-12 2 2-15,-15 7-28 16,-9 5-28-16,-1 8 5 16,-3 0-7-16,10 10-11 15,10 10 11-15,7 5-5 16,13 3 5-16,0-1-2 16,15-2 1-16,18-7-1 15,3-4-13-15,1-8-27 16,-4-6 0-16,-6 0-5 0,-5-7 26 15,-7-12 20-15,-5-2 1 16,-7-1 1-16,-3 1 10 16,0-1 20-16,0 4 2 15,-7 8 4-15,4 6-3 16,-1 4-34-16,2 0 0 16,2 18-30-16,0 15 25 15,0 10 2-15,0 11 1 16,7 10 2-16,8 9 0 0,9 10 4 15,4 13-1-15,4 6-3 16,-2 3 0-16,-4 1 0 16,-6-10 1-16,-5-9 0 15,-11-19-1-15,-4-21 0 16,-28-22-1 0,-21-20 1-16,-12-5 5 15,-11-21-2-15,-1-19 8 16,0-12-8-16,9-10 5 0,6-8 0 15,16-1-7 1,19 1 6-16,23 1 12 0,12 1-6 16,38 3-6-16,18 2-7 15,16 4-2-15,2 6-2 16,-1 9 3-16,-9 6-6 0,-7 10-22 16,-9 8-14-16,-13 5 7 15,-8 5-13-15,-10 2 16 16,-10 4 23-16,-3-1-14 15,1 2 10-15,-1 2-7 16,-1-1 5-16,0 1 15 16,-2 0 2-16,-1-2 0 0,3-1 12 15,0-1 3-15,3-3-1 32,0-2 0-32,0-2-1 0,-6-4 16 0,1-1-11 15,-5-6 28-15,-5 1-28 0,-3 0 2 31,0 3 22-31,-5 3-20 16,-14 7-9-16,-8 8-4 16,-7 1-10-16,-5 7-5 0,1 19 3 15,3 8 4-15,9 7 3 16,10 2 5-16,15 1 0 16,1-4 16-16,28-6-10 15,16-8 11-15,9-8 9 16,7-7-34-16,1-7 4 15,-5-4-6-15,-5 0-41 16,-14-11-69-16,-14-8-71 0,-17-4-206 16</inkml:trace>
  <inkml:trace contextRef="#ctx0" brushRef="#br0" timeOffset="131854.8861">13099 5281 997 0,'0'0'93'0,"0"0"-71"15,0 0-21-15,-97-36 67 0,67 36-23 16,0 0-20-16,0 9-25 16,1 15 3-16,0 5-3 15,7 5 0-15,4 1 2 16,9-1-4-1,7-2 5-15,2-2-3 16,6-4 2-16,18-7 2 16,4-6-2-16,5-8-2 0,2-5-10 15,-1 0-5-15,-3-4-15 16,-5-11 12-16,-7-3 17 16,-6-5 0-16,-6-1 1 15,-7-2 8-15,0 3 31 16,0 0-3-16,-7 4-25 15,0 8 28-15,0 4 0 16,4 6-14-16,0 1-22 0,1 0-3 16,1 8-27-16,1 12 22 15,0 6 1-15,0 1 4 0,3-2 0 16,11-1-12-16,2-4-24 31,4-4-24-31,6-1-25 16,3-7-39-16,6-4-105 0,-2-4-254 15</inkml:trace>
  <inkml:trace contextRef="#ctx0" brushRef="#br0" timeOffset="132123.9496">13549 5248 298 0,'0'0'563'15,"0"0"-533"-15,0 0-27 16,0 0 50-16,0 0-2 16,-89-7-19-16,68 22-12 0,3 3-13 15,3 5 5-15,5 1-2 16,2 2-9-16,7-1 5 16,1-1-2-16,0 0-4 15,16-3 8-15,5-3-6 16,10-8-1-16,7-6-1 15,5-4-85-15,5 0-92 16,1-4-203-16</inkml:trace>
  <inkml:trace contextRef="#ctx0" brushRef="#br0" timeOffset="132312.1411">13815 5259 846 0,'0'0'47'16,"0"0"-34"-16,0 0-7 15,0 0 62-15,0 0-45 16,0 0-14-16,-52 70 1 16,61-46-3-16,11-5 7 15,4-1-4-15,2-4-8 16,1-4-2-16,1-6-69 16,0-4-92-16,-1 0-232 0</inkml:trace>
  <inkml:trace contextRef="#ctx0" brushRef="#br0" timeOffset="132869.3368">14057 5311 400 0,'0'0'470'16,"0"0"-458"-16,0 0-10 16,0 0 20-16,85 2 26 15,-58 1-25-15,-4-3-14 16,0 0-9-16,-7 0 7 15,-5 0-4-15,-3-9 3 16,-6-4 23-16,-2-1 23 0,0-3 4 16,-15 1-30-16,-4 0-15 15,-4 5 13-15,0 4 9 16,0 7-21-16,2 0 2 16,2 0-14-16,4 18 1 15,2 5-1-15,10 9 1 16,3 0 1-16,0-1-2 15,22-2 2-15,5-5 6 16,4-8-6-16,9-5 7 16,12-5-5-16,13-6-1 0,8 0-3 15,3-3-20 1,-11-15-15-16,-15-6-1 0,-17-6 9 16,-12-4 2-16,-15-8 20 15,-6-3 4-15,0-6-2 16,-6 1 6-16,-10 1 15 15,-3 8 6-15,4 10 26 16,2 15 11-16,7 6-7 16,4 8-16-16,2 2-22 0,0 8-16 15,0 18-17-15,5 12 13 16,7 10 5-16,3 3-1 16,-3 3 0-16,-2-4 1 0,-4-1-4 31,-3-7 3-31,0-2-42 0,-1-8-60 0,1-6-40 31,4-12-107-31</inkml:trace>
  <inkml:trace contextRef="#ctx0" brushRef="#br0" timeOffset="133269.9025">14794 5292 548 0,'0'0'278'15,"0"0"-278"-15,0 0-2 16,98 4 2-16,-68-4 2 16,-3 0-1-16,-3-7 0 15,-5-8 2-15,-7-3 1 16,-6-4 38-16,-6-1 51 15,0-3-6-15,-6 1-18 16,-16 3-25-16,-4 1-27 0,-5 9 5 16,-2 5 6-1,5 7-10-15,4 0-18 0,5 18-1 16,5 9 1-16,8 8 0 16,6 4 1-16,0 3 4 0,12 0-1 15,10-5 1 1,0-5 5-16,3-6-9 0,0-8 1 15,0-7 4-15,8-5-6 16,9-5-41-16,9-1-59 16,7 0-203-16</inkml:trace>
  <inkml:trace contextRef="#ctx0" brushRef="#br0" timeOffset="134345.359">15298 5276 736 0,'0'0'277'0,"0"0"-276"15,98-17 1-15,-65 3 7 16,-8-3 56-16,-6-2-6 15,-8-4-34-15,-6 1-1 0,-5 0 29 16,0 1-11 0,-21 1-18-16,0 7-20 0,-6 7-3 15,3 6-1-15,4 0-13 16,9 9 11-16,6 9-9 16,5 1 4-16,5 1 7 15,16-1-9-15,1-1-3 16,1-3-3-16,-6-4 5 15,-6-5 7-15,-8 0-1 16,-3 2-11-16,-1-1 10 0,-20 3 4 16,-3 2 1-1,-3 0 15-15,6 2-4 0,9-2-4 32,10 4-4-32,2-1-1 15,20 1 6-15,19-5-6 16,12-2 2-16,8-4-4 15,4-5-72-15,0 0-63 0,-7-1-25 16,-4-15 87-16,-5-2 57 16,-10-6 16-16,-10-3 17 15,-12-1 30-15,-12 1 63 16,-3 2-35-16,-2 5 27 16,-17 3-61-16,-8 9-10 15,-4 5-9-15,1 3-11 16,0 4-6-16,3 14-4 15,11 5-2-15,7 4 1 16,9-1 0-16,0 1 5 16,10-2-4-16,17-5 2 15,3-7 4-15,1-5-7 0,-1-7-22 16,0-1-3-16,-3 0 11 16,-3-14 7-16,-5-6 4 15,-8-3 3-15,-6-2 7 16,-5-2 5-16,0-1 16 0,-7 5-12 15,-3 7 7-15,0 5 7 16,3 9 14-16,4 2-32 16,2 5-12-16,1 16-9 15,0 8 8-15,1 2 1 16,19 0 0-16,5-4 5 16,6-4-5-16,13-6 2 15,9-1 6-15,10-8 0 16,4-2 0-16,-3-4-4 15,-4-2-4-15,-9-6 7 16,-13-14-6-16,-9-8 8 16,-10-9-1-16,-11-8-3 0,-8-9-2 15,0-3-3-15,-11-3 0 16,-10 3 3-16,-6 12 2 16,1 9 13-16,2 15 33 15,7 10-28-15,10 6-8 16,1 5-15-16,3 8-6 15,3 19-2-15,0 13 4 16,3 11 4-16,12 3 1 16,1 4 1-16,-1-4-2 15,-4-3 0-15,-4-3-1 16,-1-9-16-16,-3-3-36 16,-3-10-27-16,0-7-45 15,0-6-20-15,0-8-102 0,0-5-323 16</inkml:trace>
  <inkml:trace contextRef="#ctx0" brushRef="#br0" timeOffset="134602.9273">16259 5197 926 0,'0'0'299'0,"0"0"-283"15,0 0-14-15,100 0 29 0,-57 0 7 16,-1 0-35-16,0 0-3 16,-4 0-6-16,-4 0-104 15,-7-6-69-15,-6-4-69 16,-6-1-139-16</inkml:trace>
  <inkml:trace contextRef="#ctx0" brushRef="#br0" timeOffset="134777.6642">16645 5115 634 0,'0'0'157'0,"0"0"-57"16,0 0 62-16,0 0-19 16,0 0-79-16,0 0-52 15,4-11-12-15,4 26-10 16,1 7 10-16,6 3 2 15,-2 0 3-15,0 1-5 16,-3-1 2-16,-3-1-3 16,-2-4 1-16,-5-5-63 15,0-5-119-15,0-8-204 16</inkml:trace>
  <inkml:trace contextRef="#ctx0" brushRef="#br0" timeOffset="134967.8309">16678 4857 958 0,'0'0'0'0,"0"0"-180"16,0 0-224-16</inkml:trace>
  <inkml:trace contextRef="#ctx0" brushRef="#br0" timeOffset="135317.5893">17057 5045 946 0,'0'0'70'0,"0"0"-66"16,0 0 0-16,-94 15 46 16,66 10 4-16,5 9-29 15,13 1-16-15,10-1-7 16,0-2 14-16,18-5-2 16,15-8 6-16,7-7 36 15,-1-9-19-15,-4-3 4 16,-6 0 15-16,-7-9 10 15,-5-10-5-15,-6-3-9 16,-8-5-33-16,-3-4-5 16,-4-1-14-16,-18 0-3 15,-8 1 0-15,0 9-18 0,3 8-62 16,9 10-122-16,14 4-117 16,4 0-409-16</inkml:trace>
  <inkml:trace contextRef="#ctx0" brushRef="#br0" timeOffset="135770.8713">17254 5104 1088 0,'0'0'119'0,"0"0"-84"0,0 0-19 16,0 0-16-16,0 0-1 16,0 0-6-16,18 60 7 15,-11-34 0-15,2-1 1 16,-2-2-1-16,1-2 0 15,0-6 0-15,-2-3-1 16,-2-6-33-16,-1-2 17 16,-2-4 13-16,-1 0 4 15,0-4 9-15,0-9-9 16,2-6-21-16,-1-2-24 0,2-4 22 16,0-1 13-16,2 1 5 15,2-2 5-15,4 2 1 16,-1-1 30-16,1 2 11 15,0 2 4-15,0 5 11 16,-2 5 0-16,4 5 3 16,6 7-33-16,6 0-6 15,6 8-19-15,2 16 5 16,0 4 4-16,-5 3-11 16,-1 3 6-16,-2 1 6 15,-3 3-10-15,-3 2 14 16,-8-3-10-16,-9-2-4 15,-2-1-2-15,-18-5-3 0,-21-1-4 16,-14-8-169 0,-15-12-191-16</inkml:trace>
  <inkml:trace contextRef="#ctx0" brushRef="#br1" timeOffset="147078.8093">1796 7586 1231 0,'0'0'91'0,"0"0"-61"15,0 0-3-15,0 0 48 16,0 0-13-16,0 0-54 16,0 0-8-16,-31-33-12 15,45 66-7-15,8 19 19 16,6 10 0-16,-1 7 0 0,-5 3-3 15,-1 2-15 1,-12-4-22-16,-5-5-11 0,-4-5-7 16,0-12-2-16,0-9 19 15,0-14 2-15,-16-11 26 32,-10-7 3-32,-5-7 10 0,-7 0 6 15,-1-14-1-15,1-5 14 16,4-5 10-16,6 1 6 15,4 4 9-15,9 7-9 16,6 5-9-16,6 6 16 16,3 1-39-16,0 0-3 15,24 9-22-15,7 11 22 16,11 3-2-16,7 0 2 16,11-5-22-16,4-4-5 15,-1-6-22-15,-1-4 27 16,-11-4-36-16,-6 0-22 0,-8-21 22 15,-4-10 26 1,-9-10 27-16,-2-8 5 0,-11-6 1 16,-10-7 16-16,-1-6 0 15,-15-5 22-15,-16-5-25 16,-14 4 20-16,-13 1 7 16,-18 8 0-16,-14 6-13 0,-2 12 26 15,4 10-1-15,10 12-21 16,15 15 3-16,11 10-35 15,15 6 2-15,12 28-2 16,11 17-14-16,10 12 10 16,4 11 4-16,22 1 0 15,14-2 1-15,13-5-1 16,3-8-24-16,2-10-60 16,6-12-65-16,-5-14-102 15,3-14-308-15</inkml:trace>
  <inkml:trace contextRef="#ctx0" brushRef="#br1" timeOffset="147465.5509">2397 7804 1006 0,'0'0'184'15,"0"0"-148"-15,0 0 19 16,0 0 7-16,0 0-40 31,0 0-22-31,0 16-4 0,6 8 1 16,2 3 2-16,-4-1 0 16,2 1 1-16,-3-4-7 15,-2-2-64-15,-1-5-81 16,0-7-161-16</inkml:trace>
  <inkml:trace contextRef="#ctx0" brushRef="#br1" timeOffset="147655.9928">2293 7594 1261 0,'0'0'0'16,"0"0"-41"-16,0 0-126 16,0 0 89-16,95 3-119 15</inkml:trace>
  <inkml:trace contextRef="#ctx0" brushRef="#br1" timeOffset="148084.4104">2748 7735 762 0,'0'0'49'0,"0"0"-40"16,0 0 13-16,0 0 68 15,-99 14-37-15,71-2-26 16,4 5-10-16,3 2-8 16,6-3 1-16,8 1-3 15,4-1-4-15,3-5-4 16,1 3 3-16,23-3-2 0,12-2 0 16,3-3-19-16,3 0-26 15,-7-3 4-15,-12 0 23 16,-4-2 17-16,-11-1-1 15,-8 1 2-15,0-1 53 16,-5 0 31-16,-20 2 4 16,-11 3-44-16,-9-1-15 15,-1 2 9-15,7-2-19 0,8 2-16 16,10-2-2-16,15 1-1 16,6 0-76-16,3-4-143 15,28-1-303-15</inkml:trace>
  <inkml:trace contextRef="#ctx0" brushRef="#br1" timeOffset="148382.8308">2999 7774 1170 0,'0'0'42'0,"0"0"-23"16,0 0 79-16,0 0-54 15,0 0-44-15,0 0-12 0,3 50 8 16,4-17 8-16,2 7-4 16,-2 1 0-16,1 3 1 15,-1 2-4-15,-1 2 5 16,-3 4-2-16,-1-2 0 16,1-2 4-16,0-4-9 15,3-7 5-15,2-5-53 16,0-5-15-16,4-5-3 15,0-9-72-15,-5-7-202 16</inkml:trace>
  <inkml:trace contextRef="#ctx0" brushRef="#br1" timeOffset="148743.0693">2946 7853 1208 0,'0'0'14'16,"0"0"-4"-16,0 0 4 15,-13-84 43-15,38 76-26 16,11 8-31-16,18 0-5 0,2 14 3 15,1 8-25-15,-11 5-21 16,-13 2 8-16,-15-1 15 16,-12-2 12-16,-6-4 3 15,-12-5 10-15,-18-7 3 16,-8-5 4-16,-7-5 50 16,-6 0-18-16,11 0-20 15,4-5-7-15,9-8-8 16,16-5-4-16,11-4-97 15,0-6-158-15,17-3-440 16</inkml:trace>
  <inkml:trace contextRef="#ctx0" brushRef="#br1" timeOffset="148984.4544">3250 7427 1200 0,'0'0'72'16,"0"0"-43"-16,0 0 24 15,0 0-13-15,0 0-40 32,0 0 0-32,53 101 5 15,-28-50-5-15,-1 5 4 0,0 1-4 16,-6 0 2 0,-5-3-3-16,-1-1 1 0,-3-6-10 15,-2-10-66-15,1-5-36 16,4-9-29-16,7-7-87 15,5-9-284-15</inkml:trace>
  <inkml:trace contextRef="#ctx0" brushRef="#br1" timeOffset="149403.1324">3840 7685 1030 0,'0'0'49'0,"0"0"-22"16,-81-28 18-16,53 28 13 16,4 14-31-16,0 12-16 0,8 8-4 15,5 2-4-15,7-1 5 16,4-3-4-16,0-3-4 16,7-7 8-16,13-4-7 15,4-8 5-15,4-8-3 16,3-2-3-16,-4-2-36 15,-3-16 4-15,-2-3 22 16,-10-6 10-16,-4-1 0 16,-7 0 5-16,-1 0 17 0,0 9 29 15,0 5 11-15,0 6-3 16,-3 6-17-16,3 2-10 16,0 0-32-16,0 14-23 15,0 9 18-15,0 8 4 16,8 0 0-16,7 0 1 0,1-3-31 15,2-3-57 1,6-9-39 0,1-6-123-16,1-9-270 15</inkml:trace>
  <inkml:trace contextRef="#ctx0" brushRef="#br1" timeOffset="149621.4082">4274 7649 665 0,'0'0'372'0,"0"0"-334"16,0 0-20-16,-85-6 63 15,71 24-38-15,6 9-21 16,3 7-2-16,5-1-2 16,0 1-3-16,3-3 3 15,15-1-1-15,4-6-10 16,4-5-2-16,1-7-3 15,1-6-2-15,2-6-131 16,0 0-198-16</inkml:trace>
  <inkml:trace contextRef="#ctx0" brushRef="#br1" timeOffset="149961.5508">4501 7747 983 0,'0'0'25'0,"0"0"-25"16,80 4 0-16,-50-4 8 16,1 0-7-16,-5 0 4 15,-10-8-3-15,-8-10 1 16,-8 0 8-16,0-1-8 16,-8-3 56-16,-20 5-6 0,-3 2-37 15,-10 6 6-15,1 8 19 16,-2 1 6-16,8 8-9 0,6 16-24 15,11 8 10-15,14 8 5 16,3 0 7-16,20 2 18 16,14-6-34-16,9-7-6 15,5-9 3-15,6-9-14 16,7-7 1-16,12-4-4 0,6 0-44 16,0-5-107-16,-19-14-154 15</inkml:trace>
  <inkml:trace contextRef="#ctx0" brushRef="#br1" timeOffset="151138.5139">4932 7688 1199 0,'0'0'54'16,"0"0"-35"-16,0 0 51 15,0 0-2-15,0 0-58 0,0 0-10 16,58 3-8-16,-25 19 0 16,-3 5 7-16,-3 0-5 15,-8 0 6-15,-7-2-7 16,-6-8-24-16,-6-2 4 15,0-9-7-15,0-3 4 16,0-3 30-16,0 0 1 16,-3-11 18-16,-3-9-19 15,1-6 2-15,5-2 12 16,0 0-14-16,0 1 2 0,0 4 7 16,5 7 5-16,7 4 6 15,4 4-17-15,1 6 1 16,4 2-8-16,1 0 1 15,3 17 3-15,-2 4-3 16,-4 6-5-16,-2 2 7 16,-7-1 1-16,-4-2-10 15,-3-3-6-15,-3-6-29 16,0-4 8-16,0-7 11 16,0-6 0-16,-6 0 26 0,0-6 9 15,-4-13-7 1,1-3 6-16,3-4-1 0,1 1 28 15,5-2 13-15,0 4-2 16,0 1-3-16,3 4-4 16,12 5-8-16,3 4-2 15,10 7-23-15,-1 2-4 16,7 0 2-16,1 7 1 16,-2 14-5-16,-2 3 0 15,-1 4-1-15,-8 5-4 16,-4 0 5-16,-3-1-46 15,-6-3-78 1,0-8-86-16,-9-10-171 16</inkml:trace>
  <inkml:trace contextRef="#ctx0" brushRef="#br1" timeOffset="152171.0263">5647 7779 585 0,'0'0'474'16,"0"0"-464"-16,88-14-10 16,-48 10 0-16,0 3 7 15,-1-2-7-15,-3 0 2 0,-5-4-2 16,-7-2 3-16,-9-4-3 16,-9-1 2-16,-6-3 3 15,0-2 27-15,0-1 9 0,-18 1-21 16,3 5 25-16,-9 2-4 15,-1 5-2-15,-2 4-19 16,-1 3-2-16,1 0 13 16,7 6-23-16,-2 10 0 15,8 7-2-15,3 4-1 16,6 3 1-16,5 2-6 16,0 1 2-16,8-1 1 15,14-3-3-15,5-6 1 16,6-5-2-16,1-6-14 15,8-7-30-15,1-5-50 16,2 0 0-16,-2-3-15 16,-7-13 8-16,-8-7 63 0,-8-5 39 15,-7-5 10-15,-7 1 92 16,0-1-25-16,-4 3-11 16,-2 7-3-16,0 5-9 15,0 7-4-15,0 6-1 16,0 3-33-16,0 2-16 15,0 0-5-15,4 12-22 16,6 8 24 0,1 7 3-16,-2-1 0 15,3 3-7-15,-3-4-13 16,-2-2-8-16,2-7-21 0,-3-3 13 16,0-7 9-16,2-6-17 15,-2 0 16-15,2-4 26 16,0-15-9-16,1-5 11 15,-3-2 0-15,1-3 2 16,-4-1 15-16,0 2 23 16,2 3-7-16,-2 6 24 15,1 4-2-15,-1 8 9 0,0 6-28 16,4 1-22-16,1 0-14 16,7 17-14-16,3 5 12 15,-2 6 2-15,1 0-2 16,-3 0 1-16,3-1 1 15,2-7-1-15,1-3 1 16,11-6 0-16,2-5-20 16,4-6-21-16,5 0-13 15,-8-4 31-15,-5-14 20 0,-9-8-23 16,-9-4 20-16,-8-4 0 16,-3-8 6-16,0-1 0 15,0-4 2-15,-12-1-2 0,-1-2 0 16,-1 6 0-16,-2 7 9 15,5 9 23-15,1 8 29 16,3 10-3-16,2 4-39 16,4 6-1-16,1 1-18 15,0 24-32-15,0 11 30 16,11 10 4-16,6 4-2 16,2 3 0-16,-1-1 8 15,0-3-10-15,1-3 2 16,-4-7 0-16,0-5-2 31,-1-9 2-31,2-8-7 0,-4-4-31 16,2-9-52-16,-1-4 28 15,-3 0-63-15,-2-9-59 16,-1-11-112-16</inkml:trace>
  <inkml:trace contextRef="#ctx0" brushRef="#br1" timeOffset="152374.111">6602 7582 972 0,'0'0'182'0,"0"0"-152"15,0 0 53-15,0 0-4 16,0 0-63-16,0 0-16 15,92-27-2-15,-62 21-58 0,-5 0-124 16,-4 1-283 0</inkml:trace>
  <inkml:trace contextRef="#ctx0" brushRef="#br1" timeOffset="154464.001">7501 7531 1075 0,'0'0'80'0,"0"0"-65"16,0 0 62-16,0 0 13 31,0 0-29-31,0 0-46 0,-22-6-13 16,45 6 1-16,13 0-1 15,9 0-2-15,4 0 0 16,-4 0-2-16,-5 2-15 16,-10 3-113-16,-6 2-69 15,-11-1-81-15,-13-2-333 16</inkml:trace>
  <inkml:trace contextRef="#ctx0" brushRef="#br1" timeOffset="154651.9036">7505 7671 881 0,'0'0'147'0,"0"0"-147"16,0 0 20-16,0 0 104 15,93 0-63-15,-54 0-37 16,0 0-15-16,-3 0 0 16,-5 0-9-16,-6 0-27 15,-7 0-149-15,-12-2-172 16</inkml:trace>
  <inkml:trace contextRef="#ctx0" brushRef="#br1" timeOffset="157221.0881">9238 7313 1202 0,'0'0'30'0,"-81"-44"-30"15,23 33 0-15,-6 7 8 16,-5 4 3-16,-1 4-10 16,7 15-1-16,11 3-4 15,16 5 3-15,23 0 1 16,13 2-6-16,22 2 3 15,32-1 2-15,16 1-7 16,9-2-14-16,-1-3 0 16,-1 0-7-16,-8-2-37 0,-8 1 7 15,-12 3-18-15,-14 1 20 16,-23 2-20-16,-12-3 20 0,-33-3 38 16,-22-3 19-16,-14-8 3 15,-10-6 56-15,-3-5 34 16,1-3 29-16,8 0-26 15,9-10-36-15,15-4-32 16,18-1 6-16,17-3 5 0,14 3 35 16,1-3-22-16,29 1-49 15,11 4-3-15,9 2-4 16,4 6-9-16,3 3-15 16,-2 1-72-1,-3 1-27-15,-7-2-75 16,-5 0-30-16</inkml:trace>
  <inkml:trace contextRef="#ctx0" brushRef="#br1" timeOffset="157718.6018">9420 7079 1163 0,'0'0'15'16,"0"0"14"-16,0 0 47 16,0 0-10-16,0 0-5 15,0 0-61-15,-57-55-18 16,57 85 4-16,9 13 11 0,7 10 3 16,4 7 0-1,1 7 0-15,-2 2 0 0,-1 2 0 16,-2-7-25-16,1-4-29 15,-2-9-12-15,-2-8-16 16,-1-7-5-16,-6-11 13 16,-3-10 11-16,-3-6 42 15,0-7 15-15,0-2 6 16,0-2 59-16,0-15-20 16,0-5 13-16,0-4-3 15,5-1-44-15,-1-1 34 16,1 3 9-16,2 3 29 15,-1 7-35-15,1 4 9 16,1 5-16-16,7 6-35 0,0 0-7 31,4 7-5-31,2 14-2 16,-3 6 12-16,1 3-12 0,-1-1-61 16,0 1-2-16,4-2-70 15,2-5-32-15,5-7-92 16</inkml:trace>
  <inkml:trace contextRef="#ctx0" brushRef="#br1" timeOffset="158550.4613">10136 7569 855 0,'0'0'60'15,"0"0"10"-15,-18-73 28 16,0 57 9-16,-3 5-37 0,0 6-32 31,-4 5-11-31,-5 0-25 16,0 12-2-16,0 8 0 15,5 5-5-15,6 3 0 0,5 1 7 0,8-1-2 16,6-3 1-16,0-2 0 0,6-6-1 16,15-5 0-16,7-4-5 15,2-7 4-15,7-1-28 31,-1 0-20-31,-3-14 10 0,-8-3 1 0,-11-3 38 32,-9-2 6-32,-5 2 13 15,0 0 29-15,-2 6-8 16,-5 4 0-16,-1 5 6 16,5 5-46-16,3 0-3 0,0 6-13 15,0 14-7-15,12 4 21 16,13 0-57-16,10-1-13 0,5-5-25 15,8-5-24-15,2-6-7 16,4-4 11-16,3-3 68 16,-2 0 49-16,-3-10 40 15,-10-9 36-15,-12-2 16 16,-11-6 14 0,-13-2-33-16,-6 0 4 15,0 0-10-15,-10 1-15 0,-10 6 20 16,-5 4-18-1,-2 9-14-15,-1 5-35 0,3 4 0 16,0 4-5-16,3 13-14 16,6 10 12-16,8 1-5 15,7 2 7-15,1-1-1 16,9-7 7-16,18-3-10 0,4-6 4 16,2-9-30-16,-2-4 12 15,-1 0-4-15,-8-9 22 16,-2-12-4-16,-5-7 6 0,-4-5-2 15,-2-6 0 1,-4-7 2-16,-5-3 3 0,0-4-2 31,0-1 5-31,-5 3 9 16,-8 7-9-16,-2 6 37 0,-1 14 3 16,2 8-17-16,7 13 20 15,4 3-45-15,1 0-6 16,2 21-14-16,0 16-7 15,6 19 21-15,14 7 0 16,8 6 1-16,-1-5-7 0,-2-2 6 16,-5-7-30-16,-7-7-54 15,2-7-50-15,-6-13-37 16,5-9-201-16</inkml:trace>
  <inkml:trace contextRef="#ctx0" brushRef="#br1" timeOffset="159349.2148">10900 7541 601 0,'0'0'553'16,"0"0"-553"-16,0 0-29 16,0 0 24-16,106-6 5 15,-66 4 0-15,-3-2-38 16,-9-3-23-1,-9-4 2-15,-8-4 44 16,-11-2 15-16,0-2 43 0,-6 3-2 16,-13 3 37-16,0 4-24 15,-2 4-11-15,0 5-8 16,0 0-32-16,3 4 3 16,2 16-6-16,8 3 0 15,8 9-3-15,2-3 10 16,26 1-7-16,11-3 0 15,5-6 2-15,3-7-3 16,-1-6 1-16,0-5-24 0,8-3 9 16,3 0 8-16,4-6 6 15,-6-10 1 1,-10-4 0-16,-12-5 5 0,-14 0-4 0,-16-3 27 31,-3-1 37-31,-9 3-32 0,-16 5 18 16,-7 6-6-16,-5 11-39 15,1 4-4-15,4 0-2 16,2 20 0-16,6 6-3 16,9 3-5-16,9 2 8 15,6-3 0-15,0-6 0 16,15-5 6-16,9-7-6 16,1-7 3-16,5-3 11 15,-2-7-13-15,-4-13-2 16,-1-9-7-16,-7-4 8 15,-7-8-3-15,-5-9 3 0,-4-5-1 16,0-6-5-16,0-7 4 16,0-4 2-1,0 2 0-15,-7-3 1 16,-8 4 0-16,-3 8 8 16,0 12 36-16,3 14 19 0,0 13-32 15,8 5-6-15,2 11-15 16,5 6-8-16,0 0-3 15,0 13-5-15,6 23 2 16,14 19-5-16,5 18 10 0,2 6-2 16,0 4 0-16,-2-1 0 15,-4-1-3-15,-4-3 4 16,-4-4-2-16,-4-5-32 16,-2-10-60-16,4-8-42 15,-2-14-103-15,1-13-135 16</inkml:trace>
  <inkml:trace contextRef="#ctx0" brushRef="#br1" timeOffset="160076.0348">12577 7007 969 0,'0'0'384'0,"0"0"-384"16,0 0-57-16,0 0 43 0,-97 60 1 15,76 1 13 1,1 14-3-16,1 13 7 0,2 3-4 16,3-4 0-16,6-13 0 15,8-14-4-15,0-18-2 16,18-15-47-16,3-16-5 15,1-11-40-15,2-7 85 16,1-22-39-16,-2-12-51 16,-2-10 73-16,-5-7 22 15,-5-7 8-15,-5-7 24 16,-5 0 3-16,-1 4 52 16,0 11 2-16,-4 13 53 15,-1 17 15-15,4 13-120 16,1 10-16-16,0 4-13 15,0 18-3-15,10 19-13 0,14 15 10 16,9 11 6-16,3 8 4 16,-3 2-4-16,-2-1 0 15,-6-3 2-15,-4-6-2 16,-7-6-72-16,-3-10-38 16,-2-11-60-16,-3-11-30 15,-3-15-138-15</inkml:trace>
  <inkml:trace contextRef="#ctx0" brushRef="#br1" timeOffset="160252.8223">12368 7463 1116 0,'0'0'74'0,"0"0"-74"16,0 0 0-16,88 4 18 15,-33 1 3-15,8-1-19 0,1-2-4 16,-7-2-59-16,-13-4-338 16</inkml:trace>
  <inkml:trace contextRef="#ctx0" brushRef="#br1" timeOffset="161179.4693">13011 7380 796 0,'0'0'93'15,"0"0"-74"-15,98-6 104 16,-54-5-8-16,-1-2-62 15,-3-1-9-15,-6 0-7 16,-11-1 5-16,-13 2-7 16,-5 0 16-16,-5 1 10 15,0 1-9-15,-9 5-26 16,-11-2-26-16,-2 6-15 16,1 2 10-16,3 0-5 15,5 0 0-15,8 15 8 16,5 3-10-16,6 6-13 15,22-2 24-15,8 0-49 0,3-1 11 16,-4-1 8-16,-10-1-1 16,-16-3 19-16,-9 0-25 15,-8-1 18-15,-21 1 18 16,-10-2-1-16,-3 0 3 16,3-1 7-16,11-2 19 15,14-1-9-15,11-2-14 16,3 1 9-16,14-1 9 15,22-1-7-15,10-1 28 16,7-5-23-16,4-1-15 16,-3 0 2-16,-3 0-6 15,-6-7-5-15,-8-6-98 16,-13-5-125-16,-10-3-254 0</inkml:trace>
  <inkml:trace contextRef="#ctx0" brushRef="#br1" timeOffset="161882.0657">13639 7421 855 0,'0'0'134'0,"0"0"-128"16,0 0 31-16,0 0 78 15,104-11-62-15,-74 5-45 16,-4-1 3-16,-6-4 0 16,-6-1 16-16,-8-2 7 15,-6-2 19-15,0 0 0 16,-6-1-36-16,-12 5-14 0,-6 4-6 15,-3 5 3-15,0 3-11 16,1 0 9-16,-1 18-9 16,6 5 11-16,4 4 0 15,8 1-4-15,9 3 4 16,0 1 0-16,20-3 1 16,17-5-1-16,9-6 2 15,11-5-4-15,4-8-25 31,6-3-20-31,9-2-11 0,-1 0 17 16,-2-10 37-16,-3-8-1 16,-12-6 6-16,-10-5-1 15,-12-4 5-15,-17-6-3 16,-11-3 25-16,-8 4 7 16,-8 5-3-16,-15 8 19 15,-9 10-15-15,-5 7-8 16,-2 6-18-16,-4 2-8 15,4 14 10-15,2 13-11 16,2 9 2-16,8 3 10 16,11 4-12-16,12-2 5 15,4-4-2-15,17-8 3 0,18-7-5 16,7-10-1-16,4-10 1 16,-1-2-5-16,1-7-16 15,-6-14-1-15,-7-6 20 16,-9-4 2-16,-11-6-1 15,-8-3 3-15,-5-2 18 16,0 0-2-16,-15 5-18 0,-1 10 6 16,5 13 13-16,5 6 2 15,6 8-12-15,0 0-10 16,0 12-21-16,0 17 20 16,3 6 1-16,11 4 1 15,0 1-1-15,1-6 2 0,0-4-4 16,-3-5 2-16,1-3-4 15,4-3-37-15,2-9-153 16,1-5-182-16</inkml:trace>
  <inkml:trace contextRef="#ctx0" brushRef="#br1" timeOffset="164661.1063">3895 9343 1022 0,'0'0'109'16,"0"0"-109"-16,0 0 0 16,0 0 42-16,0 0-32 15,91-12-7-15,-40 12 2 16,1 0-3-16,-4 0 0 15,-2 0 0-15,-12 0-2 16,-7 0 1-16,-9 3-1 0,-6 3-6 16,-3 0-103-16,-9 2-75 15,0-1-53-15</inkml:trace>
  <inkml:trace contextRef="#ctx0" brushRef="#br1" timeOffset="164962.973">3849 9556 723 0,'0'0'301'16,"0"0"-301"-16,0 0 1 0,0 0 33 15,0 0 56-15,121 14-51 16,-65-13-5-16,-5-1-4 16,-3 3 4-16,-9-3-15 15,-11 1-14-15,-7 0-5 16,-6 3-1-16,-2-2-8 16,-4 4-101-16,-4-1-162 15,-4-3-240-15</inkml:trace>
  <inkml:trace contextRef="#ctx0" brushRef="#br1" timeOffset="168578.8952">5351 8884 1170 0,'0'0'23'0,"0"0"-14"16,0 0-6-16,0 0-3 16,0 0 5-16,-22 90-5 15,3-26 19-15,2 11-12 0,1 3-2 16,5-6-6 0,5-6 1-16,3-13 0 0,3-13 1 15,0-11-1-15,0-11-8 16,3-8-25-16,2-10-30 15,1 0-6-15,1-19 27 16,3-12-92-16,-2-10 97 16,-2-7 18-16,2-5 8 15,-4-10 5-15,-1-2 12 16,-3 2 2-16,1 5 45 16,1 13 39-16,1 9-6 15,3 12 0-15,-3 12-11 16,0 8-8-16,0 4-26 0,7 2-41 15,4 23-14 1,5 13 6-16,6 18 4 0,1 12 4 16,4 5 0-16,0 3 4 15,-1-5-4-15,0-7 0 16,-4-5 0-16,0-9-47 16,-4-9-30-16,2-11-62 15,-4-10-53-15,-4-11-94 16</inkml:trace>
  <inkml:trace contextRef="#ctx0" brushRef="#br1" timeOffset="168791.3708">5224 9303 1097 0,'0'0'40'15,"0"0"-25"-15,0 0-12 16,0 0 13-16,114-32-7 16,-51 32-5-16,2 0-8 15,-1 0-63-15,-7 0-224 0</inkml:trace>
  <inkml:trace contextRef="#ctx0" brushRef="#br1" timeOffset="169213.3031">5741 9206 1171 0,'0'0'24'0,"0"0"-21"16,0 0 4-16,0 0-7 31,80-12 0-31,-41 36-1 16,1 2-5-16,-6 5 6 16,-7 1-2-16,-9-2-33 15,-10-4-54-15,-4-7 55 16,-4-6 8-16,0-8 11 0,0-5 15 0,-7 0 71 15,1-7 50-15,-3-12-56 32,0-5-13-32,2-5 0 15,2 1-1-15,5-4-22 0,0-1-8 0,0 2-21 16,13 5-12-16,4 4-44 0,4 8-77 16,2 10-41-16,2 4-97 15</inkml:trace>
  <inkml:trace contextRef="#ctx0" brushRef="#br1" timeOffset="169896.3613">6239 9275 304 0,'0'0'484'0,"0"0"-476"0,0 0-7 0,104-38 19 15,-77 19 14 1,-5 0-12-16,-8 1 11 15,-8-4 70-15,-6 6-38 0,0-2 48 16,-6 6-73-16,-12 5 7 31,0 5-6-31,-4 2-30 16,-3 4-5-16,2 16-5 16,1 9 4-16,4 2-4 15,13 5-1-15,5 0 0 16,0-3 2-16,23-2 0 15,11-6 1-15,15-6-3 16,7-5-3-16,8-6-44 16,1-5-13-16,2-3-19 0,-4 0-22 0,-5-14 20 31,-8-5 37-31,-9-7 41 0,-17-2 3 0,-9-6 14 0,-12-1 58 16,-3-3 11-16,0 1 19 15,-16 7-8-15,-5 6-66 16,-5 10 4-16,-2 10-10 15,-3 4-8-15,1 0-14 32,0 22-2-32,3 5-3 15,5 8 6-15,10 1-1 16,4-1 0-16,8-2 3 16,0-7-4-16,12-4 1 15,12-8-4-15,3-7 2 16,4-7-33-16,-1 0-7 15,-5-1 9-15,-5-16-1 0,-5-6 28 16,-8-1 3-16,-4-3 3 16,-3 0 26-16,0 2 11 15,0 4 6-15,0 5 9 0,0 9-30 16,0 5 27-16,0 2-35 16,5 0-14-16,10 9-4 15,3 10-6-15,1 3 10 0,0 3 0 16,-4 0-9-16,0 1 9 15,-1-2-70 1,2-1-34-16,2-3-7 0,9-5-103 16,3-5-152-16</inkml:trace>
  <inkml:trace contextRef="#ctx0" brushRef="#br1" timeOffset="170184.6437">7928 9079 1025 0,'0'0'132'16,"0"0"-76"-16,0 0 4 0,-87-76 26 15,49 74-11-15,-4 2-45 16,3 7-26-16,3 14-4 15,2 6-1-15,14 3-1 16,6 0-1-16,12-2 3 16,2-4-1-16,13-7-12 15,19-9-56-15,8-8-39 16,-1 0-52-16,-1-18-122 16,-12-8-196-16</inkml:trace>
  <inkml:trace contextRef="#ctx0" brushRef="#br1" timeOffset="170679.215">7928 9079 618 0,'-94'-110'179'15,"82"79"-68"-15,0 6 24 0,-3 6 10 16,9 7-38-16,3 8-20 16,1 4-17-16,2 0-56 15,0 7-14-15,0 15-32 16,2 10 32-16,12 11-2 16,5 7 3-16,3 11-1 15,-1 7 2-15,-3 1-1 16,0 0-1-16,-5-5 0 15,-1 2 1-15,-3-2-4 16,2-1 6-16,-2-4-3 0,-3-5 0 0,2-6-26 16,0-8 6-16,6-5-27 15,6-9-15-15,7-6 27 16,6-7 10-16,9-8 18 31,4-5 1-31,-1 0-3 0,-5-10 6 0,-10-7 3 31,-11-4 0-31,-11-2 7 16,-4-6-6-16,-4-5 7 16,-15-2-8-16,-22-8 4 0,-17 1-8 15,-13-2 3-15,-5 6-3 16,0 9 2-16,7 9 1 0,17 7 1 16,10 8 0-16,21 4 1 15,13 2-1-15,4 0 0 16,6-2 0-16,24 0 0 15,7-4 0-15,9 0 0 0,-7-2 0 16,-9-4-14-16,-15-1-4 31,-12-5-27-31,-3 0-23 0,-8-1 24 0,-14 1-76 16,-2 2 8-16,0 1-286 16</inkml:trace>
  <inkml:trace contextRef="#ctx0" brushRef="#br1" timeOffset="173258.3399">8850 8809 1038 0,'0'0'139'15,"0"0"-120"-15,0 0 9 16,0 0 49-16,0 0-6 0,0 0-71 16,-17-18-14-1,19 46 8-15,8 11 4 0,2 7 2 16,0 1 0-16,-1 5 1 16,-3-2-1-16,-2 1 0 15,-1-1-24-15,-2-7-37 16,2-5 10-16,-2-8-10 15,0-10-17-15,2-11-62 16,-2-6-74-16</inkml:trace>
  <inkml:trace contextRef="#ctx0" brushRef="#br1" timeOffset="173492.2775">8475 8841 1107 0,'0'0'6'0,"0"0"-5"16,0 0 8-16,96-37 5 16,-33 34 10-16,5 3-22 15,-1 0 6-15,-3 0-8 16,-4 6-3-16,-9 5-10 15,-5 2-173-15,-10-1-145 16</inkml:trace>
  <inkml:trace contextRef="#ctx0" brushRef="#br1" timeOffset="173917.5259">9018 9007 1178 0,'0'0'41'0,"0"0"-41"0,0 0 2 31,0 0-8-31,0 0 6 16,111 11-1-16,-73 10-2 15,-6 6 1-15,-11 1 0 0,-6 0-27 16,-9-1-23-16,-6-8 28 16,0-6 17-16,-6-8 5 15,-6-3 2-15,1-2 40 16,1-2 36-16,-3-12-3 16,2-7-22-16,5-2 16 15,4-2-18-15,2-2-18 16,0 0-18-16,20-3-11 15,7 5-4-15,13 1-2 16,3 5-50-16,6 7-20 16,4 5-35-16,2 7-18 15,-3 0-86-15,-5 3-207 16</inkml:trace>
  <inkml:trace contextRef="#ctx0" brushRef="#br1" timeOffset="174549.7779">9749 8947 1126 0,'0'0'49'0,"0"0"-43"16,-88-12 8-16,58 12 51 0,5 11-36 16,1 9-7-16,9 2-16 15,7 2-4-15,6-4-1 16,2-1 1-16,12 2-2 15,13-7 0-15,8-4-15 16,3-6-41-16,0-4-20 16,-5 0-13-16,-6-6 42 15,-8-6 25-15,-10-1 22 16,-7-1 8-16,0 2 69 16,0 0 18-16,-10 2-76 0,-4 5 9 15,1 2 15 1,4 3-31-16,6 0-9 0,3 3-3 15,0 12-14-15,3 4 14 16,19 3 0-16,2-4 4 16,10-2-1-16,2-4-3 15,3-8-23-15,3-4-9 16,0 0-15-16,-5-4 17 16,-7-10 1-16,-9-4 29 15,-11-3 4-15,-8-3 27 16,-2 1 33-16,0-1-29 15,-2 2 32-15,-8 1-5 16,-1 8-48-16,4 4 35 16,2 5-14-16,5 3-29 15,0 1-5-15,0 0-1 0,0 19-25 16,2 6 25-16,8 6-3 16,5 3 3-16,-1 7 0 15,0 3 2-15,-3 4-2 16,-2 4 0-16,1-5-6 15,-4-2 3-15,2-5-12 16,-2-5-13-16,4-2-13 16,1-7-30-16,-1-5 0 0,5-4-6 15,-1-8-78-15,-1-7-70 16,-4-2-174-16</inkml:trace>
  <inkml:trace contextRef="#ctx0" brushRef="#br1" timeOffset="174854.6084">10064 9022 896 0,'0'0'219'0,"0"0"-179"15,-3-78-10-15,11 60 65 16,8 7-25-16,10 7-47 15,5 4-23-15,10 0-5 16,1 13 2-16,-1 7-3 16,-8 5 6-16,-10 0 0 0,-9-1-9 15,-13-1 9 1,-1-4-14-16,-16-1 4 0,-12-6 5 16,-7-3 3-16,1-5 1 15,-2-4-4-15,9 0-20 16,8 0-38-16,11-11-48 15,8-3-106-15,6-7-167 16</inkml:trace>
  <inkml:trace contextRef="#ctx0" brushRef="#br1" timeOffset="175197.1288">10371 9000 610 0,'0'0'127'0,"0"0"-103"0,84 0 24 15,-50 0 15 1,1-4-24-16,-1-2 1 0,-4-2-27 15,-5 0-5-15,-7-4-7 16,-8-3 8-16,-8-1 22 16,-2-2-6-16,0 4 26 15,-13-1-1-15,-8 2-22 16,1 4 3-16,-5 3 3 16,0 4 1-16,-2 2-12 0,4 2-13 15,1 16 11 1,7 3-9-16,6 6 2 0,6 4 1 15,3 2-10-15,0-2 3 16,14-2 2-16,11-5-9 16,6-4 14-16,8-10-13 0,4-6 3 15,6-4-5-15,1 0-29 16,2-5-103-16,-7-12-82 16,-9 0-150-16</inkml:trace>
  <inkml:trace contextRef="#ctx0" brushRef="#br1" timeOffset="177296.9104">10870 8887 1163 0,'0'0'32'0,"0"0"-32"16,0 0 0-16,0 0 1 15,91-6-1-15,-38 6 0 16,3-1 0-16,-2-1 3 16,-10-2-5-16,-13 0 4 15,-12 0-2-15,-12 0 6 16,-4 0-5-16,-3 2 55 15,0 2-4-15,-4 0-34 16,-10 0-18-16,-8 4-7 16,-5 17 1-16,0 8 4 15,-2 4-3-15,4 4 4 0,1-1-1 32,5-3-13-32,4-3-17 15,6-5 2-15,2-8 7 16,2-7 14-16,4-6-1 0,1-4 10 15,0 0 6-15,0 0 4 16,0-7 3-16,6-3-2 16,10-2 6-16,6 2-17 15,4 2 0-15,8 2 0 16,2 4-5-16,3 1 1 16,3 1 1-16,-1 0-2 15,-2 0-17-15,-3 0-8 16,-5 1-50-16,-2-1 34 15,-6 0-17-15,-3 0-44 16,-2 0 13-16,-6-11 22 0,-4-5 52 0,-5 0 20 16,-3-3 25-16,0 1 42 31,0 0 8-31,0 0-12 16,0 4 43-16,-3 5-38 15,2 3 0-15,-1 4-4 16,2 2-23-16,0 0-27 0,0 0-14 15,0 0-28-15,0 14 14 16,5 3 13-16,1 5 2 16,6-2-3-16,0-1 6 15,-2-1-8-15,-2-1-49 16,5-5-122-16,-5-8-155 16</inkml:trace>
  <inkml:trace contextRef="#ctx0" brushRef="#br1" timeOffset="177459.1144">11432 8691 498 0,'0'0'554'0,"0"0"-554"15,0 0-344-15,0 0 170 16</inkml:trace>
  <inkml:trace contextRef="#ctx0" brushRef="#br1" timeOffset="177880.9763">11701 8871 1114 0,'0'0'35'0,"0"0"-35"15,0 0-6-15,0 0 6 16,-6 80 1-16,16-51 8 16,11-3-8-16,3-6 2 15,3-3 5-15,3-5-7 16,4-8 3-16,3-4 2 16,-5 0-5-16,-3-4 3 0,-4-13-4 15,-5-3 0-15,-5-2 2 16,-7-4-1-16,-5-1 8 31,-3-1 61-31,0 3-62 16,0 5 44-16,-3 7 27 15,-2 6-32-15,2 6 2 16,3 1-33-16,0 0-16 0,0 5-11 16,0 12 2-16,0 9 8 15,8 2 1-15,1 0 0 16,0 1-2-16,4-1 2 0,-1-3-80 15,4-4-65-15,1-7-86 16,1-8-322-16</inkml:trace>
  <inkml:trace contextRef="#ctx0" brushRef="#br1" timeOffset="178485.3003">12189 8905 968 0,'0'0'225'0,"0"0"-207"15,0 0 7-15,0 0 2 16,0 0-27-16,0 0-7 16,39 46 3-1,-23-15 3-15,-4 0 1 16,0-1-25-16,0-8-39 16,-2-5-23-16,-1-7 38 15,-2-8 1-15,-2-2 18 16,-2-1 30-16,3-16 13 0,-1-4 4 15,1-6 12-15,1 0-1 16,-1-2 21-16,1 0 14 16,1 5-7-16,1 5 6 15,-3 6 1-15,1 6-24 16,2 3-28-16,4 4-11 16,4 0-9-16,1 17 4 15,-3 3 2-15,0 5-2 16,-8 0 4-16,-2-2-13 15,-1-3-25-15,-1-2 8 16,3-7 0-16,-3-3-12 16,0-2 7-16,-3-6-8 0,5 0 18 15,-1-6 23-15,1-12-13 16,2 0 16-16,-1-7-2 16,1 2 2-16,4-3 8 15,1 0 19-15,-2 6 16 16,1 3 4-16,0 5 14 15,-3 5 13-15,0 6-30 16,0 1-31-16,0 0-1 16,1 6-11-16,-2 12 0 15,2 3 3-15,0 5-2 16,0 3-2-16,3 1 0 16,0-3 0-16,6-2-1 15,1-2-3-15,7-3-57 0,2-7-64 16,2-4-127-16,-6-9-330 15</inkml:trace>
  <inkml:trace contextRef="#ctx0" brushRef="#br1" timeOffset="180296.498">13560 8829 926 0,'0'0'148'0,"0"0"-106"0,0 0 0 16,0 0 67-16,-28-82-33 16,8 77-36-16,-5 3-31 15,-5 2 3-15,-5 6-2 16,1 16-10-16,3 9 15 15,4 8-15-15,11 5 0 16,11 5-5-16,5-1 5 0,16-2 0 16,22-6 6-16,10-11-4 15,8-7-4-15,4-14-18 16,0-8-4-16,-5 0 24 16,-12-10-3-16,-10-10 3 15,-12-2 11-15,-12-7-6 16,-9-2 53-16,0-5 5 15,-14-2-52-15,-12 0-11 16,-9 6 0-16,-1 5 0 16,3 8-2-16,7 8-9 15,8 9-17-15,12 2-102 16,6 4-67-16,4 12-122 16</inkml:trace>
  <inkml:trace contextRef="#ctx0" brushRef="#br1" timeOffset="180761.0399">14039 8750 1195 0,'0'0'102'0,"0"0"-92"16,0 0-6-16,0 0 10 15,0 0-14-15,0 0-3 0,-51 93 0 16,48-35 3-1,2 0 3-15,1-4 0 0,0-8-5 16,0-6 2-16,4-11-42 16,8-8 0-16,-3-9-15 15,-2-11-19-15,1-1 37 16,-1-13 29-16,2-11-2 16,-1-8 6-16,-2-5-5 15,1-3 11-15,-3-4 0 16,-1-3 9-16,-1 3 26 15,-2 1-2-15,0 9 27 16,3 8 9-16,-1 10-15 0,1 5 7 16,1 9-16-16,5 2-19 15,4 0-26 1,7 19-13-16,5 8 9 16,5 9 3-16,0 4 1 15,0 4-2-15,-2 0 2 16,-3-2 0-16,-4-4-1 15,-4-3 1-15,-4-8-47 16,-4-7-51-16,-6-6-23 16,-3-8-69-16,-1-6-59 15</inkml:trace>
  <inkml:trace contextRef="#ctx0" brushRef="#br1" timeOffset="180925.4062">14058 8962 881 0,'0'0'133'15,"0"0"-92"-15,0 0 39 16,0 0-32-16,0 0-47 0,103-19-1 16,-42 19 0-16,0 6-2 15,-1-5-57-15,-6-1-116 16,-8 0-165-16</inkml:trace>
  <inkml:trace contextRef="#ctx0" brushRef="#br1" timeOffset="181129.1642">14500 8805 962 0,'0'0'33'0,"0"0"2"16,0 0 90-16,0 0-34 16,0 0-15-16,0 0-58 15,-18-48-18-15,27 63-28 16,6 8 26-16,2 7-2 16,0 2 4-16,-4 2 0 15,-1 0 1-15,-6-2-1 16,-1 1-4-16,0-2-62 15,-1-3-48-15,3-3-84 0,1-7-169 16</inkml:trace>
  <inkml:trace contextRef="#ctx0" brushRef="#br1" timeOffset="181651.539">14594 8847 987 0,'0'0'56'0,"0"0"4"16,0 0 50-1,-5-72-11-15,16 61-44 0,11 5-51 16,5 6-3-16,4 0-2 15,3 0-2-15,-1 14 2 16,-3 5-4-16,-10 2-2 16,-10 2-31-16,-10 2 11 15,0 2 1-15,-15-1 16 16,-4-2-7-16,-2-7-4 16,9-3 18-16,3-6-16 15,9-2 1-15,0-2-10 16,6-3 1-16,13 0 27 0,8 1 0 15,3 1 1 1,1 0-1-16,-2 2 1 0,-4 2-2 16,-10 2-1-16,-5-1-4 15,-7 2 6-15,-3 0 2 16,0 2 38-16,-16 1 35 16,-8-1-19-16,-5-2 26 15,-4-3-16-15,-2-3-38 16,-1-1-2-16,2-2-19 15,1-1-7-15,3 0-66 16,5 0-162-16,13 0-240 0</inkml:trace>
  <inkml:trace contextRef="#ctx0" brushRef="#br1" timeOffset="187095.2263">15197 8736 1199 0,'0'0'28'0,"0"0"-26"15,0 0 33-15,0 0 73 16,0 0-75-16,0 0-33 16,-9-8-31-16,13 29 25 15,8 8 4-15,0 4 2 16,0 2 0-16,1 1-1 15,-4 0-5-15,-1-4-25 16,-1-6-19-16,-1-3 12 16,-3-9 4-16,-1-3-3 15,-2-7 23-15,0-3-6 16,0-1 20-16,0 0 4 16,-13-1 11-16,-4-10-6 15,-2-3 15-15,-1 3-5 16,2-2 8-16,4 4 2 15,4 5-8-15,7 1 6 0,3 3-19 16,0 0-8-16,0 3-11 16,9 11-18-16,11 6 29 15,8-1 0-15,3 0-30 16,4-4-6-16,-1-5 2 16,1-1-26-16,0-7-2 15,-2-2-23-15,-4 0 8 16,-3-14 33-16,-7-5 37 0,-2-4 7 15,-8-5 34 1,-3-6 2-16,-6-4 15 0,0-4 7 16,-2 1-8-16,-16-3 7 15,-7 3-21-15,-4 4-9 0,-3 5 2 16,-4 4 8 0,-9 5-10-1,-1 7 2-15,-3 6-28 16,2 9-1-16,6 1-2 0,8 9 1 15,9 16-4-15,7 5-3 16,7 4 7-16,10 3-2 16,0-3 3-16,7-2 1 15,13-8 2-15,8-5 0 16,7-6-2-16,8-5 2 16,3-8 9-16,3 0-12 0,-7-6-40 15,-7-12-41-15,-13-4-90 16,-11-1-159-16</inkml:trace>
  <inkml:trace contextRef="#ctx0" brushRef="#br1" timeOffset="190904.2386">3955 10893 776 0,'0'0'252'0,"0"0"-211"15,0 0-6-15,0 0 65 16,0 0 5-16,0 0-59 16,0 0-44-16,22 0 5 15,11 0-7-15,6 0 0 16,1 0-1-16,-4 0 6 15,-6 0-5-15,-7 0 0 16,-3 0-17-16,-2 2-50 0,-6 2-26 16,4-2-61-16,-7-2-78 15,-1 0-249-15</inkml:trace>
  <inkml:trace contextRef="#ctx0" brushRef="#br1" timeOffset="191177.2633">3937 11081 288 0,'0'0'710'15,"0"0"-704"-15,0 0 11 16,0 0-17-16,0 0 74 15,97 4-20-15,-58-4-17 16,-8 0-10-16,-1 0-7 16,-9 0-17-16,-5 0-1 0,-1 0-4 15,-6 0-65-15,3 2-167 16,-8 0-241-16</inkml:trace>
  <inkml:trace contextRef="#ctx0" brushRef="#br1" timeOffset="193659.6672">5102 10649 979 0,'0'0'53'0,"0"0"-39"15,0 0-12-15,0 0 45 16,0 0-38-16,0 0 0 16,-21 71-9-16,5-23 1 15,4 3 1-15,0-2 2 16,2-5-3-16,2-6 0 15,5-6 3-15,0-9-1 0,3-7-3 16,0-9 0 0,0-4 0-16,0-3 7 0,0 0 5 15,0-7 17-15,3-14-24 16,9-7 1-16,1-5-10 16,-2-4 4-16,2-6 0 15,-4-1 0-15,0-2 2 16,-3 4 0-16,1 4 12 15,-4 7-2-15,-1 9 37 16,-2 9-21-16,0 9 1 16,3 4-10-16,0 0-19 15,3 7-17-15,2 15 1 0,3 11 13 16,3 7 2 0,2-1 1-16,-1 4 0 0,1-2-3 15,1-5 3-15,-1-3-1 16,-2-5-19-16,-1-4-8 15,-4-8 0-15,-3-3-20 16,-3-7-13-16,-3-2-1 16,0-4-11-16,0 0-16 15,-6-2-39-15,-13-9-322 16</inkml:trace>
  <inkml:trace contextRef="#ctx0" brushRef="#br1" timeOffset="193860.1059">4926 10903 862 0,'0'0'98'16,"0"0"-64"-16,0 0 62 15,0 0 4-15,0 0-81 0,0 0-16 16,122-12 1-16,-70 12-1 16,-1 0-2-16,-3 0-1 15,-8 0-13-15,-7 0-133 16,-12 0-118-16,-15 0-427 15</inkml:trace>
  <inkml:trace contextRef="#ctx0" brushRef="#br1" timeOffset="196095.0808">5866 10603 982 0,'0'0'42'16,"0"0"-38"-16,0 0-1 0,0 0 46 15,-88-16 3-15,64 30-21 16,-3 14-16-16,0 12-11 0,5 7 18 16,4 5-7-1,10 0-5-15,8-3 0 0,0-2-6 16,5-6-4-16,13-7 0 16,6-8 3-16,3-6-12 15,4-10 2-15,3-4-100 16,4-6-90-16,-2 0-227 15</inkml:trace>
  <inkml:trace contextRef="#ctx0" brushRef="#br1" timeOffset="196682.0007">6184 10566 945 0,'0'0'128'0,"0"0"-128"16,0 0-7-16,0 0-4 16,0 0 11-16,-8 109 5 15,4-60-1-15,1-2-4 16,-2-6 0-16,1-9 1 16,1-7 0-16,1-7-1 15,1-9 0-15,-1-4 0 16,2-5 6-16,0 0 1 15,0 0 31-15,0-18 0 16,0-3-36-16,6-9-2 16,0-2-6-16,-1-3 6 0,-5 1-1 15,0 2 1-15,0 5 7 16,0 4 19-16,0 6 21 16,0 7-9-16,0 6-17 15,0 4-3-15,7 0-18 16,5 0-10-16,7 13-10 15,6 7 13-15,3 7 2 16,3 2-28-16,1 4-6 16,-1-2 8-16,2-1-55 15,-2 1 31-15,-4-7-34 16,-3-4 9-16,-11-3 30 16,-7-3 37-16,-6-3 13 0,-2-3 20 15,-18 0 67-15,-6-2 51 16,-8-3-25-16,-8 0-55 15,-7-3 6-15,4 0-23 16,-1 0-12-16,13 0-8 16,11 0-18-16,14 0-6 0,7 0 1 15,1 0-122-15,6-6-133 16</inkml:trace>
  <inkml:trace contextRef="#ctx0" brushRef="#br1" timeOffset="199128.261">6745 10625 1006 0,'0'0'22'0,"0"0"-15"16,0 0 83-16,0 0 13 15,0 0-45 1,0 0-46-16,0 0-12 0,0-28-31 16,0 49 18-16,0 10 9 15,-11 4 4-15,1 5-4 16,2-2 8-16,2-3-4 15,2-4 0-15,2-3 6 16,2-9-8-16,0-5 2 16,0-7-12-16,0-4-13 15,0-3-3-15,0 0 21 16,8-8 0-16,1-12-16 16,-3-5 9-16,-2-5 7 15,-1-4 7-15,-3-1-2 16,0-2 4-16,3 2 6 0,-1 4 15 15,-1 5-4 1,2 7 7-16,0 6-4 0,0 8-5 16,-1 2 22-16,2 3-37 15,6 0-2-15,1 9-13 16,8 10-1-16,-1 7 14 0,0 4-3 16,-1 5 0-16,-1 0-1 15,2 1 6-15,0-4-4 16,-2 0 2-16,1-7-79 15,-4-4-38-15,-4-6-58 16,-6-9-105-16</inkml:trace>
  <inkml:trace contextRef="#ctx0" brushRef="#br1" timeOffset="199949.166">6700 10763 966 0,'0'0'59'0,"0"0"-36"15,0 0 44-15,0 0-47 16,0 0-8-16,113-25-12 16,-65 25 0-16,3 0 0 15,-2 0-26-15,-3 0-99 16,-9-1-74-16,-11-6-22 16,-13-5-57-16,-8-2 25 15,-5-2 253-15,0-1 469 0,-3-3-252 16,-5 0-91-16,2 3-37 15,-1 2-3-15,4 3 5 16,2 6-36-16,-1 1 2 16,2 4-2-16,0 1-39 15,0 0-16-15,0 1-10 0,0 15-13 16,8 6 20 0,5 7 3-16,-3 2 0 0,2 1 1 15,2 2 2-15,-4-3-4 16,2-1 1-16,-6-1-14 31,3-3-29-31,-3-6-12 16,1-3-42-16,-2-7-36 15,-1-4 20-15,-1-6 2 16,-1 0-4-16,-2 0-42 0,0-10 71 16,0-6 86-16,-3-2 133 15,-5-3-35-15,1-3 22 16,-2-2-29-16,3 0-22 15,3-2-2-15,0 0 24 16,3 3-72-16,0 0 13 16,9 6 38-16,10 5-41 15,5 7-19-15,5 6-10 0,1 1-3 16,-2 3-1 0,-1 14 0-16,-10 4 1 0,-9 4 2 15,-8 2-11-15,0 2 11 16,-3-4 1-16,-13-3 0 0,1-5 1 15,0-4 2-15,4-7-2 16,8-2-1 0,3-2 2-16,0-2-6 15,0 0 4-15,14 0 0 16,11 0-3-16,-1 0 4 16,-2 0-1-16,-5 0 0 0,-4 5-5 15,-5 2 5-15,-7 2-11 16,-1 5 2-16,-3-2 9 15,-18 4 9-15,-7-4 30 0,-6-1 6 16,-2-3-21-16,3-4 1 16,11-2-19-16,10 0-3 15,9-2-3-15,3 0-74 16,13-2-96-16,25-12-689 0</inkml:trace>
  <inkml:trace contextRef="#ctx0" brushRef="#br1" timeOffset="200190.263">7758 10555 989 0,'0'0'16'0,"0"0"-9"16,-81 7 38-16,60 13 34 15,3 10-51-15,9 3-11 16,6 3-10-16,3-1 10 16,5-2-6-16,13-6-2 15,10-6 5-15,2-4-12 0,6-9 5 16,7-6-7-16,0-2-28 16,0 0-157-16,-8-15-329 15</inkml:trace>
  <inkml:trace contextRef="#ctx0" brushRef="#br1" timeOffset="200455.9328">7910 10488 862 0,'0'0'87'0,"0"0"-83"15,83 38-4-15,-42-8 13 16,1 2 1-16,-5 6-5 15,-3 3-1-15,-8-2 51 16,-9-1-17-16,-11-3-7 16,-6-4 1-16,-4-5 4 15,-20-4-10-15,-9-6 10 16,-4-1-19-16,-4-5-3 16,0-3-18-16,2 1-2 15,5-6-87-15,5-2-233 16</inkml:trace>
  <inkml:trace contextRef="#ctx0" brushRef="#br1" timeOffset="200965.6123">8642 10751 1004 0,'0'0'191'16,"0"0"-175"-16,0 0-16 15,0 0 3-15,99 0 34 16,-54 0-26-16,-1 0-6 16,-5 0 8-16,-6-5-11 15,-5-1-4-15,-4-2-45 16,-6 0-112-16,-11-6-161 15</inkml:trace>
  <inkml:trace contextRef="#ctx0" brushRef="#br1" timeOffset="201191.3087">8781 10557 1089 0,'0'0'60'15,"0"0"-60"-15,0 0 0 16,0 0 12-16,8 86 17 16,11-48-5-16,5 5-18 15,-3-2 2-15,0 0-8 0,-5-3-3 16,-7-4 0-16,0-6-97 16,-4-6-122-16,-4-10-235 0</inkml:trace>
  <inkml:trace contextRef="#ctx0" brushRef="#br1" timeOffset="201994.7789">9633 10519 235 0,'0'0'951'0,"0"0"-935"15,0 0-14-15,0 0 20 0,0 0-21 16,0 0 4-16,-30 59-6 16,17-9 1-16,-1 6 0 15,2 1 1-15,-1-9 2 16,4-5-3-16,7-13 0 15,2-9-3-15,0-9 3 32,0-8-32-32,0-4 21 0,0 0 6 15,8-18 4-15,8-7-56 16,-2-7 29-16,-2-3 3 16,0-4 25-16,-3-5-4 15,-2 3 4-15,0 4 6 0,-2 5 23 16,-2 8 34-16,-3 7-33 15,3 8 2-15,-3 6 17 16,6 3-30-16,2 0-19 16,5 14-19-16,3 13 9 15,5 8 10-15,0 5-1 0,0 2 2 16,0 1-4 0,-5-4 3-16,2 0 0 0,-3-5-3 31,-3-5-50-31,0-7-42 0,-3-5-89 0,-5-13-97 15</inkml:trace>
  <inkml:trace contextRef="#ctx0" brushRef="#br1" timeOffset="202166.3401">9576 10741 925 0,'0'0'150'0,"0"0"-150"16,0 0 1-16,100-3 34 16,-54 5-10-16,2 5-23 15,6-1-4-15,-3-3-65 0,-8-3-196 0</inkml:trace>
  <inkml:trace contextRef="#ctx0" brushRef="#br1" timeOffset="202807.6026">10424 10401 313 0,'0'0'618'0,"0"0"-618"16,0 0 1-16,-87-38 25 15,63 32 36-15,1 3-27 16,3 3-20-16,4 0 18 16,1 0-11-16,6 0-2 15,1 0-7-15,-1 10-7 16,2 6-2-16,4 3-3 15,0 4 0-15,3 4-1 16,0 4 5-16,0 1-4 16,0 2-1-16,8 4 0 15,2 2 0-15,-3 3 0 16,1 0 2-16,-2 0-5 0,3 0 9 0,-3-3-6 16,0-4 0-16,-2-5 3 15,1-2-7-15,0-7 4 16,0-5 0-16,-2-4 0 15,6-3 4-15,-1-3-3 0,6-3 0 16,3-2 0 0,10 2-2-16,1-3-40 0,-1-1-57 15,-3 0-41-15,-6 0-65 16,-7 0-299-16</inkml:trace>
  <inkml:trace contextRef="#ctx0" brushRef="#br1" timeOffset="203897.9993">10721 10463 930 0,'0'0'117'15,"0"0"-79"-15,0 0 40 16,0 0 4-16,0 0-23 16,0 0-56-16,-6-18-3 15,6 29-26-15,0 11 22 16,0 7-3-16,0 5 7 16,3 3 0-16,4-3 1 15,-1 5 6-15,1-3-7 0,-2-5 0 16,1-3 1-16,-3-6-9 15,-1-6 4-15,-1-4-41 16,1-5-4-16,-2-3-54 16,0-4-6-16,0 0-12 0,0 0-104 15</inkml:trace>
  <inkml:trace contextRef="#ctx0" brushRef="#br1" timeOffset="204530.2953">10685 10521 892 0,'0'0'70'0,"0"0"-40"15,0 0-8-15,0 0-6 16,0 0-11-16,103-27-5 0,-67 27 0 15,1 0 2-15,0 0-2 16,-1 0 0-16,-5 0-13 16,-1 0 9-16,-8 0-3 15,-6 0 7-15,-9-1 0 16,-4 1 1-16,-3 0 22 16,0 0 8-16,0 0-14 15,0 0-1-15,0 0-16 16,0 0 0-16,0 0-2 15,3 8-13-15,1 3 15 0,1 2 0 16,2 5 0-16,-2 1-1 31,7 1 1-31,-2 5 0 0,-1 0-1 16,1 2 3 0,-2 2-2-16,1 1 0 0,0-2 0 15,-2-3-2-15,1-3 2 16,-4-6-1-16,-1-3-2 15,-3-5 0-15,0-1 3 16,0-2 0-16,0-3-7 16,0 1 7-16,-12 0 0 0,-5 0 4 15,-9 0 20-15,-5-2 3 16,-2 0 31-16,-3-1-35 16,-1 1 2-16,1-1 11 15,9 3-14-15,6-3-3 0,8 0-3 16,4 0-13-16,2 0 0 31,4 0-3-31,0 2 1 16,3-2-8-16,0 0-35 15,0 1-56-15,0-1-82 0,-2 0-128 16</inkml:trace>
  <inkml:trace contextRef="#ctx0" brushRef="#br1" timeOffset="206578.2101">11614 10476 981 0,'0'0'50'0,"0"0"-40"16,0 0 75-16,0 0-20 15,0 0-18-15,-95-47-30 16,73 47-14-16,-1 0-3 0,1 16 0 15,2 7 3-15,4 6-2 16,4 5 1-16,6 4 0 16,6 1 5-16,0 0 0 15,11-4-7-15,12-4 0 16,10-8 3-16,9-8 1 16,3-9-4-16,2-6-3 15,-3 0-3-15,-5-10 1 16,-10-11 5-16,-9-6 6 15,-8-5-4-15,-8-1 35 16,-4-2 5-16,-3-1-15 16,-16 2-3-16,-10 4-21 15,-2 5-3-15,0 7-1 0,2 9-11 16,9 8-19 0,7 1-82-16,10 5-65 0,3 9-122 15</inkml:trace>
  <inkml:trace contextRef="#ctx0" brushRef="#br1" timeOffset="207113.3431">12011 10358 1062 0,'0'0'44'0,"0"0"-33"15,0 0-11-15,0 0-5 16,0 0 4-16,0 75 1 16,0-34 7-16,0 3-7 15,0 0 0-15,0-5-1 16,0-2 4-16,0-6-2 16,0-8-1-16,0-7 5 15,0-6-10-15,0-7 5 0,0-3 0 16,0 0 28-1,0-7-9-15,0-13-12 0,0-5-4 16,2-6 2-16,2-4-4 16,1-6-1-16,2-2 0 15,0 0 5-15,1 0-4 16,0 6 2-16,0 3 7 16,0 6 4-16,1 6 25 0,0 7-16 15,6 5-13-15,0 5-10 31,1 5 0-31,1 0 0 16,0 12-3-16,3 11-11 16,-4 4 8-16,0 7 2 0,0 3 4 15,-5-1-5-15,0 5 6 16,-4-4-1-16,-2-1 0 16,1-4 2-16,-2-3-5 15,-1-2 3-15,0-5-7 16,0-5-41-16,-1-5-58 0,1-6-73 15,-3-6-153-15</inkml:trace>
  <inkml:trace contextRef="#ctx0" brushRef="#br1" timeOffset="207339.0563">11938 10581 993 0,'0'0'78'0,"0"0"-75"16,0 0 60-16,0 0 11 15,103-32-44-15,-63 26-25 16,0 1-1-16,-1 2-8 16,-1-1 4-1,-7 1-54-15,-7 1-126 16,-12 1-266-16</inkml:trace>
  <inkml:trace contextRef="#ctx0" brushRef="#br1" timeOffset="209083.7646">12626 10390 837 0,'0'0'18'0,"0"0"4"15,0 0 75-15,0 0-23 16,-96-10-7-16,73 20-38 15,2 7-11-15,6 9-14 16,4 1 0-16,7 1 8 16,4-1-10-16,0-3 3 15,18-1 1-15,7-4-5 16,6-6 5-16,5-1-5 0,5-6 0 16,3-4-1-1,3-2-99-15,-1 0-171 0</inkml:trace>
  <inkml:trace contextRef="#ctx0" brushRef="#br1" timeOffset="209731.3239">12972 10347 963 0,'0'0'53'0,"0"0"-30"0,0 0 28 15,0 0 10-15,0 0-61 16,0 0-5-16,15 52 5 16,-8-19 1-16,-1 4 3 15,2 0-8-15,1 0 4 16,-2-2 0-16,-1-3 0 16,-1-4 2-16,-2-5-2 15,-2-8 0-15,-1-4-20 16,0-10 13-16,0-1 7 15,0 0 0-15,-6 0 14 16,-9-10-14-16,-4-6 6 16,0-2-3-16,-1-1-2 15,2 2 0-15,3 3 3 0,5 4 1 16,5 4 15-16,4 6-3 16,1 0-7-16,0 0-10 15,10 4-18-15,11 11 17 16,6 2 1-16,1-2 0 15,-1 1 0-15,1-4 1 16,1-6-3-16,1-1-3 16,-1-5-22-16,3 0-1 15,-1-6-6-15,-3-12 29 16,-5-4 4-16,-5-4 2 16,-6-4 4-16,-6-4 2 15,-6-2-5-15,0-3 16 16,-11 0-4-16,-12 2 1 15,-9 6-7-15,-5 5-6 0,-5 6 7 16,2 9 3-16,0 6-12 16,7 5 0-16,3 3-1 15,10 18 0-15,4 4-1 16,8 2-3-16,5 2 5 16,3-1 0-16,0-2-7 15,19-1-44-15,7-5-42 16,4-9-87-16,3-6-207 15</inkml:trace>
  <inkml:trace contextRef="#ctx0" brushRef="#br1" timeOffset="210763.8706">13333 10178 947 0,'0'0'24'16,"0"0"8"-16,0 0 0 16,0 0 14-16,0 0-46 15,0 0-7-15,72-4 7 16,-47 11 0-16,-3-1 1 15,-7-4-4-15,-4 0 3 16,-8-2 0-16,-3 0 11 16,0 0 45-16,0 0-2 15,0 2-23-15,0-2-22 16,0 3-9-16,0 6-8 0,1 5 2 16,2 7 2-16,0 7 6 15,-1 5-2-15,1 3 0 16,0 3 0-16,3 3-2 15,2 2 2-15,3 0 0 16,4 1 0-16,0-2 1 16,1 1 0-16,-5-4-1 15,-2 0 2-15,-9-7-1 16,0-5 8-16,0-4 18 16,-11-3 37-16,-10-6 1 0,-8-1 1 15,-10-5-29-15,-12-2-10 31,-7-4-12-31,-8-1-15 16,-7-2-92-16,7-10-364 0</inkml:trace>
  <inkml:trace contextRef="#ctx0" brushRef="#br1" timeOffset="212109.9259">4073 12300 967 0,'0'0'89'0,"0"0"-83"16,0 0 47-16,0 0 73 16,0 0-63-16,0 0-47 15,62-5-15-15,-17 1 1 16,-2 0 16-16,0 4-13 16,-5-2-3-16,-4 2-2 15,-7 0 0-15,-6 0-10 16,-3 0-102-16,-11 0-89 15,-7 0-178-15</inkml:trace>
  <inkml:trace contextRef="#ctx0" brushRef="#br1" timeOffset="212360.2622">4092 12490 783 0,'0'0'258'16,"0"0"-256"-16,0 0-2 16,0 0 83-16,0 0-6 15,94 0-32-15,-58 0-29 16,0 0-7 0,-5 0-8-16,-1 0 2 0,-6 0-6 15,-4 0-16-15,0 0-84 16,-4 0-110-16,-2-5-111 15</inkml:trace>
  <inkml:trace contextRef="#ctx0" brushRef="#br1" timeOffset="223479.6295">5363 11870 1006 0,'0'0'13'0,"0"0"3"16,0 0 54-16,0 0 51 16,0 0-58-16,0 0-20 15,0 0-23-15,-18-42-20 16,18 45-24-16,0 12 14 16,8 9 10-16,-2 6 0 15,1 3 0-15,-1 4 1 16,1 1-1-16,-2 0 0 0,1-1 1 15,-3-2-5 1,0-3 5-16,-3-7-1 0,3-4 0 16,-3-3-2-16,0-8-2 15,0-3-48-15,0-2-15 16,0-4-14-16,0-1-15 16,-3 0-105-16,-9 0-235 0</inkml:trace>
  <inkml:trace contextRef="#ctx0" brushRef="#br1" timeOffset="223654.1851">5174 12237 814 0,'0'0'113'0,"0"0"-113"16,0 0 0-16,0 0 52 15,0 0 39-15,80 3-33 16,-41-3-25-16,1 0-17 15,-1 0 5-15,-2 0-21 16,-7 0 1-16,-6-1-1 16,-3 1-46-16,-10 0-132 15,-7 0-152-15</inkml:trace>
  <inkml:trace contextRef="#ctx0" brushRef="#br1" timeOffset="224166.9779">5318 12534 1154 0,'0'0'45'15,"0"0"-36"-15,0 0 31 16,0 0 81-16,20-76-70 15,4 61-36-15,4 3-4 16,3 3-8-16,-1 2 3 16,-3 7-6-16,-3 0 0 0,-6 0-4 15,-5 13-2-15,-1 9 1 16,-9 5 3-16,-3 5-41 16,0 5 0-16,-12 1 1 15,-12-3 2-15,-7-2 36 16,-2-8-10-16,-3-4 14 0,2-7-5 31,-3-4 13-31,7-4-9 16,3-5 3-16,5-1-2 15,4 0 21-15,6-1-12 16,4-9 25-16,3 1 14 16,5 3-23-16,0-1 14 15,0 1-8-15,4 0-8 16,8 4-11-16,7 2-12 15,7 0 0-15,2 0-1 0,2 8 6 16,4 5-10-16,3 0 5 16,1 2-5-16,-1-1 2 15,2-1-99-15,1-2-28 16,-3-2-45-16,-5-4-180 16</inkml:trace>
  <inkml:trace contextRef="#ctx0" brushRef="#br1" timeOffset="230795.0419">6081 12014 877 0,'0'0'179'0,"0"0"-122"16,0 0 3-16,0 0 33 31,0 0-10-31,0 0-57 0,0 0-26 16,0-24-12-16,0 46-7 16,-8 5 19-16,-2 6 0 15,-2 3 0-15,3-3 0 16,3-1 2-16,3-3-1 0,0-5-1 15,1-9 0-15,2-5 0 16,-1-5-8 0,1-4 8-16,-2-1 0 15,2 0 10-15,0 0-5 16,0-11 6-16,0-8-11 16,0-5-9-16,0-4 5 15,0-6-1-15,5 1 4 16,1-6-5-16,3 3 7 15,-3 0-2-15,0 5 1 0,-2 6 0 16,1 9 16-16,-4 7 3 16,1 5 4-16,-1 4-4 15,4 0-19-15,8 6-12 16,4 15 3-16,5 6 8 16,5 5-4-16,-2 5 6 15,-2 0-1-15,-4-1 0 16,0-3 1-16,-5-1-6 15,-5-5 5-15,-2-3-20 16,-4-5-8-16,0-5-40 16,-3-3 1-16,0-6-41 15,0-1-56-15,-6-4-123 16</inkml:trace>
  <inkml:trace contextRef="#ctx0" brushRef="#br1" timeOffset="230952.9476">6036 12139 917 0,'0'0'86'15,"0"0"-77"-15,0 0-9 16,97-14 5-16,-61 14 4 0,5 0-9 16,0 0-93-16,-1 0-183 15</inkml:trace>
  <inkml:trace contextRef="#ctx0" brushRef="#br1" timeOffset="231203.3286">6537 11914 855 0,'0'0'91'0,"0"0"-71"16,-86 5 6-16,68 16 42 0,2 5-7 15,5 8-42-15,11 5-3 16,0-3-3-16,11-1-13 16,11-4 9-16,5-4-3 15,1-5-2-15,5-6 7 16,0-4-7-16,-2-4-1 16,3-4-3-16,-1-4-80 15,-3 0-156-15,-3-2-294 16</inkml:trace>
  <inkml:trace contextRef="#ctx0" brushRef="#br1" timeOffset="231584.54">6878 12004 1041 0,'0'0'72'0,"0"0"-36"0,0 0 57 15,0 0-42-15,0 0-49 16,0 0-3-16,122 33 1 0,-78-12 0 16,-3-1-1-16,-4 2 3 15,-4-1-2-15,-3-2 0 16,-3-2-76-16,-5-6-71 16,-4-4-77-16,-8-5-171 15</inkml:trace>
  <inkml:trace contextRef="#ctx0" brushRef="#br1" timeOffset="231819.779">7180 11956 199 0,'0'0'825'0,"0"0"-781"15,0 0-38-15,0 0 17 16,0 0 32-16,0 0-41 15,-73 75 3-15,60-41-8 16,2 3 6-16,2-4 5 16,1-3-20-16,3-4 5 15,5-3-1-15,0-4-4 16,0-2 0-16,0-6-118 16,15-6-141-16,3-5-420 15</inkml:trace>
  <inkml:trace contextRef="#ctx0" brushRef="#br1" timeOffset="233431.8202">7549 11958 973 0,'0'0'65'0,"0"0"15"0,0 0 23 16,0 0-3-16,0 0-20 16,0 0-69-16,3-21-11 15,0 27-12-15,4 10 2 16,2 5 10-16,-1 5 0 16,2-1 2-16,-1 5-3 15,-3-2 1-15,5 1 0 16,-5-2-4-16,-1-3 6 15,0-4-2-15,-4-3 0 0,2-5-11 0,-3-3-10 16,0-5-15-16,2-2-11 16,-2-2 23-16,0 0 8 15,0 0 16-15,0 0 8 16,0-9-7-16,-6-3 1 16,-2-6-2-16,-2-1 0 15,1-3 5-15,6-3-2 31,-2-1 0-31,4-4 4 0,-1 5 0 16,2 0 18-16,0 3-20 16,0 4-4-16,11 1 20 0,8 3-13 15,2 4-6-15,6 6-2 16,3 4-7-16,0 0 4 16,-2 4-3-16,-6 13-3 15,-11 1 5-15,-5 4-9 16,-6 2-3-16,0 0 11 0,-15-1-5 15,-3-3 7-15,6-3-6 16,2-3 2-16,10-4 6 16,0-3-11-16,4 0 6 15,19 0 5-15,5 0-10 16,2 1 9-16,-3 1-1 0,-7 0 2 31,-9 1-6-31,-3 2 7 16,-8-2-1-16,0 2 1 15,-11 0 0-15,-13-2 11 16,-9-1 22-16,-4-4-15 16,1-1 15-16,6-3-24 15,8-1-3-15,11 0-6 16,8 0-39-16,3 0-110 16,8-10-276-16</inkml:trace>
  <inkml:trace contextRef="#ctx0" brushRef="#br1" timeOffset="233759.9578">8228 11937 872 0,'0'0'34'0,"0"0"-21"16,0 0 18-16,-87-14 36 15,53 26-4-15,-2 11-27 0,6 6-14 16,3 5 9-16,9 1-10 16,7-1 17-16,6-3 3 0,5-5-15 15,6-1 9-15,18-7-5 16,7-5-5-16,11-6 9 16,10-7-21-16,5 0-1 15,-2 0-12-15,-7-6-12 16,-10-4-84-16,-13-2-80 15,-12-1-132-15,-12 1-483 0</inkml:trace>
  <inkml:trace contextRef="#ctx0" brushRef="#br1" timeOffset="235557.6276">8984 12045 357 0,'0'0'665'0,"0"0"-626"16,0 0-35-16,0 0 98 16,0 0-28-16,0 0-51 15,18 0-23-15,18 0 5 16,7 0 0-16,9 0-5 15,-2 0 0-15,2 0 8 16,1-4-7-16,-5 2-1 16,-2-3 0-16,-11 0 0 15,-9 2-76-15,-10-2-65 0,-10-1-130 16,-6-1-523-16</inkml:trace>
  <inkml:trace contextRef="#ctx0" brushRef="#br1" timeOffset="235785.7311">9208 11907 1004 0,'0'0'67'16,"0"0"15"-16,0 0 32 16,0 0-7-16,0 0-90 15,0 0-17-15,-3 22 0 16,12 8 9-16,0 4 4 0,4-1 12 15,-1 3-16-15,1-1-5 16,-2 1 0-16,1-3-2 0,0 0-4 16,-2-4-93-16,-2-7-119 15,-1-7-296-15</inkml:trace>
  <inkml:trace contextRef="#ctx0" brushRef="#br1" timeOffset="237893.8022">10109 11901 385 0,'0'0'795'0,"0"0"-765"15,0 0-20-15,0 0 26 16,0 0-25-16,0 0-11 16,-27 55-3-16,8-15 3 15,-5 1 0-15,3 0 0 16,4-4-2-16,3-2 3 15,5-8-1-15,3-7 0 0,4-7 4 16,2-5-5-16,0-6 1 16,0-2 0-16,0 0 4 15,3-2 10-15,12-14 0 16,3-7-14-16,3-6-9 16,-5-6 8-16,-5-2 1 15,2-2 0-15,-2-4 4 0,-5 2 4 0,2 2-7 16,-3 6 32-16,1 6-18 15,0 8 25-15,-1 5-12 16,-1 10-1-16,-1 4-5 31,3 0-22-31,4 4-12 0,8 16 9 16,3 9-9-16,2 7 12 16,-1 5-2-16,-4 3 1 15,3-2-3-15,-5-1 4 16,-4-3-21-16,-1-5-22 15,-3-3-31-15,0-7-1 16,-2-7-27-16,-2-4-58 16,-4-6-5-16,0-6-173 0</inkml:trace>
  <inkml:trace contextRef="#ctx0" brushRef="#br1" timeOffset="238057.8633">10073 12116 947 0,'0'0'99'0,"0"0"-64"16,0 0 67-16,0 0-48 16,0 0-48-16,0 0-6 0,118-12-4 15,-61 8 3-15,4-2-88 32,1-2-148-32,1-6-196 15</inkml:trace>
  <inkml:trace contextRef="#ctx0" brushRef="#br1" timeOffset="238323.9231">10724 11822 216 0,'0'0'672'0,"0"0"-622"16,0 0-4-16,-96-13 44 16,65 26-15-16,1 12-49 15,3 8 1-15,2 5 7 16,13 3-19-16,6-2 14 15,6-3-11-15,1-6-14 16,25-8 23-16,6-5-8 16,12-8 1-16,5-7 2 15,2-2-21-15,3 0 7 16,-8-8-8-16,-9-5-64 16,-10-2-73-16,-11-1-141 15,-11 0-241-15</inkml:trace>
  <inkml:trace contextRef="#ctx0" brushRef="#br1" timeOffset="241664.8977">11130 11907 879 0,'0'0'127'16,"0"0"-100"-16,0 0 11 16,0 0 82-16,0 0-53 15,0 0-56-15,-9-9-11 16,26 14-4-16,3 6 4 0,7 1 2 16,1 5 2-1,2 2-4-15,0 1 0 0,-2 1 6 16,0 0-8-16,-4-1 2 15,-3 0 0-15,-3-3-6 16,-3-4-18-16,-3-1-59 16,-3-3-29-16,-3-4-47 15,-5-4-44-15,-1-1-359 16</inkml:trace>
  <inkml:trace contextRef="#ctx0" brushRef="#br1" timeOffset="241950.3893">11338 11837 977 0,'0'0'50'15,"0"0"-46"-15,0 0 7 16,0 0 54-1,0 0-47-15,0 0-10 0,-56 72 14 16,44-44-19-16,3 1 8 16,0-1-2-16,0-3-7 15,3-3 8-15,0-1-10 16,0-5 0-16,3-3 1 16,3 0-1-16,0-5-95 15,0-2-122-15,0-6-345 16</inkml:trace>
  <inkml:trace contextRef="#ctx0" brushRef="#br1" timeOffset="244820.9148">11935 11907 936 0,'0'0'102'0,"0"0"-43"16,0 0-12-16,0 0 49 0,0 0-56 15,0 0-28-15,0 0-12 16,-85-56 3-16,54 56-3 16,-2 0 0-16,3 9 6 15,3 3 9-15,8 5-6 16,5 2 2-16,4 1-8 15,7 1-2-15,3 0 7 16,0-2-8-16,19-2 6 16,7-4 0-16,8 1-2 0,6-6 4 15,6-3-8 1,7 0-2-16,5-5-93 0,2 0-95 16,-4 0-153-16</inkml:trace>
  <inkml:trace contextRef="#ctx0" brushRef="#br1" timeOffset="245495.6474">12359 11780 1035 0,'0'0'48'0,"0"0"3"16,0 0 11-16,0 0 22 31,0 0-28-31,0 0-56 15,-8-27-7-15,8 44-4 0,0 4 8 16,2 7 3-16,2 3 0 16,1 2 3-16,-5-1-5 15,4 2 2-15,-4-7 0 16,0 1-2-16,0-8 2 16,0-5-25-16,0-5-10 15,0-4 3-15,0-5 25 16,0-1 1-16,0 0 6 15,-12-1 4-15,0-13-1 16,-1 1 2-16,1-3 5 0,7 2 0 16,2 2 10-16,2 2-9 15,1 4-8-15,0 2 8 16,0 4-10-16,0 0-1 16,14 3-16-16,5 10 5 15,2 2 11-15,1 2-2 16,2 0-3-16,1-4-2 0,2-2-24 15,4-4-7-15,2-7-21 16,2 0-5-16,-4-1 36 16,-6-15 14-16,-7-7 14 15,-3-2 7-15,-7-7 16 16,-7-5 50-16,-1-5-6 0,-6-5-34 31,-18-1 15-31,-5 3-12 0,-7 4 1 0,-5 5-5 31,-3 7-9-31,0 8 0 16,-2 10-4-16,6 8-19 16,4 3 6-16,8 7-6 15,4 15-2-15,5 8 0 16,7 5-3-16,7 2 5 16,5-1 1-16,5-5 1 0,18-2 0 0,9-8-2 31,2-8 0-31,6-7 0 0,5-6-3 15,1 0-92-15,-1-6-91 16,-8-11-275-16</inkml:trace>
  <inkml:trace contextRef="#ctx0" brushRef="#br1" timeOffset="250080.3163">4150 13990 805 0,'0'0'108'0,"0"0"-51"15,0 0-14-15,0 0 74 0,0 0-17 16,0 0-31-16,0 0-19 15,-52-6-25-15,68 3-14 16,14-1 1-16,12-2-11 16,6 1 5-16,1 3 2 15,0 0-5-15,-4 2-3 16,-6 0 0-16,2 0-33 16,-8 0-98-16,-6 6-74 15,-12 0-133-15</inkml:trace>
  <inkml:trace contextRef="#ctx0" brushRef="#br1" timeOffset="250301.5695">4210 14166 993 0,'0'0'17'16,"0"0"-5"-16,0 0-12 15,0 0 112-15,0 0-31 16,109 6-45-16,-76-6-21 16,-5 0-8-16,-4 0-5 15,-5 0-4-15,-1 2-62 0,-2 0-127 16,-2-2-216-16</inkml:trace>
  <inkml:trace contextRef="#ctx0" brushRef="#br1" timeOffset="266929.2838">4231 15835 1067 0,'0'0'68'16,"0"0"-61"-16,0 0 50 15,0 0 50-15,0 0-19 16,0 0-83-16,0 0-1 15,76-24-3-15,-39 19 4 16,4 3-6-16,0 2 1 16,-2 0-9-16,0 0-13 0,-8 0-160 15,-7 1-129-15,-18 6-312 16</inkml:trace>
  <inkml:trace contextRef="#ctx0" brushRef="#br1" timeOffset="267089.7876">4319 16052 857 0,'0'0'117'15,"0"0"-116"-15,0 0 66 16,0 0 71-16,104 0-81 16,-56-5-31-16,-2 2-26 15,5 1-22-15,-2-2-162 16,-2-3-421-16</inkml:trace>
  <inkml:trace contextRef="#ctx0" brushRef="#br1" timeOffset="381204.4886">4605 17386 213 0,'0'0'49'16,"0"0"-7"-16,0 0-14 15,0 0 80-15,0 0 15 16,0 0-58-16,0 0-1 16,-57 12-30-16,43-11 11 15,2 0-11-15,-3-1 8 16,1 0 19-16,1 0 11 16,4 4-19-16,3-4-10 15,3 0-1-15,3 0 8 16,0 0-18-16,3 0 3 15,15 0 2-15,9 0 3 16,11 0 5-16,4 0-23 16,6 0-14-16,0 0 10 0,2 0-14 15,0 0-2-15,-1 0-2 16,-4 0 0-16,-5 0-54 16,-4 0-55-16,-11 5-98 15,-11-2-97-15</inkml:trace>
  <inkml:trace contextRef="#ctx0" brushRef="#br1" timeOffset="381444.6518">4623 17622 515 0,'0'0'513'0,"0"0"-506"15,0 0-7-15,0 0 0 16,0 0 84-16,0 0-45 16,36 2-1-16,-6-2 0 15,1 0-27-15,4 2-11 16,-4-2 0-16,-1 0-39 0,-2 0-124 16,-1 0-214-1</inkml:trace>
  <inkml:trace contextRef="#ctx0" brushRef="#br1" timeOffset="665157.0664">5308 13470 7 0,'0'0'925'16,"0"0"-852"-16,0 0-51 16,0 0 25-16,0 0 22 15,0 0-43-15,0 0-26 16,-3 8-7-16,3 18 2 16,0 4 5-16,0 4 0 15,0 6 0-15,0-1 4 0,2 3-4 16,1 0 0-16,1-4 0 15,2-5-4-15,0-2-5 16,0-6-92-16,-2-5-86 16,-4-4-215-16</inkml:trace>
  <inkml:trace contextRef="#ctx0" brushRef="#br1" timeOffset="665345.0205">5031 13946 749 0,'0'0'166'0,"0"0"-135"0,0 0-28 16,0 0 77 0,0 0 38-16,89 1-67 0,-26-1-27 15,4 0-20-15,3-6 10 16,-8 1-13-16,-9-1 0 16,-10 2-1-16,-13 2-21 15,-12 2-83-15,-14 0-122 16,-4 4-111-16</inkml:trace>
  <inkml:trace contextRef="#ctx0" brushRef="#br1" timeOffset="665803.755">5307 14278 1104 0,'0'0'66'16,"0"0"-64"-16,0 0 14 16,0 0 54-16,0 0 6 15,0 0-33-15,86-49-33 16,-59 49-3-16,-5 5-7 16,-5 13-9-16,-4 4 8 15,-12 8-6-15,-1 5-3 16,-14 0 3-16,-19 2-34 0,-9-2 10 15,-1-8 14-15,1-5 0 16,0-7 16-16,6-5-15 16,5-8 0-16,4-2 12 15,9-4 8-15,9-11-4 16,8-2 10-16,1-3-4 16,3 1 5-16,15 6 18 15,6 1 4-15,1 6 17 16,3 6-28-16,2 0-6 15,3 0 0-15,0 12-15 0,0 6 3 16,-2-2-4-16,2 1 0 16,1-1-3-16,1-2-44 15,0-5-64-15,2-5-59 16,-1-4-230-16</inkml:trace>
  <inkml:trace contextRef="#ctx0" brushRef="#br1" timeOffset="669143.6128">5909 14219 1145 0,'0'0'0'0,"0"0"12"15,0 0-12-15,0 0 56 0,82-29-4 16,-59 5-26-16,-1-5-25 31,5-5 13-31,-5-3-7 16,-5-2-5-16,-4-4 8 15,-7-1-10-15,-5-5 0 0,-1-1 0 16,0-2 5-16,-11 0-5 16,-4 5 0-16,-3 9 1 15,6 8 17-15,0 12 1 16,5 8 14-16,2 6 0 15,5 4-33-15,0 0-5 0,0 13-20 16,0 18 16-16,0 14 8 16,0 7 1-16,9 6 0 15,4-1-4-15,1-4 8 16,4-4-5-16,-2-3 1 16,2-8 0-16,4-6-1 15,-2-7 2-15,5-9-1 16,-1-5 0-16,-2-6-24 15,-2-5-32-15,-1 0-20 16,-4-2-27-16,-5-12-101 0,-5-4-96 16</inkml:trace>
  <inkml:trace contextRef="#ctx0" brushRef="#br1" timeOffset="669372.4409">5987 13918 1094 0,'0'0'45'0,"0"0"-35"15,0 0 31-15,0 0 11 0,71-78-36 16,-29 66-16-1,7 6-26 1,-1 0-116-16,-2 6-173 16</inkml:trace>
  <inkml:trace contextRef="#ctx0" brushRef="#br1" timeOffset="669685.2339">6527 13815 1119 0,'0'0'27'0,"0"0"-27"16,0 0 0-16,89-5 21 15,-54 21 0-15,-1 2 3 16,2 3-17-16,-5 3-7 16,-1-4 0-16,-5-1 0 0,-4-1-20 15,-6-3-95-15,-5-6-117 16,-7-8-406-16</inkml:trace>
  <inkml:trace contextRef="#ctx0" brushRef="#br1" timeOffset="669872.7531">6798 13696 1148 0,'0'0'33'16,"0"0"-33"-16,0 0 4 16,0 0 41-16,-36 83 26 0,26-36-45 15,3 2-12-15,-4 0-11 16,1 1 2-16,2-6-10 15,4-4-14-15,1-9-128 16,1-12-158-16</inkml:trace>
  <inkml:trace contextRef="#ctx0" brushRef="#br1" timeOffset="673284.2646">7480 13496 1085 0,'0'0'20'16,"0"0"-13"-16,0 0-1 16,-88-21 49-16,64 21-13 31,5 19-26-31,1 9-2 16,4 12-11-16,7 6 12 15,7 8 8-15,0 0-5 0,10-1 10 16,10-3-21-16,4-11-3 15,1-6 2-15,2-3-4 16,3-10 2-16,0-6-4 16,2-4-99-16,3-7-69 15,-2-3-126-15</inkml:trace>
  <inkml:trace contextRef="#ctx0" brushRef="#br1" timeOffset="673637.652">7707 13527 1058 0,'0'0'74'0,"0"0"-55"16,0 0-9 0,0 0 0-1,0 0-5-15,0 0 14 0,51 87-18 0,-31-44 3 16,-3 0-5-1,2 1 4-15,-4-5-2 16,0-10-1-16,-3-7 2 16,-1-7-4-16,-1-7 2 15,-4-7 0-15,3-1 4 16,-3-6 1-16,3-14 8 16,-5-9-4-16,-1-3-9 0,-3-6 30 0,0-1-17 15,0 2-13-15,3 4 4 31,3 2-4-31,3 6-30 16,5 4-52-16,-2 8-140 16,4 4-229-16</inkml:trace>
  <inkml:trace contextRef="#ctx0" brushRef="#br1" timeOffset="673836.5962">8168 13643 1209 0,'0'0'37'0,"0"0"-35"0,0 0 1 16,0 0 32-16,107-56-27 16,-74 47-8-16,0 6-67 15,-3-3-101-15,-8 1-182 16</inkml:trace>
  <inkml:trace contextRef="#ctx0" brushRef="#br1" timeOffset="674239.499">8487 13472 224 0,'0'0'831'0,"0"0"-743"15,0 0-76-15,0 0 27 0,0 0-1 16,0 0-11-16,-9 49-1 15,9-19-13-15,9-3-7 16,6 3-3-16,3-4-1 16,2-5 2-16,2-5-4 15,5-7 5-15,1-7-2 16,6-2-6-16,-1-5-36 16,-3-13-4-16,-6-4 21 15,-6-5 10-15,-3-1 12 16,-8-2 5-16,-4 3-2 15,-3 6 21-15,0 4 30 16,0 10 18-16,0 4 5 16,0 3-18-16,0 0-41 15,3 1-18-15,3 15-12 0,4 6 10 16,3 3 2-16,-2 3 0 16,3 0-1-16,1 0 1 15,7 0-69-15,2-2-64 16,0-6-97-16,-6-9-392 15</inkml:trace>
  <inkml:trace contextRef="#ctx0" brushRef="#br1" timeOffset="674496.5569">9060 13390 1219 0,'0'0'0'0,"0"0"-22"16,84 45 14-16,-53-12 7 31,-1 7 1-31,-8 5-2 0,-5 7 0 16,-11 2 2-16,-6 1 0 16,-6-3 3-16,-23-6-2 15,-8-6 15-15,-8-7-3 16,-1-6-13-16,1-7 9 15,4-5-9-15,6-7-19 16,10-5-174-16,11-3-685 16</inkml:trace>
  <inkml:trace contextRef="#ctx0" brushRef="#br1" timeOffset="675142.0292">9536 13703 608 0,'0'0'435'0,"0"0"-416"16,0 0-11-16,81 0 42 15,-38 0 25-15,6 0-38 16,8 0-15-16,1 0-16 15,-1 0 2-15,-8-1-8 16,-6-5-2-16,-10-1-55 16,-9-3-106-16,-12-3-134 15</inkml:trace>
  <inkml:trace contextRef="#ctx0" brushRef="#br1" timeOffset="675360.995">9787 13512 704 0,'0'0'358'16,"0"0"-299"-16,0 0-58 15,0 0 43-15,0 0 60 16,0 0-14-16,23 102-58 16,-12-58-14-16,4 2-17 15,0 1 1-15,0-1-4 16,4-2-42-16,2-10-124 0,-4-8-222 15</inkml:trace>
  <inkml:trace contextRef="#ctx0" brushRef="#br1" timeOffset="677534.4954">10624 13409 1034 0,'0'0'31'15,"0"0"-21"-15,0 0 49 16,0 0 20-16,0 0-64 15,0 0-15-15,13 43 0 16,-11-9 2-16,2 2-1 16,-3 7-1-16,4 0 0 15,-2 6 1-15,3-6-2 16,0-3 1-16,0-7 0 16,4-9-1-16,2-5 3 0,5-5-2 15,1-5 2 1,4-8 2-16,3-1-4 0,1 0 0 15,0 0 1-15,-1-13-4 16,-3-2-29-16,-3-2-37 16,-5-3-79-16,-8-3-107 15</inkml:trace>
  <inkml:trace contextRef="#ctx0" brushRef="#br1" timeOffset="677729.1819">10580 13565 1066 0,'0'0'86'16,"0"0"-82"-16,0 0 0 16,0 0 65-16,100-37-54 15,-59 31-15-15,-1 0-12 16,-1-1-164-16,-5-4-284 31</inkml:trace>
  <inkml:trace contextRef="#ctx0" brushRef="#br1" timeOffset="678216.526">11198 13469 1105 0,'0'0'60'16,"0"0"-59"-16,0 0-1 16,88-7 47-16,-54 14-10 15,4 8-7-15,-1 3-21 16,0 2-5-16,-2-1-1 16,-7-1-2-16,-4 0-2 15,-6 1-38-15,-8-5-66 16,-2-4-165-16,-7-8-437 15</inkml:trace>
  <inkml:trace contextRef="#ctx0" brushRef="#br1" timeOffset="678450.8255">11450 13398 1038 0,'0'0'80'0,"0"0"-72"15,0 0-2-15,0 0 37 16,0 0 10-16,-47 78-24 16,39-36-19-16,-1 4 9 15,-1 0-11-15,-1 3-2 16,2-2-6-16,-1-5-4 16,7-7-92-16,1-13-174 15,2-11-549-15</inkml:trace>
  <inkml:trace contextRef="#ctx0" brushRef="#br1" timeOffset="681650.513">11871 13396 1033 0,'0'0'72'0,"0"0"-37"15,0 0 20-15,0 0 46 16,0 0-11-16,0 0-76 16,7-30-14-16,-7 44-19 15,0 8 19-15,0 9 1 16,0 0-1-16,3 1 1 15,5 0 1-15,4-2 0 16,4-2 2-16,3-4-4 16,3-4 4-16,4-6-5 0,7-6 1 15,3-8-4 1,7 0-9-16,-4-7-11 16,-3-11-1-16,-6-5 6 0,-8-5 9 15,-8-3 9-15,-7-3 1 16,-7-5 0-16,0 0 12 15,-4 0 3-15,-10 7 14 16,0 6 9-16,1 9-15 16,6 7 4-16,1 8-14 15,4 2-8-15,1 0-5 16,-1 7-4-16,2 15 4 0,0 8-7 16,0 4 8-16,3-1-2 15,12 0-1-15,3-3 2 16,3-5 5-16,3-5-5 0,4-5 0 31,7-3-7-31,2-7-83 16,6-3-50-16,-3-2-166 15</inkml:trace>
  <inkml:trace contextRef="#ctx0" brushRef="#br1" timeOffset="685420.9382">5451 15286 860 0,'0'0'218'0,"0"0"-167"15,0 0-44-15,0 0 46 16,0 0 9-16,0 0-41 16,0 0-21-16,27-7-16 15,-9 24 10-15,6 5 8 16,0 1-2-16,1 4 1 15,2 2-1-15,-2-4 0 16,-1 1 0-16,-3-6-12 16,-2-3-12-16,-2-4-3 0,-4-4 2 15,-1-7 2-15,-3-2 3 16,1 0 20-16,-2-7 3 16,-2-10-1-16,0-6 7 15,-4-3 6-15,-2-2 12 16,0-3-8-16,0 0-9 15,0 0 13-15,-5 1 1 16,-1 2-20-16,3 4 2 16,-2 5-6-16,4 9-6 15,-1 3-24-15,2 7-50 16,0 0-127-16,3 0-239 0</inkml:trace>
  <inkml:trace contextRef="#ctx0" brushRef="#br1" timeOffset="686328.1189">6022 15058 857 0,'0'0'121'0,"0"0"-69"15,0 0-26-15,0 0 58 31,0 0-18-31,0 0-66 0,8-13 0 16,1 36-1-16,0 5 1 16,0 7 0-16,-2 5 3 15,-1 1-5-15,-1-1 2 16,-2 1 0-16,0-4-1 16,1-5 3-16,2-3-2 15,-1-5 0-15,4-6 2 16,2-5-4-16,0-4 2 15,7-4 0-15,-2-4 7 16,2-1-7-16,0 0 6 0,3-1-2 16,3-9-1-16,-3-2-6 15,4 0-1-15,-4-2-21 16,-6 0-57-16,-5 0-69 16,-8-1-61-16,-2 0-332 15</inkml:trace>
  <inkml:trace contextRef="#ctx0" brushRef="#br1" timeOffset="686518.117">6027 15237 422 0,'0'0'493'0,"0"0"-410"16,0 0-79-16,0 0 9 0,0 0 86 15,92-15-53-15,-53 15-40 16,2 0-6-16,-1 0 0 16,-6 2-101-16,-7 3-189 15</inkml:trace>
  <inkml:trace contextRef="#ctx0" brushRef="#br1" timeOffset="687032.1788">5687 15668 827 0,'0'0'338'16,"0"0"-338"-16,0 0-29 15,0 0 29 1,91 0 32-16,-39-6-5 0,8 2-27 15,6 0 2-15,0 0-7 16,0 2 4-16,-6 0-68 16,-12 1-161-16,-12-1-406 15</inkml:trace>
  <inkml:trace contextRef="#ctx0" brushRef="#br1" timeOffset="687519.4948">5881 15902 1163 0,'0'0'122'0,"0"0"-116"16,0 0-4-16,0 0 43 15,0 0 8-15,0 0-45 16,92-22-5-16,-56 22-6 16,-3 13 1-16,-3 10 2 0,-11 2-1 15,-10 3-16 1,-9 3-6-16,-1 0-23 0,-26 0 5 16,-9-4 28-16,0-3 2 15,-1-7 8-15,0-5 2 16,7-6-2-16,4-4 1 15,4-2 2-15,9 0 0 16,5-2 8-16,7-6 5 16,1-2 4-16,0 1 2 15,7-3 0-15,14 2 11 16,4 2-21-16,5 3-6 16,3 4 5-16,4 1-6 15,2 0 5-15,0 1-7 16,-3 8 4-16,-7 1-8 15,0 0 2-15,-8-1-69 0,3 1-44 16,-5-2-73-16,1-4-145 16</inkml:trace>
  <inkml:trace contextRef="#ctx0" brushRef="#br1" timeOffset="688529.9754">6790 15561 839 0,'0'0'156'0,"0"0"-144"16,0 0 18-1,0 0 106-15,0 0-61 16,0 0-33-16,-6 0-15 0,20 0-26 16,9 0 11-16,17 0 7 15,6 0-13-15,5 0 6 16,1 0-11-16,-7-1-1 15,-3-2 0-15,-4 0-5 16,-6 1-38-16,-11-1-43 16,-3-3-57-16,-12 2-66 15,-6-2-148-15</inkml:trace>
  <inkml:trace contextRef="#ctx0" brushRef="#br1" timeOffset="690400.2104">7731 15387 391 0,'0'0'459'16,"0"0"-441"-16,0 0-11 0,0 0 91 16,95-35-26-16,-74 19-37 15,-4-2-10-15,-1-2 20 16,-5-3-17-16,-4-3 1 15,-1 1-1-15,-6-3-1 16,0-2-7-16,0 1 0 16,0 4-13-16,-7 4 16 15,-4 7 4-15,5 5 0 16,3 6-13-16,1 3-11 16,1 0-6-16,-1 0-2 0,-2 12-17 15,1 11 20 1,2 7 4-16,1 3-1 0,0 3 2 15,0-1-3 1,8-3 2-16,6 0-2 0,7-7 0 16,0-5 0-16,4-5 3 15,7-7-2-15,2-5 0 16,3-3-1-16,-1 0-2 16,-2-11-3-16,-4-4-6 15,-3-8 3-15,-11-2-6 16,-1-4 6-16,-9-1 8 15,-6-2-5-15,0 0 5 16,0 3 0-16,-4 2 3 16,-8 9-3-16,6 7 5 15,1 7 17-15,4 4-3 0,1 0-19 0,0 3-5 16,0 17-10-16,0 5 15 16,0 7 3-16,6 1-2 15,10 0 0-15,1-4 0 16,2-4 5-16,3 0-6 15,-2-7 0-15,2-3-4 16,2-4-65-16,-3-9-61 16,3-2-164-1</inkml:trace>
  <inkml:trace contextRef="#ctx0" brushRef="#br1" timeOffset="690697.0266">8510 14947 1096 0,'0'0'52'0,"0"0"-52"0,0 0-11 16,0 0 11-16,0 0 25 16,0 0-11-16,14 104-5 15,-9-67-9-15,4 2 3 16,1-3-3-16,1 0 3 15,1-5-4-15,6-4 1 16,-3-7 0-16,1-6 3 16,1-1-2-16,-1-7-2 15,3-4 0-15,-2-2-56 16,-1 0-64-16,-4-6-46 16,-4-11-117-16</inkml:trace>
  <inkml:trace contextRef="#ctx0" brushRef="#br1" timeOffset="690875.1039">8427 15159 789 0,'0'0'160'16,"0"0"-140"-16,0 0-14 15,0 0 56-15,0 0 44 16,80-1-53-16,-27 1-41 0,2 1-8 15,-2 3-8-15,-4-1-12 16,-12 0-131-16,-13-1-226 16</inkml:trace>
  <inkml:trace contextRef="#ctx0" brushRef="#br1" timeOffset="691279.8007">7977 15605 763 0,'0'0'265'16,"0"0"-248"-16,0 0-16 15,115-4 38-15,-63-7 52 16,8-2-61-16,7-2-19 31,-3 3-6-31,-1-1 0 16,-5 5-10-16,-7 2-46 0,-8-2-214 15,-12 2-333-15</inkml:trace>
  <inkml:trace contextRef="#ctx0" brushRef="#br1" timeOffset="691816.3002">8313 15852 1080 0,'0'0'167'16,"0"0"-166"-16,0 0 9 15,0 0 9-15,58-72 59 0,-27 64-65 16,-1 7-9-16,1 1-4 16,-7 0-6-16,-7 10 5 15,-11 11-8-15,-6 2-4 16,-2 7-3-16,-23 2-39 15,-2 1 15-15,-9-5 21 16,2-3 15-16,3-8 1 16,-2-3 3-16,4-6 0 15,8-4-1 1,5-4 4-16,7 0-3 16,9 0 11-16,0-4-10 15,0-3 11-15,3-2-4 16,15 2 12-16,3 3-12 15,3 2-5-15,2 2-2 16,3 0-1-16,1 0 3 0,-1 9 2 16,0-1-5-16,-2 2 0 15,0-2-2-15,0 1-20 16,-4-3-78-16,0-3-159 0,-7-3-388 16</inkml:trace>
  <inkml:trace contextRef="#ctx0" brushRef="#br1" timeOffset="692582.4355">7940 15631 583 0,'0'0'126'0,"0"0"-114"0,0 0 11 15,0 0 71-15,0 0-12 16,0 0-8-16,-20-4-38 15,20 4 38-15,0-2-6 16,0 0-27-16,0 0 14 16,0-3-18-16,12 0-27 15,6-1-10-15,12 0-3 16,9 0 1-16,13 3 2 16,12-3-1-16,9-1-6 15,5-2 11-15,2 2-4 16,-5 0 0-16,-3-3 4 15,-7 3 5-15,-11 0 7 16,-9 0 4-16,-13 2 5 0,-8 0-13 16,-10 3-3-1,-5 0-1-15,-2 1-6 0,-7 1-4 16,0 0 2-16,3 0-5 0,-3 0-14 16,0 0-99-16,2 0 0 15,-1 0-129-15,-1 0-340 16</inkml:trace>
  <inkml:trace contextRef="#ctx0" brushRef="#br1" timeOffset="693663.7718">9460 15368 599 0,'0'0'299'15,"0"0"-272"-15,0 0-25 16,0 0 92-16,0 0 0 0,0 0-39 16,-12 1-43-16,37 1-10 0,10 0 43 15,5-2-18 1,6 0 1-16,2 0-3 0,1 0-16 15,-4 0-2-15,-6 0-7 16,-1 0-7-16,-8 0-25 16,-7 0-80-16,-8 0-115 15,-11 0-126-15</inkml:trace>
  <inkml:trace contextRef="#ctx0" brushRef="#br1" timeOffset="693913.8422">9661 15269 894 0,'0'0'283'0,"0"0"-261"16,0 0-22-16,0 0 1 15,0 0 32-15,0 0 5 16,5 57-19-16,4-29-11 15,-3 2-8-15,4-3 1 16,-1-1-1-16,0-3 0 16,1-2-68-16,-2-7-92 15,4-5-147-15</inkml:trace>
  <inkml:trace contextRef="#ctx0" brushRef="#br1" timeOffset="706327.8086">10382 15224 937 0,'0'0'104'0,"0"0"-76"15,0 0 39-15,8-79 4 16,11 64 6-16,8 3-35 0,4 6-29 16,6 5 7-1,2 1-16-15,-2 0 4 0,-11 9-4 16,-2 8-4-16,-13 8-3 15,-11 6 2-15,0 2-13 16,-23 0 8-16,-10-1-39 16,-6-3-3-16,0-8 19 15,2-4-7-15,6-6 18 16,4-5-1-16,5-6-6 16,5 0 10-16,9 0 5 15,4-6 10-15,4-2 11 16,0-1-9-16,4 1 24 15,10 2 0-15,2 2-8 16,1 3 10 0,1 1-10-16,3 0 3 0,-2 0 5 15,3 10-21-15,-2 1 0 16,1 3-5-16,2 1-6 16,4-1 4-16,5-2-77 15,3-3-88-15,3-4-191 16</inkml:trace>
  <inkml:trace contextRef="#ctx0" brushRef="#br1" timeOffset="707167.286">10900 15358 940 0,'0'0'68'0,"0"0"-68"16,0 0 0-16,106-34 25 16,-69 16 3-16,-1-2-17 15,-8-1-11-15,-7-4 1 16,-6-1 33-16,-11-2-3 16,-4 0 9-16,0 0-4 15,0 2-9-15,-12 2-5 16,-2 7-4-16,1 6-1 0,3 6 18 15,4 5-26-15,2 0-9 16,-1 11 0-16,-1 10-5 16,5 8 4-16,1 0 1 15,0 5 0-15,10-3-1 16,9-3 4-16,1-6-3 16,4-3 2-16,3-7-2 15,1-8 0-15,2-4-11 16,-2 0-19-16,-4-7 16 15,0-12-24-15,-6-6 19 0,-6-5 8 16,-6-3 10-16,-2 3 1 16,-4 3 0-16,0 5 11 15,0 8 43-15,-7 7-18 16,4 5 2-16,3 2-26 16,-2 0-12-16,2 15-15 15,0 11 15-15,0 7 0 16,0 2 11-16,3-1-10 15,14-5-1-15,1-6 2 16,7-6 3-16,5-5-5 16,7-9 0-16,6-3-1 15,4 0-2-15,-1-18-26 16,-6-4 2-16,-5-3 16 0,-7-8-7 16,-7-4 14-16,-8-2-6 15,-4-2 10-15,-8-1 1 16,-1 3 2-16,0 5 0 15,-11 9 24-15,-3 7-4 32,1 8-4-32,1 6-13 0,3 4-2 15,-1 2-8-15,4 21 0 16,-2 7 4-16,8 6 2 16,0 3 5-16,0 3-10 15,11 0 3-15,2-2 0 16,-1-3 1-16,0-7 0 15,4-7-1-15,-4-7 0 16,3-7-3-16,-1-4-33 16,0-5-37-16,1 0-32 15,-1-2-149-15,-7-16-342 16</inkml:trace>
  <inkml:trace contextRef="#ctx0" brushRef="#br1" timeOffset="707370.3642">11550 15140 1026 0,'0'0'126'16,"0"0"-116"-16,0 0 1 16,88-11 21-16,-37 11 7 15,1-2-33-15,3 2 0 16,2 0-6-16,-5 0-28 0,-7 0-109 15,-14 0-140 1,-11 0-480-16</inkml:trace>
  <inkml:trace contextRef="#ctx0" brushRef="#br1" timeOffset="707909.844">11043 15659 1032 0,'0'0'50'16,"0"0"-50"-16,0 0 5 15,101-7-5-15,-38-4 35 16,10 0-29-16,3 0-6 15,-6 1 14-15,-10 0-7 0,-15 4-2 16,-10 3-5 0,-16 0-69-16,-12 3-43 0,-7 0-94 15,0 0-250-15</inkml:trace>
  <inkml:trace contextRef="#ctx0" brushRef="#br1" timeOffset="708417.0018">11171 15899 1078 0,'0'0'44'0,"0"0"-40"16,0 0 12-16,0 0 38 16,111-51-29-16,-77 51-18 15,-4 0-3-15,-6 4-4 16,-7 15 0-16,-7 3-1 16,-10 8-1-16,0 5-5 15,-16 0-8-15,-12 1 1 16,-9-6-9-16,1-4 20 15,-1-5-3-15,4-6-6 0,3-6-1 16,5-5-4-16,7-4 15 16,5 0 2-16,8-4-6 15,5-8 1-15,0-4 10 32,2 1-5-32,12 2 50 15,6 1-20-15,4 6-4 16,4 5-14-16,6 1-6 0,2 0 1 15,3 9-6-15,3 4 3 16,-2 1 0-16,-3-3-4 16,-2 0-1-16,0-3-6 15,-5-3-117-15,-4-4-127 16,-4-1-303-16</inkml:trace>
  <inkml:trace contextRef="#ctx0" brushRef="#br1" timeOffset="709200.4429">10894 15684 755 0,'0'0'102'0,"0"0"-89"0,0 0 22 16,0 0 80-16,0 0-60 16,0 0-45-16,28 0-9 15,3-1 1-15,10-5-2 16,4 1 7-16,5-2 1 15,5-2 26-15,3 2-7 16,2-2-15-16,-3 0 2 16,-11 5-10-16,-8 0 0 15,-13 2-2-15,-13 0-2 16,-5 2-18-16,-5 0-32 0,-2 0-61 16,0 0-58-1,0 0 10-15,-12 0-111 0</inkml:trace>
  <inkml:trace contextRef="#ctx0" brushRef="#br1" timeOffset="709573.2236">10956 15673 597 0,'0'0'127'0,"0"0"-107"16,0 0 9-16,0 0 60 15,0 0-4-15,0 0-50 0,-46 7-30 32,56-7 26-32,15 0-16 15,15 0-6-15,9-4 6 0,11-4-6 16,4 0 8-16,10-3 14 15,1-1 3-15,-3 0 8 16,-4 0 5-16,-10 4-15 16,-13-1 13-16,-12 3-22 15,-11 2-7-15,-7 1-16 16,-6 3-1-16,-3 0-53 16,-3 0-70-16,-3 0-159 15,0 0-348-15</inkml:trace>
  <inkml:trace contextRef="#ctx0" brushRef="#br1" timeOffset="714592.56">5851 16892 869 0,'0'0'186'15,"0"0"-166"-15,0 0-15 16,0 0 73-16,0 0 5 15,0 0-51-15,0 0-32 16,30 1-11-16,-15 24 11 16,4 8-4-16,0 6 4 15,-2 2 0-15,4 2 0 16,-2-2-1-16,2-4 1 0,-3-6 0 16,-1-8 0-16,-3-6 1 15,-2-9-2-15,-4-4 1 16,4-4 0-16,-6 0 8 15,1-14 5-15,-1-8-1 16,1-5 7-16,-2-9 3 16,-5-3 15-16,3-2-18 15,-3 2-11-15,0 3 5 16,0 6-11-16,0 5 0 16,0 7-2-16,0 5-4 15,0 7-40-15,0 6-51 16,3 0-92-16,9 0-165 15</inkml:trace>
  <inkml:trace contextRef="#ctx0" brushRef="#br1" timeOffset="715038.2849">6463 16833 920 0,'0'0'53'15,"0"0"-53"-15,0 0 0 16,0 0 5-16,0 0 23 16,0 0-13-16,37 84 7 15,-37-53-18-15,0 2 7 16,0 1-4-16,0 0-2 16,0-3 11-16,3-5-2 0,3-3-8 15,0-7 2-15,1-5-7 0,1-2 6 16,1-6 2-16,4 2-8 15,2-4 9-15,3-1-10 16,-1 0-3-16,0 0-37 16,-3 0-98-16,-7-9-89 15,-7-2-350-15</inkml:trace>
  <inkml:trace contextRef="#ctx0" brushRef="#br1" timeOffset="715229.6432">6318 17036 722 0,'0'0'113'0,"0"0"-109"0,0 0-1 32,110-5 17-32,-59 4 39 15,6 1-38-15,-2 0-21 16,-3 0-5-16,-10 0-78 15,-9 0-236-15</inkml:trace>
  <inkml:trace contextRef="#ctx0" brushRef="#br1" timeOffset="715544.5769">6018 17455 811 0,'0'0'88'0,"0"0"-87"16,0 0 11-16,0 0 109 15,120 20-22-15,-58-20-69 16,11 0-12-16,6-5-14 16,0-3 2-16,-2 2-6 15,-12 4-4-15,-14 2-87 16,-17 0-162-16,-18 0-384 16</inkml:trace>
  <inkml:trace contextRef="#ctx0" brushRef="#br1" timeOffset="716046.5668">6270 17739 1208 0,'0'0'21'0,"0"0"-20"16,0 0 0-16,0 0 7 15,94-44 28-15,-49 42-33 0,-3 2-2 16,-5 0 2-16,-9 12-3 16,-13 6-7-16,-12 5 5 15,-3 1-19-15,-15 1-7 16,-16-1-4-16,-9-3 1 15,1-2 5-15,2-6 19 0,2-5 7 16,5-4-1 0,7-2 1-16,5-2-2 0,7 0 4 15,7 0-2-15,4-6 16 16,0-1-16-16,7 2 13 16,13 1 6-16,6 2-16 15,6 2 13-15,2 0 0 0,2 0 3 16,1 4 11-16,-2 3-11 15,-1 0-9-15,0-1-7 16,2 0 0-16,-2-3-6 16,1 3-58-1,-4-5-101-15,-1-1-182 16</inkml:trace>
  <inkml:trace contextRef="#ctx0" brushRef="#br1" timeOffset="717598.9327">7265 17443 511 0,'0'0'121'0,"0"0"-75"15,0 0 60 1,0 0 10-16,0 0-15 0,0 0-54 16,-22 0 0-16,22 0-12 15,0 0 1-15,0 0-9 16,0 0-3-16,16 0 17 15,4 0-31-15,13 0-8 16,5-1 11-16,4-4-4 16,3 1-2-16,6-2-5 15,-1 2 2-15,1-1-4 0,-3 3 0 16,-8-2-5-16,-7 1-41 16,-11 0-33-16,-7 1-52 15,-9-6-45-15,-6 1-55 16</inkml:trace>
  <inkml:trace contextRef="#ctx0" brushRef="#br1" timeOffset="717896.5645">7471 17305 826 0,'0'0'194'0,"0"0"-167"16,0 0 25-16,0 0 62 15,0 0-18-15,0 0-55 16,0 0-41-16,6 1 8 0,8 17-8 16,3 3 15-16,-3 3-14 15,-1 3 3 1,-2 0-4-16,-2-3 0 0,1 2-1 15,-1-6-34-15,-1 1-85 16,-4-6-108-16,-2-6-407 16</inkml:trace>
  <inkml:trace contextRef="#ctx0" brushRef="#br1" timeOffset="720742.5506">8372 17367 1081 0,'0'0'71'0,"0"0"-71"15,0 0 0-15,0 0 38 0,0 0 12 16,90-42-36-16,-69 27-8 16,6-3-6-16,-5-2 7 15,2-3-7-15,-6-2 2 16,-3-1 0-16,-6-4-1 15,-6 1-1-15,-3-4 0 16,0 4 0-16,-5 2 0 16,-8 8 0-16,-2 6 1 15,3 7 4-15,3 5-1 16,0 1-2-16,0 4-2 16,4 18-7-16,1 13 7 15,4 2 0-15,0 3 4 0,6-2 2 16,18-6-5-1,0-3 2-15,4-7-2 0,1-5 1 16,2-10-2-16,0-3 4 16,-1-4-4-16,0 0 0 15,-5-11-9-15,-3-6-8 16,-3-5 7-16,-5-5 1 0,-3-2 9 16,-8-4-2-16,-3 0 2 15,0 2 2-15,-3 8-2 16,-6 7 8-16,1 8 13 15,5 4-2-15,1 4 3 16,2 0-22-16,0 10-12 16,0 15 8-16,0 8 4 15,7 0 9-15,11 1 6 16,12-7-14-16,0-2 7 16,4-8-6-16,3-6-1 15,-1-3 4-15,-2-7-5 16,-1-1-15-16,-3 0-44 0,-3-7-46 15,-5-11-112-15,-4-2-153 16</inkml:trace>
  <inkml:trace contextRef="#ctx0" brushRef="#br1" timeOffset="721177.6426">9169 16879 445 0,'0'0'333'15,"0"0"-243"-15,0 0-19 16,0 0 34-16,0 0-1 0,0 0-80 16,-3-2-24-16,3 20 0 15,0 9 0-15,0 5 17 16,0 1-14-16,0 9 0 16,0-3 10-16,4-2-6 15,1-6 3-15,4-5-7 16,1-7 1-16,1-5-4 15,1-4 1-15,1-4 0 16,1-3 4-16,2-3-4 16,-1 0-1-16,1 0-10 0,-2-9-49 15,-1-2-69-15,-7-4-84 16,-3-4-268-16</inkml:trace>
  <inkml:trace contextRef="#ctx0" brushRef="#br1" timeOffset="721396.3497">9060 17039 982 0,'0'0'66'16,"0"0"-58"-16,0 0 50 15,0 0 38-15,0 0-51 16,0 0-45-16,94-19 3 0,-51 19-6 15,-1 0-10 1,-1 3-84-16,-3 5-150 0,-14 0-261 16</inkml:trace>
  <inkml:trace contextRef="#ctx0" brushRef="#br1" timeOffset="721861.4976">8648 17565 1020 0,'0'0'27'16,"0"0"-9"-16,0 0 73 31,0 0-28-31,0 0-12 0,0 0-49 16,118-27 1-16,-57 25 2 16,2 0-5-16,-2 2 0 15,-3 0-3-15,-7 0-53 0,-8 0-39 16,-13 4-95-16,-13 0-56 15,-11-1-414-15</inkml:trace>
  <inkml:trace contextRef="#ctx0" brushRef="#br1" timeOffset="722354.0956">8911 17749 741 0,'0'0'410'0,"0"0"-381"16,0 0-23-16,0 0 4 16,0 0 21-16,82-6-3 31,-43 6-27-31,-2 7 3 0,-8 9-4 0,-12 2-6 15,-9 3 5-15,-8 3-4 16,-5 1-2-16,-18 0 4 16,-9-6-2-16,-1-2 5 15,-1-3-3-15,1-6 5 16,5 0-4-16,3-8 2 0,6 0 0 31,6 0 9-31,9-3-9 0,4-8 5 16,0 1-5-16,4 0-10 0,14 1 9 31,7 5-5-31,2 3 6 16,-1 1 3-16,2 0 0 15,2 0 7-15,0 4 1 16,-2 10-11-16,0-3 7 16,-2 8-7-16,-1-3-2 15,0 2-1-15,1 1-32 16,4-2-14-16,3-1-111 15,2-6-120-15</inkml:trace>
  <inkml:trace contextRef="#ctx0" brushRef="#br1" timeOffset="723363.8696">10561 17429 1014 0,'0'0'113'0,"0"0"-111"0,0 0 2 16,106-20 20-16,-61 11 39 16,3 2-32-16,-1 0-24 15,-2 4-7-15,-3-1-2 16,-8 4-43-16,-10 0-122 15,-14 0-129-15</inkml:trace>
  <inkml:trace contextRef="#ctx0" brushRef="#br1" timeOffset="723553.2694">10631 17542 830 0,'0'0'185'16,"0"0"-183"-16,0 0 49 15,0 0 69-15,110 3-35 16,-68-3-41-16,-1 0-40 16,-1-3 1-16,-7-1-5 15,-2 2-58-15,-6-1-47 16,-2 0-159-16,-7 2-329 16</inkml:trace>
  <inkml:trace contextRef="#ctx0" brushRef="#br1" timeOffset="725381.9476">12193 16833 996 0,'0'0'61'0,"0"0"-53"15,0 0 55-15,0 0 28 16,0 0-29-16,0 0-44 16,9-44-18-16,6 50-11 15,0 11 9-15,6 5-4 16,0 6 6-16,-2 3-1 16,2 3 0-16,3 0 1 15,-3 2 0-15,-2-7-10 16,-2-3 4-16,-4-8-17 15,-2-5 10-15,-5-6 7 16,-5-5-7-16,2-2 13 16,-3 0 6-16,0-15 9 15,0-8-3-15,0-8-12 16,0-2 12-16,0-3 7 0,0 2-18 16,0-1 1-16,0 1-2 31,0 5 0-31,-3 2-2 0,3 7 2 0,0 7-39 15,0 7-21-15,13 6-151 16,4 0-128-16</inkml:trace>
  <inkml:trace contextRef="#ctx0" brushRef="#br1" timeOffset="725663.1871">12723 16906 843 0,'0'0'138'15,"0"0"-138"-15,107-13 3 16,-54 7 28-16,3 0 66 15,4 2-70-15,-2-4-15 16,-6 4-12-16,-10 0-5 0,-9-2-45 16,-14 2-137-16,-10-3-121 15</inkml:trace>
  <inkml:trace contextRef="#ctx0" brushRef="#br1" timeOffset="725905.6866">12960 16722 924 0,'0'0'110'15,"0"0"-97"-15,0 0 1 16,0 0 43-16,0 0-6 16,0 0 17-16,0 71-41 15,15-35 0-15,0-1-16 16,0 2 0-16,1-2-8 15,-1 0 2-15,3-4-10 0,3-4 2 16,0-7-81-16,1-9-41 16,5-7-107-16,0-4-181 15</inkml:trace>
  <inkml:trace contextRef="#ctx0" brushRef="#br1" timeOffset="726314.144">13387 16716 1068 0,'0'0'63'0,"0"0"-57"15,0 0-3-15,0 0 41 16,0 0-33-16,0 0-7 16,-3 65 17-16,4-34-17 15,14 0 2-15,4-7-6 16,1-6 4-16,4-4-4 15,3-7 0-15,-2-5-1 16,3-2-1-16,-8-6-8 16,-2-11-1-16,-6-4 10 15,-7-1-10-15,-5-8 11 16,0 4-1-16,0 3 3 16,-10 6 7-16,1 7 12 0,5 5 19 15,1 4 5 1,3 1-36-16,0 0-9 0,0 17-14 15,0 7 14-15,6 4 22 16,9 0-22-16,6 0 2 16,1-2 1-16,3-2-3 15,1-3-26-15,1-3-73 16,-4-6-79-16,-3-10-176 16</inkml:trace>
  <inkml:trace contextRef="#ctx0" brushRef="#br1" timeOffset="726547.8904">13815 16590 1136 0,'0'0'84'0,"0"0"-84"15,0 0 5-15,100 61 1 16,-64-20 31-1,0 5-18-15,-4 7-4 0,-5 1-15 16,-9 0 0-16,-14 3-1 16,-4 0 1-16,-4-2-41 15,-24 0-22-15,-15-12-54 16,-13-10-70-16,-15-8-112 0</inkml:trace>
  <inkml:trace contextRef="#ctx0" brushRef="#br1" timeOffset="727035.7892">12066 16763 792 0,'0'0'48'16,"0"0"-38"-16,-50 80 39 15,44-38 58-15,6 6 2 16,0 6-31-16,17 3-35 15,9 1-8-15,7-8-10 16,7-8-2-16,6-7-9 16,13-6-14-16,8-10 0 0,12-9-95 15,6-10-194-15</inkml:trace>
  <inkml:trace contextRef="#ctx0" brushRef="#br1" timeOffset="727947.1217">12507 17287 808 0,'0'0'142'0,"0"0"-129"15,0 0-10-15,0 0 47 16,0 0 47 0,0 0-52-16,47 0-43 15,4 0 0-15,20 0 2 0,15 0-4 16,13 0 7-16,14 0-4 15,6 0 17-15,0-8-11 16,-4-4-4-16,-12 0 9 16,-13-1-8-16,-19 2-1 15,-14 5-5-15,-17 2-2 16,-14 2-50-16,-12 2-87 0,-11 0-38 16,-3 0-70-16</inkml:trace>
  <inkml:trace contextRef="#ctx0" brushRef="#br1" timeOffset="728459.9479">13023 17568 1006 0,'0'0'36'0,"0"0"-31"15,0 0 0-15,0 0 60 16,83-37-22-16,-41 36-20 16,0 1-21-16,-2 0 4 15,-10 12-5-15,-11 5 0 16,-8 5-2-16,-11 3-7 0,-3 3-32 31,-24-2-16-31,-12 1 8 0,-7-6 2 0,-2-5 3 31,2-1 21-31,3-6 20 0,7-6 3 0,6-3-1 32,10 0 9-32,6 0-4 0,6-3 20 0,8-5 21 15,0 1 5-15,0 1 4 31,14 2-5-31,8 4-27 16,9 0 15-16,7 0-14 0,6 0 2 16,7 6 4-16,1 2-10 0,0-1-10 15,-4 0-10-15,-2 1-6 16,-1-1-25-16,-3-2-92 16,-3 1-47-16,-9-6-30 15,-8 0-476-15</inkml:trace>
  <inkml:trace contextRef="#ctx0" brushRef="#br1" timeOffset="729124.4794">12309 17455 404 0,'0'0'31'0,"0"0"-31"0,0 0 0 15,0 0 10-15,0 0-8 16,0 0-2-16,-47-22-18 15,47 19 6-15,0-1-40 16,0 1-145-16</inkml:trace>
  <inkml:trace contextRef="#ctx0" brushRef="#br1" timeOffset="729527.012">12309 17455 531 0,'-1'-51'172'16,"-1"51"-142"-16,2 0 30 16,0 0 24-16,0 0-11 15,0 0-31-15,0 0-33 16,5 0 7-16,12 0-7 15,11-6-3-15,8 2-9 0,10 0 3 16,10 1 0-16,10-1 6 16,12-3 21-16,13 1 38 15,3 1-16-15,12 1-27 0,0-1 7 16,-2 3-8-16,-6-4-6 16,-10 0 7-16,-16-1-6 31,-15 1 5-31,-15 0-9 15,-12 0-8-15,-11 1-3 0,-9 1-1 16,-5 1-35 0,-5 2-18-16,0 1-31 0,0 0-79 15,-2 0-161-15</inkml:trace>
  <inkml:trace contextRef="#ctx0" brushRef="#br1" timeOffset="729929.9621">12480 17380 555 0,'0'0'226'0,"0"0"-189"16,0 0-30-16,0 0 79 15,0 0 29-15,0 0-103 0,105 0-12 16,-27-1 13 0,15-5 7-16,11 0 21 0,11-3 21 15,7 0 2-15,1 1-30 16,-5-3-10-16,-11 1-2 15,-13-2-19-15,-9 4 19 16,-6 0-16-16,-10 3-2 16,-14-2-4-16,-15 6-2 15,-11 1-65-15,-12 0-45 16,-6 0-139-16,-5-2-169 0</inkml:trace>
  <inkml:trace contextRef="#ctx0" brushRef="#br1" timeOffset="730789.096">14406 17314 946 0,'0'0'45'0,"0"0"-43"15,79-14 17-15,-49 1 84 16,-2-4-63-16,-3-2-32 16,-2-3-3-16,-4-8-5 15,-4-1 8-15,-4-8-2 16,-5-3 0-16,-5-5 8 0,-1-2-9 16,0 4 2-16,-6 1-7 15,-9 3 3-15,2 6 19 16,1 7 10-16,3 6-2 15,0 11 9-15,4 5-24 16,4 6 2-16,-1 0-17 16,1 8-17-16,-2 16 9 0,1 9 8 15,2 10 1-15,0 5 4 16,0 7-2-16,5 2-2 0,6 3 6 16,2-5 0-1,0-10 3-15,3-8-8 0,4-9 1 16,1-8 1-16,3-5 0 15,-1-10-8-15,0-4-14 16,2-1-68-16,1 0-25 16,-4-14-108-16,-5-6-128 15</inkml:trace>
  <inkml:trace contextRef="#ctx0" brushRef="#br1" timeOffset="731010.4048">14437 17042 868 0,'0'0'130'15,"0"0"-110"-15,0 0-16 16,0 0 94-16,114-45-9 15,-59 35-62-15,4 0-21 0,1 1-6 0,-6 5-2 32,-11 2-45-32,-10 1-275 0</inkml:trace>
  <inkml:trace contextRef="#ctx0" brushRef="#br1" timeOffset="763207.7268">1766 17756 880 0,'0'0'65'0,"0"0"-36"15,0 0 21-15,0 0 43 16,37-81-20-16,-11 66-46 16,9 3 13-16,3 1-14 15,-1 5 1-15,-4 5-15 31,-3 1-12-31,-8 6 0 16,-4 18-1-16,-6 9-6 16,-9 7 7-16,-3 1 1 15,0 0-1-15,-8-2 0 0,-6-10 0 16,0-10-1-16,7-6 1 16,1-9 0-16,4-2 4 15,2-2-1-15,0 0 20 16,0-19 24-16,5-9-40 15,8-6-7-15,10-5-16 16,-1-2-17-16,3 0-4 16,-1 1 8-16,-6 3 26 15,0 3 0-15,-6 7 5 16,1 8-3-16,-7 9 1 0,-4 6 0 16,-2 4-1-16,0 0-8 15,-2 13-20-15,-14 13 28 16,-2 5 1-16,3 7 0 15,5 1 2-15,8-1-1 16,2-5 10-16,0-4-4 16,12-5 7-16,9-4 3 0,3-5-15 15,1-7 5-15,6-2-1 16,4-4-4-16,2-2-2 16,7 0-70-16,0-11-135 15,1-8-333-15</inkml:trace>
  <inkml:trace contextRef="#ctx0" brushRef="#br1" timeOffset="763415.8224">2502 17704 1053 0,'0'0'54'0,"0"0"-54"15,0 0 0-15,102-9 39 16,-49 1-14-16,5 2-25 16,5 0-1-16,-5 1-119 15,-8-1-167-15</inkml:trace>
  <inkml:trace contextRef="#ctx0" brushRef="#br1" timeOffset="763957.8436">3085 17579 786 0,'0'0'204'0,"0"0"-184"16,0 0-16-16,0 0 42 0,0 0 42 16,107-31-64-16,-77 38-21 15,-2 12-2-15,-11 3-1 16,-5 4 0-16,-9 0 0 16,-3 1-3-16,-6-4 4 15,-9-4-1-15,2-6 1 0,4-6 1 16,4-4-2-16,5-3 3 15,0 0 4-15,0-3 13 16,5-11-20-16,12-11-22 16,3 1-7-16,-1-6-28 15,-5-1 42-15,-4 3 14 16,-2 5 1-16,-5 9 22 16,-3 4 49-16,1 5-21 15,-1 5-5-15,0 0-35 16,0 0-10-16,0 15-21 15,0 8 21-15,0 4 20 16,3 2-8-16,0 0 2 16,4 0-3-16,1-5-7 0,4-3 3 15,3-3-7-15,3-5 0 16,9-4-38-16,1-5-56 16,5-4-41-16,-2 0-87 0,-4-7-115 15</inkml:trace>
  <inkml:trace contextRef="#ctx0" brushRef="#br1" timeOffset="764213.5065">3615 17634 747 0,'0'0'142'16,"0"0"-34"-16,0 0-38 15,0 0-22-15,0 0-35 16,0 0-7-16,-26 37 32 0,22-15-26 16,4 2-4-16,0-4 9 15,10-3-15-15,7-4 1 16,-1-4 0-16,4-8 0 15,-1-1 7-15,-3 0 5 16,-1-16 37-16,-6-2 10 16,-6-2-32-16,-3-2-3 15,0 1-18-15,-12 2-8 32,-13 6-2-32,-8 5-15 0,-7 8-95 15,-6 0-112-15,-4 4-306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2:57:24.501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2060"/>
    </inkml:brush>
    <inkml:brush xml:id="br3">
      <inkml:brushProperty name="width" value="0.05292" units="cm"/>
      <inkml:brushProperty name="height" value="0.05292" units="cm"/>
      <inkml:brushProperty name="color" value="#92D050"/>
    </inkml:brush>
    <inkml:brush xml:id="br4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2047 2623 822 0,'0'0'165'0,"0"0"-128"15,0 0 75-15,0 0 11 16,0 0-50-16,0 0-10 15,-15-54-24-15,27 39-15 16,7-1 5-16,9-2-20 16,2 5 4-16,3 4-7 15,0 7-2-15,1 2 3 16,-1 6-7-16,0 21-1 16,-5 13 0-1,-10 7-15-15,-9 7-30 16,-9 2-10-16,0-4-17 15,-18-7 25-15,-9-6-5 0,0-13 33 16,-1-9 20-16,10-9-1 16,3-8 1-16,2 0 4 15,7-6 5 1,3-13 15-16,3-6-14 0,0-6 9 16,19-5-19-16,9 0 3 15,7-3-4-15,2 1 1 16,-1 0 0-16,3 0-1 15,-3 0 2-15,-4 3 0 16,-6 5 9-16,-7 6-7 16,-8 9 4-16,-7 5 4 15,-1 8-6-15,-3 2 7 0,0 0-12 16,0 16-21-16,-10 11 16 16,-4 12 0-16,1 5 5 15,7 1 0-15,4 0 1 16,2-4-5-16,0-2 5 15,15-7-1-15,3-5 0 16,6-8 2-16,4-7-4 16,2-7-45-16,3-5-78 0,-2 0-105 15,-1-12-220 1</inkml:trace>
  <inkml:trace contextRef="#ctx0" brushRef="#br0" timeOffset="343.6757">2797 2638 719 0,'0'0'345'0,"0"0"-286"0,0 0-57 15,0 0 50-15,0 0 28 16,0 0-54-16,9 2-21 16,37-1 1-16,8-1 3 15,4 0 6-15,-4 0-12 16,-9 0-3-16,-7 0-14 15,-15 0-90-15,-8-3-98 16,-15-3-222-16</inkml:trace>
  <inkml:trace contextRef="#ctx0" brushRef="#br0" timeOffset="1020.5711">3435 2571 487 0,'0'0'630'0,"0"0"-585"16,0 0-33-16,0 0 30 16,0 0 71-16,0 0-80 0,94-55-27 15,-59 55-5 1,-4 12-1-16,-1 11 0 0,-10 5 0 15,-10 5-4-15,-10 1-1 16,0 1-5-16,-18-3-1 16,-4-7-2-16,2-9-2 15,4-4 15-15,8-8 0 16,5-4-10-16,3 0 10 16,0-6 0-16,9-14-18 15,17-7-67-15,5-3 19 16,3-5-4-16,-2-1 30 15,-7-1 36-15,-3 2 4 16,-10 3 34-16,-4 5 64 16,-5 7-20-1,-3 7-20-15,0 7-11 0,0 6-14 16,0 0-33-16,0 5-7 16,0 15-17-16,0 11 24 15,0 6-5-15,0 1 9 16,4-2-4-16,2-3 8 0,5-2-6 15,-1-4 7-15,2-2-9 16,3-8 0-16,1 0 0 16,-2-6-90-16,5-4-26 15,-4-6-147-15,-3-1-335 16</inkml:trace>
  <inkml:trace contextRef="#ctx0" brushRef="#br0" timeOffset="1335.0838">4043 2633 913 0,'0'0'105'0,"0"0"-105"16,0 0 0 0,0 0 24-16,0 0 2 15,0 0-8-15,-42 99-8 16,42-75-4-16,0-2 4 15,3-4-4-15,11-5-5 16,6-6 13-16,3-7-12 16,2 0 10-16,-1-3-2 15,-3-15-3-15,-5 0 43 16,-8-2-7-16,-5 2-2 16,-3-1 4-16,-8 1-18 0,-14 4-20 15,-11 5-7 1,-1 7-16-16,1 2-23 0,6 0-88 15,8 6-99-15,13 5-296 16</inkml:trace>
  <inkml:trace contextRef="#ctx0" brushRef="#br0" timeOffset="1680.5017">4638 2541 1128 0,'0'0'55'16,"0"0"-54"-16,0 0 2 15,87-17 41-15,-47 13-23 16,-1 0-21-16,-5 0 0 16,-4 0-2-16,-8 4-49 0,-10 0-90 15,-12 0-193-15</inkml:trace>
  <inkml:trace contextRef="#ctx0" brushRef="#br0" timeOffset="1884.9402">4644 2701 859 0,'0'0'205'0,"0"0"-183"15,0 0 65-15,0 0 31 16,106 3-28-16,-70-3-72 0,2 0-4 15,-3-2-14 1,-7-2-1-16,-1 0-37 0,-12-1-98 16,0-1-115-16,-9 0-453 31</inkml:trace>
  <inkml:trace contextRef="#ctx0" brushRef="#br0" timeOffset="3028.8748">5451 2359 1227 0,'0'0'27'0,"0"0"-27"15,0 0-8-15,0 0-1 16,0 0 7-16,100 60-2 0,-73-14 4 31,3 3-1-31,-5 1 3 0,-1-7-4 0,-6-5-8 31,0-8-20-31,-6-9 5 16,-2-7-21-16,-2-7-3 16,-4-7 47-16,-1 0 2 0,0-4 7 15,2-15 9-15,-2-6-10 16,2-9 37-16,-5-2-5 15,0-8-13-15,0-3 2 16,0 0-13-16,-5 0 0 16,-3 7 2-16,1 8-11 15,-1 6-5-15,5 6-4 16,3 8-21-16,0 6-53 16,0 6-96-16,11 0-209 15</inkml:trace>
  <inkml:trace contextRef="#ctx0" brushRef="#br0" timeOffset="3634.8934">5314 2158 552 0,'0'0'491'15,"0"0"-461"-15,0 0-22 16,0 0-4-16,79-14 28 16,-21 6-4-16,9 3-25 15,4-1 2-15,-6 0 10 0,-11 0 1 16,-14 2-5-16,-17 2-10 15,-10 2 5-15,-9-2-12 16,-4 2 6-16,0 0-57 16,0 0-70-16,-1 0-155 15</inkml:trace>
  <inkml:trace contextRef="#ctx0" brushRef="#br0" timeOffset="5407.0367">6242 2341 480 0,'0'0'348'0,"0"0"-283"0,0 0 14 16,0 0 30 0,0 0 5-16,0 0-66 15,0-25-26-15,3 25-22 0,10 3-5 16,8 11 5-16,4 7-1 15,1 9 2 1,-2 6-2-16,3 3 1 0,-5 2 0 16,0-3 0-16,-5-7 0 15,1-4-38-15,-3-6-32 16,-1-6-92-16,-3-9-88 16,-2-6-353-16</inkml:trace>
  <inkml:trace contextRef="#ctx0" brushRef="#br0" timeOffset="5647.9672">6451 2310 929 0,'0'0'19'15,"0"0"-19"-15,0 0 0 16,0 0 26-16,-66 86-6 15,57-43 0-15,2 6-2 0,2-2-8 16,-2-1 7-16,7-8-9 16,0-7-8-16,0-6 0 15,7-8-2-15,8-7-141 0,3-9-136 16</inkml:trace>
  <inkml:trace contextRef="#ctx0" brushRef="#br0" timeOffset="6007.5345">6784 2194 1185 0,'0'0'0'0,"0"0"-19"0,0 0-8 15,0 0 23-15,34 96 6 16,-18-45-2-16,-2 8 2 16,-3 0 2-16,-3-2-4 15,-2-4 0-15,-1-10 0 16,2-10-3-16,-1-7 6 16,3-9-3-16,0-6 0 15,7-3 3-15,-1-8-3 16,6 0 3-16,1 0-3 15,-2-5 9-15,5-8-9 16,-7-1-10-16,-3-3-48 16,-2-1-65-16,-4-3-89 15,-4-2-230-15</inkml:trace>
  <inkml:trace contextRef="#ctx0" brushRef="#br0" timeOffset="6239.9229">6739 2453 896 0,'0'0'122'0,"0"0"-107"16,0 0-10-1,0 0 54-15,125-34 12 0,-70 25-55 16,1 1-16-16,-10 0 1 15,-15 0 0-15,-7 4-2 16,-12 1-26-16,-6 0-117 16,-6 1-134-16</inkml:trace>
  <inkml:trace contextRef="#ctx0" brushRef="#br0" timeOffset="10088.6075">1438 4257 1014 0,'0'0'57'16,"0"0"-56"-16,0 0 1 15,0 0 11-15,0 0 20 16,0 0-18-16,0 0-15 0,1 3-17 15,4 19 16-15,2 5 0 16,1 10 1-16,2 3 4 16,2 6-4-16,-1 0 9 15,-3-3-7-15,0-3-2 16,-5-5 3-16,3-8 0 16,-3-3-6-16,0-10 3 15,-3-5-32-15,0-4 15 16,0-5-7-16,0 0 24 15,0-10-3-15,0-8-2 16,-6-3 0-16,0-5 3 16,-3 0 1-16,0 0-1 0,2 1 4 15,1 0 4-15,3 3 10 16,1 6-15-16,2 4 11 16,0 3 1-16,15 4-12 15,9 2-1-15,6 3-9 16,4 0 6-16,-1 0-13 0,0 3-28 15,-3-1-25-15,-5 1 5 16,-6-3-3-16,-5 0 2 16,-8-1 30-16,-2-10 30 15,-4-5 5-15,0-3 15 16,0-2 36 0,-4 1 20-16,-5-2-13 15,-2 4 32-15,0 0-38 16,-3 3 15-16,3 4-20 0,3 4-32 15,2 4 9-15,6 3 3 16,0 0-26-16,0 0-1 16,0 16-26-16,11 9 26 15,3 8-2-15,4 4 7 16,-2 4-6-16,-1 1 1 16,0-2 0-16,-4-2-1 15,0-3 1-15,-3-5-1 0,1-4-43 16,0-7-57-16,-3-5-22 15,-2-8-38-15,-2-6-288 16</inkml:trace>
  <inkml:trace contextRef="#ctx0" brushRef="#br0" timeOffset="11070.7557">1890 4551 334 0,'0'0'522'0,"0"0"-510"16,0 0-6-16,85-23-3 16,-63 12 48-16,-1 3 2 15,-1-3-40-15,-3-3-2 16,-6 2 5-16,-8-3 3 16,-3 0 36-16,0 1-7 15,0 1-15-15,-9 2 0 16,-9 2-30-16,0 5 12 15,0 4-11-15,-1 0 1 16,1 0-9-16,6 16 4 0,2 4 0 16,4 5-5-1,4 3 10-15,2 1-5 0,0 0 0 16,3-4 2-16,12-2 0 16,0 1-1-16,6-8-1 15,0-4 1-15,4-5 3 16,2-7-4-16,4 0 0 15,-4-4-15-15,0-14 8 16,-2-3-9-16,-5-2 16 16,1-3-7-16,-8-2 12 15,-1 0-5-15,0 3 17 0,1 4-3 16,1 4 13-16,2 4-12 16,-2 7 3-16,3 5-18 15,-3 1-4-15,4 1-2 0,-3 16-3 16,-6 3-4-16,-2 4 11 15,-7 1-13-15,0 2 6 16,-10-2 5-16,-1-4-11 16,1-1 15-16,-2-5 0 15,9-4 0-15,3-5 0 0,0-3 3 16,0 0-3-16,0-3 9 16,6 0-7-16,10 0 8 15,5-3 6-15,6-8-15 31,0-3 6-31,-3 0-7 16,-5 0-16-16,-2-1 0 16,-4 3-9-16,-7 2 21 0,0 0 4 15,-3 4 0-15,0 0 0 16,-3 4 2-16,5 2 3 16,0 0-5-16,4 0-3 15,5 0 3-15,5 0 0 16,0 0 3-16,1 2-4 15,5-2 1-15,-1 0 0 16,3 0 2-16,-4-7 2 0,-4-6 1 0,-7-2 3 31,-5-4 7-31,-4 1 26 16,-3-2-14-16,0 2-9 16,-10 3 3-16,-7 5-21 15,-5 6 0-15,4 4-8 16,-3 1-9-16,5 18 13 0,2 4-5 15,5 8 9-15,6 1-5 16,3-2 10-16,0-1-5 16,9-5 11-16,8-2-11 15,4-8 10-15,4-4-6 16,3-6 3-16,2-4 8 16,1 0-15-16,-1-4-28 0,-7-7-69 15,-2-2-52-15,-14-2-145 16,-7 0-494-16</inkml:trace>
  <inkml:trace contextRef="#ctx0" brushRef="#br0" timeOffset="11932.9339">1150 4138 804 0,'0'0'44'0,"0"0"-39"16,-91-1-5-16,68 1 48 16,6 0 46-16,3 7-69 15,7 6-25-15,1 6 0 16,4 3-4-16,2 4 4 0,0 6-1 15,8 3 2 1,5 3-1-16,5 7 0 0,0 6 1 16,1 2 4-16,-4 5-1 15,0 0-3-15,-6 3-1 16,3 1 0-16,0-1-3 16,-3-5 3-16,-3-2 0 15,0-8 0-15,0-4 0 16,-5-5 0-16,1-2-2 15,1-5 5-15,3-3-1 0,3-6 0 16,7-2 16-16,8-4 17 16,3-5-15-16,10-2-1 15,5-6-10-15,3-2-7 16,1 0 4-16,-1 0-6 16,-4-2-5-16,-5-8-53 15,-6-2-75-15,-8-3-117 0</inkml:trace>
  <inkml:trace contextRef="#ctx0" brushRef="#br0" timeOffset="13040.0872">3962 4391 1045 0,'0'0'214'0,"0"0"-195"16,0 0-10-16,0 0 13 15,0 0 30-15,0 0-52 16,6-7-24-16,18 34 23 15,7 10 1-15,-1 5 1 16,3 0-1-16,-5 4 1 16,-7-4-3-16,0-2-14 15,-3-2-39-15,-6-7 20 16,0-7 2-16,-3-10 21 0,-5-9 0 16,-2-5-6-1,1 0 18-15,-2-8 14 0,1-14-5 16,-2-6 2-16,0-4 9 15,0-3 7-15,0-2-5 16,-2-3-6-16,-4-1 1 16,2 0-13-16,-2 1-4 15,0 6 2-15,6 5-2 16,0 5-25-16,0 9-50 16,0 4-85-16,0 5-144 15</inkml:trace>
  <inkml:trace contextRef="#ctx0" brushRef="#br0" timeOffset="13605.0033">3813 4198 590 0,'0'0'250'16,"0"0"-221"-16,0 0-26 16,0 0 51-16,0 0 13 15,100 0-46-15,-45-3-13 16,3-1 3-16,-1 1 8 16,-9-1 10-16,-9-1-7 15,-14 3-9-15,-4 1-13 16,-14-2 0-16,-4 3-46 15,-3 0-103-15,0 0-72 16,-1 0-236-16</inkml:trace>
  <inkml:trace contextRef="#ctx0" brushRef="#br0" timeOffset="14110.8557">4821 4396 834 0,'0'0'153'15,"0"0"-137"-15,0 0-16 16,0 0 79-16,0 0-9 16,81 0-44-16,-48 0-6 0,0 0-2 15,1-1-10-15,2 1-4 16,-5 0-4-16,-4 0-3 15,-6 0-14-15,-6 0-94 16,-12 1-77-16,-3 7-84 16</inkml:trace>
  <inkml:trace contextRef="#ctx0" brushRef="#br0" timeOffset="14310.7421">4868 4572 697 0,'0'0'132'0,"0"0"-126"0,0 0 60 32,0 0 81-32,0 0-41 15,82 14-69-15,-40-14-22 16,2 0-2-16,-3 0-13 16,-7 0 0-16,-6-2-35 15,-11-2-116-15,-4 0-73 0,-11 0-312 16</inkml:trace>
  <inkml:trace contextRef="#ctx0" brushRef="#br0" timeOffset="16755.7394">5787 4109 902 0,'0'0'101'0,"0"0"-85"0,0 0 31 15,0 0 73-15,0 0-33 16,0 0-45-16,-5-31-23 16,5 31 3-16,0 0-18 15,0 0-3-15,8 0-2 16,4 7-15-16,4 11 15 16,5 7-3-16,-3 3 2 15,0 2-2-15,0 3 4 16,0 0 0-16,1-1-4 15,-1-5-35-15,3-2 7 16,-6-7 12-16,0-6-6 16,-3-7 25-16,-5-3-7 0,2-2 8 15,-3 0 12-15,-3-13-8 16,3-6 32-16,-6-6-6 16,0 0 7-16,0-2 1 15,0-1-18-15,-6-1-2 16,0 3 0-16,-4 1-17 15,2 3-2-15,2 2 1 16,3 7-7-16,3 3-37 16,0 6-61-16,3 4-90 0,16 0-152 15</inkml:trace>
  <inkml:trace contextRef="#ctx0" brushRef="#br0" timeOffset="17029.8341">6309 4198 874 0,'0'0'98'0,"0"0"-91"0,108 0-4 31,-58 0 79-31,1 0-17 16,-2-3-32-16,-4-1-21 0,-6-1-12 16,-11 1 0-16,-7 1-1 15,-11 0-75-15,-7-3-79 16,-3-1-143-16</inkml:trace>
  <inkml:trace contextRef="#ctx0" brushRef="#br0" timeOffset="17271.8622">6479 4032 667 0,'0'0'413'16,"0"0"-378"-16,0 0-35 15,0 0 1-15,0 0 0 16,0 0 29-16,2 71-21 15,11-36 10-15,2 0-12 16,1 1-3-16,-2-3 2 16,2 1-1-16,-4-5-10 15,1-3-4-15,-2-9-107 16,3-4-61-16,-1-11-89 0</inkml:trace>
  <inkml:trace contextRef="#ctx0" brushRef="#br0" timeOffset="17798.841">6851 3975 368 0,'0'0'731'15,"0"0"-719"-15,0 0-5 16,0 0-3-16,0 0 20 31,0 0-24-31,-9 32-20 16,9 3 20-16,9 5 0 0,4-2 2 15,4-1-1 1,2-6-1-16,0-4 0 0,4-8 4 16,-4-7-2-16,3-4-2 15,2-6 1-15,-1-2 6 16,-1 0 1-16,2-12-4 15,-6-3-3-15,0-5 14 16,-8-1-12-16,-1-3 20 16,-6-2 2-16,-3 1 0 15,0 0 3-15,0 2-11 16,0 4 0-16,-2 7 7 16,-2 4-22-16,3 3 9 15,1 5-11-15,0 0 0 16,0 0-6-16,0 11-23 0,0 11 17 15,0 9 7-15,7 2 3 16,-1 5 2-16,3-2 0 16,0 1 3-16,-2-3-6 15,-2-4 3-15,-4-2-8 16,-1-1-30-16,0-5-23 16,0-3-60-16,-7-1-86 0,-11-8-231 15</inkml:trace>
  <inkml:trace contextRef="#ctx0" brushRef="#br0" timeOffset="18153.1177">6284 4590 852 0,'0'0'194'0,"0"0"-183"16,0 0 0-16,0 0 78 16,0 0-60-16,104 0-19 15,-32-4-9-15,7 2 1 0,7-3-1 16,4-2 5-16,-1 1-5 15,-4-1-1-15,-10-1-1 16,-12 0 0-16,-17 3-10 0,-18-1-32 16,-13 2-37-1,-12 1-49-15,-3 3-29 0,0 0-193 16</inkml:trace>
  <inkml:trace contextRef="#ctx0" brushRef="#br0" timeOffset="18695.7817">6569 4899 1042 0,'0'0'210'0,"0"0"-208"16,0 0 2-16,0 0 27 15,0 0 32-15,85-65-53 16,-48 65-7-16,-4 0-3 15,1 4 0-15,-7 13 0 16,-9 5-4-16,-9 2-2 16,-9 5-21-16,-3 2-26 15,-27 0-13-15,-6 0 7 0,-4-6-18 16,0-5 45 0,-1-6-22-16,4-5 4 0,1-5 19 15,9-4 11-15,8 0 20 16,13 0-4-16,3-9 8 15,3-1 1-15,3-3 2 0,12 0 51 16,4 3 11-16,4 0-24 16,-1 6 7-16,1 3-9 15,-1 1-25-15,2 0-10 16,2 4-8-16,3 9 1 16,2 1 3-16,3 2-4 15,1-3 0-15,1 0-57 16,-2-5-158-16,-3-5-240 15</inkml:trace>
  <inkml:trace contextRef="#ctx0" brushRef="#br0" timeOffset="19461.3819">8060 4403 850 0,'0'0'95'16,"0"0"-71"-16,0 0 15 15,0 0 78-15,91-8-69 16,-55 5-27-16,0 2-7 16,-3-1-12-16,-5 2-2 15,-5 0 0-15,-8 0-37 16,-4 0-101-16,-8 3-141 15</inkml:trace>
  <inkml:trace contextRef="#ctx0" brushRef="#br0" timeOffset="19619.2142">8120 4529 828 0,'0'0'44'16,"0"0"19"-16,0 0 74 15,106 10-46-15,-64-10-55 16,3 0-32-16,-2 0-4 16,-10 0-107-16,-6 0-344 15</inkml:trace>
  <inkml:trace contextRef="#ctx0" brushRef="#br0" timeOffset="22221.6731">9157 4128 1162 0,'0'0'20'0,"0"0"-19"0,0 0 1 16,0 0-2-16,0 0 0 16,0 0-7-16,0 0 7 31,-46 114-3-31,33-63 3 16,2 4-1-16,3-5 2 15,1-6-1-15,1-10 1 16,6-9 3-16,0-9-6 15,0-10 2-15,0-2-11 16,0-4 11-16,0-2-10 16,2-14-11-16,8-9-43 0,-4-6 43 15,6-5 11-15,-2-3 7 16,-4-3 3-16,2-1 0 16,-4 2 6-16,-2-1 24 15,1 9 25-15,4 4-14 16,-4 7 0-16,2 8 8 15,-2 5-23-15,0 7 15 16,0 2-26-16,0 0-15 0,7 1-8 16,5 17-15-16,6 6 23 15,4 9-2-15,-1 5-1 16,3 3 0-16,0 4 3 16,-3 2-1-16,-1-6-1 15,-6 1-30-15,-4-10 5 16,-7-7-31-16,-6-6-29 15,0-9-7-15,-4-4-119 16,-17-6-294-16</inkml:trace>
  <inkml:trace contextRef="#ctx0" brushRef="#br0" timeOffset="22401.4954">9092 4353 1087 0,'0'0'31'0,"0"0"-27"16,0 0 8-16,114-11 34 0,-72 11-28 16,3 0-18-16,1 0-6 15,-1 3-58-15,-6-3-230 16</inkml:trace>
  <inkml:trace contextRef="#ctx0" brushRef="#br0" timeOffset="22746.8388">9567 4184 819 0,'0'0'288'16,"0"0"-269"-16,0 0-19 15,0 0-4-15,0 0 4 16,0 0 1-16,78 75 4 15,-50-41-5-15,-4 2 2 16,-2-5-2-16,-3-6 0 16,-5-7 2-16,-3-10-2 15,-5-2 0-15,-3-6 0 0,0 0 29 16,4-12 78-16,-2-9-43 31,-1-3-30-31,-1-4-7 0,-3-1-2 0,0 2-21 16,2-1 0-16,-1 8-4 15,4 2-13-15,1 7-46 16,2 7-50-16,0 4-55 31,4 0-108-31,-2 8-219 16</inkml:trace>
  <inkml:trace contextRef="#ctx0" brushRef="#br0" timeOffset="23088.8023">10006 4316 323 0,'0'0'556'0,"0"0"-535"15,82-38-15-15,-56 21 20 16,-4 2 75-16,-9-1-65 16,-5-1 7-16,-7 2 10 15,-1 1-12-15,-4 3-8 16,-17 2-24-16,-4 8-6 15,-4 1-6-15,1 0-2 16,5 18 1-16,4 4 3 0,11 7-2 16,7 0 3-1,1 3 1-15,3 1-1 0,18-6 5 0,3-2-2 16,3-7 0-16,-2-3 8 16,6-7-9-16,-2-6 6 15,-1-2-4-15,3 0-4 16,-4-10-55-16,-7-10-254 15</inkml:trace>
  <inkml:trace contextRef="#ctx0" brushRef="#br0" timeOffset="24610.9513">10355 4264 1164 0,'0'0'31'0,"0"0"-31"15,0 0-5-15,0 0 5 16,82-66 7-16,-52 50-7 0,-6 1 1 16,-11 5 0-16,-8 1 0 15,-5 2 16-15,0 2 31 16,-12 3-40-16,-10 2-8 15,-4 0-4-15,1 8-5 16,5 9 6-16,7 1-3 16,10 1 2-16,3 1 2 15,10-2-1-15,16 1 3 16,11-4 0-16,-3-1-12 16,-5-3-16-16,-14-3 6 15,-9 0 12-15,-6-1 7 16,-6 3-3-16,-14 0 6 15,-5 0 12-15,1 0-4 16,13-3 10-16,6-2-11 0,5 1-6 16,10-1 6-16,18-2-6 15,10-3 6-15,8 0-7 16,6-3-19-16,-1-12-13 16,-5-3-23-16,-6-7 6 0,-10-1 36 15,-10-5 13-15,-9 1 19 16,-6 1 48-16,-5 1-17 15,0 7 14-15,-5 3-25 16,-12 8-12-16,-6 6-16 16,-5 4-11-16,0 4-2 15,2 16 1-15,2 5-7 16,10 5 5-16,9-4-4 16,5-1 7-16,12-2-1 15,12-8 1-15,7-6 0 16,2-5 0-16,-3-4-15 0,0 0-4 15,-3-10-10 1,-5-7 21-16,-7-4 5 0,-2 0 6 16,-8 2 0-1,-5 5 20-15,0 4 10 0,0 5 6 16,0 5-29-16,0 0-10 16,-3 5-16-16,1 12 9 15,2 2 2-15,0-2 3 16,8 0-2-16,14-4 4 15,14-5 2-15,9-6-1 16,13-2-1-16,12 0-20 16,0-4 13-16,-3-11-14 0,-12-6 13 15,-14 1 8-15,-16-3 2 16,-16-2 6-16,-9 1 50 16,-3 2-15-16,-19 4-4 15,-5 7-22-15,-6 6-8 0,-1 5-4 16,4 0-5-16,6 19-5 15,6 4 2-15,7 3-6 16,10 1 5-16,1-3 2 16,6-2-9-16,12-7-2 15,6-6-23-15,-2-6-17 16,0-3 3-16,-2 0 15 31,-5-12 32-31,-6-3 3 0,-6 0 1 16,-3 4 38-16,0 3 14 15,0 6-13-15,0 2-13 0,0 0-27 16,0 13-28 0,6 15 16-16,6 12 12 0,1 8-3 15,2 8 6-15,-3 7-3 0,-1 7 17 16,-3 7 9-16,-2 5 3 16,-1 2-6-16,-4-8-14 31,-1-13 12-31,0-15-20 15,-10-13 7-15,-17-11-3 16,-13-8 5-16,-14-12-1 16,-13-4-4-16,-6-11 0 0,1-19-5 15,11-5-22-15,18-9 5 16,17-2 16-16,26-8 0 16,6-3-10-16,35-4-33 15,18 1 15-15,13-2 27 16,1 7-15-16,-6 3-16 15,-6 6 5-15,-7 7-1 16,-8 3 7-16,-3 7 6 0,-5 5 8 16,-7 3 8-16,-4 6-2 15,0 4 2-15,-6 5 0 16,3 2 4-16,-2 2-1 16,3 2-3-16,-2 0 1 15,4-2-1-15,-3-6 2 16,-2-3 0-16,-7-3 21 15,1-3 5-15,-8-1 5 16,-7 0 2-16,-1 4-7 16,0 0 4-16,-12 7-22 15,-7 7-9-15,-3 0-2 16,-3 11-8-16,2 17 9 16,3 10 1-16,7 4 13 15,8 0 13-15,5-1-7 16,2-5-3-16,17-8-3 0,8-7-11 15,6-6 2-15,6-3-5 16,7-8-1-16,3-4-105 16,1-2-154-16,-6-18-681 15</inkml:trace>
  <inkml:trace contextRef="#ctx0" brushRef="#br0" timeOffset="25785.2562">12456 4103 1152 0,'0'0'92'0,"0"0"-83"15,0 0 6 1,0 0 14-16,0 0-9 16,0 0-20-16,46 54 0 15,-22-16-3-15,-3 3 4 16,-2 1-1-16,-1-3 0 15,-4-4-1-15,0-9-2 16,-2-8-14-16,-4-9-4 0,-2-5 13 16,-3-4 8-16,1-4 20 15,1-15 1-15,-2-7-18 16,0-3 5-16,0-4-7 16,0 2 0-16,0 0 0 15,1 8 2-15,3 3-5 16,1 9 2-16,4 5-6 15,4 6 1-15,8 0-14 16,2 0 6-16,5 8 13 0,-1 1-1 16,4 1-8-16,-1-2 0 15,-6-4-14-15,-2-3 15 0,-7-1-1 16,-4 0 6-16,-6-7-1 16,-5-7 8-1,-3-3 2 1,0 0 14-16,-1 2-18 0,-17 3 7 15,-1 4-9-15,-5 6-2 16,0 2 2-16,2 4-11 16,1 18 9-16,9 5 0 0,3 5 4 15,9 3-1-15,0 0 6 16,10-3-7-16,17-4 12 16,9-6-6-16,7-7 7 15,3-9 2-15,8-6-13 16,-6 0 10-16,3-4-12 15,-11-15 0-15,-9-4 3 0,-7-6-2 16,-12-5-1 0,-5-5 7-16,-7-3-7 0,0-2 16 15,-8-1 1-15,-9 5 1 0,2 5 16 16,3 13-11-16,5 8 16 31,4 10 5-31,3 4-36 16,0 0-8-16,0 8-24 15,0 19 0-15,1 11 20 16,11 8 6-16,1 0-2 16,-2 0 0-16,0-1 5 0,-4-4-11 15,2-3-5-15,-5-7-82 16,1-7-6-16,-2-8-27 16,1-9-141-16,4-7-319 0</inkml:trace>
  <inkml:trace contextRef="#ctx0" brushRef="#br0" timeOffset="26121.164">13449 4112 873 0,'0'0'32'0,"0"0"-32"15,0 0 0-15,0 0 12 16,0 0 38-16,0 101-21 15,0-72-3-15,0-4-10 16,9-7 1-16,2-7-11 16,5-4 7-16,1-7 18 15,2 0 26-15,-1-5 22 0,-3-11-19 16,-6-5-4-16,-7-1 9 16,-2-4-24-16,-5-1-16 15,-16 2-25-15,-11 2-3 16,-6 6 3-16,4 10-4 15,-1 7-2-15,8 0-1 0,9 20-111 16,10 6-8-16,8 0-29 16,11-1-114-16</inkml:trace>
  <inkml:trace contextRef="#ctx0" brushRef="#br0" timeOffset="26764.2514">13854 4116 1044 0,'0'0'59'15,"0"0"-46"-15,0 0 31 16,0 0 15-16,0 0-45 0,0 0-14 16,-68 18 0-16,61 15-1 15,6 1 1-15,1 1 2 16,0-3 1-16,10-7 6 15,5-3-8-15,3-6 6 0,3-9-7 16,4-3 6-16,2-4 3 16,1 0 9-16,-4-10-15 15,-4-9 11-15,-4-3 3 16,-4-3-9-16,-5-5-6 16,-4-1 1-16,-3-1-2 0,0 5 6 15,0 5-7-15,0 10 0 31,-3 7 11-31,2 5-7 0,1 0-4 16,0 7-27 0,0 16-1-16,0 6 23 0,0 0 4 15,7-1 1-15,7-5 0 16,5-1 3-16,5-6-3 16,9-7 4-16,7-1-3 15,8-6 18-15,1-2-16 16,2 0 2-16,-2-15-5 0,-6-6 2 15,-10-4-2-15,-12-7 2 16,-12-2 4-16,-9-5 21 16,-2-2-6-16,-17 0 0 15,-4 4 8-15,0 8-6 16,4 6 1-16,6 10-19 16,5 8-4-16,6 5-1 0,1 0-6 15,1 18-13-15,0 12 18 31,0 8-10-31,8 5 11 16,8-2 0-16,0 1 1 0,-3-4-4 16,-2-6 7-16,-2-3-8 15,-3-6-34-15,-5-4-59 16,-1-9-61-16,0-8-131 16</inkml:trace>
  <inkml:trace contextRef="#ctx0" brushRef="#br0" timeOffset="27349.6636">14341 4191 1263 0,'0'0'17'0,"0"0"-14"16,86-14-6-16,-46 10 6 15,-1-2-4-15,0 3 1 16,-7-2-53-16,-8-1 10 15,-8-1 4-15,-10 1 17 16,-4 2 22-16,-2 2 5 16,0 2 38-16,0 0-10 15,0 0-13-15,0 0-7 16,0 0-13-16,3 0-20 16,5 10 20-16,5 3 5 15,2-3 0-15,6 0 6 0,5-5-11 16,9-2 8-16,7-3-4 15,1 0-4-15,-4-3 11 16,-13-9-9-16,-9-5 14 16,-5-2 43-16,-9-5-9 15,-3 1-17-15,0 1 2 16,0 3-16-16,-3 7 5 16,-4 6-16-16,2 6 8 15,2 0-16-15,-1 4-16 16,-3 15 3-16,1 12 4 15,5 10 7-15,1 7-2 0,0 5 4 16,9 5 0-16,6 6 4 16,4 1 3-16,-1 6 0 15,-3 0 2-15,-1-1-1 16,-3-3 10-16,-6-3-17 16,-5-14 3-16,0-12-1 15,-11-13-2-15,-21-14 3 16,-16-10-3-16,-15-1 1 0,-11-22-2 15,-11-19-80-15,-9-14-107 16,-3-8-188-16</inkml:trace>
  <inkml:trace contextRef="#ctx0" brushRef="#br0" timeOffset="27671.6605">14107 3863 1101 0,'0'0'107'16,"0"0"-107"-16,0 0-129 16,0 0 79-16,0 0-95 15,0 0-283 1</inkml:trace>
  <inkml:trace contextRef="#ctx0" brushRef="#br0" timeOffset="28567.6841">15263 3737 1116 0,'0'0'26'0,"0"0"-26"0,0 0-5 16,0 0 5-16,105 0 17 15,-77 5-13-15,-2 1 0 16,-8-2-3-16,-2-2-1 31,-7 1 0-31,-6-3 11 0,-3 0 30 16,0 0 6-1,0 2-28-15,0 3-19 0,0 8-11 16,0 8-1-16,0 12 12 0,0 9 0 16,9 9 3-1,0 6-3-15,1 4 0 0,4 1 1 16,-4 1-4-16,-1-1 3 15,0-2 0-15,-2 2 0 16,1-4 3-16,0-4-3 16,-5-4 4-16,-3-12-2 15,0-9 13-15,-11-6 17 16,-23-10-18-16,-18-6 11 16,-17-7-16-16,-16 0-2 15,-9-7-7-15,-5-13-100 16,5-6-460-16</inkml:trace>
  <inkml:trace contextRef="#ctx0" brushRef="#br0" timeOffset="40619.9309">965 7124 1191 0,'0'0'34'0,"0"0"-30"0,0 0 34 15,0 0 44-15,0 0-66 16,0 0-16-16,0 0-25 16,-9 29 21-16,9 9-5 15,0 1 12-15,3 3-3 16,0-3 0-16,-3 2-4 0,3-5 3 15,3-2-38-15,-6-4 10 16,0-4 25-16,0-4-19 16,0-5 1-16,0-3 14 15,0-6 0-15,0 0 8 16,0-5 0-16,0 0 1 16,0-3-2-16,0 0 6 15,0 0-5 1,0 0 0-16,-3 0 0 0,0 0 6 0,-6 0-6 0,3 0 1 31,0 2 0-31,-1-1 2 16,7-1-3-16,0 1 0 15,0-1 2-15,0 0-5 16,0 3 3-16,13 0-3 16,15 0-3-16,8 0 12 15,6-3-3-15,-2 0-3 0,-4 0 1 16,-3 0 1-16,-11 0-2 15,-8 0-10-15,-8 0-5 16,-6-6-30-16,0-1-39 16,-3 0-115-16,-18-3-200 15</inkml:trace>
  <inkml:trace contextRef="#ctx0" brushRef="#br0" timeOffset="41233.7993">953 7150 87 0,'0'0'839'16,"0"0"-817"-16,0 0-22 15,0 0-23-15,0 0 20 0,0 0 3 0,-30 49 8 16,14-35-6-16,2-1 7 31,4-3 20-31,-2-4-12 16,6-1 0-16,0-2-5 0,6 0-7 15,-3-3-4-15,3 1-1 16,0-1-33-16,12 0-120 16,12 0-204-16</inkml:trace>
  <inkml:trace contextRef="#ctx0" brushRef="#br0" timeOffset="41650.4396">1271 6982 1022 0,'0'0'9'0,"0"0"-9"15,0 0 1-15,0 0-1 0,0 0 1 16,0 0-1-16,52 111 5 16,-22-66-3-16,1 1 0 15,-1 3-2-15,0-1 0 16,-5 0 1-16,-7 1 1 16,-3-3-2-16,-9-4 0 15,-3-2-2-15,-3-5 9 16,0-2-1-16,-9-3 11 15,-12-2 1-15,-4-1 34 16,-2-4-35-16,3-2-4 16,0-4-3-16,5-2-6 15,8 0-7-15,2-4 3 0,2-1-149 0,4-4-303 16</inkml:trace>
  <inkml:trace contextRef="#ctx0" brushRef="#br0" timeOffset="42780.5848">2378 7025 407 0,'0'0'714'0,"0"0"-670"16,0 0-38-16,0 0 56 16,0 0 22-16,0 0-57 15,6-41-27-15,15 64-12 16,4 12 12-16,8 11-9 15,-2 2 9-15,-4 4-1 16,1 0-2-16,-8-3-28 16,-1 0-3-16,-4-7-1 0,-6-9 3 15,-3-8 16-15,-3-10-12 16,-3-9 27-16,3-6-2 0,-3 0 3 31,0-7 55-31,0-17-34 0,0-7 4 16,0-5 35-1,0-3-27-15,0-1-9 0,0 0 0 16,3 4-11-16,4 1 8 16,1 6-20-16,-2 6 1 15,1 7-2-15,1 7-64 16,2 9-50-16,5 0-83 16,3 16-98-16</inkml:trace>
  <inkml:trace contextRef="#ctx0" brushRef="#br0" timeOffset="43231.8287">2894 7322 761 0,'0'0'354'0,"0"0"-354"15,0 0 0-15,97-31 0 16,-61 24 27-16,2-2-27 16,-3 1 6-16,-7-2-6 15,-8 0 3-15,-9-1-3 16,-9-1 10-16,-2-3 3 0,-2 1 17 16,-15 0-23-16,-4 1 2 15,-3 5 11-15,-6 2-8 16,0 6 14-16,3 0-26 15,-1 12-7-15,10 8 4 16,3 9-2-16,5 6 5 0,10 4 4 16,0 4-2-16,10-1 15 15,17-9-12-15,7-5-3 16,5-10 11-16,5-5-13 16,5-7 10-16,-2-6 1 15,-2 0-11-15,-6-12-16 0,-3-9-34 16,-9-5-20-16,-5-6-47 31,-7-6-82-31,-6-1-99 16</inkml:trace>
  <inkml:trace contextRef="#ctx0" brushRef="#br0" timeOffset="43485.212">3370 6981 703 0,'0'0'65'16,"0"0"5"-16,0 0 54 15,0 0 21-15,0 0-68 16,0 0-54-16,-3-9-11 0,5 33-12 16,9 8 33-16,3 5 7 15,-1 7-25-15,5 1 20 16,-2 0-9-16,-2 0-3 16,-2-1-8-16,-5-1-13 15,-1-4 2-15,-4-4-4 16,1-4-2-16,0-6-33 15,0-5-72-15,4-7-30 0,2-8-126 16,2-5-284 0</inkml:trace>
  <inkml:trace contextRef="#ctx0" brushRef="#br0" timeOffset="43845.9733">3703 7116 854 0,'0'0'191'16,"0"0"-168"-16,0 0-12 15,0 0 85-15,0 0-50 16,0 0-36-16,-42 1-10 16,33 32 5-16,2 3-5 15,7 2 0-15,0-4 1 0,0-1-4 16,17-5 6-16,0-6-3 15,8-9 1-15,-1-9 3 16,3-4 4-16,-5 0-7 16,-2-12 3-16,-6-8 13 15,-6-3 13-15,-8-3 21 16,0 1-12-16,-3-2-25 16,-18 1 4-16,-4 5-18 15,1 6-10-15,0 9 8 16,6 6-11-16,6 0-82 15,6 12-38-15,6 7-122 16,0-2-78-16</inkml:trace>
  <inkml:trace contextRef="#ctx0" brushRef="#br0" timeOffset="44328.9176">4080 7129 982 0,'0'0'65'0,"0"0"-58"0,0 0 38 31,0 0 32-31,0 0-42 0,0 0-32 0,-60-10-3 32,50 38 0-32,1 4-1 0,6 5 3 15,3 1-3-15,0 0 2 16,3-4 1-16,11-3-2 15,5-7 3-15,3-8-4 0,2-6 1 16,6-6 0 0,0-4-3-16,4 0 9 0,-7-12-6 15,-2-9 3-15,-2-3 0 16,-4-4 4-16,-7 1 20 16,-1-5-7-16,-4 3 19 15,-4 4-13 1,-2 4 12-16,-1 6-17 0,0 6-8 0,0 4 20 15,0 5-25 1,0 0-8-16,0 0-1 16,0 6-29-16,0 13 17 15,0 3 10-15,5 3 3 16,1-2-2-16,0 0 0 0,7-3 2 16,-4-4-3-1,2-2-11-15,-1-7-19 0,-1-2-44 16,-3-5-33-16,-3 0-101 15,0-8-324-15</inkml:trace>
  <inkml:trace contextRef="#ctx0" brushRef="#br0" timeOffset="44487.1103">4226 6957 1008 0,'0'0'0'0,"0"0"-197"16,0 0-35-16,81-2-259 15</inkml:trace>
  <inkml:trace contextRef="#ctx0" brushRef="#br0" timeOffset="44732.4358">4537 6918 821 0,'0'0'295'0,"0"0"-272"16,0 0-15-16,0 0-8 15,0 0 14-15,0 0 17 16,13 112-12-16,-4-65-16 0,2 2 2 16,-1-4 0-1,-4-1-4-15,0-6-1 0,-5-5 0 16,1-6-27-16,-2-4-27 31,0-9-84-31,0-10-91 0,0-4-493 16</inkml:trace>
  <inkml:trace contextRef="#ctx0" brushRef="#br0" timeOffset="44922.8472">4462 7136 1030 0,'0'0'140'0,"0"0"-129"15,0 0-10-15,0 0 5 0,0 0-2 16,91-7-4-16,-52 7-21 16,-2 1-112-16,-4-1-97 15,-6 0-124-15</inkml:trace>
  <inkml:trace contextRef="#ctx0" brushRef="#br0" timeOffset="45534.8385">4732 7093 514 0,'0'0'347'16,"0"0"-226"-16,0 0-76 15,0 0-7-15,0 0-15 16,0 0-20-16,0 31 32 0,1-9-23 16,10-1-10-1,5-3 5-15,1-4-7 0,-1-4 1 16,4-6 1-16,2-4-2 15,-1 0 0-15,0-3-2 16,7-12 4-16,-7-3 1 16,3-3-2-16,-9-1-1 15,-5-2 34-15,-7 5 15 16,-3 0 24-16,0 6-6 16,0 1-37-16,0 5 0 0,0 3-16 15,0 4-12-15,-3 0-2 16,-1 17-17-16,-2 11 7 15,1 7 9-15,2 9-3 16,2 5 2-16,1 8 1 0,0 5 1 31,0 2-1-31,7 5 2 16,11 1 3-16,2-2-4 0,2-2 0 16,3-1-3-16,-1-3 3 15,3-4 0-15,-9-8 4 16,-2-7-3-16,-13-12-1 15,-3-8 1-15,-6-11 0 16,-21-8-2-16,-11-4 1 0,-10 0 0 16,-3-14 7-16,0-8-3 15,2-5-2-15,12-3-2 16,9-1 3-16,13-1 1 16,15-1-1-16,4-2-3 15,27 0 0 1,7-1-2-16,7 0 1 15,-1 3 1-15,-3 6-3 16,-13 4 1-16,-6 4 2 0,-10 6 0 16,-9 3 6-16,-3 3-6 15,0 0 0-15,-9 0-48 16,-13 3-118-16,-3-3-112 16,-2-1-457-16</inkml:trace>
  <inkml:trace contextRef="#ctx0" brushRef="#br0" timeOffset="46151.4245">5502 7225 1066 0,'0'0'78'0,"0"0"-76"16,0 0 10 0,0 0 55-16,0 0-4 0,0 0-42 15,46-3-19-15,2 5 3 16,1 0 4-16,-3 0-3 15,-13-1 19-15,-12-1-21 16,-12 0 1-16,-6 0-5 16,-3 0-6-16,0 0-37 15,0 0-74-15,0 0-174 16,0 0-376-16</inkml:trace>
  <inkml:trace contextRef="#ctx0" brushRef="#br0" timeOffset="46756.6616">6276 6853 940 0,'0'0'216'0,"0"0"-203"16,0 0-8-16,0 0-5 16,0 0 26-16,0 0-26 15,0-6-11-15,2 34 4 16,1 10 7-16,1 8 1 16,2 5 0-16,-1 2 0 0,0 0-1 15,-3-6 0-15,-1-7-3 16,1-7 5-16,-1-6-4 15,1-9 1-15,4-7-54 16,-3-6-29-16,0-5-50 16,-1 0 47-16,-1-9-59 15,-1-10-202-15</inkml:trace>
  <inkml:trace contextRef="#ctx0" brushRef="#br0" timeOffset="47030.4955">5994 6861 911 0,'0'0'134'0,"0"0"-115"0,0 0 6 15,0 0 67-15,0 0-47 16,84-8-38-16,-13 5-6 31,9 2 10-31,0-3 3 0,-5 1-5 16,-14-1 4-16,-18 0-12 15,-15-1 2-15,-16 4-3 16,-10 0-28-16,-2 1-55 16,0 0-121-16,-9 5-59 15</inkml:trace>
  <inkml:trace contextRef="#ctx0" brushRef="#br0" timeOffset="47417.8051">6715 7034 1026 0,'0'0'69'0,"0"0"-17"16,0 0 60-16,0 0-8 15,0 0-45-15,0 0-59 16,3-17-4-16,1 34-21 15,5 6 19-15,0 4 6 16,0 0-1-16,-1 0 4 16,-3-2-3-16,0 0 0 0,-4-7 3 15,1-2-6-15,-2-5 3 16,0-6-51-16,0-3-71 16,0-2-101-16,0-4-381 0</inkml:trace>
  <inkml:trace contextRef="#ctx0" brushRef="#br0" timeOffset="47590.0813">6770 6825 798 0,'0'0'246'0,"0"0"-246"0,0 0-300 15,0 0 198-15,0 0-113 16</inkml:trace>
  <inkml:trace contextRef="#ctx0" brushRef="#br0" timeOffset="48189.6196">6922 6988 793 0,'0'0'101'16,"0"0"-101"-16,0 0 18 15,20 79 33 1,-12-52-10-16,0 1-28 0,-2-3-6 16,3-4-5-16,-2-7-4 15,-2-4-10-15,-4-7-33 16,-1-3 6-16,0 0 37 16,0-10 1-16,0-8 1 15,0-3 0-15,0-3 8 16,5-1 2-16,-1 0 16 15,1 0-1-15,5 2 2 16,-5 2 18-16,2 6 23 16,-1 6-13-16,2 3-24 15,0 5-15-15,3 1-16 0,1 0 0 0,4 16-5 16,-2 6 5-16,2 3-1 16,-2 1 0-16,-3 1-1 31,-6-4-4-31,-2 0-19 0,0-4 3 0,-3-5-14 0,0-6-11 15,0-4 9-15,0-4 7 16,0 0 13-16,0 0 17 31,0-10-5-31,0-6 4 0,0-3-2 0,0-5 4 32,0-1 6-32,0-1 4 15,3-2 18-15,3 4 5 16,1 3-6-16,1 7 40 15,1 5-32-15,1 7-1 0,4 2-12 16,-1 0-20-16,2 18 2 16,2 6 2-16,-3 3 2 15,-5 3 8-15,-1-1-8 16,-1 2 0-16,-5-2-4 16,1-4-2-16,-3-4-2 15,3-6-20-15,0-3-52 16,3-8-92-16,1-4-158 0</inkml:trace>
  <inkml:trace contextRef="#ctx0" brushRef="#br0" timeOffset="48533.8305">7555 7074 872 0,'0'0'48'0,"0"0"-42"16,0 0 84-16,83-50-7 15,-65 32-50-15,-4 0-16 16,-5 1 6-16,-6 0-1 0,-3 1 1 16,0 2-2-1,-9 4-3-15,-12 6-9 0,-3 4-9 16,-5 0 6-16,3 19-5 16,0 11 1-16,7 7 6 15,7 1 13-15,9 0 13 16,3 0 8-16,0-6 3 15,19-5-16-15,4-7-6 16,5-9-15-16,7-6 5 16,3-5 3-16,-2 0-16 15,-2-5-9-15,-5-11-100 16,-11-5-105-16,-10-4-265 16</inkml:trace>
  <inkml:trace contextRef="#ctx0" brushRef="#br0" timeOffset="50358.2175">8607 6715 811 0,'0'0'167'0,"0"0"-93"16,0 0 2-16,0 0 10 15,0 0-15-15,0 0-71 16,0 2-17-16,2 28 14 16,4 9 1-16,2 7 2 15,-3 7 1-15,-1 1 1 16,-2 0-2-16,-2-6-1 15,0-7-34-15,0-13-47 16,0-8-38-16,0-9-54 16,0-10-156-16</inkml:trace>
  <inkml:trace contextRef="#ctx0" brushRef="#br0" timeOffset="50785.2987">8590 6735 242 0,'0'0'759'0,"-3"-88"-723"16,3 52-12-16,5 9 47 16,12 7 22-16,6 6-40 15,10 6-43-15,7 7-10 0,8 1-5 16,7 1 2-16,0 21 3 16,-5 6-1-16,-12 9-5 15,-17 4 0-15,-14 2-32 16,-7 0-7-16,-22-3 6 15,-18-7-19-15,-11-7 30 16,-4-9 0-16,0-9 18 16,5-6 8-16,3-2 2 15,8 0 2-15,12-9 1 16,5-3 10-16,14 4 18 0,5 0 14 16,3 4 3-16,0 1-23 15,11 3-13-15,13 0-4 16,4 12-8-16,9 13 9 15,1 6 5-15,0 5-8 16,0 3 3-16,-4 0-5 16,5 0-4-16,-5-6 0 15,-1-1 0-15,-3-7-20 16,4-7-110-16,-8-8-117 0,-1-9-415 16</inkml:trace>
  <inkml:trace contextRef="#ctx0" brushRef="#br0" timeOffset="51374.1648">9108 6924 1105 0,'0'0'40'16,"0"0"-40"-16,0 0 0 15,0 0 1-15,98-5 2 16,-57 5-1-16,-4 3-2 15,-3-3-5-15,-11 0-56 16,-7 0 23-16,-10-12 24 16,-6-6 6-1,0 2 7-15,-14-1 1 0,-6 0 29 0,-3 3 34 32,1 5-14-32,4 6-20 15,0 3-4-15,3 0-15 16,-1 6-6-16,8 17-1 0,2 7-2 15,6 5 8-15,0 6 1 16,17-4-8-16,16-1 4 0,7-7-4 16,5-10 4-16,7-7 2 15,3-10-8-15,-4-2-9 16,-5-4-23-16,-6-15-5 16,-10-6 12-16,-9-7 0 15,-4-7-4-15,-7-6 21 16,-9 2 7-16,-1-1 1 15,0 1 12-15,0 4 14 16,-7 5 16-16,0 6 14 16,-1 9 13-16,2 6-3 15,3 7-26 1,1 3-8-16,2 3-3 16,0 0-29-16,0 9-5 15,0 16-18-15,0 10 23 16,5 9 0-16,6 4 4 0,2 2-4 15,-1 5 0-15,-3-4-2 16,-3-4 0-16,4-6-88 16,-2-8-28-16,2-8-32 15,5-9-79-15,2-11-229 16</inkml:trace>
  <inkml:trace contextRef="#ctx0" brushRef="#br0" timeOffset="52034.4747">10100 6802 1024 0,'0'0'21'16,"0"0"-11"-16,0 0 72 16,-80-20-13-16,53 24-43 15,3 16-17-15,1 6-9 0,4 7 6 16,7 4-6-16,4 0 3 15,8 1 0-15,0-8 2 16,2-6-2-16,15-6-3 16,5-10-3-16,6-6-17 15,2-2-19-15,3-6-43 16,-6-16 22-16,-8-5 24 16,-4-4 29-16,-9-3 7 15,-6 1 1-15,0 0 17 16,-3 7 31-16,-9 6 13 15,-1 6-4-15,4 8-9 16,4 6-20-16,2 0-15 16,2 6-14-16,1 15-14 15,0 10 14-15,0 1 5 16,18 3 5-16,4-4-9 0,5-6 3 16,0-6 1-16,-1-9-3 15,2-7 2-15,0-3-3 16,-1-2 0-16,0-16 9 15,-1-7-4-15,1-5 1 16,-5-2-3-16,-5-3 0 16,-8-1-1-16,-5 0-3 15,-4 0 3-15,0 2-1 0,-4 5 3 16,-8 6 4 0,3 6 6-16,-1 9-2 0,4 5 11 0,4 3-23 15,-1 0-1 1,3 11-18-1,0 14 7-15,0 11 11 16,0 5 1-16,8 1 0 16,5 3-2-16,-1-1 1 15,1 0-4-15,-2-6-25 16,-1-4-35-16,-2-9-44 16,1-7-48-16,-3-14-116 0</inkml:trace>
  <inkml:trace contextRef="#ctx0" brushRef="#br0" timeOffset="52290.2422">10297 6856 1095 0,'0'0'105'0,"0"0"-97"16,0 0-8-16,0 0 36 16,0 0-11-16,112-13-24 15,-75 8-2-15,1-1-41 16,-1 1-94-16,-3-3-62 16,-6 2-74-16</inkml:trace>
  <inkml:trace contextRef="#ctx0" brushRef="#br0" timeOffset="52511.4949">10670 6750 907 0,'0'0'120'0,"0"0"-74"0,0 0 46 16,0 0-43-16,0 0-38 15,0 0-6-15,27 34 2 16,-15-14 17-16,-2-1-19 0,-1 3-4 15,-2-2-1-15,-4-3 0 16,-3-2-3-16,0-3-63 16,0-7-117-16,-3-5-298 31</inkml:trace>
  <inkml:trace contextRef="#ctx0" brushRef="#br0" timeOffset="52668.5044">10804 6623 882 0,'0'0'0'0,"0"0"-488"0</inkml:trace>
  <inkml:trace contextRef="#ctx0" brushRef="#br0" timeOffset="52999.3465">11013 6739 950 0,'0'0'31'16,"0"0"-25"-16,0 0 5 15,0 0 48-15,-82 63-19 16,74-33-16-16,7 3-15 16,1-1 3-16,0-1 2 15,21 0-14-15,9-11 8 16,6-6-5-16,4-10-2 16,-3-4 7-16,-4-6-3 15,-9-14 38-15,-9-7 35 16,-3 0-25-16,-11-2 1 0,-1 0-18 15,-13-1-20 1,-17 4-16-16,-9 2 1 0,2 5-3 16,1 8-9-16,8 9-116 15,10 2-55-15,12 0-160 16</inkml:trace>
  <inkml:trace contextRef="#ctx0" brushRef="#br0" timeOffset="53482.7902">11150 6792 437 0,'0'0'621'16,"0"0"-606"-16,0 0-15 15,0 0-3-15,0 0 3 0,0 0 5 16,27 57 0-16,-13-31-2 16,-1-4-3-16,-7-2 2 15,-1-2-4-15,-5-5 0 16,0-2 0-16,0-7-2 0,0-4-5 31,0 0 4-31,0 0 1 16,0 0 4-16,0-10-20 15,1-8-43-15,5-1 46 16,0-5 14-16,-3 2 6 0,0 0 8 16,1-3 39-16,2 5-12 15,2 1 25-15,2 4-1 16,-1 3-35-16,0 5-5 15,1 4-4-15,1 3-4 16,1 0-14-16,1 6-8 16,-1 8 5-16,0 5-1 15,-4 6 4-15,-4 0 7 0,-2 4-3 16,-1 0 2-16,-1-1 3 16,0 1-8-16,2-3 5 15,1-7-4-15,0-5-1 16,-2-4 4-16,2-5-5 15,3 0-38-15,3-5-54 16,3 0-153 0,10-6-489-16</inkml:trace>
  <inkml:trace contextRef="#ctx0" brushRef="#br0" timeOffset="53704.3988">11765 6713 1174 0,'0'0'50'0,"0"0"-48"16,0 0-2-16,0 0 17 16,0 0-17-16,0 0-1 15,-6 34-4-15,6-14-82 16,11 1-158-16,0 1-277 15</inkml:trace>
  <inkml:trace contextRef="#ctx0" brushRef="#br0" timeOffset="53813.7436">11796 6996 757 0,'0'0'97'16,"0"0"-89"-16,0 0 16 15,0 0 87-15,0 0-111 0,0 0-88 16,35-23-375-1</inkml:trace>
  <inkml:trace contextRef="#ctx0" brushRef="#br0" timeOffset="54017.0041">12056 6856 919 0,'0'0'112'16,"0"0"-98"-16,100 0 126 15,-55 0-35-15,5 0-19 16,7 0-52-16,-3 0-26 16,-2 0 4-16,-10 0-9 15,-7 0 1-15,-10 0-4 16,-11 0-97-16,-14 0-174 0</inkml:trace>
  <inkml:trace contextRef="#ctx0" brushRef="#br0" timeOffset="57501.0915">2640 9476 1057 0,'0'0'10'0,"0"0"-3"0,-58-98 55 16,28 76 32-1,-1 6-32-15,-8 8-43 0,-4 8-8 16,-2 0-4-16,-4 19-7 16,4 11 2-16,5 11 1 15,6 6-2-15,11 10 5 0,7 4-4 16,13-1-3-16,3-1 5 15,7-10-4-15,23-10 1 16,6-9 2-16,7-11-6 16,5-11-3-16,-2-8-26 31,2 0-2-31,-2-13-2 16,-4-13 3-16,-6-4 18 15,-5-6 0-15,-7-3 6 16,-8-5 8-16,-10-1 1 0,-6 1 2 15,0 3 7-15,0 7 11 16,-9 9 20-16,-4 7 9 16,7 6-5-16,1 10-13 15,2 0-23-15,2 2-8 16,-1 9-12-16,-2 13 2 16,3 11 9-16,1 5 2 15,0 4 0-15,0 0-1 16,10-2 2-16,-1-3-6 15,5-5 5-15,-1-5-1 16,-1-7 0-16,4-5-60 16,5-6-20-16,3-8-55 15,3-1-76-15,1-3-398 16</inkml:trace>
  <inkml:trace contextRef="#ctx0" brushRef="#br0" timeOffset="57908.7035">3182 9438 943 0,'0'0'129'16,"0"0"-114"-16,0 0-9 16,0 0 45-16,0 0-45 15,0 0-2-15,107 0-8 16,-69 0-11-16,-4 2-82 16,-6 0-87-16,-4-2-250 0</inkml:trace>
  <inkml:trace contextRef="#ctx0" brushRef="#br0" timeOffset="58163.5136">3104 9682 762 0,'0'0'150'0,"0"0"-149"15,0 0 45-15,0 0 65 16,97 21-47-16,-59-17-48 0,-1-3-16 16,-4 1 2-16,-5-2-5 15,-4 0-8-15,-3 0-76 16,-8 0-75-16,-4-2-78 16</inkml:trace>
  <inkml:trace contextRef="#ctx0" brushRef="#br0" timeOffset="59132.452">4322 8996 646 0,'0'0'471'0,"0"0"-441"15,0 0-20-15,0 0 46 0,0 0-11 16,0 0-45-16,28-20 0 0,-1 44-2 16,3 5 1-16,-2 5 1 15,-1 4-5-15,-2 4 2 31,-2 0 2-31,-4-2 0 16,-3-2-27-16,-8-8-15 16,1-7 7-16,-6-10-16 15,0-6 12-15,-3-7 35 16,0 0 5-16,0-12 41 16,0-13-19-16,-6-3 18 0,0-3-6 15,-3-2-6-15,0 0-25 0,2 0 16 16,4 0-16-16,1 4-1 15,2 0-2-15,0 3-2 16,3 3-21-16,13 4-65 16,1 7-124-16,2 8-325 15</inkml:trace>
  <inkml:trace contextRef="#ctx0" brushRef="#br0" timeOffset="59368.7643">4816 9128 1091 0,'0'0'62'16,"0"0"-59"-16,88 0-3 15,-44 0 42-15,1 0-27 16,1 0-11-16,-4 0-8 16,-9 0-65-16,-8 0-224 15</inkml:trace>
  <inkml:trace contextRef="#ctx0" brushRef="#br0" timeOffset="59917.1442">5250 8932 1027 0,'0'0'51'0,"0"0"-51"0,0 0-6 15,0 0 6-15,0 0 32 16,0 0-8-16,-11 107-10 16,19-68-8-16,7 1-1 15,0-3 0-15,1-1-1 0,6-6-4 16,-1-4 0-16,3-6 0 16,3-11-1-16,1-7-8 15,-1-2-8-15,6-7-24 16,-5-13 11-16,-5-7 19 15,-2-3 8-15,-11-2 3 16,-3-1 5-16,-7-2 13 16,0-3 38-16,0 1-2 15,-4 0-34-15,-8 2 11 16,3 6 8-16,0 6-7 16,0 8-4-16,6 5 3 15,2 6-6-15,1 4-2 16,0 0-23-16,0 4-11 15,0 20-11-15,6 10 22 0,4 7-1 16,1 3 1-16,-1 3 0 16,-1 0-1-16,-3 0 2 15,-3-2-2-15,0-3-54 16,0-4-26-16,-3-8-10 16,0-9-137-16,0-8-112 15</inkml:trace>
  <inkml:trace contextRef="#ctx0" brushRef="#br0" timeOffset="60383.153">4571 9471 1109 0,'0'0'40'0,"0"0"-32"16,0 0 17-16,0 0 77 15,0 0-71-15,0 0 0 16,-40 30-30-16,74-24 2 16,26 0 12-16,17-3-13 15,20-3-1-15,14 0-1 16,8 0 0-16,8-7-4 15,-2-6 0-15,-4-1-50 16,-14 1 12-16,-22 4-10 16,-21 2 12-16,-23 1-66 15,-25 3-62-15,-16 2-79 16</inkml:trace>
  <inkml:trace contextRef="#ctx0" brushRef="#br0" timeOffset="61200.097">4601 9737 783 0,'0'0'403'0,"0"0"-392"16,0 0-11-16,0 0 0 16,0 0-5-16,0 0 6 15,0 71-1-15,0-35 0 16,0 1 1-16,0-3-1 16,0 2 0-16,0-5 0 15,0-3-3-15,7-2 6 16,-1-5-2-16,3-4-1 0,2-4 3 15,2-4-3-15,-1-4 0 16,1-1 0-16,-1-4 4 16,-1 0-1-16,5 0 1 15,-4 0-1-15,3 0 0 16,-6-6-6-16,4 0-10 16,-2-4-14-16,-2 2-8 15,1 1-40-15,-1-2-8 16,-3 1-39-16,-3 0-111 15</inkml:trace>
  <inkml:trace contextRef="#ctx0" brushRef="#br0" timeOffset="61426.5471">4438 9875 861 0,'0'0'275'0,"0"0"-254"0,0 0-13 15,0 0 19-15,0 0-2 16,91-1-25-16,-45 5 0 16,1 0-34-16,-4-4-147 15,-1 0-334-15</inkml:trace>
  <inkml:trace contextRef="#ctx0" brushRef="#br0" timeOffset="61614.0036">5090 9892 358 0,'0'0'679'0,"0"0"-669"16,118-8-9-16,-64 3-1 0,-6-2-34 16,-2 0-208-16</inkml:trace>
  <inkml:trace contextRef="#ctx0" brushRef="#br0" timeOffset="62059.2603">5650 9738 161 0,'0'0'845'16,"0"0"-826"-16,0 0-12 0,0 0 14 15,0 0 30-15,0 0-26 16,-42 21-20-16,33 0 7 16,3 2-3-16,2 2 1 15,4-2 5-15,0-2-11 16,2-1 7-16,15-4-6 16,7-3-5-16,7-4 7 15,3-7-7-15,4-2-3 16,-2 0-1-16,-1-7-11 15,-11-10 15-15,-3-4 0 16,-7-1 2-16,-7-4 18 16,-6 1 25-16,-1-2 0 0,-1 0-1 15,-20 4-25-15,-3 1-11 32,-6 8-8-32,-1 4-10 0,1 7 7 15,-1 3-69-15,13 0-77 16,0 0-175-16</inkml:trace>
  <inkml:trace contextRef="#ctx0" brushRef="#br0" timeOffset="62663.5001">6706 9154 903 0,'0'0'186'16,"0"0"-161"-16,0 0 29 0,0 0 63 15,0 0-46-15,0 0-36 16,51 0-3-16,-8 0-9 16,8 0-11-16,2-3-12 15,-2 1 5-15,-6 2-10 16,-5 0-81-16,-14 0-83 16,-10 0-136-16,-12 0-476 15</inkml:trace>
  <inkml:trace contextRef="#ctx0" brushRef="#br0" timeOffset="62856.232">6795 9319 800 0,'0'0'108'16,"0"0"-85"-16,0 0 105 16,0 0 18-16,0 0-51 15,96 24-49-15,-51-24-31 16,2 0-15-16,-3 0 0 15,-8 0-40-15,-5-3-106 16,-7-7-146-16,-8 0-591 16</inkml:trace>
  <inkml:trace contextRef="#ctx0" brushRef="#br0" timeOffset="63697.1926">7955 8676 1167 0,'0'0'61'0,"0"0"-60"15,0 0 20 1,0 0 31-16,0 0-36 0,0 0-9 16,67 49-7-1,-37-16 1-15,-3 4 3 0,-4 1-2 16,-5 0-2-16,-6-4 0 16,-1-6-17-16,-3-5-7 15,0-7-11-15,-5-9 15 16,-3-7 16-16,3 0 4 15,-3-5 24-15,0-15-5 16,0-6-11-16,0-3 36 16,0-2-12-16,0-5-17 15,0 3 6-15,0-3-5 16,3 2-8-16,7 1-4 16,-1 6-3-16,2 5-2 0,2 7-29 0,5 7-57 15,0 8-49-15,0 0-166 16,0 14-262-16</inkml:trace>
  <inkml:trace contextRef="#ctx0" brushRef="#br0" timeOffset="63915.891">8375 8772 829 0,'0'0'336'16,"0"0"-336"-16,0 0 1 15,84 6 6-15,-35-3 12 16,6 1-19-16,-1-2-21 16,-3-2-136-16,-10 0-316 15</inkml:trace>
  <inkml:trace contextRef="#ctx0" brushRef="#br0" timeOffset="64447.8824">8845 8612 1017 0,'0'0'53'15,"0"0"-47"-15,0 0 35 16,0 0 27-16,0 0-58 16,0 0-5-16,-21 44 12 0,13-15-6 15,0 4-1-15,8 2-9 16,0 0 6-16,0-2-1 16,0-4-5-16,16-5 5 15,2-5-3-15,8-7-1 16,5-4-4-16,5-8 1 15,3 0-24-15,2-2-1 16,-5-12-4-16,-6-7 25 16,-8 1 4-16,-8-5 1 15,-8-2 1-15,-3-2 8 16,-3 0 5-16,0 1 22 16,0 1-4-16,-3 4 15 15,-3 6 0-15,1 8-6 0,1 3-1 16,2 4-13-1,2 2-16 1,0 0-11-16,0 9-11 16,0 14 3-16,0 6 5 0,0 5 6 15,0 1-5 1,0 2 2-16,0-1 0 0,0-3-1 16,2 0-70-16,-1-4-28 0,-1-2-6 15,0-4-72-15,0-8-135 16</inkml:trace>
  <inkml:trace contextRef="#ctx0" brushRef="#br0" timeOffset="64950.0133">8034 9149 1047 0,'0'0'111'15,"0"0"-111"-15,0 0 16 0,0 0 76 16,0 0-69-1,107-5-17-15,-29 5-4 0,14 0-1 16,16 3 1-16,11 1 2 16,5 2 3-16,4-4-1 15,-5-2-4-15,-12 0-1 16,-14 0-1-16,-13 0-9 16,-23-2-32-16,-16 2-29 15,-17 0-78-15,-23 0-92 16,-5 0-213-16</inkml:trace>
  <inkml:trace contextRef="#ctx0" brushRef="#br0" timeOffset="65441.0849">8711 9389 1194 0,'0'0'44'0,"0"0"-38"16,0 0 9-16,0 0 33 15,0 0-40-15,0 0-8 16,3 49 0-16,0-23-4 16,-3 4 4-16,0 1 0 15,0 0-4-15,0 1 8 16,-3 1-4-16,3-4 0 15,0-3 0-15,0-3 0 16,0-3 2-16,12-2-1 16,9-5 1-16,4-1 1 15,3-5-1-15,-1-2-2 0,-1-5-1 16,-2 0-13 0,-5 0-36-16,-2 0 5 0,-3-9-19 15,-5-3-90-15,-4 2-112 16,-5-5-241-16</inkml:trace>
  <inkml:trace contextRef="#ctx0" brushRef="#br0" timeOffset="65661.5656">8550 9578 1112 0,'0'0'93'16,"0"0"-86"-16,0 0 49 16,0 0 62-16,0 0-90 15,101-20-24-15,-41 16-7 16,4 0 3-16,-3-2-53 16,-9-2-106-16,-16-3-308 15</inkml:trace>
  <inkml:trace contextRef="#ctx0" brushRef="#br0" timeOffset="77830.9307">2402 11556 985 0,'0'0'58'0,"0"0"-46"16,0 0-12-16,0 0 73 15,0 0-6-15,-93-64-57 16,69 64-2-16,-4 5-4 16,-2 16-4-16,-1 7 15 15,7 9-4 1,0 0 2-16,8 5-1 16,2-3-6-16,8-1 2 15,6-6-5-15,0-3-1 16,3-6 2-16,17-3-3 15,5-5 3-15,11-9-1 16,8-6 1-16,1 0-4 0,3-10-29 16,-6-11 3-16,-6-4 9 15,-8-3-8-15,-9-4 24 0,-11-1-2 16,-5-3 6-16,-3 0 11 16,-2 2 6-16,-8 4 15 15,-5 7 12-15,6 7-17 16,0 6 14-16,4 6-23 15,3 4-15-15,2 0-6 0,0 10-13 16,0 15-4-16,0 9 14 31,0 4 3-31,4 0 0 16,5-1 1-16,3-2 3 16,4-4-6-16,-2-4 2 15,2-3-13-15,-2-5-53 16,2-3-43-16,-1-7-65 0,4-8-198 15</inkml:trace>
  <inkml:trace contextRef="#ctx0" brushRef="#br0" timeOffset="78184.0327">2764 11353 1121 0,'0'0'49'16,"0"0"-31"-16,0 0 22 16,0 0 20-16,0 0-60 15,0 0-18-15,0 54 17 16,9-6 1-16,0 6 0 16,3 1 1-16,-3-3 0 0,5-4-1 15,-1-6 0-15,-1-4 2 16,1-7-4-16,-1-5 2 15,0-8 0-15,0-3 0 16,-3-5-8-16,0-4-2 16,0-5 7-16,-2-1-7 15,1 0 7-15,-2-1-17 32,1-10-6-32,1 0-20 15,-2-2-68-15,-2-1-70 0,-1 3-239 16</inkml:trace>
  <inkml:trace contextRef="#ctx0" brushRef="#br0" timeOffset="78447.4241">2655 11593 982 0,'0'0'121'0,"0"0"-111"0,0 0-6 16,0 0 53-16,0 0-45 16,0 0-3-16,133 2-9 15,-76 2 0-15,1-2-24 16,2-2-123-16,-5 0-205 0</inkml:trace>
  <inkml:trace contextRef="#ctx0" brushRef="#br0" timeOffset="78670.5195">3407 11576 873 0,'0'0'201'0,"0"0"-194"0,0 0-6 15,94-4 4-15,-58 4 2 32,0 0-7-32,-3 0-22 15,-8 0-130-15,-10 0-161 0</inkml:trace>
  <inkml:trace contextRef="#ctx0" brushRef="#br0" timeOffset="78865.1514">3394 11780 907 0,'0'0'68'0,"0"0"-48"16,104 1 80-16,-59-1-37 15,1-1-54-15,-4-8-9 0,-2 2-29 16,-10-4-148-16,-15 1-282 16</inkml:trace>
  <inkml:trace contextRef="#ctx0" brushRef="#br0" timeOffset="79903.0024">2788 11911 385 0,'0'0'309'0,"0"0"-281"15,0 0 72-15,0 0 60 16,0 0-56-16,0 0-39 31,29 0-43-31,-21-8 10 16,1-1-5-16,-3-2-12 15,-1-3 3-15,2-2-11 16,-4-4 1-16,0-1 1 16,3-2-9-16,-3-4 1 15,2-3-1-15,-2-5 2 16,-2 0 1-16,-1-7-2 16,0 1 9-16,0-1 13 15,-4-2-10-15,-10 4 24 0,1 5-8 16,-4 3-4-16,1 7 11 0,4 7-14 15,4 6 10-15,1 6 1 16,4 3-24-16,3 3 2 0,0 0-11 16,0 0-15-16,0 17-4 15,0 13 9-15,0 11 10 16,9 10 2-16,-3 4-1 16,3 1-1-16,4 0 0 15,1-6 0-15,1-6 0 16,7-4 0-16,2-11 0 31,4-5 2-31,2-8-2 0,0-7-5 16,-3-6-20-1,-6-3-15-15,-2 0-30 0,-8 0-39 16,-3-6-40-16,-5-8-148 16,-3 2-457-16</inkml:trace>
  <inkml:trace contextRef="#ctx0" brushRef="#br0" timeOffset="80396.1822">2743 11646 778 0,'0'0'74'0,"0"0"-73"16,0 0 27-16,0 0 49 16,0 0-67-16,0 0-10 15,93-12-16-15,-77 12-101 0,1 0-251 16</inkml:trace>
  <inkml:trace contextRef="#ctx0" brushRef="#br0" timeOffset="81378.8119">4129 11407 1066 0,'0'0'70'0,"0"0"-50"16,0 0 68-16,0 0 12 15,0 0-65-15,0 0-35 16,2-29-3-16,17 48 0 16,8 8-4-16,1 8 8 15,1 6-1-15,1 5 0 16,0-2-8-16,-2-2-13 15,0-7-35-15,-7-6 13 16,-2-7 8-16,-7-8 11 16,-6-9 11-16,-3-5 12 15,-3 0 1-15,0-4 32 16,0-14-11-16,0-8-3 16,0-1 24-16,0-7-32 15,0-4 22-15,0 1-22 16,0-2-9-16,0 1 9 15,0 7-10-15,0 6 2 16,0 6-5-16,0 10-27 0,9 7-34 16,6 2-45-16,6 0-150 15,2 13-222-15</inkml:trace>
  <inkml:trace contextRef="#ctx0" brushRef="#br0" timeOffset="81595.2401">4671 11548 1066 0,'0'0'51'0,"0"0"-37"15,0 0 13-15,125 0 39 16,-72 0-56-16,2 0-10 15,-5-2-7-15,-5-5-103 16,-6-4-174 0</inkml:trace>
  <inkml:trace contextRef="#ctx0" brushRef="#br0" timeOffset="82106.4917">5144 11332 978 0,'0'0'124'16,"0"0"-97"-16,0 0-3 15,0 0 29-15,0 0-33 0,0 0-16 16,0 66 7-16,0-25-4 16,6-1-5-16,7 0 7 15,2-3-9-15,6-8 0 16,6-5 7-16,4-7-6 15,5-7 1-15,3-7-2 16,1-3-15-16,2-2-6 16,-5-15-19-16,-4-7 15 15,0-5 21-15,-6-7-2 16,-7-3 6-16,-6-3 0 16,-8-1 2-16,-4 1 8 0,-2 3 5 15,-2 3 10-15,-13 5 24 16,-6 7-13-16,-1 8 6 15,2 11-17-15,1 5-24 16,5 0-2-16,4 18-3 16,7 12 4-16,3 8-1 15,0 1 5-15,13 4-4 16,7-1 0-16,4-2 2 16,1-5-2-16,0-6 0 0,1-4 0 15,-5-6 0-15,4-6 2 16,-4-5-4-16,-1-1-47 15,-3-4-72-15,-6-3-115 16,-4 0-390-16</inkml:trace>
  <inkml:trace contextRef="#ctx0" brushRef="#br0" timeOffset="83229.2144">2521 12972 1147 0,'0'0'52'0,"0"0"-49"16,0 0 67-16,0 0 41 15,0 0-61-15,0 0-50 16,6-1-21-16,12 21 19 16,1 9 1-16,4 4-3 15,-1 3-2-15,-4-3 6 0,6 4-6 16,-5-2 3-16,2-1-22 16,0-4-8-16,-2-4-10 15,-2-5-13-15,-1-8 23 16,-5-4 13-16,-7-9 20 15,-1 0-4-15,-1 0 9 16,-1-6 14-16,3-12-2 16,-2-8 10-16,-2-3 11 0,0-1-16 15,0-7 9-15,0-1 8 16,0-3-20-16,0 1 0 16,0 4 8-16,-7 3-22 15,4 8 3-15,3 4-7 16,0 13-2-16,0 5-12 15,3 3-96-15,16 0-54 16,5 11-131-16,1 4-407 0</inkml:trace>
  <inkml:trace contextRef="#ctx0" brushRef="#br0" timeOffset="83462.6215">3219 13010 1279 0,'0'0'39'16,"0"0"-39"-16,0 0 0 16,125-6 69-16,-65 5-53 15,3 1-14-15,-1 0-2 16,-9 0-45-16,-12 0-107 15,-18 0-166-15</inkml:trace>
  <inkml:trace contextRef="#ctx0" brushRef="#br0" timeOffset="83619.1627">3346 13169 840 0,'0'0'44'15,"0"0"-11"-15,0 0 67 16,0 0 44-16,0 0-76 15,117 22-59-15,-65-22-2 16,1 0-7-16,1-7-145 16,-5-9-378-16</inkml:trace>
  <inkml:trace contextRef="#ctx0" brushRef="#br0" timeOffset="84495.5809">4269 13185 1169 0,'0'0'34'0,"0"0"-34"15,0 0 25-15,97-52 38 16,-68 33-47-16,-8-4-11 16,0 0 0-16,-5-5-3 0,-7-2-1 15,-3-3-1-15,-3-1 0 16,-3 2 9-16,0 2-7 15,-9 4 16-15,-2 4 28 32,-3 5-25-32,3 7 12 0,-2 6-16 0,7 2-11 15,0 2-1-15,0 3-5 16,-3 18 0-16,3 8-6 16,3 9 10-16,3 4-4 15,0 2 0-15,0-2 3 16,13-3-3-16,8-4 0 15,3-6 2-15,3-5-3 16,4-8 4-16,2-6-6 0,3-7-13 16,3-3-53-16,1-1 16 15,-9-15-2-15,-4-6 5 16,-3-5 27-16,-6-4 7 16,-9-6 16-16,0-1 0 15,-9-1 5-15,0 1 4 16,0 3 1-16,-4 8 23 15,-4 8 27-15,-1 7-15 16,4 6 1-16,2 4-4 16,2 2-30-16,-3 0-10 0,-1 10-2 15,1 13 0 1,2 6 15-16,2 6-13 0,0 5 5 16,0 0-5-16,3-2 1 15,6-1 2-15,3-5-4 16,3-4 0-16,3-6-1 15,1-3-34-15,7-6-76 16,2-7-45-16,-1-6-149 16</inkml:trace>
  <inkml:trace contextRef="#ctx0" brushRef="#br0" timeOffset="84747.7187">5114 12996 1101 0,'0'0'73'0,"0"0"-67"16,94 7-4-16,-52-7 66 15,4 0 0-15,-1 0-51 0,4-9-8 16,-4-1-9-16,-5-3-5 16,-6 0-12-16,-7 0-76 15,-15 2-70-15,-12-1-151 16</inkml:trace>
  <inkml:trace contextRef="#ctx0" brushRef="#br0" timeOffset="84969.9619">5263 12834 1188 0,'0'0'109'16,"0"0"-107"-16,0 0 55 0,0 0 32 16,0 0-73-16,0 0 22 15,39 74-21-15,-20-41-5 16,-4 4-12-16,0 1-2 15,-6-1-1-15,-3-1-75 16,-1-6-138-16,-1-9-222 16</inkml:trace>
  <inkml:trace contextRef="#ctx0" brushRef="#br0" timeOffset="85794.8101">6085 12906 1100 0,'0'0'37'16,"0"0"-13"-16,0 0 29 15,0 0 40-15,-113-73-46 16,67 73-36-16,2 0 0 16,7 14-6-16,9 10 18 15,10 7-1-15,13 4-17 16,5 1 8-16,0 0-13 15,15-4 5-15,8-7-1 0,2-8-4 16,5-7 3 0,1-8-3-16,2-2-1 0,0-4-18 15,1-15-26-15,-5-5 6 16,-9-4 35-16,-9-2 0 16,-4 1 4-16,-4 4 2 15,-3 5 4-15,0 7-3 16,0 7 19-16,0 6-7 0,0 0-15 15,-3 13-11-15,-1 11 11 16,4 7 13-16,0 4-12 16,7-1 12-16,14-3-10 15,6-6-1-15,6-5 8 16,5-5-7-16,7-10 6 16,4-5-9-16,1 0-1 15,-1-8-33-15,-1-12 10 16,-7-9 19-16,-5-7 3 0,-6-8 4 15,-8-6 3-15,-11-9 27 16,-5-1-21-16,-6 1 12 16,-3 1-14-16,-16 7-2 15,-7 11 23-15,2 14-28 16,-1 12 7-16,6 12-7 16,4 2-2-16,0 23-5 15,4 16 0-15,8 12 5 16,3 7 6-16,0 1-2 15,14-2-1-15,7-7 1 16,-2-3 0-16,-4-8-5 0,4-6 1 16,-5-8-4-1,2-9 0 1,2-8-33-16,3-6-64 16,1-2-69-16,-5-6-219 15</inkml:trace>
  <inkml:trace contextRef="#ctx0" brushRef="#br0" timeOffset="86008.4436">6300 12869 244 0,'0'0'953'16,"0"0"-876"-16,0 0-74 15,120-16 78-15,-59 10 35 16,4 0-84-16,-2 2-10 0,-8 1-3 15,-6 2-19-15,-10 1 0 16,-12 0-39-16,-11 0-76 16,-16 0-88-16,-1 0-371 15</inkml:trace>
  <inkml:trace contextRef="#ctx0" brushRef="#br0" timeOffset="88475.6917">8358 12802 742 0,'0'0'272'16,"0"0"-261"-16,0 0-5 16,0 0 81-16,0 0 0 15,0 0-44-15,0 0-43 16,55-12 8-16,1 12-10 0,18 0 2 16,15 0 0-16,20 0 0 15,15 0 0-15,10 0 0 16,11 0 0-16,7-1 2 15,-2-5 0-15,-6-1-2 16,-7 0 0-16,-10-3 0 16,-8 0 3-16,-10 0-3 15,-9 0 11-15,-19 0 4 16,-20 3 8-16,-20 2-16 16,-18 0-1-16,-11 1-4 15,-8 3 1-15,-4 0-6 16,0 1-10-16,0 0-62 15,0 0-55-15,0 2-41 0,0 3-109 16</inkml:trace>
  <inkml:trace contextRef="#ctx0" brushRef="#br0" timeOffset="88916.9255">10749 12536 1106 0,'0'0'77'0,"0"0"-58"16,0 0 64-16,0 0 42 15,0 0-58-15,0 0-64 16,0-24-3-16,0 48-8 15,0 10 3-15,3 3 8 16,2 2-6-16,-4 1 3 16,-1-4-5-16,0 0-5 15,0-4-112-15,0-4-22 16,0-5-109-16,0-9-260 0</inkml:trace>
  <inkml:trace contextRef="#ctx0" brushRef="#br0" timeOffset="89410.4267">10813 12339 794 0,'0'0'33'0,"0"0"21"0,-85-17 32 15,45 17 4-15,-5 0-36 16,-4 10-25-16,1 8 5 31,5 7-8-31,2 3 4 16,3 6 4-16,5 6-2 16,0 10 22-16,5 9-22 15,5 2-2-15,9 3 7 16,12-3-27-16,2-4 9 15,21 0 8-15,15-3-27 0,11-8 9 16,9-6-9-16,12-13 2 16,11-7-6-16,9-12-18 15,3-8-18-15,-4 0-18 16,-9-19 17-16,-7-7 41 16,-7-10 0-16,-10-3 0 15,-6-6 16-15,-14-6 19 16,-10-5 16-16,-14-2-27 15,-10-6-13-15,-6 0 9 16,-28 7-14-16,-15 10-6 16,-12 11 2-16,-14 11-2 15,-4 14-5-15,-5 11 1 16,-4 1-136-16,0 22-81 0,0 8-407 16</inkml:trace>
  <inkml:trace contextRef="#ctx0" brushRef="#br1" timeOffset="93543.5856">2014 12597 854 0,'0'0'75'0,"0"0"-20"16,0 0 30-16,0 0 8 16,0 0-75-16,0 0-18 0,-5 25 8 15,7 12 19-15,8 11 1 16,4 9-11-16,0 13 16 16,0 12-4-16,-2 14-8 15,3 6 1-15,-6-2-20 16,-3-3 3-16,4-7-5 15,-4-8 3-15,0-12-5 16,2-9 2-16,-4-10-2 16,0-12-40-16,-4-12-40 15,0-11 10-15,0-11-50 16,0-5-74-16,0-4-120 31</inkml:trace>
  <inkml:trace contextRef="#ctx0" brushRef="#br1" timeOffset="95180.0924">1862 12660 765 0,'0'0'0'0,"0"0"-36"15,0 0 25-15,83-1 11 16,-47-2 3-16,7 1-3 16,-1 0 0-16,-3-1 0 0,2-1 3 15,-5 0 0-15,-1 2 7 16,-4-2 14-16,0 2-8 16,-1 0-14-16,0 0 5 15,0 0-7-15,1 0 2 16,2-1-1-16,1-1-1 15,2-3 4-15,0 2-1 16,1-4-3-16,2 1 25 16,-3 0-13-16,0 1 16 15,-5-1-3-15,2 3-15 16,1 0-9-16,3 1 12 16,-1-2-12-16,0 3 0 0,1-1-1 15,1 1 0-15,-1-2 3 16,-3 2-1-16,-1-2-1 0,1 1-1 15,1 1 2-15,-1-1-3 16,0-1 1-16,6 0 0 16,1 3 10-16,1-3-8 15,4 4-1-15,0-2 2 0,2 1-1 16,-3-3-4-16,-2 1 2 16,-6-2 0-16,-7 2 5 15,0-1 0-15,-5 1 1 16,1 1 3-16,4-1-7 15,1 2 3-15,9 0-5 16,2 2 2-16,4-3 1 16,0 3-3-16,0 0 2 15,-4 0 7-15,-1 0-7 16,0-1 6-16,-2-1-8 16,3-1 0-16,1 1 3 15,2-1-2-15,1 0 4 16,5 1-4-16,3-3 3 0,-5 1-4 15,-3 3 9-15,0-2-8 16,-2 3 4-16,2-2-3 16,3 1-1-16,2 1 0 15,-2 0 1-15,3-1-4 16,0-1 2-16,-2 1 0 16,5-2 2-16,3 0 2 15,-1 0-3-15,4 0 6 16,0 0-7-16,2 2 2 31,-4-3-2-31,-2 4 4 0,-3-2-4 16,0-2 0-16,1 2 4 15,-2-4-4-15,0 1 2 16,-1 1-2-16,-3-2 0 16,-1 3 1-16,3 0-2 0,1 1 1 15,3 1 0-15,5 0 10 16,1-3-1-16,2 2 14 15,1 0 3-15,9-2-14 16,0 1 3-16,7 0-7 0,-2 2-3 16,0 0 3-16,-2-3-6 15,-3 2-2-15,-3-2 5 16,3-2-2-16,-7 0 7 16,-2 1-4-16,-4 0 5 15,-4 0 15-15,-2 0-14 16,-5 0 11-16,-7-1-16 15,-11 2-1-15,-7 0-1 16,-9-1-5-16,-2 3 1 16,1 0-1-16,4 1-2 15,-2 1-42-15,-1 0 2 0,-4 0-30 16,-7 5-25-16,-4 4-119 16,0-1-226-16</inkml:trace>
  <inkml:trace contextRef="#ctx0" brushRef="#br1" timeOffset="96112.8146">7413 12310 880 0,'0'0'69'0,"0"0"-49"16,0 0 50-16,0 0 57 16,0 0-79-16,0 0-43 15,-16-2-5-15,16 20 7 16,0 8-4-16,0 5 8 16,0 4-7-16,0 5 3 15,0 7-3-15,0 9-3 16,0 6 6-16,0 4-5 15,6 0 0-15,4-2 9 16,-1 3-9-16,3 0 2 0,-2 0-4 16,-4-4 4-16,-4-2-3 15,-2-4-1-15,0-4 0 16,0 0 3-16,-2-4-3 16,-4-2 0-16,2-3-1 15,1-2 1-15,3-4 0 16,0-4 1-16,0-6-1 15,6-6 1-15,0-3 2 16,0-5-3-16,-3-7 0 0,0-6-34 16,-3-1-81-16,0-5-192 15</inkml:trace>
  <inkml:trace contextRef="#ctx0" brushRef="#br1" timeOffset="99022.4561">2154 13643 266 0,'0'0'299'0,"0"0"-233"0,0 0 9 15,0 0 12-15,0 0-56 16,0 0 34-16,-6-13-34 16,6 13 11-16,0 0 13 15,0 0-37-15,0 0-6 16,0 0-12-16,0 0-1 16,0 4-6-16,0 11 6 15,0 7 0-15,3 1 1 16,0 7 0-16,3-1 3 15,0 4-3-15,3-3-1 16,-3 2 1-16,1-3 0 0,1-4 2 16,-5-3-6-16,4-3 5 15,-7-4-1-15,0-3 0 16,0-2 5-16,0-3-9 16,0-3 4-16,0-4 0 15,0 3 3-15,0-3-3 16,0 0 1-16,0 0 1 15,0 0 1-15,0 0-3 16,0 0 0-16,0 0-1 16,0 0 1-16,0 0 0 15,0 0 1-15,0 0 4 0,0 0-4 16,0 0 2 0,6 0-3-16,2 0 0 15,4 0 0-15,1 0 0 16,2 0 0-16,-3 0-1 15,-2 0 2-15,-2 0-1 16,5 0 0-16,1 0 0 16,2 0-1-16,9 0 1 0,-2 0 0 15,8 0 0-15,2-3 0 16,0 3-3-16,4-2 2 16,-1 0-7-16,0-1 7 15,1-1 0-15,-1-1 1 0,7 1 0 16,0-1-2-16,3 0 1 15,2 2 1-15,0-2 0 16,3 0-4-16,-5 3 4 16,-1 0 0-16,-2-1 0 0,-4 2 0 15,-2 1-1-15,1-1 1 16,3 1 0-16,-5 0-2 16,3 0 4-16,-2 0-2 15,2 0 0-15,-2 0 0 16,-1-2 0-16,3 1 0 15,1-2 0-15,0 0-3 0,1 0 5 32,3 0-2-32,0 1 0 15,3-1 2-15,0-1-4 16,5 1 2-16,0-1 0 16,-1-2 0-16,1 1 1 15,0-1 3-15,-1 1 13 0,-5 2-6 16,-1-3-7-16,6 3 4 15,1-2-7-15,3 1 5 16,5 0-4-16,-2 0-1 0,0-1 13 16,-6 0-12-16,-4 2 9 15,1 0 3-15,2 1-9 16,-2 0 3-16,5-2-6 16,-2-1 3-16,1 1-1 0,0 0-1 15,-1 0 4-15,-2 0-2 16,0 0 3-16,-2-2 7 31,-3 3-14-31,0 1 4 16,2 0-3-16,1 2 2 15,0 0-4-15,2-2 0 0,0 2 3 16,5-2-4-16,2 1 1 16,-4 0 0-16,-3-5 1 15,-3 2 2-15,-5 0-6 16,-6 0 3-16,1-1 0 0,-1 3-4 15,3-3 6-15,3 3-2 16,2-2 0-16,-2 0 3 16,3 2-5-16,-2-2 2 15,-2 0 0-15,-3-1-1 16,-2 2 1-16,-6-1 0 16,-2-1 0-16,-4 4 3 15,5-4-5-15,-1 3 2 0,6-3 0 16,3 2 0-16,-1 0 0 15,0 0 0-15,-3 0 0 16,-3 0 0-16,-5 0 0 16,-1 1 0-16,0 0 0 15,0 1-1-15,4-2 2 16,2 0 1-16,4 0-2 16,2-1 0-16,0 2-2 15,1-3 2-15,-4 3 0 16,-5-3-2-16,-5 3 4 15,-7-2-2-15,-4 3 0 16,0-2-2-16,-2 1 2 16,1 2 0-16,7-2-1 0,-3 0-1 15,4 0 2-15,2 2 0 16,0-1 0-16,1 1 5 16,-3 0-10-16,-3 0 5 15,-6 0 0-15,-3 0-3 16,1-1-6-16,-2-3-2 31,4 2 9-31,1-1-5 0,2 0 6 16,2 1-5-16,0 2 6 15,-2 0-4-15,-2 0 7 0,-5 0-3 16,-3 0 0-16,1 0 4 16,-4 0 0-16,3 0 9 15,2 0-9-15,2 0 3 16,5 0-4-16,0 0 4 0,2 0 5 15,-3-1 11-15,-3 1 7 16,-4-2 9-16,-1 2-12 16,-3 0-4-16,0 0-23 15,-1 0-1-15,-18 0-89 16,-6 0-236-16</inkml:trace>
  <inkml:trace contextRef="#ctx0" brushRef="#br2" timeOffset="120408.6672">2590 7907 416 0,'0'0'756'0,"0"0"-740"15,0 0-11-15,0 0 17 16,0 0 47-16,0 0-33 16,77-61-27-16,-54 61-8 15,2 0-2-15,2 11-2 16,1 4-2-16,-1 1 3 16,1-1 2-16,-8 0 0 15,-1-4 0-15,-5-2-12 0,-1-4 2 16,-1-5 0-16,4 0 10 15,1 0 1-15,2-13-1 16,2 1 5-16,-3-1-1 16,4 1-2-16,-1 5 4 15,2 2-6-15,2 2 6 0,8 3-10 16,3 0 4-16,4 0 0 16,0 1-1-16,-4 6-2 0,-3 2 2 15,-2-4-1-15,-7 0 2 16,-2-5-3-16,-5 0 3 15,-1 0 0-15,-2-2 1 32,2-8 1-32,-4-2 4 0,6 0 2 0,-3 3 5 15,1 0 4-15,2 4-14 32,0 2 1-32,4 3-4 0,-2 0-1 0,1 0-1 15,-1 1 1-15,0 9 0 0,5-1-2 31,5-1 3-31,3-2 0 16,6-2-2-16,2-4 5 0,3 0-6 16,0 0 3-16,-3-4 0 15,-1-5 3-15,0-2 4 16,-4 1-7-16,3-1 0 0,0 4 0 16,1 2 0-1,-1 0 1-15,1 4-1 0,-1-1 0 16,1 2 0-16,-1 0 0 15,-5 0 0-15,-2 0 2 32,-7 0-2-32,0 0 0 15,-5 0 0-15,2-3-2 0,-3-1-12 16,3-2-71-16,1-3-104 16,1-2-306-16</inkml:trace>
  <inkml:trace contextRef="#ctx0" brushRef="#br2" timeOffset="121404.9321">6169 7714 828 0,'0'0'52'16,"0"0"-25"-16,0 0 43 16,0 0-13-16,0 0-23 15,0 0-19-15,97 8 8 16,-72 0-16-16,2-2-4 0,-2 2 2 15,-1-3 1-15,-3-4-5 16,0-1-1-16,1 0 5 16,2 0 0-16,2-7 0 15,1-5-4-15,2-1 17 16,0 1-6-16,-1-1 1 16,2 3-1-16,-2 2-7 15,2 4 1-15,1 2-6 16,1 2 0-16,-1 0-3 15,0 0 4-15,-1 0-1 16,0 5 0-16,-3-1 2 16,-2-4-3-16,-2 0 1 0,-1 0 0 15,2-4 0-15,-5-9 3 16,2 1 1-16,-3-2 35 16,3 1-12-16,1 2-17 15,1 3-10-15,3 4 0 16,4 4-3-16,2 0 4 15,2 0-1-15,5 3 0 16,-2 5-10-16,0-1 10 16,-7 0-7-16,-4-3 6 0,-4-3-3 15,-3-1 8-15,-2 0-3 16,1 0 1-16,0-10 3 16,4-1-5-16,5 2 1 15,1-2-1-15,5 3 2 16,4 2 1-16,1 2-2 15,3 3-1-15,1 1 1 16,-1 0-4-16,-1 0-1 16,-6 3 4-16,-4 5-3 15,-5 2-85-15,-5-1-76 16,-4-4-126 0</inkml:trace>
  <inkml:trace contextRef="#ctx0" brushRef="#br2" timeOffset="122353.6791">8941 7622 838 0,'0'0'0'15,"0"0"-36"-15,109 22 34 0,-75-17 2 16,-1-1-4-16,0-4 0 16,-2 0 4-16,-3-4 2 15,-2-10 1-15,-3-3 50 16,-1-1 47-16,-2-2 7 16,1 3-26-16,3 3-42 15,0 0-16-15,6 7-12 16,0 3-10-16,4 4 0 15,2 0-1-15,-1 0 0 16,0 8-5-16,-4 2 5 16,-3-3 0-16,-2-1-1 15,-2-5 5-15,0-1-5 0,-4 0 2 16,0-9-1-16,1-6 16 16,-5 0 19-16,4-1 14 15,-1 1-20-15,9 7-28 16,5 0 1-16,6 5-2 15,3 3-3-15,1 0 0 16,-3 0 0-16,-1 9 0 16,-3-1-2-16,-5-1-23 15,2-1 18 1,-2-2 0-16,1-2 7 16,-1-2 1-16,2 0 3 15,1 0-1-15,-1-4 4 0,4-3-2 16,2 3-1-16,1 0-1 15,4 1 0-15,3 0-2 16,0-1 5-16,3-1 1 16,-2-1 0-16,0 0 3 0,-6-2 23 15,-6 0-3-15,-5-1 2 16,-6-1 34-16,-4 1-27 16,-6 0 5-16,-3 0 0 15,-5 4-26-15,-1 0-3 16,-4 4-12-16,1 1-8 0,1 0-51 15,-4 0-118-15,0 2-77 16,0 2-191-16</inkml:trace>
  <inkml:trace contextRef="#ctx0" brushRef="#br2" timeOffset="130769.9224">765 15869 778 0,'0'0'200'0,"0"0"-176"16,0 0-6-16,0 0 60 15,0 0 12-15,0 0-40 16,0 0-30-16,36-65-19 0,-14 59 4 15,3 2-5-15,-5 4 0 16,1 0-3-16,-9 0 3 16,1 4 0-16,-2 12-3 15,-8 7-4-15,-3 3 4 16,0 5-7-16,-11 2-32 16,-7-2 11-16,-7-3-9 15,2-4 4-15,-5-7 36 16,1-4-16-16,-1-7 9 31,4-6-2-31,2 0 9 0,10-3 2 0,3-11 5 16,4 0 13-16,5-3 22 0,0 4-7 15,0 1-8-15,0 1-1 32,9 7-10-32,5 1 4 15,5 3-20-15,-1 0 4 16,0 3-4-16,1 8-1 15,-2 1 1-15,2 5 0 0,-2 0-1 16,2-2-3-16,2 1 4 16,0-6-20-16,7-1-39 15,-1-3-78-15,1-6-62 16,-1 0-248-16</inkml:trace>
  <inkml:trace contextRef="#ctx0" brushRef="#br2" timeOffset="131082.7338">1016 15645 1065 0,'0'0'18'0,"0"0"-17"15,0 0-1-15,0 0-15 16,0 0 14-16,0 0 1 15,103 78 0-15,-60-43 5 16,-1 3-5-16,-8 1 2 16,-9 3-2-16,-7 1 3 0,-15 5-3 15,-3-1 0-15,-16-3 1 16,-17-4 5-16,-6-9-3 16,-4-5 18-16,0-2 10 15,-1-6-25-15,4-3 4 16,9-2-10-16,11-3-10 15,13-6-135-15,7-4-406 16</inkml:trace>
  <inkml:trace contextRef="#ctx0" brushRef="#br2" timeOffset="131825.9263">2081 15564 1059 0,'0'0'70'0,"0"0"-43"16,0 0-20-16,0 0 77 15,0 0 2-15,0 0-83 31,-12-15-3-31,12 43-6 0,0 8 6 16,0 7 16-16,0 3-16 16,8 1 1-16,-3 2-2 15,-2 1 4-15,2 1-1 16,-2-3-2-16,0-2 4 16,1-5-9-16,1-10-28 15,-2-7-53-15,1-9-33 16,-4-10-90-16,0-5-73 15</inkml:trace>
  <inkml:trace contextRef="#ctx0" brushRef="#br2" timeOffset="132113.5948">2027 15579 742 0,'0'0'184'16,"0"0"-108"-16,30-92-47 15,-3 73 19-15,1 6 40 16,11 8-58-16,6 5-27 16,10 2 3-16,3 17-4 15,-6 8-2-15,-7 8 0 16,-12 2-2-16,-14 4 1 16,-17-2-2-16,-2-2-4 0,-33-6 6 15,-13-8 0-15,-8-6 1 16,-6-10 3-16,5-6-2 15,6-1 7-15,16 0-6 16,5 0-2-16,16-5 0 16,12-1-75-16,0-1-222 15</inkml:trace>
  <inkml:trace contextRef="#ctx0" brushRef="#br2" timeOffset="132824.8523">2764 15777 1021 0,'0'0'92'0,"0"0"-59"16,0 0 3-16,0 0 28 15,0 0-11-15,0 0-36 16,-107-46-15-16,74 56 8 0,3 10-9 16,5 3 8-1,10 4-9-15,10 5 5 0,5-3-2 16,5 1-2-16,20-3 1 0,14-9-1 15,3-7 5 1,10-7-6-16,-6-4 0 0,-9-3 2 16,-10-13 7-16,-16-3-5 15,-11-3 15-15,0-3-3 16,-21 3-16-16,-15 1 0 16,-6 5-9-16,-2 4-3 15,8 8-19-15,9 4-56 16,18 0-94-16,9 0-208 15</inkml:trace>
  <inkml:trace contextRef="#ctx0" brushRef="#br2" timeOffset="133364.6727">3192 15716 827 0,'0'0'185'0,"0"0"-185"31,-88-12 0-31,52 12 5 16,-2 0 35-16,2 0-13 0,12 10-23 15,11 3-2-15,10-1 4 16,3 3-1-16,9-1-2 15,19-1-3-15,8 2 0 16,8-1 3-16,-2-3 3 16,-3 2-6-16,-6-2 0 15,-8-1 1-15,-13-2-2 16,-9 1-1-16,-3-4 2 16,-16 1 19-16,-20-2 16 0,-9 1-1 15,-7-4-6-15,3-1-21 16,10 0 21-16,15 0-28 15,14 0 4-15,10 0-9 16,0 0-48-16,25 0-169 16,12-6-433-16</inkml:trace>
  <inkml:trace contextRef="#ctx0" brushRef="#br2" timeOffset="133589.7056">3361 15780 587 0,'0'0'460'16,"0"0"-447"-16,0 0-13 15,0 0 0-15,0 0 62 16,0 0-16-16,12 49-33 16,-5-31-7-16,2-2-5 0,-1 1 4 15,2-3-6 1,-4-2 1-16,-1-2-25 0,-5-8-136 31,0-2-292-31</inkml:trace>
  <inkml:trace contextRef="#ctx0" brushRef="#br2" timeOffset="133732.632">3219 15570 746 0,'0'0'0'0</inkml:trace>
  <inkml:trace contextRef="#ctx0" brushRef="#br2" timeOffset="134004.2593">3524 15501 1118 0,'0'0'65'15,"0"0"-65"-15,0 0 16 16,0 0 4-16,0 0 4 16,0 0-2-16,56 100-21 15,-41-64 5-15,-1 4-6 16,-3-2 0-16,-5-1 5 15,-1-5-3-15,-2-5-1 0,0-3-1 16,0-4-2-16,3-4-32 16,1-3-29-16,-1-4-84 0,2-4-100 15</inkml:trace>
  <inkml:trace contextRef="#ctx0" brushRef="#br2" timeOffset="134410.2795">3571 15698 1048 0,'0'0'74'0,"0"0"-70"16,0 0-3-16,0 0 5 0,102-5-3 15,-62 10-6-15,-3 2-63 16,-2-1-47-16,-7-3-41 15,-1-3-70-15,-9 0-10 16,-5 0 117-16,-4-5 104 16,-6-2 13-16,-3-5 233 15,0 1-16-15,0 0-60 16,0 2-48-16,0 5 5 16,0 1-13-16,0 1-35 15,0 2-17-15,0 0-49 16,0 5-6-16,2 10 6 15,4 3 12-15,2 5 22 16,0 1-20-16,1-1-4 16,3-4-2-16,-5 0-5 15,1-5-2-15,-2 0-1 0,0-4-79 16,-2-7-120-16,-4-3-378 16</inkml:trace>
  <inkml:trace contextRef="#ctx0" brushRef="#br2" timeOffset="134568.8133">3910 15493 1087 0,'0'0'0'15,"0"0"-117"-15,0 0-182 16,85 26-19-16</inkml:trace>
  <inkml:trace contextRef="#ctx0" brushRef="#br2" timeOffset="134904.1648">4305 15674 472 0,'0'0'621'15,"0"0"-589"-15,0 0-28 0,0 0 17 16,0 0 38-16,-97 24-38 16,75 3-7-16,10 3 1 15,5-2-5-15,7-3 2 0,0-3-10 16,22-5 0-16,11-6 8 16,3-7-8-16,0-4 10 15,-8 0-4-15,-6-14-6 16,-10-5 36-16,-6-6 36 15,-6-2-42-15,-6-2-5 16,-18-1-27-16,-3 3-2 16,2 4 1-16,6 9-8 15,10 3 7 1,7 8-116-16,2 3-67 16,6 0-212-16</inkml:trace>
  <inkml:trace contextRef="#ctx0" brushRef="#br2" timeOffset="135296.9097">4471 15670 938 0,'0'0'64'15,"0"0"-64"-15,0 0 0 16,0 0 46-16,0 0-9 16,33 84-36-16,-20-62 8 0,-4-2-9 0,-1-5 5 15,-4-3-5-15,-2-6 0 16,-2-4 0-16,0-2 21 15,0 0-7-15,0 0 17 16,-5-2-11-16,-1-12-18 16,6-1 8-16,0-4-10 15,0 0 1-15,9-2-3 16,6 4 3-16,-3-2-1 16,4 4 2-16,-4 4 0 15,6 2 35-15,-3 5-19 16,3 4-6-16,0 0-1 15,1 0-8 1,-1 14 2-16,0 8 3 16,-2 3 0-16,-5 3 19 0,-2 3-5 15,-3-1 1-15,-6 3 0 16,0-2-19-16,-4 0 4 16,-13-1-8-16,-2-3-35 15,-5-6-83-15,1-10-139 16</inkml:trace>
  <inkml:trace contextRef="#ctx0" brushRef="#br2" timeOffset="136019.0383">5153 15806 1064 0,'0'0'119'0,"0"0"-110"31,0 0 39-31,0 0 43 0,0 0-78 16,0 0-13-16,66-12-56 15,-41 11-48-15,6-4-180 16,4-2-524-16</inkml:trace>
  <inkml:trace contextRef="#ctx0" brushRef="#br2" timeOffset="136315.9282">5778 15497 984 0,'0'0'131'0,"0"0"-108"15,0 0-12-15,0 0-10 16,0 0 26-16,0 0-21 16,28 57 19-16,-16-24-16 15,-1 1-1-15,-1 1 12 16,-4 0-18-16,0 1 7 0,-3-4-7 16,0-5 0-16,2-3-4 15,-5-7-29-15,0-7-42 16,0-4-67-16,0-6-122 15</inkml:trace>
  <inkml:trace contextRef="#ctx0" brushRef="#br2" timeOffset="136585.9424">5423 15507 1025 0,'0'0'87'15,"0"0"-57"-15,0 0-10 16,91-16 43-16,-21 16-15 16,15 0-27-16,3 0-21 0,0 0 1 15,-12 0-3-15,-21-1 2 16,-16-2-21-16,-18 3-79 15,-15 0-160-15,-6 0-289 16</inkml:trace>
  <inkml:trace contextRef="#ctx0" brushRef="#br2" timeOffset="136917.8013">6184 15597 1006 0,'0'0'110'0,"0"0"-100"0,0 0 10 0,0 0 34 15,0 0-28-15,0 0-1 16,21 52 5-1,-11-28 5-15,-1 1-8 0,0 0-7 32,-2-3-5-32,-2-2-12 15,-1-4-1-15,-2-1-4 16,-2-6 2-16,0-3-59 16,0-6-101-16,-3 0-266 15</inkml:trace>
  <inkml:trace contextRef="#ctx0" brushRef="#br2" timeOffset="137058.4025">6106 15450 1194 0,'0'0'0'0,"0"0"-109"0,0 0-93 15,0 0 34-15</inkml:trace>
  <inkml:trace contextRef="#ctx0" brushRef="#br2" timeOffset="137653.4633">6270 15549 1083 0,'0'0'11'0,"0"0"-9"0,0 0 37 0,0 0-2 16,66 81-16-16,-48-56-19 0,-3-4 0 15,-6-3-4-15,-3-4 4 32,-5-4-4-32,-1-4-6 15,0-6-18-15,0 0 7 16,0 0 19-16,0-6 2 16,0-7-2-16,0-4 2 0,0-1-3 15,0-2 1-15,2 0 0 16,2 3 18-16,-1 5 7 15,1 4 8-15,1 3 21 16,7 5-39-16,3 0-12 0,3 0-3 16,3 10-4-16,1 7-2 15,-4 1 6-15,0 3 0 16,-6-1-2-16,1 0-24 16,-4-2-7-16,-4-1 2 15,-2-3-13-15,-3-3 2 16,0-7 7-16,0-4 7 15,0 0 23-15,0 0 5 16,0-9 0-16,0-5 0 16,0-3 0-16,0-2 3 15,4 0-2-15,8-2 5 16,2 1 21-16,2 4 14 0,-1 5 20 16,1 4-18-16,-2 6-8 15,2 1-5-15,-4 0-18 16,6 12 8-16,-6 3 4 15,1 6-21-15,-2-1 11 16,-2 1-14-16,2 0 1 16,-3 0-9-1,1-1-6-15,-1-4-105 16,0-10-100-16,1-6-474 16</inkml:trace>
  <inkml:trace contextRef="#ctx0" brushRef="#br2" timeOffset="137990.2297">7106 15684 884 0,'0'0'185'0,"0"0"-173"16,0 0-6-16,0 0 55 16,0 0-12-16,0 0-34 15,76-49 3-15,-75 37-9 16,-1-5 13-16,-1 4-9 15,-16 1-12-15,-5 4 12 16,-3 3-3-16,-2 5-9 16,3 0 13-16,3 9-2 15,5 10 19-15,4 3 4 16,9 6-3-16,3 0 10 0,4 3-4 16,20-2-16-1,3-7 9-15,0-5-22 0,7-4-3 16,2-8-3-16,1-3-3 15,-1-2-7-15,0 0-77 16,-6 0-135-16,-8-6-147 0</inkml:trace>
  <inkml:trace contextRef="#ctx0" brushRef="#br2" timeOffset="138452.8139">8026 15368 1153 0,'0'0'47'0,"0"0"-47"0,0 0 4 16,0 0-4-16,0 0 47 31,56 111-13-31,-34-63-10 16,0 4-20-16,-1-2 3 15,-6-2-7-15,3-2 1 0,-8-10-2 16,-1-8-98-16,-4-11-101 15,-1-13-186-15</inkml:trace>
  <inkml:trace contextRef="#ctx0" brushRef="#br2" timeOffset="138858.5097">8052 15300 991 0,'0'0'39'15,"0"0"5"-15,0 0 21 16,124-66-4-16,-69 66-24 16,4 12-30-16,1 15 2 0,-3 9-9 15,-12 7 1-15,-17 2-5 16,-12 1 4-16,-16-2-23 16,-16-7-38-16,-20-7-53 15,-10-7 5-15,-5-12 59 16,-1-6 41-16,2-5 9 15,4 0 2-15,9-6 4 16,13-4 71-16,12 1 11 16,8 5-1-16,4 2-14 15,0 2-25-15,25 0-25 16,12 9-17-16,11 13 12 16,4 3 16-16,-3 3-33 15,-2 2 9-15,-7-4-3 16,2 1 0-16,-8-2-3 0,-1-5-4 15,-3-1-2-15,0-7-73 16,-2-7-76-16,-4-5-186 16</inkml:trace>
  <inkml:trace contextRef="#ctx0" brushRef="#br2" timeOffset="139424.13">8665 15633 225 0,'0'0'851'0,"0"0"-769"0,0 0-78 32,0 0 16-32,98-6 23 15,-62 6-26-15,-3 0-17 0,-8 0 0 16,-8 0 0-16,-7-6 5 16,-6-4-4-16,-4-3 6 15,0 1-4-15,-13-3 0 16,-9 4-3-16,-4 1 0 15,-4 6 0-15,1 4 2 0,2 0 1 16,3 8 0-16,10 12 0 16,6 5 12-16,8 5-3 15,0 1 7-15,16 2-1 16,15-2-6-16,7-6 6 16,4-6-15-16,2-6-1 15,1-6 6-15,3-7-6 16,-3 0-4-16,-4-5-7 15,-7-13-15-15,-7-6 12 16,-10-8-5-16,-7-3 6 16,-10-6 9-16,0-2-1 15,-4-4 3-15,-11 3 2 0,-3 3-1 16,-2 6 24-16,6 10 7 16,3 8 13-16,7 10 12 15,4 7-23-15,0 0-19 16,0 10-15-16,4 19-9 15,13 12 9-15,2 7 8 16,2 2-7-16,-3-3-1 16,0 0 3-16,-5-2-9 15,2-5-5-15,2-3-68 0,-1-5-59 16,-1-12-83-16,7-7-256 16</inkml:trace>
  <inkml:trace contextRef="#ctx0" brushRef="#br2" timeOffset="140039.1039">9548 15524 1079 0,'0'0'96'16,"0"0"-71"-16,0 0 14 15,0 0 25-15,-103-11-35 16,78 38-26-16,2 6 15 15,11 2-5-15,8 2-10 16,4-5 2-16,0-3 0 16,16-6-5-16,10-11 0 0,2-4-3 15,0-8-1-15,1 0-27 16,-7-10-7-16,-1-11 14 16,-6-4 1-16,-9-6 23 15,-5 0-4-15,-1 4 8 16,0 2 8-16,-4 7 7 15,-5 11 24-15,3 5 2 16,0 2-45-16,0 10-4 16,4 16 4-16,1 5 2 15,1 2 19-15,3 1-20 16,12-5-1-16,6-5 2 0,3-7 4 16,4-5-6-16,2-8 3 15,1-4-3-15,5 0 12 16,0-17-11-16,1-7 6 15,-1-1-3-15,-8-5 3 16,-7-6-7-16,-9-2 3 16,-9-3 2-16,-3 1-6 15,0-2 4 1,-12 3-3-16,-7 8 0 16,1 7 5-16,-3 12-4 15,6 7 7-15,2 5-5 0,5 11-3 16,5 17-2-16,3 13 2 15,6 6-3-15,21 6 3 16,4-2-1-16,4-1 1 16,-2-6 0-16,-4-6-3 15,-2-7 3-15,-8-7-44 0,-8-8-26 16,-5-8-38-16,-6-8-74 16,0 0-309-16</inkml:trace>
  <inkml:trace contextRef="#ctx0" brushRef="#br2" timeOffset="140290.777">9821 15601 1197 0,'0'0'89'15,"0"0"-76"-15,0 0 5 16,0 0 60-16,118-10-56 16,-76 10-22-1,0-3-1-15,-2 1-79 0,-8-3-62 0,-6 1-70 16,-8-2-82-16,-5 1-263 16</inkml:trace>
  <inkml:trace contextRef="#ctx0" brushRef="#br2" timeOffset="140467.7336">10163 15548 332 0,'0'0'426'16,"0"0"-306"-16,0 0 10 16,0 0 20-16,0 0-30 15,0 0-81 1,4-5-36-16,8 16 2 16,0 5 0-16,2 4 18 15,-1-2-23-15,-4 3 1 16,0-5-1-16,1-1-3 15,-4-2-76-15,-3-6-110 16,-1-7-369-16</inkml:trace>
  <inkml:trace contextRef="#ctx0" brushRef="#br2" timeOffset="140623.9669">10228 15358 1217 0,'0'0'0'0,"0"0"-110"15,0 0-115-15,0 0-16 16</inkml:trace>
  <inkml:trace contextRef="#ctx0" brushRef="#br2" timeOffset="140952.5222">10573 15493 878 0,'0'0'156'0,"0"0"-116"16,0 0-36-16,0 0 61 15,-88 19 2-15,73 8-46 16,9 0-5-16,6 5-13 15,3-3-1-15,22-4 9 16,8-7-6-16,6-7 10 16,-3-5-2-16,-2-6-12 0,-5 0 17 15,-13-14 45 1,-7-5 7-16,-9-6-33 0,-5-3-30 16,-26 0-2-16,-6-1-5 15,-11 4-9-15,6 5 7 16,6 8-49-16,12 10-85 15,17 2-128-15,7 0-457 16</inkml:trace>
  <inkml:trace contextRef="#ctx0" brushRef="#br2" timeOffset="141423.0186">10700 15498 1079 0,'0'0'87'0,"0"0"-81"15,0 0-5-15,0 0-1 16,0 0 10-16,0 0-9 0,74 92-2 16,-63-63-1-16,-5 0 2 0,-2-4 0 31,-4-5 2-31,0-7-1 16,0-4-1-16,0-5 3 15,0-2-3-15,0-2 0 16,0 0 9-16,0-9 5 15,-4-9-11-15,1-2-3 16,3-2 0-16,0-1-10 16,0-4 10-16,7 1-3 0,2 0 3 15,2-1 7-15,2 5 15 16,-1 4 41-16,6 6-23 16,-3 6-17-16,4 6-11 15,2 0-12-15,3 14-3 16,3 9 3-16,-3 4 0 15,-6 4 4-15,-2 2 2 16,-5 3-5-16,-5-3 6 16,-5-1-4-16,-1-2-3 0,0-2 4 15,0-1-2 1,0-4-4-16,-6-4-84 0,-3-9-156 16,1-7-512-16</inkml:trace>
  <inkml:trace contextRef="#ctx0" brushRef="#br2" timeOffset="143347.4161">11680 15574 1037 0,'0'0'84'0,"0"0"-37"15,0 0-42-15,0 0 22 16,0 0 13-16,0 0-34 15,-81-14-5-15,68 27-1 16,7-2 0-16,6 2 0 16,0-4 3-16,5-2 1 15,11-4 1-15,2-3 6 16,0 0 29-16,-8-1 19 16,-2-12-8-16,-7 1-16 15,-1-1-26-15,-1 0-9 0,-17 3-1 16,-8 8-25-16,0 2-96 15,2 0-38-15,9 12-215 16</inkml:trace>
  <inkml:trace contextRef="#ctx0" brushRef="#br2" timeOffset="143623.4779">11674 15776 1056 0,'0'0'28'0,"0"0"-22"16,0 0 25-16,0 0 54 15,0 0-34-15,0 0-11 16,8 32 1-16,5-29 20 0,-4-2-5 16,-5-1-31-16,-2 0 6 15,-2 0-1-15,0 0-5 16,0 0-7-16,-8-1-18 15,-2-6-2-15,0 1-5 16,4-1-65-16,4 0-62 0,2 0-70 16,0-4-259-1</inkml:trace>
  <inkml:trace contextRef="#ctx0" brushRef="#br2" timeOffset="143823.4539">11867 15718 248 0,'0'0'861'16,"0"0"-802"-16,107 0-54 15,-58 0 117-15,-1 0-11 0,-3 0-57 16,-5 0-25-16,-10 0-27 16,-9 0 4-16,-10 0-6 15,-8 0-26-15,-3-3-51 16,0-3-123-16,-9-4-548 15</inkml:trace>
  <inkml:trace contextRef="#ctx0" brushRef="#br0" timeOffset="179318.0415">1624 17394 334 0,'0'0'424'0,"0"0"-351"16,15-71 13-16,-10 52 26 15,-2-1 10-15,1 8-51 16,-4 3-12-16,0 7-10 0,0 2-24 0,0 0-8 15,0 0-17-15,0 16-9 16,-10 12 8 0,-7 15-7-16,-2 5 8 0,4 3 0 15,-1-2 0 1,-1-3-3-16,5-3 4 0,3-8-1 16,3-7 0-16,5-11 1 15,1-7-4-15,0-5 0 16,0-5-29-16,0 0 2 15,9-13 16 1,3-14-38-16,4-8-2 16,-4-8-14-16,0-3 43 0,-6-5 19 15,3-2-6 1,-6 8 11-16,3 3 2 0,-2 9 33 16,-4 9 27-16,0 11-27 15,0 6 4-15,3 7 2 16,3 0-40-16,5 4-1 15,5 18-11-15,4 9 12 16,2 9 0-16,3 4 5 16,-1 5-6-16,-4 0 1 15,-1 2 0-15,-2-5-2 0,0-6 4 16,1-6-2-16,-3-7 0 16,-7-7-32-16,-8-8-65 15,-2-6-109-15,-22-6-222 16</inkml:trace>
  <inkml:trace contextRef="#ctx0" brushRef="#br0" timeOffset="179495.0035">1399 17558 1079 0,'0'0'66'16,"0"0"-63"-16,103-10-1 0,-58 10 12 15,2 0-4-15,-3 0-10 16,2 4-20-16,-7 3-140 16,-6-4-288-16</inkml:trace>
  <inkml:trace contextRef="#ctx0" brushRef="#br0" timeOffset="179859.8143">1893 17383 1051 0,'0'0'18'16,"0"0"-12"-16,0 0 0 15,0 0-4-15,0 0-2 16,0 0 2-16,64 73 3 15,-43-36-2-15,4 0 1 16,-4-3-5-16,0-7 1 16,0-6 0-16,0-7 2 0,-6-6-1 15,-2-8 12 1,1 0 22-16,-4-14 28 0,2-10-3 16,-3-4-34-16,0-6 4 15,-5-1 7-15,-4-1-26 16,0 3-3-16,0 3-8 15,-4 4 0-15,-5 11-51 16,3 5-53-16,3 9-76 16,0 1-142-16</inkml:trace>
  <inkml:trace contextRef="#ctx0" brushRef="#br0" timeOffset="180235.4826">2408 17509 837 0,'0'0'17'16,"0"0"0"-16,83-60 49 15,-53 38 26-15,1-1-47 16,-4 2-21-16,-6 1 7 16,-6 2 21-16,-12 4-22 15,-3 4 15-15,0 3 12 16,-6 4-27-16,-13 3-11 15,-8 0-19-15,-3 4 0 16,-1 14-5-16,1 3 4 0,6 2 1 16,6 4 4-16,9 2-3 15,9-6 7-15,0 4 3 16,12-4-6-16,15-3 13 16,4-2-12-16,2-4 0 31,4-7-3-31,3-3-3 15,2-4-9-15,2 0-84 16,0-5-75-16,-5-15-341 0</inkml:trace>
  <inkml:trace contextRef="#ctx0" brushRef="#br0" timeOffset="181809.3889">2819 17489 765 0,'0'0'75'15,"0"0"-72"-15,0 0 0 16,96-52 34 0,-65 32 18-16,0 1-1 0,-6-2-36 15,-5 3-12-15,-9 1-1 16,-11 5 20-16,0 0 36 16,-8 2 13-16,-17 7-30 15,-5 3-27-15,-4 0-1 16,6 3-5-16,8 9 4 15,10 2-9-15,8 0-6 16,2 3 0-16,12-2-4 16,15 3 8-16,1-4-9 15,-1 0-1-15,-9 0-9 16,-7 0 9-16,-11 1-9 16,0 2 15-16,-8 1 0 15,-13-4 4-15,0 2 8 0,2-5 10 16,8-1-8-1,8-1-13-15,3-2 0 0,12-3-1 16,27-4 0-16,16 0-17 16,11 0-43-16,7-13-62 15,-6-4-49-15,-3-5 31 16,-6-2 116-16,-8-2 24 16,-9 0 62-16,-14 2-9 15,-15 5 64-15,-9 4 0 16,-3 3-25-16,-4 5-10 15,-20 6-48-15,-6 1-21 16,-4 0-5-16,-2 14 1 16,11 3 4-16,4 3-13 15,10 2 2-15,11-3-4 0,0 0 1 16,18-3 1-16,18-6 0 0,7-6-19 16,5-4-19-16,-3-1-14 15,-1-13 9-15,-8-6 38 16,-9-1 2-16,-12 0 3 15,-9 0 6-15,-6 3-4 16,0 4 57-16,-18 4-6 16,-6 7-32-16,-1 3-8 0,1 0-11 31,6 6-4-31,9 11 2 16,9 3-13-16,0 3 13 0,18-2-2 15,12-5-2-15,9-3-15 16,4-7-35-16,2-6-1 15,7 0 21-15,6 0 19 16,-4-14 11-16,-11-3 8 16,-13-3 1-16,-9-2 21 15,-14 0 23-15,-7 2 12 0,0 2-12 16,-9 5-25-16,-10 5 10 16,-2 4-22-16,3 4-11 15,8 0-2-15,4 2-9 16,6 12 3-16,0-2-3 15,3 2-1 1,16-4-12-16,2-3-33 16,-3-4 0-16,0-2 15 15,-8-1-9-15,-5 0 28 0,-4-1 16 16,-1-9 6-16,0 3 29 16,-4 0 18-16,-8 5-11 15,2 0 9-15,2 2-40 16,2 0-5-16,6 15-7 15,0 9-3-15,0 6 7 0,9 6 3 16,9 6 0 0,-5 4-1-16,-1 4 7 0,-6-2 19 15,-4 0 14-15,-2-4-12 16,0-6 17-16,-2-9-24 16,-11-5-1-16,-8-9 2 0,-11-7-14 15,-12-8 21-15,-3 0 4 16,-2-3-24-16,3-20 6 15,6-2-11-15,16-5-1 32,9-3-2-32,15-6-24 15,3-2-27-15,33-3-27 16,19 1-41-16,9 4 32 16,5 6 32-16,5 3 35 15,-5 7 13-15,-6 4 4 0,-10 5 3 16,-11-3 48-16,-7 7-3 15,-7 3 15-15,-1 1-35 16,-2 2-16-16,2 1-9 16,-2 0 4-16,2-1-4 15,-6 0 0-15,-5-3 2 16,-7-2 0-16,-9-3 0 16,0-2 13-16,-4-3 13 15,-20 1-5-15,-7 3-5 16,-7 3-12-16,-2 6-4 15,3 4 18-15,4 5-5 16,10 17 6-16,6 6-3 0,12 5-6 16,5 2 13-16,15 3 15 15,24-3-19-15,10-4 15 16,8-5-29-16,1-9-4 16,2-5-3-16,-1-6 0 15,1-5-41-15,-5-1-110 16,-13-7-112-16,-14-16-573 15</inkml:trace>
  <inkml:trace contextRef="#ctx0" brushRef="#br0" timeOffset="183064.6744">5105 17277 1015 0,'0'0'60'0,"0"0"-20"16,0 0 16-16,0 0 31 15,0 0-18-15,0 0-37 0,75-40-32 16,-56 61 5-16,-1 4-5 16,0 10-2-16,-6 3-1 15,4-1 4-15,-2-1-1 16,-1-6 0-16,2-4-1 15,-3-11 1-15,-3-6 0 16,1-9 1-16,-1 0 7 0,2-14 4 16,-1-11 5-16,-1-7 25 15,-3-2-18-15,-3-3 1 16,-3 1-25-16,0 3 6 16,0-2-6-16,0 9 3 15,0 12 0-15,0 5-3 16,0 9-8-16,6 0 5 15,8 4-36-15,5 13 24 16,6 6 13-16,2-1-2 16,4-2-14-16,2-2-3 15,3-6-3-15,-2-5 13 16,-1-4-5-16,-6-3 11 16,-8 0 1-16,-8-10 8 0,-7-8-4 15,-4 0 3-15,0-2-3 16,-3 1 5-16,-16 1 4 0,-5 6 7 15,-3 4 7-15,-1 5-15 32,1 3 4-32,2 1-8 15,5 19-1-15,7 6-3 16,7 3 0-16,6 4 0 0,4-4 10 16,23-4-4-16,9-3-1 15,7-7 10-15,2-5-12 16,4-7-1-16,-7-3-2 15,-2 0-16-15,-2-11 1 16,-7-6-16-16,-4-8 14 16,-6-1 17-16,-9-7-4 0,-4-5 4 15,-8-4 2-15,0-6-2 16,0 0 29-16,-10 4-9 16,0 9 22-16,-1 9 6 15,1 11-8-15,7 7 5 16,1 6-18-1,2 2-15-15,0 0-12 16,0 18-6-16,0 17 6 16,12 12 2-16,2 6 3 0,3 2-5 15,-3-5 0-15,1-3-7 16,-5-5 7-16,2-5-55 16,5-3-35-16,6-5 10 15,5-5-31-15,7-9-74 16,1-11-117-16</inkml:trace>
  <inkml:trace contextRef="#ctx0" brushRef="#br0" timeOffset="183400.4613">6306 17133 918 0,'0'0'128'15,"0"0"-57"-15,0 0-37 16,-93-18 20-16,74 42 10 0,4 10-23 15,8 5-14-15,7 4-4 16,0 0-13-16,24-6 9 16,4-5-10-16,8-9-4 15,7-9 5-15,-4-9-9 16,-3-5 7-16,-8-5 19 16,-7-15-4-16,-11-5 15 15,-8-5-12-15,-2-5-15 0,-15-1-2 16,-15-3-7-1,-7 4 0-15,1 7-2 0,9 9-8 16,9 15-30-16,12 4-54 16,6 12-119-16,3 10-93 15,24 5-354-15</inkml:trace>
  <inkml:trace contextRef="#ctx0" brushRef="#br0" timeOffset="183996.7775">6613 17173 1048 0,'0'0'85'16,"0"0"-44"-16,0 0-4 31,0 0 33-31,-88-47-12 0,71 63-46 16,3 9-4-16,6 6-2 15,7 5-6-15,1-3 5 16,6-2-4-16,15-2 2 15,4-5-2-15,4-6 1 16,-1-4 1-16,3-10-3 16,-1-4-19-16,0 0 4 15,-3-1-1-15,-2-15 14 0,-8-3-3 16,-6-3 5-16,-6-6 9 16,-5 0-8-16,0 3 6 15,-5 1 35-15,-6 8-12 16,3 6 5-16,4 7-6 15,4 3-23-15,0 0-6 16,0 13-16-16,0 10 16 0,15 4-1 31,7-4 1-31,5-3 0 16,1-3 0-16,5-5-3 0,9-7-1 16,4-3-4-16,-1-2 8 15,-5-2-6-15,-10-16-3 16,-14-6 9-16,-8-6 1 0,-5-4 1 15,-3-11 7-15,-3-2-9 16,-14 3 0-16,-5 5 5 16,0 9 2-16,-1 10-3 15,8 9 17-15,6 5-19 16,2 6 10-16,1 4-12 16,5 17-6-16,1 13 0 15,0 10 8-15,11 3-4 16,9 3 2-1,2-3 0-15,-1-8 0 16,-4-6 0-16,-3-4-44 0,-2-5-32 16,0-7-75-16,-3-6-48 15,-3-5-449-15</inkml:trace>
  <inkml:trace contextRef="#ctx0" brushRef="#br0" timeOffset="184714.5587">6988 17239 1057 0,'0'0'180'0,"0"0"-137"15,0 0-43-15,0 0-2 16,100-16 1-16,-54 16 1 0,0 0-2 0,-5-2-32 0,-7-2-10 16,-13-1 1-1,-11-2 23-15,-5 0 20 0,-5-1 2 31,0-1 10-31,-5 4 35 16,-2 1 11-16,4 2-23 16,3 2-9-16,0 0-26 15,0 10 8-15,0 8-7 16,3-1 2-16,18 2 3 16,4-2 0-16,3-5-2 15,2-3-2-15,3-4-2 16,10-5-6-16,2 0 4 15,-2-4 2-15,-7-11 0 0,-12-6 3 0,-13-7 0 0,-8-4 4 16,-3-3-3-16,0-3 9 31,-17 6 12-31,-2 4-4 16,-1 10 7-16,2 7-4 0,3 7-20 16,-1 4 3-16,4 2-7 0,3 21-10 15,5 14 10-15,4 13-8 16,0 4 8-16,6 6 0 15,10 1 1-15,-1-5-4 16,0-1 2-16,-3-2 1 31,6-1 2-31,-2 2-2 16,2-8 0-16,-4-2 11 16,-6-4-7-16,-6-4 7 0,-2-4-11 15,-2-9 3-15,-20-3-1 16,-6-10-1-16,-8-6 9 0,-6-4-2 15,-1 0-3-15,4-14 0 16,14-6-5-16,8 1 0 16,13-3-1-16,4-3 1 15,22-3 0-15,16 1 0 16,9-1 1-16,10 1-1 16,-1 1 0-16,-3 1-3 15,-7 5 2-15,-16 0 1 16,-17 3-67-16,-13-1-44 0,-19 4-136 15,-26-4-374-15</inkml:trace>
  <inkml:trace contextRef="#ctx0" brushRef="#br0" timeOffset="185263.6899">6519 16951 918 0,'0'0'156'16,"0"0"-156"-16,0 0 2 16,0 0 43-16,0 0 51 15,0 0-29-15,69 0-22 16,-54 0-24-16,-8-1 23 15,-7-7 8-15,0-3-25 16,-7 2-11-16,-11 2-16 0,-4 4 0 16,1 3-13-16,6 0-111 15,7 14-110 1,8 3-246-16</inkml:trace>
  <inkml:trace contextRef="#ctx0" brushRef="#br0" timeOffset="185848.0333">8144 17048 168 0,'0'0'877'0,"0"0"-759"16,0 0-42-16,0 0 8 15,0 0 6-15,0 0-51 16,72-30-16-16,-41 25-21 16,0 3 3-16,-1 2-6 15,-3 0 1-15,-3 0-7 16,-2 0 1-16,-4 2-82 0,-10 8-48 15,-8 4-60 1,-3-1-95-16,-20 1-195 0</inkml:trace>
  <inkml:trace contextRef="#ctx0" brushRef="#br0" timeOffset="186003.9239">8126 17277 777 0,'0'0'84'0,"0"0"70"16,0 0-40-16,0 0 3 15,116 23-38-15,-72-23-44 16,2-2-24-16,-4-9-11 16,-6 3-3-16,-8-1-15 15,-6 2-126-15,-13-2-207 0</inkml:trace>
  <inkml:trace contextRef="#ctx0" brushRef="#br0" timeOffset="190182.9241">8951 16987 936 0,'0'0'128'0,"0"0"-95"0,0 0 19 16,0 0 16-16,0 0 6 15,0 0-25-15,21-41-49 16,-9 51-4-16,5 15 3 15,2 11 1-15,-1 3-2 16,3 4 2-16,-4 3 0 16,-1-4 0-16,-2-4 0 15,0-5 0-15,-1-8 0 16,2-4 2 0,-4-10-4-16,0-2 2 15,-3-6 0-15,1-3 7 16,3 0-6-16,-2-16 15 0,1-7-4 15,4-4 14-15,-5-5 4 16,-2-7-17-16,-1-3-4 16,-4-4-2-16,-2-2-3 15,-1 3-4-15,0 6 0 16,0 9-7-16,0 8 3 0,0 10-68 16,0 8-42-16,0 3-75 15,0 1-194-15</inkml:trace>
  <inkml:trace contextRef="#ctx0" brushRef="#br0" timeOffset="190526.7253">8963 16736 1044 0,'0'0'37'15,"0"0"-30"-15,0 0 30 16,0 0 23-16,91-5-19 16,-39 1-23-16,5 3-16 15,-5 1-4-15,-1 0-12 16,-3 0-118-16,-11 0-110 0</inkml:trace>
  <inkml:trace contextRef="#ctx0" brushRef="#br0" timeOffset="191152.272">9904 16984 1098 0,'0'0'58'0,"0"0"-58"15,0 0 37-15,0 0 26 0,99-10-16 0,-51 7-29 16,1 2-11-16,0 1 5 0,-7 0-12 16,-3 0-2-16,-8 0-75 31,-10 4-115-31,-15 2-110 0</inkml:trace>
  <inkml:trace contextRef="#ctx0" brushRef="#br0" timeOffset="191324.7968">9964 17168 862 0,'0'0'44'0,"0"0"13"0,0 0 65 31,0 0 22-31,0 0-58 0,120 13-44 0,-65-13-24 31,0-2-11-31,-4-4-7 16,-11 3-31-16,-10-2-126 15,-15-1-182-15</inkml:trace>
  <inkml:trace contextRef="#ctx0" brushRef="#br0" timeOffset="192514.6443">11731 16537 1130 0,'0'0'72'0,"0"0"-44"0,0 0 20 15,0 0 6-15,0 0-50 16,0 0-4-16,-18 28-4 15,30 13 4-15,4 9 0 0,0 0 4 16,1-1-7-16,-2-2 3 16,-6-7-5-16,-3-7-11 15,-6-10-38-15,0-9 8 16,-5-8 18-16,-13-6-7 16,-6 0 32-16,-5-17-7 15,-1-5 10-15,-3-3 1 16,3 0 0-16,5 2 6 15,7 6 38-15,11 7 4 16,5 4 2-16,2 6-19 16,5 0-17-16,20 8-15 15,8 13 0-15,10 4-1 16,2 0 1-16,4 0 0 0,2-4 1 16,4-6-1-1,0-2-2-15,0-6-17 0,-10-7-24 16,-6 0 2-16,-12-10 23 31,-8-12-1-31,-8-8 17 16,-8-8-8-16,-3-8-1 0,-11-4 9 15,-22-4-1-15,-13 0 3 0,-9 2 4 16,-12 6-1-16,1 13 25 16,2 11 13-16,10 11-15 15,14 8 2-15,12 3-23 16,11 17-3-16,10 10-2 15,7 9-6-15,0 5 6 16,24 5 0-16,10-2 0 0,15 1 0 16,8-2-67-1,1-8-89 1,-4-9-134-16</inkml:trace>
  <inkml:trace contextRef="#ctx0" brushRef="#br0" timeOffset="192709.5613">12257 16667 891 0,'0'0'279'0,"0"0"-238"16,0 0-41-16,0 0 0 16,0 0 5-16,0 0 21 15,57 64-24-15,-40-34-2 16,-3-2 0-16,-3-5-91 15,-8-4-155-15</inkml:trace>
  <inkml:trace contextRef="#ctx0" brushRef="#br0" timeOffset="192865.7326">12254 16515 908 0,'0'0'0'0,"0"0"-703"16</inkml:trace>
  <inkml:trace contextRef="#ctx0" brushRef="#br0" timeOffset="193161.1213">12618 16620 911 0,'0'0'63'0,"0"0"-47"16,-92-6-13-16,65 6 57 15,14 4-8-15,10 9-52 16,3 4 9-16,16 2-11 16,17 1 7-1,7 2-5-15,3-2 0 16,-5 0 0-16,-9-2 1 15,-10-4-1-15,-9 0 0 16,-10-5-2-16,0-2 6 16,-19-6 13-16,-13 3 49 15,-8-4-33-15,-5 0-15 0,9 0-15 16,10 0-1-16,12-5-4 0,14-2-161 16,6-5-237-16</inkml:trace>
  <inkml:trace contextRef="#ctx0" brushRef="#br0" timeOffset="193397.0999">12924 16643 1068 0,'0'0'70'16,"0"0"-42"-16,0 0-28 0,0 0 0 15,0 0 76-15,0 0-47 16,20 109-20-16,-4-65-4 15,1-2-3-15,-4 1-2 16,-1-2 0-16,-3-2 1 16,1-1-9-16,-2-1-8 15,1-6-48-15,1-6-53 16,-1-9-75-16,-1-9-226 16</inkml:trace>
  <inkml:trace contextRef="#ctx0" brushRef="#br0" timeOffset="193676.199">12908 16610 1107 0,'0'0'44'0,"0"0"-37"15,0 0 7-15,115-47 14 16,-59 49 0-16,4 19-18 15,-6 9-8-15,-10 5-4 16,-20 0 2-16,-21 1-10 16,-3-4 7-16,-33-7 6 15,-16-8-3-15,-10-8 13 16,-4-9-11-16,2 0 5 16,4-19-7-16,12-5-3 0,11-4-8 15,15-4-142-15,17-3-150 16</inkml:trace>
  <inkml:trace contextRef="#ctx0" brushRef="#br0" timeOffset="193879.3187">13190 16337 1204 0,'0'0'83'0,"0"0"-63"15,0 0-17-15,0 0 7 16,0 0 26-16,91 106-23 15,-63-51-13-15,2 1 1 16,-5 1-7-16,-4-1-17 16,-3-7-83-16,-2-11-55 15,0-11-95-15,4-9-223 16</inkml:trace>
  <inkml:trace contextRef="#ctx0" brushRef="#br0" timeOffset="194265.0829">13803 16542 992 0,'0'0'94'0,"0"0"-64"15,-82-38 21-15,42 38 19 16,-1 0-27-16,4 13 4 16,7 11-41-16,11 6 4 15,11-1 7-15,8 0-15 16,2-3 1-16,25-4-3 0,7-3 3 15,8-9-6 1,1-4-37-16,-4-6-18 0,-8 0 17 16,-9-12 13-16,-8-8 28 15,-9-2 2-15,-5-2 1 16,0 2 21-16,-5 6 21 16,-6 3 11-16,3 7-9 15,2 5-31-15,3 1-9 0,1 4-7 16,2 14-8-16,0 8 4 31,6-1 4-31,18 1-1 16,6-3-42-16,3-5-74 15,1-10-65-15,2-6-196 0</inkml:trace>
  <inkml:trace contextRef="#ctx0" brushRef="#br0" timeOffset="194471.566">14159 16500 982 0,'0'0'65'0,"0"0"-32"0,-86-23 44 16,64 23 34-16,5 10-43 15,5 14-49-15,6 5 18 16,6 4-11-16,0 0 12 16,21 2-13-16,9-3-22 15,1-5 1-15,2-5-4 16,-3-7-36-16,-2-6-37 15,-2-8-79-15,-5-1-90 16,-2-9-323-16</inkml:trace>
  <inkml:trace contextRef="#ctx0" brushRef="#br0" timeOffset="195344.3313">14277 16568 838 0,'0'0'229'0,"0"0"-194"16,0 0-32-16,0 0-2 15,94 5 27-15,-58 1-24 16,3-2-2-16,6-4-2 16,-2 0 0-16,-7 0-12 0,-9-12-2 15,-17-4-1-15,-10-2 15 16,-6-1 15-16,-21 1-1 16,-8 2 11-16,-6 6 2 15,0 8-1-15,5 2 26 16,4 0-29-16,11 15 0 15,8 8-2-15,12 4-12 16,1 7 3-16,26-1-12 0,13-1 3 16,9-5 3-16,-2-7-6 15,0-5-3-15,4-7-31 16,3-8-2-16,-1 0 15 16,-7-4-41-16,-15-17 12 15,-18-5 38-15,-12-8 12 16,0-4 10-16,-21-3 21 15,-1 0-14-15,-2 5 33 16,6 7-7-16,9 11 8 16,2 9-4-16,7 8-22 15,0 1-14-15,0 7-11 16,7 15-9-16,7 9 8 16,3 1 1-16,1 2-2 15,3 0-1-15,-4-4 0 16,1-2-11-16,-6-7 5 0,-2-7-33 15,-6-7 30-15,-2-4-13 16,-1-3 21-16,2-2 4 16,0-13 0-16,3-6-6 15,2-4 5-15,-4 0-1 16,-1-2 2-16,-1 2 0 0,-2 0 13 16,1 6 33-16,2 4-19 15,2 5-1-15,5 10-12 31,8 0-14-31,4 4-2 16,5 17-6-16,-3 7 2 16,0 2 4-16,-6 1-2 15,-5-1 4-15,-1-3 0 0,-4-5-3 16,-4-4 2-16,-1-5-15 16,-3-6-20-16,0-4 11 15,0-3 6-15,0 0 19 0,0-16-5 16,0-5-13-1,-1-2 9-15,1-3 7 0,0 0 1 16,0 3 1 0,7 2 0-16,8 4 16 15,0 4 21-15,3 7 2 16,-3 4-12-16,4 2-23 16,-2 3-1-16,2 15-4 15,-1 2 1-15,0 8 0 0,1-3 0 16,-4 2-6-16,0-3-10 15,-6-3-73-15,0-6-97 16,0-9-272-16</inkml:trace>
  <inkml:trace contextRef="#ctx0" brushRef="#br0" timeOffset="196226.1873">15368 16588 986 0,'0'0'39'0,"0"0"-39"16,0 0 0-16,106-1 0 16,-72 1 0-16,-1 0 4 15,3-6-4-15,-3-3 4 16,-10-5-4-16,-9-3 8 16,-11-3-5-16,-3-3 27 0,-7 1 45 15,-17 2-33-15,-8 1-17 16,0 7-10-16,-1 4-1 15,3 8 2-15,8 0-15 16,6 12 0-16,5 13-1 16,6 5-1-16,5 4 0 15,0 3 1-15,12-2 0 16,8-4 2-16,2-5-2 16,0-8-3-16,-1-7-20 15,2-6-3-15,3-5 13 16,0 0-3-16,0-10 14 15,-3-10-3-15,-5-2 8 16,-2-6-3-16,-8 1 12 0,-4 2 7 16,-2 5 27-1,-2 5-1-15,0 7 8 0,0 6-4 32,3 2-49-32,3 1-10 0,4 17-10 15,4 6 18-15,2 1-5 16,-1-1-5-16,-3-3-10 15,-2-5 12-15,-2-6-13 16,-2-4 13-16,0-6-12 16,1 0 22-16,-1-3 2 15,5-14 1-15,0-6-3 16,0-2 8-16,-2-1-4 0,-3 2 1 16,-2 3 20-16,-2 4-9 15,-2 8 28-15,0 5-10 16,1 4-16-16,2 0-18 15,2 0-15-15,4 16 5 0,4 2 9 16,4 3 2 0,5-1-6-16,5-1 7 0,7-1-2 15,9-4 0-15,7-4-3 16,2-6-2-16,-6-4-1 16,-7-2 6-16,-9-18 2 15,-9-7 0-15,-12-13 6 16,-9-4-5-16,0-7 5 15,-16 1-8-15,-9 1 0 16,-5 8 2-16,1 7-1 16,2 15 7-16,5 10 0 15,8 9-8-15,5 10-5 0,6 23-3 16,3 13 5-16,1 4 3 16,21 6-1-16,3-4 1 15,2-2 0-15,-4-7-1 16,-4-7 0-16,-3-9-1 15,-9-6-52-15,-5-8-57 16,-2-11-72-16,-8-2-326 16</inkml:trace>
  <inkml:trace contextRef="#ctx0" brushRef="#br0" timeOffset="196413.6563">16022 16435 1062 0,'0'0'74'0,"113"-2"-44"16,-52 2 39-16,-1 0 1 16,-7 0-9-16,-5 0-52 15,-9 4-1-15,-11 1-8 16,-13 1-57-16,-15-3-80 16,-4-2-210-16</inkml:trace>
  <inkml:trace contextRef="#ctx0" brushRef="#br0" timeOffset="197747.2478">11726 17126 299 0,'0'0'411'16,"0"0"-338"-16,0 0-21 0,0 0 31 15,0 0 39-15,0 0-58 16,-31-18-18-16,31 18-19 15,4-3-26-15,10 3 8 16,5 0-9-16,5 0 0 16,6 0 2-16,9 0-1 0,11 0-1 15,14 0 0 1,10 0-1-16,11-1-24 16,12-6-8-16,16-4-4 15,17-3 26-15,19-4 8 0,14 1 3 16,11 3 4-16,1 0-2 15,5 2 0-15,2-1-2 16,3 3 6-16,6 3-5 16,5 4 2-16,4 1-2 0,-1 2-1 15,-3 0 1-15,-5 0-3 16,-12 0 2-16,-15-2 0 16,-21-4 3-16,-19 0-2 15,-15-2 0-15,-15-3 27 16,-7 0-1-16,-11 1-7 15,-12-3-11 1,-12 3-9-16,-15 2 0 16,-11 0-2-16,-13 4-99 15,-11 1-86-15,-2 2-250 16</inkml:trace>
  <inkml:trace contextRef="#ctx0" brushRef="#br0" timeOffset="198793.7852">12135 17292 1058 0,'0'0'89'0,"0"0"-68"0,0 0-3 15,0 0 8-15,0 0-21 16,0 0-5-16,30 73 0 16,-30-34 3-16,0-1-2 15,0-1 0-15,-2 2 5 16,-2-8 13-16,1-1-10 15,3-8 2-15,0-5 1 16,3-1-10-16,15-6 11 16,15-4 4-16,10-2 1 15,5-4-8-15,4 0-7 16,-2 0-3-16,-6 0 0 16,-10-6-26-16,-8-2-76 0,-17-2-83 15,-9-2-221-15</inkml:trace>
  <inkml:trace contextRef="#ctx0" brushRef="#br0" timeOffset="198982.4993">12053 17526 1013 0,'0'0'120'16,"84"-17"-118"-16,-28 10-1 0,5 4 9 15,-1-1-2-15,-5 4-8 16,-7-2-58-16,-6-1-135 16,-14 0-241-16</inkml:trace>
  <inkml:trace contextRef="#ctx0" brushRef="#br0" timeOffset="199154.6695">12557 17463 686 0,'0'0'259'0,"0"0"-241"16,0 0 13-16,0 0 70 16,0 0-18-16,0 0-71 0,30 75-4 15,-24-61-8-15,-1 2-4 16,-4-3-39-16,-1-5-219 16</inkml:trace>
  <inkml:trace contextRef="#ctx0" brushRef="#br0" timeOffset="199871.4012">12869 17436 896 0,'0'0'57'16,"0"0"-49"-16,0 0-11 15,48 82 3-15,-33-58 0 16,-2-1 0-16,2-3-48 0,-6-4 32 16,-3-8 13-1,-4-4 2-15,-2-4 1 0,0 0 2 16,0-9 11-16,0-8-13 16,0-5-4-16,5-1 2 15,1-3 2-15,0 0 0 16,0 1 1-16,-1 3 9 15,4 5 78-15,0 3-7 0,3 6-21 16,4 8-13-16,2 0-40 16,4 0-4-16,1 14 4 15,-1 8-6-15,-8 0 2 16,-5 1-3-16,-5-2-1 0,-2-3 0 16,-2-3-1-16,0-5 2 15,0-1-1-15,0-9 1 16,0 0 0-16,0 0 4 15,0 0-1-15,0-10-3 0,7-7-11 16,0 0 11 0,4-1-3-16,4 1 3 0,-3-1 0 15,4 5 10-15,-5 3 7 16,2 6 33-16,3 4-11 31,1 0-27-31,1 3 9 16,-2 12-5-16,-2 2-7 15,-2 4-9-15,-1 3 2 16,1 0-2-16,6 0 0 16,2-1-8-16,7-2-56 0,4-5-66 0,3-8-155 31</inkml:trace>
  <inkml:trace contextRef="#ctx0" brushRef="#br0" timeOffset="200232.3393">13633 17523 1039 0,'0'0'16'0,"0"0"-16"16,95 0 4-16,-56-1 5 16,-1-3-5-16,-4-2 0 15,-9-1-4-15,-12-6 4 16,-11 0-4-16,-2-3 10 15,-16 1-2-15,-16 3 6 0,-10 3-3 0,-7 8-3 16,0 1 9-16,3 3 10 0,7 15 5 16,14 4 1-16,11 8 4 15,14 0 4-15,0-1 0 16,27 0-16-16,16-5 16 16,12-4-21-16,8-3 2 15,4-4-20-15,-1-6 4 16,-8-1-12-16,-14-6-27 31,-18 0-65-31,-21-3-56 16,-7-12-158-16</inkml:trace>
  <inkml:trace contextRef="#ctx0" brushRef="#br0" timeOffset="200629.9589">12517 17334 850 0,'0'0'167'0,"0"0"-167"15,0 0-440 1</inkml:trace>
  <inkml:trace contextRef="#ctx0" brushRef="#br0" timeOffset="208192.3468">20042 3116 989 0,'0'0'65'0,"0"0"-17"16,0 0-13-16,0 0 59 0,0 0 0 15,0 0-22 1,-21-72-15-16,21 72-24 0,0 0-15 16,0 0-7-16,0 0-7 15,0 0-8-15,15 10 3 16,6 15 1-16,6 6-3 15,6 8 3-15,1 7 0 16,2 1 0-16,4 3-2 16,-5-2 1-16,-3-3-36 15,-3-4 5 1,-9-8 9-16,-4-11-4 16,-7-8 10-16,-6-7 4 15,-1-7 7-15,-2 0 6 16,0-9 23-16,0-17 24 15,0-12-41-15,-5-7 0 0,-1-5 21 16,1-5 5-16,2 2-26 16,2-2 11-16,1 7-10 15,-2 7-2-15,2 7-5 16,0 9-1-16,0 7-17 0,0 11-26 16,0 7-50-16,0 2-97 15,6 18-95-15,3 4-50 16</inkml:trace>
  <inkml:trace contextRef="#ctx0" brushRef="#br0" timeOffset="208675.0602">19918 2915 924 0,'0'0'108'15,"0"0"-99"-15,0 0-3 16,0 0 83-16,0 0 7 0,0 0-49 16,-11-10-33-1,42 9-13-15,17-2-1 0,5-2 0 16,5 3 3-16,-1-3-5 16,-1 4 2-16,-3-2-59 15,-1 0-79-15,-7-2-149 16</inkml:trace>
  <inkml:trace contextRef="#ctx0" brushRef="#br0" timeOffset="209037.1283">20931 2978 1269 0,'0'0'52'0,"0"0"-41"15,0 0 22-15,0 0 15 16,0 0-36-16,127 0-11 16,-66 0-2-16,1 0-3 15,-10 0-42-15,-9 4-63 16,-15-2-124-16,-15-2-357 16</inkml:trace>
  <inkml:trace contextRef="#ctx0" brushRef="#br0" timeOffset="209225.24">20969 3209 956 0,'0'0'179'0,"0"0"-178"16,0 0 31-16,82 12 71 16,-39-10-60-16,4-1-22 15,0 1-21-15,1-1 0 16,-9-1-4-16,-7 0-18 15,-9 0-81-15,-8 0-90 16,-6 0-243-16</inkml:trace>
  <inkml:trace contextRef="#ctx0" brushRef="#br0" timeOffset="210214.3283">21886 2877 1027 0,'0'0'117'0,"0"0"-74"16,0 0 10-16,21-76 39 15,12 63-22-15,10 6-46 16,5 7-2-16,9 0-16 16,-4 6-5-16,-2 16 6 15,-6 9-4-15,-12 8-5 0,-8 3 2 32,-14 7-7-32,-11-5 3 0,-5-4-23 15,-22-4 2-15,-4-10 10 16,-2-9 0-16,8-6 15 15,8-7-5-15,7-4 5 16,7 0 11-16,3-9-4 16,0-9-7-16,16-9-9 15,10-3-17-15,5-3 14 16,-1-3-5-16,0 1 17 16,-8-4 0-16,-1 6 1 0,-5-3 23 15,-7 7 7-15,-4 8-11 16,-4 8 17-16,-1 7-14 15,0 6-17-15,0 0-3 16,0 5-3-16,0 17-19 16,-4 10 13-16,1 8 5 15,1 3 1-15,2-1 0 16,0 1 2-16,9-5-8 16,11-4 8-16,2-6-4 15,4-6-37-15,0-6-39 0,3-7-24 16,-4-9-121-16,-1 0-365 15</inkml:trace>
  <inkml:trace contextRef="#ctx0" brushRef="#br0" timeOffset="210395.6599">22625 2954 1097 0,'0'0'91'0,"0"0"-79"0,0 0-5 16,0 0 54-16,84-2-20 16,-35 2-40-16,1 0 3 0,-2 0-4 15,-3 0-37 1,-8 0-134-16,-7-1-182 0</inkml:trace>
  <inkml:trace contextRef="#ctx0" brushRef="#br0" timeOffset="210993.9963">23245 2758 1111 0,'0'0'101'0,"0"0"-80"15,0 0 29-15,0 0 5 16,0 0-17-16,80-45-38 16,-47 52 3-16,4 15-6 15,-6 3-2-15,-7 3 3 16,-8 4 0-16,-13 3-3 15,-3-5-7-15,-6-1-15 16,-16-5-1-16,0-6 16 16,4-7 6-16,6-5 6 15,7-4-4-15,4-2 8 0,1 0-3 16,0 0 12-16,13-12-13 16,5-6-24-16,6-2 4 15,0-3 12-15,-2-1 4 16,-4 1 8-16,-2-1-2 15,-5-1 38-15,-2 6 1 0,-4 2 15 16,-1 4-9-16,-3 6-8 16,1 4-3-16,-1 3-26 15,1 0-9-15,2 2-1 16,1 15-26-16,2 5 24 16,4 8 2-16,-2-1 0 15,0 2-1-15,1-1 3 16,0-3-4-16,1-3-35 15,2-5-47-15,2-4-15 16,5-7-37-16,2-6-90 16,1-2-140-16</inkml:trace>
  <inkml:trace contextRef="#ctx0" brushRef="#br0" timeOffset="211298.2162">23847 2825 200 0,'0'0'681'15,"0"0"-567"-15,0 0-65 16,0 0 11-16,0 0-31 16,0 0-28-16,-18 37 11 31,18-14-1-31,0 3 2 0,1-4 14 16,16-2-10-16,4-6-9 15,4-3 11-15,0-6-14 16,1-5 7-16,-2 0 1 15,-5 0 15-15,-5-12 45 16,-4-5 1-16,-7-2-20 16,-3-2 2-16,0-2-28 0,-18 2-15 15,-9 3-13-15,-3 10-10 16,-2 6-7-16,0 2-77 16,1 10-97-16,1 12-61 15,2 0-379-15</inkml:trace>
  <inkml:trace contextRef="#ctx0" brushRef="#br0" timeOffset="212130.6335">22161 3344 906 0,'0'0'92'15,"0"0"-92"-15,0 0 53 16,0 0 63-16,0 0-48 16,0 0-43-16,-13 0-12 15,13 0 40-15,0 0-20 16,6 0 4-16,16 0-8 15,12 0-29-15,15 0-2 16,12 0 1-16,13 0 1 16,15 0 1-16,11-3 1 15,13-3-2-15,8-1 0 16,11 2-2-16,12-2 2 16,4 1-1-16,1 2 4 0,-7 0-11 15,-20-2 12-15,-19-1-4 16,-22-3 0-16,-22 2 4 15,-20 0-6-15,-15 2 2 16,-12 1-13-16,-6 2-3 16,-5 3-71-16,-1 0-82 15,0 0-186-15</inkml:trace>
  <inkml:trace contextRef="#ctx0" brushRef="#br0" timeOffset="214606.8989">22771 4159 819 0,'0'0'408'0,"0"0"-407"16,0 0 13-16,0 0-14 15,0 0 51-15,0 0-47 16,79 1 6-16,-48-13-10 0,1-4 2 16,-7-4 2-16,-3-5-3 15,-3-7 5-15,-9-3 2 16,-3-6-4-16,-4-3 11 16,-3-1 6-16,0 0-4 15,0 4 5-15,-6 4-10 16,-2 5 16-16,2 10 11 15,-1 4-29-15,3 8 11 16,1 7 3-16,1 3-20 0,-1 0-4 16,-2 6-7-16,-3 21-4 15,1 10 4-15,1 7 7 32,2 6 0-32,4 2 0 0,0-1 0 15,0-2-3-15,5-6 3 16,6-5 0-16,5-8 0 15,1-5-52-15,5-6-1 16,0-6-39-16,-1-9-33 16,0-4-63-16,-7-4-157 15</inkml:trace>
  <inkml:trace contextRef="#ctx0" brushRef="#br0" timeOffset="214879.2709">22756 3907 1150 0,'0'0'81'0,"0"0"-80"15,0 0 76-15,0 0 33 16,0 0-85-16,103-23-19 15,-43 17-6-15,4-1-1 16,-1 3-8-16,-7 2-11 16,-7 0-53-16,-14 2-88 15,-19-6-196-15</inkml:trace>
  <inkml:trace contextRef="#ctx0" brushRef="#br0" timeOffset="220295.0133">20067 5370 1192 0,'0'0'81'15,"0"0"-54"-15,0 0 90 16,0 0-19-16,-17-76-31 16,26 62-35-16,15 1-21 15,8 3 2-15,11 4-13 16,5 6-1-16,6 0 0 15,-4 6-2-15,-6 15 3 16,-10 4 0-16,-8 4-4 16,-14 6 0-16,-9 2-15 15,-3-3-13-15,-11-3-1 16,-11-5-9-16,1-8 25 0,2-7 7 16,8-7-2-1,4-2 10-15,7-2-4 0,0-2 6 16,0-15 0-16,10-6-38 15,15-6-15-15,3-2 10 16,3-2 20-16,-6-2 23 16,-4 2 0-16,-7 2 10 15,-4 4 34-15,-6 6-7 16,-4 7 8-16,0 5-17 16,0 7-15-16,0 2-4 0,0 0-9 15,0 9-19-15,-4 15 7 16,-5 6 8-16,3 7 4 15,3-1-4-15,3 1 7 16,0-4-4-16,8-3 1 0,11-1-3 16,8-6 1-16,5-4-3 0,7-8-24 15,3-5-40 1,1-6-59 0,-2 0-132-16,-4-16-596 15</inkml:trace>
  <inkml:trace contextRef="#ctx0" brushRef="#br0" timeOffset="220467.3243">20836 5359 1107 0,'0'0'71'16,"0"0"-71"-16,0 0 0 15,0 0 46-15,88 7-12 16,-40-3-22-16,2-1-9 15,-2-3-3-15,-3 0-47 16,-6 0-188-16,-8-6-612 16</inkml:trace>
  <inkml:trace contextRef="#ctx0" brushRef="#br0" timeOffset="221028.8129">21483 5266 1064 0,'0'0'227'16,"0"0"-212"-16,0 0 17 15,0 0 46-15,0 0-35 0,0 0-41 16,114-59 0-16,-73 59-4 0,-5 8-1 15,-7 6 2-15,-10 6-1 16,-5 3-8-16,-10 5 2 16,-4 3 4-16,-3-2-12 15,-16-3-8-15,1-5-3 16,0-5 16-16,7-10 9 16,7-1-9-16,1-5 6 15,3 0 0-15,0-5 3 16,9-10 1-16,8-7-69 15,6-3 61-15,1 0 3 16,-4 0 7-16,-1-2-1 0,-7 1 16 16,0 5 25-16,-6 3 9 15,-3 4 1-15,-2 7-6 16,-1 4 1-16,0 3-25 31,2 0-13-31,-1 0-8 16,2 12-24-16,3 10 23 0,-1 6-2 15,-1 3 3-15,1 2 0 16,-1 0 0-16,-1-1 0 16,2-2 0-16,2-4-25 15,0-3-53-15,6-6-37 16,1-7-63-16,4-6-103 16</inkml:trace>
  <inkml:trace contextRef="#ctx0" brushRef="#br0" timeOffset="221366.2548">22106 5335 998 0,'0'0'70'0,"0"0"-70"16,0 0 0-16,0 0 43 15,0 0-12-15,0 0-9 16,-78 99-16-16,78-72 1 15,0-3 24-15,10-5-13 0,7-1 7 16,4-8-15-16,1-4-8 16,-1-6 14-16,1 0-9 15,-2 0 4-15,-8-10 6 16,-3-5 23-16,-6-3 15 0,-3-4-3 16,0 2-16-1,-6-2 4-15,-15 4-32 0,-2 3-4 16,4 6-4-16,4 6-3 15,3 3-28-15,5 0-82 16,7 6-98-16,0 4-149 16</inkml:trace>
  <inkml:trace contextRef="#ctx0" brushRef="#br0" timeOffset="221640.1886">22664 5254 1171 0,'0'0'34'0,"0"0"-34"16,91 0 0-16,-46 0 16 16,2 0-13-16,-3 0 2 15,-7 0-5-15,-10 0-20 0,-11 0-107 16,-15 0-149-16</inkml:trace>
  <inkml:trace contextRef="#ctx0" brushRef="#br0" timeOffset="221825.6328">22712 5416 893 0,'0'0'121'15,"0"0"-73"-15,0 0 96 16,0 0-41-16,116 8-51 16,-73-8-31-16,0 0-17 15,-1-2-1-15,-6-4-3 16,-9 0-32-16,-3 2-93 15,-10 0-94-15,-8-2-260 16</inkml:trace>
  <inkml:trace contextRef="#ctx0" brushRef="#br0" timeOffset="222577.313">23589 4973 1135 0,'0'0'87'0,"0"0"-85"15,0 0 38 1,0 0 26-16,0 0-57 0,0 0-9 16,28 63 0-16,-6-21 0 15,-1 5 0-15,2 2 2 16,-3-2-2-16,-1-5 0 16,-2-7 3-16,-2-6-6 15,-1-11 3-15,-5-7 0 16,-5-7 3-16,2-4 0 15,1 0 15-15,2-17 2 16,1-6-7-16,-4-7 16 0,2-4-2 16,-3-5-10-16,-4 0 4 15,1-1-15 1,-2-1 4-16,0 3-10 0,0 7-5 0,0 6-8 31,0 11-26-31,0 6-45 16,0 5-39-16,0 3-90 15,3 0-289-15</inkml:trace>
  <inkml:trace contextRef="#ctx0" brushRef="#br0" timeOffset="222810.2908">23578 4873 1138 0,'0'0'70'0,"0"0"-53"16,0 0-15-16,0 0 29 16,121-19-9-16,-70 19-22 15,4 0 0-15,-1 0-55 0,-8 0-176 16,-9 0-537-16</inkml:trace>
  <inkml:trace contextRef="#ctx0" brushRef="#br0" timeOffset="223172.6039">24394 4893 1065 0,'0'0'250'16,"0"0"-250"-16,0 0-8 0,0 0 2 15,0 0 0 1,0 0 6-16,3 98-1 0,-1-55 1 16,-1-1 0-16,-1-2-2 15,2 0 4-15,-1-5-2 16,2-6 0-16,3-6 1 15,0-5 6-15,0-5-3 16,6-3 10-16,3-8 14 16,4 2-11-16,7-4-7 15,2 0-3-15,2 0-7 0,3 0-9 16,-2-11-39-16,-2-2-44 16,-6-1-62-16,-8-4-115 15,-10-2-500-15</inkml:trace>
  <inkml:trace contextRef="#ctx0" brushRef="#br0" timeOffset="223390.9593">24202 5039 1270 0,'0'0'116'16,"0"0"-108"-16,0 0 61 0,0 0-16 15,121-24-25-15,-50 20-22 16,5 4-1-16,-7-1-10 16,-11 0-30-16,-16 1-114 15,-18-6-139-15,-18 0-450 16</inkml:trace>
  <inkml:trace contextRef="#ctx0" brushRef="#br0" timeOffset="226878.8972">20677 6811 531 0,'0'0'181'0,"0"0"-113"0,0 0 32 15,0 0 52-15,0 0 3 16,0 0-39-1,0 0-24-15,-72-35-22 0,70 19-24 16,2-2 14-16,0-1-29 16,3 1-12-16,15-1 1 15,9 5-18-15,9 3 3 16,4 6-5-16,4 5-5 16,0 0 0-16,-5 17 6 15,-8 10-1-15,-5 7 0 0,-13 6-18 16,-9 4 0-16,-4 3 1 15,-7-2-43-15,-16-7 26 16,0-9 6-16,-1-12 23 16,6-9-1-1,6-7 10-15,8-1-4 16,2-4 4-16,2-16-3 0,0-5-2 16,21-7-19-16,3-2 3 15,7-1 4-15,-2 0 6 16,-3 3 6-16,-3 0 1 15,-8 5 0-15,-2 3 16 16,-7 7 10-16,-4 7 10 16,-2 6-6-16,0 4-18 0,0 0-12 15,0 6-8-15,-6 14-7 32,-4 9 12-32,2 5 3 15,6 5 0-15,2 2-1 0,0-2 2 16,12 0-4-16,9-1 3 15,6-9-5-15,4-5-3 16,5-6-58-16,4-12-60 16,1-6-76-16,1 0-369 15</inkml:trace>
  <inkml:trace contextRef="#ctx0" brushRef="#br0" timeOffset="227050.8128">21340 6811 813 0,'0'0'408'16,"0"0"-391"-16,0 0-11 15,0 0-6-15,112 0 43 16,-45 8-40-16,3 0-3 16,-1-4-31-16,-12-3-175 15,-13-1-254-15</inkml:trace>
  <inkml:trace contextRef="#ctx0" brushRef="#br0" timeOffset="227557.5913">21955 6725 1200 0,'0'0'61'0,"0"0"-55"15,0 0 102-15,0 0-18 16,0 0-68-16,98-65-19 16,-59 65-3-16,-2 13-7 15,-9 8 0-15,-8 2 6 16,-9 4-3-16,-11 3 2 0,0 0-7 16,-9-2 9-16,-12-5-3 15,3-5 3-15,3-6-1 16,6-7 1-16,8-3 0 15,1-2 0-15,0 0 3 16,6-8-7-16,11-13-34 16,3-1-2-16,1-6 31 15,-3 3 6-15,-5-2 3 16,-1-2 5-16,-3 2-4 16,-3 2 26-16,-1 5 9 15,-1 7 2-15,-2 8-5 16,-1 2-18-16,3 3 5 15,1 0-20-15,2 8-6 16,4 12 3-16,4 7 2 0,-5 4 1 16,-2 4-6-16,0 1 9 15,-3 0-3-15,-1 2 0 16,1-1-3-16,1-3-5 16,6-3-75-16,1-6-37 15,7-9-43-15,1-11-141 16</inkml:trace>
  <inkml:trace contextRef="#ctx0" brushRef="#br0" timeOffset="227905.8655">22593 6786 768 0,'0'0'304'0,"0"0"-274"31,0 0-21-31,0 0-5 16,0 0 50-16,0 0-34 0,-52 86-19 16,52-55 5-16,0 0 2 15,11-4 8-15,11-7 2 0,5-7-2 0,4-10-7 32,-1-3 1-32,-2 0-5 15,-8-6 12-15,-5-10 24 16,-8-5 32-16,-4-4-2 15,-3-1-38-15,0 1 14 16,-15 0-27-16,-7 6-20 16,-2 4 2-16,3 9-2 15,5 4 0-15,4 2-24 0,3 0-54 16,6 8-79-16,3 4-104 16,0-4-306-16</inkml:trace>
  <inkml:trace contextRef="#ctx0" brushRef="#br0" timeOffset="228187.0868">23134 6686 1188 0,'0'0'69'0,"0"0"-66"16,0 0 31-16,0 0 19 15,98-6-38-15,-50 6-10 16,-5 0-5-16,-3 0-2 16,-10 0 2-16,-6 0-39 15,-8 6-41-15,-9 0-90 16,-7 2-75-16,-2 1-269 15</inkml:trace>
  <inkml:trace contextRef="#ctx0" brushRef="#br0" timeOffset="228349.9024">23186 6870 892 0,'0'0'80'16,"0"0"27"-16,0 0 13 15,100 5-41-15,-54-5-57 16,-1 0-18-16,-5-3-4 15,-4-6 0-15,-12-1-83 16,-6-1-117-16,-12-3-372 16</inkml:trace>
  <inkml:trace contextRef="#ctx0" brushRef="#br0" timeOffset="230200.2167">24368 6277 1142 0,'0'0'9'0,"0"0"-9"0,-93 29 0 31,65 6 19-31,1 12 22 16,6 12 4-16,6 7-22 16,7 7-7-16,7 4 9 15,1-1-19-15,1 1 2 16,19-1-1-16,5-1 0 16,9-7-5-16,10-11-2 0,5-13-11 15,6-13-31-15,8-12 11 16,2-8-64-16,-2-11-105 15,-7 0-44-15,-7-18-403 16</inkml:trace>
  <inkml:trace contextRef="#ctx0" brushRef="#br0" timeOffset="230708.1898">24857 6259 1129 0,'0'0'53'0,"0"0"-29"16,0 0 53-16,0 0 6 0,0 0-41 15,0 0-42-15,-12-18-6 16,19 46-9-16,13 10 15 16,-2 6-2-16,5 2 4 15,-2-1-2-15,-1-5 0 16,-1-3-3-16,-2-9-12 15,-1-6-7-15,-2-6-3 16,-3-9 14-16,-3-7-1 16,-4 0 12-16,2-6 11 15,0-14 0-15,-3-7 24 0,-1-7 2 16,-2-2-14 0,0-1 7-16,-3-2-28 0,-8 0 6 15,5 1-8-15,5 4-26 0,1 7-38 16,0 6-75-1,16 9-171-15,5 4-413 16</inkml:trace>
  <inkml:trace contextRef="#ctx0" brushRef="#br0" timeOffset="230974.1737">25351 6350 1072 0,'0'0'136'0,"0"0"-136"0,0 0 3 16,0 0 11-16,108 11 14 15,-55-6-18-15,7-4-10 16,-4 1 0-16,-1-2 2 15,-10 0-2-15,-12 0-111 16,-12-9-165-16,-18-4-474 16</inkml:trace>
  <inkml:trace contextRef="#ctx0" brushRef="#br0" timeOffset="231218.6108">25573 6191 1015 0,'0'0'115'16,"0"0"-109"-16,0 0-3 15,0 0 28-15,0 0 18 16,0 0-14-16,-10 98-11 16,10-53-2-16,9 0-15 15,4 2-2-15,2-1-5 16,3-7-2-16,0-4-53 15,4-7-24-15,3-11-72 0,2-9-130 16</inkml:trace>
  <inkml:trace contextRef="#ctx0" brushRef="#br0" timeOffset="231742.9057">25952 6161 1059 0,'0'0'111'0,"0"0"-85"15,0 0-24-15,0 0 8 16,0 0-5-16,0 0-1 16,-16 70 13-16,16-29-10 15,0 1-4-15,0 1 15 16,6-5-13-16,7-5 2 0,3-7-7 15,7-7 4 1,3-6-8-16,4-6 3 0,2-7-5 16,-1 0 5-16,-4-8-5 15,-8-11 6-15,1-5 5 16,-8-5-5 0,-1-2 10-16,-3-1-6 0,-2-2 11 0,-1 2 12 31,-4 2-19-31,-1 4 15 15,0 7 9-15,0 2-15 16,-3 7 11-16,-4 4-15 16,4 3-6-16,-1 3-4 0,3 0-3 15,-2 6-10-15,0 12-6 16,0 13 13-16,0 2-3 16,3 3 9-16,0 3-3 15,0 0 0-15,0-4 1 16,0-3-1-16,0-1 0 15,0-1-60-15,4-4 1 0,1-3-27 16,-1-6-82 0,0-2-82-16,-4-5-443 0</inkml:trace>
  <inkml:trace contextRef="#ctx0" brushRef="#br0" timeOffset="232275.6058">24994 6786 1157 0,'0'0'62'15,"0"0"-35"-15,0 0 117 16,0 0-35-16,0 0-42 16,0 0-53-16,114-10-8 0,-28 4-6 15,17 2 0-15,12-1 0 16,10 1 0-16,1 0 6 0,-7-2-4 15,-9 0-2-15,-13-1-20 16,-9 0-2-16,-9-3-4 16,-10 4-50-16,-23-1-60 0,-21 1-25 15,-21 2-26 1,-4 2-67-16</inkml:trace>
  <inkml:trace contextRef="#ctx0" brushRef="#br0" timeOffset="232992.7477">25352 7091 1034 0,'0'0'157'0,"0"0"-137"0,0 0 10 31,42-77 45-31,-15 65-21 16,8 3-41-16,3 8-13 16,-1 1 6-16,1 0-4 15,-4 8-2-15,-7 9 0 0,-7 4-1 16,-10 4-2-16,-10 4-4 16,0 3-11-16,-20-3-5 0,-11-1-22 15,-8-3 6 1,0-6 10-16,2-6-15 0,4-5 11 15,5-5 17-15,7-3 11 16,6 0 4-16,3 0 2 16,8-5 3-16,2-1 8 15,2 0 1-15,0 0 23 16,0 5-1-16,3 1 12 16,15 0-17-16,3 0-30 15,4 0 6-15,4 7-4 16,2 3 2-16,3 2-4 15,5 1 0-15,4-1 2 0,5-2-10 16,-2 0-88-16,2-10-176 16</inkml:trace>
  <inkml:trace contextRef="#ctx0" brushRef="#br0" timeOffset="233708.1935">26456 6090 938 0,'0'0'124'16,"0"0"-87"-16,0 0-1 16,0 0 4-16,0 0-38 15,0 0 18-15,113 127 9 16,-66-59-15-16,-6 8 4 15,-9 7-17-15,-13 7 17 16,-16 4-9-16,-3 0-7 0,-26 0 2 16,-16-10-3-1,-9-12 1-15,0-13 6 0,4-16-8 16,3-14 11-16,8-12-5 16,9-6-6-16,8-6 0 15,13-5-11-15,6 0-68 16,0-12-101-16,27-15-607 15</inkml:trace>
  <inkml:trace contextRef="#ctx0" brushRef="#br0" timeOffset="234308.1589">26933 6774 1152 0,'0'0'42'0,"0"0"-42"16,0 0 0-16,107-43 41 16,-72 21-29-16,-5-7-8 15,-6-4 3-15,-7-5-3 0,-6-4 17 16,-6-6 16-16,-5-3-11 15,0-3-7-15,0 0-13 16,0-3 4-16,-9 4 1 16,0 3 7-16,0 9 4 15,0 11 10-15,1 12-17 16,0 10 17-16,5 5-12 16,0 3-16-16,-5 2-4 15,-1 21-29-15,-1 15 28 16,1 13-2-16,6 8 3 15,1 6-3-15,2 1 3 16,0 2 0-16,3-5 0 16,11-6 1-16,7-5-1 0,1-10 0 15,5-11-11-15,-3-9 10 16,3-8-41-16,0-10-33 0,2-4-31 16,0 0-100-1,-4-10-126-15</inkml:trace>
  <inkml:trace contextRef="#ctx0" brushRef="#br0" timeOffset="234542.7732">26987 6479 70 0,'0'0'1137'0,"0"0"-1046"0,0 0-69 16,0 0 15-16,98-26 17 16,-45 20-49-16,5 1-1 15,2-1-4-15,-4 4-10 16,-9 0-63-16,-14-1-98 16,-17-2-175-16</inkml:trace>
  <inkml:trace contextRef="#ctx0" brushRef="#br0" timeOffset="239183.6889">20829 8756 769 0,'0'0'301'0,"0"0"-250"0,0 0 3 15,0 0 83-15,0 0-51 16,0 0-44-16,43-77-5 16,-13 64-16-16,5 3-14 15,3 3 18-15,1 5-16 16,-2 2-4-1,-6 0-5-15,-5 19 3 16,-6 4-7-16,-9 9 4 16,-7 3-4-16,-4 0-3 15,-5-1 3-15,-15-6-12 16,-2-6 5-16,-1-4-13 16,8-8 19-16,5-6-1 0,6-4 6 15,4 0-1-15,0-4 1 16,8-17-11-16,16-5-19 15,11-5-26-15,2-5 20 0,0-3 15 16,-6-4 20-16,-5-1 0 16,-7 0 2-16,-4 1 14 15,-6 7 20-15,-3 6-15 16,-3 11 16-16,-3 9-12 16,0 5-15-1,0 5 4-15,0 0-13 0,-3 16-14 0,-9 10 13 31,-4 9-7-31,5 5 6 16,2-1 2-16,6 1 0 16,3-3-3-16,0-2 5 0,5-4-2 0,11-5 0 31,4-5 1-31,6-6-3 0,4-8 0 0,8-4-64 16,4-3-29-16,4 0-153 0,0-18-578 31</inkml:trace>
  <inkml:trace contextRef="#ctx0" brushRef="#br0" timeOffset="239356.5323">21609 8667 967 0,'0'0'211'15,"0"0"-199"-15,0 0-8 31,0 0 29-31,92 0-10 0,-47 0-21 16,1 0-4-16,-2 0-109 16,-5 0-228-16</inkml:trace>
  <inkml:trace contextRef="#ctx0" brushRef="#br0" timeOffset="239885.4031">22060 8551 1172 0,'0'0'75'0,"0"0"-54"16,0 0 14 0,0 0 52-16,92-54-51 0,-59 54-24 15,0 0-11-15,-2 16 8 16,-6 5-15-16,-7 6 6 15,-10 5-1-15,-8 1-9 16,0 4 12-16,-14-4-2 16,-5-5 1-16,1-9 2 15,6-6-5-15,4-6 2 16,5-6-4-16,3-1-2 16,0 0 12-16,2-10-12 15,12-12-1-15,3-3-24 16,0-4 30-16,-1-2-4 0,-2 0 5 0,-3-2 0 15,-2 1 3-15,-1 5 18 16,-3 2 19-16,0 7-13 16,-3 8 11-16,-1 4-19 15,1 6-6-15,-1 0-13 16,1 2 0-16,2 18-4 0,1 7-3 16,1 8 11-16,2 1-10 15,0 3 6-15,1-1 0 16,0-4-3-16,1-2 9 15,-2-4-6-15,3-6 0 16,3-5-70-16,3-3-15 16,5-6-39-16,3-7-69 15,2-1-129-15</inkml:trace>
  <inkml:trace contextRef="#ctx0" brushRef="#br0" timeOffset="240181.8574">22707 8671 863 0,'0'0'117'0,"0"0"-108"16,0 0 8-16,0 0 80 15,0 0-36-15,0 0-26 16,-30 97-1-16,30-71-17 16,12-3 10-16,8-3-10 15,3-8-12-15,4-4 14 16,-2-7-11-16,-1-1 6 15,-7 0-1-15,-4-8 14 16,-5-7 26-16,-7-3-8 16,-1-4-9-16,-3-2 3 15,-19 0-30-15,-6 2-9 0,-4 3 0 16,4 6-3-16,10 7-1 16,6 4-39-16,12 2-61 15,0 0-96-15,8 0-243 16</inkml:trace>
  <inkml:trace contextRef="#ctx0" brushRef="#br0" timeOffset="240459.4697">23253 8544 1156 0,'0'0'59'0,"0"0"-58"16,86 0 21-16,-45 0 28 16,-1 0-45-16,0 0-2 15,-5 0-4-15,-10 3 1 16,-10-1-2-16,-7 0-72 0,-8 3-103 15,0-1-146-15</inkml:trace>
  <inkml:trace contextRef="#ctx0" brushRef="#br0" timeOffset="240637.9257">23319 8742 1047 0,'0'0'91'16,"0"0"-45"-16,83 0 57 15,-45 0-32 1,0 0-58-16,4-2-12 16,-3 0 1-16,-5-1-2 0,-7 0-58 15,-8 1-102-15,-8-2-212 16</inkml:trace>
  <inkml:trace contextRef="#ctx0" brushRef="#br0" timeOffset="241543.3324">24822 8207 1131 0,'0'0'58'0,"0"0"-39"31,0 0 53-31,0 0-16 0,0 0-39 16,0 0-14-16,-7 75 47 15,7-33-43-15,3 0-2 16,8 0 10-16,5-1-13 16,3-5 5-16,7-5-4 15,4-9-1-15,5-6 1 16,5-9-3-16,-2-7 0 15,-2 0-1-15,-3-10-3 16,-5-11 0-16,-3-5 2 16,-7-4 2-16,-3-5 1 0,-7-1 0 15,-5-2-1-15,-3 1 9 16,0 5-9-16,-2 6 5 16,-9 7 11-16,-3 9-5 15,5 4-1-15,-2 6-10 16,1 0-1-16,4 15-1 15,0 11-4-15,6 6 6 16,0 3 0-16,3 4-2 0,15-3 2 16,0-3 0-16,2-3-2 15,3-7 0-15,-4-5-40 0,2-6-29 16,1-5-62-16,0-7-97 31,0 0-495-31</inkml:trace>
  <inkml:trace contextRef="#ctx0" brushRef="#br0" timeOffset="241756.4043">25521 8391 1135 0,'0'0'92'0,"0"0"-89"16,82 1 19-16,-38 1 63 0,6 0-42 15,1-2-37-15,-1 0-2 16,-2 0-8-16,0 0 2 0,-6-8-15 16,-5 2-71-16,-10-4-121 15,-16-1-135-15</inkml:trace>
  <inkml:trace contextRef="#ctx0" brushRef="#br0" timeOffset="241997.8425">25706 8286 1073 0,'0'0'143'0,"0"0"-130"16,0 0 14 0,0 0 27-16,0 0-9 15,0 0-11-15,42 73-26 16,-20-44-3-16,-1-1-3 0,1-1-2 15,2 1-5-15,-2-5-19 16,3-1-57-16,1-6-50 16,1-4-84-16,1-6-30 15,-1-6-423-15</inkml:trace>
  <inkml:trace contextRef="#ctx0" brushRef="#br0" timeOffset="242703.3239">26508 8294 762 0,'0'0'316'0,"0"0"-240"15,-40-72-28-15,19 57 34 16,-3 7-3-16,-1 6-27 16,-2 2-35-16,-4 7-17 15,1 14 0-15,3 4 0 16,6 4 0-16,8-1 2 15,8-2 6-15,5-2-8 16,0-3 9-16,17-5-5 16,8-2 0-16,4-6-8 15,5-6-10-15,-2-2-8 16,-2-2 7-16,-4-14-8 16,-7-3 23-16,-4-5-2 15,-8 0 5-15,-5-1 1 16,-2 3 3-16,0 4 5 15,0 5 20-15,0 7-15 0,-6 6 0 16,-1 0-17-16,-2 11-10 16,1 14-6-16,4 3 13 15,4 8 3-15,0-3 0 16,18-2 0-16,7-3 4 16,6-7 4-16,4-5-4 0,1-7-2 15,5-8-1-15,4-1 0 16,4 0 2-16,-1-13-2 15,-5-8 4-15,-9-8 6 16,-5-4-10-16,-9-8 6 16,-6-4-6-16,-9-6 1 15,-5-3 8-15,0 0-10 0,-9 6 4 16,-11 7-4-16,0 14 8 16,5 7-8-16,1 10 0 15,5 10 8-15,0 0-17 0,0 6 5 31,0 25-3-31,2 7 4 16,4 12-6-16,3 2 9 16,0 1-1-16,4-5 4 15,11-5-8-15,2-4 5 16,0-8 0-16,0-9 0 16,1-6-29-16,1-8-6 0,-1-5-21 15,1-3-30-15,0 0-42 16,-6-11-142-16,-9-9-246 15</inkml:trace>
  <inkml:trace contextRef="#ctx0" brushRef="#br0" timeOffset="242934.7942">26653 8222 1071 0,'0'0'125'0,"0"0"-77"16,0 0-9-16,0 0 25 31,124-9-19-31,-72 9-26 16,-1 0-12-16,-3 0 15 0,-5 0-17 15,-7-2 6-15,-11-2-11 16,-11 3-5-16,-8-1 5 16,-6 2-53-16,0 0-81 15,0 0-105-15,0 0-301 16</inkml:trace>
  <inkml:trace contextRef="#ctx0" brushRef="#br0" timeOffset="243890.3929">27635 8339 566 0,'0'0'84'15,"0"0"-77"1,0 0 1-16,0 0 5 16,0 0-13-16,0 0-8 15,-6-1-56-15,1 1-46 16,1-1-161-16</inkml:trace>
  <inkml:trace contextRef="#ctx0" brushRef="#br0" timeOffset="244154.0285">27635 8339 722 0,'-50'-8'129'0,"47"5"-41"16,-1 0 41-16,3 2-20 15,1-1-22-15,0 2-23 16,0 0-13-16,0 0-5 16,19-4-13-16,9 3-28 15,11-3-5-15,7 3 6 0,4-4 9 0,0 2-3 16,-2-1 8-16,-8 0-6 15,-8 0-10-15,-7-2 0 16,-10 2-3-16,-3 1-1 16,-6 0 0-16,-5 1-67 15,-1-2-49-15,0 2-71 16,0-3-213-16</inkml:trace>
  <inkml:trace contextRef="#ctx0" brushRef="#br0" timeOffset="244420.0196">27705 8143 1162 0,'0'0'92'0,"0"0"-27"15,0 0 29-15,0 0-6 16,0 0-49-16,0 0-28 15,-7-8-11-15,7 27-2 16,0 13 2-16,8 1 4 16,3 4-3-16,1 0 2 0,0-2 0 15,1-1 1-15,0-3-4 16,1-2-46-16,2-4-33 16,1-5-58-16,1-9-60 15,-2-7-185-15</inkml:trace>
  <inkml:trace contextRef="#ctx0" brushRef="#br0" timeOffset="244992.3563">28130 8119 1025 0,'0'0'87'0,"0"0"-67"15,0 0 19-15,0 0 3 0,0 0-15 16,0 0-21 0,-6 53 27-16,6-26-8 0,0-2-15 15,15-2 11-15,6-2-1 16,6-2-13-16,6-3 5 15,4-6-10-15,-1-1-1 16,-2-9 5-16,-1 0-5 16,-6 0-1-16,-6-5 0 15,0-9 2-15,-4-4 2 16,-3-5-2-16,-3-6 0 16,-3-3 10-16,-5-3-5 15,-1-6 14-15,-2 2 7 16,0 2-9-16,-3 6 9 0,-7 6-7 15,-1 6-12 1,3 6 17-16,1 6-15 0,4 5 1 16,-1 2-12-16,2 0 2 15,1 0-5-15,-4 15-13 16,-1 12 16-16,3 10-3 16,1 6 6-16,2 5-3 15,0 4 1-15,8-7 0 16,4-2-1-16,3-6 0 15,2-5-3-15,3-4-2 16,4-2-80-16,3-7-42 0,1-5-90 16,-4-8-268-16</inkml:trace>
  <inkml:trace contextRef="#ctx0" brushRef="#br0" timeOffset="246311.5723">25106 8829 296 0,'0'0'612'15,"0"0"-550"-15,0 0-37 0,0 0 84 16,0 0-14-1,0 0-43-15,-12 2-21 0,24-2-9 16,10 0-15-16,8 0 0 16,6 0 2-16,4 0-9 15,5 0 6-15,3 0 0 16,1 0-6-16,2 0 3 16,-5 0-2-16,2-2-1 15,0 1 6-15,4-2-3 16,4 0-5-16,5-1 2 15,4-1 0-15,-1 3-1 0,0-2 1 16,3-2 0-16,-3 4-6 16,2-3 13-16,-2 0-11 15,0 1 4-15,-1 0 0 16,-1-1 2-16,3 1-2 16,2 0 0-16,6-1 2 0,3 0-1 15,2 3 6 1,-1 0 4-16,-4 1-8 0,-2-1 0 15,-5 0-3-15,-6-1 0 16,-3-1 1-16,-2 0-1 16,3 1-1-16,4 0-1 15,2 0 2-15,4-1-2 0,5 0 1 16,-1-1 1-16,-3 2 4 31,-3-1-1-31,-5 1 7 16,-2 0 3-16,-4 1-7 15,-1 0 5-15,-6 2-2 16,-7 0 0-16,-5 0-8 0,-6 0 3 16,-5 0 0-16,-5 0-4 15,-7 0-3-15,-5 0-4 16,-8 0-2-16,0 0-31 16,0 0-27-16,-3 0-71 15,-18 0-75-15,-9 2-95 16</inkml:trace>
  <inkml:trace contextRef="#ctx0" brushRef="#br0" timeOffset="246831.2545">26707 9090 1161 0,'0'0'86'15,"0"0"-51"-15,0 0 77 16,0 0-20-16,0 0-51 16,0 0-13-16,109-64-24 15,-77 64-1-15,-3 0-1 0,-13 0-2 16,-4 6 0-16,-6 7 0 15,-6 2-11-15,-3 7 3 16,-19 2 1-16,-6-2 6 16,1-1-7-16,7-2 9 15,5-5-1-15,11-3 2 16,4-3 2-16,0-2-4 16,24 0 2-16,18-1 0 15,19-5 11-15,12 0-13 16,12 0-40-16,3-6-74 15,1-12-93-15,-2-5-210 16</inkml:trace>
  <inkml:trace contextRef="#ctx0" brushRef="#br0" timeOffset="247605.9036">28824 7967 848 0,'0'0'68'16,"0"0"18"-16,0 0 12 15,0 0-4-15,0 0-45 16,0 0-49-16,34 39 0 16,1 9 42-16,8 9 13 0,2 6 2 15,-2 6 4-15,-5 7-27 0,-8 11-6 16,-13 8-24 0,-16 4 3-16,-1 0-7 0,-28-4-2 15,-17-11 2-15,-13-9-53 16,-9-15-38-16,-11-11-12 15,-1-15-36 1,-6-12-101 0,-1-16-194-16</inkml:trace>
  <inkml:trace contextRef="#ctx0" brushRef="#br0" timeOffset="248504.4677">24582 8235 1015 0,'0'0'11'0,"0"0"4"0,0 0-4 16,0 0 28-1,0 0 14-15,-82 72-10 0,66-13-15 16,4 12 26-16,2 6 9 16,4 3-22-16,2 2 12 15,4 0-23-15,0 1-3 16,7-6-4-16,21-8-21 15,14-7-1-15,14-11-1 16,13-7 0-16,13-10-4 16,12-13-81-16,7-13-96 15,2-8-196-15</inkml:trace>
  <inkml:trace contextRef="#ctx0" brushRef="#br0" timeOffset="249491.1187">29495 8616 1162 0,'0'0'21'0,"0"0"-21"16,106-41 4-16,-64 23-3 0,-5-2 11 16,-6-4-10-16,-4-6-1 15,-7-2 6-15,-8-3-6 16,-8-3 9-16,-4-5 23 16,0 1-12-16,-11-2 0 15,-8 2-14-15,0 3 13 16,-1 10 25-16,1 8-8 15,3 8-1-15,2 9-14 16,4 4-17-16,-2 10-5 16,6 22-11-16,2 11 11 15,4 7-2-15,0 2 4 16,16 3-2-16,3-2 0 16,2 0 0-16,0-3-1 0,0-3 0 15,-2-6 1-15,1-6-1 16,2-7-66-16,0-6-16 15,1-9-21-15,-2-9-78 16,-2-4-181-16</inkml:trace>
  <inkml:trace contextRef="#ctx0" brushRef="#br0" timeOffset="249766.8608">29542 8426 862 0,'0'0'159'16,"0"0"-118"-16,0 0 64 15,0 0-10 1,0 0-67-16,0 0-14 15,117-41-3-15,-73 37-11 16,0-1 0-16,0 3 0 16,-1 0-2-16,-6 2-37 0,-4 0-79 15,-11 0-160-15,-11 0-600 16</inkml:trace>
  <inkml:trace contextRef="#ctx0" brushRef="#br0" timeOffset="258121.4144">20712 10703 426 0,'0'0'446'0,"0"0"-391"15,0 0 7-15,0 0 53 16,0 0-20-16,-80-32-31 15,78 20-22-15,2 2-1 16,0-2-9-16,5 0-14 16,11 5 8-16,7-3-12 15,6 8-4-15,7 2-10 0,3 0 1 16,-2 2-6-16,-1 18 0 16,-6 9-1-16,-6 10 5 15,-9 3-6-15,-11 2 6 16,-4-2 1-16,-4-7-3 15,-19-3 0 1,-4-9-6-16,-3-9 9 16,4-6 4-16,5-7-1 15,7-1 4-15,7 0 4 0,7-7-8 16,0-11-1-16,22-5-2 16,13-8-7-16,8-3-14 15,-1-3-6-15,-5-4 13 16,-4-1 14-16,-6 3 0 15,-8 3 1-15,-7 7 1 0,-9 7 22 16,-3 10 1-16,0 3 0 16,0 7-7-16,-8 2-18 15,-8 4 1-15,-3 19-4 16,1 10 1-16,6 9-3 16,7 4 1-16,5 0 1 15,0-5 3-15,6-5 0 16,10-5-1-1,4-7-6-15,4-6 5 16,3-7-31-16,4-5-9 16,5-4-48-16,3-2-50 0,7-4-201 15</inkml:trace>
  <inkml:trace contextRef="#ctx0" brushRef="#br0" timeOffset="258326.2957">21317 10718 1148 0,'0'0'99'15,"0"0"-92"-15,0 0 6 16,0 0 9-16,87 8 43 16,-27-4-59-16,1 0-4 15,-1-1-2-15,-7-2-3 16,-6-1-78-16,-11 0-82 15,-9 0-155-15</inkml:trace>
  <inkml:trace contextRef="#ctx0" brushRef="#br0" timeOffset="259242.1112">22055 10694 271 0,'0'0'876'0,"0"0"-831"15,0 0 7-15,0 0 52 16,2-76-47-16,27 68-29 15,9 4-28-15,2 4 0 16,0 0 0-16,-1 4-1 16,-5 14-6-1,-5 7 7-15,-10 4 0 16,-11 3-2-16,-8 3-2 0,-4-3 2 16,-22-1 2-16,-4-4 0 15,2-4 5-15,5-10-5 16,8-6 0-16,11-4 0 15,4-3 11-15,0 0-11 16,9-11 0-16,16-10-40 16,8-8 15-16,3-2-1 0,-3-6 14 15,-7-3 5-15,-5 2 11 16,-7-1-4-16,-4 7 31 16,-6 6-16-16,-1 8 31 0,-3 8-8 15,0 6-12-15,0 4-18 16,0 0-8-16,0 13-16 15,0 11 6-15,0 8 10 32,0 1 1-32,0 3 2 0,2-2-3 15,3-2 0-15,1-2-2 16,4-4 2-16,2-5-1 16,1-4 5-16,5-2-12 0,6-8-18 15,6-1-36 1,4-5-32-16,2-1-99 0,-2 0-41 15,-7-12-70-15,-8-5 22 16,-10-4 282-16,-4 2 191 16,-5-1 48-16,0 0-58 15,0 4-41-15,0 5-20 16,0 5-42-16,0 3-25 0,-5 3-16 16,-2 0-30-16,-5 7-5 15,3 12-4-15,2 5 5 16,5-1-3-16,2 1 0 15,6-1 3-15,19-5 9 0,11-2 13 16,6-8-12 0,3-2-3-16,-6-6-7 0,-8 0 5 31,-10-10-7-31,-9-5 37 16,-9-3 17-16,-3-4-23 15,0 0 3-15,-24-1-20 0,-9 3-11 16,-4 4-5-16,-1 10 1 15,7 3-9-15,6 3-24 16,10 0-62-16,8 13-80 16,7-2-154-16</inkml:trace>
  <inkml:trace contextRef="#ctx0" brushRef="#br0" timeOffset="259555.0243">23380 10612 1008 0,'0'0'87'0,"0"0"-85"0,0 0 0 16,106 0 60-1,-66 0-56-15,0 0 2 0,-4 0-6 16,-6-2-2-16,-6 2 0 16,-8 0-86-16,-10 0-128 15,-6 0-260-15</inkml:trace>
  <inkml:trace contextRef="#ctx0" brushRef="#br0" timeOffset="259742.0017">23416 10797 396 0,'0'0'781'16,"0"0"-744"-16,0 0 1 0,0 0 77 15,104 0-59 1,-68 0-39-16,3-1-10 0,-3-2-14 15,-7 0-10-15,-5 2-100 16,-8-4-88-16,-10 2-211 16</inkml:trace>
  <inkml:trace contextRef="#ctx0" brushRef="#br0" timeOffset="345652.7686">24755 10236 80 0,'0'0'82'16,"0"0"-58"-16,0 0-17 0,0 0-2 15,0 0 5-15,0 0 0 16,0 0-4-16,0 0-1 15,-17 17-5-15,15-16 0 32,1 2 0-32,-1-3 2 15,1 3 0-15,-1-1 7 16,-1 0-8-16,0 2-2 16,1-2-25-16</inkml:trace>
  <inkml:trace contextRef="#ctx0" brushRef="#br0" timeOffset="346191.9491">24755 10236 275 0,'-49'59'82'15,"46"-59"-17"-15,0 0 32 16,2 0 2-16,-2 0 10 16,0 0-39-16,0 2 7 15,1-2 9-15,-1 0-3 16,0 0-1-16,2 0-15 31,1 0 1-31,-2 0 6 16,2-3-36-16,0-4 1 15,0 0-20-15,0-2-12 0,14 0 16 16,1-2-17-16,7 4 5 16,2 1-8-16,6 2 1 0,1 4-5 15,-3 0 1-15,-1 0 0 16,-9 4-7-16,-3 12 4 15,-9 5-8-15,-5 8-2 16,-1 4-12-16,-9 1-2 16,-16 2-21-16,-9-4 11 0,-3-5 22 15,2-6-7 1,4-5 13 0,8-7 7-16,6-4 0 15,5-4 2-15,4-1 0 16,7 0 1-16,1 0 16 0,0-10-13 15,0 1 15-15,16-2 10 16,2 3-29-16,5 2 12 16,2 6 0-16,2 0-11 15,1 0 3-15,-1 2-2 16,1 12-2-16,-4 2 0 0,0-3-5 16,-3 3-56-16,-3-2-38 15,0-1-53-15,-2-6-89 16,2-5-401-16</inkml:trace>
  <inkml:trace contextRef="#ctx0" brushRef="#br0" timeOffset="346727.8677">25151 10304 1136 0,'0'0'88'16,"0"0"-50"-16,0 0 61 15,0 0-21 1,0 0-11-16,0 0-62 16,-11-47-5-16,11 55 0 0,5 14-4 15,7 8 4-15,-2 2 0 16,2 5 0-16,-2-2-4 16,3-5 4-16,-2-1 0 15,3-6-3-15,1-7 3 16,0-3-27-16,4-6-1 15,-1-5 0-15,3-2 12 16,1 0 0-16,2-12 2 0,2-8 11 16,-1-3-15-16,-1-6 15 15,-2-3-5-15,-8-2 0 16,-4-1 8-16,-4 0 5 16,-6 4 16-16,0 3 26 15,-2 6-15-15,-8 7 5 16,-2 3-16-16,0 6-6 15,5 4 4-15,1 2-19 16,-2 0-7-16,4 6 7 0,-4 14-8 16,5 7 8-1,3 9 0-15,0 2 2 0,0 0-5 16,14-2 3-16,1-5 0 16,4-6-2-16,3-5 4 15,1-5-5-15,4-4-13 16,1-6-45-16,0-1-35 15,1-4-71-15,-6 0-143 16</inkml:trace>
  <inkml:trace contextRef="#ctx0" brushRef="#br0" timeOffset="347496.5115">25886 10078 579 0,'0'0'238'16,"0"0"-155"-16,0 0 20 15,0 0 15-15,0 0-24 16,0 0-19-16,-4-32-24 16,4 32-15-16,0 0-30 0,0 0-6 15,0 16-9 1,0 9 9-16,0 10 0 0,0 5 1 15,0 4-1-15,0 6 0 16,0 1-2-16,0-5 2 16,0-5 1-16,4-6 0 15,4-8-2-15,1-5 2 16,3-6-4-16,4-4 3 16,3-6-1-16,1-6-2 15,1 0-5-15,-1 0 8 16,-1 0-8-16,0-9-16 15,-3-1-2-15,4-7-31 16,-7 1-37-16,0-5-77 16,-5 0-115-1</inkml:trace>
  <inkml:trace contextRef="#ctx0" brushRef="#br0" timeOffset="347711.1737">25743 10236 1104 0,'0'0'84'16,"0"0"-79"-16,0 0 93 15,0 0-48-15,0 0-45 0,99-17-5 16,-61 17-30-16,-1 0-86 15,-4 0-157-15</inkml:trace>
  <inkml:trace contextRef="#ctx0" brushRef="#br0" timeOffset="348480.7802">26411 10229 837 0,'0'0'137'0,"0"0"-109"16,0 0 63-16,0 0 28 16,0 0-38-16,0 0-34 15,-5 3-9-15,31-3-16 0,16 4 0 16,7-4-9 0,10 0-3-16,2 0 5 0,-2 0-13 15,-2 0 3-15,-5 0-5 16,-7-5-4-16,-6 0-53 15,-6 0-59-15,-11 0-63 0,-11-2-118 0,-11-1-491 16</inkml:trace>
  <inkml:trace contextRef="#ctx0" brushRef="#br0" timeOffset="348719.8421">26692 10074 1016 0,'0'0'96'16,"0"0"-25"-16,0 0 48 15,0 0-19-15,0 0-85 16,0 0-7-16,-5 26-4 16,10 6 9-16,5 4 3 15,3 2-13-15,0 5-1 0,0 1-2 16,-1 0 2-16,0-3-4 15,-1-4-50-15,-1-6-70 16,2-8-52-16,-5-10-185 16</inkml:trace>
  <inkml:trace contextRef="#ctx0" brushRef="#br0" timeOffset="350825.8226">27660 10151 830 0,'0'0'119'16,"0"0"-78"-16,0 0 35 15,0 0 41-15,5-88-41 0,-17 76-33 16,-5 4 15-16,1 1-25 16,-6 3-14-16,-4 4-5 15,-2 0-8-15,-2 11 10 16,0 13-12-16,3 4-3 15,3 6 10-15,5 2-10 16,11-2 8-16,8-1-9 16,0-3 2-16,10-5-3 15,16-7 1-15,9-6 0 16,6-8-1-16,4-4-6 16,3-4-7-1,-2-14-10-15,-4-9-5 16,-6 1 19-16,-14-4-1 0,-6-1 11 15,-11 3 1-15,-5 1 1 0,0 6 2 16,-1 7 28 0,-6 6-19-16,0 8 15 0,3 0-28 15,-2 3 0-15,0 19-12 32,1 6 9-32,5 4 3 15,0 1 0-15,17-2 0 16,11-5-5-16,7-4 5 0,9-7-9 15,2-9-7 1,4-6-11-16,0 0 13 0,-6-10 6 16,-7-15-4-16,-9-3 11 15,-6-5-4-15,-9-5 5 16,-9 1 7-16,-4-4-5 16,0-1 22-16,-6 5-3 15,-9 6-7-15,-3 10 22 0,5 6-23 16,2 8-10-16,7 4 4 15,2 3-7-15,2 1 0 0,0 20-12 16,0 10 11-16,0 9-4 16,6 4 5-16,8 2 0 31,-4-2-1-31,1-1 2 0,-1-3-1 16,-1-2 0-16,-1-5-3 15,5-8-36-15,2-5-33 16,4-9-36-16,2-11-55 15,-3 0-273-15</inkml:trace>
  <inkml:trace contextRef="#ctx0" brushRef="#br0" timeOffset="351000.5543">28020 10118 1102 0,'0'0'73'15,"0"0"-71"-15,88-2 14 16,-40 2 45-16,7 0-40 16,4 0-21-16,1 0 0 15,-6 0-106-15,-14 0-305 16</inkml:trace>
  <inkml:trace contextRef="#ctx0" brushRef="#br0" timeOffset="351413.6606">28469 9844 1157 0,'0'0'45'0,"0"0"-8"15,0 0 29-15,0 0-16 16,0 0-38-16,80-23-12 16,-47 41 0-16,-4 5-2 15,-10 3-2-15,-10 1 2 0,-9 3 0 16,0-1-2-16,-8-3 2 16,-12 0 4-16,-1-5 1 15,6-6 16-15,6-3 2 16,6-5-6-16,3-1-9 15,9 0-2-15,20 0 56 16,13-2-26-16,9-1-22 16,2 0-10-16,2-3-2 15,-3 3-47-15,-7 0-46 16,-11 0-68-16,-13 1-131 0</inkml:trace>
  <inkml:trace contextRef="#ctx0" brushRef="#br0" timeOffset="352638.741">24881 10940 742 0,'0'0'102'0,"0"0"-100"16,0 0 18-16,0 0 136 15,0 0-38-15,0 0-65 0,-18-3-29 16,22 3 10-16,16 0-4 16,6 0-29-16,9 0 3 15,4 0 0-15,7 0 2 16,6 0-7-16,6 0 1 16,9 0 0-16,0 0-2 15,7 0 4-15,3-5-2 16,2 1 0-16,6 0 1 0,5-2-1 31,2 0 0-31,-2 0 2 16,-2 1-7-16,-6 5 7 15,2-2-2-15,0 2 0 0,-3 0-2 16,3 0-2-16,-2-3-8 16,-1 0 4-16,0-1 5 15,0 0 3-15,-2-2 0 16,3-1 0-16,1 2 4 15,-2-3-5-15,1 2 1 16,-4 3-1-16,-2 0-2 0,0 2 3 16,1-1 0-16,1 1-2 15,1-2 6-15,0 0-8 16,-4-2 4 0,-3-1 0-16,-4 2 2 15,-8-4-2-15,-2 1 0 16,-4 1 0-16,-2 1 4 15,-1-1-6-15,-1 3 2 16,2-3-2-16,-2 1 2 16,-4 1-10-16,-10 0 6 15,-9 3 3-15,-11-1-56 0,-6 2-52 16,-8 0-72 0,-2 0-123-16</inkml:trace>
  <inkml:trace contextRef="#ctx0" brushRef="#br0" timeOffset="353429.497">26478 11287 961 0,'0'0'94'0,"0"0"-59"16,0 0 73-16,0 0 21 0,33-84-78 31,0 68-16-31,3 5-11 16,1 3-8-16,2 4 3 15,-3 4-19-15,-5 0 1 16,-4 10-5-16,-9 10-5 0,-6 7-1 16,-11 1 1-1,-1 5-13-15,-8 0 13 0,-17-1-10 16,-7 3 2-16,-2-3 6 15,-1-2-6-15,2-5 13 16,4-7 0-16,2-4-8 16,4-6 8-16,2-5 5 15,4-3-1-15,5 0 6 16,1-3-6-16,2-9 4 16,3-1 2-16,3 2-3 0,2 2 12 15,-1 2 1-15,2 3 17 16,0 4-9-16,0 0-15 15,0 0-7-15,8 0-4 16,11 4 2-16,5 6-2 16,6 4 2-16,-2-3 0 15,8 3-1-15,3-2 3 16,1-4-4-16,2 2-25 16,-4-6-57-16,-3-4-21 15,-5 0-84-15,-7 0-149 0</inkml:trace>
  <inkml:trace contextRef="#ctx0" brushRef="#br0" timeOffset="355163.2235">20969 12839 929 0,'0'0'118'16,"0"0"-54"-16,0 0 38 15,0 0 39 1,0 0-48-16,0 0-39 16,-33-68-6-16,33 56-13 15,7 0-9-15,13 4-24 16,6 0 2-16,2 6-4 15,3 2 1-15,-1 0-3 16,-5 17 1-16,-6 8-5 16,-6 4 5-16,-7 5-3 15,-6 4-3-15,0 0-28 16,-8-3-6-16,-7-7 35 0,2-7-10 16,2-7-7-16,5-8 22 15,5-4-10-15,1-2 11 16,0 0 8-16,0-10-8 15,0-13-23-15,12-5-2 16,4-1 7-16,-3-4 17 0,2 2-13 16,-6 2 14-16,-3 4 0 0,-1 3 3 15,-4 8 7-15,1 7 7 16,-2 4 11-16,0 3-15 16,0 0-13-16,0 0-14 15,0 10 3-15,0 11 10 31,0 5 0-31,0 6 1 16,1-1 0-16,8 1 0 16,0-2 2-16,5-3-2 0,6-2 0 15,3-5-5-15,5-4 3 16,6-7-108-16,2-9-107 0,2 0-347 16</inkml:trace>
  <inkml:trace contextRef="#ctx0" brushRef="#br0" timeOffset="355344.0684">21519 12839 659 0,'0'0'603'0,"0"0"-559"16,0 0-43-16,115-11 33 15,-51 10 16-15,2 1-32 16,0 0-18-1,1 0-44-15,-9 0-95 16,-13 0-249-16</inkml:trace>
  <inkml:trace contextRef="#ctx0" brushRef="#br0" timeOffset="355896.5355">22118 12722 1121 0,'0'0'74'15,"0"0"-65"-15,0 0 42 16,0 0 46-16,94-36-39 0,-60 36-39 15,-3 8-14-15,-4 10-5 16,-9 3 0-16,-12 5-1 16,-6 2 0-16,-5 1 1 15,-17 0 0-15,-3-3 2 16,5-7 2-16,6-7-3 16,7-6-1-16,7-6 0 15,0 0-5-15,0 0 5 16,17-8-8-16,10-10-44 15,8-6-9-15,0-1 35 16,-7-4 12-16,-7 0 14 16,-5 0 0-16,-5 2 16 15,-6 6 49-15,-2 6-4 0,-2 6-11 16,-1 7-2 0,0 2-25-16,3 0-20 0,-2 2-6 15,2 13-3-15,2 5 6 16,-1 10 5-16,1-1 1 15,1 3-7-15,1 2 1 16,4-3 0-16,-1-2-9 16,5-1-19-16,2-3-74 15,2-4-67-15,1-8-148 16</inkml:trace>
  <inkml:trace contextRef="#ctx0" brushRef="#br0" timeOffset="356219.365">22817 12841 1131 0,'0'0'67'0,"0"0"-67"16,0 0 0-16,0 0 24 16,0 0 21-16,-27 80-28 15,27-46-4-15,0-2-13 16,0-3 12-16,10-5-5 15,6-5-6-15,6-7 10 16,4-5-9-16,2-7 3 16,-1 0-5-16,-3-1 3 15,-9-14-3-15,-7-3 8 0,-6-2 21 16,-2-2 10-16,-5-2-1 31,-17 1-13-31,-6 2-17 0,-1 7-1 16,3 2-8-16,6 6 1 15,10 2-7-15,7 4-43 16,3 0-131-16,1 0-201 16</inkml:trace>
  <inkml:trace contextRef="#ctx0" brushRef="#br0" timeOffset="356458.4111">23352 12783 1206 0,'0'0'128'16,"0"0"-105"-16,92-19-19 16,-50 16 27-16,1 0 11 0,-1 0-40 15,-4 3-4-15,-8 0-42 16,-15 0-67-16,-15 1-82 15,-3 12-204-15</inkml:trace>
  <inkml:trace contextRef="#ctx0" brushRef="#br0" timeOffset="356621.3312">23405 12958 797 0,'0'0'290'16,"0"0"-220"-16,0 0 46 15,0 0 23-15,103 7-44 16,-57-10-45-16,-1-4-48 15,-2-1-4-15,-8 2 1 32,-10-1-91-32,-11-1-78 15,-10-4-203-15</inkml:trace>
  <inkml:trace contextRef="#ctx0" brushRef="#br0" timeOffset="358659.4462">24557 12837 1050 0,'0'0'87'0,"0"0"-86"16,0 0 26-16,0 0 70 16,0 0-17-16,0 0-33 15,43 8-32-15,-16-8 4 16,0 0-13-16,-2-6-5 15,2-6 1-15,-3-6 0 16,-2 2-4-16,-5-6 2 16,-5-3-1-16,-6-2 0 15,-6-3 2-15,0-3 1 0,0 0 9 16,-8 7-9-16,-2 7 6 16,1 7 14-16,3 6 1 15,1 4 7-15,5 2-24 16,0 0-4-16,0 3-2 15,0 22-18-15,0 7 18 16,0 8 0-16,6 0 0 16,5 1-1-16,4-4 2 15,3-5-1-15,5-5 0 16,9-5-1-16,5-7-3 0,8-9-29 16,0-3-8-16,1-3 22 15,-4-4 1-15,-3-14 9 16,-8-4-6-16,-6-7 6 15,-6-3 8-15,-8-5-2 16,-5-2 3-16,-4-2 6 16,-2 5-2-16,0 6 4 0,0 7 20 15,-8 11 1-15,0 2-1 16,5 9-11-16,-1 1-3 16,-2 0-14-16,0 17-3 15,0 8 3-15,3 9-1 16,3 5 3-16,0 2-2 0,5-3 0 15,8-3-2-15,7-5 2 32,0-8 1-32,7-3 0 15,4-8-1-15,7-5 0 16,5-6-13-16,0 0-14 0,-2-7-1 16,-7-11 18-16,-7-7-2 15,-5-5 1-15,-5-5 3 16,-6-6-2-16,-3-5 10 0,-8-4 0 15,0 2 0-15,0 6 4 16,-3 5-3-16,-9 10 18 16,-1 6 8-16,1 6-11 15,3 9-1-15,4 4-3 16,4 2-7-16,1 0-5 16,0 8-15-16,0 17 15 0,0 6 0 15,1 7 2-15,8 4-5 16,3 3 3-16,-1-3 0 15,2-5 2-15,-1-5-1 32,2-5-1-32,0-6 0 15,1-5-3-15,0-3-74 16,-1-6-20-16,-1-5-55 16,-5-2-107-16,-4-2-314 0</inkml:trace>
  <inkml:trace contextRef="#ctx0" brushRef="#br0" timeOffset="358861.8517">25476 12647 1099 0,'0'0'108'16,"0"0"-93"-1,0 0 21-15,0 0 16 16,107-35-44-16,-57 31-8 0,0-1-121 16,-5-5-232-16</inkml:trace>
  <inkml:trace contextRef="#ctx0" brushRef="#br0" timeOffset="359245.4669">26215 12654 1054 0,'0'0'148'0,"0"0"-148"16,0 0 14-16,0 0 99 16,0 0-71-16,104 0-14 15,-53-5-16-15,2-1-10 16,-2-4 8-16,-6 2-4 15,-5-1-9-15,-8 1 3 16,-12 1-80-16,-11-1-73 16,-9-2-137-16,-1-3-604 15</inkml:trace>
  <inkml:trace contextRef="#ctx0" brushRef="#br0" timeOffset="359477.4499">26368 12465 1161 0,'0'0'113'16,"0"0"-108"-16,0 0 33 15,0 0 15-15,0 0-17 16,0 0 21-16,16 99-51 16,-2-55 14-16,1 0-17 15,-2-2-3-15,-4-5 3 16,2-4 0-16,-5-7-6 15,-2-4-30-15,1-3-94 16,-2-9-99-16,-3-4-411 16</inkml:trace>
  <inkml:trace contextRef="#ctx0" brushRef="#br0" timeOffset="360462.8976">27072 12236 795 0,'0'0'82'16,"0"0"3"-16,0 0-39 15,0 0 24-15,0 0 2 16,0 0-48-16,0-27-24 15,0 27-8-15,0 9 7 16,0 10 0-16,0 2 1 16,0 4 1-16,3 4 1 15,2 2-2-15,0-2 5 16,0 1-4-16,-2-4-1 16,-1-1 0-16,1-3 1 15,-2-6-2-15,1-4 1 0,-2-3-37 16,0-3-75-16,0-5-119 15,0-1-247-15</inkml:trace>
  <inkml:trace contextRef="#ctx0" brushRef="#br0" timeOffset="360644.3764">26905 12566 785 0,'0'0'137'16,"0"0"-124"-16,0 0 90 15,91 5 21-15,-43-5-52 16,6 0-46-16,-5 0-19 16,-1-1 0-16,-9-1-7 15,-7 2-1-15,-6 0-55 0,-9 0-77 16,-6 3-130-16,-8 9-521 16</inkml:trace>
  <inkml:trace contextRef="#ctx0" brushRef="#br0" timeOffset="361103.7846">27184 12793 859 0,'0'0'209'16,"0"0"-183"-16,0 0 61 16,0 0 23-16,0 0-37 15,0 0-28-15,61-48-18 16,-38 42-13-16,1 2 3 15,0 4-11-15,-4 0-5 16,-5 6-2-16,-4 15-5 16,-7 6 0-16,-4 3 4 15,-5 4-17-15,-21 3-21 16,-6-3-5-16,-1-3 18 16,4-5 16-16,0-7-10 15,4-7 2-15,4-8 9 0,2-4-6 16,6 0 15-16,2 0-1 15,6-13 2 1,3-4 9-16,2 0-7 0,0 1-2 16,10 0 19-16,4 6 19 0,3 3 16 15,2 3-28-15,1 4-14 16,5 0 0-16,1 6-10 16,1 12 2-16,-3 1-4 15,1 1-2-15,0 3-1 16,1-3 1-16,0-1-79 15,6-3-31-15,1-8-96 16,1-7-164-16</inkml:trace>
  <inkml:trace contextRef="#ctx0" brushRef="#br0" timeOffset="361843.4947">28054 12458 787 0,'0'0'138'16,"0"0"-29"-16,0 0-43 16,-82-62 16-16,59 62-10 15,-3 0-31-15,-3 7-11 16,-1 16-16-16,5 9 8 15,4 1 8-15,8 4-25 16,10 3 7-16,3-2-8 16,0-8 1-16,16-6 0 15,13-8-5-15,2-10-18 16,2-6-14-16,-3 0-22 0,-3-20 30 16,-4-7 16-16,-3-7 6 15,-5-3 1-15,-6 1 2 16,-5 5 1-16,-1 6 14 15,-3 9 14-15,0 4 21 16,0 7-21-16,-3 5-20 16,-3 0 0-16,2 2-10 0,-2 18-3 0,3 9-4 15,3 2 9 1,0 4-6 0,9-2 4-16,13-4 0 15,5-4 0-15,6-6 0 16,6-9-6-16,1-8-4 15,3-2-12-15,-4-5 19 16,-8-15 1-16,-4-8-1 16,-6-6-1-16,-8-3 8 0,-5-4-3 15,-5 0-1-15,-3-5 6 16,0 3-6-16,0 3 0 16,-3 1 1-16,-5 11 3 15,1 6 0-15,-3 8 10 16,5 6 13-16,1 7-19 15,1 1-3-15,3 1-5 16,-2 18-22-16,2 12 16 0,0 7 10 16,3 3-4-16,12 3 0 0,-3-1 3 15,0-2-8-15,0-4 5 16,-2-6 0-16,-1-4-3 16,1-7 3-16,0-6-19 15,0-6-43-15,2-8-62 16,0 0-61-16,-1-7-248 15</inkml:trace>
  <inkml:trace contextRef="#ctx0" brushRef="#br0" timeOffset="362006.1714">28279 12444 927 0,'0'0'127'0,"0"0"-121"16,0 0-2-16,115-4-4 16,-77-2 0-16,-1 0-35 0,0-8-238 15</inkml:trace>
  <inkml:trace contextRef="#ctx0" brushRef="#br0" timeOffset="362428.4667">28684 12157 1149 0,'0'0'48'0,"0"0"-11"0,0 0 19 16,0 0 1-16,94-47-32 15,-60 47-24-15,-5 0-1 16,-7 10 0-16,-8 5-5 16,-11 5 4-16,-3 3-1 15,-6 2-3-15,-17 2 2 16,-4 0 4-16,0-1-1 16,5-3 0-16,7-4 3 15,10-4-4-15,5-3 1 16,14-5 0-16,23-1 10 15,17-3 34-15,7-3 5 16,2 0-12-16,-7 0-14 16,-11-4 16-16,-9-2-24 15,-14 1-7-15,-10 0-4 0,-9 4-4 16,-3 0-63-16,-13-2-191 16,-17-1-726-16</inkml:trace>
  <inkml:trace contextRef="#ctx0" brushRef="#br3" timeOffset="396308.3502">9065 17967 524 0,'0'0'166'0,"0"0"-161"16,0 0-5-16,0 0 0 15,0 0 31-15,0 0 34 0,0 0-46 16,0 0 9 0,1 0-12-16,-1 0 8 0,0 0 10 15,0 0-21-15,0 0-6 16,0 0-7-16,2-3-20 16,5-5-64-16,-1 0-137 15,3-3-229-15</inkml:trace>
  <inkml:trace contextRef="#ctx0" brushRef="#br3" timeOffset="397455.8886">9065 17967 727 0,'89'-99'132'0,"-102"93"-126"16,-2 3-3-16,-2 0 4 15,0-1 21-15,1 1 12 16,2-3-14-16,3-1-9 15,4-3-2-15,-2-4-15 16,6-3 5-16,1-1-8 16,1-5 3-16,1-4-19 15,0 1 8-15,0-1 1 0,0-2 10 0,3 4 1 16,7-2 9-16,1-2-2 16,4-2-7-16,4-3-1 15,5-3 0-15,4-2 0 16,3-11-1-16,8-8 1 15,3-8 0-15,3-2 1 32,-5 6-1-32,-5 10 3 0,-10 16 5 15,-9 14-4-15,-10 10-7 16,-6 6 3-16,0 2 0 16,0 1 13-16,0 0 5 15,-13 1-5-15,1 0 17 16,-6 2-30-16,-3 0 3 15,-4 3-3-15,-5 14-4 16,0-1 1-16,6 1-1 0,6-3 4 16,8-4-1-16,8-8-16 15,2 1-20-15,5-3-98 16,19 0 92-16,12-13 24 16,7-10-42-16,3-3 31 15,-1 2 28-15,-11 2 0 16,-10 8 2-16,-14 7 0 15,-10 6 8-15,0 1 48 16,-10 0 6-16,-22 8-48 16,-8 11-3-16,-6 5-10 15,1-2 17-15,8-1 7 16,9-4-4-16,7-3-1 16,10-8-19-16,8-4 1 15,3-2-2-15,11 0-24 0,19-8 16 16,13-12-34-16,8-6-9 15,4-3 33-15,-3-2 5 16,-12 7 13-16,-13 8 0 16,-15 6 3-16,-12 9-7 15,0 1 1-15,-10 0-9 16,-14 11 10-16,-9 5 4 0,-1 3 4 16,-2-2 12-16,3 0-9 15,9-4 8-15,6-2-17 0,11-4 0 16,7-4-2-16,0-3 2 15,28 0-13-15,14-5 8 16,4-14-52-16,5-7 0 31,-3-1 15-31,-4-1 31 16,-11 3 11-16,-9 5 0 0,-12 7 15 16,-6 7 11-16,-6 2 5 15,0 4 32-15,-17 4-62 16,-11 10 6-16,-5 9-11 15,-4 3 4-15,0-2 0 0,1-2 3 16,6-2-1-16,5-4-2 16,11-5 0-16,7-5 3 15,7-4-8-15,6-2-14 0,25 0-4 16,11-13-15 0,7-6-108-16,2-7-61 0,-2-2 7 15,-5 1 129-15,-6-1 71 16,-8 5 217-16,-9 4-86 15,-9 8-9-15,-9 7-70 32,-3 4 4-32,-3 0-35 0,-15 0-16 15,0 7-3-15,-3 5 11 16,2 3-7-16,4-1-6 16,3-2 1-16,8-3-5 15,4-5-6-15,1-4-85 16,27 0 9-16,11-12-118 15</inkml:trace>
  <inkml:trace contextRef="#ctx0" brushRef="#br3" timeOffset="397567.8962">10091 16676 560 0,'0'0'32'0,"0"0"-25"16,0 0-4-16,0 0-3 16,0 0 9-16,0 0-7 15,-27 3-2-15,12 4-127 16</inkml:trace>
  <inkml:trace contextRef="#ctx0" brushRef="#br3" timeOffset="409789.0713">2506 17596 292 0,'18'0'95'15,"-18"0"-80"-15,0 0-13 16,0 0 50-16,0 0 24 16,0 0-48-16,0 0-28 15,0 0 0-15,0 3-1 16,0-1-75-16,0-1-194 16</inkml:trace>
  <inkml:trace contextRef="#ctx0" brushRef="#br1" timeOffset="512081.3086">20141 12128 365 0,'0'0'62'0,"0"0"-49"16,0 0-11-1,0 0 56-15,0 0 45 0,0 0 0 16,0 0-49-16,-12-32-4 16,8 26 19-16,2 0-2 15,1 3 5-15,-1-2-25 16,1 4-5-16,1 1 3 15,0 0-24-15,0 0-6 0,0 0-1 16,0 0-13 0,0 0-2-16,0 0-2 0,0 3-8 15,0 13 3-15,0 11 4 16,0 10 4-16,0 7 0 16,0 7 1-16,0 10 0 15,0 3 1-15,0 8-2 16,0 3 2-16,0 3 3 15,0-4-5-15,0-4 0 16,0-1 1-16,0 2-1 16,0 1 1-16,-5 2 0 15,-3-5 6-15,2-7-5 16,5-10 9-16,1-10-11 0,0-7 1 16,1-9 2-16,10-6-3 15,0-6-21-15,0-5-43 16,0-5-76-16,-2-4-69 15,-2 0-269-15</inkml:trace>
  <inkml:trace contextRef="#ctx0" brushRef="#br1" timeOffset="522953.4471">20139 12029 413 0,'0'0'197'0,"0"0"-157"16,0 0-8-16,0 0 50 15,0 0 11-15,0 0 3 16,-19 0-39-16,19 0-28 15,0 0-4-15,0 0-4 16,0 0 5-16,0 0-23 16,2 2-3-16,9 0 0 15,4-1 3-15,6 0-3 16,6-1 0-16,3 2 0 16,3-2 0-16,2 0 0 15,3 2 0-15,1-2-2 16,-1 0 4-16,-2 2-2 0,3-2 0 15,4 0-2-15,2 0-6 16,4 0 8-16,4 0-2 16,0-2-3-16,2-3-2 15,0 0 7-15,-2 2 0 16,-1 1-2-16,0 2-1 31,-2-2 3-31,0 1 0 0,-1-1-2 16,1-1 4-16,2 2-4 15,1-2 2-15,4 0 0 16,5 0 2-16,-1-2-2 0,1 2 0 16,-3 1-1-1,-3-1 3-15,-4 1-2 0,-2 0 0 16,0-1 2-16,1 0-6 16,-2 0 5-16,5-1-1 15,0 0 0-15,-2 2 2 16,-1-2-2-16,-2 2 0 15,0-2 0-15,5 2-3 16,-1-3 3-16,4 1 0 16,1 1-3-16,-1-2 9 15,0 3-6 1,1 0 0-16,-1-2-1 16,-1 2-3-16,2-3 7 0,-1 2-3 15,-3-1 0-15,1 0 5 16,0 0-7-16,3-1 2 15,4 0 0-15,3 0 0 16,3 0 0-16,-1 1 0 0,-2 1 0 16,2 0 2-1,-1 2-2-15,1-1 0 0,-1 0 0 16,0 2-7-16,-2-4 7 16,-2 1 0-16,3 0 0 15,0-1 9-15,4 0-9 16,-4-1 0-16,1 1 0 15,-2 1 0-15,-1 0 1 16,1 0 1-16,-3-3 15 16,0 1-17-16,-4-2 10 0,-6 0 0 15,-8 3-8-15,-6 0 9 16,-2 0-8-16,-1 4-3 16,-1 0 0-16,-2 0-34 15,-5 0-46-15,-9 0-132 0,-9 0-290 31</inkml:trace>
  <inkml:trace contextRef="#ctx0" brushRef="#br1" timeOffset="525149.4987">24778 11816 508 0,'0'0'122'0,"0"0"-88"16,0 0-34-16,0 0 5 15,0 0 11-15,0 0-9 16,83 0 2-16,-59 0 24 16,-2 0-2-16,-2 0 1 15,1 0-16-15,1 0-15 16,5 2-1-16,0 1 0 16,1-1-1-16,1 0-3 0,1-2 7 15,1 0-3-15,3 0 0 16,2 0 2-16,0 0-4 15,-1 0 2-15,1 0 0 16,0-2 0-16,3 1 4 16,-2-2-4-16,4 2 2 15,0-2 1-15,4 0-5 16,1 2 2-16,4-2 0 16,2-2 5-16,-3 3 15 0,-1-2 7 15,-6 1-6-15,-5 0-19 16,-2 3 7-16,-2 0-9 15,-1 0 2 1,-1 0 0-16,0 0-1 0,1 0 2 0,0 0-2 31,3 0 4-31,2-1-10 0,4-2 5 16,0 0 0-16,1-1 3 16,0 0 0-16,-1 0-3 15,0-1 4-15,2 0-1 16,-3-1 1-16,4 1 5 15,0 1-9-15,0-1 14 16,0 2-12-16,1 0 7 16,0 1-9-16,0 1 5 15,0 0-3-15,1 0-2 0,-3-2 0 16,0 0 1 0,-1 0 1-16,-2-1-1 0,0 2 8 15,-2 1-9-15,-2 1 6 16,1-1-6-16,-1-1 0 15,4 2-2-15,-3 0 2 16,1 0 0-16,-1-1-2 16,0-1 7-16,0 1-5 15,2-1 0-15,0 2 1 16,3-1-2-16,0-1 6 16,0 0-4-16,1 2-1 15,0-4 6-15,2 3-12 0,-2 0 6 16,-3-1 0-1,2 2 1-15,-3-2 5 0,0 0-6 16,7 2 0-16,3-2 1 16,5 0 0-16,3 1-1 15,-2 1 0-15,-4-1-4 16,-5-1 8-16,-6 2-4 16,-2 0 0-16,-2 0 2 15,2 0-5-15,-1 0 3 16,1 0 0-16,3 0-1 15,1 0 3-15,1 0-2 16,2 0 0-16,-2 0 2 16,0 0-5-16,-1 0 2 0,-1 0 1 15,0 0 7-15,1 0-7 0,2 0 0 16,0 0 0-16,-2 0 6 16,0 0-4-16,-2 0 6 15,2 0-1-15,1 0 11 16,2 0-13-16,2 0 18 15,0 0-4-15,-1 0-8 16,-6 2 10-16,-5-1-9 16,-7 0-4-16,-6-1 7 15,-2 0-10-15,-4 0 9 16,-1 0-1-16,2 0-8 16,-5 0 7-16,1 0-5 15,-1 0-4-15,0 0 6 16,1-1-8-16,1-2 1 15,-4 3-2-15,-1-2 3 16,-1 1-5-16,-4 1 2 0,-1 0 0 16,0 0-1-16,-3 0 2 31,0 0-2-31,0 0-4 16,0 0-27-16,0-2 11 0,0 2-14 15,0 0 9-15,0 0 21 16,0 0 2-16,0 0 3 15,0 0 7-15,0 0-5 16,0-1 23-16,0 1-7 16,0 0-13-16,0 0-3 15,0 0-2-15,0 0-3 0,1 9 1 16,2 4 2-16,-1 5-2 16,-2 6 2-16,0 5 0 0,0 6-1 15,0 8 4-15,-3 5-1 16,1 4-2-16,2 0 0 15,0 3 3-15,0 0-2 16,11-4-1-16,4 2 0 16,0-3 5-16,-3 0-10 15,-8-3-88-15,-4-7-138 16,-3-5-334-16</inkml:trace>
  <inkml:trace contextRef="#ctx0" brushRef="#br1" timeOffset="527040.3711">20028 12233 212 0,'0'0'58'0,"0"0"-26"0,0 0-1 16,0 0 13-16,0 0-23 15,0 0 39-15,0 0 2 16,16-50-3-16,-16 48 15 15,0-1-26-15,0 0-5 16,0 1-4-16,1 1-25 16,1-2-3-16,-2 2 3 15,1-2-10-15,1 2 6 16,-1-1-2-16,1 1 9 16,-1 1 6-16,-1 0-14 15,2 0-3-15,-1 0-6 16,4 0 0-16,0 1 0 15,3 10 0-15,0 3 0 16,1 5-1-16,2 3 1 0,0 3 0 16,2 3 1-16,-2 1 2 15,-1 4-3-15,2-3 0 16,-3 3 1-16,-1 0-1 16,-2 0 2-16,-3 3-2 15,2 2 7-15,-2-1-7 16,2-2 15-16,-1-1-15 15,1-2 4-15,0-2 3 16,-2 1-6-16,1 2 1 16,0-3-2-16,1 3 7 15,1 4 115-15,1-1-117 16,2 1-5-16,0-2 23 0,-1 1-23 16,1 0 3-16,1-1-3 15,-4 0 5-15,1-2-4 16,-2 0-1-16,0-4 0 15,0 0-3-15,0-4 5 16,-1-1-2-16,-1-3 0 16,3-2 5-16,-1 2-9 15,0-3 4-15,-3 0 0 16,-1 0-3-16,-1-1 8 16,0-3-5-16,0 1 0 15,0-5 3-15,0 1-4 16,0-3 1-16,0 3 0 15,0-4-5-15,0 3 11 0,0 0-6 16,0 0 0-16,0-3 1 0,0-1-5 16,-1 0 4-16,-3-2 0 15,-2 2 2-15,-6-5-2 16,-4-1-118-16,-3 0-220 16</inkml:trace>
  <inkml:trace contextRef="#ctx0" brushRef="#br1" timeOffset="528602.1417">20125 12287 463 0,'0'0'82'16,"0"0"-80"-16,0 0 2 15,0 0 3-15,0 0 37 16,-5 82-2-16,17-50-13 16,-5 3-3-16,1 4 1 15,-1 4 2-15,-1 0 14 16,-1 3-23-16,-1-1-3 16,2 1-5-16,0 1-6 15,0 1 2-15,3 0-8 16,-3 1 3-16,-2-2-1 15,3-1 2-15,-4-2-1 16,1-2 2-16,-3-2-5 16,-1-2 22-16,0 0-17 0,0 2 9 15,0-1-3 1,2 4 62-16,1-1-43 0,-2-1-30 16,2-2 0-16,0-2 2 15,0-6-2-15,0-1 0 16,0-5 0-16,0-4 5 15,-3-3-7-15,2-4 2 16,-2-1 0-16,1-1-1 16,-1-3 3-16,3-4-2 15,-2-2 0-15,-1 1 3 16,0-3-6-16,0-1 5 16,0 0-2-16,0 3 0 0,0-1 1 15,0 2-1 1,0 0 0-16,0 0 1 0,0 0-2 15,0 0-1-15,0-1 0 16,0-1-1-16,0-1-8 0,0 0 4 16,0 1 4-16,0-1-5 15,0-1 8-15,0 3-4 16,0-3 4-16,0 3-4 0,4-2 3 16,0 1 1-1,2-2 0-15,2 0 5 0,3 0-12 16,1 0 7-16,5 0 0 15,1 0 0-15,4 0 6 16,2 0-10-16,0 0 4 16,1 0-7-16,5 0-10 15,3 0-43-15,4 0 30 16,5 0 13-16,4 0 11 16,8 0 6-16,4 0-1 15,0 0 1-15,0 0-3 0,-1 0 3 16,-1 0 0-16,2 0-1 15,1 0 1-15,3 0 0 16,0 0 8-16,2 0-7 16,5 0 14-16,-2 0 2 31,2 0 7-31,-4 0-11 0,0 0-9 16,-3 0-1-16,-1 0-1 15,1-6 3-15,2-1 8 16,5 1-3-16,5-5 2 15,6 2 1-15,1-1-11 16,5-2 6-16,2 4 6 16,0-3-6-16,2 6-3 15,-6-2-5-15,-1 1 0 16,-2 2 0-16,-7 1 0 16,-2 2 2-16,1-2-2 15,-1 0 0-15,5 1 1 0,7-3-1 16,2 1 0-16,4 2-2 15,-5-3 2-15,-2 4 0 16,0 1 0-16,1 0 1 16,1 0-3-16,2 0 2 15,1 0 0-15,9 0-1 16,3 0-3-16,5 0 2 16,5 0 1-16,0 0-3 0,-1 0 3 15,-7 0 0-15,-10 0 0 16,-10 0-3-16,-7 0-23 15,-11 0-76-15,-13 0-41 16,-14-6-322-16</inkml:trace>
  <inkml:trace contextRef="#ctx0" brushRef="#br1" timeOffset="530468.4937">24543 13529 696 0,'0'0'143'0,"0"0"-132"15,0 0-10-15,0 0 149 0,0 0-53 16,0 0-38-16,32-18-29 16,-23 18-30-16,3 0 6 15,1 0-6-15,5 0 0 16,2 0 1-16,3 1-1 15,4 2 0-15,1 0-1 0,5 0 1 16,3-3 0-16,2 1 0 16,2-1-7-16,0 0 4 15,-1 2-4-15,1-2-2 16,2 1-7-16,-3-1-29 16,1 0 26-1,3 0 1-15,-1 0 6 0,6 0 8 16,4 0 5-1,5-1-1-15,2-2 0 0,3-2 1 16,0 1-2-16,5 1 1 16,6-1 0-16,-1 1 1 15,0-1-1-15,-5 2 0 16,-5-3-2-16,-2 3 5 0,1-1-4 16,2-1 1-16,2-1 0 15,6 0 13-15,0 2-10 16,2-1 2-16,-1-2 2 15,0 0-2-15,-4 0-3 16,-7 0 3-16,-7 1-1 16,-5 2 8-16,-5-3-9 15,-1 1 0-15,-3 2-3 16,1 0 2-16,3 1-4 16,1-1 2-1,1-1 0-15,-1 0-6 16,1 1 10-16,1 0-4 15,3 0 0-15,-2 0 2 0,0-1-4 16,-5 1 2-16,-1 0 0 16,-3 0-2-16,-1-1 4 15,1 0-2-15,3 0 0 16,4-2 0-16,6-1 0 16,3 3 0-16,4-2 0 0,-1 0-1 15,-6 3 2-15,-1-1-1 16,-8 3 0-16,-4-1 5 15,-5 2-7-15,-4-2 2 16,-6 0 0-16,1 1-2 16,-1 0 3-16,3-1-1 15,3-1 0-15,3 3 2 16,1-1-4-16,-1 0 2 16,-2 1-2-16,-1 0 0 15,0 0 2-15,1 0 0 16,1 0 0-16,0 0 4 15,1 0-6-15,0 0 2 16,2 0-1-16,4 0 0 0,2 0 2 16,1 0 1-16,1 0-2 15,-3 0 3-15,-1 0-5 16,1 0 2-16,-2 0 0 16,-4 0-3-16,-1 0 6 15,0 0-3-15,-2 0 0 16,5 0 3-16,2-2-6 15,1 1 3-15,-1-2 0 16,-3 0 1-16,0 1 2 0,-1-1 2 16,3 0 21-16,1 0-13 15,-3 2 4-15,0 1-9 16,-1-2-4-16,-3 2 12 16,-2 0-16-16,-5 0 5 15,-8 0-5 1,-7 0 6-16,-6 0-6 15,-3-2 0-15,0-6-15 16,0-3-137-16,-15-5-173 16</inkml:trace>
  <inkml:trace contextRef="#ctx0" brushRef="#br1" timeOffset="532044.1098">29809 11662 549 0,'0'0'75'0,"0"0"-13"0,0 0 23 16,0 0-13-16,0 0-51 31,0 0-21-31,-4-6 0 0,4 6-2 0,0 9 3 31,0 2-1-31,0 6 9 0,-3-2-9 0,0 3 18 32,-1 2-2-32,1 2-1 15,0 1 0-15,2 2-8 0,1 2 0 16,0 0 2-16,0 3-7 16,0-1 8-16,0 1-2 15,0 1-3-15,0 0 14 0,0 0-15 16,-3 1 5-16,0-1-9 0,0-1 6 15,0-2-4-15,0-1-1 32,0 0-1-32,0-1 6 15,0-1-5-15,2-1 5 16,1 0 0-16,0-2-3 16,0 3 8-16,0-1-5 15,0 1 1-15,0-1-3 16,0-2-1-16,0 0 1 15,0-1-3-15,0 0-1 16,0-1 2-16,0 2-1 16,0 0 0-16,0 0-1 0,0-1 3 15,0 0 0-15,0 1-3 16,0-2 1-16,0-1-5 16,0-1 5-16,0 2-1 15,0-1 2-15,0-3 0 16,0-1-2-16,0 0 0 15,0 0 1-15,0-5-3 16,0 0 2-16,0 2 0 16,0-2 0-16,0-1 2 15,0 3-2-15,0 0 0 0,0 1 1 16,0 0-3 0,0 0 0-16,0 2 2 0,0-2 2 15,0 0-2-15,-2-1 2 16,2-2-2-16,0 1 1 15,-1-2-3-15,1-1 2 16,-2 1 0-16,0 0 0 0,1 0 2 16,-2-1-2-16,1 2 0 15,2 0 0-15,0-1-1 16,0-1 1-16,0 1 0 16,0-2 1-16,0 0 0 15,0 0-2-15,0-1 1 0,0 0 0 16,0-3 0-1,0 4 0-15,0-1 2 0,0-1-2 16,0 0 0-16,0 0 0 16,0-3 1-16,0-2-1 15,0 3 2-15,0-3-1 16,0 0 0-16,0 0 8 16,0 0-7-16,0 0 10 15,0 0 6-15,0 0 6 16,0 0-3-16,0 0-10 15,0 0-5 1,0 0 3-16,-1 0 1 0,-11 0 3 0,-9 0-6 31,-9 0-7-31,-7 0 7 16,-3 3-3-16,1-1 11 0,0 2-9 16,5 2-4-16,-1-1-4 15,-2-5-211-15</inkml:trace>
  <inkml:trace contextRef="#ctx0" brushRef="#br4" timeOffset="577313.1676">16882 248 277 0,'0'0'23'0,"0"0"-2"16,0 0-8-16,0 0 38 15,0 0-34-15,0 0 3 16,0 0 37-16,0 0-43 15,-26-42 42-15,18 38-53 0,2 1 10 16,0 0 33 0,0 3-28-16,0 0-9 0,-1 0-5 15,1 0-3-15,1 0 12 16,2 0-2-16,3 0 21 16,0 0-12-16,0 0-16 15,0 0-3-15,0 0-1 16,0 4 2-16,0 4 18 15,0 4-2-15,0-1-7 16,0 3-2-16,0-1-5 16,0 0 5-16,0-3 4 15,3 3-12-15,-1-2 6 16,1-3 5-16,-2 1-5 16,1-3 7-16,-1 0 12 15,1-2-2-15,-2 2-3 0,1 2-18 16,1 1 13-16,-1 4-4 15,2-2-5-15,-1 3 6 16,-1 1-4-16,1-1-2 16,-1 2 6-16,-1 0-9 15,4 1 4-15,-2-2-2 16,-1-1-6-16,2-1 6 16,-1-3-6-16,1-5 6 0,0 0-3 0,-1-4 1 15,-1-1-4-15,1 0 4 16,-1 0-2-16,1 0 5 15,1 0-6-15,-2 0 2 16,-1 0 5-16,3 0-5 16,-2 0 4-16,1 0-5 31,1 0 0-31,-2 0 4 16,2 0-2-16,-1 0 8 0,-1 0 17 15,1-1-11 1,-1 0 4-16,1-1-4 0,-1-1 8 15,1 0 12-15,-1 0-9 16,-1-3-4-16,2-2-3 16,0-3-20-16,-1-3 3 0,2-1-5 15,-2-2 0-15,-1 3 4 16,0-1-4-16,3 1 0 0,-1 2 3 16,-1 2 5-16,1 0 3 15,-2 6 2-15,0-1-1 16,1 2 1-16,1 1-11 31,-1-1 1-31,-1 0-3 0,2 1 4 16,-1 2-5-16,-1 0 1 15,2-1 0-15,-1 1-2 16,-1-2 3-16,2 1-1 16,-1 0 0-16,2 1 2 15,-1-2-3-15,-2 2 1 16,1 0 0-16,-1-1 0 15,3 1 0-15,-3-2 0 0,1 2-1 16,-1 0 2-16,0 0-2 16,0-1 1-16,2 1 0 15,-1 0-1-15,-1-1 1 16,0 1 0-16,0 0 0 0,2-2-3 16,-1 2 2-1,1 0 1-15,0 0 0 0,-2-1-4 16,0 1 6-16,0 0-2 15,0 0 1-15,0 0 1 16,0 0-2-16,0 0 0 0,1-2 0 16,1 2-2-16,-2 0 5 15,1 0-3-15,-1 0 0 16,0-3 1-16,2 3-2 31,-2 0 1-31,1 0 0 16,-1 0-1-16,2 0 1 15,-2-1 0-15,0 1 0 16,0 0-2-16,0 0 0 16,0 0 2-16,1 0-1 0,-1 0-1 15,0-2 1-15,0 2 1 16,0 0-1-16,0 0 3 16,0-2-2-16,0 2 0 15,0 0 1-15,0 0-2 16,0 0 1-16,0 0 0 15,0 0 0-15,2 0 1 16,-2-1-1-16,1 1 0 16,1 0 0-16,-1 0-2 15,-1 0 4-15,0 0-2 16,0-2 0-16,2 2-1 16,-2 0 1-16,0-1 0 15,0 1 0-15,0 0 1 16,0-2-1-16,0 2 0 0,0 0 0 15,0 0 0-15,0 0 0 16,0 0 0-16,2 0 0 16,-2 0-1-16,0 0 4 15,0 0-3-15,2 0 0 16,-2 0 1-16,0 0-2 16,0 0 1-16,0 0 0 15,0-1 0-15,0 0 1 16,0-1-1-16,0 2 0 15,0 0 2-15,0 0-1 16,0 0-1-16,0 0 0 16,0 0 0-16,0 0 1 15,0 0-1-15,0 0 0 0,0 0 1 16,0 0-2 0,0 0 1-16,0 0 0 0,0 0-4 15,0 0 0-15,0 0 1 16,0 2-4-16,0 11-4 15,0 11 8-15,0 7 3 16,0 5 0-16,0 7-1 16,3 5 0-16,-3 9 1 15,0 7 0-15,1 7 1 16,1 2-3-16,-1 5 2 16,1 4 0-16,-2 5 2 15,1 1-2-15,-1 7 0 0,2 8 0 16,-1 7-1-1,1 6 0-15,-2 2 1 0,1 0 0 16,-1-1-1-16,0 2 0 16,0 5 1-16,2 5-1 15,-2 13 2-15,1 4-3 16,-1 9 2-16,2 3 0 16,0-6 0-16,-2 2 2 15,0-4-5-15,0 0 3 16,0 0 0-16,0 2-2 15,0 1 2-15,0 3 0 16,0-2-1-16,0 5 1 16,0-6-1-16,0 0 1 15,-2-5-16-15,2-6 11 16,-2-4-1-16,-1-7 6 0,2-2 0 16,-4-2-5-16,4-3 5 15,-2-2-1-15,1 5 3 16,2 0-4-16,-1 0 2 15,-1 2 0-15,-1-3 1 16,1 5-1-16,0 1 0 16,1 3 0-16,1-1 0 15,-2 9 0-15,1 0 1 16,1-1 1-16,0 2-4 16,0-3 1-16,-2 1 1 0,1-1 0 15,-1 8 1-15,1 8-1 16,1-1 1-16,0 6-1 15,0-2 0-15,0-2-3 16,0-1-3-16,-2 0-4 16,1-1-2-16,-1-4 9 15,1-1-7-15,1-4-9 0,0-7 12 16,0-2 2-16,0-5 5 0,-4-1-1 16,3 0 1-16,1-1-1 31,-2 1 2-31,2 3 2 15,0-3-3-15,0 0-1 16,0 5 1-16,0-4 0 16,0 6 0-16,0 2 2 15,0-1-2-15,0-1 0 16,0-3 1-16,0-6 1 0,0-3-2 16,0-6 0-16,0-5 0 15,0-3 0-15,0 0-1 16,0-2 1-16,0-1 3 15,0-1-3-15,0-2 1 0,0 4 2 16,2 1-1-16,-2-1 2 16,0-2-4-16,0 0 1 15,0-3 1-15,0-3 2 0,0-5-5 16,0-3 1-16,1-5 0 16,-1-1 0-16,0 2 1 15,2-2 0-15,-2 3 6 16,0-2 0-16,0-1 2 15,0 1-4 1,0-1-5-16,0 1 7 16,0-5-5-16,0-1 0 15,0-4-1-15,3-1-1 16,0-1 0-16,0 3 4 16,-1 0-2-16,1-3 8 15,-2-3-10-15,1-3 4 0,1-6 6 16,-1-2-10-16,1-4 0 15,-1-1 0-15,1 1 2 16,-2-1 11-16,1 3-12 0,-1-1 8 16,2-2 4-16,-1 0-13 15,1 4 10-15,0-5-9 16,0-1 0-16,-1-3 6 16,2-3-4-16,-1 0-3 15,-2-6 5-15,2 4-4 16,0-4-1-16,0 0 0 15,-1-1 0-15,1 1 0 16,-2 0 1-16,2 0-1 16,0 2 1-16,-1-1 1 15,3 4-2-15,-2 0 0 16,-1-3 2-16,1 1-2 16,-1-3 1-16,-1-4 0 0,2 3-1 15,0-3 1-15,0 1-2 16,0 0 1-16,0-4 0 15,1-5 0-15,-1-3 1 16,0-6 0-16,0 1 0 16,-1 0 2-16,-1 0-2 15,1 1 4-15,-1 4-5 16,1 3 6-16,-1 0-2 16,2 1-1-16,-1 1 0 15,0-1 0-15,2-1-2 16,-3-1-1-16,2-5 0 15,-1-6 0-15,1-1 1 0,0 0 0 16,-2 2 0-16,1 3 0 16,-1 3 1-16,-1-3 1 31,0 0 3-31,3 1 10 16,-1-2-14-16,1-2-2 0,-2-6 3 15,1 1-2-15,-1-1-1 0,-1 0 0 16,0 2 1-16,3-1-2 15,-3-4 2-15,0-3 2 16,0-4-3-16,0-2 0 16,0-2-2-16,0-2 7 15,0 0 1-15,0 0 16 0,0 0-1 16,0 0-2-16,0 0-5 16,0 0-13-16,0 0 4 15,0 0-5-15,0 0 0 16,0 0 0-16,0 0 2 15,0 0-1-15,0 0 3 16,0 0 3-16,0 0 5 0,0 0-8 31,0 0-1-31,1 0-3 16,5 0-2-16,8 0-37 16,13 11-56-16,19 1-33 15,14-10-52-15,8-2-388 0</inkml:trace>
  <inkml:trace contextRef="#ctx0" brushRef="#br0" timeOffset="617168.501">30337 12431 549 0,'0'0'100'0,"0"0"-64"16,0 0 26-16,0 0 25 16,0 0 3-16,0 0-21 15,0 0-3-15,-39-9-27 16,26 6 13-16,1 2-9 15,1-1-23-15,4 2 15 0,2 0-27 16,5 0-7-16,0 0 11 16,0 0-10-16,12 0-1 15,25 0 1-15,18 3 6 16,17 0-7-16,13 1-1 16,6-2 3-16,8 1-2 15,-1-3 2-15,-1 0 1 0,-3 0 3 16,-10 0 2-16,-9 0-8 15,-13 0-1-15,-16-3 0 16,-13 1-2-16,-9 1 3 16,-9-2-2-16,0 3-18 15,-5 0-57-15,-1 0-52 16,5 0-74-16,-1 0-158 16</inkml:trace>
  <inkml:trace contextRef="#ctx0" brushRef="#br0" timeOffset="618463.1736">31812 12359 825 0,'0'0'101'15,"0"0"-48"-15,0 0-8 16,0 0 30-16,0 0 10 15,18-72-22-15,-1 66-47 16,6 2-1-16,4 0-5 16,1 4-6-16,1 0 1 0,-3 5-5 15,-6 12-3-15,-5 4 2 16,-7 7-4-16,-8 5 5 0,-2 1 0 16,-20-2-10-16,-14-1-5 15,-3-4-29-15,-1-5 3 16,3-6 7-16,5-8-13 31,7-3 20-31,7-5 25 0,2 0-7 16,5-6 8-1,6-6 2-15,4 3 11 0,1-2 19 16,0 0-4-16,6 5 9 16,8 3-12-16,5 0-7 15,-1 3-1-15,1 0-13 0,2 9-3 16,-4 5 2-16,-1 5 0 15,-1 2-2-15,3 2 0 16,0 0 3-16,7-4-8 16,3-2-14-16,4-4-35 0,1-6-28 15,1-3-11-15,-1-4-20 32,1 0 16-32,-8-11-51 0,-3-11-58 0,-3-8 95 15,-7-3 111-15,2-3 0 16,-3-2 32-16,-1-2 36 15,-3-2-16-15,-3-1 21 16,-5-2 22-16,0-2-16 16,-8 0-11-16,-17 2 13 15,-10 1-28-15,-4 3 6 0,-3 6-28 16,1 7 5 0,-3 4 6-16,0 11-20 0,-2 6-14 15,0 5 2-15,-3 2-9 16,1 11 2-16,-6 16 11 15,-4 13 5-15,-2 7 7 16,1 10-13-16,4 10 14 16,10 6 0-16,6 9-13 15,13 8 1-15,16 1-9 16,10-1 0-16,13-11 3 16,25-12-7-16,14-14 2 15,14-10 1-15,7-7-3 16,9-12-4-16,7-11-11 15,2-13-27-15,2-2 9 16,-10-26 28-16,-13-11 3 0,-11-7 24 16,-16-10 3-16,-9-9 4 15,-8-10-15-15,-13-1-13 16,-13 2 8-16,-3 11-11 16,-24 12-2-16,-11 14-13 15,-6 15-83-15,-2 7-90 16,0 9-377-16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52:51.499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C6BF7C30-E71E-488B-BC7F-3CA78D7CA9B1}" emma:medium="tactile" emma:mode="ink">
          <msink:context xmlns:msink="http://schemas.microsoft.com/ink/2010/main" type="inkDrawing" rotatedBoundingBox="14534,11334 14569,11703 14285,11730 14249,11361" rotationAngle="1724428644" semanticType="callout">
            <msink:sourceLink direction="with" ref="{C5F91F24-1BFA-4A82-B661-AE33D64231FD}"/>
          </msink:context>
        </emma:interpretation>
      </emma:emma>
    </inkml:annotationXML>
    <inkml:trace contextRef="#ctx0" brushRef="#br0">14255 11415 902 0,'0'0'48'0,"0"0"14"0,0 0-54 16,0 0 28 0,0 0-33-16,0 0 7 0,40 29-13 15,-13 5 8-15,0 2-4 16,0 3-1-16,3-2 6 15,-5-2-12-15,-1-4 6 16,-2-9-10-16,-7-5 4 16,-4-7-11-1,-7-6 17-15,-1-4-2 0,0 0 9 16,-1-14 5-16,2-13-12 16,3-5 0-16,-4-5 37 15,-1-4 8-15,1-3-2 16,-3-1 3-16,0 2-37 15,0 6-1-15,0 9-8 0,0 10-3 16,0 9-3 0,0 9-80-16,0 0-114 0,0 12-403 15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8-31T13:28:35.689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8-31T13:28:35.750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0 0 0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46:30.16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40B41B26-969F-4E60-975A-613825318AF4}" emma:medium="tactile" emma:mode="ink">
          <msink:context xmlns:msink="http://schemas.microsoft.com/ink/2010/main" type="writingRegion" rotatedBoundingBox="983,3117 23875,2503 24254,16623 1362,17237"/>
        </emma:interpretation>
      </emma:emma>
    </inkml:annotationXML>
    <inkml:traceGroup>
      <inkml:annotationXML>
        <emma:emma xmlns:emma="http://www.w3.org/2003/04/emma" version="1.0">
          <emma:interpretation id="{EB529A2E-78A2-4099-9DB0-4EBD16241606}" emma:medium="tactile" emma:mode="ink">
            <msink:context xmlns:msink="http://schemas.microsoft.com/ink/2010/main" type="paragraph" rotatedBoundingBox="1641,2601 23962,3033 23926,4853 1606,44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791A7A6-A65D-44A4-A8E8-B957B19ED8B9}" emma:medium="tactile" emma:mode="ink">
              <msink:context xmlns:msink="http://schemas.microsoft.com/ink/2010/main" type="line" rotatedBoundingBox="1641,2601 23962,3033 23926,4853 1606,4420"/>
            </emma:interpretation>
          </emma:emma>
        </inkml:annotationXML>
        <inkml:traceGroup>
          <inkml:annotationXML>
            <emma:emma xmlns:emma="http://www.w3.org/2003/04/emma" version="1.0">
              <emma:interpretation id="{9927E3B8-0907-4F5E-A90D-1EECE713C081}" emma:medium="tactile" emma:mode="ink">
                <msink:context xmlns:msink="http://schemas.microsoft.com/ink/2010/main" type="inkWord" rotatedBoundingBox="1632,3056 4687,3115 4663,4365 1608,4306"/>
              </emma:interpretation>
            </emma:emma>
          </inkml:annotationXML>
          <inkml:trace contextRef="#ctx0" brushRef="#br0">1630 3206 1150 0,'0'0'42'16,"0"0"-18"-1,0 0 22-15,0 0 35 0,0 0-40 16,0 0-41-16,0 0-7 16,0 0 5-16,47 58-2 15,-25-10 4-15,3 3 0 16,-1-1 0-16,-4 1 2 16,-1-6-4-16,5-4-28 15,-6-7-31-15,9-9 21 16,-8-8 7-16,-4-11 14 0,0-6 15 15,-11-5 4 1,1-18 14-16,-2-8-4 0,-3-6 22 16,0-4 13-1,0-2-16-15,0 1-4 16,-5 3-17-16,-1 3-6 0,6 8 3 16,0 9-5-16,0 6-2 15,17 9-6-15,11 4-36 16,8 0 16-16,1 17 16 15,-1 5-1-15,0 2 5 16,-2 1-21-16,-4-3 5 16,-3-5 13-16,-2-6-19 15,-1-6 15-15,-9-5 2 16,3 0 13-16,-8-5 2 0,-5-13 12 16,-4-4 20-16,-1-6 1 15,-1 1-10-15,-16 1 7 16,-5 3-14-16,-5 6-4 15,0 6 14-15,-1 8-19 16,4 3-6-16,0 8-3 16,5 21-6-16,4 10 2 15,3 10 3-15,12 2 0 16,8 2 1-16,23-7 0 16,9-5 3-16,8-9 2 15,7-12-1-15,0-11-4 16,2-9 0-16,-3-2-8 15,-2-23 8-15,-8-5-8 16,-6-5 8-16,-13-5 2 0,-8-3 1 16,-10-5 4-16,-7-2 0 15,0 1 12-15,-6 2 8 16,-9 7-4-16,-1 11 18 16,4 9 8-16,6 11-21 15,4 4 1-15,1 5-29 16,1 0-8-16,0 12-5 15,0 14 2-15,6 16 11 16,7 5-1-16,2 3 1 16,3 1 0-16,-3-5-1 15,-3-3-28-15,1-6-27 16,-4-4-46-16,3-7-37 16,3-10-116-16,0-10-195 15</inkml:trace>
          <inkml:trace contextRef="#ctx0" brushRef="#br0" timeOffset="323.742">2830 3296 824 0,'0'0'84'16,"0"0"22"-16,0 0-6 16,0 0-27-16,0 0-73 15,0 0-10-15,-18 44 10 16,18-3 5-16,0-3-2 0,0-3-1 15,19-7 2 1,5-7-2-16,4-9 3 16,2-11-5-16,-4-1 0 0,-1-9 9 15,-7-14-6-15,-9-5 17 16,-9-4 66 0,0-1-49-16,-11 1 16 15,-14 1-26-15,-5 7-25 0,2 12 2 16,7 9-4-16,6 3-4 15,9 12-46-15,3 14-85 16,3 6 1-16,26-2-125 16,12-5-351-16</inkml:trace>
          <inkml:trace contextRef="#ctx0" brushRef="#br0" timeOffset="747.4494">3352 3344 900 0,'0'0'162'16,"0"0"-88"-16,0 0-2 0,-5-75 19 16,-5 75-25-16,0 0-48 15,-4 7-18-15,2 19-3 16,2 10-2-16,7 3 4 16,3-2-3-16,0 1 4 15,13-5-1-15,8-5 0 16,3-7-25-16,3-9-9 15,-3-6 10-15,6-6 20 0,-5 0-5 16,-1-16 10 0,-9-7 2-16,-2-5 1 0,-4-1 6 15,-7-4 12-15,-2-1 3 16,0 4-1-16,-5 3-4 16,-4 8 8-16,6 9-2 15,-1 8-10-15,4 2-3 16,0 0-12-16,0 9-31 15,0 13 28-15,15 6 2 16,-5 0 1-16,2-3-3 16,-3-4 7-16,-3-4-8 15,2-2-31-15,-3-5-44 16,0-7-27-16,-2-3-121 16,-3-6-379-16</inkml:trace>
          <inkml:trace contextRef="#ctx0" brushRef="#br0" timeOffset="894.5837">3297 3108 1035 0,'0'0'16'16,"0"0"-16"-16,0 0-91 15,88-8-13-15,-52 8-232 16</inkml:trace>
          <inkml:trace contextRef="#ctx0" brushRef="#br0" timeOffset="1086.6008">3577 3094 1022 0,'0'0'87'0,"0"0"-73"16,0 0-5-1,0 0-8-15,0 0 43 0,15 75 7 16,5-31-32-16,-1 2-18 15,0 4 4-15,-7 0-5 16,-1-5-1-16,-8-3-17 16,-3-6-113-16,0-11-159 15</inkml:trace>
          <inkml:trace contextRef="#ctx0" brushRef="#br0" timeOffset="1783.8547">3585 3351 1058 0,'0'0'115'0,"0"0"-83"16,0 0 21-16,0 0 6 15,0 0-51-15,0 0-8 16,118-32 0-16,-75 32-7 16,-4 0-59-16,-8 0 2 15,-7 0-10-15,-11 0 25 16,-5-6 37-16,-8-4 12 15,0 2 9-15,0 1 41 16,0 1 26-16,0 5-22 0,0 1-6 16,0 0-19-16,0 0-29 15,3 11-16-15,1 9 13 16,7 2 6-16,2-4-4 16,8-1 1-16,3-5-5 15,4-5 4-15,5-7-26 16,4 0 4-16,-1-6 23 15,-6-13-1-15,-6-4 1 16,-14-1 7-16,-8-4 29 16,-2-1 13-16,0 2-12 15,-9 7-5-15,-2 6 9 16,4 6-12-16,4 7-7 0,0 1-22 16,0 9-15-1,3 21 4-15,0 13 11 16,0 12 2-16,0 6-2 15,3 8-1-15,7 9-2 0,-1 5 0 16,2 10 3-16,2-1-1 16,2 2 4-16,1 1-3 15,1-8 0-15,2-8-1 16,-2-10-1-16,2-13 0 16,-10-17 2-16,-6-12-3 15,-3-18 3-15,-10-9-3 16,-25 0 3-16,-15-19 5 15,-10-12-4-15,-1-10 2 16,1-6-3-16,9-1 5 0,14-3-5 16,13 2 6-1,14-2-2-15,10 0-1 0,7 3 2 16,16 5-5-16,8 4 5 16,6 6-5-16,2 4-2 15,6 4-34-15,4 2-75 16,3 1-124-16,2-3-226 15</inkml:trace>
          <inkml:trace contextRef="#ctx0" brushRef="#br0" timeOffset="2006.8638">4457 3379 1111 0,'0'0'124'15,"0"0"-53"-15,0 0-58 16,0 0-11-16,0 0 59 16,105-14-30-1,-56 14-31-15,-10 0 3 0,-17 0-3 16,-11 0-51-16,-11 0-57 16,-5 0-78-16,-23 0-269 15</inkml:trace>
        </inkml:traceGroup>
        <inkml:traceGroup>
          <inkml:annotationXML>
            <emma:emma xmlns:emma="http://www.w3.org/2003/04/emma" version="1.0">
              <emma:interpretation id="{FAD0C4F3-2158-4CD8-9C0B-0D038C694D56}" emma:medium="tactile" emma:mode="ink">
                <msink:context xmlns:msink="http://schemas.microsoft.com/ink/2010/main" type="inkWord" rotatedBoundingBox="5358,2799 9968,2889 9945,4085 5335,3996"/>
              </emma:interpretation>
            </emma:emma>
          </inkml:annotationXML>
          <inkml:trace contextRef="#ctx0" brushRef="#br0" timeOffset="4066.1041">5515 3177 1331 0,'0'0'62'16,"0"0"-52"-16,0 0-9 16,0 0 39-16,0 0-40 15,0 0-6-15,46 84 0 16,-10-25 10-16,-3 2-8 15,-8-2-2-15,-11-3-60 16,-14-6 11-16,0-7-29 16,-11-11 5-16,-15-14-4 15,-6-12 42-15,-5-6 36 16,-3-10 4-16,1-14 1 16,3-5 23-16,2 1 36 15,4 3 9-15,9 5-21 16,9 7 9-16,6 6-12 15,6 6 5-15,3 1-33 0,27 1-16 16,12 15-9-16,13 6 9 16,11 1-1-16,2 0-19 15,1-5-11-15,-2-7-21 16,-13-9-3-16,-5-2 10 16,-10-15-2-16,-9-15 18 15,-10-9 25-15,-12-8 4 16,-8-6 13-16,0-6 40 0,-14-4-25 15,-17 0 8-15,-9 7-13 16,-5 8 5 0,-7 11 13-16,0 9-15 0,4 14-2 15,2 11-21-15,13 3-1 16,6 18-4-16,11 17 2 16,5 11 0-16,11 6-2 15,0 2 6-15,14 1-4 16,14-5 0-16,14-7-25 15,4-6-71-15,5-15-56 16,-2-10-140-16</inkml:trace>
          <inkml:trace contextRef="#ctx0" brushRef="#br0" timeOffset="4241.9312">6115 3276 975 0,'0'0'282'0,"0"0"-232"15,0 0-48-15,0 0 0 16,0 0-2-16,0 0 10 16,39 72-6-1,-24-31-4-15,0-3-2 0,-5-4-52 16,-4-6-113-16,-4-14-210 16</inkml:trace>
          <inkml:trace contextRef="#ctx0" brushRef="#br0" timeOffset="4390.6657">6145 3123 1033 0,'0'0'0'15,"0"0"-478"-15</inkml:trace>
          <inkml:trace contextRef="#ctx0" brushRef="#br0" timeOffset="4656.0498">6431 3226 881 0,'0'0'133'16,"0"0"-125"-1,0 0-6-15,0 0 0 16,0 0 6-16,0 0-7 15,-47 77 4-15,80-52-3 0,-2 1 2 16,-1-3-2-16,-11-4-2 16,-10-1 0-16,-9-2-3 15,0-2 2-15,-20-2 1 16,-11-2 34-16,-4-3 1 16,-1-4-6-16,6-3-23 15,12 0-6-15,12 0-18 16,6-6-150-16,15-10-450 15</inkml:trace>
          <inkml:trace contextRef="#ctx0" brushRef="#br0" timeOffset="4899.5217">6663 3292 1205 0,'0'0'78'0,"0"0"-57"15,0 0 34 1,0 0-16-16,0 0-37 0,0 0-1 15,47 110 6-15,-26-53 10 16,2 4-16-16,-4 4 0 16,-4 2-1-16,-2-2 3 15,-5-5-7-15,-2-5 4 0,0-7-7 16,6-2-31 0,-3-9-22-16,4-8-29 15,-1-7-25-15,3-10-95 0,-2-12-99 16</inkml:trace>
          <inkml:trace contextRef="#ctx0" brushRef="#br0" timeOffset="5190.5093">6787 3412 576 0,'0'0'524'0,"-3"-82"-475"15,14 55-30-15,15 10-11 16,12 10 19-16,6 7-1 0,5 5-26 16,-1 18 0-16,-10 10-2 15,-12 4-5-15,-14 2 6 16,-12-1-4-16,-6-4 5 16,-26-6 0-16,-14-6-1 15,-6-14 1-15,-2-8 0 16,4 0-1-16,9-20-5 15,11-10-61-15,14-3-94 16,16-9-234-16</inkml:trace>
          <inkml:trace contextRef="#ctx0" brushRef="#br0" timeOffset="5410.2609">7015 2957 1200 0,'0'0'83'15,"0"0"-65"-15,0 0-7 0,0 0-11 16,0 0 0-16,9 88 0 16,16-31 7-16,3 7-6 15,-1 2 0-15,0 0 3 16,-6-3-8-16,0-7-49 16,-2-7-49-16,2-14-84 15,3-10-53-15,7-12-198 16</inkml:trace>
          <inkml:trace contextRef="#ctx0" brushRef="#br0" timeOffset="5949.6342">7467 3314 954 0,'0'0'67'0,"0"-73"-16"16,-3 49 62 0,-12 7-14-16,-1 9-20 0,-3 8-41 15,-1 0-38-15,-1 24-3 16,6 9-3-16,3 6 6 15,8 0-1-15,4-5 4 16,1-4-3-16,17-9 0 16,1-9-20-16,7-6-31 15,1-6-26-15,-2-1 8 0,0-18-19 16,-4-6 57 0,-9-3 31-16,0-2 4 0,-6 6 53 15,-6 6 20 1,0 8-18-16,0 6-4 0,0 4-13 15,0 0-42-15,0 13-2 16,3 10-2-16,6 5 4 16,0-3 4-16,9-3-4 15,0-6 0-15,6-7-11 16,4-3-66 0,6-6-10-16,6 0-33 0,4-6 6 15,-4-13 73-15,-7-5 40 16,-8-6 1-16,-13-1 63 15,-9-3 8-15,-3 4 23 16,0 7-5-16,-7 5-7 0,-5 10-18 16,3 7-41-16,-3 1-23 15,4 6 0-15,-1 18-5 16,3 5 5-16,3 7 3 16,3 0-2-16,0-2 2 15,3-3 0-15,9-7-3 16,2-6 1-16,4-6-1 15,1-5-23-15,4-7-88 16,3 0-62-16,6-10-125 16</inkml:trace>
          <inkml:trace contextRef="#ctx0" brushRef="#br0" timeOffset="6816.792">8090 3306 1027 0,'0'0'61'0,"0"0"-56"15,0 0-5-15,0 0 56 0,0 0-23 16,0 0-29-16,100 0-2 16,-82 0 0-16,-4-12 4 15,-7-5-6-15,-4-1 13 16,-3-2 18-16,-1 1 11 16,-22 3-11-16,-2 6-16 15,-4 4-2-15,1 6-2 16,3 1-10-16,4 19-1 0,6 9-1 15,6 6 1 1,9 4 1-16,0-1 0 0,12-6 2 16,15-7-3-16,3-8-3 15,7-7-13-15,2-10-30 16,2 0 8 0,0-11 26-16,-8-10 4 0,-8-6 7 15,-7-4 2-15,-8-6 15 16,-5 1 32-16,-4 3-7 15,-1 5-10-15,0 10 17 16,0 6-13-16,0 8 2 16,0 4-27-16,2 0-10 15,2 4-5-15,4 16-6 0,5 9 11 16,1 6 0 0,-1-1-9-16,-4 0-12 15,2-5-14-15,0-5 0 0,1-5 11 16,-1-6-7-16,2-6 15 15,-4-7-4-15,3 0 18 16,-3-8 1-16,0-10 1 16,0-9-1-16,-2 1 1 15,-1-3 2 1,-3-1 6-16,0 5 28 0,0 5-11 16,-1 6 10-16,1 8-9 15,-3 5-24-15,7 1-1 16,4 4-1-16,1 16-7 15,2 5 6-15,-3 4-8 16,-2 1-18-16,-2-3 6 16,-2-5-16-16,-1-4 16 0,-1-6-6 15,-1-6 6-15,-1-5-5 16,2-1 16-16,2 0 10 16,-2-13 3-16,6-9-1 15,-3-2 4-15,0-4 11 16,0 2 18-16,4 1 14 15,-4 6-17-15,6 4 20 16,0 7-23-16,1 6 3 16,5 2-10-16,2 2-21 15,-1 15 3-15,2 3-4 16,-8 5 0-16,-2-1-2 0,-1 1 0 16,-1-3 2-1,-1-2-1-15,3-5-1 16,0-4-59-16,4-4-34 15,4-4-41-15,4-3-75 0,2 0-100 16,-2-4-182-16</inkml:trace>
          <inkml:trace contextRef="#ctx0" brushRef="#br0" timeOffset="7527.6188">9069 3371 536 0,'0'0'247'16,"0"0"-127"-16,0 0 15 16,0 0-15-16,0 0-28 15,64-80-22-15,-58 60-10 16,-4 1-4-16,-2-1-18 0,0-2-8 15,0 6-18-15,-8 1 14 16,-7 9-17-16,-4 6-9 16,-2 0-7-16,-1 17 0 15,1 10-4-15,7 5 11 16,5 3 0 0,8-3-5-16,1-4-2 0,0-5-9 15,15-9-8-15,4-7-1 16,2-7-3-16,6 0 24 15,0-7-2-15,-2-11 6 16,-1-5-2-16,-7 0 6 16,-1 1-4-16,-6 2 4 15,-2 6 10-15,-5 5 13 0,1 6-12 16,-1 3-11 0,0 0-4-16,2 10-29 0,-1 4 20 15,2 7-3-15,-1-6-43 16,2-3 23-16,-3-5 17 15,-2-3 7-15,6-4 6 16,-2-2 2-16,5-15 6 16,0-4-1-16,-2-2 25 15,-2 2 22-15,-4 1-19 16,-1 6 4-16,-1 6-3 16,-1 4-6-16,3 4-2 15,8 0-26-15,6 4-7 16,9 14 1-16,7 4 6 15,1 1 2-15,5 0-2 16,4-6-3-16,5-5 2 0,1-6-4 16,-1-6-2-16,-4-4 4 15,-6-23 6-15,-8-8-3 16,-11-10 4-16,-10-8-1 16,-9-4 0-16,0-3 4 15,-21 4-3-15,-4 10 15 16,-2 11-7-16,6 15 6 15,6 15-9-15,6 5-9 16,3 24-7-16,3 19 3 16,3 13 4-16,0 6-2 15,14 1 4-15,5-5-4 16,-1-7-6-16,-5-8-54 0,-5-13-9 16,-5-6-34-1,-3-14-59-15,0-10-112 16,-2 0-396-16</inkml:trace>
          <inkml:trace contextRef="#ctx0" brushRef="#br0" timeOffset="7696.5953">9548 3104 1219 0,'0'0'119'16,"88"-3"-109"-16,-33 3 48 15,-2 0 35-15,-1 0-47 16,-2 6-25-16,-6-3-18 0,-8-2-3 15,-13-1-60 1,-8 0-87-16,-15-7-149 16,0-14-638-16</inkml:trace>
        </inkml:traceGroup>
        <inkml:traceGroup>
          <inkml:annotationXML>
            <emma:emma xmlns:emma="http://www.w3.org/2003/04/emma" version="1.0">
              <emma:interpretation id="{268303F0-A3C1-4D1C-AE0D-C49D98925B90}" emma:medium="tactile" emma:mode="ink">
                <msink:context xmlns:msink="http://schemas.microsoft.com/ink/2010/main" type="inkWord" rotatedBoundingBox="10681,2776 13971,2840 13959,3457 10669,3393"/>
              </emma:interpretation>
            </emma:emma>
          </inkml:annotationXML>
          <inkml:trace contextRef="#ctx0" brushRef="#br0" timeOffset="8666.6948">10674 3160 1207 0,'0'0'81'0,"84"-32"-81"16,-30 15-8-16,5 0 8 15,-4 0 19-15,-5 2 1 16,-12 2-13-16,-13 3-4 0,-15 2 5 15,-10 0 7 1,0 4 25-16,-13-1-39 0,-16 2-1 16,-5 3-2-1,0 0-4-15,2 6 2 0,10 8 1 16,10 3-3-16,9 2 4 16,3 4 2-16,9 1-7 15,16 0 3-15,2-2-16 16,0 2 0-16,-12-6 7 15,-8 1-9-15,-7-3 5 16,-10-1 6-16,-15-2 8 16,0-2 3-16,8-2 0 15,8-2 12-15,9-1 6 16,0 2-14-16,22 0 11 16,18-1 18-16,13-2-24 0,8-5-2 15,6 0-7-15,-10 0-93 16,-7-10-76-16,-14-8-96 15,-15-1-189-15</inkml:trace>
          <inkml:trace contextRef="#ctx0" brushRef="#br0" timeOffset="9165.3882">11283 3213 631 0,'0'0'214'15,"0"0"-56"-15,0 0-49 16,0 0-22-16,0 0-50 16,0 0-36-16,-7-3-1 15,40 16 4-15,13-4 6 16,6-3-4-16,3-5-4 15,-7-1 1-15,-9-2-2 16,-11-15 2-16,-11-7 4 16,-12-6-6-16,-5-4 7 0,-14 0-2 15,-16 3-5-15,-6 5 13 16,-5 10 13-16,0 8-7 16,2 8-1-16,3 3-18 15,5 22 0-15,10 10-1 16,9 8 2-16,12 10-3 15,0 3 1-15,27-3 0 16,12-6 6-16,10-10-5 16,6-14 3-16,5-11-4 15,1-9-15-15,-4-3-4 16,-4-18-1-16,-6-11 10 16,-4-11 8-16,-7-7 4 15,-10-5 4-15,-9-3 1 16,-10-1 12-16,-7 3 17 15,0 9 2-15,-11 9 3 0,0 15 9 16,2 13-19-16,3 7-4 16,2 1-27-16,-1 24-22 15,2 15 19-15,3 12 0 16,0 7 3-16,0 3-6 16,14-1-16-16,-1-6-54 15,9-10-32-15,1-9-50 16,10-14-62-16,8-12-54 0</inkml:trace>
          <inkml:trace contextRef="#ctx0" brushRef="#br0" timeOffset="9715.7188">12228 3227 938 0,'0'0'104'0,"0"0"-68"16,7-94 74-16,-7 77-5 0,-12 7-30 15,-6 8-54-15,0 2-21 16,-3 10-10-16,-1 17 4 15,7 5 3-15,3 7 2 16,9-2 1-16,3-2 0 16,3-7-3-16,18-6-11 15,6-12-36-15,1-8 16 16,2-2 3-16,1-8 7 16,-5-16 20-16,-8-5 4 15,-5-4 5-15,-10 1 36 0,-3 2-1 16,0 5 5-16,-3 6 5 15,-9 10-4-15,5 4-24 16,1 5-22-16,3 7-3 16,3 17-10-16,0 9 12 15,1 3 1-15,20 1 5 16,3-10-4-16,1-9-2 16,2-8-6-16,0-8-13 15,1-2 13-15,1-7 1 16,-1-16 6-16,-1-4 8 15,-5-10-7-15,1 0 2 16,-4-7 1-16,-10-1-3 16,-1-4 11-16,-8 5 0 0,0 2 0 15,-8 12 9-15,-3 10 0 16,3 10 1-16,3 10-22 16,1 0-3-16,1 22-15 15,3 12 17-15,0 14 1 16,0 4-1-16,15 1 1 15,-2-2 0-15,2-2-34 16,0-8-52-16,-6-7-51 16,-3-13-82-16,-3-11-314 15</inkml:trace>
          <inkml:trace contextRef="#ctx0" brushRef="#br0" timeOffset="10031.8365">12554 3146 1137 0,'0'0'56'0,"0"0"-56"15,0 0-6-15,111-1 5 16,-62 1 1-16,0 1-100 16,-1-1-85-16,-9 0-14 15,-14-8-64-15,-10-7 87 16,-11 2 176-16,-4-1 252 0,0 6-5 15,0 0-61-15,0 5-37 16,0 3-53 0,0 0-56-16,5 5-40 0,5 11-1 15,5 7 1-15,-1 1 4 16,-1 0-4-16,-4-1 4 16,-1-2-3-16,-5-5-2 15,-3-3-2-15,0-9-161 16,0-4-319-16</inkml:trace>
          <inkml:trace contextRef="#ctx0" brushRef="#br0" timeOffset="10193.7435">12877 2819 529 0,'0'0'670'15,"0"0"-670"-15,0 0-293 16,0 0 145-16,80 60-261 16</inkml:trace>
          <inkml:trace contextRef="#ctx0" brushRef="#br0" timeOffset="10467.4554">13231 3031 1109 0,'0'0'93'16,"0"0"-84"-16,0 0-9 16,0 0 0-16,0 0 17 0,0 0-17 15,-69 80 0-15,69-47 5 16,13-7-5-16,12-6 7 16,1-8 3-16,1-8-8 15,-8-4 16-15,-4-4 47 16,-5-13-4-16,-7-9-26 15,-3-4-29-15,-3-3 6 16,-18 0-12-16,-4 3-47 16,2 4-45-16,3 7-27 15,11 8-167-15,6 7-390 16</inkml:trace>
          <inkml:trace contextRef="#ctx0" brushRef="#br0" timeOffset="10831.919">13355 3039 1027 0,'0'0'61'0,"0"0"-61"16,0 0 0-16,0 0 25 15,0 0-3-15,12 89-12 16,-4-75-6-16,1-4 0 16,-3-4-3-16,0-6 9 15,3 0 2-15,2-1 17 16,2-14 11-16,-1-4-30 0,4-3 12 15,-1 1-2 1,0 1 6-16,0 5-2 0,-4 3 5 16,-3 6-1-16,-3 6 15 15,-1 0-28-15,2 0-15 16,3 14-5 0,1 8 4-16,4 4 1 15,-4-1 1-15,1 0 3 0,0-1 0 16,0-3-3-16,3-5 0 15,0-2 1-15,0-4-2 16,10-6-54-16,1-4-84 16,3 0-136-16,-2-11-339 15</inkml:trace>
          <inkml:trace contextRef="#ctx0" brushRef="#br0" timeOffset="10991.8195">13831 2962 1071 0,'0'0'112'15,"0"0"-88"-15,0 0-9 16,0 0 1-16,0 0-14 16,0 0-2-16,3 61 0 15,2-39-125-15,1-4-269 16</inkml:trace>
          <inkml:trace contextRef="#ctx0" brushRef="#br0" timeOffset="11089.2296">13949 3244 792 0,'0'0'408'0,"0"0"-408"0,0 0-55 15,0 0-155-15</inkml:trace>
        </inkml:traceGroup>
        <inkml:traceGroup>
          <inkml:annotationXML>
            <emma:emma xmlns:emma="http://www.w3.org/2003/04/emma" version="1.0">
              <emma:interpretation id="{6B6C5945-D8B1-4513-89C3-C548A80DCD4F}" emma:medium="tactile" emma:mode="ink">
                <msink:context xmlns:msink="http://schemas.microsoft.com/ink/2010/main" type="inkWord" rotatedBoundingBox="14289,3171 14465,3175 14464,3223 14289,3220"/>
              </emma:interpretation>
            </emma:emma>
          </inkml:annotationXML>
          <inkml:trace contextRef="#ctx0" brushRef="#br0" timeOffset="11259.9945">14289 3220 1397 0,'0'0'191'16,"0"0"-175"-16,0 0 34 15,0 0 3-15,0 0-50 16,99-13-3-16,-68 8-57 0,-4-5-136 16,-8-7-425-1</inkml:trace>
        </inkml:traceGroup>
        <inkml:traceGroup>
          <inkml:annotationXML>
            <emma:emma xmlns:emma="http://www.w3.org/2003/04/emma" version="1.0">
              <emma:interpretation id="{2DA1C128-20EA-48E5-93C0-9818C7CD295B}" emma:medium="tactile" emma:mode="ink">
                <msink:context xmlns:msink="http://schemas.microsoft.com/ink/2010/main" type="inkWord" rotatedBoundingBox="15175,3218 18477,3282 18454,4489 15151,4425"/>
              </emma:interpretation>
            </emma:emma>
          </inkml:annotationXML>
          <inkml:trace contextRef="#ctx0" brushRef="#br1" timeOffset="150782.2128">15194 3232 1227 0,'0'0'73'0,"0"0"-71"0,0 0 27 16,0 0 36-16,0 0-45 16,0 0-20-16,-19 3-22 15,19 33 11-15,5 16 9 16,4 9 4-16,-1 12-2 16,-3 8 0-16,1 2 2 15,-4-3-4-15,1-11-4 16,-3-8-14-16,0-10 0 15,0-10-6-15,0-11 3 16,0-7 12-16,0-10-7 16,0-7 12-16,-2-3-9 15,1-3 15-15,-4 0 3 16,1-3 7-16,-3-14 0 0,1-2-5 16,1-6-2-16,5 0 5 15,0 1-8-15,0 2 0 16,3 2 21-16,8 6 4 15,5 2-9-15,3 4-4 16,7 0-8-16,5 5-8 16,8 3 3-16,1 0 1 15,4 4-4-15,5 11 5 16,0 2-1-16,-1 2 0 16,1-3-7-16,-6 0-42 15,-7-6-53-15,-11-7-74 0,-13-3-106 16</inkml:trace>
          <inkml:trace contextRef="#ctx0" brushRef="#br1" timeOffset="151248.0232">15289 3577 939 0,'0'0'175'0,"0"0"-136"16,0 0-20-1,0 0 49-15,0 0 22 16,100-60-63-16,-73 56-21 0,-2 4-6 16,5 0-1-16,0 0-19 15,0 17-81 1,-2 5-65-16,-7-1-87 0,-8-6-455 16</inkml:trace>
          <inkml:trace contextRef="#ctx0" brushRef="#br1" timeOffset="151498.9768">15211 3350 972 0,'0'0'212'16,"0"0"-187"-16,0 0-23 15,30-84 38-15,-3 66 15 16,7 4-23-16,7 4-32 16,6 10 0-16,1 0-1 15,1 10-44 1,2 17-45-16,-5 8-62 0,2 3-107 16,-8 3-251-16</inkml:trace>
          <inkml:trace contextRef="#ctx0" brushRef="#br1" timeOffset="151960.183">16183 3554 1091 0,'0'0'90'15,"0"0"-81"-15,0 0 12 16,0 0 53-16,-112-53-43 15,70 59-15-15,0 25-6 16,5 5-10-16,9 6 0 16,8 1 0-16,14-4-4 0,6-3 1 15,0-7 3-15,18-8 0 16,5-9 0 0,5-6-1-16,0-6-7 15,-1 0 2-15,-5-16 6 16,-6-8 1-16,-5-1 3 0,-6 1 0 15,-5 1 22-15,0 6 9 16,0 7 11-16,0 4-4 16,0 6-22-16,0 0-13 15,0 6-7-15,4 21-21 16,1 15 20-16,2 16 1 16,5 12 0-16,-4 12 0 15,1 6 0-15,-2 3-7 0,-4-5-22 16,0-8-47-16,1-12-18 15,5-18-2-15,8-16-27 16,4-18-2-16,1-14 4 16,0-2-155-16</inkml:trace>
          <inkml:trace contextRef="#ctx0" brushRef="#br1" timeOffset="152980.8295">16350 3564 1101 0,'0'0'72'15,"0"0"-48"-15,0 0 32 16,0 0-9-16,0 0-21 16,0 0-26-16,-8 15-26 15,13 17 24-15,5 9-4 16,3-1 6-16,-2 2 0 16,1-7-2-16,1-8-5 15,2-6-31-15,0-9 3 16,2-10 3-16,-1-2 25 15,-1-11 7-15,1-13 7 16,-4-6-3-16,-2-1 34 16,-3 0 2-16,-6 3-1 0,1 6 5 15,-2 7-13-15,0 8 1 16,1 4-22-16,2 3-10 16,5 2-9-16,5 15-23 15,7 11 32-15,3 3-1 16,7-1-58-16,0-3-32 15,0-3-12-15,3-8-10 16,3-4-26-16,3-11-4 0,-1-1 24 16,-4-6 79-1,-4-17 40-15,-6-2 145 0,-7-6-17 16,-7-1 13-16,-6-1-15 16,-4 4-28-16,0 4-26 15,-16 4-6 1,-8 11-33-16,-6 10-33 0,-1 0 0 15,-2 13-14 1,8 13 13-16,7 7-6 0,10 1 7 16,8-1-4-16,0-5 1 15,11-6-1-15,14-7-20 16,5-9-14-16,4-6-1 16,1-1 0-16,-4-17 20 15,-7-7 19-15,-8-3 0 0,-5-7 7 16,-8 2 21-1,-3 0 6-15,0 6 24 16,0 11-6-16,-7 6-9 0,4 8-11 16,1 2-32-16,0 13-15 15,2 15-11-15,0 9 26 16,12 3-3-16,8-5 6 16,7-6-4-16,1-9 1 15,0-7-31-15,5-8 5 16,0-5-12-16,1-2 10 15,-1-20 26-15,-5-7 4 16,-2-7 2-16,-10-7 24 16,-9-2-7-16,-3-6 19 15,-4 2-12-15,-2 5-14 16,-14 10 24-16,1 9-20 0,3 12 9 16,6 9 13-1,3 4-39-15,3 0-1 0,0 23-29 16,0 13 29-16,1 17-5 15,13 4 8-15,-2 1-3 16,0-4 0-16,-4-7-49 16,-3-8-13-16,-3-5-39 15,-2-12-31-15,0-9-92 16,0-9-236-16</inkml:trace>
          <inkml:trace contextRef="#ctx0" brushRef="#br1" timeOffset="153330.7266">17170 3588 812 0,'0'0'302'0,"0"0"-260"16,0 0-38-16,0 0-8 16,97 4 6-16,-52 5-5 15,0-3-26-15,-3-4-115 16,-8-2-46-16,-6 0-77 15,-9-7 31-15,-9-7 236 16,-6-1 30-16,-4-1 217 16,0 1-21-16,0 3-83 15,0 5 10-15,0 4-43 0,0 3-36 16,0 0-31 0,0 0-39-16,5 7-4 15,5 12-16-15,3 9 16 0,1-1 2 16,-1 1-1-16,-4-3-1 15,-1-1 0-15,-5-2-7 16,-3-5-101-16,0-11-122 16,-5-6-398-16</inkml:trace>
          <inkml:trace contextRef="#ctx0" brushRef="#br1" timeOffset="153493.6985">17513 3317 1148 0,'0'0'0'0,"0"0"-222"16,0 0 21-16,0 0-149 16</inkml:trace>
          <inkml:trace contextRef="#ctx0" brushRef="#br1" timeOffset="153814.0781">17809 3473 997 0,'0'0'89'0,"0"0"-22"0,0 0-22 0,0 0 27 15,0 0-38-15,0 0-34 0,-72 4-4 16,62 26 3-16,4 5-4 15,6 1 5-15,4-5 4 16,17-5 2-16,8-9 9 16,0-7-14-16,0-9 9 15,-4-1 3-15,-7-11 36 16,-3-10 42-16,-9-12-32 16,-6-3-17-16,0-5-7 15,-9 2-35-15,-15 3-2 16,-3 9-1-16,-1 9-30 15,3 12-50-15,7 6-121 16,8 6-130-16,10 12-376 16</inkml:trace>
          <inkml:trace contextRef="#ctx0" brushRef="#br1" timeOffset="153930.7666">17809 3473 1138 0</inkml:trace>
          <inkml:trace contextRef="#ctx0" brushRef="#br1" timeOffset="154448.6152">17809 3473 1138 0,'77'-32'86'0,"-72"27"-63"0,2 3-16 0,3 2 5 16,4 0-1-16,4 16-11 15,-1 10-10-15,-1 5 7 16,-6 4 2-16,-4 2 1 0,-3-2-2 16,-3-7-3-16,0-8 1 15,0-8-14-15,0-4-8 16,0-8 17-16,4 0 9 15,0-9 9 1,5-16-3-16,1-6 0 0,1-4-5 16,1-5 37-16,-2 3 4 15,2 3 13-15,-2 9-15 16,-2 6-4-16,-2 9 1 16,-3 7-20-16,0 3-9 15,0 2-8-15,3 16-31 0,1 9 31 16,4 3 0-16,2-1-31 15,1-3-2 1,2-4-16-16,4-8 18 0,3-9-5 16,4-5 19-1,1-5 17-15,1-18 0 0,-4-6 4 16,-5-2 16 0,-4 0 7-16,-9 2 26 0,-5 4-24 15,-2 6-11-15,0 6 14 16,0 8-29-16,0 5-3 15,0 0-2-15,0 10-78 16,0 15 33-16,9 6 40 16,7 4 5-16,2 2-3 15,-1-2 2-15,0-3 3 16,-3-5 0-16,-5-4-1 0,-2-7 1 16,-5-2 9-16,-2-6 8 15,0-1 19-15,-13-2-9 16,-13-3 11-16,-7-2-11 15,-6 0-27-15,-2 0 0 16,-1-11-112-16,6-10-200 16</inkml:trace>
        </inkml:traceGroup>
        <inkml:traceGroup>
          <inkml:annotationXML>
            <emma:emma xmlns:emma="http://www.w3.org/2003/04/emma" version="1.0">
              <emma:interpretation id="{708D94C1-5E7F-4633-BBF0-CC144D8877A0}" emma:medium="tactile" emma:mode="ink">
                <msink:context xmlns:msink="http://schemas.microsoft.com/ink/2010/main" type="inkWord" rotatedBoundingBox="19291,3316 20111,3332 20088,4508 19268,4492"/>
              </emma:interpretation>
            </emma:emma>
          </inkml:annotationXML>
          <inkml:trace contextRef="#ctx0" brushRef="#br1" timeOffset="167045.6861">19697 3326 1131 0,'0'0'95'16,"0"0"-62"-16,0 0 19 15,0 0 40-15,0 0-51 16,0 0-41-16,-14-2-39 0,17 55 32 16,8 21 7-1,3 20 2-15,0 9-2 0,-3 6 0 16,-3-3 3 0,-2-2-3-16,-1-4 0 0,2-8-18 15,-1-15-39-15,1-6 0 16,2-15 16-16,0-10 19 15,-1-7 19-15,-1-13-6 16,2-8 9-16,3-9-3 16,2-6 0-16,3-3 3 15,10 0 0-15,6-16-1 16,6-5-22-16,3-5-50 16,-4-6 20-16,-8-1 4 15,-10-4-12-15,-16-4 58 0,-4 0 3 16,-26-3 4-1,-24 1-4-15,-20 1 4 16,-15-1-1-16,-6 4 39 0,0 5 3 16,9 3 47-16,16 5-48 15,23 6-2-15,20 8 18 16,20 1-39-16,6-1 14 16,35 0-35-16,17-5-9 15,18 5 6-15,11 1-23 16,1 2-59-16,-8-1-63 15,-13-2-120-15</inkml:trace>
          <inkml:trace contextRef="#ctx0" brushRef="#br1" timeOffset="167515.2562">19323 3466 1010 0,'0'0'9'15,"0"0"-9"-15,-35 88-5 0,33-51 4 16,2-1-3-16,12-1 4 16,16-9 5-16,9-7-1 15,1-12 2-15,-5-7 3 16,-8 0 0-16,-11-13 66 15,-10-8 16-15,-4-7-31 16,-4-3 14-16,-18 1-34 16,-3 1-5-16,-3 6-30 15,4 9-4-15,5 6-2 0,8 8-13 16,5 0-74 0,6 25-74-16,11 7-96 0,26 3-248 15</inkml:trace>
        </inkml:traceGroup>
        <inkml:traceGroup>
          <inkml:annotationXML>
            <emma:emma xmlns:emma="http://www.w3.org/2003/04/emma" version="1.0">
              <emma:interpretation id="{32D8F2C3-BA29-4725-B098-D6AD1086BA76}" emma:medium="tactile" emma:mode="ink">
                <msink:context xmlns:msink="http://schemas.microsoft.com/ink/2010/main" type="inkWord" rotatedBoundingBox="20518,3188 23957,3254 23926,4853 20487,4786"/>
              </emma:interpretation>
            </emma:emma>
          </inkml:annotationXML>
          <inkml:trace contextRef="#ctx0" brushRef="#br1" timeOffset="168017.0881">20514 3463 979 0,'0'0'176'0,"0"0"-156"16,0 0-11-16,0 0-9 16,0 0 20-16,0 0-20 15,0 38 3-15,-2-1-4 16,2 2 1-16,0 1 0 15,6-3 5-15,12-6-1 16,6-5 0-16,3-10-4 16,7-5 0-16,-3-10-19 15,-1-1-6-15,-4-7 6 16,-4-14 15-16,-6-8 8 16,-7-7 5-16,-6-1 35 0,-3 1-3 15,0 5 35-15,0 4-15 16,-7 5-17-16,-1 8 5 15,3 6-23-15,2 5 11 16,3 3-26-16,0 0-11 16,0 0-6-16,0 13-22 15,0 13 14-15,6 12 7 16,8 5 7-16,2 1-59 16,3-2-31-16,0-3-56 0,-1-11-86 15,0-9-194 1</inkml:trace>
          <inkml:trace contextRef="#ctx0" brushRef="#br1" timeOffset="168595.4483">20979 3509 656 0,'0'0'529'0,"0"0"-486"16,0 0-31-16,0 0 45 15,0 0-8-15,0 0-49 16,2 14-27-16,19 23 26 16,4 2 1-16,0 3-1 15,-2-6-6-15,-4-6-59 0,-5-8 15 16,-1-6-29-16,-2-9-2 16,0-7 13-1,0 0 55-15,-4-14 14 16,2-9 21-16,0-4 12 0,-3-7 4 15,0 1 42 1,-3 3-22-16,-1 2-5 16,-2 10 1-16,1 5-7 0,1 7-21 15,-1 6-12-15,5 0-13 16,3 6-17-16,5 16-7 16,5 9 23-16,1 0-1 15,0 1-11-15,-1-6-39 0,0-6 7 16,3-4-9-16,2-9-44 15,-2-7-24 1,-2 0 45-16,-4-6 56 0,-4-13 21 16,-6-5 35-16,-2-2 84 15,-4 0-25-15,0 1 11 16,0 5-38-16,0 8 5 16,0 5-24-16,0 7-13 15,0 0-25-15,0 0-10 16,1 19-29-16,10 9 26 15,0 5 2-15,2 2-5 16,-6-6 6-16,0-2-56 16,-3-4-48-16,-2-9-88 15,-2-10-265-15</inkml:trace>
          <inkml:trace contextRef="#ctx0" brushRef="#br1" timeOffset="168742.0491">21320 3232 1083 0,'0'0'30'16,"0"0"-30"-16,81-26-358 16,-37 26-96-16</inkml:trace>
          <inkml:trace contextRef="#ctx0" brushRef="#br1" timeOffset="169445.0783">21655 3216 987 0,'0'0'195'0,"0"0"-195"15,0 0 9-15,0 0 24 16,0 100 59-16,6-41-23 16,9 14-17-16,2 15-40 15,-1 3-8-15,-3 3-4 16,-2-1 2-16,-2-5-6 15,0-6 4-15,-3-7-40 16,2-13 3-16,-2-7-11 0,2-14 20 16,4-8 8-1,0-7 3-15,4-9 6 0,4-3-1 16,2-8-4-16,2-3-2 16,1-3-17-16,4 0-6 15,4-5 1 1,-2-11 12-16,0-6 13 0,-4-5-3 15,-6-4 13-15,-9-8 5 16,-8-9 0-16,-4-5 3 16,-13-9 7-16,-23-3-7 15,-15-1 28-15,-7 0 6 16,-4 3-5-16,0 2-13 16,14 8-18-16,9 9 7 15,17 11 1-15,13 11 2 0,9 8 10 16,0 4-11-16,14 3-8 15,17 5-2 1,11 2-16-16,10 0-1 0,6 0-50 16,-1 0-25-16,-5 2 49 15,-7-1 11-15,-17-1 32 16,-13 0 6-16,-8 0 4 16,-7 3 7-16,0 3 0 15,0 2-11-15,-1 7 28 16,-9 6-3-1,2 5-10-15,8 1-1 0,0 2-17 16,15-3 8-16,17-5-5 16,6-3-6-16,3-11 4 15,-2-7-4-15,-8 0 0 16,-7-7 10-16,-10-15-1 0,-9-10 62 16,-5-7-10-1,-7 0-18-15,-17-1 1 0,-8 7-29 16,-2 7-13-16,-2 13-2 15,7 8-14-15,3 5-91 16,7 10-49-16,11 14-115 16</inkml:trace>
          <inkml:trace contextRef="#ctx0" brushRef="#br1" timeOffset="169761.2591">22408 3482 1157 0,'0'0'65'15,"0"0"-30"-15,0 0-35 0,0 0-15 16,0 0 11-16,90 66 4 16,-63-25-5-16,-5-3 4 15,-7-5-57-15,-9-11-4 16,-4-12 37-16,-2-7 12 15,0-3 13-15,0-5 66 16,-8-18 28-16,-5-8-13 0,4-6-2 16,1 1-8-1,3 3-50-15,5 5-20 0,0 5-1 16,2 7-5-16,15 4-108 16,5 9-70-16,6 3-117 15,-1 0-259-15</inkml:trace>
          <inkml:trace contextRef="#ctx0" brushRef="#br1" timeOffset="170481.5025">22704 3484 573 0,'0'0'505'0,"0"0"-395"16,0 0-57-16,0 0 44 16,0 0-17-16,0 0-79 15,13-11-1-15,-1 33-4 16,4 4 3-16,1 5-2 0,-5 1 2 15,0-1-12-15,-4-7-9 16,-2-9-22-16,-2-7 3 16,-1-8 18-16,-3 0 23 15,3-2 5-15,1-16 18 16,2-9-23-16,3-1 14 16,3-2 7-16,-1 2 2 15,-1 4-3 1,-1 6-8-16,-3 4 25 0,0 9 1 15,-3 5-21-15,2 0-17 16,1 3-3-16,2 15-10 16,0 10 8-16,-1 5-3 15,-2 1-5-15,-2-4-38 16,3-6-14-16,-3-10 1 0,1-3 0 16,1-10 25-16,1-1 34 15,2-10 5-15,1-13 8 16,2-10-3-16,-2-2 16 15,3-1 20-15,-3 2-20 16,-2 8 9-16,1 5 40 16,-4 11-13-16,-1 6-10 15,0 4-28-15,0 0-17 16,3 9-2-16,7 16-18 16,1 7 16-16,1 2 2 0,-2-3-3 15,2-5-1 1,-1-6-24-16,-1-8-24 15,2-10-4-15,0-2-3 16,1-18 43-16,-1-14 8 16,-1-7 6-16,-8-6 2 15,-2-3 20-15,-4-1 19 0,0 3 18 16,0 9-16-16,0 12 24 16,0 12-4-16,0 11-9 15,0 2-36-15,0 6-16 16,0 22-25-16,9 14 21 15,4 9 1-15,0 3 3 16,-3-3 0-16,-1-6-20 16,-3-2-47-1,-2-11-60-15,5-11-22 0,0-15-130 0,5-6-263 16</inkml:trace>
          <inkml:trace contextRef="#ctx0" brushRef="#br1" timeOffset="171044.7961">23480 3434 750 0,'0'0'352'0,"0"0"-265"16,0 0-46-16,0 0 60 16,0 0-101-16,0 0-8 15,0 32 4-15,4 3 8 16,4-1-6-16,2-5 2 16,5-6-43-16,5-11-11 15,2-9-10-15,5-3 2 16,-2-11 37-16,-4-16 20 0,-2-5 5 15,-7-2 47 1,-3 0 21-16,-7 2 20 0,-2 1-13 16,0 5-18-16,0 10 7 15,-5 7-31-15,2 7-8 16,2 2-25-16,1 16-10 16,0 22-18-16,0 23 26 15,0 21 2-15,0 14 4 16,1 8-1-16,5 8-5 15,3 2 2-15,6 8 0 16,8-2 5-16,8-2-5 16,5-10 2-16,5-8-2 15,-3-7 4-15,-6-11-3 16,-11-15-1-16,-12-20 1 16,-9-25 4-16,-12-19-4 15,-35-15 3-15,-27-37 26 0,-27-23-28 16,-12-21 3-16,-7-7-5 15,10-2 0-15,24 8 5 16,33 9-5-16,38 10 3 16,30 8 10-16,52 7-13 15,24 4-3-15,17 3-7 16,2 6 10-16,-7 2 9 16,-13 4 7-16,-22 5-10 0,-25 4-6 15,-27-2-25 1,-16 1-57-16,-41 0-130 15,-25-3-205-15</inkml:trace>
        </inkml:traceGroup>
      </inkml:traceGroup>
    </inkml:traceGroup>
    <inkml:traceGroup>
      <inkml:annotationXML>
        <emma:emma xmlns:emma="http://www.w3.org/2003/04/emma" version="1.0">
          <emma:interpretation id="{CDA40CFE-0364-4477-ABEA-526531F75031}" emma:medium="tactile" emma:mode="ink">
            <msink:context xmlns:msink="http://schemas.microsoft.com/ink/2010/main" type="paragraph" rotatedBoundingBox="2153,5421 6873,5035 6930,5722 2209,61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B930871-6C2E-4EB4-8982-16A85E5E3AB6}" emma:medium="tactile" emma:mode="ink">
              <msink:context xmlns:msink="http://schemas.microsoft.com/ink/2010/main" type="line" rotatedBoundingBox="2153,5421 6873,5035 6930,5722 2209,6107"/>
            </emma:interpretation>
          </emma:emma>
        </inkml:annotationXML>
        <inkml:traceGroup>
          <inkml:annotationXML>
            <emma:emma xmlns:emma="http://www.w3.org/2003/04/emma" version="1.0">
              <emma:interpretation id="{AB0EDA53-EE2C-4540-ACF9-B0747E4BCE5D}" emma:medium="tactile" emma:mode="ink">
                <msink:context xmlns:msink="http://schemas.microsoft.com/ink/2010/main" type="inkWord" rotatedBoundingBox="2160,5499 4369,5319 4418,5927 2209,6107"/>
              </emma:interpretation>
            </emma:emma>
          </inkml:annotationXML>
          <inkml:trace contextRef="#ctx0" brushRef="#br2" timeOffset="17864.5969">2176 5654 1335 0,'0'0'102'15,"0"0"-90"-15,-10-81-5 16,10 68 48-16,22 1 18 16,11 6-47-16,9 6-25 15,12 0-1-15,2 19 0 16,-7 15-4-16,-8 5-1 15,-16 8 2-15,-14 6-26 16,-11-3-3-16,-6 0-16 16,-23-9 9-16,-2-9 15 0,3-11 14 15,1-13 6-15,10-5 5 16,7-3-1 0,4-3 15-16,6-19-15 0,3-11-17 15,21-9-35-15,9-3-4 16,4-2 37-16,-1 3 8 15,1-5 11-15,-9 2 1 16,-7 4-1-16,-3 3 17 16,-7 12 34-16,-7 10-20 0,-2 6-4 15,-2 10 1 1,0 2-13-16,0 0-15 16,0 11-23-16,-9 16 18 0,-8 11 0 15,4 8 4-15,2 2 1 16,8 3 0-1,3-1-1-15,0-3 0 16,5 0 2-16,10-8 1 0,6-3 1 16,4-11-3-16,6-7-2 15,10-5-89-15,3-12-97 16,1-1-228-16</inkml:trace>
          <inkml:trace contextRef="#ctx0" brushRef="#br2" timeOffset="18058.582">2869 5736 1183 0,'0'0'71'0,"0"0"-67"16,0 0-1-16,0 0 26 15,0 0 25-15,113 0-29 16,-43 9-17-1,-1-2-8-15,1-3-35 0,-15-3-133 16,-9-1-193-16</inkml:trace>
          <inkml:trace contextRef="#ctx0" brushRef="#br2" timeOffset="18581.6216">3582 5634 1191 0,'0'0'63'16,"0"0"-61"-16,0 0 9 15,0 0 69-15,0 0-56 16,101-11-21-16,-80 28-3 15,-6 6-5-15,-6 3 4 16,-9 2-6-16,0 2 4 16,-9-2-3-16,-7-2 1 15,5-8-11-15,2-8-8 0,5-4 18 16,4-6-6-16,0 0-6 16,13-13 8-16,11-10-45 15,6-6-1-15,-2-1 38 16,-1-4 14-16,-3-1 4 15,-3-2 5-15,-9 2 31 16,-2 1 33-16,-4 9-10 16,-3 9 0-16,0 8 7 0,-1 5-14 15,1 3-26 1,1 0-26-16,5 15-15 16,0 10 14-16,0 7-2 15,0 5 3-15,-3 1 0 16,-3 1 1-16,0-2-1 15,0 4 0-15,1-7-18 0,2 1-78 16,6-9-70-16,3-6-129 16,4-9-362-16</inkml:trace>
          <inkml:trace contextRef="#ctx0" brushRef="#br2" timeOffset="18914.8077">4256 5695 128 0,'0'0'973'0,"0"0"-942"0,0 0-31 15,0 0 0-15,0 0 26 16,0 0 4-16,-42 100-27 16,42-63 5-1,0-2 0-15,9-7-8 0,12-6 4 16,3-8 0-16,3-10 0 15,3-4 8-15,0-3-5 16,-8-18 1-16,-1-4 33 16,-12-4 21-16,-8-2-1 15,-1 0-41-15,-7 3 0 16,-17 3-3-16,0 6-15 16,-4 6-2-16,5 9-2 0,1 4-9 15,4 0-67-15,9 7-54 16,6 6-60-16,3-3-193 15</inkml:trace>
        </inkml:traceGroup>
        <inkml:traceGroup>
          <inkml:annotationXML>
            <emma:emma xmlns:emma="http://www.w3.org/2003/04/emma" version="1.0">
              <emma:interpretation id="{41FA365D-CA6F-4A34-ACD7-32A20245E0BE}" emma:medium="tactile" emma:mode="ink">
                <msink:context xmlns:msink="http://schemas.microsoft.com/ink/2010/main" type="inkWord" rotatedBoundingBox="4851,5200 6873,5035 6924,5657 4902,5822"/>
              </emma:interpretation>
            </emma:emma>
          </inkml:annotationXML>
          <inkml:trace contextRef="#ctx0" brushRef="#br2" timeOffset="19141.7529">4880 5545 1190 0,'0'0'57'0,"0"0"-57"15,0 0 0-15,95-1 30 0,-53 7-10 16,0 3-20-16,-1-1-1 16,-12-2-110-16,-17 0-152 15,-12-3-224-15</inkml:trace>
          <inkml:trace contextRef="#ctx0" brushRef="#br2" timeOffset="19313.9046">4941 5706 822 0,'0'0'111'16,"0"0"-50"-16,0 0 71 0,97 39-16 16,-63-36-21-1,2-1-57-15,0 0-26 16,-5-2-1-16,-7 0-9 15,-6 0-4-15,-5-7-52 0,-4-3-81 16,-6 0-171 0</inkml:trace>
          <inkml:trace contextRef="#ctx0" brushRef="#br2" timeOffset="20649.3481">5572 5427 1189 0,'0'0'65'0,"0"0"-45"0,0 0 2 16,0 0 39-16,0 0-35 15,0 0-26-15,55 11-7 16,-22 17-2-16,0 6 8 16,-2 4-1-16,-1 1 2 15,-5-3 0-15,-5-3-2 16,-1-4-33-16,-5-6-11 16,-4-8 4-16,-4-5 12 15,-3-7 23-15,0-3 2 16,0 0 5-16,3-16 13 15,-3-5-13-15,0-4 29 16,-3-3 13-16,0-4-12 16,0-1 6-16,0-2-23 15,-4 1-1-15,-1 1-8 0,2 3-3 16,3 4-2-16,0 5-37 16,0 5-79-16,13 3-56 15,2 5-144 1</inkml:trace>
          <inkml:trace contextRef="#ctx0" brushRef="#br2" timeOffset="20876.735">5650 5148 1115 0,'0'0'81'0,"0"0"-79"16,0 0-2-16,107-9 6 16,-44 8 28-16,5 1-15 15,5 0-19-15,-4 0 0 16,-2 5-71-16,-10-3-206 16,-14-2-591-16</inkml:trace>
          <inkml:trace contextRef="#ctx0" brushRef="#br2" timeOffset="32645.8283">6440 5692 881 0,'0'0'236'0,"0"0"-224"15,0 0-11-15,0 0 11 16,0 0 41-16,102-38-31 16,-65 18-12-16,2-10-8 15,-2-3 4-15,-1-7-6 0,-6-3 2 16,-5-6 0-16,-7-1-1 15,-12-5-1-15,-3 1 0 16,-3 5 2-16,-5 2 9 16,-14 6 31-1,-3 9 9-15,4 6 5 0,0 9-12 16,3 8-13-16,6 4-2 16,0 5-24-16,2 0-5 15,-4 20-2-15,1 15 1 16,5 13-4-16,4 9 6 15,1 2-1-15,0 0 0 16,6 1 0-16,13-3-2 16,2-4 4-16,2-7 0 15,3-8-2-15,4-7-16 16,0-9-16-16,1-8-27 0,1-7-7 16,-4-7-27-16,-1 0-45 15,-12-10-91-15,-5-16-324 16</inkml:trace>
          <inkml:trace contextRef="#ctx0" brushRef="#br2" timeOffset="32863.0908">6466 5413 293 0,'0'0'823'0,"0"0"-781"15,0 0-34 1,0 0-8-16,101-18 46 0,-50 9-4 16,2 1-33-1,0 0-9-15,-4 4-8 0,-4-2-110 16,-14 2-190-16</inkml:trace>
          <inkml:trace contextRef="#ctx0" brushRef="#br2" timeOffset="33275.9544">6224 5441 1056 0,'0'0'56'0,"0"0"-54"0,0 0-1 15,0 0 17-15,0 0 14 16,0 0-19-16,94 26-10 16,-67-4 1-1,-5 0-4-15,-5 1 1 0,-1-2-5 16,-4-4 4-16,-2-3-46 16,-5-3-66-16,-5-10-114 15,0-1-233-15</inkml:trace>
          <inkml:trace contextRef="#ctx0" brushRef="#br2" timeOffset="33434.8811">6342 5404 886 0,'0'0'180'0,"0"0"-151"16,0 0-25-16,0 0-4 15,0 0 5-15,0 0 18 16,-27 84-11-16,18-48-12 15,-6 1-7-15,0-7-215 16,-3-8-489-16</inkml:trace>
        </inkml:traceGroup>
      </inkml:traceGroup>
    </inkml:traceGroup>
    <inkml:traceGroup>
      <inkml:annotationXML>
        <emma:emma xmlns:emma="http://www.w3.org/2003/04/emma" version="1.0">
          <emma:interpretation id="{BBDFE285-FFE5-49B8-BB12-7D9C7AB9C001}" emma:medium="tactile" emma:mode="ink">
            <msink:context xmlns:msink="http://schemas.microsoft.com/ink/2010/main" type="paragraph" rotatedBoundingBox="1976,6658 7315,6209 7453,7847 2114,82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1A58F0D-9C89-44DB-A999-405C50EB7809}" emma:medium="tactile" emma:mode="ink">
              <msink:context xmlns:msink="http://schemas.microsoft.com/ink/2010/main" type="line" rotatedBoundingBox="1976,6658 7315,6209 7453,7847 2114,8296"/>
            </emma:interpretation>
          </emma:emma>
        </inkml:annotationXML>
        <inkml:traceGroup>
          <inkml:annotationXML>
            <emma:emma xmlns:emma="http://www.w3.org/2003/04/emma" version="1.0">
              <emma:interpretation id="{44AB187B-BF45-4AB3-972A-552AF0C353BA}" emma:medium="tactile" emma:mode="ink">
                <msink:context xmlns:msink="http://schemas.microsoft.com/ink/2010/main" type="inkWord" rotatedBoundingBox="2017,7137 3333,7027 3371,7488 2055,7598"/>
              </emma:interpretation>
            </emma:emma>
          </inkml:annotationXML>
          <inkml:trace contextRef="#ctx0" brushRef="#br2" timeOffset="35680.0254">2336 7163 244 0,'0'0'844'0,"0"0"-804"0,0 0-33 16,-91-39-6-16,61 39 25 15,-4 0-3 1,1 12-18-16,0 9 1 16,5 4-6-16,1 2 0 15,8 0 2-15,10 1 0 0,9-1-2 16,0-2 0-16,13-3 6 16,11-6-9-16,7-2 3 15,4-2-4-15,3-2 2 16,1-1-6-16,3 2 7 15,-6 1 0-15,-2 2-12 16,-10 2 10-16,-8-1-7 16,-11 2-4-16,-5 0 9 0,-8-2-2 15,-20-2 7-15,-8-1 33 16,-10-4-3-16,1-2 22 16,-4-5 1-16,10-1-12 15,9 0-8-15,11 0-24 16,10 0-3-16,9-6-6 15,0-5-17-15,18-4-131 16,19-3-171-16</inkml:trace>
          <inkml:trace contextRef="#ctx0" brushRef="#br2" timeOffset="35975.9499">2931 7185 1189 0,'0'0'19'0,"0"0"-18"16,0 0 5-16,0 0 14 15,0 0-9-15,0 0-10 0,130 18 2 16,-60-10-1-16,2 1-2 16,-11 1-23-1,-16-2-92-15,-18 1-155 0,-20 0-549 16</inkml:trace>
          <inkml:trace contextRef="#ctx0" brushRef="#br2" timeOffset="36162.0322">2888 7464 962 0,'0'0'15'0,"0"0"-6"15,0 0 70-15,0 0 48 16,100 35-62-16,-45-34-19 16,8-1-19-16,1 0-25 15,-3 0-2-15,-6-6 0 16,-16-2-100-16,-9 1-97 15,-15-5-386-15</inkml:trace>
        </inkml:traceGroup>
        <inkml:traceGroup>
          <inkml:annotationXML>
            <emma:emma xmlns:emma="http://www.w3.org/2003/04/emma" version="1.0">
              <emma:interpretation id="{74C28801-915F-4F7F-B158-8821EE43417D}" emma:medium="tactile" emma:mode="ink">
                <msink:context xmlns:msink="http://schemas.microsoft.com/ink/2010/main" type="inkWord" rotatedBoundingBox="3922,6494 7315,6209 7453,7847 4060,8133"/>
              </emma:interpretation>
            </emma:emma>
          </inkml:annotationXML>
          <inkml:trace contextRef="#ctx0" brushRef="#br2" timeOffset="37511.7065">4226 6813 1004 0,'0'0'55'0,"0"0"-46"0,0 0 1 15,0 0 79 1,0 0-39-16,0 0-50 15,21-40-7-15,-9 57 5 16,6 9 1-16,-1 5 1 0,2 7 0 16,-3 5-2-16,2 1 1 15,-2-2 2-15,-5-6-1 16,3-9 2-16,-6-11-2 16,-2-6-2-16,-3-9 0 15,-1-1 4-15,-1 0 4 16,1-19 13-16,-1-7-7 15,-1-8 39-15,0-3 4 16,0 2-12-16,-1 0-18 16,-5 2-19-16,0 3 1 15,1 3-7-15,4 5-2 0,1 4 1 16,1 8-69-16,19 5-64 16,10 5-83-16,1 0-161 15</inkml:trace>
          <inkml:trace contextRef="#ctx0" brushRef="#br2" timeOffset="37743.793">4750 6894 1195 0,'0'0'69'15,"0"0"-68"-15,97-24-1 0,-37 19 21 16,4 3 33-16,3 2-39 16,-9 0-12-16,-4 0-2 15,-10 0-1-15,-12 4-79 16,-14 1-75-16,-15-5-138 16</inkml:trace>
          <inkml:trace contextRef="#ctx0" brushRef="#br2" timeOffset="37974.2443">4981 6728 1106 0,'0'0'77'16,"0"0"-76"-16,0 0 52 0,0 0 0 15,0 0-39-15,0 0-14 16,6 62 2-16,3-24 2 15,4 4-4-15,-2 2 0 16,0 1-1-16,0-1 6 16,1-5-10-16,3-7-79 15,2-9-116-15,0-14-197 16</inkml:trace>
          <inkml:trace contextRef="#ctx0" brushRef="#br2" timeOffset="38463.026">5360 6713 901 0,'0'0'288'16,"0"0"-253"-16,0 0-35 15,0 0 0-15,0 0 0 16,0 0 5-16,-22 57-5 15,22-18 2-15,0-1 3 0,10 0-3 16,11-4 1 0,3-2-3-16,6-10 4 0,6-7-10 15,4-9-3-15,0-6-25 16,-1-1 26-16,-5-20 2 16,-7-6 6-16,-9-4 4 15,-9-3-3-15,-9-3 28 16,0 0 17-16,-6-3 2 15,-13 3 15 1,-1 6-1-16,4 9-7 16,5 7-18-16,4 8-21 0,4 5 2 15,2 2-18-15,-1 2-7 16,-1 22-1-16,3 11 7 16,0 12 0-16,0 3 1 15,0 6-3-15,11 3 1 0,0 0-3 16,-2-3-23-1,3-8-15-15,-1-10-16 0,-1-7-15 16,2-7-36-16,-3-6-73 16,-6-8-165-16</inkml:trace>
          <inkml:trace contextRef="#ctx0" brushRef="#br2" timeOffset="38862.0075">4325 7344 1130 0,'0'0'33'16,"0"0"-29"-16,0 0-4 0,86 13 11 15,-8-10 22 1,20 0-15-16,17 0-16 15,9-2 11-15,6-1-6 16,0 0-6-16,-8 0 8 16,-9 0-8-16,-19 0 0 15,-19-3-1-15,-20-3-25 0,-16 0-30 16,-17-2-86-16,-20 2-126 16</inkml:trace>
          <inkml:trace contextRef="#ctx0" brushRef="#br2" timeOffset="39506.9235">4786 7679 1123 0,'0'0'125'16,"0"0"-91"-16,0 0-28 16,0 0 11-16,94-63 56 0,-54 63-56 15,-7 0-15 1,-8 2-4-16,-8 14 1 16,-13 3-11-16,-4 2-11 0,-13 4-8 15,-19-2 12-15,-2-1-8 16,1-3 25-16,5-3 0 15,10-6 4-15,9-2 1 16,9-5 6-16,0 3-5 16,14-3 6-16,20-2 15 15,18-1-6-15,12 0-13 16,9 0-5-16,6-10-2 16,3-4-96-16,-5-9-194 15</inkml:trace>
          <inkml:trace contextRef="#ctx0" brushRef="#br2" timeOffset="40046.3418">5908 6564 869 0,'0'0'193'0,"0"0"-140"15,0 0-53-15,0 0 0 0,0 0 22 16,40 96 43-16,-10-39-29 15,6 12-15 1,5 17 13-16,3 7 10 0,2 9-14 16,-6 9-2-16,-7-1-23 15,-11-1-2-15,-17-2-3 16,-5-7 0-16,-18-11-3 16,-22-10-11-16,-14-13-24 15,-13-11-32-15,-8-12-24 16,-7-12-61-16,-6-13-126 15</inkml:trace>
          <inkml:trace contextRef="#ctx0" brushRef="#br2" timeOffset="40612.6165">4087 6481 1024 0,'0'0'93'0,"0"0"-93"0,0 0-16 15,0 0 16-15,-74 108 3 16,59-31 50-16,6 18-11 16,3 19-17-1,6 4 13-15,0 3 4 0,2 3-6 16,17-8-1-16,12-4-26 15,8-12 2-15,9-15-5 16,10-16-6-16,11-15-29 16,11-17-128-16,7-18-195 15</inkml:trace>
          <inkml:trace contextRef="#ctx0" brushRef="#br2" timeOffset="41108.7566">6418 6886 25 0,'0'0'1089'0,"0"0"-1026"15,0 0-52-15,0 0-9 16,0 0 7-16,0 0 19 0,82 38-3 15,-40-11-9-15,1 3-16 16,-4-4 0-16,-5 1 4 16,-7-7-4-16,-6 0-68 15,-8-8-131-15,-8-6-181 16</inkml:trace>
          <inkml:trace contextRef="#ctx0" brushRef="#br2" timeOffset="41330.6912">6602 6818 1044 0,'0'0'71'0,"0"0"-53"16,0 0-13 0,0 0 8-16,0 0 5 15,0 0 7-15,-63 100-12 0,54-57-9 16,1 2-2-1,4-4-1-15,1-4 5 0,3-4-12 16,0-4 2-16,3-8-138 16,12-9-139-16</inkml:trace>
          <inkml:trace contextRef="#ctx0" brushRef="#br2" timeOffset="41837.6622">7094 7160 1021 0,'0'0'12'16,"0"0"-12"-16,0 0 0 16,70-76 33-16,-58 49 16 15,-5-2-24-15,-2-7-17 16,-5-2 1-16,0-5 24 0,0-2-9 16,-11 2 15-16,-4 4-3 15,-4 5 2-15,3 5 6 16,4 8-18-16,1 5 11 15,4 10-13-15,4 2-2 16,1 4-4-16,2 0-18 16,-3 17-18-16,2 13 15 15,-2 9 2-15,3 10 1 16,0 7 0-16,0 7 0 16,0 0-3-16,12-3 0 15,1-8 3-15,2-9 3 0,0-8-3 16,3-7-1-1,0-9 1-15,1-9-36 16,2-6-23-16,3-4-37 16,4-4-60-16,-2-17-127 0,-7-7-484 15</inkml:trace>
          <inkml:trace contextRef="#ctx0" brushRef="#br2" timeOffset="42057.7288">6949 6866 496 0,'0'0'591'0,"0"0"-518"0,0 0-67 16,0 0-6-16,111 0 73 15,-52 0-45-15,7 0-23 16,-2 0-5-16,-7 0-14 15,-14 0-115-15,-22-7-254 16</inkml:trace>
        </inkml:traceGroup>
      </inkml:traceGroup>
    </inkml:traceGroup>
    <inkml:traceGroup>
      <inkml:annotationXML>
        <emma:emma xmlns:emma="http://www.w3.org/2003/04/emma" version="1.0">
          <emma:interpretation id="{621B0E1E-426C-4A05-8F2C-1894406A1ABC}" emma:medium="tactile" emma:mode="ink">
            <msink:context xmlns:msink="http://schemas.microsoft.com/ink/2010/main" type="paragraph" rotatedBoundingBox="1815,8875 9452,8449 9528,9802 1890,102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2EEACF-CFBD-48CF-8215-5651C041ED70}" emma:medium="tactile" emma:mode="ink">
              <msink:context xmlns:msink="http://schemas.microsoft.com/ink/2010/main" type="line" rotatedBoundingBox="1815,8875 9452,8449 9528,9802 1890,10228"/>
            </emma:interpretation>
          </emma:emma>
        </inkml:annotationXML>
        <inkml:traceGroup>
          <inkml:annotationXML>
            <emma:emma xmlns:emma="http://www.w3.org/2003/04/emma" version="1.0">
              <emma:interpretation id="{1DEEA27A-EEC9-4833-86EB-0252348DB06C}" emma:medium="tactile" emma:mode="ink">
                <msink:context xmlns:msink="http://schemas.microsoft.com/ink/2010/main" type="inkWord" rotatedBoundingBox="1839,9310 3156,9237 3179,9643 1862,9716"/>
              </emma:interpretation>
            </emma:emma>
          </inkml:annotationXML>
          <inkml:trace contextRef="#ctx0" brushRef="#br2" timeOffset="57193.2106">2251 9356 736 0,'0'0'414'15,"0"0"-402"-15,0 0-9 16,-94-57 8-16,63 55 27 15,-5 2 7-15,-5 3-24 16,-5 16-19-16,1 3 17 16,2 4-19-16,9-4 5 15,12 1-5-15,11-3-4 0,11-2 1 16,0-3 3-16,12-2 0 16,18-4 2-16,7-3-2 15,5-3-3 1,-2 2-2-16,-2-1-14 0,-1 3 11 15,-3 2-7-15,2 1-3 16,-2 5 14-16,-10 2-10 16,-9 1 7-16,-13 2 5 15,-2 3-11-15,-20-3 10 16,-17 0 3-16,-8-3 16 16,-5-2 32-16,0-5-3 15,4-6 9-15,12-3-3 0,7-1-34 16,18 0-1-1,6 0-16-15,3 0 0 0,9-3-26 16,24-11-169-16,16-6-227 16</inkml:trace>
          <inkml:trace contextRef="#ctx0" brushRef="#br2" timeOffset="57455.6205">2791 9379 1225 0,'0'0'72'15,"0"0"-72"-15,0 0 6 0,0 0-6 16,118-12 8-16,-66 12-8 15,2 1 0-15,-1 9 0 16,-8 1-57-16,-13 0-94 16,-18-1-132-16,-14-1-383 15</inkml:trace>
          <inkml:trace contextRef="#ctx0" brushRef="#br2" timeOffset="57619.4831">2745 9535 802 0,'0'0'101'15,"0"0"-99"-15,0 0 30 16,0 0 105-16,103 39-62 16,-57-37-42-16,6 2-20 15,1-2-9-15,-1-2-4 16,0 0-24-16,-10 0-181 16,-11 0-203-16</inkml:trace>
        </inkml:traceGroup>
        <inkml:traceGroup>
          <inkml:annotationXML>
            <emma:emma xmlns:emma="http://www.w3.org/2003/04/emma" version="1.0">
              <emma:interpretation id="{336A3E1B-4C67-4458-A8AD-C99D318ED1F6}" emma:medium="tactile" emma:mode="ink">
                <msink:context xmlns:msink="http://schemas.microsoft.com/ink/2010/main" type="inkWord" rotatedBoundingBox="3977,8755 7283,8570 7359,9923 4052,10107"/>
              </emma:interpretation>
            </emma:emma>
          </inkml:annotationXML>
          <inkml:trace contextRef="#ctx0" brushRef="#br2" timeOffset="58642.5952">4247 8982 784 0,'0'0'418'0,"0"0"-392"15,0 0-21-15,0 0 56 16,0 0 4-16,0 0-50 15,-24-45-15-15,35 59-15 16,8 17 15-16,5 6 0 16,3 7 5-16,-2 1-6 15,1 2 1-15,2-2-4 0,0-5 2 16,-1-9-22-16,-6-9-4 16,-4-12 25-1,-9-6 0-15,-5-4 3 0,-3-1 7 16,0-20 35-16,0-9-22 15,0-7 14-15,-3 1-2 16,-7-1 4-16,1 0-15 16,0 5-5-16,0 2-16 15,3 5 3-15,5 5-8 16,1 6-8-16,0 7-53 16,4 7-63-16,23 0-127 15,9 0-177-15</inkml:trace>
          <inkml:trace contextRef="#ctx0" brushRef="#br2" timeOffset="58861.2588">4899 9104 1208 0,'0'0'82'0,"0"0"-78"15,115-24-3-15,-64 19 57 16,4 0-12-16,2 1-34 16,-7 1-12-16,-6-1-1 15,-10 0-97-15,-18-2-111 16,-14-4-197-16</inkml:trace>
          <inkml:trace contextRef="#ctx0" brushRef="#br2" timeOffset="59073.7758">5114 8887 812 0,'0'0'359'0,"0"0"-272"16,0 0-87-16,0 0 7 16,0 0 10-16,0 0 17 15,0 89 9-15,19-41-30 16,1 3-8-16,4-4-6 0,1 0 1 15,0-4-1 1,2-6-56-16,0-11-77 16,2-8-122-16,-3-17-272 15</inkml:trace>
          <inkml:trace contextRef="#ctx0" brushRef="#br2" timeOffset="59537.9024">5553 8895 1096 0,'0'0'75'0,"0"0"-62"15,0 0 65-15,0 0-7 0,0 0-71 16,0 0-3-16,-27 37 3 16,34 0 10-16,16 0-4 15,2-5-5-15,3-5 3 16,-1-6-4-16,0-7 1 15,1-6 3-15,-4-4-1 16,-1-4-3-16,-7 0 3 16,-2-13-1-16,-6-8 1 15,-3-4-3-15,-4-3 3 16,-1-3 14-16,0 0 0 16,0 1-6-16,-3 4 7 15,-5 9 9-15,3 5 7 16,-1 8-10-16,6 1-1 0,0 3-1 15,0 0-22-15,0 3-12 16,0 20 12-16,0 11-7 16,8 5 6-16,6 4 1 15,1-1 0-15,-3 0 1 16,-4-1 0-16,-4 3-2 16,-2-2-27-16,-2-3-53 15,0-6-36-15,-3-5-88 16,-15-12-141-16</inkml:trace>
          <inkml:trace contextRef="#ctx0" brushRef="#br2" timeOffset="59930.4393">4556 9449 1100 0,'0'0'108'16,"0"0"-97"-16,0 0 5 0,0 0 84 15,0 0-57-15,115 5-34 16,-26-5 11-16,22 0-11 16,19 0-4-1,10 0 5-15,-6 0-9 16,-16 0 2-16,-24-4-3 16,-28-2 1-16,-23 0-4 15,-18 3-10-15,-19-2-31 0,-6 3-11 16,0 0-9-16,-15 2-108 15,-10 0-130-15,-8 6-292 16</inkml:trace>
          <inkml:trace contextRef="#ctx0" brushRef="#br2" timeOffset="60342.9815">4981 9713 1164 0,'0'0'108'0,"0"0"-93"15,0 0 15-15,0 0 65 0,0 0-51 16,0 0-37-16,91-25-7 16,-68 36-7-1,-7 1 7-15,-10 3-6 0,-6 2-5 16,-3 3 5-16,-15 2 5 16,0-4 1-16,2-2-2 15,7-3 4-15,6-4-2 16,3-4 0-16,0 0 2 15,22-5 11-15,17 0-6 16,16 0 1-16,9-7-8 16,5-12-102-16,-2-7-129 15,-4-8-373-15</inkml:trace>
          <inkml:trace contextRef="#ctx0" brushRef="#br2" timeOffset="60942.81">5969 8801 1184 0,'0'0'85'0,"0"0"-85"16,0 0 2-16,0 0 17 16,53 93 60-16,-6-30-4 15,8 15-38-15,0 11-3 16,-7 5 6-16,-9 2-26 16,-12 2-8-16,-13-5-4 15,-14-1-2-15,0-5 4 16,-23-6-4-16,-13-12-1 15,-9-13-34-15,-3-11-36 0,-7-9-42 16,-3-15-45-16,0-13-221 16</inkml:trace>
          <inkml:trace contextRef="#ctx0" brushRef="#br2" timeOffset="61486.4753">4177 8744 991 0,'0'0'14'0,"0"0"-11"0,-64 124 29 15,35-59 34-15,1 15 2 16,7 13-18-16,6 9-9 15,10 9 6-15,5 5-15 16,16-5-8-16,21-7-16 16,12-11 1-16,8-15-9 15,3-16 0-15,10-17-74 0,3-16-126 16,6-19-254 0</inkml:trace>
          <inkml:trace contextRef="#ctx0" brushRef="#br2" timeOffset="62142.7602">6414 9112 1027 0,'0'0'120'15,"0"0"-87"-15,0 0 31 16,0 0 12-16,0 0-65 0,0 0-4 15,22 32-7 1,3-7 5-16,2 2-5 16,1-2 9-16,-2-1-7 0,2-2 1 15,-1-6-3-15,-5 0-9 16,-1-8-93-16,-3-3-51 16,-3-5-78-16,-6 0-188 15</inkml:trace>
          <inkml:trace contextRef="#ctx0" brushRef="#br2" timeOffset="62325.2724">6654 9072 407 0,'0'0'610'0,"0"0"-524"0,0 0-37 16,0 0 15-16,0 0-13 15,-90 35-5-15,72 3-22 16,2 5-15-16,2 3-2 15,-2 1-7 1,4-4-7-16,-1-4-149 0,2-9-214 16</inkml:trace>
          <inkml:trace contextRef="#ctx0" brushRef="#br2" timeOffset="74642.9194">7291 8699 1089 0,'0'0'120'15,"0"0"-98"-15,0 0-14 16,0 0 16-16,0 0 36 15,0 0-24-15,-109-41-17 0,70 41 9 16,0 0-18-16,1 0 3 16,5 5-1-16,3 1-6 15,6 3 9-15,0 1-12 16,6 1-2-16,5 3 8 16,1 2-9-16,7 4 0 15,5 2 4-15,0 8-3 16,0 6-1-16,5 3 0 15,10 9 0-15,-5 4-5 16,0 3 12-16,-4 2-7 16,-4 6 0-16,-2 1-2 15,0 2 2-15,0-3-4 0,-9-6-7 16,2-4 10 0,2-3-21-16,5-5 19 0,0-1-4 15,3-4-2-15,13-3 6 16,0-6 2-16,3-4 0 15,3-6-3-15,-1-4 8 16,6-4-3-16,3-4 0 16,1-1 6-16,7-5-5 15,-3-1-2-15,-1-2 0 16,-8 0-5-16,-5 0-8 16,-8 0-46-16,-5-2-38 15,-7-12-74-15,-1-6-183 16</inkml:trace>
        </inkml:traceGroup>
        <inkml:traceGroup>
          <inkml:annotationXML>
            <emma:emma xmlns:emma="http://www.w3.org/2003/04/emma" version="1.0">
              <emma:interpretation id="{17AF7F94-A36E-4B00-A411-5D296FC9AF14}" emma:medium="tactile" emma:mode="ink">
                <msink:context xmlns:msink="http://schemas.microsoft.com/ink/2010/main" type="inkWord" rotatedBoundingBox="7570,8588 9454,8483 9527,9779 7642,9885"/>
              </emma:interpretation>
            </emma:emma>
          </inkml:annotationXML>
          <inkml:trace contextRef="#ctx0" brushRef="#br2" timeOffset="75240.2741">7577 8705 921 0,'0'0'80'0,"0"0"-37"15,0 0 46-15,0 0 19 16,0 0-18-16,0 0-22 16,0 0-46-16,8-36-8 15,-2 36-14-15,4 13 0 16,2 8-3-16,4 6 5 0,-1 6-4 15,2 3 2-15,-1 3 0 16,2 1 1-16,-1 0 0 16,0-5-1-1,1-6 0-15,-4-5-2 16,-2-9-11-16,-4-8 3 0,-3-4 5 16,-5-3 5-16,0 0 4 15,3-7 11-15,-3-13-7 16,3-8-7-16,0-2 1 15,-3-3 16-15,5 4-16 16,-5-2 3-16,1 4-3 16,1 2-4-16,1 3-17 15,4 6-60-15,3 3-62 0,8 7-178 16,0 5-426 0</inkml:trace>
          <inkml:trace contextRef="#ctx0" brushRef="#br2" timeOffset="75440.8619">8186 8801 1270 0,'0'0'65'0,"0"0"-47"15,0 0-8-15,0 0 67 16,0 0-31-16,94 0-46 15,-49 0-3-15,-2 0 3 16,-4 0-107-16,-5-2-102 0,-6-2-201 16</inkml:trace>
          <inkml:trace contextRef="#ctx0" brushRef="#br2" timeOffset="75941.3682">8590 8689 922 0,'0'0'220'0,"0"0"-177"15,0 0-40-15,0 0 43 0,0 0 2 16,0 0-41 0,-19 57 17-16,19-27-14 15,0 3-4-15,10 0-8 0,4-4 2 16,3-3 0-16,0-5 8 15,5-4-5-15,2-8 0 16,3-4-3-16,3-5-22 16,1 0-3-16,-4-10 1 15,-3-7 13-15,-3-1 11 16,-6-5 0-16,-2-2 3 16,-2-2 4-16,-4-1 2 15,0-2 20-15,-2 3-5 0,-5 2 10 16,0 2 1-16,0 6-11 15,0 6 30-15,-3 6-17 16,0 4-6-16,0 1-9 16,3 0-21-16,0 0 1 15,0 13-4-15,0 11 2 16,0 6 0-16,0 5 0 16,4 2 0-16,2 0 0 15,-1 0 0-15,-5 1-1 16,0-4-24-16,0 1-41 15,0-5-31-15,-3-3-51 16,-5-4-72-16,-3-6-185 16</inkml:trace>
          <inkml:trace contextRef="#ctx0" brushRef="#br2" timeOffset="76332.5824">7690 9347 1176 0,'0'0'117'0,"0"0"-111"16,0 0 1-16,0 0 66 0,0 0 9 16,0 0-68-16,135 6-12 15,-28-6 3-15,20 0-4 16,10-3 0-16,6-9 2 16,-7-5-3-16,-18 0 0 15,-21 0-3-15,-18-1 4 16,-22 4-3-16,-20 3 2 15,-17 2-6-15,-10 5-10 16,-10 3-21-16,0 1-46 16,-16 0-101-16,-11 7-209 15</inkml:trace>
          <inkml:trace contextRef="#ctx0" brushRef="#br2" timeOffset="77140.4144">8363 9669 1046 0,'0'0'109'0,"0"0"-53"16,0 0 55-16,0 0-9 15,0 0-36-15,-46-75-43 16,10 72-9-16,-8 3-2 16,-7 0-6-16,0 14-11 15,6 7 5-15,7 3-2 16,12 5 0-16,11-1 4 15,8-2-1-15,7-3-1 16,0-3-2-16,12-6-1 0,16-5-14 16,8-8-2-16,10-1-5 15,1 0-29-15,0-15 22 16,-8-5 10-16,-11-2 4 16,-10-2 17-16,-9 5 2 15,-6 0 12-15,-3 6 33 16,0 2 12-16,0 7-16 15,0 2 1-15,0 2-26 16,0 0-18-16,0 9 0 16,0 11 0-16,3 4 4 15,10-2-3-15,1-2 0 16,5-3-1-16,1-4-44 16,4-4-34-16,4-9-74 15,5 0-126-15,3-9-558 16</inkml:trace>
          <inkml:trace contextRef="#ctx0" brushRef="#br2" timeOffset="77924.1027">9187 8513 1050 0,'0'0'86'0,"0"0"-52"16,0 0-20-16,0 0 49 16,0 0-5-16,0 0-52 15,113-21-1-15,-74 21-5 16,-4 8 2-16,-9 0-2 15,-9 0 0-15,-10-2 1 0,-5-2-4 16,-2 6-3-16,0 1 6 16,0 5 11-1,0 6 7-15,-5 5 13 0,4 7-9 16,1 5-2-16,0 8-1 16,0 6-16-16,10 5 10 15,3 4-12-15,-2 1 1 16,1-2 0-16,1 4-1 15,-2-2 1-15,-5 4-2 16,-3-3 1-16,1-3-4 16,-4-3 3-16,0-3 0 0,0-5-1 15,-12 1 1 1,0-3 0-16,-2-3 0 16,-3-5 2-16,1-7-5 15,-4-6 2-15,-5-8 0 16,-7-7-2-16,-12-7 3 15,-9-5-31-15,-19-6-123 0,-16-24-218 16</inkml:trace>
        </inkml:traceGroup>
      </inkml:traceGroup>
    </inkml:traceGroup>
    <inkml:traceGroup>
      <inkml:annotationXML>
        <emma:emma xmlns:emma="http://www.w3.org/2003/04/emma" version="1.0">
          <emma:interpretation id="{07F4C663-B9D2-44AA-B7D8-6EE2269E0484}" emma:medium="tactile" emma:mode="ink">
            <msink:context xmlns:msink="http://schemas.microsoft.com/ink/2010/main" type="paragraph" rotatedBoundingBox="4474,10892 6688,10793 6721,11519 4507,1161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5A52B00-EF1A-48D3-9D6E-EDB3B2EFB0DF}" emma:medium="tactile" emma:mode="ink">
              <msink:context xmlns:msink="http://schemas.microsoft.com/ink/2010/main" type="line" rotatedBoundingBox="4474,10892 6688,10793 6721,11519 4507,11618"/>
            </emma:interpretation>
          </emma:emma>
        </inkml:annotationXML>
        <inkml:traceGroup>
          <inkml:annotationXML>
            <emma:emma xmlns:emma="http://www.w3.org/2003/04/emma" version="1.0">
              <emma:interpretation id="{FD95AA68-59C6-47BE-8348-157784990C3E}" emma:medium="tactile" emma:mode="ink">
                <msink:context xmlns:msink="http://schemas.microsoft.com/ink/2010/main" type="inkWord" rotatedBoundingBox="4474,10892 6688,10793 6721,11519 4507,11618"/>
              </emma:interpretation>
            </emma:emma>
          </inkml:annotationXML>
          <inkml:trace contextRef="#ctx0" brushRef="#br2" timeOffset="84640.0499">4529 11257 1190 0,'0'0'108'0,"0"0"-63"0,0 0 27 16,0 0 18-1,0 0-50-15,0 0-34 0,0 0-6 16,-7 9-9-16,7 19 5 16,0 7 7-16,0 4-3 15,4-1 0-15,8-3 2 16,3-1-5-16,2-8 3 15,0-3-14-15,4-8 2 16,0-8-12-16,3-7-4 16,4 0-5-16,-1-15-9 15,-2-7 22-15,-3-4 1 0,-5-4 5 16,-3-2 12-16,-7 0 4 16,-4 4-2-16,-3 4 10 15,0 5 10-15,0 2 12 16,0 6-8-16,-3 3-8 15,-4 4 7-15,7 4-14 16,0 0 6-16,0 0-15 16,0 0-1-16,0 0-3 15,0 0-8-15,0 0-27 16,0 0-17-16,0 4 2 16,0 3-7-16,0 0-77 15,-5-3-141-15</inkml:trace>
          <inkml:trace contextRef="#ctx0" brushRef="#br2" timeOffset="85290.8646">4498 11256 860 0,'0'0'104'16,"0"0"-48"-16,0 0 42 15,0 0 32-15,0 0-49 16,0 0-14-16,-8-21-37 16,8 21-22-16,0 0-8 0,6 2-7 15,8 12 7 1,7 10-3-16,-4 4 3 0,0 4 0 15,1 6 0-15,-3 4 1 16,3 2-2-16,-2 0 1 31,2-7 0-31,0-8 0 0,-3-8 0 0,-6-10 0 16,1-4-1-16,-5-6-2 16,-2-1 3-16,0 0 4 15,1-16 4-15,1-9-1 16,-1-3-6-16,2-6 15 15,-3 0 10-15,0 1-22 16,0 1 11-16,0 3-7 16,3 2 7-16,-1 0 23 15,0 1-29-15,0 3 13 0,-2-1-11 16,0 6-9-16,-2 3 8 16,1 4-10-16,-1 4-1 15,-1 1-6-15,0 6-74 16,3 0-50-16,-3 0-93 15,0 0-259-15</inkml:trace>
          <inkml:trace contextRef="#ctx0" brushRef="#br2" timeOffset="85688.8324">4937 10907 700 0,'0'0'464'0,"0"0"-424"16,0 0-35-16,0 0 26 15,0 0 8-15,92-39-24 16,-64 39-14-16,-4 10-1 15,-6 11-2-15,-9 0-4 16,-9 5 0-16,0 0-6 16,-8 1-1-16,-17 2 9 15,-3-6 3-15,1-1 1 16,8-4 0-16,7-6 1 0,7-3-1 16,5-2 3-1,0 2-1-15,12-3 4 16,15 3 8-16,9-1-6 15,10 0 0-15,0 2-8 16,2-1-67-16,-6 2-175 0,-9-3-656 16</inkml:trace>
          <inkml:trace contextRef="#ctx0" brushRef="#br2" timeOffset="85906.2991">5151 11426 1217 0,'0'0'17'0,"0"0"-8"15,0 0 1-15,123 0 57 16,-67 0-43 0,4-1-17-16,-3 0-7 0,-5 1-41 15,-7-2-160-15,-6 1-253 16</inkml:trace>
          <inkml:trace contextRef="#ctx0" brushRef="#br2" timeOffset="86355.9454">5787 11250 283 0,'0'0'888'0,"0"0"-794"16,0 0-52-16,0 0 41 15,0 0-11 1,0 0-72-16,0 3-4 0,-2 26 0 16,-1 7 4-16,3-3 3 15,0 2-1-15,6-3-2 16,8-6 2-16,7-5-1 16,1-5-2-16,2-10-2 15,3-6-23-15,7 0 6 16,-4-20-9-16,-3-4 11 15,-3-5 0-15,-8-2 11 16,-7-1 7-16,-9 2 0 0,0 3 19 16,0 2 15-16,-3 6 9 15,-6 8-2-15,0 4-10 16,6 6 2-16,2 1-7 16,1 0-26-16,0 1-5 15,0 16 4-15,0 9 1 16,0 3-1-16,0 4 1 15,1-2 0-15,9-2 0 16,-2-1-3-16,1-3-2 16,2-6-28-16,-1-4-38 15,0-5-48-15,5-7-84 16,3-3-249-16</inkml:trace>
          <inkml:trace contextRef="#ctx0" brushRef="#br2" timeOffset="86738.8943">6331 11026 1213 0,'0'0'47'0,"0"0"-21"16,0 0-19-16,0 0 2 0,0 0 9 15,84 2-18-15,-54 14 0 16,-8 0-2 0,-14 2 0-16,-8 2-7 0,-3 3-1 15,-24 0-3-15,-9 3 13 16,2-3 0-16,2-2 0 16,7-4 4-16,14-3 7 15,8-2 4-15,3-1-6 16,20-1 3-16,20-1 35 15,13-3-6-15,5-3-28 16,-2-3-4-16,-5 0-6 16,-8 0-3-16,-7 0 0 15,-9-2-73-15,-11-3-95 0,-10-4-156 16,-6-2-537-16</inkml:trace>
        </inkml:traceGroup>
      </inkml:traceGroup>
    </inkml:traceGroup>
    <inkml:traceGroup>
      <inkml:annotationXML>
        <emma:emma xmlns:emma="http://www.w3.org/2003/04/emma" version="1.0">
          <emma:interpretation id="{6414E466-F9CE-400F-91F5-FD69B1522C43}" emma:medium="tactile" emma:mode="ink">
            <msink:context xmlns:msink="http://schemas.microsoft.com/ink/2010/main" type="paragraph" rotatedBoundingBox="1755,11314 5997,11758 5913,12552 1672,121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824D7B-2B18-4424-B342-0829071D6758}" emma:medium="tactile" emma:mode="ink">
              <msink:context xmlns:msink="http://schemas.microsoft.com/ink/2010/main" type="line" rotatedBoundingBox="1755,11314 5997,11758 5913,12552 1672,12109"/>
            </emma:interpretation>
          </emma:emma>
        </inkml:annotationXML>
        <inkml:traceGroup>
          <inkml:annotationXML>
            <emma:emma xmlns:emma="http://www.w3.org/2003/04/emma" version="1.0">
              <emma:interpretation id="{ED602AF6-5B5C-43F7-8F8C-5DE0765B16A8}" emma:medium="tactile" emma:mode="ink">
                <msink:context xmlns:msink="http://schemas.microsoft.com/ink/2010/main" type="inkWord" rotatedBoundingBox="1729,11560 2180,11607 2129,12091 1678,12044"/>
              </emma:interpretation>
            </emma:emma>
          </inkml:annotationXML>
          <inkml:trace contextRef="#ctx0" brushRef="#br2" timeOffset="79173.7767">2045 11605 1109 0,'0'0'71'0,"0"0"-60"16,-122-24-4-16,77 24 33 0,-4 14 24 16,7 9-34-16,6 5-27 15,11 2-2-15,13 2 2 16,12-3 1-16,6-1-4 16,31-4 0-16,14-6-11 15,16-6-25-15,2-2-29 16,-7-2 16-16,-5 1 25 15,-20 1-15-15,-8 3 0 16,-13-1 20-16,-13 5 9 16,-3 3 10-16,-13-1 9 15,-17 4 69-15,-6-1 6 16,-9-1-10-16,-7-3-5 16,3-4-21-16,7-3-14 0,9-5-18 15,14-2-16 1,11-1-1-16,8-3-28 15,0 0-113-15,27-18-228 0</inkml:trace>
        </inkml:traceGroup>
        <inkml:traceGroup>
          <inkml:annotationXML>
            <emma:emma xmlns:emma="http://www.w3.org/2003/04/emma" version="1.0">
              <emma:interpretation id="{A458D423-7264-4C2E-9BF4-B4157A206AF2}" emma:medium="tactile" emma:mode="ink">
                <msink:context xmlns:msink="http://schemas.microsoft.com/ink/2010/main" type="inkWord" rotatedBoundingBox="2905,11610 3190,11640 3167,11862 2882,11832"/>
              </emma:interpretation>
            </emma:emma>
          </inkml:annotationXML>
          <inkml:trace contextRef="#ctx0" brushRef="#br2" timeOffset="79418.1003">2961 11632 1295 0,'0'0'112'0,"0"0"-98"16,0 0-10-16,0 0 6 16,0 0 11-1,0 0-18-15,79-7-3 16,-46 12-32-16,-5 4-107 0,-8 2-110 15,-17 1-207-15</inkml:trace>
          <inkml:trace contextRef="#ctx0" brushRef="#br2" timeOffset="79576.0924">2883 11829 796 0,'0'0'38'15,"0"0"10"-15,0 0 118 0,0 0-63 16,96 14-60-16,-56-14-26 15,1 0-14-15,-1-6-3 16,-6-2-62-16,-10 1-211 16,-9-3-600-16</inkml:trace>
        </inkml:traceGroup>
        <inkml:traceGroup>
          <inkml:annotationXML>
            <emma:emma xmlns:emma="http://www.w3.org/2003/04/emma" version="1.0">
              <emma:interpretation id="{52EB792D-03FB-4AC4-BA66-012334BE5E89}" emma:medium="tactile" emma:mode="ink">
                <msink:context xmlns:msink="http://schemas.microsoft.com/ink/2010/main" type="inkWord" rotatedBoundingBox="4234,11573 5997,11758 5913,12552 4151,12368"/>
              </emma:interpretation>
            </emma:emma>
          </inkml:annotationXML>
          <inkml:trace contextRef="#ctx0" brushRef="#br2" timeOffset="80457.1778">4214 11767 1054 0,'0'0'197'0,"0"0"-169"15,0 0-24-15,0 0 12 0,0 0 85 16,81 0-91-16,16 0-5 15,31 1-4-15,24 1 5 16,17-1-5 0,13-1 0-16,0 0 0 0,-3 0 8 15,-13 0-8-15,-28 0-1 16,-30-4 2-16,-29 1-1 16,-27 1-2-16,-16-2-2 15,-15 4-26-15,-11 0-22 16,-7 0-32-16,-3 0-25 15,-6 2-116-15,-19 10-77 16</inkml:trace>
          <inkml:trace contextRef="#ctx0" brushRef="#br2" timeOffset="81240.4818">4636 12224 1370 0,'0'0'64'0,"0"0"-54"16,0 0-9-16,0 0 16 15,99-43-6-15,-57 43-11 16,-3 13-2-16,-14 9-30 15,-9 6-40-15,-16 0-2 0,-10 2 52 16,-21-2 20 0,-8-2 4-16,0-3 1 15,9-7 42-15,11-5-2 0,11-3-12 16,8-3-22-16,11 1-3 16,29-3 12-16,18 1-18 15,21-4-17-15,9 0-99 16,5-4-23-16,-4-10-75 15,-5-7 5-15,-14-1 54 16,-12-3 155-16,-19 1 1 16,-15-3 144-16,-14 1-1 15,-10 1 10-15,0 2-37 16,-10 5-47-16,-14 4 10 0,-6 7-16 16,-6 6-45-1,-4 1 3-15,0 6-10 16,4 15-5-16,8 4 8 0,8 4-14 15,10 0 7-15,8-1-8 16,2-6 3 0,5-5 0-16,20-9 0 0,5-6-1 15,4-2-3-15,4-10 2 16,-1-12-1-16,-9-5 0 16,-4 1 1-16,-11 5-1 15,-8 6 30-15,-5 7 12 16,0 5 28-16,0 3-50 15,0 0-20-15,3 11-6 16,6 14-3-16,7 6 9 16,4 0 0-16,8-1-8 0,-1-3-34 15,1-7-82-15,-2-9-89 16,-4-5-96-16</inkml:trace>
        </inkml:traceGroup>
      </inkml:traceGroup>
    </inkml:traceGroup>
    <inkml:traceGroup>
      <inkml:annotationXML>
        <emma:emma xmlns:emma="http://www.w3.org/2003/04/emma" version="1.0">
          <emma:interpretation id="{45AC9C20-F24D-4296-B949-98A6BD1DF906}" emma:medium="tactile" emma:mode="ink">
            <msink:context xmlns:msink="http://schemas.microsoft.com/ink/2010/main" type="paragraph" rotatedBoundingBox="1341,13515 6521,13093 6573,13728 1393,141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1CB181-4308-4E86-B623-270A77E7A817}" emma:medium="tactile" emma:mode="ink">
              <msink:context xmlns:msink="http://schemas.microsoft.com/ink/2010/main" type="line" rotatedBoundingBox="1341,13515 6521,13093 6573,13728 1393,14150"/>
            </emma:interpretation>
          </emma:emma>
        </inkml:annotationXML>
        <inkml:traceGroup>
          <inkml:annotationXML>
            <emma:emma xmlns:emma="http://www.w3.org/2003/04/emma" version="1.0">
              <emma:interpretation id="{D15883B0-F09E-47C6-859E-44F80347C6E9}" emma:medium="tactile" emma:mode="ink">
                <msink:context xmlns:msink="http://schemas.microsoft.com/ink/2010/main" type="inkWord" rotatedBoundingBox="1355,13677 2736,13564 2768,13957 1387,14069"/>
              </emma:interpretation>
            </emma:emma>
          </inkml:annotationXML>
          <inkml:trace contextRef="#ctx0" brushRef="#br2" timeOffset="88872.5817">1431 13795 684 0,'0'0'582'15,"0"0"-516"-15,0 0-55 16,0 0 67-16,-17-85 1 16,29 68-18-16,13 3-38 15,5 4-16-15,6 5-6 16,0 3-2-16,-2 2-1 16,-10 2-1-16,-5 14-7 15,-10 10-25-15,-9 4-2 16,0 7-10-16,-18 5-17 0,-19-3 23 31,-8-2-25-31,-4-9 38 0,7-8 18 0,8-7 7 16,13-10 3-1,9 0 3-15,9-3 8 0,3 0 47 16,0 0 0-16,0 0-10 16,14 0-32-16,5 0-13 15,11-3-6-15,6 3 1 16,7 0 2-16,8 9-1 15,4 1 1-15,3 0-2 16,0-3-27-16,1 1-9 16,6-5 14-16,-4-3-14 15,3 0 4-15,-4 0 7 16,-11-17 11-16,-3-6 1 16,-7-5-8-16,-9-5 22 0,-6-6 1 15,-12-1 0-15,-9 3 30 16,-3 4 30-16,-6 7-19 15,-16 6-1-15,-8 4-4 16,-3 8 0-16,-3 8-4 16,2 0-30-16,1 7 4 15,8 15-6-15,4 8 1 16,7 8-2-16,5 3 0 16,8-3 1-16,1-5 2 15,0-9 0-15,15-7-1 0,1-8-1 16,2-7-21-1,0-2-2-15,2-2 1 16,-4-15 5-16,-4-4 17 16,-2-3-1-16,-7 2 1 0,-3 2 5 15,0 7 9-15,0 5 21 16,0 8-9-16,0 0-15 16,0 0-11-16,5 11-14 15,1 9 12-15,3 7-4 16,4-2 7-16,9-3-3 15,4-6-2-15,14-6-30 16,8-5-13-16,7-5-38 16,6-2-7-16,0-16-30 15,-7-8 29-15,-8-5 35 16,-10-4 58-16,-12-2 31 16,-9 0 43-16,-11 4 10 15,-4 4 11-15,-1 7-5 0,-17 6-42 16,-2 7-10-1,0 5-19-15,2 4-15 0,9 0-4 16,3 6-10-16,6 9 7 16,0 5 0-16,1 2-7 15,20-1-19-15,10-1-6 16,4-2-4-16,-4-2 25 16,-1 1-3-16,-7-3 17 15,-4 0 0-15,-10 2-4 16,1 0 3-16,-10 1-6 0,0 1 3 15,-15 1 4-15,-13-2 4 16,-8-3 31-16,-6-5 21 16,-1-1-23-1,6-4-7-15,7-3-21 0,15-1-5 16,6 0-1-16,9 0-88 16,0 0-136-16</inkml:trace>
        </inkml:traceGroup>
        <inkml:traceGroup>
          <inkml:annotationXML>
            <emma:emma xmlns:emma="http://www.w3.org/2003/04/emma" version="1.0">
              <emma:interpretation id="{33FFB146-ADA0-4023-9A3C-7731D83FAB87}" emma:medium="tactile" emma:mode="ink">
                <msink:context xmlns:msink="http://schemas.microsoft.com/ink/2010/main" type="inkWord" rotatedBoundingBox="3276,13733 3633,13703 3650,13914 3293,13944"/>
              </emma:interpretation>
            </emma:emma>
          </inkml:annotationXML>
          <inkml:trace contextRef="#ctx0" brushRef="#br2" timeOffset="89140.6754">3276 13733 1274 0,'0'0'26'0,"0"0"-26"15,0 0 0-15,85-5 11 16,-39 5 1-16,-1 0-12 16,-3 0-8-16,-4 0-109 15,-12 0-84-15,-19 0-252 16</inkml:trace>
          <inkml:trace contextRef="#ctx0" brushRef="#br2" timeOffset="89298.2496">3295 13914 1014 0,'0'0'58'0,"0"0"-52"16,81 4 43-16,-39-4 45 15,4 0-44-15,6 0-44 16,-1 0-6-16,-5 0-107 15,-9-7-250-15</inkml:trace>
        </inkml:traceGroup>
        <inkml:traceGroup>
          <inkml:annotationXML>
            <emma:emma xmlns:emma="http://www.w3.org/2003/04/emma" version="1.0">
              <emma:interpretation id="{F5ADB8F8-2C22-4B9E-AD09-2467B38611FE}" emma:medium="tactile" emma:mode="ink">
                <msink:context xmlns:msink="http://schemas.microsoft.com/ink/2010/main" type="inkWord" rotatedBoundingBox="4296,13274 6521,13093 6573,13728 4348,13909"/>
              </emma:interpretation>
            </emma:emma>
          </inkml:annotationXML>
          <inkml:trace contextRef="#ctx0" brushRef="#br2" timeOffset="89889.9065">4317 13527 1169 0,'0'0'89'15,"0"0"-68"-15,0 0 14 16,0 0 22-16,0 0-29 16,0 0-28-16,0 0 1 15,84 63-1-15,-59-25 0 0,0 2 2 16,-5 0-4-16,5-7 4 16,-4-3-2-16,0-10 0 15,-3-8-10-15,-6-7 5 16,-2-5 5-16,-4-5 6 15,2-15 14-15,-4-8 8 16,-2-6 32-16,1-3-11 16,-3 0-30-1,0 1 0 1,0 2-19-16,0 4 4 0,0 4-8 0,0 5-10 16,0 4-73-16,4 10-73 15,8 3-141-15,5 4-376 16</inkml:trace>
          <inkml:trace contextRef="#ctx0" brushRef="#br2" timeOffset="90223.7754">4890 13234 1155 0,'0'0'52'0,"0"0"-19"16,0 0-29-16,0 0-4 16,100-16 44-16,-73 25-39 15,-3 7 0-15,-12 5-10 16,-12 2 4-16,0 2-6 16,-19-1 6-16,-9 0-3 15,0-3-2-15,6-4 6 0,7-4 0 16,9-3-4-1,6-2 9-15,0-1-3 0,22 0 14 16,10 0-11-16,5-1 3 16,14-2-8-16,-2 2-11 15,0-2-111-15,-10 1-243 16</inkml:trace>
          <inkml:trace contextRef="#ctx0" brushRef="#br2" timeOffset="90385.9063">5023 13640 861 0,'0'0'145'16,"0"0"-105"-16,0 0 50 15,100 12 1-15,-48-12-32 16,6 0-45-16,5-5-14 16,-3-3-134-16,-8-7-299 15</inkml:trace>
          <inkml:trace contextRef="#ctx0" brushRef="#br2" timeOffset="90833.8566">5523 13525 1150 0,'0'0'70'0,"0"0"-62"15,0 0-3-15,0 0 24 16,0 0 11-16,0 0 4 15,19 86-37-15,-8-57 5 16,3-4-8-16,3-4 1 16,4-4 0-16,4-4 0 15,3-8 4-15,5-4 2 16,0-1-11-16,-3-2 0 16,-5-15-6-16,-5-6 3 15,-4-4 1-15,-5-2-1 0,-7-1 3 16,-4 0 0-16,0 1 1 15,0 6 2 1,0 8 11-16,-3 8 35 16,2 6-4-16,1 1-26 0,0 0-13 15,0 0-6-15,0 15-2 16,0 8-2-16,0 3 8 16,0 4-4-16,9 1 7 15,4-4-1-15,-1 3-8 16,1-4 2-16,-1-1 0 15,-4-3-4-15,2-5-9 16,1-6-76-16,-1-4-57 16,2-7-111-16,0 0-412 0</inkml:trace>
          <inkml:trace contextRef="#ctx0" brushRef="#br2" timeOffset="91238.6872">6179 13305 1021 0,'0'0'85'0,"0"0"-17"15,0 0-42-15,0 0 47 0,0 0-17 16,0 0-38-16,78-39-18 15,-48 51 0-15,-8 5 0 16,-7 4-6 0,-13 3 5-16,-2 2-3 0,-11 6-7 15,-14-2 11-15,-5-2-8 16,3-2 8-16,9-6-6 16,6-7 4-16,12-1 0 15,0-5 2-15,18-2 4 16,18-3 38-16,10-2 25 15,5 0-21-15,-2 0-16 16,-4 0-14-16,-2-2-8 16,-12-4-3-16,-11 4-1 15,-7 0-8-15,-11 2-58 16,-2-2-105-16,-11-1-173 0</inkml:trace>
        </inkml:traceGroup>
      </inkml:traceGroup>
    </inkml:traceGroup>
    <inkml:traceGroup>
      <inkml:annotationXML>
        <emma:emma xmlns:emma="http://www.w3.org/2003/04/emma" version="1.0">
          <emma:interpretation id="{CA23253E-D90C-44A8-B301-7C425931FA97}" emma:medium="tactile" emma:mode="ink">
            <msink:context xmlns:msink="http://schemas.microsoft.com/ink/2010/main" type="paragraph" rotatedBoundingBox="1282,14968 6890,14540 6935,15136 1328,155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678542-DF44-4DDD-9794-B97D7E216793}" emma:medium="tactile" emma:mode="ink">
              <msink:context xmlns:msink="http://schemas.microsoft.com/ink/2010/main" type="inkBullet" rotatedBoundingBox="1291,15088 2621,14986 2648,15335 1318,15436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2" timeOffset="93188.0487">1356 15147 1170 0,'0'0'67'0,"0"0"-56"15,0 0 33-15,0 0 29 16,85-70-17-16,-51 70-50 16,2 0 0-16,-2 7-10 15,-5 13 4-15,-10 1-2 16,-13 8 1-16,-6 1-23 0,-16 4-21 16,-22 3-1-1,-10-6 5-15,-4-5 31 0,2-5 5 16,11-10 5-1,12-6 6-15,13-2-6 0,11-3 11 16,3 0 48-16,0 0 1 16,2-4-7-16,16-3-51 15,10 2-2-15,4 3 3 16,7 2-3-16,7 0-1 16,4 4-1-16,6 7 4 0,5 1-8 15,7 0 4 1,1-4-51-16,6-4-18 0,-4-4-12 15,-2 0-14-15,-11-6-1 16,-18-15 20-16,-8-7 67 16,-12-6 11-1,-9-4 29-15,-8-4 12 0,-3 3 10 16,0 5 19-16,-18 2-13 16,-12 9-8-16,-10 8 10 15,1 7-34-15,-3 8 1 16,2 0-23-16,9 15 2 15,7 11-9-15,6 5 4 16,10 4 0-16,8 2 4 16,2-3-3-16,25-4 2 15,4-7-3-15,5-9 6 16,0-8-6-16,-3-6 0 0,-5-4-4 16,0-15 1-16,-11-8 4 15,-7-2-1-15,-2-2 0 16,-8 4 4-16,0 6-3 15,0 8 1-15,0 8 32 16,0 5 8-16,0 0-42 16,0 3-10-16,6 17 0 15,4 8 6-15,2 4 3 16,7 0-1-16,1-4 2 16,7-5-4-16,7-7-12 15,9-8-42-15,5-8-37 16,9 0-9-16,-2-15 0 15,-6-14 53-15,-7-5 51 16,-17-2 11-16,-8-3 24 16,-13-1 34-16,-4 7 2 0,-4 1-21 15,-17 7 19-15,0 7-18 16,0 10-37-16,7 8-11 16,4 0-3-16,6 13-3 15,4 10 1-15,0 2-3 16,3 3 5-16,19-1-7 15,3 4-7-15,2-5-4 16,-4 0-14-16,-4-3 18 16,-3-3 11-16,-8-3-5 15,-5-2 7-15,-3-2-5 16,0-3 6-16,-18-4 3 16,-10 0 15-16,-11-3 50 15,-8-3-13-15,-3 0-24 0,2 0-3 16,12 0-27-16,14 0-1 15,10 0-36-15,12 0-124 16,13 0-222-16</inkml:trace>
      </inkml:traceGroup>
      <inkml:traceGroup>
        <inkml:annotationXML>
          <emma:emma xmlns:emma="http://www.w3.org/2003/04/emma" version="1.0">
            <emma:interpretation id="{CD07E0D7-644C-4648-A945-1B5BFA26663B}" emma:medium="tactile" emma:mode="ink">
              <msink:context xmlns:msink="http://schemas.microsoft.com/ink/2010/main" type="line" rotatedBoundingBox="3121,14828 6890,14540 6935,15136 3166,15424"/>
            </emma:interpretation>
          </emma:emma>
        </inkml:annotationXML>
        <inkml:traceGroup>
          <inkml:annotationXML>
            <emma:emma xmlns:emma="http://www.w3.org/2003/04/emma" version="1.0">
              <emma:interpretation id="{5F6CA578-BB87-49C3-B3FC-21BF7300F7CA}" emma:medium="tactile" emma:mode="ink">
                <msink:context xmlns:msink="http://schemas.microsoft.com/ink/2010/main" type="inkWord" rotatedBoundingBox="3121,14828 5283,14663 5328,15259 3166,15424"/>
              </emma:interpretation>
            </emma:emma>
          </inkml:annotationXML>
          <inkml:trace contextRef="#ctx0" brushRef="#br2" timeOffset="93581.1511">3149 15194 1241 0,'0'0'71'0,"0"0"-71"15,115 0 0-15,-57 0 11 16,2 0 31-16,-4 0-32 15,-3 0-1-15,-10-4-9 16,-7-2-3-16,-14-4-113 16,-10-3-112-16,-12-5-347 15</inkml:trace>
          <inkml:trace contextRef="#ctx0" brushRef="#br2" timeOffset="93796.5792">3282 14939 787 0,'0'0'348'16,"0"0"-336"-16,0 0-10 0,19 83 39 15,-4-44 6-15,0 0-3 16,0 4-20-16,-6 4-22 16,3-3 6-16,0 1-8 15,-3-6-1-15,0-8-16 16,4-3-124-16,-1-10-133 15,3-9-459-15</inkml:trace>
          <inkml:trace contextRef="#ctx0" brushRef="#br2" timeOffset="94254.4371">3785 15068 245 0,'0'0'1015'0,"0"0"-935"16,0 0-80-16,0 0-17 15,0 0 17-15,0 0 41 16,25 79-38-16,-10-49 8 16,6-1-10-16,4-3 2 0,-1-9 5 15,6-5-8-15,0-8 8 16,4-4-8-16,-1 0-23 15,-6-16 20 1,3-6-1-16,-11-5 4 0,-3-4 8 16,-8-1-7-16,-8-3 18 15,0-4 4-15,-2 1 4 16,-17 4-1-16,1 9-22 16,0 10 0-16,9 9 24 15,6 6-5-15,3 0-23 16,0 17-8-16,0 12 8 15,0 9-2-15,11 1 6 16,4-1-4-16,1-3 0 16,-1-4 5-16,1-4-8 15,-2-4 3-15,4-7-4 0,-1-5-46 16,0-8-65 0,-2-3-112-16,-3 0-341 0</inkml:trace>
          <inkml:trace contextRef="#ctx0" brushRef="#br2" timeOffset="94601.119">4407 14730 1180 0,'0'0'103'0,"0"0"-85"15,0 0 10 1,0 0 42-16,0 0-63 16,0 0-5-16,103 20-2 0,-82-6 0 15,-12 2-6-15,-8 0 1 16,-1 0-7-16,-12 5 12 16,-15-2-9-16,2 3 7 15,4-3 2-15,6-1 0 16,9-2 0-16,6-4 3 15,0 0-3-15,19-2 10 16,13-5-8-16,5 0-2 16,5-5-53-16,-2 0-210 15,-1 0-407-15</inkml:trace>
          <inkml:trace contextRef="#ctx0" brushRef="#br2" timeOffset="94802.7801">5081 15002 1349 0,'0'0'81'0,"0"0"-77"16,0 0-4-16,91 10 46 15,-58-6-35-15,1 1-11 16,-5 1-5-16,-13-2-90 0,-16 0-100 15,-3 0-221-15</inkml:trace>
          <inkml:trace contextRef="#ctx0" brushRef="#br2" timeOffset="94954.5627">5009 15216 1015 0,'0'0'99'0,"0"0"-15"15,0 0 60-15,0 0-14 16,102 27-57-16,-62-27-44 15,3 0-29-15,-4-6-4 16,-4-7-65-16,-7-3-114 16,-1-6-154-16</inkml:trace>
        </inkml:traceGroup>
        <inkml:traceGroup>
          <inkml:annotationXML>
            <emma:emma xmlns:emma="http://www.w3.org/2003/04/emma" version="1.0">
              <emma:interpretation id="{336DBAAF-8B9F-402A-BB08-4C7611C2C967}" emma:medium="tactile" emma:mode="ink">
                <msink:context xmlns:msink="http://schemas.microsoft.com/ink/2010/main" type="inkWord" rotatedBoundingBox="5763,14648 6891,14561 6934,15114 5805,15200"/>
              </emma:interpretation>
            </emma:emma>
          </inkml:annotationXML>
          <inkml:trace contextRef="#ctx0" brushRef="#br2" timeOffset="95672.9252">5778 14839 1225 0,'0'0'85'16,"0"0"-85"-16,0 0 6 15,0 0 4-15,0 0 8 16,79 94 1-16,-51-50-10 16,-2 3-8-16,-4-3-1 0,-1-4 0 15,0-8 2 1,-5-7-4-16,-1-10 2 0,-6-11-1 15,1-4 1 1,1-1 6-16,1-24 5 0,3-4-4 16,-3-9 18-16,-2-4 36 15,-2-3-31 1,-5-3 4-16,-3 4-14 0,0 4-20 16,0 11 0-16,0 11-1 15,0 8-28-15,3 10-42 16,7 0-117-16,8 8-206 15,7 9-429-15</inkml:trace>
          <inkml:trace contextRef="#ctx0" brushRef="#br2" timeOffset="96021.6518">6417 14614 1175 0,'0'0'50'0,"0"0"-40"16,0 0-8-16,94-23-2 15,-68 31 10-15,-3 14-10 16,-10 4-2-16,-13 7-1 16,0 2-1-16,-27 2-5 15,-8-2 2-15,0-4 2 16,7-6 5-16,13-6-3 15,12-4 4-15,3-4-1 16,18-1 9-16,25-1 70 0,12-7-8 16,8 0-30-1,1-2-2-15,-3 0-7 0,-3 0-24 16,-8-4 1-16,-13-4-9 16,-12 0-2-16,-13 3-51 15,-12 1-114-15,0-2-214 16</inkml:trace>
        </inkml:traceGroup>
      </inkml:traceGroup>
    </inkml:traceGroup>
    <inkml:traceGroup>
      <inkml:annotationXML>
        <emma:emma xmlns:emma="http://www.w3.org/2003/04/emma" version="1.0">
          <emma:interpretation id="{A7284782-FE74-484D-8FEC-C921EBDC9B2E}" emma:medium="tactile" emma:mode="ink">
            <msink:context xmlns:msink="http://schemas.microsoft.com/ink/2010/main" type="paragraph" rotatedBoundingBox="1477,16238 6568,16102 6586,16761 1495,168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215D815-C32E-42B6-9832-6AF01A5DACC8}" emma:medium="tactile" emma:mode="ink">
              <msink:context xmlns:msink="http://schemas.microsoft.com/ink/2010/main" type="line" rotatedBoundingBox="1477,16238 6568,16102 6586,16761 1495,16897">
                <msink:destinationLink direction="with" ref="{DB01AA34-3393-40D3-8A57-4C6025DB8C5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CB05757-F603-455B-B9AA-D28E60077491}" emma:medium="tactile" emma:mode="ink">
                <msink:context xmlns:msink="http://schemas.microsoft.com/ink/2010/main" type="inkWord" rotatedBoundingBox="1480,16325 2915,16287 2931,16859 1495,16897"/>
              </emma:interpretation>
            </emma:emma>
          </inkml:annotationXML>
          <inkml:trace contextRef="#ctx0" brushRef="#br2" timeOffset="97988.5324">1486 16541 1157 0,'0'0'34'16,"0"0"-27"-16,0 0-6 0,0 0-1 15,0 0 0-15,0 0 1 16,61 59 7-1,-31-22-7-15,-5 5 0 0,-1-1-2 16,-6 0 1-16,3-3 0 16,-5-6 0-16,-4-5-2 15,-3-8 2-15,-3-9-10 16,-2-5 10-16,-2-5-2 16,-1 0 6-16,1-3 6 15,1-15 9-15,0-9-10 16,0-5 33-16,-3-4 5 15,0-2-15-15,0 4-1 16,0-1-21-16,0 6 6 16,0 6-16-16,0 6 0 15,0 5-4-15,0 7-33 16,0 2-57-16,6 3-146 0,7 0-358 16</inkml:trace>
          <inkml:trace contextRef="#ctx0" brushRef="#br2" timeOffset="98349.0875">2051 16333 1185 0,'0'0'36'0,"0"0"-6"15,0 0-29 1,0 0-1-16,0 0 0 16,97-25 0-16,-63 40-2 0,-4 7 2 15,-10-1-3-15,-12 1 1 16,-8 2-15-16,0 0 5 16,-16-1 6-16,-5-2 4 15,0-5-1-15,5-6 4 16,7-2-1-16,6-2 0 15,3-2 2-15,0 1-3 16,6-3 1-16,18 4 0 16,9 0 13-16,4-1-12 0,12 2-2 15,5-1-126 1,-5-6-194-16</inkml:trace>
          <inkml:trace contextRef="#ctx0" brushRef="#br2" timeOffset="98582.0383">2649 16592 1177 0,'0'0'50'0,"0"0"-46"0,0 0-4 16,115-13 13-16,-79 13 0 15,0 0-13-15,-6 0-6 16,-8 0-80-16,-16 7-172 16,-6 0-206-1</inkml:trace>
          <inkml:trace contextRef="#ctx0" brushRef="#br2" timeOffset="98733.0174">2632 16716 905 0,'0'0'70'0,"0"0"-64"15,0 0 32-15,0 0 96 16,0 0-46-16,114 27-66 16,-65-24-22-16,1-3-16 15,-4 0-174-15,-9-4-307 0</inkml:trace>
        </inkml:traceGroup>
        <inkml:traceGroup>
          <inkml:annotationXML>
            <emma:emma xmlns:emma="http://www.w3.org/2003/04/emma" version="1.0">
              <emma:interpretation id="{BF01449E-98FC-4414-873D-3C6BD5157D0E}" emma:medium="tactile" emma:mode="ink">
                <msink:context xmlns:msink="http://schemas.microsoft.com/ink/2010/main" type="inkWord" rotatedBoundingBox="3415,16186 4699,16152 4716,16792 3432,16827"/>
              </emma:interpretation>
            </emma:emma>
          </inkml:annotationXML>
          <inkml:trace contextRef="#ctx0" brushRef="#br2" timeOffset="99205.4951">3461 16508 375 0,'0'0'850'0,"0"0"-786"15,0 0-60-15,0 0 31 0,0 0 29 16,0 0-64-1,-33 2-2-15,32 29-1 16,1 4 5-16,0 1-2 16,14-1 0-16,8-5 4 0,3-5-4 15,2-9 0-15,-2-4-25 16,3-9 3-16,-4-3-18 16,0 0 14-16,-3-15 2 15,-3-4 5-15,-6-5 16 16,-6-2 3-16,4-2 0 15,-7-1 1-15,-3-1 3 16,0 5 10-16,0 3 15 16,0 9 19-16,0 7 18 0,0 6-3 15,0 0-47 1,0 0-16-16,0 12-14 0,0 11 9 16,3 9 3-1,6 3 4-15,3-2 0 16,3-1-1-16,0-2 0 15,1-3 1-15,-2-4-1 0,2-5-2 16,-4-4-83 0,1-8-66-16,-5-6-138 0,-2 0-505 15</inkml:trace>
          <inkml:trace contextRef="#ctx0" brushRef="#br2" timeOffset="99550.079">3828 16177 1154 0,'0'0'1'15,"0"0"-1"-15,0 0-3 16,101-4 0-16,-68 21 4 15,1 4-3-15,-8 1 2 16,-13 1-9-16,-13 1 7 16,-3 0-12-16,-28 1 12 15,-8 1-1-15,1-4 4 16,6-3-2-16,11-6 2 16,8-1 16-16,13-2 13 0,0 0-20 15,10 0 6-15,24 0 3 16,10-3-16-16,8 1-3 15,3-5-72-15,-7-2-243 16</inkml:trace>
          <inkml:trace contextRef="#ctx0" brushRef="#br2" timeOffset="99799.6982">4408 16592 1259 0,'0'0'94'0,"0"0"-90"15,0 0-4-15,109 9 62 16,-73-6-15-16,-3-3-27 16,-2 2-18-16,-1-2-1 15,-3 0-1-15,-9 0-59 16,-2 0-65-16,-13-13-91 15,-3-6-122-15</inkml:trace>
          <inkml:trace contextRef="#ctx0" brushRef="#br2" timeOffset="100015.8674">4476 16367 939 0,'0'0'183'15,"0"0"-109"-15,0 0-2 16,0 0-6-16,0 0-36 15,0 0 0-15,17 59 38 16,4-17-30-16,-1 1-19 16,-3 0-18-16,0-1 11 15,-1-1-12-15,-2-3-1 16,-1-3-1-16,-1-5-4 16,-4-3-87-16,0-9-98 0,-5-8-202 15</inkml:trace>
        </inkml:traceGroup>
        <inkml:traceGroup>
          <inkml:annotationXML>
            <emma:emma xmlns:emma="http://www.w3.org/2003/04/emma" version="1.0">
              <emma:interpretation id="{775D4016-15D0-4126-908D-8DE34354C0D0}" emma:medium="tactile" emma:mode="ink">
                <msink:context xmlns:msink="http://schemas.microsoft.com/ink/2010/main" type="inkWord" rotatedBoundingBox="5201,16328 6573,16291 6584,16711 5212,16747"/>
              </emma:interpretation>
            </emma:emma>
          </inkml:annotationXML>
          <inkml:trace contextRef="#ctx0" brushRef="#br2" timeOffset="101506.1661">5205 16429 1176 0,'0'0'70'16,"0"0"-47"-16,0 0 14 16,-3-73 65-16,3 59-27 0,17 3-42 15,3 7-9-15,7 4-22 16,3 0-2-16,4 0-1 15,-2 15-3-15,-7 2-1 16,-8 4 5-16,-9 1-6 16,-8 5-15-16,0-2-18 15,-22 0 14-15,-6 0-6 16,-8-4 4-16,0-1 24 16,8-3 0-16,5-6 3 15,11-4-1-15,8-1 6 16,4-4-4-16,0 3 0 0,24 0 17 15,16 1 26-15,11-4-31 16,10 2-11-16,2-2-2 16,1-2-64-16,3 0-58 15,-2 0-19-15,-5 0-9 16,-3-8 58-16,-14-10 55 16,-7-6 37-16,-9-3 11 15,-8-2 7 1,-7-1 67-16,-7 2-9 0,-5-1-9 15,0 7 0-15,-9 5-16 16,-14 4-19-16,0 8-13 16,-6 5-14-16,2 0-4 15,2 8 1-15,1 16 3 16,8 7 13-16,4 2-10 16,4 2 1-16,8-4 0 0,0-3-6 15,0-8 0-15,15-5 1 16,6-6-4-16,6-7 13 15,-2-2-8-15,5-2-1 16,-9-17 1-16,-5-4 0 16,-7-6-5-16,-6 2 2 15,-3-3-1-15,0 8 7 16,0 7 3-16,0 7 10 16,0 6 24-16,-1 2-34 15,1 5-11-15,0 18-13 0,0 8 13 16,6 3-1-1,13 0 1-15,3-3 0 16,7-6-2-16,5-5-29 16,5-8 5-16,10-11-4 0,4-1-7 15,5-4 21-15,0-18-9 16,0-6 22-16,-6-6 2 16,-10-4 2-16,-12-2 3 15,-18 0 11-15,-12 8 9 16,0 6 13-16,-9 9-15 15,-12 7-16-15,1 9-6 16,1 1-9-16,4 7 1 16,3 14 1-16,9 2 3 15,3 4 2-15,3 1-3 0,20-2-2 16,5 1-5 0,2-1 1-16,1-4 10 0,-1-2 1 15,-2-2 0 1,-4-2 8-16,-6-4 13 15,-5 3 3-15,-7-2 0 0,-6 0-14 16,0 1 11-16,-7 0 8 16,-20-2-4-16,-13-5 23 15,-8-1-17-15,-10-2-18 16,-2-4-13-16,-5 0-19 16,-4-4-150-16,5-12-303 15</inkml:trace>
        </inkml:traceGroup>
      </inkml:traceGroup>
    </inkml:traceGroup>
    <inkml:traceGroup>
      <inkml:annotationXML>
        <emma:emma xmlns:emma="http://www.w3.org/2003/04/emma" version="1.0">
          <emma:interpretation id="{9DB057D9-0447-4D93-A4E1-4075CE22F9E6}" emma:medium="tactile" emma:mode="ink">
            <msink:context xmlns:msink="http://schemas.microsoft.com/ink/2010/main" type="paragraph" rotatedBoundingBox="7946,15929 10126,16017 10085,17037 7905,1695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D6346F91-5688-4E2A-ADB1-A2DED6F9DF2E}" emma:medium="tactile" emma:mode="ink">
              <msink:context xmlns:msink="http://schemas.microsoft.com/ink/2010/main" type="inkBullet" rotatedBoundingBox="7922,16542 8835,16579 8832,16634 7919,16597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2" timeOffset="113885.9903">7920 16593 931 0,'0'0'170'0,"0"0"-167"16,0 0-1-16,0 0 1 16,0 0 27-16,0 0-30 15,81 7 3-15,-11-3-9 16,15-2-17-16,9-2-17 0,6 0 21 16,0 0 13-16,-2 0 4 15,-9-5 2-15,-15 2 6 16,-19-2 10-16,-19 2-16 15,-18 0 2-15,-6 2 6 16,-9-1-7-16,-3 2 40 16,0-1-3-16,0-1-16 15,-5 0-22-15,-8 2-3 16,-2 0 1-16,0 0-53 16,3 0-60-16,5 2-122 0,2 1-290 15</inkml:trace>
      </inkml:traceGroup>
      <inkml:traceGroup>
        <inkml:annotationXML>
          <emma:emma xmlns:emma="http://www.w3.org/2003/04/emma" version="1.0">
            <emma:interpretation id="{6ED249AC-5B30-4814-873F-0CE3866D361D}" emma:medium="tactile" emma:mode="ink">
              <msink:context xmlns:msink="http://schemas.microsoft.com/ink/2010/main" type="line" rotatedBoundingBox="8846,15965 10126,16017 10085,17037 8805,16986"/>
            </emma:interpretation>
          </emma:emma>
        </inkml:annotationXML>
        <inkml:traceGroup>
          <inkml:annotationXML>
            <emma:emma xmlns:emma="http://www.w3.org/2003/04/emma" version="1.0">
              <emma:interpretation id="{7A2D9CD1-3F0E-46CA-8413-A493D12879D9}" emma:medium="tactile" emma:mode="ink">
                <msink:context xmlns:msink="http://schemas.microsoft.com/ink/2010/main" type="inkWord" rotatedBoundingBox="8846,15965 10126,16017 10085,17037 8805,16986"/>
              </emma:interpretation>
            </emma:emma>
          </inkml:annotationXML>
          <inkml:trace contextRef="#ctx0" brushRef="#br2" timeOffset="114710.067">9368 16298 264 0,'0'0'1026'0,"0"0"-977"15,0 0-49-15,0 0-13 16,0 0 2-16,0 0-19 16,-16 35 30-16,-6 4 2 15,0 1-2-15,-2-3-1 16,6-5-2-16,0-7-7 0,8-7 9 15,2-5-1 1,5-8 2-16,3-2-3 0,0-3 6 16,2 0-1-1,17 0 6-15,14 0-6 16,9 0-3-16,3 0 1 16,4 0-16-16,-4 4 4 0,-4 1-11 15,-8-3 4-15,-10-2 8 16,-7 0-5-16,-9 0 6 15,-5 0 10-15,-2-8 1 16,0-6 0-16,-17-3 0 16,-5-2 18-16,-3 2 31 15,-1 4 0-15,7 1 0 0,4 7-9 16,9 3-5 0,3 2-6-16,3 0-30 15,-3 19-13-15,3 6 9 16,0 7 8-16,0 4-5 15,15-1 1-15,4-2-3 0,5-4-49 16,3-6-60-16,0-6-6 16,0-9-88-1,3-8-195-15</inkml:trace>
          <inkml:trace contextRef="#ctx0" brushRef="#br2" timeOffset="115085.901">9488 16042 891 0,'-83'-36'60'0,"-4"16"-21"15,-4 15-16-15,3 5 58 16,6 25-1-16,9 17-52 16,12 15-2-1,13 11-14-15,17 9-2 0,19 10 18 16,12 7-10-16,21 9 5 15,33-3-3-15,17-1-12 16,11-12-2-16,14-10-4 16,14-18 0-16,12-18-4 15,8-23-91-15,0-18-18 16,-11-9 29-16,-17-24 82 16,-16-16 2-16,-20-4 92 15,-20-7-17-15,-19-8-30 0,-21-6-19 16,-6-2-14-16,-30-3 15 15,-22 0-19-15,-15 9-9 16,-15 9-1-16,1 13-13 16,-4 18-19-16,2 12-107 15,3 8-138-15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49:23.69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8A77E8D9-0B2B-4C6E-818B-7AADBC7CB901}" emma:medium="tactile" emma:mode="ink">
          <msink:context xmlns:msink="http://schemas.microsoft.com/ink/2010/main" type="writingRegion" rotatedBoundingBox="13921,4735 26301,4003 27072,17044 14693,17777"/>
        </emma:interpretation>
      </emma:emma>
    </inkml:annotationXML>
    <inkml:traceGroup>
      <inkml:annotationXML>
        <emma:emma xmlns:emma="http://www.w3.org/2003/04/emma" version="1.0">
          <emma:interpretation id="{AADB9732-7CBF-460E-8682-5FFC0D00E78C}" emma:medium="tactile" emma:mode="ink">
            <msink:context xmlns:msink="http://schemas.microsoft.com/ink/2010/main" type="paragraph" rotatedBoundingBox="15071,4590 26031,4152 26062,4920 15102,53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1035708-81A1-40B4-B495-C63F15C85F0E}" emma:medium="tactile" emma:mode="ink">
              <msink:context xmlns:msink="http://schemas.microsoft.com/ink/2010/main" type="line" rotatedBoundingBox="15071,4590 26031,4152 26062,4920 15102,5357"/>
            </emma:interpretation>
          </emma:emma>
        </inkml:annotationXML>
        <inkml:traceGroup>
          <inkml:annotationXML>
            <emma:emma xmlns:emma="http://www.w3.org/2003/04/emma" version="1.0">
              <emma:interpretation id="{1010B9E5-1E55-4419-BD1D-CA3FF63111A7}" emma:medium="tactile" emma:mode="ink">
                <msink:context xmlns:msink="http://schemas.microsoft.com/ink/2010/main" type="inkWord" rotatedBoundingBox="15071,4590 19277,4422 19307,5189 15102,5357"/>
              </emma:interpretation>
            </emma:emma>
          </inkml:annotationXML>
          <inkml:trace contextRef="#ctx0" brushRef="#br0">15390 5223 1122 0,'0'0'129'16,"0"0"-109"0,11-71 28-16,-11 51 81 0,-12 3-65 15,-6 6-19-15,-7 4-37 16,-8 7-8-16,-9 0 0 15,-6 14-13-15,3 11 12 16,8 6-3-16,12 3-3 16,10 0 6-16,14-2-3 0,1-2-2 15,25-6 1 1,17-6-9-16,16-9-25 0,5-9-36 16,-4 0 8-16,-8-16 26 15,-17-6 18-15,-13-7 23 16,-13 1 6-16,-8 0 7 15,0 4 44-15,-7 4-12 16,-7 7-6-16,3 6-12 16,2 6-23-16,5 1-3 15,-2 4-1-15,4 16-19 16,2 7 16-16,5 4-1 16,22-1-36-16,16-5-23 15,12-6-78-15,8-12-139 16,2-7-272-16</inkml:trace>
          <inkml:trace contextRef="#ctx0" brushRef="#br0" timeOffset="180.4976">15959 5092 555 0,'0'0'518'0,"0"0"-443"16,0 0-52-16,-57-73 52 16,39 73-2-16,-3 0-42 15,1 10-25-15,3 15-6 16,2 7-4-16,9 7 1 15,6-3 2-15,2 0 1 16,22-5-6-16,11-6-62 16,11-8-49-16,7-9-135 15,5-8-253-15</inkml:trace>
          <inkml:trace contextRef="#ctx0" brushRef="#br0" timeOffset="363.3649">16269 5056 911 0,'0'0'283'0,"0"0"-249"15,0 0-19-15,-89-39-11 16,69 39 27-16,4 21-11 16,8 7-20-16,8 5-1 15,0 7 1-15,16-1 5 16,13-2-2-16,8-7-3 0,5-9-90 16,0-11-85-1,3-10-172-15</inkml:trace>
          <inkml:trace contextRef="#ctx0" brushRef="#br0" timeOffset="862.3773">16459 5097 1044 0,'0'0'99'0,"0"0"-97"16,0 0 10-16,0 0 19 16,0 0-29-16,0 0 5 15,43 28-6-15,-3-18 5 16,6-6-6-16,-5-4-17 15,-8 0-23-15,-10-13 0 16,-11-7 39-16,-7-5 1 16,-5 0 11-16,-2-1 47 15,-17 5-8-15,-7 4-13 16,-3 9-5-16,0 6-13 16,4 2-4-16,4 9-15 0,6 17-5 15,8 14 2-15,7 6-2 16,0 2 5-16,24-7 11 15,11-6-10-15,4-14 9 16,3-10-4-16,3-11-6 16,0 0 3-16,-1-14-3 15,-5-14 0-15,-9-9 0 16,-8-7 3-16,-13-6 2 16,-9 0 9-16,0-2-3 0,-6 4 9 15,-9 9 7-15,3 9 8 16,5 17 32-1,3 10-21-15,4 3-39 16,0 6-7-16,0 22-45 16,14 11 43-16,3 13-4 15,2 2 6-15,-3 0-3 0,-5-4-4 16,-5-8-36-16,-1-7-28 16,-4-10-42-16,1-8-34 15,-1-10-155-15,3-7-506 16</inkml:trace>
          <inkml:trace contextRef="#ctx0" brushRef="#br0" timeOffset="2000.5392">17049 5091 1060 0,'0'0'92'0,"0"0"-90"16,0 0 39-16,0 0-2 15,0 0-38-15,0 0 7 16,71-2-8-16,-45 2 7 15,0 0-3-15,-7-10-3 16,-1-3 10-16,-7-7-5 16,-7-1 7-16,-4 1 39 15,0 0-15-15,-12 5 7 16,-6 4-15-16,2 3-28 16,-4 8-2-16,4 0-5 15,1 8-9-15,3 14 14 0,0 7-9 16,9 7 10-1,3 4 0-15,0 2 3 0,0-4-4 16,15-7 1 0,3-8 0-16,6-9 5 0,6-10-4 15,7-4 9-15,6-2-7 16,4-19-2-16,-6-8 4 16,-7-3-3-16,-9-5-1 15,-9-1 15-15,-5 1-15 16,-3 0 21-16,-2 8 10 15,0 4-19-15,0 8-1 16,2 7-5-16,0 8-5 16,8 2-2-16,3 0-16 15,5 14 10-15,-2 6 3 16,-2 2-11-16,-8 1 4 16,-9-4-18-16,-3 3 11 15,0-3 9-15,-11-1-1 0,-3 1 9 16,1-3 0-16,6-5 1 15,4-1-5 1,3-3 4-16,0-1 0 0,18-3 5 16,13-3 0-16,8 0-5 15,6 0-23-15,4-12-36 16,-1-4 31-16,-2-2 20 16,-7-2 8-16,-11-4 3 0,-9-1 6 15,-8-1 38 1,-10 2 2-16,-1 5-2 15,0 5-11-15,-9 3-13 16,-9 9-23-16,-4 2-3 16,-2 2-15-16,0 17 10 0,5 9-3 15,7 5 8-15,7 1-1 16,5-5-7-16,2-5-33 16,16-10-9-16,6-8 22 15,4-6 11-15,2 0-11 16,-3-14 4-16,-4-10 18 15,-6-4 9-15,-4-3 3 16,-7 0 18-16,-4 0 7 16,-2 3 11-16,0 3-5 15,0 11-8-15,0 4 13 0,0 9-15 16,0 1-24-16,0 9-14 16,0 13-23-16,0 12 37 15,0 2 0 1,6 3 0-16,5-5-1 0,5-5 1 15,4-8-1-15,5-6 1 16,6-10-13-16,7-5 8 16,6 0 2-16,2-19 3 15,-3-7-3-15,-4-8 6 16,-9-6-1-16,-8-4 3 16,-13-6-1-16,-9-6 11 15,0 0 7-15,-13 4-19 16,-8 10 21-16,4 14 2 15,1 14-10-15,9 9 6 0,1 5-22 16,-1 19-19-16,2 20 5 16,5 15 10-16,0 8 4 15,9 1 1-15,10-2 1 16,1-4-2-16,-2-6-2 16,-1-8-19-16,0-8-59 15,-1-5-42-15,-7-17-110 16,-4-12-402-16</inkml:trace>
          <inkml:trace contextRef="#ctx0" brushRef="#br0" timeOffset="2163.1417">18275 4959 1191 0,'0'0'155'15,"0"0"-139"-15,0 0-16 16,87-19-1-16,-41 19 1 15,3 0-101-15,-3 0-239 16</inkml:trace>
          <inkml:trace contextRef="#ctx0" brushRef="#br0" timeOffset="2846.0779">18619 5006 1056 0,'0'0'117'0,"0"0"-116"0,0 0 2 15,82 3 41-15,-44-3-33 16,0 0-10-16,-7-4 1 16,-9-6-2-1,-11-4 10-15,-9 0 3 0,-2-2 8 16,-12 1 18-16,-15 7-29 16,-10 2-9-16,-2 6-2 15,5 0-10-15,5 18 11 16,9 9 0-16,10 7-8 15,10 3 8-15,0-1-2 16,24-1 5-16,15-8 7 16,10-9-7-16,5-9-3 15,3-6-2-15,1-3-19 0,0 0 18 16,-3-13 1-16,-7-5 2 16,-9-6 3-16,-11-5-2 15,-11-1 19 1,-8 0 20-16,-5 1-6 0,-4 9 11 15,-4 3-21-15,-19 7-16 16,-11 6-8-16,-9 4-8 16,-1 4 8-16,5 18-1 15,7 7-9-15,12 4 9 16,13 3-1-16,7-4 2 16,10-4 4-16,26-8-3 15,9-12 6-15,6-8-7 0,-1-2 0 16,-6-21-8-1,-8-11 4-15,-11-7 4 0,-11-8 8 16,-12-10-7-16,-2-14 7 16,-13-8 9-16,-11-5-12 15,-3 3 34 1,3 13-14-16,3 17-4 0,9 14 19 16,5 19-18-16,3 10 2 15,4 8-10-15,0 2-14 16,0 9 0-16,0 27-17 15,0 19 17-15,13 19-4 16,6 8 9-16,1 4-1 16,2-2-4-16,2-5 6 15,-3-8-12-15,3-9-15 16,-2-10-116-16,-4-18-128 0,-3-17-441 16</inkml:trace>
        </inkml:traceGroup>
        <inkml:traceGroup>
          <inkml:annotationXML>
            <emma:emma xmlns:emma="http://www.w3.org/2003/04/emma" version="1.0">
              <emma:interpretation id="{78704460-6A8D-4CBA-9EFC-828E003C041C}" emma:medium="tactile" emma:mode="ink">
                <msink:context xmlns:msink="http://schemas.microsoft.com/ink/2010/main" type="inkWord" rotatedBoundingBox="19856,4733 22206,4639 22223,5065 19873,5159"/>
              </emma:interpretation>
            </emma:emma>
          </inkml:annotationXML>
          <inkml:trace contextRef="#ctx0" brushRef="#br0" timeOffset="6311.5108">19872 5131 980 0,'0'0'230'0,"0"0"-230"0,0 0 9 15,0 0-8-15,0 0 56 16,0 0-41-16,91 17 0 15,-67-17-6-15,-2-12 6 16,-2-5 9-16,-1-5-11 16,-4-5-5-16,-1-7 6 15,-7-5-15-15,-4-5 7 16,-3 0-7-16,0 0 0 16,-7 7 9-16,-13 6 14 15,4 3-2-15,-2 8 12 16,6 7-5-16,3 6-5 0,3 6-23 15,5 1-3-15,-1 4 2 16,-1 18-20 0,2 10 21-16,1 10-5 15,0 3 10-15,1 2-9 0,15 0 4 16,7-3-6-16,8-2 6 16,11-6-20-16,3-9-19 15,5-9-11-15,-5-10-2 16,0-8 15-16,-9-1 5 15,-6-19 16-15,-7-7 16 16,-6-4 0-16,-4-3 4 16,-7 0 22-16,-1 3 29 15,-4 6 3-15,-1 6-3 0,0 8-7 16,0 5-1 0,0 4-29-16,0 2-3 0,0 0-15 15,0 0-23-15,3 15 3 16,5 5 11-16,1 7 9 15,0 1-4-15,0-2-9 16,-2-1-34-16,0-1-31 16,-4-8-65-16,-3-9-129 15,0-7-522-15</inkml:trace>
          <inkml:trace contextRef="#ctx0" brushRef="#br0" timeOffset="6469.7072">20390 4724 1033 0,'0'0'136'16,"0"0"-131"-16,0 0-5 15,0 0-76-15,0 0-26 16,0 0-70-16,79 37-357 16</inkml:trace>
          <inkml:trace contextRef="#ctx0" brushRef="#br0" timeOffset="6829.7071">20606 4863 1017 0,'0'0'55'0,"0"0"-55"15,0 0 0-15,0 0 26 0,0 0 22 16,0 0-36 0,57 88-7-16,-39-66-5 0,-8-4 0 15,-1-4 0-15,-3-4 0 16,-4-6 1-16,-1-4 5 15,2 0-5-15,-2 0 16 16,2-10 6-16,2-7-13 16,3-2 12-16,-4-1 20 15,4 1-15-15,0 2-22 16,0 3 21-16,1 3-3 16,4 5-3-16,1 2-4 0,5 4-13 15,5 0 1 1,0 3-3-16,3 13 0 15,-3 2-1-15,-5 3 0 16,-3 2-1-16,-1-1 0 16,-4 2 1-16,-2-4-1 15,-1-1-4-15,-1-6-111 0,-1-7-104 16,0-6-287-16</inkml:trace>
          <inkml:trace contextRef="#ctx0" brushRef="#br0" timeOffset="7678.1423">21028 4910 1100 0,'0'0'84'15,"0"0"-83"-15,0 0-1 0,0 0 17 16,81-1-13 0,-47 1-3-16,-1 0 3 0,-3 0-3 15,-7-8 0-15,-7-4 2 16,-10 0 2-16,-5-2 3 15,-1-1 41-15,-1 2 8 16,-13 2-20-16,-4 3-14 16,-2 5-15-16,0 3-8 15,-1 0-6-15,2 18-5 16,4 6 3-16,6 7 4 16,5 3 7-16,4 0-3 15,2 0 0-15,20-3-5 0,7-8-39 16,13-8-23-1,4-9 20-15,6-6-2 0,-1 0-35 16,1-11 50-16,-1-11 32 16,-3-2 0-16,-3-4 2 15,-8-3 25 1,-9-3 25-16,-10 0 18 0,-9 2-40 16,-9 5 24-16,0 5 7 15,-12 6-28-15,-7 6-21 16,-7 7-10-16,-2 3-15 15,1 8 11-15,1 17-6 16,6 7 7-16,4 5 1 16,8 1-3-16,8-5 4 15,0-2 1-15,6-7-12 16,12-10-7-16,5-5-14 16,0-7 8-16,4-2 5 15,0-7 9-15,-3-11 10 0,-5-6-2 16,-2-1 3-16,-7-1 7 15,-2-3 30-15,-1 1 5 16,-4 1-1-16,0 5 2 16,-2 4-6-16,4 6-2 15,1 3-24-15,4 1 2 16,5 0-13-16,5 6 0 16,2 2 0-16,7 0-5 0,-1 0 3 15,-1 0-4 1,-2 8 1-16,-4 4 2 15,-6 1 1-15,-5-2-2 16,-6 2 1-16,-4 2-13 16,0 4 15-16,-11 4-6 15,-9 1-2-15,1 1 8 16,4-1-5-16,5-2 6 0,7-4 0 16,3-5 1-16,0-2-1 15,10-2 8-15,14-5 30 16,10-2 10-16,9-2-22 15,5 0-8-15,4-6-17 16,-4-4 0-16,-2-1-2 16,-8-1-71-16,-10-3-97 15,-16-6-174-15</inkml:trace>
        </inkml:traceGroup>
        <inkml:traceGroup>
          <inkml:annotationXML>
            <emma:emma xmlns:emma="http://www.w3.org/2003/04/emma" version="1.0">
              <emma:interpretation id="{1FDCEE1D-6DAF-40F8-803A-EFE6380407C4}" emma:medium="tactile" emma:mode="ink">
                <msink:context xmlns:msink="http://schemas.microsoft.com/ink/2010/main" type="inkWord" rotatedBoundingBox="22617,4501 24976,4407 24998,4939 22638,5033"/>
              </emma:interpretation>
            </emma:emma>
          </inkml:annotationXML>
          <inkml:trace contextRef="#ctx0" brushRef="#br0" timeOffset="8545.8254">22625 4696 1335 0,'0'0'80'16,"0"0"-79"-16,0 0 8 0,0 0 18 15,0 0-17-15,87 6-10 16,-52 27-3-16,-1 9-1 15,-4 1 2-15,-6-3-12 16,-6-7-49-16,-7-7 14 16,-6-11-20-16,-5-7 36 15,0-8 1-15,0 0 32 16,0-6 4-16,0-17 16 16,0-5-7-16,-1-3 39 15,1 0-13-15,0 0 7 16,0 3-9-16,9 5-14 15,2 8 2-15,0 5-10 16,3 8-3-16,3 2-12 0,3 8-12 16,7 14 6-1,1 7 1-15,2 7-3 0,-5 0 6 16,-5-2-51-16,-5-6-18 16,-9-6 1-16,-5-9 16 15,-1-8 25-15,0-5 9 16,0 0 20-16,0-5 35 15,0-15-12-15,0-4 14 16,9-3 24-16,2 0-8 16,2 0-4-16,3 3-2 15,-2 4-14-15,1 6 5 0,-3 8-4 16,0 4-10-16,4 2-24 16,2 4-3-16,0 16-5 15,-2 6 0 1,-4 3-1-16,-3 2 7 0,0-3-33 15,-3-1-15 1,5-4-34-16,6-5-47 0,6-5 13 16,8-7-91-16,5-6-116 15</inkml:trace>
          <inkml:trace contextRef="#ctx0" brushRef="#br0" timeOffset="8845.5664">23656 4813 874 0,'0'0'157'0,"0"0"-70"16,24-85 4-1,-24 71 7-15,0 9 9 0,0 5-70 16,-17 0-37-16,-5 2-7 16,-8 19-4-16,2 8 11 15,4 8-8-15,6 5 8 16,12-4-1-16,6-2-4 16,2-4 3-16,21-8 2 15,6-9 2-15,0-9 12 16,-2-6-12-16,-7 0 14 15,-4-10 14-15,-8-10 33 16,-7-5-11-16,-1-2-30 16,-1-4-17-16,-16-2-5 15,-5-1-7-15,0 5-20 16,8 1-65-16,5 6-82 16,9 7-180-16</inkml:trace>
          <inkml:trace contextRef="#ctx0" brushRef="#br0" timeOffset="9145.7642">23833 4511 1149 0,'0'0'105'16,"0"0"-98"-16,0 0 1 0,0 0 2 15,0 0-10-15,0 0 0 16,32 100 5-16,-16-46 1 15,0 3-6 1,-3-2 0-16,-2-4 0 16,-3-9 0-16,-1-9 4 15,-1-7-3-15,2-7-1 0,-2-6 4 16,3-4-4-16,4-3 4 16,4-5 0-16,8-1 3 15,6 0-7-15,7-16-73 16,-3-6-78-16,-5-6-120 15,-9-1-239-15</inkml:trace>
          <inkml:trace contextRef="#ctx0" brushRef="#br0" timeOffset="9469.2507">23860 4753 522 0,'0'0'288'16,"0"0"-252"-16,0 0 96 15,0 0 6-15,90 8-61 16,-49-8-50-16,4 0-25 16,1-10-4-16,-4 0-76 15,-3 1-146-15,-12 0-38 16,-6 2-115-16,-8-2 120 16,-5 2 257-16,-4 3 486 15,-4 0-250-15,0 2-62 16,0 2-24-16,0 0-43 15,3 0-71-15,2 8-23 0,2 11 15 16,5 0 36-16,-1 6-32 16,0-1-11-16,1 0-20 15,0-3 5-15,0-1-6 16,-4-6-5-16,-7-5-119 16,-1-7-166-16</inkml:trace>
          <inkml:trace contextRef="#ctx0" brushRef="#br0" timeOffset="9628.3581">24205 4438 1211 0,'0'0'0'0,"0"0"-141"16,0 0-77-16,101 32-47 15</inkml:trace>
          <inkml:trace contextRef="#ctx0" brushRef="#br0" timeOffset="9945.4184">24585 4617 1169 0,'0'0'65'0,"0"0"-65"0,0 0 20 15,0 0-3-15,0 0-1 16,-80 42-6-16,63-11-9 16,10 7 11-1,7-5-10-15,0-1 3 0,13-5 4 16,13-11-6-16,4-5 2 16,1-8 4-16,-4-3-9 15,-2-2 15-15,-8-15 21 16,-7-7 24-16,-7-4-11 15,-3-7-33-15,-6-5-9 16,-20 1-7-16,-5 2-28 16,-5 9-34-16,1 10-65 15,12 10-59-15,10 8-214 0</inkml:trace>
          <inkml:trace contextRef="#ctx0" brushRef="#br0" timeOffset="10395.007">24702 4653 1151 0,'0'0'105'16,"0"0"-98"-16,0 0-4 15,0 0 0-15,0 0-3 16,0 0-3-16,76 96 3 16,-67-64-3-16,-5-4 3 15,-4-6 0-15,0-3-5 0,0-8-19 16,0-7-5-16,0-2 9 15,-6-2 5-15,0-2 15 16,-1-13-3-16,2-7 5 16,5-3-2-16,0-5 0 15,0-1 4-15,3 0-4 16,9 2 5-16,2 2 10 16,0 6 11-16,0 4 2 15,1 6 4-15,-2 3 0 16,1 7-13-16,2 1-12 15,-1 0-7-15,5 14 0 16,-3 7 5-16,0 2-4 16,-4 4-1-16,-4 2 5 15,-4 1 0-15,-4-2-2 16,-1 0 2-16,0-5-4 16,0-2 5-16,0-2-6 15,0-2 2-15,0-3 1 0,0-4-3 16,0-4-113-16,5-4-97 15,8-2-304-15</inkml:trace>
        </inkml:traceGroup>
        <inkml:traceGroup>
          <inkml:annotationXML>
            <emma:emma xmlns:emma="http://www.w3.org/2003/04/emma" version="1.0">
              <emma:interpretation id="{4EF7796C-47FE-446B-9C5F-E986FC7921EB}" emma:medium="tactile" emma:mode="ink">
                <msink:context xmlns:msink="http://schemas.microsoft.com/ink/2010/main" type="inkWord" rotatedBoundingBox="25375,4626 26049,4599 26060,4871 25386,4898"/>
              </emma:interpretation>
            </emma:emma>
          </inkml:annotationXML>
          <inkml:trace contextRef="#ctx0" brushRef="#br0" timeOffset="10566.4057">25379 4626 1228 0,'0'0'72'0,"0"0"-72"16,0 0-30-16,0 0-4 16,0 0-65-1,0 0-102-15,25 80-584 0</inkml:trace>
          <inkml:trace contextRef="#ctx0" brushRef="#br0" timeOffset="10694.0488">25415 4897 862 0,'0'0'154'15,"0"0"-137"-15,0 0 44 16,0 0 71-16,0 0-79 16,0 0-53-16,6 0-29 15,7-4-174-15,-2-11-766 0</inkml:trace>
          <inkml:trace contextRef="#ctx0" brushRef="#br0" timeOffset="10874.4048">25615 4826 1257 0,'0'0'154'0,"0"0"-151"15,115-6 54-15,-62-1 46 16,7-2-79-16,1 3-17 16,-3 3-7-16,-9-3-15 15,-16-1-79-15,-21-4-87 16,-12-5-252-16</inkml:trace>
        </inkml:traceGroup>
      </inkml:traceGroup>
    </inkml:traceGroup>
    <inkml:traceGroup>
      <inkml:annotationXML>
        <emma:emma xmlns:emma="http://www.w3.org/2003/04/emma" version="1.0">
          <emma:interpretation id="{86076E64-BEDF-48B9-A3CC-20FA6BCBAEFB}" emma:medium="tactile" emma:mode="ink">
            <msink:context xmlns:msink="http://schemas.microsoft.com/ink/2010/main" type="paragraph" rotatedBoundingBox="15299,6097 23852,5767 23884,6587 15330,69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7C8462-CE3A-45FB-8487-91517D952833}" emma:medium="tactile" emma:mode="ink">
              <msink:context xmlns:msink="http://schemas.microsoft.com/ink/2010/main" type="line" rotatedBoundingBox="15299,6097 23852,5767 23884,6587 15330,6917"/>
            </emma:interpretation>
          </emma:emma>
        </inkml:annotationXML>
        <inkml:traceGroup>
          <inkml:annotationXML>
            <emma:emma xmlns:emma="http://www.w3.org/2003/04/emma" version="1.0">
              <emma:interpretation id="{84849AD8-7671-436E-990C-77434C862729}" emma:medium="tactile" emma:mode="ink">
                <msink:context xmlns:msink="http://schemas.microsoft.com/ink/2010/main" type="inkWord" rotatedBoundingBox="15303,6205 16100,6174 16126,6828 15328,6859"/>
              </emma:interpretation>
            </emma:emma>
          </inkml:annotationXML>
          <inkml:trace contextRef="#ctx0" brushRef="#br0" timeOffset="13028.4534">15810 6228 1229 0,'0'0'119'0,"0"0"-119"16,-105-36-17-16,44 36 7 15,-6 14 10-15,-3 15 6 16,3 15 2-16,9 11 6 16,16 6-6-16,18 8-6 15,24 5 17-15,25-1-16 0,36-6 2 16,27-11 10-16,19-14-13 16,9-12-2-1,3-13-16-15,-6-9-53 0,-14-8-52 16,-17-2-173-16</inkml:trace>
        </inkml:traceGroup>
        <inkml:traceGroup>
          <inkml:annotationXML>
            <emma:emma xmlns:emma="http://www.w3.org/2003/04/emma" version="1.0">
              <emma:interpretation id="{13060DBB-9061-4FF1-A30E-735B3F162146}" emma:medium="tactile" emma:mode="ink">
                <msink:context xmlns:msink="http://schemas.microsoft.com/ink/2010/main" type="inkWord" rotatedBoundingBox="16729,6181 19986,6056 20004,6532 16748,6658"/>
              </emma:interpretation>
            </emma:emma>
          </inkml:annotationXML>
          <inkml:trace contextRef="#ctx0" brushRef="#br0" timeOffset="15162.951">16987 6364 109 0,'0'0'1227'0,"0"0"-1182"16,0 0-36-1,0 0-9-15,0 0 41 16,-103-67-10-16,73 67-31 0,0 9 0 16,-1 13-5-1,6 7-3-15,8 2 8 0,8 4-4 16,9 2 5-16,0 1-1 16,21-1 5-16,18-4-2 15,10-6-6-15,17-5-28 16,11-7-28-16,4-8-17 15,5-7-51-15,-4 0-95 16,-4-7-68-16</inkml:trace>
          <inkml:trace contextRef="#ctx0" brushRef="#br0" timeOffset="15695.2395">17593 6444 802 0,'0'0'215'0,"0"0"-57"16,7-72-53-16,-11 59 4 15,-16 4-51-15,-8 6-46 16,-10 3-12-16,-3 7 4 15,2 16-3-15,8 4-1 16,8 5-9-16,14 0 7 16,9-2-6-16,0-3 7 15,24-4-6-15,12-7-5 16,6-8-20-16,4-8-9 16,-4 0-7-16,-12-15 23 15,-10-8 16-15,-11-5 9 16,-9 1 18-16,0 1-7 15,-1 3 38-15,-10 7 0 0,1 6-23 16,6 9 1-16,2 1-27 16,2 0-1-16,0 17-23 15,0 7 13-15,9 5 11 16,15-1 0-16,9-4-4 16,7-8-15-16,3-5-19 15,2-9-15-15,0-2 14 16,-8-4 10-16,-9-17 25 15,-7-7 4-15,-9-5 2 16,-3-6 14-16,-6-4 11 16,-3-2 2-16,0 1 19 15,-1 4 1-15,-14 3 9 16,-1 9-13-16,2 11-13 16,6 8 7-16,4 8-24 15,4 1-15-15,0 2-3 0,0 23-29 16,0 13 32-16,12 10 0 15,3 2 3-15,3 1-8 16,-1-2 5-16,-3-8-24 16,-2-1-33-16,1-7-57 15,-1-8-27-15,2-8-60 16,2-12-181-16</inkml:trace>
          <inkml:trace contextRef="#ctx0" brushRef="#br0" timeOffset="17044.5314">18391 6317 831 0,'0'0'257'15,"0"0"-203"-15,0 0-32 16,0 0 51-16,0 0-32 16,-85-14-24-16,68 45-12 15,3 7-1-15,6 3 1 16,8 0-2-16,0-2-2 15,12-6 1-15,9-6 4 16,6-8-4-16,1-10-2 16,5-8-37-16,-2-1-12 15,0-3 7-15,-4-13 12 16,-5-5 14-16,-5-5 16 0,-4-2 2 16,-5-1 22-16,-4 4 4 15,-2 4 21-15,-2 11 20 16,0 6-9-1,0 4-19-15,0 0-41 0,0 5-6 16,0 14-14-16,0 5 19 16,0 1 0-16,0-2 1 15,6-5 0-15,7-5 0 16,1-5-14-16,3-6-9 16,3-2-2-16,2-1 3 15,1-15 7-15,-1-5 15 16,-4-5 0-16,-3 1 3 15,-5-2 25-15,-4 4 8 0,-4 5 24 16,-2 8-13 0,0 7-6-16,0 3-19 0,0 0-22 15,0 5-16-15,0 16 0 16,0 9 16-16,6 1 0 16,7 0 0-16,4-6 0 15,8-6 0-15,5-8-11 16,7-6 8-16,5-5-4 15,0 0 7-15,-3-16 0 16,-5-9 3-16,-9-6-3 16,-7-5 4-16,-9-3-3 15,-6-5 22-15,-3-5-17 16,0-1 5-16,-3 2 1 16,-9 5-10-16,-3 12 13 15,3 10 7-15,3 8-14 0,2 9 13 16,4 4-16-16,-2 0-5 15,-1 15-15-15,2 17 0 16,-1 12 10-16,5 6 4 16,0 7 1-16,14-5 4 15,5-5-4-15,1-8 0 16,2-9-1-16,0-9-20 16,4-7 0-16,-1-6-5 15,4-8 2-15,-1 0 8 16,0-11-6-16,-1-9 10 0,-3-5 7 15,-2-5 0 1,-5-1 3-16,-7 1 3 0,-3 2-1 16,-5 3 18-1,-2 10 5-15,0 5 8 16,0 7-5-16,0 3-19 0,0 0-7 16,0 7-27-16,0 14 18 15,0 6 5-15,8 3 5 16,2-5-1-16,6-4 0 15,0-5-23-15,1-8 8 16,7-4-6-16,0-4 2 16,3 0 18-16,-3-18 2 15,-5-3-1-15,-7-3 7 0,-3 0-3 16,-3 1 25-16,-5 5-9 16,1 6 7-16,-2 7 14 15,1 2-30-15,1 3-11 16,2 0-9-16,6 11-23 15,3 8 32-15,2 1-4 16,3 1-6-16,1-5-20 16,6-4 1-16,5-6 11 15,2-6-1-15,-1 0-30 16,-3-10 34-16,-4-12 11 16,-9-7 4-16,-2-4 2 15,-7 1-2-15,-1-1 13 16,-3 7 13-16,-1 9-7 15,2 6 8-15,3 9-19 0,3 2-8 16,4 8-9-16,7 14-6 16,3 10 12-16,-1 3 2 15,-2 3-3-15,-2-1 2 16,-4-4-2-16,-5-5 4 16,-6-5-4-16,-3-5 10 15,0-2-3-15,-3-7 11 16,-12 1 3-16,-8-4 20 15,-3-4-23-15,-6 0-10 16,-1-2-4-16,4 0-29 16,2 0-149-16,9-16-258 15</inkml:trace>
        </inkml:traceGroup>
        <inkml:traceGroup>
          <inkml:annotationXML>
            <emma:emma xmlns:emma="http://www.w3.org/2003/04/emma" version="1.0">
              <emma:interpretation id="{CF531251-771F-4E70-961B-2846669D0499}" emma:medium="tactile" emma:mode="ink">
                <msink:context xmlns:msink="http://schemas.microsoft.com/ink/2010/main" type="inkWord" rotatedBoundingBox="20624,5891 23852,5767 23884,6587 20656,6711"/>
              </emma:interpretation>
            </emma:emma>
          </inkml:annotationXML>
          <inkml:trace contextRef="#ctx0" brushRef="#br0" timeOffset="17927.2491">20638 6245 1241 0,'0'0'44'0,"0"0"-44"15,0 0-82-15,0 0 81 16,0 0-1-16,70 96 2 16,-46-59-3-16,-2-4 8 15,-7-4-4-15,-3-8-1 16,-3-9-5-16,-3-4 5 16,-2-8 0-16,3 0 4 15,-2-12 18-15,3-9-5 16,-2-4 9-16,-2-3 4 15,3 0-9-15,-1 1 13 0,0 5-7 16,1 7-7-16,-3 6 3 16,-1 8 0-16,3 1-16 15,4 0-7-15,5 17-28 16,6 7 21-16,4 8 7 16,-1-3-10-16,-6 0-23 15,-1-3-18-15,-7-4-11 16,-4-10 9-16,-3-7-9 15,1-5 2-15,-1 0 57 16,3-7 3-16,0-12 13 16,2-8 27-16,-1-3 12 15,-1-1 8-15,0 3-5 16,3 4 8-16,1 5-17 16,1 7-9-16,3 5-13 15,6 7-14-15,6 0-4 0,5 17-6 16,5 11-10-16,0 3 7 15,-3 1 2-15,-2-2-49 16,-7-5-78-16,-5-7-72 16,-10-12-203-16</inkml:trace>
          <inkml:trace contextRef="#ctx0" brushRef="#br0" timeOffset="18427.5026">21379 6338 1019 0,'0'0'153'0,"0"0"-123"15,0 0-18-15,0 0 35 16,0 0-12-16,100-8-19 16,-58 12-16-16,-2-4 3 15,1 0-5 1,-6 0 2-16,-8-8 0 0,-8-8 3 16,-9-5-1-16,-9-3 7 15,-1 0 4-15,-4 1 0 16,-18 3 12-16,-6 8-4 15,-6 7-20-15,0 5-1 16,4 4-5-16,7 20 0 16,9 9 1-16,11 9-1 15,3 2 4-15,20-1 1 0,15-5 0 16,2-8 6-16,2-10-5 16,-2-10 6-16,-1-6-2 15,3-4-1-15,1-1 5 16,2-18-8-16,-1-8 2 15,-3-6 8 1,-2-3-5-16,-6-8 0 16,-11-2-1-16,-9-3-4 0,-8 7 17 15,-2 9 12-15,0 12 3 16,0 12 22-16,-3 7-38 16,1 2-17-16,1 11-12 15,1 20-8-15,0 8 16 16,0 11 4-16,18 0 0 15,5-2-3-15,0-7-6 0,1-6-54 16,0-9-45-16,-2-7-63 16,-7-11-95-16,-6-8-267 15</inkml:trace>
          <inkml:trace contextRef="#ctx0" brushRef="#br0" timeOffset="19193.764">21903 6292 973 0,'0'0'130'0,"0"0"-114"16,0 0-13-16,0 0-3 16,85 0 35-16,-40 2-35 15,1-2 0-15,-7 0-1 0,-9-10-4 16,-8-10 5 0,-10-8 4-16,-6-1-3 15,-6 1 51-15,0 2-22 0,0 7 2 16,0 7 39-16,0 8-19 15,0 4-19-15,0 0-33 16,0 11-37-16,0 15 33 16,10 8 0-16,1 2 4 15,2 0-8-15,-1-3 1 16,0-7-29-16,1-8-5 16,2-8-13-16,3-7 23 0,4-3-10 15,1-1 8-15,2-18 21 16,-1-3 6-1,-2-3 6-15,-3-2 0 16,-5 2 4-16,-5 4 32 0,-3 7-1 16,-3 6 12-1,0 7 6-15,-1 1-46 0,2 4-7 16,2 14-22-16,2 7 19 16,1 1-1-16,2 2 4 15,1-7 0-15,6-5 0 16,3-6 0-16,8-5-12 15,4-5-14-15,5 0-5 16,-4-7 5-16,-4-11 9 16,-9-6 17-16,-4-3 10 15,-10-3-4-15,-4 2 16 16,-3 6 15-16,0 6-13 0,0 8-4 16,0 8-3-16,0 0-17 15,0 17-31-15,-1 11 27 16,-1 2 4-16,2 5 0 15,0-3 2 1,18-5-3-16,2-6 2 0,5-5 0 16,3-10 4-16,2-6 2 15,-5 0 6-15,-5-7 4 16,-7-12 57-16,-8-5 10 16,-5-5-36-16,0 0-9 15,-5-4-14-15,-16 4-22 16,-5 4-1-16,-3 8-2 15,4 11-11-15,5 6-1 0,8 4-48 16,11 18-35-16,1 8 8 16,19 6-35-16,19-4-124 15,5-5-154-15</inkml:trace>
          <inkml:trace contextRef="#ctx0" brushRef="#br0" timeOffset="19653.3674">23293 6328 732 0,'0'0'89'15,"0"0"-26"-15,75-74 71 16,-62 45-31-16,-8 6-20 16,-5 3-23-16,0 3-10 15,-18 7-33-15,-11 8-17 16,-5 2 0-16,-7 3-3 0,2 20 0 16,6 7-2-1,11 3 6-15,9-3-1 0,12-4 0 16,1-4 1-16,4-8 3 15,19-4-2-15,7-8 5 16,2-2 9-16,1-8-15 16,-6-14 8-16,-7-6-3 15,-7-10 5-15,-9-3 26 16,-4-7-2-16,0 0 0 16,-14-2-8-16,-3-2-1 0,-5-2-14 15,1 4-1-15,1 4 7 16,4 13 1-16,6 10-2 15,5 13-4 1,4 7 5-16,1 3-18 16,0 0-6-16,0 19-6 15,16 20 9-15,7 15 0 0,3 8 3 16,0-3 0-16,-5-2 0 16,-8-5-1-16,-4-4 0 15,-4-5 1-15,-2-4-16 16,-3-9-47-16,1-6-38 15,3-8-60-15,1-9-75 16,4-7-291-16</inkml:trace>
          <inkml:trace contextRef="#ctx0" brushRef="#br0" timeOffset="19927.5141">23656 5809 1199 0,'0'0'59'0,"0"0"-59"15,0 0-5-15,63 120 5 16,-26-55 39-16,1 6 5 16,-3 2-6-16,-8-1-16 15,-12-4 0-15,-11-5-2 16,-4-7-12-16,-10-6 7 15,-25-5-4-15,-17-3-9 0,-18-9-4 16,-13-11 2-16,-7-10-116 16,4-12-71-16,3-9-506 15</inkml:trace>
        </inkml:traceGroup>
      </inkml:traceGroup>
    </inkml:traceGroup>
    <inkml:traceGroup>
      <inkml:annotationXML>
        <emma:emma xmlns:emma="http://www.w3.org/2003/04/emma" version="1.0">
          <emma:interpretation id="{0C692B2F-5807-468E-9D91-273A5552ECC9}" emma:medium="tactile" emma:mode="ink">
            <msink:context xmlns:msink="http://schemas.microsoft.com/ink/2010/main" type="paragraph" rotatedBoundingBox="14422,7913 22261,7694 22286,8606 14448,88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3D254B-2F7A-48A2-9B44-468F713B08CA}" emma:medium="tactile" emma:mode="ink">
              <msink:context xmlns:msink="http://schemas.microsoft.com/ink/2010/main" type="inkBullet" rotatedBoundingBox="14422,7913 15061,7896 15087,8807 14448,8825"/>
            </emma:interpretation>
          </emma:emma>
        </inkml:annotationXML>
        <inkml:trace contextRef="#ctx0" brushRef="#br1" timeOffset="28975.4429">14623 8369 651 0,'0'0'380'0,"0"0"-306"16,0 0-31-16,0 0 23 0,0 0 24 15,0 0-21 1,0-45-32-16,0 45-37 0,2 2-4 16,3 15-9-16,1 8 9 15,1 3 4-15,0 1 3 16,-2 1 0-16,-4-3-1 15,1-3-2-15,-2-4 1 16,0-3-5-16,0-4 4 16,0-6 0-16,0-1-2 15,-6-6-29-15,-6 0-28 16,0 0-30-16,-4-13-126 16,-2-12-243-16</inkml:trace>
        <inkml:trace contextRef="#ctx0" brushRef="#br1" timeOffset="29123.053">14570 7974 909 0,'0'0'0'16,"0"0"-480"-16</inkml:trace>
        <inkml:trace contextRef="#ctx0" brushRef="#br1" timeOffset="29409.0049">14788 8042 383 0,'0'0'819'15,"0"0"-819"-15,0 0-7 16,0 0 7-16,95 116 0 16,-46-58 1-16,1 6 2 15,-6 7-3-15,-11 6 4 16,-14-1-8 0,-16-2 2-16,-3-12 2 0,-17-9 2 15,-16-16-1-15,-8-7 3 16,-5-9 1-16,-3-5-3 15,-3-6-4-15,3-2-2 16,8-6-131-16,12-2-132 0</inkml:trace>
        <inkml:trace contextRef="#ctx0" brushRef="#br2" timeOffset="47434.2488">14594 8005 665 0,'0'0'97'0,"0"0"-68"15,0 0 42-15,0 0 24 0,0 0-14 16,0 0-36-16,0 0 0 16,1-58 2-16,-1 51-6 15,-6-1 12-15,-7 1-19 16,-2 1-26-16,-6 2 6 15,-3 2-14-15,3 2 0 16,0 0 8-16,2 0-3 16,6 12-4-16,2 3-1 15,5 2 0-15,6 4-5 16,0 0 5-16,7-2 0 16,13-5 2-16,1-3 1 15,0-4 0-15,-5-6-1 0,-3-1 3 16,-5 0-1-1,0 0-1-15,-4-8 4 16,-1-6-7-16,-3 0-10 16,0 0-38-16,-1 4-86 0,-16 3-261 15</inkml:trace>
      </inkml:traceGroup>
      <inkml:traceGroup>
        <inkml:annotationXML>
          <emma:emma xmlns:emma="http://www.w3.org/2003/04/emma" version="1.0">
            <emma:interpretation id="{04E404C0-4830-48E8-8409-48DC811D682F}" emma:medium="tactile" emma:mode="ink">
              <msink:context xmlns:msink="http://schemas.microsoft.com/ink/2010/main" type="line" rotatedBoundingBox="15891,7885 22261,7707 22281,8405 15911,8583"/>
            </emma:interpretation>
          </emma:emma>
        </inkml:annotationXML>
        <inkml:traceGroup>
          <inkml:annotationXML>
            <emma:emma xmlns:emma="http://www.w3.org/2003/04/emma" version="1.0">
              <emma:interpretation id="{D7769762-E535-4EC8-9BC2-F713A4E7DB87}" emma:medium="tactile" emma:mode="ink">
                <msink:context xmlns:msink="http://schemas.microsoft.com/ink/2010/main" type="inkWord" rotatedBoundingBox="15895,8035 17785,7982 17800,8530 15911,8583"/>
              </emma:interpretation>
            </emma:emma>
          </inkml:annotationXML>
          <inkml:trace contextRef="#ctx0" brushRef="#br1" timeOffset="30285.7659">15898 8111 987 0,'0'0'212'0,"0"0"-67"15,0 0-129-15,0 0 21 16,0-75 56-16,0 75-45 16,3 0-28-16,10 8-20 15,7 18-13-15,8 11 12 16,0 10-8-16,1 6 4 16,-6 2 4-16,0 2-5 15,-5 0 4-15,-1-1-20 0,0-6-1 16,-1-10-20-1,-2-11-11-15,-4-12 18 0,-4-9 13 16,-1-8 23-16,-1 0 3 16,2-15 25-1,1-15-9-15,1-7 43 0,-3-3-42 16,-2-4 2-16,-2-1-7 16,1-1-8-16,-1 3 8 15,1 6-13-15,1 5-1 16,1 9-1-16,3 7-45 15,5 9-55-15,9 7-74 16,9 0-133-16,6 7-264 16</inkml:trace>
          <inkml:trace contextRef="#ctx0" brushRef="#br1" timeOffset="30522.7185">16660 8322 1256 0,'0'0'71'0,"0"0"-67"16,0 0-4-16,0 0 22 15,113 4 6-15,-59 1-28 0,1-1-1 16,-1-2-54-16,-7-2-117 15,-9 0-187-15</inkml:trace>
          <inkml:trace contextRef="#ctx0" brushRef="#br1" timeOffset="30960.225">17442 8029 1024 0,'0'0'103'0,"0"0"-33"16,0 0 8-16,0 0 15 15,0 0-47-15,0 0-40 16,6-4-6-16,1 28-25 16,2 12 25-16,3 10-1 15,2 4 6-15,-7 2-10 16,-4 1 5-16,-3-6 0 15,0 1-1-15,0-9 3 0,-7-5-4 16,2-7-26 0,2-8-38-16,3-9-3 0,0-4-14 15,0-6-69-15,1 0-29 16,10-17-254-16</inkml:trace>
          <inkml:trace contextRef="#ctx0" brushRef="#br1" timeOffset="31289.9661">17002 8076 1037 0,'0'0'116'0,"0"0"-82"16,0 0 59-16,0 0 8 16,0 0-88-16,138-20-11 15,-58 20 0-15,3 0-1 16,-2 0 4-16,-7-3-3 16,-13-3-2-16,-16 0 14 15,-15 0-14-15,-14 2 3 16,-10 1 7-16,-6 3-9 0,0 0-2 15,0 0-31-15,0 0-139 16,0 8-81-16,0 2-82 16</inkml:trace>
          <inkml:trace contextRef="#ctx0" brushRef="#br1" timeOffset="32359.4194">17136 8044 588 0,'0'0'223'16,"0"0"-192"-16,0 0 10 16,0 0 86-16,0 0-15 0,0 0-30 15,-40-23-45-15,40 23-6 16,4 0 3-16,22-2-25 16,11 2-5-16,15-1-2 15,14-1-2-15,10 1 13 16,4-3-6-16,1 0 12 15,-9 0 11-15,-14 0-15 16,-15 0 0-16,-16 0-15 16,-12 1 0-16,-9 1 9 15,-5 1-6-15,-1 0-6 16,2 1 1-16,2 0-95 16,6 0-80-16,3 2-111 15,4 6-231-15</inkml:trace>
        </inkml:traceGroup>
        <inkml:traceGroup>
          <inkml:annotationXML>
            <emma:emma xmlns:emma="http://www.w3.org/2003/04/emma" version="1.0">
              <emma:interpretation id="{957B7294-AB26-47A4-AB9A-90E6E9E6293C}" emma:medium="tactile" emma:mode="ink">
                <msink:context xmlns:msink="http://schemas.microsoft.com/ink/2010/main" type="inkWord" rotatedBoundingBox="18865,7802 22261,7707 22278,8298 18882,8393"/>
              </emma:interpretation>
            </emma:emma>
          </inkml:annotationXML>
          <inkml:trace contextRef="#ctx0" brushRef="#br1" timeOffset="32772.7048">18889 7975 1199 0,'0'0'105'16,"0"0"-102"-16,0 0-3 15,0 0 0-15,0 0-18 16,16 76 18-16,0-23 1 16,-3 1-1-16,-4 4 2 0,-3-8-2 15,-3-6-11-15,2-7-84 16,2-10-58-16,0-13-88 15,-1-11-444 1</inkml:trace>
          <inkml:trace contextRef="#ctx0" brushRef="#br1" timeOffset="33126.7069">18899 7940 1062 0,'0'0'9'16,"0"-73"-8"-16,9 44 83 15,11 10-4-15,5 4 3 16,7 10-65-16,11 5-16 16,2 1 0-16,2 21-2 15,-6 5-6-15,-12 5 6 16,-11 0-8-16,-18 1-4 0,0-2-31 16,-28-2 2-16,-17-6 18 15,-9-6 10-15,-2-7 6 16,1-6 7-1,11-1 0-15,14-2 1 0,13 1 36 16,12 0-13-16,5 5-5 16,0 8-16-16,25 6 3 15,11 9 17-15,12 3-7 16,7 0-5-16,0-1-7 16,1-1-4-16,-7-4-9 15,-3-6-120-15,-7-10-153 16,-11-8-442-16</inkml:trace>
          <inkml:trace contextRef="#ctx0" brushRef="#br1" timeOffset="33641.9366">19337 8211 1013 0,'0'0'129'16,"0"0"-111"-16,0 0-17 15,0 0 2-15,0 0 3 16,123-12-6-16,-72 10 0 0,-6-2 0 15,-11-7 1 1,-11-1-1-16,-11-8 2 0,-8-1-1 16,-4-4 25-1,0-1 4-15,-18 4 19 16,-7 2-21-16,-5 9-4 16,-1 8 6-16,1 3-24 0,4 9-1 15,4 17-9 1,10 12 10-16,12 9-6 0,0-1 1 15,25-2 2-15,11-6-3 16,10-11 0-16,4-7-2 16,2-11-1-16,1-9-24 15,2 0-13-15,-3-8 11 16,-5-17 4-16,-8-8 25 16,-12-8-1-16,-9-6 2 15,-8-7 18-15,-7 2 14 0,-3-1-7 16,0 9 3-1,0 10-4-15,-3 5 23 16,-4 12-8-16,1 7-10 0,4 9 11 16,1 1-41-16,-2 7-8 15,1 19-11-15,2 15 13 16,0 8 6-16,6 10 0 16,14 2 0-1,1-6 0-15,1-2 0 0,2-12-56 16,1-7-21-16,5-10-61 15,6-9-60-15,3-9-116 16</inkml:trace>
          <inkml:trace contextRef="#ctx0" brushRef="#br1" timeOffset="34241.3796">20375 8072 964 0,'0'0'79'15,"0"0"-21"-15,-29-73 39 16,10 65-24-16,-4 8-40 15,-3 0-20-15,4 14-11 16,-1 16 6-16,7 7-4 16,10 9 0-16,6-3-4 15,2 2 4-15,21-8-3 16,6-12-1-16,0-7-5 16,3-11-21-16,-2-7-11 15,-1 0 9-15,-2-11 8 16,-2-12 5-16,-6-7 15 15,-5-6 2-15,-5-6 4 0,-6 1 47 16,-3-1-10-16,0 9 9 16,-3 9 0-16,-4 8-10 15,2 9-3-15,4 7-36 16,-2 0-3-16,0 19-11 16,3 15 3-16,0 7 8 15,6 3 1-15,12-2 4 16,6-9-10-16,1-8 5 15,3-8-17-15,2-7 13 16,1-8-12-16,-1-2 11 0,2-8 2 16,-3-14 1-1,-6-7 1-15,-2-11 1 16,-10-5 0-16,-7-2 12 16,-4-1-12-16,0 4 7 0,0 4 9 15,-9 8-7 1,0 7 11-16,1 10-9 0,1 9 18 15,6 6 4-15,1 0-33 16,0 18-19-16,0 15 11 16,8 12 7-16,7 4-5 15,5 5 2-15,-4-3 1 16,-2-5 0-16,-4-6-52 16,-4-8-20-16,-4-7-41 0,-2-12-71 15,0-8-186-15</inkml:trace>
          <inkml:trace contextRef="#ctx0" brushRef="#br1" timeOffset="34420.7649">20609 8091 642 0,'0'0'560'15,"0"0"-490"-15,0 0-70 16,0 0 0-16,100-11-3 15,-48 11 3-15,4 0-25 16,-7 0-91-16,-9 0-121 16,-9-4-48-16,-12-4-180 0</inkml:trace>
          <inkml:trace contextRef="#ctx0" brushRef="#br1" timeOffset="34586.6334">20967 8029 498 0,'0'0'262'0,"0"0"-65"16,0 0-40-16,0 0-24 15,0 0-36-15,0 0-52 16,2-30-45-16,7 44-8 15,5 14 8-15,3 5 2 16,1 4 0-16,-1-1-4 16,-4-7 3-16,-3-1-2 15,-4-7-4-15,-3-5-125 16,-3-12-120-16,0-4-466 16</inkml:trace>
          <inkml:trace contextRef="#ctx0" brushRef="#br1" timeOffset="34745.7308">20984 7856 1059 0,'0'0'0'15,"0"0"-196"-15,91 29-215 16</inkml:trace>
          <inkml:trace contextRef="#ctx0" brushRef="#br1" timeOffset="35059.4214">21463 7988 1050 0,'0'0'125'0,"0"0"-95"16,0 0 50-16,0 0-34 15,0 0-34-15,-88 0-11 16,64 33-1-16,9 10 0 16,7 4-1-16,8-2 5 15,11-4-4-15,17-10 3 16,8-12-2-16,3-11 9 16,-5-8-8-16,-1-5 12 15,-9-17 14-15,-6-7 38 0,-11-9-12 16,-7-4-12-1,-1-5-28-15,-23 3-14 0,-6 5-6 16,2 7-26 0,6 11-43-16,11 11-42 15,8 8-49-15,3 2-186 0</inkml:trace>
          <inkml:trace contextRef="#ctx0" brushRef="#br1" timeOffset="35492.4315">21634 7989 1078 0,'0'0'160'0,"0"0"-125"16,0 0 21-16,0 0 11 0,0 0-67 16,0 0-13-16,34 57 12 15,-25-27 0-15,2 1-2 16,-1 0 3-16,-2-8 0 16,-2-4-27-16,-3-6-22 15,-2-7 10-15,-1-5 20 16,0-1 12-16,0 0 7 15,0-9 8-15,0-8-8 16,0-7 0-16,0-1 2 16,0-3-4-16,3-1 4 15,7 2 3 1,1 1 21-16,4 2-8 0,4 1 12 16,2 4-6-16,0 2-7 15,0 9 18-15,1 3-17 16,-2 5-8-16,1 0 0 15,1 11-8-15,-2 9 6 0,-3 2-7 16,-3 3 0-16,-4 3-2 16,-5 3 1-16,-2 1 0 15,0 1 12-15,-3-3-11 16,0-3 5-16,0-2-6 16,-2-6-4-16,-8-3-14 15,-5-7-149-15,1-9-216 16</inkml:trace>
          <inkml:trace contextRef="#ctx0" brushRef="#br1" timeOffset="35663.9695">22270 8166 791 0,'0'0'606'0,"0"0"-517"15,0 0-79-15,0 0 60 16,0 0-54-16,0 0-16 15,4-13-113-15,-4 28-171 16,0-1-105-16</inkml:trace>
        </inkml:traceGroup>
      </inkml:traceGroup>
    </inkml:traceGroup>
    <inkml:traceGroup>
      <inkml:annotationXML>
        <emma:emma xmlns:emma="http://www.w3.org/2003/04/emma" version="1.0">
          <emma:interpretation id="{A4FDA2F4-E4D9-42F6-BB1F-BF51A70F3205}" emma:medium="tactile" emma:mode="ink">
            <msink:context xmlns:msink="http://schemas.microsoft.com/ink/2010/main" type="paragraph" rotatedBoundingBox="15505,9645 26592,8954 26676,10293 15588,109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2D09513-9D65-4FE7-9BE1-915F5E1EDC00}" emma:medium="tactile" emma:mode="ink">
              <msink:context xmlns:msink="http://schemas.microsoft.com/ink/2010/main" type="line" rotatedBoundingBox="15505,9645 26592,8954 26676,10293 15588,10983"/>
            </emma:interpretation>
          </emma:emma>
        </inkml:annotationXML>
        <inkml:traceGroup>
          <inkml:annotationXML>
            <emma:emma xmlns:emma="http://www.w3.org/2003/04/emma" version="1.0">
              <emma:interpretation id="{C0B4E927-0BA1-4404-BB4E-A671043DE399}" emma:medium="tactile" emma:mode="ink">
                <msink:context xmlns:msink="http://schemas.microsoft.com/ink/2010/main" type="inkWord" rotatedBoundingBox="15526,9990 16935,9902 16961,10323 15552,10411"/>
              </emma:interpretation>
            </emma:emma>
          </inkml:annotationXML>
          <inkml:trace contextRef="#ctx0" brushRef="#br2" timeOffset="171791.0333">15926 10149 854 0,'0'0'105'15,"0"0"-45"-15,3-80 53 16,-12 55-17-16,-13 1-43 0,-5 5-31 16,-3 5-6-1,-6 6-10-15,-1 7 10 0,-5 1-13 16,-1 9 5-16,3 14-6 15,2 11 7-15,7 4-12 16,10 4 3-16,10-4 0 16,11 1-3-16,0-4 7 15,20-7-2-15,13-5-2 16,11-10 7-16,5-12-14 16,1-1 7-16,-1-4-15 15,-7-17-2-15,-6-6-11 16,-5-4 28-16,-7-4 0 15,-9 2 6-15,-5 2-9 16,-5 1 7-16,-5 4 2 16,0 6 30-16,0 6-13 15,-3 5 5-15,0 7 10 0,3 2-28 16,0 0-10 0,0 13-18-16,0 13 14 0,13 7 0 15,4 3 8-15,1 5-3 16,1-2-1-16,-1 1-5 15,0-2-15-15,3-4-38 16,1-6-44-16,5-10-68 16,5-8-120-16</inkml:trace>
          <inkml:trace contextRef="#ctx0" brushRef="#br2" timeOffset="172037.6569">16456 10019 1055 0,'0'0'61'0,"0"0"-50"16,101-6 15-16,-47 6 43 15,1 0-48-15,-1 0-21 0,-11 0 2 16,-7 3-5-1,-11 5-111-15,-15 0-122 0,-10 3-163 16</inkml:trace>
          <inkml:trace contextRef="#ctx0" brushRef="#br2" timeOffset="172185.3793">16605 10168 615 0,'0'0'29'15,"0"0"52"-15,0 0 40 16,0 0 42-16,95 23-68 15,-53-23-45-15,0 0-13 16,1 0-35-16,-1-9-4 16,-5-1-14-16,-8-3-179 15,-13 1-296-15</inkml:trace>
        </inkml:traceGroup>
        <inkml:traceGroup>
          <inkml:annotationXML>
            <emma:emma xmlns:emma="http://www.w3.org/2003/04/emma" version="1.0">
              <emma:interpretation id="{EF4BD7FA-92FF-4850-A8A4-22AF7AE94F7D}" emma:medium="tactile" emma:mode="ink">
                <msink:context xmlns:msink="http://schemas.microsoft.com/ink/2010/main" type="inkWord" rotatedBoundingBox="17604,9514 18728,9444 18811,10782 17688,10852"/>
              </emma:interpretation>
            </emma:emma>
          </inkml:annotationXML>
          <inkml:trace contextRef="#ctx0" brushRef="#br2" timeOffset="174076.6267">17888 9824 1053 0,'0'0'20'0,"0"0"11"0,-81-45 31 15,53 41 2-15,-3 4-9 16,-4 4-55-16,4 17 6 15,3 5-6-15,11 5 0 16,10 0 1-16,7-1 3 16,9-4-1-16,19-3-2 15,8-8 1-15,4-8-2 16,3-7 0-16,-5 0-15 16,-7-7 9-16,-4-16-1 15,-11-5 7-15,-2-7 0 16,-10-5 6-16,-4-4-6 15,0-2 1-15,-1-1-1 16,-12 2 37-16,-1 4-18 16,-1 5 11-16,0 4 13 15,2 7-28-15,4 7 14 0,1 5-2 16,4 5-8-16,2 8 4 16,2 0-20-16,0 0-3 15,0 4-3-15,0 23-26 16,9 12 26-16,9 9 3 15,-1 4 0-15,2 1-5 16,-2-3 2-16,2-5-51 16,-3-2-27-16,4-6-58 15,-4-11-102-15,-3-8-292 16</inkml:trace>
          <inkml:trace contextRef="#ctx0" brushRef="#br2" timeOffset="174442.2744">18061 9622 1015 0,'0'0'57'0,"0"0"27"16,0 0-12-16,0 0-1 15,0 0-71-15,0 0-6 16,55 52-1-16,-20-11 7 15,3 4-5-15,0-4 5 0,-3-7-13 16,-2-7-29 0,-10-8-45-16,-7-10 46 0,-9-6 17 15,-4-3 24 1,-1-9 20-16,-2-13-13 0,1-11 19 16,-1-3 30-16,0-6-22 15,0-1 6 1,0 3-14-16,-1 1 1 0,-2 5 17 15,1 10-28-15,2 7-1 16,0 10-15-16,0 7-2 16,2 2-16-16,13 23-109 15,6 14-4-15,-3 5-104 16</inkml:trace>
          <inkml:trace contextRef="#ctx0" brushRef="#br2" timeOffset="174707.9013">17788 10240 1084 0,'0'0'67'16,"0"0"-67"-16,0 0 3 15,82 22 87-15,14-22 3 16,26 0-49-16,10-8-39 15,0-9 7-15,-10-2-12 16,-20 0 0-16,-19 1-2 16,-25 5 2-16,-23 4-19 15,-23 7-53-15,-12 2-46 0,-30 1-108 16,-20 19-420-16</inkml:trace>
          <inkml:trace contextRef="#ctx0" brushRef="#br2" timeOffset="175191.9276">18085 10639 1156 0,'0'0'20'16,"0"0"-3"-16,-100-47 23 0,61 42 56 16,-2 5-40-16,3 1-56 15,7 19 7-15,6 7-7 16,9 6 0-16,12 0-6 16,4 3 7-16,9-2-1 15,19-9 0-15,8-7-13 16,6-8-18-16,4-10-16 15,-4-5 7-15,-1-20 17 0,-8-8 14 16,-7-8 9-16,-13-7 6 16,-7-5-5-16,-6-1 19 15,-1 1 25-15,-17 3 12 16,-2 7 4 0,3 12 6-16,6 13-3 15,7 11-21-15,0 7-43 0,3 11 0 16,1 21-14-16,0 13 14 15,0 11-4-15,9 3 4 16,10-1 0-16,-1-1-5 16,3-7-80-16,1-7-41 15,4-13-76-15,7-12-203 16</inkml:trace>
          <inkml:trace contextRef="#ctx0" brushRef="#br2" timeOffset="175419.6786">18464 10349 1164 0,'0'0'67'0,"0"0"-67"16,0 0 0-16,0 0 0 16,9 88 15-16,1-37-9 15,-1 4-6-15,3-5 0 16,-1-4 0-16,0-4-6 15,3-7 3-15,2-10-53 16,2-9-40-16,3-11-39 16,3-5-23-16,-5-3-122 15</inkml:trace>
          <inkml:trace contextRef="#ctx0" brushRef="#br2" timeOffset="175590.7585">18444 10563 748 0,'0'0'278'0,"0"0"-205"16,0 0-71-16,0 0 64 16,0 0-9-16,0 0-31 15,36 8 18-15,43-8-39 16,7 0-5-16,-3-6-65 16,-14-14-230-16</inkml:trace>
        </inkml:traceGroup>
        <inkml:traceGroup>
          <inkml:annotationXML>
            <emma:emma xmlns:emma="http://www.w3.org/2003/04/emma" version="1.0">
              <emma:interpretation id="{D2D1B798-8389-4C5A-8C08-778A57E933DC}" emma:medium="tactile" emma:mode="ink">
                <msink:context xmlns:msink="http://schemas.microsoft.com/ink/2010/main" type="inkWord" rotatedBoundingBox="19998,9723 20708,9679 20735,10124 20026,10168"/>
              </emma:interpretation>
            </emma:emma>
          </inkml:annotationXML>
          <inkml:trace contextRef="#ctx0" brushRef="#br2" timeOffset="177203.668">20011 9918 1139 0,'0'0'22'0,"0"0"3"15,0 0-18-15,0 0 14 16,88-15 1-16,-21 15-19 16,3 0-1-16,-6 0-2 15,-10 0-22-15,-17 5-107 16,-16-1-132-16,-21-4-482 16</inkml:trace>
          <inkml:trace contextRef="#ctx0" brushRef="#br2" timeOffset="177346.4336">20114 9971 740 0,'0'0'72'0,"0"0"-67"16,0 0-4-16,116 13 3 15,-49-13 12-15,2 0-16 16,-6 0-60-16,-11-15-372 16</inkml:trace>
          <inkml:trace contextRef="#ctx0" brushRef="#br2" timeOffset="177573.6313">20391 9699 968 0,'0'0'49'15,"0"0"-39"-15,0 0-3 16,0 0 6-16,114 75 31 0,-56-31-37 16,0 6 7-1,-8 0-14-15,-13 0 3 0,-16-4-6 16,-21-6 3-16,-3-11 0 15,-32-6 3-15,-14-7 4 16,-7-6-6-16,0-5-1 16,-1-4-25-1,10-1-134-15,11 0-582 0</inkml:trace>
        </inkml:traceGroup>
        <inkml:traceGroup>
          <inkml:annotationXML>
            <emma:emma xmlns:emma="http://www.w3.org/2003/04/emma" version="1.0">
              <emma:interpretation id="{13B9AE13-282A-4B93-811F-54F364D9B887}" emma:medium="tactile" emma:mode="ink">
                <msink:context xmlns:msink="http://schemas.microsoft.com/ink/2010/main" type="inkWord" rotatedBoundingBox="22091,9754 22525,9727 22547,10076 22113,10102"/>
              </emma:interpretation>
            </emma:emma>
          </inkml:annotationXML>
          <inkml:trace contextRef="#ctx0" brushRef="#br2" timeOffset="178556.4209">22527 9872 903 0,'0'0'75'15,"0"0"-22"-15,-80-76 21 16,41 54 1-16,-7 5-7 16,-4 7-13-1,2 10-36-15,0 0 21 0,8 15-34 16,5 13-5-16,12 6 10 16,11 7-8-16,10 2 0 15,2 0-3-15,11-4 7 16,14-5-13-16,6-8 6 15,5-9-10-15,0-12-9 0,1-5-23 16,-3-4 14 0,-6-18 23-16,-6-8 0 15,-6-4 4-15,-10-4 2 0,-6 1-1 16,0 5 29-16,0 6 11 16,-9 8 16-16,2 9 0 15,4 8-34-15,3 1-19 16,0 8-3-16,0 17-24 15,4 8 19-15,16 6 8 16,5 2-6-16,3-5-23 16,4-3-73-16,3-8-41 15,1-10-158-15</inkml:trace>
        </inkml:traceGroup>
        <inkml:traceGroup>
          <inkml:annotationXML>
            <emma:emma xmlns:emma="http://www.w3.org/2003/04/emma" version="1.0">
              <emma:interpretation id="{E1D7020E-F608-40B5-9B93-EF2BC6AA7EF2}" emma:medium="tactile" emma:mode="ink">
                <msink:context xmlns:msink="http://schemas.microsoft.com/ink/2010/main" type="inkWord" rotatedBoundingBox="23185,9425 24179,9363 24217,9964 23223,10026"/>
              </emma:interpretation>
            </emma:emma>
          </inkml:annotationXML>
          <inkml:trace contextRef="#ctx0" brushRef="#br2" timeOffset="180926.4272">23517 9918 1031 0,'0'0'106'0,"0"0"-78"16,-30-73-4-16,8 53 52 16,-2 3-5-16,-3 6-22 15,-1 4-43-15,-3 7 1 16,-4 0-7-16,-1 7 1 15,7 13-8-15,3 2 9 16,14 2-2-16,11 1 0 16,1 1-9-16,19-3 8 15,20-5-1-15,4-5-9 16,8-6-13-16,-3-6-41 16,-5-1 31-16,-7-5 18 15,-11-15 5-15,-7-7 11 0,-9-5 4 16,-8-5 3-16,-1-3 35 15,0 1-2-15,-13 6-3 16,1 7 24-16,0 9-37 16,6 8 15-16,2 8-21 15,2 1-16-15,1 9-4 16,-1 18-22-16,2 13 24 16,0 6 0-16,17-4-6 15,10-4 6-15,7-9-29 16,7-7-21-16,4-8 14 0,3-10-34 15,0-4 22 1,1-7 23-16,-4-19 2 16,-2-6 22-16,-10-8-4 15,-6-4 5-15,-14-8 11 0,-7-2-1 16,-6-5 27-16,0 5 14 16,-7 5-25-16,-10 10 27 15,-1 12-8-15,3 9-22 16,5 9 20-16,6 5-31 15,0 4-3-15,3 6-9 16,-1 20-21-16,2 17 18 16,0 9-1-16,0 9 4 15,11 1-3-15,2-2 3 16,1-5 0-16,2-4-3 16,1-11-46-16,0-8 10 15,0-10-8-15,-1-10-12 0,-2-6 45 16,1-6-11-1,-3 0 6-15,2-7-9 16,3-10-89-16,4-3-21 16,-2-4-43-16,-1 0-280 0</inkml:trace>
          <inkml:trace contextRef="#ctx0" brushRef="#br2" timeOffset="181117.1993">23838 9699 1009 0,'0'0'57'15,"0"0"-48"-15,0 0 16 16,118-2 45-16,-63 2-44 16,-1 0-26-16,-1 0-7 15,-7-1-75-15,-10-7-177 16</inkml:trace>
          <inkml:trace contextRef="#ctx0" brushRef="#br2" timeOffset="181743.0705">23504 9537 762 0,'0'0'39'0,"0"0"17"15,0 0 65-15,-33-83 18 16,27 67-50-16,0 2-21 16,3 5 18-16,3 4-41 15,0 4-1-15,0 1-30 16,0 0-7-16,0 0-14 0,1 15-7 15,8 11 14 1,2 12-7-16,1 5 11 0,-5 1-4 16,1 3 0-1,-1-1 0-15,2-3-4 0,-2-3 4 16,3-5 0-16,-2-3-2 16,-2-5-77-16,-1-6-20 15,-2-5-96-15,0-11-134 16</inkml:trace>
        </inkml:traceGroup>
        <inkml:traceGroup>
          <inkml:annotationXML>
            <emma:emma xmlns:emma="http://www.w3.org/2003/04/emma" version="1.0">
              <emma:interpretation id="{CF12CAFA-E4AA-4901-9EF5-ED1BB5DE2109}" emma:medium="tactile" emma:mode="ink">
                <msink:context xmlns:msink="http://schemas.microsoft.com/ink/2010/main" type="inkWord" rotatedBoundingBox="24814,9528 25148,9507 25164,9763 24830,9783"/>
              </emma:interpretation>
            </emma:emma>
          </inkml:annotationXML>
          <inkml:trace contextRef="#ctx0" brushRef="#br2" timeOffset="182186.1637">24852 9526 1042 0,'0'0'89'0,"0"0"-75"15,0 0-4-15,0 0 2 16,115 3-8-16,-70 3-2 16,1-3-4-16,-4 1-113 15,-11-4-106-15,-14 0-441 0</inkml:trace>
          <inkml:trace contextRef="#ctx0" brushRef="#br2" timeOffset="182344.2621">24827 9725 390 0,'0'0'453'0,"0"0"-322"16,113 32-74-16,-63-27 39 15,0-2-38-15,-1-3-57 0,-7 0-2 16,-9-2-181 0</inkml:trace>
        </inkml:traceGroup>
        <inkml:traceGroup>
          <inkml:annotationXML>
            <emma:emma xmlns:emma="http://www.w3.org/2003/04/emma" version="1.0">
              <emma:interpretation id="{1BF66AB1-6BB4-4306-A291-AC495658D780}" emma:medium="tactile" emma:mode="ink">
                <msink:context xmlns:msink="http://schemas.microsoft.com/ink/2010/main" type="inkWord" rotatedBoundingBox="25896,9257 26609,9213 26643,9764 25930,9808"/>
              </emma:interpretation>
            </emma:emma>
          </inkml:annotationXML>
          <inkml:trace contextRef="#ctx0" brushRef="#br2" timeOffset="192455.6777">26183 9743 657 0,'0'0'485'15,"0"0"-441"-15,0 0-43 16,12-75 68-16,-16 58 22 15,-11 6-44-15,-8 4-25 16,-6 6-18-16,-7 1-4 16,-6 5 2-16,2 12-2 15,7 5 0-15,10 3 0 16,9-1-2-16,7 0-3 16,7-4 5-16,0-4-1 15,16-5-6-15,15-6 7 0,6-5-13 16,0 0-14-16,-5-15-12 15,-7-11 26-15,-10-8 3 16,-7-8 10-16,-8-7 1 16,0-6 6-16,-12-3-4 15,-11 0 6-15,-3 4 16 16,4 7 23-16,3 14-2 16,8 10 7-16,5 13 1 15,2 7-46-15,4 3 0 16,0 0-8-16,0 20-28 15,6 13 20-15,11 13 7 16,5 4 1-16,2 3 0 0,-3 2 1 16,0-1-7-1,-4-2-14-15,0-5-83 16,1-11-24-16,-2-10-123 0,0-16-396 16</inkml:trace>
          <inkml:trace contextRef="#ctx0" brushRef="#br2" timeOffset="192841.2229">26329 9368 413 0,'0'0'694'0,"0"0"-624"0,0 0-51 15,0 0-3-15,0 0-15 16,0 0 2-16,69 50-3 15,-42-6 4-15,-2 3-4 16,-1 1 2-16,-7-1-4 16,-1-8 2-1,-4-8-12-15,-5-12-11 0,1-9 8 16,-5-10 15-16,3 0 7 16,0-15 31-16,4-16-10 15,2-11 1-15,-4-9 41 16,-2-4 6-16,-5-4-43 15,-1 2 9-15,0 0 5 0,0 9-15 16,0 11-9-16,0 12-23 16,0 17 3-16,0 5-8 15,0 3-15-15,5 25-105 16,8 14-23 0,-3 8-45-16,-5 1-308 0</inkml:trace>
        </inkml:traceGroup>
      </inkml:traceGroup>
    </inkml:traceGroup>
    <inkml:traceGroup>
      <inkml:annotationXML>
        <emma:emma xmlns:emma="http://www.w3.org/2003/04/emma" version="1.0">
          <emma:interpretation id="{92AED710-6B7A-466F-A8EF-033BAC8E7E07}" emma:medium="tactile" emma:mode="ink">
            <msink:context xmlns:msink="http://schemas.microsoft.com/ink/2010/main" type="paragraph" rotatedBoundingBox="14906,11456 19613,11008 19761,12558 15053,130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73D64B-BC13-4D57-8FF8-3CBE3CD65CAC}" emma:medium="tactile" emma:mode="ink">
              <msink:context xmlns:msink="http://schemas.microsoft.com/ink/2010/main" type="line" rotatedBoundingBox="14906,11456 19613,11008 19761,12558 15053,13007"/>
            </emma:interpretation>
          </emma:emma>
        </inkml:annotationXML>
        <inkml:traceGroup>
          <inkml:annotationXML>
            <emma:emma xmlns:emma="http://www.w3.org/2003/04/emma" version="1.0">
              <emma:interpretation id="{C5F91F24-1BFA-4A82-B661-AE33D64231FD}" emma:medium="tactile" emma:mode="ink">
                <msink:context xmlns:msink="http://schemas.microsoft.com/ink/2010/main" type="inkWord" rotatedBoundingBox="14906,11456 16943,11262 17084,12741 15047,12935">
                  <msink:destinationLink direction="with" ref="{C6BF7C30-E71E-488B-BC7F-3CA78D7CA9B1}"/>
                </msink:context>
              </emma:interpretation>
            </emma:emma>
          </inkml:annotationXML>
          <inkml:trace contextRef="#ctx0" brushRef="#br2" timeOffset="199121.8883">15759 12416 872 0,'0'0'118'16,"0"0"-94"-16,0 0 21 15,-46-90 56-15,11 72-40 0,-8 3 3 16,-6 9-43-16,-6 2-6 16,1 4 5-16,3 2-10 15,12 13 14-15,12 7-23 16,10 4 6-16,14 1-5 16,3 0-1-16,7-3 2 15,23-3-1-15,10-6 4 16,7-6-6-16,8-8 0 15,0-1 0-15,-4-7-6 16,-4-15-9-16,-11-7 3 16,-7-10 11-16,-14-4-5 15,-8-6 6-15,-7-3 0 16,0 3 2-16,-13 1 7 16,-3 4 10-16,0 7 10 15,3 6 9-15,1 10-4 0,3 7 3 16,4 7-3-16,4 7-15 15,1 0-6-15,0 0-13 16,0 11-7-16,4 19 0 16,13 8 1-16,1 11 2 15,3-2 4-15,-1 2 0 16,0 0-8-16,-1-2-19 16,1-3-58-16,2-7-20 15,2-10-99-15,3-13-126 16</inkml:trace>
          <inkml:trace contextRef="#ctx0" brushRef="#br2" timeOffset="199454.746">16041 12158 1042 0,'0'0'89'0,"0"0"-60"16,0 0-27-16,0 0 6 15,0 0-2-15,0 0 15 16,101 103-21-16,-75-65 6 16,-1-3-7-16,-4-4 1 15,1-7-18-15,-2-8-13 16,-8-9-15-16,-2-7 46 16,-4 0 6-16,-1-16 21 0,-1-11 25 15,1-6 1-15,-4-6 19 16,1 0 0-16,-2-1-31 15,1 5-14 1,2 2-3-16,6 5-17 16,0 6-14-16,5 6 7 15,8 7-79-15,8 6-60 0,5 3-158 16,1 0-389-16</inkml:trace>
          <inkml:trace contextRef="#ctx0" brushRef="#br2" timeOffset="199650.5838">16699 12100 1219 0,'0'0'23'16,"0"0"-10"-16,104-22-11 15,-54 20 19-15,5 2-17 16,-5 0-4-16,-9 0-73 15,-18 6-111-15,-23 1-205 16</inkml:trace>
          <inkml:trace contextRef="#ctx0" brushRef="#br2" timeOffset="199809.156">16768 12221 764 0,'0'0'67'0,"0"0"-46"15,0 0 38-15,0 0 80 0,0 0-40 16,102 52-57-16,-55-48-42 15,-1-4-5-15,-6 0-141 16,-8-13-394-16</inkml:trace>
          <inkml:trace contextRef="#ctx0" brushRef="#br2" timeOffset="203687.9703">15074 11441 970 0,'0'0'0'16,"-79"30"4"-16,48 23 1 15,10 18 21-15,16 19-7 16,5 16 14-16,35 9-20 16,17 3-3-16,12 2-10 15,6-6 6-15,-4-3-6 16,-8-2 0-16,-16-9 0 16,-20-8 0-16,-16-16-39 15,-6-14-37-15,-28-17 11 16,-14-12 33-16,-4-9 22 15,-3-12 5-15,1-7-42 16,-1-5-319-16</inkml:trace>
        </inkml:traceGroup>
        <inkml:traceGroup>
          <inkml:annotationXML>
            <emma:emma xmlns:emma="http://www.w3.org/2003/04/emma" version="1.0">
              <emma:interpretation id="{CED56DB9-7A12-469D-B93E-B4FD73C507BB}" emma:medium="tactile" emma:mode="ink">
                <msink:context xmlns:msink="http://schemas.microsoft.com/ink/2010/main" type="inkWord" rotatedBoundingBox="17555,11499 19641,11301 19761,12558 17675,12757"/>
              </emma:interpretation>
            </emma:emma>
          </inkml:annotationXML>
          <inkml:trace contextRef="#ctx0" brushRef="#br2" timeOffset="200456.6498">18070 11986 1015 0,'0'0'19'0,"0"0"3"16,-94-31-20-16,52 31 35 16,0 0 35-16,-1 15-54 15,3 12-4-15,9 5-11 16,9 7 4-16,11 1-4 15,11-3-3-15,0-4 0 0,31-9-2 16,15-10 2-16,7-8-28 16,2-6-39-1,-6-1-3-15,-10-20 52 0,-11-6 10 16,-10-5 8-16,-12-1 19 16,-6-3-6-1,0 8 36-15,0 5 26 0,-2 11-12 16,1 7 8-16,1 5-39 15,0 2-32-15,0 17-15 16,12 9 7-16,7 6 8 16,2 1 0-16,2 0 1 15,2-5-14-15,0-3-40 16,3-7-91-16,2-8-115 16</inkml:trace>
          <inkml:trace contextRef="#ctx0" brushRef="#br2" timeOffset="201571.0671">19023 12078 1107 0,'0'0'42'0,"0"0"-41"16,-22-72 39-16,-8 53 34 0,-7 7-34 16,-8 7-5-16,0 5-23 15,-2 2-5-15,8 20-8 16,6 3 1-16,11 7-4 16,11-1-5-16,11-3 12 15,3-3-3-15,27-5 0 16,15-9 7-16,8-5-15 15,6-6-3 1,-4-4-22-16,-9-19 17 0,-6-7 0 16,-17-7 16-16,-10-2 2 15,-13-7 5-15,0-2-5 16,-22 3-2-16,-2 5 5 16,1 11 34-16,6 10-4 15,4 8-10-15,8 11-14 0,0 0-11 16,2 8-4-1,2 20-13-15,1 9 17 0,0 4-2 16,13 2 5 0,15-4-3-16,8-5 0 0,8-7-7 15,6-9-12-15,1-8-52 16,3-9-32-16,-5-1-16 16,-6-15-41-16,-5-16 48 15,-8-6 42-15,-7-5 70 16,-11-8 40-16,-5-2 50 15,-7 1 7-15,0 4 12 0,0 6 6 16,-7 9-12 0,-2 12-21-16,3 8-42 15,3 9-5-15,2 3-27 0,-1 8-8 16,2 21-17 0,0 13 16-16,0 14 1 15,17 5-2-15,10 4 6 0,1-4-6 16,-3-4 2-16,1-9 0 15,-7-9-3-15,2-7 3 16,-2-7-28-16,-1-12-23 16,0-7-48-16,3-6-29 15,-5-3-12-15,-2-18-120 0</inkml:trace>
          <inkml:trace contextRef="#ctx0" brushRef="#br2" timeOffset="201747.4171">19329 11908 863 0,'0'0'46'0,"0"0"-34"15,0 0 62-15,95 14 69 16,-33-5-74-16,2-3-44 16,-8-2-25-16,-12-2-2 15,-11-2-19-15,-14 0-137 0,-19-4-184 16</inkml:trace>
          <inkml:trace contextRef="#ctx0" brushRef="#br2" timeOffset="202276.4447">18931 11683 875 0,'0'0'64'16,"0"0"4"-16,0 0 29 0,-36-84 15 15,27 70-36 1,3 4 6-16,3 6-26 16,2 4-12-16,1 0-30 15,0 0-14-15,0 16-17 0,7 13 6 16,9 11 11-16,4 5 2 16,2 2 2-16,1 2-4 15,-2-2 0-15,-1 0 2 16,0-5-6-16,-4-3-41 15,-1-8-84-15,-9-12-102 16,-6-8-564-16</inkml:trace>
          <inkml:trace contextRef="#ctx0" brushRef="#br2" timeOffset="202965.5331">17752 11490 951 0,'0'0'38'16,"0"0"-32"-16,-113 2 1 16,84 27-6-16,9 15 36 15,12 13-9-15,8 16-1 16,0 7-3-16,11 9-18 0,11 2-2 15,2 0 0 1,-2 0 1-16,2-1-8 0,-2-1 3 16,1-3 0-1,-4 1-6-15,1-8 4 0,-8-6-73 16,-9-11-105-16,-3-18-223 16</inkml:trace>
        </inkml:traceGroup>
      </inkml:traceGroup>
    </inkml:traceGroup>
    <inkml:traceGroup>
      <inkml:annotationXML>
        <emma:emma xmlns:emma="http://www.w3.org/2003/04/emma" version="1.0">
          <emma:interpretation id="{0C275D68-7F20-4EFE-B38B-E6868F62F435}" emma:medium="tactile" emma:mode="ink">
            <msink:context xmlns:msink="http://schemas.microsoft.com/ink/2010/main" type="paragraph" rotatedBoundingBox="14667,13247 15100,13247 15100,13525 14667,135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AE714C-0342-4CC5-A612-38FF0917C3CA}" emma:medium="tactile" emma:mode="ink">
              <msink:context xmlns:msink="http://schemas.microsoft.com/ink/2010/main" type="inkBullet" rotatedBoundingBox="15040,13188 15099,13500 14710,13574 14650,13263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2" timeOffset="206938.6717">14667 13260 1057 0,'0'0'23'16,"0"0"-13"-16,0 0-7 15,0 0-1-15,0 0-4 16,0 0 0-16,6 74 2 0,-2-34-2 16,1-2 6-16,-1-3-4 15,4-6 0-15,2-8 0 16,2-6 0-16,9-5 0 16,0-7 0-16,7-3 2 15,4 0-2-15,0-13-15 16,0-9-18-16,-2-4-4 15,-7-8 37-15,-7 1 0 16,-5 0 3-16,-9-2 21 16,-2 6 12-16,0 4 23 15,-8 8-2-15,-4 9-5 16,6 5-10-16,2 3-35 16,-1 7-7-16,2 17-2 0,3 9-8 15,0 5 6-15,6-1 3 16,15-2 1-1,2-4-6-15,2-8 4 0,0-7-57 16,2-7-50-16,0-9-106 16,-7 0-219-1</inkml:trace>
      </inkml:traceGroup>
    </inkml:traceGroup>
    <inkml:traceGroup>
      <inkml:annotationXML>
        <emma:emma xmlns:emma="http://www.w3.org/2003/04/emma" version="1.0">
          <emma:interpretation id="{DF781291-C151-477A-9295-D1516D1C8200}" emma:medium="tactile" emma:mode="ink">
            <msink:context xmlns:msink="http://schemas.microsoft.com/ink/2010/main" type="paragraph" rotatedBoundingBox="14400,14659 22173,13452 22411,14990 14639,161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A0DC50-78C5-4D21-BAE6-6EF7DF8EADE8}" emma:medium="tactile" emma:mode="ink">
              <msink:context xmlns:msink="http://schemas.microsoft.com/ink/2010/main" type="line" rotatedBoundingBox="14400,14659 22173,13452 22411,14990 14639,16197"/>
            </emma:interpretation>
          </emma:emma>
        </inkml:annotationXML>
        <inkml:traceGroup>
          <inkml:annotationXML>
            <emma:emma xmlns:emma="http://www.w3.org/2003/04/emma" version="1.0">
              <emma:interpretation id="{A5CABFB9-6CC0-4B32-806D-E01DB87BC6EF}" emma:medium="tactile" emma:mode="ink">
                <msink:context xmlns:msink="http://schemas.microsoft.com/ink/2010/main" type="inkWord" rotatedBoundingBox="14433,14873 15430,14718 15610,15880 14614,16035"/>
              </emma:interpretation>
            </emma:emma>
          </inkml:annotationXML>
          <inkml:trace contextRef="#ctx0" brushRef="#br2" timeOffset="244749.3378">15061 15063 1227 0,'0'0'8'0,"0"0"-4"0,0 0-4 15,0 0 0-15,0 0 9 16,94 37-9-16,-66 0 0 0,0 9 0 16,-2 3 3-1,-4-1-3-15,-1 2 0 0,-2-5 0 16,-4-4-3-16,0-7 3 16,-3-9 0-16,1-9 0 15,-4-6-1-15,1-9 1 16,-1-1 5-16,2-7-5 15,3-18 17-15,2-9-16 16,-1-11 18-16,0-5 43 16,-4-6-28-16,-4-6 7 15,-5-2-9-15,-2 3-19 16,0 4 10-16,0 10-19 16,-9 12 4-1,3 13-8-15,-1 14-51 0,3 8-79 16,-2 4-82-16,2 17-167 15</inkml:trace>
          <inkml:trace contextRef="#ctx0" brushRef="#br2" timeOffset="245308.2265">14853 14863 1033 0,'0'0'4'15,"-92"-17"-7"-15,45 17 9 16,6 0-6-16,5 0 19 16,8 0-6-16,8 10-11 15,5 6-2-15,9 9-7 0,6 3 0 16,0 8 9-16,9 5-2 15,11 4 0-15,-5 6 4 16,-5 6-8-16,-7 8 4 16,-3 1-1-16,0 6-1 15,-9-3 4-15,-6-1-2 16,2-2 0-16,2-2 5 16,7-3-9-16,4-4 4 15,4-4 0-15,17-6 5 16,4-7 2-16,5-9 0 15,6-4 9-15,6-6-15 16,6-8 15-16,0-7-16 16,2-4-1-16,2-2-67 15,-2-4-193-15</inkml:trace>
        </inkml:traceGroup>
        <inkml:traceGroup>
          <inkml:annotationXML>
            <emma:emma xmlns:emma="http://www.w3.org/2003/04/emma" version="1.0">
              <emma:interpretation id="{8F674150-C06D-4802-A715-F7759E3C0817}" emma:medium="tactile" emma:mode="ink">
                <msink:context xmlns:msink="http://schemas.microsoft.com/ink/2010/main" type="inkWord" rotatedBoundingBox="15881,14454 17754,14163 17988,15670 16115,15961"/>
              </emma:interpretation>
            </emma:emma>
          </inkml:annotationXML>
          <inkml:trace contextRef="#ctx0" brushRef="#br2" timeOffset="245909.4613">16035 14766 1150 0,'0'0'20'15,"0"0"-14"-15,0 0-1 16,0 0 3-16,0 0-6 15,82-22-4-15,-31 26 0 0,2 9 2 16,-3 0-5 0,-7-1 4-16,-16-5 1 0,-14-3-4 15,-8-2-4 1,-5 0 4-16,0 2-4 0,0 5 8 16,-6 4-6-16,-3 9 11 15,0 8-5-15,8 7 0 16,1 9 0-1,1 8-4-15,18 7 4 0,3 5 0 16,0 7 0-16,0 4 1 16,-4 4-1-16,-6-1 0 15,-6-4 2-15,-5-8-6 16,-1-10 3-16,0-10-3 16,-12-11 1-16,-10-7-1 15,-9-13 4-15,-13-7 3 16,-8-6-2-16,-5-4 11 0,3-6-12 15,5-10-11-15,13-6-175 16,16-2-666-16</inkml:trace>
          <inkml:trace contextRef="#ctx0" brushRef="#br2" timeOffset="246667.3603">16645 15625 1193 0,'0'0'55'0,"0"0"-55"15,0 0 2-15,0 0-8 0,0 0 3 16,0 0 3 0,0 73 12-16,0-40-8 0,6-2-4 15,2-3 0-15,2-4 8 16,6-5-10 0,4-9 2-16,7-4 0 15,3-6 11-15,1 0-8 16,0-12 5-16,-4-9-2 15,-5-8-2-15,-2-2 2 0,-11-1-6 16,-3-1 0-16,-6 4 9 16,0 6-9-16,0 9 45 15,0 7 2-15,0 5-23 16,0 2-17-16,0 0-7 16,1 15-27-16,10 10 21 15,5 5 10-15,-1 0-4 0,0-1 0 16,-1-6 2-1,0-3-10-15,1-4-8 0,2-6-74 16,-1-9-76-16,3-1-164 16</inkml:trace>
          <inkml:trace contextRef="#ctx0" brushRef="#br2" timeOffset="247331.6056">16623 14410 964 0,'0'0'58'0,"0"0"-15"15,0 0-41-15,0 0-4 16,0 0 4-16,0 0 3 15,32 67 21-15,-8-26-21 16,-1-1 3-16,1-2-8 16,-2-5 2-16,-4-8-1 0,-3-7 1 15,-6-7 0-15,-1-7 7 16,-3-4-7-16,1-2 59 16,0-18 24-16,0-8-79 15,0-7 30 1,1-3-15-16,1-4-3 0,0 0 2 15,-2 1-16-15,1 0 5 16,2 7-9-16,3 3-7 16,1 9 4-16,-1 9-55 15,0 8-4-15,2 5-63 16,2 1-187-16,2 15-193 16</inkml:trace>
          <inkml:trace contextRef="#ctx0" brushRef="#br2" timeOffset="260959.3803">17512 14784 1257 0,'0'0'70'15,"0"0"-61"-15,0 0-4 16,0 0-5-16,101-28 39 16,-46 24-29-16,-2 4 2 15,-5 0-12-15,-10 0-32 16,-9 8-81-16,-16 6-137 16,-13 2-394-16</inkml:trace>
          <inkml:trace contextRef="#ctx0" brushRef="#br2" timeOffset="261129.9286">17431 14987 946 0,'0'0'285'0,"0"0"-280"0,0 0 2 16,0 0 10-16,81 1 71 16,-27-1-64-16,9 0-24 15,2 0-2-15,-3 0-135 16,-3 0-231-16</inkml:trace>
        </inkml:traceGroup>
        <inkml:traceGroup>
          <inkml:annotationXML>
            <emma:emma xmlns:emma="http://www.w3.org/2003/04/emma" version="1.0">
              <emma:interpretation id="{58A44E89-ABD2-4224-998F-C6A15C0BF40F}" emma:medium="tactile" emma:mode="ink">
                <msink:context xmlns:msink="http://schemas.microsoft.com/ink/2010/main" type="inkWord" rotatedBoundingBox="18454,14574 19087,14475 19142,14827 18508,14925"/>
              </emma:interpretation>
            </emma:emma>
          </inkml:annotationXML>
          <inkml:trace contextRef="#ctx0" brushRef="#br2" timeOffset="261930.4417">18990 14616 1028 0,'0'0'97'15,"0"0"-75"-15,-99-64-15 16,55 53 24-16,-8 7 29 15,-4 4-30-15,-3 2-3 16,1 20-15-16,6 8 11 16,11 3 9-16,13 5-31 15,13 1 16-15,14-1-17 16,1-5 2-16,22 0 3 16,17-11-3-16,13-6-2 15,9-9 0-15,3-7-13 0,1-4-4 16,-7-15 1-1,-8-11 9-15,-6-1 5 16,-10-3 4-16,-9-1-2 16,-11-2 5-16,-5 3 0 0,-9 5-2 15,0 7 25-15,0 8 0 16,-2 6 29-16,-2 7-26 16,4 1 4-16,0 0-35 15,0 0 0-15,0 17-11 16,0 7 8-16,9 5 3 15,4 1-2-15,5 2 2 16,2 0-25-16,0 2-39 16,0-3-40-16,-5-4-106 0,-4-8-185 15</inkml:trace>
        </inkml:traceGroup>
        <inkml:traceGroup>
          <inkml:annotationXML>
            <emma:emma xmlns:emma="http://www.w3.org/2003/04/emma" version="1.0">
              <emma:interpretation id="{8ED17D23-FD43-4B07-A7D3-3529F5B78C60}" emma:medium="tactile" emma:mode="ink">
                <msink:context xmlns:msink="http://schemas.microsoft.com/ink/2010/main" type="inkWord" rotatedBoundingBox="19842,13814 22173,13452 22411,14990 20081,15352"/>
              </emma:interpretation>
            </emma:emma>
          </inkml:annotationXML>
          <inkml:trace contextRef="#ctx0" brushRef="#br2" timeOffset="262829.778">20290 14016 881 0,'0'0'144'0,"0"0"-111"16,-103-56-33 0,63 43 51-16,-4 5 32 0,-2 2-31 15,3 6-18-15,2 0-28 16,6 0-6-16,9 15 13 16,7 5-10-16,8 6-2 15,11 9-2-15,0 7 10 16,14 8-9-16,10 6 0 15,1 3 3-15,-7 2-1 0,-3 0-2 16,-4-1 0 0,-4 1-1-16,2 0 3 15,-5 0-4-15,-1-2 2 16,-1-3-6-16,-2-4 4 0,0 1-4 16,1-2 6-16,4-5-1 15,6-5-6 1,3-10 6-16,8-6-1 0,7-6 2 15,5-4-1-15,8-2 4 16,3-2-2-16,3-1-1 16,-6-2 1-16,-6-1-5 15,-6-1-37-15,-5-6-70 16,-2 0-63-16,0-10-282 16</inkml:trace>
          <inkml:trace contextRef="#ctx0" brushRef="#br2" timeOffset="264779.4955">20794 14251 972 0,'0'0'43'0,"0"0"-36"15,0 0-4 1,0 0 1-16,0 0 2 16,0 0-6-16,0 51 5 0,0-25 5 15,0 4-9-15,0-1 5 16,0 0 3-16,0 2-5 15,0-3 15-15,0-1-5 16,0-2-3-16,0-4 10 16,0 0-13-16,3-1 0 15,14-5 3-15,1-3-10 16,7-2 9-16,5-3 3 0,3-3-10 16,0-1 8-1,-2-3-9-15,-6 0 0 0,-4 0-2 16,-6 0-32-16,-3-3-64 15,-11-10-119-15,-1-2-434 16</inkml:trace>
          <inkml:trace contextRef="#ctx0" brushRef="#br2" timeOffset="264945.0526">20678 14422 1115 0,'0'0'38'16,"0"0"-38"-16,0 0-2 16,94-14 2-16,-49 12 2 0,1 2-2 15,3 0-41 1,3-6-193-16</inkml:trace>
          <inkml:trace contextRef="#ctx0" brushRef="#br2" timeOffset="265432.3264">21273 13868 1084 0,'0'0'0'0,"0"0"-1"15,0 0-1-15,118-25-4 16,-67 25 4-16,-2 0 2 16,-9 0-2-16,-10 0-2 15,-14 1 4-15,-8 1 0 16,-7-2 1-16,-1 0 3 16,0 0 8-16,0 0 9 15,0 0-14-15,0 9-5 16,0 7-1-16,0 10-1 15,0 10 11-15,0 11-7 16,10 6-4-16,12 10 0 0,5 5 3 16,4 2 2-1,3 1-3-15,1 4-2 16,-4 0 0-16,-3 3 2 16,-7-3-6-16,-12-4 4 0,-7-6-3 15,-2-7-1-15,-6-10 6 16,-17-10-2-16,-3-11 0 15,-6-11 6-15,-2-8-1 16,-2-6 7-16,0-2-7 16,0 0-5-16,3-8-94 15,7-12-370-15</inkml:trace>
          <inkml:trace contextRef="#ctx0" brushRef="#br2" timeOffset="266329.6272">22104 14793 857 0,'0'0'121'16,"0"0"-117"-16,0 0 0 15,0 0 57-15,0 0 10 16,0 0-54-16,-85 8-10 15,73 10 0-15,3 4-4 16,6 3-3-16,3 5 2 16,0-3 2-16,6 1 1 15,12-3-4-15,4-4-1 16,7-6 3-16,4-5-3 16,-1-7-17-16,0-3 6 15,-7 0 8-15,-10-16 3 0,-6-5 0 16,-6-5 7-1,-3-5 11-15,0-3-5 0,-18-1 3 16,-9 0-11 0,-3 1 6-16,-1 7-14 15,0 1 3-15,-1 8-39 0,6 0-140 16,2 3-369-16</inkml:trace>
          <inkml:trace contextRef="#ctx0" brushRef="#br2" timeOffset="268032.0406">21966 13498 280 0,'0'0'361'0,"0"0"-229"16,0 0-36-16,0 0 27 16,0 0-63-16,0 0-13 15,6-14-27-15,-6 14-20 16,0 5-13-16,0 17-3 15,0 11 16-15,0 9 7 0,0 7 1 16,0 3 7 0,7 1-5-16,3-4-5 0,4-8-5 15,2-5 0-15,2-5 1 16,0-7 0-16,6-9 4 16,3-4-4-1,1-5 5-15,0-5 0 0,-4-1-7 16,-3 0 1-16,-3-8-61 15,-6-10-43-15,-6-7-182 16</inkml:trace>
          <inkml:trace contextRef="#ctx0" brushRef="#br2" timeOffset="268229.5294">21870 13694 861 0,'0'0'186'16,"0"0"-136"-16,0 0-35 16,0 0-14-16,0 0 83 15,0 0-47-15,86-14-19 16,-42 13-17-16,-4-1-1 16,-6-2 0-16,-7-4-184 15,-9-5-295-15</inkml:trace>
        </inkml:traceGroup>
      </inkml:traceGroup>
    </inkml:traceGroup>
    <inkml:traceGroup>
      <inkml:annotationXML>
        <emma:emma xmlns:emma="http://www.w3.org/2003/04/emma" version="1.0">
          <emma:interpretation id="{703DE175-219D-4DF8-8B8C-CF6033933C7A}" emma:medium="tactile" emma:mode="ink">
            <msink:context xmlns:msink="http://schemas.microsoft.com/ink/2010/main" type="paragraph" rotatedBoundingBox="14769,16838 22566,16376 22621,17308 14825,177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A162BB-09D2-43FA-847A-5A348314D1E7}" emma:medium="tactile" emma:mode="ink">
              <msink:context xmlns:msink="http://schemas.microsoft.com/ink/2010/main" type="inkBullet" rotatedBoundingBox="14771,16869 15282,16839 15326,17571 14815,17601"/>
            </emma:interpretation>
            <emma:one-of disjunction-type="recognition" id="oneOf1">
              <emma:interpretation id="interp1" emma:lang="" emma:confidence="0">
                <emma:literal>↳</emma:literal>
              </emma:interpretation>
            </emma:one-of>
          </emma:emma>
        </inkml:annotationXML>
        <inkml:trace contextRef="#ctx0" brushRef="#br2" timeOffset="272078.5327">14919 16861 907 0,'0'0'90'16,"0"0"-90"-16,0 0 0 16,-70 85 41-16,49-34 40 15,6 11-12-15,4 5-4 16,8 5-22-16,3-3-4 15,0-7-6-15,23-7-28 16,12-2 12-16,17-7-17 16,12-7 6-16,15-12-6 0,9-8-83 15,6-16-126 1,-2-3-373-16</inkml:trace>
      </inkml:traceGroup>
      <inkml:traceGroup>
        <inkml:annotationXML>
          <emma:emma xmlns:emma="http://www.w3.org/2003/04/emma" version="1.0">
            <emma:interpretation id="{2C71E48A-ED33-4115-8023-6CB2FE5F0E86}" emma:medium="tactile" emma:mode="ink">
              <msink:context xmlns:msink="http://schemas.microsoft.com/ink/2010/main" type="line" rotatedBoundingBox="15224,16811 22566,16376 22621,17308 15279,17742"/>
            </emma:interpretation>
          </emma:emma>
        </inkml:annotationXML>
        <inkml:traceGroup>
          <inkml:annotationXML>
            <emma:emma xmlns:emma="http://www.w3.org/2003/04/emma" version="1.0">
              <emma:interpretation id="{16B82308-0480-4007-877E-7D8F735193CF}" emma:medium="tactile" emma:mode="ink">
                <msink:context xmlns:msink="http://schemas.microsoft.com/ink/2010/main" type="inkWord" rotatedBoundingBox="15232,16940 17019,16834 17059,17517 15272,17623"/>
              </emma:interpretation>
            </emma:emma>
          </inkml:annotationXML>
          <inkml:trace contextRef="#ctx0" brushRef="#br2" timeOffset="270732.4729">15244 16970 1026 0,'0'0'92'0,"0"0"-50"16,0 0 15-16,0 0 47 16,0 0-17-16,0 0-72 15,-12-30-15-15,20 44-7 16,8 11 3-16,4 7 4 15,-1 11 0-15,-1 2 1 16,0 5-1-16,-3-1 0 16,2-4 0-16,-3-7-4 15,1-7 5-15,-6-9-1 16,-2-7 0-16,-2-8-4 16,-1-4 4-16,-1-3 0 0,0 0 0 15,5-5 15-15,-1-12-5 16,3-9-6-16,-2-6 11 15,-2-5-10-15,-3-6 9 16,0-1-6-16,-3 1 2 16,0 3 13-16,0 8-19 15,0 9 1-15,0 8-5 16,0 10-2-16,0 1-28 16,0 4-55-16,0 0-104 15,0 15-138-15,9 0-465 0</inkml:trace>
          <inkml:trace contextRef="#ctx0" brushRef="#br2" timeOffset="270954.1904">15792 17181 1098 0,'0'0'143'15,"0"0"-143"-15,0 0-8 16,0 0 8-16,0 0 54 16,82 13-23-16,-33-6-26 0,0-2-5 15,1 0-72-15,-6-4-103 16,-5-1-199-16</inkml:trace>
          <inkml:trace contextRef="#ctx0" brushRef="#br2" timeOffset="271395.8684">16181 17068 978 0,'0'0'110'0,"0"0"-69"16,0 0-19-16,0 0 40 0,0 0-15 15,0 0-47-15,-9 34 6 16,9-3-6-16,0 4 0 15,0-4 0-15,2-1 7 16,9-4-3-16,5-7-4 16,3-5 4-16,4-4-2 15,6-10 5-15,7 0-7 16,0 0 2-16,0-19-5 16,-5-2-7-16,-6-8 4 15,-7-2 6-15,-5-2-2 16,-6-1 2-16,-6 1 2 15,-1 8 16-15,0 6 46 16,-3 7-9-16,-2 6-7 0,1 4-7 16,1 2-27-1,3 2-14-15,-3 18-2 16,3 8 2-16,-1 7-5 16,1 4 5-16,0-2 0 0,7 2 0 15,7-5-11-15,3-2-71 16,1-7-34-16,2-8-85 15,-2-10-158-15</inkml:trace>
          <inkml:trace contextRef="#ctx0" brushRef="#br2" timeOffset="271652.1705">16702 16934 1189 0,'0'0'48'0,"0"0"-38"16,93 30-10-16,-41 3 36 15,3 12 25-15,-4 8-31 16,-7 7-20-16,-11 0-10 16,-18-3 0-16,-15-4 0 15,-3-1-4-15,-36-2-3 16,-19-9-31-16,-17-5-41 15,-8-11-51-15,-7-15 5 16,-5-7-100-16,-5-3-376 16</inkml:trace>
        </inkml:traceGroup>
        <inkml:traceGroup>
          <inkml:annotationXML>
            <emma:emma xmlns:emma="http://www.w3.org/2003/04/emma" version="1.0">
              <emma:interpretation id="{966AA622-55F5-4879-9513-6BCCB186ED02}" emma:medium="tactile" emma:mode="ink">
                <msink:context xmlns:msink="http://schemas.microsoft.com/ink/2010/main" type="inkWord" rotatedBoundingBox="17722,17014 18179,16987 18192,17205 17735,17232"/>
              </emma:interpretation>
            </emma:emma>
          </inkml:annotationXML>
          <inkml:trace contextRef="#ctx0" brushRef="#br2" timeOffset="272570.9139">17809 17030 1205 0,'0'0'72'0,"0"0"-72"16,0 0 3-16,0 0 34 15,99-26 4-15,-53 26-27 16,0 0-14-16,-1 0 0 16,-8 9-18-16,-10 1-114 15,-18-3-163-15</inkml:trace>
          <inkml:trace contextRef="#ctx0" brushRef="#br2" timeOffset="272745.8059">17733 17194 869 0,'0'0'120'16,"0"0"-113"-16,0 0 0 16,79 17 104-16,-24-16-22 15,8-1-60-15,6 0-29 16,2 0-8-16,-5-3-147 16,-10-14-307-16</inkml:trace>
        </inkml:traceGroup>
        <inkml:traceGroup>
          <inkml:annotationXML>
            <emma:emma xmlns:emma="http://www.w3.org/2003/04/emma" version="1.0">
              <emma:interpretation id="{1F2B3CFF-1A07-47AB-9F3B-B74DB36AB8D6}" emma:medium="tactile" emma:mode="ink">
                <msink:context xmlns:msink="http://schemas.microsoft.com/ink/2010/main" type="inkWord" rotatedBoundingBox="18830,16597 22566,16376 22621,17308 18885,17529"/>
              </emma:interpretation>
            </emma:emma>
          </inkml:annotationXML>
          <inkml:trace contextRef="#ctx0" brushRef="#br2" timeOffset="275004.7154">19189 16836 671 0,'0'0'593'0,"0"0"-547"16,0 0-39-16,0 0-6 16,-85-60 77-16,51 60-33 15,-7 5-42-15,-1 18 6 16,1 4-6-1,5 4-2-15,8 2 2 0,8-1-2 16,13 1-2-16,7-6 0 16,0-2 1-16,19-7 2 15,12-5-2-15,8-8-3 16,9-5-10-16,3 0-19 16,-1-21 15-16,-6 0-6 0,-11-5-2 15,-11 0 23 1,-13-1 2-16,-5 4 1 0,-4 3 5 15,0 1 18-15,0 9 19 16,-5 6-6-16,3 1-15 16,1 3-16-16,-4 3-6 15,3 14-7-15,2 10 4 16,0 1 4-16,0 3-6 16,17-2 3-16,2-1-48 15,7-3-18-15,3-5-57 16,6-8-87-16,4-10-347 15</inkml:trace>
          <inkml:trace contextRef="#ctx0" brushRef="#br2" timeOffset="275412.0538">20059 16618 1054 0,'0'0'15'16,"-96"-10"-11"-16,40 10 1 16,0 0 8-16,4 3 74 15,5 7-53-15,9 2-26 16,11 1 10-16,11-1-17 0,4 3-1 16,7 2 14-16,5 5-11 15,0 3 3-15,7 6 5 16,7 3 0-1,1 6 3-15,-3-1-10 0,-7 4-2 16,-4 6-2-16,-1-2 2 16,0 6-2-16,0-3 0 15,0-1 1 1,0-6-3-16,0-3 3 0,0-8-1 16,17-5 0-16,5-4 4 15,5-5-4-15,6-4 2 16,4-4 0-16,3-3 3 15,0-4-5-15,2-2-21 16,1-1-51-16,-2 0-120 16,-2-11-274-16</inkml:trace>
          <inkml:trace contextRef="#ctx0" brushRef="#br2" timeOffset="276296.1203">20462 16706 436 0,'0'0'178'15,"0"0"-73"-15,0 0-15 16,0 0 28-16,0 0-3 16,0 0-34-16,0-21-20 15,0 21-17-15,0 0-12 16,0 1-26-16,0 15 0 15,0 11 0-15,0 7 7 0,0 8-5 16,0 5 11 0,0 3-5-16,0 2 10 0,1 0-11 15,5-4-10-15,-2-3 8 16,5-7-9 0,2-8-1-16,4-10 5 0,4-8-4 15,4-7 1-15,8-5 5 16,9 0-7-16,5-5 9 15,5-10-8-15,-5-7-2 16,-6-3-12-16,-6-3-79 16,-7-1-39-16,-9-3-156 15</inkml:trace>
          <inkml:trace contextRef="#ctx0" brushRef="#br2" timeOffset="276487.0126">20357 16881 905 0,'0'0'256'15,"0"0"-225"-15,0 0-27 16,0 0 13-16,0 0 45 16,0 0-62-16,125 0 0 15,-69 0-76-15,2-2-239 16</inkml:trace>
          <inkml:trace contextRef="#ctx0" brushRef="#br2" timeOffset="276751.4456">21057 16868 1084 0,'0'0'70'0,"0"0"-69"0,110 0-1 16,-61-4 0-16,-2-4-37 15,-3-3-211-15</inkml:trace>
          <inkml:trace contextRef="#ctx0" brushRef="#br2" timeOffset="277562.3838">21800 16654 1058 0,'0'0'88'15,"0"0"-86"-15,0 0 1 16,0 0-3-16,-82 15 9 15,68 14 2-15,4 4 4 16,9 7-14-16,1 0 3 16,3 0-1-16,17-7 0 15,7-4 3-15,4-8-2 16,8-7-3-16,3-11 6 16,1-3-3-16,-5 0-1 15,-8-17 7-15,-11-8-9 0,-12-7 19 16,-7-7-1-1,-6-1-8-15,-22-3-1 0,-6 4-10 16,-1 0-1-16,5 10-2 16,8 10-83-16,12 4-93 15,10 7-373 1</inkml:trace>
          <inkml:trace contextRef="#ctx0" brushRef="#br2" timeOffset="277956.1636">22273 16394 1030 0,'0'0'7'15,"0"0"-7"-15,106-6 0 16,-58 15 0-16,-1 8-2 15,-7 0 6 1,-8 6-6-16,-13-4 2 0,-11 1-4 16,-7 1 4-16,-1 5 0 15,0 2 2-15,-9 2 25 16,0 9-6-16,3 4 23 16,5 8 11-16,1 5-20 15,0 5-5-15,0-1-23 16,0-1 13-16,0 0 7 0,0-2-24 15,0-3 5-15,0-5-3 16,0-6-3-16,-12-10 7 16,-12-5-9-16,-13-8 3 15,-17-10-3-15,-13-10-142 16,-14-5-434-16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8-31T13:28:34.67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DC572D4E-54A5-49A6-A904-2854E71AADAE}" emma:medium="tactile" emma:mode="ink">
          <msink:context xmlns:msink="http://schemas.microsoft.com/ink/2010/main" type="inkDrawing" rotatedBoundingBox="9903,7363 9918,7363 9918,7378 9903,7378" shapeName="Other"/>
        </emma:interpretation>
      </emma:emma>
    </inkml:annotationXML>
    <inkml:trace contextRef="#ctx0" brushRef="#br0">0 0 0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52:55.16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66E393CE-FF61-4F39-BA52-3C09E98F0A42}" emma:medium="tactile" emma:mode="ink">
          <msink:context xmlns:msink="http://schemas.microsoft.com/ink/2010/main" type="writingRegion" rotatedBoundingBox="17239,11212 17658,11212 17658,13407 17239,13407"/>
        </emma:interpretation>
      </emma:emma>
    </inkml:annotationXML>
    <inkml:traceGroup>
      <inkml:annotationXML>
        <emma:emma xmlns:emma="http://www.w3.org/2003/04/emma" version="1.0">
          <emma:interpretation id="{7379F894-DA16-48F8-B15A-0C574FBDC0B1}" emma:medium="tactile" emma:mode="ink">
            <msink:context xmlns:msink="http://schemas.microsoft.com/ink/2010/main" type="paragraph" rotatedBoundingBox="17239,11212 17658,11212 17658,13407 17239,134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3604E0-8577-418F-8C57-FCFFBF046402}" emma:medium="tactile" emma:mode="ink">
              <msink:context xmlns:msink="http://schemas.microsoft.com/ink/2010/main" type="line" rotatedBoundingBox="17239,11212 17658,11212 17658,13407 17239,13407"/>
            </emma:interpretation>
          </emma:emma>
        </inkml:annotationXML>
        <inkml:traceGroup>
          <inkml:annotationXML>
            <emma:emma xmlns:emma="http://www.w3.org/2003/04/emma" version="1.0">
              <emma:interpretation id="{B431DCBB-7AE2-4FEE-A2B7-700BAE7F1E5A}" emma:medium="tactile" emma:mode="ink">
                <msink:context xmlns:msink="http://schemas.microsoft.com/ink/2010/main" type="inkWord" rotatedBoundingBox="17449,13177 17658,13177 17658,13407 17449,13407"/>
              </emma:interpretation>
            </emma:emma>
          </inkml:annotationXML>
          <inkml:trace contextRef="#ctx0" brushRef="#br0">17621 13181 978 0,'0'0'39'0,"0"0"-30"15,0 0-7-15,0 0 15 16,0 0 59-16,0 0-74 0,0 0-2 16,-83-4-1-16,69 18-1 15,-1 3-3-15,0 3 5 16,1 0 0-16,1 4 4 15,3-1-3-15,4 0-1 16,4-2 0-16,2-2 5 16,0-3-4-16,3-3 0 15,15-3-1-15,8-4 11 16,3-2-9-16,3-4 6 16,-2 0-6-16,-5 0 0 15,-7-10 8-15,-5-1-4 16,-4-3 21-16,-4 0 28 15,-4-4-36-15,-1-1 7 16,0-1-7-16,0 0-14 16,-9 3 17-16,-1-3-21 15,-3 4-2-15,-1 4-5 16,-1 4-81-16,-1 1-46 0,-4 1-152 16</inkml:trace>
        </inkml:traceGroup>
        <inkml:traceGroup>
          <inkml:annotationXML>
            <emma:emma xmlns:emma="http://www.w3.org/2003/04/emma" version="1.0">
              <emma:interpretation id="{F6C8CBA4-D9BB-416F-AF79-A2687A1A8141}" emma:medium="tactile" emma:mode="ink">
                <msink:context xmlns:msink="http://schemas.microsoft.com/ink/2010/main" type="inkWord" rotatedBoundingBox="17239,11212 17509,11212 17509,11585 17239,11585"/>
              </emma:interpretation>
            </emma:emma>
          </inkml:annotationXML>
          <inkml:trace contextRef="#ctx0" brushRef="#br0" timeOffset="2258.9302">17330 11212 930 0,'0'0'27'0,"0"0"-26"16,0 0-2-16,0 0-2 0,0 0 0 15,0 0-3-15,0 60 12 16,0-24-11-16,0 1 5 16,0 2 0-16,0-2 1 15,0-1 2-15,0-6-3 16,0-5 0-16,0-6 4 16,0-6-9-16,1-1 5 15,10-3 0-15,0-2 20 16,3-1 1-16,1-1 4 15,2-3-9-15,-4-2-12 0,0 0 0 16,-1 0-4 0,0 0 0-16,-1 0-4 0,-4 0 4 15,2 0-8 1,0-2-32-16,0-5-50 16,-3-1 18-16,0-2-66 15,-3-1-226-15</inkml:trace>
          <inkml:trace contextRef="#ctx0" brushRef="#br0" timeOffset="2464.3448">17239 11410 1004 0,'0'0'36'0,"0"0"-20"0,0 0-15 15,0 0 31 1,0 0-26-16,95-29-5 0,-47 26-2 16,-2 3-8-16,-7 0-166 15,-12-6-315-15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54:04.814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70CC7033-BFAC-4050-9CD6-C8B357AA83EC}" emma:medium="tactile" emma:mode="ink">
          <msink:context xmlns:msink="http://schemas.microsoft.com/ink/2010/main" type="writingRegion" rotatedBoundingBox="25056,11819 28686,11471 28736,11993 25106,12341"/>
        </emma:interpretation>
      </emma:emma>
    </inkml:annotationXML>
    <inkml:traceGroup>
      <inkml:annotationXML>
        <emma:emma xmlns:emma="http://www.w3.org/2003/04/emma" version="1.0">
          <emma:interpretation id="{66DFE576-7EDA-46DF-8736-B7FA8A919080}" emma:medium="tactile" emma:mode="ink">
            <msink:context xmlns:msink="http://schemas.microsoft.com/ink/2010/main" type="paragraph" rotatedBoundingBox="25056,11819 28686,11471 28736,11993 25106,12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599A2E-8BA1-43DB-83AC-FA6F3279B0CE}" emma:medium="tactile" emma:mode="ink">
              <msink:context xmlns:msink="http://schemas.microsoft.com/ink/2010/main" type="line" rotatedBoundingBox="25056,11819 28686,11471 28736,11993 25106,12341"/>
            </emma:interpretation>
          </emma:emma>
        </inkml:annotationXML>
        <inkml:traceGroup>
          <inkml:annotationXML>
            <emma:emma xmlns:emma="http://www.w3.org/2003/04/emma" version="1.0">
              <emma:interpretation id="{7A2650BC-7152-43C3-964E-DC51227209D3}" emma:medium="tactile" emma:mode="ink">
                <msink:context xmlns:msink="http://schemas.microsoft.com/ink/2010/main" type="inkWord" rotatedBoundingBox="25063,11889 26767,11726 26811,12178 25106,12341"/>
              </emma:interpretation>
            </emma:emma>
          </inkml:annotationXML>
          <inkml:trace contextRef="#ctx0" brushRef="#br0">25064 11897 1147 0,'0'0'13'0,"0"0"8"0,0 0 9 15,0 0 5 1,0 0 7-16,0 0-42 0,72-14 3 15,-47 24-3-15,2 8 0 16,0 6-4-16,0 7 2 16,-2 4 2-16,-1 5-4 15,-5 2 6-15,-2-3-2 16,-2 0 0-16,-2-9 3 16,0-5-6-16,-2-7-11 15,-5-8 0-15,-3-7 11 16,-3-3 6-16,0 0 2 15,0-10 26-15,3-11-21 16,1-5 18-16,-1-2 8 16,2-4-10-16,-4-1-11 15,-1 0-13-15,0 0 7 0,0 0-9 16,0 5-5 0,0 5-3-16,-4 7-67 0,2 6-50 15,2 4-134 1,0 5-594-16</inkml:trace>
          <inkml:trace contextRef="#ctx0" brushRef="#br0" timeOffset="219.8937">25680 12052 1269 0,'0'0'43'0,"0"0"-27"16,0 0-16-16,0 0 33 16,124-33-1-16,-70 33-32 15,0 0-1-15,-1 0-113 16,-1 0-99-16,-8 0-400 16</inkml:trace>
          <inkml:trace contextRef="#ctx0" brushRef="#br0" timeOffset="651.1234">26249 11843 1127 0,'0'0'70'16,"0"0"-23"-16,0 0-39 16,0 0 42-16,0 0-46 15,0 0 4-15,-6 92 13 16,9-45-17-16,18-4 10 15,4 0-12-15,6-7 0 16,5-5-2-16,6-8 0 16,3-8-1-16,-3-9-26 15,0-6-18-15,-6 0 21 16,-4-20 8-16,-5-5 16 16,-6-7-4-16,-4-5 9 15,-7-4-5-15,-6-1 6 16,-2 1 7-16,-2 8 40 0,0 5-6 15,-5 7 2-15,-4 8-1 16,3 7-29-16,3 5 0 16,0 1-19-16,-1 5 0 15,1 20-9-15,1 7 9 16,2 8 0-16,0 2 2 16,12-1 3-16,5-3-9 15,2-4 4-15,2-6-6 16,1-2-41-16,3-8-38 15,1-8-39-15,-1-10-148 16</inkml:trace>
        </inkml:traceGroup>
        <inkml:traceGroup>
          <inkml:annotationXML>
            <emma:emma xmlns:emma="http://www.w3.org/2003/04/emma" version="1.0">
              <emma:interpretation id="{3A33D274-B0BA-442B-91BB-2C44BFEB6821}" emma:medium="tactile" emma:mode="ink">
                <msink:context xmlns:msink="http://schemas.microsoft.com/ink/2010/main" type="inkWord" rotatedBoundingBox="27105,11623 28686,11471 28731,11941 27150,12092"/>
              </emma:interpretation>
            </emma:emma>
          </inkml:annotationXML>
          <inkml:trace contextRef="#ctx0" brushRef="#br0" timeOffset="858.0951">27132 11896 1072 0,'0'0'3'0,"0"0"4"15,112-22-4-15,-67 18 19 16,-2 3-20-16,0 1-2 0,-8 0-43 16,-9 0-133-16,-14 0-212 15</inkml:trace>
          <inkml:trace contextRef="#ctx0" brushRef="#br0" timeOffset="1017.6648">27232 12047 862 0,'0'0'78'0,"0"0"-27"16,0 0 28-16,84 5-27 15,-38-5-52-15,9 0-10 16,5-6-223-16</inkml:trace>
          <inkml:trace contextRef="#ctx0" brushRef="#br0" timeOffset="1641.8067">28063 11831 1007 0,'0'0'69'0,"0"0"0"16,0 0-25-16,-81-51 22 15,46 51-5-15,0 0-48 16,4 11-11-16,8 10 1 16,9 4-3-16,11 2 0 15,3-1 0-15,10-1-3 16,17-5 2-16,4-8-51 16,1-4-22-16,-4-8-23 15,-6 0 16-15,-5-14 6 16,-4-8 50-16,-7-3 25 0,-4-5 7 15,-2 3 34-15,0-1 4 16,0 8-11-16,-8 5 19 16,2 6 8-16,-2 8-16 15,0 1-31-15,-3 0-12 16,-2 16-2-16,3 9 0 16,3 7-2-16,7 0 6 15,0 0-2-15,10-2 1 16,13-5-2-16,6-6 5 15,3-5-6-15,7-9 3 16,4-5 2-16,7 0-5 16,4-8-2-16,-1-14-19 15,-2-7-8-15,-8-6 25 16,-5-5-13-16,-13-4 13 16,-10-2 1-16,-10-5 1 15,-5 0 2-15,0 2 0 0,-13 5 0 16,-4 10 0-16,2 12 22 15,-2 7 4-15,5 12-6 16,-1 3-20-16,-4 19-3 16,4 14-1-16,4 10 2 15,8 5-3-15,1 1 8 16,10-2-3-16,9 0 0 16,2-8 2-16,0-1-5 15,-3-11 3-15,0-6-9 0,-2-7-23 16,-1-7-54-16,-3-7-31 15,-7 0-88 1</inkml:trace>
          <inkml:trace contextRef="#ctx0" brushRef="#br0" timeOffset="1822.1186">28282 11765 978 0,'0'0'44'15,"88"0"-35"-15,-35 0 3 16,0 0 94-16,-2 0-64 0,1 0-37 16,-1 0-5-16,-9 0-15 15,-14 0-139-15,-14-3-257 16</inkml:trace>
        </inkml:traceGroup>
      </inkml:traceGroup>
    </inkml:traceGroup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54:10.30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D20A1802-EA52-463F-AC39-738158305138}" emma:medium="tactile" emma:mode="ink">
          <msink:context xmlns:msink="http://schemas.microsoft.com/ink/2010/main" type="inkDrawing" rotatedBoundingBox="24670,13096 30364,12413 30621,14556 24927,15239" hotPoints="30352,12561 30566,14392 24944,15047 24731,13216" semanticType="enclosure" shapeName="Rectangle">
            <msink:sourceLink direction="with" ref="{5F655AEF-FC65-40B6-9F10-8AD222F9DB52}"/>
          </msink:context>
        </emma:interpretation>
      </emma:emma>
    </inkml:annotationXML>
    <inkml:trace contextRef="#ctx0" brushRef="#br0">24778 13341 1120 0,'0'0'34'0,"0"0"-26"16,0 0-7-16,0 0-2 15,0 0 3-15,71 88 21 16,-47-21 20-16,0 13-32 15,5 15 8-15,0 5-11 16,3 6-3-16,1-2-1 16,-1-7 3-1,4-6-7-15,-3-9 0 16,-2-17-58-16,-3-15-81 0,-3-20-134 16</inkml:trace>
    <inkml:trace contextRef="#ctx0" brushRef="#br0" timeOffset="1375.027">24770 13143 1140 0,'0'0'3'0,"87"-15"-3"15,-13 9-18-15,22 0 12 16,13-4 6-16,13-1 3 0,7-1-2 15,5 0-1-15,0-2 5 16,-4-3-2-16,-2-4-4 16,-4-2 1-16,3-1 0 15,1-1-3-15,5-1 4 16,-2 2-1-16,0 2 2 16,-2-1 2-16,2 0-5 15,7 2 1-15,8 2 0 16,9 2-3-16,5 1 5 15,8 3-2-15,4 3 1 0,8-1 3 16,4 4-5 0,4 3 1-16,5-1-4 0,0-3 1 15,-5 0 6-15,-8 1-2 16,-11 2-1-16,-14 5 4 16,-15 0-7-16,-14 0 3 15,-16 0 0-15,-15 0 17 16,-12 0 2-16,-12 0 11 15,-13-1 1-15,-13-10-9 16,-10 4 29-16,-13 0-14 16,-10 2-14-16,-3 3 17 15,-8 2-26-15,1 0 0 16,-1 0-14-16,-1 0-19 16,5 0 11-16,1 13-1 15,0 5 9-15,0 6-4 0,-2 5 4 16,-4 7 0-16,0 7-1 15,0 6 4-15,-3 10-10 16,-3 12 5 0,3 11 2-16,3 11 0 0,0 9 6 15,0 10-6-15,0 3 0 16,9 8 3-16,6 4-12 16,4-3 9-16,4-2 0 15,2-12 1-15,1-13 5 16,-3-13-6-16,-1-13 2 15,0-14 4-15,-1-14-11 16,-2-9 5-16,2-8 0 0,-3-8-2 16,-6-5 5-16,-8-6-3 15,-4-2 0-15,0-4-13 16,0 3 7-16,-13-3-5 16,-8 0 1-16,-6 1 9 15,-4-1-33-15,-7 3 10 16,-5 1 2-16,-11 1-13 15,-10 0 11-15,-10-3-30 16,-10 0-21-16,-9 1 16 16,-5-1-47-16,1 0-12 15,-1 2 6-15,-5-3 5 16,-5 0 16-16,-2-2 91 16,-3 0 31-16,-1 0 32 15,-1 0-24-15,-6 0 14 16,-4 1 75-16,1 6-83 0,6 4-33 15,4 3 11-15,-3 3 6 16,-5 4-13-16,-6-1-16 16,-13-1 5-16,-5 3 2 15,-8-4 44-15,-5 1-2 16,-4 1-25-16,-2-1 13 16,-3 2 11-16,3 0-32 15,4-3-3-15,9-6-13 16,5-1 2-16,10-3 1 15,7-2 7-15,11 0-1 0,6-3 9 16,1-3-16-16,10 0 1 16,5 0-3-16,11 0 5 15,9-4-3 1,6-1 2-16,5 1-3 16,5 0 21-16,9 1-22 0,3-2 9 15,10 1-9-15,6-1 4 16,8 1-2-16,2 0 0 15,3 3 18-15,-3-2-4 16,-2-1-14-16,-1 2 0 16,4 0-2-16,4-2 4 15,5 2-4-15,5-2 0 16,4-4 0-16,4-1 0 0,0-2-9 16,4-5-115-16,10-5-76 15,0-4-244-15</inkml:trace>
    <inkml:trace contextRef="#ctx0" brushRef="#br0" timeOffset="2136.532">24758 13323 775 0,'0'0'45'0,"0"0"-34"15,0 0 11-15,0 0 28 16,0 0 63-16,0 0-41 16,-40-45-7-16,40 45-31 15,0 0-34-15,0 17-1 16,0 11-3-16,0 15 8 15,0 9-5-15,7 10 1 0,6 10 0 32,6 11 0-32,5 8 3 0,7 5-2 15,5 5-1-15,3-3 2 0,0-4-3 16,-1-1 1-16,-7-5 0 16,-8-7-2-1,-7-11 4-15,-5-5-2 0,-7-12 0 16,2-6 4-16,-4-7-7 15,1-8 6-15,0-4 5 16,1-4 30-16,2-2-10 16,3-3 5-16,1 0 5 15,0-4-30-15,0 1 7 16,-1-4-15-16,1-1-7 16,-1-2-1-16,3-2-59 15,-3-3-17-15,-1-2-42 0,-7-2-104 16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54:07.656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Group>
    <inkml:annotationXML>
      <emma:emma xmlns:emma="http://www.w3.org/2003/04/emma" version="1.0">
        <emma:interpretation id="{5F655AEF-FC65-40B6-9F10-8AD222F9DB52}" emma:medium="tactile" emma:mode="ink">
          <msink:context xmlns:msink="http://schemas.microsoft.com/ink/2010/main" type="writingRegion" rotatedBoundingBox="25494,13426 29721,13186 29747,13640 25520,13880">
            <msink:destinationLink direction="with" ref="{D20A1802-EA52-463F-AC39-738158305138}"/>
          </msink:context>
        </emma:interpretation>
      </emma:emma>
    </inkml:annotationXML>
    <inkml:traceGroup>
      <inkml:annotationXML>
        <emma:emma xmlns:emma="http://www.w3.org/2003/04/emma" version="1.0">
          <emma:interpretation id="{A83F496F-6B3D-439C-985E-A256556CFAAD}" emma:medium="tactile" emma:mode="ink">
            <msink:context xmlns:msink="http://schemas.microsoft.com/ink/2010/main" type="paragraph" rotatedBoundingBox="25494,13426 29721,13186 29747,13640 25520,138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A86D9B-35F1-4DAA-9B60-7B1990C78B51}" emma:medium="tactile" emma:mode="ink">
              <msink:context xmlns:msink="http://schemas.microsoft.com/ink/2010/main" type="line" rotatedBoundingBox="25494,13426 29721,13186 29747,13640 25520,13880"/>
            </emma:interpretation>
          </emma:emma>
        </inkml:annotationXML>
        <inkml:traceGroup>
          <inkml:annotationXML>
            <emma:emma xmlns:emma="http://www.w3.org/2003/04/emma" version="1.0">
              <emma:interpretation id="{1703D26E-7142-4784-8FB9-04EC1FDF669D}" emma:medium="tactile" emma:mode="ink">
                <msink:context xmlns:msink="http://schemas.microsoft.com/ink/2010/main" type="inkWord" rotatedBoundingBox="25499,13510 26048,13479 26069,13849 25520,13880"/>
              </emma:interpretation>
            </emma:emma>
          </inkml:annotationXML>
          <inkml:trace contextRef="#ctx0" brushRef="#br0">25503 13572 264 0,'0'0'966'0,"0"0"-867"16,0 0-57-16,0 0-16 16,0 0 55-16,0 0-27 15,67-47-52-15,-45 56-1 16,8 10-1-16,6 10 0 15,0 4-4-15,2 7 8 16,-3 5-4-16,-4-1 0 16,-4-3-24-16,-6-10-12 15,-3-7-8-15,-5-10 7 16,-4-9 30-16,-6-5 0 16,2 0 7-16,-1-7 18 0,2-18-15 15,2-6 26 1,0-7 6-16,0-4-6 0,-3 0 0 15,-1 2-21-15,-4 3 11 16,0 8-19-16,0 2 4 16,2 7-5-16,2 3 1 15,9 4-71-15,7 6-72 16,11 5-120-16,11 2-183 16</inkml:trace>
        </inkml:traceGroup>
        <inkml:traceGroup>
          <inkml:annotationXML>
            <emma:emma xmlns:emma="http://www.w3.org/2003/04/emma" version="1.0">
              <emma:interpretation id="{F24B7B8B-C598-4DAF-B6CC-3FD90506D75F}" emma:medium="tactile" emma:mode="ink">
                <msink:context xmlns:msink="http://schemas.microsoft.com/ink/2010/main" type="inkWord" rotatedBoundingBox="26518,13368 29721,13186 29745,13609 26542,13791"/>
              </emma:interpretation>
            </emma:emma>
          </inkml:annotationXML>
          <inkml:trace contextRef="#ctx0" brushRef="#br0" timeOffset="209.4417">26526 13505 1386 0,'0'0'48'0,"0"0"-18"16,0 0-30-16,0 0 0 15,137-22-2-15,-74 22 2 16,-2 15-43-16,-7 1-106 16,-17-3-205-16</inkml:trace>
          <inkml:trace contextRef="#ctx0" brushRef="#br0" timeOffset="365.0327">26610 13734 1040 0,'0'0'125'16,"0"0"-118"-16,110 0-4 16,-50 0 3-16,8 0-6 15,7-4-23-15,4-7-287 16</inkml:trace>
          <inkml:trace contextRef="#ctx0" brushRef="#br0" timeOffset="800.6752">27306 13402 1169 0,'0'0'101'0,"0"0"-76"0,0 0 55 16,0 0-32-16,0 0-26 15,0 0-18-15,-10 60-4 16,26-20 9-16,4-1-9 15,7 0 0-15,4-5-4 16,1-7 4-16,-1-7-24 16,-1-10-2-16,-5-9-16 15,-1-1 19-15,-3-10-1 16,-5-12 8-16,0-7 16 16,-2-4-4-16,-2-4 4 15,-5 0 0-15,-4-1 5 16,-3 5 2-16,0 5 15 0,-6 10 13 15,-2 7 13-15,2 7-22 16,3 4 8-16,1 0-23 16,1 6-11-16,1 17-4 15,0 9-1-15,0 7 5 16,16 0 6-16,2-3-3 16,4-3-3-16,2-5 0 15,-1-6-49-15,-1-7-23 0,0-9-81 16,-2-6-190-1</inkml:trace>
          <inkml:trace contextRef="#ctx0" brushRef="#br0" timeOffset="1011.2594">28035 13541 974 0,'0'0'232'15,"0"0"-214"-15,91-7-13 16,-45 4 34-16,2-1 10 16,5-2-35-16,-1 0-14 15,-5-1-9-15,-10-4-91 16,-11-3-121-16,-16-1-347 0</inkml:trace>
          <inkml:trace contextRef="#ctx0" brushRef="#br0" timeOffset="1193.8725">28196 13369 873 0,'0'0'165'0,"0"0"-162"16,0 0 32-16,0 0 67 16,15 95-29-16,1-66-8 15,1 2-53-15,5 0-10 16,2-2-2-16,0 1-14 0,6-5-98 15,3-6-100 1,2-5-425-16</inkml:trace>
          <inkml:trace contextRef="#ctx0" brushRef="#br0" timeOffset="1832.5233">28891 13443 1051 0,'0'0'89'0,"0"0"-73"16,0 0 18-16,-100-22 53 15,73 26-48-15,3 17-13 16,8 5-18-16,6 6-5 16,7-1 1-16,3-2-3 15,6-4-1-15,14-6-2 16,6-9-64-16,-1-4-13 15,3-6-27-15,-3 0 10 0,-2-16-7 16,-5-8 63-16,-6-1 40 16,-7-5 8-16,-5 1-1 15,0 1 76-15,0 6-15 16,0 7 15-16,-2 7 8 16,-2 4-47-16,1 4-3 15,-2 0-40-15,4 17 6 16,1 12-7-16,0 4 8 15,4 0-3-15,18-2 3 16,5-4-5-16,6-6 1 16,3-10 4-16,3-5-7 15,5-6 5-15,6 0-2 0,3-7-4 16,5-12 9-16,-1-8-8 16,-4-4 5-1,-6-8-1-15,-6-3-2 0,-10-2 3 16,-12-2-6-16,-16 3 0 15,-3 0 1-15,-21 8 1 16,-13 8-2-16,0 11 0 16,1 12-7-16,3 4 6 15,3 13-12-15,7 18 10 16,7 10-3-16,12 7 8 16,1 7-2-16,9-1 0 15,13-4 6-15,0-9-6 0,4-6 0 16,-4-9 0-16,2-12-3 15,0-5-13-15,-6-9-38 16,-5 0-111 0,-11-14-258-16</inkml:trace>
          <inkml:trace contextRef="#ctx0" brushRef="#br0" timeOffset="2011.815">29257 13394 891 0,'0'0'316'0,"114"3"-289"16,-48 1-20-16,-2-3 47 0,-3 0-16 15,-3 1-29-15,-8 0-9 16,-9 0-44-16,-19 0-112 16,-21-2-203-16</inkml:trace>
        </inkml:traceGroup>
      </inkml:traceGroup>
    </inkml:traceGroup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48:15.783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Group>
    <inkml:annotationXML>
      <emma:emma xmlns:emma="http://www.w3.org/2003/04/emma" version="1.0">
        <emma:interpretation id="{DB01AA34-3393-40D3-8A57-4C6025DB8C53}" emma:medium="tactile" emma:mode="ink">
          <msink:context xmlns:msink="http://schemas.microsoft.com/ink/2010/main" type="inkDrawing" rotatedBoundingBox="954,16021 7278,15840 7324,17439 1000,17619" hotPoints="7213,15939 7269,17293 1223,17544 1167,16189" semanticType="enclosure" shapeName="Rectangle">
            <msink:sourceLink direction="with" ref="{3215D815-C32E-42B6-9832-6AF01A5DACC8}"/>
          </msink:context>
        </emma:interpretation>
      </emma:emma>
    </inkml:annotationXML>
    <inkml:trace contextRef="#ctx0" brushRef="#br0">1171 16015 1080 0,'0'0'107'15,"0"0"-92"-15,0 0-15 16,0 0-3-16,0 0-1 16,0 0 3-16,-11 103 1 0,11-19 6 15,11 11 1 1,1 9-5-16,1 0 6 0,-1 2-3 15,-3 0 1-15,-5-5 2 16,-4-4-8-16,0-8 1 16,0-12-1-16,0-10-1 15,-7-17-18-15,0-14-33 16,-1-16-44-16,2-15-93 16,-4-5-149-16</inkml:trace>
    <inkml:trace contextRef="#ctx0" brushRef="#br0" timeOffset="1016.3583">959 16170 701 0,'0'0'56'0,"0"0"-56"0,0 0-2 15,0 0 2-15,106 0 17 16,-69 0-8-16,5 0 3 16,13 0-8-1,3 0 0-15,8 0 8 0,9 0-6 16,-1 0 2-16,4-2-8 16,-4-2 1-16,-2 1-4 15,4 0 3-15,5 0-27 16,-1 0-37-16,-2-3-22 15,-2 0 31-15,-6-1 24 16,2 1 28-16,2 1 3 16,2-1 1-16,2 2 0 15,-2-2 10-15,3 1-11 16,7-3 0-16,-2 0 3 16,1 2-1-16,-3 0 23 0,2 1-4 15,1-1 1-15,1 0 4 16,-2-1-9-16,-2 4 29 15,3 0-4 1,3 3-14-16,3 0-11 0,3 0-13 16,0 0 4-16,0 0 4 15,-3 0-3-15,-3 3 5 16,-8-2-8-16,-6-1-5 16,-1 0 8-16,4 0-5 15,-2 0 0-15,4 0-4 16,-1-1 0-16,2-2 0 15,2 2 0-15,2 1 4 16,-1 0 0-16,-2 0-3 16,-5 0 5-16,0-4 9 0,-3 2-7 15,-1 0 11-15,2-1-6 16,6 1-12-16,3 0 8 16,11-1-8-16,-3 3 0 15,0 0-1-15,-8 0-3 16,-8 2 3-16,-6 3 0 15,-5 4 1-15,-6-3 0 16,-3 0-1-16,-1-2 0 16,-2-2 0-16,1-1 0 15,2-1-40-15,-2 0-31 16,1 0-11-16,-6 0 6 0,-1 0-52 16,-5 0-69-1,-6 0-79-15</inkml:trace>
    <inkml:trace contextRef="#ctx0" brushRef="#br0" timeOffset="1668.2212">6521 16058 678 0,'0'0'34'15,"81"4"-32"-15,-35-1 16 16,-3-3 35-16,-3 0-13 16,2 0-28-16,-2 0-11 0,6 0-2 15,-2 0-6-15,-4 0-11 16,2 0 17-16,-8-6-14 15,-4-4 15-15,-3-3-3 16,-6-1 5-16,-2-2-2 16,-7 5 0-16,-3 2 0 15,-6 3 23-15,0 5-3 16,0-1 17-16,-3 2 34 16,0 0-38-16,0 0-33 15,0 0-4-15,3 15 4 0,5 11 5 16,2 11 43-1,2 7 21-15,-3 5 3 16,7 4-20-16,-2 6 11 16,2 10-18-16,1 3-25 15,-1 6-4-15,-7 1-9 0,-3 0 1 16,-6 0-3-16,0-3-3 16,0-1-3-16,-3-6 1 15,-8-3 0-15,-1-6-3 16,-1-4-31-16,1-12-123 15,0-11-169-15</inkml:trace>
    <inkml:trace contextRef="#ctx0" brushRef="#br0" timeOffset="4134.2522">1207 17068 622 0,'0'0'217'16,"0"0"-194"-16,0 0 7 0,0 0 86 15,0 0-28-15,0 0-34 16,-14-14-31-16,14 14-23 15,0 0 0-15,-3 10-16 16,0 12 13-16,-4 9 3 16,4 7 0-1,-3 5 2-15,1 1-2 0,5 1-1 16,0-1 0-16,0-1 0 16,6 0 1-16,9-2 3 15,-6-4-3-15,-1-3 0 16,-5-9 0-16,0-4 1 0,-3-4-3 15,0-5 2 1,0-5 0-16,0-5 5 16,0-2-4-16,0 0 3 0,0 0 6 15,0 0-9-15,0 0 12 16,0 0-6-16,4 0-7 16,8 0 0-16,6 0-2 15,6-4 2-15,9 0 0 16,1 0-4-16,9 1 3 15,5-2-4-15,4 1 5 16,6 0-4-16,0 0 2 16,5 2 2-16,6-4-6 0,10-2-27 15,0 2 25 1,6-2-3-16,-2-1 5 0,-8 1 4 16,1-2-3-1,-1 0 5-15,1 2 5 16,-3-2-2-16,3 3-2 0,0 1 0 15,5 2 1-15,5-2 9 16,2 2-8 0,3 0 1-16,3 1-4 0,3 0 1 15,2 0-2-15,2-1 1 16,-1 1-3-16,-1-1 3 16,2 1 0-16,5 1 2 15,0-1-2-15,3-1-6 16,-3 0 5-16,-5-2-17 0,-7-3-11 15,-7 1 22 1,-5 0 2-16,-6-3 5 0,-8 1-1 16,-3 2 1-16,-3 0-3 15,-2 2 3-15,1 0 0 16,-3 2-1-16,2 1 1 16,-2-2 0-16,8 3 0 15,-2 0 0-15,8 2-3 16,-2 0 3-16,-2 0 0 15,-4 0 3-15,-8 0 0 16,-4 0-3-16,2 0 0 16,-2 0 0-16,-1 0 4 15,1 0-2-15,-3 0-1 16,-4 0 2-16,-2 0 0 16,2 0-1-16,-3 0-1 0,2 0 1 15,-3 0-1-15,-1-2-1 16,0 2 0-16,-3 0-1 15,-1 0 2-15,3 0-1 16,-1 0 0-16,0 0 1 16,-2 0-1-1,-2 0 1-15,-1 0-1 0,-3 0 2 16,3 0 1-16,-3 0 0 16,-2 0-3-16,0 0-3 15,-1 0 2-15,1 0 1 0,1 0 3 16,-2 0-2-1,1 0-1-15,2 0 0 16,0 0-1-16,4 0 2 16,3 0-1-16,-2 0 0 0,-4 0 1 15,3 0-6-15,-5 0 7 16,-3 0-3-16,-4-1 1 16,-5-2 0-16,1-1 1 15,-3-1-1-15,-1 2 0 16,2 0-1-16,3 2 1 15,1 1-4-15,4 0 3 16,1 0 1-16,2-1 6 16,-9 1-6-16,0-2 34 0,-8 0 7 15,-4 1-12-15,-2 0 16 16,1-2-19 0,-2 0-16-16,6-1-2 15,2 3-6-15,2 0 6 0,2-1-3 16,0 2-2-1,-3 0 24-15,-6 0 1 16,-1 0 2-16,-2 0 8 16,-3-2-12-16,0 2-7 0,0 0-4 15,0 0-15-15,0 0 3 16,0-1-3-16,0 1-70 16,-7-6-106-16,-12-3-198 15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7:54:24.90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1651 3557 1118 0,'0'0'52'16,"0"0"-28"0,0 0-12-16,0 0 67 15,0 0-29-15,0 0-32 0,0-7-18 16,0 23-13-16,0 7 11 15,0 9-1-15,0 4 3 16,0 3 4-16,0-1-3 16,0-5-1-16,0-2 0 0,0-6-3 15,3 0-17-15,5-8-63 16,1-4-79-16,4-9-97 16</inkml:trace>
  <inkml:trace contextRef="#ctx0" brushRef="#br0" timeOffset="262.577">1856 3570 905 0,'0'0'215'0,"0"0"-186"15,0 0-28-15,0 0 21 16,0 0-1-1,0 0-11-15,0 0-15 16,53 51 6-16,-42-16-1 0,-1 0 0 16,-7-1 4-16,-3-2-8 15,0-9 4-15,0-3-7 16,0-4-38-16,0-11-85 16,0-5-146-16</inkml:trace>
  <inkml:trace contextRef="#ctx0" brushRef="#br0" timeOffset="428.9041">1817 3416 1116 0,'0'0'14'15,"0"0"-14"-15,0 0-30 16,0 0-53-16,0 0-194 15</inkml:trace>
  <inkml:trace contextRef="#ctx0" brushRef="#br0" timeOffset="558.9764">1611 3436 1008 0,'0'0'18'0,"0"0"-18"16,0 0-57-16,0 0-131 15,0 0-448-15</inkml:trace>
  <inkml:trace contextRef="#ctx0" brushRef="#br0" timeOffset="729.2906">1456 3370 757 0,'0'0'31'16,"-61"71"-14"-16,31-13 30 15,12 14 54-15,9 11-29 16,9 11-33-16,7-1-10 16,23-8-19-16,18-19-10 0,16-23-96 15,12-25-468-15</inkml:trace>
  <inkml:trace contextRef="#ctx0" brushRef="#br0" timeOffset="967.3193">1994 3382 1071 0,'0'0'25'16,"0"0"-22"-16,87 111 38 15,-38-52 46-15,2 10-20 16,-6 8-42-16,-11 5-2 0,-19-3-14 15,-15-3-9 1,-21-10 9-16,-27-12-7 0,-20-11-2 16,-19-7-52-16,-28-16-184 15</inkml:trace>
  <inkml:trace contextRef="#ctx0" brushRef="#br0" timeOffset="2869.078">3703 3563 1150 0,'0'0'118'0,"0"0"-94"16,4-82 15-16,-22 61 38 16,-9 2-17-1,-7 7-20-15,-9 6-32 0,-8 6-6 16,-10 0-2-16,-2 18 2 16,8 5-2-16,13 2 0 15,15 3-11-15,11 1 9 16,13 1-6-16,3-1 1 15,19 1 3-15,17-3-16 16,11-1 19-16,6-5-4 16,4-7-11-16,-2 1 12 15,-4-1-7-15,-5 3-6 16,-9 0 2-16,-13 3-20 0,-15 0 20 16,-9 2-4-1,-12 0 17-15,-25 0 1 0,-17-2 2 16,-10-6 1-16,-2-6 6 15,2-5-4 1,10-3 24-16,13 0-8 0,11 0-18 16,12-5 4-16,18-7-6 15,0-2-65-15,27-3-162 16,16-3-399-16</inkml:trace>
  <inkml:trace contextRef="#ctx0" brushRef="#br0" timeOffset="3095.7359">4043 3666 1123 0,'0'0'167'16,"0"0"-146"-16,0 0-17 15,0 0-4-15,0 0 22 16,122 8-18-16,-68-4-4 16,-2 0-1-16,-4-4-140 15,-2 0-186-15</inkml:trace>
  <inkml:trace contextRef="#ctx0" brushRef="#br0" timeOffset="3397.6367">4705 3438 1031 0,'0'0'154'15,"0"0"-123"-15,0 0-23 16,0 0-8-16,0 0 13 15,0 0-9-15,14 61-2 0,-1-18 14 16,-1 6-14 0,-6 1 6-16,0-1-8 0,-6-4 2 15,0-6-2 1,0-3 0-16,0-8-7 0,0-9-31 16,0-6-93-16,-1-8-80 15,-4-5-314-15</inkml:trace>
  <inkml:trace contextRef="#ctx0" brushRef="#br0" timeOffset="3665.6845">4352 3460 1105 0,'0'0'58'0,"0"0"-58"16,82-8 2-16,-17 7 67 15,11 1-15-15,2 0-39 16,2-1 2-16,-11-1-16 16,-12 0 1-16,-17-3-2 15,-16 3-1-15,-15-3-55 16,-9 1-108-16,-3-2-205 15</inkml:trace>
  <inkml:trace contextRef="#ctx0" brushRef="#br0" timeOffset="4601.6827">6336 3395 1238 0,'0'0'89'0,"0"0"-89"16,0 0-8-1,0 0-1-15,0 0 9 0,9 96 28 16,0-39-19-16,1 9-6 15,-4 0 1-15,-1-7-4 16,-1-10-3-16,4-14-55 16,2-7-44-16,-4-14-83 15,-3-13-235-15</inkml:trace>
  <inkml:trace contextRef="#ctx0" brushRef="#br0" timeOffset="4920.7085">6290 3419 1174 0,'0'0'26'16,"19"-84"-13"-16,9 58-1 0,10 9 21 16,9 9 40-16,10 8-49 15,6 0-23-15,8 17 2 16,-5 10-1-16,-11 9-2 16,-13 2 0-16,-20 1-12 15,-22 1-57-15,-3-4-18 0,-34-3-2 16,-9-7 50-1,-11-6 27-15,-4-5 12 0,4-3 3 16,8 0 7-16,12-2 71 16,20-1-30-16,10 3-25 15,7 2-7 1,0 6-9-16,24 1 44 0,16 4-13 16,15 0-35-16,8 0 0 15,2-4-6-15,1-6-23 16,-3-5-114-16,-8-10-190 15</inkml:trace>
  <inkml:trace contextRef="#ctx0" brushRef="#br0" timeOffset="5446.7405">6870 3735 1095 0,'0'0'60'15,"0"0"-60"-15,0 0 0 0,0 0 27 16,116-1 23-16,-53 1-42 15,3 0-8-15,-7 0 0 16,-8-11-1-16,-15-5-21 16,-15-9 10-1,-11-6 7-15,-10-4 10 0,-10 3-4 16,-14 5 20-16,-9 6 6 16,-7 8 23-16,4 9-16 15,0 4-26-15,2 7 5 16,4 24-13-16,5 11 7 15,11 10 4-15,14 2-9 16,5 0 5-16,29-9-7 16,14-8 1-16,13-11 8 15,6-11-9-15,2-11 0 0,-2-4-14 16,-9-8-32-16,-10-17 20 16,-13-11 15-16,-13-8 11 15,-12-9 17-15,-10-11 22 16,0-1-1-16,-15 3 9 15,-6 9-15-15,2 16 24 16,1 14-12-16,10 11-18 16,4 12 6-16,2 0-30 15,2 12-2-15,0 18-8 16,0 19 3-16,2 13 3 16,13 7 2-16,7 0-5 0,2-7 1 15,4-10-55 1,2-12-44-16,3-10-20 15,1-11-27-15,2-10-81 16,3-9-94-16</inkml:trace>
  <inkml:trace contextRef="#ctx0" brushRef="#br0" timeOffset="5985.6447">7908 3688 767 0,'0'0'172'16,"6"-103"-56"-16,-6 64-9 15,-1 14-19-15,-14 11 11 16,-3 12-36-16,-4 2-62 15,-7 10-1-15,0 17-8 0,-1 13 0 16,7 5 8 0,8 4-3-16,9-4 3 0,6-9 0 15,2-5 2-15,17-10-4 16,8-10 3 0,7-8-1-16,-1-3 0 15,4-7-15-15,-8-18 3 0,-8-6 8 16,-8-6 4-16,-10-6 6 15,-3-1-3-15,0 2 19 16,-16 7 14-16,-1 12-4 16,4 12 7-16,4 11 5 15,3 0-44-15,6 25-7 16,0 14 0-16,11 11 7 0,18-1 6 16,11-5-3-16,5-10-1 15,6-10-2-15,7-10 4 16,6-7 5-16,5-7-9 15,-3 0 2-15,-8-20 1 16,-15-9 0-16,-10-10 1 16,-12-8-1-16,-14-8-1 15,-7 0 2-15,0 2 0 16,-12 10-4-16,-5 9 2 16,-2 12 0-16,3 11-2 15,7 7 0-15,2 4-8 16,2 14 1-16,1 17-12 0,4 16 19 15,0 8-3 1,9 8 2-16,6-2 0 16,1-4-2-16,-4-11-66 15,0-8-38-15,-2-8-32 0,-5-12-147 16</inkml:trace>
  <inkml:trace contextRef="#ctx0" brushRef="#br0" timeOffset="6316.5809">8275 3652 1134 0,'0'0'150'0,"0"0"-150"16,90-1-17 0,-44 1 15-16,3 8 2 15,2-1-52-15,1-2-86 0,-6-3-90 16,-10-2-90-16,-16 0-127 15,-7-11 445 1,-13-5 141-16,0 1 237 0,0 1-175 16,-10 6-16-16,7 6-41 15,0 2-45-15,3 0-34 16,0 2-46-16,0 12-21 16,0 8-10-16,10 6 10 15,5 3 10-15,1-3-7 16,-2-1 1-16,1-4-4 15,-6-9-77-15,-8-6-137 0,-1-8-498 16</inkml:trace>
  <inkml:trace contextRef="#ctx0" brushRef="#br0" timeOffset="6484.3615">8644 3354 1147 0,'0'0'0'0,"0"0"-350"15,97 53-124-15</inkml:trace>
  <inkml:trace contextRef="#ctx0" brushRef="#br0" timeOffset="6768.6011">9063 3513 1075 0,'0'0'74'15,"0"0"-71"-15,0 0 11 16,0 0 11-16,-84 8-22 16,65 27 7-1,3 5-4-15,11 5 14 0,5-8 4 16,0-5-1-16,17-11 10 15,8-9-11-15,5-7 2 16,1-5 25-16,-5-5-1 16,-2-17 5-16,-11-7-1 15,-9-7-42-15,-4-6-9 0,-4 1-1 16,-20 3-59-16,-3 8-49 16,0 9-75-16,4 10-157 15</inkml:trace>
  <inkml:trace contextRef="#ctx0" brushRef="#br0" timeOffset="7150.4304">9063 3513 1014 0,'112'96'93'16,"-109"-92"-83"-16,2 4-10 16,1 7 36-16,2 1 8 0,0 0-26 15,-1-2-13-15,-2-6-3 16,1-4-2-1,-2-4 0-15,-2 0 11 16,1-2-3-16,-2-13 18 0,4-8-22 16,2-5 0-16,1 1-2 15,3 1-2-15,2-1 0 16,3 7 10-16,2 1-1 16,6 1 25-16,4 6-3 15,5 5-14-15,-2 5-1 16,-4 2-9-16,-5 0-4 15,-7 8-6-15,-7 5 3 0,2 8 0 16,-4 7-1-16,-3 4 4 16,-1 5-2-16,-2-2-1 15,1-3 1 1,2-4 2-16,2-7 0 0,3-3-2 16,0-6-1-16,9-5-78 15,3-7-200-15</inkml:trace>
  <inkml:trace contextRef="#ctx0" brushRef="#br0" timeOffset="7292.1602">9842 3529 880 0,'0'0'384'0,"0"0"-354"0,0 0-28 16,0 0 0-16,0 0-2 15,0 0 0-15,-10 19-108 16,10-7-227-16</inkml:trace>
  <inkml:trace contextRef="#ctx0" brushRef="#br0" timeOffset="7416.6586">9887 3723 1112 0,'0'0'232'0,"0"0"-206"16,0 0-15-16,0 0 127 15,0 0-87-15,103-2-51 16,-76-8-36-16,-8-6-237 15</inkml:trace>
  <inkml:trace contextRef="#ctx0" brushRef="#br1" timeOffset="12759.0515">3480 5885 1149 0,'0'0'12'0,"-13"-71"-9"16,-14 38 15-16,-9 2 65 15,-4 9 0-15,-5 5-31 16,-10 11-41-16,-3 6-7 15,-2 2-4-15,2 23 0 16,16 9 0-16,11 6-2 16,10 2 2-16,18 0 0 15,3-5-7-15,11-8 7 16,24-7-7-16,10-6 4 16,7-10 2-16,3-6-31 15,-4-3 10-15,-5-20 4 16,-10-9-22-16,-9-10 8 0,-12-10 1 15,-2-4 28-15,-10-4 0 16,-3 1 6-16,0-3 8 16,0 4 20-16,-10 5-2 15,-2 6 32-15,-2 8-16 16,4 11-8-16,1 11 8 16,6 8-19-16,0 8 10 15,3 1-22-15,0 0-14 16,0 8-7-16,3 21-25 15,9 13 30-15,4 12-3 16,-2 7 8-16,4-1-3 16,-6 4 0-16,-2-1-4 15,-1 0 1-15,-1-2-34 0,-4-4-43 16,-1-6-14-16,-3-10-85 16,2-13-122-1</inkml:trace>
  <inkml:trace contextRef="#ctx0" brushRef="#br1" timeOffset="13241.4049">3689 5651 1235 0,'0'0'49'0,"0"0"-49"15,0 0 4-15,85-17 4 0,-51 39 3 16,-1 8-11-16,-3 10-2 16,-12 6 2-16,-12 3 0 15,-6-2 1-15,-7-4-2 16,-20-9-6-16,4-11-2 16,1-7-8-16,7-9-9 15,9-7 14-15,5 0 12 16,1-7 0-16,1-20 0 15,20-5-37-15,6-9 21 0,1-2 12 16,-4-4 3 0,-3 0 1-16,-3 3 0 0,-9 5 18 15,-5 5 41-15,-2 11-14 16,-2 7 15-16,0 9-12 16,0 5-23-16,0 2-17 15,0 7-8-15,0 18-26 16,6 12 21-16,4 11 3 15,8 7 2-15,0 5 0 16,3-2 0-16,-5-5-2 16,-5-5 2-16,2-8-9 15,-7-4-72-15,-6-7-72 16,-1-10-151-16</inkml:trace>
  <inkml:trace contextRef="#ctx0" brushRef="#br1" timeOffset="13483.4567">3134 6250 1038 0,'0'0'111'0,"0"0"-99"16,0 0-6-16,0 0 32 15,108 17 77-15,-4-12-59 16,27-5-48-16,17 0-3 0,7 0-5 15,-10 0 0 1,-21-3-2-16,-26-2 2 16,-29 0-18-16,-32 5-87 15,-29 0-125-15,-14 0-168 0</inkml:trace>
  <inkml:trace contextRef="#ctx0" brushRef="#br1" timeOffset="14032.4254">3576 6786 1089 0,'0'0'96'0,"0"0"-82"15,-97-44-11-15,61 43 46 16,3 1 39-16,3 6-53 16,0 16-22-16,5 6-2 15,6 3-10-15,7 4 3 16,7-1-4-16,5-3 0 15,0-8-1-15,17-7 1 0,5-8-9 16,5-8-4 0,1-3-10-16,2-22 1 15,0-11-16-15,0-6 14 0,-9-5 20 16,-2-6 6-16,-11-1-2 16,-4 2 11-16,-4 6 7 15,0 7 35-15,0 14 1 16,0 10-8-1,0 6 22-15,0 9-20 0,0 0-25 16,0 0-23-16,4 18-11 16,1 13 7-16,4 14 0 15,7 8 4-15,1 0 2 16,2 2-2-16,2-3-4 16,0-4-76-16,4-8-73 15,-1-11-67-15,-1-15-219 0</inkml:trace>
  <inkml:trace contextRef="#ctx0" brushRef="#br1" timeOffset="14292.5118">3882 6588 837 0,'0'0'346'15,"0"0"-298"-15,0 0-45 16,0 0-3-16,0 0 5 15,0 0-3-15,17 76 15 16,-14-29-17-16,2-2 1 16,-2 1-1-16,0-5 0 15,3-4 2-15,4-6 0 0,-1-6 0 16,5-8 1-16,4-9-2 16,7-8-2-16,5 0-9 15,7-4-92-15,-1-18-144 16,0-2-305-16</inkml:trace>
  <inkml:trace contextRef="#ctx0" brushRef="#br1" timeOffset="14460.2212">3728 6800 1028 0,'0'0'41'0,"0"0"-35"15,0 0-5-15,119 6 7 0,-50-6-8 16,8-4-5-16,-6-14-212 16</inkml:trace>
  <inkml:trace contextRef="#ctx0" brushRef="#br1" timeOffset="14777.0808">4920 6153 1239 0,'0'0'44'16,"0"0"-39"-16,111 0-5 15,-58 0 0-15,4 0-3 16,-1 0 2-16,-6 0-94 0,-13 0-108 16,-22 6-291-1</inkml:trace>
  <inkml:trace contextRef="#ctx0" brushRef="#br1" timeOffset="14928.6397">4866 6403 1069 0,'0'0'33'0,"81"10"-31"16,-29-9 50-16,8 1 24 15,3-2-53-15,1 0-23 16,-3 0-15-16,-12 0-142 15,-13-7-142-15</inkml:trace>
  <inkml:trace contextRef="#ctx0" brushRef="#br1" timeOffset="17113.6964">5937 5898 1172 0,'0'0'109'16,"0"0"-79"-16,0 0 27 15,0 0 31-15,0 0-42 16,0 0-43-16,5-14-3 0,-5 45-12 16,0 13 12-16,0 4 0 15,0 1 3-15,12-1-3 16,4-5 1-16,8-4-3 16,7-7-4-16,5-9-21 15,6-9-8-15,3-10-3 16,-2-4-1-16,-1-9-14 15,-9-19 6-15,-5-8 24 16,-10-7 20-16,-12-3 3 16,-6-4 4-16,0 3 5 15,-9 1 36-15,-9 9-4 16,0 10 4-16,5 9 20 16,4 10-27-16,6 7-18 15,3 1-20-15,0 15-8 0,0 16 2 16,15 9 5-16,10 3 2 15,2 3 0-15,4-2-1 16,1-4-2-16,-1-1-25 16,3-3-55-16,2-9-33 15,0-13-109 1,-9-11-447-16</inkml:trace>
  <inkml:trace contextRef="#ctx0" brushRef="#br1" timeOffset="17310.7603">6670 6004 903 0,'0'0'152'0,"95"-8"-131"16,-29 8-14-16,4 0 95 16,6 0-29-16,-7 0-57 15,-2 0-15-15,-10 0-1 16,-15 0-48-16,-17-2-125 15,-14-8-187-15</inkml:trace>
  <inkml:trace contextRef="#ctx0" brushRef="#br1" timeOffset="17526.1886">6889 5825 1004 0,'0'0'124'15,"0"0"-124"-15,0 0 0 16,0 0 16-16,9 97 45 16,5-58-19-16,5 4-30 15,0 0-1-15,1 0-9 16,2-1 3-16,4-3-5 16,2-7-34-16,8-5-103 15,4-10-112-15</inkml:trace>
  <inkml:trace contextRef="#ctx0" brushRef="#br1" timeOffset="18158.7757">7709 5929 970 0,'0'0'135'0,"0"0"-71"15,-50-76-48-15,16 65 47 16,-5 10 3-16,0 1-25 15,2 13-24-15,6 15-14 16,4 7-5-16,9 2 2 16,9 1 0-16,9 2 0 15,0-6 1-15,16-6-2 16,10-5 1-16,11-9-16 16,0-10-9-16,2-4-29 15,-4 0-8-15,-6-18 32 0,-3-7 25 16,-9-6 5-16,-6-3 9 15,-8-3 14-15,0 1 4 16,-3 5 14-16,0 8 12 16,0 8-1-16,-6 8-18 15,3 7-10-15,3 0-24 16,-2 14-19-16,2 16 15 16,0 7 0-16,5 1 4 15,19-1 1-15,6-5 1 16,4-6 0-16,3-8-2 15,4-9-4-15,5-6-3 16,-1-3-5-16,5-12 6 16,-1-14 3-16,-4-9 6 15,-6-8-2-15,-12-10 4 0,-11-6-1 16,-13-9 2-16,-3-1-2 16,-13 4 3-16,-11 9 13 15,-3 18-12-15,2 13 21 16,9 13 10-16,5 12-34 15,5 0-5-15,3 18-13 16,1 17-4-16,2 17 12 16,5 10 6-16,19 5-1 0,0 1 0 15,3-8 2 1,-2-10-4-16,0-9-17 16,-1-10-46-16,-1-7-9 15,-10-11-61-15,-7-11-85 16,-6-2-313-16</inkml:trace>
  <inkml:trace contextRef="#ctx0" brushRef="#br1" timeOffset="18343.8389">7998 5806 1120 0,'0'0'65'0,"107"0"-56"16,-44 0 38-16,-3 0 44 15,-2 0-55-15,-3 0-30 0,-7 0-6 16,-11 0-6-16,-16 0-145 16,-18 0-192-16</inkml:trace>
  <inkml:trace contextRef="#ctx0" brushRef="#br1" timeOffset="24220.4959">3383 8497 519 0,'0'0'581'0,"0"0"-523"16,-49-79-30-16,15 58 54 16,-8 6-4-16,-7 9-18 15,-6 6-30-15,-5 0-9 16,3 20-19-16,5 9 3 0,16 8-5 15,15 2 0 1,14 0 4-16,7-4-6 0,6-7 8 16,24-7-6-1,12-9 0-15,13-11-5 0,7-1-13 16,1-11-15 0,-5-15-11-16,-12-8 11 0,-13-14 21 15,-15-3 12-15,-9-8-4 16,-9-4 8-16,0-3 6 15,-12-2 21-15,-10 1 6 16,1 8 19-16,0 12-21 16,4 14 33-16,6 13-24 15,3 10-27-15,5 7 1 16,3 3-12-16,0 0-4 0,0 16-4 16,5 24-8-16,12 14 10 15,6 14 0-15,2 3-3 16,-1-2-1-16,-6-3 0 15,0 0-20-15,-3-7-22 16,-5-8-88-16,2-7-19 16,0-14-76-16,-1-14-269 15</inkml:trace>
  <inkml:trace contextRef="#ctx0" brushRef="#br1" timeOffset="24654.5154">3576 8276 1175 0,'0'0'55'0,"0"0"-35"15,0 0 17-15,100-26 12 16,-66 38-24-16,0 13-22 16,-8 7-3-16,-2 6 0 15,-14 5-2-15,-10 0 2 16,0-5-18-16,-4-7 0 15,-8-11 4-15,1-6-13 16,8-9 7-16,-1-5 13 16,4 0 7-16,0-15-3 15,15-13 3-15,4-4-18 16,2-1 16-16,0-4 0 16,-6 2 2-16,0 2 3 15,-8 3-2-15,-2 8 20 0,-2 5 18 16,-3 7 16-16,0 7-9 15,0 3-18-15,0 0-28 16,0 18-11-16,0 9 0 16,1 10 9-16,6 3 2 15,1 0 0-15,7-7 0 16,4 3 2-16,5-9-4 16,9-5-8-1,9-8-73-15,2-8-60 0,3-6-231 16</inkml:trace>
  <inkml:trace contextRef="#ctx0" brushRef="#br1" timeOffset="24891.9165">4978 8265 1195 0,'0'0'48'0,"0"0"-43"0,103-8-3 15,-59 7 5 1,2 1 1-16,-9 0-8 0,-4 0-72 16,-17 0-142-16,-16 0-343 15</inkml:trace>
  <inkml:trace contextRef="#ctx0" brushRef="#br1" timeOffset="25065.3836">4941 8468 859 0,'0'0'109'16,"0"0"-43"-16,0 0 35 16,109 33 24-16,-64-33-53 15,5 0-43-15,4 0-17 16,-3 0-12-16,-5-4 0 15,-4-5-66-15,-12-4-105 0,-11-3-160 16</inkml:trace>
  <inkml:trace contextRef="#ctx0" brushRef="#br1" timeOffset="25897.4589">6167 7957 1184 0,'0'0'59'0,"0"0"-45"15,0 0-10-15,0 0-3 16,0 0 5 0,0 0 28-16,-4 81 6 15,4-38-23-15,13-2-14 0,8-2 1 16,6-7 0-16,6-6-4 15,4-9 2-15,6-10-1 16,-1-7-1-16,-1 0-11 16,-6-17 0-16,-11-9 2 15,-6-10 8-15,-9-4-3 16,-7-6 4-16,-2 4 4 16,0 5-3-16,-11 6 18 15,0 9 13-15,0 8 6 16,3 10 11-16,5 2-27 15,2 2-13-15,1 6-9 0,0 19-23 16,0 12 23 0,7 10 0-16,14 3 4 0,7 0-2 15,5-5-2 1,3-3-4-16,4-10-66 0,2-7-51 16,-3-11-104-16,-5-12-343 15</inkml:trace>
  <inkml:trace contextRef="#ctx0" brushRef="#br1" timeOffset="26073.3943">6846 8117 1007 0,'0'0'140'0,"0"0"-129"0,131-4-7 15,-75 4 84-15,3 2-34 16,4 4-41-16,-2 1-13 15,-4-4-2-15,-11-3-117 16,-18 0-203-16</inkml:trace>
  <inkml:trace contextRef="#ctx0" brushRef="#br1" timeOffset="26275.1311">7058 7953 1061 0,'0'0'83'0,"0"0"-83"16,0 0 0-16,0 0 59 0,0 0 7 16,-6 100-36-1,28-54-6-15,1-1-19 0,8 1-1 16,6-7-8-16,4-6-20 16,5-5-91-16,6-10-104 15,2-8-295-15</inkml:trace>
  <inkml:trace contextRef="#ctx0" brushRef="#br1" timeOffset="26864.1867">7804 7972 1095 0,'0'0'103'0,"0"0"-89"15,0 0 42-15,-111-36 23 16,74 42-50-16,6 20-16 15,2 9-13-15,9 6 1 16,9 5 1-16,11-4 0 16,0-6-2-16,11-4 0 15,14-11-3-15,6-9-13 16,7-9-30-16,-1-3-28 16,-1-8 10-16,-2-17 8 15,-10-10 35-15,-8-5 21 16,-7-2 9-16,-9 3 31 15,0 7 18-15,0 8 7 16,-10 7 18-16,4 10-16 16,0 7-25-16,5 0-42 0,1 15-4 15,0 16-1-15,3 12 4 16,20 1 1-16,10-3 5 16,7-8-2-16,2-8-1 15,7-8-2-15,4-12-10 16,8-5-6-1,-1 0-21-15,-7-18 22 0,-8-15 13 16,-12-6 4 0,-11-10 7-16,-10-2 5 0,-9-5-5 15,-3 1 12-15,-6 3 0 16,-13 8-1-16,-4 9 23 16,4 13-30-16,4 12 15 0,6 8-27 15,2 2-1-15,2 23-6 16,4 15-3-16,1 12 9 15,6 4-4-15,13 3 6 16,5-3-4-16,-2-5-10 16,-2-7-53-16,-3-10-39 15,-1-10-28-15,-5-14-101 16,-8-8-351-16</inkml:trace>
  <inkml:trace contextRef="#ctx0" brushRef="#br1" timeOffset="27020.6566">8140 7993 1182 0,'0'0'37'0,"0"0"-32"15,0 0 2-15,116 4 66 16,-56 4-40-16,1-2-33 0,-3-2-9 16,2-4-146-16,-7-4-260 15</inkml:trace>
  <inkml:trace contextRef="#ctx0" brushRef="#br1" timeOffset="27247.5625">8623 7618 1164 0,'0'0'77'0,"0"0"-3"16,0 0-66-16,0 0 31 15,140 68 46-15,-74-18-21 16,-7 7-26-1,-11 1-25-15,-12 2-2 0,-15 3-11 16,-12 5 4-16,-9 3-7 16,-23 0 3-16,-29-2-32 15,-22-9-83-15,-11-7-69 16,-18-12-152-16</inkml:trace>
  <inkml:trace contextRef="#ctx0" brushRef="#br1" timeOffset="27780.4209">6055 7838 1037 0,'0'0'117'0,"0"0"-117"0,0 0-1 15,0 0 1 1,-43 102 36-16,31-36 3 16,6 10-21-16,6 6-4 15,8 1 0-15,26-4 12 0,15-1-5 16,17-10-5 0,7-12-13-16,12-16-3 0,4-17-92 15,4-18-188-15</inkml:trace>
  <inkml:trace contextRef="#ctx0" brushRef="#br1" timeOffset="28640.7295">9787 7924 632 0,'0'0'331'16,"0"0"-246"-16,-76-81-21 16,43 62 13-16,-1 8 5 15,1 5-24-15,1 6-22 16,1 3-22-16,6 18-14 16,5 5-1-16,5 3 1 15,12 1 0-15,3-3 1 16,11-3 3-16,22-6-4 15,10-4 0-15,6-12-6 16,3-2-12-16,-3-6-12 0,-7-17-4 16,-12-7 16-1,-11-9 10-15,-11-7 8 0,-8-8 0 16,0-4 4-16,-8-2 3 16,-12 0 10-16,-3 9 22 15,4 8 22-15,-2 15-4 16,10 11 18-16,3 10-27 15,5 7-41-15,3 0-7 16,0 17-5-16,0 18-7 16,0 14 8-16,11 10 7 0,11 5-3 15,4 4 0-15,4-1-7 16,-3 0-11-16,1-5-77 16,1-7-70-16,-4-13-149 15</inkml:trace>
  <inkml:trace contextRef="#ctx0" brushRef="#br1" timeOffset="29090.9562">10179 7691 1240 0,'0'0'59'16,"0"0"-57"-16,0 0 8 15,94 0-10-15,-60 27 5 0,1 9-1 16,-7 7-1-16,-13 1 1 16,-12-2-4-16,-3-1 0 15,-9-11-14-15,-10-6-10 16,2-8-10 0,1-9-7-16,10-7 3 0,1 0 25 15,5-8 10-15,0-16-7 16,0-3-39-16,14-8 49 15,2-3 0-15,-4-2 10 16,0-1 26-16,-6 2 1 16,0 6 12-16,-4 11 25 15,-2 11 3-15,0 9 4 16,0 2-49-16,0 0-32 16,0 22-16-16,3 13 10 0,7 10 6 15,6 3 5-15,10-2-2 16,2-5 6-16,8-10-9 15,4-6 0-15,3-6 4 16,5-7-4-16,3-6-55 16,-5-6-117-16,-9 0-213 15</inkml:trace>
  <inkml:trace contextRef="#ctx0" brushRef="#br1" timeOffset="31913.1763">2285 7651 80 0,'0'0'944'0,"0"0"-936"15,0 0-8-15,0 0 0 16,-82-34 2-16,78 71 1 16,4 17 3-16,10 23 15 15,23 16-15-15,7 17 2 16,11 9-8-16,7 3 0 15,6 0 2-15,2-4 1 0,-5-6-1 16,-11-6-2-16,-12-9 0 16,-17-13-3-1,-14-13-3-15,-7-17-32 0,-19-19 22 16,-23-12 16-16,-13-9 3 16,-9-9 0-16,-3-5-3 15,0 0-12-15,13-8-145 16,8-11-213-1</inkml:trace>
  <inkml:trace contextRef="#ctx0" brushRef="#br1" timeOffset="32780.4545">5641 7407 1030 0,'0'0'18'15,"0"0"-18"1,0 0 3-16,0 0-6 0,-87 10 6 16,74 40 3-16,2 18 28 15,11 16-11-15,0 13 8 16,14 11-11-16,9 11-18 15,10 6 15-15,5-2-11 16,-1-1 6-16,-1-11-10 16,-5-9 2-16,-10-8-6 15,-6-15 2-15,-11-12 0 16,-4-12 2-16,-1-12-1 16,-17-7-2-16,-4-10-5 0,-11-5-56 15,0-11-63-15,-15-8-295 16</inkml:trace>
  <inkml:trace contextRef="#ctx0" brushRef="#br1" timeOffset="36695.7409">1900 9558 872 0,'0'0'184'15,"0"0"-158"-15,0 0-3 0,0 0 66 16,0 0-26-16,0 0-45 16,63-49-10-16,-30 46-8 15,-2 1 14-15,2 2-11 16,0 0 6-16,-5 9-9 16,-6 11 0-16,-8 3 0 15,-2 6-5-15,-6 1 3 16,-6 1-4-16,0-3 6 15,-6-9-9-15,-6-5 9 16,3-9-3-16,4-4 3 16,0-1 2-16,2 0 5 15,1-10 46-15,2-11-42 16,0-5-9-16,5-4-2 16,11-1-1-16,-4-2-1 15,4 0 1-15,-7 3 1 0,-4 2 5 16,-5 6-5-1,0 5 17-15,0 4 25 0,0 4-17 16,0 5 4-16,0 3-18 16,0 1-10-16,0 0-2 15,3 11-20-15,4 11 12 16,-4 7 9-16,8 3 0 16,-2 1-4-16,1 3 1 15,2-3 3-15,-1 1-2 16,3-1-7-16,0-7-72 0,4-3-37 15,4-11-149-15,-4-9-510 16</inkml:trace>
  <inkml:trace contextRef="#ctx0" brushRef="#br1" timeOffset="37029.4545">2417 9538 1005 0,'0'0'132'0,"0"0"-113"0,0 0-18 15,0 0-1 1,0 0 4-16,0 0 4 0,-23 73-8 16,26-44 1-1,15-1 6-15,3-8-4 0,4-5 5 16,-4-7 3-16,2-8 4 15,-7 0 28 1,-7 0 17-16,-1-14-3 16,-8-4 23-16,0-4-52 0,-5 0 6 15,-12 0-20-15,-6 4-7 16,-3 3-14-16,-2 5 5 16,0 3-70-16,1 4-64 15,10 3-67-15,7 0-169 16</inkml:trace>
  <inkml:trace contextRef="#ctx0" brushRef="#br1" timeOffset="38162.6251">1505 7417 1122 0,'0'0'54'0,"0"0"-41"0,0 0-12 15,0 0 25-15,115-39 4 16,-73 39-16-16,-2 8-4 16,-7 13-6-1,-6 5-8-15,-10 7 3 0,-12-2 1 16,-5 0-3-16,-3-4 6 15,-15-4-3-15,3-9 0 16,2-4 0-16,7-6 3 16,4-4-1-16,2 0 4 15,0-2 15-15,5-16-21 16,17-8-15-16,2-3-2 0,3-6 13 16,-8-1-2-16,-4 1 7 46,-7 5-1-46,-8 3 13 0,0 8 13 0,0 6 21 0,0 6 3 0,-5 6-16 16,5 1-12-16,-3 0-22 16,3 18-15-16,0 10 14 15,0 2-3-15,6 1 4 16,19-2 0-16,7-3 0 16,4-3-6-16,7-5 6 15,0-6-59-15,2-2-67 16,-2-10-222-16</inkml:trace>
  <inkml:trace contextRef="#ctx0" brushRef="#br1" timeOffset="42979.8501">10222 7963 666 0,'0'0'365'15,"0"0"-343"-15,0 0-22 16,0 0 18-16,0 0 56 16,0 0-51-16,93-44-15 15,-69 30 13-15,-5-3-13 16,-1-2 1-16,-1-4 9 15,-4-4-18-15,-6-4 10 16,-2-4-5-16,-5-4 4 0,0-1 17 16,0-3-10-16,-6 2 16 15,-6 1 1-15,0 3-9 16,0 2 19 0,0 1-22-16,-1 5-4 0,1 2 18 15,0 5-12-15,3 5 9 16,4 6-5-16,2 5-21 15,0 5 6-15,3 1-12 16,0 0-1-16,0 0-3 16,-3 19-9-16,3 17 12 15,-1 16-4-15,1 9 8 16,0 3-6-16,1 4-1 0,13-3 4 16,4-1-1-16,1-8 5 15,5-6-3 1,3-9-1-16,-2-8-3 0,-1-7 1 15,-3-10-10-15,-3-5-26 16,-5-7-11-16,-5-4-28 16,2 0 16-16,-7-8-32 15,-3-13-114-15,0-4-296 16</inkml:trace>
  <inkml:trace contextRef="#ctx0" brushRef="#br1" timeOffset="43253.7275">10225 7736 1189 0,'0'0'77'0,"0"0"-73"16,0 0 96-16,0 0-28 15,0 0-47-15,105-61-16 16,-38 49-9-16,1 4 11 16,-2 2-11-16,-9 1-1 15,-9 0-2-15,-14 4-78 16,-10-2-69-16,-18 0-156 16,-6-1-595-16</inkml:trace>
  <inkml:trace contextRef="#ctx0" brushRef="#br1" timeOffset="50162.4857">5475 9314 969 0,'0'0'34'15,"0"0"-32"-15,0 0 6 16,0 0 18-16,0 0 29 15,0 0-49-15,0 0-1 16,-76 18-1-16,67 7-4 16,3 1 4-16,4 0 1 15,2 0-1-15,0-1-1 16,5-4-2-16,14-3 13 16,4-4-8-16,7-6 0 0,4-5 8 15,-1-3-12-15,2 0 18 16,-7-15 4-16,-8-1 1 15,-8-5 31-15,-6 2-3 16,-6-4-22-16,0-1-9 16,-3 0-7-16,-18 0-5 15,-4 2-10-15,0 4 0 16,-2 1-2-16,7 5 2 16,-2 2-29-16,4 5-50 15,5 3-50-15,2 1-93 16,4 1-389-16</inkml:trace>
  <inkml:trace contextRef="#ctx0" brushRef="#br1" timeOffset="51262.4067">5866 7306 1012 0,'0'0'63'0,"0"0"-63"0,0 0-16 15,0 0 16-15,0 0 6 16,0 0 5-16,10 27 26 16,1-25-6-1,5-2 2-15,-1 0 7 0,4-9-20 16,-2-8 6-16,-2-3-12 16,-3-3-5-16,-2-5 4 15,-4-4-9-15,-6-2 4 16,0-2 2-16,0-3-5 15,-6-1 4-15,-3 0-7 16,0 1 14-16,0 3 12 16,1 8-15-16,0 6-4 15,5 8 0-15,0 6-5 16,3 5 11-16,-3 3-13 0,3 0-2 16,0 0-8-16,-2 15-17 15,1 10 19-15,-1 12 4 16,2 5 3-16,0 0-4 15,0-1 3 1,8-4 0-16,4-2-1 0,3-7 1 16,-2-4 0-16,2-2 0 15,-1-8-3-15,0-1-37 16,0-6-38-16,5-7-47 16,-4 0-115-16,-3-7-510 15</inkml:trace>
  <inkml:trace contextRef="#ctx0" brushRef="#br1" timeOffset="51457.6766">5790 7077 562 0,'0'0'496'0,"0"0"-441"16,0 0-53-16,0 0 17 15,0 0 36-15,91-20-34 16,-39 18-4-16,-1 2-17 15,-2 0 0-15,-7 0-18 16,-5-1-140-16,-16-4-204 16</inkml:trace>
  <inkml:trace contextRef="#ctx0" brushRef="#br1" timeOffset="53527.1765">1999 11447 873 0,'0'0'356'16,"0"0"-348"-16,0 0-7 0,103-32 8 15,-69 32 27 1,5 9-14-16,-2 14-22 0,-1 8 1 16,-6 9 0-16,-11 1 1 15,-8 3-2-15,-11-1 0 16,0-5-12-16,-18-8-7 16,-2-8-6-16,-2-8 20 15,8-6 1-15,3-4 2 16,6-4 2-16,4 0 6 15,1-9-2-15,0-10-4 16,15-7-5-16,7-8-15 16,8-6-14-16,-5-5 5 15,-6-1 28-15,-8 2 1 16,-5 3 0-16,-6 8 48 0,0 9 2 16,0 9-10-16,0 7 19 15,0 6-29-15,0 2-14 16,0 0-16-16,0 20-32 15,0 9 29 1,3 14 3-16,10 3 3 0,4 1-3 16,2-3 2-16,-1-7-5 15,3-8 3-15,1-4 0 16,2-7-10-16,2-7-24 16,2-8-61-16,2-3-119 15,1 0-511-15</inkml:trace>
  <inkml:trace contextRef="#ctx0" brushRef="#br1" timeOffset="53910.9912">2767 11098 1051 0,'0'0'104'0,"0"0"-104"16,0 0 0-16,88 24 21 15,-40 8 47-15,1 10-17 16,-4 5-30-16,-5 7-3 16,-7 5-18-16,-15 7 3 15,-9 6-1-15,-9 5-1 16,-21-5-1-16,-15-7 0 16,-13-13-62-16,-3-11-33 15,-5-10-22-15,-10-12-7 16,-5-8-111-16</inkml:trace>
  <inkml:trace contextRef="#ctx0" brushRef="#br1" timeOffset="54248.6555">1489 11176 509 0,'0'0'475'0,"0"0"-470"16,0 0 3-16,-69 77 11 15,63-26 52-15,6 14-7 16,0 11 7-16,25 7-11 15,8 3-26-15,6-6-10 16,10-9-24-16,5-5 1 16,1-10 7-1,3-10-8-15,2-13-58 0,9-15-132 16,-2-13-433-16</inkml:trace>
  <inkml:trace contextRef="#ctx0" brushRef="#br1" timeOffset="55195.1859">3250 11814 1168 0,'0'0'49'16,"0"0"-42"-16,0 0 7 0,0 0 52 16,0 0-26-16,99-17-34 15,-78 32-4-15,0 4-2 16,-8 8-3-16,-10 1 3 15,-3 4-1-15,0-1 1 16,-12-2 0-16,-4-6 0 16,-2-5-6-16,7-8 3 15,5-5 0-15,2-5 3 16,4 0 2-16,0-1 7 16,3-20-9-16,12-5-31 15,4-5 18-15,1-5 11 16,-1 0 3-16,-4 0-1 15,-3 5 3-15,-6 6 1 0,-3 10 10 16,-3 7 29 0,0 5-11-16,0 3-3 0,0 0-29 15,3 5-6-15,0 14-14 16,0 8 17-16,3 7 2 16,0 0 1-16,0 3 0 15,0-3-1-15,0-2 1 16,4-3-27-16,1-1-33 15,1-6-54-15,4-7-68 16,-1-7-227-16</inkml:trace>
  <inkml:trace contextRef="#ctx0" brushRef="#br1" timeOffset="55487.0235">3703 11964 1019 0,'0'0'118'16,"0"0"-110"-16,0 0-2 16,0 0-1-16,0 0 5 15,0 0 10-15,-11 57-19 16,11-33 9-16,0-4-8 16,9-3 1-16,6-6 6 15,-3-4-3-15,-1-5 21 16,-1-2 18-16,-4 0 8 0,-3-11 28 15,-3-8-55 1,0-1-20-16,-5-6 4 16,-17-2-10-16,-5-1-38 0,-4-3-72 15,1-2-50-15,2 0-221 16</inkml:trace>
  <inkml:trace contextRef="#ctx0" brushRef="#br1" timeOffset="56227.2631">3325 10796 777 0,'0'0'121'0,"0"0"-80"16,0 0 4-16,0 0-19 15,93-76 24-15,-68 72-19 16,0 4-8-16,-7 0-23 16,-10 20-8-16,-4 6 6 15,-4 6-3-15,-7 4 5 0,-11-2 3 16,-3-5 0 0,4-3-2-16,3-8-1 15,6-5 6-15,2-6-11 0,6-6 5 16,0-1 0-16,0 0 15 15,8-15-15-15,8-8-8 16,5-2 5-16,-2-3 5 16,-4-2-2-16,-3 5 0 15,-6 0 1-15,0 9 21 16,-6 6 15-16,2 5 26 16,-2 5-15-16,0 0-46 15,0 0-2-15,1 13-18 16,2 11 17-16,3 5-3 15,6-1 8-15,0 0-4 16,7-1 0-16,1-4 3 16,5 2-11-16,2-3-9 0,9-4-125 15,0-10-128-15</inkml:trace>
  <inkml:trace contextRef="#ctx0" brushRef="#br1" timeOffset="56559.6579">4577 11046 1037 0,'0'0'215'15,"0"0"-203"-15,0 0-8 16,0 0 6-16,103 0 12 16,-54 0-16-16,0 0-6 15,-1 0-3-15,-9 4-11 16,-8-1-89-16,-12 0-106 15,-14-2-283-15</inkml:trace>
  <inkml:trace contextRef="#ctx0" brushRef="#br1" timeOffset="56751.5341">4595 11268 848 0,'0'0'137'16,"0"0"-107"-16,0 0 103 15,89 10-30-15,-43-10-45 16,2 0-46-16,1 0-3 16,-2-3-6-16,-7-3-3 15,-6 1-32-15,-11-3-96 16,-7 1-161-16,-13 1-560 16</inkml:trace>
  <inkml:trace contextRef="#ctx0" brushRef="#br1" timeOffset="59896.7208">6301 10249 1039 0,'0'0'0'0,"0"0"1"16,0 0 7-16,0 0 56 15,0 0 11-15,-88-61-36 16,77 79-39-16,-1 22-2 16,1 15 2-16,8 15 4 15,3 8 21-15,6 5-13 16,15 6 10-16,8 8-8 16,2 1-13-16,3 5 13 0,2-1-12 15,-5-5 6 1,-3-3-8-16,-6-6 6 0,-6-6-5 15,-9-7-1-15,-7-11 3 16,0-10-8-16,-10-9 4 16,-20-8 1-16,-13-7 7 15,-2-8-7-15,-7-3-19 16,-2-8-53-16,3-6-140 16,4-5-551-16</inkml:trace>
  <inkml:trace contextRef="#ctx0" brushRef="#br1" timeOffset="60643.0683">6051 11984 442 0,'0'0'741'16,"0"0"-703"-16,0 0-33 15,0 0 50-15,0 0 56 16,0 0-78-16,-79-26-13 15,64 40-19-15,0 8 6 16,0 6 6-16,5 5-12 16,1 2 10-16,4 3 4 15,5-1-13-15,0 0 7 0,0-6-9 16,0-7 0 0,17-6 7-16,2-8-7 0,9-8 4 15,2-2-2 1,0-4 0-16,-3-15 5 0,-8-6-7 15,-4-4 5-15,-9-4 2 16,-6-3-4-16,0 1-3 16,-9-2 0-16,-10 1 3 15,-8 0-7-15,0 3-24 16,-1 2-33-16,7 1-33 16,3-2-72-16,10 1-142 15</inkml:trace>
  <inkml:trace contextRef="#ctx0" brushRef="#br1" timeOffset="61459.8844">6478 10043 870 0,'0'0'2'15,"0"0"-2"-15,0 0 1 16,0 0-1-16,98-22 42 16,-77 10-18-16,1-1-5 15,-5-2 6-15,-2-5-10 16,-6-1 11-16,-2-5 10 16,-3-4-14-16,-4 0 9 15,0-3-23-15,0-1 13 0,-1 3-3 16,-11 3-7-1,3 3 4-15,-4 4-6 0,1 7-9 16,3 2 14-16,3 6-6 16,2 6 15-16,2 0-23 15,1 0-5-15,1 16-10 16,0 9 10-16,0 10 5 16,0 5 0-16,8 4 2 15,6 2-2-15,-2 1 0 16,3-1 0-16,-2-5 0 15,2-2 0-15,-1-9-27 16,2-6-47-16,-3-7-20 0,-1-10-69 16,-4-7-169-16</inkml:trace>
  <inkml:trace contextRef="#ctx0" brushRef="#br1" timeOffset="61670.6246">6515 9920 903 0,'0'0'58'15,"0"0"-57"-15,0 0 6 16,88-12 21-16,-43 11 34 16,1 0-45-16,-1 1-9 0,-5 0-8 15,-6 0-2-15,-7 0-5 16,-9 0-162-16,-12 2-181 15</inkml:trace>
  <inkml:trace contextRef="#ctx0" brushRef="#br1" timeOffset="62660.0143">6748 10959 1158 0,'0'0'25'16,"0"0"-19"-16,0 0 0 0,0 0 24 15,0 0-16 1,0 0-14-16,6 38 0 0,2-7-2 16,0 1 5-16,6-2-3 15,2-3 1-15,-1-4 3 16,7-6-4-16,5-5 0 15,6-7 2-15,0-5-5 16,-2 0 3-16,0-12-8 16,-5-11-4-16,-6-4-8 15,-9-7 20-15,-5-1-2 16,-6-1 5-16,0 0 8 16,0 5 7-16,-3 5 22 15,-3 5 30-15,0 9-23 0,0 6-3 16,5 5-22-1,-1 1-19-15,1 0-3 16,-4 19-7-16,1 7 7 0,1 8-2 16,3 2 5-16,0 1-5 15,0 1 2-15,13-4-1 16,5-1-8-16,6-2-36 16,4-6-53-16,11-6-68 15,6-11-156-15</inkml:trace>
  <inkml:trace contextRef="#ctx0" brushRef="#br1" timeOffset="63359.8195">7808 10968 429 0,'0'0'731'0,"0"0"-676"16,0 0-51-1,0 0 44-15,-115-58 16 0,74 58-25 16,4 5-24-16,1 16-10 16,6 5-6-16,8-1 1 15,8 2 0-15,11-4 4 16,3-3-4-16,0-3 0 16,24-6-1-16,4-5 7 15,8-6-12-15,3 0-15 16,-2-13-25-16,1-11 10 0,-10-5-6 15,-1-7 36 1,-11-4 1-16,-7-8 10 0,-6 3-2 16,-3-2 25-16,0 7 20 15,0 11 17-15,0 9-21 16,0 10 5-16,0 7 12 16,0 3-46-1,-3 0-15-15,0 21-7 16,0 10 0-16,1 10 3 0,2 5 8 15,0 1-2-15,17-4-2 16,8-4-4-16,5-7 4 16,5-6 0-16,-1-11-18 15,6-9-9-15,0-6-18 16,2-4 7-16,-2-20 31 0,-2-5-2 16,-7-11 5-16,-4-5 0 15,-9-5 4-15,-8-8 7 16,-4 1-3-1,-6 0 8-15,0 8 18 16,-3 8-12-16,-10 13 22 0,-1 9-8 16,5 9-17-16,2 8-4 15,4 2-11-15,2 10 0 16,1 20-7-16,0 10 1 16,0 11 1-16,6 3 5 15,4 1 0-15,0-4-8 16,-2-1 14-16,2-7-6 15,-1-9 0-15,-1-6-11 16,1-8-17-16,1-6-31 0,4-7 2 16,5-4 2-16,-1-3-76 15,7-3-125-15,-4-16-451 16</inkml:trace>
  <inkml:trace contextRef="#ctx0" brushRef="#br1" timeOffset="63632.6223">8096 10830 1031 0,'0'0'89'15,"0"0"-83"1,0 0-1-16,84 2 85 0,-36-2-43 16,-1 0-42-16,-3-2 2 15,-7-4-7-15,-4 2-17 16,-5-2-90-16,-7-4-187 16</inkml:trace>
  <inkml:trace contextRef="#ctx0" brushRef="#br1" timeOffset="64224.0315">8921 10867 187 0,'0'0'901'15,"0"0"-844"-15,0 0-57 16,0 0 68-16,0 0-12 16,84 0-20-16,-32 0-19 15,5 0-8-15,1 0 16 16,-3-8-5-16,-2 2-18 15,-1-1 7-15,-3-2-9 16,-7-2-2-16,-11-1-65 16,-12-3-71-16,-19-3-71 15,0-2-290-15</inkml:trace>
  <inkml:trace contextRef="#ctx0" brushRef="#br1" timeOffset="64441.2986">9109 10651 1089 0,'0'0'53'0,"0"0"-50"15,0 0-3-15,5 75 66 16,7-38 7-16,3 4-18 16,-2 4-35-16,0-1-17 15,-2-3 2-15,-5-1-2 16,-1-5-6-16,-2-2-7 15,-1-4-89-15,0-6-90 16,1-10-234-16</inkml:trace>
  <inkml:trace contextRef="#ctx0" brushRef="#br1" timeOffset="65140.4696">9813 10142 1045 0,'0'0'6'16,"0"0"-6"-16,-86 36-7 15,64 7 7-15,7 16 30 16,4 14 16-16,11 11 5 16,0 10-23-16,11 6-3 15,13 5 11-15,6 1 7 16,5-2-11-16,-2-4-18 0,-3-6-11 15,-6-5 6-15,-8-9-8 16,-10-5 3-16,-6-6-4 16,-9-12 0-16,-21-8-4 15,-7-11 1-15,-8-7-38 16,-3-9-40-16,-4-5-103 16,0-8-426-16</inkml:trace>
  <inkml:trace contextRef="#ctx0" brushRef="#br1" timeOffset="65613.3374">9560 11982 843 0,'0'0'237'0,"0"0"-236"15,0 0 3-15,0 0-4 16,0 0 77-1,0 0-53-15,-84-2-15 0,67 20 7 16,0 5-8-16,2 3 24 16,6 3-21-16,5 1-6 15,4-3 11-15,4-2-9 16,18-4 4-16,10-4-3 16,7-9-4-16,4-8-1 15,2 0-1-15,-11-14-2 16,-4-10 12-16,-15-3-6 15,-12-6 17-15,-3-2 1 16,-11-3-1-16,-20-2-13 16,-9 2-10-16,-6 1-37 15,4 3-33-15,7 4-63 0,13 2-234 16</inkml:trace>
  <inkml:trace contextRef="#ctx0" brushRef="#br1" timeOffset="66418.7586">9955 10312 898 0,'0'0'111'0,"0"0"-102"16,0 0 21-16,0 0 91 15,0 0-58-15,87-81-38 16,-65 46 5-16,-4 1-23 16,-3-4 5-16,-1-1 1 15,-7 0-5-15,-6-4 8 16,-1 1-10-16,-1 1-1 16,-14 4 7-16,0 9 7 0,2 10 10 15,2 7-1 1,5 9 1-16,-1 2-2 15,7 0-27-15,-3 15-11 16,1 15 7-16,2 9-4 16,0 8 8-16,17 4-2 0,4 2 6 15,6 0-9-15,1-3 5 16,3-5 0-16,-1-3-2 16,0-9-16-16,-5-6-54 15,-6-8-13-15,-8-10-43 16,-8-9-55-16,-3-6-177 15</inkml:trace>
  <inkml:trace contextRef="#ctx0" brushRef="#br1" timeOffset="66608.2516">9937 10107 1043 0,'0'0'64'15,"0"0"-32"1,0 0-9-16,0 0 31 15,114-11-9-15,-53 11-21 0,3 0-22 16,-1 0-3-16,-8 0 1 16,-10 4-20-16,-14 2-106 15,-16-5-124-15,-15-1-303 16</inkml:trace>
  <inkml:trace contextRef="#ctx0" brushRef="#br1" timeOffset="67892.3067">10735 10790 912 0,'0'0'130'16,"0"0"-125"-16,-72-82 5 15,42 66 79-15,-2 5-23 16,1 8-3-16,-2 3-41 16,2 19-22-16,1 12 5 15,8 9-4-15,8 1-1 0,7 0 12 16,7-4-12-16,0-6 6 16,10-6-5-16,17-9 4 15,4-4-4-15,7-9-1 16,1-3-8-1,1 0-8-15,-6-20 3 0,-1-4 13 16,-11-5 0-16,-8-3 0 16,-8 0-2-16,-6 1 4 15,0 6-1 1,0 5 16-16,-3 8 14 16,-2 6 9-16,2 4-10 0,3 2-29 15,-1 0-1-15,-2 12-20 16,-2 11 20-16,2 7-5 15,3 1 8-15,0 0-6 16,6-4 2-16,14-3 1 16,2-4-1-16,3-8 1 0,4-1 0 15,0-5-1-15,4-6-39 16,0 0-63-16,-3 0-94 16,0-6-181-16</inkml:trace>
  <inkml:trace contextRef="#ctx0" brushRef="#br1" timeOffset="68445.5045">11285 10525 679 0,'0'0'310'0,"0"0"-244"0,0 0-10 16,0 0 45-16,0 0-26 16,0 0-47-16,13-28-21 15,-10 34-7-15,3 13-11 16,-3 10 11-16,-1 8 2 15,-2 6-2-15,0 4 7 16,0 5-5-16,0-3 1 16,1-2-1-16,5-5 0 15,3-9-3-15,4-6 1 16,5-6 0-16,2-8 1 0,4-6 1 16,4-5 2-16,-1-2-4 15,-2 0 0-15,-3-14-21 16,-4-3-38-16,-3-3-43 15,-7-1-61-15,-8-3-211 16</inkml:trace>
  <inkml:trace contextRef="#ctx0" brushRef="#br1" timeOffset="68602.2557">11247 10743 755 0,'0'0'171'0,"0"0"-89"0,0 0-16 16,0 0 27-1,0 0-30-15,0 0-53 16,105-30-9-16,-54 30-1 0,4 0-13 16,0 0-66-16,-2 1-91 15,-3 6-139-15</inkml:trace>
  <inkml:trace contextRef="#ctx0" brushRef="#br1" timeOffset="69112.191">12147 10724 971 0,'0'0'48'0,"0"0"-16"0,0 0 52 16,0 0-16-16,-81-75-31 15,45 75-32 1,-5 0-4-16,2 22 5 0,5 4-4 15,8 5 5-15,10-2-7 16,10-3 1-16,6-5-3 16,0-3 1-16,24-8 1 15,7-5 14-15,8-5-12 16,0-1 0-16,-5-16-2 16,-7-9-17-16,-6-5 16 15,-5-5-5-15,-8-3 6 0,-7-7 8 16,-1-3-3-1,-3 0 26-15,-9-4 16 0,-3 2-4 16,3 6-6-16,2 9-6 16,3 11-6-16,2 11 22 15,2 8-19-15,0 5 2 16,3 1-27 0,0 12-3-16,0 21-16 0,0 16 7 15,0 11 9-15,9 2-3 16,-1 0 9-16,2-3-5 15,-1-1-1-15,-3-8-25 16,0-6-54-16,4-9-33 16,-1-12-34-16,6-10-97 15,-3-13-382-15</inkml:trace>
  <inkml:trace contextRef="#ctx0" brushRef="#br1" timeOffset="69409.2219">12357 10387 1117 0,'0'0'40'15,"0"0"-4"-15,0 0-3 16,0 0-14-16,0 0-19 16,0 0-10-16,27 89 10 15,-19-41-2-15,-5 2 6 16,-3-2-3-16,0 1-1 15,0-4-1-15,0-4-1 16,0-5 2-16,2-5 0 0,12-6-1 16,5-9 4-16,7-6-2 15,8-6 1-15,3-4-2 16,1 0 0-16,-2-8-54 16,-5-10-89-16,-9-3-95 15,-10-7-239-15</inkml:trace>
  <inkml:trace contextRef="#ctx0" brushRef="#br1" timeOffset="69591.9133">12289 10634 468 0,'0'0'393'0,"0"0"-364"16,0 0-28-16,0 0 149 15,92 17-4 1,-44-15-92-16,0 0-30 15,-4 0-3-15,-5-2-18 16,-6 0 1-16,-6 0-4 0,-11 0-85 16,-8-2-167-16</inkml:trace>
  <inkml:trace contextRef="#ctx0" brushRef="#br1" timeOffset="73110.7493">1779 14076 1217 0,'0'0'21'0,"0"0"-15"16,0 0 0-16,0 0 51 16,0 0-12-16,118-47-22 15,-73 47-19-15,1 15-2 16,-10 7-2-16,-6 9-4 15,-9 2 1-15,-9 3 1 16,-9 2-2-16,-3-3-1 16,0-8 2-16,-18-6 3 15,3-6 0-15,3-7 6 16,5-4-6-16,2-4 3 0,2 0 4 16,3 0 16-16,0-12-19 15,0-8-4 1,8-4-2-16,11-7-21 0,1-3 12 15,2-4-21-15,-3-2 9 16,-1 3 20-16,-6 6 4 16,-6 7-1-16,0 10 11 15,-6 7 0-15,0 6 17 16,0 1-28-16,0 0 0 16,0 7-8-16,0 12-10 15,0 10 18-15,0 4 0 16,0 0 6-16,0 0-9 0,0-4 3 15,12-1 0 1,1-1-1-16,5-4 4 0,0-3-6 16,9-4-37-1,4-6-136-15,5-8-148 0</inkml:trace>
  <inkml:trace contextRef="#ctx0" brushRef="#br1" timeOffset="73303.4997">2521 14105 1132 0,'0'0'59'0,"0"0"-59"0,86-2 0 16,-44 2 48-1,6 0-25-15,-2 8-17 16,3 0-12-16,-7 0-31 0,-7-2-173 15,-13-6-453-15</inkml:trace>
  <inkml:trace contextRef="#ctx0" brushRef="#br1" timeOffset="73808.2037">3027 14011 1025 0,'0'0'128'0,"0"0"-98"16,0 0 7-16,0 0 40 15,0 0-17-15,91-45-47 16,-57 45-12-16,-2 8-2 16,-6 9 0-16,-5 7-4 15,-13 4-3-15,-7 1 5 16,-1 4 3-16,-1-2-2 15,-13-3 7-15,-1-6-5 16,6-9 0-16,6-5 0 16,2-4-5-16,1-4 5 15,0 0 0-15,3-3-3 16,16-14-17-16,8-9-38 0,-3-4 34 16,1-3 7-16,-7 0 12 15,-6 1 8-15,-4 7-3 16,-4 7 21-16,-2 5 23 15,-1 9 17-15,2 2-15 16,-3 2-37-16,3 0-9 16,-2 8-15-16,4 12 15 15,-2 9-8-15,0 3 15 16,3 6-13-16,3 0 6 16,-3 0 0-16,3-1-6 15,0-5 1-15,4-3-73 16,5-5-35-16,3-9-111 15,4-6-266-15</inkml:trace>
  <inkml:trace contextRef="#ctx0" brushRef="#br1" timeOffset="74091.6431">3697 14147 1009 0,'0'0'88'0,"0"0"-65"16,0 0 12-16,0 0 36 15,0 0-45-15,0 0-24 16,-54 19 5-16,51 5-6 16,3-3 4-16,0-1-4 15,12-6 4-15,6-4-5 0,6-6 4 16,1-4-3 0,0 0 20-16,-5-12-7 0,-10-4 54 15,-7-3 17 1,-3-3-66-16,-3-2 15 15,-19 4-34-15,-8 3-4 0,3 4-6 16,3 8-79-16,8 3-101 16,11 1-223-16</inkml:trace>
  <inkml:trace contextRef="#ctx0" brushRef="#br1" timeOffset="74361.8364">3831 13773 1051 0,'0'0'140'15,"0"0"-106"-15,82-4-22 16,-30 25 25-16,-4 9 25 16,-2 7-13-16,-10 8-15 15,-11 6-31-15,-11 3 5 16,-13 5-8-16,-1 2 0 15,-13-1-4-15,-22-1 4 16,-15-3-2-16,-16-5-69 16,-14-7-65-16,-13-10-73 15,-10-10-385-15</inkml:trace>
  <inkml:trace contextRef="#ctx0" brushRef="#br1" timeOffset="74806.6262">1711 13703 810 0,'0'0'19'16,"0"0"-15"-16,-79 80 19 16,58-33 52-16,9 8-5 15,3 7-24-15,9 6-21 0,0 3 10 16,9-2 7 0,19-5-29-16,8-7 7 0,12-9-15 15,14-8-3 1,15-13-2-16,6-7-70 15,2-13-194-15</inkml:trace>
  <inkml:trace contextRef="#ctx0" brushRef="#br1" timeOffset="75406.7119">5065 13877 1199 0,'0'0'56'0,"0"0"-53"16,0 0 6-16,0 0 49 16,0 0-16-16,110-11-35 15,-58 11-5-15,1 0 5 16,-3 3-7-16,-5 5-1 16,-9 1-51-16,-12 2-120 15,-14 0-130-15</inkml:trace>
  <inkml:trace contextRef="#ctx0" brushRef="#br1" timeOffset="75570.4621">5120 14003 843 0,'0'0'172'16,"0"0"-170"-16,0 0-2 0,0 0 66 16,0 0 49-16,134 56-62 15,-71-49-41 1,-1-2-11-16,-2 0-2 15,-9-4-34-15,-11-1-160 0,-9 0-282 16</inkml:trace>
  <inkml:trace contextRef="#ctx0" brushRef="#br1" timeOffset="77508.5779">6166 14027 932 0,'0'0'233'15,"0"0"-224"-15,0 0-6 16,94-69 3-16,-63 34 92 16,-4-2-35-16,1-5-34 15,-7-6 7-15,-6-2-15 16,-6-5 15-16,-8 5 0 16,-1 3-19-16,0 11 12 15,-5 9-18-15,-3 11 5 16,2 9 7-16,3 7-19 15,0 0 6-15,-3 0-10 0,-1 13-14 16,-2 13 8-16,0 16 5 16,4 10 1-16,5 4 0 15,0 0-2-15,2-1-1 16,13-14 3-16,6-4-4 16,2-9-5-1,7-9 8-15,3-9-3 0,6-7 3 16,3-3-19-16,-2-2 9 15,-3-18-15-15,-4-5 5 16,-5-10 19-16,-6-5-4 16,-6-7 6-16,-7-6 0 0,-9 3 8 15,0 6-8 1,0 10 8-16,-11 10 18 0,2 11 6 16,2 6-19-16,4 6 8 15,0 1-21-15,0 13-5 16,3 17 1-16,0 16-3 15,0 5 7-15,6 5-3 16,10-4 4-16,4-5-1 16,5-7 2-16,5-4-1 15,3-6-2-15,3-7-79 16,1-4-98-16,-9-12-132 16</inkml:trace>
  <inkml:trace contextRef="#ctx0" brushRef="#br1" timeOffset="79532.5224">7841 10699 258 0,'0'0'94'0,"0"0"-24"16,0 0 7-16,0 0 1 15,0 0 11-15,0 0-10 16,5-56-36-16,-5 45 5 16,0 1-13-16,0 0 11 15,0 1-4-15,0-2 3 16,0 1-11-16,0-1 0 16,-5 1 28-16,1 0-46 15,-2 2 3-15,3-2 9 16,-2 2-18-16,1 1 5 15,2 1 7-15,1 3-12 16,1 2 1-16,0 1-9 16,0 0-1-16,0 0-2 15,0 0-7-15,0 14 2 16,0 10 0-16,0 8 10 16,1 2-8-16,2 5 4 0,2 2 0 15,-1-1 0-15,1 2 3 16,2-2-3-16,2-1 0 15,-4-3 1-15,-1-7-4 16,-1-5 3-16,-3-8 0 16,0-6-2-16,0-4 6 15,0-4-4-15,0-2 4 16,0 0-1-16,0 0 18 16,0-12-16-16,0-8-5 15,-4-5 2-15,-5-5-1 0,-3-2-1 16,0-1 0-1,1-2 3-15,1-1-4 0,1 1 1 16,6 1 0 0,3 9-1-16,0 7 1 0,0 6 0 15,0 7 0-15,0 5 0 16,0 0-4-16,0 4-9 16,0 17-11-16,0 6-19 15,-3 3-119-15,-3-2-154 16</inkml:trace>
  <inkml:trace contextRef="#ctx0" brushRef="#br1" timeOffset="83274.6897">7656 13103 834 0,'0'0'62'0,"0"0"-16"15,0 0 18-15,0 0 17 16,0 0 3-16,0 0-34 16,-21-70-46-16,-4 69 0 15,-3 1-4-15,-5 0 5 16,0 0 3-16,5 7-8 0,1 4 1 16,9 1 0-16,0 5 5 15,9 4-11 1,1 5 5-16,4 7 0 0,4 7 1 15,0 7 1-15,0 4-2 16,0 8 0-16,2 1 2 16,-2 2-2-16,0 4 0 15,0 4 1-15,-5-1-5 16,-1-1 7-16,3-4-3 16,3-8 0-16,0-6 1 15,0-9-1-15,6-8 0 16,12-6 1-16,6-8-5 0,3-4 9 15,8-5-2-15,1-5-2 16,2-4 7-16,-4-1-8 16,-3 0 0-16,-7 0 4 15,-7 0-3 1,-4-1 0-16,-1-6-2 0,1-8-48 16,2-4-107-1,6-4-105-15,3-6-543 0</inkml:trace>
  <inkml:trace contextRef="#ctx0" brushRef="#br1" timeOffset="83690.7855">8019 13212 907 0,'0'0'99'15,"0"0"-79"-15,0 0 39 16,0 0 29-16,0 0-80 16,0 0-8-16,13 16-4 15,-8 14 4-15,-4 3-3 16,-1 6 7-16,0 3-4 15,0 4 4-15,0-2 2 16,-6-2-7-16,0-5 1 16,6-6 0-16,0-6-4 15,0-6 9-15,0-2-5 0,8-5 0 16,5-2 5-16,5-4-1 16,7-3-3-16,2-3 1 15,3 0 12-15,-4 0-12 16,-6-2-4-16,-2-7 0 15,-7-1-103-15,-7-8-82 16,-4-3-314-16</inkml:trace>
  <inkml:trace contextRef="#ctx0" brushRef="#br1" timeOffset="83868.5554">7895 13436 356 0,'0'0'646'16,"0"0"-622"-16,103-25-24 0,-51 17 48 16,5 3 17-16,-2 3-40 15,-3-1-25-15,-5-1-55 16,-6-5-179-16</inkml:trace>
  <inkml:trace contextRef="#ctx0" brushRef="#br1" timeOffset="84313.7021">8487 12996 939 0,'0'0'1'0,"0"0"-1"0,0 0-8 16,0 0 3-16,115-13-1 15,-75 19 6-15,-5 5 0 16,-10-1-3-16,-10-4 0 16,-9-2 3-16,-6-2-3 15,0-2 3-15,0 4 10 16,0 3 6-16,0 6 13 16,-6 6 9-16,6 7-28 0,0 11 10 15,0 7 0 1,6 6-19-16,10 5 16 0,-1 4-7 15,3 3-6-15,-3 2 9 16,-2 2-12-16,0 2 9 16,-4 1-10-16,1-1 2 15,-3-6 2-15,-2-9-4 16,-2-10 0-16,-3-10-1 16,0-5 4-16,-11-9-3 15,-17-1 3-15,-5-6 1 16,-9-5 19-16,-4-1-20 15,1-5-3-15,5-1-133 16,9 0-548-16</inkml:trace>
  <inkml:trace contextRef="#ctx0" brushRef="#br1" timeOffset="84781.977">9205 13889 956 0,'0'0'13'15,"0"0"-11"-15,0 0-4 16,-84 10 8-16,66 14 35 16,2 7-29-16,8 6-11 15,8-1 18-15,0 1-12 0,8-5-1 16,11-9 1-16,1-6-1 15,1-8 0-15,-2-9 17 16,-2 0 37-16,-4-8 19 16,-6-13-43-16,-4-8-12 15,-3-5-9-15,0-4-10 16,-22-6-10 0,-9-1-3-16,-8-3-75 0,-7 0-88 15,4-4-240-15</inkml:trace>
  <inkml:trace contextRef="#ctx0" brushRef="#br1" timeOffset="85373.4201">9092 12997 952 0,'0'0'38'16,"0"0"-37"-16,0 0 12 16,0 0-4-16,0 0 49 15,0 0-32-15,80-89-25 16,-74 65 14-16,-1-5-5 15,-5-4 13-15,0-2-8 16,0-1-4-16,-8-1 7 16,-3-1 3-16,-2 2-21 15,1 5 30-15,-1 6-16 0,8 7 9 16,1 10 32 0,2 8-35-16,2 0-20 0,-1 19-4 15,1 15-11-15,0 11 14 16,0 2 1-16,0 1 0 15,9-2-1-15,4-4 2 16,2-3-1 0,3-3 0-16,0-9-5 0,0-4 0 15,-3-8-63-15,3-7-41 16,-8-8-47-16,-5 0-149 16</inkml:trace>
  <inkml:trace contextRef="#ctx0" brushRef="#br1" timeOffset="85524.5763">9045 12798 245 0,'0'0'648'0,"0"0"-595"15,0 0-37-15,0 0 16 16,0 0-9-16,84-15-12 16,-41 21-11-16,2 9-9 15,-2-1-171-15</inkml:trace>
  <inkml:trace contextRef="#ctx0" brushRef="#br1" timeOffset="85914.7456">9787 13468 964 0,'0'0'139'16,"0"0"-115"-16,0 0-20 15,117 0-1-15,-69 0 55 16,3 0-38-16,-3 0-19 16,1 0 13-16,-9 0-14 15,-8-4-22-15,-10-7-102 16,-13-3-170-16</inkml:trace>
  <inkml:trace contextRef="#ctx0" brushRef="#br1" timeOffset="86122.4554">9951 13230 1001 0,'0'0'66'0,"0"0"5"15,0 0-12-15,0 0-36 16,0 0-7-16,0 0 37 15,-2 107-3 1,25-51-9-16,-5 3-37 0,-2-2-1 16,-5 2-3-16,-4-2 4 15,-1 0-10-15,-3-5-77 16,0-9-168-16,-3-14-555 16</inkml:trace>
  <inkml:trace contextRef="#ctx0" brushRef="#br1" timeOffset="87856.2684">11319 13347 879 0,'0'0'92'15,"0"0"-55"-15,-9-86 27 16,-11 61 30-16,-6 5 13 0,-6 5-59 16,-2 5-35-16,-6 6 5 15,1 4-13-15,-3 0-2 16,-1 15 8-16,7 11-10 15,8 6 1-15,11 8-2 16,7 0-3-16,10 0 1 16,0-4 2-16,6-3 0 15,13-5-2-15,7-8 5 16,2-6-3-16,6-7 0 16,1-6 1-16,-1-1-7 15,-1 0 2-15,-2-15-1 0,-2-6-4 16,-6-6 12-16,-3-4-3 15,-5-3 0-15,-5-3 3 16,0 2-7-16,-5 3 4 16,0 5 0-1,-2 8 14-15,-3 8 0 0,1 6 17 16,-1 3 14-16,0 2-41 16,2 0-4-16,-1 4-18 15,5 13-2-15,3 9 15 16,0 5 9-16,4 1-4 15,-1-1 0-15,0 2 3 16,1-2-10-16,3-3-29 16,0-4-60-16,-1-6-64 15,1-8-194-15</inkml:trace>
  <inkml:trace contextRef="#ctx0" brushRef="#br1" timeOffset="88399.5423">12309 12868 1013 0,'0'0'17'0,"0"0"-17"0,-88-43 8 16,56 33 45-16,-1 1-7 16,4 3-30-16,6 3 9 15,5 2-23-15,9 1 10 16,1 0-10-16,4 1 4 15,2 16-11-15,2 6 5 16,0 6 0-16,0 7-1 16,9 3 7-16,-1 4-6 15,-2 6 0-15,-2 1 2 0,-4 3-6 16,0 0 4-16,0 4 0 16,0 2-2-16,-4 0 6 15,-1 2-4 1,2-4 0-16,0-3 5 15,3-4-10-15,0-3 5 16,0-6 0-16,8-4 0 0,10-4 2 16,4-6 0-16,4-9-2 15,8-2 1-15,4-9-3 16,6-3 2-16,3-4-1 16,0 0-39-16,-3 0-89 15,-3-6-147-15</inkml:trace>
  <inkml:trace contextRef="#ctx0" brushRef="#br1" timeOffset="89173.5238">13014 13318 864 0,'0'0'165'16,"0"0"-159"-16,0 0 3 15,67-97 2-15,-55 65 99 16,-6-5-48-16,0-3-34 15,-6-3-25-15,0-2 10 16,0-1 1-16,0 4-13 16,-11 3 23-16,4 8-11 15,-1 9-1-15,0 5 0 16,2 8-7-16,3 5 2 0,1 2-7 16,1 2 0-1,-4 0-4-15,3 7-11 0,-1 15 15 16,0 9-2-16,3 5 2 15,0 9-2-15,0 1 2 16,6 1 0 0,5-3-3-16,2-2 7 0,4-9-4 15,2-7 0-15,1-3 0 16,4-7 0-16,-1-5 0 16,0-5-7-16,-5-3-11 15,-2-3-32-15,-4 0-13 0,-3-6-46 16,-3-8-75-1,-6-5-177-15</inkml:trace>
  <inkml:trace contextRef="#ctx0" brushRef="#br1" timeOffset="89400.4815">12912 12978 973 0,'0'0'128'0,"0"0"-99"16,0 0-27-16,87-9 75 15,-37 8-23-15,6 1-25 16,-1 0-29-16,-3 0 4 16,-8 0-11-16,-7 0-28 15,-12-2-152-15,-8-7-245 0</inkml:trace>
  <inkml:trace contextRef="#ctx0" brushRef="#br1" timeOffset="93339.7715">13422 12502 729 0,'0'0'246'16,"0"0"-224"-16,0 0-21 15,-1-81 54-15,2 65 31 16,9 2-22-16,3 6-11 16,-3 3-44-16,4 0 1 15,4 5-10-15,-2 0 0 16,4 0-4-16,0 8 3 0,-3 6 1 16,-4 3 0-16,-5 3-4 15,-8 2 2-15,0 1 0 16,-2 1 2-16,-12-2-5 15,-2-1 6-15,-1-1-1 16,0-4 0-16,2-3 4 16,6-5-6-16,3-3 2 15,5-3 0-15,1-1-2 16,0 2 3-16,4 0-1 16,21 0 4-16,13 1-3 15,9-1 4-15,4 0-5 16,3 0 1-16,-2-1-1 0,-5 2 0 15,-7 2-1 1,-9 0-123-16,-10-2-221 0</inkml:trace>
  <inkml:trace contextRef="#ctx0" brushRef="#br1" timeOffset="94079.412">12823 13584 973 0,'0'0'71'0,"0"0"-68"15,0 0-2-15,0 0 25 16,132 0 77-16,-66 0-63 16,10 0-15-16,5 0 0 15,-2 0-20-15,-1 0 6 16,-14 5-11-16,-11-3 2 0,-14 4-9 15,-15-3-9 1,-9 1-81-16,-15-3-97 16,-1-1-251-16</inkml:trace>
  <inkml:trace contextRef="#ctx0" brushRef="#br1" timeOffset="94617.6434">12952 13966 1097 0,'0'0'61'16,"0"0"-47"-16,0 0 9 16,0 0 47-16,0 0 14 15,0 0-59-15,66-71-21 0,-30 70-3 16,0 1 6-16,-2 0-4 15,-4 7-3-15,-9 6-11 16,-11 3 9-16,-8 4-23 16,-2 0-3-16,-15 1 27 15,-17 2-14-15,-3-5 13 16,-1-3-1-16,8-4-1 16,11-5-1-16,8-1 4 15,5-4 1-15,4 0-3 16,0 0 10-16,0 1-7 15,12 1 2-15,14 0 5 16,10 1 8-16,8 1-15 16,3-3 1-16,7 3-2 15,0-3-3-15,0-2-103 16,-2 0-194-16</inkml:trace>
  <inkml:trace contextRef="#ctx0" brushRef="#br1" timeOffset="95725.0863">14292 12578 939 0,'0'0'56'15,"0"0"-35"-15,0 0 5 16,0 0 13-16,0 0 8 15,0 0-27-15,59-25-16 16,-22 32-4-16,0 3 0 16,-1-2 2-16,-12 0 5 15,-5-4-4-15,-10 0 1 16,-4-1-4-16,-5-3 5 16,0 4-5-16,0 2 0 15,0 8-2-15,0 8 2 16,-9 7 2-16,-2 11 14 0,-2 10 11 15,4 12-21-15,-3 12 17 16,2 11-12 0,4 10-10-16,4 8 14 15,2 6-12-15,0 3 6 0,0 5-8 16,0 1 2-16,0-8-6 16,0-9 3-16,0-12 0 15,0-11 1-15,-12-13 1 16,-10-8-2-16,-7-10 9 15,-5-10-8-15,-3-7 23 16,-8-9-13-16,-3-7-9 16,-4-7-2-16,-6-7-60 15,-2-2-180-15</inkml:trace>
  <inkml:trace contextRef="#ctx0" brushRef="#br1" timeOffset="96817.3527">11510 10285 375 0,'0'0'210'16,"0"0"-164"-16,0 0 2 16,0 0-39-16,0 0 6 15,0 0-9-15,0-9-6 16,0 17 1-16,0 3 4 15,1 1-8-15,-1 3 3 16,0 0-285-16</inkml:trace>
  <inkml:trace contextRef="#ctx0" brushRef="#br1" timeOffset="99631.6564">14707 14393 1091 0,'0'0'51'0,"0"0"-28"15,0 0-6-15,0 0 45 16,0 0 16-16,0 0-46 16,-64-40-16-16,46 40-10 15,-4 13 2-15,2 5-7 0,-1 6 7 16,7 2-7 0,8 1 10-16,6-1-9 0,0-1 4 15,13-5-4-15,15-5 3 16,9-7 1-16,7-6-6 15,0-2 1-15,-5-8 16 16,-7-9-15-16,-12-7 11 16,-11-5-5-16,-9-3-2 15,0-4-12-15,-22-3-7 16,-11 0-78-16,-4-3-61 16,1 0-131-16</inkml:trace>
  <inkml:trace contextRef="#ctx0" brushRef="#br1" timeOffset="100471.7047">14741 12653 837 0,'0'0'166'0,"0"0"-166"15,0 0 4-15,0 0 37 16,97 5 60-16,-59-10-35 16,-4-7-48-16,-3-1-12 15,-5-4 17-15,-6-5-22 0,-6-6 15 16,-5-2-8-16,-3-7-5 16,-6-3 6-1,0 0-9-15,0-2 0 0,-10 4 2 16,-1 3 3-1,0 4-5-15,0 6 0 0,3 9 1 16,2 7 21-16,3 7-4 16,0 2-12-16,-4 0-6 15,2 20-13-15,1 9 12 16,1 11-1-16,3 5 4 16,0 1-2-16,15 2 0 15,7-1 0-15,5 1-1 16,1-4 1-16,-1-6 0 15,-6-9 0-15,-1-7-17 0,-6-4-42 16,-3-10-70-16,-4-6-61 16,-4-2-153-16</inkml:trace>
  <inkml:trace contextRef="#ctx0" brushRef="#br1" timeOffset="100662.62">14867 12432 798 0,'0'0'186'0,"0"0"-103"16,0 0-27-16,0 0-13 15,0 0-6-15,95-23-3 16,-34 23-31-16,2 0 12 16,-2 3-15-16,-7 4 0 15,-11-1 0-15,-13-3-141 0,-21-3-196 16</inkml:trace>
  <inkml:trace contextRef="#ctx0" brushRef="#br1" timeOffset="102188.3646">1587 15766 891 0,'0'0'216'0,"0"0"-183"0,0 0-31 16,0 0 2-16,98-58 70 15,-62 56-33-15,6 2-14 16,3 5-27-16,0 13 2 16,-6 7-4-16,-11 0-1 15,-7 4 3-15,-15 4 0 16,-6-1-10-16,-5-1 8 15,-17-4-14-15,-8-7 14 0,4-4-5 16,1-10 7-16,9-2 0 16,8-4 3-16,5 0 0 15,2-9 3-15,1-11-6 16,6-5-31-16,22-5-8 16,8-2 4-16,0-4-2 15,-5 2 4-15,-10 5 14 16,-9 2 19-16,-2 10 1 15,-8 4 11-15,-2 6 28 16,0 7-22-16,0 0-8 16,-12 0-10-16,3 18 2 15,0 5-2-15,3 6 2 16,6 1 3-16,0-1 9 16,0 0-12-16,12-1 6 15,12 0-8-15,1-3 5 0,4-4-10 16,5-4 5-16,3-7-122 15,2-10-175-15</inkml:trace>
  <inkml:trace contextRef="#ctx0" brushRef="#br1" timeOffset="102382.3803">2348 15814 1241 0,'0'0'55'0,"0"0"-55"16,0 0 0 0,101-10 9-16,-51 10 37 15,3 0-46-15,7 0-2 0,-2 6-77 16,-5-2-177-16,-12 0-557 16</inkml:trace>
  <inkml:trace contextRef="#ctx0" brushRef="#br1" timeOffset="102812.3471">2848 15763 993 0,'0'0'174'0,"0"0"-146"16,0 0-19-1,0 0 17-15,104-24 17 0,-79 28-20 16,-2 14-23-16,-7 2 2 15,-10 3-6-15,-6 3 4 16,0-2-1-16,-15-1-2 16,-4-7 4-16,7-5-1 15,6-5 0-15,5-6 4 16,1 0-4-16,0 0 0 16,7-8 0-16,11-13-11 15,12-2-27-15,1-2 35 16,-4-4 2-16,3-2-12 15,-8 4 13-15,-5 2 0 0,-6 8 25 16,-6 9 32-16,-2 5-10 16,-3 3-14-16,3 0-33 15,-3 5-17-15,0 15 3 16,3 5 11 0,0 4 3-16,-3 3 0 0,0 1 5 15,3 3-5-15,0 1 0 16,6 0-12-16,6-4-87 15,9-4-119 1,7-11-235-16</inkml:trace>
  <inkml:trace contextRef="#ctx0" brushRef="#br1" timeOffset="103111.9647">3507 15911 1078 0,'0'0'77'15,"0"0"-70"-15,0 0-6 16,0 0 11-16,-82 32 29 16,78-7-24-16,4 3-12 15,0-4-3-15,14-2-2 16,12-8 0-16,7-5 10 16,4-7-9-16,-1-2 6 15,-11-5 6-15,-5-13-11 16,-10-8 71-16,-10 0-22 0,0-4-16 15,-15 2 0 1,-16 4-35 0,-5 4 6-16,0 9-6 0,9 6-34 15,13 5-61-15,14 0-99 16,0 5-286-16</inkml:trace>
  <inkml:trace contextRef="#ctx0" brushRef="#br1" timeOffset="103355.685">4258 15814 1193 0,'0'0'37'0,"89"-2"-36"16,-32 2-1-16,-5 0 1 16,-9 0-3-16,-10 8-48 15,-15-4-184-15,-18 1-445 16</inkml:trace>
  <inkml:trace contextRef="#ctx0" brushRef="#br1" timeOffset="103521.4374">4186 16043 937 0,'0'0'90'0,"0"0"-32"16,108 25 72-16,-53-20-45 15,0-3-34-15,0-2-47 16,-4 0-1-16,-8 0-3 16,-13 0-122-16,-15-2-244 15</inkml:trace>
  <inkml:trace contextRef="#ctx0" brushRef="#br1" timeOffset="104821.073">5193 16036 254 0,'0'0'970'15,"0"0"-927"-15,0 0-43 0,0 0 0 16,0 0 26-16,97-57-12 15,-61 30-8-15,0-1-1 16,-2-4 2-16,-6-2-6 16,-5-3-1-16,-10-1 0 15,-10 1 16-15,-3 2-3 16,0 4 5-16,-13 9 22 16,-5 5-22-16,6 11 32 0,3 6-34 15,-1 0-10 1,-1 5-12-16,3 17 4 0,1 12 2 15,1 1-4 1,6 7 9-16,0 0-8 0,10-1 3 16,7-3 0-1,7-5-8-15,3-8 8 0,1-9-3 16,8-9-12 0,-3-7-26-16,-2-2 36 0,2-19-3 15,-5-5 8-15,-6-4-5 16,-8-3 9-16,-8 0-4 15,-4 3 7-15,-2 4-2 16,0 8 24-16,0 8 1 16,-3 7-8-16,1 3-1 15,2 0-21-15,0 5-5 16,0 15-11-16,0 6 13 0,0 5-2 16,10 0 5-16,4 2 0 15,5-2-10-15,9-3-9 16,8-3-65-1,9-8-32-15,7-9-155 0,0-8-539 16</inkml:trace>
  <inkml:trace contextRef="#ctx0" brushRef="#br1" timeOffset="105050.7761">6364 15586 319 0,'0'0'858'15,"0"0"-844"-15,-91-24-9 0,55 24-2 16,-2 24 63-16,2 9-17 16,3 16-38-16,12 4 7 15,9 5 0-15,9 3-12 16,3-3 12-16,6-2-18 16,18-4 2-16,10-10 3 15,7-11-5-15,8-12-1 16,6-8-71-16,6-11-133 15,0 0-253-15</inkml:trace>
  <inkml:trace contextRef="#ctx0" brushRef="#br1" timeOffset="107066.3419">6719 16023 938 0,'0'0'89'16,"0"0"-87"-16,90-50-1 15,-56 20 64-15,-4-4 38 16,-5-7-48-16,-4-3-7 15,-1-1-22-15,-9-5-5 0,-3-2 8 16,-2-2-20 0,-6-1 25-16,0 6-16 0,0 7 3 15,-9 8 21-15,-4 9-27 16,-1 11 5-16,5 7-5 16,6 5-13-16,-1 2-2 15,1 2-1-15,0 19-8 16,-2 15-3-16,-1 7 15 15,0 12-6-15,3 1 3 16,-1 2-2-16,1-1-1 16,3-7 3-16,0-2 0 15,0-7 0-15,12-7 1 0,3-7-7 16,3-10-2 0,-3-8-27-16,-4-3 16 0,-3-6-20 15,1 0-12-15,-6-1-4 16,2-19-81-16,-3-8-164 15</inkml:trace>
  <inkml:trace contextRef="#ctx0" brushRef="#br1" timeOffset="107270.5843">6776 15611 1071 0,'0'0'62'16,"0"0"-62"-16,0 0 0 16,0 0 43-16,0 0 20 15,118-2-35-15,-59 6-26 16,-2 2 7-16,-6 0-18 16,-5-2-77-16,-7-3-168 15,-2-1-438-15</inkml:trace>
  <inkml:trace contextRef="#ctx0" brushRef="#br1" timeOffset="107501.7555">7430 15683 1047 0,'0'0'125'0,"0"0"-123"16,0 0-2-16,86 0 52 16,-58 0-28-16,-1 0-20 15,-3 0-4-15,-4 0-48 16,-4 0-98-16,-4-3-128 16</inkml:trace>
  <inkml:trace contextRef="#ctx0" brushRef="#br1" timeOffset="107887.2183">8002 15495 585 0,'0'0'436'0,"0"0"-378"15,0 0-58-15,0 0 5 16,0 0 54-16,0 0-35 16,-94 14-7-16,80 14-15 15,3 5-1-15,6-1 19 0,5-1-20 16,0-2 6-16,14-4 15 16,11-8-21-16,7-5 11 15,5-5-2-15,3-7-9 16,-1 0 24-16,-5-11-18 15,-5-10 30-15,-10-5 25 16,-10-4-32-16,-9-1 2 16,0-3-22-16,-18 4-8 15,-15 3 7-15,-7 7-8 16,4 10-24-16,2 8-81 16,8 2-110-16,9 0-198 15</inkml:trace>
  <inkml:trace contextRef="#ctx0" brushRef="#br1" timeOffset="108148.6881">8201 15358 1121 0,'0'0'36'0,"0"0"-36"16,121 25 4-16,-81 8 9 15,-9 9 32-15,-4 11-35 16,-9 6 3-16,-10 6-13 16,-8 2 0-16,-11 3 1 15,-22-1 4-15,-13-6-5 16,-3-6 5-16,-5-13-5 16,5-13-1-16,10-12-51 0,14-7-54 15,16-12-126-15</inkml:trace>
  <inkml:trace contextRef="#ctx0" brushRef="#br1" timeOffset="108480.7171">8817 15699 1164 0,'0'0'76'0,"0"0"-76"15,94-9 4-15,-49 6 24 16,0 2 10-16,2-1-35 15,-3 1 4-15,-7-2-7 16,-6-1 0-16,-10-2-1 16,-6-2-29-16,-9-4-61 15,-6-5-101-15,-2-5-320 0</inkml:trace>
  <inkml:trace contextRef="#ctx0" brushRef="#br1" timeOffset="108666.8786">8939 15436 884 0,'0'0'164'16,"0"0"-140"-16,0 0-3 16,0 0 6-16,0 0 90 15,9 118-56-15,9-68-20 16,-2 4-32-16,-5-3-6 16,-5-2-2-16,-6-2-1 15,0 0-6-15,0-6-108 16,-6-7-162-16</inkml:trace>
  <inkml:trace contextRef="#ctx0" brushRef="#br1" timeOffset="109603.7521">10081 15533 415 0,'0'0'629'0,"0"0"-534"16,0 0-77-16,0 0 40 16,-124-75-13-16,79 75-8 15,-1 0-13-15,4 16-20 16,12 8 5-16,8 5-8 16,7 4-1-16,9 0 16 15,6 3-14-15,0-6 1 16,18-5-2-16,9-7 8 15,6-5-10-15,2-10 1 0,1-3 0 16,-2 0-4-16,-4-19 0 16,-7-4 4-16,-4-7 4 15,-8-1 1-15,-7 0-5 16,-4 7 0-16,0 8 0 16,0 8 36-16,0 6 9 15,0 2-13-15,0 0-32 16,0 15-22-16,0 10 18 15,0 6 4-15,6 0 0 16,3 1-5-16,3-2-6 16,3-5-62-16,0-7-66 0,4-5-188 15</inkml:trace>
  <inkml:trace contextRef="#ctx0" brushRef="#br1" timeOffset="110053.6068">10819 15324 708 0,'0'0'462'16,"0"0"-420"-16,-91-37-41 0,43 33 3 15,-5 0 12 1,-1 4 25-16,8 0-31 0,11 0-8 15,13 0-2 1,13 7 0-16,6 5-7 16,3 5 7-16,0 4 0 0,1 7 3 15,10 1 1-15,3 5-3 16,-1 3 8-16,-4 1-8 16,-5 4 2-1,-2 5-3-15,-2 1 5 0,0 1-10 16,0 4 4-16,-6 2 1 15,3 3 1-15,1-1 1 16,2-1-2-16,0-7 0 16,0-9 2-16,11-5-3 0,8-8 1 15,2-8 0-15,7-4 6 16,5-3-3-16,9-5 0 16,9-3-3-16,0-4-43 15,2 0-40-15,-2-4-49 16,-8-13-74-16,-2-10-340 15</inkml:trace>
  <inkml:trace contextRef="#ctx0" brushRef="#br1" timeOffset="111620.8763">11465 15611 808 0,'0'0'105'16,"0"0"-102"-16,0 0-3 15,87-57 0-15,-65 37 40 16,-2-3 1-16,-1-4-31 16,-10-3 3-16,1-3 20 15,-8-3 30-15,-2 0-7 16,0 2-26-16,0 2 5 15,-9 6 0-15,-2 6-25 16,2 9 23-16,2 7-9 16,0 4-9-16,1 0-15 0,-5 14-7 15,3 12 1 1,0 8 6-16,6 7-5 0,2 1 1 16,2 1 4-16,14-3 0 15,6-3 1-15,-1-3 1 16,3-7-2-1,-2-7 0-15,-3-7-4 0,-3-4-28 16,-4-7-40-16,-6-2-75 16,-6-6-58-16,0-15-333 15</inkml:trace>
  <inkml:trace contextRef="#ctx0" brushRef="#br1" timeOffset="111780.7073">11459 15352 1026 0,'0'0'41'0,"0"0"-41"16,0 0 2-16,115-4 15 15,-67 4 20-15,6 0-31 16,-1 0-12-16,-5 0-77 16,-2-11-278-16</inkml:trace>
  <inkml:trace contextRef="#ctx0" brushRef="#br1" timeOffset="112070.5357">11880 14976 963 0,'0'0'27'16,"0"0"-7"-16,0 0-14 15,104-63 10-15,-63 62 23 16,-3 1-29-16,-5 9-1 15,-6 11-9-15,-12 5 0 16,-12 3-4-16,-3 5 4 16,-20 1 0-16,-11-1 0 15,-6 0 0-15,6-3 0 16,8-4 0-16,11-5 0 16,11-3-1-16,1-3 2 15,12 0-1-15,15-2 8 16,11 1 0-16,6-2 9 0,5 5-17 15,0-2-1-15,-3-1-79 16,-13-3-242-16</inkml:trace>
  <inkml:trace contextRef="#ctx0" brushRef="#br1" timeOffset="112312.4209">11411 15954 1042 0,'0'0'225'0,"0"0"-213"16,103-7-5-16,-49-4 20 16,0-1 38-16,0 4-48 15,-8 4-12-15,-6 4-10 16,-7 0-93-16,-9 14-149 15,-15 3-503-15</inkml:trace>
  <inkml:trace contextRef="#ctx0" brushRef="#br1" timeOffset="112639.3921">11683 16165 1154 0,'0'0'65'0,"0"0"-55"16,0 0-4-16,100-57 57 16,-70 54 7-16,-3 3-62 15,-3 0-5-15,-7 13-3 16,-11 7-17-16,-6 4 15 16,-16 1-16-16,-18 0 6 15,-7-1 8-15,4-4 3 16,9-2 1-16,10-5 0 15,9-3-2-15,6-5-1 16,3-1 3-16,0-1 0 16,15-1 6-16,19 0 4 15,8-2 6-15,11 0-16 16,7 0 0-16,7 0-48 16,2-12-149-16,3-9-293 0</inkml:trace>
  <inkml:trace contextRef="#ctx0" brushRef="#br1" timeOffset="112914.3577">12507 15894 1156 0,'0'0'54'0,"0"0"-44"16,86 20-10-16,-41-16 60 15,1 2-9 1,-1-3-19-16,-2-1-27 16,-6-2-3-16,-7 0-1 0,-8 0-1 15,-3 0-32-15,-6-6-90 16,-3-5-156-16</inkml:trace>
  <inkml:trace contextRef="#ctx0" brushRef="#br1" timeOffset="113737.6249">13709 15658 1029 0,'0'0'43'16,"0"0"-39"-16,0 0 5 15,100-19 93-15,-72 3-32 16,-1-1-42-16,0-5-8 16,-3-2 0-16,-9-2-17 15,-2-3 13-15,-8-3-6 16,-5-3-10-16,0-2 3 0,-20-2 0 15,-5 3-3 1,-5 0 0-16,2 9 1 0,1 7-1 16,8 11 0-1,5 9 0-15,4 0 0 16,4 12-17-16,0 15 10 16,4 8 6-16,2 9 1 0,0 2-1 15,12 0 1-15,3 1 0 16,-3-4 0-16,-1-1 2 15,0-6-3-15,0-3 1 16,1-8 0-16,-2-5-2 16,1-8 2-16,0-8-56 0,0-4-39 15,-2 0-135-15,-6-16-430 16</inkml:trace>
  <inkml:trace contextRef="#ctx0" brushRef="#br1" timeOffset="113913.5708">13728 15454 326 0,'0'0'644'0,"0"0"-605"0,0 0-30 16,88 0-14-16,-55 0 7 15,0 0-4-15,-2 0-16 16,-2 0-194-16</inkml:trace>
  <inkml:trace contextRef="#ctx0" brushRef="#br1" timeOffset="115006.8166">13937 15336 834 0,'0'0'107'16,"0"0"-73"-16,0 0 38 15,0 0 27-15,0 0-31 16,0 0-30-16,-79-36-35 16,60 41 8-16,1 13-10 15,-4 7 12-15,-2 8 6 16,6 4-13-16,0 7 19 15,6 3-15-15,7 0-8 16,5-4 12-16,0-3-11 0,11-6-2 16,14-9 2-1,8-8 1-15,6-9-2 0,4-8-1 16,2-2 0 0,-3-21 11-16,-6-7-11 15,-10-7 11 1,-8-1 10-16,-9-5-4 0,-7 0 35 0,-2-3-34 15,-9 3-12-15,-15 4 17 16,-4 4-23-16,-1 11 3 16,5 9-4-16,5 9-9 15,4 6-59-15,8 0-85 16,7 13-89-16,0 4-166 16</inkml:trace>
  <inkml:trace contextRef="#ctx0" brushRef="#br1" timeOffset="115316.5421">14295 15093 1117 0,'0'0'35'0,"0"0"-24"15,0 0-8-15,88-21 63 16,-64 33-50-16,-4 14-13 15,-5 5-4-15,-14 2 3 16,-1 3-2-16,-28-3 0 16,-8-1 0-16,1-7-1 0,10-7 1 15,13-3 0-15,11-5-4 16,1-1 7-16,7-2-3 16,20 0 21-16,6 2 2 15,7-1-5-15,2-2-18 16,-3 3 5-16,-7 1-11 15,-12 0-55-15,-13 1-121 16,-7-2-108-16</inkml:trace>
  <inkml:trace contextRef="#ctx0" brushRef="#br1" timeOffset="115533.7991">13816 16033 1167 0,'0'0'166'0,"0"0"-163"15,117-3 3-15,-62-7 18 16,-3-1 40-16,0 1-28 16,-7 4-34-16,-7 5-4 15,-12 1-86-15,-12 0-102 16,-11 8-161-16</inkml:trace>
  <inkml:trace contextRef="#ctx0" brushRef="#br1" timeOffset="115875.7106">14085 16175 1101 0,'0'0'94'16,"0"0"-83"-16,0 0-11 16,0 0 0-16,0 0 25 15,0 0-22-15,67 16-1 16,-61 8-2-16,-6 3 0 16,0-2-5-16,-6 1 4 0,-6-2 1 15,3-6-1 1,5-4 5-16,4-4-4 0,0-3 3 15,4-3 3 1,18-1 62-16,8-3-34 0,6 0-16 16,9-3-5-16,6-12-12 15,5-5-2 1,5-6-100-16,-5-9-122 16,-4-6-313-16</inkml:trace>
  <inkml:trace contextRef="#ctx0" brushRef="#br1" timeOffset="116435.8427">14953 15202 1075 0,'0'0'9'15,"0"0"-6"-15,0 0-3 16,0 0-1-16,0 0 1 15,115-36 5-15,-66 36-5 0,-4 0-2 16,-12 3 1-16,-12-1 2 16,-14-2-1-16,-7 0 7 15,0 0 17-15,0 0 11 16,-3 3-25-16,-9 6-9 16,-4 8 8-1,1 12-9-15,5 10 15 0,7 11 17 16,3 11-13-16,1 8 13 15,17 7-10-15,4 9 1 16,-2 5 3-16,-4 9-10 16,-7 1 15-16,-6-3-6 15,-3-5-7-15,0-9 18 0,-13-14-21 16,-5-10 8 0,-2-9 0-16,-7-12-20 15,-14-7 2-15,-22-12 4 16,-21-7-4-16,-27-12-5 0,-18-5-152 15,-14-30-297-15</inkml:trace>
  <inkml:trace contextRef="#ctx0" brushRef="#br1" timeOffset="117969.3964">1811 17529 993 0,'0'0'286'0,"0"0"-238"0,0 0-28 16,0 0-3 0,0 0 29-16,116-71 7 15,-55 71-53-15,0 12 0 16,-8 17 0-16,-4 1-1 0,-15 9-6 15,-16-1 9-15,-12 1-2 16,-6 0 0-16,-22-9-22 16,-8-5 21-16,0-10-2 15,3-5 3-15,8-7 8 16,4-3-7-16,6 0 10 16,9-13 3-1,0-11-14-15,18-7-47 0,19-4-32 16,8-9-15-16,7-1 46 15,-4 1 12-15,-2 2 21 0,-13 8 9 16,-9 9 12 0,-14 9 2-16,-7 11 27 15,-1 2-9-15,-2 3-2 0,0 0-24 16,0 14-3 0,0 9 3-16,-3 13 5 15,-2 1 12-15,5 2-3 0,0 1 11 16,3-1 9-16,18-5-32 15,10-3 8-15,7-6-7 16,5-6-3-16,11-8-45 16,4-11-143-16,0-3-460 15</inkml:trace>
  <inkml:trace contextRef="#ctx0" brushRef="#br1" timeOffset="118144.6823">2819 17565 1172 0,'0'0'195'0,"0"0"-195"15,81 3-1-15,-23-2 1 16,8 3 9-16,3-2-9 16,-3 2-60-16,-10-4-160 15,-10 0-364-15</inkml:trace>
  <inkml:trace contextRef="#ctx0" brushRef="#br1" timeOffset="118552.4401">3301 17481 432 0,'0'0'629'0,"0"0"-540"16,0 0-83-16,0 0 32 15,99-30 48-15,-66 31-36 16,-2 16-31-16,-7 6-14 15,-5 3 3-15,-13 4-12 16,-6 1 4-16,0-2 0 16,-12-3 2-16,-4-6 0 15,2-7 2-15,7-6-4 16,4-6 0-16,3-1-5 16,2 0-9-16,21-8-8 15,9-11-48-15,4-9-2 16,-1-1 31-16,-2-1 16 15,-9 5 25-15,-5 5 5 0,-5 8 57 16,-7 7 21-16,-4 2 4 16,-3 3-55-16,0 0-31 15,3 13-1-15,-1 8-1 16,-2 8 1-16,0 5 6 16,0 0-5-16,0 0 1 15,7 0-2-15,8-2-53 16,9-3-98-16,13-5-176 15</inkml:trace>
  <inkml:trace contextRef="#ctx0" brushRef="#br1" timeOffset="118849.4364">4128 17699 1088 0,'0'0'114'15,"0"0"-114"-15,0 0 0 16,0 0 10-16,0 0 36 16,-69 88-17-16,84-63-14 15,12-2-14-15,9-8 18 16,4-6-6-16,-6-9 2 16,-7 0 25-16,-7-3-5 0,-12-14 45 15,-6-3-9-15,-2-6-60 16,-9 0 12-1,-19 1-23-15,-2 0 0 0,-3 5-5 16,5 3-63-16,13 2-69 16,9 4-75-16,6 2-368 15</inkml:trace>
  <inkml:trace contextRef="#ctx0" brushRef="#br1" timeOffset="119060.7194">4719 17612 1235 0,'0'0'179'0,"0"0"-179"16,0 0-4-16,110-16 1 15,-65 16 2-15,1 0-5 16,-4 0-78-16,-15 0-121 15,-20 2-216-15</inkml:trace>
  <inkml:trace contextRef="#ctx0" brushRef="#br1" timeOffset="119216.6543">4714 17723 1068 0,'0'0'101'0,"0"0"-89"15,0 0 38-15,93 23 58 16,-41-21-47-16,3 0-50 15,-3-2-11-15,-4 0-58 16,-12 0-199-16,-14-1-522 16</inkml:trace>
  <inkml:trace contextRef="#ctx0" brushRef="#br1" timeOffset="121035.8338">5843 17789 1069 0,'0'0'77'15,"0"0"-77"-15,0 0 0 16,94-63 37-16,-61 36 0 15,2-4-22-15,-4-6-15 16,-3-3 0-16,-7-7 6 0,-12 2-5 16,-9 0 10-16,0 9 33 15,-3 8 27-15,-10 11-16 16,4 7-13-16,1 8-24 16,2 2 5-16,-1 0-23 15,1 22-4 1,-3 9-3-16,6 14 8 0,3 5-1 15,0 2 0-15,6-2 0 16,15-6 0-16,3-6 6 16,10-11-6-16,0-8 0 15,2-12-9-15,3-7-1 16,0 0-7-16,1-22-15 16,-6-7 19-16,-7-8-2 15,-10-4 15-15,-11 3 1 16,-6-3 5-16,0 8-6 15,-8 7 19-15,-7 8-2 0,2 8 19 16,4 7-25-16,3 3-4 16,1 11-7-16,4 16-9 15,1 9 9-15,3 1 0 16,21 2 1-16,13-6 6 16,6-6-6-16,9-8-1 15,5-9 0-15,2-10-2 16,-3 0-14-16,-5-13-21 15,-9-13-9-15,-11-10 34 0,-10-8 6 16,-9-6 6-16,-9-6 0 16,-3 0 8-16,0 5-8 15,-3 8 0 1,-6 12 27-16,1 12 23 16,4 9-19-16,1 7-3 15,3 3-19-15,0 9-9 0,0 16-25 16,0 13 21-16,4 10 4 15,7 6 3-15,1-2-3 16,4 2 0-16,-2-9 3 16,-1-7 3-16,1-6-8 15,0-9 2-15,1-6 0 16,3-8-6-16,-3-5-12 0,0-4-53 16,2-4-34-1,-4-14-162-15,-9-9-438 0</inkml:trace>
  <inkml:trace contextRef="#ctx0" brushRef="#br1" timeOffset="121196.458">6757 17500 1182 0,'0'0'68'16,"0"0"-68"-16,99 0 25 15,-39 0 80-15,4 0-70 16,-4 0-33-16,-9-1-4 15,-8-8-81-15,-13-8-191 16,-12-5-784-16</inkml:trace>
  <inkml:trace contextRef="#ctx0" brushRef="#br1" timeOffset="123001.3727">7783 17558 1232 0,'0'0'63'0,"0"0"-62"16,0 0 1-16,0 0 23 0,112 0 42 15,-58 0-40-15,5 0-12 16,4 0 3-16,3 0-18 16,-4 0 1-16,-5 1-1 15,-11 2-28-15,-12-1-43 16,-15-2-88-16,-15 0-160 16</inkml:trace>
  <inkml:trace contextRef="#ctx0" brushRef="#br1" timeOffset="123231.3548">7980 17374 947 0,'0'0'333'0,"0"0"-327"16,0 0-5-1,0 0-1-15,24 77 54 0,-9-39-14 16,4 7-10-16,-3 2-22 15,-5-1-3-15,-2-3-2 16,-1-5-3-16,-1-4-22 16,0-9-63-16,-1-6-129 15,2-12-297-15</inkml:trace>
  <inkml:trace contextRef="#ctx0" brushRef="#br1" timeOffset="128084.4667">9029 17204 966 0,'0'0'46'0,"0"0"-33"16,0 0 22-16,0 0 56 16,0 0-12-16,0 0-57 0,0 0-22 15,-48-2 2-15,48 34-1 16,0 4 11-16,0 2-8 16,0 3 3-16,0 0 4 15,0 2-11-15,0-3 0 16,0-4 1-16,0-3-1 15,-2-4-15-15,-5-4-82 16,-2-7-62-16,-1-3-122 16,-7-8-413-16</inkml:trace>
  <inkml:trace contextRef="#ctx0" brushRef="#br1" timeOffset="128263.7038">8695 17689 574 0,'0'0'291'0,"0"0"-251"16,0 0-34-16,0 0 14 15,0 0 113-15,0 0-15 16,99 12-61-16,-43-12-33 16,5-4 1-16,0-4-2 15,-1 3-23-15,-8-4 3 16,-10 5-3-16,-9 1-77 16,-14 3-106-16,-14 0-184 15</inkml:trace>
  <inkml:trace contextRef="#ctx0" brushRef="#br1" timeOffset="128717.3792">8939 17886 1088 0,'0'0'118'0,"0"0"-93"16,0 0-23-16,0 0 47 16,0 0 43-16,0 0-85 15,96-37 4-15,-71 50-11 16,-4 9 0-16,-9 2-6 0,-10 3 6 16,-2 4 0-1,-23 1-2-15,-19-1-44 0,-7-5 18 16,-3-5 12-16,3-7 0 15,7-6 16 1,9-6-18-16,8-2 4 0,11 0 11 16,4-6 3-16,10-4 0 15,0-2 0 1,7 2 0-16,14 2 9 0,6 5 14 16,4 0 18-16,4 3-16 15,1 0-14-15,4 0 12 16,0 10-12-16,2 2-11 15,-1 2 4-15,0 3-4 16,-1 3-27-16,0-2-54 0,1-3-100 16,-1-8-125-1</inkml:trace>
  <inkml:trace contextRef="#ctx0" brushRef="#br1" timeOffset="129401.8798">9972 17626 731 0,'0'0'235'0,"0"0"-181"16,-103-82-32-16,58 68 23 15,3 7 41-15,1 7-43 16,3 0-21-16,8 15-9 0,7 9-11 15,6 3 7-15,11 4 2 16,6-1-11-16,0-3 6 16,9-3-6-16,15-6 0 15,7-4 7-15,5-10-7 16,4-4 0-16,-1 0-7 16,-6-11-17-16,-9-10 14 15,-6-3 6-15,-9-3 4 16,-6-1-2-16,-3 3 4 15,0 3-2-15,0 8 3 0,0 7 8 16,-3 4 9-16,1 3-15 16,1 3-5-1,-2 13-5-15,0 11 0 0,3 1 5 16,0 1 0-16,9 0 1 16,13-5-1-16,6-2 0 15,7-6 0-15,4-9 0 16,1-3-5-16,6-4-14 15,-4 0-3-15,-4-16-9 16,-6-8 29-16,-8-3-2 16,-2-8 4-16,-7-5 0 15,-6-3 3-15,-6-2-3 16,-3 2 0-16,0 5 4 16,-5 7 6-16,-5 12 18 15,3 7-9-15,1 8 8 0,3 4-19 16,0 1-8-16,0 19-14 15,1 10 14-15,2 9 6 16,0 0 1-16,3 3-2 16,11-4 10-16,-1-4-12 15,1-5 3-15,-1-4-6 16,-3-7 2-16,1-3-7 16,-5-5-38-16,-2-10-142 15,-4 0-387-15</inkml:trace>
  <inkml:trace contextRef="#ctx0" brushRef="#br1" timeOffset="129577.4131">10066 17530 1183 0,'0'0'54'16,"0"0"-50"-16,104-10-6 15,-49 10 6-15,2 0 1 16,1 0-5-16,2-2-32 15,-6-6-136-15,-7-3-273 16</inkml:trace>
  <inkml:trace contextRef="#ctx0" brushRef="#br1" timeOffset="129867.4217">10564 17267 909 0,'0'0'62'0,"0"0"-51"15,0 0 21 1,94-19 61-16,-67 19-8 0,-3 0-77 16,-5 10-6-16,-6 6-2 15,-13 3 0-15,0 3-2 16,-14 3 5-16,-16 0-3 16,3-3 2-16,6-3-2 15,6-2 0-15,11-7 8 16,4-1 8-16,1-2 24 15,29-1 16-15,9-3 2 16,12-2 1-16,2-1-51 16,-2 0-5-16,3 0-3 0,-2 0-11 15,-7 0-49-15,-11 0-134 16,-18-7-377 0</inkml:trace>
  <inkml:trace contextRef="#ctx0" brushRef="#br1" timeOffset="132434.5331">11722 17529 1176 0,'0'0'45'0,"0"0"-30"16,0 0 23-16,0 0 63 15,0 0-58-15,0 0-39 16,123-13-2-16,-60 13 4 16,1 10-5-16,-6 0-1 15,-10 2-1-15,-6 2-32 16,-15 3-55-16,-9-5-102 15,-14-2-118-15</inkml:trace>
  <inkml:trace contextRef="#ctx0" brushRef="#br1" timeOffset="132597.7352">11777 17726 1020 0,'0'0'13'16,"0"0"-8"-16,81 20-2 15,-38-15 121-15,8 0-70 16,2-1-33-16,4 0-21 16,-3 2-7-16,-1-5-94 15,1-1-176-15</inkml:trace>
  <inkml:trace contextRef="#ctx0" brushRef="#br1" timeOffset="133018.0764">12975 17506 1006 0,'0'0'38'0,"0"0"-30"16,0 0-2-16,-94-33 87 15,61 33-33-15,0 0-55 16,7 13 4-16,4 6-9 15,9 0 3-15,7 1-1 0,6 1-1 16,0-1-1-16,14-1 2 16,10-5 3-16,2 2-3 15,4-6-2 1,3 0 3-16,0 0 0 0,-3-3-3 16,-2 3 0-16,-4 0 0 15,-6 3 2-15,-3 0-2 16,-9 3 6-16,-6 0-1 15,0 1 30-15,-12-2 10 16,-14-3 14-16,-7-1 6 16,-8-4-15-16,-7-5-13 15,-4-2-28-15,-6 0-5 16,-5 0-8-16,0-11-121 0,5-5-134 16,10-4-815-16</inkml:trace>
  <inkml:trace contextRef="#ctx0" brushRef="#br0" timeOffset="146553.7065">17392 3595 1158 0,'0'0'74'16,"0"0"-66"-16,0 0-5 15,0 0-3-15,0 0 0 16,0 0 5-16,0 67 3 16,0-33-3-16,0 4-1 0,5-3-2 15,-2 0 4 1,2-2-5-16,-1-1-1 0,1-5 1 16,0 0 4-16,-3-7-5 15,-1-4-3-15,1-6-42 16,-1-6-66-16,1-4-30 15,1 0-102-15</inkml:trace>
  <inkml:trace contextRef="#ctx0" brushRef="#br0" timeOffset="146865.8013">17515 3642 860 0,'0'0'136'0,"0"0"-87"16,0 0 18-1,0 0 24-15,0 0-15 0,0 0-44 16,0-21-21-16,0 21-11 16,1 10-8-16,8 10 8 15,1 5 0-15,1 6 3 16,-3 1-3-16,-4 2 0 15,1 0 0-15,-2-3 1 16,0-2 2-16,2-4-6 0,2-4-26 16,0-6-31-1,2-6-55-15,3-5-94 0,-3-4-270 16</inkml:trace>
  <inkml:trace contextRef="#ctx0" brushRef="#br0" timeOffset="147211.7934">17718 3609 997 0,'0'0'48'0,"0"0"-43"16,0 0 72-16,0 0 2 15,0 0-53-15,0 0-25 16,3 0-1-16,4 12 0 16,-1 5 0-16,2 2 1 15,-2 1 1-15,-2 3-2 16,0 2 4-16,-1 1-5 16,-1-1 1-16,-1-1 0 15,1-4 2-15,1-2 0 16,0-5-2-16,0-4 0 15,0-2-2-15,0-4-17 16,-1-2-66-16,-1-1-37 16,-1-1-63-16,0-12-377 15</inkml:trace>
  <inkml:trace contextRef="#ctx0" brushRef="#br0" timeOffset="147408.4772">17668 3387 1069 0,'0'0'48'16,"0"0"-26"-16,0 0-17 16,0 0 3-16,0 0-8 0,0 0-86 15,-4-27-161-15</inkml:trace>
  <inkml:trace contextRef="#ctx0" brushRef="#br0" timeOffset="147551.1072">17512 3371 1009 0,'0'0'72'0,"0"0"-59"0,0 0-13 16,0 0-72-16,0 0-84 15,0 0-270-15</inkml:trace>
  <inkml:trace contextRef="#ctx0" brushRef="#br0" timeOffset="147698.7036">17343 3403 915 0,'0'0'90'0,"0"0"-88"16,0 0-4-16,0 0-19 15,0 0-147 1,0 0-239-16</inkml:trace>
  <inkml:trace contextRef="#ctx0" brushRef="#br0" timeOffset="147898.5227">17343 3403 111 0,'-113'36'692'16,"90"-11"-641"-16,0 14-15 0,4 10 65 15,3 14-32-15,9 10 22 16,7 3-11-16,0 3-41 16,10-1-25-16,19-7-2 15,13-6-9-15,13-15-3 16,13-15 0-16,14-16-83 16,6-16-126-1,0-3-461-15</inkml:trace>
  <inkml:trace contextRef="#ctx0" brushRef="#br0" timeOffset="148165.8143">17858 3335 1137 0,'0'0'63'0,"0"0"-63"15,85 25 2-15,-32 13-2 16,5 15 23-16,0 13-9 16,-5 9 26-16,-9 6-27 15,-17-2-12-15,-21-4 4 16,-8-4-3-16,-35-8-2 16,-17-11 10-16,-10-11-9 15,-9-11-2-15,-12-12-30 0,-6-13-112 16,-2-5-480-1</inkml:trace>
  <inkml:trace contextRef="#ctx0" brushRef="#br0" timeOffset="150665.5563">19515 3404 741 0,'0'0'605'0,"0"0"-567"0,0 0-31 15,0 0-14 1,0 0 6-16,0 0 1 0,55 69 0 15,-12-7 6-15,-3 7-10 16,-3 7 4-16,-4-3 0 16,-4-5-5-16,-6-9 5 15,-3-7-30-15,-7-13-7 16,-4-12-1-16,-3-12 25 16,-3-10-4-16,-2-5 17 15,1-2 11-15,1-22 16 16,-2-9-6-16,-1-12 47 15,0-6-23-15,0-6-13 16,0-6-2-16,0-2 5 0,0 2 9 16,0 10-17-1,0 7-5-15,10 14-16 16,0 11-4-16,0 8-4 16,2 9-29-16,5 4-74 15,5 8-80-15,6 17-49 0,1 6-144 16</inkml:trace>
  <inkml:trace contextRef="#ctx0" brushRef="#br0" timeOffset="150908.7178">20103 3657 1102 0,'0'0'120'16,"0"0"-120"-16,0 0 0 15,110 13 8-15,-42-13 48 16,5 0-37-16,0 0-17 16,-3 0-2-16,-9 0-87 15,-11-10-166-15,-14-8-704 16</inkml:trace>
  <inkml:trace contextRef="#ctx0" brushRef="#br0" timeOffset="151303.4083">21070 3454 1109 0,'0'0'13'0,"-81"-4"-5"15,37 5-8-15,7 16 16 16,5 7 5-16,12 4-15 16,13 6-4-16,7 3-2 15,10-1 0-15,21 1 2 16,13-5 4-16,4-1-4 15,1-4-1-15,-2-1-1 16,-6-2 2-16,-9-1-2 16,-13-5 0-16,-10-4-2 15,-9-3-4-15,0-1 12 0,-28-2 21 16,-15-4 70-16,-10-1-34 16,-8-3-21-16,3 0-11 15,9 0-31-15,11-7 0 16,16-1-4-16,15-2-136 15,7-3-129-15</inkml:trace>
  <inkml:trace contextRef="#ctx0" brushRef="#br0" timeOffset="152330.7756">22596 3312 1254 0,'0'0'87'0,"0"0"-87"0,0 0-13 16,0 0-1-1,32 79 14-15,-7-19 18 16,-1 9-18-16,-2 0 0 0,-4-2-3 15,-4-9-44-15,-5-15-62 16,-6-12-100-16,-3-13-353 16</inkml:trace>
  <inkml:trace contextRef="#ctx0" brushRef="#br0" timeOffset="152658.3333">22562 3357 1162 0,'0'0'34'15,"24"-94"-31"-15,6 59 12 16,4 11 65-16,9 12-3 16,7 12-40-16,7 0-37 15,-1 20 2-15,-4 12-4 16,-13 12-5-16,-18 6-1 16,-20 1-35-16,-4 0-18 0,-33-4 12 15,-14-5 2-15,-8-9 38 16,1-7 5-16,9-7 8 15,14-5-2-15,13-1 15 16,13-2-4-16,8 3 5 16,7 4-9-16,27 3 21 15,18 2 15-15,15 4-29 16,7-4-9-16,1 2-7 16,-6-4 0-16,-5-6-68 0,-6-6-166 15,-8-9-694-15</inkml:trace>
  <inkml:trace contextRef="#ctx0" brushRef="#br0" timeOffset="153170.6843">23167 3677 1171 0,'0'0'74'16,"0"0"-62"-16,0 0-11 15,0 0-1-15,125-15 15 16,-62 12-13-16,-1-2-3 15,-8-3 1-15,-15-6-14 16,-12-3 12-16,-11-6 0 16,-15-1 2-16,-1-2 9 0,-17 3-8 15,-16 3 10 1,-5 6 4-16,-5 10-2 0,-2 4 23 16,8 1-27-16,6 24-5 15,8 10-4-15,13 10 0 16,10 6 0-1,1 1 0-15,31-5 3 16,11-10-1-16,12-9-2 0,8-9 0 16,7-11-20-16,3-8-39 15,-4-2 6-15,-11-21 15 16,-13-11 38-16,-12-11 2 16,-11-9 10-16,-12-8 49 15,-10-5-14-15,0 6 1 0,-7 6 3 16,-13 11 16-16,-1 13-3 15,5 12-19-15,6 11-10 16,7 8-15-16,3 0-20 16,0 14-2-16,0 21-16 15,1 18 15-15,14 16 3 16,6 6-3-16,1 0-11 16,2-6-35-16,-1-13-71 15,2-12-7-15,5-12-46 16,4-13-93-16,6-14-349 15</inkml:trace>
  <inkml:trace contextRef="#ctx0" brushRef="#br0" timeOffset="153732.7408">24264 3641 839 0,'0'0'257'16,"14"-102"-190"-16,-14 65-22 16,0 8 65-16,0 10-1 15,-11 6-46-15,-6 10-43 16,-1 3-20-16,-5 5 0 15,-2 22-14-15,4 13 5 16,3 12 7-16,9 1-8 16,8-4 9-16,1-8-42 15,9-11-6-15,11-11 30 16,3-9-13-16,2-8 0 16,1-2 7-16,-1-12-6 0,-3-11 31 15,-8-10 0 1,-5-5 5-16,-5-3 40 0,-4 1 5 15,0 3-1 1,0 12 11-16,-9 10-20 16,5 8 0-16,2 7-32 0,2 3-8 15,0 25-22-15,0 14 6 16,20 7 16-16,5 1 0 16,5-10-26-16,7-12 5 15,2-11-19-15,3-12 11 16,-1-5 19-16,-3-5 1 15,-8-20 9-15,-11-8 18 16,-4-10-12-16,-11-9 30 16,-4-2 0-16,-1-3-2 15,-20 5-11-15,2 5 0 0,-2 10 18 16,3 11-17-16,8 10-21 16,2 10 16-16,6 6-19 15,2 5-10-15,0 24-1 16,2 12-7-16,13 14 18 15,7 6 0 1,-1 3-23-16,-4-4-6 0,-4-6-54 16,-7-7-27-16,-6-10-29 15,0-15-161-15</inkml:trace>
  <inkml:trace contextRef="#ctx0" brushRef="#br0" timeOffset="153895.4468">24551 3579 1224 0,'0'0'30'0,"0"0"-30"16,80 3-4-16,-32 7 0 16,6 0 2-16,0-3-140 15,-8-7-171-15</inkml:trace>
  <inkml:trace contextRef="#ctx0" brushRef="#br0" timeOffset="154060.7128">24888 3517 871 0,'0'0'215'0,"0"0"-132"0,0 0-9 15,0 0 0-15,0 0-63 16,0 0-11 0,-13 37-12-16,22 3 12 0,3 2 2 15,-1-2-2-15,-1-5 0 16,-6-4-20-16,-1-9-98 15,-3-10-166-15</inkml:trace>
  <inkml:trace contextRef="#ctx0" brushRef="#br0" timeOffset="154237.5503">24848 3294 1264 0,'0'0'0'16,"0"0"-91"-16,0 0-88 15,0 0 38-15,92 79-361 16</inkml:trace>
  <inkml:trace contextRef="#ctx0" brushRef="#br0" timeOffset="154815.1853">25313 3464 941 0,'0'0'309'0,"0"0"-270"0,0 0-39 16,0 0 0-16,-98-14 6 16,72 42-6-16,7 7 0 15,10 4-1-15,9 0 1 16,0-9 0-1,15-5 3-15,9-12 0 16,4-12 10-16,-1-1-11 0,-2-12 10 16,-4-15-12-16,-10-9-4 15,-10-4-4-15,-1-2-6 16,-4 5-8-16,-12 3 5 16,3 9-1-16,4 10 18 15,5 8-1-15,4 7-28 0,0 3-70 16,6 18 37-16,8 10 62 15,5 5-5-15,0 1 7 16,1-5-5-16,-4-9 3 16,-3-7 0-16,-5-9 3 15,-3-6-3 1,-4-1 4-16,2-4 73 0,4-14 2 16,-1-10-63-16,0-1 1 15,0-3 6-15,-1 5-1 16,2 5 3-16,2 4 39 15,0 7-26-15,1 6-37 16,-1 3 9-16,4 2-10 16,3 3-24-16,2 17 19 15,1 7-8-15,0 5 13 16,-5 3-3-16,-3 4-4 0,-3-3 6 16,-2-3-1-16,-1-2 2 15,2-7-6-15,4-6 2 16,-1-3-46-16,5-7-53 15,3-8-102-15,0 0-270 16</inkml:trace>
  <inkml:trace contextRef="#ctx0" brushRef="#br0" timeOffset="155501.5243">22894 4173 1090 0,'0'0'71'0,"0"0"-66"15,0 0 6-15,0 0 113 16,0 0-41-16,0 0-78 16,179 4-3-16,-47-4-2 15,31 0 0-15,25-4 3 16,15-8-3-1,13-3 0-15,17-1 0 0,-1-1-5 16,-12 0 2-16,-23 3-1 16,-42-1 2-16,-36 1-6 15,-35-5-33-15,-32-1-61 16,-18-2-47-16,-20-3-74 0,-10-1-434 16</inkml:trace>
  <inkml:trace contextRef="#ctx0" brushRef="#br0" timeOffset="155819.2455">25900 3279 969 0,'0'0'222'0,"0"0"-197"16,0 0-24-16,0 0-2 15,0 0-29-15,0 0-162 16,-32 12-256-16</inkml:trace>
  <inkml:trace contextRef="#ctx0" brushRef="#br0" timeOffset="155967.4002">25919 3642 1094 0,'0'0'77'15,"0"0"-75"-15,0 0-2 16,0 0-6-16,0 0-63 16,0 0-300-16</inkml:trace>
  <inkml:trace contextRef="#ctx0" brushRef="#br0" timeOffset="156130.8977">26213 3589 458 0,'0'0'856'0,"0"0"-806"16,91 0-47-16,-37 0-3 15,5 0 1-15,5 0-1 16,4 0-10-16,-6-5-162 16,-16-9-291-16</inkml:trace>
  <inkml:trace contextRef="#ctx0" brushRef="#br1" timeOffset="230005.4427">14183 6232 1281 0,'0'0'17'0,"0"0"-17"16,0 0 0-16,86-19 0 15,-58 30 1-15,0 16-1 16,-7 8 1-16,-6 7-1 16,-12 1 0-16,-3-1-23 15,-4-3 6-15,-15-6-2 16,-1-7-14-16,-1-5 20 0,7-11-8 16,1-4 20-1,6-4-4-15,4-2 3 0,3 0-1 16,0-15-5-16,13-7-81 15,8-5 53-15,6-3-22 16,1-4-2 0,-3 0 38-16,-1 0 22 0,-7 3 8 15,-3 5 56 1,-4 1-6-16,-7 7 2 0,0 4 4 16,-3 5-11-16,0 6 7 15,0 0-35-15,0 3-9 16,0 0-16-16,3 19-7 15,4 10 4-15,5 8 6 16,3 1-1-16,4-2-2 0,3-6 5 16,0-2-10-16,0-7 5 15,-1-3-31-15,-2-6-34 16,2-4-93-16,-5-8-184 16</inkml:trace>
  <inkml:trace contextRef="#ctx0" brushRef="#br1" timeOffset="230571.6828">14630 5922 1055 0,'0'0'57'0,"0"0"-30"16,0 0-10-16,0 0 56 15,0 0-14-15,0 0-50 16,40-27-5-16,-22 43 1 15,-5 8-5-15,0-2 0 16,-2 5 3-16,-5 0-8 16,-3 1 3-16,0-2 2 15,-3-5-4-15,0-5 9 16,0-7-5-16,0-6 1 0,0-1 6 16,0-2-7-16,0 0 4 15,1-5 10-15,5-12-7 16,0-4-3-16,0-5-4 15,2 0 0-15,2-4 7 16,1 2-12-16,1 3 6 16,1 4-1-16,2 5 26 15,1 5-12-15,-2 5 4 0,2 4-13 16,-1 2 1 0,3 2-10-16,1 14 4 15,-2 5 0-15,-1 5-6 0,-5 5 6 16,-5 2-1-16,-6 3-17 15,0-3-74 1,-14 0-82-16,-16-7-206 0</inkml:trace>
  <inkml:trace contextRef="#ctx0" brushRef="#br1" timeOffset="231171.8993">13569 5639 1084 0,'0'0'23'0,"0"0"-23"15,0 0-5-15,0 0 5 16,0 0 0-16,-73 80 11 16,71-11 5-16,2 13-12 15,9 8 2-15,17 6-5 16,5 4 2-16,5 5 7 15,1 0-6-15,0-8-3 16,-4-6-1-16,-8-7 3 16,-11-9-6-16,-13-8-5 0,-1-11-3 15,-15-8 9-15,-15-10 3 16,-4-12-1-16,-7-13 12 16,-1-11-11-16,0-2 8 15,3-16-9-15,11-13-31 16,14-4-107-16,14-9-417 15</inkml:trace>
  <inkml:trace contextRef="#ctx0" brushRef="#br1" timeOffset="231770.9141">15605 6392 744 0,'0'0'410'16,"0"0"-358"-16,0 0-52 0,0 0 1 16,-106-74 57-16,66 74-17 15,-2 0-18-15,2 18-14 16,9 6-3-16,8 0-10 16,10-4 4-16,10-1 0 15,3-6 7-15,4-1-6 16,22-7 5-16,7-5-6 15,2 0-15-15,0-11-12 16,-5-12 2 0,-5-10 7-16,-6-5 17 0,-5-7-1 15,-8-3 2-15,-5-3 9 16,-1 3-6-16,0 3 12 16,-9 7 6-16,-1 7 8 15,-2 10 8-15,7 7-11 16,2 7 15-16,3 5-13 0,0 2-8 15,0 0-20-15,0 6 0 16,0 18-20-16,0 11 17 16,2 12 6-16,7 4-2 15,-3 5 1-15,0 0-2 16,0 1-23-16,1-3-60 16,6-8-52-16,4-9-84 15,5-15-433-15</inkml:trace>
  <inkml:trace contextRef="#ctx0" brushRef="#br1" timeOffset="232221.7221">15817 6181 1225 0,'0'0'60'0,"0"0"-28"0,0 0-22 16,0 0 11-16,0 0 1 15,85 16-22-15,-64 23 0 16,-5 7-3-16,-8 0 3 16,-8-3-1-16,0-5-3 15,0-11-19-15,-12-3 10 16,5-12-25-16,1-6 5 16,4-6 23-16,2 0 10 0,0-3 0 15,8-13 0-15,9-7-39 16,3-6 38-16,2 0 0 15,-1-3 1 1,-4 0 8-16,-1 4-1 0,-6 6 27 16,-3 5 13-16,-2 8-9 15,-2 5 2 1,-1 4-22-16,-1 0-18 0,2 13-7 16,2 9-7-16,1 9 14 15,1 3 0-15,2 1 0 16,0-1-5-16,3-3 7 15,4-2-2-15,5-7 0 16,2-4-17-16,5-4-72 0,5-8-99 16,1-6-163-16</inkml:trace>
  <inkml:trace contextRef="#ctx0" brushRef="#br1" timeOffset="232435.6595">16514 6182 1189 0,'0'0'70'16,"0"0"-70"-16,94-6 3 16,-54 6-3-16,-1 0 0 15,-5 2-5-15,-4 6-28 16,-11 3-122-16,-17 1-76 0,-2-1-181 15</inkml:trace>
  <inkml:trace contextRef="#ctx0" brushRef="#br1" timeOffset="232555.7579">16553 6406 429 0,'0'0'407'0,"0"0"-246"16,0 0-84-16,83 30 33 15,-44-30-23-15,4 0-56 16,2 0-21-16,4 0-10 15,2-6-104-15,-5-11-198 0</inkml:trace>
  <inkml:trace contextRef="#ctx0" brushRef="#br1" timeOffset="233387.9104">17704 6117 1259 0,'0'0'40'15,"0"0"-29"-15,0 0 0 16,0 0 36-16,117-38 9 16,-78 38-30-16,3 11-25 15,-4 12-2-15,-9 7 0 16,-10 9 1-16,-13 1-4 16,-6 5-5-16,-8-5-9 15,-15-6 8-15,-4-9-19 16,3-9 25-16,6-7-1 0,7-8 5 15,8-1 2-15,3-1 4 16,0-17-2-16,5-7-4 16,13-7-27-16,9-6 1 15,0-4-13-15,-2-2 27 16,-4 1 8-16,-6 4 8 16,-5 5-3-16,-3 8 17 15,-4 10 15-15,1 7 11 16,-4 6-15-16,1 3-5 15,1 0-24-15,-1 5-3 0,5 15-12 16,6 11 14 0,-2 2 0-16,6 3 1 0,0-1 1 15,3-4-1 1,5-4 0-16,4-6-26 0,7-5-75 16,-1-14-118-16,0-2-374 15</inkml:trace>
  <inkml:trace contextRef="#ctx0" brushRef="#br1" timeOffset="233838.4454">18364 5797 979 0,'0'0'110'0,"0"0"-110"16,0 0-7-16,0 0 0 15,0 0 7-15,27 81 0 16,-13-48 4-16,-4 3-4 16,-1-5 1-16,-3-6-1 15,-2-8 0-15,-1-6-2 16,-2-6-2-16,-1-5-25 16,0 0 11-16,0 0 18 15,0-15 0-15,0-5 0 16,0-3 0-16,6-5 6 15,2 0 0-15,1 3 20 16,1 0-5-16,1 6 15 0,3 4 15 16,0 6-16-1,4 5-7-15,0 4-23 0,1 0 2 16,1 7-7 0,1 11 0-16,-4 4 7 0,-2 4-3 15,-3-1-2-15,-6-1 1 16,-3-1-1-16,-3-3-3 15,0-1 1-15,0-3-2 16,0-3-21-16,0-4-113 16,0-7-125-16</inkml:trace>
  <inkml:trace contextRef="#ctx0" brushRef="#br1" timeOffset="234065.2604">18729 5882 1006 0,'0'0'100'0,"0"0"-100"16,0 0 0-16,93 0 64 16,-57 0-25-16,1 6-28 15,-3-2-11-15,-4-1-1 16,-7-3-28-16,-6 0-113 15,-9-3-103-15,-8-11-354 16</inkml:trace>
  <inkml:trace contextRef="#ctx0" brushRef="#br1" timeOffset="234277.9686">18871 5739 973 0,'0'0'67'0,"0"0"-63"15,0 0-4-15,0 0 29 16,0 0 58-16,-2 76-26 16,12-41-48-16,-1 1 4 15,-1 0-17-15,1-5 0 16,0-4-4-16,5-4-13 0,-2-9-148 16,1-6-181-1</inkml:trace>
  <inkml:trace contextRef="#ctx0" brushRef="#br1" timeOffset="234500.171">19116 5661 1083 0,'0'0'81'16,"0"0"-76"-16,0 0-5 15,0 0 0-15,0 0 24 16,0 0 5-16,22 103-25 0,-11-56 0 16,-5 5-4-16,-3 0-1 15,-3 0-55-15,0-6-111 16,-9-9-247 0</inkml:trace>
  <inkml:trace contextRef="#ctx0" brushRef="#br1" timeOffset="234988.5672">17973 6719 381 0,'0'0'761'0,"0"0"-729"16,0 0-30 0,0 0 42-16,0 0 77 15,0 0-71-15,106 2-50 0,-24-4 0 16,18 2 0-16,9 0 0 15,3 0 0-15,-2 0 0 16,-11 0 1-16,-15 0-2 16,-18 0-18-16,-22-2-49 15,-21 0-32-15,-21-2-75 16,-4 2-188-16</inkml:trace>
  <inkml:trace contextRef="#ctx0" brushRef="#br1" timeOffset="235537.8551">17943 7074 1242 0,'0'0'95'0,"0"0"-94"16,0 0 11-16,0 0 49 15,0 0-9-15,0 0-44 16,21 14-3-16,-9 12-7 16,-3 4 2-16,-3 0-8 15,-3-1 7-15,2-4-29 16,-1-6-7-16,0-3 5 15,-1-7-14-15,-1-6 27 16,1-3 8-16,1 0 11 16,4-12-3-16,3-9 3 0,0-1 0 15,0-5 1 1,3 2 2-16,-1-1-2 16,0 8 3-16,2 0 5 15,1 5 25-15,-1 6-22 16,3 3-1-16,3 4 6 0,0 0-15 15,4 9 9-15,-1 9-11 16,-6 3 6-16,0 3-9 16,-8 1 3-16,0-1 0 15,-5-2-2-15,-2-5 6 16,-1-2-3-16,-2-4-1 16,0-5-6-16,0-3-44 15,1-3-66-15,7 0-105 16,1-3-377-16</inkml:trace>
  <inkml:trace contextRef="#ctx0" brushRef="#br1" timeOffset="235731.5889">18447 7175 1008 0,'0'0'187'0,"0"0"-169"16,0 0-17-16,97 0 86 15,-59 0-6-15,3 0-60 16,0 0-18-16,-7-4-3 16,-4-4-26-16,-11-1-69 15,-8-7-132-15,-11 0-164 16</inkml:trace>
  <inkml:trace contextRef="#ctx0" brushRef="#br1" timeOffset="235934.7463">18570 6999 1042 0,'0'0'91'0,"0"0"-85"15,0 0 16-15,0 0 80 16,0 72-13-16,7-44-44 16,1 1-28-16,0 0-11 15,-1-2-4-15,0-2-2 16,1-6-16-16,2-3-73 15,3-4-85-15,5-8-166 16</inkml:trace>
  <inkml:trace contextRef="#ctx0" brushRef="#br1" timeOffset="236149.8385">18918 6957 818 0,'0'0'444'0,"0"0"-415"16,0 0-27-16,0 0-2 15,0 0 44-15,10 103-11 16,-3-66-18-16,2 0-14 0,0-3-1 16,0-3-13-1,-3-6-105-15,-1-9-140 16</inkml:trace>
  <inkml:trace contextRef="#ctx0" brushRef="#br1" timeOffset="247422.4179">19717 5498 421 0,'0'0'603'0,"0"0"-586"0,0 0-17 15,0 0-1-15,85-14 1 16,-44 14 29 0,3 1-20-16,-5 9-7 15,-6 1 4-15,-6-1-6 0,-12-1 0 16,-5 1 0-16,-6 3 3 16,-2 4 5-16,-1 4-7 15,-1 6 10-15,0 4 24 16,0 7-15-16,0 10-1 15,0 11 6-15,0 9-13 16,0 7 6-16,0 0-13 16,3 2 0-16,2-2-2 15,1 2 1-15,0 1-6 16,-2-1 2-16,-1-4 0 0,-3-2 1 16,0-5-1-16,0-3 0 15,0-2 2-15,-4-2-2 16,1-2 0-16,1 0 0 15,2 4 0 1,0 0 5-16,0 1-4 0,0-2 26 16,0-3-5-16,0-2-8 15,0-5 5-15,0-5-9 16,0-8 0-16,-5-6-3 16,-3-10-7-16,-1-9 0 15,-7-6-5-15,-13-6-71 16,-8-3-75-16,-11-22-279 15</inkml:trace>
  <inkml:trace contextRef="#ctx0" brushRef="#br1" timeOffset="248819.6656">12954 5365 1034 0,'0'0'70'0,"0"0"-49"16,0 0-20-16,-90-29 0 15,65 25 57-15,3 1-7 16,2 3-23-16,-2 0-20 15,1 0-3-15,-1 0-4 16,2 6-1-16,1 4 0 16,4 1 0-16,3 3 0 15,3 2-4-15,3 7 4 16,2-1-4-16,1 6-1 16,3-1 5-16,0 5 0 15,0 5 3-15,0 3-3 0,0 4 0 16,1 1-1-1,4 6 3-15,-2 2-2 0,0 1 0 16,3 2 0-16,-2-2 0 16,2-2 2-16,3 1-2 15,-1 1 0-15,-2 4-1 16,1 1-1-16,0 5 2 16,-1 1 0-16,-3 0 0 15,3-1 2-15,-1 2-2 16,2-3 0-16,4 0 0 0,-1-5 10 15,5 0-7 1,0-3 2-16,3 0 4 0,-5 2-6 16,1-1 9-16,-7 1 2 15,-2-2-4 1,-2-6 5-16,0-1-8 16,1-2 10-16,5-2-7 0,0-2-4 15,0 1-5-15,3-3 0 16,-5-2-1-16,1-1 13 15,-4-4-7-15,4 0 3 16,-2-4 3-16,0-4-11 16,4-2 13-16,3-3-10 15,3-5 6-15,0-3 8 16,0-2-11-16,4-4 7 16,2-4 2-16,4-2-14 0,8 0 8 15,3 0-10-15,3-4-2 16,-2-8-2-16,2-2-84 15,-6-4-77 1,-3-9-185-16</inkml:trace>
  <inkml:trace contextRef="#ctx0" brushRef="#br1" timeOffset="250514.519">12663 5355 585 0,'0'0'406'16,"0"0"-365"-16,0 0-26 15,0 0 33-15,0 0 29 16,0 0-40-16,0 0-24 15,100-4 21-15,-58 1 9 16,-6 0-9-16,-8 0 5 0,-3 0-19 16,-8 2-13-16,-5-1-7 15,-3 2 0-15,-2 0-5 16,-1 0-83 0,-4 0-142-16,-2 0-470 0</inkml:trace>
  <inkml:trace contextRef="#ctx0" brushRef="#br1" timeOffset="251661.6443">13026 7772 495 0,'0'0'359'0,"0"0"-307"15,0 0-4-15,0 0 51 0,0 0-2 16,0 0-41-16,0 0-28 15,-6 0-18-15,7 0 14 16,14 0-20-16,8 0 13 16,3 0 16-16,0 2-16 15,0 1 8-15,-1-1-17 16,-5 1-5-16,1 0-1 16,-4-2-1-16,0-1-2 15,0 2-45-15,-1-2-81 16,-4 0-160-16</inkml:trace>
  <inkml:trace contextRef="#ctx0" brushRef="#br1" timeOffset="313169.544">23171 6475 868 0,'0'0'151'0,"0"0"-108"15,-14-103 10-15,-2 71 31 16,0 5-11-16,-5 3 14 16,-3 6-51-16,-2 4-19 0,-2 4-11 15,-3 8-4 1,-4 2-4-16,-5 10-1 16,1 20-5-16,-1 13 6 15,3 10 2-15,10 6 0 16,9 4-1-16,15-3 4 0,3-6-3 15,15-10 0 1,22-11 0-16,8-10-4 0,9-13-7 16,4-10-8-1,2 0-1-15,-3-22-20 16,-5-9 30-16,-8-5 4 16,-11-7 6-16,-9-5 6 0,-11-2-6 15,-10-1 20-15,-3 2 25 16,-1 8-7-16,-15 8-5 15,1 8-5-15,1 12-3 16,7 9 4-16,4 4-26 16,0 0-3-16,0 23-10 0,1 13-2 15,2 9 9-15,0 4 3 16,8-1-16-16,13-2 4 16,1-5-35-16,2-3-24 15,4-7-24-15,4-10-102 16,-1-13-125-16</inkml:trace>
  <inkml:trace contextRef="#ctx0" brushRef="#br1" timeOffset="313385.9928">23787 6279 1007 0,'0'0'265'0,"0"0"-243"16,0 0-21-16,0 0-1 15,104-26 4-15,-47 26 0 16,7 0-8-16,-3 6-25 16,-8 2-96-16,-18 2-137 15</inkml:trace>
  <inkml:trace contextRef="#ctx0" brushRef="#br1" timeOffset="313558.9944">23833 6472 911 0,'0'0'151'16,"0"0"-133"-16,90 0-11 0,-44 0 95 15,6 0-38-15,0 0-60 16,-4 0-4-16,-2 0-2 15,-10 0-106-15,-10-4-166 16</inkml:trace>
  <inkml:trace contextRef="#ctx0" brushRef="#br1" timeOffset="315862.8579">25343 6188 597 0,'0'0'449'0,"0"0"-396"15,0 0-34-15,0 0 9 16,-53-84 54-1,27 72-18-15,-2 4-34 0,-6 0-24 16,-7 5 0-16,-1 3-3 16,1 0-3-16,2 6 0 15,8 11 1-15,4 5 3 16,9 3-4-16,7 3 0 16,10-3-1-16,1-3 4 15,7-4-3-15,19-3 0 16,4-7 0-16,7-8 0 0,6 0 0 15,-1 0-8-15,-2-18-2 16,-1-6-24-16,-11-9 15 16,-7-8 18-16,-6-4 1 15,-9-6 1-15,-6-6 4 16,0-2-3-16,-3-4 13 16,-8 6-8-16,1 3 25 15,1 7-13-15,3 8-4 16,0 4 22-16,-1 10-10 0,1 6 0 15,3 5 6 1,0 6-13-16,1 3 0 0,2 5-13 16,0 0-6-16,0 0-2 15,0 6-12-15,0 16-4 16,0 14 13 0,0 8 2-16,0 6 2 15,3 6 0-15,3 1 1 16,0-2-3-16,2-4 2 0,-1-7-1 15,-1-5-14-15,0-7-22 16,-1-5-11-16,2-8-7 16,-3-5-25-16,2-3-39 15,-1-8-56-15,0-3-137 16</inkml:trace>
  <inkml:trace contextRef="#ctx0" brushRef="#br1" timeOffset="316300.133">25484 5732 959 0,'0'0'135'15,"0"0"-83"-15,0 0-48 16,0 0 49-16,0 0 0 15,0 0-53-15,25 4-6 16,-3 32 3-16,3 3 3 16,1 2-1-16,-5 1 1 0,-3-5 0 15,-6-4-1-15,-2-5 1 16,-3-6-3-16,0-5 3 16,-3-9-1-16,1-5-4 15,0-3 3-15,3 0 2 16,1-15 4-16,7-11 2 15,2-9-6-15,1-10 12 16,4-9 13-16,-5-4 28 16,0 2-6-16,-5 3-12 15,-1 10 12-15,-6 6-16 16,0 10-18-16,-4 7-9 16,-1 11 1-16,1 5-10 15,-2 4 3-15,0 7-91 16,0 23-89-16,0 13 42 15,0 9-116-15</inkml:trace>
  <inkml:trace contextRef="#ctx0" brushRef="#br1" timeOffset="316650.0522">25130 6493 1169 0,'0'0'126'0,"0"0"-126"15,0 0 0-15,0 0 58 16,113 5-36-16,-13-5-6 16,25-6-11-16,11-2 0 15,-2-4-3-15,-14 3-2 16,-20-1-8-16,-24 1-18 16,-22 4-72-16,-20 0-54 0,-28 3-73 15,-10 2-281-15</inkml:trace>
  <inkml:trace contextRef="#ctx0" brushRef="#br1" timeOffset="317277.7659">25348 7047 197 0,'0'0'965'16,"0"0"-934"-16,-81-47-26 16,44 47 4-16,-4 0 73 15,-5 6-35-15,3 16-19 16,1 11-22-16,5 5-1 16,10 1-2-16,9 0-1 15,11-6 8-15,7-5-10 16,4-6-6-16,21-8 5 15,8-10-15-15,8-4 9 0,-1-6 2 16,-1-16-10 0,-7-9 15-16,-5-9 0 0,-6-5 3 15,-3-7 8-15,-6-6-4 16,-3 1 24-16,-6 4 13 16,-3 11-2-16,0 8 14 15,0 9-30-15,0 12-3 16,-3 5 7-16,0 6-19 0,3 2-1 31,0 0-10-31,0 4-9 0,3 20 7 0,9 11-5 16,3 16 7-1,4 8 1-15,1 2-1 0,-4 0-5 16,-1-6-24 0,-1-10-69-16,2-5-22 15,-1-13-76-15,0-13-130 16</inkml:trace>
  <inkml:trace contextRef="#ctx0" brushRef="#br1" timeOffset="317579.013">25619 6754 459 0,'0'0'787'15,"0"0"-728"-15,0 0-53 16,0 0 70-16,0 0-14 15,0 0-62-15,2 6-4 16,8 37 4-16,6 7 0 16,1 8 0-16,2 3-1 15,-4-3 1-15,-1-4-15 16,-4-10-12-16,-2-11 8 16,0-9-14-16,0-10 5 15,-2-10 13-15,7-4 4 16,1 0 11-16,7-11 0 15,5-9-1-15,3-3-17 16,2-6-73-16,-2-3-80 16,1-3-134-16</inkml:trace>
  <inkml:trace contextRef="#ctx0" brushRef="#br1" timeOffset="317774.0855">25600 6897 809 0,'0'0'180'16,"0"0"-144"-16,0 0-18 16,0 0 73-16,0 0-35 15,0 0-15-15,89 7-29 16,-27-7 0-16,-1 0-12 16,-6-7-25-16,-12-2-120 0,-13-3-198 15</inkml:trace>
  <inkml:trace contextRef="#ctx0" brushRef="#br1" timeOffset="318427.6066">25231 6766 515 0,'0'0'338'0,"0"0"-252"16,0 0-15-16,-16-74 50 16,14 62-18-16,1 0-28 15,1 7-27-15,0 2-1 16,0 2-22-16,0 1 5 15,0 0-15-15,0 0-12 16,0 0-6-16,0 2-7 16,0 17-1-16,0 10 7 0,1 5 4 15,-1 7 0-15,0 4 0 16,0 5 1-16,0 2-3 16,0-1 2-16,0-3 0 15,0-4-3 1,0-11-49-16,0-4-41 0,0-8-56 15,0-10-198-15</inkml:trace>
  <inkml:trace contextRef="#ctx0" brushRef="#br1" timeOffset="318977.8792">25230 6713 982 0,'0'0'66'16,"0"0"-27"-16,0 0 22 16,0 0 37-16,0 0-6 15,0 0-53-15,16-53-21 16,-14 53-18-16,2 3-13 16,4 18 11-16,2 10-4 0,0 8 5 15,0 9 1-15,-1 0 0 16,-1 8-1-16,-3-1 1 15,-1-2 0-15,-1-4-1 16,0-9-1-16,-1-9-78 16,-2-8-66-16,0-11-149 15</inkml:trace>
  <inkml:trace contextRef="#ctx0" brushRef="#br1" timeOffset="319778.3955">25224 7081 882 0,'0'0'107'16,"0"0"-84"-16,0 0 34 15,0 0 38-15,0 0-29 16,0 0-34-16,-99-65-29 16,76 65 12-16,-3 0-11 15,-2 15 10-15,0 5 2 16,2 4-16-16,4 1 15 16,2 3-4-16,7 1-10 15,5-1 18-15,6-3-12 16,2-2 1-16,4-4-3 15,17-5-2-15,7-8-6 16,8-4 0-16,4-2-9 0,-1-2 8 16,0-16-6-16,-5-3 9 15,-2-3-6 1,-6-8 8-16,-3-1-3 16,-4-2 2-16,-6-5 0 15,-2-1 5-15,-4-1-4 0,-4-2 1 16,-3 0 12-16,0 5-4 15,0 2 3-15,0 1 5 16,-1 6-11-16,-5 2 21 16,2 3-19-16,-2 2 26 15,-1 4 2-15,1 5-22 16,-1 1 19-16,3 2-11 0,-2 5-14 16,0 0 7-16,3 6-14 15,1 0 7 1,2 0-9-16,-1 0-5 0,-1 17 4 15,1 14-7-15,-4 10 8 16,5 6-4-16,0 4 7 16,0 4-3-16,0-2 0 15,6 2 3-15,2-6-6 16,-1-5 3-16,-1-6-25 16,4-6-34-16,1-7-77 15,0-6-59-15,-3-9-183 16</inkml:trace>
  <inkml:trace contextRef="#ctx0" brushRef="#br1" timeOffset="322143.9178">27093 6282 439 0,'0'0'462'15,"0"0"-389"-15,0 0-70 16,0 0 68-16,0 0 50 16,-83-9-39-16,83 9-18 15,0 0-37-15,0 0-6 16,0 0 8-16,7 0-14 15,16 0 5-15,6 0-18 16,12 0-2-16,2 0 1 16,-1 0 0-16,0 0-2 0,1 0 1 15,-3 0-60-15,-4 0-24 16,-12 9-70-16,-12 0-96 16,-12-3-183-1</inkml:trace>
  <inkml:trace contextRef="#ctx0" brushRef="#br1" timeOffset="322328.0185">27050 6442 746 0,'0'0'55'0,"0"0"-48"0,0 0 50 16,0 0 52-1,0 0-23-15,107 30-27 0,-52-30-30 16,1 0-5-1,-2 0-16-15,-5 0-7 0,-7 0-1 16,-7 0-131-16,-8 0-231 16</inkml:trace>
  <inkml:trace contextRef="#ctx0" brushRef="#br1" timeOffset="324652.0907">28510 5941 930 0,'0'0'65'15,"0"0"-47"-15,0 0 20 0,-11-80 45 16,-4 60-19-16,-6 0-31 15,-4 2-29-15,-4 1 12 16,-3 6-14 0,-4 4 6-16,-3 7 9 0,0 0-16 15,4 0 5-15,4 13-6 16,4 7-4-16,7 5-2 16,2 5 3-16,10 0 3 15,7 1 5-15,1-1-1 16,7-4-4-16,20-3 0 15,12-5 0-15,3-5-7 16,4-4 7-16,-2-7-2 16,-6-2 0-16,-8 0-11 0,-10-11 8 15,-4-9 3-15,-6-9 2 16,-4-4 6-16,-3-9-3 16,-3-5 4-16,0-5 9 15,0 0-15-15,0 3 14 16,0 5-3-1,0 4 11-15,0 2 17 0,-2 4-4 16,-4 3-15-16,-1 4 8 16,0 4-22-16,1 5 13 15,1 6-5-15,2 5-3 16,1 6 12-16,2 1-20 16,0 0 3-16,0 0-7 15,0 0-22-15,0 14 15 16,0 10-17-16,0 13 18 15,0 10 2-15,0 5 6 0,3 0-4 16,5 1 2-16,1 0-17 16,1-4 10-16,-2-2-21 15,-1-5-11-15,1-6-6 16,1-9-23-16,-2-4-10 16,1-7-54-16,-1-9-78 15,0-7-273-15</inkml:trace>
  <inkml:trace contextRef="#ctx0" brushRef="#br1" timeOffset="325110.6454">28633 5623 989 0,'0'0'89'0,"0"0"-53"16,0 0-28-16,0 0 74 16,0 0-24-16,0 0-58 15,18-4-1-15,1 25-7 16,3 9 8-16,5 3-1 16,-3 4 3-16,3 2-6 0,-4 3 4 15,-1-4-4-15,-6-7-17 16,-2-6-9-16,-5-9 17 15,-5-9 2-15,-1-3-3 16,0-4 14-16,0 0 3 16,4-13 8-16,1-9 3 15,1-10-8-15,0-1 34 16,1-6-12-16,1-3 8 16,-2 3-3-16,3-1-15 15,-2 2 19-15,-1 4-13 16,1 6-14-16,-3 7 0 15,-4 11 3-15,0 4-11 16,-3 6-4-16,0 0-57 16,0 5-70-16,0 18-58 0,0 10 55 15,0 3-183-15</inkml:trace>
  <inkml:trace contextRef="#ctx0" brushRef="#br1" timeOffset="325452.5941">28355 6271 1175 0,'0'0'67'0,"0"0"-58"15,0 0 24-15,0 0 10 16,84 1-8-16,-11-4-34 16,16 3 2-16,15 0-3 15,6 0 3-15,-6 0-3 16,-10 0 0-16,-15 0-11 15,-22 0-35-15,-15 0-49 16,-21 0-61-16,-21-2-110 0</inkml:trace>
  <inkml:trace contextRef="#ctx0" brushRef="#br1" timeOffset="326176.5268">28481 6875 1081 0,'0'0'88'16,"0"0"-87"-16,-91-30 0 16,58 28 64-16,3 2 2 0,3 0-35 15,3 13-29-15,8 4 2 16,7 4-5-16,8 3 8 16,1 2-8-16,14-1 0 15,15-3-2-15,6-6-1 16,1-7-14-16,0-7 2 15,-3-2 15-15,-6-5-7 16,-3-16 4-16,-6-6 3 16,-3-6 0-16,-5-2 9 15,0-3-6-15,-7-5 3 0,-1-6 12 16,-2-1 6 0,0 3 12-16,-9 6-1 15,-3 7-12-15,1 7 7 16,1 9-2-16,3 7 4 15,4 6-10-15,1 5-21 0,1 0 0 16,1 0-1-16,0 5-18 16,-3 19 9-16,0 10 7 15,0 10 2-15,0 7 0 16,3 4-3-16,0 1-9 16,0-3-23-16,7-2-35 15,10-3-16-15,5-6-46 16,3-11-81-16,2-9-250 15</inkml:trace>
  <inkml:trace contextRef="#ctx0" brushRef="#br1" timeOffset="326657.7584">28722 6739 1021 0,'0'0'106'15,"0"0"-73"-15,0 0 2 16,0 0 34-16,0 0 0 16,0 0-52-16,75-55-17 15,-47 65 0-15,1 11-6 16,-6 6 6-16,-4 3-7 0,-8 1 4 16,-9 0 2-16,-2-5-5 15,-2-2-15-15,-12-6 4 16,3-7 1-16,-1-6 4 15,6-1-7-15,3-4 5 16,3 0 11-16,0-16 0 16,0-6-11-16,12-6-9 15,5-3 9-15,0-4 11 16,-2-1 3-16,-1-1 2 16,-7 4 19-16,-1 2 19 15,-3 9 13-15,0 5-4 16,-3 7-10-16,2 7 5 15,-2 3-22-15,3 0-22 16,1 3-1-16,5 18-35 16,3 7 35-16,4 9 1 0,1 1 0 15,4-3-5-15,-1-2 1 16,5-6-32-16,3-3-34 16,5-8-54-16,1-9-95 15,-1-7-271-15</inkml:trace>
  <inkml:trace contextRef="#ctx0" brushRef="#br1" timeOffset="327116.5737">29539 6119 916 0,'0'0'212'16,"0"0"-196"-16,0 0-16 15,0 0 52-15,0 0-17 16,0 0-31-16,55 22-4 15,-18 2 1-15,4 3-1 16,-3 3 0-16,-5-2 1 16,-3 0-5-16,-4-4-51 15,-4-3-81-15,-6-8-73 16,-7-9-189-16</inkml:trace>
  <inkml:trace contextRef="#ctx0" brushRef="#br1" timeOffset="327322.5553">29746 6106 908 0,'0'0'129'0,"0"0"-64"15,0 0-11-15,0 0 10 16,0 0-30-16,0 0-28 16,-48 47 5-16,36-4 3 15,2 5-12-15,-1 5 1 16,1-3-3-16,-2 0-47 15,-1-7-78-15,2-11-134 16</inkml:trace>
  <inkml:trace contextRef="#ctx0" brushRef="#br1">30607 5895 323 0,'0'0'575'0,"0"0"-514"15,0-96-34-15,-8 67 46 16,-5 1 45-16,-1 5-50 15,-3 1-26-15,-4 3-6 16,1 4-10-16,-5 3-15 16,-6 7-3-16,-4 5-6 15,-4 0-4-15,1 11 0 16,2 16-7-16,8 2 6 16,8 5 3-16,10 0 0 15,10-1 0-15,0-5-3 16,13-4 1-16,15-6 1 0,10-7 1 15,7-6-2 1,4-5-5-16,1 0-3 0,-6-15 0 16,-7-6-8-16,-7-7 16 15,-8-5 0-15</inkml:trace>
  <inkml:trace contextRef="#ctx0" brushRef="#br1" timeOffset="331926.0526">30909 5547 1010 0,'0'0'60'16,"0"0"-43"-16,0 0 12 15,0 0 57-15,0 0-17 16,0 0-52-16,11-34-17 16,8 43-14-16,4 9 4 15,-1 7 4-15,1 3 6 0,-10 5-1 16,-4 1 1-16,-6-5-28 16,-3-2 7-16,0-7-5 15,-3-3 5-15,-4-9 17 16,1-3-6-16,3-4 10 15,1-1 5-15,1 0-1 16,1-14 1-16,0-5-5 16,3-4-14-16,13 0 0 15,2-4-24-15,1 0 33 16,-2-4 3-16,-1 1 4 16,-4 1 30-16,0 2-6 15,-6 6-1-15,-3 4 21 16,-3 7 2-16,0 5-11 15,0 2 6-15,0 3-39 16,0 0-4-16,0 0-12 16,0 21-16-16,0 7 26 15,-3 12 0-15,1 3 2 0,2 5 0 16,0 0 0-16,6-1-2 16,8-2 0-16,2-1-32 15,5-3-13-15,-3-9-49 16,1-7-68-16,-10-10-215 15</inkml:trace>
  <inkml:trace contextRef="#ctx0" brushRef="#br1" timeOffset="332209.5925">30462 6184 1037 0,'0'0'68'15,"0"0"-57"-15,93 4 17 16,-29-4 57-16,13 0-44 16,7-3-12-16,-1-4-17 15,-2 0-11-15,-12 2-2 0,-7 0 1 16,-10 5-4-1,-11 0-34-15,-16 0-93 0,-19 0-146 16,-6 0-335-16</inkml:trace>
  <inkml:trace contextRef="#ctx0" brushRef="#br1" timeOffset="332875.1076">30804 6734 901 0,'0'0'213'0,"0"0"-180"15,-118-37-30-15,75 37 7 16,1 0 36-16,5 13-4 0,7 8-39 16,9 7 2-16,4-1 1 15,10 0-4-15,7-2 7 16,0-4-9-16,19-7-9 16,14-5-3-16,4-9-14 15,4 0-2-15,-4-10 20 16,-3-13 6-1,-7-4 2-15,-6-7 1 0,-5-5 3 16,-8-3 6-16,-7-5 22 16,-1-2 6-16,0 4 4 0,-7 4 6 15,-3 5 3 1,-1 10-11-16,3 5-27 0,2 9 20 16,2 6-7-1,4 5-4-15,0 1-3 16,0 0-19-16,0 5-3 15,0 17-10-15,0 9-1 0,10 13 11 16,1 3 3-16,1 8-3 16,3-1 2-16,-3 0-34 15,3-3-40-15,1-8-30 16,2-7-47-16,1-13-146 16</inkml:trace>
  <inkml:trace contextRef="#ctx0" brushRef="#br1" timeOffset="333191.7722">31072 6468 1139 0,'0'0'98'15,"0"0"-89"-15,0 0-2 16,0 0 15-16,0 0-20 15,0 0-2-15,51 60-2 16,-39-21 2-16,-5 5 2 16,-2-1 1-16,-3 0-3 15,-2-4 0-15,1-3 4 16,3-6-7-16,2-9 3 0,2-3 0 16,5-6 0-16,4-6 3 15,3-5-6-15,2-1-4 16,3 0-59-16,-1-12-58 15,-5-4-97-15,-9-5-208 16</inkml:trace>
  <inkml:trace contextRef="#ctx0" brushRef="#br1" timeOffset="333368.6076">31000 6653 1020 0,'0'0'66'0,"0"0"-59"0,94-10 3 16,-39 3 55-16,6 0-36 16,-3-5-29-16,0 0-15 15,-6-8-119-15,-15-6-237 16</inkml:trace>
  <inkml:trace contextRef="#ctx0" brushRef="#br1" timeOffset="334253.5563">30578 5528 350 0,'0'0'85'0,"0"0"-9"0,0 0-22 15,0 0 44-15,0 0-31 16,-23-74-11-16,23 64-3 15,0-2 1-15,0 3 16 16,0-3-9-16,0 1 11 16,0 0 0-16,0 0-5 15,0-1-3-15,-3 1-34 16,-3-1 2-16,2 5-7 16,0 0-13-16,0 1 20 15,1 3-25-15,1 1 12 16,1 1 6-16,1 1-17 15,0 0 7-15,0 0-15 16,0 0-2-16,0 0-2 0,0 11-9 16,0 12 3-16,-2 10 3 15,2 7 8-15,0 8-1 16,0 3 0-16,0-1-1 16,0 3 0-16,0-2 1 15,2-6 0-15,2-1 0 16,2-5 6-16,-3-5-10 15,0-3 4-15,-1-11 0 16,-1-5 0-16,1-6 4 16,-2-3-4-16,0-4 0 0,0-1-55 15,0-1-73-15,0 0-78 16,-11-9-212-16</inkml:trace>
  <inkml:trace contextRef="#ctx0" brushRef="#br1" timeOffset="345824.7536">19004 9350 1041 0,'0'0'58'15,"-12"-82"-27"-15,-6 42-29 16,-3 4 60-16,-1 5 31 16,-5 7-40-16,0 8-33 15,0 9 4-15,-3 7-24 16,-1 4 7 0,-3 23-7-16,-2 16 3 0,0 9 0 15,5 8-3-15,7 3 2 16,8-2-4-16,10-4 8 15,6-6-6-15,1-9 0 16,21-9-9-16,8-9-3 16,8-12-6-16,4-8-8 15,5-4 8-15,-2-5-7 0,-3-18 17 16,-10-6 6-16,-5-7 2 16,-7-5 5-16,-5-4-5 15,-8 1 8-15,-5-2 24 16,-2 5-4-16,0 4 12 15,-8 6-6-15,-3 11-21 16,1 6 22-16,7 10-13 16,2 4-6-16,1 3-16 15,0 20-24-15,0 13 23 16,0 5 1-16,10 4 0 16,7 1-4-16,-2-4 4 15,-1-4-7-15,2-3-14 16,0-5-42-16,0-3-21 15,5-7-36-15,4-9-78 0,1-10-245 16</inkml:trace>
  <inkml:trace contextRef="#ctx0" brushRef="#br1" timeOffset="346105.0184">19653 9274 1037 0,'0'0'138'0,"0"0"-96"16,0 0-40-16,0 0 18 15,91-31 37-15,-54 31-54 16,8 0-1-16,-2 1-2 16,2 8-34-16,-6 1-37 15,-5 1-73-15,-10-3-115 16</inkml:trace>
  <inkml:trace contextRef="#ctx0" brushRef="#br1" timeOffset="346316.7318">19710 9449 467 0,'0'0'398'0,"0"0"-366"15,0 0 52-15,0 0 10 16,0 0 1-16,88 30-29 16,-45-27-34-16,3-3-29 15,-3 0-6-15,-2 0 3 16,-6 0-20-16,-6 0-66 15,-11-3-130-15,-12-5-327 16</inkml:trace>
  <inkml:trace contextRef="#ctx0" brushRef="#br1" timeOffset="350940.0613">21483 8951 1024 0,'0'0'55'0,"0"0"-21"16,0 0-33-1,-77-77 39-15,47 61 26 16,-6 8-45-16,-4 4-14 15,-2 4-5-15,3 0 4 0,5 5-6 16,6 12 8 0,7 2-8-16,6 4 7 0,7 0-7 15,6 1 7-15,2-2-6 16,5-4 1-16,15-5 3 16,10-6-5-16,4-5 0 15,5-2-1-15,0 0-3 16,-2-3-7-16,-6-13-9 0,-5-5-2 15,-10-7 22 1,-3-6-1-16,-8-8 1 0,-5-4 9 16,0-8-8-16,0-2 5 15,-11-3 4-15,-2 0-1 16,0 5 15-16,-2 4 0 16,3 4 3-1,3 13 25-15,-1 6-22 0,5 8 13 16,2 8-2-16,3 5-27 15,0 4 13-15,0 2-14 16,0 0-11-16,0 0-4 16,0 18-14-16,2 11 16 15,7 14-4-15,-1 5 6 16,1 2-5-16,-1 3 3 16,3 0 0-16,2 1-9 15,0-5-14-15,3-2-27 0,4-7-29 16,-4-6-36-16,4-8-26 15,-4-10-125-15</inkml:trace>
  <inkml:trace contextRef="#ctx0" brushRef="#br1" timeOffset="351376.9659">21655 8534 544 0,'0'0'514'0,"0"0"-466"0,0 0-37 16,0 0 25-16,0 0-11 16,0 0-19-16,45 42-6 15,-24 0 2-15,1 2 2 16,0-3-6-16,1-1 2 15,-1-4 0-15,2-6-2 16,0-6 5-16,-4-10-3 16,-4-7 0-16,-7-7 5 15,-2 0 7-15,2-12-2 16,-1-12 3-16,-2-7 61 0,0-5-13 16,-1-4-27-1,-2-4 10-15,-1 1-28 0,-1 4 11 16,-1 7-10-1,3 5-4-15,0 8 0 16,0 9-12-16,2 5 1 0,-2 5-2 16,6 0-64-1,0 20-55-15,1 12 37 0,-4 7-37 16,-6 4-147-16,0 2-341 16</inkml:trace>
  <inkml:trace contextRef="#ctx0" brushRef="#br1" timeOffset="351672.6266">21212 9271 1109 0,'0'0'90'16,"0"0"-90"-16,103-3 3 16,-30-4 55-16,17 0-4 15,4 2-38-15,4-1 2 16,-4 1-14-16,-6 2 6 16,-12 2-10-16,-12 1-2 15,-16 0 0-15,-18 0-61 16,-20 1-30-16,-10 9-65 0,-7 2-138 15</inkml:trace>
  <inkml:trace contextRef="#ctx0" brushRef="#br1" timeOffset="352339.7268">21495 9803 1065 0,'0'0'7'0,"-86"-21"2"16,36 21-9-16,0 0 75 0,8 6 4 16,8 18-51-1,11 1-19-15,10 4-7 0,10-1 4 16,3-1-7-16,5-3 1 15,18-4-4-15,7-7 0 16,5-9-3 0,1-4-16-16,0 0 22 0,-3-19-8 15,-4-3 8 1,-7-7 1-16,-4-8 0 0,-6-1 7 16,-3-5 0-16,-8-2 3 15,-1-1 7-15,0 0 4 16,0 2 25-16,0 7-7 15,-10 10 4-15,3 4 7 16,1 9-25-16,3 7 9 0,1 3-9 16,2 4-11-16,0 0-10 15,0 0-4-15,0 14-13 16,0 9 12-16,0 10 2 16,6 3-1-16,2 6 0 15,1-1 1-15,1 1-7 16,-1-2 1-1,2 0-26-15,2-3-10 16,2-5-55-16,4-6-22 0,2-7-75 16,-1-8-163-16</inkml:trace>
  <inkml:trace contextRef="#ctx0" brushRef="#br1" timeOffset="352823.0275">21728 9668 1028 0,'0'0'100'0,"0"0"-57"15,0 0-25-15,0 0 74 16,0 0-16-16,97-57-57 16,-67 59-16-16,0 17 2 15,-6 5-10-15,-8 2 5 16,-7 5 0-16,-9 2-5 15,0-3 4-15,-9 1 1 16,-9-7-9-16,5-6-17 0,2-6 17 16,6-7-15-1,3-3 6-15,2-2 5 16,0 0 4-16,19-17-11 0,8-8-33 16,3-4 8-16,-3-6 30 15,-5-5 11-15,-7-3 4 16,-6-3 35-16,-7 6 21 15,-2 4 22-15,0 8-4 16,0 11-24-16,-3 9-1 16,0 5-10-16,3 3-10 15,-2 4-29-15,-1 20-12 16,3 9 12-16,0 6 0 0,0 3 8 16,2-3-13-1,10-3 5-15,2-7-12 0,2-6-16 16,0-5-40-16,2-6-4 15,4-6-32-15,3-5-93 16,1-1-248 0</inkml:trace>
  <inkml:trace contextRef="#ctx0" brushRef="#br1" timeOffset="355516.7793">22511 9065 1147 0,'0'0'42'0,"0"0"-22"16,0 0 50-16,0 0 32 15,0 0-34-15,0 0-56 16,0 0-9-16,0 0-3 15,71 9-1-15,-35 11-1 16,-1 5 2-16,-2 5-1 16,-3-3-7-16,-5 0 8 15,-4 0-54-15,-2-3 9 16,-5-4-31-16,-1-6 6 0,-2-8-58 16,-2-3-52-16,-3-3-84 15</inkml:trace>
  <inkml:trace contextRef="#ctx0" brushRef="#br1" timeOffset="355787.1484">22756 8954 940 0,'0'0'53'16,"0"0"-28"-16,0 0 8 15,0 0 20-15,0 0-27 16,0 0-18-16,-86 54 8 0,74-17-14 16,0 6 9-16,1 6-2 15,-1 0-8-15,1 0 5 16,0-3-6-16,3-8 0 16,3-8-6-16,5-8-13 15,0-6-45-15,7-8-59 16,10-7-106-16</inkml:trace>
  <inkml:trace contextRef="#ctx0" brushRef="#br1" timeOffset="356222.1376">23120 8979 1079 0,'0'0'43'16,"0"0"-42"-16,0 0-1 16,0 0 0-16,0 0 2 15,103 59 7-15,-67-21-7 16,-5 4-4-16,-2 2 0 15,-3 0 2-15,0-5-1 16,-1-5 1-16,-4-12-17 16,-5-5-9-16,-6-14 22 0,-4-3 4 15,1-5 4 1,-1-21 10-16,1-7 16 0,-1-6 23 16,0-4 14-16,-1-4-16 15,-1 1-11-15,-1 2-7 16,0 5-8-16,-1 4-12 15,-2 9-11-15,0 6-2 16,0 7-27-16,0 9-55 16,-2 4-61-16,-7 0-168 15</inkml:trace>
  <inkml:trace contextRef="#ctx0" brushRef="#br1" timeOffset="388584.6874">19441 11597 993 0,'0'0'76'0,"0"0"-41"15,-18-73-10-15,3 52 31 16,0 5 23-16,-1 1-40 16,-2 5-16-16,-3 5-20 15,-6 3 5-15,-4 2-8 16,-3 4 0-16,-2 18 15 0,-2 7-12 16,1 7 2-1,8 3 9-15,6 6-14 16,8 1 7-16,11-1-7 15,4-4 0-15,0-8-2 0,17-7 7 16,8-8-4 0,3-7 1-16,3-7 5 0,1-4-4 15,-1 0-3 1,-1-13-2-16,0-6-4 0,-5-2 2 16,-1-5 4-16,-4-1 0 15,-8 1 1-15,-2 0-3 16,-6 4 2-16,-4 2 0 15,0 5 3-15,0 2 2 16,0 3-4-16,0 6 8 16,0 1-1-16,0 3 4 0,0 0-12 15,0 0-12 1,0 6 5-16,2 11 0 0,8 7 7 16,2 1-1-16,1 2 3 15,1-1-4-15,-1 2 2 16,2-3 0-16,0-1-36 15,3-3-53-15,4-3-38 16,1-4-101-16,2-9-322 16</inkml:trace>
  <inkml:trace contextRef="#ctx0" brushRef="#br1" timeOffset="389152.1026">20682 11593 899 0,'0'0'81'0,"0"0"-29"15,0 0-34-15,-41-79 72 16,24 68 7-16,-2 5-60 15,-2 6-24-15,-2 0-13 16,-3 15 1-16,-1 9-4 0,3 5 3 16,3 3 0-1,11 1-3-15,7-5 5 0,3-5-2 16,0-5 0-16,20-8-5 16,7-7-1-16,6-3-4 15,4-3-14 1,1-17 2-16,-2-4-3 0,-5-7 19 15,-7-6-5-15,-7-7 11 16,-7-5 1-16,-10-5 0 16,0-3 6-16,0 3 31 15,-14 2-4-15,-1 5 0 16,-2 8 14-16,0 6-14 16,1 8 20-16,4 7-24 15,2 7 0-15,5 6-8 0,5 5-21 16,0 0-2-16,0 9-2 15,0 17-3 1,0 12 4-16,10 6 2 0,5 6 0 16,4 2 0-16,4 6 2 15,-4 3-7-15,2-2-16 16,0-4-40-16,-3-6-10 16,3-8-53-16,2-8-48 15,0-14-152-15</inkml:trace>
  <inkml:trace contextRef="#ctx0" brushRef="#br1" timeOffset="389635.5566">20997 11414 1115 0,'0'0'74'16,"0"0"-22"-16,0 0-33 15,0 0 31-15,0 0-13 16,106-28-31-16,-74 56-6 16,-6 5 0-16,-8 7-3 15,-9-1 0-15,-9 0 0 16,0-5-4-16,-3-5 7 16,-10-9 0-16,2-6 0 15,4-5-6-15,2-5 3 16,4-4 0-16,1 0 3 15,0-7 8-15,0-11-8 16,9-7-22-16,10-5 16 0,-1-3-13 16,3-3 8-16,-3-3 8 15,-2 5 3-15,-2 3-1 16,-4 7 7-16,-4 10 11 16,-3 6 37-16,-1 5-42 15,-2 3 18-15,0 0-30 16,0 5-12-16,0 15 4 15,0 13 4-15,3 5 4 16,4 2 0-16,6-2 3 0,4-4-4 16,5-5 1-1,4-5-3-15,3-5-22 16,4-7-43-16,5-6-36 16,3-6-112-16,3 0-423 0</inkml:trace>
  <inkml:trace contextRef="#ctx0" brushRef="#br1" timeOffset="389894.7791">21985 11356 1020 0,'0'0'67'0,"0"0"-67"16,101-12 19-16,-62 11 36 15,1-1-54 1,-5 2 1-16,-4 0-2 0,-6 0-57 16,-10 2-47-16,-12 2-162 15</inkml:trace>
  <inkml:trace contextRef="#ctx0" brushRef="#br1" timeOffset="390067.6103">22067 11544 773 0,'0'0'95'16,"0"0"-15"-16,0 0 2 0,0 0 36 16,98 20-59-16,-65-20-36 15,3 0-16-15,4-2-7 16,2-7 0-16,-3 2-32 15,-5-2-88-15,-7-4-85 16,-6-1-369-16</inkml:trace>
  <inkml:trace contextRef="#ctx0" brushRef="#br1" timeOffset="391651.1496">23070 11117 1073 0,'0'0'78'15,"0"0"-45"1,0 0 41-16,0 0 24 16,0 0-40-16,0 0-33 0,0 0-25 15,28-24-1-15,-3 40-7 16,2 8 8-16,1 5-5 15,-1 3 6-15,2 2-1 16,-1 2 0-16,-1-3-24 16,-3-1 2-16,-2 0-12 15,-4-9-3-15,-5-4 16 16,-5-8-11-16,-5-7 27 0,-3-4 1 16,1 0 8-16,1-12 9 15,2-10-8-15,-1-3-1 16,0-5 42-16,3-2-18 15,-3-1-1-15,0-3 1 16,2 0-15-16,-2 3 11 16,1 5-22-16,-1 6 3 15,3 7 11-15,-2 6-13 16,1 4-6-16,3 5-23 16,2 0-71-16,8 2-43 15,4 14-74-15,-1 3-183 16</inkml:trace>
  <inkml:trace contextRef="#ctx0" brushRef="#br1" timeOffset="392268.5615">24567 11268 962 0,'0'0'83'16,"0"0"-11"-1,0 0-25-15,-53-92 44 16,21 76-29-16,-4 5-17 0,-5 5-35 15,-1 6-6-15,3 0 0 16,2 4 0-16,4 18-2 16,6 5 8-16,8 0-9 15,8 3-1-15,10-5 0 16,1-5 4-16,6-4-6 16,18-6 2-16,7-8-5 15,9-2 2-15,1 0-22 0,0-14 18 16,-6-8 1-1,-6-8 6-15,-9-5 2 0,-5-8-1 16,-8-5 1-16,-7-6 8 16,0-4-10-16,-10-2 9 15,-13 4 8-15,-2 3-17 16,0 7 45-16,4 11-30 16,3 10 6-1,7 9 19-15,7 9-19 0,2 7-13 16,2 0-8-16,0 0 0 15,0 14-3-15,8 13-4 16,9 11 7-16,3 3 0 16,4 4 0-16,-3-2-2 15,5 4 2-15,-3 0-18 16,1 0-15-16,-2-3-61 0,-2-5-25 16,-2-8-70-16,-3-10-172 15</inkml:trace>
  <inkml:trace contextRef="#ctx0" brushRef="#br1" timeOffset="392684.0363">24725 10914 1060 0,'0'0'63'0,"0"0"-39"16,0 0 13-16,0 0-15 15,0 0-16 1,0 0-6-16,88 81 4 0,-65-39-4 16,-2-4 0-16,-3 2 0 15,-3-6-5-15,1-3 4 16,-2-8-21-16,2-5 7 16,-3-8-13-16,1-6 23 15,-2-4 4-15,0 0 2 16,2-16 8-16,2-5-7 15,-2-5 19-15,-2-3 35 16,0-7-13-16,-3 0 16 16,-1-2-25-16,1-1-5 15,-2 1 24-15,-1 4-23 0,-2 5 11 16,1 8-4-16,-2 6-30 16,-1 7 9-16,1 5-16 15,-2 1-3-15,1 2 2 16,2 0-77-1,-3 12-77-15,-1 4-8 0,0 1-290 16</inkml:trace>
  <inkml:trace contextRef="#ctx0" brushRef="#br1" timeOffset="394000.951">18273 10928 1029 0,'0'0'31'0,"0"0"-18"0,0 0 15 16,0 0 40-16,0 0-13 15,0 0-39-15,-85 48-10 16,78 1 0-16,7 11 8 15,0 11-14-15,16 10 13 16,9 11 12-16,3 10-18 16,2 6 5-16,3 1-10 15,1-1 1 1,1-2-3-16,-1-3 5 0,0-6-7 16,-4-6 2-16,-1-7-6 15,-9-9-29-15,-9-4 12 16,-11-2 23-16,0 0-1 15,-18-4 5-15,-12-10-2 16,-4-7-2-16,-5-14 2 0,2-6 15 16,1-13-16-16,6-9 3 15,6-6-4-15,7-10-101 16,10-24-208-16</inkml:trace>
  <inkml:trace contextRef="#ctx0" brushRef="#br1" timeOffset="395117.0622">22895 10515 873 0,'0'0'94'0,"0"0"-58"16,0 0 22-16,0 0 37 16,0 0-53-16,0 0-1 15,0 0-38-15,-82-47 1 16,69 78-4-16,-1 9 11 15,1 13-8-15,4 8 14 16,1 10-15-16,5 6 9 0,3 9 4 16,0 2-7-1,9 7 6-15,12-1-12 0,6-1 3 16,6 3-5-16,5-2 6 16,3 5-5-16,2-3-1 15,-6-4 3-15,-4-4-5 16,-8-7 2-16,-9-12 0 15,-8-7-4-15,-6-12 5 16,-2-4-1-16,-6-11 0 0,-11-6-3 16,-8-7 1-1,-2-10-45-15,-4-9-77 0,-6-3-248 16</inkml:trace>
  <inkml:trace contextRef="#ctx0" brushRef="#br1" timeOffset="399600.5391">18021 13284 761 0,'0'0'459'15,"0"0"-380"-15,0 0-58 16,0 0 57-16,0 0 20 16,1-76-46-16,23 65-27 15,6 5-17-15,1 6-5 16,1 0-6-16,-7 6 3 16,-8 13-6-16,-6 6 4 15,-8 8-3-15,-3 4-2 0,-6 1-7 16,-12-3-20-16,-1-5 24 15,6-8-8-15,3-9 4 16,3-6 13-16,7-5-5 16,-1-2 6-16,1 0 9 15,0-9-8-15,18-15-1 16,11-5-51-16,6-7 20 16,-2-1 28-16,-5-1-15 15,-7 1-5-15,-6 4 19 16,-8 5 4-16,-3 3 6 15,-4 6 12-15,0 4 9 16,0 3 3 0,0 4-10-16,-4 3 0 0,3 5 3 0,1 0-20 15,0 0-4 1,0 0 1-16,-2 0-13 0,2 17 13 16,-1 6-5-16,1 3 5 15,0 2 0-15,0 3 3 16,0-4-4-16,8 3 1 15,2-3 0-15,2 0 0 16,-1-2-29-16,0-2-53 16,0-3-56-16,-3-5-58 15,-3-4-109-15</inkml:trace>
  <inkml:trace contextRef="#ctx0" brushRef="#br1" timeOffset="400184.904">18559 13350 816 0,'0'0'92'16,"0"0"-68"-16,0 0 48 16,0 0 18-16,0 0-45 15,0 0-27-15,-10-7-17 16,4 7-1-16,0 4 14 15,-2 7-13-15,1 0 8 16,3 3-6-16,-2 3 1 16,3 1 14-16,1 3-16 15,2-1 2-15,0-1-4 16,0-3 7-16,0-2-7 16,8-4 0-16,3-3-3 15,4-4 2-15,5-2-3 0,-1-1 0 16,2 0 4-16,-2 0-16 15,-4-5 15 1,-1-4-2-16,-5-1 3 0,-5 1 2 16,-2-3 21-16,-2 0 31 15,0 2 7 1,0-3-36-16,-8 3 6 0,-5-2-15 16,1 1-11-16,-3 3 4 15,5 2-8-15,-1 1-2 16,-1-1-26-16,2 2-98 15,-1-3-91-15,1-1-264 16</inkml:trace>
  <inkml:trace contextRef="#ctx0" brushRef="#br1" timeOffset="401655.9826">17469 10692 1076 0,'0'0'42'0,"0"0"-6"15,0 0-4-15,0 0 24 16,100-51-17-16,-69 51-33 16,5 4 2-16,-8 18-6 15,-4 7-2-15,-9 7 0 16,-9 4-7-16,-6 2 5 15,0-3 2-15,-14-3-1 16,-3-6-4-16,-3-6 5 16,7-10 0-16,5-3-1 15,4-10 6-15,1-1-8 0,3 0 3 16,0 0 0 0,0-11-2-16,15-8-9 0,5-5-4 15,5-4-1 1,1-3-27-16,-2-5 27 0,-3-1 2 15,-4 1 4-15,-4-1 9 16,-6 5 2-16,-1 3-1 16,-4 5 9-16,-2 7 3 15,0 2 20-15,0 4-6 16,0 3-5-16,0 2-2 16,0 4-8-16,0 2 0 15,0 0-11-15,-5 0-1 16,-1 8-2-16,-3 11-2 0,1 7 5 15,5 6 5-15,3 7-4 16,0-1 0-16,3-3 10 16,13-2-11-16,5-5 9 15,4-6-8-15,5-6 0 16,2-4 5-16,2-5-6 16,-1-5-45-16,1-2-57 15,-9 0-152 1,-4-5-402-16</inkml:trace>
  <inkml:trace contextRef="#ctx0" brushRef="#br1" timeOffset="405666.7732">22747 12622 1094 0,'0'0'82'16,"0"0"-58"-16,0 0-7 16,0 0 32-16,0 0 14 15,0 0-63-15,0 0 3 16,8 25-5-16,-8 4 2 15,0 1 0-15,0-1-1 16,0 0 4-16,1-6-3 16,4-2 0-16,1-4 4 15,4-5-7-15,2-2 3 0,6-6 0 16,3-2-2-16,6-2-7 16,1 0-11-16,0-4 4 15,-1-10-11 1,-3-2 2-16,-4-1 0 15,-6-3 21-15,-8-1 3 0,-4-1 2 16,-2-1 1-16,0 3 12 16,0-2-13-16,-6 2 18 15,1 3-1-15,0 3-10 16,2 3 10-16,0 5 1 16,0 0 2-16,-1 3-5 15,3 0-11-15,1 3 16 0,0 0-8 16,0 0-8-16,0 0-4 15,0 0-1-15,0 6-4 16,0 9 0-16,0 6 4 16,0 3 0-16,0 0 0 15,1 0 0-15,9-4 4 16,-2-3 0-16,3-3-4 16,1-2 0-16,1-5-17 15,2-3-14-15,4-4-50 16,4 0-51-16,-1-14-130 15</inkml:trace>
  <inkml:trace contextRef="#ctx0" brushRef="#br1" timeOffset="406766.7893">23060 10183 787 0,'0'0'35'0,"0"0"-23"16,0 0-10-16,0 0 39 15,0 0 23-15,0 0-55 16,81 57-3-16,-60-29 8 0,0-1-14 16,-3 3 5-1,-2-1-5-15,-1-2 0 0,0-2 0 16,-3-5 4-16,0-3-3 16,-2-4-1-16,-2-6 4 15,-1-4-3-15,1-3 5 16,-2 0-3-16,1 0 11 15,1-7-13-15,2-7 6 16,-4-3 3-16,0-2 2 16,2-2 12-16,-4-1-10 15,2-2-5-15,-2-3 35 16,-2-1-4-16,1-1-33 0,0 0 6 16,-2 3 17-16,2 2-10 15,0 4-1 1,-1 4-7-16,1 2-2 15,1 4-5-15,-2 4-5 0,1 3 0 16,-2 3 6 0,-1 0-13-16,2 0 6 0,-1 0-39 15,1 10-18-15,1 6 10 16,-2 2-80-16,-1-1-86 16,0-1-312-16</inkml:trace>
  <inkml:trace contextRef="#ctx0" brushRef="#br1" timeOffset="409014.9519">18723 14771 773 0,'0'0'268'0,"0"0"-197"16,-19-80-64-1,7 63 38-15,0 3 46 0,-3 2-21 16,2 5-25-16,-7 3-14 16,-2 3-25-16,-5 1 2 15,0 0-2-15,-5 10-5 16,3 8 10-16,1 7-9 0,-1 4 3 15,4 7 2 1,4 3-6-16,6 1 4 16,5-1-5-16,7 0 0 15,3-5 4-15,0-7-4 0,18-6 0 16,8-6 0-16,6-8-3 16,4-6 0-16,4-1-11 15,2 0-5-15,-7-14 16 16,-2-4-13-16,-6 0 3 15,-7-5 13-15,-5-1-6 16,-6-2 4-16,-2-1 2 16,-4 0 0-16,1 2 9 15,-4 4-7-15,0 5 3 16,0 5 12-16,0 9-10 0,0-1 25 16,0 3-22-16,0 0-4 15,0 0-6 1,0 0-3-16,0 0-4 0,0 13-3 15,0 6 5-15,5 7 4 16,1 1 1 0,1 1 0-16,1-3 2 0,2-2-2 15,4-2-8-15,2-2-64 16,4-4-79-16,2-6-97 16,-1-8-611-16</inkml:trace>
  <inkml:trace contextRef="#ctx0" brushRef="#br1" timeOffset="411215.3926">19577 14116 845 0,'0'0'46'0,"0"0"-46"16,-81-13 34-1,56 11 42-15,0 2-21 0,3 0-13 16,3 0-29-16,7 0 1 16,1 6-9-16,3 6-4 15,2 5 7-15,0 5-7 16,3 3 7-16,1 1-6 15,0 4-2-15,2 0 4 16,0 1-4-16,0 3 1 16,0 1-2-16,0 0 3 15,0 4-1-15,0-2-1 0,0 1 1 16,0 2-2 0,0-3 1-16,0 0 0 0,0-3 0 15,0 2 1-15,0 1-1 16,0 3 0-16,0 2 2 15,4 1-2-15,2 0 1 16,1-3-1-16,3-3 2 16,1-5 0-16,-3-1-2 15,-1-5 0-15,-1-5 0 16,-3-4 0-16,3-3 0 16,-1-4 0-16,2-2 7 0,5-4-5 15,6-4 24 1,6 0-17-16,4 0-6 15,2 0-6-15,-2-2-1 0,-4-8-20 16,-1 0-40 0,-6-1-118-16,-2-5-143 0</inkml:trace>
  <inkml:trace contextRef="#ctx0" brushRef="#br1" timeOffset="412464.7826">19838 14469 812 0,'0'0'140'0,"0"0"-106"16,0 0 24-16,0 0 59 15,0 0-49-15,0 0-7 16,-24-55 0-16,36 45-42 15,3 3 16-15,3 1-18 16,1 5-3-16,4 1 3 16,-1 0-14-16,3 0-2 0,-4 12-1 15,0 6-4-15,-5 5 1 16,-7 5-1-16,-7 3-1 16,-2 1-3-1,0-2-17-15,-15-3 14 0,-1-4-4 16,-1-8-3-16,7-5 15 15,2-6-1-15,5-4 4 16,3 0 1-16,0 0 0 16,0-6-2-16,5-10-7 15,11-6-37-15,4 0 31 16,-3-3 9-16,0-3 1 16,-1 0 2-16,-2 1 4 0,-4 1 0 15,-1 4-1-15,-4 4 3 16,-4 2 24-16,1 3-4 15,-2 7 3-15,0 2 7 16,0 2-6-16,0 2-10 16,0 0-18-16,0 0-2 15,0 2-4-15,1 14-8 16,-1 8 14-16,2 5 0 16,-1-1 3-16,4 0-3 15,2-1 0-15,2 0 1 16,3-5-4-16,3-4 3 15,1-2-62-15,5-4-15 16,3-5-68-16,-1-7-107 16,0 0-308-16</inkml:trace>
  <inkml:trace contextRef="#ctx0" brushRef="#br1" timeOffset="413131.3146">20441 13919 978 0,'0'0'56'0,"0"0"-32"16,0 0-7-16,0 0 70 15,0 0-34-15,0 0-29 16,31-23-24-16,3 26 0 0,2 6-2 16,-5-1 2-16,-5 0-8 15,-10-2 7 1,-4-2-12-16,-7-1 11 0,-5-3 0 16,0 2 2-16,0-2-4 15,0 0 5-15,0 2-1 16,0 4 0-1,0 7 7-15,0 4 14 0,0 8-18 16,0 7-1-16,0 6 9 16,0 9-9-1,1 4 8-15,5 4-9 0,6 3 8 16,-3 2-10-16,2 0 1 16,0 1 0-16,0-1-3 0,-1 1 5 15,-4-5-2-15,0 0 0 16,-6-9 3-16,0-2-8 15,0-7 5-15,-3-6 0 16,-7-8 16-16,-1-8 12 16,-3-4-2-16,-8-8-5 15,-7-1-13-15,-4-3-8 16,-6-2-96-16,0-15-139 16,2-6-584-16</inkml:trace>
  <inkml:trace contextRef="#ctx0" brushRef="#br1" timeOffset="414316.8586">20823 14827 511 0,'0'0'674'16,"0"0"-616"-16,0 0-53 15,0 0 13-15,0 0 66 16,0 0-41-16,34-31-30 16,-10 42-12-16,-3 9-1 15,-3 7 0-15,-5 3-8 0,-7 4 7 16,-6-3-7-16,0 0-7 16,0-6 3-16,-9-1-5 15,-3-8 17-15,3-6-6 16,6-3 4-16,0-4 1 15,3-3-2-15,0 0 3 16,0-2-6-16,6-12-11 16,11-6-37-16,3-5 35 15,1-5 6-15,-4-3 13 16,-2 3 0-16,-6-1 0 0,-2 5 25 16,-4 5 19-16,0 3 6 15,-3 7-4-15,0 4-18 16,0 3 7-1,0 4-12-15,0 0-12 16,0 0-5-16,1 0-6 16,1 8-7-16,-1 9 2 0,2 6 5 15,0 8 0-15,3-1 0 16,-2 3 0-16,0-2-2 16,2-1 4-16,0-4-1 15,0-1-1-15,1-4-7 16,5-3-58-16,0-2-23 15,5-4-35-15,2-4-78 0,2-1-218 16</inkml:trace>
  <inkml:trace contextRef="#ctx0" brushRef="#br1" timeOffset="414654.909">21267 15025 793 0,'0'0'115'0,"0"0"-114"16,0 0 7-16,0 0 44 15,0 0 8-15,0 0-41 0,-25 66 4 16,25-46-13 0,0-1 10-16,0-4-8 0,12-2-6 15,6-5 13-15,3-3 0 16,4-5-14-16,0 0 2 15,-1 0-5-15,-6-12 1 16,-5 0 4-16,-5-5 25 16,-8-3 9-16,0 0-1 15,-8-2-15-15,-17-3-12 16,-8 1-13-16,-3-1 0 16,2-1-33-16,0-1-72 15,5-3-96-15,6-2-300 16</inkml:trace>
  <inkml:trace contextRef="#ctx0" brushRef="#br1" timeOffset="415448.9426">21017 13727 900 0,'0'0'61'16,"0"0"-32"-16,0 0 24 0,0 0 47 15,0 0-11 1,0 0-49-16,13-43-38 16,4 45-4-16,2 14 4 0,-3 3-2 15,-7 6 0-15,-3 2-2 16,-6 0-3-16,0 3 5 15,0-3 0-15,-6-5-3 16,-2-4 4-16,3-7-2 16,2-4 1-16,3-4-49 15,0-3 37-15,0 0 8 16,0-9-2-16,15-9-44 16,1-5-9-16,2-2 54 0,-1-3 5 15,-3-2-10 1,-3-2 9-16,-1 5 1 0,-5 5 0 15,-4 5 43-15,-1 9-2 16,0 3 4-16,0 4-15 16,0 1-12-16,0 0-18 15,0 14-14-15,0 13 13 16,-5 3-4-16,4 3 8 16,1-2-3-16,0-3 0 15,0-2 3-15,12 1-4 16,6-7 1-16,6-1-1 15,6 0-68-15,8-4-88 16,1-5-235-16</inkml:trace>
  <inkml:trace contextRef="#ctx0" brushRef="#br1" timeOffset="416017.525">21991 14246 1009 0,'0'0'73'15,"0"0"-67"-15,0 0 34 16,0 0 44-16,0 0-45 16,0 0-30-16,98-27-9 15,-66 27 3-15,2 0-5 16,-1 0 2-16,-2 3-14 16,-1 8-43-16,-5 0-86 0,-7-2-111 15</inkml:trace>
  <inkml:trace contextRef="#ctx0" brushRef="#br1" timeOffset="416241.0971">21983 14458 1048 0,'0'0'54'16,"0"0"-40"-16,0 0 73 15,93 8-2-15,-48-8-29 16,4 0-51-16,0 0 0 0,0 0-5 16,-3-1-27-16,-7-6-92 15,-10-4-187-15</inkml:trace>
  <inkml:trace contextRef="#ctx0" brushRef="#br1" timeOffset="419173.3986">23487 13791 1088 0,'0'0'65'0,"0"0"-49"16,0 0-5 0,0 0 86-16,0 0-41 15,0 0-37-15,0 0-19 16,26 9 3-16,-1 13-6 15,-1 5 3-15,0 3 0 0,-6 2-4 16,1 3 6-16,-4-1-2 16,-3 1 0-16,-2-3-8 15,-1-5-14-15,-3-4 0 16,-3-8-7-16,2-6 22 16,-4-3-5-16,1-6 12 15,-1 0 7-15,2 0-5 16,0-9 8-16,4-10-9 0,-2-3-1 15,1-5 25-15,-1-2-17 16,1-5 3 0,-2-3 13-16,2 1-15 0,-3-3 2 15,-2 5-5-15,-1 5-3 16,0 6 5-16,0 3-6 16,0 8-2-16,0 3 0 15,0 4-61-15,0 2-39 16,0 2-90-1,0-2-268-15</inkml:trace>
  <inkml:trace contextRef="#ctx0" brushRef="#br1" timeOffset="419630.7135">23991 13394 624 0,'0'0'396'16,"0"0"-378"-16,0 0-14 15,0 0 8-15,84-65 56 0,-53 65-30 16,2 0-28-1,-2 4-10-15,-5 9 0 16,-10 7 0-16,-8 3-9 0,-8 2 4 16,0 2-3-1,-17 2-6-15,-11-1 12 16,-2-2-2-16,-3-3 4 0,7-2 0 16,6-5 0-16,8-3 1 15,8-2 5-15,4-4 6 16,0 2 2-16,12-2-12 15,18 1 27-15,7-2-6 16,7-2-14-16,0 0 0 16,-1 0-9-16,-4-2 1 15,-9 3-1-15,-7-1-40 0,-10 1-78 16,-10 2-93-16,-3 0-234 16</inkml:trace>
  <inkml:trace contextRef="#ctx0" brushRef="#br1" timeOffset="419959.834">23550 14258 872 0,'0'0'248'0,"0"0"-247"16,0 0 8-16,0 0 78 16,0 0 24-1,0 0-48-15,59 20-40 0,-8-20-19 16,9 0 3-16,0 0-7 15,-4 0-4-15,-4 0-63 16,-8 0-90-16,-8 0-100 16,-13-2-360-16</inkml:trace>
  <inkml:trace contextRef="#ctx0" brushRef="#br1" timeOffset="420447.9894">23666 14541 1146 0,'0'0'105'0,"0"0"-97"0,0 0 2 15,0 0 7-15,103-15 20 16,-79 15-35-16,-4 14 0 15,-6 3-2-15,-8 5-4 16,-6 3-5-16,0 0-12 0,-20 0 14 16,-3-2 3-1,4-3 4-15,2-2-4 0,10-4 8 16,7-2-4 0,0-1 12-16,19-5-7 0,15 0 22 15,11-6-17-15,11 0-8 16,2 0-2-1,1-6-19-15,-2-12-81 16,-8-4-125-16,-9-7-464 0</inkml:trace>
  <inkml:trace contextRef="#ctx0" brushRef="#br1" timeOffset="421214.8805">23122 13637 1019 0,'0'0'45'0,"0"0"-45"16,0 0 0-16,-94-26 55 16,74 25 9-16,5 1-19 15,4 0-25-15,-2 4-16 16,4 10 9-16,2 5 1 15,1 8-13-15,6 5 16 0,0 3-16 16,0 3 0 0,0 3 3-16,0 3-2 15,5 4-2-15,3 2 0 16,1 6 2-16,4 2-3 0,0-1 2 16,-1 3-1-16,0-1 0 15,0-1 2-15,-3 0-2 16,-2-4 0-16,-1 1 0 15,-3-2-3-15,-2 0 6 16,1-6-3-16,-2-2 0 0,1-2 0 16,2-3-3-1,4 1 3-15,0 0 0 0,6-1 3 16,-1-4-3-16,5-1 1 16,-2-3-2-16,2-3 4 15,0-2-4-15,2-4 1 16,-2-5 0-16,2-2-7 15,3-8-7-15,4-4-34 16,3-4-13-16,6 0-80 16,-2-17-103-16,1-8-326 15</inkml:trace>
  <inkml:trace contextRef="#ctx0" brushRef="#br1" timeOffset="422279.9329">24778 13396 1004 0,'0'0'63'16,"0"0"-23"-16,0 0-13 15,0 0 43-15,0 0 12 0,0 0-39 16,9-24-30-16,14 24-13 16,7 0-1-1,5 0-3-15,-4 4 2 0,-6 3-1 16,-7-1-1-1,-7-1-6-15,-2-2 9 0,-6 0-2 16,-3 0 1-16,0 5 1 16,0 0-1-16,1 6 2 15,-1 5 0-15,3 4 1 16,2 6 5-16,2 6 5 16,3 6-3-16,1 7 0 15,0 10-2-15,0 4-7 16,3 5 1-16,1 1 0 15,-3-1-1-15,1 2 1 0,-3 2 0 16,-2-2 3-16,-3-3-2 16,-1-1-1-16,0-2 0 15,-1 0 0-15,2-2-1 16,-1-2 1-16,4-2 0 16,-1 0 0-16,2-2-2 15,0 0 2-15,0-3 0 16,0 2 2-16,-2-5-3 15,0-2 1-15,-3-1 0 16,-1-7 3-16,-3-4-1 16,0-6 46-16,0-5-20 15,0-5-5-15,-9-5 3 16,-9-5-6-16,-6-2 5 16,-7-4-6-16,-8-3-19 0,-7 0-7 15,-6-13-85-15,2-14-187 16</inkml:trace>
  <inkml:trace contextRef="#ctx0" brushRef="#br1" timeOffset="423934.8214">25455 15293 1171 0,'0'0'117'0,"0"0"-106"16,0 0-11-16,0 0 48 15,0 0-1-15,67-85-24 16,-47 64-17-16,-1 0-2 16,-1-2-2-16,-5 0-1 15,-4 0 7-15,0 3 15 16,-6 0-14-16,-1 2 14 0,-2 4 7 15,0 4-18-15,0 4 3 16,0 5-5-16,0 1-10 16,0 0 3-1,0 0 1-15,0 0-4 0,0 6 0 16,-6 11-12-16,-2 3 12 16,5 2 0-16,0 2 2 15,3 0-8 1,0-2 9-16,6-3-3 0,9-2 0 15,5-5-8-15,5-4 5 16,6-5-15-16,4-3 1 16,3 0 16-16,-2-9-11 15,-6-7 11-15,-3-4-5 16,-8-4 6-16,-2-3-2 16,-7-2 2-16,-4-1 0 15,-6 2 3-15,0 5-2 0,0 3 10 16,-10 6-1-16,2 7-4 15,2 4 4-15,4 3-5 16,-2 0-3-16,1 9-4 16,-3 10-1-16,2 6 3 15,4 1 3-15,0 0 2 16,0-4-5-16,9-3 0 16,9-5 1-16,3-1-7 15,6-5 1-15,1-7-41 0,0-1-69 16,1 0-66-1,-6-20-111-15,-2-8-426 16</inkml:trace>
  <inkml:trace contextRef="#ctx0" brushRef="#br1" timeOffset="424763.7124">25209 13216 881 0,'0'0'123'0,"0"0"-88"0,0 0 19 16,0 0 7-16,0 0-4 15,0 0-20-15,36-19-30 16,-17 36-6-16,2 5-1 15,0 7 0-15,-3 3 0 16,1 5 0-16,-1 1 2 16,5-2-4-16,0-5 3 15,-2-8-1-15,-6-8 0 16,-6-6-3-16,-2-8-1 16,-1-1 2-16,2-5 2 15,0-17 13-15,2-8-12 16,-3-3 7-16,-2-6 18 15,-2-4-6-15,0-2 23 0,-2 2-12 16,2 1-9 0,-1 7 1-16,2 7-12 15,-1 11-10-15,-1 7-2 16,1 8-20-16,1 2-89 0,-1 6-145 16,-3 11-342-16</inkml:trace>
  <inkml:trace contextRef="#ctx0" brushRef="#br1" timeOffset="427513.3578">17723 16683 1210 0,'0'0'55'16,"0"0"-47"-16,0 0-2 15,-97-56 35-15,67 52 40 16,-3 4-38-16,-2 0-28 16,0 7-12-16,-1 14 11 15,1 5-2-15,4 7-10 16,7 4 22-16,5 1-15 16,8-1-3-16,8-4-4 15,3-4 6-15,6-7-5 16,20-2-3-16,5-9 0 15,5-5 3-15,3-6-3 16,-1 0-8-16,0-6-4 0,-4-11-16 16,-4-4 9-16,-6-3 12 15,-6 0 7-15,-7-5 5 16,-3 3-2-16,-6 3-1 16,-2 4 30-16,0 7-20 15,0 4 13-15,0 4-2 16,0 4-10-16,0 0 5 15,0 0-18-15,0 12-5 16,3 8 4-16,1 7-2 16,2 2 1-16,3-2 2 15,0-1-35-15,3-4-24 16,4 0-62-16,8-7-38 16,4-8-62-16,5-6-296 15</inkml:trace>
  <inkml:trace contextRef="#ctx0" brushRef="#br1" timeOffset="428029.8535">18479 16531 1089 0,'0'0'38'0,"0"0"-35"0,0 0-1 16,-99-26 49-16,66 25-3 16,4 1-35-1,-1 0 1-15,4 0-4 16,7 0 14-16,3 0 9 0,5 2-26 16,4 7 10-16,1 5-16 15,3 4 2-15,1 3 4 16,2 3-7-16,0 2 2 15,0 4 4-15,0 2-6 16,0 4 0-16,0-3-3 0,0 4 3 16,0 0 3-1,0 1-2-15,-4 2-1 16,1-3 0-16,-3 4 1 0,3-2-2 16,3-3 1-16,0 0 0 15,0-3-3-15,15-4 5 16,1-5-2-16,5-2 1 15,4-2 2 1,4-4-1-16,1-2 15 0,4-3-11 16,-1-3-1-16,0-2-4 15,-1-2 2-15,-2-1-3 16,-1-2-9-16,-7-1-22 16,-4 0-60-16,-2 0-54 15,-4-2-120-15</inkml:trace>
  <inkml:trace contextRef="#ctx0" brushRef="#br1" timeOffset="430530.2548">18631 16854 1164 0,'0'0'44'0,"0"0"-32"16,0 0 38 0,0 0 45-16,0 0-16 0,0 0-49 15,57-69-20-15,-28 69-10 16,1 0 0-16,-2 11-5 15,-5 9 0-15,-5 6-1 16,-6 1 2-16,-5 6-21 16,-5 1 7-16,-2 0 8 15,0-5-9-15,-9-1 12 16,-3-7-1-16,1-10 3 16,1-4 2-16,4-7 6 15,2 0-1-15,1 0 10 16,3-16-11-16,0-5-1 0,3-6-16 15,16-2-39-15,0-4 11 16,4 1 5-16,-4-2 39 16,-4 2 2-16,-3 5 2 15,-2 5 0-15,-5 8 20 16,-2 8 5-16,-2 1 11 16,-1 5-23-16,2 0-8 15,-2 0-9-15,0 1-8 16,0 15 1-16,0 7 6 15,-6 3 1-15,0 4 13 16,4-1-12-16,2 2 5 16,0 1-4-16,9-4 4 15,9-3-7-15,5-4 1 16,7-1-2-16,4-8-2 16,6-4-71-16,0-5-37 15,1-3-115-15,-1 0-289 0</inkml:trace>
  <inkml:trace contextRef="#ctx0" brushRef="#br1" timeOffset="430790.5659">19359 16911 857 0,'0'0'240'0,"0"0"-207"16,0 0-28-16,0 0 42 16,0 0 19-16,103 0-32 15,-45 0-26-15,-1 0 0 16,-8 0-7-16,-7 0 4 16,-11 0-5-16,-8 0-2 15,-7 0-50-15,-10-2-76 16,-6-5-133-16</inkml:trace>
  <inkml:trace contextRef="#ctx0" brushRef="#br1" timeOffset="432581.1733">20035 16815 912 0,'0'0'194'16,"0"0"-137"-16,0 0-36 0,0 0 60 15,0 0 3 1,0 0-32-16,57-67-34 16,-29 67-13-16,5 0-2 0,0 7-3 15,-3 9 0-15,-5 2 0 16,-9 5 0-16,-7 2-7 16,-9 0 7-16,0 2 0 15,-9-4-2-15,-12-4 0 16,1-2 1-16,0-9 1 15,5-2-8-15,8-1 7 16,4-5-4-16,3 0 0 16,0 0 0-16,13-9-25 15,16-7-32-15,5-8 31 0,4-3 9 16,0-3-3-16,-7-5-3 16,-3 0 28-16,-8 3 1 15,-8 6 3-15,-6 5 5 16,-6 5 31-16,0 3-6 15,0 5 0-15,-3 2-16 16,0 5-9-16,0 1 4 16,3 0-13-16,-3 3-12 15,0 12 6-15,-1 8 6 16,4 4 9-16,0 2-6 16,0 5 4-16,7-2-1 15,0-2 0-15,1-2-8 16,-2 1 2-16,1-5-6 15,-2-4-8-15,1-1-69 16,1-3-8-16,5-7-85 0,-2-2-116 16</inkml:trace>
  <inkml:trace contextRef="#ctx0" brushRef="#br1" timeOffset="432921.6501">20675 16861 827 0,'0'0'101'16,"0"0"-57"-16,0 0 17 0,0 0 33 15,0 0-55 1,0 0-34-16,-28 4 1 0,16 12 21 16,3 4-16-1,4-1 11-15,5-1 0 0,0 0-8 16,0-4 13-16,12-1-14 15,10-6 11-15,1-4 3 16,1-3-27-16,-5 0 18 16,-8-2-9-16,-5-10 12 15,-5-5 17-15,-1 1-19 16,-4-1-9-16,-13 0 0 16,-5 2-10-16,3-1-6 15,5 3-43-15,8-1-58 0,6 2-37 16,6-7-196-1</inkml:trace>
  <inkml:trace contextRef="#ctx0" brushRef="#br1" timeOffset="433412.6512">20948 16498 970 0,'0'0'27'0,"0"0"-17"16,0 0-9-1,0 0 3-15,110-24 18 0,-74 24-9 16,-3 0-12-16,-9 6 3 16,-12-3 1-1,-6-3 7-15,-6 1 20 0,0-1 27 16,0 0-17-16,0 0-11 15,0 4-23-15,0 6-4 16,0 3-3-16,0 11 4 16,0 8 3-16,0 5-7 15,3 2 3-15,6 7-3 16,0 3 2-16,-2 0-4 16,-1 2 1-16,-2-2 0 15,-1 1 2-15,-1 0-1 16,-2 0-2-16,0 1 1 0,0-4 0 15,0-6 1 1,-5-9-1-16,-8-6 8 0,-4-8 30 16,-6-5-8-16,-9-6 13 15,-7-6-18-15,-3-1-14 16,1 0 2 0,7-8-13-16,8-3-30 0,12-4-69 15,14-3-142-15,0-2-457 16</inkml:trace>
  <inkml:trace contextRef="#ctx0" brushRef="#br1" timeOffset="433824.4955">21774 16734 744 0,'0'0'375'0,"0"0"-322"16,0 0-47-16,0 0 4 15,0 0 68-15,0 0-45 16,99-18-17-16,-68 14-16 16,-1 4 4-16,-3 0-4 15,-5 0 0-15,-5 0-10 16,-7 0-63-16,-8 0-85 15,-2 0-78-15,-11 0-261 16</inkml:trace>
  <inkml:trace contextRef="#ctx0" brushRef="#br1" timeOffset="434004.5572">21739 16879 831 0,'0'0'122'16,"0"0"-60"-16,0 0 52 15,80 26-3-15,-38-22-39 16,1-2-30-16,-1-1-34 16,-6 0-5-16,-6-1-6 15,-11 0-25-15,-10 0-119 16,-9 0-212-16</inkml:trace>
  <inkml:trace contextRef="#ctx0" brushRef="#br1" timeOffset="436056.0525">22762 16184 851 0,'0'0'110'15,"0"0"-79"-15,0 0 52 16,0 0 29-16,0 0-12 16,0 0-34-16,0 0-39 15,-13-23-21-15,13 23 5 16,0 0-11-16,0 12 1 0,0 8 0 15,0 10 0-15,3 7-1 16,-2 5 0 0,1 4 3-16,-1 2-6 0,1 1 4 15,-2-2-1-15,1-4 1 16,1-5-1-16,-2-3 0 16,0-6 0-16,0-5-16 15,0-6-36-15,0-1-35 16,0-7-45-16,0-4-104 15,0-6-326-15</inkml:trace>
  <inkml:trace contextRef="#ctx0" brushRef="#br1" timeOffset="436287.8325">22565 16683 710 0,'0'0'359'0,"0"0"-331"15,0 0-24-15,0 0 31 16,108 2 51-16,-65-2-34 16,0 0-32-16,2 0-14 15,-2 0-2-15,-9 0-4 16,-5 0-27-16,-11 2-55 16,-6 7-59-16,-9-1-110 15,-3 0-269-15</inkml:trace>
  <inkml:trace contextRef="#ctx0" brushRef="#br1" timeOffset="436729.7103">22690 17056 754 0,'0'0'432'0,"0"0"-399"16,0 0-22-16,0 0 56 0,0 0 9 15,42-76-29 1,-7 69-40-16,6 4-3 16,-3 3 6-16,-4 0-9 0,-9 13-1 15,-10 5 0-15,-7 7-20 16,-8 5 8-16,-3 0-21 15,-20-1-2-15,-7-2 28 16,-2-9 1-16,0-2 6 16,4-6-1-16,3-4 3 15,8-4-2-15,8 2 0 16,8-4 1-16,1 0 38 16,0 0-14-16,3 0-9 15,21 0 20-15,8 0-36 16,12 0 1-16,3 0-1 0,0 0 0 15,-1 0 2 1,-4 1-2-16,-1 1-38 16,-2-2-54-16,-1 0-58 15,-2 0-149-15</inkml:trace>
  <inkml:trace contextRef="#ctx0" brushRef="#br1" timeOffset="437629.2081">23716 16054 910 0,'0'0'54'0,"0"0"-52"15,-82-38 36-15,50 28 63 16,4 3-37-16,4 6-22 16,1 1-19-16,7 0-3 0,3 0-9 15,2 8-10 1,1 8 8-16,5-1-6 16,4 6 0-16,1 5 6 15,0 1 3-15,0 2-5 0,0 2 9 16,3 3-13-16,7 4 4 15,1 3-5-15,-2 2 2 16,-2 4 2-16,-1-2-4 16,-3 2-1-16,-3-2 0 15,0 0 0-15,1 0-1 16,-1 2 0-16,0 1 3 16,0-1-6-16,0-1 6 15,0-2-3-15,-4-2 1 0,-3 0 1 16,-1-3-3-1,-1 2 1-15,0 1-1 0,0-1 0 16,2-3 2-16,2-2 1 16,2-7-2-16,2-3 2 15,1-1-4-15,0-1 2 16,0-5 0-16,0-3-1 16,0-3 1-16,6 1 0 15,3-3 6-15,7-1-4 16,2-2 25-16,6-1-18 15,6 0 0-15,4 0 6 16,2-3-13-16,4 1 2 16,-3-1-4-16,-1-3 5 15,-3 2-12-15,-5-3-5 0,-2 0-73 16,-4-4-72-16,-4-12-215 16</inkml:trace>
  <inkml:trace contextRef="#ctx0" brushRef="#br1" timeOffset="440655.0205">23962 16359 1162 0,'0'0'72'0,"0"0"-58"15,0 0-14-15,0 0 3 16,0 0-2-16,0 0 3 15,0 0 0-15,73 84-5 0,-49-48 1 16,-2-3 0 0,-1 3-3-16,-2-4 3 0,2-2-30 15,-2-6 8-15,-5-7-9 16,-2-6 25-16,-2-5 1 16,-1-6 5-16,0 0 2 15,2 0 0-15,-2-14 14 16,0-3 27-16,-2-4-15 15,2-2 5-15,-3-3 7 16,-1-4-1-16,-2-1 10 16,-2 1-16-16,-1 0-10 15,0 2-4-15,0 4-18 0,0 4 4 16,0 6-5-16,0 6-9 16,0 2-24-1,0 2-57-15,0 2-61 0,0-1-136 16</inkml:trace>
  <inkml:trace contextRef="#ctx0" brushRef="#br1" timeOffset="441078.782">24459 15941 996 0,'0'0'77'15,"0"0"-36"-15,0 0-32 16,0 0 18-16,107-72 22 16,-76 72-33-16,0 0-7 15,-4 12-9-15,-10 7-2 16,-7 4-1-16,-10 0 3 15,0 0-6-15,-4 1 5 16,-16 0 0-16,-4-1 1 16,1-4 0-16,2 1 3 15,6-6-3-15,6-2 5 16,3-4-3-16,6 0 9 0,0-2-10 16,21 1 8-1,9-3 8-15,7 0-13 0,5-4 4 16,-2 0-8-16,-1 0-2 15,-3 0-46-15,-2 0-86 16,-9-5-109-16,-5-3-502 16</inkml:trace>
  <inkml:trace contextRef="#ctx0" brushRef="#br1" timeOffset="445288.8122">24876 16502 697 0,'0'0'147'0,"0"0"-122"16,0 0-6-16,0 0 101 16,0 0-27-16,0 0-51 15,0 0-37-15,-16-8 13 16,16 8 5-16,0 0-10 16,0 0 9-16,0 0-10 15,0 0 5-15,0 0 3 16,0 0-11-16,0 0 12 15,0 0-15-15,0 0 2 16,0 0 0-16,0 0-1 0,0 0 13 16,3 0-18-1,9 0 0-15,6-1-4 0,9 1 4 16,4-1-3-16,2-1 1 16,3 0-15-1,-1 0 6-15,-1 0 9 0,-1-1-2 16,-4 1 1-16,-4 0 2 15,-2-1 0-15,-1 3 1 16,-3-1-2-16,-4 0 0 16,0 1 4-16,-6 0 2 15,0 0-2-15,-3 0-4 16,-1 0 0-16,-1 0 1 16,-3 0 3-16,2 0-6 15,-3 0 2-15,3 0-77 16,-3 0-49-16,0 0-184 0</inkml:trace>
  <inkml:trace contextRef="#ctx0" brushRef="#br1" timeOffset="447880.4386">25580 16580 1006 0,'0'0'52'0,"0"0"-40"16,0 0 17-16,69-82 50 15,-54 56-4 1,-3-1-30-16,-5-4-14 0,-4-2 8 15,-3 1-9-15,0 0-2 16,0 1 6-16,-4 4-16 16,-7 4 3-16,0 5-7 15,3 5 2-15,0 7 12 16,5 5-20-16,3 1 0 16,0 0-8-16,-1 1-7 15,-2 18 2-15,0 7 3 0,2 9 4 16,1 1-6-1,0 3 6-15,4-5-3 16,13 3 1-16,2-8-22 0,5-6 15 16,6-6-23-16,1-7 2 15,5-8 15-15,-2-2 1 16,-1 0 12-16,-2-6-5 16,-1-11 5-16,-2-4-1 15,-4-5 2-15,-1-2 2 16,-6-4 2-16,-3-2-5 15,-5-2 6-15,-6 3 3 16,-3 2 4-16,0 4 4 16,-12 3-3-16,-2 6-4 0,3 3 18 15,5 9-14 1,1 2 3-16,5 4-11 16,0 0-1-16,-1 0-10 15,-1 12 5-15,1 7 0 16,-1 6 3-16,2 0-3 0,0 2 0 15,0 4 0-15,2-3 1 16,7 0-7-16,0-3 6 16,2-1-18-16,2-4-34 15,1-1-62-15,1-5-46 16,0-7-91-16,-3-5-375 16</inkml:trace>
  <inkml:trace contextRef="#ctx0" brushRef="#br1" timeOffset="449743.6416">26183 15929 702 0,'0'0'384'0,"0"0"-321"16,0 0-42-16,0 0 75 16,0 0-10-16,0 0-43 15,48-66-29-15,-25 66-12 16,0 0 12-16,0 0-13 15,-4 4 3-15,-4 6-4 16,-5 5 2-16,-2-1-4 16,-8 4-1-16,0 1-5 15,-9 1 4-15,-14 2 2 0,-4-1-5 16,2-1 7-16,4-3-7 16,6-4 3-16,5-1 4 15,7-1 0-15,3-5-5 16,0 0 7-16,0 1-2 15,18-3 0-15,7 2 5 16,6-3-7-16,7-1 2 16,2 0-43-16,5-2-49 15,0 0-92-15,1-2-128 16</inkml:trace>
  <inkml:trace contextRef="#ctx0" brushRef="#br1" timeOffset="450351.7679">26732 15748 1072 0,'0'0'95'16,"0"0"-76"-16,0 0 52 0,0 0 6 15,0 0-29-15,0 0-41 16,54-25-7 0,-20 25-4-16,1 2 3 15,-7 4-2-15,-7-1-1 16,-11-2 4-16,-5-3-2 15,-5 0-1-15,0 0 1 0,0 2 2 16,0-2 0-16,0 5-1 16,0 3 4-16,-6 3 12 15,1 5-2-15,2 7-7 16,2 3-1-16,1 7-5 16,0 10 0-16,0 7 4 15,0 4-3-15,9 4 0 16,1-3-1-16,2 1 0 0,0 1 0 15,0 0 0-15,1 4 0 16,-1-4-2-16,2 0 3 16,-5-2-1-1,1-5 0-15,0-2-2 0,-2-1 1 16,-3-3 1-16,-4-2 0 16,-1-5-2-16,0-6 4 15,0-2-2-15,-1-9 5 16,-10-4 33-16,-5-2 2 15,-8-6-11-15,-10-4-2 16,-11-4-13-16,-17 0-14 16,-13-7-31-16,-18-15-112 15,-8-11-228-15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02:11.778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2419 4193 788 0,'0'0'91'0,"0"0"-7"15,20-84 25 1,-20 54 5-16,0 2-25 16,-3 1-13-16,-8 5-21 0,-6 2-25 15,-3 5 3-15,-5 7-17 16,-8 2 2-16,-10 6-17 15,-2 0 0-15,-3 18-2 16,2 9-1-16,10 9 2 16,5 7 1-16,5 3 0 15,12 4-1-15,6-2 0 16,8-1 0-16,8-8-2 16,17-8 1-16,14-12-5 0,10-9-5 15,6-9-10 1,2-1-5-16,-8-7-11 0,-3-12-5 15,-13-4 10-15,-10-5 18 16,-10-3 9-16,-7-3 5 16,-3-1 0-1,-3 0 3-15,0 2 21 0,-3 5-6 16,-6 4 26-16,1 7-5 16,0 5-10-16,5 8 13 15,1 4-19-15,2 0 1 16,0 0-24-16,0 7-8 15,0 13 8-15,5 10-1 16,3 3 1-16,0 2-2 16,-2 0 0-16,0-1-34 15,6-3-27-15,0-3-43 0,3-6-15 16,12-7-67-16,4-11-132 16</inkml:trace>
  <inkml:trace contextRef="#ctx0" brushRef="#br0" timeOffset="267.7858">3112 3871 795 0,'0'0'295'0,"0"0"-264"15,-87-26-19-15,56 26 57 16,3 4 16-16,1 18-32 15,4 9-34-15,4 8-8 16,10 5 3-16,6 1-13 16,3-2 5-16,1 0 1 0,19-2-6 15,7-6-2-15,7-4-5 16,5-8-65-16,1-6-62 16,-1-12-165-1</inkml:trace>
  <inkml:trace contextRef="#ctx0" brushRef="#br0" timeOffset="723.0196">3246 4012 710 0,'0'0'421'0,"0"0"-371"16,0 0-2-1,0 0 22-15,0 0-26 16,85-46-21-16,-47 53-23 0,-3 12 0 15,-4 6 0-15,-11 4 2 16,-8 3-5-16,-11-3 3 16,-1 2 0-16,-10-3 2 15,-7-6 0-15,-2-5 1 16,4-6-3-16,2-6 0 16,8-3-1-16,4-2-2 15,1-3 0-15,0-12-5 0,9-8-66 16,12-3 15-16,-1-2 30 15,-3-4-4-15,1 3 27 16,-9 3 5-16,-3 5 1 16,-6 5 12-16,0 10 28 15,0 0 16-15,0 6-6 16,0 0-44-16,0 0-6 16,0 11-13-16,0 10 13 15,0 6 0-15,3 1 1 16,7 3 4-16,7-3-4 15,-1 0 3-15,8-5-7 16,-2-3 3-16,4-5-71 16,-1-5-42-16,0-10-177 15</inkml:trace>
  <inkml:trace contextRef="#ctx0" brushRef="#br0" timeOffset="907.6454">3792 4085 1122 0,'0'0'38'0,"0"0"-36"16,88 13 5-16,-49-10 24 16,4-1-31-16,-1-2-4 15,-5 0-157-15,-10 0-284 0</inkml:trace>
  <inkml:trace contextRef="#ctx0" brushRef="#br0" timeOffset="1349.5477">4089 4020 928 0,'0'0'225'15,"0"0"-194"-15,0 0-25 16,0 0 65-16,0 0-16 15,100-25-42-15,-70 31-12 16,-8 9 2-16,-2 1-2 16,-10 3 2-16,-9 1-3 0,-1 4-5 15,-3-3 5 1,-14-3 3-16,-1-4-2 0,7-6-1 16,5-4 1-16,5-3-1 15,1-1 0-15,0 0 2 16,10-10-4-16,11-9-24 15,4-4 16-15,-2-2 9 16,-2 0-5-16,-5 0 6 16,1 4 1-16,-10 9 4 15,0 3 49-15,-5 6 9 16,-2 3-14-16,0 0-32 16,3 2-17-16,3 14-9 15,3 7 3-15,0 4 12 0,-3 3-8 16,1-1 2-16,-1 1-1 15,3-3-2-15,2-5-80 16,-1-4-19-16,5-3-61 16,0-9-105-16,4-6-340 15</inkml:trace>
  <inkml:trace contextRef="#ctx0" brushRef="#br0" timeOffset="1627.8119">4678 4104 968 0,'0'0'103'16,"0"0"-102"-16,0 0 11 15,0 0 64-15,0 0-38 16,0 0-1-16,-31 84-17 16,43-69 3-16,7-7-11 0,2-3-2 15,2-5 19-15,-4 0 5 16,-1-6 21-16,-9-6 6 15,-6-1-13-15,-3-2-1 16,0-1-21-16,-16 3-22 16,-9 2-4-16,-3 2-4 15,4 5-25-15,5 4-65 16,4-1-149-16,10-1-230 0</inkml:trace>
  <inkml:trace contextRef="#ctx0" brushRef="#br0" timeOffset="1916.8074">4847 3875 1277 0,'0'0'20'0,"0"0"-20"15,0 0 0-15,85 43 1 16,-36-6 17-16,-4 6-17 15,-9 5-1-15,-12 4 0 16,-18 0 0-16,-6-3 0 16,-14-2 2-16,-19-7 1 0,-10-3 8 15,-5-7 23 1,-1-7 2-16,4-7-18 0,8-4-12 16,10-7 5-16,17-3-11 15,10-2-64 1,7-8-83-16,29-19-466 15</inkml:trace>
  <inkml:trace contextRef="#ctx0" brushRef="#br0" timeOffset="2147.8518">5518 3976 1243 0,'0'0'144'0,"0"0"-138"15,112 0-8-15,-55 0 2 16,-8 0-4-16,-6 0-9 16,-13 0-100-16,-15 0-86 15,-15 3-126-15</inkml:trace>
  <inkml:trace contextRef="#ctx0" brushRef="#br0" timeOffset="2310.5265">5550 4146 834 0,'0'0'63'16,"0"0"31"-16,0 0 15 16,97 30-1-16,-57-29-54 0,0-1-35 15,-7 0-18-15,0 0-1 16,-11 0-62-16,-8-10-119 15,-8-4-378-15</inkml:trace>
  <inkml:trace contextRef="#ctx0" brushRef="#br0" timeOffset="2842.1654">6455 3495 1152 0,'0'0'59'16,"0"0"-39"-16,0 0-14 16,0 0 16-16,0 0-9 0,0 0 1 15,-4 114 42-15,4-60-42 16,0 0-11-16,10 0-3 15,-1-2 1-15,3 0 2 16,0-6-6-16,0-4-85 16,-6-9-109-16,-6-11-152 15</inkml:trace>
  <inkml:trace contextRef="#ctx0" brushRef="#br0" timeOffset="3015.7063">6235 4053 555 0,'0'0'619'15,"0"0"-560"-15,0 0-54 16,0 0 79-16,0 0-19 16,0 0-31-16,134 0-16 15,-67 0-17-15,0 0-2 0,-6 0-16 16,-13 11-86 0,-15 4-79-16,-21 4-133 15</inkml:trace>
  <inkml:trace contextRef="#ctx0" brushRef="#br0" timeOffset="3400.0141">6434 4311 968 0,'0'0'189'16,"0"0"-175"-16,0 0 78 16,0 0-2-16,0 0-13 15,0 0-24-15,60-45-45 0,-26 45 0 16,-4 0-8-16,-5 13-1 15,-8 11-3-15,-7 5-1 16,-10 3-15 0,0 3-12-16,-22-2-13 0,-11-5 15 15,-6-4 10-15,-2-7 8 16,3-7 7 0,1-7-8-16,6-3 13 0,4 0-2 15,3-8 4-15,12-4 2 16,6 2-3-16,3 0 18 15,3 3 13-15,7 1-2 16,20 5-14-16,9 1-4 16,6 0-12-16,4 10 4 0,-4 6-4 15,0 2 0 1,-5-1 1-16,-3 1 0 0,-4 0-2 16,-3-3-63-16,-1-1-101 15,-9-3-159 1</inkml:trace>
  <inkml:trace contextRef="#ctx0" brushRef="#br0" timeOffset="3932.8966">7516 3720 1030 0,'0'0'141'0,"0"0"-121"16,-103 7-17-16,78 19 13 16,4 11 40-16,10 8 10 15,8 12-37-15,3 4 3 16,11-1-15-16,17-3-9 16,8-10 8-16,7-8-13 15,2-10-3-15,7-9-4 16,-4-9-65-16,-3-8-65 0,-8-3-93 15,-6-9-397 1</inkml:trace>
  <inkml:trace contextRef="#ctx0" brushRef="#br0" timeOffset="4282.635">7764 3848 1147 0,'0'0'55'0,"0"0"-46"16,0 0-8-16,0 0 9 16,0 0 2-16,31 72 8 15,-6-31-9-15,-1 2-11 16,-3-2 1-16,-3-2 0 0,1-7 0 16,-1-7-2-16,-1-5-18 15,-1-8-2 1,-1-9 15-16,-3-3 6 15,-3 0 7-15,-2-17 46 0,-2-5 1 16,-4-6 1-16,-1-4 7 16,0-4-26-16,0 1-13 15,-1 0-20-15,-1 3-2 16,2 6-2-16,0 5-9 16,0 5-59-16,9 6-82 15,5 1-103-15,4 5-412 0</inkml:trace>
  <inkml:trace contextRef="#ctx0" brushRef="#br0" timeOffset="4616.8829">8264 3479 1046 0,'0'0'156'16,"0"0"-98"-16,0 0-57 16,0 0 10-16,0 0 3 15,99 3-11-15,-73 20-4 16,-7 1 2-16,-10 4-1 16,-9 0 0-16,0 3-2 0,-16-1 2 15,-7-3 1 1,1-5 2-16,5-2 2 0,7-1-2 15,7-5 11-15,3-2-9 16,3 1-1-16,20-2 0 16,9-5-4-16,6 0-17 15,2-2-85-15,-6-4-222 16</inkml:trace>
  <inkml:trace contextRef="#ctx0" brushRef="#br0" timeOffset="4795.0103">8393 4038 235 0,'0'0'1032'16,"0"0"-996"-16,0 0-29 16,100 4-5-16,-56-4 17 15,0-4-19-15,-2-6-15 16,0-2-127-16,-8-6-194 15</inkml:trace>
  <inkml:trace contextRef="#ctx0" brushRef="#br0" timeOffset="5265.1255">8959 3828 1198 0,'0'0'90'0,"0"0"-81"16,0 0 44-16,0 0 0 16,0 0-44-16,0 0-6 15,0 86 21-15,0-47-10 16,0 0-13-16,4-7 4 16,4-3-4-16,5-9 0 0,2-2 4 15,4-11-5-15,5-3-5 16,2-4-1-16,1-1-8 15,-2-15 3-15,-3-6 5 16,-5-6 6-16,-4-4 2 16,-2-5 2-16,-4-3 1 15,-5-1 1-15,-2 2 2 16,0 7 12-16,-2 9-3 16,-5 9 5-16,2 7 0 15,2 7-7-15,3 0-15 16,0 14-4-16,0 11 2 15,0 7 2-15,6 3 3 16,2 1 0-16,0-3-3 16,0-5 2-16,-4-3-3 15,-1-5 1-15,0-4-23 16,-1-5-27-16,-2-2-38 16,3-6-53-16,0-3-64 0,4 0-238 15</inkml:trace>
  <inkml:trace contextRef="#ctx0" brushRef="#br0" timeOffset="5566.6755">9377 3611 1148 0,'0'0'77'0,"0"0"-44"0,0 0-32 15,0 0 10 1,0 0-6-16,0 0-5 16,66 18-3-16,-61 5-2 0,-5 1-6 15,-3 2 11-15,-12-1 0 16,0 0 0-16,2-6 0 16,7-2 0-16,6-4 0 15,0-1 2-15,12-5 8 16,20-4 10-16,6-3-20 15,5 0-1-15,0-14-119 16,-7-15-291-16</inkml:trace>
  <inkml:trace contextRef="#ctx0" brushRef="#br0" timeOffset="5799.0899">9615 3389 1174 0,'0'0'122'15,"0"0"-88"-15,0 0-23 16,115 102 77 0,-51-37 3-16,-1 8-42 0,-13 3-16 15,-15-2-22-15,-17 2-1 16,-8-3-1-16,-10 1-8 16,-15-6 7-16,-28-8-7 15,-21-11 2-15,-18-8-3 16,-11-11-38-16,-11-10-99 0,-3-13-263 15</inkml:trace>
  <inkml:trace contextRef="#ctx0" brushRef="#br0" timeOffset="11046.8884">3525 4679 765 0,'0'0'189'0,"0"0"-135"15,0 0-29-15,0 0 80 16,-85-28-13-16,82 26-19 15,3 2-9-15,0 0-24 16,0 0-11-16,21 0-1 16,22 0-25-16,15 0 3 0,14 0-5 15,7 4-1 1,3-2 3-16,-3 2-3 16,-3 0-1-16,-8 0-24 15,-13 1-56-15,-16-2-53 0,-19 0-74 16,-15-2-167-16</inkml:trace>
  <inkml:trace contextRef="#ctx0" brushRef="#br0" timeOffset="11288.6882">3483 4728 862 0,'0'0'121'0,"0"0"-121"16,0 0 6-16,0 0 49 15,0 0 62-15,0 0-50 16,143 21-43-16,-69-17-4 16,0-3-4-16,-5-1-6 15,-13 0-1-15,-11 0 1 0,-12 0-9 16,-12 0-2-16,-9 0-36 16,-9 0-43-16,-3 0-25 15,0 0-112-15,-12 0-299 16</inkml:trace>
  <inkml:trace contextRef="#ctx0" brushRef="#br0" timeOffset="14747.9687">1763 6607 1031 0,'0'0'236'0,"0"0"-204"16,0 0-8-1,-12-91 64-15,21 68 4 16,15 3-28-16,10 4-38 0,12 5-26 16,4 4 14-1,-3 4-12-15,-6 3 0 0,-11 6-2 16,-8 18-6-16,-10 11 6 16,-9 8-8-16,-3 11-19 15,-12 2 1-15,-24 1-18 16,-4-8 11-16,-3-7 0 15,-11-10 5-15,9-10 23 0,-1-8-4 16,9-8 4-16,10-6 2 16,5 0 6-16,5-4 2 15,6-9 0-15,3-4-4 16,5 0 1-16,3-1-2 16,0 3 0-16,4 1 25 15,11 3-11-15,6 5 11 16,6 6-16-16,4 0-7 15,9 5-1-15,5 13-1 16,4 2 0-16,1 3 0 16,-3 0 0-16,-3-3-1 15,6 0-66-15,4-4-80 16,0-5-50-16,7-6-110 16</inkml:trace>
  <inkml:trace contextRef="#ctx0" brushRef="#br0" timeOffset="15197.5068">2869 6656 825 0,'0'0'46'0,"13"-74"-16"15,-13 42 86-15,-4 4 33 16,-19 5-60-16,-1 5-38 16,-10 6-2-16,-2 9-18 15,-7 3-17-15,-2 1-10 16,6 17 1-16,4 8-4 15,9 7 2-15,11 5 3 16,11 2 5-16,4-1-4 16,3-3 10-16,24-5-7 15,7-10 2-15,8-7-5 0,7-11-7 16,0-3-7-16,-4-6-5 16,-6-15-5-16,-9-3 11 15,-11-5 4-15,-4-4 2 16,-5-3 6-16,-7 1-1 15,-3 3 14-15,0 7 2 16,0 5 14-16,0 8 16 16,0 8-21-16,0 1-13 15,0 3 5-15,0 0-22 16,6 9 2-16,5 13-4 16,7 8 2-16,-2 7 0 0,-1 1 0 15,-3 1 4 1,-2 0-9-16,-2-4-6 15,-4-6-45-15,-2-5-72 16,-2-6-109-16,0-11-174 0</inkml:trace>
  <inkml:trace contextRef="#ctx0" brushRef="#br0" timeOffset="16064.2804">3667 6417 916 0,'0'0'113'16,"0"0"-46"-16,0 0 45 16,0 0 9-16,0 0-51 15,0 0-43-15,-58-66-18 16,19 69-6-16,-3 16-4 15,0 5 1-15,11 1 0 16,11 0-4-16,10 0 4 16,7-4 0-16,3-3 0 15,3-3-3-15,21-3-6 0,10-6 1 16,5-2 0-16,3-2 7 16,0-2-8-1,-2 2 8-15,-3 0-4 0,-3 3-3 16,-11 2 6-16,-8 2-2 15,-11 5-3-15,-4 6 5 16,-7 2 2-16,-20 4 0 16,-9-2 4-16,-3-1-2 15,-4-5 8-15,3-5-1 16,1-5 10-16,-1-4 11 16,7-4-5-16,9 0-6 15,11 0-10-15,5-13-7 16,8-4-2-16,0-2-115 15,23-5-142-15,12-3-442 0</inkml:trace>
  <inkml:trace contextRef="#ctx0" brushRef="#br0" timeOffset="16354.6192">4280 6393 1287 0,'0'0'51'15,"0"0"-48"-15,0 0 18 0,0 0 55 16,0 0-59-16,94 21-4 15,-42-11-13-15,2 0 5 16,-6-5-5-16,-11 0-39 16,-7 1-38-16,-17 0-84 15,-13-3-162-15</inkml:trace>
  <inkml:trace contextRef="#ctx0" brushRef="#br0" timeOffset="16533.1718">4246 6615 870 0,'0'0'92'0,"0"0"-19"16,0 0 52-16,0 0-22 15,103 57-28-15,-53-57-38 16,4 0-34-16,-3 0 0 0,-2-11-3 16,-6 0-92-16,-8-1-70 15,-10-3-157-15</inkml:trace>
  <inkml:trace contextRef="#ctx0" brushRef="#br0" timeOffset="17219.8394">5451 6291 1257 0,'0'0'109'0,"0"0"-84"16,0 0-16-16,0 0 31 15,0 0-15-15,0 0-23 0,64 51-1 16,-34-9-1-16,-3 2 0 15,-3-3 1-15,-6-1 0 16,4-3 0-16,-3-9-1 16,-2-7-4-16,-1-9 1 15,-5-8-13-15,-5-4 16 16,0-2 5-16,1-19 1 16,-7-7 6-16,0-6 27 15,0-6-11-15,0 0 7 16,0-2-29-16,0 4-4 15,0 0-1-15,0 4-1 16,0 7-11-16,0 7-52 16,15 5-79-16,4 11-77 15,4 4-140-15</inkml:trace>
  <inkml:trace contextRef="#ctx0" brushRef="#br0" timeOffset="17635.7177">6106 5945 1185 0,'0'0'79'0,"0"0"-58"15,0 0 14-15,0 0 53 16,0 0-41-16,0 0-31 16,84-44-16-1,-45 58-2-15,-5 5 1 0,-4 0-16 16,-16 6-16-16,-12 0-13 16,-2 4 9-16,-22 2 7 15,-13-2 2-15,-2-2 5 16,4-1 22-16,6-4-1 15,8-3 2-15,10-2 7 0,9-4 6 16,0-5 13-16,9 2 2 16,19-4 6-16,13-1-15 15,8 0-18-15,6-2-1 16,0 1-53-16,-5 0-96 16,-13-1-242-16</inkml:trace>
  <inkml:trace contextRef="#ctx0" brushRef="#br0" timeOffset="17812.5061">6278 6503 379 0,'0'0'850'0,"0"0"-825"15,103 0-25-15,-47 0 2 0,1-10-2 16,-2 2-14-16,-5-2-157 15,-9-1-262-15</inkml:trace>
  <inkml:trace contextRef="#ctx0" brushRef="#br0" timeOffset="18280.852">6842 6341 1187 0,'0'0'69'0,"0"0"-68"16,0 0 52 0,0 0 19-16,0 0-55 15,0 0 11-15,-9 89-9 0,9-55 9 16,0-1-7-16,12-4-15 16,7-3 0-16,6-9-2 15,2-4 0-15,6-6-4 16,1-7 0-16,-1 0-10 15,-3-8 2-15,-2-12-7 16,-5-2 9-16,-2-6 4 16,-5-5 0-16,-7-3 2 15,-3-2 0-15,-3 1 0 16,-3 4 15-16,0 8 1 0,0 9 16 16,0 9 8-16,0 6-28 15,0 1 3-15,0 1-15 16,0 17 0-16,0 12 1 15,0 3 2-15,0 3 2 16,0 1-5 0,2-2 1-16,5-5-2 0,0-4 1 15,-1-7-3-15,0-6-2 16,-1-4-33-16,5-3-50 16,2-6-39-16,2 0-61 15,2 0-185-15</inkml:trace>
  <inkml:trace contextRef="#ctx0" brushRef="#br0" timeOffset="18681.3634">7380 5957 1192 0,'0'0'68'0,"0"0"-39"16,0 0 54-16,18-72-35 15,12 72 8-15,6 0-52 16,10 9 0-16,-6 12-4 16,-8 5 0-16,-13 1-5 15,-16 3 1-15,-3 3-23 0,-15 1 13 16,-21-1-8-16,-7 0 3 15,0-3 10-15,9-5 6 16,7-4 0-16,12-4 2 16,12-5 1-16,3-3 2 15,15-3 1-15,26-2 40 16,10-4-9-16,9 0-18 16,-2 0-7-16,-6-2-9 15,-10-6 0-15,-11 1-1 16,-11 1-45-16,-11-1-69 15,-9 2-105-15,-3-2-413 0</inkml:trace>
  <inkml:trace contextRef="#ctx0" brushRef="#br0" timeOffset="21339.8248">1720 8860 1212 0,'0'0'31'16,"0"0"-28"-16,0 0 7 15,0 0 39-15,91-91-7 16,-73 65-33-16,10-4-6 0,-7-2 13 15,-6-2-11 1,-3-1 6-16,-12 4 19 16,0 6-2-16,0 5 17 15,-2 8-11-15,-9 4-28 0,0 5 13 16,0 3-18-16,-2 0 2 16,4 13-6-16,-3 11 4 15,5 7-1-15,4 4 0 16,3 5 6-16,0-3-12 15,0 0 5-15,13-3 1 16,14-5 1-16,6-5 1 16,7-9-4-16,5-6-4 15,-2-8-12-15,2-1-4 0,-2-4-14 16,-7-12-6 0,-5-5 22-16,-7-6 9 0,-10-3 11 15,-7-3 0 1,-7-6 1-16,0-1 7 0,-4 2 9 15,-13 7-4-15,1 5 23 16,4 11-10 0,-3 3 7-16,9 9-10 0,3 3-10 15,0 0-13-15,3 13 0 16,0 13 0-16,0 7-4 16,12 6 8-16,7-1-2 15,2-3-2-15,0-4 0 16,0-4-7-16,-4-5-5 15,-3-8-20-15,-3-4-27 0,-5-6-34 16,7-4-26-16,-2 0-44 16,2-8-127-16</inkml:trace>
  <inkml:trace contextRef="#ctx0" brushRef="#br0" timeOffset="21714.1731">2336 8190 963 0,'0'0'212'16,"0"0"-178"-1,0 0-3-15,0 0 52 0,0 0-37 16,0 0-36-16,88-54-9 15,-55 67 0-15,-8 6-2 16,-10 6-1-16,-10 3-9 16,-5 1 9-16,-5 3-3 15,-17-2 5-15,-2-1 0 16,-2-5 1-16,6-3 2 16,6-3 16-16,11-2-10 15,3-1-4-15,6-1-4 16,22 0 2-16,8-2 10 0,9-2-13 15,4-2 0 1,-1-1-87-16,1-1-87 16,-5-2-208-16</inkml:trace>
  <inkml:trace contextRef="#ctx0" brushRef="#br0" timeOffset="22147.2832">2958 8626 697 0,'0'0'391'0,"0"0"-350"16,0 0-39-16,82 8 64 15,-29-6 2-15,8-1-19 0,4 0-2 16,-5-1-21-16,-5 0-12 16,-6 0-7-16,-7 0-4 15,-6-2-6-15,-9-4-8 16,-8 0-61-16,-11-4-18 16,-8-1-40-16,0-1-95 15,0-4-295-15</inkml:trace>
  <inkml:trace contextRef="#ctx0" brushRef="#br0" timeOffset="22394.0587">3234 8441 842 0,'0'0'296'0,"0"0"-259"0,0 0-23 16,0 0 45-16,0 0-7 15,0 0 12-15,0 0-34 16,8 100-17-16,0-62 2 16,0 2-13-16,-2-1 3 15,3-2-5-15,3-3 0 16,1-5-2-16,2-3-56 16,2-6-53-16,0-7-96 15,-3-9-317-15</inkml:trace>
  <inkml:trace contextRef="#ctx0" brushRef="#br0" timeOffset="23980.0886">3876 8394 1084 0,'0'0'124'15,"0"0"-95"-15,0 0 12 0,79-49 25 16,-36 47-7-16,5 2-29 15,1 0-26-15,-7 18 5 16,-5 3-8-16,-19 3-1 16,-15 4-24-16,-3 3-18 15,-15 1 18-15,-21-1 2 16,-10-2 0-16,1-7 19 16,2-4 3-16,12-3 2 15,11-7 40-15,8-2-22 16,9-2 12-16,3-2-17 15,0 3-5-15,24 2 28 16,15 0-7-16,10 0-15 16,11 1-15-16,1-5-1 15,0 2-30-15,6-3-33 0,2-2-26 16,-3 0-11 0,-5-2-30-16,-11-10 10 0,-9-7 9 15,-7-5 76-15,-7-2 35 16,-3-6 4-16,-9-1 28 15,-5-1 84-15,-10 3-16 16,0 3 0-16,0 5-24 16,-15 4-22-16,-4 5 5 15,-5 4-19-15,2 6-5 16,-4 4-7-16,0 0-23 16,4 16 3-16,3 9-8 0,7 7 4 15,2 5-2-15,10-2-1 16,0 1 0-1,10-8 6-15,11-8-5 0,6-5-2 16,6-8-2-16,-2-7-28 16,-1 0 5-1,-5-16 0-15,-7-8 15 0,-4-3 8 16,-7-6 4-16,-4 0 1 16,-3 1 10-16,0 7-8 15,0 9 12-15,0 6 9 16,0 6 6-16,0 4 0 15,0 0-32-15,0 12-2 0,0 11-2 16,0 8 4-16,4 0-2 16,7 2 2-16,7-5-4 15,3-6-17-15,6-5-10 16,4-9-18-16,5-6 18 16,5-2-19-16,1-4-10 15,0-14 6-15,3-7 11 16,-3-5 26-16,-6-3 10 15,-7 1 7 1,-8-3 6-16,-13 5 4 0,-8 0 33 16,0 5 17-16,-11 3-10 15,-10 9-7-15,-1 7-28 16,1 6-5-16,3 0-10 16,8 8-5-16,2 10 5 15,8 3-8-15,0 0-16 0,12-3 0 16,7-1-22-16,4-2 23 15,-1 1 10-15,1-3 5 16,-4 1 6-16,-1 0 2 16,-2-1 0-16,-4 5 0 15,-3 2 0-15,-4 1 5 16,-5 3 3-16,0-1 2 16,-3 1 18-16,-15-5 13 15,-14-2 0-15,-9-5 8 16,-4-6-22-16,2-3-6 0,10-3-9 15,10 0-11 1,12 0-1-16,11-9-3 16,3-6-70-16,27-4-127 15,8-4-155 1</inkml:trace>
  <inkml:trace contextRef="#ctx0" brushRef="#br0" timeOffset="24241.0698">5908 8337 1150 0,'0'0'137'0,"0"0"-128"15,97 0-6-15,-54-2 21 16,2-1 18-16,-8 2-38 16,-1-2-4-16,-12 3-72 15,-12 0-59-15,-12 0-145 16,-3 0-208-16</inkml:trace>
  <inkml:trace contextRef="#ctx0" brushRef="#br0" timeOffset="24396.0351">5912 8497 889 0,'0'0'135'0,"0"0"-61"16,0 0 8-16,112 19-26 15,-67-19-41-15,1-2-15 16,0-8-48-16,0-3-126 16,-2-6-270-16</inkml:trace>
  <inkml:trace contextRef="#ctx0" brushRef="#br0" timeOffset="24765.9842">6661 8157 1153 0,'0'0'88'0,"0"0"-60"15,0 0-28-15,0 0 0 16,0 0 36-16,18 76-1 15,-3-34-25-15,3 1-8 16,-6-2-1-16,6-3-1 16,-6-5 0-16,1-8 1 15,-4-4-2-15,2-9 3 16,-3-6 0-16,1-6 2 16,0 0-2-16,3-11 11 15,-1-11 3-15,-1-7-2 16,-1-6 46-16,-5-5-30 0,1-4-1 31,-2-1-18-31,0-2-8 0,6 4 5 16,1 6-7-16,2 7 2 15,3 10-6-15,-1 10-50 0,-2 7-38 16,1 3-52 0,5 0-109-16,1 4-322 0</inkml:trace>
  <inkml:trace contextRef="#ctx0" brushRef="#br0" timeOffset="25164.3264">7270 7781 1126 0,'0'0'52'16,"0"0"21"-16,0 0 23 15,0 0-26 1,0 0-7-16,0 0-63 0,0 0 3 16,107-26-6-16,-81 45 4 15,-10 0-5-15,-10 4 2 16,-6 1-20-16,-9 2 10 16,-15-1-7-16,-6-3 1 15,2-3 16-15,10-2 0 16,3-3 2-16,11-2 0 15,4 1-1-15,4-2 1 16,26-4 15-16,12 2 33 0,10-5-24 16,3-1-17-16,-1-1 6 15,-5-2-8 1,-4 0-1-16,-8 0-7 16,-9 0 3-16,-5-5-27 0,-10-1-33 15,-5 2-67-15,-8-4-121 16,0 0-702-16</inkml:trace>
  <inkml:trace contextRef="#ctx0" brushRef="#br0" timeOffset="26405.6961">1726 10271 1042 0,'0'0'258'0,"0"0"-238"16,0 0-13-16,0 0 10 16,0 0 5-16,0 0-13 15,52 14-9-15,-34 16 0 16,3 6 0-16,-5 7-2 15,4 2 1-15,2 2-2 16,-4-2-3-16,1-5 5 16,-8-8-33-16,-1-7 1 0,2-4 7 15,-4-11 1-15,0-2 13 16,-3-7 8-16,1-1 4 16,0 0 10-16,3-11-5 15,-2-9 18-15,-2-5 14 16,-1-5-2-16,-1-3 14 15,-3-4-16-15,0-1-1 16,0-5-6-16,0 2-8 16,0 4 9-16,-1 3 2 0,-1 6-20 15,2 5 1 1,0 4-10-16,0 6 3 16,0 2-10-16,0 5-16 0,0 0-65 15,0 4-78-15,6-3-198 16</inkml:trace>
  <inkml:trace contextRef="#ctx0" brushRef="#br0" timeOffset="26798.0161">2287 9883 1269 0,'0'0'54'16,"0"0"-48"-16,0 0 29 15,0 0-6-15,0 0-26 16,92-12-1-16,-52 27 1 16,-10 5-3-16,-10 0 0 15,-14 5-24-15,-6-1 15 16,0 2-2-16,-14-1 4 15,-11-1 5-15,3-3 2 16,2-5 3-16,5-4 0 16,8-4 1-16,4-3 15 15,3-1-18-15,0 0 7 16,3 2 12-16,16 0-12 0,11-2 1 16,9 0-2-1,7-1-7-15,5 0-24 0,-1-2-93 16,-2-1-118-16,0 0-405 15</inkml:trace>
  <inkml:trace contextRef="#ctx0" brushRef="#br0" timeOffset="27060.26">3048 10149 1154 0,'0'0'132'0,"0"0"-119"16,0 0-11-16,0 0 82 15,106 0-33 1,-65 0-41-16,-3 0-10 16,-7 0 0-16,-7 0-14 0,-9 1-43 15,-12 3-41-15,-3 4-35 16,-11 4-92-16,-23 1-239 15</inkml:trace>
  <inkml:trace contextRef="#ctx0" brushRef="#br0" timeOffset="27221.0502">2997 10368 485 0,'0'0'365'0,"0"0"-266"16,0 0 8-16,0 0 17 15,106 38-42-15,-58-38-23 16,1 0-29-1,1 0-24-15,-6-3-6 0,-5-6-4 16,-8-1-68-16,-1 0-111 16,-11-6-159-16</inkml:trace>
  <inkml:trace contextRef="#ctx0" brushRef="#br0" timeOffset="28846.825">3995 10031 1234 0,'0'0'45'0,"0"0"-15"15,0 0-16-15,0 0 56 16,0 0-29-16,0 0-41 16,0 0-8-16,-10 20 6 15,2 19 4-15,5 3-4 16,3 1 1-16,0 0 1 15,5-4 2-15,11-3 2 16,2-4-4-16,9-8 0 16,3-9-2-16,4-8-9 15,2-7-20-15,5 0-5 0,-2-18 4 16,-4-7 15 0,-4-6 5-16,-9-4 5 0,-8-1 7 15,-4-3 0-15,-10 1 2 16,0 1-2-16,0 4 33 15,-10 8-9 1,1 7 18-16,-3 3 3 16,3 8-41-16,3 3 23 15,3 4-10-15,3 0-15 0,0 0-2 16,0 11-5-16,0 11 4 16,0 6-2-16,12 1 6 15,4 3-4-15,2-5 2 16,2 2-1-16,-1-5 0 15,1-4-32-15,-1-2-17 0,0-6-51 16,-5-6-46-16,-1-6-119 16,-4 0-381-16</inkml:trace>
  <inkml:trace contextRef="#ctx0" brushRef="#br0" timeOffset="29196.2971">4462 9628 1155 0,'0'0'14'0,"0"0"0"15,0 0-10-15,0 0 4 16,79 0 6-16,-43 16-12 0,-8 6-1 15,-10 2-1-15,-9 1-4 16,-9 3 3-16,0-3-2 16,-21 0 3-16,-3-3 2 15,-4-2 0-15,9-4 4 16,5-5 6-16,10-2 2 16,4-1-4-16,1 1-9 15,23 3 2-15,12 0 9 16,9-2-9-16,5 2-3 15,2-1-43-15,-2-2-110 16,-6-4-210-16</inkml:trace>
  <inkml:trace contextRef="#ctx0" brushRef="#br0" timeOffset="29421.6174">4956 10069 1100 0,'0'0'77'16,"0"0"-76"-16,98 0 19 0,-49 0 89 15,-1 0-53-15,0 2-49 16,-6-1-1-16,-8 1-5 16,-7-2-1-1,-3 0-23-15,-9 0-72 0,-3 0-28 16,-9-9-116-16,-3-6-324 15</inkml:trace>
  <inkml:trace contextRef="#ctx0" brushRef="#br0" timeOffset="29646.6131">5223 9892 1056 0,'0'0'111'0,"0"0"-71"16,0 0 31-16,0 0-30 15,0 0-23-15,0 0 20 0,21 92-12 16,-2-50-13-16,-7 1-7 16,-2 0 3-16,-5-4-8 15,-5-2-1-15,3-4 0 16,0-4-1 0,6-5-70-16,1-7-56 0,4-8-61 15,2-9-220-15</inkml:trace>
  <inkml:trace contextRef="#ctx0" brushRef="#br0" timeOffset="30713.2217">5735 9983 1087 0,'0'0'102'0,"0"0"-54"16,0 0-24-16,98-52 75 16,-62 52-45-16,1 0-34 15,-4 1-18-15,-6 12-2 16,-11 1 0-16,-11 2-1 16,-5 1-8-16,-3 4 6 15,-18 0 1-15,-8 2 2 16,1 1 6-16,6-2-4 0,4-1-2 15,9-3 0 1,6-4 0-16,3-2 0 0,11-1 1 16,17-1 4-1,12-4 7-15,8-2-12 16,1-4-6-16,6 0-32 16,-1 0-28-16,1-6-11 0,3-6 7 15,2-1 18-15,-3-5 26 16,-4-3 26-16,-8-5 3 15,-9-2 2-15,-8-1 11 16,-10-1 39-16,-9 1 1 16,-9 5 6-16,0 4 22 0,-12 3-40 15,-10 5-17-15,-5 6-10 16,-1 6-13-16,-1 0 1 16,4 10-5-1,5 13 0-15,7 7 1 0,6 2 4 16,7 3-1-1,0-4 3-15,1-4-5 0,15-7 0 16,1-6 1-16,5-7-1 16,2-7-2-16,0 0-9 15,0-5-10-15,1-14-14 16,-4-4 11-16,-4-2 18 16,-4-3 0-16,-7 1 4 15,-6 4 16-15,0 4 5 16,0 8 11-16,0 5-8 15,0 6-5-15,0 0-19 0,0 10-6 16,0 11 6-16,0 7 1 16,12 2 1-16,6-3 0 15,0-7-2-15,4-2-2 16,5-8-5-16,4-6-1 16,8-4 4-16,10 0 3 15,8-9-9-15,1-11-5 16,-1-3 2-1,-5-6 3-15,-10-2 10 0,-8-1-2 16,-11 0 2-16,-10 1 8 16,-7 6 5-16,-6 7 15 15,0 6 2-15,-9 6-25 16,-7 6-4-16,-1 0-1 16,1 14-8-16,8 5 7 15,7 5-10-15,1 2-8 0,6-1-5 16,9-3 6-1,7-3 10-15,-3-1 4 0,-3-6 4 16,-3 2-1-16,-3-1 4 16,-2-1-3-16,-1 2 3 15,-4 2-2-15,-3 3 10 16,0 1-7-16,0 1 3 16,-12 1 3-16,-4-4-9 15,-5-2 8-15,-3-5 2 16,-1-3-7-16,-2-4 5 15,-3-2-9-15,-3-2-17 0,-2 0-24 16,0-2-111 0,2-10-170-16</inkml:trace>
  <inkml:trace contextRef="#ctx0" brushRef="#br1" timeOffset="77520.0532">2323 12999 711 0,'68'-79'225'0,"-26"3"-169"16,-18 8-26-16,-21 4 15 15,-3 5 41-15,-30 9-12 16,-16 11-31-16,-10 14-15 16,-18 14-24-16,-14 11 14 15,-12 24-6-15,-3 25-9 0,10 22 28 16,16 12-14-1,32 9 1-15,24 6-14 16,21-3 2-16,11-7-10 0,35-14 4 16,29-18 0-16,16-14-4 15,14-15 4-15,12-10-33 16,1-14-41-16,7-3-45 16,-1-18-24-16,-9-18-18 15,-21-13 52-15,-21-8 100 16,-30-8 9-16,-24 1 24 15,-19 5 66-15,0 10 34 16,-31 10-4-16,-9 15-45 16,-8 10-12-16,-4 14-19 15,7 0-32-15,5 20 2 0,17 17-13 16,13 6 5-16,10 6-11 16,13-3 5-16,26-9 0 15,12-12 11-15,3-14-10 16,4-11 6-16,-12 0 10 15,-10-15-15-15,-15-11 16 16,-17-2 21-16,-4-4-20 16,-13 1 3-16,-20 1-19 15,-4 9-2-15,-1 10-1 16,4 11-23-16,10 3-90 16,14 24-45-16,10 6-122 0,9 0-166 15</inkml:trace>
  <inkml:trace contextRef="#ctx0" brushRef="#br1" timeOffset="77839.7534">3121 12926 772 0,'0'0'340'0,"0"0"-287"16,0 0-49-16,0 0 1 15,113-10-5-15,-71 45 0 0,-5 11 1 16,-10 5-6 0,-9-2 7-16,-12-7-2 0,-6-10 0 15,0-14-1-15,0-8-3 16,-6-10 8-16,0 0-1 16,-3-18 89-16,-3-11-62 15,6-9 35-15,3-5-14 16,3 0-24 15,0 2-3-31,14 5-24 0,5 3-6 0,8 9-29 0,1 12-112 16,0 11-83-16,-2 1-246 15</inkml:trace>
  <inkml:trace contextRef="#ctx0" brushRef="#br1" timeOffset="78773.9244">3600 12947 1059 0,'0'0'26'15,"0"0"29"-15,0 0-55 16,0 0 2-16,89 10 21 16,-56 16-20-16,-3 7 0 15,-12 3-3-15,-8-3-5 16,-10-2 4-16,0-6-1 15,-3-5 2-15,-10-7-1 16,1-9 2-16,0-4-1 16,3-3 10-16,0-17-1 15,6-7 16-15,3-5 12 16,0-2 8-16,18 0-3 16,7 0-33-16,5 8 2 0,0 5-9 15,1 8-1-15,1 10-2 16,-1 3-2-16,0 0-1 15,-2 16 1-15,-1-1-9 16,2 2-19-16,-2-3 12 16,-1-4-10-16,0-5 18 15,-6-5 3-15,-3 0 8 16,-6-9 8-16,-5-7-7 16,-6-6 9-16,-1 1 19 0,-1 2-12 15,-20 4 13 1,-7 5-19-16,-5 7-2 15,-6 3-9-15,6 3 0 0,6 17-4 16,10 9 2 0,9 5-5-16,8 1 2 15,5-1 2-15,20-4 3 0,12-5-1 16,4-6-12-16,2-7-38 16,0-6 5-16,5-6 4 15,4 0 11-15,3-18-32 16,-1-7 24-16,-5-7 38 15,-7-5-4-15,-8-5 5 16,-13-1 26-16,-10 2 26 16,-11 5 3-16,0 11-18 15,-18 9 12-15,-6 12-31 0,-8 4-17 16,1 8-1-16,1 21 0 16,5 9 0-16,13 6-1 15,9 2 2-15,3-2-1 16,15-6 1-1,15-7 3-15,9-8-4 16,1-11 0-16,6-10 0 0,1-2 7 16,2-14-5-16,0-13 1 15,-4-9 4-15,-8-7-3 16,-6-5-3-16,-10-4 6 16,-9-5 14-16,-10 1-1 15,-2 6-15-15,0 11 7 0,-8 15 17 16,2 12-3-16,0 12-3 15,6 0-23-15,-3 25-25 16,3 13 25-16,0 7 0 16,0 3 3-16,0 1-3 15,6-1 0-15,2-1-3 16,1-3 3-16,-1-8-70 16,-3-5-39-16,-5-10-76 15,0-12-222-15</inkml:trace>
  <inkml:trace contextRef="#ctx0" brushRef="#br1" timeOffset="80272.7224">4590 12927 878 0,'0'0'153'0,"0"0"-146"16,126-11-4-16,-73 11-3 15,1-2 0-15,-3-4 0 16,1-6 0-16,-13-2 0 15,-12-4 1-15,-15-2 4 16,-12-3-1-16,0 2 29 16,0 3 27-16,-5 4-36 15,2 8 0-15,3 3 16 16,0 3-22-16,0 6-18 16,0 13-8-16,3 11 8 15,2 3 0-15,0 2-1 0,0 1 0 16,-2-1-2-16,0-5-4 15,0-5-9 1,5-9-10-16,-1-6 0 0,2-8-3 16,3-2 24-16,1-4 5 15,5-18 0-15,-3-4 2 16,3 0 23-16,-3-1 3 16,0 4 18-16,0 6-9 15,-2 8-20-15,3 5-3 16,1 4-14-16,2 0 0 15,-2 12-6-15,4 6 6 16,-2 2 0-16,5-1 0 16,0 0-6-16,3-2-6 0,4-3-33 15,2-3 5-15,1-5 14 16,-2-6-20-16,-1 0 25 16,-6 0 20-16,-7-11 1 15,-3-8 5-15,-6 3 13 16,-6-5 23-16,-3 4 13 15,0 1-22-15,0 4-8 16,0 4 1-16,0 4-24 16,0 4 8-16,0 0-9 15,0 0-4-15,0 0 4 16,0 0-16-16,0 0 16 16,0 0-2-16,0 4 0 15,0-2 1-15,0-1 1 0,0-1 0 16,0 0-3-16,0 0 6 15,0 0 4-15,0 0 9 16,0 0-10-16,0 0 39 16,0 0-6-16,0 0-16 15,0-1-1-15,0-4-18 16,0 4 3-16,0 1-7 16,0 0 3-16,0 0-11 15,0 0 6-15,0 0-2 16,0 0-1-16,0 0-1 15,0 0 6-15,0 0 0 16,4 0-7-16,4 0 3 0,5 0 2 16,4 0 2-1,2-1 9-15,-1-6-8 16,0-3 3-16,-3-3 0 16,-5 1 2-16,-4-4-2 0,-4 1-3 15,-2 5 13-15,0 0 7 16,-5 5-13-16,-16 5 3 15,-7 0-11-15,-3 11-4 16,-1 11 0-16,7 5-2 16,5 4 3-16,9 1-1 15,9 1 4-15,2-3 0 16,10-5 0-16,13-7 1 16,5-6-2-16,4-7 2 0,5-5-1 15,6 0 1 1,9-1-1-16,5-15 0 0,3-2-2 15,0-6-26 1,-13-3 19-16,-14-4-2 16,-11-2 11-16,-14 4 1 15,-8 5 2-15,0 6 2 0,0 10-3 16,0 8 5-16,0 0-14 16,0 1-17-16,1 17 7 15,10 4 13-15,2 1 7 16,2 1-3-16,0-2 0 15,-3-1 2-15,-1-5-6 0,-3-5 4 16,-5-4 0-16,-3-2 0 16,0 0 3-16,-19-5 10 15,-11 3 31-15,-1-3-23 16,1 0-11-16,13 0-5 16,9 0-1-16,8 0 1 15,0 0-5-15,25-3-1 16,14-12-48-16,13-2 4 15,0-4 17-15,-5-1-6 16,-9-5 25-16,-4-3 6 16,-11 4 6-16,-10 4-2 15,-8 5 23-15,-5 9 20 16,0 2-6-16,0 6-27 16,0 3-11-16,0 16-23 15,9 6 22-15,10 5 0 0,8 3 1 16,4-1 0-16,-1 1 10 15,-5-1 24-15,-11-3-3 16,-3-4 1-16,-11-5-12 16,0-5 13-16,-20-2-15 15,-11-4-7-15,-9-2 5 16,-2-2-16-16,-3-4 0 16,0-1-38-16,8 0-160 15,4-18-382-15</inkml:trace>
  <inkml:trace contextRef="#ctx0" brushRef="#br1" timeOffset="82242.3733">7837 12947 991 0,'0'0'260'15,"-20"-76"-186"-15,-19 52-57 0,-11 10-10 16,-11 3 34-16,-5 11-7 15,6 0-27-15,5 7 2 16,16 11-9-16,17-6-9 16,16 0 8-16,6-5-52 15,30-7-43-15,22-1 4 16,12-27-80 0,5-10 11-16,-13-9 147 0,-17-10 14 15,-12-3 99-15,-15 2 7 16,-6 1 13-16,-3 12 16 15,-3 16-28-15,0 11-24 16,1 12-4-16,1 6-56 0,2 3-23 16,7 28-7-1,7 23 7-15,0 20-5 16,4 14 9-16,-4 10-4 16,-6 7 0-16,-4 2 4 0,-4 4-9 15,-2-5 4-15,-2-9 0 16,0-8-3-16,0-9-22 15,0-10-16-15,0-12 3 16,0-12-15-16,4-15 8 16,9-13 6-16,13-14 20 15,11-4 19-15,17-18-7 16,5-15 3-16,1-5-1 16,-9-4 6-16,-13-6 0 15,-13-2-1-15,-14-7 1 0,-11-2 14 16,-7 1-12-1,-27 4 6-15,-14 6-1 0,-13 7-6 16,-5 9-1 0,0 8 0-16,5 5-1 15,9 8 1-15,16 4-3 0,15 6 3 16,14 1 0-16,7 0-7 16,1 0-3-16,23 0-6 15,15 1 16-15,6 2-2 16,4-3-44-16,-7 0-4 15,-8 0-14-15,-13-4 23 0,-3-7 37 16,-8-5-1-16,-2 1 4 16,2-3-11-16,4 3-54 15,11 1-116-15,9 0-230 16</inkml:trace>
  <inkml:trace contextRef="#ctx0" brushRef="#br1" timeOffset="82504.211">8774 12466 1044 0,'0'0'76'0,"0"0"-43"0,0 0 9 16,0 0-10-1,0 0-25-15,0 0-7 0,4 108 17 16,14-45-14-16,0 6 5 16,3-4-6-16,-3-2-2 15,-3-4 0-15,-3-7-6 16,-5-8-71-16,-7-13-118 16,0-17-141-16</inkml:trace>
  <inkml:trace contextRef="#ctx0" brushRef="#br1" timeOffset="83592.683">8623 12791 280 0,'0'0'761'15,"0"0"-736"-15,0 0-21 16,86-46-4-16,-29 42 19 0,7 2-11 16,5-6-8-16,-3-4-21 15,-10-5 9-15,-14-7 10 16,-18-1 2-16,-9-3 5 15,-14 0 3-15,-1 5 52 16,0 5-3-16,-8 5-14 16,0 7 8-16,5 5-19 15,3 1-31-15,0 8-1 16,0 20-18-16,0 9 18 16,0 6 0-16,3-1 1 0,9-3-3 31,1 0 2-31,-1-7-19 0,3-7-26 15,-1-7-33-15,0-10-1 16,0-6 43-16,-3-2 18 16,-1-6 18-16,-3-8 9 15,-2-2 39-15,1 3 32 0,-3 3-31 16,6 3 3-16,0 5-5 16,7 2-40-16,4 0-7 15,8 0 0-15,3 2 0 16,4 4-2-16,6 0 5 15,1-5-2-15,0-1-1 16,-2 0-13-16,-9-11 5 16,-4-10 3-16,-10-4 5 0,-7-3 1 15,-6-1 2-15,-4 3-3 16,0 3 14-16,-14 11-14 16,-7 10 12-16,3 2-12 15,-1 6-3-15,2 17-1 16,7 7 1-16,10 6 3 15,0-2-4-15,11-1-1 16,14-8 5-16,7-6 0 16,2-8 1-16,8-8-5 15,6-3 4-15,3-6-11 16,-2-14 4-16,-9-8-10 16,-8-4 16-16,-15-4 0 15,-12 1 1-15,-5 3 7 16,0 7-7-16,0 13 21 15,0 9-8-15,0 3-13 16,8 15-17-16,6 11 4 0,1 6 13 16,0 4 2-16,-3-2 0 15,-7-1-2-15,-4-3 0 16,-1-2 7-16,0-7-2 16,-12-5 10-16,-10-8-2 15,-6-8 25-15,-5 0 17 16,-2 0-22-16,7-15-29 15,7-2-4-15,12-4-12 16,9 1-76-16,9-1-28 16,30 4-59-16,7 6-39 15,5 1 124-15,-8 6 60 16,-5 1 30-16,-7 1 72 16,-6 2 48-16,-1 0 1 0,7 0-26 15,4 0-33-15,9 0-20 16,10-7-16-16,4-3-23 15,-1-8 9-15,-12-6-4 16,-8-3-6-16,-19-6 14 16,-15-1-7-16,-3 3 19 15,-17 5-13-15,-15 11-11 16,-6 12-4-16,0 3 0 16,6 24 0-16,11 13 5 0,10 9 3 15,9 3 27 1,2 0-2-16,8-4-31 0,11-11 12 15,2-7-14-15,-2-11 0 16,5-5-5-16,6-2-23 16,10-6-94-1,14-3-105-15</inkml:trace>
  <inkml:trace contextRef="#ctx0" brushRef="#br1" timeOffset="85273.3379">11061 12764 1215 0,'0'0'116'15,"0"0"-101"-15,0 0-14 16,0 0-1-16,97-35 11 16,-27 28 12-16,3 1-21 15,0-3-1-15,-7-5-1 16,-15-5-17-16,-16-3 13 16,-15-2 3-16,-13-1 1 15,-7 0 10-15,-3 3-9 16,-21 6 3-16,-8 7-4 15,-9 6 6-15,-6 3 2 16,2 13-8-16,6 14 1 0,12 8-1 16,14 3 0-1,13 4-1-15,8-2 0 0,31-2 2 16,21-10 0 0,16-9-1-16,14-9-34 0,5-10-20 15,-1 0-19-15,-7-21 33 16,-13-10 21-16,-18-10 19 15,-18-10 3-15,-20-4 25 16,-16 2 32-16,-2 8 9 16,-24 11-22-16,-15 11 10 15,-9 11-19-15,-4 12-33 16,3 0-3-16,13 14-2 16,12 17-10-16,15 8 9 15,9 2-10-15,0-2 11 0,24-6 0 16,15-10-35-16,5-12-8 15,0-10 3 1,-7-1 10-16,-7-12 30 16,-11-13-4-16,-10-1 4 15,-4 2 35-15,-5 8 17 0,0 9 8 16,0 5-15-16,0 2-13 16,3 18-32-16,6 20-19 15,1 18 18-15,-1 12 1 16,3 11 0-16,-6 6 0 15,-1 8 1-15,-2 1-1 16,1-3 0-16,2-8 2 16,6-13-6-16,3-14 3 0,7-14-61 15,5-19-9 1,1-16-21-16,7-7-1 0,-1-19-54 16,2-18-99-16,1-13-257 15</inkml:trace>
  <inkml:trace contextRef="#ctx0" brushRef="#br1" timeOffset="85640.2459">12453 12577 1096 0,'0'0'114'0,"0"0"-76"16,0 0 1-16,0 0-11 15,0 0-28-15,0 0 0 16,-11 87 13-16,11-49-11 15,14-7 1-15,4-3 0 0,4-11-3 16,-1-5 0-16,1-11-9 16,-1-1 9-16,-6-8 5 15,-2-16 0-15,-5-7 22 16,-3-4 16-16,-5-2-31 16,0 6 36-1,0 7-11-15,0 10 6 0,0 8-3 16,0 6-27-16,0 0-7 15,0 3-6-15,0 20-19 16,6 6 18-16,2 7 0 0,3-5 2 16,1-1-10-1,4-5 4-15,-2-7-65 16,2-5-19-16,-4-8-98 16,1-5-104-16,-2-8-530 0</inkml:trace>
  <inkml:trace contextRef="#ctx0" brushRef="#br1" timeOffset="85955.3018">12809 12385 250 0,'0'0'835'16,"0"0"-808"-16,0 0-27 16,0 0 0-16,0 0 0 0,0 0 23 15,-9 71-21 1,9-57-2-16,5-6 0 0,1-6-1 15,1-2-7-15,5-5 7 16,-1-12 1-16,1-5 11 16,-2-2 26-1,1 5 26-15,-1 4 5 0,0 5-18 16,-1 6 0-16,2 4-30 16,5 0-14-16,1 9-1 15,2 9-3-15,-1 2 0 16,1 2-2-16,1-1 4 15,2 0-9-15,-4-5-33 16,-2-6-108-16,-5-10-137 0</inkml:trace>
  <inkml:trace contextRef="#ctx0" brushRef="#br1" timeOffset="89676.7871">13880 12790 1340 0,'0'0'0'16,"0"0"-11"-16,0 0-32 16,0 0 43-16,90-18 61 15,-51 11-46-15,1-3-8 16,-1-6-2-16,-5-7-3 15,-7-7 2-15,-6-13 0 16,-8-9-3-16,-7-11 5 0,-6-3-5 16,0-5 0-1,-1 2 6-15,-15 5-6 0,-3 8 22 16,2 13 7 0,3 17-2-16,4 9 0 0,7 13-17 15,1 4-11-15,1 10-9 16,-4 21-13-1,1 15 22-15,2 8 0 0,2 1-7 16,0-1 6-16,6-7-35 16,5-8 2-16,4-6 6 15,-2-11-19-15,6-9 10 16,5-7 15-16,4-6 15 16,3 0 3-16,4-7 6 0,-3-6-2 15,-4 6 6 1,-7 3-1-16,0 4 12 0,-8 0-15 15,-2 12 2-15,-8 10-5 16,-3 3 2-16,-3 2 2 16,-20-1 13-1,-6-6-8-15,-6-6 5 0,1-10 15 16,-1-4-4-16,9 0 2 16,3-10-23-16,11-9-3 15,11-4-32-15,1-5-99 16,27-1-104-16,16-2-322 15</inkml:trace>
  <inkml:trace contextRef="#ctx0" brushRef="#br1" timeOffset="90222.0494">14512 12421 964 0,'0'0'17'0,"0"0"-16"16,0 0 21-16,13 73 73 15,8-51-24-15,12 1-41 16,5-6-19-1,1-7-7-15,0-8 5 0,-4-2-6 16,-4-8 0-16,-4-16 9 16,-10-7-12-16,-6-2 50 15,-6 1-5-15,-5 1-16 16,0 7 21-16,-2 8-22 16,-4 9-2-16,3 7-6 15,-2 0-20-15,-1 19-12 0,-2 16 2 16,2 19 10-1,3 15 2-15,3 11-1 0,0 8-1 16,1 2 0-16,8 0 1 16,-2 2-3-16,-1-2 2 15,1-4 0-15,-4-4-3 16,0-8 9-16,-2-7-5 16,1-6-1-16,-2-11-2 15,0-12 0-15,0-13 2 16,-11-9-3-16,-16-13 0 15,-13-3 3-15,-17-16-3 16,-12-18-7-16,-2-11-35 16,8-6 23-16,17 2 14 15,21 2 8-15,23 3-4 16,10 3 4-16,36 4 0 16,19 1-1-16,12 4 0 0,4 3 1 15,-3 4 12-15,-9 4 11 16,-13-2 22-16,-18 4-23 15,-16-1 8-15,-17-1-18 16,-3-3-12-16,-23-2-29 16,-22-1-59-16,-18-4-93 15,-10-3-174-15</inkml:trace>
  <inkml:trace contextRef="#ctx0" brushRef="#br1" timeOffset="91780.3041">3176 14841 797 0,'0'0'334'0,"0"0"-279"15,-45-83-45-15,11 55 99 16,-9 3-28-1,-12 7-18-15,-11 8-37 0,-4 7-20 16,1 3-9-16,15 5 3 16,17 13-1-16,16 7-7 15,12 1 5-15,9 5 3 16,5-3 0-16,23-6 2 16,17-5-7-16,13-9 5 15,6-8-14-15,6-2 6 16,-6-23-28-16,-1-9 15 0,-9-5 19 15,-11-10-3 1,-9-6 5-16,-16-6 0 0,-15-2 0 16,-3 1 16-16,-3 6-2 15,-16 12 36-15,-5 11-3 16,6 12-30-16,-6 11-4 16,6 10-13-16,2 0-14 15,-2 15 13-15,6 17-19 16,2 11 20-16,8 7-2 15,2 5-3-15,3-1 3 16,24-2 2-16,3-6-1 16,10-9-5-16,2-9-23 15,-2-11-7-15,6-10-11 16,-4-7-34-16,0 0-6 16,-5-21-10-16,-9-5 22 15,-8-5 68-15,-5-3 7 16,-12 1 10-16,-3 6 56 0,0 6 2 15,0 6 20-15,0 9-16 16,-3 6-7-16,3 0-59 16,-2 2-6-16,1 17-6 15,1 4-4-15,0 6 17 16,0-2-12-16,0 1 5 16,9-3-6-16,1-3-75 15,2-7-118-15,0-9-286 16</inkml:trace>
  <inkml:trace contextRef="#ctx0" brushRef="#br1" timeOffset="91912.3831">3391 14272 1051 0,'0'0'0'15,"0"0"-111"-15,0 0-326 16</inkml:trace>
  <inkml:trace contextRef="#ctx0" brushRef="#br1" timeOffset="92324.0359">3661 14211 707 0,'0'0'390'0,"0"0"-388"0,0 0 12 16,0 0-8-16,0 0 87 15,-2 93-9 1,2-46-61-16,5 6-1 0,7 5-17 15,-2 2-3-15,2 1-2 16,-6 0 5-16,-3-4-5 16,-3 0 0-1,0 0 4-15,0-2-8 0,0-7 4 16,0-7 0-16,2-10-1 16,8-7-11-16,-1-7-12 15,12-9 3-15,4-8-5 16,11 0 3-16,4-6-2 15,2-15 21-15,-3-4 1 16,-11-4 6-16,-13-7 1 0,-10-2 6 16,-5-3-3-16,-9 2 18 15,-27 5-16-15,-16 3 6 16,-14 6 9-16,-3 4-7 16,-2 7-13-16,17 5-4 15,17 4 3-15,19 4-7 16,13 1 4-16,5 0-52 15,18 0-77-15,27-3 7 16,16-11-139-16</inkml:trace>
  <inkml:trace contextRef="#ctx0" brushRef="#br1" timeOffset="92754.289">3996 14294 1115 0,'0'0'111'0,"0"0"-45"0,0 0 3 16,0 0 11-16,0 0-49 15,0 0-31-15,30-3-7 16,-10 42 6-16,4 10 2 16,-5 8-4-16,-4 4 0 15,0 4 3-15,-9 0 0 16,-5-1 0-16,-1 3 0 16,0-3 0-16,0-2 1 15,-3-5-4-15,3-10 3 16,0-10-3-16,12-10-47 15,12-11 0-15,6-10 13 0,7-6 14 16,3 0 3 0,-5-15 8-16,-7-7 12 15,-11-10 1-15,-14-2 5 16,-3-8 4-16,-17-4-1 0,-21-1-8 16,-10 4 0-16,-9 4 4 15,0 7 0-15,5 7-4 16,13 8 15-16,16 7 4 15,12 5 13-15,11 2-9 16,0 1-23-16,25-4-1 16,10-2-5-16,11-5-10 15,5-2-41-15,-1-8-66 16,-3-7-121-16,-4-8-276 16</inkml:trace>
  <inkml:trace contextRef="#ctx0" brushRef="#br1" timeOffset="93087.9956">4401 14123 889 0,'0'0'89'16,"0"0"37"-1,0 0-32-15,0 0-50 0,0 0-44 16,0 0 4-16,6 53-4 16,3-17 4-16,1-3-4 15,-2-6 0-15,-4-8 0 16,-2-8-2-16,1-9-7 0,-3-2-11 15,3-2 20 1,4-18 12-16,-1-6-11 0,0-3-1 16,6 0 7-1,0 5-5-15,-2 6 7 0,-2 8 52 16,2 5-14-16,5 5-1 16,1 0-45-16,4 17 2 15,2 7-6-15,-4 2 5 16,-1 5-3-16,-6-1 1 15,-3 1-3-15,-5 2 0 16,-3-2-58-16,0-2-66 16,0-6-125-16,-13-5-507 15</inkml:trace>
  <inkml:trace contextRef="#ctx0" brushRef="#br1" timeOffset="94220.6174">6036 14506 330 0,'0'0'950'0,"0"0"-918"15,0 0-25 1,-88-60 1-16,43 60 11 0,-10 0 6 16,-2 16-9-16,5 12-6 15,10 8 2-15,14 3-7 16,17 2 2-16,11 3-5 16,8-1 0-16,31 0-4 15,16-5 3-15,14-4-2 16,10-9-9-16,7-11-35 15,5-9-22-15,-4-5-8 16,-4-13 7-16,-14-14 14 0,-15-5 47 16,-17-4 7-16,-15 0 20 15,-11 0 28-15,-11 4 13 16,0 4-12-16,-8 5 1 16,-18 9 1-16,-7 8-37 15,-5 6-11-15,2 3-6 16,5 16-1-16,7 8 3 15,11 3-6-15,7 1-6 16,6-3 13-16,7-6-3 16,19-7-10-16,12-7-15 15,1-8 3-15,0-2 3 16,-6-18 9-16,-8-6 5 16,-10-3 8-16,-10 0 3 15,-5 1 0-15,0 7 23 0,-15 7 14 16,3 9 16-16,1 5-40 15,4 0-16-15,6 23-10 16,1 5 5-16,0 3 5 16,11 0 0-16,12-6 3 15,10-4 1-15,4-8-4 16,3-9-14-16,2-4 4 16,-2-10-14-16,-4-16 22 15,-6-5-1-15,-9-10 6 16,-8-6 4-16,-7-4-7 15,-6-2 8-15,0 1-3 0,-1 11 23 16,-10 8 16 0,1 13 16-16,7 12-12 15,1 7-5-15,2 1-43 16,0 9-5-16,0 19-3 0,0 9 5 16,0 6 3-16,12 6 3 15,3 3 2-15,0-4-5 16,0-2 0-16,-1-7-70 15,3-6-12-15,4-7-26 16,6-10-3-16,9-6-26 16,6-10-57-16,7 0-81 15</inkml:trace>
  <inkml:trace contextRef="#ctx0" brushRef="#br1" timeOffset="95506.8159">7234 14565 674 0,'0'0'200'0,"0"0"-43"0,11-85-22 16,-25 74-36-16,-10 8-39 15,0 3-29-15,2 9-21 16,1 16 7-16,6 9-17 16,6 7 7-16,6 0-5 15,3 1 5-15,0-9-10 16,15-2 3-16,6-10-3 16,7-10-7-16,4-7-17 15,5-4 1-15,3-4-12 16,-1-16-17-16,-2-3 38 15,-8-4 10-15,-7-3 7 16,-10 3 11-16,-4 5 25 0,-7 6 4 16,-1 8 18-16,0 6-31 15,0 2-16 1,0 2-11-16,0 14-15 0,0 5 11 16,0 1 7-16,0-4-3 15,7-2 0-15,8-6-8 16,6-5-27-16,6-5 1 15,4 0 14-15,2-14 19 16,-2-7-3-16,-5-3 4 16,-8-5 4-16,-9 0-3 15,-2 6 31-15,-7 7 0 16,0 7 2-16,0 7 5 16,0 2-29-16,0 2-10 15,0 17-16-15,0 9 16 16,0 2-5-16,0-1 5 0,15-4 0 15,12-3-1-15,7-8 5 16,15-4-2-16,8-6-2 16,6-4 2-16,-2 0-4 15,-7-18 0-15,-5-11 2 16,-10-8 5-16,-12-9-4 16,-14-7 4-16,-12-5 3 15,-1 2-7-15,-10 1 11 0,-11 10-6 16,0 9 2-1,2 17 10-15,7 10-8 16,1 9 25-16,3 7-35 0,0 19-12 16,1 15 7-1,5 7 3-15,2 4 2 16,0 5 1-16,11 0 2 0,3-6-3 16,0-7 0-16,4-10-10 15,-3-11-24-15,1-10-16 16,2-8 6-16,6-5 12 15,1 0 3-15,2-17 10 16,4-8 4-16,-2-5-5 16,-2-4 18-16,-2-3-2 15,-4 2 4-15,-3 7 9 16,-9 7 25-16,-6 10 42 0,-2 6-8 16,-1 5-24-16,0 0-44 15,0 12-2-15,-1 13-3 16,-5 6 2-16,3 0 6 15,3 0-3-15,0-8 0 16,0-5-4 0,6-7 3-16,9-5-14 0,3-6-1 15,4 0 15-15,5-10 1 16,0-9 2-16,4-8-1 16,-2 1 0-16,-10 2-1 15,-7 3 3-15,-9 7 6 16,-3 5 18-16,0 7-11 15,0 2-10-15,-5 0-6 16,-4 13-17-16,3 7 16 0,3 4-4 16,3-3-13-16,0-3-11 15,2-3-15-15,10-6 10 16,6-8 0-16,3-1 24 16,9-2 7-16,4-17-1 15,4-4 4-15,-2-3 3 16,-7-2-3-16,-10 0 7 15,-7 4 22-15,-6 4-6 16,-1 5 4-16,-5 8-6 16,0 4-2-16,0 3-19 15,1 0-6-15,4 16-16 16,2 8 21-16,2 2-1 16,1 2-5-16,2-2-8 15,-1 1 14-15,-2 0-4 16,1 0 5-16,-4-5 0 0,-3-1 0 15,-3-2 1-15,0-4 2 16,0-2 12-16,-5-7 18 16,-11 0 2-16,-9-6 7 15,-8 0 0-15,-3 0-36 16,-4-6-6-16,-2-5-63 16,3-5-204-16</inkml:trace>
  <inkml:trace contextRef="#ctx0" brushRef="#br0" timeOffset="102654.0187">1563 16706 1168 0,'0'0'76'0,"0"0"-41"15,0 0 3-15,0 0 50 16,0 0 6-16,-3-79-29 15,33 73-50-15,7 5-12 0,8 1-3 16,1 0 0 0,-2 13-1-16,-10 9 1 0,-7 9-8 15,-14 7 7-15,-13 3-14 16,0 3-1 0,-24-2-15-16,-4-8 4 0,0-4 23 15,2-12-8-15,13-7 12 16,4-7-2-16,8-4-1 15,1-5 2-15,1-20 0 16,20-8-106-16,7-8 22 16,5-5 57-16,6-4-4 15,2 0 20-15,-8 0 12 16,-9 8 4-16,-9 8 28 16,-12 10 14-16,-1 10 23 15,-2 9 2-15,0 5-37 0,0 0-32 16,0 2-2-16,-5 22-7 15,-7 11-4-15,2 8 11 16,7 4 12 0,3 0-11-16,0-1-1 0,21-3 0 15,2-5-1 1,6-7 1-16,5-7-1 0,2-6-80 16,4-8-42-16,5-9-147 15,-5-1-441-15</inkml:trace>
  <inkml:trace contextRef="#ctx0" brushRef="#br0" timeOffset="102949.8385">2584 16611 1274 0,'0'0'65'0,"0"0"-63"0,89-10-2 15,-23 9 31 1,4 1-11-16,-3 0-20 0,-7 4-23 15,-11 4-92-15,-16 4-118 16,-21 0-330-16</inkml:trace>
  <inkml:trace contextRef="#ctx0" brushRef="#br0" timeOffset="103086.2764">2733 16792 1007 0,'0'0'48'0,"0"0"-36"15,0 0 3-15,103 7 54 0,-39-7-42 16,15 0-27 0,5 0-237-16,-2 0-474 0</inkml:trace>
  <inkml:trace contextRef="#ctx0" brushRef="#br0" timeOffset="103603.521">3719 16551 1343 0,'0'0'38'0,"0"0"-35"0,0 0 3 16,0 0 43-16,89-45-19 15,-44 47-18-15,6 17-12 16,-6 5 2-16,-9 5-7 16,-14 3 1-16,-14 3-3 15,-8-2 6-15,-11-3 0 16,-14-3 1-16,-4-9 0 16,7-5 3-16,4-6-5 15,12-7 2-15,4 0-6 16,2 0 6-16,8-16 0 15,22-9-74-15,9-3-18 16,4-9 62-16,-3 2 25 0,-7-1-6 16,-6 1 11-16,-12 7 10 15,-5 7 32-15,-2 8 27 16,-5 6-12-16,-2 5-23 16,1 2-7-16,-2 0-27 15,1 8-21-15,1 15 17 16,1 8 4-16,1 5 1 15,0 3 0-15,2 0 1 16,2-1-3-16,8-1 1 16,1-5-41-16,2-5-87 15,1-7-92-15,-1-11-191 16</inkml:trace>
  <inkml:trace contextRef="#ctx0" brushRef="#br0" timeOffset="103920.2337">4492 16655 715 0,'0'0'448'0,"0"0"-399"16,0 0-49-16,0 0 0 16,0 0 21-16,0 0 5 15,-39 93-14-15,39-56-11 16,12-4 2-16,13-3 5 15,5-9-6-15,1-6 6 16,-2-8 9-16,-1-7-10 16,-7 0 11-16,-6-14 40 0,-6-7-3 15,-9-4 1-15,0-1-26 16,-6-3-5 0,-18 4-24-16,-4 7 1 15,-2 5-2-15,2 9-41 0,5 4-73 16,8 0-120-16,9 4-276 15</inkml:trace>
  <inkml:trace contextRef="#ctx0" brushRef="#br0" timeOffset="105410.8752">5087 16577 1119 0,'0'0'114'0,"0"0"-89"0,0 0-16 16,0 0 30-16,0 0 31 16,88-5-60-16,-25 5 14 15,6 0-13-15,-4 0-8 16,-8 0 0-16,-5 1-3 16,-7 0-27-16,-8 1-74 15,-16-2-120-15,-16 0-121 16</inkml:trace>
  <inkml:trace contextRef="#ctx0" brushRef="#br0" timeOffset="105623.7047">5260 16396 1047 0,'0'0'107'15,"0"0"-99"-15,0 0-7 16,0 0 42-1,0 0 26-15,0 0-38 0,60 105-21 16,-45-63-6 0,-2 1-3-16,1 1-2 0,2-5 0 15,2 1-1-15,7-6-101 16,5-10-119-16,3-10-419 16</inkml:trace>
  <inkml:trace contextRef="#ctx0" brushRef="#br0" timeOffset="106473.3404">5885 16699 1259 0,'0'0'44'15,"0"0"-44"-15,87-10 0 16,-48-3 18-16,-3-2 7 16,-5-3-24-16,-1-4-1 15,-11-3 5-15,-10-4 0 16,-9-3-1-16,0-2-1 16,-3 1 1-16,-12 6 24 15,-3 4-15-15,-1 7 19 16,8 10-1-16,4 4-22 0,2 2-1 15,1 2-8-15,-2 17-11 16,-3 9 11-16,6 8 0 16,3 2 0-16,0 1 3 15,9 1-3-15,10-5 0 16,5-3 0-16,4-6 2 16,5-9-7-16,5-5-6 15,-1-7-3-15,5-5-21 16,-5-1 0-16,-4-17 26 15,-8-9-3-15,-4-2 8 0,-5-5 3 16,-8-1 1 0,-5-1 0-16,0 5 6 0,-3 5-3 15,0 5 29 1,0 7 2-16,-6 6-15 0,6 6 14 16,0 2-20-16,0 0-13 15,0 5-8-15,0 15-12 16,0 10 20-16,0 4 0 15,16 1 0-15,2 0 0 16,9-2 3-16,3-8-2 16,9-7 1-16,4-5-1 15,-1-9-2-15,-2-4-7 0,-1-1-14 16,-5-20 8-16,-6-7-6 16,-6-7 0-1,-6-2 14-15,-9-10-3 0,-5-1 9 16,-2-3 0-16,0-1 0 15,-11 6 10 1,-3 9 0-16,3 8 21 16,3 14 10-16,4 6-24 0,4 8 5 15,0 1-22-15,0 7 0 16,0 18-3-16,0 12 3 16,0 8 1-16,6 2-1 15,6 2 3-15,-1-1-4 16,0-1 1-16,0-4 0 15,-2-6-1-15,6-4 1 16,0-10-3-16,4-4-70 0,5-11-60 16,1-8-48-16,3 0-148 15</inkml:trace>
  <inkml:trace contextRef="#ctx0" brushRef="#br0" timeOffset="106650.4103">6758 16451 1030 0,'0'0'175'0,"0"0"-158"0,0 0-15 16,0 0 48-16,106 4-22 16,-58-3-28-1,4-1-49-15,-9 0-176 16</inkml:trace>
  <inkml:trace contextRef="#ctx0" brushRef="#br0" timeOffset="107047.4918">7347 16555 1194 0,'0'0'83'16,"0"0"-83"-16,0 0 2 16,0 0 24-16,0 0 49 15,108 0-64-15,-44 0-5 16,6 0-3-16,0 0 2 0,-3 0-10 16,-7-1-21-16,-9-4-82 15,-14 1-89-15,-19-6-141 16</inkml:trace>
  <inkml:trace contextRef="#ctx0" brushRef="#br0" timeOffset="107276.3342">7531 16331 1151 0,'0'0'111'15,"0"0"-86"-15,0 0-9 16,0 0 32-16,0 0-19 0,0 0 40 16,12 104-46-16,-2-55-16 15,2 1-4-15,-1 2 2 16,-1-1-10-16,0-2-60 16,-2-8-147-16,4-10-214 15</inkml:trace>
  <inkml:trace contextRef="#ctx0" brushRef="#br0" timeOffset="109047.3742">8271 16099 998 0,'0'0'72'0,"0"0"-30"15,0 0-21-15,0 0 27 16,0 0-25-16,0 0-23 16,-4 17-4-16,4 11 1 15,0 5 3-15,0 2 8 16,5 3-6-16,-2-1-2 16,2-1 0-16,-2 1 2 15,3-3-4-15,0-3-100 16,4-10-111-16,-5-6-415 15</inkml:trace>
  <inkml:trace contextRef="#ctx0" brushRef="#br0" timeOffset="109219.2121">8180 16500 1055 0,'0'0'62'15,"0"0"-61"-15,87-29 15 16,-46 20 95-16,3 6-34 15,2 3-49-15,0 0-28 16,2 2-4-16,-8 13-95 16,-6 5-89-16,-13 2-148 15</inkml:trace>
  <inkml:trace contextRef="#ctx0" brushRef="#br0" timeOffset="109630.9218">8319 16733 1019 0,'0'0'152'0,"0"0"-124"15,0 0 16-15,0 0 57 16,0 0-28-16,0 0-50 16,49-50-22-16,-31 59-1 15,1 15-10-15,-8 6 10 16,-10 3-24-16,-1 3-28 15,-10-6 15-15,-16-1 2 16,-5-6 10-16,-3-7 0 0,-1-6 3 16,1-9 22-16,3-1-4 15,4-2 4-15,6-12 4 16,7-2 10-16,8 3 44 16,5 3-8-16,1 2 9 15,4 3-10-15,19 3-30 16,11 2-10-16,11 0-9 15,4 8 0-15,-1 9-4 16,1 2 4-16,-2 3 0 16,-1 1 0-16,0 1-69 15,2-4-50-15,-3-1-86 0,-1-14-121 16</inkml:trace>
  <inkml:trace contextRef="#ctx0" brushRef="#br0" timeOffset="110275.4483">9233 16577 989 0,'0'0'130'15,"0"0"-85"-15,-30-89-39 16,5 69 63-16,-6 7 29 16,-4 7-42-16,-2 6-32 15,-3 0-20-15,3 17-2 16,5 9 0-16,7 5 0 15,11 2 11-15,11 1-13 0,3 0 5 16,12-6-1-16,21-5-4 16,13-8-13-1,5-9 0 1,3-6-31-16,-4-6 3 0,-8-16 1 0,-9-9 27 16,-9-5 11-1,-6-4 4-15,-12-1 1 0,-6 1 7 16,0 6 24-16,-6 7 34 15,-6 7-21-15,3 11-17 16,4 7-9-16,4 2-21 16,-1 6-2-16,2 18-20 15,0 12 22-15,0 6 0 16,16-1 2-16,12 1-2 0,8-7 4 16,5-6-4-16,6-9-18 15,5-8-11-15,-1-11-20 16,-1-1 9-16,-4-14 2 15,-10-15 33-15,-6-6-1 16,-10-8 12-16,-4-6-5 16,-5-1-1-16,-8-4 2 15,-3 4 10-15,0 3-8 16,0 9 32-16,-11 10 23 16,0 10-23-16,3 10-24 15,3 8-9-15,2 0-3 16,0 18-12-16,2 17-5 15,1 7 17-15,0 6-2 16,0 4 8-16,6-1-8 0,4-5 2 16,2-4 0-1,3-6-6-15,0-7 11 0,0-5-5 16,7-9 0-16,-1-5-41 16,2-9-75-16,-6-1-105 15,-6-11-228-15</inkml:trace>
  <inkml:trace contextRef="#ctx0" brushRef="#br0" timeOffset="110427.9353">9612 16437 982 0,'0'0'156'16,"0"0"-105"-16,0 0-51 15,90-12 0-15,-35 8 48 16,6 0-48-16,6-5-25 0,-6-6-129 15,-6-6-217 1</inkml:trace>
  <inkml:trace contextRef="#ctx0" brushRef="#br0" timeOffset="110753.3002">10079 16010 1050 0,'0'0'114'15,"0"0"-105"-15,0 0 15 0,107 2 27 16,-63 20-32-16,-5 2-9 16,-9 3-9-16,-13 1-1 15,-14-1 0 1,-3-2-7-16,-12 0 7 16,-13-4 1-16,3-6 1 15,7-4 4-15,6-5-2 0,9-3 8 16,0 1 12-16,16 0-18 15,14-2 104-15,15 1-60 16,4-3-32-16,6 0-7 16,-1 0-7-16,1-3-8 15,-4 1-17-15,-11-1-95 16,-13 2-62-16,-27-1-183 16</inkml:trace>
  <inkml:trace contextRef="#ctx0" brushRef="#br0" timeOffset="126383.9747">15911 4401 826 0,'0'0'72'0,"0"0"-51"15,0 0 32-15,40-86 58 16,-40 60-4-16,0 1-20 15,-9 1-35-15,-10 1-12 16,-6 4 3-16,-8 2-23 16,-9 3-5-16,-7 10-9 15,-5 2-4-15,5 2 2 16,4 6-4-16,9 15-4 0,11 2 3 16,12 8-11-16,8 0 12 15,5-1-1-15,6-1 4 16,21-2 0-16,12-7-3 15,10-3-7 1,3-4 5-16,5-11-25 0,-3-2-6 16,-7 0-4-16,-8-15 8 15,-8-10 16-15,-5-8 3 16,-8-10 10-16,-4-6 0 16,-7-4 4-16,-7-4 4 15,0-2 19-15,-8-1-12 0,-11 6 29 16,-4 5-17-1,4 6 13-15,3 11-12 16,2 6-3-16,5 7 7 0,3 9-19 16,3 3-4-16,3 6 6 15,0 1-14-15,0 0 3 16,0 0-4-16,0 0-7 16,0 3 5-16,0 16-8 15,0 10 10-15,3 9-2 16,6 6 2-16,-2 4 0 15,0 2 0-15,0 3 2 16,-2-1-2-16,2-1 0 16,-3-3-1-16,2 0-15 15,2-4-68-15,4-5-22 0,1-7-47 16,1-8-122 0,1-11-271-16</inkml:trace>
  <inkml:trace contextRef="#ctx0" brushRef="#br0" timeOffset="127026.7905">16250 4071 997 0,'0'0'53'15,"0"0"-22"-15,0 0 18 16,0 0 42-16,0 0-39 15,103-29-32-15,-69 51-20 16,0 5 3-16,-7 6-3 16,-11 3-3-16,-11 0 2 15,-5-2-1-15,-5-4-4 0,-17-6 5 16,0-7-14-16,0-7 15 16,8-5-2-16,5-4 3 15,4-1-1-15,5 0 0 16,0-6-1-16,6-12-24 15,20-2-16-15,4-3-8 16,4-6-13-16,-1-1 27 16,-6-2 34-16,-5-6 1 31,-5 5 1-31,-7 0 34 0,-7 4 13 0,-3 5 10 16,0 6-1-16,0 5-11 15,0 5-10-15,-3 4 4 16,2 4-15-16,1 0-15 0,-3 0-10 15,1 17-6 1,-1 10 1-16,3 10 5 16,0 7-1-16,0 2 1 0,5 3 0 15,7 2 0-15,-1-3 0 16,0-1 0-16,-2-5-57 16,0-4-62-16,-6-7-55 15,-3-8-195-15</inkml:trace>
  <inkml:trace contextRef="#ctx0" brushRef="#br0" timeOffset="127318.0512">15707 4686 1151 0,'0'0'18'16,"0"0"-9"-16,80 12 38 15,-11-12 69-15,25 0-54 16,19-8-41-16,12-4-18 16,7-5 4-16,-8-1-7 15,-17-2 0-15,-19 3-1 16,-22 0-10-16,-20 6-31 0,-19 5-57 15,-21 4-103-15,-6 2-117 16</inkml:trace>
  <inkml:trace contextRef="#ctx0" brushRef="#br0" timeOffset="128003.483">16147 5152 1210 0,'0'0'20'16,"0"0"-18"-1,-102-33-2-15,60 33 39 0,-4 0 23 16,3 15-21-16,3 8-29 16,6 6 3-16,11 2-6 15,7 1-5-15,11-2-2 16,5-5-2-16,0-3 0 16,19-9 1-16,7-4-1 15,6-9-1-15,6 0-1 16,-1-13-4-1,1-12 0-15,-2-9-1 0,-5-6 7 16,-4-5 3-16,-7-7-2 16,-7-2 4-16,-7 4-1 0,-6 3 14 15,0 10 38-15,0 6-15 16,-6 10-2-16,0 7-6 16,-1 7-17-1,4 4 4-15,3 3-10 0,0 0-10 16,-1 11-7-16,-2 16-4 15,0 13 11-15,3 8 0 16,0 5 4-16,6 2-4 16,8-3 0-16,5-2-35 15,-1-7-47-15,3-7-59 16,1-12-117-16,-2-15-285 16</inkml:trace>
  <inkml:trace contextRef="#ctx0" brushRef="#br0" timeOffset="128296.9377">16380 4906 1035 0,'0'0'129'16,"0"0"-88"-16,0 0 0 16,0 0 65-16,0 0-67 15,0 0-39-15,28 11-2 16,-16 29 0-16,1 6 2 15,-4 3-1-15,0 0 2 16,-3-2-2-16,3-4 1 16,-1-7 0-16,2-9-1 15,5-5 2-15,1-7-1 0,4-6 0 16,3-5-7 0,4-4-12-16,1 0-22 0,0-1-36 15,-4-12-36-15,-4-4-126 16,-6-3-183-16</inkml:trace>
  <inkml:trace contextRef="#ctx0" brushRef="#br0" timeOffset="128497.2682">16356 5103 723 0,'0'0'195'16,"0"0"-175"-16,0 0-19 15,0 0 93-15,0 0 29 16,0 0-51-16,111 12-54 16,-54-12-4-16,0-6-14 0,0-6-36 15,-5-7-130-15,-10-9-431 16</inkml:trace>
  <inkml:trace contextRef="#ctx0" brushRef="#br0" timeOffset="129916.4521">17775 4363 1186 0,'0'0'81'0,"0"0"-71"15,0 0 4-15,0 0 99 16,0 0-35-16,0 0-40 16,-30-10-3-16,52 10-11 15,14 0-14-15,13 0-9 16,1 1 4-16,-1 2-5 16,-9 0 0-16,-4 1-13 15,-6 3-56-15,-10 0-89 0,-14 1-90 16,-6-3-189-16</inkml:trace>
  <inkml:trace contextRef="#ctx0" brushRef="#br0" timeOffset="130113.4437">17739 4536 762 0,'0'0'239'15,"0"0"-223"-15,0 0 63 16,116 17 66-16,-69-17-55 15,2 0-32-15,-1 0-43 16,-2 0-12-16,-8 0-6 16,-2 0-43-16,-9-5-95 0,-5-2-137 15,-9-2-375-15</inkml:trace>
  <inkml:trace contextRef="#ctx0" brushRef="#br0" timeOffset="130951.3223">19214 4232 1104 0,'0'0'63'0,"0"0"-58"16,-94-62-3-16,51 48 74 15,-6 4 0-15,-6 10-41 16,0 0-18-16,3 4-12 16,8 13 11-16,13 7-6 15,14 1-8-15,10-1 4 16,7-1-5-16,10-4-1 0,23-5 17 15,9-3-17-15,10-9 2 16,1-2-2 0,-5-4-10-16,-3-16 9 0,-11-9 2 15,-7-10 2-15,-9-5 2 16,-6-9-4-16,-8-4 9 16,-4-8-8-16,0 4-2 15,0 0 15-15,-3 2-6 16,-8 4 2-16,0 4 7 15,0 7-7-15,1 9 6 16,3 12 1-16,2 8-5 16,2 8 20-16,2 7-28 15,1 0-1-15,0 0-4 16,-3 17-18-16,-1 14 3 0,1 16 15 16,3 13 0-16,0 4 2 15,0 5-2 1,8 2 0-16,6 1-1 15,0 1-55-15,-1-7-13 0,-4-4-54 16,-5-8-60-16,-4-10-162 16</inkml:trace>
  <inkml:trace contextRef="#ctx0" brushRef="#br0" timeOffset="131168.0609">18736 4453 994 0,'0'0'252'0,"0"0"-229"16,0 0-5-16,102 0 36 16,-24-5 23-16,18 4-23 15,8-1-39-15,-1 0-6 16,-9 2-9-16,-18 0 0 16,-18 0-2-16,-16 0-2 15,-19 0-90 1,-20 8-67-16,-7 2-127 0,-36 3-193 15</inkml:trace>
  <inkml:trace contextRef="#ctx0" brushRef="#br0" timeOffset="131817.1697">18977 5097 1135 0,'0'0'48'15,"0"0"-39"1,0 0-7-16,0 0 65 16,0 0-10-16,0 0-44 0,-94-41-10 15,61 57-3-15,2 4 2 16,3 5 3-16,1 4-3 16,7-1 4-16,7-1-5 15,5-3 3-15,8-6-8 16,0-4 4-16,10-5-14 15,15-8 10-15,9-1-8 16,4-6 10-16,1-17-14 16,-3-8 13-16,-6-6 1 0,-8-8 1 15,-6-2 1 1,-9-6 8-16,-5-2-5 0,-2 2 26 16,0 3 14-16,-11 7-9 15,2 10 24 1,0 9-23-16,3 10-5 15,2 6 5-15,4 8-16 0,0 0-10 16,0 0-9-16,0 16-9 16,0 14-2-16,0 13 7 15,7 8 4-15,7 0 0 16,-4-1 3-16,1-1-5 16,0-5 2-16,0-1-32 15,2-6-15-15,-1-8-28 16,0-4-33-16,0-10-23 15,0-9-50-15,7-6-43 0,5 0-207 16</inkml:trace>
  <inkml:trace contextRef="#ctx0" brushRef="#br0" timeOffset="132083.4075">19288 4842 1073 0,'0'0'85'15,"0"0"-74"-15,0 0 53 16,0 0 22-16,0 0-59 16,0 0-27-16,0 35-2 15,1 5 2-15,1 6 0 16,-1 1 0-16,-1 3-1 0,3-1 4 16,-2-6-5-16,2-7 2 15,5-7 0-15,4-7 2 16,3-7-2-16,3-8-18 15,5-2-12-15,6-5-49 16,4 0-25-16,1-14-158 16,-1-7-582-16</inkml:trace>
  <inkml:trace contextRef="#ctx0" brushRef="#br0" timeOffset="132286.3193">19101 5057 1048 0,'0'0'50'16,"0"0"-36"-16,0 0 5 0,0 0 66 15,88 2-35-15,-31 0-43 16,7-2-7-16,-2 0-19 16,-5 0-58-16,-17-13-164 15,-16-3-361-15</inkml:trace>
  <inkml:trace contextRef="#ctx0" brushRef="#br0" timeOffset="133466.1229">20360 4001 1087 0,'0'0'171'16,"0"0"-135"-16,-79-20-35 16,52 28 3-16,-1 17 8 15,-1 15 47-15,4 13-30 16,4 7-9-16,9 7-7 16,8 0-12-16,4 0 13 15,1-4-13-15,26-8 2 16,7-6 6-16,10-10-9 15,5-7-25-15,2-10-42 16,1-9-76-16,-1-12-69 16,-11-1-232-16</inkml:trace>
  <inkml:trace contextRef="#ctx0" brushRef="#br0" timeOffset="133933.2906">20509 4234 1060 0,'0'0'88'16,"0"0"-41"-16,0 0 32 16,0 0 34-16,0 0-37 15,0 0-61-15,61-42-15 16,-20 61 0-16,3 6 0 16,-6 7-5-16,-10 5 5 15,-13 0-5-15,-12 0 2 0,-3-1-14 16,-9-6-9-1,-13-7 4-15,2-7 6 16,4-8 8-16,7-6-21 16,4-2 14-16,4 0 15 0,1-14 0 15,0-9-5-15,20-9-38 16,9-5-15-16,4-3 57 16,0-1 1-16,-6 1 0 15,-6 2 22-15,-8 4 31 16,-3 6 15-16,-7 7-6 15,-3 9-16-15,0 2 8 16,0 6-13-16,0 4-18 16,0 0-21-16,0 0-2 0,2 8-11 15,1 18-3 1,0 11 14-16,2 6-1 0,3 2 3 16,0-1-2-1,1 0 0-15,1 0-42 16,2-4-20-16,2-5-60 15,3-8-64-15,0-9-145 0</inkml:trace>
  <inkml:trace contextRef="#ctx0" brushRef="#br0" timeOffset="134266.3203">21219 4379 992 0,'0'0'121'0,"0"0"-121"16,0 0-9-16,0 0 9 15,-74 73 22-15,67-41-9 16,7-1-13-16,0-1 8 16,1-5-3-16,18-5-5 15,8-7 3-15,4-7-3 16,-1-6 0-16,-6 0 3 15,-7-9 0-15,-7-7 62 16,-7-2 22-16,-3-1-16 16,-6-3 6-16,-12 3-37 15,-7 1-37-15,1 8 1 0,4 4-4 16,6 4-6-16,8 2-78 16,6 0-102-16,12 0-174 15</inkml:trace>
  <inkml:trace contextRef="#ctx0" brushRef="#br0" timeOffset="134527.0412">21781 4366 1157 0,'0'0'150'15,"0"0"-150"1,0 0 8-16,133-6 9 16,-64 6 32-16,6 0-43 0,-2 0-3 15,-16 0-3-15,-11 0-1 16,-15-8-37-16,-12-3-55 16,-12-5-10-16,-7-4-80 15,-14-1-124-15</inkml:trace>
  <inkml:trace contextRef="#ctx0" brushRef="#br0" timeOffset="134704.9513">22008 4140 872 0,'0'0'228'16,"0"0"-216"-16,0 0-4 0,0 0 65 16,0 0 7-16,16 94-9 15,-3-51-32 1,-6 5-26-16,1 1-3 15,-5 2-10-15,-3 0-1 0,0-4-7 16,0-10-154-16,0-11-165 16</inkml:trace>
  <inkml:trace contextRef="#ctx0" brushRef="#br0" timeOffset="136251.4706">22714 4468 1175 0,'0'0'126'15,"0"0"-124"-15,0 0 8 0,0 0 74 16,0 0 5-16,0 0-76 16,69-20-12-16,-38 3 3 15,-2-3-2-15,-4 0 0 16,-7-4 1-16,-3-1 0 15,-8-1 0-15,-1-2 0 16,-6 0-3-16,0 2 14 16,0 7-1-16,0 5-6 15,-3 5 8-15,-1 5-15 16,1 4 1-16,1 0-1 16,-3 0-9-16,0 15-3 15,1 8 2-15,-1 8 10 0,5 3 0 16,0 3-1-1,6-1 0-15,13-2-1 0,3-5 2 16,4-5-6-16,7-8-11 16,9-5 1-16,3-9-14 15,2-2 0-15,-3-2 8 16,-3-17 0-16,-10-6 9 16,-6-5 13-16,-9-4 0 15,-10-4 6-15,-6-3 10 16,0 2-4-16,-6 3 30 15,-12 5-22-15,3 10-10 16,-3 7 13-16,5 5-18 16,2 9-5-16,2 0 0 0,2 12-13 15,1 14 3-15,3 10 6 16,3 6 4-16,0 2 1 16,16-3 1-16,5 1-2 15,3-9 0-15,3-2-6 16,4-9 0-1,3-6-11-15,7-8-10 0,-1-8-3 16,0 0-14-16,-4-6 4 16,-5-15 13-16,-4-5-6 15,-7-8-20-15,-5-5-38 16,-11-3-123-16,-4-2-79 16</inkml:trace>
  <inkml:trace contextRef="#ctx0" brushRef="#br0" timeOffset="136516.0789">23587 4023 773 0,'0'0'111'0,"0"0"-13"16,0 0 8-16,0 0 18 15,0 0-1-15,0 0-60 16,-1-28-34-16,1 28-29 16,0 14-2-16,0 9 0 15,3 15 2-15,4 5 0 16,2 10 0-16,1 1 0 15,0 3 0-15,-1-2 1 16,-1-5-1-16,3-5 0 16,2-9 5-16,7-7-13 15,2-7-28-15,3-11-28 16,3-5-27-16,-2-6-32 0,3-4-83 16,-6-19-79-16</inkml:trace>
  <inkml:trace contextRef="#ctx0" brushRef="#br0" timeOffset="136709.5552">23560 4210 1106 0,'0'0'89'0,"0"0"-76"0,0 0 51 15,0 0-32-15,87 1-31 16,-38-1-1-16,5-4-123 0,-7-8-239 16</inkml:trace>
  <inkml:trace contextRef="#ctx0" brushRef="#br0" timeOffset="137027.25">24197 4305 1310 0,'0'0'79'0,"0"0"-79"15,0 0 0 1,86 2 20-16,-36 0 24 0,7 0-38 16,2-2-3-16,-5 0-3 15,-7 0-4-15,-9 0-4 16,-6-12-57-16,-10-2-63 16,-9-4-51-16,-13-3-86 15,0-2-485-15</inkml:trace>
  <inkml:trace contextRef="#ctx0" brushRef="#br0" timeOffset="137215.509">24400 4073 1071 0,'0'0'141'16,"0"0"-136"-16,0 0 21 16,0 0 49-16,0 0 0 15,-4 80-24-15,22-34-31 16,1 5-7-16,4 2-13 15,-3 3-5-15,-5-4-14 16,-3-3-105-16,-7-11-139 16,-5-13-384-16</inkml:trace>
  <inkml:trace contextRef="#ctx0" brushRef="#br0" timeOffset="138588.5488">25312 3857 53 0,'0'0'838'0,"0"0"-828"15,-5-80-2-15,5 62 13 16,0 5 94-16,0 5-3 16,0 4-36-16,0 2-30 15,0 2-41-15,0 0-5 16,0 6-13-16,0 15 2 16,0 11 6-16,0 8 4 0,0 5 1 15,0 2 0 1,2 1 3-16,4-1-5 0,-2-1 2 15,1-6-1-15,-4-3-61 16,-1-2-48-16,0-8-36 16,0-9-84-16</inkml:trace>
  <inkml:trace contextRef="#ctx0" brushRef="#br0" timeOffset="138773.0954">25105 4236 1020 0,'0'0'124'15,"0"0"-110"-15,0 0 37 16,0 0 52-16,0 0-65 16,113-4-27-16,-51 2 1 15,4 2 1-15,-3 0-13 0,-10 0-2 16,-9 4-42-16,-14 8-100 16,-11 2-133-16,-18 2-176 15</inkml:trace>
  <inkml:trace contextRef="#ctx0" brushRef="#br0" timeOffset="139132.2771">25309 4528 1015 0,'0'0'169'16,"0"0"-145"-16,0 0 36 15,0 0 53-15,0 0-57 0,91-62-38 16,-54 62-13-16,2 0-5 15,-6 2-2 1,-8 16 2-16,-12 6-12 16,-13 2-9-16,-2 5-4 0,-31 0-23 15,-14-1-4-15,-11-5-6 16,-4-9 22-16,0-7 30 16,9-9 5-16,11 0 1 15,14 0 3-15,11-5 11 16,14-2 41-16,3 0 10 15,0-1-34-15,21 0 16 16,9 4-39-16,9 3-8 16,7 1 4-16,5 0-4 15,3 7 0-15,4 7 0 16,4 2-9-16,1 1-59 0,1-2-82 16,-6-5-150-16</inkml:trace>
  <inkml:trace contextRef="#ctx0" brushRef="#br0" timeOffset="139765.4119">26113 4173 1087 0,'0'0'53'0,"0"0"-39"16,-94-36 7-16,61 36 28 0,0 9-18 15,2 22-23 1,3 8-7-16,11 6 15 0,13 3-12 16,4-3 8-16,16-4-9 15,17-5-3-15,7-10-16 16,8-11-21-16,-2-13-21 16,-2-2 8-16,-4-10-6 15,-10-15 50 1,-11-7 6-16,-7-7 20 0,-9-1 34 15,-3-2-12-15,0 2-1 16,-2 10 37-16,-8 7-24 16,1 12 5-16,3 7-26 15,3 4-30-15,2 0-3 16,-2 21-27-16,3 12 7 16,0 5 20-16,3 3 0 0,22 1 0 15,8-9-2-15,7-5-26 16,2-10 8-16,4-9 0 15,-4-9-14-15,-3 0 30 16,-7-16 4-16,-9-13 6 16,-5-6 14-16,-8-5-17 15,-3-3 13-15,-7-3 2 16,0 2 8-16,0 2 3 16,-8 8-6-16,-4 7 16 15,-1 9-19-15,2 8-19 0,6 7 6 16,2 3-7-1,2 6-18-15,1 21-5 16,0 10 9-16,1 12 14 16,18-1 0-16,3 1-5 0,2-8-6 15,-5-4-1-15,2-7-18 16,-5-7-23-16,-2-7-51 16,-2-8-36-16,-8-8-134 15</inkml:trace>
  <inkml:trace contextRef="#ctx0" brushRef="#br0" timeOffset="139929.5428">26356 4189 1154 0,'0'0'104'0,"0"0"-96"0,0 0 17 16,0 0 6-16,85-3-18 15,-31 10-9 1,7-1-4-16,-3-4-75 15,-7-2-103-15,-14-8-269 0</inkml:trace>
  <inkml:trace contextRef="#ctx0" brushRef="#br0" timeOffset="140185.4089">26726 3939 1028 0,'0'0'77'0,"0"0"-42"16,0 0 35-16,0 0 10 0,0 0-44 15,0 0-30-15,88-15-6 16,-64 34-4-16,-7 3 4 16,-10 2-7-16,-7 1 1 15,0 1 4-15,-14-1 4 16,-3-3 0 0,5-6-2-16,7-1 4 0,5-3-5 15,0-2 1-15,11-4 0 16,19-4-4-16,10-2-16 15,7 0-104-15,-3-20-235 16</inkml:trace>
  <inkml:trace contextRef="#ctx0" brushRef="#br0" timeOffset="140456.1132">27114 3599 1075 0,'0'0'89'16,"0"0"-88"-16,87 122-1 15,-32-52 52-15,-2 12 2 16,-6 8-16-16,-13 7-10 16,-14 2-1-16,-16-2-13 15,-4-5 2-15,-21-6-4 0,-15-10-9 16,-12-12 0-1,-8-12-3-15,-11-13-18 16,-17-12-45-16,-7-12-96 16,-4-15-273-16</inkml:trace>
  <inkml:trace contextRef="#ctx0" brushRef="#br0" timeOffset="145365.1571">16451 6767 1311 0,'0'0'45'0,"0"0"-32"0,0 0 26 16,0 0 45-16,0 0-50 16,0 0-34-16,0 0-10 15,58 30 10-15,-20 11-2 16,2 9 2-16,-6 6-1 15,-3-1 1-15,-5-3-24 16,-5-10-16-16,-3-7 2 16,-5-9-11-16,-3-11 10 15,-5-7 7-15,-4-8 26 16,-1 0 6-16,0-10 31 16,0-17 11-16,0-9-27 15,0-5 32-15,0-9-8 16,0-2-26-16,0-3 4 15,0 2-7-15,0 6-8 0,2 5-4 16,4 7 1-16,3 6-13 16,6 7-78-16,5 8-94 15,8 9-149 1</inkml:trace>
  <inkml:trace contextRef="#ctx0" brushRef="#br0" timeOffset="145593.1519">17297 6722 397 0,'0'0'884'0,"0"0"-843"16,0 0-41-16,97-15 0 15,-36 15 12-15,2 0-12 16,-2 2-13-16,-10 4-101 16,-17 0-142-16,-20-4-365 15</inkml:trace>
  <inkml:trace contextRef="#ctx0" brushRef="#br0" timeOffset="145761.2002">17340 6941 742 0,'0'0'293'16,"0"0"-260"0,0 0 56-16,112 26 12 0,-59-26-44 15,3 0-45-15,1 0-12 16,-5 0-64-16,-9-2-142 16,-11-10-290-16</inkml:trace>
  <inkml:trace contextRef="#ctx0" brushRef="#br0" timeOffset="148053.4933">19116 6344 1006 0,'0'0'63'16,"0"0"-16"-16,0 0 1 0,0 0 43 15,0 0-16 1,0 0-36-16,-43-40-39 0,38 40 0 16,-5 16-8-16,-5 6 8 15,1 8 2-15,0 4-1 16,4 4 5-16,4 2-6 15,3 1 5-15,3-3 5 16,0-2-8-16,8-3 3 16,13-5 3-16,5-4-6 15,6-8 0-15,2-5-2 16,2-7-5-16,-2-4 3 16,-2 0-3-16,-7-6 5 15,-7-11-1-15,-6-3 8 0,-8-5-6 16,-4-1 3-1,0-4 1-15,-4-2 50 0,-14 1-40 16,-3-2-3 0,-1 4 17-16,-4-1-8 0,4 8-8 15,2 5-13-15,3 5 6 16,6 4-6-16,5 4 0 16,2 4-5-16,4 0-28 15,0 0-77-15,0 8-77 16,12 8-27-16,7 1-52 15</inkml:trace>
  <inkml:trace contextRef="#ctx0" brushRef="#br0" timeOffset="148462.1367">19722 6525 1076 0,'0'0'98'0,"0"0"-92"16,0 0-4-16,0 0 101 15,0 0-17-15,0 0-58 16,73 4-23-16,-14-2-5 16,4-2 1-16,-4 0-1 15,-6 0 0-15,-7 0 1 16,-10 0-7-16,-8 0-24 15,-9 0-31-15,-8 0-16 16,-3 0-15-16,-5-8-41 16,-3-2-111-16,0 0-259 15</inkml:trace>
  <inkml:trace contextRef="#ctx0" brushRef="#br0" timeOffset="148748.0001">19932 6395 48 0,'0'0'1053'0,"0"0"-952"15,0 0-77-15,0 0 88 16,0 0 10-16,0 0-92 16,-27-17-16-16,27 21-14 15,2 9 4-15,11 6 13 0,2 9-4 16,3 5 0-16,-3 3-10 15,1 5-1 1,-5-1-4-16,0 2 0 16,-3-4 2-16,-2-5-4 15,-1-6-41-15,-2-5-26 16,0-6-54-16,1-8-75 0,-3-8-132 16</inkml:trace>
  <inkml:trace contextRef="#ctx0" brushRef="#br0" timeOffset="150715.3477">20626 6674 1091 0,'0'0'106'16,"0"0"-103"-16,0 0 0 15,0 0 84-15,0 0-23 16,94-2-55-16,-66-6-2 16,-1-3-7-16,-3-4 2 15,-2-6 1-15,-3-2 1 16,-3-5-3-16,-5-3 0 15,-5-5 4-15,-3 1 3 16,-3 3-7-16,0 3 16 16,0 3 22-16,0 8-7 0,-1 1 3 15,-4 9-1-15,1 4-20 16,1 2 10-16,0 2-24 16,3 0 2-16,0 0-4 15,-3 13-4-15,0 13 5 16,1 7 1-1,2 7 0-15,0 2 0 0,2-2 0 16,13-2 0-16,4-6-4 16,4-3 4-16,5-8-16 15,3-9-8-15,2-6-10 16,-2-6 19-16,1 0-8 16,-2-12 11-16,-5-9 9 15,-1-8-11-15,-8-3 13 16,-1-6 1-16,-7-1 0 0,-4 3 5 15,-4 3 1 1,0 6 16-16,-4 6 24 0,-11 5-24 16,0 4-6-16,2 6-1 15,4 6-12-15,-1 0 5 16,3 10-8-16,-2 17 0 16,3 8-6-16,6 8 7 15,0 1-1-15,3-3 0 16,13-4 2-16,3-5-4 15,1-8 2-15,4-7-32 16,4-6-46-16,4-9-75 16,2-2-116-16,5-8-618 15</inkml:trace>
  <inkml:trace contextRef="#ctx0" brushRef="#br0" timeOffset="152562.8815">21956 6303 1176 0,'0'0'83'0,"0"0"-82"0,0 0 7 16,0 0-6-16,-92-11 33 16,77 37-19-16,5 12 2 15,5 5-7 1,5 6 16-16,0 1 5 0,0-4-20 16,14-4-2-16,5-3-9 15,2-7 1-15,5-5-4 16,9-10-28-16,4-5-56 15,7-10-55-15,-3-2-112 16,-5-8-114-16</inkml:trace>
  <inkml:trace contextRef="#ctx0" brushRef="#br0" timeOffset="152761.4785">22235 6403 943 0,'0'0'79'0,"0"0"-25"15,0 0 30-15,0 0-15 16,0 0-44-16,0 0-23 16,-1 39 7-16,1-12 1 15,1 3-5-15,6 0-5 16,3-2-29-16,0-3-53 16,2-4-84-16,0-10-229 15</inkml:trace>
  <inkml:trace contextRef="#ctx0" brushRef="#br0" timeOffset="153057.1167">22400 6251 1069 0,'0'0'42'0,"0"0"-37"15,0 0-5-15,108 69 6 16,-73-28 32-16,-5 4-18 16,-7 3-20-16,-9-1 1 15,-14-4-1-15,0-5 3 16,-18-3-3-16,-16-10 4 16,-3-4 11-16,-1-6 19 0,4-7-23 15,9-2-4-15,11-3-7 16,8 0-70-16,6-3-110 15,9 0-251-15</inkml:trace>
  <inkml:trace contextRef="#ctx0" brushRef="#br0" timeOffset="153360.3049">22925 6521 1176 0,'0'0'85'16,"0"0"-83"-16,91-6-2 15,-41 6 67-15,4 0-28 16,3 0-18-16,-5 0-21 15,-4-2 6-15,-8-2-6 16,-7-2 1-16,-6 1-3 0,-5 0-19 16,-8 1-73-16,-8-1-44 15,-6-2-147-15,0-4-538 16</inkml:trace>
  <inkml:trace contextRef="#ctx0" brushRef="#br0" timeOffset="153576.0097">23138 6289 796 0,'0'0'387'15,"0"0"-304"-15,0 0-81 16,0 0 25-16,0 0 4 16,0 0 23-16,13 92-29 15,4-45-21-15,1 0 8 16,-2 1-11-16,-2-4-2 0,-5-2-5 15,-5-8-124-15,-4-7-77 16,0-9-153-16</inkml:trace>
  <inkml:trace contextRef="#ctx0" brushRef="#br0" timeOffset="155551.2293">23865 6075 1147 0,'0'0'90'0,"0"0"-56"0,0 0 31 16,0 0 21-16,0 0-48 16,0 0-32-16,-9-3-6 15,9 27-19-15,0 8 19 16,0 9 0-16,4 4 1 16,2 2-1-16,0-1-1 15,-4-2-22-15,-1-3-71 16,-1-4-41-16,0-7-35 15,-3-7-156-15</inkml:trace>
  <inkml:trace contextRef="#ctx0" brushRef="#br0" timeOffset="155728.4087">23708 6526 970 0,'0'0'224'16,"0"0"-211"-16,0 0 1 15,0 0 53-15,0 0-18 16,0 0-12-16,109-7-30 15,-60 7-7-15,0 0 0 16,-2 0-5-16,-7 12-73 16,-10 5-57-16,-11 3-129 15,-17 3-219-15</inkml:trace>
  <inkml:trace contextRef="#ctx0" brushRef="#br0" timeOffset="156114.9563">23832 6773 614 0,'0'0'505'0,"0"0"-447"16,0 0-47-16,0 0 89 15,0 0-1-15,0 0-65 16,103-72-13-16,-66 72-18 16,-1 3-3-16,-9 16 0 15,-9 5-13-15,-15 5 12 16,-3 4-21-16,-23-1-53 15,-15-1-16-15,-11-5 21 0,2-2 44 16,4-12 22-16,3-5 1 16,11-4 2-1,8-3 2-15,8 0 9 16,8 0 49-16,5 0 13 16,0 0-12-16,0 0-9 0,17-3-7 15,12 3-24-15,10 0-20 16,9 0 1-16,6 4 2 15,1 6 0-15,2 2-3 16,-2-1 0-16,-4 3-3 16,-2 0-37-16,-6-3-103 15,-1-4-90-15,-3-7-304 16</inkml:trace>
  <inkml:trace contextRef="#ctx0" brushRef="#br0" timeOffset="156587.7551">24796 6375 989 0,'0'0'65'16,"0"0"-34"-16,-91-68 29 15,58 58 5-15,2 5 8 16,1 5-36-16,4 2-36 15,1 20 10-15,7 10-11 16,2 9 2-16,11 6 21 16,5 1 4-16,0 0-17 0,15-8 1 15,6-3-9 1,10-10-4-16,1-9-9 0,3-8-15 16,0-10-4-16,-3 0-3 15,-2-12 27-15,-3-12 1 16,-6-6 9-16,-5-4-4 15,-5-2 7-15,-5-1 4 16,-6 3 23-16,0 7 23 16,0 6-9-16,0 9-11 15,0 6-12-15,-1 4 9 16,1 2-19-16,0 0-15 16,0 8-5-16,0 17-11 15,13 6 16-15,3 7 0 16,7-1 7-16,2-1-15 0,2-5 6 15,0-5-46-15,-2-5-30 16,-1-9-87-16,-2-10-113 16,-7-2-389-16</inkml:trace>
  <inkml:trace contextRef="#ctx0" brushRef="#br0" timeOffset="157956.9763">25527 6454 1130 0,'0'0'50'15,"0"0"-32"-15,0 0 76 0,0 0 20 16,0 0-37-1,46-75-50-15,-24 74-7 16,5 1-19-16,6 0-1 0,1 1 0 16,2 15 0-16,-6 5-1 15,-8 5-6-15,-5 0-8 16,-13 4-15-16,-4 0-7 16,-3-2 3-16,-21-3-14 15,-9-2-20-15,-2-8-4 16,-4-2 25-16,3-7 22 15,5-3 24-15,6-3 1 16,6 0 0-16,9 0 0 0,6 0 5 16,1-5 27-16,3 1 15 15,0 0-3-15,0 1 28 16,1 0-24-16,12 2-18 16,4 1-20-16,10 0-4 15,6 0-6 1,7 0 0-16,6 10 4 0,-1 1-10 15,1 1 4 1,-4 2-69-16,-4-2-79 0,-5-6-113 16,-5-6-419-1</inkml:trace>
  <inkml:trace contextRef="#ctx0" brushRef="#br0" timeOffset="158336.268">26113 6217 749 0,'0'0'424'0,"0"0"-395"16,0 0-21-16,0 0 57 16,0 0-33-16,0 0-24 15,8 7-8-15,8 23-4 16,-3 5 3-16,1 4 1 15,-5 0 0-15,-3 3-6 16,-3-4 5-16,-2 0 0 16,-1-4 0-16,0-1 2 15,0-4-3-15,2-5 3 16,5-4-1-16,5-3 2 16,5-5 2-16,6-2-4 0,4-2 2 15,3-6 1-15,-3-2-6 16,-3 0-1-16,-8-6-5 15,-1-8-24-15,-4-4-52 16,-7-1-73-16,-2-6-128 16</inkml:trace>
  <inkml:trace contextRef="#ctx0" brushRef="#br0" timeOffset="158522.9878">26013 6442 863 0,'0'0'232'0,"0"0"-175"16,0 0-47-16,0 0 47 16,117-13 34-1,-61 13-54-15,7 0-26 16,1 0-8-16,-4 0-3 0,-8 0-1 16,-13 0-116-16,-11 0-116 15,-15 0-328-15</inkml:trace>
  <inkml:trace contextRef="#ctx0" brushRef="#br0" timeOffset="159112.9668">25813 6072 959 0,'0'0'111'0,"0"0"-103"15,0 0-8-15,0 0-8 16,0 0-5-16,0 0 10 0,-19 89 0 16,4-36 6-16,3 8-1 15,-4 0 8-15,0 3-5 16,-3-1 19-16,0-3-15 15,2-2-8-15,0-4 16 16,1-5-14-16,3-6-1 16,6-10-2-16,4-7 0 15,1-6-1-15,2-9-118 16,0-6-199-16</inkml:trace>
  <inkml:trace contextRef="#ctx0" brushRef="#br0" timeOffset="159810.5893">24193 6727 1008 0,'0'0'70'0,"0"0"-70"16,-90 34-6-16,56-9 6 16,0 7 7-16,4 3 33 15,3 4-1-15,3 3-23 16,3-4-5-16,6-4 3 0,4-5-4 16,1-7 5-16,4-5-11 15,2-6-1-15,1-5-2 16,0 0-1-16,2-6-66 15,-2 0-66-15,0 0-102 16</inkml:trace>
  <inkml:trace contextRef="#ctx0" brushRef="#br0" timeOffset="160949.315">16760 8270 1277 0,'0'0'21'0,"0"0"-14"16,0 0 36-16,0 0 41 16,0 0-56-16,0 0-28 15,27 31-9-15,-2 11 9 16,2 6-1-16,-3 6-9 16,-5 4 9-16,-1 0-17 15,-6-5-4-15,3-4-14 16,0-11-40-16,6-9 2 15,0-10 51-15,3-12 0 16,-5-7 23-16,-4 0 1 16,-2-10 3-16,-2-12 34 15,-5-6 25-15,0-5-7 16,-3-4-5-16,-3-2-26 0,0-5 1 16,0 1-13-16,0 4 0 15,0 4 8 1,0 9-21-16,0 7-1 0,0 6-1 15,0 6-74-15,6 5-42 16,17 2-116-16,7 0-228 16</inkml:trace>
  <inkml:trace contextRef="#ctx0" brushRef="#br0" timeOffset="161191.3135">17664 8400 500 0,'0'0'870'16,"0"0"-802"-16,0 0-68 16,0 0 0-16,100-9 35 15,-39 9-27-15,2 0-5 16,-5 6-3-16,-12 4-107 15,-16-1-98-15,-17-1-352 0</inkml:trace>
  <inkml:trace contextRef="#ctx0" brushRef="#br0" timeOffset="161344.9432">17737 8646 1068 0,'0'0'75'0,"0"0"-70"15,118 3 32-15,-61-3 5 16,2 0-42-16,-2-3-11 16,-5-11-189-16,-6-4-496 15</inkml:trace>
  <inkml:trace contextRef="#ctx0" brushRef="#br0" timeOffset="161863.4239">18652 8282 1167 0,'0'0'40'16,"0"0"4"-16,0 0-44 15,0 0 18-15,0 0-18 16,0 0 2-16,-6 89-2 16,9-42 4-16,7-2-1 15,2 4-4-15,5-7 4 0,-1-7-3 16,6-6 7-16,4-11-7 16,2-7 3-16,5-7-3 15,0-4-16-15,-2 0-12 16,-6-15-4-1,-6-9 18-15,-6-5 14 0,-7-3 0 16,-5-5 2-16,-1 2 1 16,0 1 1-16,-4 7 20 15,-7 6 20-15,3 9-8 16,1 5 1-16,6 4-11 16,1 3-16-16,0 0-10 15,0 11-28-15,0 10 26 16,12 6 2-16,6 2 2 15,-1 1 4-15,0-3-5 0,-1-4 2 16,-2-3-3-16,1-5-2 16,-3 0-63-16,0-8-52 15,3-3-108-15,-2-4-203 16</inkml:trace>
  <inkml:trace contextRef="#ctx0" brushRef="#br0" timeOffset="162071.5438">19266 8493 384 0,'0'0'778'0,"0"0"-737"16,105-5-18-16,-60 5 93 16,2-1-33-1,2 1-52-15,-1-2-29 0,-2 0-2 16,-5 0 0-16,-11-3-94 15,-11-2-60-15,-16-5-117 16,-3-7-573-16</inkml:trace>
  <inkml:trace contextRef="#ctx0" brushRef="#br0" timeOffset="162288.4799">19341 8301 860 0,'0'0'255'0,"0"0"-243"16,0 0 15-16,0 0 81 0,51 102-51 16,-26-67-30-16,8 5-18 15,-6-4-7-15,0 0-4 16,-2-5 0-16,-3-5-91 16,4-1-49-16,3-8-79 15,6-4-109-15</inkml:trace>
  <inkml:trace contextRef="#ctx0" brushRef="#br0" timeOffset="162922.4208">20365 8422 820 0,'0'0'233'0,"0"0"-140"15,0 0-61-15,-117-75 36 16,77 73 9-16,1 2-40 15,0 12-28-15,8 17 2 16,6 5-7-16,11 3 4 16,13 3 7-16,1-1-15 15,13-8 10-15,14-7-10 16,4-9-1-16,2-9 1 16,3-6-16-16,-3 0 1 15,-2-13-2-15,-7-11 8 16,-7-4 9-16,-6-5 1 0,-6-3 2 15,-5 2 14-15,0 3-7 16,0 9 5-16,-2 7 15 16,-4 10 2-16,-1 5-9 15,2 0-23-15,-1 11-15 16,6 14 13-16,0 9-1 16,11 3 3-16,16-2 1 15,4-7 3-15,2-6-5 16,0-10 2-16,7-5-1 15,2-7 9-15,7 0-7 16,5-3 0-16,4-15-1 16,-3-9 1-16,-7-7-4 0,-11-7 0 15,-10-6 2 1,-12-9 9-16,-10-3-6 16,-5-2 1-16,-3 1 3 0,-14 12-4 15,-4 11 5-15,3 14-3 16,6 13 5-16,5 9 7 15,-2 1-17-15,0 23-8 16,0 15 4-16,3 14-1 16,6 6 3-16,0 1 2 15,15-3 0-15,6-5-3 16,1-6 8-16,-2-8-5 16,-1-7 0-16,-2-10-27 15,-3-3 2-15,-5-9-45 0,0-5-40 16,-3-3-19-16,-1 0-144 15</inkml:trace>
  <inkml:trace contextRef="#ctx0" brushRef="#br0" timeOffset="163158.289">20605 8332 1175 0,'0'0'103'0,"94"-7"-80"16,-32 4 69-16,1 0 2 0,-5 2-57 16,-3-1-25-1,-7-1 0-15,-2 3-9 0,-7 0-3 16,-7 0 0-16,-12 0-21 16,-7 0-36-16,-9 6-58 15,-4 4-69-15,0-2-131 16</inkml:trace>
  <inkml:trace contextRef="#ctx0" brushRef="#br0" timeOffset="164095.6423">17070 9251 812 0,'0'0'336'15,"0"0"-310"-15,0 0-20 16,0 0 113-16,0 0-38 0,0 0-67 16,121-10-14-1,-39 10-4-15,17 0 3 0,20 0 1 16,17 0 0-16,13 0 1 16,8-3 1-16,7-4 2 15,-9 0-3 1,-5-2-1-16,-4 4 0 0,-3 2 2 15,7 0-2-15,10 2 3 16,11 1 3-16,12 0-3 16,0 0 2-16,-1 0-4 15,-4 0-1-15,-14 1 0 16,-3-1 2-16,-16 0 3 16,-10 0 0-16,-9 0-1 15,-16-1-4-15,-9-3 4 16,-18-1 0-16,-17 4 0 0,-14 0-4 15,-17 1 1-15,-12 0-1 16,-14 0-30-16,-9 0-43 16,0 0-88-16,-20 0-212 15</inkml:trace>
  <inkml:trace contextRef="#ctx0" brushRef="#br0" timeOffset="184992.9839">17661 10626 391 0,'0'0'558'0,"0"0"-464"0,0 0-39 16,0 0 46-1,49-81 25-15,-49 60-57 0,-3 0-12 16,-14 0-16-16,-6 2-38 16,-8 2 26-16,-5 3-26 15,-6 6 0-15,0 5-3 16,-1 3 5-16,6 0-5 16,6 18 0-16,7 6-7 15,7 9 4-15,10 3-5 16,7 4 8-16,0-2-4 15,21-4 9-15,9-6-4 16,6-6-1-16,5-4-12 16,2-12-1-16,3-6-9 0,-4 0-9 15,-6-10 16-15,-4-14-2 16,-6-7 17-16,-5-7 0 16,-6-6 5-1,-5-9-6-15,-8-6 1 16,-2-1 0-16,0-2 16 0,-9 7-9 15,-3 9 28-15,0 3-3 16,-4 6-9-16,4 3 5 16,-1 5-9-16,5 10-6 15,4 4 16-15,4 9-23 0,0 2 9 16,0 4-15 0,0 0 7-16,0 0-16 0,0 1 7 15,3 21-11 1,9 12 12-16,2 10 2 0,-2 5 3 15,2 6-4-15,-4 4 0 16,1 2-3-16,-1-2-24 16,1-4-49-16,-1-6-22 15,0-8-56-15,-1-12-82 16,-4-14-321-16</inkml:trace>
  <inkml:trace contextRef="#ctx0" brushRef="#br0" timeOffset="185444.3233">17967 10251 1103 0,'0'0'50'16,"0"0"-36"-16,0 0 22 15,0 0 52-15,0 0-53 16,0 0-35-16,25 25 0 16,-2 10 1-16,-1 5 1 15,-2 8-2-15,3-1 1 16,0 0-1-16,0-5 0 16,-3-3-1-16,-1-10-21 15,-3-10-22-15,-5-6 18 0,-5-9 11 16,-3-4 15-1,0 0 0-15,-1-13 18 0,1-12-13 16,0-5 23-16,-2-9 0 16,5-5 2-16,-3-4 5 15,3-1-3-15,2 1-15 16,-2 6 18-16,2 11-18 16,-3 10 1-16,-1 8-12 15,-1 8-5-15,0 3-2 16,0 2-22-16,4 13-119 15,3 15 4-15,-1 11-86 0,-5 3-385 16</inkml:trace>
  <inkml:trace contextRef="#ctx0" brushRef="#br0" timeOffset="185734.2005">17442 10906 1246 0,'0'0'56'16,"0"0"-48"-16,0 0 12 15,0 0 87-15,139 34-45 0,-32-27-48 16,20-3 1-16,12-1-14 15,-3-3 1-15,-14 0-2 16,-20 0-18-16,-27-3-51 16,-27-1-33-16,-28 3-58 15,-19 1-74-15,-1 0-132 16</inkml:trace>
  <inkml:trace contextRef="#ctx0" brushRef="#br0" timeOffset="186410.7716">17858 11514 1109 0,'0'0'80'15,"-94"-31"-77"1,39 23 68-16,0 6 15 0,1 2-40 16,11 10-18-16,8 10-20 15,12 7-2-15,10 2-6 16,10 2-2-16,3 1 2 16,10 2 0-16,19-9 0 15,12-5-2-15,6-9-29 16,3-11-16-16,0 0 26 15,-6-16 5-15,-4-15 16 16,-9-6-1-16,-10-13 1 0,-3-7 12 16,-9-5-4-1,-3-4 15-15,-6 4 19 16,0 3 0-16,0 10 13 0,-6 13 12 16,-3 8-33-16,2 12-3 15,0 10-11 1,3 2 7-16,4 4-22 15,0 0-5-15,0 20-7 0,0 14 0 16,7 12 7-16,6 7 2 16,4 4 0-16,-2 0-1 15,3 2-2-15,-3-4-28 16,1-7-7-16,3-9-64 16,1-12-51-16,3-12-53 0,-2-12-105 15,3-3-518-15</inkml:trace>
  <inkml:trace contextRef="#ctx0" brushRef="#br0" timeOffset="186650.0681">18233 11265 805 0,'0'0'394'16,"0"0"-292"-16,0 0-33 16,0 0 46-16,0 0-33 15,0 0-66-15,-2-22-16 16,4 55-6-16,7 9 1 15,1 5 5-15,-3 6 0 16,1-2-2-16,1-1 1 16,3-5-12-16,1-10-20 0,5-8-2 15,0-6-12-15,4-9-4 16,5-4-18-16,3-7 2 16,3-1-26-16,3-4-67 15,-3-14-159 1</inkml:trace>
  <inkml:trace contextRef="#ctx0" brushRef="#br0" timeOffset="186855.0433">18139 11473 401 0,'0'0'762'0,"0"0"-683"16,0 0-71-16,0 0 37 15,89-4 42 1,-32-4-62-16,4-2-22 0,3-1-3 16,3-7-89-16,0-1-129 15,1-8-519-15</inkml:trace>
  <inkml:trace contextRef="#ctx0" brushRef="#br0" timeOffset="187142.71">19167 10850 973 0,'0'0'338'0,"0"0"-277"16,0 0-53-16,0 0 51 15,0 0 9-15,0 0-61 16,125-6-7-16,-65 6-5 16,-4 3-80-16,-5-1-82 0,-15-1-144 15</inkml:trace>
  <inkml:trace contextRef="#ctx0" brushRef="#br0" timeOffset="187306.0223">19256 11017 873 0,'0'0'156'0,"0"0"-103"16,0 0 70-16,109 17-12 15,-58-17-74-15,9 0-32 16,-1 0-5-16,-2-3-120 15,-13-11-212-15</inkml:trace>
  <inkml:trace contextRef="#ctx0" brushRef="#br0" timeOffset="188043.3233">20521 10774 1074 0,'0'0'41'16,"0"0"-23"-16,-95-64 48 15,40 54 3-15,-2 10-32 16,-3 0-10-16,9 16 4 16,9 15-15-16,11 5-3 15,12 5-1-15,11-7-10 0,8-3 4 16,16-8-3-16,19-7 1 15,11-12 0-15,6-4-4 16,6-8-2-16,-3-23-7 16,-8-9-5-16,-11-13 12 15,-14-6 3-15,-14-8-1 16,-8-8 4-16,0-5-1 16,-15-2 3-16,0 7 37 15,-1 10-15-15,2 15 14 0,2 18-15 16,-1 10-15-16,4 12 8 15,4 6-11-15,5 4 1 16,0 0-10-16,0 22-13 16,0 15 5-16,0 22 7 15,3 12 2-15,13 6 1 16,3 2 0-16,0-2 0 16,-4-4-2-16,-3-3-84 15,-3-8-41-15,-3-11-141 16,-3-13-409-16</inkml:trace>
  <inkml:trace contextRef="#ctx0" brushRef="#br0" timeOffset="188255.3773">20060 11044 1101 0,'0'0'130'15,"0"0"-99"-15,112 3 47 16,-28-3 18-16,6 0-39 15,5 0-19-15,-8-1-25 16,-10-5-11-16,-16 3 1 16,-14 0-3-16,-17 3-55 15,-15 0-69-15,-15 3-120 16,-13 11-176-16</inkml:trace>
  <inkml:trace contextRef="#ctx0" brushRef="#br0" timeOffset="188793.4924">20417 11541 1170 0,'0'0'50'0,"0"0"-46"16,-117-38 95-16,62 34-17 0,-3 4-41 15,7 0-25-15,8 21-10 16,13 3-2-16,12 8-8 16,9 1 4-1,9 1 0-15,0-2 1 16,12-6-1-16,15-6-23 15,7-9 6-15,5-10-19 0,6-1 10 16,-2-8-16-16,-1-16 19 16,-2-9 23-16,-5-5 1 15,-9-9 6-15,-6-10 0 16,-4-4-6-16,-8-3 12 16,-2 2 17-16,-6 7-4 0,0 6 17 15,0 10 3-15,0 12 7 16,-5 9-5-16,-1 10-31 15,5 5 2 1,1 3-12-16,0 0-7 0,0 19-2 16,0 15-5-16,0 10 7 15,0 6 4-15,6 4 0 16,4 1-8-16,4 2 4 16,-2-6-3-16,-1-5-24 15,3-7-51-15,1-14-34 16,1-9-81-16,2-12-144 15</inkml:trace>
  <inkml:trace contextRef="#ctx0" brushRef="#br0" timeOffset="189068.7572">20768 11226 1140 0,'0'0'141'16,"0"0"-86"-16,0 0 16 15,0 0-29-15,0 0-39 16,0 0-2-16,8 75 3 16,-2-31 10-16,-1 0-14 15,-1 2 4-15,-2 0-8 16,1-6 4-16,0-4 0 16,4-10-2-16,1-9 5 15,4-8-6-15,5-3-20 16,6-6-9-16,1 0-26 15,3-6-72-15,-4-14-81 16,-7-5-324-16</inkml:trace>
  <inkml:trace contextRef="#ctx0" brushRef="#br0" timeOffset="189273.3853">20583 11435 991 0,'0'0'187'0,"0"0"-161"0,0 0 8 16,105 0 85-16,-55 0-72 16,2 0-41-16,-2-7-6 15,-2-6-15-15,-5-2-93 16,-5-7-123-16,-10-1-379 16</inkml:trace>
  <inkml:trace contextRef="#ctx0" brushRef="#br0" timeOffset="191725.611">21594 10243 1222 0,'0'0'49'0,"0"0"-49"16,0 0 0-16,0 0 39 16,-99 72 15-16,86-17 6 15,3 8-24-15,10 7-17 0,0-1 4 16,4 2-15-1,15-6-4-15,7-1-3 0,5-10 1 16,5-8-4-16,4-12-68 16,3-12-52-16,-1-14-121 15,-4-8-392 1</inkml:trace>
  <inkml:trace contextRef="#ctx0" brushRef="#br0" timeOffset="192326.9068">21995 10415 1170 0,'0'0'30'0,"0"0"-20"16,0 0-10-16,0 0 0 15,0 0 15-15,0 0 11 16,-15 102-15-16,23-57-3 15,7-1-7-15,6-1-2 16,-1-2 1-16,3-5 0 16,-2-9 3-16,-2-4-1 15,-1-9-4-15,0-7-10 16,-4-7 4-16,-1 0 7 16,-4-1 2-16,0-14 2 15,0-4 6-15,-5-5-9 16,-2-1 13-16,-2-1 1 15,0-4-14-15,0 1 4 16,0 0 9-16,-5 2-8 0,-3 1 11 16,1 6-11-16,3 6 15 15,1 5-6-15,0 2-7 16,3 3 7-16,-2-1-13 16,1 0 28-16,1 1 6 15,0 0-10-15,0 2 1 16,0-1-13-16,0 0-2 15,0 3 21-15,0 0-22 16,0 0-9-16,0 0-2 0,0 8-10 16,0 11 11-1,10 9 0-15,7 7-2 0,-1 6 0 16,3 5 1-16,1 1 1 16,-2 1-3-16,-2-3 6 15,-2-8-6 1,0-6-10-16,-3-10-66 15,0-8-10-15,2-5-33 16,0-8-66-16,4 0-64 0,-4-21-558 16</inkml:trace>
  <inkml:trace contextRef="#ctx0" brushRef="#br0" timeOffset="192603.2352">22547 10607 1219 0,'0'0'121'15,"0"0"-104"-15,0 0-16 16,0 0 57-16,0 0-16 15,130 7-29-15,-70-7-8 16,-3 0-3-16,-5 0-4 16,-7 0-42-16,-8-8-93 15,-10-2-74-15,-13-4-123 16</inkml:trace>
  <inkml:trace contextRef="#ctx0" brushRef="#br0" timeOffset="192834.8791">22774 10456 833 0,'0'0'354'16,"0"0"-333"-16,0 0-10 16,0 0 37-16,0 0 40 0,24 107-53 15,-9-67-19 1,-2 2-16-16,1 0 1 15,-2-3-1-15,0-2-10 16,4-4-119-16,5-9-69 0,1-8-117 16</inkml:trace>
  <inkml:trace contextRef="#ctx0" brushRef="#br0" timeOffset="193500.6853">23690 10512 1157 0,'0'0'33'15,"0"0"-15"-15,-79-73 41 0,48 62 33 16,-2 8-30-16,-1 3-27 16,2 14-24-1,4 16-5-15,1 9-5 16,8 4 2-16,8 3-2 0,11-5 1 15,0-3-3-15,8-8 1 16,14-10-25-16,1-6 0 16,6-11-22-16,4-3-1 15,4-11-11-15,-2-14 1 16,-6-6 52-16,-6-4 5 16,-5-6 1-16,-9 0 22 15,-6 0 15-15,-3 7 4 0,0 9 36 16,0 9-16-1,0 10-15-15,0 6-31 0,-3 0-15 16,1 23-9-16,2 10 8 16,0 9 1-16,11 1 1 15,10-3-1-15,9-5 0 16,1-7-1-16,3-12-1 16,3-6 0-1,2-10-4-15,2-1 2 0,-4-21 1 16,-4-9 6-16,-5-4 1 15,-4-9 2-15,-6-9-2 16,-6-9 5-16,-8-6-7 16,-4-1 1-16,0 9-1 15,-1 13 2-15,-10 14-2 16,-1 16 8-16,5 9-5 0,1 8 9 16,-2 0-14-16,-2 21-10 15,1 14 2-15,6 14 3 16,3 11 5-16,0 2-1 15,12 1 3-15,3-7-2 16,-3-10 1-16,1-9-2 16,-1-9-17-16,0-8-55 15,0-10-15-15,0-5-49 16,1-5-65-16,-5-8-287 16</inkml:trace>
  <inkml:trace contextRef="#ctx0" brushRef="#br0" timeOffset="193683.194">23850 10439 1079 0,'0'0'157'0,"0"0"-139"16,85 0 63-16,-36 0 34 16,2 0-49-16,4 0-37 15,2 0-27-15,1-10-4 16,-2-6-43-16,6-1-132 15,2-5-175-15</inkml:trace>
  <inkml:trace contextRef="#ctx0" brushRef="#br0" timeOffset="193961.4591">24503 10068 1200 0,'0'0'113'0,"0"0"-105"16,88 17 1-16,-40 13 62 15,1 8-6-15,-2 5-16 16,-9 11-24-16,-1 7-11 16,-11 6-13-16,-8 5 3 15,-12-1-7-15,-6-2 3 16,-14-4 0-16,-23-2 6 15,-12-5-4-15,-11-10-4 0,-9-10-10 16,-12-11-87-16,-7-17-124 16,-3-10-375-16</inkml:trace>
  <inkml:trace contextRef="#ctx0" brushRef="#br0" timeOffset="231300.5474">19393 12812 1148 0,'0'0'137'0,"0"0"-117"16,0 0-9-16,0 0 57 0,0 0 26 16,0 0-61-16,94-3-31 15,-31 3 24-15,-2 0-20 16,-1-1-2-16,-6 1-4 16,-1-2 4-16,-7 2-8 15,-10 0-58-15,-14 0-65 16,-17 0-61-16,-5 0-122 15,-27 2-260-15</inkml:trace>
  <inkml:trace contextRef="#ctx0" brushRef="#br0" timeOffset="231478.3939">19496 13010 771 0,'0'0'91'16,"0"0"-12"-1,0 0 19-15,32 73 17 0,5-63-6 16,11-3-32-16,7-2-34 15,6-4-13-15,1-1-27 16,-2 0-4-16,-6-1 1 16,-3-11-130-16,-9-4-98 15,-11-6-355-15</inkml:trace>
  <inkml:trace contextRef="#ctx0" brushRef="#br0" timeOffset="233728.3831">21216 12580 1143 0,'0'0'35'16,"0"0"-4"-16,0 0-16 0,0 0 6 16,0 0 27-16,0 0-13 15,-61-43-31-15,42 46 3 16,1 13-4-16,-3 5 2 16,0 8 11-16,3 2-12 15,2 4 9-15,5 4-6 16,7-1-5-16,4 2 12 15,0-4-13-15,14-3 2 16,11-8-3-16,8-4 4 16,6-9-10-16,4-10-6 0,-2-2 10 15,-2-4-5 1,-7-16 13-16,-10-3-6 16,-7-7 7-16,-9-2-5 15,-6-2 4-15,0-5-4 0,-6 3 3 16,-12 2 14-16,-3 7-19 15,3 7 5-15,5 9-5 16,4 6-2-16,7 5-51 16,2 0-90-16,0 12-149 15,23 2-67-15</inkml:trace>
  <inkml:trace contextRef="#ctx0" brushRef="#br0" timeOffset="234016.3809">21765 12664 1056 0,'0'0'55'0,"0"0"-41"15,0 0-14-15,105 22 73 16,-39-19-7-16,5-3-44 16,-5 0-12-16,-8 0 9 15,-12-3-11-15,-8-7-2 16,-8 0-6-16,-10-2-65 0,-5-2-67 16,-9-4-146-16,-6-3-576 15</inkml:trace>
  <inkml:trace contextRef="#ctx0" brushRef="#br0" timeOffset="234214.3523">22064 12502 866 0,'0'0'289'16,"0"0"-286"-16,0 0 10 15,0 0 19-15,0 92 55 16,12-53-26-16,-3 5-42 0,1-3-18 15,-1-1-1 1,-3-1 0-16,-1-2-41 0,1-6-144 16,-2-7-221-16</inkml:trace>
  <inkml:trace contextRef="#ctx0" brushRef="#br0" timeOffset="235253.2385">23102 12452 1013 0,'0'0'46'16,"0"0"-30"-16,0 0 12 15,-86-55 47-15,52 53-31 16,-5 2-13-16,-3 0-20 0,-3 6-8 16,3 11 30-16,5 5-6 15,5 6-6-15,7 6 3 16,8 5-20-16,6 4 12 16,11-4-2-16,0-2-14 15,18-7 12-15,13-9-8 16,11-9 8-16,3-6-12 15,4-6-9-15,-3 0 3 16,-3-14-6-16,-7-11-1 16,-7-7 12-16,-10-5-8 15,-4-6 9-15,-7 1 1 0,-7 3 1 16,-1 4-2 0,0 10 6-16,0 10 22 15,0 11 2-15,0 4-13 16,0 0-4-16,0 0-13 0,0 18-20 15,5 8 19-15,9 9-3 16,0 1 4-16,2 2 3 16,-1 0-1-16,1-1-2 15,0-6 0-15,1-5-96 16,-2-4-69-16,0-8-139 16</inkml:trace>
  <inkml:trace contextRef="#ctx0" brushRef="#br0" timeOffset="236770.2923">24470 12425 1035 0,'0'0'59'16,"0"0"-46"-16,-28-98-3 15,0 71 30-15,-8 5 25 16,-4 6-21-16,-4 11-31 0,-2 5-12 16,0 0-1-16,1 20 2 15,9 5-2-15,10 6 0 16,9 1 1-16,12-2 2 16,5-3-2-16,14-6-1 15,19-6 8-15,11-9-5 16,6-5-3-16,2-1-4 15,-1-5 0-15,-8-16 4 16,-7-7 0-16,-8-10 1 16,-6-7 0-16,-9-6 1 15,-9-10-2-15,-4 0 0 16,0-1 2-16,-4 6 0 16,-9 5 23-16,3 11-2 15,1 13 25-15,2 11-17 0,4 9 4 16,1 7-14-1,2 0-21-15,0 11-4 0,0 19-13 16,5 15 17-16,10 8 2 16,6 3-1-16,1 0-1 15,2-3 0-15,-3-2-4 16,-4-5 1-16,-1-3-83 16,-2-8-46-16,-3-11-69 15,4-12-343-15</inkml:trace>
  <inkml:trace contextRef="#ctx0" brushRef="#br0" timeOffset="237047.4132">24827 12000 990 0,'0'0'83'0,"0"0"-9"16,0 0-72-16,0 0-4 15,0 0 4-15,0 0 23 16,28 108-11-16,-23-61-11 16,-2 1-3-16,1-1 0 15,1-4 0-15,-1-3-1 0,2-7 2 16,2-8-1 0,3-5 0-16,3-10-1 0,5-6-18 15,2-4-64-15,2-4-99 16,-4-20-262-16</inkml:trace>
  <inkml:trace contextRef="#ctx0" brushRef="#br0" timeOffset="237235.0427">24770 12181 645 0,'0'0'387'15,"0"0"-354"-15,0 0-28 16,0 0 71-16,100 18 15 0,-47-8-44 15,3-3-30-15,-1-1-16 16,-4-1-1-16,-6-2 0 16,-8 0-81-16,-8-2-111 15,-20-1-272 1</inkml:trace>
  <inkml:trace contextRef="#ctx0" brushRef="#br0" timeOffset="237514.6846">24299 12761 1192 0,'0'0'72'15,"80"-6"-72"-15,-16-4 6 0,11 0 64 16,6-2-6-16,1 3-51 16,0 1 8-16,-9-1-19 15,-13 2 0-15,-14 1-2 16,-18 6-53-16,-17 0-91 16,-11 0-182-16</inkml:trace>
  <inkml:trace contextRef="#ctx0" brushRef="#br0" timeOffset="238119.9187">24697 13322 838 0,'0'0'283'0,"0"0"-265"15,-100-58-10-15,48 44 53 16,-8 5 14-1,-2 8-16-15,1 1-42 0,10 0-8 16,15 13 13-16,12 6-17 16,11 4 7-16,7 1-10 15,6 0 0-15,0-1-4 16,18-2 5-16,12-5-3 16,11-4 0-16,7-6-2 15,6-6-10-15,1 0 4 16,-7-16-18-16,-8-9 21 15,-12-6 1-15,-11-6 4 0,-10-7 1 16,-5-2 0-16,-2-4 7 16,0 4-1-16,0 3 15 15,-2 10 5-15,-4 10 3 16,3 10-4-16,0 8 14 16,3 4-14-16,0 1-20 15,0 4-6-15,0 18-23 16,0 10 20-16,0 11 3 15,2 1 0-15,7 4-3 16,2-3 4-16,0-1-2 16,-2-5-43-16,3-4-48 0,1-10-54 15,2-12-128 1,-1-8-346-16</inkml:trace>
  <inkml:trace contextRef="#ctx0" brushRef="#br0" timeOffset="238386.7732">24934 13020 1096 0,'0'0'116'0,"0"0"-82"16,0 0 16-16,0 0-15 16,0 0-18-16,0 0-16 15,33 65 3-15,-27-25 3 16,-1 1-7-16,-4 2 0 0,-1-4-2 15,2-3 6-15,2-8-4 16,2-6 0 0,7-4 0-16,7-8 0 15,2-6 0-15,8-4-32 16,2 0-17-16,-1-4-38 0,-4-17-64 16,-8-1-171-1</inkml:trace>
  <inkml:trace contextRef="#ctx0" brushRef="#br0" timeOffset="238583.3537">24794 13209 850 0,'0'0'226'0,"0"0"-214"16,0 0 21-16,90 24 85 15,-40-23-39-15,4-1-46 16,1 0-24-1,2-6-8-15,-5-6-2 0,-8-3-65 16,-9-3-126-16,-12-3-282 16</inkml:trace>
  <inkml:trace contextRef="#ctx0" brushRef="#br0" timeOffset="239336.5026">19730 14453 1200 0,'0'0'159'16,"0"0"-139"-16,0 0-18 16,106-12 49-16,-57 8 15 15,0 1-28-15,3 3-33 16,-3 0 5-16,0 0-20 15,-4 0-23-15,-8 6-89 16,-12 0-113-16,-14-1-301 16</inkml:trace>
  <inkml:trace contextRef="#ctx0" brushRef="#br0" timeOffset="239567.6742">19898 14632 1040 0,'0'0'154'0,"0"0"-148"16,0 0-3-16,110 14 86 16,-58-13-61-16,7-1-28 15,5 0-20-15,0 0-186 16,-1-3-360-16</inkml:trace>
  <inkml:trace contextRef="#ctx0" brushRef="#br0" timeOffset="240003.1995">21254 14345 961 0,'0'0'63'15,"0"0"-43"-15,0 0 40 16,0 0 27-16,-90-65-26 15,71 65-33-15,-4 0-21 16,-3 0-7-16,-6 14 0 16,2 6 2-16,1 5 22 15,2 2-7-15,5 3 17 16,8 1-3-16,5-1-28 16,6-4 12-16,3 0-12 0,0-5-1 15,10-4 10 1,11-5-8-1,3-5 9-15,8-7-13 0,2 0 0 0,-3-5-5 16,-2-15 3 0,-2-6 2-16,-4-3-2 15,-3 0 2-15,-8-1 0 0,-3 3 0 16,-4 4 4 0,-5 8-4-16,0 5 0 15,0 7 4-15,0 3 12 0,0 0-16 16,0 0-5-16,2 9-6 15,4 10 0-15,1 8 5 16,4-1 6-16,2-3 0 16,-1-1 0-16,2-6 3 15,-1-1-3-15,3-5 0 0,1-2-64 16,4-5-104-16,-1-3-152 16</inkml:trace>
  <inkml:trace contextRef="#ctx0" brushRef="#br0" timeOffset="241769.525">18249 14466 1130 0,'0'0'35'16,"0"0"-26"-16,-82-94-7 15,49 69 20-15,-1 6 30 16,-5 6-3-16,0 6-37 15,3 7-9-15,2 0 2 16,6 0-4-16,6 17 1 16,8 5-2-16,8 4 3 15,6 3-3-15,1-3 0 0,22-1 3 16,5-3 4-16,7-7-6 16,3-3-1-16,1-6-6 15,2-6-20-15,-6 0 13 16,2-5-7-1,-5-15-8-15,-7-5 27 0,-2-6-5 16,-9-6 6-16,-5-6 3 16,-6-2 3-16,-3-6-3 15,0-2 18-15,0 2-1 16,-12 3 11-16,-2 5-7 16,0 3-1-16,-1 9 27 15,2 7-19-15,5 7 11 16,1 10 4-16,6 4-36 15,1 3 4-15,0 0-14 16,0 7-15-16,3 17 10 16,11 12-1-16,1 7 6 0,5 9 0 15,0 2-5-15,0 1-3 16,2-1-46-16,2-5-11 16,-2-4-57-16,1-9-85 15,-1-14-209-15</inkml:trace>
  <inkml:trace contextRef="#ctx0" brushRef="#br0" timeOffset="242169.4824">18512 13987 974 0,'0'0'186'0,"0"0"-148"0,0 0-38 16,0 0-11-16,0 0 11 16,0 0 7-16,88 115-6 15,-62-64 4-15,0 0 0 16,-4-3-5-16,2-7 0 16,-2-6 0-16,-1-11-6 15,-6-8-17-15,-7-12 5 16,-2-4 18-16,-1-4 11 0,2-17 6 15,0-8 2-15,1-7 18 16,0-7 10-16,1-5-4 16,-1 2-12-16,1 0 15 15,0 8-29 1,-5 11 11-16,1 11-20 0,-4 9-6 16,1 7-4-16,-2 0-81 15,0 19-151-15,0 10 15 16,0 5-337-16</inkml:trace>
  <inkml:trace contextRef="#ctx0" brushRef="#br0" timeOffset="242486.5049">18006 14707 1199 0,'0'0'59'0,"0"0"-45"15,0 0-14-15,94 7 88 16,-15-7-16-16,15 0-33 15,10 0-30-15,-5-2 2 0,-4-9-11 16,-5-1 1-16,-5-2-1 16,-11 3-3-16,-9 2-87 15,-16 4-110-15,-18 2-278 16</inkml:trace>
  <inkml:trace contextRef="#ctx0" brushRef="#br0" timeOffset="243125.7212">18443 15220 961 0,'0'0'40'0,"-90"-37"-20"0,41 26 60 15,0 10 21-15,1 1-21 16,6 3-42-16,9 16-17 16,13 4-12-16,11 4-7 15,9 3 6-15,0-1-8 16,10-1 4-16,20-3 3 16,11-5-6-16,6-8-2 15,2-8-26-15,-5-4-1 16,-7-6 3-16,-4-18 0 15,-6-8-1-15,-7-11 18 16,-9-5 0-16,-6-6 8 16,-5-1 6-16,0 0 18 15,-7 5 23-15,-5 9 5 0,2 9 13 16,3 12-1 0,2 11-20-16,4 6-1 0,1 3-28 15,0 0-15 1,0 18-7-16,0 13 0 0,7 10 7 15,5 7 0-15,0 1 0 16,2 0 0-16,2 0-1 16,0-5-7-16,5-6-35 15,3-6-60-15,1-12-60 16,3-12-88-16,-3-8-443 16</inkml:trace>
  <inkml:trace contextRef="#ctx0" brushRef="#br0" timeOffset="243377.3521">18820 14962 1143 0,'0'0'89'0,"0"0"-60"16,0 0-28-16,0 0 21 16,0 0-14-16,0 0 5 15,26 77 11-15,-16-37-23 16,2 2-1-16,-4 2 2 15,-2-5-1-15,-2-3-1 16,1-7 0-16,0-8 0 16,3-7 0-16,-1-8 0 0,8-4-15 15,5-2-28 1,5 0-57-16,3-10-105 16,-2-9-79-16</inkml:trace>
  <inkml:trace contextRef="#ctx0" brushRef="#br0" timeOffset="243577.0827">18736 15145 1051 0,'0'0'114'0,"0"0"-99"16,0 0 63-16,0 0 26 15,98 4-49-15,-36-4-46 0,4 0-9 16,-3 0-18-16,-8-4-104 15,-12-8-163-15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06:27.44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2891 3321 1326 0,'0'0'69'16,"0"0"-61"-16,0 0-8 16,0 0-7-16,0 0 3 15,9 86-4-15,0-16 8 16,3 13 0-16,-2 8 5 16,2 0-4-16,-6-4-1 15,-1-6-35-15,-5-12-30 16,0-13-56-16,-5-18-24 15,-8-18-1-15,-4-15 125 16,-2-5 21-16,-2-9 7 16,0-16 22-16,-3-7 39 0,-1 1-17 15,8-3 31-15,4 10 10 16,6 8-17 0,5 9-21-16,2 7-21 15,0 0-33-15,11 21-9 16,14 11 3-16,11 8 6 15,10-2 0-15,9-2 0 0,9-10-32 16,8-5-8-16,8-15-23 16,0-6-4-16,-6-4-30 15,-11-23-56-15,-14-15 37 16,-10-15 20-16,-15-11 89 16,-18-11 7-16,-6-13 92 15,-36-3 14-15,-22-2 16 0,-20 9-8 16,-19 13-19-1,-7 16-18-15,2 14-7 0,11 15-10 16,21 14-40-16,18 16 14 16,18 3-33-16,13 31-1 15,16 17 0-15,5 16 0 16,21 14-1-16,24 4 2 16,15-2-1-16,11-5 0 15,7-13-31-15,5-9-39 16,-2-13-80-16,-8-16-173 15</inkml:trace>
  <inkml:trace contextRef="#ctx0" brushRef="#br0" timeOffset="230.999">3552 3739 1167 0,'0'0'55'16,"0"0"-55"-16,0 0-7 15,0 0 7-15,0 0 26 16,0 0-9-16,51 89-14 16,-44-60-3-16,-4-2-58 15,-3-5-106-15,0-7-187 0</inkml:trace>
  <inkml:trace contextRef="#ctx0" brushRef="#br0" timeOffset="414.4656">3413 3540 1241 0,'0'0'11'0,"0"0"-11"15,0 0-207-15,81-10 93 16,-38 30 18-16,2 3-230 16</inkml:trace>
  <inkml:trace contextRef="#ctx0" brushRef="#br0" timeOffset="700.1269">3861 3684 844 0,'0'0'189'16,"0"0"-180"-16,-94-7-9 16,70 7 0-16,6 8 33 15,15 7-29-15,3 2 0 16,18 5 1-16,19 2-4 16,5 1 0-16,7-2-1 15,-7 0-1-15,-9-2-1 16,-14 0 2-16,-16-2-2 0,-3-2 2 15,-24-2 2 1,-16-1 49-16,-14-4-25 0,-1-2-14 16,6-4 5-16,13-2-17 15,15-2-1-15,21 0-170 16,6-6-476-16</inkml:trace>
  <inkml:trace contextRef="#ctx0" brushRef="#br0" timeOffset="950.4388">4228 3704 1330 0,'0'0'70'0,"0"0"-60"0,0 0 17 16,0 0 35 0,0 0-60-16,0 0 7 0,10 92-3 15,5-35 2-15,1 3-5 16,-2 3-3-16,-2 3 3 15,-2-1-6-15,-2-5 1 16,-2-4-35-16,0-6-14 16,-2-7-15-16,-1-7-18 15,-3-9-28-15,0-7-95 16,0-8-79-16</inkml:trace>
  <inkml:trace contextRef="#ctx0" brushRef="#br0" timeOffset="1256.9958">4271 3910 400 0,'0'0'742'0,"-2"-94"-712"15,7 57-25-15,22 6 15 16,4 8 50-16,11 11-22 15,4 9-45-15,2 3-2 16,-6 7-2-16,-12 15-3 16,-14 5-1-16,-16 1 2 15,0 1-2-15,-31-3 5 16,-14-5 2-16,-6-6 1 16,-1-8 10-16,7-7-12 15,14 0 1-15,10 0-2 16,15-13-55-16,6-11-111 15,24-5-318-15</inkml:trace>
  <inkml:trace contextRef="#ctx0" brushRef="#br0" timeOffset="1461.9406">4611 3371 874 0,'0'0'439'0,"0"0"-354"15,0 0-70-15,0 0 39 16,0 0 5-16,0 0-53 0,6 38-1 15,18 17-1-15,4 10-4 16,2 4 0-16,0 1-1 16,-9-4-31-16,-6-9-12 15,-6-5-45-15,-6-5-73 16,-2-10-13-16,-1-11-77 16,2-12-184-16</inkml:trace>
  <inkml:trace contextRef="#ctx0" brushRef="#br0" timeOffset="1874.3976">5059 3667 618 0,'0'0'432'16,"0"0"-336"-16,-9-88-71 16,-10 72 47-16,-1 5-9 15,-2 11-15-15,-2 0-36 16,-1 21-9-16,3 15-3 15,3 6-1-15,7 2 1 16,9 0 0-16,3-6 1 16,0-4-2-16,14-8 1 15,5-10-39-15,1-10 16 16,3-6-18-16,4 0-18 16,3-18-15-16,-2-7-5 15,-4-7 60-15,-7-7 19 0,-8 1 11 16,-8-1 49-16,-1 7 7 15,0 12 35 1,0 8-4-16,-3 12-53 16,-1 0-45-16,-1 17 0 0,2 14-6 15,2 7 1-15,1 1 6 16,0-1-3-16,9-5-8 16,7-10-82-16,5-5-17 15,4-11-55-15,5-7-99 16,6 0-443-16</inkml:trace>
  <inkml:trace contextRef="#ctx0" brushRef="#br0" timeOffset="2088.9306">5481 3539 821 0,'0'0'203'0,"0"0"-153"16,0 0-17-1,0 0 21-15,0 0-11 16,-85 34-6-16,79 8-20 0,6 2 6 15,0 1 3-15,9-4 2 16,9-9-13-16,4-5-15 16,1-10-25-16,2-9-30 15,2-6-89-15,0-2-116 16,-2-8-280-16</inkml:trace>
  <inkml:trace contextRef="#ctx0" brushRef="#br0" timeOffset="2958.7479">5658 3674 948 0,'0'0'92'16,"0"0"-87"-16,0 0 24 15,0 0 57-15,94 36-62 16,-64-33-22 0,0-3 3-16,-2 0-5 0,-2-12-5 15,-4-7 1-15,-10-6 0 16,-9-3 4-16,-3-2 13 15,-13 4 48-15,-11-1-25 16,-5 11-7-16,-2 7-2 16,1 9-4-16,3 4-17 15,4 23 1-15,5 10-6 0,7 9-1 16,11 4 8-16,0-1-6 16,21-6 0-16,10-7-2 15,5-12-18-15,0-10-22 16,0-10-5-16,3-4 11 15,-1-2 17-15,-3-17-8 16,-10-8 25-16,-4-7 5 16,-6-1-4-16,-9-5 31 15,0 1-2-15,-6 1-5 16,0 8 17-16,0 10-16 16,0 11 0-16,0 6 15 15,3 3-27-15,3 1-14 16,6 18-17-16,0 9 15 15,1 6 0-15,-1 1 1 16,-4-1 1-16,0-3 0 16,0-3-9-16,-2-7-30 0,0-4 3 15,-1-7-3-15,0-4 6 16,-2-3-15-16,0-3 28 16,2-3 17-16,-1-11 6 15,-1-7-2-15,2-5-1 16,-2 1 1-16,1-2 6 15,-1-1 4-15,3 6 15 16,2 3 13-16,-1 3-18 16,6 7 6-16,-2 7-9 0,8 2-13 15,-2 0-1-15,2 17-4 16,-2 4 0 0,-4 1 0-16,-1 2-2 0,-6-1 1 15,0-3 1 1,-5-2-4-16,-1-4-2 15,0-5-16-15,0-3-25 0,0-6-2 16,2 0 19-16,-1 0 28 16,1-14 2-16,1-6-9 15,0-2 8-15,1-3 2 16,1 0 4-16,-2-1 20 16,7 5 12-16,-4 5 31 15,2 8-20-15,2 6-21 0,2 2 5 16,5 4-25-1,3 15-4-15,0 3 12 0,-2 4-13 16,-2 1-1-16,-2 0-1 16,-1-1 0-16,-4-2-3 15,-3-2-11-15,-5-5-101 16,-1-5-84-16,0-8-263 16</inkml:trace>
  <inkml:trace contextRef="#ctx0" brushRef="#br0" timeOffset="3797.3175">6636 3790 854 0,'0'0'248'16,"0"0"-247"-16,0 0 7 16,0 0-6-16,103-19 23 0,-78 11-24 15,-5-4 6-15,-3-4-3 16,-5-4 7-16,-7-1 19 15,-5-3 17-15,0-4 14 16,-3 3-8-16,-17 3-28 16,-5 4 21-16,3 7-43 15,-2 9 19-15,9 2-18 16,-1 13-4-16,2 14-4 16,6 10 4-16,4 4 0 15,4 2-3 1,0-4 4-16,9-3-2 0,8-9-5 15,2-9-22-15,-4-8-1 16,6-8 6-16,1-2 12 16,-2-4 11-16,0-15 1 0,1-5 1 15,-1-4-2-15,-4-1 2 16,2-1-2-16,-5 3 2 16,-5 7 10-16,-5 7 14 15,0 10-3-15,1 3-2 16,-1 4-21-16,5 16-14 15,-2 7 14-15,1-1 0 16,0-3-5-16,-1-6 0 16,-1-6-56-16,6-5 14 0,2-6 12 15,0 0 26 1,2-14 9-16,-3-12 2 16,-1-1 6-16,-4-6 40 0,-6 1-4 15,1 4 0 1,-2 7-1-16,0 7-13 15,0 10 6-15,0 4-18 0,9 6-18 16,5 16-10-16,6 7 10 16,1 1 2-16,0-3-2 15,5-5-5-15,5-5 3 16,12-5 1-16,3-5-7 16,8-7 0-16,1 0-6 15,-5-15 2-15,-6-16 7 0,-11-8 0 16,-8-11 5-16,-13-8 2 15,-9-3 0-15,-3-2 18 16,-6 8-17-16,-16 10 15 16,1 15 6-16,3 14-10 15,2 16 7-15,7 5-21 16,1 26-6-16,4 14 4 16,4 11 2-16,0 5 0 15,1 1-1-15,10-5 5 16,-2-10-9-16,1-10-4 15,-4-11-28-15,-1-11-29 16,-2-8-59-16,-2-7-83 16,-1-5-276-16</inkml:trace>
  <inkml:trace contextRef="#ctx0" brushRef="#br0" timeOffset="3956.5051">7461 3484 1369 0,'0'0'97'0,"0"0"-96"16,116-3 80-16,-61 3-29 16,5 0-47-16,6 0 1 15,2 0-6-15,-5 0-47 16,-15 0-135-16,-30-2-237 16</inkml:trace>
  <inkml:trace contextRef="#ctx0" brushRef="#br0" timeOffset="5880.0875">8438 3794 1154 0,'0'0'118'15,"0"0"-118"-15,0 0 0 16,0 0 26-16,91-2-7 16,-60-8-14-16,-4-3-4 15,-2-7 1-15,-3-2 1 16,-5-9 0-16,-6-3-1 0,-5-5 0 16,-6 0 1-1,0 3 2-15,-15 5-2 16,-9 6 16-16,-1 6 7 0,2 7 28 15,4 7-22-15,8 3-8 16,4 2-12-16,4 3-4 16,3 17-6-16,0 10-2 15,0 5 14-15,15 5 5 16,0-1-5-16,6 0-12 16,-2-7-1-16,-4-7-1 15,3-3 0-15,-5-7-42 16,2-5-54-16,-3-10-127 0,-3-1-267 15</inkml:trace>
  <inkml:trace contextRef="#ctx0" brushRef="#br0" timeOffset="6025.2066">8629 3341 1203 0,'0'0'0'0,"0"0"-26"15,0 0-178-15,0 0 129 16,0 0-152-16</inkml:trace>
  <inkml:trace contextRef="#ctx0" brushRef="#br0" timeOffset="6414.0589">8923 3534 1134 0,'0'0'46'0,"0"0"-45"15,0 0-1-15,0 0 72 16,18 92-47-16,-11-66-15 16,-4-1-10-16,-1-8 1 15,-1-4-1-15,-1-6 0 16,0-4 1-16,0-3 2 16,0 0-3-16,3-2 19 15,3-15-15-15,3-5-1 0,4-6 0 16,1 1-3-16,4-3 0 15,-3 5 4 1,7 4-1-16,-3 5 47 16,4 7-12-16,1 5-18 0,1 4-2 15,0 0-1-15,1 4-5 16,-7 12-4-16,1 5-7 16,-7 1-1-16,-1 6 0 15,-6-1 1-15,0-2 2 16,-1 0-3-16,1-2-3 15,4-3-6-15,3-1-80 16,8-8-82-16,3-6-130 16,6-5-559-16</inkml:trace>
  <inkml:trace contextRef="#ctx0" brushRef="#br0" timeOffset="6863.2357">9973 3478 1280 0,'0'0'52'0,"0"0"-52"16,0 0-14-16,0 0 14 16,0 0 22-16,39 95-19 15,-33-59 4-15,-1-4-7 0,-1-6 0 16,-1-9 0-16,-2-5-3 15,1-7-15-15,-1-5-9 16,2 0 18-16,2-7 8 16,4-13 1-16,6-3 0 15,-2-7 0-15,3 0-1 16,0 1 1-16,0 2 2 16,-3 5 14-16,1 7 27 15,-5 8-2-15,0 5-4 16,-1 2-11-16,0 3-24 15,-2 15-2-15,2 6 0 16,-4 4 0-16,0 2 0 16,1 1 1-16,1-2 0 15,4-5-1-15,7-5 0 0,1-5 0 16,4-8-62 0,5-4-48-16,0-2-27 0,1-6-81 15,-1-15-149-15</inkml:trace>
  <inkml:trace contextRef="#ctx0" brushRef="#br0" timeOffset="7057.4386">10539 3259 998 0,'0'0'72'15,"0"0"-62"-15,0 0 33 16,0 0 24-16,6 86-5 15,7-54-36-15,-2-2-22 16,-2-3 4-16,1-5-8 16,-6-5 0-16,-1-6-106 0,-3-8-173 15</inkml:trace>
  <inkml:trace contextRef="#ctx0" brushRef="#br0" timeOffset="7497.6215">10373 3379 975 0,'0'0'120'15,"0"0"-120"-15,94 12-25 0,-49-11 21 16,1-1-65-16,-1 0-81 0,-1-17-146 16,-9-6-99-16,-10-5 395 15,-7-2 12-15,-6 0 338 16,-8 4-137-1,-2 7-92-15,-2 4 44 16,0 7-28-16,0 4-30 0,0 4-14 16,0 0-73-16,0 12-20 15,0 12-5-15,3 7 5 16,5 2 1-16,1 1 2 16,4-6-2-16,-3-5-1 15,4-9-5-15,-4-6-27 16,1-6 22-16,0-2 2 0,0-3 7 15,-2-10 2-15,0-1 20 16,-2 4 35-16,-2 3-13 16,1 4 6-16,0 3-9 15,4 0-19-15,1 0-11 16,5 4-8-16,-1 5-2 16,4 0 0-16,1 0-21 15,7-3-98 1,3-3-104-16,4-3-215 0</inkml:trace>
  <inkml:trace contextRef="#ctx0" brushRef="#br0" timeOffset="9580.6359">12053 3399 1100 0,'0'0'84'15,"0"0"-63"-15,0 0 20 16,-37-76 18-16,8 66 0 16,-5 7-22-16,-6 3-31 15,-3 0-3-15,7 14-3 16,9 3-3-16,13 3 1 15,14 4 0-15,0 1 2 16,26 4 0-16,16-1 0 16,14-2 5-16,2 1-3 15,-3-1-1-15,-10 2-2 0,-12-1-7 16,-12-3 2 0,-12-4 5-16,-9-3-7 0,-1-3 8 15,-28-5 5 1,-11-2 0-16,-15-5 11 0,-8-2-11 15,3 0-3-15,8-9 2 16,15 0-2-16,17-1-4 16,13 0-10-16,7-4-71 15,24 3-94-15,28-4-125 16,15 3-68-16</inkml:trace>
  <inkml:trace contextRef="#ctx0" brushRef="#br0" timeOffset="9857.4635">12289 3557 374 0,'0'0'607'15,"0"0"-518"1,0 0-66-16,85-17 53 0,-62 15-6 16,3-2-50-16,-1-3-11 15,-2 1-9-15,-3-2 0 16,-6-2 7-16,-6 2-5 16,-8 0 11-16,0 2 45 15,0 1-17-15,-14 2-28 16,-8 3-13-16,-7 0-4 15,0 12 0-15,3 10 7 16,8 6-3-16,5 4 0 16,13 5 4-16,0-2-5 15,21-3 1-15,18-7-1 16,11-6-9-16,8-5-65 16,5-9-63-16,-2-5-173 0,-6-2-548 15</inkml:trace>
  <inkml:trace contextRef="#ctx0" brushRef="#br0" timeOffset="10295.4584">12886 3463 996 0,'0'0'50'15,"0"0"-44"-15,0 0 43 16,0 0-22-16,0 0-8 0,0 0 2 16,-77 83-17-1,77-44 2-15,3-3-6 16,20-5-6-16,3-7-6 15,6-9-72-15,4-8-49 0,1-7-22 16,-1 0-51 0,-3-13 40-16,-5-10 166 0,-6-7 124 15,-8-3 67-15,-5 2-62 16,-9 3 25-16,0 5-18 16,0 9-44-16,-9 6-21 15,-2 5-56-15,-1 3-12 16,-1 10-3-16,2 18-4 15,5 8 4-15,6 3 0 16,2-2 2-16,19-3 2 16,9-9-4-16,11-9 2 0,0-12 2 15,-2-4-3-15,-5 0 8 16,-9-19 28-16,-10-5 28 16,-9-6 4-1,-6-5-15-15,-4-2-32 16,-19 3-3-16,-5 7-19 0,3 10 0 15,1 11-9 1,7 6-39-16,8 9-115 0,9 13-129 16,0 3-149-16</inkml:trace>
  <inkml:trace contextRef="#ctx0" brushRef="#br0" timeOffset="11045.6293">13491 3515 1210 0,'0'0'57'0,"0"0"-56"16,0 0 5-16,0 0 10 15,0 0-8-15,0 0-8 16,41 106 2-16,-24-76-6 16,-3-7 4-16,-4-6-17 15,-5-7-2-15,-1-6-10 16,-1-4 27-16,2 0 2 15,-1-11 7-15,3-10 31 16,-4 0 5-16,0 0-3 16,-1 4 17-16,-2 5-15 15,3 6-24-15,-1 6-18 0,5 0-8 16,6 8-5 0,4 11-2-16,7 4 0 0,1-1-32 15,6 1-29-15,2-3 14 16,9-4 0-16,9-1-1 15,7-6 31-15,1-6 32 16,-6-3 1-16,-5-1 14 16,-10-17 23-16,-8-10 16 15,-6-8-10-15,-8-6 8 16,-11-3 2-16,-5 1-13 16,-3 6 5-16,-21 7 7 15,-10 10-24-15,-12 9-16 16,-8 12-13-16,1 0-4 15,4 22 2-15,14 14-1 16,12 8-4-16,16 4 6 16,7 0 0-16,12-8-1 0,23-11 2 15,4-13-14-15,3-14-15 16,0-2-5-16,-5-18 26 16,-4-17 6-16,-6-14 4 15,-8-6 17-15,-7-10 16 16,-9-4-6-16,-3-3 10 15,0-4-30-15,-9 1 14 16,-9 5 5-16,-1 10-13 16,1 13 12-16,2 13-10 15,5 14 7-15,5 13 1 0,3 6-20 16,3 1 3-16,0 21-8 16,0 19-12-16,3 19 12 15,17 11 0 1,5 7 1-16,2-2 1 15,-2-3-2-15,-5-8-7 16,-4-5-14-16,-4-4-52 16,-2-12-101-16,-4-12-154 0,-6-19-491 15</inkml:trace>
  <inkml:trace contextRef="#ctx0" brushRef="#br0" timeOffset="13413.303">4907 4547 1076 0,'0'0'81'0,"0"0"-77"16,101-90-4-16,-86 61 55 15,-9-1 16-15,-6 3-11 16,-3 4-11-16,-12 6-16 16,-4 7-18-16,2 10-13 0,2 0 0 15,0 13-2-15,-1 17-10 16,1 15 1-16,3 14 2 15,9 18 7 1,3 14 0-16,0 12 0 0,5 11 0 16,-1 3-3-1,-4-1 8-15,0 1-5 0,0-10 0 16,0-14-10-16,0-14 1 16,0-14-42-16,0-17 35 15,9-14 15-15,6-13 0 0,6-7 1 16,4-10 0-1,3-4 3-15,5 0-5 16,0-15 2-16,-3-8-5 16,-3-5-4-16,-8-7-27 0,-7-8 7 15,-12-6 14-15,-4-6-1 16,-29-6 11-16,-15-7 3 16,-13 2 2-16,-13 2 9 15,-4 9-4-15,6 12 8 16,15 14 7-16,23 11-6 15,21 8-2-15,13 5-2 16,22 2-10-16,26 3-7 16,22 0-15-16,9 0 18 15,6 0-25-15,-3 1-15 16,-10 3 24-16,-14 2 12 0,-13 0 8 16,-12 2 0-1,-17 4-1-15,-13 1 0 16,-3 6 1-16,0 6 0 15,-12 4 22-15,0 1-11 16,8-3-3-16,4-2-1 0,10-7-7 16,24-5 7-16,7-9 0 15,2-4-6-15,-3-6 9 16,-9-16-2-16,-11-4 66 16,-10-7-1-16,-10-3-23 15,-5-1-17-15,-24 4-8 16,-5 3-13-16,-5 7-12 0,2 9-15 15,2 9-48-15,10 5-84 16,14 11-76-16,11 10-149 16</inkml:trace>
  <inkml:trace contextRef="#ctx0" brushRef="#br0" timeOffset="13713.6054">5633 4989 1066 0,'0'0'0'0,"0"0"-15"15,0 0 14-15,82 68-1 16,-70-37 2-16,-7 0 0 16,-5-5-5-16,0-10-26 0,0-5 12 15,0-10 19-15,0-1 14 16,0-1 116-16,-2-17-57 15,2-1-41-15,0-5 27 16,0 1 0-16,12 1-45 16,6-2-13-16,4 2 0 15,-2 3-1-15,2-1-46 16,-1 2-53-16,-1 2-107 16,-7 1-251-16</inkml:trace>
  <inkml:trace contextRef="#ctx0" brushRef="#br0" timeOffset="14386.0848">6821 4948 1059 0,'0'0'115'0,"0"0"-90"16,0 0-18-16,0 0 37 15,0 0-22 1,0 0-19-16,-27 50 19 16,27-12-10-16,0 4-4 0,18-5-4 15,9-4 2-15,7-5-5 16,5-10-1-16,4-9-21 16,-1-8 11-16,-3-1-2 15,-5-12 9-15,-10-12 2 16,-8-5 2-16,-8-5 5 15,-8-3-6-15,0 3 13 16,-2 3 21-16,-10 9 2 16,0 9 15-16,6 8-9 15,3 3-16-15,0 2-26 16,2 10-4-16,1 14-8 16,0 10 12-16,0 3 1 0,15 2-1 15,7-1-15-15,2-3-37 16,3-4-55-16,1-9-73 15,2-10-152-15</inkml:trace>
  <inkml:trace contextRef="#ctx0" brushRef="#br0" timeOffset="14921.0964">7334 4968 1028 0,'0'0'118'15,"0"0"-96"-15,0 0-22 16,0 0 6-16,0 0-2 0,0 0 18 16,58 91-16-16,-34-56-6 15,-4-3 0-15,-3-5 0 16,1-7 0-16,-4-9-24 16,-1-7-2-16,-1-4 5 15,0 0 16-15,0-14 5 16,-3-6 2-16,-3-3 2 15,-2-2 0-15,-2 1 2 16,1 5 12-16,1 4 16 16,-4 7-3-16,3 7 0 0,8 1-31 15,4 3 0 1,7 14-1-16,3 5-2 16,5 0 3-16,0-2 0 0,-2-4-4 15,-2-7-19-15,-5-4-6 16,-2-5 20-16,-3 0 7 15,-2-11 2-15,-2-9 3 16,-2-4 29 0,-4-1 6-16,-1 4 21 0,-4 4 1 15,-1 7-6-15,0 5-8 16,0 4-19-16,2 1-12 16,2 0-15-16,6 16-16 15,1 8 15-15,1 2 1 16,1 3 0-16,-2-4-1 0,-2 0 1 15,1-4-55-15,-4-3-65 16,-1-10-96-16,-4-8-255 16</inkml:trace>
  <inkml:trace contextRef="#ctx0" brushRef="#br0" timeOffset="15696.4299">8074 4648 794 0,'0'0'158'0,"0"0"-109"16,0 0 31-16,0 0 31 15,2 94-20-15,4-45-14 16,4 10-22-16,2 5-28 16,4 7-15-16,-1 3-7 15,3-2-2-15,-4 1-3 16,0-4 0-16,0-3-2 16,-1-7 2-16,-1-4 1 15,-3-10 0-15,1-8-1 16,-2-7-17-16,4-9-10 15,1-7 1-15,-1-7 3 16,-1-5 16-16,5-2-11 16,2-5 6-16,5-13-17 0,2-4-43 15,3-4 6-15,2-3-28 16,-2-7 29-16,-8-2 38 16,-8-5 20-16,-12-2 7 15,-12-2 31-15,-22 1-1 16,-11 5 17-16,-6 2-18 15,3 6 9 1,4 7-14-16,14 9-4 0,15 7 20 16,10 7-17-16,5 2-19 0,17-1-4 15,16 1-17 1,11-2 3-16,3 1 11 0,-3-2-15 16,-5-4 1-16,-5 0 15 15,-4 0 2 1,-5-1 0-16,-6 4 2 15,-5 1 13-15,-6 4 15 0,-7 0-23 16,-1 2-7-16,0 18 0 16,0 6 3-16,0 1 15 15,8 3-17-15,8-5 0 16,6-4 6-16,4-8-6 16,1-9 5-16,1-4 2 15,-4-4 0-15,-6-17 76 16,-8-6-14-16,-8-8-15 0,-2-3 3 15,-14-1-39-15,-17 3-10 16,-6 6-3-16,3 10-6 16,2 14-6-16,4 6-35 15,8 8-94-15,7 21-91 16,12 5-72-16</inkml:trace>
  <inkml:trace contextRef="#ctx0" brushRef="#br0" timeOffset="16028.848">8822 4978 1180 0,'0'0'70'16,"0"0"-34"-16,0 0-7 0,0 0-6 15,0 0-23-15,0 0 0 16,99 86-7-16,-79-46 7 15,-2-6-12-15,-9-9-17 16,-3-10 2-16,-6-9 26 16,0-6 1-16,0 0 5 15,0-10 106-15,0-13-57 16,-2-9-6-16,1-1 3 16,1 0-44-16,0 2-2 15,1 1-5-15,11 6-5 16,2 4-48-16,3 8-121 15,3 10-53-15,-1 2-38 16,0 0-157-16</inkml:trace>
  <inkml:trace contextRef="#ctx0" brushRef="#br0" timeOffset="16562.9154">9136 4970 243 0,'0'0'596'16,"0"0"-401"-16,0 0-148 16,0 0 26-16,0 0-21 15,0 0-33-15,30 33 0 16,-24-10-19-16,3 4 12 15,-3 2-7-15,1-2-2 16,-1-2-6-16,-1-8 3 16,-2-7 0-16,0-4 0 0,-2-5 3 15,4-1 0-15,5-4 18 16,1-12-21 0,1-7 6-16,2-1-3 0,-1-3 0 15,1 3 41 1,0 2 1-16,-1 3-9 15,4 7-2-15,-1 4-20 16,2 5 7-16,3 3-21 16,1 2-4-16,-2 15 1 0,2 4 2 15,-4 5 1-15,0-2 0 16,-2-2-1-16,-4-4-2 16,-4-3 2-16,-5-8-15 15,-3-6 5-15,0-1-22 16,0 0 23-16,-5-5 10 0,-2-13-6 15,2-3 6-15,5-2-3 16,0-1 1-16,3-1-1 16,11 5 6-16,2-1 13 15,5 5 16-15,-3 3-18 16,4 6 18-16,0 7-19 16,-2 0-9-16,1 5 2 15,-6 12-4-15,3 4 0 16,-8 5 0-16,-3 4-1 15,-7 3-2-15,0 0-2 16,-8-1 1-16,-15-2-4 16,-11-5-39-16,-8-6-73 15,-14-11-95-15,-15-8-272 16</inkml:trace>
  <inkml:trace contextRef="#ctx0" brushRef="#br0" timeOffset="16932.6269">7544 4692 161 0,'0'0'988'0,"0"0"-988"16,0 0-146-16,97-2-12 15,-79 2-565-15</inkml:trace>
  <inkml:trace contextRef="#ctx0" brushRef="#br0" timeOffset="19163.1947">11135 4820 1162 0,'0'0'65'15,"0"0"-57"-15,-92-61 31 16,41 56 52-16,-7 5-36 16,-5 3-36-16,1 19-6 15,7 6-5-15,16 3-8 16,15 2 7-16,21-1-7 16,3-1 1-16,22-8 4 15,19-4-5-15,9-10 0 16,11-8-10-16,5-1-24 15,3-7-2-15,-8-16-11 16,-11-9 28-16,-17-3 19 16,-18 0 1-16,-10-1 29 0,-5 4 18 15,-8 5 4-15,-11 6 2 16,-4 11-13-16,4 10-28 16,1 0-9-16,3 11 0 15,6 17-4-15,6 3 0 16,3 1-9-16,17 2 7 15,16-6-54-15,11-6-34 16,4-6-44-16,7-10-99 0,-1-6-144 16</inkml:trace>
  <inkml:trace contextRef="#ctx0" brushRef="#br0" timeOffset="19361.1364">11599 4716 1028 0,'0'0'122'16,"0"0"-92"-16,0 0 37 15,0 0-7-15,0 0-12 0,-105-61-33 16,75 85-10-16,3 7-5 16,12 3 0-16,2 4 2 15,13-3-3-15,0-2 1 16,23-5-35-16,19-8-27 16,7-9-64-16,5-9-84 15,0-2-21-15,-5-4-211 16</inkml:trace>
  <inkml:trace contextRef="#ctx0" brushRef="#br0" timeOffset="19754.4587">11922 4751 709 0,'0'0'197'16,"0"0"-89"-16,19-73-36 15,-19 61 31-15,-16 9-9 16,-11 3-84-16,-1 10-10 16,3 17-2-16,5 7 1 15,9 4 2-15,7 1 0 16,4 0 4-16,4-7 35 15,19-7-23-15,5-6-5 16,8-11 0-16,5-6-12 16,3-2-1-16,5-6-21 15,-1-14-54-15,-2-6-29 16,-9-7-30-16,-10-8-8 0,-13-5 75 16,-7-7 29-16,-6 1 39 15,-1 4 56-15,0 10 84 16,0 12-21-16,-3 8-8 15,1 12-27-15,0 4-7 16,2 2-14-16,0 4-48 16,0 20-7-16,0 11 13 15,13 10 11-15,0 8-20 16,0-1-10-16,-3-2-4 16,-2-6 1-16,-2-8 1 15,-2-7-17-15,-4-6-63 16,0-5-59-16,0-8-81 15,0-8-213-15</inkml:trace>
  <inkml:trace contextRef="#ctx0" brushRef="#br0" timeOffset="20170.0069">12478 4586 1140 0,'0'0'77'0,"0"0"-77"16,0 0-17-16,0 0 17 16,0 0 16-16,0 0-13 15,0 67-2-15,0-51 3 0,0-3-4 16,0-6 0-16,0-4 0 16,-3-3 11-16,-1 0 2 15,-1-10 7-15,4-9 7 16,1-3-20-16,0-5 1 15,4-1-2-15,11 3 15 16,3 2 0-16,1 0-5 16,1 6 7-16,-2 3 6 15,-2 6 0-15,2 5 7 16,-1 3-24-16,0 0-12 16,1 13 5-16,-3 8-4 15,-3 0-1-15,-5 4 0 16,-5 0-1-16,-2-1-1 0,0 0 2 15,0-1 0-15,0-2-5 16,0-5-66-16,0-7-120 16,1-9-238-16</inkml:trace>
  <inkml:trace contextRef="#ctx0" brushRef="#br0" timeOffset="20320.4625">12982 4598 1228 0,'0'0'97'16,"0"0"-97"-16,0 0-22 15,0 0-9-15,0 0-181 16,0 0-252-16</inkml:trace>
  <inkml:trace contextRef="#ctx0" brushRef="#br0" timeOffset="20437.7087">12969 4848 1057 0,'0'0'45'0,"0"0"-5"16,0 0 32-16,0 0-72 15,0 0-36-15,0 0-259 16</inkml:trace>
  <inkml:trace contextRef="#ctx0" brushRef="#br0" timeOffset="20612.2168">13239 4807 1175 0,'0'0'173'15,"0"0"-170"-15,0 0 3 16,96-3 0-16,-67-3-6 16,0 0-29-16,-7-7-132 15,-8-2-262-15</inkml:trace>
  <inkml:trace contextRef="#ctx0" brushRef="#br1" timeOffset="25837.5114">2024 7702 1176 0,'0'0'134'0,"0"0"-134"0,136-31-5 15,-62 7 5 1,1-5 36-16,-3 1-21 16,-4-3 16-16,-14 4-5 15,-18 3-14-15,-15 6 8 0,-15 4 5 16,-6 1 37-16,-3 3-12 16,-21 4-50-16,-15 3 0 15,-12 3-1-15,-7 8 1 16,3 12-5-16,12 5 7 15,20 5-2-15,15 4 0 16,8 5-15-16,23 4 10 16,25-1-30-16,13 1 2 15,9 3-5-15,-4-4-14 16,-12-1-20-16,-20-5-20 16,-20-5 26-16,-14-8 50 15,-25-6 9-15,-21-6 7 0,-12-5 23 16,-6-6 34-16,1 0 28 15,4-4-5-15,9-9-33 16,12 1-10 0,18-2-17-16,10 0-4 15,10-5-16-15,30-4-10 0,25-2-164 16,19 0-92-16,10 2-692 16</inkml:trace>
  <inkml:trace contextRef="#ctx0" brushRef="#br1" timeOffset="26063.5787">3291 7682 912 0,'0'0'519'0,"0"0"-485"16,0 0-30-16,0 0 0 15,106-14 11-15,-30 14-10 16,0 0-5-16,1 0-62 16,-20 0-89-16,-26 0-186 15</inkml:trace>
  <inkml:trace contextRef="#ctx0" brushRef="#br1" timeOffset="26200.4062">3298 7903 908 0,'0'0'43'0,"0"0"-17"16,0 0 43-16,112 41 54 16,-46-41-94-16,7 0-29 15,6 0-50-15,-7-15-261 16</inkml:trace>
  <inkml:trace contextRef="#ctx0" brushRef="#br1" timeOffset="26827.574">4291 7469 1237 0,'0'0'97'0,"0"0"-58"15,0 0-39-15,0 0 0 16,0 0 45-16,-32 74 7 15,32-31-42-15,0-1-5 16,15-4 1-16,3-4-4 16,6-9 0-16,4-6-2 15,5-9 0-15,1-9-16 0,-2-1-22 16,-4-5 10 0,-6-17 19-16,-8-6 1 0,1-1 7 15,-11-4 2-15,-4 3-1 16,0 4 11-1,0 10 29-15,0 6-15 0,-3 7 15 16,3 3-18 0,0 3-22-16,0 19-16 0,0 7 16 15,8 5-1-15,11-1 2 16,5-7-1-16,3-4 2 16,6-9 1-16,5-7-6 15,7-6-2-15,4 0-7 16,2-19-2-16,-5-10 4 15,-7-7 10-15,-9-4 3 0,-11-8 0 16,-10-5 4-16,-9-6-3 16,0 2 12-16,-13 3 14 15,-8 12-13-15,2 13 8 16,5 14 2-16,5 9-23 16,5 6-1-16,1 14-3 15,3 21-8-15,0 14 6 16,0 6 2-16,19 1 0 15,0-2-1-15,3-8 3 16,-5-7-4-16,0-9 1 16,-1-7-21-16,-4-7-25 15,0-6-43-15,-3-8-69 16,-3-2-108-16,-1-7-524 16</inkml:trace>
  <inkml:trace contextRef="#ctx0" brushRef="#br1" timeOffset="27004.1903">4835 7478 204 0,'0'0'1137'0,"0"0"-1031"16,0 0-99-16,0 0 39 16,0 0 8-16,119-9-49 15,-62 6-5-15,1-4-41 16,-4-5-116-16,-8-6-188 15</inkml:trace>
  <inkml:trace contextRef="#ctx0" brushRef="#br1" timeOffset="28710.4633">5680 7560 1299 0,'0'0'94'0,"0"0"-88"16,0 0 5-16,0 0 49 15,0 0 0-15,96-7-60 16,-24 7 0-16,13 7-2 16,-4 0 1-16,-7 0-8 15,-10-3-46-15,-17-3-54 0,-17-1-74 16,-19 0-186 0</inkml:trace>
  <inkml:trace contextRef="#ctx0" brushRef="#br1" timeOffset="28939.8543">5854 7413 258 0,'0'0'754'0,"0"0"-657"16,0 0-90-16,0 0 9 16,0 0 32-16,0 0 9 15,0 73 4-15,12-31-38 16,0 2-23-16,-2 0 8 15,2-3-8-15,-3 1 0 0,2-6-1 16,3-2-16-16,3-6-98 16,7-11-88-16,3-9-208 15</inkml:trace>
  <inkml:trace contextRef="#ctx0" brushRef="#br1" timeOffset="29226.0857">6849 6985 150 0,'0'0'977'0,"0"0"-939"15,0 0-38-15,0 0-7 16,0 0 7-16,0 0 13 16,-3 104-2-16,5-55 2 15,9 2-11-15,0-2-1 16,1 1-1-16,-5-2 0 16,-4-3-30-16,-3-5-130 15,0-11-174-15</inkml:trace>
  <inkml:trace contextRef="#ctx0" brushRef="#br1" timeOffset="29388.6514">6640 7521 1045 0,'0'0'129'15,"0"0"-115"1,0 0 39-16,0 0 75 0,0 0-81 16,81 0-37-16,-29 0-6 15,8 1-8-15,-1 9 0 16,-9 5-117-16,-10-1-109 15,-22 3-264-15</inkml:trace>
  <inkml:trace contextRef="#ctx0" brushRef="#br1" timeOffset="29744.2927">6804 7751 1058 0,'0'0'171'0,"0"0"-154"15,0 0-16 1,103-38 98-16,-71 38-50 0,-2 0-28 16,-7 7-21-16,-8 9-1 15,-15 5-1-15,0 8-11 16,-32 1-48-16,-16 0 28 16,-9-4-7-16,2-5 16 15,10-7 17-15,12-6 7 16,14-5 1-16,11-3 0 15,7 0 60-15,1 0 16 0,0 0-5 16,18 0-3-16,17 0-35 16,10 0-30-1,7 0 1-15,-2 0-1 0,-1 0-4 16,-4 0 0-16,1 0-7 16,-3 0-52-16,5 0-49 15,0 0-73-15,4-2-100 16,8-17-357-16</inkml:trace>
  <inkml:trace contextRef="#ctx0" brushRef="#br1" timeOffset="30344.3256">7883 7461 1039 0,'0'0'57'15,"-54"-76"-13"-15,14 54 40 0,-11 8 21 16,0 12-47-16,1 2-37 15,4 27-17-15,10 10 5 16,18 8-4-16,9 3 1 16,9-3-2-16,13-2-2 15,17-11-4-15,9-9 1 16,3-13-56-16,1-10-9 16,-1 0-14-16,-6-14 34 15,-6-13 30-15,-10-7 16 16,-9-5 16-16,-8-1 35 0,-3-2 1 15,0 5-12-15,-3 4-1 16,-5 12 8 0,2 9 11-16,3 11-34 15,0 1-24-15,2 17-2 16,-1 13-1-16,2 13 0 16,0 0 6-16,15 0-2 0,9-6-1 15,3-8 3-15,3-9-8 16,1-10-6-16,5-8-1 15,3-2 3-15,4-9-14 16,-4-14 20-16,0-9 0 16,-8-7 6-16,-7-7 1 15,-9-3-3-15,-8-6 0 16,-7 2 22-16,0 2-14 16,-3 7 9-16,-12 13 0 0,2 9-10 15,4 12 9-15,0 10-15 16,3 2-2-16,1 26-6 15,4 13-6 1,1 12 12-16,4 3 0 0,16 1 5 16,-1-7-7-1,-4-5 2-15,0-12-7 0,-4-9-5 16,-3-8-66-16,0-9-32 16,-5-7-67-16,3-1-169 15</inkml:trace>
  <inkml:trace contextRef="#ctx0" brushRef="#br1" timeOffset="30521.5684">8087 7358 912 0,'0'0'317'0,"0"0"-268"16,0 0-45-16,81 0 35 15,-35 0-8-15,2 0-28 16,3-2-3-16,-1-12-147 15,3-6-155-15</inkml:trace>
  <inkml:trace contextRef="#ctx0" brushRef="#br1" timeOffset="30844.5928">8668 6931 1174 0,'0'0'81'16,"0"0"-39"-16,0 0 5 15,0 0 23-15,0 0-51 16,86 1-8-16,-57 28-11 16,-7 2 0-16,-7 1 0 15,-13 1-4-15,-2-2 4 16,-17-3 4-16,-11-2-4 16,-2-5 1-16,8-5-1 15,8-4 0-15,9-4 1 16,5 2-1-16,11-3 0 15,25 1 42-15,13-4 23 16,9-3-29-16,3-1-33 0,-3 0 5 16,-2 0-4-1,-10-5-3-15,-7-2-2 16,-14 1-18-16,-13 4-96 16,-12-4-86-16,0 0-226 0</inkml:trace>
  <inkml:trace contextRef="#ctx0" brushRef="#br1" timeOffset="43084.6029">1378 10262 1008 0,'0'0'110'0,"0"0"-110"16,0 0 17-16,76-86 61 16,-46 50-29-16,0-5-33 15,-2-7-11-15,-4-4-4 16,-6-4 7-16,-6-3-1 16,-6 4-1-16,-6 2 36 15,0 6 0-15,0 5-4 0,-11 8 1 16,0 6-10-16,-3 10 1 15,8 6-10-15,-1 8-6 16,4 4-7-16,3 0-7 16,-3 16-8-16,-2 14-5 15,-1 13 13-15,3 6-2 16,0 4 2-16,3 3 0 16,0-2 1-16,0-2 0 15,0-3-1-15,2-4 0 16,7-4 0-16,0-8 0 0,4-7 0 15,-1-6 0 1,1-7-2-16,-2-5-21 0,1-5-1 16,3-2-36-16,-6-1-28 15,-3 0-10 1,0 0-21-16,-2-4-48 0,-4-1-45 16,0 0-296-16</inkml:trace>
  <inkml:trace contextRef="#ctx0" brushRef="#br1" timeOffset="43404.4332">1268 10262 775 0,'0'0'206'0,"0"0"-193"15,0 0 7-15,0 0 104 16,0 0-48-16,94 6-46 16,-36-6 1-16,5 0 7 15,-2 0-17-15,-6 0-5 16,-10-3-16-16,-7-4-6 15,-9-1-74-15,-13-4-71 0,-5-1-90 16,-11-3-216-16</inkml:trace>
  <inkml:trace contextRef="#ctx0" brushRef="#br1" timeOffset="43851.829">1302 9651 1175 0,'0'0'60'0,"0"0"-48"0,-3-77 79 16,27 60 7 0,15 6-51-16,16 3-39 15,14 8-5-15,5 0-2 0,-2 4-2 16,-8 10-11-16,-4 0-86 16,-1 0-77-16,-2-4-146 15</inkml:trace>
  <inkml:trace contextRef="#ctx0" brushRef="#br1" timeOffset="44432.1628">2060 9401 949 0,'0'0'93'0,"0"0"-34"16,0 0 30-16,0 0 25 15,0 0-77-15,0 0-37 16,21 24 0-16,-5 23 0 15,-1 10 0-15,-1 9-1 16,-4 7 3-16,-4 4-2 16,-3 2 0-16,-3 0 7 15,0-4-9-15,0-3 2 16,-9-4 0-16,3-8 1 16,2-4 1-16,2-8-2 15,2-5 0-15,0-10 0 16,5-4-2-16,8-9 0 0,-1-3-7 15,-3-6 8 1,6-6-29-16,-2-2 6 0,5-3 12 16,2 0-22-16,2-10 8 15,3-6-17-15,-1-4-3 16,0-1 29-16,0-8 3 16,-6 0 11-16,-6-7 1 15,-9-6 4-15,-3-5 9 16,0-6 9-16,-23-2 4 15,-14 2-5-15,-9 8-16 16,-8 5 18-16,-1 11 9 16,1 7-17-16,11 8 7 15,13 8-1-15,12 5-4 16,8 1-10-16,10 0-5 16,0 3-9-16,16 5 9 15,23-1-8-15,7-4 0 16,5-3-34-16,9 0-4 0,-8-15-25 15,-9-10 1-15,-10-5 6 16,-14-2-7-16,-13 1-17 16,-6 1-74-16,-9 7-65 15</inkml:trace>
  <inkml:trace contextRef="#ctx0" brushRef="#br1" timeOffset="46658.0798">3313 9706 1083 0,'0'0'150'0,"0"0"-136"15,139-71-11-15,-62 37 31 16,1 1 23-16,-6 1-42 15,-11 2-15-15,-16 0 0 0,-22 5 13 16,-18 2-10-16,-5 4 5 16,-19 3-2-16,-17 6-6 15,-12 9 0-15,-3 1-6 16,-1 8 5-16,9 14-4 16,11 8 5-16,19 4 0 15,13 11-3-15,15 2-6 16,28 6 5-16,11 0-16 15,9-5-34-15,-5-1 10 16,-12-2-2-16,-16-5-6 16,-20-7-36-16,-10-8 48 15,-19-5 34-15,-20-7 6 16,-10-7 43-16,-3-6 44 16,4 0-16-16,6 0 16 15,14-7-20-15,7-3-35 16,18-3-2-16,3-2-21 0,9-1-9 15,24-2-116-15,13 1-68 16,8 0-94-16,1 3-425 16</inkml:trace>
  <inkml:trace contextRef="#ctx0" brushRef="#br1" timeOffset="46992.1308">3931 9776 951 0,'0'0'255'15,"0"0"-248"-15,0 0-7 0,0 0 0 16,0 0 13-16,0 0 2 15,0 79-13-15,6-53 0 16,4-4-1 0,8-5 4-16,6-3-6 15,3-7 1-15,6-5-2 0,4-2-1 16,-4-3-11-16,-5-13 14 16,-4-2 3-16,-6-2-1 15,-2 2 36-15,-8 4 42 16,-2 3 5-16,-3 5-15 15,-2 4-23-15,1 2-17 16,1 0-30-16,0 0-11 16,4 14 4-16,2 8-1 0,3 3 4 15,6 1-9 1,10-1-44-16,8-1-20 0,15-5-38 16,10-5-42-16,6-5-120 15,0-8-480-15</inkml:trace>
  <inkml:trace contextRef="#ctx0" brushRef="#br1" timeOffset="47378.5118">5244 9731 1008 0,'0'0'115'16,"0"0"-56"-16,3-89 47 15,-21 73-8-15,-9 7-44 16,-6 9-36-16,-7 0-16 15,-5 16 3-15,5 14-5 16,7 6 0-16,11 2-1 0,14 1 1 16,8-1 0-16,3-6 5 15,24-3-2-15,9-11 1 16,9-8-3-16,4-9-1 16,1-1-3-1,-5-10-5-15,-6-12 8 0,-7-7 3 16,-10-4-2-16,-6-2 4 15,-8-1 7-15,-5 4 21 16,-3 5 21-16,0 9-24 16,0 9 0-16,0 6 3 15,0 3-31-15,0 0-2 16,4 19-1-16,2 9-6 16,4 7 5-16,1 2-37 15,4 0-26-15,1-6-74 16,1-7-91-16,7-9-123 0</inkml:trace>
  <inkml:trace contextRef="#ctx0" brushRef="#br1" timeOffset="48091.2349">5641 9653 222 0,'0'0'941'0,"0"0"-856"15,0 0-3-15,0 0 10 0,0 0-57 16,0 0-35-16,28 21 0 15,-12 11-2-15,-5 1 1 16,-2-2-4 0,1-4 4-16,-1-6-31 0,-1-8-1 15,-2-7 4-15,1-6 10 16,-1 0 19-16,0-15 12 16,0-4-10-16,3-2 19 15,-3-1 0-15,-2 5 5 16,-1 3 16-16,0 7-22 15,0 6-1-15,5 1-19 16,10 3-2-16,5 13 0 16,6 6-4-16,2 2-2 15,8-2-58-15,6 1-19 16,13-3-25-16,12-6 7 0,6-4 32 16,-4-10 13-16,-6 0 37 15,-11-10 21-15,-12-17 25 16,-9-7 12-16,-13-8 64 15,-9-3-9 1,-12-3 4-16,0 3-32 0,-24 8-7 16,-13 7-10-16,-11 11-15 15,-4 13-21-15,-2 6 1 16,5 11-11-16,12 21 2 16,13 10-3-16,16 4-2 15,8-2 1-15,18-6 0 16,19-9 1-16,8-15-35 15,4-9-37-15,-2-5 8 0,-4-19 25 16,-6-17 37-16,-7-9 2 16,-8-13 7-16,-8-7 34 15,-11-9 24-15,-3-6-32 16,-6-6-4-16,-12 3 4 16,-3 8 3-16,2 17 0 15,4 22 8-15,5 17-7 16,5 13 4-16,5 6-41 15,0 17-1-15,0 27-2 16,11 25 1-16,9 17 2 16,7 8 0-16,-3 0-5 15,-3-8-25-15,-5-8-22 0,-7-9-54 16,0-14-95 0,0-14-208-16</inkml:trace>
  <inkml:trace contextRef="#ctx0" brushRef="#br1" timeOffset="48865.5496">7334 9494 1258 0,'0'0'25'0,"85"-41"-25"16,-25 14 0-16,-1-6 66 15,-4 0-28-15,-10-6-15 16,-10 3-13-16,-16-2-7 0,-13 3 0 15,-6 4 9 1,-21 7-6-16,-16 11 9 0,-7 8-12 16,-2 5 0-16,3 10-3 15,10 17-3-15,14 10 2 16,19 7-5-16,4 9 1 16,35 2 2-16,18-1-7 15,13 1-6-15,0 2-22 16,-1-3-11-16,-11 0 24 15,-18-5-6-15,-19-8-22 16,-21-8 36-16,-19-9 17 16,-31-10 18-16,-21-8 69 15,-10-6-3-15,-1 0-6 16,12-5-39-16,12-4-14 16,20-1-12-16,18 0-13 15,17 0-10-15,7-2-122 16,35-1-308-16</inkml:trace>
  <inkml:trace contextRef="#ctx0" brushRef="#br1" timeOffset="51112.3325">8065 9660 607 0,'0'0'635'16,"0"0"-594"-1,0 0-33-15,0 0 50 0,0 0 11 16,0 0-69-16,22 3-8 16,-10 20 8-16,2 3 0 15,-1 2-2-15,-1 1-10 16,0-4-35-16,-3-2 14 16,-1-6-17-16,-4-5-11 15,-2-4 30-15,-2-6 4 16,0-2 18-16,0 0 9 15,0 0 12-15,0-7 8 0,0-7-9 16,-3-4 5-16,3 1 26 16,0-1-36-16,0-2 4 15,0 3 15-15,6 1-8 16,4 5 8-16,-3 3 6 16,4 2-21-16,2 3-2 15,1 3-7-15,0 0 1 16,0 5-4-16,1 7 0 15,-3 5 1-15,-5 3-2 16,-2 0-2-16,-5-1 4 16,0-1 0-16,0-2 1 15,0-3 0-15,0-3-3 0,4-5 3 16,-4 0-47 0,6-4-69-16,3-1-61 15,3 0-217-15</inkml:trace>
  <inkml:trace contextRef="#ctx0" brushRef="#br1" timeOffset="51269.0121">8420 9711 1065 0,'0'0'137'15,"0"0"-137"-15,0 0-5 0,0 0 5 16,120 8 9-1,-71-2-9-15,-1-5-133 0,-4-1-140 16</inkml:trace>
  <inkml:trace contextRef="#ctx0" brushRef="#br1" timeOffset="51492.2849">8799 9571 1037 0,'0'0'113'0,"0"0"-75"15,0 0 71-15,0 0 18 16,0 0-84-16,0 0-41 16,-2 14-2-16,16 19 0 15,2 3 13-15,-2 4-13 16,-2-1 1-16,-2 0-8 0,1-4 3 16,-2-4-72-16,2-4-70 15,2-9-88-15,0-8-223 16</inkml:trace>
  <inkml:trace contextRef="#ctx0" brushRef="#br1" timeOffset="52224.1599">10145 9331 938 0,'0'0'80'16,"35"-78"-38"-16,-29 40 82 16,-6 8 25-16,0 6-62 15,-16 7-29-15,-5 8-41 16,-6 8 2-16,-7 1-14 16,-5 15 2-16,2 14-13 15,4 11 6-15,9 5 0 0,12 2 3 16,9-3-2-1,3-8-1-15,8-6 0 0,17-7-6 16,5-9-3 0,6-7-28-16,0-7-6 0,-2 0 29 15,-4-17-1-15,-5-8 15 16,-4-7 0-16,-7-4 5 16,-7-4 1-16,-3 2 15 15,-4 3 7-15,0 8 7 16,0 10 6-16,0 8-11 15,0 9-5-15,0 0-22 16,0 5-3-16,0 22-17 16,3 10 17-16,8 6 3 15,1 6-2-15,6-5-1 16,-5-2-51-16,2-6-32 0,-4-6-18 16,-5-5-69-16,-2-13-125 15</inkml:trace>
  <inkml:trace contextRef="#ctx0" brushRef="#br1" timeOffset="52691.6161">10555 9356 1136 0,'0'0'21'0,"0"0"-13"0,0 0-8 16,109-60 33-16,-76 40-14 15,-5 1-9-15,-10-1 30 16,-15 1 23-16,-3 4-11 16,0 3 4-16,-5 6-22 15,-12 6-31-15,2 0-3 16,3 12-2-16,9 15-8 15,3 6 3-15,18 3-11 16,13-5-11-16,6-4-24 16,-7-7 3-16,-9-8 18 15,-15-5 29-15,-6-4-4 0,-5 0 7 16,-24 0 23 0,-13 1 9-16,-4 3 0 15,1 2-2-15,11 2-4 16,16 3-24-16,9 4 1 0,9-1-3 15,15 3 1-15,19-3 2 16,8-4 3-16,9-5-6 16,-2-7-28-16,-9-1-47 15,-4-2-39-15,-5-13-66 16,-7-10-229-16</inkml:trace>
  <inkml:trace contextRef="#ctx0" brushRef="#br1" timeOffset="53009.1143">10982 9354 826 0,'0'0'217'0,"0"0"-135"0,0 0-25 16,0 0 1-16,0 0 5 16,92-5-41-16,-55 7-9 15,1-2-11-15,-1 0-1 16,1-1 6-16,-7-17-4 16,-1-2-1-16,-14-9 5 15,-5 0 10-15,-11-1 38 16,0-1 14-16,-23 9-40 15,-14 8-9-15,-2 8-5 16,-4 6-10-16,0 21 1 16,7 17-3-16,12 13 5 15,16 7 2-15,8-1 0 16,17-7 2-16,15-11-5 0,9-11-5 16,4-12 2-16,4-10-4 15,0-6-12-15,-1 0-15 16,-9-14-124-16,-12-13-140 15,-16-5-554 1</inkml:trace>
  <inkml:trace contextRef="#ctx0" brushRef="#br1" timeOffset="57252.0396">1662 11693 900 0,'0'0'217'0,"0"0"-152"16,-5-85-32-16,-11 58 68 15,-4 5-22-15,-7 6-19 16,-10 9-47-16,-9 7-8 16,-6 0-5-16,4 17 2 15,5 13-4-15,17 2 2 0,7 3-1 16,16-2-2 0,3-4 3-16,3-4 0 15,25-6 1-15,8-8-1 0,8-8-1 16,3-3-21-1,-2-8-11-15,-2-18 29 0,-10-9 4 16,-5-8 3-16,-8-12-3 16,-4-8 6-16,-7-5-5 15,-6 0 1-15,-3 8 2 16,0 8 10-16,-7 10 19 16,-4 14-2-16,5 13 9 15,-1 9-27-15,4 6-11 0,-2 7-2 16,-1 22-23-1,3 12 22-15,2 13-2 0,1 7 3 16,0 7 0-16,15-3-5 16,7-4 2-1,2-12-25-15,3-14-8 0,-3-12 5 16,7-12-9 0,3-11-18-16,2 0 19 0,-3-16-25 15,-5-14 52-15,-11-3 11 16,-7-8 2-16,-7 0 13 15,0 3 2-15,-3 8 29 16,0 12 11-16,0 11-17 16,0 7 21-16,0 0-60 15,0 11-21-15,9 17 17 0,2 10 3 16,-1 2 1-16,2 0 0 16,0-8-5-16,-3-4-4 15,-2-7-106-15,1-7-31 16,2-9-144-16</inkml:trace>
  <inkml:trace contextRef="#ctx0" brushRef="#br1" timeOffset="57423.3762">1978 11226 1122 0,'0'0'0'16,"0"0"-238"-16,85 52 24 16,-46-29-330-16</inkml:trace>
  <inkml:trace contextRef="#ctx0" brushRef="#br1" timeOffset="57724.3423">2400 11384 991 0,'0'0'33'0,"0"0"-27"0,0 0-1 0,0 0 25 15,-97 30-14-15,87-11-16 16,10 1 0-16,0 6-2 16,10-1-5-1,18 1 7-15,4-5 0 16,-1-1 1-16,-1-2 4 0,-9-6 1 15,-8 2 5-15,-8-4 42 16,-5-1-20-16,0 0-8 16,-24-1 32-16,-6-2 1 15,-12-1-15-15,-2 0-20 16,3-3-20-16,7 1-3 16,10 0-1-16,12-2-172 15,12-1-190-15</inkml:trace>
  <inkml:trace contextRef="#ctx0" brushRef="#br1" timeOffset="58332.9998">2827 11398 821 0,'0'0'301'0,"0"0"-278"16,0 0-11-16,0 0 99 16,0 0-47-16,0 0-38 15,-3-4-26-15,16 36-1 16,5 17 1-16,3 9 0 15,-3 2 1-15,1 4-1 0,-5-2 2 16,-5 0-2 0,1-2 0-16,1-3-25 15,-4-5-90-15,2-12-76 0,-5-14-111 16,-2-13-361-16</inkml:trace>
  <inkml:trace contextRef="#ctx0" brushRef="#br1" timeOffset="58623.1399">2848 11447 967 0,'0'0'74'0,"10"-83"5"16,7 58-42-16,5 7 30 15,5 9-3-15,9 6-22 0,8 3-34 16,4 13-6-16,1 12-2 15,-11 9-8-15,-16 3 6 16,-16-2 0-16,-6-1-6 16,-27-5 6-16,-15-6 1 15,-7-12 1 1,-3-8 8-16,4-3-1 0,12-2 7 16,9-15-7-16,11-3-7 15,16-7-13-15,0-3-130 16,30-5-228-16</inkml:trace>
  <inkml:trace contextRef="#ctx0" brushRef="#br1" timeOffset="58814.654">3306 11062 1266 0,'0'0'69'16,"0"0"-69"-16,0 0-8 15,0 0 8-15,10 82 45 16,2-26-24-16,3 8-17 15,3 1 1-15,4 3-5 16,2-3-4-16,6-6-79 16,-3-9-43-16,7-18-57 15,0-13-105-15</inkml:trace>
  <inkml:trace contextRef="#ctx0" brushRef="#br1" timeOffset="59159.7292">3838 11322 979 0,'0'0'80'0,"0"0"-8"16,0 0-36-16,0 0 37 15,-110-52-18-15,80 60-22 16,2 17-22-16,6 4-10 16,11 4 6-16,8 0-3 15,3 0-1-15,3-3 1 16,19-8-3-16,5-8-2 15,6-8 1-15,1-6-21 16,-7-3 14-16,-7-14-1 16,-10-7 8-16,-9 2 7 15,-1 3-3-15,0 4 16 0,-6 6 12 16,1 7-9-16,0 2-15 16,2 5-8-1,3 18-8-15,0 7 7 0,0 3-4 16,21-2 1-1,9-2-38-15,6-10-61 0,4-8-55 16,9-6-92-16,-1-5-385 16</inkml:trace>
  <inkml:trace contextRef="#ctx0" brushRef="#br1" timeOffset="59353.0581">4183 11351 394 0,'0'0'587'0,"0"0"-526"0,0 0-30 16,0 0 48-16,-91-45-37 15,79 63-24-15,5 9-11 16,7 9 3-16,0 2 0 16,1 2-7-16,14-4 6 15,0-3-8-15,4-8-1 16,-2-6 0-16,5-8-25 16,-1-10-95-16,7-1-108 15,-1-7-413-15</inkml:trace>
  <inkml:trace contextRef="#ctx0" brushRef="#br1" timeOffset="60190.2859">4355 11465 964 0,'0'0'97'0,"0"0"-97"0,0 0 0 16,0 0 22-16,0 0 48 16,0 0-53-16,107 28-12 15,-71-28-10-15,-3 0-7 16,-8-6-31-16,-7-13 43 15,-9-4 0-15,-9-2 20 16,0-1 33-16,-5 3 0 16,-14 3 12-16,-5 10-22 15,3 4-23-15,-1 6 1 16,1 4-17-16,6 16-3 16,3 10-1-16,8 5-1 15,4 5-1-15,0 0 2 16,19-3 0-16,5-7-3 15,3-11 1-15,8-8-32 16,-2-9 0-16,0-2-17 0,-3-7 11 16,-3-18 21-16,-8-7 19 15,-1-6 4-15,-7 1 7 16,-5-2 16-16,-5 4 19 16,1 7-1-16,-2 9 6 15,0 8 4-15,1 10-4 16,2 1-27-16,3 0-24 15,6 14-15-15,3 10 14 0,1 5-2 16,-1 4 1 0,-3-2-8-16,-1-1-20 0,-3-4-1 15,0-8 1 1,-2-7-17-16,-3-5 13 0,0-6-2 16,2 0 13-16,3-6 21 15,0-17 2 1,1-2 2-16,1-3 0 0,-2 1 3 15,-2 1 8-15,-2 5 18 16,-2 6 23-16,1 5-19 16,-2 6 9-16,2 4 4 15,4 0-42-15,4 3-6 16,7 13 0-16,-2 7-7 16,-1 4 5-16,-1 1-2 15,-4-1 4-15,-1-1-3 0,-6-7 6 16,3-5-4-16,-6-4 1 15,3-4-10-15,0-6-1 16,-3 0 8-16,5-3 3 16,-2-17 15-16,2-4-14 15,0-2 1-15,1 0 6 16,0 3-5-16,0 4 1 16,7 7 0-16,-1 1 4 15,4 6 6-15,3 5-6 16,1 0-4-16,1 6-4 15,3 11-4-15,0 5 1 16,1 2 1-16,2 1-3 16,3 1 3-16,6-4-69 15,-2-3-38-15,2-6-83 0,-6-7-294 16</inkml:trace>
  <inkml:trace contextRef="#ctx0" brushRef="#br1" timeOffset="61023.3444">5470 11500 287 0,'0'0'796'0,"0"0"-719"15,0 0-76-15,0 0 33 16,97-21-10-16,-61 13-24 16,-1-5 0-16,-7-5 5 15,-6-4 0-15,-8-3 25 16,-11-2 27-16,-3 4 2 15,0-1 6-15,-9 6-31 16,-15 6-17-16,2 5 3 0,-4 7-20 16,2 0 0-16,2 15 0 15,1 12-6-15,6 6 3 16,3 6 1-16,5 0-2 16,7-1 4-16,0-5 0 15,3-8 0 1,12-8-28-16,4-12-25 0,4-5 32 15,6 0-4-15,3-13-5 0,-4-9 26 16,-3-7 1 0,-4-2 3-16,-6-1 6 0,-2 4-6 15,-5 8 22 1,-2 6-5-16,-3 6 6 0,0 7 18 16,0 1-41-1,4 0-7-15,2 16-3 0,0 3 8 16,3 3-1-1,-3-3-6-15,2-3-19 0,2-4-3 16,-4-6 1-16,6-6 25 16,-3 0 5-16,0-10 0 15,-3-11 6-15,-2-5 7 16,-2 0 17-16,-5 1 14 16,0 5 4-16,0 2-13 15,0 11 12-15,0 2-22 0,1 5 3 16,4 0-28-16,5 5-1 15,8 12 0-15,4 5 2 16,1 0 0-16,2-2-1 16,5-3 1-16,9-5-4 15,7-4 3-15,6-7 0 16,-4-1-1-16,-9-10 3 16,-4-15-2-16,-10-10 6 15,-11-8-5-15,-6-6 4 16,-8-5-1-16,0 1 1 15,-5 2 3-15,-11 10-5 16,4 14 6-16,1 12-1 16,7 13-7-16,1 2-1 15,3 21-12-15,0 16 5 0,0 12 4 16,4 5 2-16,10-1 0 16,4-4-2-16,-2-7-12 15,2-5-11-15,-3-8-26 16,-2-6 4-16,-2-8-29 15,-5-10-130-15,-6-5-129 16</inkml:trace>
  <inkml:trace contextRef="#ctx0" brushRef="#br1">6152 11193 1212 0,'0'0'164'16,"0"0"-130"-16,106-9 43 0</inkml:trace>
  <inkml:trace contextRef="#ctx0" brushRef="#br1" timeOffset="63686.7208">7767 11169 1344 0,'0'0'68'0,"0"0"-49"16,-108-37-14-16,65 37 77 15,3 0-40-15,2 17-33 16,10 6-3-16,10 3-2 15,14 2-2-15,4-1-2 16,20-5-55-16,22-8-20 16,18-13-60-16,10-1-52 15,2-21-124-15,-10-15-188 16</inkml:trace>
  <inkml:trace contextRef="#ctx0" brushRef="#br1" timeOffset="64106.2243">7919 11026 740 0,'0'0'235'15,"0"-101"-76"-15,-6 61-16 16,0 11 2-16,0 12-27 15,3 10-38-15,3 7-43 16,0 0-37-16,0 17-1 16,4 21 0-16,11 17-4 15,6 14 10-15,4 10-5 16,0 3 2-16,-2 1-2 16,-2-3-1-1,-4-1-25-15,-1-6 7 0,-4-7 0 16,-3-7-11-16,-2-9 2 15,-2-7 17-15,-2-8-12 16,1-8 17-16,1-7-18 16,2-10 3-16,2-2-4 0,5-8 7 15,5 0 18-15,6-10 0 16,2-11-23-16,-4-5 7 16,-7-3-1-16,-7-5-8 15,-9-4 21-15,-9-6 1 16,-25-6-3-16,-20-3 5 15,-10 0 1-15,-5 6 14 16,-2 12 11-16,10 9-7 16,19 11 10-16,18 9 2 15,18 3-9-15,6 3-15 0,30 0-6 16,25 0-3 0,24 0-26-16,21 0-46 15,6-1-83-15,-3-21-176 16</inkml:trace>
  <inkml:trace contextRef="#ctx0" brushRef="#br1" timeOffset="64610.5027">9311 10907 940 0,'0'0'253'16,"0"0"-177"-16,0 0-67 0,0 0 86 15,0 0 4 1,0 0-76-16,-31-25-20 15,31 48-1-15,8 9-2 0,7 9 0 16,0 5 3-16,-1 0 1 16,-4 1-4-16,-3-2-3 15,-5-4 3-15,-2-4-28 16,0-2-80-16,0-12-73 16,-2-9-173-16</inkml:trace>
  <inkml:trace contextRef="#ctx0" brushRef="#br1" timeOffset="65223.4797">9053 11103 1088 0,'0'0'86'15,"0"0"-82"-15,0 0 18 16,0 0 73-16,0 0-58 16,80-18-37-16,-17 18-4 15,2 0 2-15,1 0-36 16,-8-5 12-16,-14-13 17 15,-11-4 7-15,-16 1 2 16,-11 1 7-16,-6 2 24 16,0 5 18-16,0 2 19 15,0 7-29-15,0 2 0 16,0 2-24-16,0 0-15 0,6 17-18 16,2 9 12-1,4 6 4-15,-2 2 2 16,3 0 0-16,1-2-3 15,8-5-8-15,2-6-34 0,0-6 9 16,2-10-3-16,-4-5 19 16,-4 0 20-16,-3-16 1 15,-5-3 10-15,-5-3 9 16,-5 6 21-16,0 2 8 16,0 8-9-16,0 3-29 15,0 3 5-15,0 0-16 16,5 5-13-16,9 9-1 15,10 6 14-15,7-3-2 0,5-2-15 16,9-4-22-16,1-7 10 16,3-4-19-16,-7 0 22 15,-11-16 24-15,-8-8 2 16,-11-2 4-16,-11-5 1 16,-1 0 7-16,-9 0 34 15,-15 5-19-15,-2 9 8 16,-1 10-12-16,7 7-11 15,5 4-11-15,9 22-1 16,6 6 1-16,0 6-1 16,23 4 4-16,9-5 0 15,4-2-4-15,0-9-1 16,2-8-23-16,-4-5-42 16,4-10-47-16,-3-3-88 0,-5-6-231 15</inkml:trace>
  <inkml:trace contextRef="#ctx0" brushRef="#br1" timeOffset="65756.037">11255 10864 1132 0,'0'0'70'16,"0"0"-28"-16,-106-44-36 15,64 44 61-15,-1 4-15 16,4 21-17-16,12 9 6 16,12 8-23-16,12 2-7 0,3 1-11 15,23-5 7-15,20-4-3 16,15-12-4-16,5-12 4 15,-1-12 5-15,-8 0-7 16,-12-19 9-16,-15-12 60 16,-17-6-47-16,-10-5 10 15,-1-5-15-15,-29 0-13 16,-8 6-2-16,0 11 0 16,7 10-5-16,11 12 1 15,8 8-59-15,11 14-85 16,1 15-95-16,21 5-50 0,19 0-293 15</inkml:trace>
  <inkml:trace contextRef="#ctx0" brushRef="#br1" timeOffset="66329.1306">11494 11087 1166 0,'0'0'56'0,"0"0"-52"0,0 0 52 15,0 0 42-15,0 0-58 16,89-40-25-16,-61 18-14 16,-4-4 8-16,-9-5-6 15,-5-5 1-15,-8-3 13 16,-2-5 8-16,0-6-3 0,-15-2 7 16,-7-1-22-16,-2 4 14 15,-3 7-9-15,6 10 2 31,6 12 11-31,5 10-9 0,10 8 2 0,0 2-18 16,0 10-6-16,0 22-3 16,16 12 4-16,2 14 5 15,5 8 2-15,0-1-2 16,-2-1-15-16,-4-8 0 16,-3-9-28-16,-6-13-19 15,0-12 3-15,-7-13 10 16,1-9 24-16,1 0 25 15,5-13 22-15,1-9-21 16,5-5 3-16,2 1 11 16,1 2 5-16,2 8-4 0,0 5 3 15,-1 7-18-15,2 4 1 16,-4 2-2-16,-1 17-5 16,-6 3 5-16,-6 4-8 15,-3 1 4-15,-7-1 3 16,-19-5 2-16,-7-3 4 15,-4-8 7-15,3-6 1 16,2-2 14-16,7-2-15 16,13 0-8-16,8-4 0 15,4-7-4-15,13-3-88 16,24 0-134-16,9-5-141 16</inkml:trace>
  <inkml:trace contextRef="#ctx0" brushRef="#br1" timeOffset="66638.8933">12023 10869 808 0,'0'0'273'0,"0"0"-207"16,0 0-32-16,0 0 76 15,0 0-20-15,0 0-57 16,6-49-33-16,3 69-7 16,5 9 3-16,5 7 3 15,2 2 0-15,-5 1 1 16,0 3 0-16,-5-2 1 0,-3-1-1 15,-4 2 0-15,-4-1-1 16,0-2-1-16,0-1 2 16,-1-4 0-16,-13-7 1 15,2-5 3 1,-6-7-3-16,-6-8 4 16,-8-6 10-16,-10 0 23 0,-12-13-19 15,-1-12-16-15,1-10-3 16,9-8-19-16,11-6-128 15,15-6-215-15</inkml:trace>
  <inkml:trace contextRef="#ctx0" brushRef="#br1" timeOffset="66782.7837">11952 10582 1213 0,'0'0'0'0,"0"0"-142"16,0 0-284-16,0 0-219 16</inkml:trace>
  <inkml:trace contextRef="#ctx0" brushRef="#br1" timeOffset="67489.2494">12305 10893 1158 0,'0'0'31'0,"0"0"-29"16,0 0 0-16,106-34 57 0,-81 15-36 15,-8-5-6-15,-5-2 7 16,-11 3 36-16,-1 3-11 16,0 5-18-16,-13 9-3 15,-4 6-13-15,-3 5-12 16,-3 21-6-16,4 10 6 15,4 7 0-15,7 2 0 16,8-1-1-16,0-5-1 16,11-6-1-16,13-9 2 15,3-11-2-15,2-5-23 16,6-8-14-16,4 0-18 0,4-14-23 16,-3-11 10-1,-1-3 23-15,-1-7 38 16,-6-4 7-16,-8-5 2 15,-5 1 12-15,-8 3 29 16,-10 4 17-16,-1 12 2 0,0 10-19 16,-12 10-22-16,-3 4-12 15,0 11-9-15,0 18-7 16,2 9 6-16,4 7 2 16,9 1-4-16,0-4 4 15,12-3-1-15,12-10 8 16,3-9-7-16,4-8 3 0,8-8 2 15,5-4-2-15,7 0 3 16,8-17-7 0,2-9-3-16,1-5 3 0,-5-7 0 15,-9-8 5-15,-14-7-5 16,-16-6 5-16,-13-4-1 16,-5-3 19-16,-9 10-13 15,-12 9 22-15,-3 16 3 16,1 16-14-16,4 14-21 15,1 1-4-15,2 26 3 16,5 19-8 0,7 12 9-16,4 10 1 0,6-3 2 15,14-3-2-15,0-9-1 16,2-10 0-16,-5-11-2 16,-1-10-18-16,-2-10-41 0,-1-8 1 15,2-3-88-15,0-8-130 16</inkml:trace>
  <inkml:trace contextRef="#ctx0" brushRef="#br1" timeOffset="67666.6897">13059 10669 879 0,'0'0'388'16,"0"0"-306"-16,91-2-44 15,-30 2 75-15,3 0-30 16,-3 1-60-16,0 0-22 15,-3-1-1-15,-6 0-4 16,-11 0-88-16,-17-2-177 16,-24-10-418-16</inkml:trace>
  <inkml:trace contextRef="#ctx0" brushRef="#br1" timeOffset="70225.3526">14049 10799 572 0,'0'0'600'0,"0"0"-574"16,0 0-25-16,0 0 77 16,0 0 22-16,0 0-46 15,0 0-14-15,73 20-9 16,-46-20-10-16,3 0-18 15,-2 0 1-15,1-13-4 16,-4-6 4-16,-1-3-8 16,-6-5 3-16,-2-4-4 15,-8-2-2-15,-5-3-6 16,-3 2 12-16,0 5-4 16,-12 3 5-16,-6 9 9 15,4 6-4-15,0 7 8 16,6 4-8-16,-1 0-5 15,3 11-4-15,4 12-2 0,2 8 6 16,0 1-1-16,0 1 7 16,8-2-6-16,6-3 0 15,-1-3 2-15,0-5-6 16,1-4-2-16,-1-7-84 16,3-6-55-16,1-3-152 15</inkml:trace>
  <inkml:trace contextRef="#ctx0" brushRef="#br1" timeOffset="70369.2772">14376 10274 1147 0,'0'0'0'15,"0"0"-162"-15,0 0-35 16,0 0 30-16</inkml:trace>
  <inkml:trace contextRef="#ctx0" brushRef="#br1" timeOffset="70773.6277">14662 10553 339 0,'0'0'843'0,"0"0"-831"15,0 0-8-15,0 0 37 16,0 0 3-16,15 94-37 15,-4-72-3-15,1-4-2 16,-2-4-4-16,-4-5 1 16,2-6-22-16,-5-3 19 15,-2 0 4-15,1-3 13 16,-1-13-2-16,2-3-11 16,3-3 21-16,-2-2-4 15,4-1-17-15,1-1 5 16,9 3 0-16,0 0-4 15,3 4 8-15,1 7 4 16,-1 8 10-16,0 4 12 16,1 0-20-16,2 11 0 15,-1 9-6-15,0 5-5 0,0 4 2 16,-4 4-5-16,-6 1 0 16,-4-1 1-16,-7-2-2 15,-2-4-2-15,-6-4 1 16,-19-4-64-16,-10-4-42 15,-7-6-123-15,-5-9-431 16</inkml:trace>
  <inkml:trace contextRef="#ctx0" brushRef="#br1" timeOffset="72246.1513">1375 13066 1053 0,'0'0'29'16,"0"0"14"-16,0 0-35 15,0 0 31-15,0 0 16 16,0 0-47-16,0 0-7 0,3 36-2 16,5-5 4-1,-1 4-7-15,2 0 4 0,-2 1 0 16,1-4 2-16,1-6-1 16,1-5-1-16,-5-10 0 15,-4-6 0-15,-1-3-2 16,0-2 4-16,0 0 0 15,0-3 25-15,0-12-21 16,0-8-1-16,0-2 3 16,0-4-6-16,0 0-1 15,0 1 3-15,0 2 22 16,3 1 14-16,5 6 0 16,1 2-17-16,9 6 6 0,2 3-25 15,9 5 0-15,2 3-4 16,5 0-1-1,-2 10 1-15,-7 8 0 16,-5 5 0-16,-8 4 0 16,-5 1-11-16,-6 3 10 0,-3 1-2 15,0-1-3-15,0-1 4 16,-3-5-1-16,0-3 2 16,3-2-70-16,0-3-57 15,12-5-34-15,12-5-76 16,13-7-550-16</inkml:trace>
  <inkml:trace contextRef="#ctx0" brushRef="#br1" timeOffset="72676.3344">2931 13105 1079 0,'0'0'57'0,"0"0"-24"16,0 0-32-16,-89-62 33 16,50 62 28-16,-3 0-27 15,-1 19-19-15,6 9-14 16,5 4 6-16,13 1-8 16,10 1 2-16,9-2 4 15,0-6-4-15,21-3-2 0,10-8 5 16,8-6-5-16,7-6-2 15,-4-3-31-15,-8-4 3 16,-10-17 20 0,-9-4 8-16,-6-3 2 0,-9-2 22 15,0-1 9-15,0 5 14 16,-3 8 22-16,-1 6-15 16,1 7-7-16,3 5-13 15,0 0-32-15,0 6-8 16,0 13-13-16,1 11 20 15,11 2 1-15,0-1-93 16,7-5-25-16,-2-3-89 16,7-10-151-16</inkml:trace>
  <inkml:trace contextRef="#ctx0" brushRef="#br1" timeOffset="73055.3388">3115 13075 1100 0,'0'0'87'16,"0"0"-87"-16,0 0-1 16,0 0-1-16,0 0 2 15,0 0 7-15,9 103-7 16,-2-69 2-16,1-3-4 16,-4-8-8-16,-4-5-65 15,2-8 20-15,-2-9 20 16,0-1 35-16,0-2 4 15,0-16-3-15,4-4 5 0,6-3 8 16,1-2 12 0,3 0 14-16,2 3 11 0,-4 2-2 15,4 6 3-15,-1 4-30 16,-2 7 19-16,-2 5-7 16,1 0-32-16,1 11-2 15,-2 9-8-15,-1 6 6 16,-1 0-2-16,0 3-2 15,4 0 6-15,7-1-29 0,11-3-41 16,15-5-26 0,11-4-53-16,12-5-58 0,1-6-145 15</inkml:trace>
  <inkml:trace contextRef="#ctx0" brushRef="#br1" timeOffset="73478.654">3825 13330 203 0,'0'0'299'16,"0"0"-107"-16,103-86-53 15,-88 51 42-15,-11 0-73 16,-4 0-38-16,-1 5-11 15,-23 6-17-15,-7 8 3 16,-8 8-8-16,-6 8-31 16,-3 4-1-16,6 21-4 15,8 7 5-15,9 7-3 16,12-1-2-16,13-3 0 16,0-5 0-16,22-7 0 0,12-9 2 15,5-10-3-15,1-4-19 16,-1-8 13-16,-8-15-7 15,-5-10 13-15,-8-5 0 16,-8-7 7-16,-4-3-8 16,-3-4 1-16,-3-2 0 15,0-3-2 1,0 3 5-16,-11-2 0 0,-8 5 7 16,-3 4 19-16,5 11 26 15,1 15 10-15,4 8-23 16,9 10-7-16,1 3-23 15,2 16-12-15,0 23-8 16,0 16 5-16,14 10 1 16,13 5 2-16,1-2 0 15,-1-3 2-15,0-6-2 0,-6-4-17 16,-2-5-41-16,-7-5-80 16,-3-8-91-16,-9-12-245 15</inkml:trace>
  <inkml:trace contextRef="#ctx0" brushRef="#br1" timeOffset="74015.5147">5241 12926 1172 0,'0'0'17'0,"0"0"-8"0,-85-16-5 16,64 24 49-16,0 17 7 16,12 9-23-16,7 5-11 15,2 7-15-15,11-2-9 16,19-3 4-16,6-4-6 16,5-7 0-16,1-10-1 0,-3-7-102 15,-5-12-45 1,-8-1-101-16,-9-11-201 0</inkml:trace>
  <inkml:trace contextRef="#ctx0" brushRef="#br1" timeOffset="74407.2735">5418 12947 972 0,'0'0'83'16,"0"0"-44"-16,0 0-26 15,0 0 18-15,0 0 20 16,0 0-24-16,81 86-10 15,-62-54-17-15,-4-2 0 16,-7-3-1-16,-7-3 2 16,-1-8-1-16,0-7 0 15,0-5-14-15,0-4 6 16,0 0 8-16,0-10 2 0,0-11 2 16,0-4-1-16,0-5 4 15,0-1-2-15,2 1 13 16,5 4-1-16,5 2-4 15,0 7 20 1,6 9 17-16,3 8-34 0,7 0 0 16,2 8-16-16,3 12 4 15,-2 3-10-15,-7 6 6 16,-6-1 0-16,-9 0 0 0,-5-2 0 16,-4-1 0-1,0-4-3-15,-1-3 4 16,-7-3-2-16,2-6 1 15,5-1-9-15,1-3-82 16,0-3-72-16,10-2-94 0,11 0-299 16</inkml:trace>
  <inkml:trace contextRef="#ctx0" brushRef="#br1" timeOffset="76337.8831">6045 13112 938 0,'0'0'64'0,"0"0"-37"15,0 0 64-15,0 0 26 16,0 0-48-16,0 0-48 15,2-3-7-15,12 3 1 16,6 0 3-16,7 1 7 16,3 1-18-16,-2 0-3 15,-1-2-4-15,1 0-2 16,2 0-67-16,1 0-120 16,2-5-277-16</inkml:trace>
  <inkml:trace contextRef="#ctx0" brushRef="#br1" timeOffset="76571.2574">6482 12898 480 0,'0'0'514'0,"0"0"-455"0,0 0-59 15,0 0 37-15,0 0 25 16,0 0-34-16,46 57-9 15,-35-31-10-15,-1-3-9 16,-1 3 4-16,-1-3-4 16,-2-3-24-16,2-4-147 15,0-10-257-15</inkml:trace>
  <inkml:trace contextRef="#ctx0" brushRef="#br1" timeOffset="76836.2087">6782 12698 947 0,'0'0'86'16,"0"0"-84"-16,0 0 1 15,116 77 99-15,-74-33-51 16,-2 14-12-16,-4 2-17 15,-6 5 7-15,-10 1 20 0,-7-6-28 16,-12-5-14 0,-1-6-2-16,-17-9-3 0,-19-4 0 15,-9-8-2-15,-10-8-63 16,1-6-48 0,9-8-185-16</inkml:trace>
  <inkml:trace contextRef="#ctx0" brushRef="#br1" timeOffset="77654.2943">8019 12881 974 0,'0'0'40'0,"0"0"-28"16,0 0-3-16,0 0 55 16,0 0-9-16,0 0-19 15,-99-36-28-15,74 40 2 16,2 9-3-16,4-2-6 16,7 2 4-16,8 3-1 15,4-2-2-15,0 3 3 16,21 0-4-16,4-1 6 15,8 1-1-15,0-1-4 16,-5 1-2-16,0 0 0 16,-11 2 0-16,-4-5 0 15,-13 3-6-15,0-4 6 0,-25-1 1 16,-14-2-1 0,-10-6 9-16,-1-4-9 0,9 0 0 15,13 0 3-15,14-2-3 16,14-8-3-1,9-4-72-15,24-1-180 0,16-2 37 16,3 0-45-16</inkml:trace>
  <inkml:trace contextRef="#ctx0" brushRef="#br1" timeOffset="77938.7323">8128 13003 520 0,'0'0'216'16,"80"-17"-99"-16,-43 14 3 16,-2-3-23-16,-4 2-28 0,-1 0-30 15,0 0-29-15,-3 0-1 16,-6 0-4-16,-5 0-1 15,-10-2-3 1,-1-1 2-16,-5-2 28 0,0-1 12 16,0 0-33-16,-11 2 10 15,-4 3 7-15,0 5-20 16,-1 0 2-16,1 0-7 16,-3 10-2-16,6 8 8 15,1 3-8-15,6 5 9 16,5 3 6-16,0 1-14 15,13-1 4-15,17-4-4 16,4-5-1-16,10-6-18 16,2-6-74-16,2-6-34 15,-1-2-142-15,-6-5-250 16</inkml:trace>
  <inkml:trace contextRef="#ctx0" brushRef="#br1" timeOffset="78136.6708">8797 12834 672 0,'0'0'138'16,"0"0"-6"-16,0 0-94 16,0 0 17-16,0 0 14 15,-91 28-43-15,78 4-11 16,10 2-12-16,3 2-2 16,12-3 4-16,14-4-5 15,9-8-18-15,7-10-54 16,0-7-55-16,4-4-26 0,-4 0-80 15,-2-16-238-15</inkml:trace>
  <inkml:trace contextRef="#ctx0" brushRef="#br1" timeOffset="78421.6772">9118 12878 608 0,'0'0'136'16,"0"0"-43"-16,0 0 64 16,0 0-48-16,0 0-39 15,0 0-48-15,-50-60-12 16,39 83 2-16,5 7 1 15,6 1-2-15,2 4 4 0,20-3-15 16,9-5 7-16,5-7 4 16,5-6-11-16,-4-10 12 15,3-4-8 1,-12-1 4-16,-10-16 41 16,-6-6 21-16,-12-4-21 0,0 1-15 15,-7-3-13-15,-16 2 2 16,-8 5-23-16,-3 5 0 15,10 7-4-15,3 10-8 16,10 0-76-16,8 10-96 16,3 9-64-16,8-2-251 15</inkml:trace>
  <inkml:trace contextRef="#ctx0" brushRef="#br1" timeOffset="79221.5422">9363 12789 1098 0,'0'0'73'0,"0"0"-68"16,0 0 53-16,0 0-39 15,0 0-15-15,0 0-4 16,80 70-7-16,-72-42 2 16,-5-1 2-16,2-7-9 15,-2-3-9-15,-2-7 0 16,1-6 6-16,-1-4 12 15,2 0 3-15,6-7 13 16,1-10-13-16,5-4 2 16,2-2 1-16,0 1 8 15,0 0 36-15,1 6 6 16,-8 3-4-16,-2 7 7 16,-4 4 2-16,-1 2-38 0,2 0-20 15,1 12-1-15,4 7 1 16,2 5-2-16,0-1 0 15,3 3 1-15,1 1-2 16,10-1-29-16,5 1-12 16,11-5-49-16,7-4-6 15,-4-8 6-15,1-7 22 16,-4-3 52-16,-8-10 18 0,-4-17 1 16,-3-3 46-1,-6-6 17-15,-6-6 19 0,-8 0-24 16,-7 1-15-1,0 2 21-15,-15 8-33 0,-10 9 9 16,-5 10-14 0,-4 12-15-16,-2 0-8 0,0 25-3 15,8 11-3-15,7 4 0 16,13 2 3-16,8-2 0 16,3-5 1-16,23-10-1 15,2-10-3-15,6-11-15 16,1-4 4-16,1-12 6 15,-2-16 7-15,3-7 2 0,-10-9 0 16,-3-9 2 0,-8-11 3-16,-10-11 8 0,-6-4-10 15,0-9 14-15,-21-1-18 16,-7 1 1-16,-6 7 17 16,-5 12 15-1,1 16 19-15,7 21-10 0,9 17-12 16,11 15-3-1,4 4-27-15,4 34-6 0,3 20 3 16,0 17 6-16,15 9-3 16,7 4 0-16,5 1 0 15,0-2-1-15,-3-5-21 16,-2-12-30-16,-2-11-33 16,-1-18-86-16,-3-17-200 0</inkml:trace>
  <inkml:trace contextRef="#ctx0" brushRef="#br1" timeOffset="81682.2594">11082 12821 486 0,'0'0'416'0,"0"0"-375"15,0 0-34-15,0 0 16 16,0 0 2-16,0 0-20 16,0 0-7-16,-12 16 2 0,7-12 0 15,1 2 0-15,-1-4 3 16,-1-2-3-16,3 0 0 15,0 0 1-15,-1 0 8 16,4 0-4-16,0-8 2 16,0 2 23-16,0 2 16 15,6 0 13-15,1 2-21 16,4 2-21-16,1 0 5 16,0 2-13-16,-2 12-2 15,-4 3-7-15,-6 2 1 16,0 0-1-16,-7-1 0 15,-13-2 2-15,-4-3 6 16,-4-6-3-16,7-4-2 16,6-3-3-16,8 0 0 15,7-3-112-15,10-16-285 16</inkml:trace>
  <inkml:trace contextRef="#ctx0" brushRef="#br1" timeOffset="81934.5736">11680 12357 1298 0,'0'0'39'0,"0"0"-5"16,0 0-29-16,0 0 16 16,0 0 17-16,0 0-36 15,-1 48-1-15,1-5 6 0,1 6-7 16,15 2 1-1,-1 1 3-15,3-6-4 16,-3-5-2-16,-2-10-44 16,-2-8-46-16,-5-8-18 0,-3-7-81 15,-3-8-154-15</inkml:trace>
  <inkml:trace contextRef="#ctx0" brushRef="#br1" timeOffset="83004.3964">11622 12534 520 0,'0'0'593'0,"0"0"-503"0,0 0-74 16,0 0 75 0,0 0 20-16,0 0-111 15,43-51 3-15,18 51-6 0,5 0-14 16,-2 0-36-16,-6-9-2 16,-13-5 28-16,-15 0 13 15,-14-4 14-15,-13 2 9 16,-3-1 27-1,0 1 16-15,-6 1-3 0,-4 5-4 16,4 4-20-16,4 4-3 16,1 2-11-16,1 0-10 15,0 2-2-15,0 18-18 16,0 8 19-16,4 7 0 16,1 2-2-16,5 4 1 15,-1 2-10-15,0-2-21 16,1-6-5-16,-2-9-17 0,-2-8 18 15,-1-12 19-15,-4-6 4 16,1 0 13-16,2-6 20 16,3-17-15-16,1-4 10 15,1-2 25-15,3 0-1 16,-6 6-11-16,1 4 10 16,-1 8-7-16,0 2-18 15,4 8-7-15,4 1 1 16,7 0-7-16,6 11 0 15,4 5-3-15,5 4-6 16,4 0 2-16,5-2-32 16,-3-7-10-16,-5-2 11 15,-7-9 5-15,-8 0 23 0,-4-13 8 16,-9-10 4-16,-1-4 2 16,-5-2 3-16,-3 0 12 15,0 5 25-15,0 6-5 16,-13 3-2-16,-3 6-12 15,1 6-21-15,-1 3 6 16,2 2-10-16,1 19-1 16,3 10-5-16,5 6 8 15,5 3-3-15,3 3 1 16,19-6-5-16,5-6 4 0,3-11-14 16,3-9-21-16,3-10 6 15,-2-1 15-15,3-13 12 16,-1-14 2-1,-3-7 2-15,-6-5-1 16,-5-4 2-16,-4 4 11 16,-6 5 21-16,-3 7 4 0,-4 11 4 15,-4 6 3-15,3 7-33 16,-2 3-11-16,4 0-1 16,1 17-17-16,2 9 9 15,3 6 6-15,-4 2-10 16,-1 0-5-16,1-1-21 15,-3-5 8-15,0-8 1 16,-2-9-4-16,-3-6 19 16,0-5-12-16,0 0 26 0,3-10 9 15,0-13-9-15,0-5-9 16,2-4 4-16,-1-1 5 16,5-1 2-16,0 7-1 15,3 1 16-15,0 6 5 16,1 5 2-1,2 7 18-15,0 4-23 0,7 4-18 16,4 0 3-16,5 17-1 16,2 6 0-16,-3 5-1 15,-2 2 3-15,-7 2-5 16,-5 5 0-16,-7 0 1 16,-9 1 2-16,0-6 1 15,-9-5-6-15,-14-5 2 0,-10-3-67 16,-8-7-120-16,-8-10-282 15</inkml:trace>
  <inkml:trace contextRef="#ctx0" brushRef="#br1" timeOffset="84396.4724">1672 14988 256 0,'0'0'584'16,"0"0"-547"-16,84-37-34 16,-62 19 120-16,-10-4 20 15,-6-1-14-15,-6 1-26 16,0-3-54-16,-18 5-21 15,-12 0-3-15,-6 6-24 16,-10 6 4-16,-9 3-4 0,-3 5-1 16,-3 6 3-1,4 13 0-15,11 7 1 16,16 3-2-16,16 4 1 16,14-2-3-16,3-2 1 0,27-4-1 15,15-7 7-15,16-10-6 16,5-8-2-16,5 0-15 15,-5-11-10-15,-8-14-4 16,-10-8 5-16,-2-10-2 16,-10-6 5-16,-11-1 14 15,-11-4 8-15,-13 0-1 16,-1 1 2-16,-9 0 9 0,-13 10 7 16,-2 6 33-16,3 10-8 15,2 12-23-15,5 7 2 16,9 8-21-1,0 0-3-15,2 8 0 0,3 18-9 16,0 9 12 0,0 10 1-16,8 3 1 0,11 1-2 15,9 1 0-15,-1-4-1 16,3-3-1-16,-2-3 2 16,-10-7-14-16,0-9-25 15,4-9-28-15,-4-11 3 16,0-4 2-16,0-7 3 15,-3-15 31-15,-6-6-8 16,-3-5 33-16,-6 3 3 0,0 1 3 16,0 5 34-1,0 6-3-15,-3 8 5 0,3 6 3 16,0 4-7-16,0 0-24 16,0 0-11-16,5 14-15 15,8 7 15-15,-3 4 0 16,2-2-6-1,0 2-28-15,-1-3-68 0,-4-6-47 16,-3-7-194 0</inkml:trace>
  <inkml:trace contextRef="#ctx0" brushRef="#br1" timeOffset="84565.4813">2060 14497 1113 0,'0'0'0'16,"0"0"-99"-16,0 0-143 15,0 0 90-15,88 19-33 16</inkml:trace>
  <inkml:trace contextRef="#ctx0" brushRef="#br1" timeOffset="84853.372">2375 14632 949 0,'0'0'37'0,"0"0"-36"0,-85 18 3 0,74-8 34 16,11 1-33-16,0 5 1 0,21 2-6 15,10 4 0-15,2 1 3 16,-3-2-2-16,-10-2 0 15,-10-2 1-15,-10-3-1 16,0-2 16-16,-19-2 20 16,-14-3 36-16,-6-3-21 15,-4-4-27-15,7 0-10 16,9 0-15-16,17 0 0 16,10-11-59-16,19-5-152 15,29-4-685-15</inkml:trace>
  <inkml:trace contextRef="#ctx0" brushRef="#br1" timeOffset="85097.021">2718 14658 1191 0,'0'0'69'0,"0"0"-69"16,0 0 0-16,0 0 23 15,0 0 36-15,6 106-39 16,9-56-15-16,4 6-4 15,2 3 3-15,3-4-6 16,1-4 2-16,-1-4 0 16,-6-7-2-16,-2-1-10 15,-8-9-28-15,-2-3-6 0,-6-4-19 16,0-9-11-16,0-4-29 16,-9-6-103-1,-4-4-229-15</inkml:trace>
  <inkml:trace contextRef="#ctx0" brushRef="#br1" timeOffset="85403.018">2788 14637 868 0,'0'0'198'0,"0"0"-147"16,24-90-51-16,4 79 14 15,4 7 27-15,4 4-15 16,2 9-17-16,1 15-9 16,-8 6 0-16,-10 1-2 15,-15 3-10-15,-6-5 12 16,-16-2-2-16,-20-6 2 16,-9-10 6-16,-4-5-5 15,0-6 16-15,1 0 20 16,9-13-29-16,8-6-7 15,13-6-1-15,18-2-83 16,12-7-156 0,28-3-459-16</inkml:trace>
  <inkml:trace contextRef="#ctx0" brushRef="#br1" timeOffset="85598.1842">3101 14345 1170 0,'0'0'39'0,"0"0"-39"15,0 0 0-15,0 0 8 16,9 71 42-16,5-29-24 16,7 5-24-16,1 0 0 15,3-3-4-15,-2-3-18 16,8-7-60-16,-4-6-34 0,3-9-86 16,3-10-159-16</inkml:trace>
  <inkml:trace contextRef="#ctx0" brushRef="#br1" timeOffset="85958.1043">3612 14530 971 0,'0'0'38'16,"0"0"8"-16,-88-16-34 16,50 16 79-16,-2 16-17 15,9 7-51-15,5 7 0 16,13 3-17-16,7-3 0 15,6-4 8-15,0-3-14 0,22-7 5 16,10-6-5-16,5-9-24 16,3-1-30-16,-4-4-15 15,-8-17 7-15,-8-2 44 16,-4-5 18-16,-8 0 13 16,-8 5 29-16,0 5 21 15,0 7 16-15,0 7-20 16,-3 4-20-1,0 3-36-15,0 15 3 0,1 8-6 16,2 2 0-16,0 0-4 16,15-4 3-16,12-5-29 15,4-6-64-15,8-7-17 16,9-6-100-16,5 0-87 16</inkml:trace>
  <inkml:trace contextRef="#ctx0" brushRef="#br1" timeOffset="86153.6412">4095 14536 704 0,'0'0'169'16,"0"0"-51"-16,0 0-69 16,-94-36 30-16,66 39-13 15,4 16-18-15,7 8-10 16,4 5-3-16,13 1-3 16,0-1-20-16,6-3 5 15,16-3-5-15,7-6-9 16,5-7-3-16,2-6-48 15,4-7-44-15,-9 0-89 16,-8-8-112-16,-10-11-475 16</inkml:trace>
  <inkml:trace contextRef="#ctx0" brushRef="#br1" timeOffset="86988.2882">4165 14622 958 0,'0'0'73'15,"0"0"-69"-15,0 0-6 16,81 22 4-16,-50-12 0 15,11-4-2-15,10-2 2 16,0-4-6-16,-4 0-4 16,-15-10-4-16,-12-11 11 15,-17-4 1-15,-4-4 11 16,-4 2 42-16,-20 2-2 16,-12 4 17-16,-9 6-14 15,-1 9-23-15,1 6 19 16,10 2-24-16,5 23-5 0,10 6-7 15,14 7-7-15,6 3 9 16,8 2-12 0,20-3-2-16,12-8 5 0,8-9-7 15,-2-11-7-15,2-7-30 16,-6-5-21-16,-8-1 16 16,-7-19 22-16,-5-4 20 15,-7-4 1-15,-6-5-1 16,-3-1 8-16,-1 2-8 15,-4 2 4-15,1 7 3 0,-1 12 24 16,2 7 14 0,-3 4-2-16,3 0-43 15,2 9-17-15,2 11 12 0,2 9 5 16,-3 0-1-16,5 5-4 16,0-3 5-16,3-4-3 15,4-3-29-15,1-4-15 16,-1-8 6-1,-2-7-21-15,-5-5 49 16,-7 0 13-16,-2-17 3 0,-1-4 7 16,-1-4-3-16,0 0 22 15,0-4 8-15,0 2-11 16,0 6 9-16,2 4 2 16,4 7-2-16,1 6-8 0,4 4-27 15,1 0-3-15,1 12-16 16,-1 9-11-16,1 2 8 15,-5 1-13-15,-5 0 6 16,1-2 9-16,-1-5-11 16,-1-2 7-16,1-6 9 15,-3-3-3-15,0-6-2 16,0 0 20-16,0-6 11 16,0-9-9-16,3-3 2 15,1-2-3-15,2 0 7 16,0 3 7-16,2 0 18 15,3 6 7-15,-3 3 19 16,7 8-19-16,1 0-32 16,-2 0-5-16,4 14 0 15,-3 4-1-15,1 0-4 16,-2 1-2-16,0 1 4 16,-2-4 0-16,3 3-52 0,0-5-49 15,0-6-63-15,-3-6-247 16</inkml:trace>
  <inkml:trace contextRef="#ctx0" brushRef="#br1" timeOffset="87754.4427">5223 14718 953 0,'0'0'91'16,"0"0"-90"-16,0 0 57 0,92-27 15 16,-62 20-43-1,1-3-17-15,-3-3-1 0,-9-2 17 16,-10-5 29-1,-2 0 2-15,-7 0-19 0,-4 2 5 16,-13 3-21 0,-11 8-12-16,1 4-13 0,-3 3 0 15,2 9-4-15,7 17 0 16,3 5 3-16,9 1-1 16,9-1 0-16,0-2 2 15,21-8 0-15,8-6-1 16,2-8-3-16,6-7-16 15,-1 0 5-15,-8-7 1 16,-2-12 14-16,-7 0 3 16,-10 0-2-16,-2 0 9 0,-5 2 1 15,-1 5 3-15,1 6 1 16,-1 4-12-16,4 2-3 16,4 2-19-16,4 12-31 15,5 0 48 1,0 0-48-16,6-3 5 0,-3-7 18 15,4-2 9-15,2-2-19 16,-3 0 9-16,-6-11 13 16,1-11 5-16,-7-3 7 15,-5-5 3-15,-5 4 11 16,-2 3 46-16,0 8 23 16,0 6 2-16,0 7-47 15,0 2-6-15,0 0-29 16,0 19-21-16,3 6 20 0,14 4 1 15,5-2 0-15,5-3 0 16,4-8 1-16,11-3 2 16,13-5-2-16,9-7 1 15,5-1-1-15,-2-10 3 16,-12-20-2-16,-7-8 0 16,-11-11-1-16,-13-9 1 15,-9-5 1-15,-12-8 2 16,-3 0 0-16,-18 6-4 15,-12 12 15-15,2 20 3 16,6 23-6-16,5 10-1 16,4 33-12-16,7 20-4 15,6 18 1-15,1 10 6 16,26-3 0-16,7-3-3 0,2-8 1 16,7-8-1-16,2-8 0 15,0-11-16-15,-14-13-46 16,-16-16-140-16,-15-11-153 15</inkml:trace>
  <inkml:trace contextRef="#ctx0" brushRef="#br1" timeOffset="87916.5921">6251 14427 1330 0,'0'0'57'15,"137"-7"-48"-15,-53 7 90 16,-4 0-16-16,-10 0-37 0,-13 0-33 15,-14 0-11-15,-16 0-4 16,-19 0-52-16,-8 0-129 16,-23-6-185-16</inkml:trace>
  <inkml:trace contextRef="#ctx0" brushRef="#br1" timeOffset="89954.7141">7665 14589 1156 0,'0'0'101'16,"0"0"-71"-16,0 0-7 16,-110-74 106-16,71 69-67 15,-1 5-27-15,4 0-16 16,9 12-18-16,6 6 6 15,9 1-6-15,12 3 0 16,0-2-1-16,9-3-3 0,21-5-25 16,12-9-45-1,10-3-66-15,5-15-36 0,-8-17-119 16,-6-8-227-16</inkml:trace>
  <inkml:trace contextRef="#ctx0" brushRef="#br1" timeOffset="90419.4727">7720 14357 721 0,'0'0'216'16,"0"-80"-8"-16,-1 55-39 15,-5 9-31-15,3 9-35 16,2 6-54-16,1 1-33 16,0 11-16-16,0 15-6 15,1 17 5-15,14 7 2 0,3 8-1 16,12 6 0-16,0 2 1 16,1-1-1-16,-1-5 0 15,-5-4-5 1,-4-6 2-16,-6-4-12 15,-5-6-6-15,-2-5 0 0,-4-8-8 16,-2-9 13-16,2-3-3 16,-1-7-1-16,7-6 8 15,4-2-5-15,5 0 6 16,4 0-1-16,4-14-7 16,-2-4 8-16,-3-5-2 15,-1-2-12-15,-6-3 0 16,-7-2 4-16,-8-3 21 0,0 0-3 15,-18-4 0-15,-15 1 3 16,-12 3 1-16,-10 2 5 16,-9 8 12-16,-2 4 0 15,7 7 3-15,11 7 6 16,18 5-17-16,17 0-5 16,11 0-5-16,2 0 0 15,3 0 0-15,24 0 0 16,13 0 6-16,8 0-6 15,4 0-38-15,-4-7-2 16,-2-6-59-16,-1-1-59 16,-2-2-47-16,-3 3-218 15</inkml:trace>
  <inkml:trace contextRef="#ctx0" brushRef="#br1" timeOffset="90719.4451">8830 14274 847 0,'0'0'301'0,"0"0"-218"16,-22-85-55-16,13 72 80 15,6 7-2-15,3 6-43 16,0 0-51-16,0 4-12 0,0 16-7 15,0 11 1 1,6 6 6-16,0 3 5 16,-1 1-4-16,-1 0-1 15,-1 1 0-15,1-6 0 0,-1-1-29 16,2-4-69 0,1-7-77-16,1-12-108 0,-2-11-457 15</inkml:trace>
  <inkml:trace contextRef="#ctx0" brushRef="#br1" timeOffset="91360.4981">8615 14371 1056 0,'0'0'104'0,"0"0"-95"0,0 0 2 16,0 0 73-16,0 0-55 16,84-10-28-16,-27 13-1 15,1-3 0-15,-7 0-65 16,-14-7 43-16,-7-9 11 15,-11 0 11 1,-10-1 0-16,-6 0 12 0,-3 3 35 16,0 5 9-16,0 5-7 15,0 2-3-15,0 2-46 16,3 7-12-16,5 13 7 16,3 7 5-16,0 4 0 15,2-1 0-15,-2-3 1 16,1-4-5-16,6-4-21 15,-2-8-46-15,2-7 10 0,3-4 16 16,-6 0 25-16,-2-18 10 16,-2-1 10-16,-4-5 3 15,-1 1 8-15,-3 5 25 16,1 6 39-16,-4 6-16 16,3 5-19-16,0 1-37 15,8 1-3-15,4 16-3 16,3 2 3-16,6 0 0 15,-1-1 0-15,6-6 3 16,2-2-2-16,5-6-1 16,6-4-3-16,-3 0-7 15,-1-6 5-15,-6-12 5 16,-7-5 1-16,-13-1 0 16,-4-4 6-16,-8 1 11 15,0 3-3-15,-14 6 17 0,-4 7-8 16,5 8-12-16,1 3-8 15,4 7-3-15,4 18-1 16,4 6 3-16,0 5 1 16,12-2 1-16,15 1-5 15,6-6 0-15,5-5 2 16,12-4-2-16,6-4-23 16,7-5-39-16,6-3-83 15,5-5-106-15,2-3-393 16</inkml:trace>
  <inkml:trace contextRef="#ctx0" brushRef="#br1" timeOffset="91702.3394">10818 14274 1157 0,'0'0'54'15,"0"0"-46"-15,-108-18 2 16,68 21 94-16,7 20-42 15,9 6-31-15,9 7-8 16,12 4-21-16,3-1 11 0,18-6-6 16,15-5-2-1,9-9 6-15,0-10-6 0,-1-9 5 16,-6 0-3 0,-10-13-5-16,-8-9 44 0,-7-3-7 15,-9-4-19-15,-1-6 8 16,-7 1-21-16,-14-3 1 15,-4 3-2 1,1 4-5-16,3 7-2 0,11 6-4 16,10 6-31-16,0 3-27 15,25 1-135-15,15-1-121 16,6-2-152-16</inkml:trace>
  <inkml:trace contextRef="#ctx0" brushRef="#br1" timeOffset="92102.5195">11108 13971 1017 0,'0'0'38'16,"0"0"6"-16,0 0 13 16,0 0 56-16,0 0-19 15,0 0-73-15,0-30-21 16,0 67-11-16,0 12 11 16,0 7 0-16,5 0 2 15,4 1-3-15,0-9 1 16,-2-8 0-16,-2-12 0 15,-2-9-36-15,0-10 7 16,0-8-16-16,0-1 13 16,0-1 30-16,7-14 4 0,1-2-2 15,2-1 0 1,7 0 3-16,0 7 0 16,0 3 25-16,2 7 4 15,-3 1-4-15,0 0-23 0,-3 10 4 16,-6 6 4-16,-2 4-9 15,-8 4 7-15,0 1 4 16,-3 1 9-16,-20-2 24 16,-11-3-18-16,-11-3 2 15,-4-7-12-15,3-6-14 16,0-5 0-16,8 0-6 16,6-1-59-16,5-14-124 15,13-10-242-15</inkml:trace>
  <inkml:trace contextRef="#ctx0" brushRef="#br1" timeOffset="92852.5505">11550 14199 996 0,'0'0'106'0,"0"0"-94"16,0 0-9-16,0 0-1 16,0 0 6-16,0 0 2 0,30 54-10 15,-19-24 0 1,2 3 0-16,-1 4-1 16,0 1 1-16,-3 2 0 15,-3 0 1-15,-3-3 1 0,-3-2-2 16,0-5 0-16,0-2-4 15,-2-7 8-15,-11-7-4 16,-5-4 8-16,-4-9 20 16,-3-1 42-16,-6-4 3 15,-4-15-31-15,-1-3-17 16,0-7-25-16,-3-3 0 16,6-6-128-16,8-6-217 15</inkml:trace>
  <inkml:trace contextRef="#ctx0" brushRef="#br1" timeOffset="92983.1999">11504 13927 994 0,'0'0'0'0,"0"0"-820"16</inkml:trace>
  <inkml:trace contextRef="#ctx0" brushRef="#br1" timeOffset="93702.5682">11853 14174 722 0,'0'0'308'0,"0"0"-272"0,0 0-7 15,0 0 74-15,105 10-21 16,-76-10-53-16,-5-12-18 15,-5-1-9-15,-8-5 1 16,-6 2 2-16,-5 0 2 16,0 5 19-16,-16 4-24 15,-9 6-2-15,-5 1-4 16,-1 6 2-16,4 16 2 16,6 7 0-16,9 6 11 15,8-2-5-15,4-1 4 16,3-2-6-16,22-9 0 15,6-4 1-15,7-8-5 0,-1-8 0 16,1-1-20-16,-4 0-15 16,3-15 2-16,-4-8 0 15,0-3 23-15,-4-7-2 16,1-2 8-16,-3-3 2 16,-7 1 2-16,-7 8 0 15,-7 6 4-15,-6 13 10 16,0 7 27-16,-8 3-41 15,-9 0 1-15,-4 19-1 16,6 8 5-16,2 7 14 16,5 5 5-16,8 0-9 0,0-1 8 15,5-5-9 1,15-7-7-16,7-6 10 16,3-8-10-16,9-7-3 15,8-5 5-15,6 0-9 0,8-4-12 16,-1-16-5-16,-7-5 10 15,-11-9 7-15,-12-7 0 16,-14-8 2-16,-11-4-1 16,-5-2 5-16,0-2-3 15,-12 5 12-15,-6 9-14 16,0 12 12-16,6 12 1 16,2 14-2-16,1 5-12 15,3 15-2-15,1 18 1 16,2 12 0-16,3 6 2 15,0 1 5-15,9-2-5 16,6-3 2-16,-3-6-1 16,1-8 1-16,0-8-6 0,-3-8 2 15,3-6-59-15,-4-6-50 16,-1-5-96-16,-5 0-322 16</inkml:trace>
  <inkml:trace contextRef="#ctx0" brushRef="#br1" timeOffset="93878.6842">12526 14050 1184 0,'0'0'168'15,"0"0"-110"-15,136-14-21 0,-62 12 64 16,2 2-42-16,-2 0-33 16,-3 0-23-16,-10 0-6 15,-16-1-7 1,-18-2-54-16,-24 0-97 0,-6-3-243 15</inkml:trace>
  <inkml:trace contextRef="#ctx0" brushRef="#br1" timeOffset="96112.2596">13651 14246 597 0,'0'0'596'0,"0"0"-529"15,0 0-66 1,0 0 30-16,0 0 60 0,0 0-53 15,54 3-23-15,-34-3-12 16,0-10 3-16,7-7-1 16,0-6-4-16,-2-4 4 15,-1-4-5-15,-6-3 2 16,-5-3-5-16,-10 0 3 16,-3 1 0-16,-5 3 9 15,-15 3-5 1,-3 10-3-16,4 5 5 0,3 11 0 15,3 4-4-15,5 2-2 16,0 19 0-16,4 7-1 16,4 6 1-16,0 1 0 15,0 2 1-15,9-3-1 0,5-2 0 16,5-4 0-16,0-5 0 16,2-6-1-16,0-6-59 15,0-6-83 1,-4-5-203-16</inkml:trace>
  <inkml:trace contextRef="#ctx0" brushRef="#br1" timeOffset="96262.3654">13893 13748 1057 0,'0'0'0'0,"0"0"-160"15,0 0 27-15,0 0-223 0</inkml:trace>
  <inkml:trace contextRef="#ctx0" brushRef="#br1" timeOffset="96625.7659">14106 13932 609 0,'0'0'396'15,"0"0"-389"-15,0 0 11 16,0 0 68-16,22 83-9 15,-13-55-50-15,0 1-20 16,1-2-5-16,0-4-3 16,-6-8 1-16,-1-7-15 15,-3-7 4-15,0-1 11 16,0 0 5-16,0-16 10 16,0-6-13-16,0-2-2 15,2-1 3-15,8 0-2 0,2 2 3 16,2 2-3-16,5 3 2 15,-3 6 31-15,1 7 11 16,-1 5-7-16,2 0-24 16,4 9-14-16,3 8 8 15,-3 5-5-15,-2 4 3 16,-3 1 1-16,-7 3-7 16,-5-1-1-16,-5 2 1 0,0-3-26 15,-15-5-121 1,-15-8-144-16,-12-9-550 0</inkml:trace>
  <inkml:trace contextRef="#ctx0" brushRef="#br1" timeOffset="97836.7397">1502 16122 1204 0,'0'0'58'0,"0"0"-57"15,0 0-1-15,0 0-8 16,0 0 3-16,0 0 1 16,0 83 8-16,6-46-6 15,3-2 2-15,3-3 0 0,-3-4 0 16,-2-9 0-16,-2-5 0 16,-2-8 0-1,-3-5 5-15,0-1-5 0,0-3 16 16,0-15-8-16,-3-7-3 15,0-4 1-15,3-2-4 16,0 0 19-16,0 2-12 16,0 2 12-16,13 4-3 15,1 6 12-15,3 4-8 16,0 6-17-16,7 7-3 16,1 0-2-16,5 2-2 15,7 15 1-15,-4 5 1 0,0 5-1 16,-8 2-4-1,-7 1 3-15,-12 2 2 0,-6-3-1 16,0-1-5-16,-6-6 6 16,-12-3-2-16,-1-6 1 15,4-6-9-15,7-3-9 16,1-4-75-16,1 0-41 16,5-6-224-16</inkml:trace>
  <inkml:trace contextRef="#ctx0" brushRef="#br1" timeOffset="98062.1559">2108 15910 1261 0,'0'0'52'15,"0"0"-52"-15,0 0-11 16,0 0 11-16,-3 75 16 15,19-34-5-15,1 1-7 16,5-2-8-16,2-6-39 16,-2-8-90-16,-4-10-134 15,-8-13-455-15</inkml:trace>
  <inkml:trace contextRef="#ctx0" brushRef="#br1" timeOffset="98551.295">1939 16036 1027 0,'0'0'27'0,"0"0"-27"16,88-3-12-16,-25 3 12 15,1 0 1-15,6 0-1 16,-7 0-66-16,-11-16 13 16,-16-6-9-16,-17-8 56 15,-13-2 6-15,-6 3 59 16,0 2 43-16,-12 9-22 15,-3 6 1-15,8 5-6 16,2 7-19-16,4 0-53 16,1 15-3-16,0 14-5 15,7 13 5-15,10 5 0 0,8 0-1 16,-4-3 1-16,0-6-4 16,-9-9-14-16,-5-6-22 15,-5-10 0-15,1-7 3 16,-3-6 4-16,0 0 21 15,0-5 4-15,0-13-19 16,0-3 1-16,7-3 26 16,-1-2 1-16,8 2 18 15,0 5 12-15,0 5 12 16,7 4 13-16,-3 10-3 16,4 0-37-16,2 8 6 15,3 12-11-15,-2 5-3 16,-4 5-6-16,0 2 1 15,-2 2-3-15,-7 2 0 0,-4-3-9 16,-2 1-45-16,-6-5-88 16,0-5-123-16</inkml:trace>
  <inkml:trace contextRef="#ctx0" brushRef="#br1" timeOffset="99482.2889">4159 16095 1209 0,'0'0'30'0,"0"0"-25"16,0 0-4-16,-85-48 13 15,51 48 18-15,-2 1-8 16,3 16-22-16,6 4 0 15,8 4 0-15,13 1 2 16,6 2-3-16,5-1 3 16,23 2-3-16,13-1 3 15,3 0-2-15,-1-3-2 0,-7-1 3 16,-12-2-3 0,-11-8 0-16,-10 0 0 0,-3-7-4 15,-12-3 4 1,-19-4 0-16,-17 0 2 0,-13-1 14 15,-5-15 0-15,-1-2 1 16,12-3-8-16,13 1-9 16,18 0 0-16,18 2-23 15,6-1-65-15,33 2-91 16,21 6-61-16,13 6-17 16,5 5 13-16,-2 0-70 15,-6 1 314-15,-6 8 172 16,-1 0 100-16,-7 0-70 0,0-2-56 15,-4-3-21-15,-7-4-25 16,-6 0-18-16,-8 0-33 16,-4-1-8-16,-6-9-2 15,-3-5-5-15,-5-1-15 16,-1-1 18-16,-6-3 2 16,0 6-22-1,0-1 6-15,-13 6-13 0,-2 3-2 16,-4 6 2-16,-1 0-7 15,1 7 2-15,2 13-5 16,7 3 0-16,5 7 13 16,5 1-9-16,0 2-2 15,21-1 0-15,12-2-1 16,10-6-2-16,3-7-45 16,2-8-53-16,3-9-46 15,1 0-100-15,-4-9-146 0</inkml:trace>
  <inkml:trace contextRef="#ctx0" brushRef="#br1" timeOffset="99652.1281">4880 16217 667 0,'0'0'181'0,"0"0"-27"16,0-86-50-16,0 76 21 15,-8 7-53-15,1 3-44 16,-1 12-27-16,1 12-1 16,1 6 7-16,6 5-4 15,0 2-3-15,12-2 4 16,9-3-4-16,12-6-29 0,4-9-78 15,5-7-57-15,5-7-77 16,1-3-230 0</inkml:trace>
  <inkml:trace contextRef="#ctx0" brushRef="#br1" timeOffset="99941.9428">5263 16221 614 0,'0'0'231'16,"0"0"-128"-16,-1-87-47 15,-14 75 69-15,1 8-47 16,-3 4-35-16,3 8-35 15,3 16-4-15,4 7 13 16,7 9-4-16,6-2-9 16,20 0 3-16,8-8-4 15,9-5 1-15,-1-11 2 16,-1-10-5-16,-6-4 5 16,-7-8 5-16,-11-15 51 0,-11-8-4 15,-6-3 1-15,-2-1-18 16,-23 0-29-16,-4 5-8 15,-5 6-7 1,3 10 3-16,8 9-4 0,7 5-29 16,10 11-108-16,6 12-57 15,3 5-105-15,22 0-528 16</inkml:trace>
  <inkml:trace contextRef="#ctx0" brushRef="#br1" timeOffset="100702.0806">5614 16152 1005 0,'0'0'84'15,"0"0"-82"-15,0 0 2 16,0 0 45-16,0 0-29 16,0 0-15-16,76 82-4 15,-75-54-1-15,1 0 1 16,2-5 0-16,2-6-1 15,6-5 0-15,2-8 0 16,2-4 5-16,-1-1-4 16,3-17 9-16,-6-4 2 0,-3-2 34 15,-2 4-1 1,-1 5-1-16,-3 8-3 16,0 4-17-16,3 3-24 15,7 1-10-15,4 16-1 0,4 6 1 16,4 2-38-1,6 0-37-15,8 2 25 0,15-1 2 16,10-4-7-16,8-3 1 16,3-7-35-16,-1-10 40 15,-7-2 54-15,-6-9 5 16,-10-18 40-16,-14-5 57 16,-13-8-23-16,-15-1 14 0,-9 1-5 15,-12 6-1 1,-23 6-25-16,-12 6-30 15,-8 12-2-15,-2 10 9 0,9 0-20 16,7 22-3 0,17 12-1-16,12 4-4 15,12 3 6-15,6-2-10 0,24-6-1 16,8-8 8-16,1-11-9 16,0-13-6-16,-1-1 0 15,0-20-6-15,-5-16 7 16,-6-8-4-16,-8-11 9 15,-7-8 1-15,-3-7 2 16,-6-11-3-16,-3-3 0 16,0-3-1-16,-4 4 0 0,-19 5 2 15,-5 9 1-15,-8 13 8 16,-1 13 8-16,4 21 15 16,11 13-1-1,4 9-20-15,10 31-12 0,8 25-11 16,0 18 11-16,23 14 7 15,14 7-7-15,9-1 0 16,-4-4 0-16,-5-6 3 16,-8-16-9-1,-9-13-28-15,-6-9-64 0,-4-18-146 16,-7-15-503-16</inkml:trace>
  <inkml:trace contextRef="#ctx0" brushRef="#br1" timeOffset="103221.2827">7619 16173 1075 0,'0'0'0'0,"0"0"-17"0,0 0 17 16,0 0 61-1,87-92-6-15,-68 65-41 0,-1-4-9 16,-5-5 23-16,-4 0 3 16,-4-3-1-16,-5 6 2 15,0 6 11-15,0 8 1 16,-9 4-9-16,1 8-5 16,2 6-9-16,2 1-13 15,4 0-8-15,-3 17-5 16,3 10 5-16,0 6 2 15,0 6-2-15,7-2 0 16,8-1 0-16,3-4-1 16,2-2 0-16,0-7-5 15,1-3-60-15,-4-8-24 16,-1-5-41-16,-7-7-157 16,-6 0-621-16</inkml:trace>
  <inkml:trace contextRef="#ctx0" brushRef="#br1" timeOffset="103379.7814">7795 15633 1227 0,'0'0'0'0,"0"0"-29"15,0 0-65-15,107 16 49 16,-66 3-77-16,2 1-206 15</inkml:trace>
  <inkml:trace contextRef="#ctx0" brushRef="#br1" timeOffset="103688.658">8174 15765 873 0,'0'0'139'16,"0"0"-125"-16,-82 19-12 15,55-7 71-15,8 2-2 16,7 0-59-16,4 3-6 15,8 0-4-15,0 2 0 16,20-2-2-16,5 3 4 16,9 0-4-16,1 0 1 15,-2 1-1-15,-7-1 0 0,-3 1-5 16,-10 0-1-16,-6-3 6 16,-7 0-2-16,0-10 2 15,-17 0 2 1,-13-5 7-16,-9-3 46 15,-7 0 14-15,1 0-20 0,6-6-11 16,11-1-19 0,7 1-17-16,15 1-2 0,6 2-61 15,9 0-105-15,27-3-274 16</inkml:trace>
  <inkml:trace contextRef="#ctx0" brushRef="#br1" timeOffset="103943.42">8960 16052 1402 0,'0'0'44'0,"91"-4"-41"16,-19 4-3-16,13 0 58 15,9-2-16-15,3-1-31 16,-3-2-9-16,-9-2-2 16,-15-1-34-16,-16 0-33 0,-15-3-43 15,-20-3-59 1,-19 3-123-16</inkml:trace>
  <inkml:trace contextRef="#ctx0" brushRef="#br1" timeOffset="106385.3692">2733 17396 1284 0,'0'0'0'0,"0"0"-24"16,0 0 20-16,122 3 4 15,-38-9 73-15,23-13-48 16,8-1-25 0,-3-5 9-16,-12-6-6 0,-24-4 7 15,-21-4 10-15,-22-1-7 16,-27-2 26-16,-6 4-8 15,-33 4-24-15,-25 8-7 16,-14 13-1-16,-17 13 0 0,-5 3 1 16,7 27 0-1,17 8-1-15,30 9-3 16,25 9-2-16,15 7 5 16,30 10-8-16,28-2 8 0,15-3 0 15,6-3-2-15,-6-5 3 16,-13-7-1-16,-18-5-2 15,-20-6 1-15,-20-9-2 16,-7-9 4-16,-35-10 5 16,-23-8 4-16,-19-6 5 15,-12 0 10-15,2-16-3 16,13-1 10-16,22-1-23 16,20 3-5-16,23 0 6 15,14 4-9 1,9 1-31-16,36 0-121 0,17 3-175 0,15 5-172 15</inkml:trace>
  <inkml:trace contextRef="#ctx0" brushRef="#br1" timeOffset="110001.4824">3725 17724 1290 0,'0'0'53'15,"0"0"-46"-15,0 0-7 0,0 0 0 16,0 0-2-16,0 0 2 16,0 0 0-16,55 77-1 15,-47-55-4-15,-2-3 5 16,0-2-1-16,-2-12-1 16,-1-1-2-16,-3-4-9 15,3 0 13-15,3 0 16 16,0-16-7-16,10-6-4 15,-2 1-5-15,2 1 0 16,1 5 13-16,-4 3 13 16,-4 6 3-16,0 4 0 15,-6 2-21-15,6 0-8 0,-2 6-1 16,4 8-3 0,2 1 2-16,-2 5 0 0,4-3-2 15,4 0-44-15,5-1-87 16,1-11-96-16,-2-5-359 15</inkml:trace>
  <inkml:trace contextRef="#ctx0" brushRef="#br1" timeOffset="110224.2881">4200 17486 764 0,'0'0'439'0,"0"0"-416"0,0 0-17 15,0 0-6-15,0 0 23 16,-11 85 14-16,11-47-24 16,6 1-7-16,6-2-12 15,-5-5-28-15,1-5-86 16,-5-9-124 0,-3-10-230-16</inkml:trace>
  <inkml:trace contextRef="#ctx0" brushRef="#br1" timeOffset="110599.5774">4067 17608 995 0,'0'0'106'16,"0"0"-103"-16,0 0 21 0,0 0 46 15,0 0-51-15,86-23-17 16,-39 29-2-16,-1 1-26 16,-9-3-53-16,-4-2 2 15,-14-2-14-15,-4 0 51 16,-9-11 40-1,-6-3 20-15,0-4 18 0,0 1 3 16,0 4 21-16,-4 4 8 16,2 3-3-16,1 4-7 15,1 2-17-15,0 0-41 16,0 4-2-16,3 12-3 16,8 5 0-16,3 3 6 15,2-4-5-15,-1-1 2 16,0-3 0-16,-3-6 7 15,-3-6-7-15,0-4 12 0,-3 0 52 16,0 0-13-16,3-11-11 16,1 0-11-16,-1-1-2 15,-1 4-24-15,1 1-3 16,4 3-13-16,4 4-71 16,5 0-119-16,6 0-112 15,2 0-435-15</inkml:trace>
  <inkml:trace contextRef="#ctx0" brushRef="#br1" timeOffset="110992.08">5583 17374 1210 0,'0'0'90'0,"0"0"-90"16,0 0-17-16,0 0 17 15,114-25 72-15,-65 25-62 16,1 0-9 0,-6 0-2-16,-8 0-16 0,-9 0-65 15,-12 3-93-15,-10 3-103 16,-5-3-416-16</inkml:trace>
  <inkml:trace contextRef="#ctx0" brushRef="#br1" timeOffset="111161.6744">5575 17524 922 0,'0'0'172'16,"0"0"-138"-16,0 0 57 0,0 0 82 15,85 27-64-15,-24-27-53 16,3 0-43-16,-1 0-10 15,-8 0-6-15,-10 0-37 16,-9 0-110-16,-12-2-140 16,-14-3-530-16</inkml:trace>
  <inkml:trace contextRef="#ctx0" brushRef="#br1" timeOffset="113132.8704">7052 17268 1175 0,'0'0'0'0,"140"-14"-45"16,-32 2 45-16,8-5 7 16,8-3 45-16,-12-1-10 15,-11-1-10-15,-25-4-17 16,-27-1 2-16,-23 2 34 15,-23 1 9-15,-3 0 4 16,-35 7-54-16,-18 4-6 16,-14 11-7-16,-9 2 4 0,1 8-1 15,17 16 6 1,19 12-6-16,21 7 0 16,18 8-4-16,12 4 1 15,30 1 3-15,9 0 0 0,4-2 1 16,0-1-4-1,-9-6-1-15,-20-4-18 0,-18-9-1 16,-8-11 5-16,-34-6 11 16,-24-10 7-16,-18-7 11 15,-10 0 30-15,-1-9-13 16,5-9 13-16,15-1 0 16,16 2-35-16,23 7-4 0,19 1-2 15,9 0-22 1,31 5-115-16,29 4-226 0,16 0-396 15</inkml:trace>
  <inkml:trace contextRef="#ctx0" brushRef="#br1" timeOffset="113482.9092">7971 17454 1347 0,'0'0'148'0,"0"0"-138"16,0 0-10-16,0 0-2 15,0 0-1-15,0 0 3 16,0 55-2-16,0-26 2 16,0-2-1-16,0-5 0 0,0-4 1 15,3-9 0-15,3-5-2 16,7-4-18 0,1 0 15-16,1-6 4 0,6-10 2 15,-2-1 3-15,-4 3-1 16,-2 1 14-16,-1 5 25 15,-4 3-4-15,5 5-8 16,-1 0-21-16,3 0-7 16,-3 6 1-16,4 8-3 15,-2 2 0-15,-2 0-2 16,9-1-32-16,4 1-52 16,6-4-81-16,7-6-137 15,8-2-635-15</inkml:trace>
  <inkml:trace contextRef="#ctx0" brushRef="#br1" timeOffset="113728.1864">8827 17386 1335 0,'0'0'95'16,"0"0"-85"-16,0 0-1 0,94 0 97 16,-25 0-43-1,3 0-47-15,-8 0-14 16,-9 0 0-16,-19 0-2 16,-12-6-25-16,-12-1-48 15,-12-3-134-15,0-2-245 16</inkml:trace>
  <inkml:trace contextRef="#ctx0" brushRef="#br1" timeOffset="114569.1204">9946 17162 1160 0,'0'0'20'0,"169"-39"-20"16,-68 13-3-16,-5-4 3 15,-17-1 59-15,-21 1-13 16,-22 4-35-16,-18 2-3 16,-18 4 47-16,-8 4-27 15,-35 5-28-15,-16 8-6 16,-16 3 3-16,-7 3 2 15,10 17-1-15,17 9 2 16,24 10 0 0,23 7 5-16,8 10-5 0,35 4 0 0,15-1 1 15,11 0-2-15,5-3 8 16,-8-3-7 0,-11-3 0-16,-18-13-1 0,-21-8 0 15,-8-11-3 1,-20-8 4-16,-30-9 32 0,-19-1 22 15,-10-7-17-15,-2-11 0 16,7-5-20-16,16 3-8 16,17 2-9-16,19 2-16 15,22-1-50-15,18 3-129 16,40 2-311-16</inkml:trace>
  <inkml:trace contextRef="#ctx0" brushRef="#br1" timeOffset="114982.721">10673 17293 1296 0,'0'0'80'16,"0"0"-80"-16,0 0-16 16,0 0 9-16,0 0 7 15,0 0 6-15,64 100-1 16,-47-69-5-16,-8-4 0 15,-2-8-3-15,-6-6 7 16,1-6-10-16,-2-5 5 16,0-2 1-16,0-2 8 0,0-13-3 15,3-6-5-15,6-3-3 16,1 0 0-16,5 4 0 16,-3 1 2-16,-2 8 1 15,-2 3 40-15,0 3 28 16,2 5-25-16,2 0-9 15,0 6-33-15,9 12 13 16,-8 2 1 0,-1 3-12-16,-3 3 6 0,-4-1-8 15,-4 0 3-15,-1-2-4 16,0-6 0-16,0-1-8 16,2 0-52-16,8-6-51 15,3-4-92-15,8-5-124 16</inkml:trace>
  <inkml:trace contextRef="#ctx0" brushRef="#br1" timeOffset="115228.6762">11419 17505 539 0,'0'0'765'16,"0"0"-679"-16,0 0-68 0,0 0 36 16,0 0 28-16,112-12-62 15,-74 12-20-15,-5 0-17 16,-6-3-70 0,-7 0-86-16,-6-3-127 0,-9-2-337 15</inkml:trace>
  <inkml:trace contextRef="#ctx0" brushRef="#br1" timeOffset="115433.4284">11771 17315 1183 0,'0'0'133'0,"0"0"-116"15,0 0 8 1,0 0 82-16,0 0 2 0,55 81-76 15,-41-44-31-15,-3-2 1 16,-4 1-3-16,-7-4-39 16,0-4-156-1,0-11-280-15</inkml:trace>
  <inkml:trace contextRef="#ctx0" brushRef="#br1" timeOffset="115935.21">12147 17292 1155 0,'0'0'82'0,"0"0"-67"16,87 26-11-16,-53 1 75 15,-4 4-1-15,-6 5-30 16,-8 4-31-16,-15 1-11 15,-1-1-4-15,-17-2-4 16,-22-4-18-16,-12-5-101 16,-13-7-44-16,-9-4-180 0</inkml:trace>
  <inkml:trace contextRef="#ctx0" brushRef="#br1" timeOffset="116623.2134">10534 17280 1097 0,'0'0'113'0,"0"0"-113"16,0 0 0-16,-46 76 35 16,37-38 53-16,8 8-23 15,1-1-31-15,4 1-22 16,21-3-1-16,11-5-7 16,13-6-4-16,11-8-55 15,7-8-169-15,2-13-491 16</inkml:trace>
  <inkml:trace contextRef="#ctx0" brushRef="#br1" timeOffset="199939.3043">17357 4192 534 0,'0'0'356'0,"91"-72"-242"16,-78 40-46-16,-13 1 31 15,0 2 19-15,-22 3-30 16,-12 5-48-16,-11 5-30 16,-10 10-2-16,-8 6-6 15,-3 0 1-15,3 12 1 16,10 15-4-16,15 3-3 15,18 9 2-15,20 6-9 16,7 6 10-16,39 5 0 16,17 4-6-16,12 3 4 15,2 0-19-15,-10-2-11 0,-15-4 2 16,-26-10-7 0,-23-6 18-16,-12-10 4 15,-43-8 14-15,-23-12 1 16,-16-9 16-16,-9-2 16 15,3-9 14-15,14-9-6 0,20 1-8 16,24 0-27-16,21 4-2 16,18 3-3-16,5 0-11 15,38 4-191-15,21-3-191 16</inkml:trace>
  <inkml:trace contextRef="#ctx0" brushRef="#br1" timeOffset="200288.53">17607 4428 1261 0,'0'0'49'0,"0"0"-49"16,0 0-10-16,0 0-1 16,0 0 5-16,0 0 4 15,0 73 3-15,0-49-1 16,6-1 0-16,0-5-4 15,2-5 1-15,2-3-13 16,-1-9-14-16,-1-1 22 16,-1 0 8-16,2-11 1 15,-1-4 8-15,-4 4 3 0,-2 3 29 16,-1 2 6 0,-1 6 0-16,0 0-21 0,2 0-26 15,2 0-12-15,5 4-11 16,1 10 21-16,8 2-5 15,2-3 7-15,7 1-72 16,4-4-29-16,2-10-159 16,0 0-531-16</inkml:trace>
  <inkml:trace contextRef="#ctx0" brushRef="#br1" timeOffset="200455.1429">17971 4401 1154 0,'0'0'21'15,"0"0"-21"1,0 0 9-16,0 0-8 0,0 0-1 16,-4 75 1-16,16-40-1 15,0 2-26-15,1-6-99 16,-4-7-226-16</inkml:trace>
  <inkml:trace contextRef="#ctx0" brushRef="#br1" timeOffset="200862.8418">17891 4525 1172 0,'0'0'23'0,"0"0"-7"15,0 0-15-15,0 0 18 16,0 0-19-16,112-21-9 16,-61 18-18-16,-2-1-28 15,-4-3-18-15,-9-3 40 16,-10 0 27-16,-9 0 6 15,-11 2 15-15,-6 3 56 16,0 1 12-16,0 4-18 16,0 0-49-16,0 0-16 15,0 2-15-15,0 10 0 16,0 4 12-16,0-1 5 16,0-3-5-16,0-2 3 15,3-5-3-15,11-3 3 0,1-2 0 16,6 0 1-16,-4-4 8 15,1-5-6-15,-8 1 9 16,-4 4 27 0,-2 2-5-16,-2 2 3 0,1 0-37 15,3 0 0-15,4 4-4 16,8 12-6-16,2 2 6 16,8 2-70-16,8-1-28 15,6-6-120-15,3-7-512 16</inkml:trace>
  <inkml:trace contextRef="#ctx0" brushRef="#br1" timeOffset="201135.7543">19217 4232 1253 0,'0'0'58'0,"0"0"-52"15,110-3-4-15,-45 0-2 16,5 3 0-16,-3 0-9 15,-12 0-116-15,-20 0-176 0</inkml:trace>
  <inkml:trace contextRef="#ctx0" brushRef="#br1" timeOffset="201300.3149">19216 4386 157 0,'0'0'822'15,"0"0"-784"-15,0 0 9 16,0 0 70-16,130 42-4 15,-59-35-70-15,7-3-40 0,-9-1-3 16,-16-3-74 0,-20 0-135-16,-21-1-427 0</inkml:trace>
  <inkml:trace contextRef="#ctx0" brushRef="#br1" timeOffset="203176.4809">20908 3906 857 0,'0'0'93'0,"0"0"-53"15,0 0 42-15,25-83 16 16,-35 70-21-16,-16 4-46 16,-14 6-30-16,-5 3-1 15,-4 2 0-15,7 15-6 0,12 8 5 16,16 6-10-1,14 5 3-15,14 6 3 16,31 5 9-16,25 0-4 0,8 3 0 16,5-3 2-16,-8-1-6 15,-17-5 0-15,-17-9-9 16,-25-7 2-16,-16-6-8 16,-18-9 19-16,-28-4 6 15,-19-6 15-15,-9 0 16 16,2-2-23-16,11-8-2 15,19 0 7-15,17 2-16 16,16 1-3-16,9-4-47 16,30 1-120-16,21-7-304 15</inkml:trace>
  <inkml:trace contextRef="#ctx0" brushRef="#br1" timeOffset="203504.6921">21301 4156 1014 0,'0'0'158'0,"0"0"-155"16,0 0-3-16,0 0-9 16,0 0 7-16,11 73 2 15,-5-45 0-15,2 0 0 16,3-2 3-16,1-6-3 16,1-6 1-16,0-7 2 15,0-6 1-15,0-1-4 16,3-1 2-16,1-16 13 15,-3-2-11-15,1 1 3 16,-5 2 27-16,2 4 4 16,-5 3 8-16,-1 7-7 0,-2 2-21 15,2 0-18-15,4 0-7 16,2 9 3-16,4 9 3 16,-2 3-4-16,0 0 2 15,1 3-2-15,5-2-46 16,4-4-38-16,3-6-97 15,3-12-431-15</inkml:trace>
  <inkml:trace contextRef="#ctx0" brushRef="#br1" timeOffset="203695.3814">21949 4201 793 0,'0'0'587'15,"0"0"-568"-15,0 0-19 16,104-13-4-16,-38 13-5 16,10 0-52-16,3 0-114 15,2 0-288-15</inkml:trace>
  <inkml:trace contextRef="#ctx0" brushRef="#br1" timeOffset="204022.2901">23201 3723 1146 0,'0'0'44'0,"0"0"-38"16,-108-22 0-16,61 22 2 16,-1 16 3-16,5 13-10 15,13 7-2-15,19 5 1 16,11 5 0-16,26 3 0 15,23 4 4-15,15 0-4 16,6-6 0-16,-3-5-9 16,-9-7 4-16,-14-5-2 15,-17-5 5-15,-18-9-1 16,-9-5-5-16,-8-5 8 0,-29-2 5 16,-17-4 49-16,-10 0-20 15,-2 0-18-15,7-4-13 16,18-4-3-16,17 0-2 15,21-1-92-15,10 1-140 16</inkml:trace>
  <inkml:trace contextRef="#ctx0" brushRef="#br1" timeOffset="204371.6399">23429 4087 1207 0,'0'0'86'0,"0"0"-76"0,0 0-10 15,0 0-2 1,0 0-17-16,0 0 18 0,18 92 2 16,-11-58-1-1,-1-5 0-15,0-3-2 0,2-8-27 16,-2-5-8-16,3-7 6 16,0-6 20-16,0 0 11 15,4-6 6-15,1-11 2 16,2-1-4-16,-3-2 51 15,2 0-10-15,-1 5-14 16,-1 5 21-16,0 3-23 16,-2 6-7-16,-1 1-22 0,2 0 0 15,0 5-3-15,2 12-3 16,-1 4-3-16,2 2 7 16,0 2-1-1,6 0-14-15,3-1-52 0,4-7-79 16,2-8-252-1</inkml:trace>
  <inkml:trace contextRef="#ctx0" brushRef="#br1" timeOffset="204533.8413">23998 4263 1222 0,'0'0'68'0,"0"0"-65"16,0 0-3-16,0 0-1 15,111-2-4-15,-63 2-148 16,-5 0-242-16</inkml:trace>
  <inkml:trace contextRef="#ctx0" brushRef="#br1" timeOffset="204692.9594">24320 4124 1127 0,'0'0'103'0,"0"0"-68"15,0 0-5-15,0 0-11 16,0 0-19-16,0 0-1 0,43 79 1 16,-15-46-4-1,-2-1-5-15,-8-7-98 0,-8-9-192 16</inkml:trace>
  <inkml:trace contextRef="#ctx0" brushRef="#br1" timeOffset="204917.6023">24584 4045 1034 0,'0'0'228'0,"0"0"-212"16,0 0-13-16,110 62 5 0,-80-28 31 15,-5 6-34 1,-7 3-5-16,-12 4 0 15,-6-1-14-15,-12-3-77 16,-28-9-131-16,-15-13-549 0</inkml:trace>
  <inkml:trace contextRef="#ctx0" brushRef="#br1" timeOffset="205379.3814">23410 4064 791 0,'0'0'49'16,"0"0"-30"-16,0 0 55 15,-72 93 43-15,59-47-44 16,8 5-41-16,4 4 4 16,1-3-22-16,13-2-3 15,20-4 3-15,15-6-14 16,16-12-62-16,12-12-237 15</inkml:trace>
  <inkml:trace contextRef="#ctx0" brushRef="#br1" timeOffset="206406.8759">18944 5772 1157 0,'0'0'106'15,"0"0"-91"-15,0 0 20 16,0 0 77-16,0 0-22 16,0 0-44-16,93 0-45 15,-21 2 10-15,3 1-10 16,-7-1-1-16,-13 3-18 0,-21 2-136 15,-22 1-61-15,-12 2-152 16</inkml:trace>
  <inkml:trace contextRef="#ctx0" brushRef="#br1" timeOffset="206549.2207">18869 5986 810 0,'0'0'54'15,"0"0"4"-15,0 0 71 16,130 48-12-16,-53-43-50 15,9-2-43-15,-2-3-24 16,-17 0-52-16,-21-4-294 16</inkml:trace>
  <inkml:trace contextRef="#ctx0" brushRef="#br1" timeOffset="211537.4007">20122 6057 1221 0,'0'0'129'0,"0"0"-129"15,0 0 0-15,0 0 2 16,0 0 9-16,0 0 1 15,91 4-10-15,-45-4-1 16,-1-11 4-16,-1-5-5 16,-5-9-9-16,-6-6 5 15,-11-4-2-15,-8-7 5 16,-11-3 2-16,-3-2 0 16,0 4 12-16,-8 6 3 15,-4 11 13-15,-3 5 12 16,5 10-14-16,2 7 9 15,0 4-25-15,0 0-4 0,-3 6-7 16,-3 21-20-16,0 13 18 16,6 9-3-16,4 4 5 15,4-3 5-15,7-4-5 16,18-10 0-16,6-7-7 16,6-10-11-16,3-9-3 15,-1-10-8-15,3 0-4 16,-8-11 17-16,-4-16 4 15,-9-6 12-15,-5-7 10 16,-6-6-9-16,-6-1 8 16,-4 0 22-16,0 11-13 15,0 8 37-15,0 14-23 0,0 6-5 16,0 8 7 0,0 0-34-16,0 0 0 0,6 21-11 15,7 11 4-15,5 9 4 16,2 5 3-16,5-3-19 15,2-4-32-15,3-3-68 16,1-9-24-16,-1-11-149 16</inkml:trace>
  <inkml:trace contextRef="#ctx0" brushRef="#br1" timeOffset="211953.7241">21042 5679 1163 0,'0'0'93'0,"0"0"-70"0,0 0-21 16,0 0 4-16,0 0-6 15,0 0 0-15,37 87-5 16,-22-44 6-16,-4-4-1 16,-3-3 0-16,-2-9-3 15,0-6-2-15,-1-11-24 16,-3-7 10-16,-1-3 19 15,1-4 3-15,-1-16 18 16,2-9-16-16,3-3 14 16,1-3 10-16,2 1-13 0,4 3 11 15,3 6-7-15,1 5-14 16,0 5 10-16,-1 8-14 16,2 7 2-1,5 0-8-15,2 12-2 0,2 15 6 16,-3 11 0-16,-3 6-6 15,-7 1 4-15,-8-1 2 16,-6-5 0 0,0-3-5-16,0-7 5 0,0-5-19 15,0-6-55-15,11-7-48 16,10-8-98-16,7-3-319 16</inkml:trace>
  <inkml:trace contextRef="#ctx0" brushRef="#br1" timeOffset="212199.5162">21827 5803 1076 0,'0'0'64'0,"0"0"-57"0,131 22 12 15,-71-15 55-15,-1 0-58 16,-4-4-1-16,-7-3-14 16,-5 0 0-16,-10 0-2 15,-12-16-65-15,-9-5-58 16,-12-6-114-16,0-3-524 16</inkml:trace>
  <inkml:trace contextRef="#ctx0" brushRef="#br1" timeOffset="212381.0308">22104 5578 1104 0,'0'0'111'16,"0"0"-88"-16,0 0 8 15,0 0 6-15,0 0-16 16,-5 81 26-16,7-35-10 16,7 8-28-16,2 3 1 15,-1 1-10-15,-1-3-1 16,-1-4-53-16,-4-11-99 0,1-15-215 15</inkml:trace>
  <inkml:trace contextRef="#ctx0" brushRef="#br1" timeOffset="214138.5637">22777 5476 1012 0,'0'0'72'16,"0"0"-34"-16,0 0-20 15,0 0 44-15,0 0-21 16,0 0-31-16,-4-28-10 16,4 51-18-16,0 9 17 0,5 5 1 15,3 0 0 1,-2 0 2-16,0 0-2 16,-3 1 2-16,-1 2-2 0,-2-1 2 15,0 2-6-15,0-4-4 16,-5-5-111-16,-12-7-93 15,-3-11-227-15</inkml:trace>
  <inkml:trace contextRef="#ctx0" brushRef="#br1" timeOffset="214310.4639">22560 5917 1001 0,'0'0'115'16,"0"0"-68"-16,0 0-29 15,0 0 34-15,99-39-10 0,-46 33-25 16,5 2 4-16,0 3-20 15,-3 1 2-15,-6 0-3 16,-10 15-79-16,-9 7-84 16,-15 2-143-16</inkml:trace>
  <inkml:trace contextRef="#ctx0" brushRef="#br1" timeOffset="214675.0233">22807 6103 730 0,'0'0'331'16,"0"0"-260"-16,0 0-6 0,0 0-3 16,0 0-11-1,0 0-6-15,112-67-45 16,-78 67 3-16,-4 0-3 0,-9 14-11 16,-12 9 2-16,-9 10-8 15,-2 2-15-15,-26 2-21 16,-14-4-8-16,-8-4-2 15,-3-8 21-15,1-9 30 16,9-4 12-16,10-7 2 16,12-1 4-16,8 0 37 15,10 0 4-15,3 0 27 16,0 0-18-16,0 0-3 16,17 0-25-16,7 0-28 0,9 0 3 15,7 0 1 1,4 6-3-16,2 4 3 15,-3 2-4-15,-1 4-3 16,-3-2-8-16,0 2-81 16,-3-5-78-16,-1-9-127 15</inkml:trace>
  <inkml:trace contextRef="#ctx0" brushRef="#br1" timeOffset="215139.532">23750 5732 1072 0,'0'0'41'16,"0"0"-16"-16,-63-76 23 15,38 60 18-15,1 7-17 16,-2 8 10-1,-2 1-59-15,-5 10 0 0,-1 17-5 16,-2 6 5-16,9 12 5 16,6 4-1-16,11 2 0 15,7-1-4-15,3-4 3 16,15-9-11-16,15-8 6 16,10-9-11-16,6-12-5 15,-1-8-10-15,-3 0 6 0,-9-18 14 16,-11-7 7-1,-4-8 1-15,-9-9 0 0,-4-1 11 16,-5 0 25-16,0 4 6 16,0 11 2-16,0 10 11 15,0 8-19-15,0 9 7 16,0 1-43-16,0 0-6 16,0 18-10-16,5 14-11 15,6 11 26-15,4 3-35 16,6 0-56-1,4-9 0-15,0-8-86 0,2-15-128 16</inkml:trace>
  <inkml:trace contextRef="#ctx0" brushRef="#br1" timeOffset="215579.6747">24017 5684 1073 0,'0'0'116'0,"0"0"-65"15,0 0-20-15,0 0 24 16,0 0-55-16,0 0-9 16,37 46 4-16,-15-4 3 15,-5 3-1-15,-4-2 1 16,-7-6-14-16,-3-9-4 16,-1-10-18-16,-2-7 6 0,0-6 13 15,0-5 13 1,0-2 6-16,0-14 12 15,0-8-10-15,0-8 2 16,1-1-2-16,7-2 7 16,4 0 10-16,0 5-9 15,1 1 28-15,2 4-4 0,0 6-8 16,0 6-4-16,-2 7-22 16,2 6 6-16,0 0-6 15,1 3-17-15,4 16 15 16,-2 6-3-16,-2 7 4 15,-4 4-2-15,-4 0 5 0,-3 1-2 16,-5-4 0 0,0-5-4-16,0-6-4 0,0-6-59 15,0-4-48 1,0-10-106-16,2-2-320 0</inkml:trace>
  <inkml:trace contextRef="#ctx0" brushRef="#br1" timeOffset="215903.127">24423 5530 992 0,'0'0'63'0,"0"0"-49"16,0 0-11-1,94-27 1-15,-72 27 2 0,-4 4-6 16,-6 12-2-16,-9 3-3 16,-3 3 2-16,-9 0 1 15,-14 1-2-15,1-3 7 16,4-1-3-16,3-3 0 16,12-3 1-16,3-4-3 15,0-2 2-15,23-1 0 16,8-2 18-16,11-4-5 15,1 0-5-15,0 0-8 16,-5-14-65-16,-8-7-223 16</inkml:trace>
  <inkml:trace contextRef="#ctx0" brushRef="#br1" timeOffset="216172.4233">24857 5241 855 0,'0'0'320'0,"0"0"-269"16,0 0-51-16,0 0 0 16,125 119 20-16,-73-54 15 0,-8 8-23 15,-14 4 4 1,-16 8-12-16,-14 7 0 15,-10 2-4-15,-29 3 0 16,-17-2-2-16,-13-14-98 16,-7-14-178-16</inkml:trace>
  <inkml:trace contextRef="#ctx0" brushRef="#br1" timeOffset="216853.4669">19857 5544 1112 0,'0'0'0'0,"-33"96"-27"16,17-19 27-16,10 12 0 15,6 8 28-15,0 3 22 16,15-5-31-16,11-2-4 16,8-15-8-16,12-17-3 15,9-16 0-15,11-16-4 16,5-13-42-16,7-12-110 16,0-4-421-16</inkml:trace>
  <inkml:trace contextRef="#ctx0" brushRef="#br1" timeOffset="226274.5543">26569 2630 1134 0,'0'0'69'0,"0"0"-43"16,0 0 27-16,0 0 34 16,0 0-39-1,0 0-24-15,0 0-24 0,5-23-14 16,1 40 3-16,3 7 5 16,3 3 4-16,-3 2 2 15,-2 5 0-15,1-3 0 16,-2 1 0-16,-2-3 0 15,-1-3-1-15,-1-4-5 16,1-5-8-16,-2-4-4 16,2-6-7-16,-1-1 17 0,1-6-9 15,-3 0 11-15,0 0 0 16,0 0 12-16,0 0 2 16,0 0 8-16,0 0-12 15,0-2 7-15,0-4-9 16,0-3-2-1,-3 1 0-15,1 1-3 0,-1 0 3 16,0-1 0-16,0 3-1 16,0-1-2-16,2 1 3 15,1 3 0-15,0-2-1 16,0 4-2-16,0-2 2 16,0 2-1-16,0 0-23 15,0 0 5-15,0 0-32 16,0 0-14-16,0 0-32 15,0 0-19-15,-3 0-42 0,0 0-58 16,-3 0-120-16</inkml:trace>
  <inkml:trace contextRef="#ctx0" brushRef="#br1" timeOffset="226729.2496">26586 2701 437 0,'0'0'388'0,"0"0"-300"16,0 0 7-16,0 0 20 16,0 0-35-16,0 0-8 0,10-73-21 15,-10 72-17-15,2 0 2 16,-2 1-26-16,0 0 5 15,0 0-15-15,0 0-2 16,0 0 2-16,0 8-14 16,0 12 9-16,0 7-1 15,0 5 6-15,0 5-1 16,0 2 1-16,0 2 0 16,3-2-2-16,3-3 4 15,1-3-2-15,5-7 2 16,0-2-2-16,2-7 0 0,4-2-2 15,1-6 2-15,0-1 2 16,2-6 0 0,-2-2 3-16,-2 0-5 15,1 0-2-15,-3-7-9 0,3-5-12 16,-5-6-38-16,0 0-34 16,-7-4-98-16,-6-2-241 15</inkml:trace>
  <inkml:trace contextRef="#ctx0" brushRef="#br1" timeOffset="226902.5739">26502 2819 990 0,'0'0'119'0,"0"0"-111"15,0 0-8-15,118-21 0 16,-72 21-2-16,8 0-11 15,0 0-122-15,0 0-383 16</inkml:trace>
  <inkml:trace contextRef="#ctx0" brushRef="#br1" timeOffset="227078.6385">27168 2815 1178 0,'0'0'103'0,"0"0"-101"0,82-26-1 16,-34 20 38-16,7 2-19 16,5 4-15-16,-1 0-5 15,-2 0-61-15,-8 0-55 16,-10 0-161-16,-12-2-267 16</inkml:trace>
  <inkml:trace contextRef="#ctx0" brushRef="#br1" timeOffset="227419.4275">27596 2633 1033 0,'0'0'94'0,"0"0"-53"15,0 0-9-15,0 0 35 16,0 0-7-16,0 0-60 15,-12-21-6-15,42 36-25 16,10 4 18-16,7 4 1 16,-1-3-27-16,-7 4 9 15,-10-3 28-15,-9 2-1 16,-13-1 3-16,-7 1-2 16,0-2 0-16,-15 1 2 15,-7-3 6-15,-2-1 30 16,0-5-1-16,5 1-20 0,2-2-7 15,8 0-4-15,6 0-4 16,3-3-28 0,0-3-163-16,22-6-209 15</inkml:trace>
  <inkml:trace contextRef="#ctx0" brushRef="#br1" timeOffset="227919.1211">28236 2660 1278 0,'0'0'32'0,"0"0"-32"16,0 0-3-16,0 0 2 16,0 0-10-16,0 0 8 15,39 76-3-15,-18-36 7 16,-5-3-1-16,-4-2 0 15,-4-5 0-15,-5-4-4 16,-2-7-21-16,-1-6-17 16,0-5 29-16,0-7-3 15,0-1 16-15,0 0 2 16,0-7-1-16,0-12-2 16,0-2-7-16,0-3 8 15,0-1 0-15,5-3 3 16,8 3-2-16,-1 2 4 15,7-1-5-15,1 4 13 0,2 4-4 16,0 4-2-16,-3 5 19 16,-3 2-7-16,0 5 3 15,4 0-7-15,0 6-11 16,3 12 0-16,1 7-4 16,0 3 0-16,-4 2 7 15,-6 3-6-15,-5 0 1 16,-7 0-2-16,-2-1 3 15,0 1-8-15,-17-2-6 16,-7-3-89-16,-6-9-98 16,-3-11-693-16</inkml:trace>
  <inkml:trace contextRef="#ctx0" brushRef="#br1" timeOffset="229543.8533">27144 3552 1166 0,'0'0'42'16,"0"0"-4"-16,0 0-19 16,0 0-14-1,0 0 8-15,0 0-13 0,16-12-10 16,-10 34 8-16,-1 10-5 15,4 5 4-15,-6 2 3 16,1 2-1-16,-1-1-1 16,0-1 2-16,2-1 0 0,1-3 0 15,2-6 3-15,3-1-5 16,3-9 2-16,5-3 0 16,3-5 2-16,3-6 0 15,-2-5 0 1,-1 0-2-16,-4 0-3 0,-3-5-3 15,-3-10-31-15,0-4-22 16,-6-4-56-16,-4-2-94 16,-2-2-160-16</inkml:trace>
  <inkml:trace contextRef="#ctx0" brushRef="#br1" timeOffset="229727.6553">27069 3715 912 0,'0'0'122'0,"0"0"-119"15,88-6-6-15,-38 4 0 16,8 2 3-16,8 0-5 16,0 0-54-16,-1 0-336 15</inkml:trace>
  <inkml:trace contextRef="#ctx0" brushRef="#br1" timeOffset="229898.1988">27847 3707 1190 0,'0'0'63'15,"0"0"-63"-15,105-16 0 16,-61 16 0-16,-2 0-10 15,-2 3-40-15,-6 7-117 16,-6 0-210-16</inkml:trace>
  <inkml:trace contextRef="#ctx0" brushRef="#br1" timeOffset="230062.7601">28048 3826 792 0,'0'0'185'0,"0"0"-185"16,0 0 0-16,0 0 51 15,0 0 0-15,108 12-34 16,-50-12-17-16,4 0-7 16,-3 0-121-16,-10 0-325 15</inkml:trace>
  <inkml:trace contextRef="#ctx0" brushRef="#br1" timeOffset="230684.3026">28314 3595 1016 0,'0'0'100'0,"0"0"-83"15,0 0 25-15,0 0 30 16,0 0-15-16,0 0-57 16,18-10-17-16,23 29 3 0,7 3-2 15,-1 4-8-15,-8 2-12 16,-9-1-7-16,-12-2 33 16,-7 0-3-16,-11-2 10 15,0-2 0-15,-12-1 6 16,-6 0 5-1,0-2 9-15,2-1-1 0,4 2 0 16,1-1-16-16,5 1 6 16,4-2-12-16,2 1 6 15,2-3-195-15,16-8-315 16</inkml:trace>
  <inkml:trace contextRef="#ctx0" brushRef="#br1" timeOffset="231410.5669">29247 3614 992 0,'0'0'89'0,"0"0"-73"16,0 0-15-16,0 0-2 15,0 0 4-15,0 0-6 16,71 46 3-16,-51-21-1 16,-3 4-5-16,-1-2 6 15,-5-1 0-15,0-3 0 0,-3-3 5 16,-3-7-10-16,-4-4 5 15,-1-4-8-15,0-5 8 16,0 0 3 0,0 0 12-16,0-9-6 0,0-5 0 15,0-4-9-15,0-1 2 16,0-1 0-16,0-2 6 16,0 0-6-16,0-1 5 15,5 4 20-15,1 4-15 16,0 5 13-16,2 3 3 15,2 3-24-15,0 4-4 16,5 0-3-16,2 0 3 16,0 7-3-16,2 10-2 15,-2 0 1-15,-1 1 3 16,-1 3 1-16,-1-1-6 0,-5-1 12 16,-2 0-6-16,-2-4 0 15,-2 1 2-15,1-3-4 16,-1-2 2-16,1-1-8 15,3-2-26-15,0-1-98 16,5-7-92 0,1 0-515-16</inkml:trace>
  <inkml:trace contextRef="#ctx0" brushRef="#br1" timeOffset="231600.7724">29785 3714 1024 0,'0'0'157'16,"0"0"-138"-16,0 0-19 15,0 0 0-15,0 0 11 16,118 9-9-16,-76-3-4 16,-3-4-75-16,-6-2-158 15,-8 0-379-15</inkml:trace>
  <inkml:trace contextRef="#ctx0" brushRef="#br1" timeOffset="231821.749">30089 3556 801 0,'0'0'220'0,"0"0"-168"15,0 0-52-15,0 0 3 16,0 0 2-16,0 0-1 15,37 69 23-15,-22-37-5 16,-1 1-17-16,0-2 1 16,-1 0-6-16,-3-4 0 15,-1-4-3-15,-3-8-117 16,-2-9-191-16</inkml:trace>
  <inkml:trace contextRef="#ctx0" brushRef="#br1" timeOffset="232076.0977">30386 3478 984 0,'0'0'47'15,"0"0"-39"-15,82 56-8 16,-52-23 29-16,-2 2 7 15,-4 5-15-15,-5 0-16 16,-5-1-2-16,-10 2-3 16,-4-2 1-16,-9 1-3 0,-23-3-83 15,-21-5-117-15,-11-8-256 16</inkml:trace>
  <inkml:trace contextRef="#ctx0" brushRef="#br1" timeOffset="232484.7859">29106 3479 962 0,'0'0'31'16,"0"0"-31"-16,0 0 0 16,-51 117 4-16,51-59 44 15,0 3 14-15,12 0-16 16,13 1-17-16,5-5-21 16,7-6-7-16,5-5 5 0,6-12-6 15,2-12-123-15,0-13-228 16</inkml:trace>
  <inkml:trace contextRef="#ctx0" brushRef="#br1" timeOffset="234235.7108">25701 5706 700 0,'0'0'225'15,"0"0"-190"-15,0 0-16 16,0 0 82-16,0 0 5 16,0 0-22-16,-12 0-26 0,11 0-4 15,1 0 1-15,0 0-15 16,0 0-2-1,0 0-2-15,7 0-10 0,22 0 2 16,17 0-26 0,12 0-2-16,3 0-1 0,-4 0-1 15,-5 0-2-15,-10 1-4 16,-13 1-12-16,-7-2-21 16,-9 0-71-16,-7 0-32 15,-6-4-88-15,0-10-485 16</inkml:trace>
  <inkml:trace contextRef="#ctx0" brushRef="#br1" timeOffset="242866.5114">27245 5523 951 0,'0'0'82'0,"0"0"-26"16,0 0 29-16,0 0 19 0,0 0-71 15,0 0-33-15,0 0-9 16,-11 0-3-16,8 24 7 16,1 6 7-16,2-1-2 15,0 1 0 1,3-2 4-16,9-4-5 0,4-3 1 15,4-4 0-15,3-7 1 16,3-4-1-16,1-6-3 16,1 0-5-16,-2-2-8 15,-4-15 16-15,-7-6-3 16,-5-2 3-16,-4-3 8 16,-6-2-8-16,0-1 15 15,0 4 19-15,0 3-14 0,0 6 23 16,-3 8 3-16,2 5-27 15,-1 3 19-15,2 2-29 16,0 0-9-16,0 6-12 16,0 12-18-16,0 9 29 15,6 4 1-15,5 0-10 16,3-2-11-16,3-1-21 16,4-5-29-16,3-1-21 15,1-7-84-15,7-9-165 16</inkml:trace>
  <inkml:trace contextRef="#ctx0" brushRef="#br1" timeOffset="243080.9638">27872 5436 982 0,'0'0'31'15,"0"0"34"-15,0 0-14 16,0 0 3-16,0 0-41 15,0 0-13-15,-60 35 0 16,60 5 3-16,0 3 4 16,14-4-4-16,10-2-3 15,9-6-2-15,7-6-35 16,5-6-95-16,2-14-170 0</inkml:trace>
  <inkml:trace contextRef="#ctx0" brushRef="#br1" timeOffset="243516.7532">28160 5459 1039 0,'0'0'90'15,"0"0"-47"-15,0 0-33 16,0 0 46-16,0 0-49 16,0 0-5-16,15 34-4 15,2-2 2-15,2 4-6 16,0-2 3-16,-1-5-23 15,-3-5 13-15,-5-8-23 16,-5-7-8-16,-4-7 21 16,-1-2 23-16,0 0 0 0,0-8 43 15,0-11-41-15,0-1-1 16,0-6 10-16,-1-1 0 16,1 2 8-16,0 0-1 15,0 4 10-15,8 5-1 16,6 1-17-16,-2 6 10 15,3 4-12-15,-1 5-8 16,3 0-3 0,2 2-9-16,1 16 7 0,1 3 0 15,-3 4 5-15,-2 1 0 16,-4 0 0-16,-1-4 0 16,-7-1-7-16,-2-5 7 15,-1-1 0-15,-1-2-1 16,2-4-2-16,2-3-117 15,4-6-124-15,5 0-519 0</inkml:trace>
  <inkml:trace contextRef="#ctx0" brushRef="#br1" timeOffset="243685.6527">28642 5547 1099 0,'0'0'168'0,"0"0"-143"16,0 0-25-16,0 0 0 0,0 0-5 16,110 17 2-16,-66-14-111 15,-4-3-200 1</inkml:trace>
  <inkml:trace contextRef="#ctx0" brushRef="#br1" timeOffset="243859.1872">28936 5386 1138 0,'0'0'84'0,"0"0"-84"15,0 0-14-15,0 0 9 16,0 0 5-16,37 79 3 0,-10-48-2 16,3-3-1-1,-5-8-150-15,-1-10-186 0</inkml:trace>
  <inkml:trace contextRef="#ctx0" brushRef="#br1" timeOffset="244108.6123">29195 5294 986 0,'0'0'119'0,"0"0"-119"16,0 0 4-16,100 62-4 15,-65-15 21-15,-2 9-4 0,-11-1 0 16,-6 4-14 0,-11-4 5-16,-5-8 7 0,-5-3 2 15,-19-7-3-15,-7-7-8 16,-5-1-4-16,-7-9 12 16,-6-7-14-16,0-5-96 15,8-8-274-15</inkml:trace>
  <inkml:trace contextRef="#ctx0" brushRef="#br1" timeOffset="245289.8148">28998 5427 645 0,'0'0'109'16,"0"0"-95"-16,0 0 30 16,0 0 60-16,0 0 2 15,0 0-38-15,-47-49-2 16,45 46-25-16,1 1 22 16,-1 1-2-16,1-1-5 15,1 2-9-15,0 0-27 16,0 0-4-16,0 0 1 15,0 0-16-15,0 0-1 16,0 0 0-16,0 0-10 16,3 9-3-16,4 8 7 15,2 5 6-15,1 4 0 16,-3-1-3-16,-1 1 3 16,-2-3 0-16,2 1 1 15,0-2-4-15,-2-5 4 0,1-1-1 16,-2-6 0-16,-2-1-6 15,1-3-31-15,-1-2-42 16,-1-1-29-16,0-3-61 16,2 0-254-16</inkml:trace>
  <inkml:trace contextRef="#ctx0" brushRef="#br1" timeOffset="245949.3589">29777 5506 796 0,'0'0'98'0,"0"0"-93"16,0 0 87-16,0 0 37 16,0 0-45-16,0 0-41 15,0 0-24-15,0 0-7 16,0 0 9-16,0 0-4 16,5 0 1-16,11 0-13 15,8 0-1-15,8 0-1 16,6 0-3-16,1 0 1 15,-2 0-2-15,-2 0 1 16,-4 0-6-16,-7 0-19 16,-5 0-13-16,-5 0-5 15,-4-4-27-15,-1 0-56 16,-5-3-94-16,-4-2-204 16</inkml:trace>
  <inkml:trace contextRef="#ctx0" brushRef="#br1" timeOffset="246245.2946">29929 5359 964 0,'0'0'81'15,"0"0"-35"-15,0 0 53 16,0 0-17-16,0 0-43 16,0 0-39-16,-1 2-13 15,13 22 12-15,4 4 1 16,1 6 0-16,0 4 2 16,-1 1 1-16,0 2-3 15,-4 0 0-15,0-5-51 16,-3-8-162-16</inkml:trace>
  <inkml:trace contextRef="#ctx0" brushRef="#br1" timeOffset="249838.7329">30626 5097 982 0,'0'0'32'0,"0"0"-13"16,0 0 37 0,0 0 32-16,0 0-9 0,0 0-16 15,0 0-39-15,-9-69-19 16,9 69-5-16,0 6-22 15,0 14 15-15,0 10 4 16,0 5 3-16,0 5 0 16,2-1 1-16,1 1-3 15,-3 1 2-15,0-2-35 16,0-1-34-16,0-4-74 16,-11-8-80-16,-2-10-314 0</inkml:trace>
  <inkml:trace contextRef="#ctx0" brushRef="#br1" timeOffset="250002.2977">30483 5451 1111 0,'0'0'76'0,"0"0"-71"15,0 0-3-15,0 0 64 16,100-29-30-16,-57 25-25 16,8 4-11-16,-5 0-8 15,-6 10-79-15,-10 6-103 16,-18 1-260-16</inkml:trace>
  <inkml:trace contextRef="#ctx0" brushRef="#br1" timeOffset="250382.0426">30643 5653 1199 0,'0'0'74'0,"0"0"-68"16,0 0 44-16,0 0-1 15,81-55-27-15,-46 55-22 16,-2 6-5-16,-7 16-6 16,-9 8-1-16,-14 5-41 15,-3 3 16-15,-23-1-39 16,-16-4 3-16,-8-6-23 16,1-11 17-16,3-10 43 15,7-6 36-15,7 0 8 16,9-14 30-16,7-3 14 15,5 4 43-15,8-2 0 16,0 4-16-16,0 3-6 0,10 5-31 16,8 3-41-16,7 0 4 15,7 7-5-15,5 16 0 16,6 5-1-16,-1 6 3 16,0 1-8-16,-10-1 4 15,-2-1-8-15,-5-3-72 16,0-5-61-16,2-9-97 15,-1-9-393-15</inkml:trace>
  <inkml:trace contextRef="#ctx0" brushRef="#br1" timeOffset="250816.7873">31519 5509 1005 0,'0'0'64'15,"-28"-80"0"-15,-3 51-11 16,-6 5 30-16,1 8-24 16,0 11-3-16,-3 5-56 15,-1 5 2-15,5 21-4 16,2 11-11-16,10 4 8 16,11 4 5-16,11 0 0 15,1-2 3-15,20-9-3 0,15-6 0 16,7-10-1-16,4-10-16 15,-1-8 2 1,-2 0-3-16,-6-15 17 0,-5-13 1 16,-13-4 8-16,-3-6 0 15,-11-2 16-15,-5 1-9 16,0 7 19-16,0 10 2 16,-3 10 4-16,1 9 20 15,2 3-56-15,0 0-4 16,0 17-23-16,0 13 5 15,6 10 17-15,11 4 1 16,4 0-12-16,6-3-24 16,2-8-44-16,0-3-44 0,-4-13-114 15,-10-12-717 1</inkml:trace>
  <inkml:trace contextRef="#ctx0" brushRef="#br1" timeOffset="373200.4697">31978 5378 318 0,'0'0'114'0,"0"0"-40"16,0 0 22-16,0 0 5 16,0 0 9-16,0 0-20 15,41-69-6-15,-41 58 8 16,0 4-40-16,0 2-3 15,0 0 9-15,-3 3-29 16,-7-3-8-16,-3 4-5 0,-5 1-16 16,-2 0 14-16,-2 0-14 15,0 11 0-15,1 8 2 16,6 4-2-16,3 4 0 16,2 4 5-16,7 2-1 15,3 3-3 1,0-1-1-16,0 0 1 0,9-3 1 15,8-3 0-15,7-3 2 16,8-5-4-16,3-4-1 16,4-4-17-16,3-6-27 15,-3-5-39-15,-2-2-36 16,-3 0-80-16,-4-11-188 16</inkml:trace>
  <inkml:trace contextRef="#ctx0" brushRef="#br1" timeOffset="373857.6326">32217 5359 833 0,'0'0'59'15,"0"0"-43"-15,0 0 5 16,0 0 63-16,0 0-42 15,0 0-36-15,-9-10-6 0,9 22-8 16,6 6 8 0,3 0-1-16,1 3 1 15,0 2 2-15,-2 1 0 16,2 2-2-16,-2-3 0 0,-1-1-1 16,2-1-3-1,-2-7 1-15,-2-4-21 0,-2-6 9 16,0-1-5-16,-3-3 20 15,0 0 8-15,0 0 7 16,0-7-12-16,0-3-3 16,0-2 0-16,0-3 7 15,0 1 4-15,0 0-1 16,0-2 7-16,0 1-17 16,0 1 8-16,0-1-2 0,0 1 1 15,0 3 27-15,5 0-12 16,1 1 4-16,0 2-8 15,1 1-16-15,-1 1 14 16,5-1-11-16,0 1-5 16,1 2 5-1,3 2-5-15,-3 2 0 0,0 0-2 16,-2 0 2-16,-1 0-1 16,0 0-2-16,-1 8-4 15,1 0 6-15,0 2-3 16,-3 1 4-16,0 4 0 15,1-1-1-15,-4 4-2 16,0-1 2-16,-3 0 1 0,0-3-5 16,0-2 10-16,0-1-4 15,0-1-1 1,0-3-1-16,0-1-2 0,0-1 3 16,0-4-49-16,0 0-70 15,5-1-100-15,-2 0-206 16</inkml:trace>
  <inkml:trace contextRef="#ctx0" brushRef="#br1" timeOffset="374179.3876">32707 5423 962 0,'0'0'99'16,"0"0"-99"-16,0 0 0 16,0 0 55-16,0 0-32 15,0 0-2-15,82 21-13 16,-59-17-4-16,-2-1-2 15,-8-1-2-15,-5-2-7 0,-5 0 6 16,-3 0-70-16,0 0-16 16,0 0-154-16,0-6-367 15</inkml:trace>
  <inkml:trace contextRef="#ctx0" brushRef="#br1" timeOffset="374589.8006">32940 5316 709 0,'0'0'80'0,"0"0"-63"16,0 0 31-1,0 0 17-15,0 0-17 0,0 0-42 16,9-2-2-16,-4 6-4 16,-1 7 21-16,1 5 8 15,-1 0-25-15,2 5 18 16,-3 1-5-16,1 1 3 15,-1-1 11-15,2 1-17 16,-2-2-4-16,2-3-6 0,-1 1 0 16,-3-5-4-16,-1-3 0 15,0-5-7-15,0 0-23 16,0-3-123 0,0-3-80-16,0 0-365 0</inkml:trace>
  <inkml:trace contextRef="#ctx0" brushRef="#br1" timeOffset="374999.9238">33106 5211 931 0,'0'0'72'0,"0"0"-66"16,0 0 1-16,104 68 42 15,-65-30 1-15,1 6-7 16,-4 8-20-16,-9 2-2 16,-6 4-20-16,-14 5 1 15,-7-4 6-15,-4-3-4 16,-26-7 0-16,-6-10 5 0,-5-11-9 16,0-6 1-16,1-13-1 15,1-6-42-15,5-3-95 16,7-8-192-16</inkml:trace>
  <inkml:trace contextRef="#ctx0" brushRef="#br1" timeOffset="375550.5773">33280 4986 913 0,'0'0'72'0,"0"0"-53"16,0 0 6-16,0 0-12 15,0 0 27-15,90-23-33 16,-69 23-5-16,-2 10-4 16,-7 3-1-16,-10 4-9 15,-2 2 10-15,-2 4 0 16,-16 0-2-16,-1-2 4 16,1-1 0-16,9-8 0 15,6-1 2-15,3-1-2 16,3-1 0-16,22 0 1 15,13-2 20-15,8-1 8 0,0-1-21 16,0-5-6-16,-8 0-2 16,-9 0-125-16,-12-4-273 15</inkml:trace>
  <inkml:trace contextRef="#ctx0" brushRef="#br1" timeOffset="378718.9512">16911 5586 1234 0,'0'0'31'16,"0"0"-30"-1,-118-44 1-15,71 43-2 16,-3 1 0-16,-2 1 0 0,5 17-2 15,10-1 2-15,13 1-2 16,20 3-3-16,4 2-3 16,29 5 8-16,18 4-1 15,11 5 5-15,8 4-4 16,1-1 0-16,3 2-1 16,-9-1-5-16,-10-5-16 15,-16-2 1-15,-19-4 11 16,-16-5-1-16,-24-3 8 15,-29-8 6-15,-20-5-3 16,-7-6 12 0,-2-3-3-16,4 0 25 0,14-8-14 0,15-4-18 15,16 1-1-15,20 0-1 16,13-3-68 0,25 1-176-16,22-1-633 0</inkml:trace>
  <inkml:trace contextRef="#ctx0" brushRef="#br1" timeOffset="379239.8418">17142 5811 891 0,'0'0'44'0,"0"0"-39"16,0 0-5-16,0 0 8 16,0 0 16-16,0 0-1 15,36 79-16-15,-32-52 4 16,1 1-11-16,-2-3 2 15,1-3 0-15,1-1 0 16,0-6-2-16,0-5 0 0,0-5-4 16,-4-3 4-16,1-2 0 15,-1 0 2-15,1-10 10 16,1-5-10-16,1-4 8 16,2-1 14-16,0 0-3 15,0 2 18-15,1 3 0 16,4 2-12-16,-2 5 12 15,0 4-36-15,1 1 5 16,5 3-8-16,0 0-1 16,3 5 0-16,-2 10-6 15,-1 0 1-15,-3 3 5 16,-2 2-4-16,0-1 4 16,-4 2-14-16,-3-3-91 15,-2-2-29-15,1-6-94 16,-1-6-468-16</inkml:trace>
  <inkml:trace contextRef="#ctx0" brushRef="#br1" timeOffset="379462.1376">17579 5791 994 0,'0'0'51'15,"0"0"-45"-15,0 0-6 0,0 0 3 16,0 0 17-16,0 0 3 16,11 103-17-16,-1-69-3 15,-1-5-2 1,-3 0-2-16,-2-5-49 0,1-7-134 16,-2-9-114-1</inkml:trace>
  <inkml:trace contextRef="#ctx0" brushRef="#br1" timeOffset="379922.4965">17457 5917 911 0,'0'0'20'16,"0"0"-20"-16,0 0-3 0,81 4 3 15,-43 0 0-15,-2-2-32 16,-2-2-42-16,-7 0-59 15,-10-10-32-15,-7-7 165 16,-7-3 2-16,-3 0 147 16,0-1-16-16,0 3 12 15,0 3-40-15,-2 6-16 16,1 4-33-16,1 4 8 16,0 1-58-16,0 4-6 15,0 15-11-15,0 6 11 16,10 3 2-16,1-3-2 15,4 0-13-15,-2-7-19 16,4-4-7-16,-1-7-2 0,0-4 2 16,-2-3 26-16,-1 0 13 15,-4-7 10-15,-1-4-6 16,0-2 51-16,-3 5 9 16,-2 2-15-16,0 3-2 15,0 3-30-15,2 0-10 16,6 0-7-16,4 6-5 15,3 6 3-15,2 4 1 16,-2-1-4-16,-2 3-16 16,0-2-119-16,-8-4-156 15</inkml:trace>
  <inkml:trace contextRef="#ctx0" brushRef="#br1" timeOffset="381112.9929">18512 7757 1146 0,'0'0'82'16,"0"0"-71"-16,0 0 4 16,0 0 90-16,0 0-28 15,0 0-75-15,138-4 2 0,-72 1-4 16,-4 3 0-16,-9 0-3 16,-8 0-45-16,-16 0-100 15,-10 0-129-15,-15 0-438 16</inkml:trace>
  <inkml:trace contextRef="#ctx0" brushRef="#br1" timeOffset="381309.0766">18595 7967 1041 0,'0'0'98'0,"0"0"-97"16,0 0 63-16,89 7 62 0,-42-7-78 15,7 0-30 1,1-8-18-16,-3-1-12 0,-7-2-118 16,-12-3-122-1,-14 4-476-15</inkml:trace>
  <inkml:trace contextRef="#ctx0" brushRef="#br1" timeOffset="383450.1516">19656 7936 1152 0,'0'0'76'0,"0"0"-73"15,0 0-3-15,0 0 23 16,0 0 28-16,0 0-27 0,21 0-12 16,1 0 12-16,2 0-21 15,5-6 4 1,-1-6-5-16,-1-3 3 15,-5-5-5-15,-5-2 0 0,-3-3 1 16,-6-2 9-16,-4-1-10 16,-4-2 6-16,0 3-4 15,0 3 2-15,-1 5 22 16,-7 4 0-16,4 5-5 16,-2 5 11-16,3 3-19 15,0 2-5-15,2 0-3 16,-2 0-5-16,-5 5-1 15,0 15-5-15,-2 6 6 16,6 4-4-16,4 3 7 0,0 3-3 16,0-3 0-1,11-2 4-15,8-3-6 16,4-8 2-16,7-2 0 0,6-11-5 16,5-3-5-16,0-4-13 15,-2 0-4-15,-3-12-9 16,-6-10 22-16,-4-5 3 15,-5-5 11-15,-6-5 0 16,-3 1 2-16,-8 0 2 16,-2 5 7-16,-2 6-8 15,0 4 31-15,-3 9-13 0,-6 2 0 16,5 5 7 0,1 3-11-16,1 2-8 0,2 0-9 15,-3 3 1-15,2 13-2 16,-1 8 1-16,2 5 0 15,0 1-1-15,0 1 4 16,5-2-2-16,9 1-1 16,0-8-5-16,7-5-31 15,1-3-63-15,7-10-81 16,1-4-150-16</inkml:trace>
  <inkml:trace contextRef="#ctx0" brushRef="#br1" timeOffset="383916.6604">20420 7631 1089 0,'0'0'84'0,"0"0"-62"0,0 0 45 16,0 0-33-16,0 0-29 16,0 0 0-16,21 72-4 15,-11-40 3-15,1 1-4 16,0-2 0-16,-2-2-2 15,-1-10 2-15,-1-5-27 16,-2-6 4-16,-2-5-4 16,-3-3 12-16,0 0 15 15,0-4 22-15,0-14-17 16,0-6-4-16,0-2 0 0,-2-2-1 16,2 1 5-1,0 2-5-15,0 1 1 0,0 3 4 16,9 2 20-1,0 7 4-15,3 3 3 0,0 3-6 16,4 6-25-16,4 0 2 16,4 0-3-16,3 5 0 15,1 8 4-15,2 1-3 16,-5 6-1-16,-5-2 0 16,-6 3-4-16,-8 2 4 15,-6 1-4-15,0 0 4 16,0-1 2-16,-6-1 0 15,-2-2 0-15,0-7-2 16,5 0-91-16,2-6-67 16,1-3-183-16</inkml:trace>
  <inkml:trace contextRef="#ctx0" brushRef="#br1" timeOffset="384346.6332">21063 7754 1054 0,'0'0'116'0,"0"0"-106"15,0 0 22-15,0 0 71 16,85 0-70-16,-31 0-22 0,2 0 3 16,-2-1-13-1,-11-5 4-15,-6-3-5 0,-8 1-7 16,-14 0-76-16,-8-3-40 16,-7 2-112-16,0-2-233 15</inkml:trace>
  <inkml:trace contextRef="#ctx0" brushRef="#br1" timeOffset="384586.6516">21222 7585 1055 0,'0'0'120'15,"0"0"-117"-15,0 0 6 0,0 0 16 16,0 0 42-16,0 0-4 15,20 103-44-15,-8-67-18 16,-3 1 5-16,-2-1-6 16,-2-2-5-16,-4-2-89 15,1-10-107-15,-2-7-138 16</inkml:trace>
  <inkml:trace contextRef="#ctx0" brushRef="#br1" timeOffset="385274.2907">21823 7149 853 0,'0'0'125'16,"0"0"-74"-16,0 0 0 15,0 0 37-15,0 0-13 16,0 0-24-16,5-40-31 15,1 47-18-15,5 13-2 16,3 7 16-16,2 3-15 16,-3 10 4-16,-3 4-5 15,-4 3 3-15,0 3-3 16,0-2 0-16,-4-3 0 16,-2-5 0-16,1-6 0 15,4-8-5-15,-1-5-58 16,1-3-29-16,-2-7-59 0,-3-6-104 15,0-5-394-15</inkml:trace>
  <inkml:trace contextRef="#ctx0" brushRef="#br1" timeOffset="385446.9091">21749 7638 803 0,'0'0'244'0,"0"0"-206"16,0 0 9-16,0 0 96 15,84 0-35-15,-39 0-60 16,8 0-42-16,2 0-3 16,-4 0-3-16,-8 0-16 0,-11 5-74 15,-12 6-96-15,-11 3-166 16</inkml:trace>
  <inkml:trace contextRef="#ctx0" brushRef="#br1" timeOffset="385881.5775">21813 7967 1158 0,'0'0'115'0,"0"0"-101"15,0 0 67-15,0 0 20 16,0 0-41-16,0 0-41 15,63-64-16-15,-29 64-6 16,2 10 3-16,-6 13-4 16,-9 5 2-16,-10 7-14 15,-11 8-25-15,0 0-31 16,-23 0-34-16,-13-7 10 16,-7-7 47-16,1-12 24 15,1-8 22-15,5-7 1 16,4-2 2-16,10 0 0 15,4-14 1-15,10-2 23 16,8-1 28-16,0 0-3 16,6 3 4-16,20 6-6 15,5 2-13-15,8 6-8 0,1 0-19 16,5 6 5-16,-3 8-11 16,-1 5 0-16,-2-3-1 15,-3 1 0-15,-3 0-28 16,-3-6-93-16,-4-4-84 15,3-5-153-15</inkml:trace>
  <inkml:trace contextRef="#ctx0" brushRef="#br1" timeOffset="386389.1676">22728 7685 992 0,'0'0'53'16,"0"0"-7"-16,0 0 14 15,-99-63-6-15,66 58 0 16,1 5-7-16,-3 1-23 16,-2 16-8-16,3 7 0 15,6 5 5-15,5 5 5 16,10 1-18-16,7 1 6 15,6-1-11-15,1-7-3 0,21-5 8 16,7-5 0 0,7-10-5-16,2-7-3 15,3-1-38-15,0-6 13 0,-5-13-14 16,-3-8 27-16,-5-3 12 16,-7-5 3-1,-9-1 8-15,-4-1 13 0,-7 3 11 16,-1 7 17-16,0 8-12 15,0 7 6-15,0 7-7 16,0 4-16-16,0 1-7 16,0 0-16-16,0 11-6 15,0 11 5-15,3 5-1 0,4 1 2 16,1-2-1 0,1 2 1-16,-1-5-24 0,-1-3-36 15,2-3-49-15,0-8-86 16,6-7-147-16</inkml:trace>
  <inkml:trace contextRef="#ctx0" brushRef="#br1" timeOffset="386808.944">22950 7616 978 0,'0'0'120'15,"0"0"-92"-15,0 0 28 16,0 0 15-16,0 0-49 15,0 0-18-15,35 38 1 16,-24-7 4-16,-2 0-9 0,-4-2-1 16,-1-2 0-16,-2-6 0 15,-2-4-1-15,0-7-2 16,0-4-11-16,0-6-2 16,0 0 7-16,0 0 6 15,0-16 4-15,0-5-28 16,1-3 28-16,7-3-2 15,-2 0 4-15,3 1 0 16,-2 0 16-16,3 3 7 16,-1 5 11-16,1 6 7 15,1 3-6-15,0 6-10 16,2 3-22-16,4 0 2 16,0 9-7-16,0 7 1 15,-1 6-2-15,-4 0-2 16,-3 3 1-16,-3 0 2 15,-3 0 0-15,-3-2-1 0,0-1 1 16,0-3-6-16,0-5 5 16,0-4-60-16,0-5-60 15,0-5-90-15,0 0-295 16</inkml:trace>
  <inkml:trace contextRef="#ctx0" brushRef="#br1" timeOffset="387226.9915">23277 7266 781 0,'0'0'401'16,"0"0"-340"-16,0 0-35 15,30-84 34-15,-9 76 1 16,4 3-34-16,3 5-27 16,2 0-3-16,-3 17 3 15,-9 3-6-15,-9 6 5 16,-9 3-3-16,0 7-20 16,-16 0 5-16,-6-1-11 0,0-2 16 15,3-7 11-15,8-6 6 16,7-6-3-16,4-3 0 15,0-3 1-15,16-2 3 16,13-2 21-16,5-2 3 16,6-2-13-16,-1 0-15 15,0 0 1-15,-5 0-2 16,-4 0-31-16,-8-2-26 16,-11-2-66-16,-5-1-126 15,-6 2-451-15</inkml:trace>
  <inkml:trace contextRef="#ctx0" brushRef="#br1" timeOffset="389750.6949">26631 5290 845 0,'0'0'102'0,"0"0"-68"16,0 0-20-16,0 0 71 16,0 0-15-16,-85-55-38 15,73 54-17-15,-2 1-13 16,2 0 4-16,1 0-6 16,0 4 3-16,3 7 3 15,2 1-4-15,-1 6-2 16,6 1 0-16,1 6 1 0,0 1-3 15,0 5 3 1,4 3-1-16,3 3 0 16,-4 3 1-16,-3 1-1 0,0 5 0 15,-3 0 0-15,-10 1 0 16,1 1 0 0,2 1 0-16,1-2 0 0,6-3 3 15,3-2-4-15,0-5 1 16,16-2 0-16,7-1 2 15,7-2-1-15,-1-4 1 16,4-3 4-16,-3 0-6 16,-3-6 1-16,-2 0-1 15,-4-3 0-15,-3-2 8 16,-2-2-7-16,-2-3-1 16,2 1 0-16,-1-4-7 15,1 0-66-15,3-2-65 16,-2-4-145-16</inkml:trace>
  <inkml:trace contextRef="#ctx0" brushRef="#br1" timeOffset="391534.6212">33470 4749 794 0,'0'0'100'0,"0"0"-77"0,0 0 78 15,0 0 11-15,0 0-38 16,0 0 1-16,0 0-39 16,-13-43-4-16,16 41-15 15,7 1-4-15,2 1-7 16,7 0-6-16,1 0 0 16,7 8-4-16,1 5 5 15,0 1-1-15,2 1 0 16,-3-1 1-16,-5 0-5 15,-10-4 3-15,-3-3-3 16,-3-1 3-16,0 1-2 16,0 2 3-16,0 1-2 15,-1 2-4-15,2 5 6 0,-1 1 0 16,0 4-2 0,0-1 1-16,0 5 2 15,-2-1 0-15,0 5-1 16,0 5-1-16,-4 5-1 0,0 1 0 15,0 6 2-15,0 3-2 16,0-1 2-16,0 1 0 16,0-4 1-16,1-2 2 15,-1-6-5-15,0-1 2 16,0-1 0-16,0-3-3 16,0 1 6-16,0-1-3 15,0-1 0-15,0 0 2 16,0 0-3-16,0 0 1 0,-1 4 0 15,1 0-2-15,-2-2 5 16,0 2-3-16,1-3 0 16,-3-3-1-1,-1 1 0-15,-1-2 1 0,0-4 0 16,0-4 1-16,2-2 2 16,0-6 0-16,-1-6 20 15,-1-2-6-15,-3-4 14 16,-9-1-6-16,-15 0 1 15,-19-9-13-15,-23-14-13 16,-17-11-166-16,-10-14-304 16</inkml:trace>
  <inkml:trace contextRef="#ctx0" brushRef="#br1" timeOffset="393666.757">23744 7738 979 0,'0'0'59'0,"0"0"-54"16,0 0 0-16,0 0 101 15,88 5-66-15,-35-4-5 16,10 0-4-16,0-1-5 0,-4 2 17 16,-12-2-11-1,-13 2-21-15,-12-2-2 16,-12 0-7-16,-7 0-2 0,-3 0 0 15,0 0-12 1,0 0-57-16,1 0-82 0,5 0-149 16</inkml:trace>
  <inkml:trace contextRef="#ctx0" brushRef="#br1" timeOffset="394615.5661">24670 7093 1008 0,'0'0'6'16,"0"0"2"-16,0 0 1 15,-83-40 85-15,65 37-37 16,0 3-49-16,1 0 1 16,3 0-9-16,3 10 5 15,-1 5-9-15,5 4 4 16,1 6 0-16,4 3 2 16,1 3-1-16,1 6-1 15,0 4 0-15,0 4 5 0,0 3-11 16,0 0 6-16,0 2 0 15,0-5 0 1,3 2 2-16,4-4-2 0,-1 0 0 16,0-2 4-16,-3-1-9 15,-1-1 5-15,-2 2 0 16,0 1-1-16,0-3 3 16,0 1-2-16,0 2 0 15,0-3 2-15,3-1-5 16,6 0 3-16,2-3 0 15,3-5 1-15,1-3 1 16,1-3-2-16,4-4 2 16,-1-3 2-16,2-3-4 0,4-2 1 15,2-4 2 1,3 0 8-16,4-5-8 0,4-3-3 16,-2 0 0-16,-4 0-65 15,-3-12-56 1,-7-6-152-16</inkml:trace>
  <inkml:trace contextRef="#ctx0" brushRef="#br1" timeOffset="416264.6693">24848 7500 1220 0,'0'0'103'0,"0"0"-88"16,0 0-15-16,0 0 35 0,0 0 12 16,0 0-31-1,0 0-16-15,-8 49 1 0,8-20 0 16,0 0-1-16,11 0 0 15,4 0 3-15,7-6 1 16,5-1-4-16,3-7 0 16,3-6 2-16,0-7 5 15,-1-2-7-15,-2 0-6 16,-3-8 2-16,-5-13-4 16,-5-3 8-16,-5-3 0 15,-8-4 0-15,-4-2 6 16,0 4-4-16,-1 2 8 15,-10 7 29-15,1 5-4 0,2 5-10 16,4 5-5-16,2 5-9 16,2 0 3-16,0 0-14 15,0 0-3-15,0 18 1 16,3 7-1-16,8 3 1 16,4 1 2-1,-2-1-16-15,1-4-27 0,2-3-39 16,2-5-56-1,-2-8-92-15,2-8-217 0</inkml:trace>
  <inkml:trace contextRef="#ctx0" brushRef="#br1" timeOffset="416727.4762">25337 7474 1066 0,'0'0'69'0,"0"0"-54"16,0 0 80-16,0 0-22 15,0 0-66-15,0 0-7 16,15 29-2-16,-2-1 1 16,1 0 1-16,-2-1 0 15,0-3-1-15,-3-5-34 16,-2-4-8-16,-1-6 9 16,-4-7 10-16,-2-2 24 15,0 0 0-15,0-4 11 16,0-12-7-16,0-3 0 0,-3-3 5 15,0 0 12 1,3-1-12-16,0 2 10 16,0 0-9-16,12 2 4 15,0 5 14-15,1 1-17 0,-1 5 0 16,0 2 1 0,1 6-6-16,-1 0 3 0,6 0-7 15,-1 5-2-15,5 9 11 16,-1 4-10-16,-5 2 4 15,-1 3-3-15,-7-1-1 16,-5 4 1-16,-3-4-2 16,0-1 2-16,0-3-6 0,0-1 6 15,0-5-2-15,-2-2 0 16,1-4-4 0,1-2-26-16,0-3-80 0,0-1-66 15,0 0-120-15</inkml:trace>
  <inkml:trace contextRef="#ctx0" brushRef="#br1" timeOffset="416971.8223">25861 7555 1169 0,'0'0'90'0,"0"0"-90"0,0 0 0 16,0 0 103-16,103 25-54 16,-54-23-42-16,2 1-6 15,-4-3-1-15,-5 0-21 16,-9 0-84-16,-9-7-60 16,-8-2-128-16,-10-3-508 15</inkml:trace>
  <inkml:trace contextRef="#ctx0" brushRef="#br1" timeOffset="417483.8014">26326 7425 590 0,'0'0'646'15,"0"0"-607"-15,0 0-31 16,0 0 81-16,0 0-40 16,0 0-45-16,0 18-4 15,0 8-1-15,6 2 0 16,0 0 1-16,2 2 0 16,2-5 1-16,2-1 1 15,3-3-2-15,3-7 0 16,6-2-3-16,4-7-2 15,2-5-26-15,1 0 9 16,-1-2 1-16,-3-14 2 0,-6-3 16 16,-2-4 3-16,-4-4 4 15,-4-3 2 1,-5 1-2-16,-3 0 8 0,-3 4 10 16,0 4 1-16,0 3 9 15,0 8-6 1,0 2 4-16,-6 3-1 0,1 1-2 15,2 4-3-15,2 0-9 16,-1 0-14-16,2 5 0 16,0 13-1-16,0 7 2 15,0 1 3-15,3 2-5 16,8-1 0-16,2-3 0 0,-3-1-2 16,1-3-82-16,-1-4-109 15,-4-5-201-15</inkml:trace>
  <inkml:trace contextRef="#ctx0" brushRef="#br1" timeOffset="418534.5306">27027 7518 1089 0,'0'0'102'0,"0"0"-101"16,0 0 31-16,0 0 84 0,0 0-40 15,0 0-44-15,20 4-19 16,13-1 1-16,10-1-1 16,3-1 0-16,3 2-8 15,-5-1-3-15,-1 1 1 16,-7 0-3-16,-5-3-37 15,-6 0-27-15,-5 0-69 16,-7 0-64-16,-8-7-162 16</inkml:trace>
  <inkml:trace contextRef="#ctx0" brushRef="#br1" timeOffset="418777.9605">27154 7392 1058 0,'0'0'214'16,"0"0"-180"-16,0 0-2 15,0 0 56-15,0 0-17 16,0 0-58-16,2 23-12 16,11 4 6-16,4 5 12 15,-1 4-11-15,0-3-8 16,0 4 3-16,0-3-6 0,-1 1-59 15,1-6-91 1,-2-10-130-16,-8-9-550 16</inkml:trace>
  <inkml:trace contextRef="#ctx0" brushRef="#br1" timeOffset="419912.0669">27802 7088 1068 0,'0'0'54'16,"0"0"-43"-1,0 0 59-15,0 0 30 0,0 0-30 16,0 0-62-16,-6-27-8 16,6 43-9-16,3 10 9 15,4 2 1-15,1 8-1 16,-2 0 1-16,-3 3-4 16,1 3 3-16,-1-1-4 15,0-3-44-15,0-2-76 16,0-8-89-16,-1-8-293 15</inkml:trace>
  <inkml:trace contextRef="#ctx0" brushRef="#br1" timeOffset="420047.3347">27720 7504 481 0,'0'0'750'0,"0"0"-699"15,0 0-46-15,0 0 44 16,0 0 47-16,91 0-76 15,-49 0-15-15,4 9-5 16,-1 2-18-16,-4 4-109 16,-9 2-127-16,-14 3-338 15</inkml:trace>
  <inkml:trace contextRef="#ctx0" brushRef="#br1" timeOffset="420445.1576">27748 7782 1318 0,'0'0'36'0,"0"0"-30"15,0 0 25-15,0 0 49 16,82-64-56-16,-46 64-22 16,-2 0-2-16,-4 6-4 15,-9 14-4-15,-14 7-38 16,-7 2-12-16,-1 3 5 15,-27-1-38-15,-10-3 31 16,-5-8 26-16,1-5 21 16,6-6 13-16,7-6-1 15,8-3 2-15,10 0 30 16,7 0 49-16,4 0 22 16,0 0-20-16,0 0-32 0,6 0-18 15,14 0-16-15,6 0-12 16,9 0 7-16,5 12-11 15,-1 1 1-15,-2 2 0 16,-3 1-1-16,-5 1-10 16,-4-3-88-16,-3-1-61 0,-1-8-52 15,2-5-196 1</inkml:trace>
  <inkml:trace contextRef="#ctx0" brushRef="#br1" timeOffset="420877.2401">28521 7478 1054 0,'0'0'83'0,"0"0"-60"15,0 0 19-15,-103-65 50 16,76 63-50-16,0 2-30 15,1 4-9-15,3 17-1 0,5 9 3 16,5 3-4-16,5 0 0 16,8 1-1-16,0-4 2 15,10-4-2-15,13-4 0 16,10-9-1-16,6-9-11 16,1-4-26-1,-1 0-8-15,-6-16 28 0,-9-5 15 16,-9-6 3-16,-7 0 16 15,-5 0 8-15,-3 5 22 16,0 7 14-16,0 6 6 16,0 6-18-16,0 3-24 15,0 0-24-15,0 6-10 16,2 13-5-16,5 7 15 16,1 5 0-16,4 0-15 0,0-3-47 15,2-2-57-15,3-8-63 16,-1-9-123-16</inkml:trace>
  <inkml:trace contextRef="#ctx0" brushRef="#br1" timeOffset="421193.3952">29081 7199 907 0,'0'0'221'16,"0"0"-207"-16,0 0-10 15,-57 78 7-15,51-26 75 16,6 10 4-16,0 3-24 15,9-3-25-15,7-5-24 16,3-8-6-16,3-8-11 16,8-10 0-16,4-9-1 15,6-8-81-15,0-10-89 16,-1-4-145-16</inkml:trace>
  <inkml:trace contextRef="#ctx0" brushRef="#br1" timeOffset="423073.906">29439 7403 1086 0,'0'0'234'0,"0"0"-203"0,0 0-12 16,0 0 43 0,0 0-6-16,0 0-44 0,0 0-11 15,62-17-1-15,-38 36-6 16,-3 4 3-16,-5 1 2 15,-5 2-11 1,-5-1-4-16,-3-4-16 0,-2-3 13 16,-1-4 1-16,0-5-8 15,0-5 6-15,2-4 1 16,-2 0 15-16,1 0 4 16,2-9 1-16,-1-8 4 15,1-2-5-15,-2-5 0 16,1 2 6-16,1-3 13 15,0 3 1-15,1 2 6 0,3 3-13 16,1 4 7-16,3 6 2 16,0 0-15-1,0 6-2-15,1 1-2 0,3 0 0 16,-2 2-4-16,2 12 1 16,0 5 0-16,-2 2-4 15,1 1 6-15,-3 3-2 16,-1-2 0-16,-3 2 1 15,1-4-3-15,-2-4-2 16,-1-3-53-16,3-4-25 16,-2-7-49-16,2-3-48 15,-1 0-108-15</inkml:trace>
  <inkml:trace contextRef="#ctx0" brushRef="#br1" timeOffset="423443.8616">29870 7016 1152 0,'0'0'80'16,"0"0"-64"-16,0 0 0 0,0 0 20 15,0 0 20 1,98-68-36-16,-66 68-20 16,-3 13-1-16,-8 7 0 31,-9 5-11-31,-9 3 5 0,-3 1-5 0,-4 1 3 16,-15-1 9-16,-1-4 0 0,1-3 0 15,5-5 0-15,5-4 1 16,8-3-2-16,1-2 2 15,0 3 2-15,15-3 13 16,13 3-5-16,8-2-1 16,7-1-10-16,6 0-21 0,0 1-123 15,-4-4-178 1</inkml:trace>
  <inkml:trace contextRef="#ctx0" brushRef="#br1" timeOffset="423687.6355">30130 7439 997 0,'0'0'175'0,"0"0"-161"16,0 0 41-16,0 0 69 15,101 2-56-15,-62-2-49 0,-1 0-13 16,1-3-6 0,-3-2-9-16,-9 0-107 15,-3-1-85-15,-7 1-208 0</inkml:trace>
  <inkml:trace contextRef="#ctx0" brushRef="#br1" timeOffset="424060.535">30653 7325 499 0,'0'0'703'16,"0"0"-689"-16,0 0-14 15,0 0 0 1,84-9 12-16,-53 25-9 0,-4 2-6 16,-12 0-3-16,-14 0-2 15,-1 1 7-15,-12 0 1 16,-13-1 0-16,1-1 6 16,6-2-6-16,7-7 25 15,9 1-10-15,2-3 13 16,10 0 4-16,20-3-3 15,7-2-12-15,8-1-17 16,1 0-52-16,-5-8-62 16,-7-12-67-16,-7-3-75 15,-9-4-167-15</inkml:trace>
  <inkml:trace contextRef="#ctx0" brushRef="#br1" timeOffset="424461.1176">31016 7350 48 0,'0'0'494'0,"0"0"-286"0,0 0-86 15,0 0-1-15,0-78-17 16,0 75-15-16,0 3 0 15,0 0-42-15,0 0-44 16,0 13-2-16,1 6 1 16,5 5 2-16,4 3 7 15,-2-1-8-15,-1 3-2 16,3-3-1-16,-3-2 2 0,-3-2-4 16,-1-7-26-16,-1-6-35 15,-1-6 23-15,-1-3 10 16,0 0 29-16,0-10-3 15,2-8-1 1,2-7 1-16,1 0 2 0,2-4 2 16,1 0 3-16,2 1 0 15,5 3 17-15,-3 7-2 16,4 3 1-16,-1 5 27 16,4 4-3-16,1 6-23 15,1 0-2-15,0 0-17 16,-5 11 3-16,0 4-4 15,-5 0 0-15,-3 2-3 0,-3 0 3 16,-5 1 0 0,0 2 0-16,0-1 2 0,0-2-4 15,-5-2-2-15,0-4-114 16,2-4-80-16,2-3-342 16</inkml:trace>
  <inkml:trace contextRef="#ctx0" brushRef="#br1" timeOffset="425226.5986">31558 7415 733 0,'0'0'209'0,"0"0"-189"15,0 0-9-15,0 0 118 16,0 0-28-16,0 0-53 16,4 0-13-16,14 0 7 15,7 0-42-15,6 0 10 16,4 0 11-16,-1 0-9 15,1-2 2-15,0-1-9 0,-1-2-2 16,-1 1-3 0,-2 2-7-16,-5-3-49 0,-11 1-48 15,-11-2-60-15,-4 0-38 16,0-2-242-16</inkml:trace>
  <inkml:trace contextRef="#ctx0" brushRef="#br1" timeOffset="425472.923">31708 7282 1004 0,'0'0'144'0,"0"0"-127"16,0 0 21-16,0 0 61 0,0 0-38 15,0 0-56-15,-6 6-2 16,6 12 9-16,0 7 18 15,6 0-8-15,0 4-13 16,0-1-6-16,1 1-4 16,-1-4 1-16,1-2-14 15,-2-3-66-15,1-6-62 16,2-9-62-16,2-5-277 16</inkml:trace>
  <inkml:trace contextRef="#ctx0" brushRef="#br1" timeOffset="425745.9569">32021 7206 978 0,'0'0'140'0,"0"0"-124"15,0 0-5-15,0 0 44 16,0 0-7-16,0 0-38 16,30 34-3-16,-24-11 11 0,-2-2-9 15,-1 2 10 1,-1 1-9-16,-2-2-9 16,0 0-1-16,0 0-3 0,0-4-57 15,0-2-66-15,0-8-147 16,0-4-473-16</inkml:trace>
  <inkml:trace contextRef="#ctx0" brushRef="#br1" timeOffset="426089.6536">32175 7047 1041 0,'0'0'92'16,"0"0"-92"-16,0 0 0 16,89 46 23-16,-56-13 16 15,-3 1-15-15,-6 5-1 16,-6-2-6-16,-9 4-15 15,-8-1 11-15,-1 4-4 16,-1 0 0-16,-17-5 8 16,-5-4-14-16,-2-7 3 15,1-6 4-15,3-6-10 16,3-5-14-16,9-8-62 16,5-3-108-16,4-3-335 15</inkml:trace>
  <inkml:trace contextRef="#ctx0" brushRef="#br1" timeOffset="426760.3606">32596 6697 1168 0,'0'0'64'16,"0"0"-53"-16,0 0-2 0,0 0 60 15,0 0-35 1,0 0-34-16,114-27 0 0,-69 41 0 16,-8-4-1-16,-8 0 1 15,-11-5-8-15,-11-1 6 16,-6-4-1-16,-1 0-4 15,0 0 6-15,0 2-2 16,0 4 2-16,0 5-1 16,-5 7 0-16,2 6-1 15,0 8 3-15,3 5 0 16,0 8 3-16,0 6-1 16,0 10 0-16,0 4 5 15,0 4-6-15,0 2 11 16,0-1-11-16,10 4-1 15,-1-2 5-15,-1-3-4 0,-1-4 1 16,-4-7-2-16,1-6 2 16,-4-7 1-16,0-1 5 15,0-7 14-15,0-4 15 16,-7-7-16-16,-5-8 3 16,-6-4-13-16,-10-8-8 15,-11-6 10-15,-9 0-13 16,-8-10-22-16,-6-17-126 15,6-8-311-15</inkml:trace>
  <inkml:trace contextRef="#ctx0" brushRef="#br1" timeOffset="428452.7646">18797 9708 1123 0,'0'0'77'0,"0"0"-75"0,0 0 12 15,0 0 82-15,0 0-40 16,107-2-34-16,-71-1-17 15,0 0 2-15,-5-1 1 16,-1 1-6-16,-3 0-4 16,-4 1 2-16,-4 1-28 15,-5 1-71-15,-5 0-70 16,-7 0-81-16,-2 0-307 16</inkml:trace>
  <inkml:trace contextRef="#ctx0" brushRef="#br1" timeOffset="428660.0121">18810 9884 587 0,'0'0'286'0,"0"0"-175"16,0 0-20-16,0 0 22 16,100 19-45-16,-57-19-28 15,5 0-26-15,-5 0-7 16,-1-3-7-16,-8-1-2 15,-4 0-75-15,-6-1-106 16,-8 2-93-16,-6 1-434 16</inkml:trace>
  <inkml:trace contextRef="#ctx0" brushRef="#br1" timeOffset="430709.8074">20070 9834 1070 0,'0'0'118'0,"0"0"-113"16,0 0-4-16,0 0 8 15,0 0 36-15,0 0-21 16,57 9-9-16,-26-14-3 16,2-11-6-16,-7-3-4 15,-2-5 3-15,-8-2-4 16,-7-1-1-16,-7 2 10 15,-2 0-8-15,0 5 14 16,-2 3 16-16,-5 7-7 16,0 5 14-16,3 3-19 15,4 2-12-15,-3 0-8 0,-1 13-3 16,-1 9 3-16,2 7 0 16,3 3-1-16,0-1 0 15,12-4 2-15,9 0 1 16,6-9-2-16,7-5 3 15,5-8-4-15,3-5 1 16,-5 0-13-16,-6-8 2 16,-5-11-12-16,-11-5 13 15,-5-4 9-15,-9-1-4 16,-1-2 5-16,0 1 4 16,-10 2 7-16,0 7 23 0,2 7-9 15,5 8 4 1,1 5 7-16,2 1-28 0,0 1-8 15,0 16-12-15,0 9 9 16,10 6 3-16,0 0 0 16,3-2 1-16,1-3-1 15,2-5-20-15,2-3-55 16,3-8-74-16,0-9-120 16,2-2-344-16</inkml:trace>
  <inkml:trace contextRef="#ctx0" brushRef="#br1" timeOffset="431126.905">20746 9593 1125 0,'0'0'68'0,"0"0"-63"16,0 0 5-16,0 0 22 16,0 0-13-16,0 0 16 15,38 88-31-15,-25-59-1 16,1-2-3-16,-2-7 0 15,-5-3-3-15,0-9 3 16,-5-3-11-16,-2-4 8 16,1-1 3-16,-1 0 6 15,2-12 11-15,-1-5-17 16,4-3 2-16,1-1 14 0,3 0-1 16,4 0 4-1,4 4 5-15,-1 4-7 0,1 4 5 16,0 5-2-16,3 4-18 15,-4 0 5-15,4 6-7 16,-4 9 1 0,-1 2 1-16,-4 6 0 0,-4 0-2 15,-1 0 2-15,-5-1 0 16,-1-2-2-16,0-5 2 16,0-2-2-16,0-5 0 15,3-2-66-15,8-6-59 16,10 0-94-16,5 0-178 15</inkml:trace>
  <inkml:trace contextRef="#ctx0" brushRef="#br1" timeOffset="431326.9988">21367 9686 1106 0,'0'0'121'0,"0"0"-120"15,0 0 0-15,96 1 85 16,-48 8-30-16,5-2-48 16,-1-2-5-16,-1-2-3 15,-9-3-49-15,-8 0-96 16,-10 0-110-16,-12-10-191 16</inkml:trace>
  <inkml:trace contextRef="#ctx0" brushRef="#br1" timeOffset="431569.794">21625 9550 1013 0,'0'0'107'16,"0"0"-106"-16,0 0 9 16,0 0 103-16,0 0-32 15,-9 87-29-15,9-53-13 16,0 3-14-16,6 0-17 15,0-2-2-15,3-5-5 16,-3-5-1-16,2-6 0 0,2-5-53 16,6-7-66-16,5-7-68 15,3 0-147-15</inkml:trace>
  <inkml:trace contextRef="#ctx0" brushRef="#br1" timeOffset="431866.4275">22107 9294 1131 0,'0'0'62'0,"0"0"-42"16,0 0 7-16,0 0 15 15,0 0-36-15,0 0-5 16,25 52 1 0,-17-20-1-16,0 3 1 0,-4 1-2 15,2-1 0-15,-2-3 2 16,-2 1-2-16,-2-6-1 16,0-2-60-16,0-4-80 15,0-6-113-15,0-8-478 16</inkml:trace>
  <inkml:trace contextRef="#ctx0" brushRef="#br1" timeOffset="432075.9247">22046 9688 1073 0,'0'0'93'16,"0"0"-61"-16,0 0 83 16,0 0-15-16,81 0-51 15,-47 0-37-15,-5 0-7 16,-3 0-5-16,-2 6-10 15,-3 8-90-15,-6 4-91 16,-5 2-156-16</inkml:trace>
  <inkml:trace contextRef="#ctx0" brushRef="#br1" timeOffset="432409.8257">22210 9937 991 0,'0'0'175'0,"0"0"-159"15,0 0 80-15,0 0 28 16,0 0-74-16,0 0-35 16,49-53-7-16,-34 53-8 15,0 4-2-15,-6 15-5 16,-6 5-21-16,-3 4-29 16,-15 5-2-16,-15 1-48 15,-10-3 30-15,1-6 13 16,2-6 51-16,6-8 11 15,7-5 2-15,7-6 3 16,7 0 68-16,5 0 24 16,4 0 7-16,1-6-14 0,0 0-32 15,15 0-23-15,12 3-13 16,8 3 0-16,6 0-8 16,2 0-7-16,-1 0 1 15,-3 2-6-15,-5 4-1 16,-1-1-11-16,-3 0-78 15,-2-4-89-15,-1-1-69 16,1 0-265-16</inkml:trace>
  <inkml:trace contextRef="#ctx0" brushRef="#br1" timeOffset="432859.5475">22907 9622 1005 0,'0'0'120'0,"0"0"-81"15,-85-64 2-15,53 56 66 16,-2 8-40-16,3 0-37 16,-1 12-27-16,4 14 4 15,7 7-3-15,9 3 8 16,11 4-2-16,1-4-5 15,6-1-2-15,16-9-1 16,6-6-2-16,5-9-3 16,2-10-48-16,-3-1-18 0,0-8 18 15,-5-16 33-15,-9-4 18 16,-2-6 3-16,-7-2 5 16,-3-4 16-16,0 2 19 15,-2 7 11-15,-1 8-5 16,-1 10 1-16,-1 8 8 15,-1 5-27-15,5 0-15 16,1 3-16-16,6 16 1 16,0 6-2-16,4 3 1 15,-1 0 0-15,0-1-1 16,-3-4-21-16,0-7-62 16,-2-3-48-16,-2-6-38 0,-1-7-99 15,-1 0-246-15</inkml:trace>
  <inkml:trace contextRef="#ctx0" brushRef="#br1" timeOffset="433275.564">23102 9519 1035 0,'0'0'108'0,"0"0"-51"16,0 0 57-16,0 0-44 16,0 0-64-16,0 0-4 15,46 49 5-15,-32-16-6 16,-2 1-1-16,-2-1-1 0,-2-5 1 15,-1-7-1 1,-1-6 1-16,0-4 0 0,-6-9-15 16,2-2-10-16,-2 0 25 15,0-5 3 1,1-11-3-16,2-7-17 16,3-2 11-16,-1-4 4 0,2 1 0 15,2 0 2 1,-2 5 0-16,4 2 2 0,-2 6 5 15,1 7 22-15,2 2-2 16,5 6-13-16,-2 0-12 16,4 1-1-16,-4 13-2 0,-2 6-1 15,-4 2 2 1,-3 4 0-16,-4 1 1 0,-2-2-1 16,0-2 0-16,0 0 0 15,0-5-4-15,0-4 4 16,6-2-26-16,1-8-96 15,2-4-86 1,0 0-200-16</inkml:trace>
  <inkml:trace contextRef="#ctx0" brushRef="#br1" timeOffset="433642.1593">23545 9144 1135 0,'0'0'17'16,"0"0"16"-16,0 0-31 16,0 0 37-16,0 0-28 15,102-26-11-15,-80 42-2 16,-5 7-2-16,-11 5-8 15,-6 5-16-15,-11 4 11 16,-16 2 1-16,-6 1 15 16,4-5-4-16,6-4 5 15,13-2 5-15,8-5 16 16,2-6 11-16,14-2 22 16,16-7 25-16,10-1-14 15,5-6-35-15,2-2-19 16,0 0-11-16,-1 0 0 0,-7-10-81 15,-7-2-78-15,-9-3-176 16</inkml:trace>
  <inkml:trace contextRef="#ctx0" brushRef="#br1" timeOffset="437524.9122">24148 9849 1155 0,'0'0'83'0,"0"0"-78"16,0 0 16-16,0 0 94 16,0 0-53-16,0 0-41 0,0 0-12 15,88 7 13 1,-44-6-7-16,0 1 6 0,1 0-3 16,-2-2-9-16,-3 1 8 15,-5-1-17 1,-5 0-1-16,-4 0 1 0,1 0-62 15,-1 0-58-15,-1 0-117 16,-2-7-355-16</inkml:trace>
  <inkml:trace contextRef="#ctx0" brushRef="#br1" timeOffset="440502.9653">24943 9622 1206 0,'0'0'77'16,"0"0"-74"-16,0 0 50 15,0 0 53-15,0 0-71 16,0 0-35-16,0 0 1 16,-1 52-1-16,-1-22 0 15,2-1 1-15,0 1 0 16,14-3-1-16,5-2 0 15,6-3 3-15,4-8 3 16,2 0-7-16,2-8 1 0,1-5-13 16,2-1-23-1,-4-3-1-15,-4-15 17 0,-6-2 15 16,-8-7 5 0,-5-3 5-16,-5-4 0 0,-4 2 3 15,0 3 30-15,0 3-5 16,-10 5-8-16,2 7 18 15,4 6-6-15,1 5-11 16,1 3-13-16,2 0-12 16,0 0-1-16,0 19-7 15,0 6 6-15,3 8-1 16,9 0 4-16,3-3 1 16,2-2-3-16,-1-6-30 15,3-4-49-15,2-5-74 0,3-9-116 16,0-4-369-16</inkml:trace>
  <inkml:trace contextRef="#ctx0" brushRef="#br1" timeOffset="440892.2517">25464 9601 1016 0,'0'0'103'0,"0"0"-67"15,0 0 23-15,0 0-21 16,0 0-32-16,0 0-6 15,33 70 11-15,-18-35-10 16,-2-2 2-16,-2-3-6 0,-4-6 1 16,-1-5-36-16,-5-9-1 15,-1-6 16-15,0-4 11 16,0 0 9-16,-1-8 3 16,-5-11 1-16,3-4-1 15,3-4 0-15,0-3 6 16,3 1-6-16,12-1 20 15,2 2-7-15,2 3 10 16,2 5 18-16,-2 8 1 16,4 7-18-16,2 5 2 15,3 0-16-15,3 14 2 16,-2 9-12-16,-4 5 1 16,-7 3-4-16,-5-1 2 15,-7-1-3-15,-6-1 1 16,0-5-14-16,-3 0-48 0,-11-7-38 15,-1-7-160-15,0-7-339 16</inkml:trace>
  <inkml:trace contextRef="#ctx0" brushRef="#br1" timeOffset="442060.6506">26186 9643 1038 0,'0'0'134'0,"0"0"-119"16,0 0 40-16,0 0 44 0,0 0-32 16,115 10-30-16,-61-7 0 15,2-2-24 1,-2 1-4-16,-6-2 2 0,-8 1-9 15,-11-1-2-15,-9 0 0 16,-9 0-26-16,-7 0-45 16,-4 0-26-16,0 0-24 15,0 0-63-15,-3 0-183 16</inkml:trace>
  <inkml:trace contextRef="#ctx0" brushRef="#br1" timeOffset="442491.3451">26370 9507 863 0,'0'0'114'16,"0"0"-66"-16,0 0 87 0,0 0-38 15,0 0-15 1,0 0-22-16,0-12-11 0,0 12-16 15,0 0-18-15,0 0 4 16,0 0-19-16,0 1 0 16,6 15 6-16,5 7-3 15,0 6 22-15,2 2-6 16,-2 2-17-16,-1-1-1 16,-1-2-1-16,0-1-9 15,-1-2-54-15,-1-5-102 16,-1-10-175-16</inkml:trace>
  <inkml:trace contextRef="#ctx0" brushRef="#br1" timeOffset="445940.4618">26936 9838 929 0,'0'0'270'15,"0"0"-270"-15,0 0 9 16,80-17 2-16,-49 3 38 0,0-1-42 15,-2-3-3 1,-5-3 3-16,-8-3 5 16,-4-2 36-16,-8-3-18 0,-4 1 14 15,0 1 0-15,0 3-24 16,-3 3 15-16,-6 7-4 16,1 4-9-16,5 4-4 15,0 5-5-15,3 1-4 16,0 0-9-16,-3 0-2 15,-2 17 2-15,0 8-1 16,1 7 3-16,2 1-3 16,2 1 1-16,0-3 0 15,3-3-3-15,11-3 7 16,5-7-4-16,7-7 0 0,2-5-23 16,8-6 16-16,0 0-16 15,1-10-4 1,-1-13 7-16,-3-4 7 0,-5-6 13 15,-6-3 1-15,-5-3 0 16,-4 1 6-16,-5 3 7 16,-5 6 4-16,-3 7 16 15,0 7-7 1,0 6-10-16,0 3 2 0,-2 4-13 16,1 2 3-16,-1 0-9 15,-2 12 0-15,1 12 0 16,-2 8 0-16,5 3 1 15,0 2 1-15,0-3 3 16,9-3-5-16,5-5 0 16,4-5-11-16,4-6-28 0,2-6-95 15,4-9-176-15</inkml:trace>
  <inkml:trace contextRef="#ctx0" brushRef="#br1" timeOffset="450057.1417">27935 9557 781 0,'0'0'249'15,"0"0"-227"-15,0 0-5 16,0 0 98-16,0 0-12 15,0 0-48-15,0 0-23 16,-9 1-6-16,9-1-12 16,0 2 8-16,0-2-8 15,6 0-12-15,16 2 13 16,11-2-13-16,7 1 1 16,6 0-1-16,-4 0 1 15,-6-1-1-15,-6 0 11 16,-9 0-10-16,-9 0 5 0,-6 0-7 15,-3 0-1 1,-3 0 0-16,1 0-26 16,6 0-81-16,4 0-96 15,5 0-169-15</inkml:trace>
  <inkml:trace contextRef="#ctx0" brushRef="#br1" timeOffset="452717.7777">28636 9019 804 0,'0'0'162'16,"0"0"-130"-16,0 0-17 16,0 0 91-16,0 0-19 15,0 0-60-15,-2-25-27 16,2 39-7-16,6 7 5 16,3 6 2-16,2 3 0 15,-4 2 4-15,-2 5-3 16,-1 2 0-16,-1 2 2 0,-1 0 0 15,-2-5-6 1,0-4 3 0,0-7 0-16,1-4-1 0,1-6 5 0,-1-4-4 15,3-3 0-15,-1-4-52 16,2-2-70-16,0-2-65 16,-4 0-148-16</inkml:trace>
  <inkml:trace contextRef="#ctx0" brushRef="#br1" timeOffset="452939.184">28513 9489 817 0,'0'0'240'16,"0"0"-218"-16,0 0-8 0,0 0 102 15,88 0-32-15,-44 0-44 16,3 0-37-16,-2 0 1 15,-4 4-4-15,-6-2-31 16,-7 2-85-16,-6 2-129 16,-12 1-260-16</inkml:trace>
  <inkml:trace contextRef="#ctx0" brushRef="#br1" timeOffset="453374.3052">28687 9732 1145 0,'0'0'132'16,"0"0"-129"-16,0 0 8 16,0 0 44-16,0 0 6 15,101-26-47-15,-67 26-11 16,-1 9-5-16,-6 8 2 15,-9 2-7-15,-8 6 4 16,-10 2-6-16,-4 2-11 16,-25 1-27-16,-10-4-12 15,-5-4 18-15,2-6 17 16,4-5 20-16,6-7 1 0,6-2 6 16,9-2-3-16,5 0 8 15,3-2 21-15,6-7 19 16,3 2-8-1,0 0-10-15,3 1 9 16,13 2-15-16,6 4-1 0,6 0-8 16,2 0-10-16,3 13 11 15,2 3-14-15,-1 1 1 16,-4 1-3-16,-2 0 0 16,-5 1-4-16,1-4-78 15,-3-3-97-15,-5-7-100 16,-1-5-429-16</inkml:trace>
  <inkml:trace contextRef="#ctx0" brushRef="#br1" timeOffset="454522.6933">29313 9324 842 0,'0'0'140'0,"0"0"-104"15,-3-77 7-15,-10 56 59 16,-2 8-11-16,-3 4-38 16,-2 6-31-16,-5 3-9 15,0 2-8-15,1 19 7 16,6 5-2-16,3 5-10 15,6 4 6-15,8-1-3 16,1-2-2-16,1-2 10 16,19-6-7-16,5-4 2 15,5-5 1-15,4-7-7 16,3-5 0-16,-1-3-40 16,-2 0-17-16,-7-14 13 15,-7-7-5-15,-8-6 39 16,-9-3 9-16,-3 0 2 0,0 0 14 15,0 6 20 1,-3 6 19-16,0 6 12 0,1 8-14 16,2 3-7-16,0 1-29 15,0 0-16-15,0 8-2 16,2 12-6-16,10 7 8 16,1 0-2-16,4-2 6 15,-5-3-8-15,2-2-3 0,0-2-104 16,-1-5-36-16,-1-7-71 15,1-6-215-15</inkml:trace>
  <inkml:trace contextRef="#ctx0" brushRef="#br1" timeOffset="454956.6731">29583 9254 986 0,'0'0'72'0,"0"0"-32"16,0 0 39-16,0 0-39 15,0 0-38-15,0 0 5 16,37 72 0-16,-20-41-4 16,-2-1-3-16,-6-5-2 15,-3-5 0-15,-1-3-21 16,-5-8-20-16,0-4 4 0,0-4 5 16,0-1 27-16,0-1 1 15,0-15 6-15,0-3-7 16,0-4 5-16,0-1 2 15,0-3 3-15,4 3 2 16,5 1 22 0,1 3 11-16,2 4-1 0,-1 6 23 15,-2 4-9-15,4 6-23 16,-1 0-9-16,3 8-7 16,0 8 0-16,1 6 0 15,-1 1-11-15,-3 2 1 16,-2-3-2-16,-1 0 0 15,-3-2 6-15,-1-3-4 16,1-3-2-16,-2-2 0 0,-1-3-3 16,2-2-9-16,1-3-81 15,3-2-60-15,3-2-116 16,-2 0-508-16</inkml:trace>
  <inkml:trace contextRef="#ctx0" brushRef="#br1" timeOffset="455365.0788">29862 8884 1162 0,'0'0'27'15,"0"0"-5"-15,0 0 26 16,0 0-8-16,0 0-22 16,79-13-18-16,-49 33-5 15,-4 2 2-15,-10-2-1 16,-9 3-8-16,-7 1 0 16,0 0-4-16,-16 0 13 15,-4-3 1-15,0-4 2 16,4-3 1-16,6-2 0 0,9-3 0 15,1 0 2-15,1-1 18 16,22-2 35-16,6 1 6 16,9-3-32-16,4 2-11 15,1-3-17 1,-1 0 2-16,-5-3-4 0,-7 0-4 16,-6 0-63-16,-8 0-54 15,-7-3-83-15,-7-4-270 16</inkml:trace>
  <inkml:trace contextRef="#ctx0" brushRef="#br1" timeOffset="457153.5628">30379 9458 1001 0,'0'0'72'15,"0"0"-54"-15,0 0 52 16,0 0 16-16,0 0-28 15,0 0-23-15,99 0-5 16,-70 0-4-16,-4 0 1 16,1 0 7-16,-3 2-21 15,3-2-3-15,-3 0-3 16,2 2-6-16,1-2 0 16,3 1-1-16,2-1 0 15,-1 0-1-15,-3 1-47 16,-7-1-27-16,-4 0-12 15,-6 0-33-15,-9 0-55 16,-1 0-68-16,0 0-384 0</inkml:trace>
  <inkml:trace contextRef="#ctx0" brushRef="#br1" timeOffset="457455.9762">30594 9296 893 0,'0'0'91'0,"0"0"-45"16,0 0 85-16,0 0-33 16,0 0-35-16,0 0-44 15,-8-3-11 1,13 26-1-16,5 4 27 0,0 5-4 15,-1-1-12 1,3 3-11-16,-3-2 7 0,2 2-14 16,0 0 0-16,0 0 0 15,0-4-130-15,-1-8-149 16,-9-6-536-16</inkml:trace>
  <inkml:trace contextRef="#ctx0" brushRef="#br1" timeOffset="460364.4112">31248 9079 555 0,'0'0'52'0,"0"0"-30"16,0 0 24-16,0 0 23 16,0 0-18-16,0 0-43 15,3-19-2-15,-1 19-6 16,-2 0 0-16,0-1 11 0,1 1 7 15,-1 0 26-15,0-2 37 16,0 1-23-16,0-2 2 16,0 0-25-1,0 2 10-15,0-2-11 0,0 2-19 16,0 1 7-16,0 0-4 16,0 0-17-16,0 0 0 15,2 1-1-15,2 12-4 16,2 6 4-16,0 2 0 15,3 5 7-15,-1 6-7 16,2 4 1-16,2 2 1 16,-3 2-2-16,0-5 0 15,0-5 2-15,-5-8 0 16,-1-4-2-16,-3-6 0 16,0-1-1-16,0-5-13 15,0-1-72-15,0-3-73 16,-7-2-178-16</inkml:trace>
  <inkml:trace contextRef="#ctx0" brushRef="#br1" timeOffset="460564.0081">31223 9476 989 0,'0'0'226'0,"0"0"-189"16,0 0-35-16,83-16 82 15,-45 14-11-15,1 2-54 16,1 0-19-16,-2 0-4 16,-6 11-32-16,-6 5-103 15,-6 0-142-15,-11-1-502 16</inkml:trace>
  <inkml:trace contextRef="#ctx0" brushRef="#br1" timeOffset="461006.9217">31314 9749 1231 0,'0'0'41'0,"0"0"-35"16,0 0 69-16,0 0 18 15,0 0-68-15,97-39-19 16,-63 39-6-16,-2 12-2 15,-3 5 1-15,-6 4-4 16,-10 1-8-16,-10 6-25 16,-3-1-3-16,-12 1 14 15,-21-1-5-15,-10-5-16 16,-3-5 11-16,-3-5 21 16,2-6 16-16,6-6-1 15,7 0 5-15,5 0-4 16,11-6 5-16,6-5 17 15,6 3 28-15,6 2 7 16,0 0-26-16,0 1 5 16,13 5-15-16,9 0-7 0,5 0-6 15,2 5-7-15,3 9 4 16,1 4-4-16,-1-1 2 16,1 0-3-16,-4-2-1 15,-1-1-8-15,-3-2-87 16,-1-5-56-16,-2-4-78 15,-4-3-286-15</inkml:trace>
  <inkml:trace contextRef="#ctx0" brushRef="#br1" timeOffset="465200.1537">31254 9125 301 0,'0'0'457'0,"0"0"-413"15,0 0-29-15,0 0 140 16,0 0-42-16,0 0-35 16,-16-6-33-16,16 5 16 15,0-3 13-15,0 0-28 16,0-2-5-16,0-1-8 16,0 0-21-16,2-1 9 0,9 2-14 15,1-1-4-15,4 0 4 16,3 2-2-16,0 1-4 15,-2 4-1-15,0 0 7 16,-3 0-13-16,-2 0 6 16,-2 2-8-16,-2 8 6 15,-3 4-3-15,-2 4 2 16,-3 3 2-16,0 4-24 16,-10 0 1-16,-10 0-14 15,-5 0 6-15,-2-8 10 0,2-1 1 16,0-6 21-1,4-6 0-15,4-1-4 0,5-3 2 16,6 0 2 0,2 0 0-16,4 0 18 0,0 0 17 15,0-1-3-15,0-3 1 16,15 2-28-16,9 1-3 16,7 1-2-16,5 0 0 15,3 1 3-15,0 10 0 16,1 4-3-16,-6-2 0 15,-1 1-1-15,-5 1 0 16,-4-6-46-16,-1 0-47 16,0-5-18-16,3-4-46 15,2 0-45-15,0-5-68 16,1-15-208-16</inkml:trace>
  <inkml:trace contextRef="#ctx0" brushRef="#br1" timeOffset="465604.5576">31836 9172 745 0,'0'0'145'0,"0"0"-62"15,11-78-17-15,-11 58 47 16,0 1-26-16,-3 5-20 16,-10 2-36-16,-6 7 2 15,-1 2-18-15,-6 3-14 16,-4 0 13-16,2 17-7 16,1 4-5-16,5 5 13 0,8 1-14 15,7-1 8 1,7 2-1-16,0-2-8 0,11-4 9 15,11-6-7 1,5-5 0-16,4-5 9 16,3-6-11-16,-1 0 0 15,-2-3-2-15,-4-15-15 0,-5-4 14 16,-4-4-2-16,-6-3 5 16,-4 1 1-16,-4 4 5 15,-4 6 7-15,0 7 18 16,0 5-5-16,0 4 27 15,0 2-28-15,2 0-25 16,0 0 0-16,4 8-2 16,2 10 2-16,1 3 0 15,3 3 2-15,-3-4-6 16,2 3-6-16,-1-6-67 16,2-2-13-16,5-6-94 15,2-6-105-15,1-3-437 0</inkml:trace>
  <inkml:trace contextRef="#ctx0" brushRef="#br1" timeOffset="466025.8094">32126 9060 881 0,'0'0'146'0,"0"0"-93"16,0 0-2-16,0 0 6 15,0 0-42-15,0 0-14 0,28 37 14 16,-19-13-15-1,0 0 2-15,-3 0 1 0,-3-2-3 16,0-7 0-16,-2-6 0 16,-1-4 1-16,0-4-1 15,0-1 2 1,0 0 7-16,0-6 12 0,-3-10-18 16,-1-4 3-16,1 0 5 15,3 0-6-15,0-1 19 16,0 2-11-16,4-1-1 15,4 1 14-15,2 5-3 16,2 6 7-16,2 2-16 16,0 6-12-16,2 0 1 15,1 0-3-15,3 13 0 16,1 4 2-16,-2 3 0 0,-2 4-2 16,-4-1 0-1,-4 5 2-15,-3-3-4 0,-6 1 1 16,0 0-9-16,0 1 5 15,-3-3-119-15,-11-5-83 16,-5-5-186-16</inkml:trace>
  <inkml:trace contextRef="#ctx0" brushRef="#br1" timeOffset="468888.6718">32300 9526 771 0,'0'0'202'15,"0"0"-186"-15,0 0-7 16,0 0 104-16,0 0-31 16,0 0-44-16,-13 0-23 15,13 0 3-15,0 0 0 16,12 0 3-16,10 0-9 15,11 0 6-15,6 6 4 0,-2-2-16 16,0 0 5-16,-2-1 2 16,-7-2-2-16,-3 1 4 15,-6-2 5 1,-6 0-7-16,-6 0 13 0,-4 0-18 16,0 0-1-16,-2 0-7 15,-1 0 3-15,5 0-6 16,2 0-56-16,6 0-124 15,3 0-145-15,0 0-587 16</inkml:trace>
  <inkml:trace contextRef="#ctx0" brushRef="#br1" timeOffset="470670.9876">33239 9288 787 0,'0'0'172'15,"0"0"-137"-15,0 0 18 0,-6-75 48 16,-3 59-17-16,-3 1-17 16,4 1-51-16,-2 3-2 15,-3 3-5-15,2 2 1 16,-7 1 1-16,0 2-9 16,-4 3-2-16,-5 0 0 15,0 9-1-15,1 9 1 16,3 5 0-16,-1 2 5 15,6 2-2-15,6-1-2 16,9 0 2-16,3-2 0 16,0-5 2-16,12-2-3 0,10-6 7 15,7-3-7 1,4-4-2-16,1-4-2 16,-1 0-24-16,-5-9 20 15,-7-8-3-15,-9-5 9 0,-3-6 4 16,-8 0 2-16,-1-2 11 15,0 7 2 1,0 5-4-16,0 4 7 0,0 9-7 16,0 1 7-16,0 4-20 15,0 0-2-15,0 0-2 16,0 7-12-16,0 9 14 16,6 11-6-16,0-1 8 15,0 2-4-15,-1 3 2 16,-2-4 0-16,-2 0-5 15,-1-3-40-15,0-5-46 16,0 3-60-16,0-7-135 0,-4-2-541 16</inkml:trace>
  <inkml:trace contextRef="#ctx0" brushRef="#br1" timeOffset="470874.4365">33001 9519 1115 0,'0'0'128'15,"0"0"-99"-15,0 0 74 16,0 0-10-16,99 0-46 16,-63 2-24-16,-2 1-21 15,-1 2 5-15,-5 1-7 0,2 1-9 16,-6 4-93-16,-11 0-105 16,-5 1-126-16,-8 2-507 15</inkml:trace>
  <inkml:trace contextRef="#ctx0" brushRef="#br1" timeOffset="471371.136">33097 9881 1172 0,'0'0'130'0,"0"0"-116"15,0 0 77-15,0 0 25 16,0 0-56-16,0 0-53 16,31-30 2-16,-11 30-6 15,2 0-1-15,-3 0-2 16,-2 4-2-16,-1 9 2 16,-10 1-4-16,-3 4-5 15,-3 4 1-15,-4 5-20 16,-19-2 3-16,-6 0-5 15,-7-4-2-15,-2-4 11 16,4-5 5-16,6-7 14 16,4-5-1-16,5 0 3 15,5 0 0-15,2 0 7 16,3-7-6-16,5-2 12 16,4 0 8-16,0 0-11 0,0-2 7 15,4 1-9-15,9 3 15 16,1-1 13-16,2 6-13 15,-2 2-3-15,5 0-12 16,2 5-7 0,5 9 13-16,0 6-13 0,3 2 1 15,-3 0-2-15,0 0 0 16,2-6-6-16,0 0-21 16,2-6-57-16,3-5-43 15,-2-5-66-15,-1 0-82 16,-4-14-372-16</inkml:trace>
  <inkml:trace contextRef="#ctx0" brushRef="#br1" timeOffset="476187.0473">18886 11601 950 0,'0'0'129'0,"0"0"-122"16,0 0 51-16,0 0 28 15,0 0-32-15,0 0-27 0,0 0-10 16,-21-1-10 0,21 1 16-16,4 0-6 15,15 0 16-15,11 0 16 0,5 0-33 16,7 0-2-16,-2 0-9 15,-2 0-5-15,-4 0 6 16,-6 0-6-16,-1 0-6 16,-6 5-67-16,-4-1-98 15,-1 1-98-15,-7-4-264 16</inkml:trace>
  <inkml:trace contextRef="#ctx0" brushRef="#br1" timeOffset="476478.7083">18896 11821 1064 0,'0'0'73'16,"0"0"-70"-16,0 0 25 15,0 0 96-15,0 0-69 16,0 0-35-16,83 13 11 16,-31-13-12-16,3 0-1 15,-3 0-8-15,-7 0-10 16,-9 0 5-16,-11 0-5 16,-8 0-44-16,-4 0-88 15,-7 0-98-15,-5 0-192 0</inkml:trace>
  <inkml:trace contextRef="#ctx0" brushRef="#br1" timeOffset="478196.7108">21024 9070 392 0,'0'0'188'0,"0"0"-122"16,0 0-20-16,0 0-15 16,-113 127 35-16,71-53 19 15,-7 6 18-15,-6 5-13 16,-1 1-37-16,2-1-41 16,2-2 1-16,9-7-9 15,4-10 8 1,10-8-12-16,7-8 1 0,5-9 0 15,5-9-1-15,1-8 0 0,4-5 3 16,2-8-3 0,2-6-16-16,2-1-36 0,1-2-11 15,-2-2-29-15,2 0-31 16,0 0-80-16</inkml:trace>
  <inkml:trace contextRef="#ctx0" brushRef="#br1" timeOffset="479171.1265">25647 9163 45 0,'0'0'767'16,"0"0"-719"-16,0 0-17 16,0-81 68-16,0 77-44 15,0 2 18-15,-1 2-41 16,-9 0-32-16,-7 25-4 15,-10 17 2-15,-7 12 0 16,-3 16 0-16,-8 4 4 16,-6 9-2-16,-9 4 3 15,-6 3-1-15,0 2 0 16,5-5-2-16,5-2 0 16,7-9 0-16,9-8 2 0,8-9-1 15,9-11 0 1,5-11 1-16,9-12-3 0,3-8 1 15,3-6-3-15,1-4-65 16,2-2-74-16,0-5-134 16</inkml:trace>
  <inkml:trace contextRef="#ctx0" brushRef="#br1" timeOffset="480696.1765">23511 8766 831 0,'0'0'0'16,"0"0"-2"-16,0 0 2 15,0 0 0-15,-79 35 1 16,54 13 4-16,-8 16 2 16,-8 13-1-16,-8 18 9 15,-10 8-10-15,-6 3 0 16,0 3-5-16,1-8 1 16,-1-5-3-16,0-6 1 0,-2-6 1 15,3-9-1-15,6-10 3 16,8-8-1-16,6-10-1 15,8-8 0-15,3-3 0 16,5-10 0-16,5-7 0 16,4-4-1-16,4-6-16 15,6-6-34-15,4-3-54 16,5 0-205-16</inkml:trace>
  <inkml:trace contextRef="#ctx0" brushRef="#br1" timeOffset="481725.8155">29682 8549 620 0,'0'0'89'0,"0"0"-13"16,0 0-5-16,0 0 10 16,0 0-67-1,0 0-11-15,-82 97 60 0,34-19 21 16,-10 15-18-16,-11 9-40 16,-4 11-12-16,-2 12-14 15,-1 1 14-15,3 1 23 16,0-4-21-16,9-13-4 15,10-13-11-15,7-9 7 16,8-15-8-16,4-12 4 16,7-11-6-16,6-11 2 15,7-8 0-15,3-10 1 16,4-6-1-16,5-7-25 16,3-8-82-16,0 0-166 15,0-11-335-15</inkml:trace>
  <inkml:trace contextRef="#ctx0" brushRef="#br1" timeOffset="483686.8852">31615 8689 761 0,'0'0'43'15,"0"0"-30"-15,0 0-9 16,0 0 23-16,0 0-6 16,-99 68 29-16,74-18 13 15,-3 6-37-15,-7 6 0 16,-4 1 10-16,-5-1-12 16,-3 1 15-16,2-10-16 0,2-1-4 15,2-5 15-15,4-5-22 16,2-5 2-16,6-7-12 15,5-5 1-15,10-5-4 16,4-3 1-16,4 0-57 16,3-3-97-16,0-5-205 15</inkml:trace>
  <inkml:trace contextRef="#ctx0" brushRef="#br1" timeOffset="484370.7977">31790 9743 785 0,'0'0'69'0,"0"0"-53"16,0 0 2-16,0 0 62 15,0 0-58-15,0 0-22 16,-58 45 4-16,16-8 5 15,-10 4-5-15,-9 5 18 16,-5 5-5-16,0 2 3 16,7-2-6-16,7-5-13 15,7-6 6-15,9-5-1 16,7-8-1-16,9-8 5 0,6-4-6 16,5-8 0-16,6-5-4 15,3 0-5 1,0-2-74-16,0 0-158 0</inkml:trace>
  <inkml:trace contextRef="#ctx0" brushRef="#br1" timeOffset="486935.4195">20166 12018 1005 0,'0'0'16'0,"0"0"-10"16,0 0 13-16,0 0 88 16,0 0-35-16,0 0-33 15,0 0-11-15,82 19-21 0,-52-34-2 16,0-3 1-16,0-4-6 16,-3-4 1-16,-4-5-1 15,-2-4 1-15,-4-2 1 16,-4 0-1-16,-5 2 2 15,-5 4 11-15,-3 4 11 16,0 3 0-16,0 3 8 16,0 2-11-16,-2 7-4 15,-2 4-14-15,1 3 0 16,3 5-1-16,-2 0-2 16,2 0-2-16,-3 14-8 15,-3 12-1-15,3 8 9 0,0 5-1 16,3 3 2-16,0-2 0 15,3 0 1-15,12-6 1 16,3-2-2-16,8-9 2 16,6-6-2-16,10-9 0 15,7-5-1-15,5-3-3 16,-2-3 2-16,-7-15-1 16,-6-6 3-16,-9-3-2 15,-8-6 1-15,-7-2 1 16,-6-2 0-16,-6-1 5 15,-3 4-2-15,0 5 0 0,0 5 2 16,-6 5 4-16,-3 5 6 16,0 7-10-16,4 3 0 15,2 4 1-15,2 0-6 16,-2 2-3-16,1 15 0 16,-1 11-1-16,3 4 4 15,0 5 0-15,0 1 0 16,0 1 1-16,12-1 1 15,2-2-1-15,2-6-1 16,2-2 0-16,-1-9-2 16,-1-3 2-16,2-8-38 15,3-8-89-15,-1 0-162 16</inkml:trace>
  <inkml:trace contextRef="#ctx0" brushRef="#br1" timeOffset="489335.1818">21425 11831 548 0,'0'0'481'0,"0"0"-426"16,0 0-42-16,0 0 51 0,0 0 39 15,0 0-65-15,45-5-38 16,-2 5 23-16,5 0 8 15,6 0-11-15,1 0 6 16,-1 0-2 0,-2 0-11-16,-9 0-13 0,-4 0 0 15,-8 0-3-15,-10-1-61 16,-3-2-62-16,-10-4-63 16,-8-1-156-16</inkml:trace>
  <inkml:trace contextRef="#ctx0" brushRef="#br1" timeOffset="489596.3356">21633 11615 1069 0,'0'0'100'15,"0"0"-99"-15,0 0 49 16,0 0 32-16,0 0-63 15,0 0-7-15,0 0 12 16,-2 91-2-16,8-50-9 16,-1 2-10-16,-1-1 1 0,-1-3-4 15,2-3 1 1,-1-6-5-16,2-7-112 0,-2-7-119 16,-4-10-316-16</inkml:trace>
  <inkml:trace contextRef="#ctx0" brushRef="#br1" timeOffset="526793.3492">22773 11847 979 0,'0'0'29'0,"0"0"-9"15,0 0 10-15,-84-64 77 16,54 49-38-16,2 5-23 16,1 5-11-16,-3 0-25 15,0 5 13-15,-1 0-3 0,-2 0-12 16,0 8 14 0,2 10-15-16,4 3-1 0,5 5-1 15,8 2-3 1,7-1-2-16,7 3 0 0,0-3 3 15,13-2 0-15,17-7-3 16,8-1-2-16,8-12-13 16,3-5-41-16,0 0 9 15,-8-8 11-15,-9-12 15 16,-9-7 21-16,-10-2 0 16,-4-5 5-16,-8 0 33 15,-1 0-5-15,0 5 18 16,0 6-12-16,-1 9-7 0,-2 7 5 15,1 2-14-15,2 5 0 16,0 0-19 0,0 0-4-16,0 14-12 0,8 10 12 15,7 7-9-15,6 0-14 16,3 1-72-16,4-5-44 16,3-8-63-16,-1-8-168 15</inkml:trace>
  <inkml:trace contextRef="#ctx0" brushRef="#br1" timeOffset="527213.2615">22952 11712 959 0,'0'0'69'0,"0"0"4"16,0 0 9-16,0 0-23 15,0 0-59-15,0 0-8 16,31 22 6-16,-16 8 2 15,-2-3 0-15,1 1 0 16,-7-4 0-16,-2-5-1 16,-2-7-9-16,-3-5-15 15,0-4 17-15,0-3 3 16,0 0 5-16,0-6 11 16,-5-8-9-16,1-7-2 0,4 0 3 15,0-4 0-15,0 2 0 16,7 0-2-16,4 0 1 15,3 4 17 1,-1 4 4-16,3 2 2 0,-1 4 1 16,4 5-14-16,2 4 1 15,0 0-13-15,4 3 0 16,1 11-1-16,-3 6 1 16,-1 3 0-16,-5 5 0 15,-3 1-2-15,-5 0-1 16,-6 0 3-16,-3-6 0 15,0 1 0-15,0-7-1 16,0-3 1-16,-8-2 0 16,-4-2-78-16,2-6-98 15,1-4-286-15</inkml:trace>
  <inkml:trace contextRef="#ctx0" brushRef="#br1" timeOffset="528414.7298">23932 11776 561 0,'0'0'119'0,"0"0"-18"15,0 0-11-15,0 0 45 16,0 0-70-16,0 0-3 16,-41-6 2-16,31 6-6 15,4 0-11-15,0 0 8 16,5 0-22-16,1 0 0 15,0 0-18-15,0 0-5 16,4 0 3-16,23 2-9 16,16 2 7-16,16 0-8 15,6-3 3-15,1-1-6 16,-9 0 0-16,-10 0 0 0,-9 0 11 16,-13 0-11-16,-9 0 9 15,-8-3-7-15,-5 0 3 16,-3 2-10-16,0 1 2 15,0 0-69-15,1 0-79 16,4 0-132-16,7 1-337 16</inkml:trace>
  <inkml:trace contextRef="#ctx0" brushRef="#br1" timeOffset="529048.1119">25089 11606 781 0,'0'0'79'0,"0"0"22"15,6-80-18-15,-6 57 6 0,-7 7-25 16,-8 2-16 0,0 5-12-16,-7 4-13 0,-6 5-21 15,-5 0 8-15,-5 6-3 16,2 13-5-16,2 9 12 15,10 1-11-15,5 1 6 16,10-2-6-16,9-1 1 16,0-5-2-16,12-2-1 15,19-4 0-15,8-9 0 16,6-5-1-16,-2-2-34 16,-3-8 5-16,-8-12 8 15,-10-5 15-15,-4-6 5 0,-7-2 2 16,-3-2 5-16,-6 3-3 15,-2 4 20-15,0 5 5 16,0 8-17-16,0 6 14 16,0 5-8-16,0 2-6 15,-2 2-6-15,0 0-5 16,0 3-13-16,-2 16 6 16,2 7 4-16,2 8 1 15,0 2 1-15,0 1 1 16,8 0 1-16,5-3-1 15,-1 1 0-15,1-6 0 16,-2-3-55-16,-4-2-80 16,-7-7-140-16,0-5-368 15</inkml:trace>
  <inkml:trace contextRef="#ctx0" brushRef="#br1" timeOffset="529243.5892">24867 11831 838 0,'0'0'136'15,"0"0"-88"-15,0 0 2 16,0 0 82-16,0 0-31 16,0 0-54-16,97 15-25 15,-49-12-15-15,1-2-1 16,-7 0-6-16,-8 2-7 16,-5 2-100-16,-12 0-116 0,-7 1-287 15</inkml:trace>
  <inkml:trace contextRef="#ctx0" brushRef="#br1" timeOffset="529720.3097">24982 12140 1137 0,'0'0'175'0,"0"0"-141"15,0 0 29-15,0 0-4 16,0 0 20-16,38-75-46 0,-10 68-25 16,2 2-8-1,0 4 2-15,-5 1-3 0,-6 0 1 16,-5 12-1-16,-7 5-7 16,-1 5-7-16,-6 5-8 15,0 2-24-15,-12 1 13 16,-12-3 5-16,-5 0 6 15,-3-5 13 1,-4-4 0-16,1-5 4 0,-1-3 6 16,3-6 0-16,3-4 0 15,6 0 1-15,9 0 4 16,2-4-2-16,7-5 2 16,3-1-3-16,1 4 14 15,2 0 14-15,0 3 12 0,0 3-15 16,0 0-15-16,12 0-3 15,12 6-9-15,9 9 0 16,9 6 1-16,4-5-1 16,3 2 0-16,-1-4 1 15,1-4 2-15,-4-3-6 16,-5-3-53-16,-4-4-85 16,-13 0-56-16,-9-11-122 15</inkml:trace>
  <inkml:trace contextRef="#ctx0" brushRef="#br1" timeOffset="533542.115">18859 13152 1360 0,'0'0'50'15,"0"0"-44"-15,0 0 31 16,0 0 76 0,0 0-57-16,0 0-46 0,94-4-4 15,-37 2-4-15,-2-1 3 16,-3 3-6-16,-8 0 1 15,-10 0-15-15,-7 0-13 16,-10 0-108-16,-12 10-110 16,-5-2-130-16</inkml:trace>
  <inkml:trace contextRef="#ctx0" brushRef="#br1" timeOffset="533737.509">18949 13329 866 0,'0'0'189'15,"0"0"-164"-15,0 0 75 16,0 0 27-16,0 0-10 16,95 29-73-16,-50-27-32 15,1 0-12-15,3 0-1 16,-1-2-119-16,0 0-178 16,-5 0-566-16</inkml:trace>
  <inkml:trace contextRef="#ctx0" brushRef="#br1" timeOffset="534346.1039">19606 13301 1240 0,'0'0'121'0,"0"0"-121"16,0 0-3-16,0 0 3 15,0 0 57-15,0 0-26 16,91 46-20-16,-56-39-8 16,4-2-1-16,0-5-2 0,-2 0 2 15,1-9 2-15,-5-11-4 16,-3-3 0-16,-7-7-1 16,-5-6 0-1,-6 2 0-15,-7-7 1 16,-5 5 0-16,0 1 5 0,0 5-3 15,-5 6 18 1,-6 5 18-16,2 9-13 0,4 4 0 16,2 6-10-16,-2 0-14 15,-3 14-1-15,-1 14 0 16,0 10 0-16,7 4 0 16,2-1 3-16,0-1-4 15,14-5 1-15,7-4 0 16,5-5-1-16,4-9 1 0,8-8-1 15,1-7-8 1,1-2-40-16,-1-10 16 16,-2-12 15-16,-9-7 10 0,-5-3 7 15,-7-5 2-15,-5 0 0 16,-8 3 6-16,-3 3 3 16,0 11 24-16,0 7 5 15,-1 8-19-15,-3 5-3 16,3 0-17-16,1 7 0 15,0 16-5-15,0 8 3 16,0 3 2-16,8 1 0 16,6-3 4-16,0-3-6 15,2-4 2-15,2-3-24 16,4-5-51-16,4-4-81 16,1-7-71-16,1-6-386 0</inkml:trace>
  <inkml:trace contextRef="#ctx0" brushRef="#br1" timeOffset="534613.7156">20730 13184 1178 0,'0'0'72'15,"0"0"-68"-15,87 0 20 0,-34 0 109 16,0 0-78-16,2 0-21 16,-2 0-20-16,-5-7-11 15,-5-2 0-15,-10 2-3 16,-7 0-3-16,-14-1-55 16,-9 1-72-16,-3-4-76 15,-11 2-292-15</inkml:trace>
  <inkml:trace contextRef="#ctx0" brushRef="#br1" timeOffset="534822.1475">20940 13033 1026 0,'0'0'233'0,"0"0"-135"16,0 0-24-1,0 0 30-15,0 0-53 0,0 0-34 16,-3 40-17-16,12-4 26 15,2 2-18-15,-1 2-2 16,-1 0-7-16,-1-3 1 16,-1-4-30-16,-1-3-91 15,-1-11-181-15,1-7-564 16</inkml:trace>
  <inkml:trace contextRef="#ctx0" brushRef="#br1" timeOffset="537412.9789">22049 13016 846 0,'0'0'105'0,"0"0"-58"16,0 0-3-16,-21-80 60 15,9 64-22-15,-4 4-25 16,-1 2-28-16,-5 3-3 16,-3 6-8-16,-5 1-4 15,-1 0-4-15,-2 8-6 16,1 12-1-16,4 6 2 15,5 2-2-15,6 2 5 16,8-4-7-16,5-1 0 0,4-3 3 16,0-2 1-1,16-5-3-15,12-5 4 0,9-4-5 16,8-6-1-16,1 0 0 16,-1-6-26-16,-8-11 2 15,-8-7-5-15,-10-3 22 16,-4-5 6-16,-9-1 1 15,-6 1 4-15,0 4 0 16,0 5 16-16,0 5 5 16,-3 7-6-16,-2 5 7 15,4 3-1-15,1 3-21 16,0 0 0-16,0 0-4 16,0 11-16-16,0 9 9 0,0 11 1 15,0 5 6-15,0 0 0 16,0 1 5-16,0-1-9 15,0 0 4-15,7-2-28 16,3-2-86-16,-2-6-99 16,-8-9-208-16</inkml:trace>
  <inkml:trace contextRef="#ctx0" brushRef="#br1" timeOffset="537635.3924">21767 13270 1089 0,'0'0'94'0,"0"0"-90"0,0 0 33 16,0 0 94-16,0 0-52 16,105 2-46-16,-46-2-24 15,1 2 4-15,-1-2-13 16,-5 3-1-16,-10 3-4 16,-10 2-118-16,-9 2-104 15,-14 1-239-15</inkml:trace>
  <inkml:trace contextRef="#ctx0" brushRef="#br1" timeOffset="538235.9595">21815 13610 1180 0,'0'0'77'0,"0"0"-65"15,0 0 98-15,0 0-18 16,0 0-44-16,19-74-28 16,9 62-8-16,7 0-11 15,4 2 5-15,1 5 2 16,-4 4-2-16,-5 1-6 16,-6 0 0-16,-7 12-9 15,-5 5 9-15,-5 9-6 16,-8 3-8-16,0 5-11 15,-8 3-20-15,-15-1-1 16,-6-1 8-16,-3-4 17 16,-6-5 14-16,0-6-6 15,-1-5 13-15,1-7-1 16,3-6 0-16,0-2 1 16,7 0 1-16,6 0 0 0,8-5 5 15,5-5 2-15,8-3 4 16,1 2 16-16,0-1-7 15,0 4 15-15,11 1-9 16,8 4-23-16,4 3 4 16,6 0-3-16,1 9-4 15,2 7 1-15,4 4 1 16,3 0-3-16,3 0 0 16,0-3-23-16,0-2-123 15,-4-8-112-15,-1-3-259 16</inkml:trace>
  <inkml:trace contextRef="#ctx0" brushRef="#br1" timeOffset="538896.9202">22985 12934 888 0,'0'0'70'0,"0"0"-54"15,-84-36-6-15,52 31 58 16,6 2 13-16,5 2-43 0,3 1-31 15,6 0 5-15,1 2-7 16,3 13-2-16,0 3 1 16,5 5 2-1,3 7-5-15,0 3 2 0,0 4-2 16,0 5 11-16,3 1-11 16,-1 3 1-1,-2 4 11-15,0 2-12 0,0 1 2 16,-2-2-3-16,-5 4 5 15,1-4-9-15,3 0 4 16,3-5 0-16,0-3-2 16,0-5 8-16,7-6-6 15,5-5 2-15,3-5 0 16,0-5 0-16,3-4-2 0,1-3 1 16,4-9 13-16,3 0-12 15,3-1 8-15,4 0-8 16,-2 0-2-16,5-8-42 15,-2-11-101-15,3-8-188 16</inkml:trace>
  <inkml:trace contextRef="#ctx0" brushRef="#br1" timeOffset="543117.4274">23336 13097 721 0,'0'0'350'0,"0"0"-299"16,0 0-36-16,0 0 69 15,0 0-4-15,6-81-34 0,15 71-21 16,3 1-24-1,3 2-1-15,2 4 17 0,-3 2-12 16,0 1 5-16,-4 0-9 16,-5 3 0-16,-6 10-2 15,-5 4-6-15,-3 5-2 16,-3 5 3-16,0 1 6 16,-3 2-1-16,-13-2-2 15,-4-1-17-15,-2-1 3 16,-2-6-15-16,2-6-1 15,-1-2 18-15,-2-5 3 16,1-3 12-16,1-4-1 16,3 0-2-16,2 0 3 0,4-4 0 15,3-4 4 1,5-1 8-16,4 0-9 0,2 3 10 16,0 0 7-1,0 2-5-15,3 1 1 0,9 2-6 16,5 1-8-16,5 0 7 15,1 1-7-15,3 9 1 16,4 1-3-16,2 0 2 16,-1 2-3-16,-1-2 1 15,0 1-7-15,-4-4-55 16,0-2-76-16,-3-3-155 16,-3-3-564-16</inkml:trace>
  <inkml:trace contextRef="#ctx0" brushRef="#br1" timeOffset="546497.3788">23811 12936 1031 0,'0'0'62'16,"0"0"-52"-16,0 0 72 15,0 0 2-15,0 0-26 16,0 0-58-16,0 0-2 16,31 14-4-16,-17 9 8 15,-2 4-2-15,-3 1 0 16,-2 1-2-16,-1-1 2 0,-3-3 0 15,0-5 0 1,-2-2-1-16,1-5 1 0,0-5 0 16,-1-3 0-16,-1-4-21 15,0-1 17-15,0 0 4 16,0 0 2-16,0-4 10 16,0-9-9-16,0-5-3 15,-1 0 5-15,1-2-1 16,0-1-4-16,0-2 0 15,1 2 2-15,5 3 7 16,1 1 3-16,-1 1 20 16,-1 3-1-16,1 4-7 15,-2 0 6-15,6 1-24 16,1 6-3-16,3 0 3 0,6 2-6 16,3 0 0-16,-2 0-5 15,1 0 7-15,-4 7-6 16,-1 4 3-16,-4 5-6 15,-4 3 6-15,-2 5-5 16,-2 3 6-16,-2 1-3 16,0 0 3-16,-3-1-3 15,0-4 3-15,0-2 0 16,0-4-2-16,0-5 2 16,0-1-4-16,0-4-42 15,0-3-28-15,0-1-42 16,0-3-70-16,9 0-109 15</inkml:trace>
  <inkml:trace contextRef="#ctx0" brushRef="#br1" timeOffset="546877.3785">24475 13043 982 0,'0'0'119'16,"0"0"-99"-1,0 0-13-15,0 0 96 0,0 0-21 16,0 0-63-16,6 1-14 16,24 2-4-16,9 0 19 15,5-1 13-15,-2-2-23 16,-5 0 2-16,-8 0 5 16,-6 0-14-16,-6 0-1 15,-5-2-2-15,-5-1-35 16,1-3-122-16,-2 1-257 0</inkml:trace>
  <inkml:trace contextRef="#ctx0" brushRef="#br1" timeOffset="547360.4132">25149 12903 1053 0,'0'0'112'16,"0"0"-90"-16,0 0 58 15,0 0 28-15,0 0-61 16,0 0-47-16,0-10-2 15,0 27-10-15,3 7 12 16,2 6 0-16,-2 0 1 16,0 4 3-16,-3-3-2 0,0 0 1 15,0 1-3-15,0-6 3 16,0 1-5-16,0-5 2 16,0-4-36-16,1-5-85 15,5-5-83-15,-1-8-277 16</inkml:trace>
  <inkml:trace contextRef="#ctx0" brushRef="#br1" timeOffset="547984.99">25458 12739 1055 0,'0'0'65'0,"0"0"-43"16,0 0-6-16,0 0 9 15,0 0-15-15,0 0-10 16,108-10 3-16,-76 10-3 16,-2 4 0-16,-8-2 3 15,-8-2-4-15,-5 0 5 16,-8 0-4-16,-1 0 22 15,0 0 12-15,0 0 4 16,0 0-24-16,0 0-7 16,0 0-7-16,0 6-3 15,0 4-2-15,2 5 3 16,1 9-2-16,1 4 4 16,-1 5 0-16,0 5 0 15,3 7 4-15,6 4-1 0,0 7 5 16,1 1-8-16,-1 0 2 15,-4-2-2-15,-5 1 1 16,-3-6-1-16,0-2 9 16,-4-7-7-16,-12-5 6 15,-4-9 14-15,-3-6-4 16,-5-6 10-16,-8-5-6 16,-6-6-10-16,-8-4-12 15,-10 0-86-15,-3-14-376 16</inkml:trace>
  <inkml:trace contextRef="#ctx0" brushRef="#br1" timeOffset="549962.7827">17396 12865 997 0,'0'0'45'16,"0"0"13"-16,0 0-24 0,-57-76 18 16,23 65-2-16,-5 5-35 15,-7 6-7-15,-2 0-8 16,-3 10 0-16,2 6 3 16,12 7 3-16,10 3-1 15,15 5-5-15,10 5 4 16,2 0-4-16,15-3 1 15,15 0 2-15,6-1 3 16,1-3-4-16,2-1-2 16,-2-1 2-16,-1 0-1 15,-1 5-2-15,-7 0 1 16,-7 3-1-16,-12-2-4 16,-9-3 5-16,0-2-3 15,-19-5 2-15,-10-6 2 16,-6-6-1-16,-6-4 6 0,-1-7 16 15,0 0 23-15,3 0-20 16,10-6-3-16,10-1-6 16,9 2-14-16,9-3-4 15,1 3-9 1,16-1-136-16,17 0-150 0,10 0-449 16</inkml:trace>
  <inkml:trace contextRef="#ctx0" brushRef="#br1" timeOffset="550361.4939">17494 13289 1106 0,'0'0'57'0,"0"0"-51"16,0 0-6-16,0 0-16 15,0 0 16-15,0 0 3 16,30 73 2-16,-24-54-4 15,0-3-1-15,0-5 1 16,-3-4-1-16,0-3 3 16,-2-4-1-16,2 0 2 15,2 0 4-15,2-7 23 16,3-5-3-16,0-2-11 16,-3 0 12-16,-1 6-10 15,0 3 20-15,-2 2-8 16,1 1-19-16,-1 2-3 15,6 0-9-15,0 0-4 16,0 10 3-16,-1 2-10 16,1-1 10-16,1 3-1 0,-2-3 2 15,3-1-3 1,1 1 3-16,4-5-23 0,-1 0-71 16,7-6-56-16,-1 0-119 15,2 0-568-15</inkml:trace>
  <inkml:trace contextRef="#ctx0" brushRef="#br1" timeOffset="550560.5183">17912 13266 990 0,'0'0'108'0,"0"0"-73"16,0 0 16-16,0 0-25 16,0 0-24-16,0 0-2 15,7 57 5-15,1-33 2 16,-2-1-5-16,1-2-2 15,0-4 0-15,0-2-28 16,-4-8-129-16,-3-4-124 16</inkml:trace>
  <inkml:trace contextRef="#ctx0" brushRef="#br1" timeOffset="550996.035">17834 13340 940 0,'0'0'112'16,"0"0"-108"-16,0 0 9 0,0 0 44 15,0 0-56 1,0 0 10-16,66 13-3 0,-30-8-7 16,-5-5 3-16,-6 0-4 15,-4 0-3-15,-9-11 2 16,-2-3 1-16,-5-3 4 16,-3 4 13-16,-2 3 28 15,0 2 31-15,0 7-24 16,0 1-13-16,0 0-38 15,0 0-1-15,0 3-17 16,1 10 14-16,2 2 3 16,3-1-3-16,0-2 3 15,6-3 0-15,-2-1 0 16,0-7-21-16,4-1 16 16,-3 0 5-16,0 0 1 15,0-6 6-15,-5 0 0 0,0 2 29 16,-3 0-2-16,-1 4-4 15,0 0-11-15,4 0-19 16,5 0-9-16,4 8 7 16,0 4 2-16,4-1 0 15,1 0-3-15,2 1-2 16,2-3-119-16,-2-4-129 16,-4-4-383-16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16:40.60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1738 3041 1066 0,'0'0'107'0,"0"0"-66"16,0 0 29-16,-27-84 54 15,27 72-47-15,0 5 14 16,0 2-55-16,0 4-10 16,0 1-18-16,0 0-8 0,0 10-1 15,13 18-5-15,8 15 4 16,7 13-3-16,-2 8 5 16,1 7 0-16,4 1-1 15,-1-4-22-15,0-11-10 16,0-10-13-16,-11-11-1 15,-4-13 22-15,-5-9 0 16,-4-12 23-16,-3-2 2 16,3-25 18-16,-1-13 6 15,5-10 3-15,-4-9 20 16,0-4-8-16,3-5-24 0,1 4 1 16,1 9 1-1,4 10-16-15,-2 11-2 16,-2 13-3-16,-1 10-39 0,4 9-71 15,-1 11-161-15,2 14-61 16,3 8-411-16</inkml:trace>
  <inkml:trace contextRef="#ctx0" brushRef="#br0" timeOffset="330.4896">2379 3317 1137 0,'0'0'28'16,"0"0"-26"-16,99-79-2 16,-62 51 38-16,-4 2 19 15,-8 0-27-15,-8 1-21 16,-10 3 18-16,-7 1 20 16,0 2-6-16,-10 5 1 15,-13 3-11-15,-8 7-26 16,-3 4 5-16,-7 2-10 15,-2 17 0-15,7 9-1 16,10 7 1-16,9 2 0 16,12 4 0-16,5 1 2 15,8 1 0-15,20-4-2 16,13-6 4-16,6-6-4 16,4-8-8-16,6-7-57 0,-2-10-94 15,0-2-135-15,-13-7-587 16</inkml:trace>
  <inkml:trace contextRef="#ctx0" brushRef="#br0" timeOffset="962.7997">2748 3237 1059 0,'0'0'181'0,"0"0"-181"15,0 0-21 1,100-39 21-16,-51 18 0 16,-3 2 5-16,-7-1-7 15,-9 2 4-15,-17 0-2 0,-11 5 9 16,-2 1 10-16,-6 5 31 16,-16 3-12-16,-1 4-25 15,1 0-13-15,4 5-1 16,12 10-1-16,6 5-1 15,0 1-5-15,19 0 1 16,9-3-45-16,5-2-12 16,-6-3-3-16,-7-4-4 15,-16 3 51-15,-4-1 14 0,-12 1 6 16,-16 4 55-16,-5 0 2 16,0 4-9-16,9-4 6 15,11-2-29-15,11-1-12 16,2-2-2-16,20-4-7 15,23-2 10-15,18-5-14 16,9 0 0-16,2-19-59 16,-4-5-19-16,-15-8 27 15,-9-5 46-15,-15-6 5 16,-13 0 0-16,-11-2 9 16,-5 2 42-16,0 5 20 15,-2 6-1-15,-10 8-17 16,2 9 13-16,-2 7-21 15,9 6-4-15,0 2-26 0,3 2-15 16,-3 21-8-16,3 10 7 16,0 6 1-16,0 6 0 15,9-1 0-15,4 2 0 16,-2-4-2-16,-1-4-54 16,2-4-37-16,3-8-65 15,-4-10-54-15,-1-11-359 16</inkml:trace>
  <inkml:trace contextRef="#ctx0" brushRef="#br0" timeOffset="1263.8605">3294 3163 1051 0,'0'0'125'15,"0"0"-125"-15,0 0-2 16,88-8 1-16,-43 8 1 15,2 0-52-15,-3 0-106 16,-8-2-11-16,-11-2-33 16,-9-1 113-16,-7 0 89 15,-6 1 184-15,-1 2-11 16,-2 2-21-16,0 0-38 16,0 0-57-16,0 0-35 15,1 5-18-15,4 10-4 16,3 7 13-16,3-1-6 15,0 2-6-15,2-1 2 16,-3-2-3-16,1-4-34 16,-4-4-174-16,-4-10-325 0</inkml:trace>
  <inkml:trace contextRef="#ctx0" brushRef="#br0" timeOffset="1410.0315">3655 2994 660 0,'0'0'0'0</inkml:trace>
  <inkml:trace contextRef="#ctx0" brushRef="#br0" timeOffset="2196.0691">3947 3057 1106 0,'0'0'45'16,"0"0"-40"-16,0 0 1 16,-97 31 59-16,72-6-47 15,10 3-9-15,5 2-3 16,10 1-5-16,0-1 3 15,22-5-2-15,17-6 3 0,10-6-5 16,0-7-56-16,2-6-18 16,0 0-4-16,-8-4 38 15,0-14-12-15,-4-1-3 16,-3-3 45-16,-8-4 10 16,-7 2 65-16,-12-1 10 15,-6 3 42-15,-3 4-41 16,-3 5-2-16,-18 7-8 15,-7 6-36-15,2 0-30 16,-4 15-3-16,5 9 2 16,6 5-4-16,7 3 5 15,9-1 0-15,3-3-2 16,3-8-5-16,15-6-41 16,6-10-12-16,1-4 10 0,0-6 9 15,-2-14 19-15,-4-7 13 16,-6-1 9-16,-5-2 5 15,-8-1 37-15,0 5 12 16,0 5-7-16,0 9 12 16,-5 6-18-16,4 6-10 15,-1 0-31-15,2 10-14 16,0 13 13-16,0 4 0 16,8-2 1-16,12-3-1 0,3-7 1 15,7-6 0 1,6-9-6-16,4 0-3 15,2-10 4-15,-3-14 4 0,-2-6 1 16,-4-5 3 0,-9-6-3-16,-3-6 10 0,-9-3 10 15,-4-7 5-15,-8 1 2 16,0 2 11-16,0 9 2 16,-14 9-8-16,-6 12-9 15,4 12-2-15,2 8-2 16,1 4-8-16,4 9-8 15,1 24 1-15,4 14-5 16,4 14 1-16,3 4 0 16,15 2 2-16,4-4-2 0,-1-6 0 15,-1-7-1-15,-4-7-25 16,-4-8-33-16,-1-8-99 16,-6-9-136-1,-5-11-560-15</inkml:trace>
  <inkml:trace contextRef="#ctx0" brushRef="#br0" timeOffset="4162.768">5475 3053 898 0,'0'0'449'0,"0"0"-415"16,0 0-34-1,0 0 8-15,0 0 8 0,0 0-16 16,25 11 0-16,-2 25-1 15,2 5 1-15,-6 0-1 16,-5-3-5-16,-6-3-6 16,-4-6-34-16,-4-10-22 15,0-8 11-15,0-8 19 16,0-3 36-16,-7-1 2 16,-4-19 7-16,2-5-6 15,0-4 3-15,5-3 36 16,4-1 6-16,0 1-20 15,0 4 5-15,3 7 17 16,10 5-17-16,1 6 3 0,5 9-34 16,6 1-1-1,8 5-2-15,3 17-8 0,1 8 11 16,-7 1-1-16,-3 1-23 16,-11-2-29-16,-5-7-5 15,-7-2-21-15,-4-9 24 16,0-5-15-16,0-7 21 15,0 0 43-15,-3-11 6 16,-6-11 6-16,6-3 28 16,-1-3 48-16,4-2-29 15,0 2-14-15,0 4 10 16,10 4 18-16,2 6-22 16,7 7-14-16,3 5-24 15,3 2-7-15,9 3 3 0,-1 17-2 16,-3 3-1-16,-5 4 0 15,-7 2-4-15,-6 0 3 16,1 1-2-16,-5-5-35 16,-2-3-38-16,3-3-68 15,6-8-69-15,3-7-178 16</inkml:trace>
  <inkml:trace contextRef="#ctx0" brushRef="#br0" timeOffset="4463.8298">6382 3071 1035 0,'0'0'108'0,"0"0"-76"15,0 0-26-15,-109-20 24 16,79 32 16-16,2 14-21 16,12 8-23-16,10 3 3 15,6 5-4-15,6-3 2 16,19-7 2-16,11-7-1 15,8-9-4-15,1-10 0 16,-2-6-8-16,-10-4 8 16,-13-14 3-16,-10-7 28 0,-10-3 49 15,0-4-37-15,-22-2-14 16,-11 0-29-16,0 3 0 16,5 3-8-16,10 6-83 15,15 6-70-15,3 3-127 16,30 5-305-16</inkml:trace>
  <inkml:trace contextRef="#ctx0" brushRef="#br0" timeOffset="4680.4062">6671 2885 1104 0,'0'0'86'0,"0"0"-52"15,0 0 11-15,0 0 39 16,0 0-68-16,0 0-16 15,-13 56-1-15,13-9 1 0,9 4 6 16,3 4-5-16,0-4 1 16,-6 0-2-16,0-3 2 15,-5-6-6-15,-1-8-39 16,0-8-84-16,0-8-74 16,0-13-263-16</inkml:trace>
  <inkml:trace contextRef="#ctx0" brushRef="#br0" timeOffset="5004.5796">6558 3137 1128 0,'0'0'79'0,"0"0"-75"16,0 0 1-16,100-11-5 0,-46 11 0 15,1 0-2-15,3 6-34 16,-7-3-95-16,-11-3-51 15,-9 0 69-15,-17-2 83 16,-6-8 30-16,-7-3 99 16,-1-1 25-16,0 2 5 15,0 4-5-15,-1 3-23 16,1 4-21-16,0 1-44 0,0 0-36 16,0 9-1-1,8 8-7-15,4 10 7 16,-1-4 1-16,-1 2 0 0,-1 0-1 15,-4-2 1-15,-1-4-28 16,-4-5-117 0,0-9-159-16</inkml:trace>
  <inkml:trace contextRef="#ctx0" brushRef="#br0" timeOffset="5159.4766">6975 2873 1153 0,'0'0'0'0,"0"0"-231"15,80 15 120-15,-50 1-117 16</inkml:trace>
  <inkml:trace contextRef="#ctx0" brushRef="#br0" timeOffset="5462.6999">7215 2960 949 0,'0'0'66'0,"0"0"-64"15,0 0 16-15,-44 72 47 16,40-38-10-16,2 1-24 16,2-1-17-16,6-6-4 15,18-5-6-15,7-11 6 16,5-6 6-16,0-6-5 15,-6 0 5-15,-3-15 29 0,-12-8 32 16,-8-2-2-16,-7-5-26 16,0-1-4-16,-10 0-21 15,-15 3-22-15,-4 5 0 16,5 9-2-16,3 6-9 16,8 6-25-16,3 2-82 15,5 4-54-15,5 12-33 16,8-2-117-16</inkml:trace>
  <inkml:trace contextRef="#ctx0" brushRef="#br0" timeOffset="5847.844">7425 3013 298 0,'0'0'743'0,"0"0"-702"16,0 0-41-16,0 0 0 0,0 0 39 15,0 0-10-15,46 103-28 16,-34-70 1-16,0-2-1 15,-3-4 3-15,-3-7-5 16,-6-8 1-16,0-5-2 16,0-4 1-16,0-3 2 15,0 0 13-15,0-10 0 16,-3-8-13-16,1-5 2 16,2-2-3-16,0-3 1 15,8-3 2-15,7 0-2 16,3 1 3-16,-2 4 8 0,2 9 47 15,3 5 6 1,1 9-15-16,4 3-34 16,1 3 2-16,-2 16-7 0,-1 3 6 15,-9 5-1-15,0 1-12 16,-11 1 2-16,-4 3-6 16,0-1 0-16,-12 0 0 15,-13-4-6-15,-8-5-165 16,-10-9-194-16</inkml:trace>
  <inkml:trace contextRef="#ctx0" brushRef="#br0" timeOffset="7446.6165">8501 2863 1246 0,'0'0'49'0,"0"0"-38"16,0 0-10-16,0 0 38 16,0 0-37-16,0 0 1 15,-35 83-3-15,35-34 7 16,0 0-7-16,21-4 0 16,9-8 2-16,9-8-5 15,7-9 7-15,6-11-4 16,-1-9 4-16,-6 0-4 15,-8-21 13-15,-10-9-1 16,-9-3 57-16,-14-10-8 16,-4-3-11-16,-9-3-29 0,-19 1-12 15,-2 5-9 1,0 11-2-16,8 12-10 0,11 11-73 16,8 9-72-16,3 10-146 15,8 14-179 1</inkml:trace>
  <inkml:trace contextRef="#ctx0" brushRef="#br0" timeOffset="8228.9305">9004 2946 646 0,'0'0'618'16,"0"0"-567"-16,0 0-51 15,0 0-12-15,0 0 0 16,0 0 9-16,20 77 3 15,-6-40 1-15,2-3 1 0,2-5-4 16,-3-4 2-16,-3-8-46 16,-2-9 20-16,-4-8 5 15,-3 0 21-15,0-7 10 16,2-14-6-16,-2-5 21 16,6-4 4-16,-2 3-3 15,1 2 6-15,2 3 2 16,-1 8 16-16,2 4-10 15,0 7-24-15,3 3-4 16,1 0-12-16,10 7 2 16,-1 13-5-16,-2 3 2 15,-2 2-1-15,-2 2 1 16,-2 0 1-16,-1-2-3 16,-1-2-18-16,6-3-42 0,7-3-10 15,9-5-30 1,7-5-34-16,2-4-50 0,1-3-82 15,-4 0-61-15,-5-17 211 16,-7-5 119-16,-6-5 399 16,-9-4-158-16,-3-2-53 15,-9 1-48-15,-3 5-35 16,0 3-11-16,-12 7-2 16,-8 6-47-16,-5 6-19 15,-5 5-25-15,-4 5-1 0,3 16-1 16,5 7-2-16,9 3 1 15,11 0 1 1,6-4 1-16,1-4 4 16,24-8-3-16,7-5-2 15,2-10 0-15,2 0-11 0,-1-11 4 16,-5-14 4 0,-7-6 4-16,-1-8 1 0,-10-4 1 15,-3-7 1-15,-9-1 6 16,0 2 20-16,0 5 9 15,-7 10-1-15,-2 13-9 16,3 10-8-16,3 9-9 16,3 2-7-16,0 13-4 0,0 23-10 15,4 11 10-15,8 12 0 16,3 1-2-16,-1 0-2 16,-3-3-18-16,-2-6-27 15,-4-6-45-15,-2-7-59 16,0-13-76-16,-3-10-242 15</inkml:trace>
  <inkml:trace contextRef="#ctx0" brushRef="#br0" timeOffset="8779.6334">10000 3121 1111 0,'0'0'70'0,"0"0"-69"15,0 0-1-15,79-20 44 0,-46 13-26 16,0-3-12-16,-5-1-3 16,-7-3 6-1,-7-1 41-15,-9-4-5 0,-5-1 4 16,0 3 0-16,-11 0-27 16,-9 6-13-16,1 4-6 15,-2 7-3-15,7 0-2 16,0 5-4-16,3 13 4 15,2 2 0-15,7 4 3 16,2-3-2-16,0-2 1 16,13-6-1-16,7-6 1 15,7-7 0-15,4 0 3 16,2-1-3-16,0-14-3 16,0 0 1-16,-2 1 1 0,-2 2 1 15,-4 3 0-15,-7 6 0 16,-5 3-1-16,-4 0-1 15,-6 4-10-15,-3 13 2 16,0 5 4-16,-10 6-4 16,-14 0 8-16,2 3-2 15,2-2 4-15,4-1-1 16,8-9 1-16,7-4 0 16,1-6 8-16,7-2 23 15,22-4 14-15,5-3 20 16,11 0-38-16,6 0-21 15,-5-5-3-15,-6-3-3 16,-1-2 0-16,-9-1 0 16,-8-4-25-16,-11-1-56 0,-11-4-95 15,0-4-216-15</inkml:trace>
  <inkml:trace contextRef="#ctx0" brushRef="#br0" timeOffset="9478.9857">11674 2727 1196 0,'0'0'39'0,"-82"-36"-19"16,34 36-15-16,-2 0 42 15,0 22-10-15,3 17-13 16,8 14-14-16,7 12-8 16,12 7 9-16,12-1-10 15,8-4 4-15,11-8-2 0,23-8-1 16,15-13 2 0,9-11-4-16,2-13-35 0,-5-14 4 15,-10 0 3-15,-8-12 9 16,-13-13 8-16,-5-7 11 15,-8-2 0-15,-5-1 4 16,-3 4 24-16,-3 5 6 16,1 11 7-16,-1 8 19 15,0 4-22-15,2 3-23 16,1 0-15-16,6 14-16 16,3 11 15-16,5 4-1 15,2 3 4-15,1-2-4 16,3 0-3-16,-2-4-99 0,4-4-50 15,-1-10-157 1</inkml:trace>
  <inkml:trace contextRef="#ctx0" brushRef="#br0" timeOffset="10219.8648">12004 3163 1087 0,'0'0'107'0,"0"0"-90"16,0 0-13-16,0 0 32 16,113-74 33-16,-74 54-48 0,-9 0-14 15,-9-2 6 1,-10 3 4-16,-9 1 11 16,-2 1 10-16,-5 6-17 0,-12 3-10 15,-4 8-11-15,3 0-7 16,0 4 4-1,6 15-4-15,10 2 3 0,2 4 3 16,0 0 0-16,5-3 0 16,9 2-3-16,-4-4 0 15,-4-1-1-15,-6 0-4 16,0-2-2-16,-9-1 8 16,-15-1-5-16,2-3 8 15,5-4 0-15,5-1 1 16,12-2-3-16,2 1 4 15,34 0 1-15,20-2 9 0,19-4-12 16,7 0-15-16,2 0-60 16,-10-11-28-16,-8-9 56 15,-18-3 41-15,-16-5 6 16,-15-3 34-16,-16 2 39 16,-1 0 0-16,-18 4-7 15,-10 6-35-15,-6 6-13 16,-1 7-13-16,1 6-4 15,4 0-2-15,6 5-1 16,9 13 2-16,7 2-3 16,6 7 3-16,2 2-2 15,9-3-2-15,12-2-12 16,6-10-14-16,-3-3-18 16,-7-10 26-16,-5-1 20 0,-4 0 2 15,-2-13 8 1,-2-5 6-16,-2-2 11 0,-1 1 10 15,-1 0-10-15,2 7 12 16,-2 4-2-16,1 4-8 16,1 4-1-16,-1 0-21 15,5 0-5-15,5 13-5 16,2 8 1-16,4 4 4 0,-1 3 0 16,-4-3-33-1,1 0-27-15,-2-3-58 0,-2-5-78 16,2-6-169-16</inkml:trace>
  <inkml:trace contextRef="#ctx0" brushRef="#br0" timeOffset="10603.5145">12845 3031 1160 0,'0'0'40'15,"0"0"-40"-15,0 0-7 16,0 0 7-16,0 0-1 16,69 76 1-16,-51-50 0 0,-8-2-1 15,-1-6 3 1,-5-4 0-16,-1-7-2 0,-1-5 0 16,1-2 0-1,6 0 11-15,3-13-2 0,0-9 3 16,-2-2 34-16,2-1 24 15,-3 0-18-15,0 3-15 16,0 4 4-16,0 6-19 16,2 4-4-16,3 6 4 15,3 2-22-15,2 0-5 16,-1 15 1-16,3 2-3 16,-6 0 7-16,-3 1-5 15,-3-2 2-15,-6-3-1 16,3-1 1-16,-6-3-57 0,0-5-68 15,-11-4-149-15</inkml:trace>
  <inkml:trace contextRef="#ctx0" brushRef="#br0" timeOffset="10743.0007">13124 2798 747 0,'0'0'0'16,"93"-34"-313"-16</inkml:trace>
  <inkml:trace contextRef="#ctx0" brushRef="#br0" timeOffset="10945.086">13388 2716 1012 0,'0'0'94'0,"0"0"-89"16,0 0 2-16,0 0 49 15,0 0 18-15,-13 110-1 16,29-63-39-16,-4-1-10 16,0-1-19-16,-6-4-2 15,-6-2-3-15,0-6 0 16,0-3-53-16,-6-6-94 16,-3-9-148-16,6-9-406 15</inkml:trace>
  <inkml:trace contextRef="#ctx0" brushRef="#br0" timeOffset="11663.1116">13361 2988 1140 0,'0'0'112'0,"0"0"-83"16,0 0-23-16,0 0 26 15,117-31-16-15,-66 30-16 16,-2-2-3-16,-10-2 1 15,-11 1-9-15,-13-2 5 16,-9 0 4-16,-5 1 4 16,-1 4 4-16,0 1-2 15,0 0-4-15,0 9-16 16,-3 12 4-16,2 5 12 0,1 0 4 16,0-1-3-16,10-4 0 15,12-4 7-15,7-5-7 16,4-7 3-1,6-5 1-15,2 0-4 16,2-18 9-16,-2-4-5 0,-7-6 18 16,-7-7 25-16,-8-2-8 15,-10-4 5-15,-9 1-6 16,0 3-8-16,-1 8 0 16,-10 9-20-16,3 9-1 15,3 7-4-15,2 4-6 16,-3 5-1-16,4 22-10 15,-2 13 11-15,4 7-4 16,0 10 6-16,0 2-2 0,4 3 1 16,6 3 0-16,0 3-2 15,5 2 0 1,-2 4 1-16,5 5-1 0,3 7 6 16,3 3-5-16,1 5 0 15,2-6 0-15,-3-5-1 16,-6-7-1-16,-5-13 2 15,-8-10 2-15,-5-17-2 16,-2-16 0-16,-24-17-3 16,-15-3-4-16,-17-19 6 15,-8-18-23-15,-3-11-5 16,3-7 19-16,9-4-22 16,15 1 9-16,22 1 23 15,20-3 0-15,13 3 6 16,33-2-6-16,21 3 0 0,14 4 5 15,8 2-5-15,1 2 0 16,-10 3 0-16,-16 2-10 16,-20 5-24-16,-16 1-29 15,-17 0-29-15,-11 2-65 16,0 2-190-16</inkml:trace>
  <inkml:trace contextRef="#ctx0" brushRef="#br0" timeOffset="12002.7621">14747 2770 721 0,'0'0'408'16,"0"0"-360"-16,0 0-18 15,0 0 41-15,0 0-18 16,0 0-22-16,0 0-31 15,-19-18-4-15,19 35 0 16,0-3 6-16,0 1-2 16,5-6 0-16,-1-8 1 0,-3-1 9 15,-1 0 19 1,0-1 75-16,0-11-25 0,0-1-67 16,0 0-2-16,0 1-7 15,0 5-2-15,0 3-2 16,0 4-30-16,0 0-101 15,0 14-131-15,-1 7-60 16,1 1-333-16</inkml:trace>
  <inkml:trace contextRef="#ctx0" brushRef="#br0" timeOffset="12123.1128">14832 3004 838 0,'0'0'165'0,"0"0"-118"16,0 0 14-16,0 0 54 15,0 0-59-15,0 0-56 0,-11 0-46 16,11-9-283-16</inkml:trace>
  <inkml:trace contextRef="#ctx0" brushRef="#br0" timeOffset="12291.2522">15123 2960 1369 0,'0'0'130'15,"0"0"-126"-15,85 0 81 16,-44 0-17-16,8 0-40 16,0 0-18-16,2 2-10 15,-8 0-13-15,-7-2-44 16,-15 0-113-16,-16-1-218 16</inkml:trace>
  <inkml:trace contextRef="#ctx0" brushRef="#br0" timeOffset="13744.987">2196 3910 1214 0,'0'0'84'0,"0"0"-84"0,0 0 6 16,0 0-1-16,0 0 2 15,115-41-6 1,-63 41-2-16,0 10-1 16,3 3 2-16,-1 2-33 0,-5-2-8 15,-1-4 13 1,-2-4-3-16,-1-5-10 0,-3 0 16 16,-2-13 23-16,-6-5 2 15,-4-3 3-15,-3-2 15 16,-4 3 26-16,-4 2 14 15,0 6-11-15,-1-1-14 16,3 9-33-16,4 3 0 16,5 1-1-16,9 0-1 0,10 11 0 15,2 1 2-15,0-3-6 16,-3-4-5 0,-4-2-4-16,-5-3 7 0,-5 0-5 15,-4-4 9-15,-3-12 1 16,0-1 6-16,-2-4-1 15,0 1 9-15,0 2 1 16,-3 4 22-16,0 6-29 16,2 6-2-16,-3 2-6 15,1 0 2-15,2 10 1 16,1 6 0-16,4 0 0 16,2-3-1-16,2-2-3 15,0-4-5-15,3-3 5 16,-5-4 1-16,5 0 3 0,-5-8 2 15,-1-8-1-15,-3 0 6 16,-2 2-1 0,3 1 8-16,-3 3 11 0,1 1-6 15,0 2-10 1,-1 3 5-16,5 1-12 0,-5 0 9 16,3 2 3-16,-2 1 0 15,-2 0-1-15,0 0-11 16,-2 4-2-16,3 9-5 15,-2 1-112-15,2-2-106 16,-1-7-359-16</inkml:trace>
  <inkml:trace contextRef="#ctx0" brushRef="#br0" timeOffset="14528.165">5406 3727 1269 0,'0'0'0'16,"0"0"-18"-16,0 0 11 16,0 0 7-16,108 11-1 15,-62-4 1-15,0 0 0 0,0-2-1 16,-2-2 2-16,-8-3 0 16,-2 0-1-16,-3 0-7 15,-1-3-4-15,0-6 5 16,0-2 5-16,0 1 1 15,1 0 0-15,-1 7-2 16,-2 2 1-16,-4 1 1 16,1 0 0-16,-5 0-1 15,1 8 0-15,-2 0-1 16,2-2 2-16,1-2 2 16,2-4-2-16,-1 0 0 15,1 0 6-15,-4-12-4 0,1-1 23 16,-1-3 26-16,-1 2-24 15,2 1-10-15,0 4-10 16,1 3-2-16,3 4-5 16,4 2-4-16,-1 0 2 15,2 6 2-15,3 5-1 16,3 0 0-16,-2-2-2 16,6-2 3-16,2-3 4 15,-2-2-4-15,2-2 2 16,1 0 22-16,-1 0 19 15,-1 0-12-15,-3 0-24 16,-5 0-6-16,-3 0-1 0,-6 0-5 16,4 0-43-1,-1 0-95-15,-5 0-132 16</inkml:trace>
  <inkml:trace contextRef="#ctx0" brushRef="#br0" timeOffset="15311.0591">8032 3625 1098 0,'0'0'29'15,"0"0"-29"-15,85-4-32 16,-46 6 28-16,-2 14 1 16,-1 2 0-1,-1 2-31-15,-4-5-48 0,0-2 7 16,-4-7 20-16,-3-6 2 15,-2 0 45-15,-2-2 8 16,-1-15 33-16,0 2 42 16,-1-3 28-16,2 1-33 15,-4 6-20-15,5 3-24 16,3 6-24-16,1 2-2 16,1 0-4-16,2 8 4 0,-1 5 0 15,-2-3-4 1,-4 2 2-16,-4-5 2 0,-4-2 1 15,-3-3 1 1,1-2-1-16,2 0 7 0,-1-5 15 16,3-8 26-16,0-2-6 15,3-1-23 1,3 3 1-16,3 4-15 0,-2 3-1 16,3 4-5-16,-5 2-1 15,4 0 1-15,1 5-4 16,6 5 4-16,5 2-2 15,3 0 4-15,7-2-1 16,-1-6 0-16,6 0-1 16,-1-3 11-16,0-1-6 15,-3 0-1-15,-8 0-2 16,-9-5-2-16,-11 1-3 16,-10-5-106-16,-7-1-172 15</inkml:trace>
  <inkml:trace contextRef="#ctx0" brushRef="#br0" timeOffset="16161.149">10743 3696 19 0,'0'0'1076'0,"0"0"-1076"16,94-1-5-16,-60 1 5 0,-4 0 0 15,-3 0 1-15,1 3 1 16,-1-3-2 0,-3 0 2-16,-1 0 0 0,-3-7-1 15,0-7 22-15,-1 0 4 16,2-1-7-16,-3 2-2 15,1 4-14-15,-1 4-3 16,-1 3-1-16,0 2-1 16,3 0-1-16,2 4 0 15,5 4-1-15,0-3 1 16,0 0-7-16,-6-4 4 16,1-1 0-16,-4 0 5 15,-4-3 5-15,0-11 3 16,1-2 15-16,-1-5 7 0,2 4 4 15,2 2 2-15,0 4-32 16,3 4-2-16,3 5-4 16,-3 2 2-16,4 0-2 15,-1 6 1-15,1 6-7 16,2 2 7-16,-1-4-2 16,2-1 3-16,-1-4 3 15,0-5-3-15,-5 0 4 16,-4 0 2-16,3-3-5 15,-2-7 10-15,1 1 6 16,5 1-8-16,3 0 1 16,4 4-9-16,2 0 1 15,-1 4-2-15,0 0-1 16,-2 0-2-16,0 10 3 16,2 0 0-16,4 0-4 15,0-7 9-15,2-3-3 0,0 0 2 16,-2-1 25-16,-7-10 40 15,-4-4-23-15,-7 2 4 16,-5 1-27-16,-3 4-23 16,-5 2-3-16,-3 3-76 15,-3 2-137-15,0 1-238 16</inkml:trace>
  <inkml:trace contextRef="#ctx0" brushRef="#br1" timeOffset="84866.9291">30953 3232 1061 0,'0'0'213'0,"0"0"-189"0,0 0-24 16,0 0-6-16,0 0-15 15,0 0-172 1,0 0-320-16</inkml:trace>
  <inkml:trace contextRef="#ctx0" brushRef="#br1" timeOffset="133472.7811">2478 6686 948 0,'0'0'293'15,"0"0"-264"-15,0 0-29 0,0 0 32 16,118-36 42 0,-80 36-52-16,-2 0-22 15,-3 0-1-15,-8 6-49 0,-11 4-121 16,-13-3-199-16</inkml:trace>
  <inkml:trace contextRef="#ctx0" brushRef="#br1" timeOffset="134546.8109">2430 6674 519 0,'0'0'507'0,"0"0"-431"16,0 0-52-16,0 0 52 15,0 0-1-15,0 0-46 16,22-8-28-16,8 6 2 16,9 2-6-16,-2 0 3 15,1 0-7-15,-4 0-42 16,-4 0-96-16,-5 0-174 16</inkml:trace>
  <inkml:trace contextRef="#ctx0" brushRef="#br1" timeOffset="134746.9259">2400 6890 985 0,'0'0'165'16,"0"0"-163"-16,0 0-2 15,0 0 26-15,118 8 20 16,-54-8-37-16,5 0-9 15,-2-4-42-15,-4-4-199 16,-11-5-683-16</inkml:trace>
  <inkml:trace contextRef="#ctx0" brushRef="#br1" timeOffset="135292.9853">3421 6511 1173 0,'0'0'13'0,"0"0"-13"16,0 0 0-16,0 0 10 15,0 0-7-15,0 0 7 16,-36 104-10-16,36-63 4 16,0 0-1-16,4-3 1 15,11-4 1-15,3-6-1 16,9-6-3-16,6-7 6 16,6-8-6-16,7-7-1 15,2 0 0-15,-1-7-27 16,-5-14-8-16,-9-2 19 15,-9-8 16-15,-11-3 1 16,-10-5 2-16,-3 0 15 0,0 3 22 16,-15 3 0-16,-3 8 19 15,-1 8-5-15,4 10-18 16,5 6-13-16,-1 1-23 16,1 8-14-16,7 17 10 15,0 8 3 1,3 2 1-16,6 3 0 0,13-2 1 15,2-4-2-15,0-6 3 16,1-3-1-16,1-4-1 16,0-6-53-16,0-4-61 15,4-7-84-15,-2-2-270 16</inkml:trace>
  <inkml:trace contextRef="#ctx0" brushRef="#br1" timeOffset="135491.291">4131 6670 1059 0,'0'0'104'16,"83"0"-99"-16,-31 0 52 16,4 0 65-16,-1 0-75 15,3 0-39-15,-4-4-8 16,-11-2-3-16,-10-2-69 15,-15-1-63-15,-18-2-115 16,0-4-348-16</inkml:trace>
  <inkml:trace contextRef="#ctx0" brushRef="#br1" timeOffset="135709.708">4295 6468 1054 0,'0'0'134'15,"0"0"-134"-15,0 0 8 16,0 0 17-16,0 0 45 16,13 106-14-16,1-63-42 15,-1 3 0-15,-2 0-13 16,-5-6 0-16,2-3 0 16,-3-1-1-16,7-9-79 0,7-6-85 15,1-7-121 1,10-12-531-16</inkml:trace>
  <inkml:trace contextRef="#ctx0" brushRef="#br1" timeOffset="146404.2785">5172 6561 844 0,'0'0'150'16,"0"0"-112"-16,0 0-15 15,6-75 96-15,-9 61-15 16,-12 2-21-16,-3 4-50 15,-2 2-5-15,-6 6-4 0,-1 0-17 16,2 6 1 0,-2 14-5-16,5 7-3 0,5 5 1 15,7-2 0-15,8 0 2 16,2-4-2-16,5-7 0 16,16-3 4-16,7-7-4 15,5-3 2-15,7-6-3 16,6 0-12-16,-2-13-17 15,-3-7 5-15,-8-5 13 16,-10-5 11-16,-10 1 0 16,-7 0 1-16,-6 1 10 0,0 4 15 15,-3 7 0-15,-5 4-3 16,-3 6-4 0,6 4-5-16,1 3-14 0,-1 0-10 15,2 18 0-15,0 13 7 16,3 8 0-16,0 8 1 15,15 6-14-15,3 2-15 16,0 1-5 0,-3 2 2-16,-6-1 8 0,-3-2-23 15,-6 1 12-15,0-4 7 16,0-9 15-16,-20-10 13 16,-8-8-1-16,-8-8 3 15,-10-10 5-15,-6-7 30 16,-1 0 21-16,-2-11 2 15,8-9-12-15,11-3-21 0,15-5-14 16,9-3-8-16,12 1-3 16,15-4-86-16,25 2-106 15,18-4-305-15</inkml:trace>
  <inkml:trace contextRef="#ctx0" brushRef="#br1" timeOffset="146799.5093">5749 6230 993 0,'0'0'249'15,"0"0"-236"1,0 0-6-16,0 0 5 0,0 0 43 15,0 0-55-15,33-8-2 16,-19 45 0-16,-1 10 4 16,-2 6-2-16,-7 1 0 15,-4 1 0-15,0 0-1 16,0-4 1-16,-3-3-3 16,-3-7 3-16,3-6 0 15,3-6 2-15,0-7 0 0,9-7-1 16,10-3 2-16,4-8-2 15,2-4 1 1,1 0 5-16,-4 0-5 16,-2-7 4-16,-1-7-6 15,-3-3-10-15,-1-2-43 0,-4-1-66 16,-3-3-120-16,-6-1-206 16</inkml:trace>
  <inkml:trace contextRef="#ctx0" brushRef="#br1" timeOffset="146993.2028">5711 6469 1175 0,'0'0'91'0,"0"0"-75"16,0 0 24-16,0 0 56 15,0 0-48-15,85-23-39 16,-38 17-9-16,3 2-3 15,-1 2-69-15,-7-6-153 16,-6-1-292-16</inkml:trace>
  <inkml:trace contextRef="#ctx0" brushRef="#br1" timeOffset="161243.5426">1365 6668 932 0,'0'0'369'15,"0"0"-333"-15,0 0-25 16,0 0 33-16,0 0 54 15,0 0-41-15,0 0-36 0,34-53-21 16,-13 72-2 0,9 8 2-16,-2 12 1 0,2 8 4 15,1 3-6-15,-4 3 1 16,-2 0 0-16,-8-5-1 16,2-6-2-16,-5-7-12 15,-1-10-11-15,-2-13-3 16,-4-10 20-16,0-2 8 15,1-10 1-15,1-17 10 16,3-11-5-16,-2-6-4 16,1-4 1-16,-2-5 3 0,1-2 16 15,-1 1-12 1,0 0-2-16,0 4 2 0,0 1-8 16,-3 8 4-16,7 8-5 15,-4 7-8-15,0 13-19 16,3 7-50-1,6 6-108-15,0 1-140 0,-3 16-384 16</inkml:trace>
  <inkml:trace contextRef="#ctx0" brushRef="#br1" timeOffset="172508.3229">1499 8207 1261 0,'0'0'57'16,"0"0"-15"-16,0 0-24 16,0 0 55-16,0 0-40 15,0 0-29-15,-10 6-4 16,18 43-2-16,6 11 2 15,-2 11 0-15,3 7 0 0,-3 1 5 16,4 0-4-16,-4-7-1 16,0-7 0-16,-3-13-3 15,0-14-10 1,1-12-31-16,-1-11 8 0,-1-13 4 16,4-2 5-16,1-18 20 15,1-13-5-15,-1-7 1 16,-1-6 9-16,0 0 4 15,-5 1 5-15,-1 8 22 16,-3 11 10-16,-1 9 9 16,-1 9-1-16,1 6-27 15,4 5-20-15,4 21-6 16,7 11 6-16,2 9 1 0,-2 3 1 16,-1 0-4-16,0-4 2 15,5-3 0-15,6-5-1 16,-2-8 1-16,2-5 0 15,-2-8-47-15,-2-9-76 16,7-7-51-16,4 0-184 16</inkml:trace>
  <inkml:trace contextRef="#ctx0" brushRef="#br1" timeOffset="172724.5862">2361 8637 1088 0,'0'0'184'0,"0"0"-161"16,0 0-20-16,111-8-3 16,-62 8 25-16,-1 0-22 15,-5 0-6-15,-9 7-55 16,-17-1-163-16,-13-2-312 15</inkml:trace>
  <inkml:trace contextRef="#ctx0" brushRef="#br1" timeOffset="172882.103">2333 8846 1006 0,'0'0'25'0,"0"0"-14"15,0 0 36-15,0 0 63 16,128 36-64-16,-68-36-38 15,1 0-8-15,2-8-18 16,-8-9-135-16,-10-2-174 16</inkml:trace>
  <inkml:trace contextRef="#ctx0" brushRef="#br1" timeOffset="174773.9754">3267 8538 1309 0,'0'0'1'16,"0"0"-1"-16,0 0-5 15,0 0 5-15,-27 74 24 16,27-30-13-16,0-1-11 16,8-2 6-16,11-6-1 15,0-6-5-15,1-8 1 16,5-8 3-16,2-8-8 16,6-5-16-16,1-5-2 15,-1-15 17-15,-3-9-1 16,-3-3 6-16,-10-4 1 15,-6-2 2-15,-8 2-2 0,-3 3 1 16,0 7 23-16,0 6 14 16,-3 9-5-16,-3 8 0 15,1 3-15-15,-3 6-14 16,0 17-5-16,2 12-1 16,6 1 1-16,0 3 3 15,9-6-3-15,15-3 3 0,3-8-3 16,7-7-2-16,5-9-3 15,7-6-44-15,2 0-21 16,4-14-16-16,-6-13-8 16,-10-7-26-1,-3-9-19-15,-12-8 84 0,-6-5 27 16,-8-5 28 0,-5 2 43-16,-2 4 47 15,0 5 8-15,-6 2 10 0,-5 9-24 16,-2 9 5-16,4 9-8 15,3 11-16-15,4 8-19 16,2 2-9-16,0 12-37 16,0 22-5-16,8 14 4 15,11 10 2-15,4 9 4 16,-1 3-5-16,0-2 0 0,-3-4 1 16,-3-6 0-16,-4-8-1 15,1-10 0-15,1-9-3 16,-1-8-8-16,-1-10-28 15,3-6-26-15,4-7-39 16,2-1-28-16,0-18-18 16,-3-9-66-16,-2-4-232 15</inkml:trace>
  <inkml:trace contextRef="#ctx0" brushRef="#br1" timeOffset="174938.9368">3871 8492 486 0,'0'0'569'0,"0"0"-498"0,0 0-58 16,0 0 13-16,0 0 42 15,0 0 1-15,133 0-48 16,-61 5-21-16,-4 1-5 16,-5-3-118-16,-12-3-190 15</inkml:trace>
  <inkml:trace contextRef="#ctx0" brushRef="#br1" timeOffset="175200.167">4668 8550 1091 0,'0'0'99'0,"0"0"-99"15,115-3 2-15,-66-4 21 16,-1 1-8-16,-2 0-15 16,-6 2-4-16,-11-4-142 15,-13-2-179-15</inkml:trace>
  <inkml:trace contextRef="#ctx0" brushRef="#br1" timeOffset="175400.998">4760 8372 1136 0,'0'0'35'0,"0"0"-29"16,0 0-6-16,2 77 35 15,11-38-1-15,2 5-23 16,-1 0-10-16,-5-1-2 16,-5-5-5-16,-2-6-87 15,-2-8-153-15,0-8-353 16</inkml:trace>
  <inkml:trace contextRef="#ctx0" brushRef="#br1" timeOffset="176032.4198">5415 8005 1196 0,'0'0'11'16,"0"0"-4"-16,0 0-1 15,0 0-2-15,0 0 7 0,0 0-10 16,0 71 14-16,0-19-2 15,0 2-9 1,6 0-2-16,2-3-2 16,-2-5 7-16,1 0-14 0,1-3-20 15,-5-8-111 1,-3-5-156-16</inkml:trace>
  <inkml:trace contextRef="#ctx0" brushRef="#br1" timeOffset="176205.7897">5221 8578 1250 0,'0'0'64'0,"0"0"-53"0,0 0 4 15,0 0 82 1,109-32-45-16,-49 26-38 0,4 6-14 16,-1 0-15-16,-5 7-123 15,-12 12-161-15,-13 3-540 16</inkml:trace>
  <inkml:trace contextRef="#ctx0" brushRef="#br1" timeOffset="176607.9589">5387 8832 1186 0,'0'0'116'0,"0"0"-92"16,0 0-9-16,0 0 37 15,0 0 19-15,113-63-50 16,-72 73-20-16,-4 16-2 0,-7 7 1 16,-14 5-3-16,-16 7-5 15,-13 0-39-15,-29-1-22 16,-13-8-6-16,-5-7 20 16,2-11 39-16,7-8 11 15,8-9 5-15,12-1 4 16,7 0-2-16,15-12 13 15,7-4 11-15,2-1 1 16,14 3 14-16,21 4-31 16,3 6-2-16,2 4 17 0,5 0-6 15,-3 12-5 1,0 4-6-16,-1 4-8 16,1 1 3-16,0 0-3 15,-2-1-2-15,-3-4-41 16,-4-4-107-16,-6-5-111 0,0-4-353 15</inkml:trace>
  <inkml:trace contextRef="#ctx0" brushRef="#br1" timeOffset="178246.3671">6278 8349 855 0,'0'0'161'0,"0"0"-107"15,0 0-9-15,6-87 50 16,-24 70 21-16,0 4-56 15,-6 9-24-15,-4 4-29 16,-5 0-5-16,0 17 6 0,2 4-7 16,4 6 0-16,9 2-1 15,6-2-2-15,6 0 1 16,6-4 1-16,0-4 0 16,19-3-4-16,11-5-35 15,7-7-19-15,5-4-12 16,-1 0 12-1,-7-14 34-15,-10-3 16 0,-8-5 8 16,-8-2 3-16,-8-3 9 16,0 4 34-16,0 1-4 15,-11 4-8-15,1 10 0 16,4 3 1-16,6 5-20 0,0 0-15 16,0 13-21-1,0 17 21-15,3 9-1 0,18 7 1 16,1 4-7-16,2 3-25 15,-3 0-4-15,-3-3 24 16,-5-4-11-16,-4-7 3 16,-9-8 16-16,0-7-1 15,-19-10 5-15,-14-5 2 16,-15-9 37-16,-6 0 18 16,-11-6-13-16,5-11-7 15,6-1-9-15,11-2-26 0,12 2-1 16,19-1-1-16,12 1-91 15,9-2-85-15,30-3-303 16</inkml:trace>
  <inkml:trace contextRef="#ctx0" brushRef="#br1" timeOffset="178994.1279">6751 8629 848 0,'0'0'136'0,"0"0"-130"0,0 0-5 16,0 0 49-16,67-73 47 15,-52 43-51-15,-2 1-16 16,-1-7-8-16,-3-3 6 16,-3-2 8-16,-1-5-11 15,-5-2 7-15,0 0-5 0,0 2 16 16,-14 4-13-16,-4 9-24 16,3 9 16-16,2 11-3 15,5 7-4-15,2 6-6 16,0 3-9-16,-4 20 0 15,1 18-1-15,0 5 0 16,6 7-1-16,0 2 2 16,3-4 0-16,0 1-1 15,0-2 6-15,1-5-5 16,10-2 1-16,7-11 0 16,3-7-2-16,3-7-1 15,7-10 2-15,3-4 0 0,2-4-18 16,1 0-32-16,-7-14-49 15,-6-8-51 1,-9-9-117-16,-9-2-318 0</inkml:trace>
  <inkml:trace contextRef="#ctx0" brushRef="#br1" timeOffset="179157.2223">6713 8353 1069 0,'0'0'49'16,"0"0"-49"-16,0 0 0 15,0 0 69-15,0 0 41 16,82 10-69-16,-31-7-38 16,4-3-3-16,2 0-2 15,-5-1-128-15,-1-15-157 16</inkml:trace>
  <inkml:trace contextRef="#ctx0" brushRef="#br1" timeOffset="179477.9839">7203 7932 1032 0,'0'0'114'0,"0"0"-100"16,0 0-12-16,106-35 33 15,-72 35 21-15,-4 6-23 16,-6 11-27-16,-10 5-6 0,-11 2-3 15,-3 5-2 1,-20 4 3-16,-12 0 1 0,-2 1 2 16,6-3-1-16,7-6 3 15,15-2-1-15,6-6 9 16,9-2 6-16,32-3 18 16,9-4 19-16,8-5-40 15,2-3-9-15,1 0-5 16,-6 0-47-16,-6-12-123 15,-16-4-257-15</inkml:trace>
  <inkml:trace contextRef="#ctx0" brushRef="#br1" timeOffset="184167.7542">1433 10651 1152 0,'0'0'62'0,"0"0"-52"15,0 0 18-15,0 0 38 16,0 0-46-16,0 0-9 16,81 67-10-16,-53-22-1 15,2 6 3-15,-3 2 0 16,3-1 1-16,-5-3-4 15,0-8 2-15,-8-7-5 16,1-7-10-16,-8-8-15 16,-2-8 17-16,-5-6 1 15,0-5 10-15,-3 0 8 16,4-7 8-16,2-15 11 0,2-6-16 16,-1-5 27-16,-1-6 5 15,3-3-17 1,-6-3-5-16,0-1 9 15,-3 0-20-15,0 6 10 16,0 7-18-16,0 6 0 0,0 11-4 16,-3 4 2-16,3 6-34 15,0 6-33-15,0 0-85 16,0 0-103-16,0 0-411 16</inkml:trace>
  <inkml:trace contextRef="#ctx0" brushRef="#br1" timeOffset="184539.1745">2084 10364 1028 0,'0'0'209'0,"0"0"-187"15,0 0-17-15,45-71-3 16,-17 66 38-16,9 5-31 0,3 0-9 16,-5 19 0-1,-14 6-8-15,-11 6 0 0,-10 3-43 16,-16 0 34-16,-23-3 7 16,-3-3 10-16,-1-6 0 15,10-5 6-15,14-3 6 16,10-6 19-16,9 2-19 15,0 0-8-15,25 1 10 16,17 4-7-16,16-4 0 16,8-1-7-16,7-3-54 15,-6-3-118-15,-6-4-309 16</inkml:trace>
  <inkml:trace contextRef="#ctx0" brushRef="#br1" timeOffset="184735.2721">2688 10644 458 0,'0'0'763'16,"0"0"-722"-16,107-15-36 16,-62 15 26-16,1 0 18 15,-2 0-48-15,2 3-1 16,-7 6-67-16,-11-1-136 15,-14-4-394-15</inkml:trace>
  <inkml:trace contextRef="#ctx0" brushRef="#br1" timeOffset="184888.9683">2770 10853 1088 0,'0'0'65'16,"0"0"-64"-16,0 0 20 15,85 19 57-15,-37-16-57 16,6-3-21-16,-2 0-104 16,-3 0-252-16</inkml:trace>
  <inkml:trace contextRef="#ctx0" brushRef="#br1" timeOffset="185382.8642">3518 10618 1150 0,'0'0'60'16,"0"0"-40"0,0 0 34-16,0 0-10 0,0 0-37 15,0 0-5-15,-24 78 3 16,24-40-3-16,0 2 2 15,0-7-3-15,18-3-1 16,-1-8 0-16,3-3 3 16,2-8 1-16,5-7 0 15,0-4 4-15,-2 0-8 0,-4-12-2 16,-3-10 1-16,-7-7 1 16,-5-5 5-1,-6-5-2-15,0 0 4 0,0-1 14 16,-6 7 19-16,-5 7 1 15,5 8-5-15,2 10 2 16,4 5-13-16,0 3-21 16,0 0-4-16,0 9 0 15,0 14-8-15,10 12 5 16,1 2 3-16,-1 3 0 16,-1 1-1-16,-3-4 3 15,0-5-2-15,0-5 0 16,1-5 2-16,-1-8-6 15,0-2-25-15,2-6-54 16,2-6-39-16,8 0-68 16,0-10-150-16</inkml:trace>
  <inkml:trace contextRef="#ctx0" brushRef="#br1" timeOffset="185767.1445">3871 10158 1211 0,'0'0'43'16,"0"0"21"-16,0 0-32 16,0 0 53-1,0 0-39-15,0 0-45 0,88-33-2 16,-51 52-4-16,-5 5-9 15,-14 3-26-15,-15 4-8 16,-3 1 6-16,-14 3 12 16,-14-6-5-16,1-4 29 15,6-4 2-15,5-2 4 16,8-5 2-16,8-2 4 16,0 0 10-16,14-2 5 15,20-2 28-15,12-5-5 0,4-2-33 16,2-1-11-1,-3 0 0-15,-9 0-4 0,-8-2-66 16,-10-6-62-16,-13 0-56 16,-9 0-202-16</inkml:trace>
  <inkml:trace contextRef="#ctx0" brushRef="#br1" timeOffset="186946.8122">4359 10678 1043 0,'0'0'128'15,"0"0"-111"1,0 0-1-16,0 0 57 0,0 0-54 15,124 0-9-15,-56 0 7 16,4 0-13-16,-3 0 10 16,-1 0-8-16,-11 0-1 15,-11-2-5-15,-14 0 0 16,-16-1-106-16,-12-3-128 16,-4-2-328-16</inkml:trace>
  <inkml:trace contextRef="#ctx0" brushRef="#br1" timeOffset="187186.0693">4639 10549 1009 0,'0'0'130'0,"0"0"-91"0,0 0-8 15,0 0 65-15,0 0-37 16,0 0-59-1,5 29 0-15,4 1 2 0,6 3 0 16,-3 4 2-16,0 1-4 16,-2-1 1-16,4-1 1 15,-1-1-2-15,-1-6 0 16,3-4-58-16,6-4-85 16,4-13-142-16</inkml:trace>
  <inkml:trace contextRef="#ctx0" brushRef="#br1" timeOffset="187572.7856">5208 10517 1242 0,'0'0'48'0,"0"0"-46"16,94-21 2-16,-55 21 60 16,-2 0-32-16,-9 7-30 15,-7 7 1-15,-6 2-3 16,-12 4-7-16,-3 5 3 0,-10 0-4 16,-13 1 6-16,-5 2-1 15,3-4 2-15,4-5 1 16,12-3 0-16,6-4 2 15,3-2-2 1,3-2 0-16,21-3 4 0,7-3 17 16,11-2-12-16,4 0-1 15,0-3-7-15,5-10 2 16,-3-3-6-16,-2-1-25 16,-6-3-75-16,-7-1-80 15,-9 2-156-15</inkml:trace>
  <inkml:trace contextRef="#ctx0" brushRef="#br1" timeOffset="188805.9878">6215 10425 1035 0,'0'0'84'0,"0"0"-30"16,0 0-13-16,0 0 51 16,0 0-39-1,-109-62-31-15,70 73-18 0,0 16-3 16,5 4 6-16,15 3-6 16,11-1 3-16,8-3-4 15,0-6 3-15,11-3-1 16,13-8 0-16,4-6-1 15,6-5-1-15,4-2-32 16,-2-2-9-16,-5-11-2 16,-3-7 26-16,-7-3 14 0,-9-2 6 15,-7 2 3 1,-5 2 43-16,0 1-14 16,0 4 3-16,-5 5-9 0,-1 6-13 15,0 3 0-15,3 2-16 16,1 7-2-16,-1 20-1 15,3 11 3-15,0 6 2 16,0 7-2-16,11 2-1 16,0 6 0-16,-1 4 1 15,-3 2 0-15,-1 0 0 16,-1-3 2-16,-5-4-2 16,3 3 0-16,-3-7-11 0,0 0 0 15,0-7-27-15,0-6 7 16,-11-11 20-1,-2-6-5-15,-5-11 16 16,-6-7-6-16,-9-6 6 0,-9-2 11 16,-5-21-7-16,-1-9 3 15,5-8 28 1,16-3-2-16,15-5-3 0,12-3-15 16,11-4-5-16,27 1-8 15,13-3-2-15,12 1 0 16,8 6-1-16,5 11 1 15,-4 5-6-15,-5 9-21 0,-10 3-36 16,-5 3-9 0,-9 0-24-16,-4 0 29 15,-2-2-8-15,-5-1 43 0,-7-3 24 16,2-5 5-16,-6 1 3 16,-2-1 0-16,-4-2 26 15,-6 4 43-15,-6 3-4 16,-3 8-7-1,0 3-16-15,-3 6-15 0,-6 0-5 16,-1 6-21-16,4 2-1 16,1 0-4-16,5 10-2 15,0 10 2-15,3 5 4 16,19 2 2-16,5 5-1 16,-1-4-1-16,1 1 0 15,-5 3 0-15,-7 0 1 0,-6 0 0 16,-9-2 8-1,0-3 9-15,-15-3 15 0,-15-4 21 16,-9-6-2-16,-4-5-16 16,-6-7-9-16,1-2-20 15,3 0-7-15,3-8-9 16,8-7-140-16,12-1-266 16</inkml:trace>
  <inkml:trace contextRef="#ctx0" brushRef="#br1" timeOffset="192789.4633">9153 4863 982 0,'0'0'44'16,"0"0"1"-16,0 0 5 16,0 0 24-16,0 0 0 15,0 0-54-15,0-13-20 16,0 27-3-16,0 10 3 16,0 8 2-16,0 5-2 15,0 4 3-15,0 6-2 16,0 6 2-16,0 3-5 15,0 3 4-15,0-2-1 16,0 2 2-16,3-2-1 0,4 1 0 16,-3-2 5-1,-1-2-4-15,-1-5-3 0,1-4 0 16,-3-7 0-16,3-4-1 16,-3-7 3-16,0-4-2 15,0-5 1-15,0-5 2 16,0-5-6-16,0-6 3 15,0 2 0-15,0-4-1 16,0 0-4-16,0 0-14 16,0 0-19-16,-3 0-18 15,-2 0-58-15,-2-6-99 16,0-2-171-16</inkml:trace>
  <inkml:trace contextRef="#ctx0" brushRef="#br1" timeOffset="193188.1698">8899 5650 737 0,'0'0'90'0,"0"0"-73"15,0 0 52-15,0 0 57 16,0 0-36-16,0 0-45 16,83-16-15-16,-60 26 0 15,4 3 2-15,1 3-8 16,2 2-5-1,0 1-3-15,-3 1-14 0,-2 3 2 16,-5-2-4-16,-3-1 1 16,-6-3-3-16,-1-2 2 15,-5-5-28-15,-2-4-58 16,-3-3-64-16,0-3-71 16,0-3-227-16</inkml:trace>
  <inkml:trace contextRef="#ctx0" brushRef="#br1" timeOffset="193501.9191">9430 5448 719 0,'0'0'298'16,"0"0"-245"-16,0 0-51 15,0 0 17-15,0 0 24 16,0 0-24-16,-61 24-1 16,41 4-13-16,0 6 0 15,-1 3 10-15,3 2 0 0,0-1 7 16,4-1 2 0,1-5-10-16,4-3 9 0,2-5-16 15,-2-6-6-15,6-3 2 16,1-3 2-16,-1-4-10 15,0-2-67-15,-3-6-126 16,-1 0-310-16</inkml:trace>
  <inkml:trace contextRef="#ctx0" brushRef="#br1" timeOffset="197165.9653">9212 6552 702 0,'0'0'150'0,"0"0"-95"0,0 0 10 15,-23-92 36-15,9 72 12 16,-4 4-36-16,-3 3-46 16,-3 5 0-16,-1 4-19 15,-2 4 5-15,-1 0-3 16,1 7-13-16,0 13 6 15,-3 8 0-15,8 4-7 16,3 5 4-16,8 0-2 16,6-3-2-16,5-1 2 15,0-6-1-15,11-5 2 16,11-6 2-16,10-5-5 16,5-7-8-16,5-4-23 15,4 0-12-15,-1-12-1 0,-8-5 6 16,-10-5 10-16,-8-5 16 15,-8-1 8-15,-4-1 4 16,-7-1 1-16,0 4 14 16,0 5 17-16,-7 5-6 15,2 6 18-15,2 5-10 16,2 4-12-16,-1 1-22 16,2 0-3-16,-1 15-13 15,1 8 13-15,0 7 6 16,0 0-3-16,0 3 1 15,7-4 1-15,1-4-4 16,4-1 1-16,0-6-46 16,1-3-24-16,2-5-37 15,4-8-104-15,-2-2-162 0</inkml:trace>
  <inkml:trace contextRef="#ctx0" brushRef="#br1" timeOffset="197400.4659">9602 6475 1119 0,'0'0'51'0,"0"0"-50"15,0 0 0-15,95-6 49 16,-54 6-17-16,3 9-31 15,-2 4 0-15,-2-1-2 16,-10 0-26-16,-12 1-76 0,-15-3-139 16,-3 0-183-1</inkml:trace>
  <inkml:trace contextRef="#ctx0" brushRef="#br1" timeOffset="197551.4386">9663 6692 843 0,'0'0'75'0,"0"0"-48"0,88 12 54 16,-46-11 32-16,4-1-56 16,6 2-44-16,2-2-13 15,-1 0-9-15,-2 0-148 16,-3 0-339-16</inkml:trace>
  <inkml:trace contextRef="#ctx0" brushRef="#br1" timeOffset="198688.2801">10670 6473 401 0,'0'0'366'15,"0"0"-304"-15,0 0-13 16,0 0 53-16,-36-76-9 16,20 64-9-16,-5 2-48 15,0 2-7-15,-3 2-9 16,0 4-2-16,2 2 11 16,0 0-15-16,2 5-3 0,1 12 0 15,2 2-10 1,5 3 4-16,6-2-2 15,6 2-1-15,0-4 0 16,8-2-1-16,17-3 0 16,8-5 6-16,3-4-7 15,5-4-22-15,-5 0-5 0,-7-7 4 16,-8-6 20-16,-8-6 1 16,-4-2 2-16,-4-3 7 15,-5-1 8-15,0 2 14 16,0 1-12-16,0 4 10 15,0 7 0-15,0 2-8 16,-2 6-1-16,-1 3 4 0,2 0-22 16,1 0-3-16,-2 0 0 15,-1 10-18-15,3 9 21 16,0 5-6 0,0 1 6-16,0 3 2 0,0 2-1 15,0-1 1-15,0 3-2 16,0-1-2-1,3 1 1-15,-1 1 0 0,-2 0 0 16,0 1-2-16,0 0 3 16,0 0-1-16,0-2-3 15,0 2-13-15,1 3-8 16,2 2 12-16,2 5 4 16,-1 0-4-16,-1-2-4 15,-2-7 3-15,-1-5 2 16,0-9-4-16,0-4 16 0,0-7-5 15,-10-5 2-15,-8-5 2 16,-7 0 2-16,-4-4 0 16,-2-12 2-16,3-6 1 15,4-4-1-15,6-3 0 16,6-4 3-16,11-1 19 16,1-3-15-16,3 1-2 15,19-3-3-15,11 1-4 16,8-2 3-16,4 1-2 15,3 3 9-15,-5 5 11 16,-5 5 11-16,-13 7 2 16,-9 5-8-16,-8 2-11 15,-8 4-4-15,0 0-12 16,-12 3-10-16,-14-1-56 16,-17 3-95-16,-2 2-188 0</inkml:trace>
  <inkml:trace contextRef="#ctx0" brushRef="#br1" timeOffset="200288.3451">9779 8139 1083 0,'0'0'15'16,"0"0"-15"-16,-80 27 0 15,26-25 28-15,-6-2 11 0,1 0 3 16,2-14 11-16,6-1 0 15,12-3-11-15,12-3-16 16,16-4 11-16,11 0-8 16,11-3-22-16,28-3-7 15,15 0-29-15,0-1 5 16,1-3 3 0,-15 2 16-16,-9-1 5 0,-14 5 0 15,-12 6 0-15,-5 4 9 16,0 7 6-16,-16 1-14 15,-6 7 3-15,-2 4-4 16,-1 0-4-16,7 0 1 0,3 15 0 16,9 7-6-1,6 7 9-15,2 7 0 16,20 5 2-16,6 4-2 16,2 2 3-16,0 1-7 0,-3 4 4 15,-9-4 0-15,-8-5-2 16,-10-7 2-1,0-9 0-15,-12-6 0 0,-14-8 2 16,-4-4 8-16,-3-4-2 16,5-5-4-16,6 0-4 15,5 0-21-15,6 0-98 16,10-9-192-16</inkml:trace>
  <inkml:trace contextRef="#ctx0" brushRef="#br1" timeOffset="202246.8835">10683 7753 954 0,'0'0'31'0,"0"0"-27"16,-92-18 1-16,57 18 53 15,3 0-11-15,2 9-25 0,6 4-13 16,9 1-2 0,8 0-5-16,5 0-2 0,2 0 0 15,2-1 1-15,17-1 2 16,3 0 0-16,4-2 1 16,4-1-1-1,0 0-2-15,-2 1 0 0,5 1-1 16,0 1-3-16,-2 3-6 15,-6 3 6-15,-7 2-4 16,-7 2 4-16,-11 1 0 16,0-1-5-16,-14-3 8 15,-11-3 0-15,-7-7 14 16,-1-6 23-16,-1-3 15 16,3 0 24-16,1 0-28 15,9-8-20-15,9-1-7 16,5 1-14-16,7-2-7 0,0-1-5 15,7-3-125-15,14-1-91 16,8 1-182 0</inkml:trace>
  <inkml:trace contextRef="#ctx0" brushRef="#br1" timeOffset="202577.2706">11086 7807 1048 0,'0'0'89'0,"0"0"-79"16,0 0-10-16,0 0 40 15,84-5 16-15,-47 5-35 16,5 4-13-16,-1 3-2 16,-3 0-5-16,-5-1-1 15,-7-1 0-15,-7 0-2 16,-8 2-83-16,-9-1-83 16,-2 1-93-16,-13-2-105 15</inkml:trace>
  <inkml:trace contextRef="#ctx0" brushRef="#br1" timeOffset="202730.2263">11194 7932 747 0,'0'0'58'0,"0"0"-39"0,0 0 22 15,0 0 79-15,0 0-1 16,0 0-60-16,115 37-53 16,-69-37-6-16,-3 0-5 15,-4 0-139-15,-6-8-262 16</inkml:trace>
  <inkml:trace contextRef="#ctx0" brushRef="#br1" timeOffset="203571.3708">11762 7306 1017 0,'0'0'48'0,"0"0"0"16,0 0 33-16,0 0-24 16,0 0-50-16,0 0-7 15,0 32-10-15,0 8 9 16,8 9 0-16,1 2 1 16,2 3-2-16,-2 4 4 0,2 1-2 15,-1-2 4 1,-2-3-4-16,-2-5 0 0,-2-7-2 15,2-8 2 1,0-9-1-16,0-7 1 0,2-10-15 16,-1-4-10-1,3-4 12-15,2 0 12 0,2-11-3 16,-1-9 3-16,-1-4-2 16,0 2 6-16,-1-1-3 15,-2 7 2-15,-1 2 4 16,-3 7 15-16,-1 6 18 15,2 1-23-15,2 0-16 16,5 18-6-16,4 6 6 0,1 3 3 16,1-1-1-16,0-3-1 15,2-5 4-15,0-3-2 16,2-7 3-16,0-5-6 16,3-3-7-16,-1 0-102 15,-5-12-204-15</inkml:trace>
  <inkml:trace contextRef="#ctx0" brushRef="#br1" timeOffset="208290.8409">2594 12772 1163 0,'0'0'41'15,"0"0"-31"-15,0 0-8 16,90-78 55-16,-59 54 10 16,-1-3-25-16,-2 0-9 15,-7 1-21-15,-9 0-2 0,-3 1 8 16,-7 5-7 0,-2 4 11-16,0 4-1 0,0 8-14 15,0 2 3-15,0 2-10 16,0 0-9-16,-5 12 2 15,2 22-6-15,-3 13 12 16,3 12 1-16,3 7 0 16,0 7-5-16,0 8 9 15,6 2-4-15,-3 1 0 16,0 1 1-16,2-7-3 16,-3-7-3-16,1-11-10 15,2-6 13-15,1-8-5 16,0-6 4-16,0-8-1 0,4-8-8 15,4-7 10-15,3-9-15 16,5-6-11-16,6-2 8 16,5 0-23-1,0-8-15-15,-5-10-9 0,0-4 8 16,-13-2-14 0,-9-6 20-16,-6-4-10 0,-28-2-6 15,-23-6 38-15,-16-1 30 16,-8-1 0-16,-4 3 2 15,6 3 58-15,13 7 11 16,21 6-59-16,19 3 12 0,20 1 3 16,3 2-7-16,31-2-19 15,20 3-12-15,10 1 11 16,3 5-1-16,0 2 2 16,-10 2 0-16,-5 2 1 15,-10 2 1-15,-6 1 16 16,-11 3 11-16,-9 0-12 15,-11 0-12-15,-5 9-2 16,0 7-3-16,0 8 3 16,0 3 3-16,0 0 2 15,0-2-6-15,19-4 2 16,14-4 3-16,6-8-2 16,3-8 1-16,-6-1-5 15,-11 0 5-15,-9-12 45 16,-11-6 32-16,-5 0-10 15,-11-2-33-15,-20 0-29 0,-11 2-11 16,-3 8-3-16,1 5-1 16,9 5-49-16,13 0-90 15,16 4-57-15,6 7-219 16</inkml:trace>
  <inkml:trace contextRef="#ctx0" brushRef="#br1" timeOffset="208605.7918">3374 12898 1084 0,'0'0'85'15,"0"0"-80"-15,0 0-2 16,0 0-6 0,61 79 4-16,-33-40-1 0,-5 0 0 15,-8-3-5-15,-3-5 5 16,-6-12-13-16,-4-7 7 15,-2-10 6-15,0-2 0 16,0 0 27-16,0-14 106 16,0-9-62-16,0-9-23 15,3-1 3-15,4 2-21 16,2 2-6-16,6 2-22 16,1 4 2-16,2 2-4 0,-3 3-6 15,1 7-58 1,-5 1-84-16,-2 4-132 0,-3 1-656 15</inkml:trace>
  <inkml:trace contextRef="#ctx0" brushRef="#br1" timeOffset="209939.6103">4562 12851 1206 0,'0'0'69'0,"0"0"-37"16,0 0-32-16,0 0-14 15,0 0-11-15,0 0 25 16,16 111 0-16,-5-64 2 16,1-3 3-16,4-6-2 0,3-9-3 15,6-8 0-15,3-10 8 16,12-10-8-16,-1-1-7 16,0-12-3-1,-8-11 3-15,-4-6 7 0,-15-5 0 16,-2 1 0-16,-10 1 9 15,0 6 6 1,0 6 13-16,-7 9 11 0,1 6-26 16,1 5 5-16,1 3-18 15,-2 19-14-15,4 8 11 16,2 3 6-16,2 4 0 16,19-7-2-16,14-5 1 15,6-8-2-15,5-9 0 16,5-8-9-16,1 0-10 15,-6-11-13-15,-6-14 14 0,-10-4 18 16,-10-5 0-16,-11-1 6 16,-5 1 21-16,-4 5-2 15,0 7 34-15,0 5-9 16,-4 10-3-16,1 6-3 16,3 1-44-16,0 7-2 15,0 18-11-15,0 13 13 16,10 9 1-16,5 2 2 15,3 2-3-15,-1-2 0 16,-3 1 3-16,-2-3-5 16,0-4 2-16,-4-5-6 0,-4-5-13 15,-2-6-25-15,-2-8-27 16,0-4-7 0,0-9-54-16,-3-6-77 0,-5 0-155 15</inkml:trace>
  <inkml:trace contextRef="#ctx0" brushRef="#br1" timeOffset="210187.2066">5290 12961 1033 0,'0'0'62'16,"0"0"-2"-16,27-90 4 16,-3 77 39-16,10 8-54 0,2 5-46 15,3 2-2-15,-2 16-1 16,-6 5-3-1,-11 3 3-15,-13 5-10 0,-7 0 8 16,-6-1-1-16,-22-7 2 16,-5-7-2-16,-3-4 3 15,6-6 0-15,5-5 3 16,6-1-3-16,11 0-65 16,8-6-83-16,3-7-204 15</inkml:trace>
  <inkml:trace contextRef="#ctx0" brushRef="#br1" timeOffset="210638.1291">5641 12865 1112 0,'0'0'34'16,"0"0"-34"-16,0 0 0 16,0 0 30-16,0 0-2 15,36 92-23-15,-17-63 0 16,0-1-3-1,2-8 2-15,0-6-3 0,-2-9 4 16,-4-5-3-16,0 0 6 16,-3-6 2-16,2-14-4 15,-3-3-3-15,-3 2 0 16,-2-1-2-16,-1 6 0 16,-4 7 11-16,-1 4 14 15,2 5-12-15,2 2-14 16,5 15-18-16,3 8 18 0,6 0-2 15,5 1 2 1,3-6-11-16,4-7-5 0,3-7 10 16,1-6 4-16,-7 0 2 15,-3-12 0-15,-8-8 9 16,-7-5 50-16,-6-4 1 16,-3 0-9-16,0 0-10 15,-12 5-13-15,-9 5-17 16,-1 10-10-16,5 8-1 15,1 1-18-15,4 10-90 16,9 12-33-16,3 4-41 16,17-1-141-16</inkml:trace>
  <inkml:trace contextRef="#ctx0" brushRef="#br1" timeOffset="211020.095">6500 12890 960 0,'0'0'101'16,"0"0"-45"-16,0 0 21 16,0 0-10-16,-85-68-37 15,55 68-20-15,2 17-7 16,10 10-1-16,3 5-3 16,9 6 5-16,6-3-4 15,0-2 0-15,13-4 0 16,10-10 8-16,4-7-7 0,1-11 4 15,3-1 1 1,-4-4-4-16,-5-16 0 0,-8-5 3 16,-2-2 9-1,-9-4 37-15,-3-1-10 0,0 3-6 16,0 7-7-16,0 6-1 16,-3 10 4-16,3 6-31 15,0 0-7-15,0 18-10 16,0 7 15-16,7 6 2 15,7 1-8-15,-1-1-38 0,-1 1-43 16,-1-4 2 0,-1-6-68-16,-1-4-79 0,-3-8-148 15</inkml:trace>
  <inkml:trace contextRef="#ctx0" brushRef="#br1" timeOffset="211758.3499">6660 12883 950 0,'0'0'111'16,"0"0"-35"-16,0 0-28 15,0 0-16-15,0 0-25 16,0 0-6-16,80 51-2 16,-71-24-1-16,-3-2 2 15,-4-5-2-15,-2-7 3 16,0-8-1-16,0-2 0 15,0-3 4-15,0-3 17 0,-2-15 107 16,-2-9-100-16,4-2 26 16,0-1-34-16,0 3-8 15,1 3-8-15,17 7-4 16,4 6-9-16,4 11-60 16,9 0-36-16,4 12-4 15,0 12-29-15,3-4-19 16,1 1 65-16,2-3 0 15,4-7 49-15,5-3 40 16,0-5 3-16,-1-3 28 16,-2-1 19-16,-9-16 36 15,-12-5 44-15,-10-3-2 16,-12 1-16-16,-8 2-16 16,0 0-13-16,-24 8-8 0,-9 6-47 15,-10 8-10-15,-5 0-6 16,3 21-6-16,8 8-3 15,12 4 1-15,13-1-1 16,11-3 6-16,1-3-4 16,19-6 5-16,14-9 4 15,7-7-10-15,3-4 8 16,-1-19-9-16,-6-11-3 16,-8-8 1-16,-7-8 4 15,-12-8 1-15,-9-11-3 16,0-7 4-16,-9 0 1 0,-12 1 10 15,-1 13-5 1,7 14 24-16,6 17-5 0,3 16 5 16,5 7-11-1,1 4-23-15,0 14-2 0,0 18-9 16,13 16 11-16,9 13 1 16,1 6-1-16,-1 4 0 15,2-3-2-15,-6-7 2 16,0-8-7-16,-3-7-43 15,-2-7-27-15,-7-7-63 16,-3-7-128-16,-3-15-422 0</inkml:trace>
  <inkml:trace contextRef="#ctx0" brushRef="#br1" timeOffset="212903.721">8128 12564 1309 0,'0'0'62'0,"0"0"-40"15,0 0-21-15,0 0 13 16,0 0 2-16,86 55-9 15,-68-8-3-15,0 2-4 16,-7 0 2-16,0-7-5 16,-2-9 3-16,-1-8-21 15,-4-12-5-15,-2-8-12 16,1-5 19-16,6-1 19 16,-3-21 5-16,3-8-5 0,-2-3-1 15,5-4 1 1,-1 1 10-16,0 6-1 15,1 6 4-15,-1 7 3 16,4 10-9-16,-2 7 3 0,5 0-10 16,2 14-6-16,2 10 4 15,-1 7-4-15,-2 1 6 16,-1 0-1 0,-2-2-46-16,-4-9-12 0,-6-6 14 15,-3-8 20-15,-3-6 14 16,0-1 11-16,0-3 3 15,0-15 6-15,0-7-8 16,0-3 44-16,0-1-13 16,0 1-5-16,9 1 16 0,6 5-1 15,3 9-6-15,2 6-12 16,6 7-16-16,6 1-1 16,1 18-7-1,-2 9 0-15,-4 5 0 0,-5 0 3 16,-4 1-3-16,-3 0 0 15,-3-4-13-15,4-7-48 16,2-4-23-16,9-7-38 16,6-8-19-16,5-4-62 15,3 0-60-15,-5-18-78 16,-5-9 341-16,-4-9 141 16,-5-3 104-16,-5-7-56 15,-4-2-3-15,-7 4-59 16,-6 5-19-16,0 11 2 15,0 14-26-15,-9 9-37 0,-12 5-39 16,-4 12-7-16,0 20-2 16,6 12-1-1,9 4 2-15,10 0-1 0,3-7 3 16,23-9-3-16,6-9 2 16,1-12-1-16,-3-11 3 15,-5 0-2-15,-7-18 5 16,-9-9 12-16,-9-7 34 15,0-4-23-15,-19-5-23 16,-7 0-5-16,-4 4-2 16,5 3-39-16,10 9-52 15,12 3-84-15,3 3-164 16</inkml:trace>
  <inkml:trace contextRef="#ctx0" brushRef="#br1" timeOffset="213133.3147">9335 12346 1132 0,'0'0'39'16,"0"0"-39"-16,0 0 4 15,0 0 21-15,-14 79 22 16,34-33-8-16,2 5-8 16,6 3-12-16,-2-2-15 0,-8-4-1 15,-5-5-3 1,-4-9 1-16,-6-9-3 15,-3-5 2-15,0-7-3 16,0-5-95-16,0-6-97 0,0-2-283 16</inkml:trace>
  <inkml:trace contextRef="#ctx0" brushRef="#br1" timeOffset="213434.4588">9305 12586 1079 0,'0'0'75'16,"0"0"-72"-16,130-2 37 16,-78 2 17-16,-3 0-54 0,-4 0-3 15,-8 0-15-15,-11 0-72 16,-12-1-14-16,-9-4 93 16,-5 4 8-16,0 1 67 15,0 0-31-15,0 0-22 16,0 7-11-16,0 12 13 15,3 3 29-15,6 5-26 16,0-3 16-16,4-2 2 16,-2-5-22-16,-4-5-8 15,2-6-1-15,-6 0-6 16,-3-6-11-16,0 0-128 16,0 0-129-16</inkml:trace>
  <inkml:trace contextRef="#ctx0" brushRef="#br1" timeOffset="213581.3053">9681 12383 1010 0,'0'0'73'16,"0"0"-73"-16,0 0-180 15,0 0 133-15,0 0-224 16</inkml:trace>
  <inkml:trace contextRef="#ctx0" brushRef="#br1" timeOffset="213844.673">9995 12540 1053 0,'0'0'97'16,"0"0"-87"-16,0 0 3 0,0 0 61 15,0 0-15-15,-92 74-32 16,82-36-7-16,10-3-13 15,0-6 10-15,3-6 2 16,16-11 9-16,5-10 22 16,1-2-10-16,2-8 21 15,-6-16-20-15,-6-7-15 16,-9-3-2-16,-6-3-24 16,0 4 0-16,-9 5-5 15,-6 3-34-15,4 13-71 16,6 6-121-16,5 6-231 0</inkml:trace>
  <inkml:trace contextRef="#ctx0" brushRef="#br1" timeOffset="214186.0023">10125 12552 1261 0,'0'0'98'16,"0"0"-92"-16,0 0 4 15,0 0 17-15,0 0-27 16,0 0 4-16,27 81-6 15,-21-61 2-15,-1-7 0 16,-2-7-1-16,-2-6 5 0,1 0-2 16,4-6 20-16,1-11-17 15,5-7-4-15,2-1-1 16,6-1-2-16,6 2 0 16,5 2-2-16,5 9 4 15,-2 5 0-15,-2 8 3 16,-7 0 13-16,-6 7 4 15,-5 15-11-15,-5 8 3 16,-2 7-11-16,-4 3 10 16,0 3-2-16,0-2-8 15,2-4 2-15,-2-7-3 16,-2-3-3-16,-1-7-54 16,0-6-154-16,0-10-207 15</inkml:trace>
  <inkml:trace contextRef="#ctx0" brushRef="#br1" timeOffset="221835.2305">1762 14683 1130 0,'0'0'91'16,"0"0"-61"-1,0 0-27-15,0 0 28 0,0 0 40 16,0 0-49-16,91-37-22 16,-51 59-1-16,0 9-4 15,-1 6 2-15,-9 6 3 16,-5 3 0-16,0 1-3 16,-2-4 1-16,-1-6 0 15,-4-12-30-15,-3-9 19 16,-3-10 5-16,-6-6 8 0,-3 0 4 15,3-8 3-15,0-15 29 16,3-8-18-16,-5-4 19 16,-2-7 11-16,-2 1-24 15,0 3-3-15,0 5-5 16,0 6-16-16,0 3 3 16,3 10-3-16,0 3-24 15,7 7-60-15,13 4-107 16,8 0-188-16</inkml:trace>
  <inkml:trace contextRef="#ctx0" brushRef="#br1" timeOffset="222060.7101">2712 14672 1243 0,'0'0'48'16,"0"0"-42"-16,0 0 10 16,0 0 39-16,80-17-32 15,-30 17-18-15,2 0-5 16,0 3 0-16,-7 3-104 16,-14-2-143-16,-13 0-319 0</inkml:trace>
  <inkml:trace contextRef="#ctx0" brushRef="#br1" timeOffset="222208.456">2806 14852 897 0,'0'0'160'0,"0"0"-152"16,0 0-7-16,82 16 98 16,-34-12-33-16,10-4-66 15,8 0-35-15,-2 0-192 16,-3-6-436-16</inkml:trace>
  <inkml:trace contextRef="#ctx0" brushRef="#br1" timeOffset="222637.2684">3449 14606 1175 0,'0'0'82'0,"0"0"-82"15,0 0 0-15,0 0 1 16,0 0 39-16,-21 83-11 16,21-48-17-16,7 2-11 15,13-2 6-15,8-6-7 16,5-8 0-16,0-7 4 16,7-8-4-16,-4-6 0 15,-3-3-21-15,-5-16-4 16,-7-4 24-16,-9-7 0 0,-3-3 1 15,-3-2 2 1,-6 1-1-16,0-1 4 0,0 5 7 16,-9 7-1-16,1 7 26 15,0 9 8-15,5 6-6 16,0 1-35-16,0 6-4 16,1 19-3-16,2 6 0 15,0 5 6-15,5 3-3 16,11-3 1-16,4-2 1 15,0 0 1-15,4-8-3 16,0-2-13-16,-3-6-123 16,1-13-139-16,-4-5-749 15</inkml:trace>
  <inkml:trace contextRef="#ctx0" brushRef="#br1" timeOffset="224528.1495">4147 14641 1016 0,'0'0'89'15,"0"0"-72"-15,0 0-13 16,0 0 105-16,0 0-23 16,0 0-60-16,21-15-25 15,16 15 2-15,8 0-3 16,-1 0 0-16,-3 0 4 15,-2-2-1-15,-6 2-3 16,-5 0-7-16,-6 0-22 16,-5 0-84-16,-2-2-43 15,0 2-71-15,3-4-242 0</inkml:trace>
  <inkml:trace contextRef="#ctx0" brushRef="#br1" timeOffset="225052.3863">5130 14508 915 0,'0'0'95'0,"0"0"-53"0,-82-31-13 16,48 26 58-16,-2 5-3 15,-2 0-29-15,3 5-41 16,7 8-6-16,14 5-6 15,7-2 1-15,7 3-3 16,0-1 3-16,13-2-2 16,17-2-1-16,6-8-17 15,0-4-27-15,-1-2 2 16,-12 0 16-16,-10-8 15 16,-7-8 10-16,-6-2 1 15,0 0 6-15,0 1 7 16,-7 1 11-16,-2 6 2 15,6 4-10-15,0 5 4 16,3 1-16-16,0 0-4 0,3 13-25 16,13 7 24-16,4 10-4 15,4 4 1 1,1 2-20-16,-3 4 19 16,-5 0-4-16,-2-2 4 0,-9 2 1 15,-6-4 1-15,0-5-1 16,-8-6 4-1,-16-6 0-15,-13-8 31 16,-9-11 27-16,-9 0-2 0,-1-6-11 16,6-10-18-16,12 0-4 15,16-1-22-15,13 0-1 16,9-1-68-16,18-1-150 0,27-4-387 16</inkml:trace>
  <inkml:trace contextRef="#ctx0" brushRef="#br1" timeOffset="225557.0853">5593 14781 803 0,'0'0'389'0,"0"0"-351"0,0 0-37 15,79-49 7-15,-54 28 34 16,-7-5 0-16,-6-4-32 16,-4-3 0-16,-5-6 23 15,-3-1-10-15,0-4-3 16,-6-2 13-16,-11 1-22 15,2-2 0-15,-1 4-3 16,1 8-3-16,3 10 19 16,3 8 16-16,5 11-14 15,1 6-12-15,1 0-14 16,-1 10-11-16,0 17-7 16,0 11 18-16,0 10 3 15,3 4-3-15,0 2 0 16,8-2 0-16,12-3 0 15,6-5-1-15,4-9 1 0,1-7 0 16,-1-9-6-16,0-6 5 16,-5-9-40-16,-4-4 13 15,-3 0-23-15,-5-11-20 16,-5-9-64-16,-5-3-56 16,-3-2-153-16</inkml:trace>
  <inkml:trace contextRef="#ctx0" brushRef="#br1" timeOffset="225748.5562">5484 14508 974 0,'0'0'107'0,"0"0"-79"16,0 0-22-16,0 0 90 16,102-3 18-16,-31 3-60 15,4 0-38 1,-8 0-11-16,-12 0-9 0,-6 0 4 15,-15 0-23-15,-11-5-111 16,-16-2-184-16,-7-1-573 16</inkml:trace>
  <inkml:trace contextRef="#ctx0" brushRef="#br1" timeOffset="229670.2998">1920 15749 1228 0,'0'0'40'15,"0"0"-24"-15,0 0-16 16,0 0-1-16,0 0-18 16,0 0 19-16,30 94-2 15,-19-33 4-15,0 3-2 16,-2 1 0-16,1 0 1 16,1-9-1-16,-2-8 0 0,7-11 0 15,-4-12 2-15,4-10-2 16,-2-11-19-16,4-4 8 15,-3-4-10 1,1-19 20-16,-1-7-1 0,0-5 2 16,-3-4 3-16,0-2-2 15,-2 4 3-15,1 6 17 16,-5 10-3-16,1 9 25 16,-7 11-13-16,6 1-21 15,5 7-9-15,2 15-7 0,2 13 7 16,6 3 2-1,-3 3 1-15,4-2-3 0,2-1 0 16,1-5 0 0,2-2 6-16,2-5-6 15,3-6-15-15,1-7-97 16,1-13-151-16,-4 0-659 16</inkml:trace>
  <inkml:trace contextRef="#ctx0" brushRef="#br1" timeOffset="229881.9525">2743 15954 1195 0,'0'0'78'0,"0"0"-78"15,90-6 0-15,-40 6 7 16,0 0-2-16,2 0 0 15,-7 4-5-15,-7 3-99 16,-21 1-190-16,-17-2-433 16</inkml:trace>
  <inkml:trace contextRef="#ctx0" brushRef="#br1" timeOffset="230031.9904">2772 16160 901 0,'0'0'16'0,"0"0"20"0,0 0 55 15,0 0 32 1,119 45-47-16,-71-45-53 0,4 0-18 16,-3 0-5-16,-7 0-89 15,-11-12-227-15</inkml:trace>
  <inkml:trace contextRef="#ctx0" brushRef="#br1" timeOffset="231400.5396">3662 16122 787 0,'0'0'277'0,"0"0"-260"15,0 0-15-15,0 0 92 16,0 0 4-16,91 2-59 16,-47-14-17-16,2-5-19 15,-4-4 7-15,-8-7 3 16,-3-2-7-16,-10-1 4 15,-10-5 6-15,-8 4 1 16,-3 2 7-16,-2 5-4 16,-13 8 0-16,-1 7 5 15,7 5-13-15,0 5-1 0,-1 0-11 16,-1 10-7 0,0 15 6-16,3 9 1 15,8 7 0-15,0-1 0 0,8 0 2 16,14-8 0-16,4-5-2 15,6-13-1-15,4-8-4 16,2-6 1-16,1 0-17 16,-5-20-1-16,-4-10-4 15,-8-4 15-15,-8-6 8 16,-6 2 3-16,-8 7-4 16,0 6 8-16,0 11 1 15,-3 5 23-15,-2 6-20 16,-1 3-6-16,0 12-2 15,0 15-1-15,-1 15 1 16,7 3 1-16,0 3 1 0,19-4 2 16,14-9-3-1,11-12-1-15,12-10 3 16,12-13-2-16,1 0-2 0,0-15-26 16,-13-18 6-16,-15-9 15 15,-13-8 1-15,-12-6 3 16,-11-2 4-16,-5 1-2 15,0 1 17-15,-15 8-1 16,-3 10 9-16,2 13 6 16,2 13-8-16,8 7-6 15,-1 5-17-15,2 10-13 0,1 18 7 16,2 14 4-16,2 8 4 16,0 5-5-1,6 3 3-15,9-1 0 0,0 0 0 16,1-5 1-16,-2-6-5 15,2-13-1-15,-4-9-23 16,2-6-51-16,1-10-61 16,-5-8-73-16,-1-6-327 15</inkml:trace>
  <inkml:trace contextRef="#ctx0" brushRef="#br1" timeOffset="231575.1731">4498 15898 1157 0,'0'0'139'0,"0"0"-132"0,94-6 0 15,-30 6 36-15,5 0 8 16,2 0-43-16,-5 0-8 16,-10 0-68-16,-17-5-131 15,-21-8-427-15</inkml:trace>
  <inkml:trace contextRef="#ctx0" brushRef="#br1" timeOffset="232663.827">5260 15868 1149 0,'0'0'105'0,"0"0"-101"15,0 0 15-15,0 0 86 16,0 0-35-16,0 0-57 16,112-17-9-16,-49 15-4 15,4 1 7-15,-3 0-5 16,-9-1 5-16,-16 2-7 15,-9-2 0-15,-17 2-1 16,-8 0-1-16,-2 0-25 0,-3 0-69 16,0-6-113-16,0 0-312 15</inkml:trace>
  <inkml:trace contextRef="#ctx0" brushRef="#br1" timeOffset="233610.0479">6506 15415 931 0,'0'0'62'0,"0"0"-41"16,0 0 6-16,0 0 67 15,0 0-30-15,0 0-17 16,0 0-47-16,-27-22-8 16,27 38 4-16,6 7 4 15,0 0 12-15,3 5-7 0,-3-2-4 16,3 2 2 0,-3-1 1-16,1 0-2 0,-1-3-2 15,-3-2-20-15,-3-1-86 16,0-5-114-16,-15-2-17 15,-16-4-160-15</inkml:trace>
  <inkml:trace contextRef="#ctx0" brushRef="#br1" timeOffset="233759.6312">6351 15714 547 0,'0'0'179'15,"0"0"-81"-15,0 0-15 16,0 0 3-16,0 0-1 16,0 0-13-16,0 9-28 15,49-8 12-15,11-1-15 16,5 1-28-16,-5 1-10 0,-5 2 3 15,-13 6-6-15,-9 3-120 16,-21 1-196-16,-12 2-262 16</inkml:trace>
  <inkml:trace contextRef="#ctx0" brushRef="#br1" timeOffset="234144.7957">6443 15927 1103 0,'0'0'75'16,"0"0"-65"-16,0 0 19 16,96-37 47-16,-59 37-47 0,-1 0-20 15,-8 10-8 1,-7 10-1-16,-15 7-3 16,-6 5-4-16,-13-1-15 0,-25 1-24 15,-11-5 4-15,-3-5 12 16,0-9 26-16,7-8-2 15,12-5 5-15,12 0 2 16,9-1 0-16,11-12 12 16,1-3-3-16,6 1 8 15,19 3 0-15,5 4-8 16,3 7 16-16,7 1-6 16,-1 0-8-16,1 13 13 15,-1 5-15-15,-2 0-1 0,-3 3-5 16,-1 0-1-1,0-1-6-15,0-3-15 0,4-3-93 16,2-6-43-16,3-8-111 16,-3 0-535-1</inkml:trace>
  <inkml:trace contextRef="#ctx0" brushRef="#br1" timeOffset="234644.5674">7408 15686 1078 0,'0'0'50'0,"0"0"-34"15,0 0 22-15,-92-28 37 0,55 29-30 16,4 19-24-16,6 5-8 16,8 2-10-16,11 4 1 15,8-3-8-15,0-3 8 16,21-5-8-16,11-6-5 15,2-8-60-15,6-6 1 16,-9 0 12-16,-11-8 25 16,-4-10 28-16,-10-7-4 15,-6-3 7-15,0 0 24 16,-3 1 13-16,-9 5 16 16,3 9 0-16,2 4-11 15,4 8-9-15,3 1-33 16,0 1 0-16,0 20-31 15,1 8 31-15,13 6 4 16,5 5-2-16,-1 1-2 0,-3 2 0 16,-4 4-1-16,-6 1-1 15,-3 2 1-15,-2-2 1 16,-3-5-2-16,-18-11 4 16,-1-7-2-16,-11-11 0 15,-8-6 5-15,-9-8 14 16,-5 0 3-16,2-14-3 15,10-9 4-15,12-5-18 16,17-6-5-16,14-6-79 16,9-4-196-16,30-1-673 0</inkml:trace>
  <inkml:trace contextRef="#ctx0" brushRef="#br1" timeOffset="235143.3738">7716 16002 971 0,'0'0'151'0,"0"0"-147"0,0 0-2 16,97-48 9-16,-73 21 74 16,1-2-40-16,-7-4-10 15,-6-2 1 1,-6-7-17-16,-6-1-6 0,0-4 5 16,-3-5-4-16,-9 5 5 15,1 5-16-15,0 8 2 16,5 12 4-16,3 12 9 15,0 6 12-15,3 4-30 16,-3 3-7-16,-2 19-7 16,-2 10 10-16,1 10 4 15,1 3-1-15,4 4 2 0,1-2 0 16,0-2 0-16,7-7 3 16,11-5-7-16,2-9 3 15,2-8 0-15,3-6 5 16,4-9-3-16,2-1-4 15,0 0-32-15,-4-17-76 16,-13-5-59-16,-14-6-156 16,-3-5-465-16</inkml:trace>
  <inkml:trace contextRef="#ctx0" brushRef="#br1" timeOffset="235288.4661">7671 15659 980 0,'0'0'30'15,"0"0"-22"-15,0 0-7 16,121 17 73-16,-66-16-50 0,-1-1-24 16,-3 0-38-16,-5-9-168 15,-6-11-444-15</inkml:trace>
  <inkml:trace contextRef="#ctx0" brushRef="#br1" timeOffset="235617.6797">8117 15275 1176 0,'0'0'53'16,"0"0"-49"-16,99-17-4 16,-59 17 36-16,-4 3-10 15,-5 11-25-15,-10 4 0 0,-13 7-2 16,-8 0-11-16,-13 5-2 15,-24 1 13-15,-6-2 2 16,3-4 1-16,10-6-2 16,15-3 0-16,15-4 0 15,6-1 5-15,25 0-1 16,17-5 34-16,7-2 14 16,8-2-5-16,1-2-17 15,2 0-28-15,-4 0 2 0,-8 0-4 16,-15 0-34-1,-15 0-87-15,-21 0-59 16,-3-3-232-16</inkml:trace>
  <inkml:trace contextRef="#ctx0" brushRef="#br1" timeOffset="240101.3799">2009 17324 1090 0,'0'0'137'15,"0"0"-111"-15,0 0-26 16,0 0-1 0,0 0 0-16,0 0 1 15,85 62-3-15,-64-18 3 0,3 5 0 16,-3-4 0-16,0-1 3 16,-3-8-6-16,1-10 3 15,-1-5 0-15,-6-11 2 16,-3-6 0-16,1-4 3 15,-2-7 20-15,1-17 30 16,0-8-13-16,1-6 13 16,-5-6 7-16,-4-3-20 15,-1 1-24-15,0 3 0 0,0 7 6 16,0 9-20-16,0 10-3 16,0 7-1-16,0 6-16 15,0 4-46-15,3 0-83 16,18 3-95-1,6 8-140-15</inkml:trace>
  <inkml:trace contextRef="#ctx0" brushRef="#br1" timeOffset="240416.7497">2637 17049 1032 0,'0'0'198'0,"0"0"-166"0,0 0-31 16,0 0 1-16,93-31-2 15,-72 44 0-15,-2 10-4 16,-10 4 0-16,-9 1-1 16,0 0-4-16,-15 1 8 15,-3-7 1-15,6-5 2 16,5-3 15-16,3-4-11 15,4-8 5-15,0 4 2 16,11-1-6-16,16 1 14 16,12-5-11-16,9 2-1 15,7-3-9 1,-3 0-140-16,-3 0-215 0</inkml:trace>
  <inkml:trace contextRef="#ctx0" brushRef="#br1" timeOffset="240585.8226">3264 17273 1241 0,'0'0'87'16,"0"0"-87"-16,0 0 0 16,109 0 28-16,-66 0-25 0,2 4-3 15,-5 3-129 1,-12 2-202-16</inkml:trace>
  <inkml:trace contextRef="#ctx0" brushRef="#br1" timeOffset="240726.4369">3324 17506 1039 0,'0'0'54'16,"0"0"-51"-16,0 0 70 15,0 0 67-15,0 0-84 16,131 16-56-16,-70-16-52 15,0-4-308-15</inkml:trace>
  <inkml:trace contextRef="#ctx0" brushRef="#br1" timeOffset="241150.0917">3959 17347 1026 0,'0'0'300'16,"0"0"-290"-16,0 0-10 16,0 0-6-16,0 0 6 15,0 71 17-15,0-38-13 16,0-3 6-16,12-2-9 16,9-13 1-16,3-1 6 15,6-10-5-15,4-4 13 16,0 0-9-16,-4-13-7 15,-3-11-1-15,-9-6-15 0,-2-3 14 16,-10-3-1-16,-6 3-3 16,0 1 6-16,0 8 12 15,0 7 26-15,-1 10 20 16,-2 4-16-16,3 3 4 16,0 0-46-16,0 14-8 15,0 9 6-15,7 9 4 16,4 2 1-16,-2-1-1 15,6-1 1-15,-3-5-3 16,1-3 0-16,-4-7-35 16,3-5-79-16,-3-8-93 15,0-4-191-15</inkml:trace>
  <inkml:trace contextRef="#ctx0" brushRef="#br1" timeOffset="241475.4837">4480 16946 882 0,'0'0'365'16,"0"0"-290"-16,0 0-75 16,0 0-2-16,0 0 0 0,0 0-3 15,104 41-2 1,-90-5 7-16,-11 3-26 15,-3 1-11-15,-6-7 30 0,-14-3 4 16,1-8 3-16,7-5 1 16,6-6 2-16,6-2 17 15,0-4 1 1,21 0 55-16,10-4 14 0,7-1-59 16,5 0-12-16,-1 0-18 15,0 0-1-15,-4 0-14 16,-7-4-139-16,-11-2-140 15</inkml:trace>
  <inkml:trace contextRef="#ctx0" brushRef="#br1" timeOffset="242250.2276">4880 17433 1040 0,'0'0'171'16,"0"0"-171"-16,0 0 0 15,0 0 72-15,0 0 21 16,0 0-8-16,83 10-22 16,-35-8-16-16,0-2-24 15,-4 0-18-15,-5 0-3 16,-7 0-4-16,-7 0-76 15,-1-2-100-15,-6-8-185 16</inkml:trace>
  <inkml:trace contextRef="#ctx0" brushRef="#br1" timeOffset="242651.0739">5654 17273 1296 0,'0'0'34'16,"0"0"-34"-1,97-14 0-15,-57 14 0 16,-4 0 11-16,-9 9-11 16,-5 10 0-16,-13-2-3 0,-9 4-3 15,-3 2 2-15,-22 2 2 16,-6-4-3-16,-1-1 5 16,6-1 0-16,10-10 5 15,6-2 11-15,10-4-1 16,0-1 0-16,21-2 3 15,15 0 30-15,13 0-18 16,11 0-30-16,2-11-8 16,1 1-113-16,3-3-54 15,-4-1-134-15,1 6-317 16</inkml:trace>
  <inkml:trace contextRef="#ctx0" brushRef="#br1" timeOffset="243416.5909">6671 17229 834 0,'0'0'147'16,"0"0"-76"-16,0 0-7 15,0 0 6-15,-117-23-20 16,74 46 16-16,4-3-25 16,9 8-7-16,13 1-10 0,10-1-17 15,7-4 1 1,7-3 0-16,16-6-5 0,15-5 12 15,3-10-15 1,2 0-5-16,-3-5-52 0,-10-15-7 16,-6-3 9-16,-12-3 31 15,-6-4 24-15,-6 3 1 16,0 3 9 0,-11 6 14-16,-2 8 8 0,4 6 4 15,5 4 7-15,-1 2-43 16,5 24-1-16,0 10-2 15,5 13 6-15,10 8 1 16,1 4-4-16,-4 3 4 16,-3-1-4-16,-3-1 2 15,-6-2 3-15,0-3 1 0,-7-2-5 16,-13-5 6-16,-2-8 3 16,-4-8-10-16,-5-11 15 15,-6-14 7-15,-11-9-10 16,-6-1 12-16,-1-24-17 15,9-8 4-15,23-7-11 16,22-5-1-16,11-5-21 16,44-6-34-16,27-3-10 15,20-3 12-15,11-1 6 16,6-2 39-16,-11 3 9 16,-13 5 7-16,-27 9 46 15,-26 8-14-15,-22 8-10 16,-19 5 16-16,0 6-7 15,-25 6-32-15,-7 7-6 0,4 8-7 16,4 0 7 0,11 9-9-16,11 14-16 0,2 2 17 15,20 5-3-15,13 2 11 16,2-4 0-16,-5 0-4 16,-9-5 3-16,-8-2-1 15,-8 0 2-15,-5-5 5 16,0 0 19-16,0-3 7 15,-15-2 7-15,-2-2-4 16,-2-3 8-16,-3 0-31 16,-1-2-10-16,-5-4-2 0,1 0-80 15,-3 0-154-15,-1-6-283 16</inkml:trace>
  <inkml:trace contextRef="#ctx0" brushRef="#br1" timeOffset="287566.2248">12127 12825 828 0,'0'0'36'15,"0"0"3"-15,0 0 7 16,0 0 44-16,0 0 20 16,0-74-24-16,0 70-41 0,0 3-2 15,0 1 3 1,0 0-9-16,0 0 3 0,0 0-36 15,0 1 0-15,0 18-4 16,2 9 4-16,6 11-2 16,-1 10 7-16,3 9-7 15,1 6 16-15,-2 4-17 16,4 1 12-16,-1 2-6 16,3 0-1-16,0-1-5 15,3-2-1-15,-3-6 1 16,1-6-1-16,-4-12 3 15,-1-7-3-15,-4-10 0 16,-3-10-2-16,-2-8-1 16,1-5-22-16,-3-4-19 15,0 0-20-15,0 0-4 0,-3-6-15 16,-12-14-130-16,-3-4-150 16</inkml:trace>
  <inkml:trace contextRef="#ctx0" brushRef="#br1" timeOffset="288110.1911">12095 12787 727 0,'0'0'181'16,"0"0"-179"-16,0 0 4 16,-65 75 13-16,37-39 25 0,1 2-14 15,7-5-12 1,6-6-16-16,4-9 7 16,7-8-9-16,3-6 0 0,0-4 14 15,0-2-5-15,16-22 37 16,11-12-46-16,0-4 2 15,0-3-2-15,-3 4 5 16,-2 3 31 0,-1 6 25-16,-2 7-12 0,-1 7 11 15,0 6-3-15,3 10-38 16,4 0 0-16,5 10-19 16,4 15 0-16,4 2-3 15,3 4 6-15,1 2-6 16,3-1-60-16,0-5-135 15,-6-10-244-15</inkml:trace>
  <inkml:trace contextRef="#ctx0" brushRef="#br1" timeOffset="289244.0392">11528 14787 397 0,'0'0'443'0,"0"0"-314"0,38-88-54 16,-38 59 37-16,0-1-28 15,-1 4 3-15,-15 3-36 16,-5 5-6-16,-2 4-21 16,-5 7-11-16,-5 7-1 15,-2 0-9-15,-4 12-3 16,0 13 0-16,1 8-6 15,4 5 6-15,6 4 0 16,4 2 0-16,15 1 0 16,7-6 3-16,2-6-3 15,11-8 0-15,20-11 7 16,11-8-12-16,7-6 5 16,3 0-25-16,1-15-17 0,-7-12-16 15,-7-3 21 1,-9-4 16-16,-8 0 13 0,-11 3 8 15,-8 6 0-15,-3 4 3 16,0 11 58-16,-2 4-34 16,-4 3-3-16,6 3-10 15,-3 0-14-15,1 11-17 16,-1 11 9-16,0 6 8 16,3 3-1-16,0 2 4 15,2-1-3-15,12-1 0 16,3-5-4-16,3-4-30 15,5-3-72-15,2-9-58 0,4-6-128 16</inkml:trace>
  <inkml:trace contextRef="#ctx0" brushRef="#br1" timeOffset="289442.3108">11987 14672 1156 0,'0'0'81'0,"0"0"-80"0,0 0-1 15,99-2 13 1,-62 2-12-16,-3 0-1 0,-1 10-15 16,-5 1-123-1,-8 0-193-15</inkml:trace>
  <inkml:trace contextRef="#ctx0" brushRef="#br1" timeOffset="289610.3306">12055 14864 903 0,'0'0'49'0,"0"0"-39"16,0 0 52-16,0 0 52 15,0 0-50-15,108 33-36 16,-57-33-28-16,1 0-45 15,-1-4-218-15,-6-10-659 16</inkml:trace>
  <inkml:trace contextRef="#ctx0" brushRef="#br1" timeOffset="289808.3595">12620 14802 1242 0,'0'0'36'16,"0"0"-36"-16,112-23 1 15,-69 16-1-15,2 1 0 16,-2 4-76-16,-4-4-166 16,-8 2-276-16</inkml:trace>
  <inkml:trace contextRef="#ctx0" brushRef="#br1" timeOffset="290278.823">13317 14581 1018 0,'0'0'147'0,"0"0"-146"16,0 0 7-16,0 0 60 15,0 0-30-15,-94-48-26 0,58 51 1 16,2 13-9-16,5 7 6 15,7-1 3-15,8 3-12 16,10-3 15-16,4-2-16 16,1-3 0-1,25-5 3-15,6-6-3 0,6-6-2 16,-1 0-45 0,-2-4-29-16,-7-11 42 0,-7-4 25 15,-8-3 9-15,-10-1 7 16,-3-2-4-16,0 2 25 15,-7 3 22-15,-4 5-43 16,2 6 42-16,2 5-10 16,5 2-24-16,2 2-15 0,0 6-21 15,0 16 10 1,2 10 8-16,13 5 6 0,-3 3-10 16,1 6 7-16,-2 1 0 15,-4 7-2-15,-1 2-1 16,-4-5 1-16,-2-4 2 15,0-12 0-15,-14-7 4 16,-19-6 6-16,-16-2 1 16,-15-7-3-16,-2-3-8 15,1-3-59-15,12-7-206 16</inkml:trace>
  <inkml:trace contextRef="#ctx0" brushRef="#br1" timeOffset="291226.5585">12444 16026 964 0,'0'0'0'0,"0"0"-2"16,0 0 2-16,0 0 53 15,0 0 50-15,-73 72-60 16,47-59-23-16,-2-6 24 16,0-1 0-16,-4-3-8 0,1-3 17 15,3 0-19 1,2-9-8-16,8-8-3 0,7-7-18 16,8-10 11-16,3-10-16 15,3-8-1-15,14-3-13 16,7-3-12-1,-1 3 19-15,-4 3 6 0,-5 6-1 16,-9 8-1-16,-5 8 3 16,0 10-3-16,-14 6-1 15,-3 6-3-15,1 7 4 16,1 1 2-16,3 3-12 16,4 17 2-16,7 8 5 15,1 6-2-15,10 7 2 16,17 2 7-16,8 5-1 15,5 2 0-15,-5 2 2 16,1 2-2-16,-7 2 1 0,-4-3 2 16,-10-6 8-16,-10-4-9 15,-5-8-2-15,0-6 13 16,-17-6-12-16,-7-6 14 16,-4-3-6-16,-5-3-7 15,-1-5-2-15,-4-4-77 16,0-2-140-16,3-12-553 15</inkml:trace>
  <inkml:trace contextRef="#ctx0" brushRef="#br1" timeOffset="292405.6436">11474 17004 327 0,'0'0'80'16,"0"0"-63"0,0 0 58-16,94-17 8 15,-60 4-1-15,2-5-1 0,-3-1 4 16,-3 0 28-16,-11-2 22 15,-11 1-26-15,-7-1-15 16,-1 3-40-16,-6 3-14 16,-15 4 5-1,-5 5-36-15,-7 5-8 0,-3 1-1 16,-2 3-9-16,0 11 8 16,12 2-3-16,4 2 0 15,13 3-1-15,9-1 3 0,0 1 2 16,15-1 0-1,16 0 4-15,8 1-4 0,6-1 0 16,-2 1 0-16,-4 1-1 16,-3 0 1-16,-12-2-12 15,-11 0 11-15,-10-1-26 16,-3-5 24-16,-9 1-2 16,-22-5 5-16,-11-2 1 15,-3-4 2-15,-1-2 11 16,6-2 15-16,8 0-22 15,13 0 1-15,10 0-8 16,6-2-3-16,3-6-7 16,19-4-131-16,14-7-181 15,11-1-498-15</inkml:trace>
  <inkml:trace contextRef="#ctx0" brushRef="#br1" timeOffset="292641.6786">12147 16954 1260 0,'0'0'86'0,"0"0"-80"15,0 0-6-15,0 0 71 16,98-11-30-16,-56 11-27 15,2 0-14-15,-3 0 0 0,-8 5-6 16,-9 3-66-16,-12 3-92 16,-12-1-60-16,-2 0-119 15</inkml:trace>
  <inkml:trace contextRef="#ctx0" brushRef="#br1" timeOffset="292801.4204">12172 17106 818 0,'0'0'91'0,"0"0"-36"15,0 0 6-15,0 0 79 16,0 0-45-16,106 48-34 16,-52-48-44-16,1 0-17 15,-1 0-27-15,-5-8-122 0,-4-7-295 16</inkml:trace>
  <inkml:trace contextRef="#ctx0" brushRef="#br1" timeOffset="293251.7636">12900 16658 1176 0,'0'0'27'0,"0"0"-27"0,0 0-4 16,0 0 4-16,0 0 10 15,0 0 2-15,-20 91-5 16,20-44-5-16,1-1 1 16,5-3 0-1,3-4-3-15,0-5 1 16,0-5 1-16,1-10 0 0,-1-7-2 16,-1-7 0-16,3-5 5 15,3-3 9-15,5-13-7 16,-1-5-4-16,0-1 6 15,-3 3-6-15,-2 4 9 16,-5 6 26-16,-2 6 14 16,-4 3 14-16,-1 0-55 0,2 0-11 15,4 9-6 1,2 10 6-16,3 2 18 0,5 2-8 16,-2-2-8-16,4-3 5 15,2-1-5-15,0-4-2 16,9-7-24-16,0-4-134 15,-2-2-141-15,-4-14-661 16</inkml:trace>
  <inkml:trace contextRef="#ctx0" brushRef="#br1" timeOffset="302444.2049">19334 4745 1226 0,'0'0'55'0,"0"0"-54"16,0 0 13-16,0 0 45 15,0 0-1-15,0 0-54 16,0 0-4-16,-36 24-19 15,36 38 17-15,0 16 4 16,7 10 1-16,5 6 1 16,0 1-3-16,-1-1-1 15,-2-8 2-15,1-8-2 16,-3-12 0-16,2-11-11 0,1-13-25 16,-3-13-19-16,-1-14 11 15,-3-7 28-15,-2-8-9 16,4 0 25-16,2-19 12 15,7-11-4-15,-1-7-8 16,3-2 1-16,0-2 9 16,-2 3 25-16,-2 5 3 15,0 6 12-15,-3 7-11 16,-3 6-8-16,-1 9 14 16,-2 4-16-16,-2 1-10 0,6 4-19 15,2 21-31 1,5 13 30-16,5 9 1 15,0 8-1-15,3 2-2 16,1-2 4-16,0 1-1 0,-2-6 0 16,1-4-12-16,2-8-38 15,1-10-39-15,2-10-27 16,0-12 2-16,3-6-114 16,-2-6-170-16</inkml:trace>
  <inkml:trace contextRef="#ctx0" brushRef="#br1" timeOffset="302851.8311">20484 5348 1018 0,'0'0'154'16,"0"0"-145"-1,0 0-2-15,0 0 5 16,0 0 47-16,0 0-23 0,89 5 6 16,-32 1-38-16,3-4 4 15,-4 3-8-15,-11-1-93 16,-12 1-112-16,-15-4-256 15</inkml:trace>
  <inkml:trace contextRef="#ctx0" brushRef="#br1" timeOffset="303041.3886">20453 5528 646 0,'0'0'363'0,"0"0"-334"15,0 0-12-15,0 0 72 16,0 0 12-16,0 0 7 15,82 64-45-15,-30-54-33 16,2-5-17-16,-4-1-12 16,-8-2-2-16,-7-2-85 15,-6 0-96-15,-8 0-140 16,-10-4-537-16</inkml:trace>
  <inkml:trace contextRef="#ctx0" brushRef="#br1" timeOffset="305407.2554">21773 4867 1167 0,'0'0'87'0,"0"0"-36"0,0 0-35 16,0 0 89-16,0 0-27 16,0 0-45-16,-8-47-33 15,19 57-10-15,13 15 2 16,7 13-1-16,6 11 11 15,4 6-5-15,-3 2 3 16,-2 0-8-16,-4-5 7 16,-6-8-35-16,-6-12-1 15,-5-12 15-15,-8-9-7 16,-4-7 25-16,-3-4 4 16,0-4 29-16,0-17 56 15,0-11-82-15,-9-7 24 16,0-4 14-16,-2-1-25 15,3 3-2-15,5 2-14 0,3 7 2 16,0 6-8-16,12 7-12 16,13 5-56-16,7 8-74 15,4 6-92-15,-2 0-161 16</inkml:trace>
  <inkml:trace contextRef="#ctx0" brushRef="#br1" timeOffset="305639.3194">22462 5011 1172 0,'0'0'110'16,"0"0"-110"-16,0 0 9 15,0 0 0-15,109 23 64 0,-45-17-51 16,2 2-16-16,-5-4-5 15,-12-2-2-15,-10-2-1 16,-15 0-123-16,-14-2-98 16,-10-15-270-16</inkml:trace>
  <inkml:trace contextRef="#ctx0" brushRef="#br1" timeOffset="305855.4967">22635 4845 1008 0,'0'0'177'0,"0"0"-135"16,0 0-18-16,0 0 34 16,0 0-31-16,0 0-27 15,-4 41-16-15,4-3 16 16,10 6 11-16,3 1-10 16,0 2-1-16,3-1 3 15,0-4-3-15,2-6-91 16,2-9-60-16,-1-13-130 15,3-10-296-15</inkml:trace>
  <inkml:trace contextRef="#ctx0" brushRef="#br1" timeOffset="306293.288">23044 4771 1221 0,'0'0'57'0,"0"0"-44"16,0 0 7-16,0 0 27 16,0 0-47-16,0 0-1 15,5 27-16-15,3 13 11 16,3 0 8-16,5 1-2 16,1-6 0-16,5-5 2 0,2-8-3 15,0-5 1 1,1-8-7-16,-4-6 6 15,0-3 1-15,-6-9 1 16,0-14 8-16,-6-3-8 0,-3-4 20 16,-6-1 4-16,0-1-8 15,0 2 18-15,-3 4-20 16,-5 7 19-16,-2 7-8 16,4 6-19-16,3 4 5 15,3 2-12-15,0 6-16 16,0 22-11-16,8 10 18 15,6 10 9-15,3 6 0 16,-1-1 1-16,-5 1-2 16,-2-1 1-16,-2-2-39 15,-6-4-61-15,-1-5-54 16,-1-9-116-16,-20-11-329 16</inkml:trace>
  <inkml:trace contextRef="#ctx0" brushRef="#br1" timeOffset="306590.4416">22118 5522 1046 0,'0'0'238'0,"0"0"-221"0,0 0-5 16,0 0 33 0,0 0 53-16,122 0-72 0,-33 0-19 15,28 0-6-15,19 3-1 16,10 0 2-16,-2-1 1 16,-15-2-3-1,-22 0-1-15,-25-5-59 0,-27-6-80 16,-20-1-42-16,-26-2-198 15</inkml:trace>
  <inkml:trace contextRef="#ctx0" brushRef="#br1" timeOffset="307065.3983">22615 5828 1257 0,'0'0'116'0,"0"0"-96"0,0 0-19 16,0 0 86-16,0 0-25 15,0 0-62-15,81-64-1 16,-39 67-9-16,-6 12 9 16,-13 4-9-16,-13 2-28 15,-10 2-8-15,-12 4 14 16,-16-2 31-16,-7-1 0 15,6-6 1-15,9-4 0 16,8-6 5-16,11-2-1 16,1-1 6-16,0-3-10 15,25 0 7-15,18-2 15 0,26 0-22 16,13-6-40-16,9-17-161 16,0-10-272-1</inkml:trace>
  <inkml:trace contextRef="#ctx0" brushRef="#br1" timeOffset="307540.8626">23628 4632 1165 0,'0'0'31'16,"0"0"-31"-16,81 57 0 0,-42-7 28 16,2 17 44-16,-1 16-21 15,-6 14-24-15,-6 15-9 16,-12 11 7-16,-13 3-11 15,-3-2-13-15,-17-4 11 16,-17-5-12-16,-11-7-17 16,-6-15-61-16,-7-14-62 15,-3-23-42-15,-3-18-135 16</inkml:trace>
  <inkml:trace contextRef="#ctx0" brushRef="#br1" timeOffset="308092.4456">21619 4698 997 0,'0'0'13'16,"0"0"-13"-16,0 0 6 15,0 0 57-15,0 0 9 16,0 0-71-16,-56-3-1 15,33 52 3-15,-1 13 20 0,2 11 14 16,6 15-16-16,8 9 23 16,8 7-13-16,0 6 25 15,13-4-22 1,17-9-23-16,8-7 0 0,8-10-7 16,8-8-4-16,8-11-99 15,7-16-175-15,5-17-561 16</inkml:trace>
  <inkml:trace contextRef="#ctx0" brushRef="#br1" timeOffset="308875.5297">24211 5586 1089 0,'0'0'141'15,"0"0"-135"-15,0 0-3 16,0 0 102-16,85-58-28 15,-69 32-32-15,4-5-41 16,-1-6 1-16,-2-5 9 16,-1-7-12-16,-6-4 10 15,-2-3 1-15,-5-4-10 16,-3 1 24-16,0 1-24 16,0 7 8-16,-11 12 8 15,2 11-18-15,-1 9 21 16,4 10-16-16,3 7-5 15,3 2-2-15,-1 1 1 0,-6 23-15 16,1 13 8-16,-2 17 3 16,3 9-1-16,5 5 5 15,0 4 0-15,2-6 0 16,11-5 1-16,5-10-1 16,6-9 1-16,6-8-1 15,6-9-4-15,4-9-31 16,-2-9-45-16,-6-7-47 15,-8-2-41-15,-15-22-125 16,-9-8-437-16</inkml:trace>
  <inkml:trace contextRef="#ctx0" brushRef="#br1" timeOffset="309035.2583">24169 5217 1178 0,'0'0'95'0,"0"0"-89"16,114 10 13-16,-48-8 80 16,6 0-73-16,3-2-26 15,-7 0-21-15,-17 0-226 16</inkml:trace>
  <inkml:trace contextRef="#ctx0" brushRef="#br1" timeOffset="313862.3493">18568 7722 1042 0,'0'0'49'16,"0"0"6"-16,0 0 20 16,0 0 10-16,0 0-76 15,0 0-9-15,-6 61 0 16,6 19 26-16,0 21-10 16,11 15 6-16,-1 11-21 15,0 9 0-15,-3-4 3 16,-1-4 1-16,0-9-5 15,1-15 0-15,-1-17 2 0,0-20 0 16,1-15-2 0,0-18 0-16,0-14 0 0,-4-12-17 15,0-8 16-15,4-1 1 16,8-20 14-16,5-10-5 16,3-10-6-16,1-3-3 15,1-5 2-15,0 2 3 16,-2 5-5-16,0 5 4 15,-7 10 16-15,-1 11 29 0,-3 8-4 16,1 8-21 0,4 0-24-16,8 17-12 15,5 14 11-15,3 9-1 0,-3 2 2 16,-3-1-2 0,-5-3 5-16,-2-5-6 15,-3-6 0-15,-3-9-62 0,2-6-42 16,-1-8-47-1,1-4-42-15,1-1-167 0</inkml:trace>
  <inkml:trace contextRef="#ctx0" brushRef="#br1" timeOffset="314666.1796">19343 8957 495 0,'0'0'558'0,"0"0"-476"16,0 0-35-16,0 0 91 15,0 0-41-15,0 0-37 16,7-39-47-16,-7 39-13 16,2 7-12-16,-1 11 1 15,1 7 11-15,2 0-2 16,-3-1 7-16,1-3-4 15,1-3-1-15,1-8-1 0,-1-4-3 16,-1-3 2 0,-1-3 2-16,4 0 8 0,5-5-1 15,2-9 2 1,2-3-6-16,1 0-2 16,-5 5 10-16,0 3 3 0,-4 5 5 15,0 3-1-15,0 1-16 16,2 0-2-16,4 0-9 15,-2 11 3 1,-1 1 5-16,5 2 0 0,-2-2-15 16,2-1-26-16,3-2-55 15,4-6-39-15,1-3-54 16,1 0-182-16</inkml:trace>
  <inkml:trace contextRef="#ctx0" brushRef="#br1" timeOffset="314851.5023">19704 8854 909 0,'0'0'119'16,"0"0"-53"-16,0 0 24 16,0 0 1-16,0 0-55 15,0 0-36-15,-11 14-8 16,17 21 8-16,5 3 6 16,1 0-5-16,-1-1-1 15,-2-7-69-15,-2-4-40 16,-6-10-129-16,-1-7-228 15</inkml:trace>
  <inkml:trace contextRef="#ctx0" brushRef="#br1" timeOffset="315289.4273">19629 8964 776 0,'0'0'288'0,"0"0"-250"0,0 0-37 15,0 0-1-15,0 0 3 16,0 0 0-16,113 15-6 15,-74-12-75-15,-4-3-56 16,-5 0 59-16,-8-10 47 16,-8-8 28-16,-9 1 57 15,-5 1 88-15,0 2-35 16,-2 6-9-16,-2 3-16 16,1 5-18-16,3 0-66 0,-1 5-1 15,-1 14-14 1,2 6 14-16,0 1-1 15,0-2 1-15,2-5-14 16,11-6-40-16,1-6 0 16,3-7 25-16,-1 0 7 15,0-3 10-15,-1-14 12 0,-2-2 10 16,-4 0 26-16,-3 2 21 16,-1 7 11-16,-1 6-10 15,-3 4-21-15,2 0-30 16,3 0-7-16,5 17-14 15,2 3 14-15,-1 3 0 0,3-2 0 16,-1-2-5 0,3-3-29-16,3-3-62 15,5-6-29-15,2-4-152 0,0-3-439 16</inkml:trace>
  <inkml:trace contextRef="#ctx0" brushRef="#br1" timeOffset="315569.2833">20752 8528 334 0,'0'0'952'0,"0"0"-911"15,0 0-41-15,88-25 0 16,-46 23 0-16,0 2-5 16,1 0-56-16,-10 0-109 15,-15 3-176-15</inkml:trace>
  <inkml:trace contextRef="#ctx0" brushRef="#br1" timeOffset="315749.0959">20718 8676 973 0,'0'0'81'0,"0"0"-57"0,0 0 74 16,0 0 29-16,111 53-45 15,-61-46-60-15,5-1-12 16,-2-4-10-16,-6-2-44 15,-12 0-101-15,-13 0-221 16</inkml:trace>
  <inkml:trace contextRef="#ctx0" brushRef="#br1" timeOffset="318441.2002">21534 8776 1292 0,'0'0'140'0,"0"0"-140"16,0 0-15-16,0 0 15 15,0 0 30-15,111 0-30 16,-63 0 3-16,-1-8-2 16,-3-7 1-16,-9-3-2 0,-2-5 0 15,-9-6 8 1,-8-4-13-16,-7-4 5 0,-7-2 0 15,-2-1 9-15,-3 3-6 16,-12 5 21-16,0 4 26 16,3 9-39-16,0 5 15 15,6 9-11-15,0 5-14 16,-1 0-1-16,-1 23-4 16,2 12 4-16,3 14-2 15,3 2 4-15,2 1-7 16,16-4 5-16,4-6 0 15,4-9-9-15,5-9 9 0,4-9-14 16,3-10-3 0,1-5-22-16,-2-1 25 0,-4-18-5 15,-6-8 11 1,-8-7 4-16,-8-4 5 0,-5-5-1 16,-6 4 10-1,0 2-5-15,0 7 41 0,-3 10-14 16,-4 11-18-16,6 6 4 15,1 3-18-15,0 11-1 16,0 16-24-16,12 15 25 16,6 3-4-16,6 4 4 15,1 0-5-15,-1-8 4 16,0-3-41-16,1-5-13 16,2-11-72-16,1-9-76 15,2-13-285-15</inkml:trace>
  <inkml:trace contextRef="#ctx0" brushRef="#br1" timeOffset="318653.4119">22707 8589 1169 0,'0'0'36'0,"96"7"-33"15,-40-4 25-15,-1-3 36 16,-3 0-52-16,-4 0-12 16,-3-8-25-16,-11-7-102 15,-12-4-142-15,-15-1-246 16</inkml:trace>
  <inkml:trace contextRef="#ctx0" brushRef="#br1" timeOffset="318853.412">22894 8388 879 0,'0'0'327'16,"0"0"-289"-16,0 0-28 15,0 0 48-15,0 0 51 16,-5 97-50-16,5-51-46 16,8 5 7-16,2-1-14 15,0-1-5-15,-1-4-1 16,2-7-53-16,-2-7-105 15,-2-9-117-15,0-14-502 16</inkml:trace>
  <inkml:trace contextRef="#ctx0" brushRef="#br1" timeOffset="321150.26">23850 8160 842 0,'0'0'100'15,"0"0"-41"-15,0-88 21 16,-8 65 14-16,-4 5-34 16,-4 3-14-16,-1 6-22 15,0 7-8-15,-2 2 12 0,-3 0-17 16,0 4 2-1,0 13-4-15,1 7-5 0,4 2-6 16,8 5 2-16,6-5 0 16,3-1 0-16,0-5 6 15,14-2-3-15,11-7 0 16,8-5 4-16,3-6-14 16,1 0-2-16,-3-6-18 15,-4-11 25-15,-7-9-6 16,-7-3 8-16,-4-5 10 15,-7 1-8-15,-5 3 8 16,0 3 4-16,0 2 3 16,0 7 15-16,0 7-19 0,-3 4 6 15,1 6-12 1,2 1-6-16,0 0-2 16,0 5-16-16,0 16-2 0,0 11 11 15,15 8 4-15,3 6-16 16,3 0 10-16,-1 1-16 15,-3-2 16-15,-4-4-20 16,-7-1-4-16,-6-5 19 16,0-4-10-16,-10-6 25 15,-11-4 0-15,-4-4 5 16,-4-7-4-16,0 0 3 16,-6-6 33-16,-4-2 17 0,-1-1-22 15,1-1-6 1,7 1-9-16,3 4-16 15,8 2 0-15,6 0-1 16,5 6-11-16,1 0-73 16,3 3-61-16,3-3-134 15,-2-2-386-15</inkml:trace>
  <inkml:trace contextRef="#ctx0" brushRef="#br1" timeOffset="321336.2834">23410 8693 1082 0,'0'0'162'0,"0"0"-155"16,0 0-3-16,140 0 106 0,-64 0-34 15,15 0-49-15,2 0-24 16,-2 0 0-16,-11-4-3 16,-16 2-20-16,-19 0-103 15,-17 2-54-15,-20 0-233 16</inkml:trace>
  <inkml:trace contextRef="#ctx0" brushRef="#br1" timeOffset="321789.7902">23728 8957 1274 0,'0'0'61'16,"0"0"-60"-16,0 0 70 0,0 0 17 16,0 0-42-16,0 0-33 15,68-67-13-15,-35 68-3 16,0 15 3-16,-7 10-12 16,-7 5 10-16,-11 6-23 15,-8 1-19-15,-13 2 9 16,-23-1-39-16,-13-8 28 15,-3-6 18-15,-1-11 7 16,6-6 20-16,7-8-2 16,7 0 3-16,3-8 7 15,9-11-5-15,9-1 10 16,6 0 40-16,6 4-12 16,0 3 2-16,6 3-5 0,15 5-19 15,5 5 5-15,10 0-15 16,5 5-1-16,5 13-1 15,-3 8-5-15,-2 2-2 16,-5 2 1-16,-4 2-6 16,1-1-33-16,-4-4-113 15,0-8-79-15,-3-10-263 16</inkml:trace>
  <inkml:trace contextRef="#ctx0" brushRef="#br1" timeOffset="322139.3577">24931 8304 1034 0,'0'0'73'16,"0"0"-14"-16,0 0-27 0,-88-51 53 15,54 58-37-15,-2 27-8 16,4 15-13-16,5 18 4 16,9 10 0-1,9 3-20-15,9 0 10 0,0-6-9 16,13-11-7-16,12-12-4 15,8-16-1-15,3-11-25 16,6-11-52-16,0-13-86 16,-3 0-88-16,-7-19-527 15</inkml:trace>
  <inkml:trace contextRef="#ctx0" brushRef="#br1" timeOffset="322696.9142">25206 8365 1120 0,'0'0'70'0,"0"0"-57"15,0 0 9-15,0 0 0 16,0 0-19-16,0 0-3 16,46 82 2-16,-28-41 5 15,-5-3-11-15,-3-1 4 16,-2-7 0-16,-3-9 0 0,-4-5 0 16,-1-8 0-16,0-4-1 15,0-4 1-15,0 0 12 16,0-8 4-16,0-10-15 15,0-5 5-15,0-3-2 16,0-1 10-16,0 0-1 16,8-1-3-16,2 2 1 15,5 5 3-15,2 3-1 16,0 6 4-16,3 5-8 16,-2 6 4-16,1 1-13 15,-2 0-4-15,0 14 1 0,-3 7-6 16,-1 6 8-1,-4 3 0-15,-4 0-1 16,-2-1 2-16,-3-4 4 16,0-2-2-16,0-3 4 15,-3-7-2-15,-2-1-2 0,2-3 3 16,2-4-5-16,-1-1-2 16,2-3-68-16,0-1-96 15,0 0-144-15</inkml:trace>
  <inkml:trace contextRef="#ctx0" brushRef="#br1" timeOffset="322919.3841">25806 8550 1230 0,'0'0'57'15,"0"0"-57"-15,88 10 17 16,-57-9 49-16,-1-1-35 16,3 0-28-16,1 0-3 15,-1 0-69-15,-3-1-104 16,-7-13-168-16</inkml:trace>
  <inkml:trace contextRef="#ctx0" brushRef="#br1" timeOffset="323134.1806">26204 8362 1093 0,'0'0'120'0,"0"0"-98"16,0 0-1-16,0 0 10 16,0 0-3-16,22 75 28 15,-13-36-27-15,3 1-25 16,0-3 2-16,-1-3-9 15,-2-7 3-15,1-4-32 16,-1-7-97-16,-1-12-101 16,-1-4-447-16</inkml:trace>
  <inkml:trace contextRef="#ctx0" brushRef="#br1" timeOffset="323391.6638">26534 8172 1282 0,'0'0'22'16,"0"0"-5"-16,112 107-5 16,-66-51 79-16,-9 8-31 15,-6 5-29-15,-10 3-14 16,-13-3-2-16,-8-2-15 0,-15-5 0 15,-31-1 2 1,-20-3-2-16,-19-8-24 16,-11-10-116-16,-2-15-110 15,1-21-344-15</inkml:trace>
  <inkml:trace contextRef="#ctx0" brushRef="#br1" timeOffset="326555.303">27880 7877 710 0,'0'0'114'15,"0"0"-57"-15,0 0 69 16,0 0-27-16,-13-80-23 15,12 75 3-15,1 2-19 16,0 3-21-16,0 0-39 16,0 0-10-16,0 8-1 0,0 15-7 15,3 10 18 1,2 5 1-16,1 6 4 0,0 0-5 16,2 9 0-16,1-1 1 15,0-1-6-15,0-4 5 16,-4-4 0-16,-1-11 3 15,-2-3 0-15,-1-7-6 16,-1-6-20-16,0-3-43 16,0-5 7-16,0-6-36 15,-6-2 17-15,-9 0-45 16,-1 0-60-16,-6-10-266 16</inkml:trace>
  <inkml:trace contextRef="#ctx0" brushRef="#br1" timeOffset="326765.4367">27689 8219 604 0,'0'0'200'0,"0"0"-148"16,0 0-51-16,0 0 50 16,0 0 39-16,114 24-24 15,-75-8-18-15,-3 1-32 16,-3 0 8-16,-5 0-20 15,-5-2 2-15,-7-1-4 16,-3-2-2-16,-2-1-45 16,1-4-103-16,-3-5-135 15</inkml:trace>
  <inkml:trace contextRef="#ctx0" brushRef="#br1" timeOffset="327000.6446">28129 8085 755 0,'0'0'273'15,"0"0"-225"-15,0 0-37 16,0 0 56-16,0 0-27 16,0 0-28-16,-23 22-12 15,11 13 3-15,0 1 7 0,-1 3-9 16,3-6 1-1,0-1 0-15,0-1-2 0,3-6-98 16,2-7-214-16</inkml:trace>
  <inkml:trace contextRef="#ctx0" brushRef="#br1" timeOffset="337097.2736">2232 16931 801 0,'0'0'82'0,"0"0"-44"16,-97-38-27-16,70 32 2 16,12 4 15-16,7 2 53 15,8 0-81-15,0 24-4 16,0 13-84-16,0 8-37 15,-13 4-286-15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22:24.92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1260 3271 1400 0,'0'0'48'16,"0"0"-33"-16,0 0-10 16,0 0-10-16,0 0 1 15,0 0-7-15,0 0 5 0,-7 108 2 16,-8-26 4-16,6 9 0 15,3-5 0-15,4-7-1 16,2-8 1-16,0-11 0 16,14-13 0-16,10-13-7 15,1-10 7-15,11-14-17 16,4-8-1-16,2-2 12 16,-2-14-8-16,2-13 12 15,-3-9 0-15,-2-9-1 16,-6-10 0-16,-6-10 3 15,-9-7 0-15,-13-2-5 16,-3 4 7-16,-19 9-2 16,-19 10 9-16,-10 10-1 15,-7 11 19-15,-3 13-16 0,6 13-5 16,7 4 3-16,9 9-9 16,12 17-1-16,5 7 0 15,13 9-4-15,6 6 1 16,0 4 4-16,22 2 0 15,13-4 0-15,5-4 4 16,9-9-4-16,-4-10 0 16,4-5 5-16,-4-7 2 15,-2-3-7-15,-7-6 1 16,-6-4 0-16,-8-2-1 16,1 2-33-16,-7-2-78 15,-7 0-181-15</inkml:trace>
  <inkml:trace contextRef="#ctx0" brushRef="#br0" timeOffset="145.8169">1870 3870 1332 0,'0'0'60'0,"0"0"-54"15,0 0 0-15,0 0-6 16,0 0-62-16,0 0-187 15</inkml:trace>
  <inkml:trace contextRef="#ctx0" brushRef="#br0" timeOffset="2082.6295">3002 3389 1243 0,'0'0'62'0,"0"0"-45"16,0 0-17-16,0 0 0 15,0 0-3-15,0 0 5 16,-14 74-2-16,-7-14 7 16,0 6-4-16,3-1-3 15,2-6 0-15,4-13 6 16,6-11-7-16,6-9 1 16,0-11 0-16,0-7 0 15,0-6 0-15,0-2 0 16,6-4 11-16,10-20-9 0,-1-11-4 15,3-9 1-15,-3-10-5 16,0-7 1-16,-3 1-10 16,3 4 15-16,-5 13 1 15,-2 13 5-15,-2 9 26 16,1 11 0-16,-4 8 14 16,0 2-29-16,6 1-17 15,9 23-20-15,6 13 19 16,6 13 2-16,5 8 0 15,-7 2-1-15,-6-3 0 16,-6-2-1-16,-2-8-35 16,-7-6-42-16,-7-9-56 15,0-15-171-15</inkml:trace>
  <inkml:trace contextRef="#ctx0" brushRef="#br0" timeOffset="2232.7475">2863 3659 1079 0,'0'0'111'16,"0"0"-103"-16,86-17 3 15,-22 17-10-15,16 6 1 16,3 5-2-16,5-2-50 0,-9-4-293 16</inkml:trace>
  <inkml:trace contextRef="#ctx0" brushRef="#br0" timeOffset="2726.7811">4150 3195 1192 0,'0'0'81'16,"0"0"-73"-16,0 0-5 15,0 0-3-15,0 0-15 16,0 71 15-16,6-14 0 16,5 4 6-16,0-1-2 0,-6-1-3 15,1-5-1-15,-6-9 0 16,0-11-3-16,0-13-7 16,0-12-32-16,0-7 8 15,0-2 34-15,6-12 1 16,6-13 1-16,-2-10 0 15,1 1 6-15,7-1-2 16,-2 6 29-16,2 7-17 16,9 5 5-16,1 9-9 15,5 8 2-15,6 0-16 16,-2 16-4-16,-4 9 3 16,-8 10 0-16,-10 5 1 15,-12 0-7-15,-3-2 7 16,-16-9 0-16,-12-7 1 0,-13-7 8 15,-6-9-8-15,0-6 22 16,0 0-8-16,9-7 6 16,10-11-21-16,14 2-22 15,14-3-52-15,2 1-129 16,32 2-167-16</inkml:trace>
  <inkml:trace contextRef="#ctx0" brushRef="#br0" timeOffset="3032.5663">4778 3457 267 0,'0'0'697'15,"0"0"-631"1,0 0-58-16,0 0-7 16,0 0 51-16,0 0 11 0,-73 73-50 15,67-39 1-15,6 0 14 16,0-5-12-16,8-5 4 15,14-7-14-15,4-7-5 16,5-10 16-16,-1 0-6 16,-5-2 4-16,-6-15 27 15,-10-4-5-15,-9-6 12 16,0-2-28-16,-19-1-16 0,-8 7-10 16,-3 7 3-16,6 10-29 15,10 6-49 1,9 6-70-16,5 19-91 0,21 3-104 15</inkml:trace>
  <inkml:trace contextRef="#ctx0" brushRef="#br0" timeOffset="3459.5467">5211 3582 900 0,'0'0'150'15,"0"0"-85"1,-12-81-18-16,-9 64 38 0,-4 9-25 15,-2 5-49-15,0 3 6 16,0 8-16-16,3 16 2 0,7 7-3 16,6 4 8-16,11 1-8 15,0-2 0-15,18-9 1 16,13-7 10-16,5-8-10 16,0-9 5-16,-2-1-6 15,-4-7 5-15,-8-19-8 16,-7-9 3-16,-7-7 0 15,-8-7 1-15,0-5 1 16,-8-1 4-16,-10-1 7 16,-1 6 0-16,4 5 36 15,2 13-10-15,7 14 2 16,3 9 7-16,3 8-17 16,0 1-13-16,0 11-18 15,0 21-7-15,15 15 6 16,1 10 1-16,2 4 0 0,-2 3 0 15,-5-2 1-15,-1-3-2 16,-2-12-31-16,-7-8-80 16,-1-13-51-1,0-10-55-15,0-12-174 0</inkml:trace>
  <inkml:trace contextRef="#ctx0" brushRef="#br0" timeOffset="4016.4625">5369 3546 888 0,'0'0'198'16,"0"0"-166"-16,0 0-16 16,0 0 49-16,0 0-43 15,0 0-16-15,76 36-1 0,-52-17-3 16,-1-5-2 0,0-8 3-16,3-6 1 0,-4 0 1 15,-1-8 1-15,-3-18-2 16,-9-2 19-16,-3-8-9 15,-6 1 43-15,0 4-3 16,0 6-19-16,-6 6 8 16,0 7-26-16,0 7-6 15,3 5 13-15,1 0-24 16,1 23-20-16,-1 18 13 0,2 18 7 16,0 13-5-16,0 10 5 15,0 4 0-15,0 1 0 16,5 5-2-16,10 2 2 15,6 0 0 1,1-5 6-16,-1-5-9 0,3-5 3 16,-5-6 0-16,-2-11 0 15,-7-14 0-15,-10-15 0 16,0-16 0-16,-30-15-7 16,-27-2 6-16,-23-24-10 15,-11-17-32-15,-3-10-1 16,8-5 8-16,18 0 16 15,25 6 12-15,31 6 8 16,14 5 6-16,44-2-1 16,21 0 2-16,21 1 9 0,9 1-6 15,5 3 10-15,-11 2-5 16,-19 2-11-16,-24 4 7 16,-24-1-11-16,-24 1 0 15,-4-1-31-15,-35-3-136 16,-15-1-164-16</inkml:trace>
  <inkml:trace contextRef="#ctx0" brushRef="#br0" timeOffset="6550.0535">6307 3507 475 0,'0'0'762'0,"0"0"-681"0,0 0-34 16,0 0 56-16,-6-78-42 15,11 65 3-15,7 6-34 16,7 1-28 0,5 6 2-16,6 0-4 0,-1 7 0 15,-1 17-1-15,-4 6-6 16,-5 9 6-16,-4 6-12 16,-3 1-20-16,-6-5 14 15,-2-8-30-15,-4-9-3 16,0-7-5-16,0-11-1 15,0-4 23-15,0-2 26 16,0-7 9-16,-9-15 12 16,-1-9-10-16,1-5 0 0,6-3 35 15,3 2-12-15,0-1 12 16,0 9-6-16,11 5 2 16,3 8 11-16,3 7-25 15,10 9-11-15,1 0-8 16,8 9-2-16,-2 13 1 15,-1 6 1-15,-6 5-3 16,-5 5-6-16,-4-3-14 16,-9-4-10-16,-3-5-1 15,-6-9-17-15,0-7 17 16,0-4 8-16,0-6 15 16,0 0 11-16,0-11 22 0,-6-10-9 15,3-10-5 1,3 2 16-16,0-1 8 0,6-2-10 15,13 7 2-15,4 4 20 16,8 7-26-16,1 5-5 16,3 9-1-16,-4 0-8 15,-1 6-8-15,-7 14 4 16,-2 6 0-16,-8 3-4 16,-3 5 5-16,-5-3-2 15,1-2-21-15,2-2-77 16,2-8-5-16,3-5-24 15,5-5-68-15,3-7-82 16,3-2-399-16</inkml:trace>
  <inkml:trace contextRef="#ctx0" brushRef="#br0" timeOffset="6843.0436">7300 3515 395 0,'0'0'431'0,"0"0"-304"15,0 0-34-15,0 0 11 0,0 0 9 16,0 0-71-16,0-65-35 15,-21 86-5-15,6 10-1 16,2 6 1-16,8 3-2 16,5 2 3-16,9-9-4 15,12-5 1-15,10-10 0 16,4-9 8-16,0-8-6 0,1-1 6 16,-6-9 19-16,-9-10-7 15,-6-11 41 1,-11-1 6-16,-4-5-24 0,0 1-10 15,-16 5-28-15,-7 6 0 16,-2 9-5-16,3 10-17 16,5 5-45-16,5 6-90 15,8 19-65-15,4 2-69 16</inkml:trace>
  <inkml:trace contextRef="#ctx0" brushRef="#br0" timeOffset="7166.186">7676 3492 1102 0,'0'0'119'16,"0"0"-81"-16,0 0-38 16,0 0-11-1,0 0 11-15,0 0 9 0,97 100-6 16,-67-66 1-16,-7-6-3 15,-2-8-1-15,-6-9 6 16,-5-5-5-16,-2-6 41 16,-2 0 27-16,-1-9 26 15,-1-14-33-15,-1-7-29 16,-3-4-11-16,0 2-19 16,0 1-1-1,0 4-4-15,0 6-35 0,6 5-69 16,3 8-36-16,3 7-4 15,4 1-79-15,5 0 40 0,0 11-103 16</inkml:trace>
  <inkml:trace contextRef="#ctx0" brushRef="#br0" timeOffset="7310.7933">8044 3505 317 0,'0'0'264'0,"0"0"-107"16,0 0-34-16,0 0 7 16,0 0-40-16,0 0 4 15,18 43-40-15,-12-28-2 16,3 1-12-16,0 1-20 15,-3 0-18-15,-2-3-2 16,-4-3-47-16,0-8-165 16,0-3-456-16</inkml:trace>
  <inkml:trace contextRef="#ctx0" brushRef="#br0" timeOffset="7457.8659">8107 3263 1195 0,'0'0'0'0,"0"0"-270"15,0 0-212-15</inkml:trace>
  <inkml:trace contextRef="#ctx0" brushRef="#br0" timeOffset="8350.0577">8314 3434 939 0,'0'0'82'0,"0"0"-74"16,0 0-8-16,0 0 0 16,48 73 9-16,-38-46-1 15,-1-5-4-15,-4-2-4 16,5-7 0-16,-5-6 1 15,1-7 3-15,3 0 5 16,2-8 38-16,3-12 10 0,1-2-38 16,-2 1 31-1,-2 3-6-15,-4 3-16 0,1 5 0 16,-5 7-21-16,1 3-7 16,4 0-1-16,5 9-22 15,4 10 22-15,5-1-5 16,0-1-39-16,3 3 23 15,3-8-4-15,3-4-5 16,4-6 14-16,4-2-17 16,2-5 29-16,-2-12 3 15,-4-7 2-15,-4-4 14 16,-9 0 26-16,-8 0 32 16,-9 3 4-16,-5 5-53 15,-2 6 20-15,-18 8-4 16,-6 6-37-16,2 0 3 0,0 13-5 15,5 14-3-15,5 5 1 16,6 3-9-16,8-1 9 16,0-4-36-16,8-8-7 15,14-9 15-15,3-10-39 16,5-3 19-16,1-10 13 16,-3-11 4-16,-5-4 33 15,-10 0 2-15,-10 1 22 16,-3 8 62-16,0 3-23 15,0 8-11-15,0 5-10 16,-3 0-42-16,2 11-2 16,1 20-15-16,0 14 14 15,0 13-1-15,3 8 5 16,10 5-1-16,1 4 0 16,2 5 3-16,-1 5-5 15,1-2 2-15,-1-5 0 0,-3-9 3 16,-6-9-1-16,-6-15 0 15,0-13-2-15,-25-16 5 16,-24-14-10-16,-17-2 5 16,-15-21-22-16,-7-17 4 15,6-6-12-15,15-6 26 16,27 4-1-16,20 2 10 0,20 3-2 16,29 1 2-1,33 4 15-15,20 3-3 0,12 5-11 16,-1 4 14-1,-14 6 2-15,-19 3-15 0,-24-2 24 16,-17 3-13 0,-16-5-14-16,-3-2-4 0,-14-6-21 15,-17-4-75-15,-6-5-71 16,6-5-264-16</inkml:trace>
  <inkml:trace contextRef="#ctx0" brushRef="#br0" timeOffset="9186.4857">9722 3423 1183 0,'0'0'44'0,"0"0"-44"15,0 0-2 1,0 0-8-16,0 0 10 0,20 87 11 16,-8-45-10-16,3-5 3 15,3-5-4 1,0-7 5-16,4-11-7 0,0-7 5 15,2-7-3-15,-1 0 11 16,-4-11-8-16,0-13 3 16,-8-1 3-16,-4 0-7 15,-5 0 24-15,-2 8 10 16,0 7 0-16,0 5 0 0,0 5-34 16,0 0-2-16,0 1-5 15,3 19-18 1,10 4 21-16,4 5 2 15,10-1 0-15,7-3 2 0,3-6 0 16,2-8-2-16,-6-5 0 16,-10-6 0-16,-9 0 1 15,-5-20 1-15,-9-6 12 16,0-7 27-16,-4-6-21 16,-19 1 2-16,1 5 0 15,-2 10-17-15,2 6 10 16,8 8-15-16,5 5-1 15,5 4-9-15,4 4-84 16,0 17-52-16,7 4-3 0,17 0-168 16</inkml:trace>
  <inkml:trace contextRef="#ctx0" brushRef="#br0" timeOffset="9408.893">10364 3481 1087 0,'0'0'97'16,"0"0"-41"-16,0 0-1 16,0 0 43-16,0 0-64 15,0 0-31-15,39 20-3 0,-21 13 0 16,0 1-3 0,-6 0 3-16,-8-4-71 0,-1-6-33 15,-3-12-95 1,-4-12-260-16</inkml:trace>
  <inkml:trace contextRef="#ctx0" brushRef="#br0" timeOffset="9524.5846">10264 3224 821 0,'0'0'0'0,"0"0"-529"15</inkml:trace>
  <inkml:trace contextRef="#ctx0" brushRef="#br0" timeOffset="9730.8077">10619 3255 1045 0,'0'0'119'0,"0"0"-88"0,0 0-21 16,0 0 9-16,0 0 71 15,-10 79-27-15,29-32-39 16,3 6-3-16,1 2-20 16,-4 1-1-16,-2-3-7 15,-7-9-90-15,-5-6 0 16,-5-14-64-16,0-11-109 0,-17-13-471 16</inkml:trace>
  <inkml:trace contextRef="#ctx0" brushRef="#br0" timeOffset="10233.3954">10506 3491 1001 0,'0'0'53'15,"0"0"-50"-15,110-2 9 16,-52 9 30-16,-2-1-17 16,-3-5-24-16,-8-1 1 15,-12-1 5-15,-9-16-3 16,-6-5 2-16,-11-3 5 15,-5-4 28-15,-2 2 19 16,-2 2-8-16,-8 3 2 0,-1 10 6 16,4 3-34-16,4 8 7 15,3 1-31-15,0 7-7 16,0 18-3-16,0 11 9 16,1 6 1-16,8 5 0 15,-1 0-13-15,-2-1-3 16,1-7-18-16,2-9 5 15,0-10-1-15,2-13-16 16,2-7 24-16,2 0 20 16,3-17 0-16,-2-9-2 15,2-8 8-15,-1 0-1 16,-1 3 30-16,-3 5 3 16,1 5-1-16,-2 8 23 15,-2 10-29-15,2 3 7 16,3 0-36-16,1 19 1 0,-2 4 0 15,-1 7 1-15,-1 1-2 16,-1 0 0-16,2-4 4 16,8-3-8-16,0-6 4 15,7-7-43-15,5-2-42 16,0-4-78-16,-6-5-173 16</inkml:trace>
  <inkml:trace contextRef="#ctx0" brushRef="#br0" timeOffset="12364.427">12066 3326 1080 0,'0'0'116'0,"0"0"-75"16,0 0-8-16,0 0 48 15,0 0-43-15,0 0-30 16,-4 6-8-16,4 19 0 16,0 5 5-16,6-1-5 15,4-1 3-15,7-1-3 16,1-3 4-16,6-6-4 0,2-6 0 15,3-10 0-15,-1-2-5 16,-1-6 4-16,-6-14 1 16,0-8 0-16,-9-2-2 15,-7-3 2-15,-5 2 0 16,0 2 0-16,0 5 28 16,-10 7-10-16,6 6 18 15,1 8-1-15,1 3-17 16,2 0-15-16,0 6-3 15,0 14-8-15,0 10 0 16,6 7 11-16,6-1-3 16,0 1 0-16,3 0-47 15,4-1-33-15,2-8-63 16,0-8-157-16</inkml:trace>
  <inkml:trace contextRef="#ctx0" brushRef="#br0" timeOffset="12898.4004">12508 3360 1100 0,'0'0'78'0,"0"0"-73"16,0 0 15-16,0 0-13 16,0 0-1-16,0 0-6 15,61 60 3-15,-46-32-5 16,-6 2 2-16,5-5 0 15,-4-2-1-15,-1-7 0 0,-2-10-6 16,4-6-16-16,1 0 23 16,1-16 1-16,2-9 0 15,-1 0 1-15,-1-1 16 16,-4 4 10 0,-2 2 16-16,-2 9-1 15,1 6-19-15,-3 3-7 0,0 2-17 16,3 0-14-16,3 13 7 15,4 7-1-15,4 2 8 16,0 3 0-16,6-3-9 16,2-3 4-16,4-4-38 15,2-8 10-15,-3-7 3 16,-2 0 12-16,-7-10 18 0,-6-9 0 16,-5-4 3-1,2-3 14-15,-5 3 15 0,-4 1 14 16,1 5 17-16,-2 6-28 15,0 5 19 1,0 5-17-16,0 1-27 16,0 0-10-16,4 4-7 0,2 14 2 15,6 8-2-15,-1 5 3 16,1 0 3-16,1-2-23 16,0-1-19-16,4-2-8 15,-4-8-53-15,-3-9-75 16,-8-9-210-16</inkml:trace>
  <inkml:trace contextRef="#ctx0" brushRef="#br0" timeOffset="13025.7572">13084 3123 772 0,'0'0'0'0,"0"0"-756"15</inkml:trace>
  <inkml:trace contextRef="#ctx0" brushRef="#br0" timeOffset="13700.3772">13336 3098 1089 0,'0'0'32'15,"0"0"-23"-15,0 0 1 16,0 0 65-16,8 115 6 0,11-59-38 15,2 7-23 1,-3 1 2-16,-2 4-21 0,-2 3 1 16,-1-2-2-16,-1-3 7 15,-2-7-11-15,2-6 4 16,0-8 0-16,0-7-2 16,3-7 7-16,-3-6-5 15,3-7 0-15,-3-6 6 16,1-4-13-16,-1-6 5 15,4-2-2-15,0 0 3 0,0-8-15 16,-1-10-4 0,0-4-6-16,-8-5-12 0,-4-6 1 15,-3-6-2 1,-10-8 17-16,-20-3 19 0,-9-5-1 16,-1 0 4-16,4 7 0 15,9 5 10-15,11 8-10 16,11 6 8-16,5 4 1 15,8 5 11-15,14 2-19 16,8 4 1-16,6 6-2 16,4 4-10-16,-3 4 3 15,-2 0-19-15,-10 0 2 16,-3 0 19-16,-10 4-11 0,-4 0 16 16,-5 2 0-1,2 1-7-15,0 1 3 0,0 2 3 16,1 2 1-16,1 1-5 15,3 3 8-15,3 1-3 16,0 0 0-16,3-2 5 16,1-4-7-16,2-5 2 15,-3-6 0 1,-2 0 9-16,-3-2 36 0,-4-14 30 16,-4-7 2-16,-3-1-9 15,0-6-6-15,-12 1-28 16,-8 1-14-16,-2 1 0 15,-2 7-18-15,5 8-1 16,1 10-1-16,6 2-70 0,0 14-64 16,8 14-60-16,4-1-163 15</inkml:trace>
  <inkml:trace contextRef="#ctx0" brushRef="#br0" timeOffset="14064.4106">14068 3323 1261 0,'0'0'55'0,"0"0"-54"15,0 0-1-15,0 0-12 16,0 0 10-16,74 76-2 15,-49-37 4-15,-7-4 0 0,-6-3 1 16,-3-10-3-16,-6-9 2 16,-3-7 0-16,0-6 5 15,0 0 6-15,0-8 127 16,0-14-18-16,0-6-99 16,0-4 7-16,0 0-19 15,-3 4-5-15,0 3 1 16,1 8-5-16,2 3-6 15,0 6-34-15,3 8-101 0,17 0-23 16,6 6-91-16,3 10-170 16</inkml:trace>
  <inkml:trace contextRef="#ctx0" brushRef="#br0" timeOffset="14617.255">14340 3392 1039 0,'0'0'130'0,"0"0"-115"16,0 0 72-16,0 0-33 15,0 0-54-15,0 0-2 16,23 34-2-16,-9-12 4 16,0 3 3-16,-2-5-3 15,-3-4-1-15,-3-5-9 16,-2-6-31-16,-2-3 31 16,1-2 4-16,1 0 6 0,0-11 8 15,4-9-7-15,1 0-1 16,3-6 0-1,-2 3 2-15,1 5 0 0,-1 3 8 16,-2 6 50-16,-2 5 15 16,1 4-45-16,3 0-22 15,1 0-8-15,5 13-9 16,-1 3 2-16,-2 6 7 16,0 0 0-16,-6 0 0 15,-4-5-9-15,-1-3 2 16,-2-6-14-16,0-4-6 15,0-4 24-15,0 0-18 16,0 0 18-16,-5-12-3 0,2-7-6 16,3-2 10-16,0-3-5 15,0 0 7-15,5 0 1 16,4 0 9-16,2 7 9 16,-1 3 31-16,0 8-14 15,5 2-2-15,3 4-19 16,4 0-15-16,4 8 15 15,0 8-14-15,-2 3 2 16,-4 3 4-16,-6 4-4 16,-3 4-3-16,-6 6 0 15,-5 3 2-15,0 1-10 16,-14-4-2-16,-11-6-138 16,-8-14-72-16,-5-13-632 15</inkml:trace>
  <inkml:trace contextRef="#ctx0" brushRef="#br0" timeOffset="16764.9525">16044 3395 928 0,'0'0'129'0,"0"0"-110"16,0 0 30-16,0 0 55 0,-61-74-15 16,31 67-47-1,-6 2-3-15,-3 3 9 0,-4 2-34 16,3 0 12-16,7 5-17 15,5 9-7-15,8 4 4 16,7 1-1-16,8 3-5 16,5 0 2-16,3-2 6 15,24-1-16-15,10-6 7 16,8-6-21-16,4-7 17 16,-1 0-24-16,-6-2-3 15,-11-16 13-15,-11 1 5 16,-9-3 14-16,-7-1 1 15,-4 2 1-15,0 1 41 16,-5 7-4-16,-3 5-4 0,3 2 2 16,2 4-33-16,1 0-4 15,-1 14-4-15,3 11 0 16,0 2-1-16,0 4-24 16,13 1-25-16,9-4-49 15,9-6-62 1,9-6-70-16,2-11-288 0</inkml:trace>
  <inkml:trace contextRef="#ctx0" brushRef="#br0" timeOffset="17013.9158">16494 3348 925 0,'0'0'82'0,"0"0"-69"15,0 0 34-15,0 0 67 16,0 0-40-16,-113-60-49 15,82 64 6-15,2 13-20 0,7 4 8 16,8 4-1-16,8 4-14 16,6 0 6-16,0 1-10 15,13-3 0-15,16-4-2 16,10-3-23-16,7-8-32 16,5-7-49-16,7-5-76 15,4-1-85-15,-4-18-194 16</inkml:trace>
  <inkml:trace contextRef="#ctx0" brushRef="#br0" timeOffset="17217.3037">16876 3344 850 0,'0'0'194'0,"0"0"-143"0,0 0 16 15,0 0 32 1,0 0-49-16,0 0-39 0,-81-55-11 16,58 70 5-16,4 7 5 15,8 2 3-15,2 3-4 16,9 0 8-16,0 3-16 15,7-4 5-15,15-4-6 16,4-3 3-16,3-7-6 16,2-5-30-16,0-7-59 15,4 0-87-15,-2-5-268 16</inkml:trace>
  <inkml:trace contextRef="#ctx0" brushRef="#br0" timeOffset="17733.8261">17058 3413 1015 0,'0'0'50'0,"0"0"-39"16,0 0-8-16,0 0 64 15,0 0-51-15,96 21-11 16,-62-21-5-16,-1 0 4 16,-5 0 1-16,-5-14-4 15,-7-2 2-15,-6-1 5 16,-7-5-3-16,-3 1 10 15,0-2 20-15,-1 5 3 16,-15 4 14-16,-2 4-17 0,-3 8-8 16,-1 2-8-16,3 5-16 15,3 17-3-15,6 8 0 16,5 6 2-16,5 1 2 16,0-3-3-16,14-2 2 15,10-3 0 1,4-10-3-16,5-5 0 0,4-14-11 15,4 0 1-15,3-15 5 16,-2-12 6-16,-3-6-1 16,-5-4 5-16,-8-4 1 15,-7-1-6-15,-7 0 0 16,-4 3 6-16,-6 9 6 16,-2 10 30-16,0 9 14 15,0 5-11-15,0 4-27 16,0 2 4-16,0 2-22 15,0 18-1-15,0 9-2 16,0 11 4-16,1 0-1 0,10 2 1 16,4-2-1-16,-2-3 0 15,4-1-24-15,-2-5-57 16,-3-6-53-16,1-11-55 16,-2-6-155-16</inkml:trace>
  <inkml:trace contextRef="#ctx0" brushRef="#br0" timeOffset="18923.2187">17886 3466 1080 0,'0'0'39'16,"0"0"-39"-16,0 0 0 15,0 0 28-15,103-15-20 16,-73 5-6-16,-3-2 11 15,-5-4-9-15,-5-2 19 16,-5 0 27-16,-8-4-15 16,-2 1 15-16,-2 0-5 15,0 3-22-15,-12 4 23 16,0 4-18-16,-3 5-13 0,-1 5-10 16,-1 0-1-1,4 5-8-15,-1 15 2 0,1 3-1 16,5 7-2-16,4-1 5 15,4 5 0-15,0-1-4 16,4 0 3-16,12-4-1 16,3-6-18-16,3-6-23 15,6-9 23-15,7-6-17 16,5-2 27-16,2-10 3 16,0-11 13-16,-10-2-9 15,-5-5 3-15,-6 1 0 16,-3 0 17-16,-2 0-5 15,-4 5 23-15,1 1 5 16,0 9-13-16,0 2 12 0,3 6-39 16,3 4 7-16,1 0-14 15,-2 3 3-15,-3 8 4 16,-6 1-5-16,-2 3-1 16,-7-1 4-16,0 0-6 15,-1 0 8-15,-14 0-7 16,5 1 12-16,-2-4-5 15,6-2 0-15,4 2 3 16,2-3-9-16,2 0 6 16,20 0-1-16,14-3-7 15,18-1 3-15,13-1-31 16,9-1 20-16,2-2-45 16,-11 0 34-16,-11-12 13 15,-9-7 14-15,-10-5 4 16,-10-3 7-16,-9-1 34 15,-9 1 5-15,-9 1-15 16,0 5 16-16,-9 5-11 0,-18 4-37 16,-7 8 1-16,-7 4-4 15,4 0 0-15,4 16-3 16,6 7-7-16,9 8 10 16,11 3-5-16,7-3-3 15,0-3 5-15,21-5-20 16,6-9 11-16,7-10 3 15,0-4-22-15,2 0 3 0,0-16-2 16,-3-1 11-16,-6-5 18 16,-7-3 2-16,-8 0 1 15,-7 0 10 1,-5 1 5-16,0 6 15 0,-2 5-3 16,-7 7-17-1,-1 6-9-15,3 0-3 0,1 9-6 16,1 12 1-16,2 6 1 15,3 2 4-15,0-4 0 16,14-4 1-16,11-5 9 16,5-3-9-16,9-8 5 15,7-3-1-15,3-2 0 16,3 0 2-16,-6-14-7 0,-7-4 7 16,-7-9 17-1,-10-5-20-15,-9-5 13 16,-8-6-3-16,-5-3-6 0,0 7 12 15,-6 8-7-15,-6 7-6 16,-1 10 19-16,5 8-24 16,3 4-2-16,4 2 0 15,1 6-9 1,0 18 8-16,0 11-2 0,1 5 3 16,15 3-1-16,1-1 1 15,-1-5-3-15,-3-5-14 16,-7-3-40-16,-5-4-19 15,-1-4-74-15,0-7-52 16,0-7-213-16</inkml:trace>
  <inkml:trace contextRef="#ctx0" brushRef="#br0" timeOffset="19287.4581">19380 3355 1112 0,'0'0'109'15,"0"0"-109"-15,115-3-8 16,-54 3 8-16,0 3-3 16,-1 1-24-16,-10-4-88 15,-9 0 11-15,-13-5 9 16,-13-8 95-16,-10 0 0 15,-5 1 46-15,0 2 61 0,0 5 5 16,0 2-19-16,0 1 1 16,0 2-26-16,0 0-18 15,0 0-38-15,0 7-10 16,1 9-1-16,8 5 3 16,-2 2 1-16,3-2-5 15,-2-2 1-15,-2-2-8 0,-1-1 6 16,-4-4-98-1,-1-6-100-15,0-6-454 0</inkml:trace>
  <inkml:trace contextRef="#ctx0" brushRef="#br0" timeOffset="19449.2521">19823 3070 1248 0,'0'0'0'0,"0"0"-273"16,82 12 6-16,-42 4-413 15</inkml:trace>
  <inkml:trace contextRef="#ctx0" brushRef="#br0" timeOffset="19763.823">20160 3213 1022 0,'0'0'112'0,"0"0"-79"0,0 0-2 0,0 0 44 15,0 0-59-15,0 0-8 16,-73 46-8-16,60-17 5 16,8-3-1-16,5 0 21 15,0-5-21-15,20-5 7 16,8-6 9-16,5-9-18 15,0-1 13-15,-2 0-7 16,-6-7-3-16,-7-10 47 0,-9-3 0 16,-6-3-6-16,-3-2-11 15,-3-2-30-15,-19 2-1 16,-2 4-4-16,-2 5-41 16,7 7-28-16,9 9-112 15,10 0-91-15,4 12-180 16</inkml:trace>
  <inkml:trace contextRef="#ctx0" brushRef="#br0" timeOffset="20161.5223">20405 3252 1167 0,'0'0'100'16,"0"0"-100"-16,0 0 3 16,0 0 0-16,0 0 2 15,0 0-5-15,12 68 0 16,-5-43 3-16,-1-1-3 0,1-8 0 15,-3-5 0-15,-1-4-3 16,-3-3 6-16,0-4-3 16,0 0 6-16,0 0-3 15,0 0 0-15,1-9-3 16,1-8-25-16,2-3 24 16,2-3-4-16,6-2 5 15,1 1 0-15,4 0 7 0,1 0 6 16,1 6 18-1,-2 4 5-15,-1 3 21 16,-2 8-3-16,-1 3-19 0,2 0-22 16,4 3-10-16,3 13-3 15,0 4 0-15,-3 5 0 16,-7 2 2-16,-8 3-2 16,-4 0 0-16,0 3-1 15,-13 1 3-15,-11-4-7 16,-6-2-55-16,-4-7-84 15,-1-8-106-15</inkml:trace>
  <inkml:trace contextRef="#ctx0" brushRef="#br0" timeOffset="22391.5958">21889 3304 763 0,'0'0'88'0,"0"0"-30"15,51-76 66-15,-51 58-21 16,0 3-11-16,-16 2-35 16,-11 7-42-16,-8 6 6 15,-2 0-19-15,-1 8 11 16,2 14-3-16,4 7-8 15,9 5 9-15,10 3-11 16,12-2 1-16,1-1 1 16,22-5 1-16,19-4-6 15,15-6 2-15,11-6-28 16,12-7-15-16,-1-6-49 16,-8 0-47-16,-8-10-36 15,-15-11-13-15,-13-6 4 16,-10-5 141-16,-13-1 44 15,-7 1 113-15,-4 5 46 16,0 7-24-16,-6 10 47 0,-6 6-74 16,-1 4-55-16,-1 0-32 15,0 8-19-15,5 15 12 16,6 5-14-16,3 3 2 16,7-1 6-16,25-2-5 15,12-8-1-15,9-5-2 0,0-9 6 16,-7-6-7-1,-13 0 2-15,-13-10-1 0,-10-10 17 16,-10-2 28 0,0-6 8-16,-19 2-10 0,-13-1-33 15,-7 6 8-15,-4 6-18 16,5 10 0-16,6 5 0 16,15 3-73-16,10 16-52 15,7 6-50-15,17 0-140 16</inkml:trace>
  <inkml:trace contextRef="#ctx0" brushRef="#br0" timeOffset="23391.5704">22658 3257 1131 0,'0'0'64'0,"0"0"-45"16,0 0 39-16,0 0 14 15,0 0-72-15,0 0-12 16,64 41 11-16,-30-5 1 16,2 0-1-16,-5-4-6 15,-5-5 1 1,-10-10-9-16,-7-3 12 0,-5-10-17 16,-4-4 20-16,0 0 4 15,0-8 18-15,0-12 12 16,0-3-32-16,0-1 16 15,0 0-11-15,0 3-2 16,0-2-7-16,3 6 2 16,4 7-10-16,6 2 10 0,2 8-28 15,9 0 8-15,4 0 13 16,3 12-4-16,-1 2 10 16,0-3 1-16,0 0 0 15,-2-7-3-15,-4-4 7 16,0 0-4-16,-6 0 10 15,-8-8-8-15,-4-8 13 16,-4-2 25-16,-2-3-10 16,0-2 17-16,-14 5-33 15,-5 4-3-15,2 6-3 16,1 8-7-16,3 0-2 16,-1 12-13-16,2 16-2 15,5 11 12-15,5 4 0 16,2 0 3-16,6-1 1 15,16-5-28-15,8-8 16 16,9-9-19-16,8-12-8 0,0-8 22 16,-3 0-10-16,-8-20 27 15,-11-6 2-15,-7-5 5 16,-8-3 1-16,-2-3 7 16,-3 2 3-16,0 1 26 15,-1 7-11-15,4 6-7 16,-2 11 3-16,6 7-25 15,3 3-4-15,7 9-17 0,3 12 1 16,-1 8 8-16,-7 1 1 16,-10 1-9-16,-7 1 0 15,0-6-21 1,-1-3 29-16,-13-8-16 0,1-5-6 16,1-8 28-1,1-2 2-15,3-3 0 0,6-16 7 16,2-2 0-16,10-3-14 15,20-1 7-15,8 2-12 16,5-1 9-16,3 2-3 16,-1 1 6-16,-2-1 0 15,-12 4 2-15,-11 3-2 16,-11 6 1-16,-9 4 35 0,0 3 28 16,0 2-59-16,0 0-5 15,0 3-11-15,0 12-32 16,10 8 37-16,2 1 0 15,5 3 2-15,-5-1 0 16,-2 1 3-16,-4-1 1 16,-5-3 9-16,-1 0-8 15,0-4 14-15,0-5-3 16,-11-4-4-16,-6-4 14 16,-8-5-13-16,-8-1-9 15,-1-4-64-15,-1-17-308 16</inkml:trace>
  <inkml:trace contextRef="#ctx0" brushRef="#br0" timeOffset="25250.8121">24764 3371 947 0,'0'0'101'16,"0"0"-18"-16,0 0 34 15,0 0 5-15,-4-82-13 16,4 66-41-16,7 4-20 15,8 2-16-15,2 4-32 16,5 3 5-16,8 3-5 16,6 0-8-16,0 13 7 15,-5 8-1-15,-10 5-11 16,-14 6-29-16,-7 1-13 16,-9 2 19-16,-19-3 19 15,-4-3 10-15,7-10 1 16,7-6 8-16,9-7-2 15,8-4 0-15,1 0-1 16,1 0 1-16,25-2 4 0,16 0 3 16,16 0-6-16,10 0-1 15,1-4-121-15,-5-10-107 16,-6-8-148-16</inkml:trace>
  <inkml:trace contextRef="#ctx0" brushRef="#br0" timeOffset="25647.1609">25440 3202 1081 0,'0'0'104'16,"0"0"-61"-16,0 0-34 0,0 0 20 15,0 0-29 1,0 0 2-16,-36 57-4 0,16-21 2 16,-3-3 0-16,7-1-1 15,4-8 3-15,4-5-2 16,8-3 0-16,0-5 1 15,12-2-1-15,12-2 2 16,12-3 0-16,3-2 5 16,3-2-4-16,4 0-3 15,-6 0 0-15,-3 0 2 16,-8-9 0-16,-10-4 5 16,-10-3-1-16,-4-3 24 15,-5-1-9-15,0-1 10 0,-6 1-12 16,-7 6-9-16,0 4 25 15,6 4-18-15,4 5 3 16,1 1 11-16,2 0-31 16,0 7-2-16,0 15-4 15,0 7 6-15,0 5 8 16,8 3-8-16,6-2 0 16,5 1-3-16,1-1-56 15,3-7-65-15,4-10-91 16,1-11-344-16</inkml:trace>
  <inkml:trace contextRef="#ctx0" brushRef="#br0" timeOffset="26231.1131">26007 3263 1180 0,'0'0'108'0,"0"0"-108"16,0 0-7-16,0 0-6 15,0 0 13-15,54 83-2 16,-35-45 3-16,-4-5-3 16,-2-4-28-16,-5-7-15 15,-3-6 4-15,-4-11-17 0,-1-5 28 16,2 0 29 0,-1-11 2-16,4-11 0 15,2-5-1-15,0-3 0 16,2-2 23-16,5-1 13 15,-4 3 8-15,2 8 28 16,0 5-37-16,-1 7 20 0,-1 6-17 16,8 4-33-16,1 1-5 15,2 18-11-15,2 6 11 16,-7 5-1-16,-6-1-6 16,-5 0 5-16,-2-3 2 15,-3-6-11-15,0-4 0 0,0-5-24 16,0-7 11-1,0-4 14-15,0 0-9 16,0-2 19-16,0-17 0 0,1-5 0 16,4-3-2-1,4-2 3-15,-2-1-1 0,2 1 15 16,3-1-12-16,3 8 29 16,0 5-15-16,0 5 9 15,3 6 10-15,-3 6-27 16,5 0-1-16,2 12-1 15,1 8-2-15,0 7 6 16,-4 4-10-16,-4 5 3 16,-6-1 11-16,-3 0-12 15,-6-1-1-15,0-1-2 16,-24-3-43-16,-12-10-112 0,-11-8-279 16</inkml:trace>
  <inkml:trace contextRef="#ctx0" brushRef="#br0" timeOffset="28148.1951">27411 3184 831 0,'0'0'414'0,"0"0"-329"15,0 0-79-15,0 0 20 16,0 0 26-16,0 0-52 16,25 11-4-16,-13 13 2 15,3 3 2-15,-3 3-4 16,-3-2 7-16,1-2-3 16,-2-4 0-16,-3-3 0 0,-2-2-63 15,-2-11-86-15,-1-6-228 16</inkml:trace>
  <inkml:trace contextRef="#ctx0" brushRef="#br0" timeOffset="28292.7401">27481 3008 1165 0,'0'0'0'15,"0"0"-275"-15,0 0 5 0</inkml:trace>
  <inkml:trace contextRef="#ctx0" brushRef="#br0" timeOffset="28688.1909">27692 3221 772 0,'0'0'260'0,"0"0"-260"0,0 0 1 16,0 0-3-16,0 0 2 16,46 91-1-16,-34-71-3 15,-5-1 5-15,-1-3-1 16,-2-6 0-16,-1-5-14 16,-3-3 13-16,0-2-3 0,2 0 4 15,1-7 19-15,2-7-17 16,-1-8 15-16,4 0 51 15,0-2-37-15,1 0 2 16,4 4-1-16,0 1-13 16,-1 7 31-16,4 5-19 15,4 4-14-15,2 3-15 16,3 0 3-16,0 11-8 16,-3 6 3-16,-5 6 0 15,-4 0-1-15,-6 3 2 16,-7-1-1-16,0 1 0 15,0-2-1-15,-3-6-42 16,-6-4-63-16,1-7-106 16,2-7-385-16</inkml:trace>
  <inkml:trace contextRef="#ctx0" brushRef="#br0" timeOffset="30574.4919">28988 2976 1178 0,'0'0'79'0,"0"0"-50"15,0 0-25-15,0 0 58 16,0 0-20-16,0 0-42 16,-4 9-1-16,10 27 0 15,4 5-4-15,0 3 5 16,-1 1 0-16,-1-1 3 15,-4-4-1-15,1 0-4 0,-2-6-13 16,0-5-57-16,-2-4-5 16,-1-11-71-16,0-9-141 15</inkml:trace>
  <inkml:trace contextRef="#ctx0" brushRef="#br0" timeOffset="31146.1939">28778 3153 1019 0,'0'0'80'0,"0"0"-80"15,85-8-14-15,-33 8 10 16,9 0 4-16,5 0-1 0,1 0 6 16,-7 0-9-16,-13-12 4 15,-17-2 0-15,-13-5 5 16,-10-1 0-16,-5-3 17 15,-2 3 59 1,0-2-4-16,-5 3-18 0,-4 5-14 16,3 5-6-16,1 3 3 15,5 5-21-15,0 1-7 16,0 0-14-16,0 14-23 16,0 13 6-16,0 11 13 15,0 5 4-15,0 2-3 16,8-1-14-16,1-1 1 15,-1-6-6-15,2-9-19 16,-4-7 6-16,-3-10 0 16,0-5 2-16,-2-6 28 0,3 0 5 15,0-7 6-15,5-11-6 16,1-3 6-16,1-1-6 16,2-1 0-16,-1 0 2 15,1 2 18-15,-2 4-3 16,-5 9 23-16,-1 3 13 15,-1 5-31-15,-3 0-22 16,5 0 0-16,6 13-13 16,4 11 4-16,1 4 8 15,-1 3 1-15,-2 1 0 16,-1-1-3-16,-2 2 1 16,1-2 2-16,3-5-3 15,0-1-41-15,4-9-71 16,3-7-56-16,2-6-182 0</inkml:trace>
  <inkml:trace contextRef="#ctx0" brushRef="#br0" timeOffset="31768.8475">29813 3265 1158 0,'0'0'49'0,"0"0"-49"16,0 0-21 0,0 0 21-16,90-10 0 0,-61 6 6 15,-6-1-8 1,-10-3 6-16,-7-1-2 0,-6-3 11 16,0-1-13-16,0 3 39 15,-16-2-13-15,-5 3-26 16,-1 5 13-16,-1 4-11 15,2 0 2-15,4 6-4 0,3 15 1 16,6 6-1 0,8 5 16-16,0 4-8 0,14 0 18 15,19 0-18-15,10-8-1 16,8-6-7-16,5-5 0 16,6-8-30-16,-1-7-105 15,-5-2-216-15</inkml:trace>
  <inkml:trace contextRef="#ctx0" brushRef="#br0" timeOffset="32329.5322">31002 2913 1238 0,'0'0'45'0,"0"0"-38"16,0 0 6-16,0 0-12 15,0 0-1-15,0 0-4 16,0 65-2-16,0-20 4 16,-6-2 2-16,-10 1 0 15,-7-3-3-15,-3-4 5 16,3-6-2-16,1-6 0 15,2-8 3-15,8-7-5 0,5-4 2 16,7-1 0-16,0-2-3 16,13 0 7-16,22 1-1 15,9 0-1 1,9-2-2-16,2 1-4 16,-6-3-12-16,-7 0 1 15,-11 0 11-15,-8-7 8 0,-11-10 0 16,-6-1 12-16,-2-4-15 15,-4-1 11-15,0 3-7 16,0 1-2-16,-9 4 30 16,2 6-16-16,1 3-2 15,2 5 14-15,3 1-26 16,-1 0-6-16,-2 14-14 16,3 10 14-16,-1 6 2 0,2 3 2 15,0 1 5-15,0-1-4 16,9-5 8-16,-1-3-14 15,1-3 4-15,2-8-7 16,0-3-11-16,1-6-74 16,1-5-86-16,-1-1-167 15</inkml:trace>
  <inkml:trace contextRef="#ctx0" brushRef="#br0" timeOffset="32592.2757">31436 2826 1104 0,'0'0'72'0,"0"0"-42"16,0 0-30-16,0 0-1 15,0 0 0-15,0 0 1 16,14 93 17-16,-1-50-17 15,-2-3 4-15,1 0-2 16,-2-6-2-16,-3-4-6 16,-5-9-110-16,-2-11-111 15,-3-10-304-15</inkml:trace>
  <inkml:trace contextRef="#ctx0" brushRef="#br0" timeOffset="33095.4963">31271 2983 969 0,'0'0'134'16,"0"0"-125"-16,0 0-5 0,0 0-4 16,121 8 10-16,-71 2-4 15,-1-3-6-15,-7-4-2 16,-10-3-9-16,-10-1 3 16,-7-15 8-16,-7-8 8 15,-3-2-7-15,-5 1 11 16,0 1 22-16,0 6 26 15,0 4-7-15,0 7-9 0,0 3-13 16,0 4-16-16,0 0-15 16,0 5-12-1,0 16-16-15,2 8 28 0,5 5-2 16,-1 1 2-16,0-1-7 16,0-3 0-1,0-5-15-15,-3-5 2 0,-1-7-23 16,-1-6-4-16,-1-5 20 15,2-3 21-15,-1-2 6 16,2-13 0-16,2-2 5 16,-1-3-5-16,5-1 4 15,0-2 3-15,2 2 25 16,2 1-18-16,-1 3 17 16,5 6-13-16,2 7-11 15,6 4 2-15,2 2-9 0,3 17 0 16,-4 6 0-16,-6 4 3 15,-4 0-3-15,-8 1 0 16,-8 1 3-16,0-3-3 16,-11 0 0-16,-14-6-10 15,-6-11-116-15,-8-11-345 16</inkml:trace>
  <inkml:trace contextRef="#ctx0" brushRef="#br0" timeOffset="35111.3012">3070 5035 903 0,'0'0'143'16,"0"0"-88"-16,0 0 40 15,-5-75 4-15,-17 62-23 16,-5 5-61-16,-9 3-15 16,-5 5 0-16,-4 0 0 15,3 5-2-15,5 7 0 16,7 1 2-16,12 1-9 16,9 0 7-16,9 3-11 0,0-1 13 15,9 4-2-15,21-1 4 16,7 2-2-16,7 0 0 15,3-1 0 1,-3 0-1-16,-1 0 1 0,-9 0-2 16,-9-2 0-16,-14-2-8 15,-11-5 7-15,0 0-1 16,-25 0 4-16,-14-1 20 16,-10-1-9-16,-1-7 7 15,1 0-8-15,12-2-5 16,7 0-2-16,9-2-3 15,11-9-78-15,10-4-71 16,0-2-260-16</inkml:trace>
  <inkml:trace contextRef="#ctx0" brushRef="#br0" timeOffset="35861.9255">3197 5148 685 0,'0'0'469'0,"0"0"-424"0,0 0-42 15,103-39 39-15,-72 31 8 16,2-1-37-16,0 1-13 16,0 0 0-16,-8-4-1 15,-6 1 2-15,-8-2 3 16,-8-1 16-16,-3-1 3 16,0 1 23-16,-12-1-14 15,-9 4-32-15,-1 3 21 0,-4 8-15 16,-2 0-6-1,-1 0 0-15,7 10-4 16,7 9 2-16,5 5-1 0,10 5 0 16,0 4-2-16,16 0 5 15,14-2 0-15,10-5-1 16,9-4 1-16,4-7-20 16,2-7-17-16,-1-7-32 15,-6-1-8-15,-4-3-49 16,-8-13-23-16,-5-5-45 15,-10-2-80 1,-4-3 107-16,-6-2 167 0,-6-3 17 16,-2 3 185-16,-3 1-34 15,0 7-29-15,0 6 2 0,0 5-54 16,-3 8-2-16,-2 1-38 16,-3 0-45-16,-1 14 3 15,1 8 0-15,2 7 1 16,3 2 2-16,3 1-5 15,0-1 4-15,9-3-7 16,16-4 2-16,8-5-3 16,8-7 1-16,8-10-26 15,0-2-26-15,0 0-41 16,-5-11 39-16,-13-9 31 16,-10-4 23-16,-14-3 10 15,-5-3 45-15,-2 4 21 16,0 1-14-16,-8 6-3 15,-2 6 13-15,-2 7-25 16,3 6-35-16,3 0-12 0,0 7-1 16,0 16 1-16,6 4-5 15,0 3-1-15,12-4 2 16,12-3 2-16,3-6 0 16,4-8-2-16,1-9 6 15,-4 0-2-15,-4-4 11 16,-7-12-11-16,-9-5 64 15,-8-4 2-15,0 0-20 0,-3-2-10 16,-18 5-35 0,-4 3 2-16,8 9-3 0,3 5-4 15,6 5-4-15,2 3-94 16,6 18-86-16,0 5 21 16,0-1-115-1</inkml:trace>
  <inkml:trace contextRef="#ctx0" brushRef="#br0" timeOffset="36645.7601">4426 5019 889 0,'0'0'131'16,"0"0"-92"-16,0 0 49 16,0 0 2-16,0 0-60 15,0 0-30-15,75-35 0 0,-47 52-4 16,-6 5 4-16,-8 3 0 15,-2 5-8-15,-8-4 11 16,-4-2-3-16,0-4 0 16,0-8 2-16,0-5-5 15,0-6 3-15,0-1 0 16,9 0 5-16,6-12-2 16,3-5 3-16,-2-3-2 15,-5 4 1-15,-2-1 0 16,-3 9-5-16,-2 0 2 15,2 8 1-15,2 0-3 16,1 2-6-16,10 12 3 16,0 6-5-16,6 0 7 15,3 0-8-15,12-3-16 0,11-4 17 16,10-5-11-16,5-4 10 16,2-4 6-16,-7 0-1 15,-8-15-1-15,-9-10 5 16,-14-4 0-16,-9-5 31 15,-11-3 33-15,-10-1-2 16,0 4 0-16,-13 2-22 16,-15 8 7-16,-8 7-18 15,-4 12-27-15,-6 5-1 0,5 6 5 16,7 20-6 0,10 8 0-16,15 5-10 15,9 3 6-15,0-5 4 0,27-4 0 16,9-10 0-1,6-9 5-15,2-13-5 0,-5-1 0 16,0-10 0-16,-3-17-1 16,-8-7 1-16,-7-6 0 15,-9-3 14-15,-8-5-10 16,-4-2 17-16,-10-7 3 16,-14-5-23-16,-3 2 9 15,-7 3-3-15,8 12-5 16,1 17 20-16,10 10-6 15,9 13 4-15,3 5-10 0,3 3-10 16,0 25-5-16,0 17-7 16,0 14 12-1,15 8-2-15,6-2 4 0,3 0-2 16,-2-10 0-16,2-6-8 16,-3-6-9-16,-2-9-55 15,-4-7-120-15,-3-15-102 16</inkml:trace>
  <inkml:trace contextRef="#ctx0" brushRef="#br0" timeOffset="39294.8384">6704 4930 748 0,'0'0'107'0,"0"0"-30"16,-11-77 10-16,-6 52 25 15,-2 1-15-15,-2 6-43 0,-3 4 2 16,-9 6-53-16,-7 5 16 15,-5 3-15-15,-4 17 1 16,7 8 3-16,11 7-8 16,13 0 0-16,10 4 0 15,8-5 2-15,8-2-2 16,23-7 0-16,14-4 4 16,7-10-11-16,5-6-2 15,1-2-8-15,-12-4 8 16,-13-16-6-16,-9-3 15 15,-12-4 3-15,-9-2 2 16,-3-2 38-16,0 5-10 0,-3 3 10 16,-3 7 13-16,1 9-17 15,5 4 1-15,0 3-40 16,0 0 8-16,0 9-17 16,6 12 3-16,9 8 4 15,8 1-3-15,2 0-59 16,5 0-27-16,4-6-30 15,5-6-54-15,0-10-118 16</inkml:trace>
  <inkml:trace contextRef="#ctx0" brushRef="#br0" timeOffset="40099.9665">6975 4847 1055 0,'0'0'82'0,"0"0"-80"0,0 0 46 16,0 0-5-16,0 0-41 15,0 0-4 1,22 45 0-16,0-13 0 0,0 1-28 16,-5-4-29-16,-4-4 7 15,-4-6 6-15,-6-10 9 16,-1-6 19-16,-2-3 18 16,0 0 28-16,0-19-3 15,0-3-20-15,0-3 60 16,0-3-15-16,0 3-33 15,7 3 33-15,2 2-17 0,3 4 15 16,2 5-26-16,5 7-19 16,6 4-6-16,5 0-7 15,0 13 7 1,-2 6-1-16,-8 6 3 0,-4 2 1 16,-8 2 0-16,-4 0-4 15,-1-1 0-15,0-2 4 16,4-5-10-16,4-4 7 15,16-6-22-15,7-3-2 16,11-7-4-16,9-1-36 16,1 0 2-16,-2-13 29 15,-6-6 33-15,-3-8 1 16,-8-3 4-16,-9-3 47 0,-10-3 31 16,-9 0-33-1,-6 1 14-15,-2 4-2 0,-7 7-16 16,-14 7 13-16,-9 6-39 15,-6 11-8-15,-4 0-9 16,1 14-3-16,8 14 3 16,10 5-16-1,13 1 9-15,8-3-4 0,5-2 17 16,25-6-13-16,11-9 7 16,7-9-25-16,1-5 14 15,-4-6-9-15,-9-20 20 16,-6-6-1-16,-11-6 3 0,-11-8 10 15,-8-5 25 1,0-8-25-16,-9-4 22 16,-12-2-17-16,-1 1-1 15,-1 9 29-15,1 10-21 0,1 11 11 16,4 10 3-16,6 13-20 16,3 6 1-16,5 5-19 15,0 9-10-15,3 24 5 16,0 20 1-16,3 18 4 15,19 7 0-15,10 3 3 16,2-6-12-16,3-10 2 16,-4-8-38-16,-3-10-59 15,-5-10-93-15,-7-13-122 0</inkml:trace>
  <inkml:trace contextRef="#ctx0" brushRef="#br0" timeOffset="43394.7348">9087 4761 1100 0,'0'0'65'0,"0"0"-43"16,0 0 25-16,0 0-1 15,99-71-12-15,-49 71-6 16,2 0-23-16,-4 20 1 0,-5 6-6 16,-17 5 3-16,-7 3-9 15,-17-1 6 1,-2-2-4-16,-18-4-7 0,-6-5 6 15,-3-4 2-15,3-8-2 16,9-6 0-16,6-2 5 16,9-2 0-16,0 0 2 15,2 0 15-15,26 0-17 16,12-1-19-16,8 1 14 16,4 0-2-16,-7 0 6 15,-7 10-6-15,-15 6 1 16,-11 4 0-16,-12 4 0 15,0 4 6-15,-28-3 2 0,-14-3 7 16,-9-3 21-16,-5-8-14 16,-1-7 4-16,3-4 24 15,11 0-32 1,9-4 7 0,13-9-11-16,12-1-8 0,9-5-19 0,15-4-113 15,32-4-153-15,21-1-248 16</inkml:trace>
  <inkml:trace contextRef="#ctx0" brushRef="#br0" timeOffset="43744.5554">9990 4722 1007 0,'0'0'76'15,"0"0"-66"-15,0 0 34 16,0 0 16-16,0 0-5 0,-106 32-28 15,79 0-23-15,8 5 6 16,5 1-10-16,11 2 0 16,3-1 18-16,3-1-14 15,24-5 10-15,10-4 1 16,9-6-12-16,2-10-6 16,-2-8 2-1,-7-5-14-15,-14 0 13 0,-12 0 2 16,-12-13 6-16,-1-5 20 15,-12-2 7-15,-21 1 3 16,-13 3-18-16,-5 6-14 16,-4 7 1-16,9 3-3 15,15 0-4-15,12 10 1 0,12 7-40 16,7 3-69-16,15-3-70 16,24-9-107-16</inkml:trace>
  <inkml:trace contextRef="#ctx0" brushRef="#br0" timeOffset="51760.6214">10676 4917 147 0,'0'0'542'0,"0"0"-447"0,0 0-53 16,0 0 89-16,0 0-38 15,-10-82 6-15,7 75 0 16,3 1-38-16,0 4 17 16,0 0-34-16,0 2-8 15,0 0 2-15,0 0-38 16,0 6 1-16,7 14-1 15,11 9-6-15,4 7 6 16,-1 3 0-16,2 2 0 16,-3-1-11-16,-3-5 5 15,1-8-36-15,-9-7-3 16,-3-8-5-16,-2-6 9 16,-4-6-4-16,0 0 45 15,0-18 11-15,-7-12-11 0,-7-3 0 16,-2-4 2-1,1 2 7-15,4 1 1 0,1 5 16 16,6 7-8-16,4 4 16 16,0 9-11-16,1 4-6 15,15 5-17-15,7 0-3 16,12 6 2-16,3 15-5 16,1 4 5-16,-5 6-7 15,-4-2 8-15,-5 3-1 16,-8-5-2-16,-4-3-49 15,-10-5 17-15,0-10-1 0,-3-3 13 16,0-6 23 0,-3 0-2-16,-11-9 2 0,-2-10 4 15,3-5 4-15,1-2-8 16,6 0 0-16,6-2 0 16,0 1 24-16,0 1-6 15,7 2 15-15,11 6-8 16,0 7-16-16,6 3 13 15,3 8-22-15,4 0 4 16,4 12 0-16,2 9 0 16,3 7-4-16,-1 3 0 15,-5 2 8-15,-7 3-10 16,-6 1 2-16,-12 1-6 16,-9-5-27-16,0-1-83 15,-16-11-107-15,-17-7-671 0</inkml:trace>
  <inkml:trace contextRef="#ctx0" brushRef="#br0" timeOffset="54073.7127">12195 4936 861 0,'0'0'123'16,"0"0"-60"-16,0 0 56 15,0 0 0-15,0 0-47 16,0 0-18-16,-2-23-44 16,2 23-2-16,0 1-8 15,9 13 2-15,3 4-2 0,-3 3 0 16,2 4 1-16,-1 2-4 15,-4 2 6-15,-2-3-6 16,-1-2-15-16,-1-6-96 16,-2-5-21-16,0-8-148 15</inkml:trace>
  <inkml:trace contextRef="#ctx0" brushRef="#br0" timeOffset="54228.0307">12208 4810 1096 0,'0'0'0'16,"0"0"-377"-16</inkml:trace>
  <inkml:trace contextRef="#ctx0" brushRef="#br0" timeOffset="54626.8235">12383 4968 898 0,'0'0'17'0,"0"0"-13"16,0 0-5-16,0 0 1 15,46 72 0-15,-36-56 9 16,-1-4-8-1,-1-2 0-15,-1-6-1 16,-4-4 8-16,-1 0-5 0,1 0 24 16,0-4 52-16,0-13-30 15,3-2-9-15,-2 0 0 16,5 1 2-16,0 1-14 16,0 2 10-16,4 5-5 15,4 1-8-15,4 5-5 16,4 2-18-16,5 2 2 15,1 0-3-15,-1 8 6 0,-3 7-11 16,-6 5 4-16,-3 0 0 16,-8 4-6-1,-4-2 9-15,-2-1-3 0,-2-1 0 16,2-2-58-16,7-2-12 16,5-5-72-16,7-6-92 15,4-5-361-15</inkml:trace>
  <inkml:trace contextRef="#ctx0" brushRef="#br0" timeOffset="54910.2099">13530 4754 1152 0,'0'0'84'15,"0"0"-24"-15,0 0-56 16,0 0 7-16,0 0 7 16,0 0-18-16,12 50 0 15,4-9-1-15,8 3 4 16,1-1-2-16,1-2-1 16,-5-4 0-16,-3-2-2 15,-6-6-51-15,-4-6-52 16,-8-11-104-16,0-10-218 15</inkml:trace>
  <inkml:trace contextRef="#ctx0" brushRef="#br0" timeOffset="55659.353">13397 4957 1051 0,'0'0'101'0,"0"0"-95"15,0 0-3-15,0 0-3 16,115-10 2-16,-57 10 1 15,-2 0-3-15,-9 0-51 16,-11 0 15-16,-11-11 4 16,-9-8 27-16,-9-5 5 15,-7-2 3-15,0-5 48 0,0 4 41 16,-12 3-7 0,3 4-1-16,1 6-46 0,5 7 13 15,2 4-19-15,1 3-19 16,0 0-13-16,0 13-21 15,9 14-5-15,8 9 20 16,2 2-8-16,3 2-25 16,-2-5 6-16,-4-4-4 15,-4-6 3-15,-5-6-11 16,-4-8 12-16,-1-7 20 16,-2-4 1-16,1 0 12 15,4-17 3-15,-1-4 2 16,4-2-1-16,2-2-4 15,1 1 9-15,1 3 27 0,1 3 8 16,-1 6-12 0,3 4-8-16,0 8-13 0,2 0-6 15,5 8-3-15,3 11-2 16,-1 6 0-16,-2 0 1 16,-5 0-3-16,-4 0 2 15,-4-2 0-15,-2-5 0 16,0-5 3-16,0-3-3 15,0-6 0-15,4-4-18 16,5 0 13-16,8-1-14 16,2-10-12-16,5-4 23 15,3 2 0-15,-1 0 8 16,-5 1-2-16,-4-1 10 16,-5 1-8-16,-3-2 18 0,-5 1 14 15,-3-2 17 1,-7 4-25-16,-1-4 15 0,0 2-10 15,-9 3-26-15,-7 5 7 16,-1 4-10 0,-2 1-8-16,2 6 2 0,1 17-8 15,7 3 14-15,9 8-6 16,0 2 1-16,6 0 5 16,18-4 0-16,6-6 4 15,7-9 4-15,5-6-3 16,7-6-5-16,5-5-24 0,0 0-124 15,-4-5-154 1</inkml:trace>
  <inkml:trace contextRef="#ctx0" brushRef="#br0" timeOffset="56276.6167">15711 4692 1120 0,'0'0'68'16,"0"0"-63"-16,0 0 55 15,-103-43 4-15,75 43-35 0,1 23-17 16,5 11-9-16,5 9 3 16,7 6 14-16,9 3-15 15,1-4 12-15,10-4-17 16,18-5 0-16,12-7 0 16,11-7 0-16,3-10-17 15,-2-8-2-15,-10-7-8 16,-14 0 14-16,-13-18 13 15,-12-1 1-15,-3-1 19 16,-9-2 2-16,-21 4 2 16,-8 5-8-16,-6 5-11 15,1 8 15-15,4 0-19 16,13 2 2-16,10 14-6 16,10 3-6-16,6 3 6 15,8-1-9-15,23-1-45 0,14-5-24 16,7-8-83-16,2-7-194 15</inkml:trace>
  <inkml:trace contextRef="#ctx0" brushRef="#br0" timeOffset="56541.3221">16050 4517 842 0,'0'0'307'0,"0"0"-228"16,0 0-38-16,0 0 12 0,0 0-39 16,0 0-2-1,33 40-11-15,-2-1 8 16,0 1-5-16,-1 4 3 0,-4-2-14 16,-9-7-24-16,-9-8-71 15,-8-10-48-15,-2-11-84 16,-23-6-118-16</inkml:trace>
  <inkml:trace contextRef="#ctx0" brushRef="#br0" timeOffset="56984.3593">15935 4659 813 0,'0'0'182'0,"0"0"-108"16,0 0-4-16,0 0-41 0,0 0-29 16,106-25 6-16,-53 25-9 15,0 2 3-15,-6-2-40 16,-9 0 28-16,-13-4-2 15,-13-14 14-15,-6-4 1 16,-6-1 4-16,0-1 28 16,0 4 15-16,-10 4 29 15,1 5-15-15,3 5-15 16,4 4-1-16,2 2-26 16,0 0-19-16,0 2-2 15,3 16-24-15,9 8 25 16,4 2 0-16,0 5-12 15,0-1-3-15,-4-2-15 0,-3-9-29 16,0-6 17 0,-5-8-6-16,-1-7 11 0,-1 0 30 15,-1-12 7-15,1-9 2 16,1-5-2-16,1 3 0 16,1-1 7-16,3 2 8 15,2 5 17-15,0 7 29 16,5 2-20-1,5 8-6-15,6 0-22 0,7 6-11 16,4 13 21-16,0 9-18 16,-4 6-1-16,-7 0-4 15,-13 6-1-15,-13-4-1 16,-3 0-84-16,-30-7-68 16,-13-10-178-16</inkml:trace>
  <inkml:trace contextRef="#ctx0" brushRef="#br0" timeOffset="58876.3767">17548 4863 634 0,'0'0'194'16,"0"0"-136"-16,100-66 52 15,-83 44 34-15,-10 2-27 16,-7 0-19-16,0 3-30 16,-18 3-43-16,-9 6-10 15,-7 7-15-15,-7 1-2 16,-2 5-2-16,-2 12 4 0,12 4 0 15,11 2-1 1,13 0-10-16,9-1 11 0,3 2-9 16,24-1 2-16,7-3 4 15,7-2 3-15,3-3 0 16,-3-1 0 0,-4 2-1-16,-6-2-1 0,-8 0-2 15,-13-1-5-15,-7-2 9 16,-3-1-10-16,-12-3 10 15,-16-2 7-15,-11-5 1 16,-7 0 10-16,-2 0-12 16,3-1-4-16,10-9 10 15,9 0-12-15,13-1 0 16,13-1-43-16,0-3-98 0,31-2-127 16,18 2-88-16,11 0-280 15</inkml:trace>
  <inkml:trace contextRef="#ctx0" brushRef="#br0" timeOffset="59609.8466">17850 4878 742 0,'0'0'166'0,"0"0"-110"16,93-7-1-16,-60 3 25 15,3 2-15-15,3-3-47 16,0-2-15-16,-4-4 3 16,-6-3-6-16,-7-1 0 15,-9-3 12-15,-8-4 14 16,-5 2 28-16,0-1 5 15,-6 3-23-15,-9 7-5 0,-2 6-15 16,0 5-11-16,-4 0-5 16,1 9-13-16,1 16 11 15,7 4 0 1,3 3-4-16,9 3 5 0,0-3 2 16,12-4 0-16,18-5-1 15,12-4-6-15,13-7-37 16,7-8-35-16,6-4-37 15,-7 0-43-15,-9-12-55 16,-9-12 8-16,-10-4 201 16,-8-4 4-16,-5-5 121 15,-10 1 15-15,-7 1-10 16,-3 7 2-16,0 9-39 16,0 9-10-16,0 9-16 0,-4 1-57 15,-5 2-6 1,-3 21-12-16,1 6 7 0,5 6 1 15,5 1 4-15,1-4 0 16,4-3-2-16,20-7-9 16,7-5-10-16,7-7-39 15,4-9-25-15,2-1-12 16,-3 0-27-16,-4-16 38 16,-7-6 70-16,-8-1 16 15,-7-5 50-15,-5-1 68 16,-5 2-18-16,-5 1-13 15,0 9-2-15,0 7-25 16,-3 4-14-16,-3 6-44 0,-1 0-2 16,2 16-21-1,2 11 16-15,3 3 1 0,0-1 5 16,8-2-1-16,13-5 0 16,4-8-7-16,0-7 7 15,-4-7 5-15,-1 0-2 16,-8-4 58-16,-4-15 13 15,-5-1 11-15,-3-5-34 16,0-2-40-16,-6 1-1 16,-10 1-10-16,0 11-15 15,4 3 1-15,3 11-67 16,3 0-115-16,4 15-175 0,2 7-241 16</inkml:trace>
  <inkml:trace contextRef="#ctx0" brushRef="#br0" timeOffset="60424.8521">19207 4714 764 0,'0'0'278'16,"0"0"-188"-16,0 0-65 15,0 0-7-15,0 0-3 16,0 0-13-16,67 24-2 15,-53 5 0-15,-4-3 2 16,-3 1-7-16,-2-5 5 0,-1-4 0 16,1-5-1-1,-2-8 4-15,1-4-3 0,0-1 13 16,4 0-7-16,3-14 51 16,2-6-32-16,-1-1 16 15,-3 1 5-15,1 5-19 16,-5 5-9-16,-1 4-18 15,2 6-4-15,0 0 4 16,11 8-35-16,5 9 1 16,5 5 21-16,5-1-45 15,3 1 19-15,8-4 15 16,12-2-15-16,5-4 9 16,4-7-7-16,-6-3 19 15,-8-2 14-15,-9-9 8 16,-9-13 1-16,-11-8 19 0,-5-2 28 15,-10-5 21-15,-6 2-27 16,0 0 20-16,-7 4-5 16,-17 7-34-16,-6 11-8 15,-4 10-14-15,-1 3-5 16,5 8 0-16,5 21-9 16,7 7 3-16,6 7 1 15,12-2 6-15,0-3-1 16,15-7 0-16,8-7-2 15,5-12 1-15,0-8-6 16,2-4 7-16,0-7-3 16,-2-15 6-16,-1-6 2 15,-6-8-1-15,-4-5-1 16,-7-8 2-16,-6-4-5 16,-2-4 0-16,-2 0 0 0,0 3 1 15,-5 1-1-15,-6 6 0 16,-2 6 5-16,0 10 5 15,1 7 19-15,3 11 2 16,0 6 1-16,6 5-18 16,2 2-4-16,1 3-10 15,0 24-15-15,0 11 15 16,1 14 0-16,14 5 0 0,3 4 3 16,-2-2-1-16,0 3-2 15,-5-3 0-15,-3-5-5 16,-4-5-8-16,2-9-61 15,3-8-65-15,0-11-33 16,5-10-178-16</inkml:trace>
  <inkml:trace contextRef="#ctx0" brushRef="#br0" timeOffset="60587.7163">20481 4834 1251 0,'0'0'229'0,"0"0"-198"16,0 0-29-16,0 0-2 16,0 0-25-16,0 0-162 15,3-27-312-15</inkml:trace>
  <inkml:trace contextRef="#ctx0" brushRef="#br0" timeOffset="64353.4357">21784 4649 1142 0,'0'0'97'0,"0"0"-52"16,0 0-39-16,0 0 67 16,0 0-29-16,0 0-43 0,-113-45 0 15,75 64-1 1,4 11 0-16,7 2 2 16,12 3 0-16,13 4-2 0,2 0 0 15,36-3 3-15,18-5-5 16,19-7 2-16,15-7-45 15,10-10-19-15,2-7-29 16,-6 0 35-16,-15-18 3 16,-19-7 44-16,-20-5 11 15,-16-6 3-15,-16-1 39 16,-8-2 25-16,-3 9-4 16,-17 7-6-16,-2 9-11 15,-5 12-39-15,-1 2 6 0,-5 7-13 16,0 19 0-16,6 6-2 15,10 1-4 1,10-2 6-16,7-5-4 16,7-4-24-16,19-7 9 15,10-9-20-15,6-6-7 16,0 0-5-16,-4-16-14 0,-9-8 34 16,-12-4 31-16,-9-4 2 15,-8 1 65-15,0 3 7 16,-8 5 0-16,-4 9 5 15,4 10-53-15,5 4-17 16,3 2-9-16,0 21-24 0,0 11 24 16,19 4-7-1,14-1 4-15,12-8-5 16,8-9-23-16,7-7 8 0,-3-13-11 16,-5 0-5-16,-12-12 22 15,-9-16-2-15,-11-10 19 16,-13-9 12-16,-7-3-5 15,0-5 40-15,-9 4-3 16,-12 2-13-16,-1 10 25 16,1 6-6-16,3 9 18 15,8 11-19-15,3 8-37 16,4 5-4-16,3 0-8 16,-2 23-18-16,1 12 14 15,1 15-1-15,0 5 5 16,6 5 0-16,11 4-11 15,5-5 10-15,3-4-9 0,2-11-36 16,1-14 3-16,2-11-21 16,1-11 12-16,3-8 13 15,2 0-45-15,1-12-9 16,-1-12-20-16,-2-4-25 16,-2-6 107-16,-4-6 31 15,-6-1 2-15,-6-2 55 16,-9 3 58-16,-4 11 5 15,-3 7-6-15,0 10-17 16,0 10-30-16,-1 2-62 16,-7 0-5-16,-1 20-13 15,1 8-4-15,1 9 16 16,7 1-9-16,0-3-8 0,0-5 14 16,15-5-21-1,2-12 5-15,6-6 4 0,4-7-16 16,4 0 19-16,2-7-12 15,-3-12 15-15,-3-7 3 16,-5-3 14-16,-8-1-3 16,-5 2 33-16,-4 5 0 15,-3 6 29-15,-2 11-17 16,0 2-27-16,0 4-7 16,0 0-15-16,0 15-22 15,0 11 12-15,0 3 0 0,0 1 9 16,11-5-27-16,4-6-4 15,6-6 27 1,1-6-21-16,6-7 3 16,0 0 15-16,1-8-11 15,-5-17 18-15,-3-6-2 16,-7-1 3-16,-6-1 18 0,-4 5 8 16,-2 9 19-16,-2 7 12 15,0 8-25-15,0 4-7 16,0 0-25-16,5 13-22 15,2 12 2-15,8 7 15 16,3 2 5-16,7-4 0 16,5-5-7-16,10-6 3 15,10-6 1-15,8-9 3 0,0-4-2 16,-8-4 6-16,-11-20-4 16,-12-7 7-1,-12-7-6-15,-9-7 15 16,-6-4-8-16,0 2 11 0,-13 1-1 15,-5 2-9-15,1 6 9 16,0 7 9-16,3 11-13 16,2 10 11-16,5 8-16 15,1 2-6-15,0 7-3 16,0 21-14-16,1 9 10 16,5 9 2-16,0 6-9 15,14 1 9-15,6-1-7 16,0-5-21-16,2-7-6 0,2-9-32 15,3-9-3-15,4-12-2 16,5-8-22-16,3-2-5 16,0-7 20-16,-1-15 7 15,-5-6 73-15,-6-4 0 16,-4-2 60-16,-9-1-4 16,-8 4 52-16,-6 3-23 15,0 6-26-15,0 7 8 16,-7 7-20-16,-6 8-46 15,2 0-1-15,-1 7-10 16,3 14-4-16,2 6 11 16,1 4 0-16,3 1 0 15,3-1-2-15,0-8-25 16,4-4 12-16,11-9-7 16,5-8-3-16,0-2 25 0,0-5 0 15,-2-14 3-15,-8-5 12 16,-4-3-7-16,-3 0 39 15,-3 6 5-15,0 8-19 16,3 5 29-16,-1 7-25 16,4 1-34-16,4 3 0 15,9 14-33-15,7 6 33 16,5 0 0-16,6-2 0 16,5-5-1-16,7-4 1 15,4-6 0-15,-4-6 0 0,-1 0-1 16,-8-12 1-1,-6-13 0-15,-4-6 1 0,-6-1 11 16,-10-4-7 0,-7-2 7-16,-7-1 19 0,0-1-6 15,-7 0 0-15,-16 7-14 16,1 8-8-16,1 8 5 16,2 14-8-16,5 3 0 15,2 9-2-15,3 21-12 16,8 9 12-16,1 4-4 15,3 6 4-15,14-4-3 16,0-3 5-16,-1-6-4 16,-2-5 2-16,-4-8-59 15,-1-9-3-15,-4-5-30 0,-2-8-32 16,-2-1-57 0,-1-12-397-16</inkml:trace>
  <inkml:trace contextRef="#ctx0" brushRef="#br0" timeOffset="64505.8241">24706 4539 398 0,'0'0'717'0,"0"0"-683"15,0 0-34-15,0 0 0 16,82-1 23-16,-48 2-22 16,2 2-1-16,-3-3-42 15,-4 0-227-15</inkml:trace>
  <inkml:trace contextRef="#ctx0" brushRef="#br0" timeOffset="64808.6788">24960 4517 836 0,'0'0'290'15,"0"0"-264"-15,0 0-15 16,0 0 62-16,86-6-4 16,-51 4-48-16,-2-4-16 15,-8-3-4-15,-6-5 9 16,-8-2 30-16,-8-3 10 15,-3 1-4-15,-2 0-1 16,-19 1-15-16,-10 9-28 16,-8 6 2-16,0 2-4 15,0 16-1-15,10 15-6 16,8 6 10-16,15 4-3 0,6 0 15 16,19-5-12-1,18-9 17-15,10-6-14 0,5-11-3 16,5-7-3-16,2-3-16 15,1-3-92-15,-17-19-161 16,-20-6-614-16</inkml:trace>
  <inkml:trace contextRef="#ctx0" brushRef="#br0" timeOffset="66863.6804">26514 4542 971 0,'0'0'156'0,"0"0"-112"0,-17-75-6 16,-5 56 58-16,-4 6-20 15,-6 3-16-15,-4 10-44 16,-4 0-10 0,0 4-6-16,4 18 1 0,6 5-3 15,13 4 0-15,9 2 2 16,8 3-1-16,6-4 1 15,28-4-8-15,17-7 4 16,10-8-13-16,3-10-3 16,-2-3-9-16,-12-9-9 15,-11-14 35-15,-15-3 3 16,-12-2 0-16,-8-2 18 16,-4 3 4-16,0 6 32 15,-6 4-27-15,-3 7 1 16,3 6 10-16,1 2-23 0,2 2-15 15,0 8-5-15,1 13-22 16,2 10 27-16,0 4-29 16,16 1-31-16,13-3 1 15,6-3-31-15,7-10-35 16,4-9-72-16,-1-11-144 16</inkml:trace>
  <inkml:trace contextRef="#ctx0" brushRef="#br0" timeOffset="67244.6877">27040 4488 740 0,'0'0'161'0,"0"0"-53"0,-7-79-37 16,-9 65 37-16,-3 8-36 15,-5 6-47 1,-1 0-25-16,2 18-5 0,7 9-2 16,6 6 2-1,10 4 5-15,4 0 2 0,23-4-2 16,14-4-11-16,7-9-29 15,3-11-54-15,-1-7-18 16,-3-2-80-16,-1-11-68 16,-7-14-44-16,-8-3 279 15,-10-3 25-15,-12-1 220 16,-9 1 31-16,0 6-57 16,-9 3-51-16,-10 10-41 15,1 6-6-15,1 6-73 16,3 0-14-16,3 16-9 15,3 9 4-15,8 5-4 0,0 3 1 16,11 1 6-16,17-3-2 16,8-2-5-16,6-6-1 15,-2-7-38-15,1-9-91 16,-6-7-118-16,-5-2-314 16</inkml:trace>
  <inkml:trace contextRef="#ctx0" brushRef="#br0" timeOffset="67743.0793">27488 4503 512 0,'0'0'512'0,"0"0"-484"16,0 0-25-1,0 0-3-15,0 0 0 0,0 0 15 16,97 29-15-16,-62-25 0 16,-7-4 4-1,-7 0-3-15,-4-5-1 0,-7-11 11 16,-5-5-3-16,-3-6 19 15,-2-1 12-15,0 0-3 16,-10 1 12-16,-4 7-2 16,0 7-7-16,2 4 3 15,-1 9-16-15,0 0-26 16,0 10-7-16,1 14-7 16,5 11 14-16,7 2 4 15,3 3 5-15,22-5-1 16,6-5-5-16,4-13 0 0,2-8-3 15,4-8 1-15,6-1 1 16,5-6-2 0,-1-14 0-16,-3-5 0 0,-13-6 4 15,-12-4-4-15,-13-1 9 16,-8-5-8-16,-2 3 18 16,-2 6-1-16,-10 5 11 15,-1 11 4-15,5 9-18 16,4 7 13-16,2 0-28 15,2 11-6-15,0 17 1 0,0 13-1 16,9 5 6 0,9 3 0-16,0-4 0 15,-1-2-4-15,-5-5-18 16,-2-3-49-16,-4-8-44 16,-2-9-63-16,-4-14-164 15</inkml:trace>
  <inkml:trace contextRef="#ctx0" brushRef="#br0" timeOffset="68879.769">28239 4510 724 0,'0'0'271'0,"0"0"-258"15,0 0-6-15,86 0 26 0,-59-6 30 16,-2-1-45-16,-2-4-7 15,-4-1-5 1,-5-3-1-16,-2-5 5 16,-3-2 4-16,-5-1 11 0,-4-1 21 15,0 5-8-15,0 2 18 16,-7 4-18-16,-8 8-3 16,-2 4-35-16,1 1-5 15,-2 4 3-15,0 16-8 16,5 7 8-16,1 8-1 15,8 2-6-15,4 1 7 16,0-4-2-16,10-5-16 16,9-7 12-16,4-3-5 15,0-9-6-15,6-8-12 0,4-2-13 16,1 0 33-16,0-16 9 16,-7-6 2-16,-6 2-3 15,-6-4 6-15,-4 0 3 16,0 1 25-1,-2 1 13-15,3 2-7 0,3 6-15 16,2 2-17-16,2 6 6 16,2 6-11-16,-3 0-4 15,1 3 2-15,-4 14-14 16,-3 1 15-16,-8 3-2 16,-4 1-3-16,0-1 0 15,0-1 8-15,-4-3-2 16,-2-2 0-16,6-4 3 15,0-1-6-15,20-2 3 16,12-2 0-16,19-4-2 0,13 0 3 16,8-2-2-16,1 0-5 15,-11-3-15-15,-15-10 20 16,-14-5 1-16,-11-5 0 16,-11-4 17-16,-8-4 7 15,-3-1 12-15,0 1-1 16,-6 5-18-16,-8 8 19 15,-4 6-17-15,-4 9-16 16,-4 3-6-16,-2 0-1 16,0 16 1-16,4 8 2 15,12 2-14-15,8 4 14 16,4-3-23-16,11-5-7 16,15-5 23-16,3-7-14 15,1-10 13-15,-4 0-2 0,-4 0-18 16,-3-13 29-16,-5-7-1 15,-6-4 2-15,-4-1 13 16,-4-1-6-16,0 3 29 16,0 7-5-16,0 6-14 15,-2 7 6-15,0 3-24 16,0 0 0-16,-1 7-6 16,2 14-15-16,1 5 21 15,0 4-2-15,10-4 1 0,9-5-1 16,7-3-1-1,8-7 3-15,12-5-3 0,10-6 5 16,2 0-2 0,-6-6 3-16,-9-14 7 0,-9-7-8 15,-8-5-2-15,-7-5 2 16,-8-4 12-16,-6-3-11 16,-5 1 16-16,0 4 21 15,-8 8-29-15,-4 7 18 16,1 12-9-16,4 6-5 15,4 6-5-15,0 0-10 16,0 12-7-16,1 14 7 0,2 11-5 16,0 9 0-1,8 0 4-15,13 0-7 0,-1-3-1 16,-1-6-36-16,-5-5-58 16,-3-8-27-16,-5-11-50 15,-1-9-227-15</inkml:trace>
  <inkml:trace contextRef="#ctx0" brushRef="#br0" timeOffset="69069.9837">29578 4386 1136 0,'0'0'70'15,"0"0"-70"-15,0 0-9 16,111-4 9-16,-63 4-2 15,1 0-38-15,-1 0-122 0,-9 0-116 16,-11-6-326-16</inkml:trace>
  <inkml:trace contextRef="#ctx0" brushRef="#br0" timeOffset="69217.7674">29923 4338 441 0,'0'0'433'16,"0"0"-256"-16,0 0-61 16,0 0-30-16,0 0-24 15,0 0-62-15,11 4-2 16,0 20-2-16,2 1 4 15,-1 1 0-15,-2 2 0 0,-1-5 6 16,-3-1-8 0,-4-5 2-16,-2-4-16 15,0-10-86-15,0-3-218 0</inkml:trace>
  <inkml:trace contextRef="#ctx0" brushRef="#br0" timeOffset="69366.5387">29873 4159 1119 0,'0'0'0'0,"0"0"-58"0,0 0-119 16,100 32 42-16,-64-14-328 15</inkml:trace>
  <inkml:trace contextRef="#ctx0" brushRef="#br0" timeOffset="69651.2984">30225 4259 970 0,'0'0'136'0,"0"0"-97"16,0 0-2-16,0 0 1 16,0 0-21-16,0 0-3 15,-82 66 5-15,82-34-6 16,0 0 10-16,18-2-13 15,7-6-5-15,5-8 14 16,-2-8-10-16,-7-8 11 0,-4 0 25 16,-7-8 46-16,-4-12-1 15,-6-4-62-15,0-6-18 16,-8-2 6-16,-17 0-16 16,-2 3-7-16,3 8-9 15,9 9-50-15,8 7-80 16,7 5-125-16,9 0-497 15</inkml:trace>
  <inkml:trace contextRef="#ctx0" brushRef="#br0" timeOffset="70043.2507">30458 4335 732 0,'0'0'445'0,"0"0"-405"0,0 0-33 15,0 0-9 1,0 0 2-16,0 0-2 15,29 50-3-15,-18-26 9 16,1-1-4-16,-8-7 0 0,-2-7-6 16,-2-3-2-1,0-6-4-15,0 0 12 0,0 0 12 16,0-10-8-16,-2-8-2 16,1-6-1-16,1-1 4 15,0 0-7-15,0 2 2 16,6 2 0-16,9 2 7 15,4 3 11-15,8 4 44 16,1 3 16-16,2 7-44 16,0 2 12-16,3 2-30 15,-2 19-8-15,0 6 23 0,-2 3-26 16,-10 5 7-16,-5 0 7 16,-8 3-17-1,-6-1 4-15,-8 0-6 0,-23-1-2 16,-18-4-3-16,-14-10-160 15,-6-15-228-15</inkml:trace>
  <inkml:trace contextRef="#ctx0" brushRef="#br0" timeOffset="73473.363">3118 6904 803 0,'0'0'107'16,"0"0"-96"-16,0 0 78 15,49-77 65 1,-49 56-49-16,-12-1-40 16,-9 4-41-16,-4 5 10 0,-5 3-7 15,2 6-16-15,-8 4-2 16,-2 0-9-16,-3 14 0 16,8 5-4-16,8 7-1 15,8 3-1-15,11-1 2 16,6 2 4-16,11-5-5 15,23-6 0-15,15-6-3 16,17-10 0-16,-2-3-16 16,-3-9 23-16,-14-14-17 0,-15-5 18 15,-15-4 0-15,-11-3 3 16,-6 1 16-16,-2 3 24 16,-16 6-26-16,0 7 30 15,6 6-9-15,5 8-9 16,4 4-12-16,3 0-17 15,0 11-5-15,0 11-6 16,7 7-2-16,8 1 10 16,6 2-26-16,4 0-35 15,3-3-48-15,3-5-43 16,3-13-153-16</inkml:trace>
  <inkml:trace contextRef="#ctx0" brushRef="#br0" timeOffset="74241.7873">3397 6747 1045 0,'0'0'56'16,"0"0"-44"-16,0 0 78 15,0 0-28-15,0 0-60 16,0 0-2-16,28 17-2 16,-7 5-1-16,0-1 3 15,-5-5-19-15,-5-1 11 16,-4-10-10-16,-4-1 16 15,-3-4-2-15,0 0 4 16,0-6 33-16,6-12-10 16,0 1-5-16,3-1 36 15,0 4-34-15,3 4 18 0,-3 3-18 16,1 4-14 0,-2 3 0-16,4 0-5 0,3 12-1 15,1 8 0-15,2 5-9 16,1 3 3-16,1-1 5 15,5-1-19-15,5 0 11 16,7-5-37-16,6-5-5 16,4-10-10-16,2-6-34 15,-4 0 25-15,-5-6 38 16,-4-14 28-16,-8-6 4 16,-2-5 3-16,-7-5 52 15,-8-2 42-15,-4 1-33 0,-7 1 17 16,0 5-32-1,-9 7 7-15,-11 7-7 0,-8 8-24 16,-6 9-16 0,-5 2-9-16,5 20-14 0,6 9 10 15,11 5-8-15,14 1 10 16,3-4-6-16,15-5 8 16,16-7-2-16,11-9-6 15,3-12-29-15,-5 0 21 16,-4-16-10-16,-12-13 23 15,-8-6-1-15,-10-8 8 16,-6-2 5-16,0-6 11 16,-6-3-9-16,-13-1 14 15,-2 0-16-15,-5 2 3 0,4 10 27 16,0 10-12-16,10 9 19 16,3 16-9-16,3 6-24 15,6 2-11-15,0 10-2 16,0 20-11-16,12 14 4 15,13 13 14-15,11 7-5 16,3-1-2-16,0-1-14 16,-3-5 13-16,-5-7-38 15,-3-7-52-15,-7-8-15 16,-6-7-34-16,-9-9-53 16,-6-10-242-16</inkml:trace>
  <inkml:trace contextRef="#ctx0" brushRef="#br0" timeOffset="74821.5859">5153 6713 972 0,'0'0'213'0,"0"0"-183"15,0 0-6-15,0 0 65 16,0 0-42-16,0 0-32 16,-2-8-12-16,7 26-3 15,5 6 0-15,1-1 2 16,-1 1-2-16,2 1 0 15,-3-2 4-15,0 0-11 16,0-4-48-16,-5-7-97 16,-4-10-216-16</inkml:trace>
  <inkml:trace contextRef="#ctx0" brushRef="#br0" timeOffset="74974.2261">5111 6568 1187 0,'0'0'22'16,"0"0"-22"-16,0 0-88 15,0 0 25-15,85 24-113 16,-52-7-364-16</inkml:trace>
  <inkml:trace contextRef="#ctx0" brushRef="#br0" timeOffset="75501.8474">5327 6674 998 0,'0'0'27'0,"0"0"-27"15,0 0 0-15,0 0 36 16,0 0-19-16,69 73-7 16,-51-51-10-16,-3-5 1 15,-2-5-2-15,-1-1 1 16,-4-7 0-16,0-4 5 15,0 0 4-15,1-4 16 16,6-13 18-16,-3-2-13 16,-3 0 12-16,1 1-4 15,-1 1-22-15,-4 7 29 0,-1 4-36 16,-2 4 4-16,1 2-13 16,4 0-13-1,2 14 2-15,8 3 4 0,3 4 7 16,4-4-1-1,3-1 2-15,6 0-2 0,0-7 1 16,-2-4-37-16,2-5 22 16,-3 0-3-16,-7-6 11 15,-4-10 7-15,-6-5 0 16,-6-2 4-16,-4-2 10 16,-3-2-7-16,0 2 27 15,-3 2-5-15,-7 8-24 0,1 7 38 16,3 3-32-1,6 5-6-15,0 1-5 16,0 17-26-16,0 7 20 16,0 3 3-16,12 0-1 15,3-3 0-15,1-6 4 0,-2-1-1 16,-1-8-17-16,-1-2-52 16,-3-8-67-16,-4 0-247 15</inkml:trace>
  <inkml:trace contextRef="#ctx0" brushRef="#br0" timeOffset="75637.57">5854 6442 970 0,'0'0'0'0,"0"0"-88"15,100-16-19-15,-55 14-193 16</inkml:trace>
  <inkml:trace contextRef="#ctx0" brushRef="#br0" timeOffset="75824.5514">6157 6406 1029 0,'0'0'18'0,"0"0"-17"16,0 0-1-16,1 72 54 15,13-35 11-15,7 4-30 16,1 1-4-16,2 1-4 15,-5-4-21-15,2-2 2 16,-4-5-8-16,-4-3-3 0,-7-7-37 16,-6-9-126-16,0-8-160 15</inkml:trace>
  <inkml:trace contextRef="#ctx0" brushRef="#br0" timeOffset="76149.4267">6124 6653 1060 0,'0'0'73'16,"0"0"-70"-16,85-1-3 15,-42 1 8-15,2 2-5 16,3 1-4-16,-6-3 1 16,-2 0-64-16,-9-3-2 0,-13-9 2 15,-6-5 64-15,-11 1 12 16,-1 1 48-16,0 3 5 15,0 4-7-15,0 6 20 16,2-1-12-16,1 3-51 16,6 0-15-16,3 13-10 15,1 8 10-15,1-1 1 16,-4 4 0-16,-1-4-1 0,-3 1 0 16,-1-2 2-1,0-4-4-15,-3-2-15 0,-2-7-118 16,0-6-178-1</inkml:trace>
  <inkml:trace contextRef="#ctx0" brushRef="#br0" timeOffset="76322.9481">6554 6375 1210 0,'0'0'0'0,"0"0"-95"16,0 0 45-16,0 0 28 16,125 97-144-16,-67-66-396 0</inkml:trace>
  <inkml:trace contextRef="#ctx0" brushRef="#br0" timeOffset="76910.6943">7041 6579 1012 0,'0'0'115'0,"0"0"-107"16,0 0 56-16,0 0 18 16,0 0-59-16,0 0-15 15,-119-11-5-15,78 31-3 16,9 3 6-16,14 2-4 16,12-1-2-16,6-3 0 15,3-4 3-15,20-4-2 16,11-7 6-16,0-6-6 15,5 0-1-15,-8-8-14 16,-5-11 13-16,-11-4-4 0,-7-3 5 16,-6-4 18-16,-2 1 3 15,0 4 10-15,-10 9 20 16,2 6-20-16,4 8 8 16,1 2-39-16,3 7-8 15,0 17 7-15,0 7 2 16,9 3-1-16,16-3 0 15,5-3 8-15,4-7-12 16,2-7 4-16,7-10 0 16,2-4 5-16,4 0 0 15,2-16-4-15,-8-10-1 16,-7-5 11-16,-8-8-10 0,-13-8-1 16,-7-6 1-1,-8-4 11-15,0-4-10 0,-18 4 3 16,-9 5 8-16,0 13-7 15,2 16 12-15,11 12-5 16,1 11-8-16,1 17-10 16,6 22 7-16,4 14-2 15,2 11 0-15,14 0-3 16,14-1-1-16,4-8 3 16,-1-12 0-16,-3-8-5 15,-2-7-31-15,-3-12-63 0,-1-6-40 16,-2-10-112-16,1 0-454 15</inkml:trace>
  <inkml:trace contextRef="#ctx0" brushRef="#br0" timeOffset="80256.3736">8186 6428 1133 0,'0'0'77'0,"0"0"-65"15,0 0 76-15,0 0-13 16,0 0-33-16,0 0-42 16,15 6-9-16,9 17 6 15,4 6 3-15,2 6-11 16,-3-3 10-16,-4-1-20 15,-1-4 7-15,-5-6-2 16,-3-10-23-16,-4-4 35 16,-4-7-6-16,-1 0 10 0,-2-16 23 15,-2-9-15 1,1-6 31-16,-2-1-7 0,0-1-20 16,0 1-2-16,0 3-10 15,0 5 0-15,0 5 2 16,0 7-2-16,11 7-7 15,9 5-17-15,8 0-13 16,8 8 29-16,4 9-3 16,1 2 0-16,-2 1 7 15,-2-3-8 1,1 1 6-16,-2-4-3 0,-6-6-13 16,-3-6 16-16,-9-2 1 15,-3 0 5-15,-8-12 8 0,-2-7-7 16,-5-4 16-1,0-2 17-15,-3-1-13 0,-15 4 17 16,-2 3-22-16,0 9 4 16,-4 5-1-1,6 5-17-15,-3 0-4 0,7 21 0 16,3 7-12-16,6 8 13 16,5 0-2-16,5 2 3 15,25-4 3-15,11-6 0 16,12-4-6-16,6-9 3 15,4-10-10-15,-3-5-1 16,-5 0-13-16,-13-18 8 16,-11-8 16-16,-10-3-3 15,-12-6 3-15,-8-4 1 0,-1-4 1 16,0-1 14-16,-4 0-6 16,-8 3 1-16,-3 8 24 15,6 8-19-15,1 11 13 16,5 4 9-16,2 9-17 15,1 1-15-15,0 5-6 16,0 20-5-16,7 10-3 16,7 11 7-16,7-3 1 15,-2 2 0-15,-1-1-2 16,-2-5-3-16,-2-3-47 16,-5-5-39-16,4-8-12 15,-1-8-92-15,6-10-115 16</inkml:trace>
  <inkml:trace contextRef="#ctx0" brushRef="#br0" timeOffset="80590.8684">9424 6328 818 0,'0'0'149'0,"0"0"-58"15,0 0-1-15,0 0-32 16,0 0-56-16,0 0 9 15,-24 39-8-15,24-3 5 0,0-5 8 16,23-1-10 0,5-6 3-16,3-6-9 0,4-9 2 15,-7-9 9-15,-4 0-10 16,-9-9 18-16,-9-12 56 16,-2-4-24-1,-4-5 22-15,0-3-45 0,-16 2-11 16,-14 1 3-16,-1 8-17 15,-2 8-3-15,3 11 0 16,8 3-8-16,8 9-54 16,10 15-61-16,4 7-50 15,19 0 6-15,16-6-273 16</inkml:trace>
  <inkml:trace contextRef="#ctx0" brushRef="#br0" timeOffset="81040.7771">9810 6336 989 0,'0'0'83'16,"0"0"-64"-16,0 0 96 15,0 0-2-15,0 0-66 16,0 0-47-16,-50-14-4 16,39 43-1-16,4 5 5 15,7 1 0-15,0-1 0 16,21-3 4-16,4-5-4 15,3-8 0-15,1-8-3 16,2-7-1-16,0-3 3 16,1 0-5-16,-4-10 3 15,-4-11 3-15,-3-1 0 0,-9-4 0 16,-3-3 8-16,-6-1-7 16,-3 1-1-16,0 2 0 15,0 5 12-15,-8 6 1 16,1 8 9-16,4 3-4 15,2 5-18-15,-1 1 0 16,1 17-20-16,-1 7 20 16,2 3-7-16,0 0 9 15,3-3-2-15,9-3 0 16,0-5 6-16,-2-5-11 16,4-3 5-16,-4-5 0 15,1-4-8-15,2 0-22 16,-1 0-60-16,3-9-124 15,0-11-514-15</inkml:trace>
  <inkml:trace contextRef="#ctx0" brushRef="#br0" timeOffset="81185.6835">10006 6060 1117 0,'0'0'13'15,"0"0"-13"-15,0 0-48 16,0 0 21-16,108-5-107 16,-67 7-408-16</inkml:trace>
  <inkml:trace contextRef="#ctx0" brushRef="#br0" timeOffset="81390.4246">10258 6032 493 0,'0'0'619'0,"0"0"-565"0,0 0-50 15,0 0 21-15,0 0 12 16,0 0 16-16,-19 78-34 16,26-35-3-16,10 4-4 15,5 1-9-15,-1-3 3 16,-2-2-6-16,-1-7-1 16,-4-5-16-16,-6-5-54 15,-6-8-56-15,-2-8-123 0,0-10-343 16</inkml:trace>
  <inkml:trace contextRef="#ctx0" brushRef="#br0" timeOffset="82124.777">10221 6316 1046 0,'0'0'126'16,"0"0"-109"-16,0 0-3 15,0 0 34-15,0 0-42 16,0 0-2-16,104 2-4 15,-64 0-7-15,-5-2-19 16,-7 0-25-16,-8-7 22 16,-4-9 20-16,-10-2 9 15,0 0 7-15,-6 2 7 0,0 3 30 16,0 3 35-16,0 4-34 16,0 4 9-16,0 2-27 15,0 0-27-15,0 4 0 16,3 13-18-16,3 5 18 15,4 2 0-15,4-2 0 16,2-3-1-16,2-5 1 16,5-4-8-16,-1-8 3 15,-1-2 3-15,6 0 2 16,0-10 1-16,-1-10 4 16,-2-1-5-16,-7-7 3 15,-7 0-2-15,-7-2 31 16,-3 3-1-16,0 4 18 15,0 4-7-15,-3 8-32 16,-2 7 6-16,0 4-16 0,3 0-5 16,-2 21 4-16,1 16-7 15,3 10 8-15,0 12-1 16,4 6 0-16,14 3-3 16,7 9 0-16,2 3 4 15,6 6 1-15,-2 6 2 16,-5 8-1-16,5 6-1 15,2 0 3-15,0-3-8 16,2-13 4-16,-2-11 0 16,-4-15 0-16,-11-21 0 0,-10-17 0 15,-8-16-3 1,-13-10-23-16,-27-5 12 0,-21-23 6 16,-14-15-23-1,-4-10 17-15,5-5 4 0,15 1 10 16,22-1 2-16,31-2 3 15,12-1-4-15,45-5 0 16,19 4 8-16,16 5 8 16,7 7-15-16,-2 10 6 15,-11 9-8-15,-22 8 0 16,-25 6-12-16,-28 3-34 16,-17-1-85-16,-42-1-158 15</inkml:trace>
  <inkml:trace contextRef="#ctx0" brushRef="#br0" timeOffset="83322.3692">5171 6422 37 0,'0'0'844'16,"0"0"-813"-16,0 0-26 15,0 0 14 1,-84-15 50-16,66 17-49 0,0 12-12 15,6 3 2-15,2 3-8 16,4-2 17-16,6-1-9 16,0-3 12-16,18-4 26 15,3-4-38-15,6-6 8 16,-8 0-6-16,-2 0 17 16,-6-12 44-16,-9-3 2 15,-2-2-11-15,0-3 6 16,-12 3-51-16,-6 2-2 0,2 5-17 15,1 5 3 1,3 5-12-16,4 2-33 0,8 22-111 16,0 4-86-16,29 1-199 15</inkml:trace>
  <inkml:trace contextRef="#ctx0" brushRef="#br0" timeOffset="84194.2783">11295 6532 667 0,'0'0'475'0,"0"0"-421"15,0 0-37-15,0 0 87 0,0 0-18 16,0 0-49-16,-5 0-32 16,5 0-3-16,0 0 11 15,0 0 3-15,0 0 14 16,0 0 6-16,0 0-9 16,0 0 11-16,-1 0-15 15,-2 0-4-15,2 0-3 16,-1 0-16-16,2 0 0 15,0 0-50-15,-4 0-188 16,-5-1-442-16</inkml:trace>
  <inkml:trace contextRef="#ctx0" brushRef="#br1" timeOffset="100621.625">801 8693 1257 0,'0'0'38'0,"0"0"-26"15,0 0 8-15,83-27 52 16,-14 5 0-16,16-2-70 16,9-3 4-16,0 1-3 15,-5-1 1-15,-17 1 10 0,-20 4-14 16,-19 5 2-16,-22 3 8 16,-11 2-6-16,-21 4-8 15,-27 4-9-15,-19 4 1 16,-21 0 4-16,-8 20 10 15,2 8-2-15,14 5 0 16,23 3 0-16,26 3-2 16,29 6-6-16,10 6 3 15,44 3-2-15,24 2-6 16,11 1-31-16,-5-2 13 16,-20 0-36-16,-24-3 8 15,-31-7 1-15,-16-8 35 16,-37-11 23-16,-20-8 3 15,-8-11 64-15,-1-7 16 16,6 0-19-16,11-7 5 16,15-9-51-16,15-2-4 0,16-4 2 15,12-1-16-15,15-5-8 16,32-3-93-16,19-1-32 16,11-1 2-16,4 2-89 15,-2 2 44-15,-13 5 116 16,-16 4 60-16,-17 5 133 15,-16 6-5-15,-11 7-4 16,-6 2-11-16,0 0-85 16,0 4-28-16,-3 14 22 0,-5 9-1 15,1 4 0-15,5 2-14 16,2-3-3-16,8-2 6 16,17-3-5-1,11-10 7-15,3-6 13 16,4-9-10-16,-7 0 10 15,-11-10 8-15,-8-8 14 0,-11-6 35 16,-6-4-32-16,-6-2-25 16,-21-1-13-16,-6 1-7 15,0 3-10-15,5 7-13 16,16 6-48-16,12 6-112 16,4 4-117-16,29 2-374 0</inkml:trace>
  <inkml:trace contextRef="#ctx0" brushRef="#br1" timeOffset="100882.8206">1738 8483 1169 0,'0'0'125'0,"0"0"-38"15,0 0 29-15,0 0-22 16,0 0-72-16,0 0-22 15,13 14-1-15,1 30-3 16,2 9 4-16,-1 3 2 16,3 1 2-16,-9 2-4 15,-6-3 0-15,0-3-1 0,-3-6-16 16,0-7-45-16,0-8-54 16,-3-9-1-16,3-8-37 15,0-10-105 1,0-5-263-16</inkml:trace>
  <inkml:trace contextRef="#ctx0" brushRef="#br1" timeOffset="101454.2064">2002 8791 1119 0,'0'0'141'0,"0"0"-103"16,0 0 29-16,0 0 2 15,0 0-64-15,0 0-4 0,-18 38-2 16,18-11 6-16,0 1-10 16,0-5 3-16,12-2 0 15,3-6 0-15,6-8-7 16,1-7 0-16,-1 0 7 16,0-4-10-16,-5-16 12 15,-4-1 0-15,-3-3 0 16,-3-1 15-16,-2 1 13 15,-2 5 9-15,-2 7 19 16,0 6-29-16,0 6 1 16,0 0-28-16,0 2-7 0,0 14 2 15,3 9 3-15,6 0-4 16,10-3 6 0,1-4-27-16,8-8 12 15,2-6-14-15,1-4-3 0,4-4 17 16,-4-15 2-16,-1-7 13 15,-3-7 0-15,-10-3 7 16,-6-5-4-16,-8 1 12 16,-3-2 14-16,0 8 12 15,-3 5-9-15,-8 9 2 16,3 10-6-16,3 8-28 16,4 2 0-16,1 2-3 0,-3 24 2 15,3 9-3-15,0 9 5 16,0 0-1-16,0 2 0 15,3-2-22-15,5-4-4 16,-2-7-34-16,-1-4-41 16,4-9-8-16,-3-5-39 15,0-10-146-15</inkml:trace>
  <inkml:trace contextRef="#ctx0" brushRef="#br1" timeOffset="101824.5419">2379 8851 1184 0,'0'0'78'16,"0"0"-53"-16,0 0 10 16,0 0-20-16,93-25-10 15,-47 20-5-15,-1-1-40 16,-4 0-63-16,-5-2-88 15,-9 2-75-15,-7-2-108 16,-7-1 254-16,-7 0 120 16,-6 2 287-16,0-1-41 15,0 4-23-15,0 3-99 16,0 1-17-16,0 0-55 16,0 0-44-16,0 4-8 15,0 11 3-15,0 6 5 16,3 1 2-16,3 0-5 15,-3 1-8-15,6-4 3 0,-5 0-5 16,1-6-17 0,-2-2-83-16,-2-10-106 0,1-1-370 15</inkml:trace>
  <inkml:trace contextRef="#ctx0" brushRef="#br1" timeOffset="102002.8207">2731 8589 1246 0,'0'0'25'0,"0"0"-25"16,0 0-76-16,0 0 58 16,0 0-104-16,106 41-202 15</inkml:trace>
  <inkml:trace contextRef="#ctx0" brushRef="#br1" timeOffset="102321.0088">2994 8693 995 0,'0'0'89'0,"0"0"-34"16,0 0 44-16,0 0-39 0,0 0-48 15,0 0-10-15,-64 49 4 16,53-22-5-16,5 3 8 15,6-4 1-15,0-4-8 16,12-5 10-16,12-7 1 16,4-9 2-16,-1-1 2 15,-4-7 0-15,-2-11 47 16,-9-4 5-16,-7-5-15 16,-5-2-23-16,0 0-10 15,-10 2-16-15,-5 6-5 16,-1 7-5-16,5 8-4 15,2 6-23-15,4 1-93 16,5 16-110-16,0 1-34 16,5-4-431-16</inkml:trace>
  <inkml:trace contextRef="#ctx0" brushRef="#br1" timeOffset="102736.3159">3143 8732 1078 0,'0'0'87'16,"0"0"-75"-16,0 0 75 15,0 0-25-15,0 0-62 16,0 0-7-16,54 24 7 16,-42-4-5-16,-6 3 5 15,-2-3 0-15,-4-2-1 16,0-5-6-16,0-3 2 0,0-4-7 16,0-4 0-16,0-2 12 15,0 0 0 1,0-4 10-16,0-11-10 15,0-5 0-15,0-4 0 16,3-2 0-16,5 1 4 16,-2 0 46-16,1 1 12 0,2 4-3 15,-3 3-7-15,3 6-21 16,0 7 3-16,3 4-34 16,3 0 5-16,4 9-10 15,-2 10 4-15,-1 5 1 16,-7 3 0-16,-3 4-6 15,-3 0 4-15,-3 0 2 16,0-2 0-16,0-2 3 16,0-3-1-16,-3-3-2 0,3-4 0 15,0-4-8-15,0-3-58 16,16-2-78 0,13-6-50-16,8-2-136 15</inkml:trace>
  <inkml:trace contextRef="#ctx0" brushRef="#br1" timeOffset="103019.2274">3879 8624 151 0,'0'0'1005'0,"0"0"-925"0,0 0-78 15,0 0 77-15,0 0 34 16,0 0-67-16,-15-10-20 16,15 10-20-16,0 0-2 15,0 0-1-15,0 0-3 16,0 0-45-16,0 0-103 16,0 10-92-16,-6-2-415 15</inkml:trace>
  <inkml:trace contextRef="#ctx0" brushRef="#br1" timeOffset="103158.9519">3819 8862 1185 0,'0'0'175'0,"0"0"-161"0,0 0-5 15,0 0 47-15,0 0-56 16,0 0-120-16,52-5-147 15,-29-8-515-15</inkml:trace>
  <inkml:trace contextRef="#ctx0" brushRef="#br1" timeOffset="103349.6947">4095 8805 1160 0,'0'0'88'16,"0"0"-51"-16,82 0 108 15,-51 0-55-15,-1 0-59 16,1-4-29 0,-6 2-2-16,-5-2-42 0,-5 0-116 15,-12-5-123-15,-3 1-539 16</inkml:trace>
  <inkml:trace contextRef="#ctx0" brushRef="#br1" timeOffset="104189.6777">1381 9363 829 0,'0'0'214'0,"0"0"-145"0,-89-13-45 16,71 12 47-1,15-1 35-15,3 2-42 16,0 0-28-16,6 0-23 15,28 0-10-15,17 0 12 0,26 0-15 16,16 0 3 0,16 0 0-16,22 0 3 0,5 0-2 15,3 0-4-15,-2 0 0 16,-21-1 11-16,-14-8-5 16,-26 1 2-16,-18-2-5 15,-21 0 0-15,-11 1-3 16,-13 3 0-16,-4 5-41 15,-6-2-3-15,-3 3-61 16,0 0-21-16,-6 3-123 0,-15 10-61 16</inkml:trace>
  <inkml:trace contextRef="#ctx0" brushRef="#br1" timeOffset="104615.0937">1550 9519 131 0,'0'0'762'0,"0"0"-677"15,0 0-49-15,0 0 59 16,0 0 13-16,0 0-23 16,-33 0-47-16,79 0-14 15,17 0-24-15,19 0 0 16,19-1 9-16,7-5-6 15,2-1 28-15,-2 1 12 16,-20 0-20-16,-18-2 8 16,-21 4-21-16,-18 1-9 15,-16 1-1-15,-9 2-7 0,-3 0-66 16,-3 0-42-16,0 0-90 16,0 0-203-16</inkml:trace>
  <inkml:trace contextRef="#ctx0" brushRef="#br1" timeOffset="186592.7523">5933 8683 1138 0,'0'0'46'0,"0"0"-40"16,36-86 74-16,-36 67 28 16,-3 4-56-16,-18 5-23 15,-7 3-22-15,-8 5-6 16,-10 2-1-16,-5 5 5 16,-7 13-5-16,1 3 3 15,12 5 0-15,12 2 1 16,17-1-4-16,16 5 0 15,12-1-2-15,40 1 7 16,17 3-7-16,16-1 2 16,4 1-15-16,-4 2-14 15,-13 1-29-15,-18 1-12 16,-28-5-1-16,-26-4 13 0,-20-4 44 16,-40-4 14-1,-19-8 16-15,-18-8 57 16,-6-6 16-16,3 0-1 0,15-4-33 15,27-6-35-15,25 2-1 16,22 4-13-16,11-2-5 16,8 2-2-16,34-4-66 15,21 0-117-15,17-1-29 16,5-1-322-16</inkml:trace>
  <inkml:trace contextRef="#ctx0" brushRef="#br1" timeOffset="187044.2833">6151 8988 995 0,'0'0'49'15,"0"0"-35"-15,0 0 48 16,0 0 18-16,0 0-42 16,0 0-34-16,64 18-4 0,-52 4 0 15,-6 3 2 1,-2 4-4-16,-4-4 2 0,0-3 0 16,0-2 0-16,0-8 1 15,0-4 0-15,0-5-1 16,6-3 4-16,6-1-2 15,6-16 3 1,2-5-4-16,-1 0 8 0,0 0-6 16,-4 3 15-16,-4 3 25 15,1 6 6 1,-5 2 5-16,1 4-32 0,-1 4-16 16,2 0-3-16,-3 2 0 15,6 11-3-15,0 4 0 16,-3 2-8-16,0-1-28 0,4-2-65 15,1-6-60-15,0-5-144 16</inkml:trace>
  <inkml:trace contextRef="#ctx0" brushRef="#br1" timeOffset="187239.2683">6585 8962 1020 0,'0'0'178'0,"0"0"-145"15,0 0-9-15,0 0 50 16,0 0-67-16,0 0-1 16,18 54-2-16,-2-27 0 15,-5 2-8-15,2-4-98 16,-5-4-86-16,-5-7-119 16</inkml:trace>
  <inkml:trace contextRef="#ctx0" brushRef="#br1" timeOffset="187676.2486">6500 9066 1002 0,'0'0'147'0,"0"0"-134"15,0 0-12-15,0 0 6 16,0 0 1-16,0 0-8 16,118-4-11-16,-84 4-94 15,-4 0-21-15,-8-6 2 16,-5-7 51-16,-7-1 73 0,-7 3 54 15,-3 1 75-15,0 2 7 16,0 4-24 0,0 2-48-16,0 2-27 15,0 0-37-15,0 7-20 16,0 9 20-16,0 4 0 0,5-2 0 16,4-1-20-16,5-3-46 15,0-6-13-15,0-3-9 16,2-5 8-16,-4 0 44 15,3-6 35-15,-5-9 1 16,0 0 49-16,-4 1 51 16,-1 2-2-16,1 1-33 15,-1 4 0-15,1 5 2 16,1 1-38-16,3 1-19 16,4 0-10-16,5 5-1 0,0 6-2 15,0 3 3-15,1 2-1 16,4 0-11-16,3 0-118 15,4-3-70-15,5-4-254 16</inkml:trace>
  <inkml:trace contextRef="#ctx0" brushRef="#br1" timeOffset="187940.1836">7740 8638 1143 0,'0'0'27'16,"0"0"-27"-16,131-6-1 15,-79 0 0-15,-4 4-84 16,-9 0-138-16,-15-1-361 16</inkml:trace>
  <inkml:trace contextRef="#ctx0" brushRef="#br1" timeOffset="188094.9726">7706 8757 547 0,'0'0'375'0,"0"0"-338"15,0 0 65-15,89 22 46 16,-34-20-63-16,3-2-48 16,3 0-30-16,-4 0-7 15,-6-6-22-15,-11-3-134 16,-16 0-229-16</inkml:trace>
  <inkml:trace contextRef="#ctx0" brushRef="#br1" timeOffset="190127.226">9017 8850 1145 0,'0'0'44'16,"0"0"-44"0,0 0 1-16,0 0 45 0,0 0-9 15,109-21-33-15,-68 3 4 16,-2-5-4-16,0-3-1 16,-3-6-2-16,-6-2-1 15,-8-4 0-15,-10-1 9 16,-6-2-9-16,-6 3 12 15,0 2 36-15,-10 6 16 16,-2 3-13-16,1 6-17 16,-1 8 4-16,6 4-4 15,2 6-28-15,2 3 6 16,-1 0-12-16,0 21-9 0,-1 14 8 16,4 14 1-16,0 2 0 15,3 1-6-15,13-4 16 16,8-6-9-16,4-9-1 15,5-5-5-15,2-10-9 16,1-9-28-16,-4-9-10 16,0 0 20-16,-7-18-7 15,0-9 26-15,-11-10 11 16,-1-5 4-16,-8-1 3 16,-5-1 14-16,0 6 20 15,-3 4 8-15,-9 8-17 16,3 7 2-16,3 9 1 0,4 8-24 15,2 2-7-15,0 14-2 16,0 18-5-16,14 11 1 16,10 4 8-1,1 2-8-15,3-3 4 0,-1-6-36 16,1-5-48-16,4-10-63 16,-1-9-83-16,2-13-307 15</inkml:trace>
  <inkml:trace contextRef="#ctx0" brushRef="#br1" timeOffset="190334.8877">10030 8554 1152 0,'0'0'20'0,"95"7"-16"0,-32-5 55 15,7-2 8-15,-7 0-55 16,-11 0-12-16,-7 0-12 16,-17-7-99-16,-12-9-95 15,-14-2-171-15</inkml:trace>
  <inkml:trace contextRef="#ctx0" brushRef="#br1" timeOffset="190537.4559">10219 8400 541 0,'0'0'676'16,"0"0"-645"-16,0 0-19 15,0 0 27-15,0 0 68 16,6 93-40-16,12-54-33 16,2 4-28-16,-1-4 0 15,-2 0-6-15,0-4-4 16,1-4-26-16,-3-4-98 15,-3-9-112-15,-2-7-330 16</inkml:trace>
  <inkml:trace contextRef="#ctx0" brushRef="#br1" timeOffset="192197.4606">11346 8351 859 0,'0'0'197'15,"0"0"-135"-15,-37-81-12 16,17 61 37-16,-2 3-8 15,-2 8-40-15,-3 4-20 0,0 5-11 16,-1 0-8 0,2 19 2-16,2 6 3 0,7 5-5 15,8 2 0 1,6-1 1-16,3-1-1 0,1-4 0 16,20-4 3-16,3-7 2 15,9-7-5-15,4-8-6 16,-3 0-19-16,-2-3-6 15,-6-16 5-15,-4-4 14 16,-9-7 11-16,-4-1 1 16,-9-2 1-16,0 5 20 15,0 3 32-15,-2 7-28 16,-4 4 12-16,3 7-12 0,2 6-8 16,1 1-13-16,0 0-4 15,0 18-13-15,6 13 7 16,7 7 7-1,4 5-3-15,-1 3-1 0,2 2-53 16,-1-4-33-16,-4-6-83 16,-4-12-148-16</inkml:trace>
  <inkml:trace contextRef="#ctx0" brushRef="#br1" timeOffset="192372.7277">11134 8620 1235 0,'0'0'95'16,"0"0"-88"-16,0 0 5 16,0 0 76-16,115 2-44 15,-54 2-32-15,3 4-12 16,-1 1-3-16,-2 1-74 16,-10 0-149-16,-15 1-244 15</inkml:trace>
  <inkml:trace contextRef="#ctx0" brushRef="#br1" timeOffset="192775.9209">11198 8986 974 0,'0'0'401'0,"0"0"-396"0,0 0 11 16,26-76 58-16,11 60-17 15,9 6-23-15,5 8-33 16,-5 2 0-16,-4 12-1 16,-13 13-16-16,-12 9-25 15,-15 3-47-15,-2 1-7 16,-35-3 3-16,-11-4 32 16,-5-7 33-16,2-10 26 15,7-7 1-15,9-7 8 0,8 0 19 16,10-1 16-1,6-11 21-15,9 0 2 16,0-1-9-16,0 2-15 16,18 1-25-16,9 6 7 15,4 4-19-15,5 0-1 16,6 2-2-16,1 10 1 0,-1 5-3 16,0 1 0-16,-2 1-32 15,-3-2-107-15,-2-6-90 16,-6-5-237-16</inkml:trace>
  <inkml:trace contextRef="#ctx0" brushRef="#br1" timeOffset="193142.2535">12295 8280 1115 0,'0'0'78'0,"0"0"-50"0,-121-23 4 15,88 36 44-15,2 23-24 16,4 19-3-16,13 14-27 16,10 9-11-16,4 3 9 15,13-7-13 1,17-9 4-16,9-14-7 0,7-12-4 16,6-15-43-16,1-13-110 15,0-11-102-15,-7-3-263 16</inkml:trace>
  <inkml:trace contextRef="#ctx0" brushRef="#br1" timeOffset="194309.5902">12717 8428 1167 0,'0'0'89'15,"0"0"-77"-15,0 0 79 16,0 0-13-16,0 0-32 15,0 0-46-15,83-40 1 16,-45 45-2-16,-7 9-2 0,-7 1-3 16,-15 1 4-16,-9 3-41 15,-6 2 25-15,-24 1 16 16,-7 0 1-16,1-6 0 16,10-1 2-16,12-5 12 15,11-2 0-15,3-1-10 16,13-2 2-16,23 1 8 15,12-2-13-15,8-3-4 16,4-1-118-16,-5-1-113 16,-7-17-200-16</inkml:trace>
  <inkml:trace contextRef="#ctx0" brushRef="#br1" timeOffset="194792.7789">13172 8347 1013 0,'0'0'100'16,"0"0"-49"-16,0 0 49 15,0 0 23-15,0 0-78 16,0 0-45-16,-16 4-9 16,16 27 9-16,13 3 12 15,0 1-12-15,4 2 5 16,-4-3-11-16,-2-5 6 16,-3-8-25-16,-3-6-12 15,-4-8 3-15,1-4 28 16,-2-3-6-16,0 0 12 0,0-1-1 15,0-14 1-15,0-5-6 16,0-3 2-16,0-1 8 16,0 1 0-16,0-3 8 15,8 4 10-15,-1-1 5 16,2 6-2-16,1 5 16 16,1 2-10-1,1 4-11-15,-3 3-4 16,1 3-4-16,3 0-10 0,3 6-4 15,1 10-3-15,-3 6 5 16,4 3-5-16,-8 2 10 16,-2 2-5-16,-3-2 0 15,-5-2 1-15,0-5-1 16,0-1 1-16,0-6-1 16,-5-2 5-16,2-3-4 0,1-4-2 15,2 1 1-15,0-4-59 16,0-1-98-16,2 0-118 15,14-12-389-15</inkml:trace>
  <inkml:trace contextRef="#ctx0" brushRef="#br1" timeOffset="194984.0923">13657 8451 1208 0,'0'0'115'0,"0"0"-113"0,0 0-1 16,106 4 38-16,-66-2-27 16,3-2-12-16,-4 0-99 15,-2 0-173 1,-10-8-492-16</inkml:trace>
  <inkml:trace contextRef="#ctx0" brushRef="#br1" timeOffset="195186.8639">14031 8301 1180 0,'0'0'111'0,"0"0"-82"0,0 0 25 16,0 0 35-16,0 0-68 16,0 0 18-16,47 77-22 15,-34-48-8-15,-4 1-7 16,-3 0 0-16,-3-5-2 15,-3-1-37-15,0-6-88 16,0-8-105-16,0-7-325 16</inkml:trace>
  <inkml:trace contextRef="#ctx0" brushRef="#br1" timeOffset="195419.4239">14504 8154 1306 0,'0'0'10'0,"0"0"-4"16,100 115 29-16,-67-62 60 16,-9 7-51-16,-8 2-19 15,-11-2-18-15,-5-1-3 16,-20-8-4-16,-23-7-33 15,-23-11-120-15,-17-15-202 16</inkml:trace>
  <inkml:trace contextRef="#ctx0" brushRef="#br1" timeOffset="199027.7144">25037 3769 482 0,'0'0'523'0,"0"0"-491"15,0 0-26-15,0 0 6 16,0 0 63-1,0 0 3-15,0 0-25 0,11 13-20 16,17-13-16-16,10 0-17 16,8 0 8-16,4 0 2 15,3 0-8-15,0 0-2 16,-4 0 0-16,-5 2-5 16,-7-2-11-16,-8 0-91 15,-12 0-71-15,-9 0-140 16</inkml:trace>
  <inkml:trace contextRef="#ctx0" brushRef="#br1" timeOffset="199253.4233">25036 3806 779 0,'0'0'318'0,"0"0"-271"16,0 0-44-16,0 0 50 16,0 0 43-16,94 4-58 15,-54-4-24-15,2 0-14 16,-3 0 1-16,-2 0-3 16,0 0-3-16,-2 1-71 15,-5 2-63-15,-8-3-169 0</inkml:trace>
  <inkml:trace contextRef="#ctx0" brushRef="#br1" timeOffset="200648.1135">31108 3710 873 0,'0'0'175'0,"0"0"-162"15,0 0 26 1,0 0 69-16,0 0-78 0,0 0-25 16,103 0 3-16,-60 1-5 15,-2 1 29-15,-2-1-12 16,-4-1-10-16,-5 0-9 16,-6 0 1-16,-2 0-4 15,-4-1-80-15,-7-7-87 16,-5-1-100-16</inkml:trace>
  <inkml:trace contextRef="#ctx0" brushRef="#br1" timeOffset="200860.0001">31094 3806 979 0,'0'0'143'16,"0"0"-140"-16,0 0 0 0,0 0 67 16,120 23-21-16,-75-20-30 15,-3 2-16-15,-8-5-6 16,-4 0 1-16,-8 0-113 16,-7 0-212-16</inkml:trace>
  <inkml:trace contextRef="#ctx0" brushRef="#br1" timeOffset="203015.3719">5229 10608 1088 0,'0'0'78'0,"0"0"-77"16,0 0 49-16,0 0 51 16,0 0-28-16,0 0-35 15,25-70-36-15,-1 60 3 0,5 0-5 16,2 1 6-16,0 3 3 15,1 4-8 1,-4 2 6-16,-4 0-7 0,-4 2 2 16,-9 13-7-16,0 5-1 15,-10 8-13-15,-1 3-10 16,-18 1-10-16,-13 2 7 16,-10-3 3-16,1-4-6 15,6-5 31-15,7-6-3 16,12-6 5-16,6-7-4 15,9-1 8-15,0-2-2 16,6 0 11-16,15 0 9 16,9 0 28-16,4 0-29 15,3 0-8-15,2 0 8 16,0 0-19-16,4-3 5 16,2 0-5-16,1 0-33 15,2-3-84-15,-2-3-114 16,-1-7-272-16</inkml:trace>
  <inkml:trace contextRef="#ctx0" brushRef="#br1" timeOffset="203543.8031">6051 10463 1010 0,'0'0'202'0,"0"0"-170"0,0 0-32 16,0 0-6-16,0 0-5 15,0 0 5-15,-15 70 5 16,-6-35 0 0,0-6 1-16,-1-2 0 0,3-6 2 15,5-4 1-15,8-4-2 16,0-6-1-16,6-2 4 16,0 0-1-16,0-1-2 15,15 1 2-15,13 0 12 16,8-1-9-16,5-1-2 15,0-3-3-15,1 0 1 16,-3 0-4-16,-9 0 1 16,-8-10 1-16,-4-3 0 15,-8 1 4-15,-5-1 3 16,-2-1 2-16,-3 1-2 0,0 0 2 16,0 0 8-16,-9 2-4 15,-6 0-1-15,0 3 3 16,2 1 10-16,2 1 3 15,5 5-11-15,3 1 5 16,3 0-12-16,0 0 3 16,0 6-13-16,0 8-5 15,2 10 5-15,8 3 3 16,5 5 3-16,-3 1-4 16,4 3-2-16,-4-2 0 15,-1-1 1-15,-1 0 0 16,-1-4-2-16,-3-3-37 15,-1-2-72-15,-2-6-28 0,-2-6-161 16</inkml:trace>
  <inkml:trace contextRef="#ctx0" brushRef="#br1" timeOffset="204173.9209">7334 10488 1091 0,'0'0'83'16,"0"0"-75"-16,0 0 94 15,0 0 1-15,0 0-68 16,91-8-19-16,-40 4 2 0,-2 2-17 16,-1 2 6-1,-11-4-7-15,-6 2-2 0,-8 0-39 16,-8 2-97-16,-8 0-89 15,-7 0-135-15</inkml:trace>
  <inkml:trace contextRef="#ctx0" brushRef="#br1" timeOffset="204400.5963">7377 10657 824 0,'0'0'144'0,"0"0"-137"16,0 0-2-16,0 0 102 16,108 17-25-16,-58-16-43 15,0-1-14-15,-1 0 7 16,-7 0-30-16,-8 0 1 16,-7 0-3-16,-6 0-30 15,-9 0-62-15,-5 0-178 16,-4 0-239-16</inkml:trace>
  <inkml:trace contextRef="#ctx0" brushRef="#br1" timeOffset="206940.178">8471 10537 1180 0,'0'0'76'16,"0"0"-76"-16,0 0 0 16,0 0 0-16,0 0 27 15,0 0-22-15,79 24-4 16,-43-24 6-16,-2 0-4 0,2-6 1 15,-6-11-1 1,-10-3-2-16,-4-4 8 0,-9-5-5 16,-1-3-3-1,-5-1 8-15,-1-3 9 0,0 4 30 16,0 5-13 0,-4 6-16-16,-3 8 16 15,-1 4-7-15,2 5-7 0,3 4-18 16,0 0-3-16,-4 13-6 15,2 16-5-15,2 8 8 16,3 6 3-16,0-1 0 16,8-4 0-16,11-4 0 15,5-6 3-15,4-7-3 16,5-7 0-16,4-8 3 16,2-6-7-16,0 0 4 15,-8-7-11-15,-4-12 5 16,-9-9-1-16,-4-5 7 0,-6-4 0 15,-6-2 2-15,-2-1-2 16,0 4 2-16,0 5 8 16,-6 9 18-16,-1 9-21 15,4 8 11-15,3 5-15 16,0 0-3-16,0 15-15 16,0 16-3-16,6 7 18 15,11 6 0-15,6 0 0 0,2-6-6 16,1-2-20-16,-1-6-20 15,0-3-36-15,2-7-42 16,0-8-73 0,1-7-241-16</inkml:trace>
  <inkml:trace contextRef="#ctx0" brushRef="#br1" timeOffset="207186.6669">9412 10386 696 0,'0'0'511'0,"0"0"-492"15,0 0-15-15,121-8 59 16,-73 8 28-16,4 0-62 0,-1 0-19 16,-2 2-6-16,-10 0-2 15,-8-2-4-15,-10 0-48 16,-7 0-61-16,-13-6-21 15,-1-2-191-15,-6-9-462 16</inkml:trace>
  <inkml:trace contextRef="#ctx0" brushRef="#br1" timeOffset="207372.3713">9636 10201 810 0,'0'0'366'16,"0"0"-283"-16,0 0-5 0,0 0 31 15,0 0-57-15,0 0-49 16,3 31 3-16,15 9 15 16,-6 3-9-16,0 4-11 15,0-2 7-15,-2-1-8 16,2-2-4-16,0-4-103 16,0-8-99-16,0-9-110 15</inkml:trace>
  <inkml:trace contextRef="#ctx0" brushRef="#br1" timeOffset="209483.1649">10891 10179 892 0,'0'0'126'0,"0"0"-57"15,0 0 31-15,-24-84 10 0,8 68-37 16,-1 6-23-16,-2 3-40 15,-5 4-9 1,0 3 4-16,-6 0-3 16,-1 9-2-16,-1 10 0 0,2 3-4 15,7 3 2-15,3 0-3 16,10 1 5-16,4-2-6 16,6-4 12-16,0-2-6 15,6-3 0-15,19-7 8 16,8-4-7-16,6-4-1 15,1 0-14-15,0-12 13 16,-8-7-23-16,-10-3 17 16,-4-3 1-16,-6 0-2 0,-5 1 6 15,-4 2 2 1,-3 2 0-16,0 5 3 16,0 7 0-16,0 2 17 0,0 6 10 15,0 0-25-15,0 0-5 16,0 0-3-16,0 11-26 15,3 8 20-15,2 5 9 16,1 3 0-16,0 1 0 16,-3 2 5-1,4 1-12-15,-2 1-30 0,-1 1-70 16,1-6-34-16,-5-7-166 16</inkml:trace>
  <inkml:trace contextRef="#ctx0" brushRef="#br1" timeOffset="209667.3399">10647 10401 556 0,'0'0'630'15,"0"0"-608"-15,0 0-10 16,0 0 46-16,0 0 31 16,0 0-38-16,104 10-47 15,-60-8-1-15,1 6-3 16,0 0-12-16,-2 2-95 15,-12 1-126-15,-8 1-203 16</inkml:trace>
  <inkml:trace contextRef="#ctx0" brushRef="#br1" timeOffset="210124.4927">10680 10718 1297 0,'0'0'46'16,"0"0"-45"-16,0 0 39 15,0 0 32-15,0 0-55 16,100-67-11-16,-58 67-6 16,-2 0-2-16,-7 12 2 15,-9 9-5-15,-12 7-3 16,-7 4-20-16,-5 5-41 0,-21 2 9 15,-18-1-6-15,-13-5 16 16,-4-8 26 0,0-7 8-16,5-8 16 15,11-8-3-15,10-2 8 0,9 0-3 16,12-9 12-16,6-6 16 16,3-2 32-16,6 1-35 15,13 1 5-15,4 5 22 16,7 4-20-16,-2 5-2 15,5 1-8-15,5 0-22 16,-2 14 12-16,0 6-14 16,-3 3 2-16,0 2-6 15,-3 0 0-15,1-4-50 16,0-3-62-16,4-6-34 0,4-10-122 16,1-2-538-16</inkml:trace>
  <inkml:trace contextRef="#ctx0" brushRef="#br1" timeOffset="210406.4766">11884 10168 1154 0,'0'0'12'0,"0"0"-3"16,-105-10 37-16,72 26 26 0,0 15-19 16,6 14-19-16,4 14 8 15,9 8-17-15,6 0-14 16,8-2 19-16,0-7-15 16,6-9-4-16,18-7-5 15,9-6-1-15,10-9-10 16,12-9-26-16,10-10-126 15,3-8-149-15</inkml:trace>
  <inkml:trace contextRef="#ctx0" brushRef="#br1" timeOffset="211040.5268">12286 10293 969 0,'0'0'233'0,"0"0"-181"15,0 0 5-15,-5-75 54 16,20 64-49-16,9 5-25 16,7 6-37-16,7 0-1 15,-2 0-6-15,-2 5 5 16,-10 8 2-16,-8 2 0 16,-11 4-35-16,-5 3 0 0,-13 4 1 15,-16 2 0-15,-13-1 13 16,0-3-3-16,3-3 23 15,9-5-4-15,8-7 5 16,10-3-3 0,5-1 3-16,7-5 0 0,0 0 9 15,0 6 1-15,13-3 11 16,11 6 30-16,6-2-35 16,1-1 4-16,3-2-20 15,1 0 2-15,-1 0-8 16,1-2 5-16,-3 2-91 15,0-4-104-15,-7 0-195 16</inkml:trace>
  <inkml:trace contextRef="#ctx0" brushRef="#br1" timeOffset="211286.6589">12800 10258 1087 0,'0'0'143'16,"0"0"-143"-16,81 10 5 15,-45 4 37-15,-1 5 9 16,-2-1-49-16,-1 0 7 16,-3-1-9-16,-3-3-1 15,1-1-3-15,-2-7-70 16,-6-3-51-16,-6-3-158 0,-9-2-521 15</inkml:trace>
  <inkml:trace contextRef="#ctx0" brushRef="#br1" timeOffset="211503.1203">13075 10119 922 0,'0'0'294'0,"0"0"-249"0,0 0-44 15,0 0 29-15,0 0 15 16,0 0-3-16,-67 96-24 16,55-49-2-16,-4 8-9 15,-1-2-4 1,-2-4-1-16,4-5-2 0,0-8-56 16,7-9-93-16,4-8-139 15,2-11-488-15</inkml:trace>
  <inkml:trace contextRef="#ctx0" brushRef="#br1" timeOffset="215391.3917">13485 9996 1284 0,'0'0'43'15,"0"0"-40"-15,0 0-6 16,0 0-7-16,0 0 10 0,8 72 1 16,-8-30 1-16,0 4-4 15,0-3 2-15,-9-10-7 16,-3-3 3-16,1-7 1 15,4-7 3-15,2-10 0 16,4-2 0-16,1-4 0 16,0 0 3-16,0 0 11 15,0 0 13-15,4 0-17 16,20 0-4-16,9 0-6 16,9 0-2-16,1-2-3 15,0 0-33-15,-4 0 6 0,-6-2 25 16,-9 0-15-1,-9-2 18-15,-6-1 2 0,-8-3 4 16,-1-4 3-16,0 0-5 16,0-1 8-1,0 2 9-15,-8 1-1 16,0 5 20-16,0-1-3 16,1 2-19-16,2 3 12 0,1 3-17 15,3 0-3-15,1 0-6 16,0 3 2-16,0 15-2 15,0 7 0-15,0 1 5 16,0 5-7-16,0 1 2 16,0-2 0-16,0-1-2 15,0-2 6-15,0-5-4 16,0-2 0-16,7-6-15 16,-1-4-33-16,3-3-32 0,4-7-14 15,2 0-65-15,4-4-164 16</inkml:trace>
  <inkml:trace contextRef="#ctx0" brushRef="#br1" timeOffset="215785.3533">14156 10258 1169 0,'0'0'89'0,"0"0"-85"15,0 0-4-15,0 0 81 0,0 0-12 16,0 0-7 0,56 6-27-16,-31-5 7 15,2-1-10-15,1 0-22 16,-1 0-1-16,0 0-9 16,-2 0-4-16,-2 0 3 0,1-3-33 15,3-5-52 1,-1 3-70-16,0-4-86 0,-5 1-224 15</inkml:trace>
  <inkml:trace contextRef="#ctx0" brushRef="#br1" timeOffset="216101.1656">14679 10068 1027 0,'0'0'146'0,"0"0"-131"15,0 0-8-15,0 0 65 16,0 0-23-16,0 0-46 16,9 3 4-16,-3 11-1 15,-2 4 19-15,-1 3-12 16,-1 1 14-16,-2 3-2 15,0-1-11-15,0 2-9 16,0-4 1-16,0 3-6 16,0-5 0-16,0-3-32 15,0-1-53-15,10-9-91 16,7-7-173-16</inkml:trace>
  <inkml:trace contextRef="#ctx0" brushRef="#br1" timeOffset="216406.7158">15022 9890 1162 0,'0'0'25'16,"0"0"-22"-16,0 0 2 0,118 84 61 16,-81-45-10-16,-3 5-33 15,-5 4-4-15,-11-2-9 16,-10 2-8-16,-8-7 4 16,0-1-6-16,-19-1 1 15,-11-4 4-15,-7-2-5 16,-9-7-47-16,0-7-69 15,-4-11-206-15</inkml:trace>
  <inkml:trace contextRef="#ctx0" brushRef="#br1" timeOffset="220688.7215">4911 12179 1215 0,'0'0'24'16,"0"0"-9"-16,0 0 28 16,0 0 47-16,0 0-54 15,112-54-33-15,-73 54-6 16,-5 0 3-16,-8 6-7 0,-10 10 5 15,-12 6-15-15,-4 6-4 16,-17 6 19-16,-16 4-13 16,-5 2 14-1,4-6-1-15,12-6 1 0,10-6 0 16,10-7 1-16,2-2 0 16,6-6 14-16,21-1 1 15,9-3 8-15,10-3-9 16,2 0-10-16,4 0-1 15,-1-4-3-15,1-10-64 16,-1-6-114-16,-8-7-299 16</inkml:trace>
  <inkml:trace contextRef="#ctx0" brushRef="#br1" timeOffset="221158.0297">5630 12047 1176 0,'0'0'136'16,"0"0"-126"-16,0 0-10 16,0 0-7-16,0 0 7 15,-18 77 8-15,5-37-5 16,-8-1-3-16,4-2 1 16,0-5 2-16,3-5-4 15,7-4 1-15,5-6 0 0,2-3-2 16,0-3 7-16,20-3-4 15,8 1 6-15,12-7-5 16,6-2 4 0,1 0-6-16,-4 0-19 15,-10-8 18-15,-9-5-5 0,-5-2 6 16,-8-4 8-16,-4 0-5 16,-7-1 22-16,0 2 8 15,0 3-10-15,0-1 20 16,-10 6-25-16,4 2-1 15,0 4 6-15,4 4-20 16,2 0 0-16,-1 0-3 16,-1 12-19-16,2 9 19 15,0 9 0-15,0 1 1 16,0 1-1-16,5-3 2 0,2 0-3 16,2-5 1-16,1-2-8 15,1-5-33-15,5-2-79 16,1-6-80-16,-1-8-308 15</inkml:trace>
  <inkml:trace contextRef="#ctx0" brushRef="#br1" timeOffset="221421.0783">6591 12134 1207 0,'0'0'74'16,"0"0"-68"-16,0 0-6 15,97 3 17-15,-58-1 14 16,4 0-27-16,0-2-4 15,-7 0-2-15,-6 0-128 16,-14 0-206-16</inkml:trace>
  <inkml:trace contextRef="#ctx0" brushRef="#br1" timeOffset="221601.1144">6554 12344 1160 0,'0'0'66'15,"0"0"-51"-15,0 0 105 16,101 10 7-16,-53-10-79 16,4 0-30-16,5 0-12 15,1 0-6-15,-3-2-45 16,-10-10-134-16,-12-3-171 16</inkml:trace>
  <inkml:trace contextRef="#ctx0" brushRef="#br1" timeOffset="222521.4002">7855 12306 1289 0,'0'0'41'16,"0"0"-36"-16,0 0-5 16,0 0 68-16,0 0-18 15,86-3-26-15,-47-10-22 16,3-4-1-16,-2-3 2 15,-3-6-3-15,-5-2 0 16,-9-3-1-16,-12-2-4 16,-11 2 3-16,0 2 2 0,-11 3 0 15,-9 10 15-15,-1 4 5 16,6 9-4-16,-1 3-15 16,-1 4 6-16,4 19-12 15,5 10 10 1,8 5-5-16,0 5 3 0,16-3 0 15,13-5-3-15,7-7 0 16,4-7 3-16,6-9-1 16,4-8-2-16,-4-4-5 15,-6-6 5-15,-1-14-19 16,-12-6 12-16,-8-5 5 16,-10-2 2-16,-4 0 5 15,-5-1-4-15,0 5 6 0,-11 7 14 16,-2 8-19-1,4 7 17-15,4 4-18 0,2 3 3 16,2 10-8-16,-1 14-6 16,2 9 10-1,0 3 0-15,8 1-3 0,11-2 2 16,2-4 1-16,3-5-7 16,3-6 2-16,1-4-57 15,2-6-63-15,0-9-88 16,-2-1-332-16</inkml:trace>
  <inkml:trace contextRef="#ctx0" brushRef="#br1" timeOffset="222748.0876">8824 12137 1150 0,'0'0'192'16,"0"0"-175"-16,0 0-6 15,78 2 49-15,-26 0 11 16,-1 2-55-16,0-4-1 16,-2 0-9-16,-4 0-1 15,-1-10-3-15,-5-3-2 16,-8-1-33-16,-8-3-55 16,-14-2-137-16,-9-1-155 15</inkml:trace>
  <inkml:trace contextRef="#ctx0" brushRef="#br1" timeOffset="222950.833">9029 11898 954 0,'0'0'339'16,"0"0"-281"-16,0 0-58 16,0 0 79-16,0 0 14 15,34 98-58-15,-10-57-6 16,0-2-29-16,-2-3 0 15,-7-1-4-15,0-3-5 16,-3-5-58-16,-3-6-94 16,-3-7-180-16</inkml:trace>
  <inkml:trace contextRef="#ctx0" brushRef="#br1" timeOffset="223939.3084">10263 11945 893 0,'0'0'55'16,"0"0"-28"-16,-44-79 52 16,22 59 21-16,0 5-24 15,1 6-22-15,0 5-32 16,-3 2 0-16,-1 2-8 15,-1 2-12-15,1 13 16 16,1 8-11-16,6 4-2 16,6 1 2-16,6 1-2 15,6-3-4-15,0-1-1 16,12-4 3-16,12-7 1 0,12-3-4 16,3-9-18-1,2-2-22-15,-2 0-52 0,-3-15 16 16,-6-9-24-1,-9-4 44-15,-9-5 24 0,-9 0 32 16,-3 1 10-16,0 4 35 16,-9 5 19-16,-2 8 15 15,1 7-16-15,4 3-17 16,4 5-4-16,2 0-42 16,0 12-1-16,0 12-5 15,3 9 10-15,15 6-4 0,2 3 0 16,1-3 1-1,-1 1-9-15,-3-5-14 0,-4-3-93 16,-5-8-53-16,-7-6-173 16</inkml:trace>
  <inkml:trace contextRef="#ctx0" brushRef="#br1" timeOffset="224145.8124">9984 12204 1152 0,'0'0'144'16,"0"0"-113"-16,0 0-10 16,0 0 106-16,92 0-59 0,-41 0-55 15,2 0 4 1,3 4-17-16,-1 4-3 0,-4 3-83 16,-14 5-156-16,-9 3-166 15</inkml:trace>
  <inkml:trace contextRef="#ctx0" brushRef="#br1" timeOffset="224505.1246">10161 12497 1305 0,'0'0'54'15,"0"0"-47"-15,0 0 64 0,0 0 41 16,60-76-74-1,-26 74-22-15,2 2-16 16,-5 3-4-16,-5 19 3 0,-14 8-48 16,-12 4-22-16,-5 4 2 15,-26 0-38-15,-11-3 18 16,-4-7 46-16,4-9 20 16,8-9 20-16,8-9 2 15,11-1 1-15,7 0 43 16,6-11 39-16,2-2-1 15,5 0 0-15,18 4-47 16,10 3-6-16,7 4-10 16,2 2-5-16,2 0 12 15,-1 10-19-15,-3 0 6 16,-3 1-12-16,-2 1 0 16,-2-1-6-16,-2-2-76 15,4-6-131-15,-3-3-110 16</inkml:trace>
  <inkml:trace contextRef="#ctx0" brushRef="#br1" timeOffset="224795.8202">11007 11825 1054 0,'0'0'69'0,"0"0"-66"0,-106 84 8 16,82-27 48-16,11 12 24 15,11 6-12-15,2 2-26 16,11 0-4-16,13-8-16 16,4-11-14-16,0-10-1 15,4-13-10-15,0-12 0 16,6-11 0-16,4-7-77 15,4-5-78-15,0 0-82 16,-1-11-200-16</inkml:trace>
  <inkml:trace contextRef="#ctx0" brushRef="#br1" timeOffset="228220.8486">11356 12016 674 0,'0'0'607'16,"0"0"-581"-16,0 0-23 16,0 0 15-16,0 0 60 15,0 0-62-15,0 0-16 16,88 15 0-16,-35-7 0 0,2-1-22 15,-9-4-15 1,-12-1 12-16,-10-2 6 0,-9 0 16 16,-7 0 3-16,-5-5 3 15,-3-2 14-15,0 2 12 16,0 2 9-16,0 0-15 16,-3 3-13-16,-8 0-6 15,-5 11-4-15,-2 11 0 16,-3 7 5-16,2 5 3 15,2 1-8-15,6 2 1 16,3-2-1-16,3-2 0 16,5-4 0-16,0-3-25 15,0-5-81-15,15-7-85 0,3-10-185 16</inkml:trace>
  <inkml:trace contextRef="#ctx0" brushRef="#br1" timeOffset="228816.2204">11893 11726 199 0,'0'0'908'15,"0"0"-884"-15,0 0-10 16,0 0 24-16,111 95 68 16,-68-44-25-16,0 10-25 0,-6 0-23 15,-8 4 4 1,-11-2-24-16,-11-1-5 0,-7 0-8 15,-9-3 7 1,-25-6-14-16,-18-5-30 16,-23-10-129-16,-16-12-173 15</inkml:trace>
  <inkml:trace contextRef="#ctx0" brushRef="#br1" timeOffset="230899.3771">12729 11978 1160 0,'0'0'31'0,"0"0"-27"16,0 0 14-16,0 0 87 16,0 0-77-16,83 23-23 15,-39-18-5-15,2-2 0 16,-6 2 2-16,-5 0-2 16,-6 2 0-16,-6 1-86 15,-13-1-83-15,-10-1-189 16</inkml:trace>
  <inkml:trace contextRef="#ctx0" brushRef="#br1" timeOffset="231065.9426">12772 12152 960 0,'0'0'56'0,"0"0"-4"16,0 0 78-16,0 0-13 15,112 27-75-15,-69-22-12 16,2 1-25-16,-3 0-2 15,-2 0-6-15,-3-4-119 16,-2-2-114-16,-7 0-498 16</inkml:trace>
  <inkml:trace contextRef="#ctx0" brushRef="#br1" timeOffset="231970.3145">13567 12125 1144 0,'0'0'11'0,"0"0"-3"16,90 0-8-16,-55 0 18 16,0-13-10-16,-1-3-1 15,-1-4-4-15,-5-3-3 16,-4-5 7-16,-7-1-4 16,-4-5 43-16,-9 0-3 15,-4 2 10-15,0 2 6 16,0 10-29-16,-11 3 8 15,2 9 8-15,1 5-30 16,2 3 4-16,-1 0-20 16,-2 19-10-16,-2 13 8 0,3 8 2 15,6 6 0 1,2 0 2-16,6-1 2 16,13-7-5-16,8-8 2 0,5-9-1 15,5-9 0-15,3-7-15 16,0-5-4-16,-2-2 9 15,-5-20-4-15,-5-4 13 16,-6-7-5-16,-5-2 6 16,-7-3 0-16,-7 0 3 15,-3 2-3-15,0 7 10 16,0 7-4-16,-3 10 25 16,-3 6-21-16,2 6-4 0,2 0-6 15,2 19-16-15,0 12 16 16,0 7-1-16,7 3 5 15,7-2-6-15,2-2 2 16,-1-6-1-16,5-5 0 16,-2-2-75-16,4-8-85 15,3-7-103-15,1-8-523 16</inkml:trace>
  <inkml:trace contextRef="#ctx0" brushRef="#br1" timeOffset="232180.1537">14531 11976 1177 0,'0'0'109'0,"0"0"-106"16,0 0 2-16,96-1 66 15,-50 1-18-15,8 0-52 16,-2-3 4-16,-4-3-10 15,-5-4-31-15,-12-6-110 16,-7-3-108-16,-15-4-144 16</inkml:trace>
  <inkml:trace contextRef="#ctx0" brushRef="#br1" timeOffset="232382.9007">14740 11750 927 0,'0'0'217'15,"0"0"-172"-15,0 0 11 16,0 0 17-16,0 0 25 16,0 0-28-16,-6 93-29 15,9-52-10-15,3 1-26 16,-3-2 1-16,0 1-6 16,-2-7-4-16,1-3-33 15,-2-6-140-15,0-10-156 16</inkml:trace>
  <inkml:trace contextRef="#ctx0" brushRef="#br1" timeOffset="233153.7109">15332 11662 1037 0,'0'0'114'16,"0"0"-100"-16,0 0-11 15,0 0 38-15,91-15-11 16,-41 15-25-16,2 0 6 16,-3-1-10-16,-4-5 3 15,-8-1-4-15,-7-4-4 16,-11 1 0-16,-10-3 4 0,-6-1 0 16,-3 1 5-1,0 2-4-15,0 3 12 16,0 2 27-16,-1 5-15 15,1 1 1-15,-5 0-26 0,-1 1-12 16,-4 16 10 0,-4 6 2-16,4 4 0 0,1 3 0 15,2 4 1-15,2 2-1 16,1-2 0-16,1 2 1 16,-1-1-3-16,-2-3-51 15,-1-2-33-15,-5-8-95 16,-5-4-185-1</inkml:trace>
  <inkml:trace contextRef="#ctx0" brushRef="#br1" timeOffset="233332.233">15286 12045 1042 0,'0'0'121'0,"0"0"-108"15,0 0 84-15,94 16 53 16,-40-16-68-16,5 0-40 15,4 0-26-15,-2 0-8 16,-1 0-8-16,-11 0-13 16,-10 3-101-16,-14 4-114 15,-17 0-144-15</inkml:trace>
  <inkml:trace contextRef="#ctx0" brushRef="#br1" timeOffset="233753.6835">15416 12347 1286 0,'0'0'92'16,"0"0"-79"-16,0 0 34 16,0 0 62-16,87-74-53 15,-46 74-49-15,4 0 7 0,-2 6-13 16,-9 11-1-1,-12 6 0-15,-15 2-8 16,-7 6-1-16,-21 2-27 16,-20-2-21-16,-6-6 19 15,-1-6 20-15,5-7 15 16,10-5-4-16,9-4 9 0,11-3-2 16,5 0 2-16,4 0 16 15,4 0 37-15,0 0-19 16,0-3-6-16,19 2-7 15,11 1-23-15,11 0 12 16,8 0-7-16,3 7 2 16,2 6 8-16,-2-2-14 15,-3 1 2-15,-6 0-3 16,-2-2-46-16,-3-5-45 16,0-4-90-16,-1-1-122 0,0-8-331 15</inkml:trace>
  <inkml:trace contextRef="#ctx0" brushRef="#br1" timeOffset="234204.416">16520 12004 969 0,'0'0'56'0,"0"0"0"16,-8-97 38-16,-8 77-8 0,-5 5-5 15,-1 9-30-15,-7 6-38 16,-2 3 10-16,-3 17-11 16,1 7 7-1,5 10-1-15,5 4-13 0,11 2 7 16,6-2-9-16,6-7-3 16,2-5 7-16,17-9-6 15,7-8 4-15,5-8-4 16,4-4-1-16,1-5-4 15,-3-16-16-15,-6-6-9 16,-7-6 20-16,-4-3 6 16,-9-4 3-16,-4-3 0 15,-3 4 4-15,0 7 16 16,0 11 6-16,0 11 7 16,0 9 9-16,0 1-38 0,0 5-4 15,0 21-19-15,12 11 19 16,3 2 3-16,3 4-3 15,-1-3 0-15,2-5-5 16,-4-4-3-16,-2-4-79 16,-5-7-121-16,-4-8-158 15</inkml:trace>
  <inkml:trace contextRef="#ctx0" brushRef="#br1" timeOffset="236213.3742">17512 11903 1167 0,'0'0'50'0,"0"0"-46"16,0 0 50-16,0 0 83 15,0 0-79-15,0 0-48 16,79-2-8-16,-12 2-3 16,12 0 1-16,8 0 0 15,4 6 4-15,-2-1-3 16,-10 1 1-16,-11-2-1 0,-15-4 1 15,-15 0-4 1,-15 0 0-16,-8 0-39 0,-9-3-62 16,2-2-44-1,-1-2-133-15,5-2-309 0</inkml:trace>
  <inkml:trace contextRef="#ctx0" brushRef="#br1" timeOffset="236469.6752">18629 11739 1264 0,'0'0'68'0,"0"0"-64"15,0 0 31 1,0 0 44-16,0 0-79 0,0 0-10 15,17 56 8-15,-11-19 2 16,-3 1 4-16,-2 0-4 16,-1-3-47-16,0-3-73 15,2-9-32-15,-1-6-124 16,4-8-377-16</inkml:trace>
  <inkml:trace contextRef="#ctx0" brushRef="#br1" timeOffset="236946.8652">18795 11524 912 0,'0'0'59'16,"0"0"-39"-16,-85-71 74 15,56 63 2-15,0 6-60 16,-3 2-3-16,-6 2-29 15,-1 20 9-15,0 8 17 16,-1 13-9-16,4 6 12 16,5 6-11-16,7 4-10 15,4 5 20-15,10 1-8 16,6 1-8-16,4 1 3 16,5-4-18-16,20-4 6 0,14-5-7 15,14-5 1-15,15-8-2 16,10-11-62-1,10-12-35-15,2-14 3 0,-6-4 52 16,-6-14 43 0,-6-16 0-16,-8-7 7 0,-12-8 62 15,-7-8 2-15,-12-5 11 16,-11-5-22-16,-11-5-35 16,-11-3 30-16,0 2-25 15,-30 3-16-15,-11 4 14 16,-12 8-27-16,-5 9 3 0,-4 11-4 15,3 16-10 1,5 11-8-16,6 7-83 0,1 10-99 16,3 13-58-16,0 8-498 15</inkml:trace>
  <inkml:trace contextRef="#ctx0" brushRef="#br1" timeOffset="251868.6671">4650 14212 889 0,'0'0'131'0,"0"0"-79"16,0 0 19-16,0 0-12 16,9-77-7-16,13 61-22 15,10 4-12-15,5 2-18 16,3 6 2-16,-1 4-3 16,-9 0 1-16,-9 4-1 15,-11 15-3-15,-8 5-5 0,-2 2 1 16,-12 2 7-1,-6-4 1-15,-6-3-3 0,5-5 4 16,7-3-2-16,7-5-2 16,5-1-8-16,0 0 8 15,19-1 0-15,7 0 3 16,4 2 1-16,1 0 1 16,-4 2-4-16,-6 1 1 15,-11 1 1-15,-8 1-5 16,-2 0 11-16,-17 1-6 15,-19-2 26-15,-10-4 3 16,-6-3 14-16,4-3-10 16,5-2-16-16,9 0-3 15,17 0-12-15,11 0-4 16,6 0-67-16,18-7-105 16,28-10-469-16</inkml:trace>
  <inkml:trace contextRef="#ctx0" brushRef="#br1" timeOffset="252229.4364">5499 13943 1167 0,'0'0'19'0,"0"0"-9"16,0 0-10-16,0 0 0 15,-106 35 44-15,64 14-10 16,2 11-9-16,9 5-7 0,16 2-18 15,15-4 13 1,1-5-13-16,32-9 4 16,19-11 3-16,11-12-7 0,7-8-24 15,0-12-29 1,-7-6 15-16,-11 0 36 16,-18-18-5-16,-19-2 7 0,-15-3 24 15,-10-3 34-15,-29 4-5 16,-16 1-18-16,-9 5-10 15,-2 7-1-15,11 8-8 16,13 1-15-16,20 3-1 16,14 14-1-16,8 4-4 15,19 4-59-15,28-1-60 0,20-7-119 16,12-6-631 0</inkml:trace>
  <inkml:trace contextRef="#ctx0" brushRef="#br1" timeOffset="252481.9676">6252 14053 1225 0,'0'0'46'0,"0"0"-46"15,99-1 0-15,-38 2 4 0,2 7 32 16,-2 2-36-16,-9-1 0 16,-13-2-22-16,-18-3-123 15,-21-2-165-15</inkml:trace>
  <inkml:trace contextRef="#ctx0" brushRef="#br1" timeOffset="252635.5583">6221 14284 869 0,'0'0'83'0,"88"34"-28"16,-24-21 13-16,5-7 39 15,1-4-29-15,-6-2-48 0,-10 0-26 16,-8-5-4 0,-21-8-96-16,-19-6-205 0</inkml:trace>
  <inkml:trace contextRef="#ctx0" brushRef="#br1" timeOffset="254443.9736">7519 14294 1300 0,'0'0'53'16,"0"0"-53"-16,0 0 1 15,0 0 1-15,0 0 36 16,116 2-36-16,-65-4 5 16,-2-9-7-16,-1-3 0 15,-9-4-7-15,-8-6 7 16,-10-4-4-16,-12-2-1 0,-6-6 5 16,-3-1-4-1,-3 2 4-15,-13 6 0 0,-2 6 42 16,-2 9-23-16,5 4 3 15,1 8-10-15,0 2-8 16,8 2-8-16,-3 21 3 16,6 10-1-16,3 9-3 15,5 2 10-15,17-2-5 16,12-4 3-16,4-6 5 16,6-9-10-16,7-8 2 15,1-9-3-15,5-6 0 16,-5 0-8-16,-10-14 11 15,-11-10 0-15,-11-7-4 16,-11-6 3-16,-9-3-2 16,0 2 3-16,-5 5 11 15,-11 4-3-15,1 11 15 0,4 8 15 16,3 8-35-16,5 2-3 16,3 1-1-16,0 21-19 15,0 9 13-15,13 10 8 16,11 2-1-16,6-2 0 15,0-3-16-15,1-4-27 16,2-6-70-16,2-10-78 16,-2-10-304-16</inkml:trace>
  <inkml:trace contextRef="#ctx0" brushRef="#br1" timeOffset="254630.8378">8638 14101 692 0,'0'0'583'0,"0"0"-551"0,112-5-30 15,-57 5 20-15,2 0 20 16,1 0-25-16,-6 0-17 16,-4-5-19-16,-12-5-113 15,-19-7-158-15,-17-4-275 16</inkml:trace>
  <inkml:trace contextRef="#ctx0" brushRef="#br1" timeOffset="254810.8654">8838 13861 780 0,'0'0'336'16,"0"0"-319"-16,0 0 7 16,0 0 19-16,0 0 52 15,50 104-38-15,-30-66-18 16,1 3-30-16,-2 1 1 15,-1-5-10-15,-2 0 0 16,-2-6-34-16,-1-4-120 16,-5-6-198-16</inkml:trace>
  <inkml:trace contextRef="#ctx0" brushRef="#br1" timeOffset="255784.2268">9896 13820 583 0,'0'0'383'0,"0"0"-356"16,7-72-2-16,-23 51 63 16,-10 4 3-16,-3 6-26 15,-10 6-27-15,-5 5-17 16,-2 3 6-16,3 16-16 15,6 6 9-15,11 5-2 16,8 1-16-16,11 1 10 16,7 0-10-16,0-1-1 0,25-5 1 15,11-5 3 1,9-7-10-16,4-7-26 16,6-7-21-16,-7 0 19 15,-9-12-10-15,-8-14 11 0,-11-5 26 16,-11-6 6-16,-9 0 0 15,0 4 14-15,-6 3 21 16,-7 10 26-16,3 7-22 16,6 7-3-16,2 6-22 15,2 0-14-15,0 19-19 16,0 10 16-16,2 11 3 16,14 1 4-16,5 1-4 0,0 3 0 15,1-1-30 1,-1-1-86-16,-6-5-52 15,-7-6-131-15</inkml:trace>
  <inkml:trace contextRef="#ctx0" brushRef="#br1" timeOffset="255950.8961">9675 14182 1175 0,'0'0'55'15,"0"0"-52"-15,0 0 37 16,0 0 92-16,0 0-65 15,97 15-48-15,-34-10-6 16,5 2-13-16,-7 3-37 16,-7 2-172-16,-18 1-247 15</inkml:trace>
  <inkml:trace contextRef="#ctx0" brushRef="#br1" timeOffset="256318.0046">9846 14430 1231 0,'0'0'32'15,"0"0"-30"-15,99-53 10 16,-63 44 103-16,-5 7-51 16,-3 2-52-16,-7 3-12 15,-10 17-8-15,-11 7-13 16,0 3-66-16,-27-1-15 15,-15-1 41-15,-1-4 19 0,3-8 33 16,7-4 5-16,10-5 8 16,13-4 10-16,5-3 29 15,5 0 46-15,0 0 16 16,0 0-30-16,20 0-21 16,14 0-32-16,5 0-13 15,6 1 19-15,4 6-23 16,0 3-3-1,3 0 2-15,-3 1-4 0,-4-3-11 16,0-4-64-16,-5-4-101 16,1 0-72-16,-1-10-276 15</inkml:trace>
  <inkml:trace contextRef="#ctx0" brushRef="#br1" timeOffset="256580.3293">10777 13833 1167 0,'0'0'64'0,"-95"4"-58"16,47 34-6-16,11 14 45 16,13 18 19-16,20 13 3 15,4 6-15-15,17 0-19 16,15-13-10-16,0-16-20 0,6-14 5 15,1-17-8 1,7-15-13-16,2-10-51 16,-1-4-122-16,-2-4-86 0,-5-18-158 15</inkml:trace>
  <inkml:trace contextRef="#ctx0" brushRef="#br1" timeOffset="257652.4642">11270 14030 1167 0,'0'0'97'0,"0"0"-87"15,0 0 53-15,0 0 61 16,0 0-54-16,0 0-22 16,25-75-32-16,6 70-13 15,5 5 8-15,0 0-11 0,-5 3-1 16,-8 15 0 0,-13 5-7-16,-8 4-3 0,-2 4-13 15,-20 1-8 1,-15 0 21-16,-3-2-4 0,2-4 15 15,7-7-6-15,8-2 6 16,10-6-1-16,8-1 1 16,3 0-8-16,2-2 8 15,21 3 9-15,13-1 6 16,11-4 0-16,9 2-14 16,10-1-2-16,4-3-12 15,-3-3-89-15,-7-1-117 16,-15-1-241-16</inkml:trace>
  <inkml:trace contextRef="#ctx0" brushRef="#br1" timeOffset="257863.444">11831 14001 1022 0,'0'0'306'16,"0"0"-260"-16,0 0-45 15,97 26 49-15,-44 0 37 16,2 5-54-16,-8 3-32 16,-1 0 6-16,-9-6-7 15,-5-3-27-15,-7-6-86 16,-7-8-87-16,-5-10-53 16,-7-1-245-16</inkml:trace>
  <inkml:trace contextRef="#ctx0" brushRef="#br1" timeOffset="258049.8966">12208 13928 1177 0,'0'0'94'0,"0"0"-92"16,0 0 46-16,0 0 52 16,0 0-43-16,-59 112-18 0,45-63-21 15,0 1-7 1,0 0-5-16,3-5-6 15,1-7-13-15,7-5-92 16,0-8-129-16,0-14-201 0</inkml:trace>
  <inkml:trace contextRef="#ctx0" brushRef="#br1" timeOffset="260787.0229">9548 5254 1047 0,'0'0'46'0,"0"0"-46"15,0 0 4-15,0 0-3 0,0 0 61 16,0 0-27-16,0 0 4 16,42 13 4-16,-11-10-29 15,11 1 7 1,1 1-20-16,5 2 4 0,0-2-6 16,-2 2 1-16,-3-1-1 15,0 0-47-15,-4-2-49 16,-6-1-53-16,-8-3-125 15,-11 0-391-15</inkml:trace>
  <inkml:trace contextRef="#ctx0" brushRef="#br1" timeOffset="261045.9527">9660 5390 875 0,'0'0'78'16,"0"0"-72"-16,0 0 2 16,0 0 80-16,0 0 28 15,0 0-93-15,24 5-20 16,14-5 22-16,6 0-13 16,2 0 6-16,-6 0-12 15,-1 0 0-15,-6 0-10 16,-3 0 4-16,-6 0-16 0,-5 0-50 15,-7 2-114-15,-3 1-104 16</inkml:trace>
  <inkml:trace contextRef="#ctx0" brushRef="#br1" timeOffset="261883.7537">15759 5304 873 0,'0'0'128'0,"0"0"-114"16,0 0 1-16,0 0 97 16,0 0-39-16,0 0-27 15,-76-6-8-15,77 6-28 16,19 0 4-16,8 0 2 15,8 0 9-15,4 0-5 0,2 0-18 16,-5 0 2-16,1 0-8 16,-6 2-19-16,0 1-78 15,-10 0-65-15,-10-2-137 16,-12-1-372-16</inkml:trace>
  <inkml:trace contextRef="#ctx0" brushRef="#br1" timeOffset="262032.8968">15665 5392 983 0,'0'0'25'0,"0"0"-24"0,0 0 45 15,0 0 84-15,82 12-28 16,-27-9-58-16,3 0-23 16,-1-2-10-16,-7 1-9 15,-9-1-4-15,-10-1 2 16,-5 3-59-16,-10-2-68 15,-4-1-221-15</inkml:trace>
  <inkml:trace contextRef="#ctx0" brushRef="#br1" timeOffset="263634.001">12624 13737 926 0,'0'0'41'0,"0"0"-36"15,0 0-4-15,0 0 43 16,0 0 3-16,0 0-17 16,-70 46-15-16,57-15 7 15,2 3-11-15,1 4 10 16,3 2-4-16,4-1-9 15,3-1 9-15,0 0-14 16,1-2 1-16,17-4-3 16,4-5 7-16,4-5-7 15,2-4-1-15,3-5 0 16,-2-6-1-16,-5-6 1 16,-5-1 0-16,-7 0-4 0,-5-3 8 15,-5-8-4 1,-2-3 7-16,0-2-6 0,0 2 21 15,-11 2-6-15,-5 1 7 16,-4 4 5-16,-3 3-25 16,0 4 1-16,4 0-4 15,3 0-4-15,5 4 2 16,9 8-7-16,2 2-35 16,2 0-22-16,22-3-92 15,7-2-71-15,3-8-353 16</inkml:trace>
  <inkml:trace contextRef="#ctx0" brushRef="#br1" timeOffset="263949.8809">13163 14003 1013 0,'0'0'60'0,"0"0"-60"0,0 0 27 15,0 0 22-15,0 0-20 16,90-1 3 0,-47 1-13-16,-4 0 21 15,-8 0-5-15,-4 0-4 16,-11 0-12-16,-3 0-17 0,-5 0-1 15,0 0-1-15,3 0-70 16,1 0-59-16,3 0-168 16,-3 0-338-16</inkml:trace>
  <inkml:trace contextRef="#ctx0" brushRef="#br1" timeOffset="264380.7453">13772 13791 882 0,'0'0'142'15,"0"0"-106"-15,0 0 84 16,0 0-22-16,0 0-64 15,0 0-34-15,4-8-2 16,3 24-4-16,1 7 6 16,1 2 11-16,-1 3 3 15,3 0-14-15,-3 1 1 16,-2-1-4-16,0-3 3 16,1-2-105-16,-1-7-92 15,0-8-221-15</inkml:trace>
  <inkml:trace contextRef="#ctx0" brushRef="#br1" timeOffset="264666.8196">13930 13614 884 0,'0'0'38'16,"88"0"-22"-16,-33 27 51 16,3 15 3-16,-1 14-15 15,-8 5-10-15,-9 7-3 16,-14 1-29-16,-13 3 17 16,-13 2 5-16,-9-5-18 0,-28-7-6 15,-17-10-5-15,-20-10-4 16,-16-9-4-1,-8-8-82-15,2-9-67 0,14-11-189 16</inkml:trace>
  <inkml:trace contextRef="#ctx0" brushRef="#br1" timeOffset="291730.4218">5663 15755 1136 0,'0'0'63'0,"0"0"-50"16,0 0 47-16,0 0 9 16,0 0-31-16,0 0-37 15,-82 29 1-15,51 3 20 16,4 7-8-16,10 2 4 15,4 4-3-15,7-1-13 16,6-2 13-16,0-5-10 16,16-6 0-16,7-8 0 15,14-5 1-15,3-8-4 16,2-8-2-16,0-2 3 16,-14 0-2-16,-10-10 0 0,-10-4 8 15,-8-2 6 1,0-5-12-16,-20 3 15 0,-14 1-18 15,-12 3-1 1,-1 6-5-16,7 7 4 0,12 1 1 16,13 5-18-16,10 13-81 15,5-1-90-15,9 0-90 16,23-5-587-16</inkml:trace>
  <inkml:trace contextRef="#ctx0" brushRef="#br1" timeOffset="292312.9035">5065 15883 1097 0,'0'0'72'15,"0"0"-65"-15,0 0 7 16,0 0 88-16,0 0-24 0,82-62-36 15,-55 62-42-15,-2 2 1 16,-3 12-1-16,-10 7-10 16,-6 4 6-16,-6 3-4 15,0 2-6-15,-22 0-11 16,-4-5-10-16,3-5 17 16,6-9 10-16,10-4-12 15,5-5 0-15,2-2 7 16,0 0 13-16,11 0 5 15,11 0-4-15,5 0 3 16,-2 0 6-16,-2 0-7 16,2 7 8-16,-7 6-11 15,-4 5 1-15,-10 1-4 16,-4 3 8-16,-9-3-3 0,-18-1 21 16,-7-3-6-16,-8-7 20 15,3-4-5-15,-4-4-10 16,10 0 17-16,3-4-31 15,8-4 2-15,10-1-10 16,6 1-10-16,6 0-142 16,6-4-242-16</inkml:trace>
  <inkml:trace contextRef="#ctx0" brushRef="#br1" timeOffset="292673.7884">6554 15937 1236 0,'0'0'69'16,"0"0"-57"0,0 0-8-16,0 0 80 0,116-11-57 15,-77 11-15 1,-2 0-12-16,-4 0-10 0,-8 0-110 15,-17 0-129-15,-8 3-256 16</inkml:trace>
  <inkml:trace contextRef="#ctx0" brushRef="#br1" timeOffset="292859.3095">6491 16061 1066 0,'0'0'83'0,"0"0"-81"0,0 0 97 16,125 24 47-16,-65-23-78 15,6 2-46-15,2-3-22 16,-2 0-14-16,-8 0-118 16,-17 0-132-16,-16-5-416 15</inkml:trace>
  <inkml:trace contextRef="#ctx0" brushRef="#br1" timeOffset="293846.4096">7616 15948 990 0,'0'0'252'16,"0"0"-252"-16,0 0 0 15,0 0 33-15,0 0 49 16,0 0-2-16,64 31-47 16,-24-31-27-16,4 0 13 15,-2 0-16-15,-1-10-2 16,-8-8 8-16,-5-6-6 16,-8-4 1-16,-5-3-4 15,-8-3 3-15,-7 4 3 0,0-1-5 16,0 4 0-16,-13 5 4 15,-2 6 2-15,4 7 3 16,5 8-7-16,2 1-3 16,-2 4 0-16,0 17-11 15,0 4 11-15,3 6 0 16,3 4 2-16,0-1-2 16,17 2 0-16,8-2 1 15,8-5-1-15,5-7 0 16,4-8-1-16,3-8-9 15,1-6-21-15,-4-2 20 16,-9-18 5-16,-6-7 6 16,-8-3-1-16,-10-1 1 0,-3-1 0 15,-6 3 1 1,0 5 5-16,-6 6 1 0,-5 5-1 16,0 8 0-16,0 5 4 15,5 0-10-15,0 4-2 16,-1 15-8-16,7 4 6 15,0 4 4-15,0 0 0 16,21-1 3-16,1 1-6 16,6-2 3-16,4-5-3 15,0-3-47-15,4-7-150 16,2-8-140-16</inkml:trace>
  <inkml:trace contextRef="#ctx0" brushRef="#br1" timeOffset="294075.5842">8687 15811 1062 0,'0'0'192'16,"0"0"-169"-16,87 0-13 15,-39 0 119-15,1 0-45 16,0 0-63-16,-4 0-5 15,-6-5-16-15,-8-3-9 16,-6-3-17-16,-12-2-96 0,-8-2-60 16,-5-3-182-1</inkml:trace>
  <inkml:trace contextRef="#ctx0" brushRef="#br1" timeOffset="294280.0907">8883 15629 1070 0,'0'0'128'0,"0"0"-98"16,0 0 9-16,0 0 102 16,0 0-41-16,10 92-68 15,8-55-6-15,3-1-24 16,-2 1 3-16,-2-1-2 0,-3-1-3 16,-3-3-69-16,-5-4-92 15,-3-5-145-15,-3-9-571 16</inkml:trace>
  <inkml:trace contextRef="#ctx0" brushRef="#br1" timeOffset="298510.0683">9824 15409 574 0,'0'0'221'0,"0"0"-154"0,0 0 30 16,0 0 33 0,0 0-20-16,0 0-28 0,0 0-35 15,15-18-9-15,-12 18-23 16,0 0-4-16,1 11-11 15,2 9 3-15,-1 4 9 16,-1 0-12-16,1 3 0 16,-1-3 0-16,1-2 2 15,-1-1-2-15,1-4 0 16,-1-5-48-16,2-1-44 16,4-7-21-16,3-4-124 15,-3 0-194-15</inkml:trace>
  <inkml:trace contextRef="#ctx0" brushRef="#br1" timeOffset="298798.3579">10115 15358 967 0,'0'0'88'0,"0"0"-63"16,0 0 43-16,0 0 1 15,0 0-42-15,0 0-27 16,0 17 0-16,0 6 10 16,0 3-1-16,6 2-2 15,-2-1-4-15,1-1 2 16,-1-1-5-16,-1-1 0 16,2-2 0-16,-5-2-31 0,3-3-59 15,1-1-73-15,-1-8-162 16</inkml:trace>
  <inkml:trace contextRef="#ctx0" brushRef="#br1" timeOffset="299094.8011">9805 15788 512 0,'0'0'479'0,"0"0"-437"15,0 0 27-15,0 0 51 16,0 0 5-16,105 12-54 15,-58-12-33-15,13 0-17 16,5-2-13-16,2-3 1 16,0-1-9-16,-6 2-22 15,-8 2-85-15,-7 1-100 16,-19 1-215-16</inkml:trace>
  <inkml:trace contextRef="#ctx0" brushRef="#br1" timeOffset="299546.0939">10040 16085 235 0,'0'0'1045'15,"0"0"-989"-15,0 0-51 16,0 0 114-16,0 0-42 0,0 0-42 16,57-63-13-1,-17 57-21-15,2 6 5 0,-8 0-6 16,-8 6-2-16,-7 12 1 16,-10 4-12-16,-9 5-32 15,-1 2-2 1,-26-1 6-16,-6-4 4 0,-3-4 26 15,2-6-4-15,7-6 13 16,10-2 2-16,7-5 0 16,7 1 8-16,3-2 4 15,0 0 28-15,15 0 1 16,18 0-25-16,16 0 0 16,11 0-5-16,4 0-7 15,3 0-1-15,-1 0-3 0,-2 0-25 16,-3-3-93-16,-3-2-121 15,-11-2-250-15</inkml:trace>
  <inkml:trace contextRef="#ctx0" brushRef="#br1" timeOffset="300047.7692">11216 15786 952 0,'0'0'64'0,"0"0"-48"16,0 0 54-16,-55-74 66 15,24 60-54-15,-7 6-33 16,-4 4-29-16,3 4-2 15,4 0 1-15,9 5 1 16,7 15-1-16,7 4-18 16,6 4 3-16,6 3 1 15,2 0 0-15,23-1-7 16,11-6 2-16,7-7 0 16,5-9-4-16,1-8-1 15,-7 0-25-15,-2-14 8 16,-10-9-1-16,-11-7 16 15,-4-1 5-15,-10-1 2 16,-5-1 10-16,0 6 2 0,0 4 25 16,-5 8 2-16,-2 7-11 15,7 6 9-15,0 2-36 16,0 2-1-16,0 17-17 16,18 10 14-16,2 4 3 15,7 2 0-15,-4 1-1 16,5-4-1-16,-2-1-107 15,-4-8-116-15,-7-5-156 16</inkml:trace>
  <inkml:trace contextRef="#ctx0" brushRef="#br1" timeOffset="300811.9786">12684 15852 817 0,'0'0'251'0,"0"0"-218"16,-91-21-28 0,82 20 18-16,5 1 98 15,4-1-30-15,5 1-49 16,25 0-33-16,17-2-7 0,18 0-1 15,20 2-1-15,17 0 5 16,25 0-3-16,13-2 8 16,4-3 22-1,-6-1-11-15,-23-1-20 0,-29 0 9 16,-26 0-10-16,-26-1 2 16,-16-1 1-16,-8 3-1 15,-5-1-1-15,-4 4-2 16,-1 0-38-16,0 0-30 15,0 3-84-15,0-1-164 16</inkml:trace>
  <inkml:trace contextRef="#ctx0" brushRef="#br1" timeOffset="301530.5092">14088 15702 1167 0,'0'0'158'15,"0"0"-108"-15,0 0-34 16,0 0 42-16,0 0 17 0,82-52-51 16,-54 52-24-1,-2 0 0-15,-8 12-5 0,-8 5 3 16,-10 2-8-16,0 1-13 15,-19 3 19-15,-10-1-1 16,3-2 5 0,3-5-5-16,8-3 7 0,8-6-5 15,7 1 1-15,0-3 2 16,9-2 1-16,22-2 1 16,12 0-2-16,8 0-7 15,3-6-83-15,-5-7-11 16,-6-4 9-16,-7-4-36 15,-5-3 44-15,-5-3-2 16,-6-1 59-16,-7-3 27 16,-6 5-8-16,-7-2 8 15,0-1 3-15,-6-1-3 16,-18 0 42-16,-12 1 16 0,-10 3-16 16,-9 5 6-16,-5 7-16 15,4 7 34-15,4 7-30 16,0 0-10-16,2 11 4 15,2 14 2-15,2 10 11 16,4 9-11-16,9 9 1 16,6 5 10-16,11 3-16 15,13 2-13-15,3 2 13 16,22-2-17-16,26-2 7 16,21-7-8-16,10-10-5 0,15-14-8 15,10-11-19 1,1-15-30-16,-2-4 28 0,-7-19 17 15,-16-13 8 1,-15-12 20-16,-9-10 12 16,-14-5 32-16,-11-4-30 0,-15-6-10 15,-16-1 14-15,-11-2-27 16,-32 2-8-16,-16 9-3 16,-11 12-1-16,-12 12-3 15,-4 17-31-15,-2 16-133 16,8 4-128-16,14 15-579 15</inkml:trace>
  <inkml:trace contextRef="#ctx0" brushRef="#br1" timeOffset="316077.8006">20356 6564 1002 0,'0'0'173'16,"0"0"-173"-16,101-53 5 15,-61 34-5-15,-6-1 27 16,-4 0-20-16,-7-3 1 16,-7 0-3-16,-8-1 24 15,-8 1 16-15,0 0-12 16,-14 4 8-16,-8 4-10 16,-3 6-18-16,-2 7 6 0,-3 2-15 15,0 2 0-15,-1 21 5 16,1 8-7-1,7 8 6-15,10 9-3 16,13 2 0-16,3-2-1 16,30-2-3-16,16-7 0 15,14-8 7-15,13-7-8 0,12-12-23 16,0-10-41-16,-8-2-9 16,-14-13 22-16,-18-13 11 15,-11-6 23-15,-14-5 17 16,-9-6 1-16,-12 0 41 15,-2 5 32-15,-12 7 5 0,-13 7-20 16,-5 10-37 0,-2 8-13-16,4 6 1 0,6 0-10 15,5 20 0 1,9 4 0-16,8 5-8 0,0-3 4 16,25-3 2-16,9-7-10 15,9-8-12-15,-4-8-25 16,-3 0 0-16,-9-12 22 15,-12-9 21-15,-6-4 6 16,-9 0 14-16,0 0 29 16,-8 11 25-16,1 4-19 15,1 10-1-15,1 0-48 16,-2 26-4-16,0 18 4 16,4 15 4-16,3 14 1 15,0 12 6-15,10 5-10 16,3 0 5-16,-2-2-6 0,1-12-12 15,0-11-28-15,1-14-36 16,4-17-52-16,0-13-23 16,0-17-95-16,-2-4-87 15</inkml:trace>
  <inkml:trace contextRef="#ctx0" brushRef="#br1" timeOffset="316482.9508">21349 6436 1106 0,'0'0'104'15,"0"0"-56"-15,0 0 1 16,0 0 46-16,0 0-49 16,0 0-46-16,0-2-15 15,10 36 15-15,1 1 1 16,1-3 0-16,0-6-1 15,-2-6-4-15,0-7-19 16,-3-8-13-16,-4-5-2 16,0 0 38-16,0-17 4 15,0-8-1-15,-2-4-2 16,1-2 9-16,-2 1 21 16,0 3 16-1,0 7-10-15,0 7 9 0,0 6 9 16,0 6-31-16,0 1-14 15,1 0-10-15,7 12-14 16,4 13 11-16,4 5 3 0,3 1 0 16,2-3 0-1,-3-3-10-15,2-3-37 0,-1-8-68 16,-1-6-106-16,-4-8-232 16</inkml:trace>
  <inkml:trace contextRef="#ctx0" brushRef="#br1" timeOffset="316854.8791">21577 6172 689 0,'0'0'571'0,"0"0"-534"16,0 0-32-16,0 0 50 15,0 0-25-15,0 0-30 16,-8-25-15-16,21 33 15 15,-1-2 0-15,-3-2 2 16,-2-4-2-16,-4 0 0 16,0 0 8-16,2-6 8 15,-1-10-14-15,2 4 9 16,0 0 15-16,2 3 0 16,1 5-7-16,1 4-19 15,6 0-3-15,4 5 2 0,-1 16-6 16,4 8 7-16,-4 4-2 15,-2 3-1-15,-4-2 2 16,-4-4 0-16,-5-2-10 16,-2-8-21-16,-2-2-25 15,0-6-28-15,0-2-29 16,0-4-102-16,0-6-160 16</inkml:trace>
  <inkml:trace contextRef="#ctx0" brushRef="#br1" timeOffset="318344.1086">22494 6409 243 0,'0'0'871'16,"0"0"-809"-16,0 0-46 16,0 0 90-16,-3-75-7 15,16 69-38-15,4 2-45 16,8 4-16-16,5 0 0 16,-2 12-3-16,-4 9-7 15,-12 3 10-15,-12 2-29 16,-2 3-24-16,-27-2 34 15,-12-4 3-15,-5-4 13 0,6-7 0 16,7-3 5-16,14-3-2 16,9-2 0-16,10-1 0 15,0 2 4-15,18 1 1 16,18 0 1-16,12-1 0 16,9-2-6-16,2-3-9 15,1 0-46-15,-5-5-21 16,-7-13 35-16,-6-7-24 15,-13-6 10-15,-9-6 34 0,-11-5 21 16,-9-8 4-16,-7-3 27 16,-22 1-24-16,-10 3 31 15,-4 6 7-15,-6 7 12 16,-5 9-10-16,-1 6-15 16,-2 12 8-16,3 9-11 15,4 3 1-15,5 26-10 16,5 15-16-16,8 16 10 15,10 13-9-15,13 11-3 16,9 4 14-16,9-1-2 16,25-10-13-16,17-14 4 15,15-16-2-15,18-18-3 16,12-13-3-16,7-16-40 16,-7-2 6-16,-17-23 37 15,-24-11 2-15,-18-10 41 0,-17-6-4 16,-17-6 9-16,-3-7 6 15,-30-4-44-15,-17 3-10 16,-5 10-3-16,3 16 2 16,12 17 1-16,19 23-52 15,18 0-122-15,13 22-178 16,38 9-292-16</inkml:trace>
  <inkml:trace contextRef="#ctx0" brushRef="#br1" timeOffset="318639.2272">23647 6292 1258 0,'0'0'78'16,"0"0"-74"-16,0 0 22 15,0 0 48-15,89 22-52 16,-5-5 5-16,13-2-8 16,-6-7-18-16,-17-6 1 15,-20-2-1-15,-17 0-1 16,-16-14 0-16,-13 0-33 16,-8-1-38-16,-3 0-45 0,-20 5-133 15,-3 0-352-15</inkml:trace>
  <inkml:trace contextRef="#ctx0" brushRef="#br1" timeOffset="319679.129">24727 6185 1235 0,'0'0'91'0,"0"0"-86"15,0 0-5-15,0 0 53 16,108 28-6-16,-56-25-46 0,1-3 2 16,-5 0 4-1,-3-2-7-15,-11-12 5 0,-10-2-5 16,-12-1 1-16,-9 3 3 16,-3-3-3-16,-9 6 3 15,-18 4 10-15,-7 5-12 16,-5 2 0-16,-1 7-1 15,6 18 1-15,7 5-2 16,13 3 0-16,13 4 1 16,1 0-5-16,36-4 8 15,22-3-2-15,22-7-2 16,16-6-23-16,2-10-51 16,-8-7 10-16,-17-2 14 15,-23-20 39-15,-21-8 11 0,-19-5 9 16,-10-4 40-1,-6 2-7-15,-27 4 21 16,-11 9-30-16,-7 10-7 0,-3 10-3 16,8 4-21-16,12 6-4 15,16 17 2-15,15 3-12 16,3 2 11-16,28 1-4 16,15-7-5-16,10-7-1 15,-4-8-29-15,-7-7 1 16,-13 0 26-16,-12-4 13 15,-9-6 10-15,-5 1 40 0,-3 6 9 16,0 2 7 0,0 1-65-16,0 10-1 0,0 24-23 15,0 16 23-15,-2 12 6 16,2 9-4-16,0 3 0 16,0-2 2-16,9-4-1 15,4-9-3-15,5-15 0 16,2-13-70-16,1-15-37 15,1-16-48-15,-3 0-54 16,2-25-229 0</inkml:trace>
  <inkml:trace contextRef="#ctx0" brushRef="#br1" timeOffset="320025.0292">25818 6123 1174 0,'0'0'164'15,"0"0"-119"-15,0 0-31 16,0 0 11-16,0 0-17 16,0 0-7-16,-15 49-1 15,33-14 8-15,10-2-7 16,2-6-1-16,0-6 0 16,-8-12-64-16,-7-8-5 15,-5-1 22-15,-5-13 47 16,-5-13 15-16,0-2 24 15,0 1 17-15,-3 5 16 16,-2 9-13-16,2 5 1 0,3 8-18 16,0 0-42-16,0 6-13 15,0 18-15 1,8 7 28-16,8 2 3 16,4 1-3-16,2-6-25 0,-2-7-52 15,-1-9-105-15,-5-12-171 16</inkml:trace>
  <inkml:trace contextRef="#ctx0" brushRef="#br1" timeOffset="320356.8109">26091 5949 1166 0,'0'0'94'0,"0"0"-94"16,0 0-29-1,0 0 27-15,0 0 3 0,61 90-2 16,-45-62 1-16,-5-6-2 16,-7-8-11-16,-2-7-33 15,-2-7 0-15,0 0-2 16,0-4 48-16,-2-16 8 16,-1-1 12-16,2-5 42 15,1 3 5-15,0 3 0 16,0 8 11-16,1 2 5 15,4 9-59-15,2 1-10 0,5 0-14 16,5 11-3 0,3 6 1-16,3 9 2 0,0 2 0 15,-1 2-2-15,0-1-34 16,2-1-117-16,-3-9-140 16</inkml:trace>
  <inkml:trace contextRef="#ctx0" brushRef="#br1" timeOffset="320575.9576">26946 5994 1394 0,'0'0'98'0,"0"0"-98"16,0 0-3-16,0 0 1 0,0 0 2 15,58 78-1-15,-35-37 4 16,-4 5-10-16,-6-5-54 16,-6-5-109-16,-5-7-131 15</inkml:trace>
  <inkml:trace contextRef="#ctx0" brushRef="#br1" timeOffset="320968.4729">27118 5713 979 0,'0'0'53'0,"0"0"-2"16,-117-79 15 0,74 73 30-16,-2 6-49 0,-3 13-26 15,-1 27 0-15,1 15-8 16,6 23 31-16,8 13-19 15,10 11 10-15,15 4-13 16,9-6-17-16,26-11 0 16,26-14 1-16,21-18-2 15,13-18-8-15,8-17-5 16,-1-18-9-16,-10-4 10 16,-12-26 8-16,-13-11 28 0,-9-11 46 15,-10-10-35 1,-12-11 2-16,-17-7-19 0,-10-11-4 15,-27-5-5 1,-22 0-13-16,-14 14 0 16,-7 20-1-16,-3 27-36 15,-2 24-61-15,1 7-149 0,11 27-146 16</inkml:trace>
  <inkml:trace contextRef="#ctx0" brushRef="#br1" timeOffset="327842.0845">19896 8526 249 0,'0'0'651'0,"0"0"-562"15,0 0-32-15,0 0 84 16,0 0-18-16,0 0-32 16,0 0-25-16,-22-64-23 15,33 51 2-15,8 1-26 16,6 0-4-16,5 3-9 15,6 5-5-15,-2 2 1 16,-3 2-2-16,-4 0 0 16,-8 12 0-16,-10 9-7 15,-9 7 7-15,0 1-17 16,-12 2-18-16,-14-5 14 16,-3-2 8-16,2-8 9 0,7-3 2 15,9-5-6 1,7-4 5-16,4-2-11 15,0 0-22-15,10-2 23 0,15 3 12 16,10-2 1-16,1 1 0 16,-1 3-7-16,-8 2 6 15,-7 0 1-15,-11 4-8 16,-9-1 3-16,0 5-4 16,-18-1 9-16,-14 1 16 15,-9-3-10-15,-4-4 20 16,0-4 7-16,8-1-16 15,7-3 3-15,10 0-16 0,10 0-3 16,7 0-1-16,3-5-34 16,13-8-142-16,22-7-230 15,8-4-435-15</inkml:trace>
  <inkml:trace contextRef="#ctx0" brushRef="#br1" timeOffset="328207.8037">20627 8316 1035 0,'0'0'22'0,"0"0"-11"15,0 0 56-15,0 0 10 16,0 0-45-16,0 0-16 0,-74 31 17 16,42 1-12-1,6 5 0-15,7 2 1 0,9 3-8 16,10 1 10-16,0-4-18 15,13-2-2-15,20-6 1 16,11-9-1-16,9-4-5 16,4-12 1-16,-2-4-21 15,-13-2 14-15,-15-2 5 16,-17-12 2-16,-10-2 16 16,0-3 10-16,-19 1 16 15,-17 1-18-15,-10 2-13 16,-5 9 19-16,6 5-18 15,11 1-11-15,15 0-1 16,13 1-9-16,6 11-4 16,10 4-60-16,32 0-92 15,19-6-77-15</inkml:trace>
  <inkml:trace contextRef="#ctx0" brushRef="#br1" timeOffset="328453.1493">21045 8454 1282 0,'0'0'83'0,"0"0"-83"16,0 0 0-16,0 0 85 0,107 13-29 15,-60-5-34-15,-1-1-21 16,-10-1-2-16,-10-3-8 15,-3-2-78 1,-8-1-81-16,-6 0-87 16,-2-4-446-16</inkml:trace>
  <inkml:trace contextRef="#ctx0" brushRef="#br1" timeOffset="328763.762">21489 8290 1248 0,'0'0'87'15,"0"0"-73"-15,0 0 38 16,0 0 23-16,0 0-75 16,81-25 7-16,-55 40-14 15,-7 5 6-15,-13 2 0 16,-6 1 0-16,-5 4-14 15,-15 1 13-15,0-4-3 16,2-3 5-16,11-4-3 16,5-4 8-16,2 0 3 15,2-4 5-15,16-3-10 16,10-2 15-16,6-4-17 16,3 0-1-16,1 0-36 15,-1-15-138-15,-4-8-104 16,-2-5-432-16</inkml:trace>
  <inkml:trace contextRef="#ctx0" brushRef="#br1" timeOffset="329217.9416">21983 8181 795 0,'0'0'308'0,"0"0"-219"16,0 0-15-16,0 0 0 15,0 0-20-15,0 0-54 16,0 23 6-16,-4 9 2 0,-8 4-7 15,3 0 0 1,-3-1 0-16,3-3 7 0,8-3-8 16,1-2 1-16,0-4 3 15,14-3-4 1,6-6 0-16,10-3 1 16,4-4 6-16,3-5-7 15,-4-2-1-15,-6 0-3 0,-7-5 3 16,-7-11 1-16,-4-6 5 15,-5-2-3-15,-4-3 24 16,0 4-9-16,0 0 8 16,0 6 14-16,0 4-27 15,-4 4 15-15,2 6-22 16,2 3-3-16,-1 0-2 16,-1 6-5-16,-2 15 2 0,2 11-1 15,2 5 8-15,0 3-9 16,2 1 5-16,7-3 0 15,0-5 0-15,3-6 0 16,-3-4-8 0,-2-10-32-16,1-3-39 0,0-6-76 15,0-4-79-15,1 0-184 16</inkml:trace>
  <inkml:trace contextRef="#ctx0" brushRef="#br1" timeOffset="329505.5101">22693 8293 918 0,'0'0'268'16,"0"0"-228"-16,0 0-36 16,0 0 48-16,110-30 15 15,-73 29-57-15,-3-1-3 16,-3 2-5-16,-4 0-4 16,-6 0-36-16,-6 0-98 15,-9 0-77-15,-6 0-122 16</inkml:trace>
  <inkml:trace contextRef="#ctx0" brushRef="#br1" timeOffset="329685.0759">22712 8424 232 0,'0'0'719'16,"0"0"-639"-16,0 0 45 16,0 0 41-16,0 0-21 15,126 25-93-15,-75-25-33 16,-2 0-14-16,-5-4-2 0,-7-7-6 15,-7-1-12 1,-8-2-83-16,-9 3-73 0,-13 0-160 16</inkml:trace>
  <inkml:trace contextRef="#ctx0" brushRef="#br1" timeOffset="331707.6615">23639 8385 384 0,'0'0'754'0,"0"0"-753"0,0 0 7 15,0 0-8-15,0 0 37 16,89 21-23-16,-52-21-4 15,0-3-9-15,0-12-1 16,-2-1 5-16,-5-7-5 16,-7-4 6-16,-6-5 2 15,-4-5-7-15,-8-3 7 16,-5-1-5-16,0 1 25 16,0 7 20-16,-6 6 3 15,-2 9-11-15,-1 7-6 0,2 6-14 16,1 3-10-16,1 2-10 15,-1 0-1-15,-4 10-2 16,2 16-4 0,2 7 7-16,6 9-1 15,0-1 2-15,0 3-4 16,14-4 3-16,7-5 0 0,3-7 1 16,4-6 2-16,6-7-6 15,2-6 1-15,5-8-17 16,-6-1-2-16,-3-4-1 15,-7-15 8-15,-7-7 14 16,-6-3-3-16,-5-6 3 16,-4-3 2-16,-3 0-1 0,0 1 12 15,0 9 17-15,-4 7 0 16,-1 8-3-16,1 7-10 16,2 4 2-16,2 2-19 15,0 2-7-15,0 21-6 16,0 10 11-16,2 7 2 15,14 2 1-15,4 1-1 16,2-5 0-16,3-2 0 16,-4-5-54-16,5-5-50 15,-2-4-75-15,-1-12-196 16</inkml:trace>
  <inkml:trace contextRef="#ctx0" brushRef="#br1" timeOffset="332100.9252">24666 8236 1112 0,'0'0'62'0,"0"0"-54"16,0 0 64-16,0 0 52 16,0 0-60-16,0 0-49 0,25 3 4 15,8 1 5-15,7 0-5 16,6-2 1-16,1 0-20 15,-3 0 4-15,-6-2-4 16,-5 0-3-16,-7 0 2 16,-3 0-45-16,-2-4-20 15,-6-4-75-15,-5-5-69 16,-8-2-103-16</inkml:trace>
  <inkml:trace contextRef="#ctx0" brushRef="#br1" timeOffset="332356.6116">24888 8066 1027 0,'0'0'142'0,"0"0"-125"16,0 0 57-16,0 0 21 15,0 0-46-15,0 0-49 16,-6 19 0-16,6 11 0 15,0 5 7-15,0 3-3 0,3 0 10 16,5-1-12-16,2-1 2 16,-1-6-4-16,0-4-22 15,3-3-56-15,-2-8-61 16,1-7-124-16,1-5-339 16</inkml:trace>
  <inkml:trace contextRef="#ctx0" brushRef="#br1" timeOffset="332958.2626">25491 7872 869 0,'0'0'158'0,"0"0"-109"15,0 0-21-15,0 0 34 16,0 0-32-16,0 0-12 16,7 16-12-16,-2 7-1 0,1 6 7 15,0-1-8 1,0 3-3-16,0-2 3 15,-2-3 1-15,-1-4-5 0,-1-4 0 16,-2-5-54-16,0-3-45 16,0-9-107-16,1-1-154 15</inkml:trace>
  <inkml:trace contextRef="#ctx0" brushRef="#br1" timeOffset="333218.718">25706 7793 900 0,'0'0'128'0,"0"0"-75"16,0 0-30-16,0 0 10 16,0 0-10-16,0 0-21 15,0 50 5-15,0-18 8 16,0 3-14-16,1 1 2 15,5-1-3-15,-4 2 2 16,-1-4-5-16,-1-2-56 16,0-2-55-16,0-7-88 15,-10-5-220-15</inkml:trace>
  <inkml:trace contextRef="#ctx0" brushRef="#br1" timeOffset="333437.1286">25391 8294 827 0,'0'0'142'0,"0"0"-115"15,0 0 72-15,0 0 40 16,97 25-18-16,-48-25-49 16,5 0-47-16,-1 0-14 15,-3-9-6-15,-4-1 0 16,-10 0-5-16,-11 2-4 0,-11 2-62 15,-7 4-65 1,-7 2-81-16,0 0-199 16</inkml:trace>
  <inkml:trace contextRef="#ctx0" brushRef="#br1" timeOffset="334247.8567">25482 8674 1005 0,'0'0'108'15,"0"0"-45"-15,0 0 61 16,0 0-10-16,0 0-51 16,0 0-45-16,28-62 10 15,-7 50-8-15,6 5-11 0,4-1 7 16,1 6-11-16,-1 2 0 15,-4 0-5-15,-5 8 3 16,-7 5-7-16,-7 7 0 16,-8 0-22-16,-3 5-18 15,-26-1-2-15,-9 1 5 16,-3-7 7-16,4-4 21 16,11-4 8-16,9-4 4 15,9-3 1-15,7-1 22 16,1-1 9-16,0 2 10 0,19 0-5 15,13 1 10 1,11-1-14-16,6 0-25 0,6-3-3 16,3 0-1-1,-1 0-3-15,-6 0-4 0,-6 0-49 16,-8-10-67 0,-6-2-61-16,-4-5-80 0,-2-6-200 15</inkml:trace>
  <inkml:trace contextRef="#ctx0" brushRef="#br1" timeOffset="334674.8381">26414 8253 1004 0,'0'0'67'0,"0"0"0"15,0 0 19-15,-34-81 30 16,13 79-38-16,-6 2-56 15,-2 14-16-15,-3 15-5 16,2 5 5-16,8 1 12 16,8 2-13-16,8-3 4 15,6-1-8-15,6-5 1 16,21-7 2-16,6-7-4 16,3-9 0-16,-2-5-6 15,-2 0-18-15,-5-19 24 16,-7-3-2-16,-5-5 1 15,-3-3 0-15,-7-2 2 16,-4 2-1-16,-1 6 20 16,0 5-1-16,0 11 13 0,0 4 4 15,0 4-26-15,0 0-10 16,0 10-25-16,0 13 17 16,0 2 5-16,0 3 5 15,8 0-2-15,-1-2 0 16,5-4-28-16,-1-5-38 15,1-4-75-15,1-7-36 16,0-6-131-16</inkml:trace>
  <inkml:trace contextRef="#ctx0" brushRef="#br1" timeOffset="334969.686">26851 8263 1005 0,'0'0'130'0,"0"0"-108"15,0 0 49-15,85-7 57 16,-32 1-43-16,4 1-63 15,-4-2-13-15,-5 1 15 16,-8-1-19-16,-7 3 5 0,-8 1-10 16,-8 1-1-1,-7-3-43-15,-7 1-131 16,-3-6-203-16</inkml:trace>
  <inkml:trace contextRef="#ctx0" brushRef="#br1" timeOffset="338924.3616">27678 8308 1058 0,'0'0'58'16,"0"0"-58"-1,0 0 0-15,0 0 65 0,0 0-7 16,0 0-17-16,0 0-14 16,102 5-20-16,-77-5 0 15,0-5-5-15,2-10 1 16,-3-3 7-16,0-6-10 16,-3-2 3-16,-5-2-3 15,-1-3-2-15,-6-3 1 16,-3-1 1-16,-3 1 0 15,-3 3 10-15,0 5-5 0,0 5 18 16,0 5 11 0,-6 7-9-16,0 3-8 0,3 4-12 15,-2 2-4-15,1 0-2 16,-3 0-1-16,-1 16 0 16,-1 10 0-16,3 6 0 15,5 10 0-15,1 0-1 16,0 1 3-16,12-3 3 15,8-8 2-15,5-4-3 16,3-7-2-16,5-8 4 0,5-6-5 16,0-5 1-1,-1-2-5-15,0-3 4 0,-5-14-13 16,-5-8 8 0,-5-4-1-16,-9-7-1 0,-4-3 8 15,-6-7-1-15,-3 3 1 16,0 4 11-16,0 6-1 15,-4 11 19-15,-5 8-13 16,3 6-12-16,3 4 19 16,1 2-11-16,2 2-4 15,0 0-7-15,0 4-1 16,0 17-8-16,0 9 3 16,0 8 8-16,5 5-4 0,11 0 1 15,1-2 0-15,3-3 0 16,0-6 0-16,4-7-35 15,0-4-75-15,4-11-84 16,5-7-182-16</inkml:trace>
  <inkml:trace contextRef="#ctx0" brushRef="#br1" timeOffset="339388.1034">28809 8097 898 0,'0'0'205'16,"0"0"-191"-16,0 0 5 0,0 0 72 16,0 0-2-1,0 0-33-15,-3 0-55 16,35 0 5-16,14 0-1 15,7 0 1-15,1 0 1 0,-5-3-7 16,-8-1 0-16,-10-1 1 16,-7 1 4-16,-11-2-3 15,-4 3 3-15,-6 1-3 16,-3 0 4-16,0-3-6 16,0 0-61-16,0 1-40 15,0 0-87-15,-2-2-150 16</inkml:trace>
  <inkml:trace contextRef="#ctx0" brushRef="#br1" timeOffset="340182.3063">29824 7743 1095 0,'0'0'86'0,"0"0"-82"16,0 0 31-16,0 0 33 16,0 0-51-16,0 0-11 15,64-2-6-15,-18 10 0 16,0-3-5-16,0-2 5 16,-5-3-11-16,-11 0-13 15,-8 0 10-15,-10 0 12 16,-6-10 2-16,-6-2 3 0,0 1 13 15,0 1 2-15,0 3 3 16,-3 2-9-16,2 2-8 16,-1 3 7-16,1 0-11 15,-3 0-1-15,-2 1-5 16,-3 12-1-16,-4 8 7 16,1 5 0-16,-1 5 0 15,1 2 0-15,3 4 0 16,-1-1 1-16,2 2-3 15,-1-1-4-15,1-4-96 16,-3-3-84-16,0-9-203 0</inkml:trace>
  <inkml:trace contextRef="#ctx0" brushRef="#br1" timeOffset="340362.8222">29756 8142 796 0,'0'0'388'0,"0"0"-346"15,0 0-32-15,0 0 81 16,129 5 13-16,-73 2-47 16,4 0-37-16,1 0-16 15,-4 1-4-15,-7-2-3 0,-11 3-75 16,-12 1-137 0,-13 0-157-16</inkml:trace>
  <inkml:trace contextRef="#ctx0" brushRef="#br1" timeOffset="340767.5831">29955 8474 1112 0,'0'0'248'15,"0"0"-232"-15,0 0-9 16,0 0 48-16,0 0-7 15,110-56-33-15,-74 56-14 16,-3 0 0-16,-8 14-1 0,-12 5-3 16,-13 6-26-16,0 2-61 15,-34 1 12-15,-12-2-22 16,-6-2 18-16,2-9 29 16,9-4 51-16,14-5 2 15,9-3 48-15,14-1 12 16,4-2 39-16,0 0 14 15,4 0-38-15,20 0-23 16,7 1-23-16,8 2 0 16,5-1-8-16,2 3-12 15,6 0-2-15,-1 3-7 16,4-1 0-16,-5 1-5 16,-3-2-20-16,-3 0-69 15,-5-3-94-15,-3-3-74 0,-3 0-227 16</inkml:trace>
  <inkml:trace contextRef="#ctx0" brushRef="#br1" timeOffset="341254.9239">30995 8125 929 0,'0'0'69'0,"-8"-79"-19"0,-8 51 48 15,-2 5 0 1,-3 9-15-16,1 8-27 0,-5 6-39 16,-5 0-12-16,-4 16-3 15,1 9 2-15,2 12 19 16,6 5-13 0,4 5-2-16,7-1-3 0,10-2-2 15,4-7-3-15,3-6 2 16,22-7-2-16,11-9 11 15,6-5-11-15,1-10 0 16,-3 0-13-16,-4-12-10 16,-8-13 19-16,-4-7-5 15,-7-7 9-15,-4-5 2 16,-4-2 4-16,-7 0-2 16,-2 5-3-16,0 9 1 0,0 7 14 15,0 13-5-15,-2 6 6 16,2 5 10-16,0 1-27 15,0 9-7 1,0 19-4-16,14 13 11 0,13 8 3 16,7 2-3-16,3-4 4 15,-3-9 4-15,-3-7-6 16,-5-6 0-16,-3-7-2 16,-6-6-46-16,-8-6-110 15,-7-6-111-15,-2 0-464 16</inkml:trace>
  <inkml:trace contextRef="#ctx0" brushRef="#br1" timeOffset="342010.7833">28377 7600 855 0,'0'0'43'16,"0"0"-21"-16,0 0-16 16,0 0 27-16,0 0 4 0,0 0-29 15,-53-8 4 1,31 48 19-16,-4 13-8 15,-6 13 11-15,-3 7 1 0,-2 2-17 16,-5 5 28-16,3 1-29 16,0-3 14-16,5-6 8 15,4-13-30-15,8-15 1 16,7-8-10-16,5-9 0 16,7-6-4-16,3-5-75 15,0-7-103 1,0-7-214-16</inkml:trace>
  <inkml:trace contextRef="#ctx0" brushRef="#br1" timeOffset="343047.8023">24199 7895 765 0,'0'0'205'0,"0"0"-190"0,0 0-14 16,0 0 35-1,0 0 12-15,0 0-24 0,-3-20-24 16,-9 40-5-16,-3 14 5 15,-10 14 20-15,-7 16-7 16,-4 10 15-16,-8 7 0 16,-6 3 5-16,-3-2-3 15,-1 0 10-15,5-4 6 16,3-9-22-16,10-13-7 16,12-12-3-16,9-13-12 15,6-10-1-15,6-6 3 16,2-5-4-16,1-7-5 15,0-3-91-15,0 0-64 0,0-3-103 16</inkml:trace>
  <inkml:trace contextRef="#ctx0" brushRef="#br1" timeOffset="346956.8185">21391 10061 188 0,'0'0'863'15,"0"0"-815"1,0 0-9-16,0 0 23 0,0 0 27 15,0 0-65-15,0 0-24 16,6-11-7-16,0 29 7 16,0 7 3-16,0 2 15 15,4 4-16-15,-1 5 11 16,-1 2 9-16,-1 1-14 16,1 4 4-16,-2-4-12 15,-2-5 0-15,2-7 1 16,-1-6 4-16,-4-9-5 15,2-5 0-15,-2-3-8 16,-1-4 3-16,0 0-73 0,0 0-39 16,0-2-85-1,0-15-587-15</inkml:trace>
  <inkml:trace contextRef="#ctx0" brushRef="#br1" timeOffset="348046.0309">21718 10109 1050 0,'0'0'55'0,"0"0"-38"16,0 0 19-16,0 0 42 15,56-77-3-15,-35 69-58 16,3 3-11-16,2 0-4 16,-1 5 4-16,-4 0-9 15,-6 0 3-15,-3 2-6 16,-5 8 3-16,-2 10-2 15,-5 3 5-15,0 7-4 16,0 3 2-16,-14 3 0 0,-5-3 0 16,-3 0-3-1,0 1-1-15,-1-5 6 0,0-1 0 16,1-3 0-16,2-4-7 16,1-1 6-16,2-5-5 15,3-6 4 1,3-2-3-16,3-4 7 15,5-2-2-15,0-1 0 0,3 0 4 16,0 0-3-16,0 0 4 16,-3 0 0-16,-2-7 7 15,-1-5-12-15,-2 2 2 16,0-3-2-16,-1-1 1 0,1 0-1 16,3 1 6-16,1 1-1 15,4-1 37 1,0 2-11-16,0 3-1 0,0 0-12 15,3 4-3-15,8 2 4 16,4 2-18-16,5 0 2 16,6 0-4-16,4 9 1 15,2 4 0-15,6 5 0 16,2-1 1-16,5 1-3 16,-2-2 2-16,0 1 0 15,-7-6 0-15,-6-4-20 16,-6-1-42-16,-3-6-10 15,-2 0-31-15,2 0-64 16,-3-16-116-16</inkml:trace>
  <inkml:trace contextRef="#ctx0" brushRef="#br1" timeOffset="348466.8516">22704 10110 1021 0,'0'0'124'0,"0"0"-100"16,0 0 66-16,0 0 16 15,0 0-53-15,0 0-50 16,91-11 2-16,-42 11-5 15,-2 0 0-15,-6 0-3 16,-8 0 1-16,-10 0-98 16,-9 0-43-16,-9 4-97 0,-5 0-113 15</inkml:trace>
  <inkml:trace contextRef="#ctx0" brushRef="#br1" timeOffset="348659.3392">22747 10246 783 0,'0'0'57'0,"0"0"35"16,0 0 20-16,0 0 12 16,103 42-57-16,-59-40-49 15,3-2-3-15,-2 0-15 16,-2 0-3-16,-7-2-82 16,-12-10-259-16</inkml:trace>
  <inkml:trace contextRef="#ctx0" brushRef="#br1" timeOffset="357221.8404">23857 9893 305 0,'0'0'519'16,"0"0"-501"-16,0 0 24 15,0 0 90-15,0 0-65 16,0 0-5-16,0 0-17 16,0 0-28-16,3-25 11 0,-3 25-9 15,2 0-10-15,-1 0 13 16,-1 0-10-1,2 0-9-15,1 0-1 0,0 4 6 16,3 8-8-16,1 7 20 16,0 0-10-16,1 6 12 15,0 0-8-15,2 2-1 16,-3 3-6-16,2-2-1 16,-1 4-8-16,-1-5 2 15,-2-1 0-15,-2-6 2 0,-2-4 1 16,-1-5-3-16,0-4 0 15,0-2 2-15,0-5-4 16,0 2 2 0,0-2-3-16,0 0-1 0,0 0-41 15,0 0-29-15,0-4-34 16,0-10-241-16</inkml:trace>
  <inkml:trace contextRef="#ctx0" brushRef="#br1" timeOffset="357709.1193">24145 9861 860 0,'0'0'72'0,"0"0"-36"16,0 0 67-16,0 0-6 16,0 0-43-16,0 0-2 15,-4-29-29-15,4 29-1 16,0 0-1-16,0 0-20 15,0 0-2-15,0 2 0 16,4 9 1-16,2 3 13 0,2 3-10 16,-1 4 6-16,0 3-3 15,1 4-1-15,0-1 1 16,0 4-6 0,-2-1 2-16,-1-4 0 0,-1-2 3 15,2-4-5-15,-3-5 0 16,0-5 6-16,-1-6-12 15,-2-3 6-15,0-1 0 16,0 0-7-16,0 0-5 16,0 0-18-16,0 0-22 15,0-11-134-15,0-6-186 16</inkml:trace>
  <inkml:trace contextRef="#ctx0" brushRef="#br1" timeOffset="358002.784">24387 9921 1109 0,'0'0'98'15,"0"0"-81"-15,0 0-13 16,0 0 22-16,0 0 31 0,0 0-39 16,76 20-18-16,-34-16 8 15,-5 0-8-15,-7-4-7 16,-6 0 6-16,-5 0-89 16,0 0-20-16,-5 0-112 15,-1-6-156-15</inkml:trace>
  <inkml:trace contextRef="#ctx0" brushRef="#br1" timeOffset="358414.2426">24840 9828 1105 0,'0'0'73'16,"0"0"-60"-16,0 0 9 15,0 0 7-15,0 0-29 16,105 10 3-16,-71-7-3 16,-7-1 0-16,-9-1-12 15,-12-1 10-15,-5 0 4 16,-1 0 8-16,0 0 24 15,0 0-6-15,0 5-15 16,0 2-13-16,-11 8 1 0,-1 2-1 16,-1 7 7-16,0 1-6 15,6 1 14-15,1 3-7 16,3-1 8 0,3-1-10-16,0-5-5 0,0-1 0 15,0-4-1-15,10-4-88 16,2-7-82-16,1-6-221 15</inkml:trace>
  <inkml:trace contextRef="#ctx0" brushRef="#br1" timeOffset="358721.5754">25263 9670 983 0,'0'0'27'15,"0"0"-27"-15,0 0 3 16,111 26 46-16,-72 6-5 16,3 8 11-16,-5 2-9 15,-4 2 3-15,-2 1 5 0,-5 0-28 16,-7 0-13-1,-7 0-7-15,-12 2-4 16,0-2 0-16,-24-2-2 0,-13-1-28 16,-14-3-62-16,-10-4-72 15,-5-7-100-15,-5-7-248 16</inkml:trace>
  <inkml:trace contextRef="#ctx0" brushRef="#br1" timeOffset="359271.0384">23639 9804 906 0,'0'0'41'15,"0"0"-22"1,0 0 24-16,0 0-15 0,0 0-24 15,0 0-1-15,0 0 26 16,0 116 20-16,0-60-5 16,-1 6 0-16,-9 3-4 15,3 1-6-15,6-3 5 16,1 0-15-16,12-7-9 16,19-6-4-16,14-11-8 15,12-10-6-15,11-10-37 16,7-8-143-16,2-11-390 15</inkml:trace>
  <inkml:trace contextRef="#ctx0" brushRef="#br1" timeOffset="360887.4679">26171 9835 515 0,'0'0'141'0,"0"0"-53"15,0 0-6-15,0 0 39 16,38-82-34-16,-34 62-23 16,-2 0 2-16,-2 4-30 15,0 1 2-15,0 4 8 16,-5 3-16-16,-6 2-11 0,-6 2-4 15,-4 2-14 1,-2 2 0-16,-4 0-1 0,1 9 2 16,-1 10-3-16,2 5 1 15,5 4 0-15,5 3 7 16,6 3-6 0,6-4 3-16,3-1-4 0,0-5 5 15,11-6-6-15,12-3 1 16,7-7 0-16,3-6 9 15,2-2-7-15,-4 0-4 16,-4-7 2-16,-7-8-18 16,-3-3 16-16,-4-5-7 15,-5-2 3-15,-2-2 3 0,-3-1 6 16,-3 2-3 0,0 2 0-16,0 5 6 15,0 5-5-15,0 4 1 0,0 3 9 16,0 4 9-1,0 3-14-15,0 0-1 0,0 0-5 16,0 0-14-16,0 12 0 16,0 10 9-16,6 1 5 15,4 4 1-15,-1 3 1 16,0 1 0-16,0-1-2 16,-5 1-6-16,-2-1-20 15,-2 1-85-15,0-6-57 0,0-4-161 16</inkml:trace>
  <inkml:trace contextRef="#ctx0" brushRef="#br1" timeOffset="361099.8991">25949 10165 666 0,'0'0'502'0,"0"0"-440"16,0 0-30-16,118-3 101 15,-66-6-53-15,2 2-60 16,-1-2-8-16,-6 4-12 16,-7 5-6-16,-3 0-33 15,-10 0-106-15,-6 0-87 16,-12 10-165-16</inkml:trace>
  <inkml:trace contextRef="#ctx0" brushRef="#br1" timeOffset="361535.7609">26140 10535 708 0,'0'0'686'0,"0"0"-663"16,0 0-16-16,0 0 17 15,0 0 13-15,98-67-29 16,-50 67-8-16,-8 0 0 0,-8 0-3 16,-16 14-3-1,-10 5 0-15,-6 6-21 0,-21 5-6 16,-15 0 17-16,-10-2-33 16,0-5 28-16,4-5 18 15,9-5 4-15,14-3-1 16,6-6 0-16,10-3 6 15,3 0 26-15,0-1 18 16,0 0-15-16,19 4-3 16,12 2-25-16,8 3 13 15,9 1 2-15,0 1-19 0,2-4 7 16,4 0-10 0,-2-1 2-16,0 0-5 15,-7-5-19-15,-2-1-52 0,-5 0-84 16,-5 0-56-16,-4-15-124 15</inkml:trace>
  <inkml:trace contextRef="#ctx0" brushRef="#br1" timeOffset="364191.3158">21596 11856 1164 0,'0'0'62'0,"0"0"-25"16,0 0 15-16,0 0 45 15,0 0-57-15,0 0-38 16,10-3-4-16,-4 19-6 16,0 6 8-16,1 5 1 15,1 2 2-15,-4 2-3 16,1 3 0-16,-2-1 0 16,-2 0 2-16,-1 1-2 0,0-5 3 15,0-1-3-15,0-6 0 16,0-1 0-16,3-6-8 15,2-5-64-15,-1-1-21 16,5-8-36-16,-2-1-157 16,4 0-519-16</inkml:trace>
  <inkml:trace contextRef="#ctx0" brushRef="#br1" timeOffset="364638.6966">21904 11943 1136 0,'0'0'103'16,"0"0"-72"-16,0 0-23 16,0 0 52-16,0 0 17 15,94-47-69-15,-51 47 7 16,-4 0-15-16,-6 11 2 15,-9 3-9-15,-10 2 7 16,-10 3 0-16,-4 1 0 16,-4 5-18-16,-22-1 10 15,-5 0-7-15,-3-1 13 16,1-4-4-16,4 0 7 16,8-5-1-16,8-3 0 0,7-2-1 15,6-3-1-15,0-3-1 16,11 2 3-1,18-2 14-15,7-3 9 0,7 0-7 16,-1 0-13-16,0 0-1 16,0 0-2-16,-2 0 0 15,5-3-47-15,0-4-95 16,1-3-134-16,0-7-446 16</inkml:trace>
  <inkml:trace contextRef="#ctx0" brushRef="#br1" timeOffset="364833.2987">22847 11909 974 0,'0'0'252'0,"0"0"-232"16,0 0-13-16,0 0 58 15,113 0 7-15,-75 0-55 16,2 0-13-16,-1 0-7 16,-2 0 3-16,-10 0-83 15,-12 0-89-15,-15 0-183 16</inkml:trace>
  <inkml:trace contextRef="#ctx0" brushRef="#br1" timeOffset="365024.7927">22883 12093 966 0,'0'0'124'0,"0"0"-5"0,0 0 34 15,0 0-58-15,105 21-55 16,-64-21-20-16,1 0-16 16,-2 0-8-16,-4-2-25 0,-9-10-129 15,-8-2-97 1,-10-4-467-16</inkml:trace>
  <inkml:trace contextRef="#ctx0" brushRef="#br1" timeOffset="367629.5657">23859 11576 1174 0,'0'0'78'0,"0"0"-65"16,0 0 23-16,0 0 50 16,0 0-86-16,0 0-10 15,0 0 10-15,3 70 0 16,-9-42 1-16,-8-1 0 0,2-5-1 15,1-3 0 1,2-5-1-16,2-6 0 0,4-2 1 16,3-1 0-16,0 0-3 15,13 0 6-15,13 0-3 16,12-1 0-16,8-1-1 16,2-3-8-16,4 0-29 15,-3 0-19-15,-7 0 42 16,-12 0 1-16,-13-2 14 15,-11-9 5-15,-6-2 1 16,0 0 12-16,-3-3 6 16,-10 0-5-16,0 2 3 15,-1 3-13-15,4 1 6 16,2 4 13-16,2 2-11 16,2 2 11-16,3 2-17 0,1 0-11 15,0 0 0-15,0 0-1 16,0 16-3-1,0 4-1-15,0 2 7 16,8 3-2-16,4 0 0 0,-1 2 0 16,2-2 2-16,-1 0-2 15,0-2 0-15,1-2-58 16,5-4-70-16,2-5-70 16,5-12-255-16</inkml:trace>
  <inkml:trace contextRef="#ctx0" brushRef="#br1" timeOffset="367899.9684">24500 11609 1012 0,'0'0'176'0,"0"0"-160"16,0 0-5-16,0 0 36 16,108 33 34-16,-66-13-52 15,1 3-27-15,-3-2 4 16,-1 1-7-16,-1-3 1 0,-2-1-8 16,-7-2-32-16,-7-3-92 15,-7-6-33-15,-9-5-72 16,-3-2-298-16</inkml:trace>
  <inkml:trace contextRef="#ctx0" brushRef="#br1" timeOffset="368132.8712">24884 11512 989 0,'0'0'181'0,"0"0"-134"16,0 0-39-16,0 0 33 0,0 0-14 15,0 0 9-15,-44 77-3 16,26-40-28-16,2-1 7 16,0 1 6-1,-1-2-12-15,2-4 5 0,5-2-11 16,1-4 0-16,6-3-5 16,3-3-74-16,6-7-73 15,21-6-127-15</inkml:trace>
  <inkml:trace contextRef="#ctx0" brushRef="#br1" timeOffset="368687.1676">25589 11514 788 0,'0'0'204'16,"0"0"-158"-16,15-75-16 16,-15 54 59-16,0 4 13 15,-1 3-49-15,-14 3-44 16,-4 4 7-16,-5 6-11 16,-3 1 11-16,-5 3-9 15,-3 18-5-15,0 7 9 0,6 5-3 16,3 7 4-1,11 0 10-15,8-2-16 16,5-3 0-16,2-7 1 0,5-4-4 16,18-7 0-16,7-5 0 15,6-8-2-15,3-4-2 16,-3 0-23-16,-3-7 10 16,-8-13 11-16,-7-2 5 15,-5-6-4-15,-4-5 2 16,-4-2 0-16,-2 3 23 15,-3 1-16-15,0 9 9 16,0 8 5-16,0 7-19 16,0 6 15-16,0-1-17 15,0 2-8-15,0 4 5 16,0 16-13-16,0 9 16 16,0 5 0-16,9 3 4 15,1-3-8-15,2-1 4 0,-1-5 0 16,-4-1-6-16,2-2-16 15,-3-1-60 1,0-2-54-16,-3-5-148 0,-3-5-416 16</inkml:trace>
  <inkml:trace contextRef="#ctx0" brushRef="#br1" timeOffset="368902.5918">25340 11900 1175 0,'0'0'77'0,"0"0"-76"16,0 0 126-16,87 14-15 16,-39-12-65-16,-1-2-18 15,-5 0-24-15,-3 0 9 16,-5 0-14-16,-1 0-1 16,-12 0-19-16,-6 0-61 15,-6 0-86-15,-9 0-113 16,0 10-471-16</inkml:trace>
  <inkml:trace contextRef="#ctx0" brushRef="#br1" timeOffset="369420.3841">25522 12341 174 0,'0'0'1047'16,"0"0"-1015"-16,0 0-30 0,87-46 47 15,-52 38 73-15,4 8-88 0,-3 0-19 16,-6 0-11-16,-8 0 0 15,-11 12-8-15,-7 5 3 16,-4 6-7-16,-6 3 2 16,-20 4-48-16,-12 0 4 15,-5-3 4-15,-3-4 3 16,4-3 30-16,4-4-7 16,6-5 13-16,9-6 4 15,4-4 5-15,7-1-2 16,2 0 10-16,4 0 9 15,3-6 41-15,3 0-3 16,0 2 3-16,0 3-10 16,0-1-1-16,0 2-6 15,14 0-30-15,12 7-13 16,14 10 14-16,7 2-10 16,6 0-2-16,2 1 3 0,-4-3-1 15,0-3-8-15,-5-3-9 16,-6-7-80-16,-1-4-79 15,-4 0-109-15,-6-9-391 16</inkml:trace>
  <inkml:trace contextRef="#ctx0" brushRef="#br1" timeOffset="371121.1676">25976 12234 1153 0,'0'0'36'0,"0"0"-21"0,0 0 34 16,0 0 29-16,0 0-58 16,0 0-20-16,0 0-11 15,0 37 8-15,-18-3 6 16,-12 9 0-16,-14 5 9 15,-12 4-11-15,-12 2 14 16,-1-2-15-16,5 1 3 16,7-2-3-16,12-6 3 15,11-5-6-15,5-5 0 16,7-10-101-16,3-10-45 16,1-11-252-16</inkml:trace>
  <inkml:trace contextRef="#ctx0" brushRef="#br1" timeOffset="371923.5277">24123 11578 1029 0,'0'0'35'0,"0"0"-34"16,0 0-1-16,-78 86 30 16,48-42 4-16,-3 4-17 15,1-3-15-15,2 1-2 16,3-4 10-16,5-8-5 16,2-6 3-16,5-7-8 15,2-6 2-15,1-6 5 16,1-4-7-16,0-2-10 15,2-3-81-15,1 0-155 0,4-14-569 16</inkml:trace>
  <inkml:trace contextRef="#ctx0" brushRef="#br1" timeOffset="372502.3861">23513 11239 1020 0,'0'0'23'16,"0"0"6"0,0 0 12-16,0 0 27 0,0 0-19 15,0 0-40-15,61-47-9 16,-54 47-3-16,1 11-3 16,-4 7 2-16,-4 4 3 15,0 4 1-15,0-1-5 16,-10-4 7-16,-2-4-3 15,4-5 1-15,5-5 0 16,3-2 0-16,0 0 1 16,21-1 8-16,15-1 28 15,9 0-21-15,9-3 1 0,-2 0-3 16,-3 1-12-16,-6 2-4 16,-7 4-9-16,-11 1-115 15,-10-2-214-15</inkml:trace>
  <inkml:trace contextRef="#ctx0" brushRef="#br1" timeOffset="373686.016">22038 13726 275 0,'0'0'663'0,"0"0"-611"16,0 0-48-16,0 0 72 15,0 0 49-15,0 0-43 16,-7-49-38-16,7 49-19 15,0 0-22-15,0 0-1 16,0 3-2-16,6 14 0 16,0 6 17-16,-2 4-14 15,1 4 11-15,-2 1 3 0,-1 2-15 16,-1 1 6-16,1 0-8 16,-1-5 0-1,2 0 1-15,0-5 1 0,1-2-2 16,-1-4 0-16,0-1 0 15,-1-6-35-15,-2-2-63 16,0-2-33-16,1-7-107 16,1-1-205-16</inkml:trace>
  <inkml:trace contextRef="#ctx0" brushRef="#br1" timeOffset="374113.8006">22298 13740 1052 0,'0'0'100'0,"0"0"-78"15,0 0-20-15,0 0 20 16,97-34 25-16,-67 34-18 15,-2 10-29-15,-5 10 1 16,-8 1-8-16,-8 5 7 0,-7-1 0 16,0 1-3-1,-19 1-18-15,-8-3 13 0,-5 0-3 16,1-5 8-16,3-3-4 16,4-5 11-16,10-5-4 15,8-2 0-15,5-3 5 16,1 3-4-16,0-2 3 15,15 1-3-15,16 0 17 16,11-1 2-16,4-2-7 16,2 0-8-16,-6 0 0 15,-2 0-10-15,-2 0-8 16,-3-3-73-16,-2-8-134 16,-7-1-275-16</inkml:trace>
  <inkml:trace contextRef="#ctx0" brushRef="#br1" timeOffset="374413.3739">23086 13733 1152 0,'0'0'33'0,"0"0"-28"0,97-11 3 16,-48 11 83-16,5 0-54 15,-2 2-36-15,-9 8 2 16,-8 0-3-16,-11-1-52 16,-11 2-81-16,-13-3-173 15,0-1-291-15</inkml:trace>
  <inkml:trace contextRef="#ctx0" brushRef="#br1" timeOffset="374607.8211">23147 13916 888 0,'0'0'54'16,"0"0"-5"-16,0 0 74 16,0 0 6-16,112 34-52 15,-63-34-47-15,-1 0-29 0,0 0-1 16,-3 0-52-16,-1-6-172 15,0-10-521-15</inkml:trace>
  <inkml:trace contextRef="#ctx0" brushRef="#br1" timeOffset="375488.9918">24161 13662 445 0,'0'0'680'16,"0"0"-617"-16,0 0-32 15,0 0 57-15,-25-82 5 16,37 73-39-16,9 2-29 0,6 4-24 15,4 1 7-15,3 2-11 16,1 0 3-16,-2 13 0 16,-8 4-3-16,-8 4 0 15,-13 3-8-15,-4 1-40 16,-10 3 19-16,-17-4 20 16,-3-1 5-16,0-6 7 15,9-4 0-15,8-6 0 16,8-3-2-16,5-2 2 15,0 0 0-15,19 2 1 0,20 2 8 16,19 2-1-16,16 1-8 16,3-1-19-1,-1-3-70-15,-3-4-22 16,-7-1-36-16,-2 0 8 0,-6-15 73 16,-7-10 7-16,-3-6 49 15,-9-7 10-15,-11-1 5 16,-7-2 54-16,-12 7-8 15,-8 5 29-15,-1 6 17 16,-10 5 7-16,-16 5-43 16,-3 3-27-16,-6 8 2 15,-4 2-11-15,1 6-17 16,1 15 17-16,2 9-10 16,7 4 0-16,9 3 11 0,10-1-18 15,9 1-3-15,0-1-2 16,19-7 0-1,11-6 4-15,8-9-7 0,0-10-1 16,-2-4-10 0,-6-3-16-16,-7-14 20 0,-5-11 5 15,-7-5 2-15,-8-2 5 16,-3 0-4-16,0 1 11 16,-6 10 24-16,-5 7 2 15,4 10 7-15,4 6-14 16,3 1-18-16,0 1-13 15,0 19-27-15,18 9 27 16,7 8 4-16,5 3 0 0,1-1-4 16,-3-3 0-16,0-4-3 15,-6-5-5-15,-3-4-99 16,-5-4-102 0,-7-8-156-16</inkml:trace>
  <inkml:trace contextRef="#ctx0" brushRef="#br1" timeOffset="376485.0148">22492 15116 964 0,'0'0'189'0,"0"0"-151"16,3-75-25-16,-12 55 38 0,-8 3 35 15,-2 4-15 1,-4 6-62-16,-6 5 2 0,-7 2-6 16,-4 0-4-16,-3 8 5 15,1 11-1-15,8 7 0 16,4 4-5-16,8 1 4 16,8 3 4-16,9-2-5 15,5 2-3-15,2-3 0 16,16-6 0-16,9-4-4 15,7-11 4-15,6-6-42 16,4-4-14-16,-2 0-12 16,-2-10 2-16,-9-10 26 15,-10-5 1-15,-6-3 30 16,-11-2 6-16,-4 5 3 16,0 6 41-16,-1 3 3 0,-10 6-2 15,3 6 11-15,3 2-18 16,4 2 0-16,1 0-35 15,-2 10-11-15,2 7 11 16,0 5 1-16,2 4 3 16,14 0-3-16,5-1 3 15,9-3-8-15,4-6-61 16,8-3-75-16,-2-8-129 16</inkml:trace>
  <inkml:trace contextRef="#ctx0" brushRef="#br1" timeOffset="376709.5339">22998 15008 1206 0,'0'0'188'0,"0"0"-152"16,0 0-29-16,88-14-7 15,-36 14 49-15,8 0-44 16,0 8-5-16,-4-1-11 16,-12 0-128-16,-13-2-97 15,-16-4-414-15</inkml:trace>
  <inkml:trace contextRef="#ctx0" brushRef="#br1" timeOffset="376891.019">23080 15140 917 0,'0'0'211'16,"0"0"-200"-16,0 0 44 16,0 0 73-16,118 40-40 15,-57-40-63-15,6 0-25 16,-3 0-1-16,2-7-143 16,-7-8-144-16</inkml:trace>
  <inkml:trace contextRef="#ctx0" brushRef="#br1" timeOffset="377319.0504">24277 14718 1132 0,'0'0'53'0,"0"0"-40"16,0 0-6-16,0 0 47 15,0 0-1-15,0 0-35 16,-99 22 2-16,66 6 2 16,2 5-11-16,4 6 31 0,9 4-25 15,6 1-4 1,11 0 4-16,1-4-16 0,13-8-1 15,16-4 5-15,9-11-5 16,6-8-13-16,0-8-30 16,-7-1-5-16,-7-5 41 15,-12-14 7-15,-9-3 5 16,-9-3 19-16,0-3 5 16,-21 1 12-16,-10 6-20 15,-8 3-9-15,-2 6-4 16,3 10-7-16,8 2-1 15,14 8-4-15,10 16-8 16,6 5-53-16,15 0-108 16,16-4-166-16</inkml:trace>
  <inkml:trace contextRef="#ctx0" brushRef="#br1" timeOffset="378002.7034">25028 14672 1170 0,'0'0'47'15,"0"0"-39"-15,0 0 12 16,0 0 32-16,0 0-46 16,0 0 1-16,17 69-7 15,-2-36 2-15,-3 1 2 16,-2-2-6-16,-1 0 2 16,-5-7 0-16,1-9-2 15,-3-6 1-15,-1-8-6 16,1-2-3-16,2 0 10 15,6-9 12-15,1-9-12 16,4-4 0-16,-2-2 0 0,-1-3 5 16,1 1-5-16,-3 4 7 15,-4 3 4-15,0 7 41 16,-2 6-2 0,-3 6-6-16,2 0-39 0,-1 0-5 15,2 16-16-15,4 5 15 16,-1 4 2-16,4 0-3 15,-2 0 2-15,0-5-11 16,2-4-22-16,3-6-18 16,1-6-3-16,1-4 7 15,-1-3 14-15,-1-14 32 16,-1-9 0-16,0-1 1 16,1-1 11-16,-1 3 12 0,-2 7 14 15,-4 6 18-15,-1 7 4 16,-3 4-3-16,0 1-38 15,2 0-18-15,-1 10-4 16,4 10 4-16,0 3 0 16,0 2 0-16,3-2 3 15,2-1-6-15,2-3 3 16,7-8-35-16,2-5-94 16,0-6-100-16,3-6-186 15</inkml:trace>
  <inkml:trace contextRef="#ctx0" brushRef="#br1" timeOffset="378202.1955">25674 14601 894 0,'0'0'135'0,"0"0"-68"0,0 0 23 15,0 0 17-15,0 0-27 16,0 0-80-16,9-23 12 16,-9 63-12-16,0 8 21 15,-1 4-18-15,-15 9 15 16,-4 3-12-16,-5 0-5 15,-1 0 5-15,3-10-6 16,7-6 0-16,9-5-59 16,7-10-48-16,3-8-65 15,21-8-181-15</inkml:trace>
  <inkml:trace contextRef="#ctx0" brushRef="#br1" timeOffset="378552.9874">26041 14872 264 0,'0'0'755'0,"0"0"-675"15,0 0-76-15,-83-29 9 16,68 38 21-16,8 13-17 16,7 6-17-16,0 3 1 15,4-2-7-15,15 0 4 16,4-4 2-16,-4-2-2 0,-1-5 4 15,-4-4-2 1,-6-2 0-16,-3-1 0 0,-5-1 22 16,0 2 1-1,0-1 25-15,-18-1 4 16,-4-4 0-16,-5 0 14 16,-6-4-33-16,0-2-28 0,4 0 7 15,4 0-10-15,11 0-2 16,9-8-63-16,5 0-104 15,6-5-145-15</inkml:trace>
  <inkml:trace contextRef="#ctx0" brushRef="#br1" timeOffset="378905.8575">26303 14697 1022 0,'0'0'154'0,"0"0"-90"15,0 0-61-15,0 0 11 16,0 0 38-16,89-2-47 16,-74 19 4-16,-3 0-9 15,-12 2-2-15,0 3 1 16,-9-1 2-16,-15 0-1 15,-3-3 7-15,2-4-7 16,10-2 21-16,8-5-6 16,7 0 2-16,11 2 4 15,24-1 38-15,11-2 6 16,9-2-38-16,2-4-21 0,-5 0 6 16,-4 0-10-16,-4 0-2 15,-5-1 0-15,-9-8-83 16,-16-6-130-16,-14-3-401 15</inkml:trace>
  <inkml:trace contextRef="#ctx0" brushRef="#br1" timeOffset="395833.4246">24084 5136 1154 0,'0'0'48'16,"0"0"-48"-16,0 0 4 0,0 0-4 15,0 0 25 1,0 0-25-16,0 0-6 16,14 25 6-16,-10-8 0 0,0-4-4 15,-1 0 5-15,3-3-1 16,3-1 0-16,8-5 4 16,3-3 2-16,6-1-2 15,5 0 25-15,8-7 3 16,0-7-8-1,1-1-2-15,2 1-5 0,-3 2-16 16,-4 0-1-16,-5 3-65 16,-6-2-137-16,-10-2-254 15</inkml:trace>
  <inkml:trace contextRef="#ctx0" brushRef="#br1" timeOffset="412857.0016">18587 15108 1071 0,'0'0'135'0,"0"0"-89"15,0 0-42-15,0 0 55 16,0 0 38-16,0 0-63 16,0 0-24-16,5 27-2 15,7 12-6-15,3 9 5 16,-3 3-7-16,0 3 5 16,-3 0-7-16,-3-1 5 15,-2-3-3-15,-1-7 0 16,0-6 0-16,-1-10-3 15,-2-7-20-15,0-8-17 16,0-6-1-16,0-6-6 0,0 0 19 16,0 0 27-1,0-18-1-15,1-9-49 0,-1-5 23 16,0-8 28-16,0-6-1 16,0-5 2-16,-1-5-1 15,-7 1 20-15,1-2 3 16,4 3 10-16,3 6-5 15,0 7-4-15,7 5 2 16,10 5-13-16,4 9 1 16,5 9-10-16,6 8-4 15,5 5 0-15,6 7-6 0,2 14-2 16,-4 9 6 0,-7 3-7-16,-12 3 2 0,-16 1-5 15,-6-4-24-15,-21-1 30 16,-22-6-2-16,-11-10 8 15,-10-5 4-15,2-5-2 16,7-6 7-16,14 0 19 16,14 0-23-16,18 0 0 15,9 0-5-15,12 0-44 16,30 0-123-16,19-2-236 16</inkml:trace>
  <inkml:trace contextRef="#ctx0" brushRef="#br1" timeOffset="413681.2236">19122 15118 995 0,'0'0'64'0,"0"0"-40"16,0 0 21-16,0 0 19 15,0 0-32-15,0 0-30 16,0 29-2-16,1-3 7 15,8 0-6-15,4-2-1 16,3-6 0-16,1-4 3 16,5-6-8-16,1-5 1 0,1-3-19 15,-2-3 18 1,-5-14 0-16,-2-6 5 16,-6-1-2-16,-6-3 7 15,-3 2-4-15,0 5 31 16,0 4 4-16,0 7 12 15,-5 4-25-15,2 5-2 0,-1 0-21 16,-2 11-11-16,0 14 11 16,5 3 2-16,1 1-2 15,4 1 1-15,17-2 2 16,4-5-3-16,6-8 0 16,7-3-6-16,1-8-6 15,2-4-20-15,-5 0 6 16,-6-11 12-16,-6-9-4 0,-8-8 18 15,-3-3-1-15,-5-2 2 16,-6 3 6 0,-2 5 10-16,0 5 18 0,0 4 2 15,-3 8-12-15,0 5-1 16,1 3-24 0,2 5-4-16,0 17-5 0,0 5 7 15,3 4 4-15,17 1-4 16,5-3 8-16,6-4-6 15,4-8 0-15,3-7-4 16,4-8 0-16,0-2 3 16,-2-8-5-16,-7-14 5 15,-6-7-5-15,-8-5 5 16,-6-5 1-16,-6-4 0 16,-7-7 10-16,0 0-9 15,-7 0 10-15,-6 9 10 16,1 10-8-16,1 13-1 0,3 10-7 15,3 6-1-15,4 2-8 16,-1 7-2-16,2 20-12 16,0 8 9-16,0 9 14 15,2 0-8-15,14 2 3 16,2-1 0-16,3-5 3 16,0-3-3-16,-2-6 0 15,1-6-3-15,-7-9 0 16,-4-4-24-16,-2-7-19 15,-3-2-34-15,-4-3 3 16,0 0-34-16,0-7-104 16,-2-7-608-16</inkml:trace>
  <inkml:trace contextRef="#ctx0" brushRef="#br1" timeOffset="413887.6711">19583 15129 880 0,'0'0'277'0,"0"0"-249"15,0 0-17 1,0 0-11-16,124-17 19 0,-71 16-10 16,1 0-9-16,0-1-78 15,-8-2-168-15,-10-2-245 16</inkml:trace>
  <inkml:trace contextRef="#ctx0" brushRef="#br1" timeOffset="414157.8368">20015 15088 586 0,'0'0'371'15,"0"0"-326"-15,0 0-40 16,0 0 35-16,0 0 53 16,0 0-42-16,88 0-42 15,-59 0-6-15,-1 0-3 16,-5 0 0-16,-9-4-6 0,-5 0 8 15,-5 3-2-15,-4-1 1 16,0 2 5-16,0 0-12 16,0 2 1-16,0 13 5 15,0 3 19-15,1 5-12 16,5 0 5-16,1-2 8 16,1-1-10-16,-2-3-5 15,0-6-5-15,-2-2-12 16,0-7-76-16,0-2-208 15</inkml:trace>
  <inkml:trace contextRef="#ctx0" brushRef="#br1" timeOffset="414354.3636">20238 14943 1138 0,'0'0'75'16,"0"0"-75"-16,0 0 1 15,0 0-1-15,0 0-25 16,94 34-125-16,-66-14-215 16</inkml:trace>
  <inkml:trace contextRef="#ctx0" brushRef="#br1" timeOffset="415163.5359">20445 15071 781 0,'0'0'223'16,"0"0"-174"-16,0 0 14 15,0 0 33-15,0 0-54 0,0 0-42 16,0 13-9 0,0 0 9-16,0 1-1 0,0 2 3 15,3-3-2-15,12-2 0 16,6-1-47-16,6-6 8 16,0-3-41-16,-2-1 8 15,-2 0 18-15,-6-7 40 16,-5-5 14-16,-5-2 9 15,-5 1-6-15,-2-1 22 16,0 5 4-16,0 2-6 16,0 5-7-16,0 2-10 0,0 0-6 15,0 0-6 1,0 5-4-16,0 4-17 0,6-3-34 16,8 0-14-1,3-2 34-15,4-1-9 0,2-3 30 16,2 0 16-16,-1 0 4 15,-2-1 16-15,-7-9 51 16,-6 0 14-16,-6-2 7 16,-3 3-16-16,0-2-14 15,-13 2-14-15,-9 5-30 16,-7 3-3-16,3 1-6 16,0 0-5-16,6 12 9 15,8 4-4-15,8 0-3 16,4-2-2-16,0-1 2 0,20-3-4 15,6-4-2 1,3-6-26-16,-4 0 4 0,-7 0 2 16,-5-10 24-1,-5-5 5-15,-7 3-5 0,-1-1 31 16,0 4 15-16,0 4-6 16,0 5 10-16,0 0-50 15,-1 13 1-15,1 17-1 16,0 13 1-16,13 17 8 15,13 13-8-15,2 12 0 16,0 7-1-16,-2 5 1 16,-6 1-1-16,-5-3 0 15,-7-3 3-15,-2-7-6 0,-6-9 3 16,0-13-1 0,-12-20-1-16,-15-21-16 0,-13-18 13 15,-17-8 2-15,-13-31-2 16,-10-20 3-16,0-13-13 15,9-8-1-15,11-3 16 16,23 3 0-16,22 7 10 16,15 2 34-16,28 8-22 15,32 8-3-15,22 7-10 16,15 12 5-16,3 11 25 16,-11 8-15-16,-22 5-5 15,-25 4 5-15,-21 1-21 16,-18-4-3-16,-3-6-15 15,-36-5-130-15,-17-10-183 16</inkml:trace>
  <inkml:trace contextRef="#ctx0" brushRef="#br1" timeOffset="416612.0086">27624 14654 1001 0,'0'0'191'0,"0"0"-184"0,0 0 2 15,0 0 46-15,0 0-7 16,0 0-42-16,9 8 3 15,-6 11-9-15,-1 4 4 16,2-3 1-16,-1 4-8 16,2 0 3-16,1 0 0 15,1-2 1-15,3-1-1 16,-1-6-54-16,-1-5-71 16,-2-10-229-16</inkml:trace>
  <inkml:trace contextRef="#ctx0" brushRef="#br1" timeOffset="416825.4384">27738 14468 1194 0,'0'0'0'0,"0"0"-56"15,0 0-188-15,0 0 210 16,0 0-69-16,0 0-269 15</inkml:trace>
  <inkml:trace contextRef="#ctx0" brushRef="#br1" timeOffset="417148.2112">27945 14547 900 0,'0'0'37'0,"0"0"-36"0,0 0 28 15,0 0 26 1,9 85-30-16,-8-65-10 0,1-1-13 15,1-5 3-15,2-6-8 16,-1-2 3-16,4-4 0 16,3-2 9-16,3 0 3 15,5-10 4-15,-1-6 18 16,5-1 9-16,-3-2 17 16,3 2-16-16,-2 6 7 15,-2 2 5-15,2 3-1 16,-5 5-19-16,1 1-15 0,-2 0-19 15,-2 10-1-15,-1 7-1 16,-3 5 0-16,0 0-1 16,-3 3 1-16,-2-1-4 15,4-2-11-15,3-1-66 16,6-2-65 0,7-6-111-16,7-7-670 0</inkml:trace>
  <inkml:trace contextRef="#ctx0" brushRef="#br1" timeOffset="417780.3001">28673 14658 1315 0,'0'0'112'0,"0"0"-112"0,0 0-16 15,82-29 13-15,-24 29 3 16,8 0-13-16,6 0-120 15,-5 0-24-15,-12 0-18 16,-18 0 117-16,-13 0 49 16,-16-3 9-16,-8-5 47 15,0-1 62-15,-8 1-29 16,-11 2-9-16,-5 2-20 16,-3 4 0-16,0 0-20 15,3 11 2-15,5 8-16 0,7 3-10 16,12 3 7-1,0 4-14-15,28-4 3 16,17-1 5-16,14-6-8 16,6-3-10-16,2-8-34 0,-6-7-1 15,-5 0 30-15,-9-14 7 16,-11-6 8-16,-9-5 8 16,-11 0-7-16,-11 0 34 15,-5 0 29-15,-12 6-16 16,-18 4-6-16,-9 8-28 15,0 4-4-15,5 3 8 16,6 6-18-16,10 10-2 16,10 8 2-16,8 1-4 15,8-3 3-15,25-5 1 16,11-3-28-16,3-7-33 16,0-7-11-16,-6 0 26 0,-10-10 31 15,-9-7 15 1,-10 0 13-16,-5 2 57 15,-7 1 10-15,0 9-15 0,0 4-15 16,0 1-21-16,0 5-29 16,0 19-16-16,0 10 16 15,0 11 8-15,0 6-7 16,0 6 1-16,0 0 0 16,5-7-2-16,4-4 0 15,6-7-33-15,9-10-40 16,6-10-83-16,6-8-88 0,1-11-325 15</inkml:trace>
  <inkml:trace contextRef="#ctx0" brushRef="#br1" timeOffset="418129.952">29965 14629 1134 0,'0'0'145'16,"0"0"-115"-16,0 0-11 15,0 0 6-15,0 0-24 16,0 0 9-16,-16 79-8 16,29-43 7-16,8 0-9 15,-1-8 0-15,0-7-11 16,-6-11-50-16,-4-9 37 16,-2-1 24-16,-4-10 6 0,1-12 9 15,-2-6 10-15,-2-2 30 16,1 1-8-16,1 5-4 15,-1 8 17-15,0 6-14 16,1 9-16-16,-2 1-22 16,6 0-8-16,5 15-12 15,4 8 11-15,2 2-7 16,0 0-4-16,-5-2-71 16,-2-3-41-16,-8-9-55 15,-3-11-190-15</inkml:trace>
  <inkml:trace contextRef="#ctx0" brushRef="#br1" timeOffset="418496.4779">30263 14446 1192 0,'0'0'59'0,"0"0"-59"16,0 0-27-16,0 0 25 15,0 0 2-15,25 76 0 16,-15-51-5-16,-1-7-3 16,-3-5-5-16,-1-6 5 15,-4-6-2-15,2-1 10 16,0 0 12-16,4-13 13 16,2-5 5-16,4 2 7 0,1-1 21 15,1 5-6-15,-3 4-14 16,-1 3 8-1,2 5-23-15,0 0-19 16,3 9-4-16,-2 7-1 0,-1 5 1 16,-2 2 0-16,-2 0-37 15,3-3-91-15,-2-5-77 16,5-7-274-16</inkml:trace>
  <inkml:trace contextRef="#ctx0" brushRef="#br1" timeOffset="418691.9519">31020 14508 1262 0,'0'0'113'0,"0"0"-106"16,0 0 36-16,0 0-2 15,0 0-35-15,0 0-7 16,28 78 1-16,-14-40 0 15,-2-2-6-15,-3-5-51 16,-5-4-32-16,-2-9-44 16,-2-7-103-16,0-6-92 15</inkml:trace>
  <inkml:trace contextRef="#ctx0" brushRef="#br1" timeOffset="419137.9765">31221 14264 938 0,'0'0'89'0,"0"0"-28"16,-101-46 8-16,61 46-24 15,-4 0 9-15,-5 23-24 16,0 12-7-16,-3 11 15 0,1 11-18 15,3 11 23-15,5 7-11 16,12 9-15 0,13 3-2-16,18 0-13 0,3-4 0 15,33-10 5-15,19-10-4 16,12-15 2-16,11-18-5 16,7-16-28-16,1-14 17 15,-4-7 6-15,-6-22 5 16,-5-15 41-16,-12-11 17 15,-8-8-5-15,-14-7-13 16,-12-3-28-16,-19-3-5 16,-6 4-7-16,-26 6-2 15,-15 15 0-15,-1 17-2 16,2 16-22-16,9 15-50 16,8 3-120-16,10 16-116 15,13 9-570-15</inkml:trace>
  <inkml:trace contextRef="#ctx0" brushRef="#br1" timeOffset="419330.9919">32035 14764 1437 0,'0'0'22'0,"0"0"-15"16,0 0-7-16,-9 110 0 0,-8-57 0 16,-1-4 0-16,-6-9-165 15,-10-19-447-15</inkml:trace>
  <inkml:trace contextRef="#ctx0" brushRef="#br1" timeOffset="421063.5351">18791 16537 1246 0,'0'0'67'0,"0"0"-61"0,0 0 0 15,0 0 38-15,104-72 29 16,-62 72-40-16,-2 0-32 15,-2 12 4-15,-12 7-10 16,-11 5 5-16,-15 4 0 16,0 1-1-16,-30 4-7 15,-7-2 6-15,-5-3-3 16,8-1 4-16,9-11-3 16,13 1 4-16,7-8 0 0,5-1 2 15,6-3 3-15,22-4 10 16,17 1-3-16,13-2-8 15,11 0-8-15,6-6-48 16,-4-13-177-16,-6-12-373 16</inkml:trace>
  <inkml:trace contextRef="#ctx0" brushRef="#br1" timeOffset="421487.6056">19556 16376 1002 0,'0'0'204'0,"0"0"-174"15,0 0-25-15,0 0-5 16,0 0 80 0,0 0-43-16,-76 92-14 0,56-55-23 15,3-2 1-15,-2-3-3 16,8-4 4-16,5-2-2 16,6-4 0-16,0-3 8 15,13-5-11-15,17-2 3 16,7-3 0-16,5-5-1 15,0-4-21 1,-3 0 12-16,-8 0 5 16,-4-7 10-16,-9-9-6 0,-5-2 3 15,-5-4 0-15,-7 0 22 16,-1-1-10-16,0 2 10 16,-3 5 7-16,-6 4-26 15,0 5 25-15,6 6-7 16,0 1-10-16,-1 1-13 15,1 20-6-15,0 8 6 0,3 5 8 16,0 1-5-16,0 0-4 16,7-5 1-16,4-2 0 15,2-3-6-15,1-3-31 16,5-7-83-16,5-8-103 16,7-7-455-16</inkml:trace>
  <inkml:trace contextRef="#ctx0" brushRef="#br1" timeOffset="421728.456">20379 16481 1259 0,'0'0'82'15,"0"0"-82"-15,114-13 3 16,-69 13 5-16,-3 0-4 16,-8 0-4-16,-10 0-40 15,-21 3-118-15,-3 2-145 16,-29 2-231-16</inkml:trace>
  <inkml:trace contextRef="#ctx0" brushRef="#br1" timeOffset="421959.8347">20353 16616 1016 0,'0'0'112'0,"0"0"-30"16,0 0 37-16,89 31 22 16,-50-29-47-16,3 0-53 15,2-1-21-15,-3-1-20 16,-7 0-3-16,-4 0-41 16,-6 0-93-16,-7 0-127 15,-6-6-307-15</inkml:trace>
  <inkml:trace contextRef="#ctx0" brushRef="#br1" timeOffset="422991.6264">21406 16451 1125 0,'0'0'30'16,"0"0"-23"-16,0 0 50 15,0 0 52-15,0 0-16 16,0 0-42-16,91 21-39 16,-52-21 3-16,-1 0-15 15,-2-7 5-15,-4-10 1 0,-6-5-6 16,-6-5 1-1,-5-4-3-15,-6-4-4 16,-6 3 6-16,-3 1 0 16,0 9 4-16,0 5 10 0,-5 8 6 15,-1 6 4-15,2 3-13 16,-5 0-11-16,1 10-4 16,-1 15 1-16,6 7 3 15,3 5-3-15,2 5 6 16,21-3-3-16,10-4 0 15,9-3 3-15,9-9-6 16,6-9 0-16,0-7-31 16,-5-7 8-16,-10-1-3 15,-11-21 12-15,-10-9 12 16,-9-5-2-16,-7-6 7 0,-5-1 2 16,0 5 3-1,-10 7 39-15,-2 10-12 16,-1 8-9-16,6 9-9 15,2 4-14-15,2 3-2 0,3 17-14 16,0 11 16-16,0 7 1 16,15 2 0-16,6-1-1 15,1-4 0-15,-2-3-5 16,1-5-28-16,-1-7-79 16,2-7-118-16,4-10-293 15</inkml:trace>
  <inkml:trace contextRef="#ctx0" brushRef="#br1" timeOffset="423212.037">22489 16362 1120 0,'0'0'122'15,"82"-2"-117"-15,-37 2 41 16,0 0 43-16,-5 0-34 15,-4-4-54-15,-5 2-1 16,-7-7-74-16,-13-5-83 16,-11-2-145-16,0-2-447 15</inkml:trace>
  <inkml:trace contextRef="#ctx0" brushRef="#br1" timeOffset="423390.5597">22613 16215 834 0,'0'0'303'15,"0"0"-288"-15,0 0 1 16,0 0 99-16,0 0-12 16,-1 98-18-16,1-57-63 15,3-2 0-15,5-1-22 16,0-3 0-16,1-3-5 16,0-3-30-16,4-7-112 15,-2-8-133-15,-1-6-623 0</inkml:trace>
  <inkml:trace contextRef="#ctx0" brushRef="#br1" timeOffset="426263.8576">23235 15937 899 0,'0'0'143'16,"0"0"-115"-16,0 0-1 16,0 0 83-16,0 0 3 15,0 0-72-15,-49-25-21 16,53 25-20-16,19 0 1 15,11 0 1-15,5 0-1 16,0 0-1-16,-2 0 0 0,-9 0 2 16,-2 0-4-16,-7-2-3 15,-5-4-2-15,-4-2 2 16,-3 1 10-16,-2-2-5 16,-4 2 7-16,1 5-3 15,-2-1 8-15,0 3 6 16,0 0-10-16,0 0-8 15,0 0-9-15,-14 13 7 16,-5 12 0-16,1 0 4 16,0 6 2-16,2 0-4 15,1 0 2-15,3-1 2 16,2-3-1-16,0 0-1 16,4-4-2-16,3 0-15 0,2-4-76 15,1-5-99-15,0-3-218 16</inkml:trace>
  <inkml:trace contextRef="#ctx0" brushRef="#br1" timeOffset="426507.2076">23148 16266 966 0,'0'0'284'0,"0"0"-271"15,0 0-4-15,0 0 94 0,0 0 10 16,111 11-84-1,-70-5-14-15,0 1-15 16,-2 1-6-16,-5 2-58 0,-5 0-144 16,-10 1-148-16</inkml:trace>
  <inkml:trace contextRef="#ctx0" brushRef="#br1" timeOffset="426863.3616">23232 16568 1199 0,'0'0'168'0,"0"0"-167"15,0 0 43 1,0 0 74-16,0 0-89 0,0 0-17 16,98-14-12-16,-69 14 1 15,-4 0-2-15,-8 14-6 16,-10 5-4-16,-7 4-29 15,0 1-9-15,-15 0-2 16,-13-3-10-16,-4-2 9 16,1-5 27-16,1-6 19 15,8-4 6-15,7-4 0 16,8 0 2-16,4 0 24 16,3-12 29-16,0 0-9 15,4 1 14-15,9 1-30 16,1 4 19-16,4 1-14 0,0 4-23 15,7 1 3-15,3 0-13 16,2 9-1-16,0 5 4 16,0 6-5-1,-2 3 0-15,4-1-22 0,-1 2-59 16,3-5-84-16,-2-8-116 16,-1-9-479-16</inkml:trace>
  <inkml:trace contextRef="#ctx0" brushRef="#br1" timeOffset="427145.6106">23851 16237 1109 0,'0'0'79'0,"0"0"-72"16,0 0-7-16,0 0 78 15,97 59-9-15,-55-32-30 16,3 0-27-16,-2 0-10 16,-6-5-2-16,-7-3-46 15,-8-8-109-15,-8-9-103 16,-9-2-244-16</inkml:trace>
  <inkml:trace contextRef="#ctx0" brushRef="#br1" timeOffset="427394.4646">24120 16113 1198 0,'0'0'114'15,"0"0"-109"-15,0 0-3 16,0 0 102-16,0 0-29 15,-91 98-38-15,58-50-23 16,-1 1-11-16,4 2-2 16,8-4-1-16,6-4-80 15,12-9-140-15,4-11-250 16</inkml:trace>
  <inkml:trace contextRef="#ctx0" brushRef="#br1" timeOffset="429583.9451">24866 15854 1102 0,'0'0'28'15,"0"0"-10"-15,0 0-17 16,0 0 79-16,0 0-39 16,0 0-34-16,-93-20-2 15,61 47 0-15,0 8 2 16,2 10 9-16,5 4-3 15,2 5 18-15,7 1-15 0,10-2-10 16,6-6 0 0,5-3-1-16,22-7-5 0,8-8 0 15,7-7 0-15,0-10 3 16,-5-9-3-16,-5-3 0 16,-13-4 11-16,-9-15-6 15,-8-7 20-15,-2-3 20 16,-21 0-31-16,-21 3-13 15,-11 6 0-15,-9 8-2 16,0 12-10-16,2 0-134 16,6 17-85-16,11 7-232 15</inkml:trace>
  <inkml:trace contextRef="#ctx0" brushRef="#br1" timeOffset="430191.6076">23847 16547 542 0,'0'0'540'0,"0"0"-517"16,0 0-23-16,0 0 2 15,0 0 26-15,-99 16 3 16,54 19-22-16,-4 3 3 16,0-1-5-16,3 6 9 15,0-7 19-15,8-1-6 16,6-4-6-16,5-5-9 0,7-6-12 15,5-5-1-15,9-2-1 16,5-6-45-16,1-2-87 16,13-5-167-16</inkml:trace>
  <inkml:trace contextRef="#ctx0" brushRef="#br1" timeOffset="430820.5686">25043 15943 653 0,'0'0'88'0,"0"0"-44"15,0 0-25-15,0 0 47 16,0 0 9-16,0 0-40 16,-86 46 2-16,50-17-4 15,-4 5 19-15,-8 0-1 16,2 2-10-16,-3-4 5 16,4-1 6-16,6-4-12 0,3-3-11 15,9-4-23-15,9-3 4 16,8-6-7-1,3-2-3-15,5-3 1 0,2 0-1 16,0-3-56-16,3-2-56 16,19-1-43-16,8 0-179 15</inkml:trace>
  <inkml:trace contextRef="#ctx0" brushRef="#br1" timeOffset="431504.5057">25416 15943 959 0,'0'0'84'16,"0"0"-51"-16,0 0 13 15,0 0 41-15,0 0-45 16,0 0-42-16,97-64-1 16,-65 65-8-16,-5 12 5 15,-7 0 3-15,-9 2-1 16,-11 1 2-16,0-1-22 0,-11 2 16 15,-9 0 5-15,-3-3 1 16,1-2-1-16,7-2 1 16,6-3-4-16,6-2 3 15,3 1-21-15,0-2 9 16,1 0 1-16,16 2 12 16,1 1-3-16,2 5 4 15,-1-1-1-15,-2 3 0 16,-5 0-1-16,-6 0 1 15,-6 2 1-15,0-4 14 16,-10 1 36-16,-18 0-20 16,-8-6 31-16,-6-1-7 15,-6-4-27-15,0-2-9 16,2 0-14-16,6 0 3 16,8 0-16-16,12 0-109 0,14 0-139 15,6 0-625-15</inkml:trace>
  <inkml:trace contextRef="#ctx0" brushRef="#br1" timeOffset="433068.2108">26579 16055 1088 0,'0'0'108'15,"0"0"-107"-15,0 0 27 0,0 0 115 16,0 0-56 0,0 0-71-16,67-17-12 15,-28 17-3-15,2 0 8 16,-3 0-6-16,-6 0-1 0,-3 5-2 15,-9 1-17-15,-4 0-74 16,-3 1-66-16,-9 0-108 16,-4-2-311-16</inkml:trace>
  <inkml:trace contextRef="#ctx0" brushRef="#br1" timeOffset="433309.0476">26604 16224 1074 0,'0'0'84'16,"0"0"-78"-16,0 0 111 0,95 16 12 16,-50-12-79-16,4 1-28 15,5 0-21-15,-1-3-1 16,-1 1-64-16,-8-3-150 16,-17 0-277-16</inkml:trace>
  <inkml:trace contextRef="#ctx0" brushRef="#br1" timeOffset="434745.6025">27438 16296 1306 0,'0'0'30'0,"0"0"-24"0,0 0-6 15,0 0 47-15,0 0-19 16,0 0-23-16,64 12 3 16,-33-11-9-16,4-1 1 15,-2 0 0-15,-2-4-2 16,-3-14-4-16,-6-2 1 16,-8-7 3-16,-4-5-3 15,-7-2 5-15,-3-3 0 16,0 1 0-16,0 2 13 15,0 4 5-15,0 8 11 16,-6 6 1-16,1 4-15 16,0 8 1-16,2 4-16 15,-1 0 0-15,-6 19-14 16,2 12 10-16,2 5 4 16,6 7 0-16,0 1 3 0,16-1 0 15,11-3-3-15,9-6 3 16,6-6-1-16,7-8-2 15,2-11-4-15,-2-9-9 16,-7 0-8-16,-8-13 18 16,-9-14 2-16,-6-7-8 15,-8-4 8-15,-5-3 0 16,-4-2 2-16,-2 2 4 16,0 9 4-16,0 8 11 15,-6 10-1-15,3 9 1 0,3 5-11 16,0 0-9-1,0 19-25-15,0 9 22 16,0 9 3-16,4 1 0 16,8 1 0-16,3-3 1 15,1-5-2-15,-2-4 1 0,3-3-13 16,-1-6-45-16,1-7-107 16,0-7-152-16</inkml:trace>
  <inkml:trace contextRef="#ctx0" brushRef="#br1" timeOffset="434977.294">28490 16187 1185 0,'0'0'162'0,"0"0"-139"0,0 0-9 16,114-7 44-16,-62 7-4 15,0 0-51-15,-3 0 5 16,-9 0-7-16,-6 0-1 16,-8-10-35-16,-13-2-81 15,-10-3-41-15,-3-1-106 16,-15 0-214-16</inkml:trace>
  <inkml:trace contextRef="#ctx0" brushRef="#br1" timeOffset="435190.7215">28639 16006 1114 0,'0'0'143'0,"0"0"-128"15,0 0 3-15,0 0 65 16,0 0 23-16,0 0-69 16,4 106-8-16,2-63-20 15,1 1-1-15,3 1-7 16,0 4-1-16,-1-5-38 15,0-2-78-15,-5-12-123 16,-4-10-377-16</inkml:trace>
  <inkml:trace contextRef="#ctx0" brushRef="#br1" timeOffset="436762.1924">29292 16029 1001 0,'0'0'228'0,"0"0"-196"15,0 0-14 1,0 0 53-16,0 0 18 16,97-70-52-16,-55 70-35 15,1 4 1-15,-5 13-3 0,-10 3-5 16,-13 3 3-16,-15 1-14 16,-7 0-18-16,-28-2 14 15,-8 0 6-15,-5-4 14 16,6-5 0-16,13-3 0 15,9-1-3-15,13-4 5 16,7 0-2-16,3 1 7 16,27 3 10-16,16-1 17 15,15-1-24-15,8-1-10 16,2-2 0-16,-1-2-2 16,-7-2-69-16,-9 0-102 0,-7-18-160 15,-6-6-516-15</inkml:trace>
  <inkml:trace contextRef="#ctx0" brushRef="#br1" timeOffset="436976.7148">30006 15880 1106 0,'0'0'109'0,"0"0"-52"16,0 0 85-16,0 0-54 15,0 0-47-15,0 0-38 0,3 31-3 16,13 16 42-16,1 7-31 15,0 5-6-15,1 0-5 16,0-2-5-16,0 2-22 16,-3-7-141-16,-6-13-197 15</inkml:trace>
  <inkml:trace contextRef="#ctx0" brushRef="#br1" timeOffset="438661.579">19226 17596 1194 0,'0'0'132'15,"0"0"-103"-15,0 0-28 16,0 0 66-16,0 0 7 16,0 0-23-16,85-60-34 15,-59 60-17-15,-8 0 0 16,-7 12-9-16,-11 4-9 15,0 5 6-15,-16 6-7 16,-8-1 14-16,-1 3-2 16,5-7-4-16,10-2 8 15,7-6 1-15,3-3 1 16,1-3-1-16,22-4 4 16,14-2 5-16,9-2-2 0,10 0 0 15,3 0-10 1,4 0-2-16,-2 0-145 0,-3-14-132 15,-5-6-508 1</inkml:trace>
  <inkml:trace contextRef="#ctx0" brushRef="#br1" timeOffset="439094.6184">19992 17480 1193 0,'0'0'129'0,"0"0"-129"15,0 0-4-15,0 0 4 0,0 0 22 16,0 0-5-16,-71 91-8 16,51-63-9-16,1 0 0 15,5-1 25-15,8-7-16 16,4-1-1-16,2-4-4 16,8-3-1-16,16 1 1 15,7-7-1-15,8-1 1 16,5-1 0-16,0-4-1 15,-2 0-3-15,-2 0 0 16,-9-4-6-16,-3-7 4 16,-9-2 0-16,-5 1 2 15,-8 2 7-15,-3 3-6 16,-3 3 15-16,0 2 24 16,0 2-12-16,0 0 4 15,0 0-32-15,0 0-11 0,0 8-6 16,0 10 17-16,0 4 5 15,0-1-5-15,0-1 4 16,3 1-6-16,5-1 2 16,4-4-38-16,1-1-60 15,6-6-100-15,3-9-214 16</inkml:trace>
  <inkml:trace contextRef="#ctx0" brushRef="#br1" timeOffset="439324.9995">20633 17654 1264 0,'0'0'149'0,"0"0"-136"15,0 0-9-15,0 0 39 16,122-6 44-16,-71 6-69 15,-5 0-14-15,-4 6-8 16,-6-6-10-16,-10 0-89 16,-4 0-132-16,-6 0-210 15</inkml:trace>
  <inkml:trace contextRef="#ctx0" brushRef="#br1" timeOffset="439744.9514">21394 17571 1268 0,'0'0'86'16,"0"0"-82"-16,0 0 0 0,0 0 18 16,0 0 19-16,104-13-41 15,-71 28 9-15,-6-1-14 16,-11 3 5 0,-13-3-7-16,-3 2-3 0,-19 0-2 15,-14-1 9 1,-4-1 2-16,4-4 1 0,11-1 5 15,11-3 24-15,10-5-7 16,1 0-5-16,0 4-12 16,24-2 13-16,17 2 24 15,10-4-31-15,6-1-11 16,1 0-41-16,-6-1-104 16,-7-14-146-16,-10-8-394 15</inkml:trace>
  <inkml:trace contextRef="#ctx0" brushRef="#br1" timeOffset="439978.3254">21885 17463 723 0,'0'0'450'0,"0"0"-349"16,0 0-44-16,0 0 33 16,0 0-19-16,0 0-49 15,10 29 5-15,9 5-7 16,0-1 1-16,0 4-20 15,-4-2 0-15,-2-2-1 16,-10-4-20-16,-1-2-48 0,-2-7-87 16,0-6-79-16,-6-8-227 15</inkml:trace>
  <inkml:trace contextRef="#ctx0" brushRef="#br1" timeOffset="441293.8364">23019 17518 922 0,'0'0'460'0,"0"0"-398"16,0 0-52-16,0 0 75 15,0 0-17-15,0 0-30 16,68-38-35-16,-17 38 0 16,9 0-3-16,0 0 3 15,-7 0-11-15,-9 7-10 16,-13 5-66-16,-9-1-54 15,-13 3-72-15,-9-2-103 0,-10 0-207 16</inkml:trace>
  <inkml:trace contextRef="#ctx0" brushRef="#br1" timeOffset="441597.7324">23131 17631 390 0,'0'0'658'0,"0"0"-589"15,0 0-64-15,0 0 92 16,0 0 42-16,120 27-59 15,-72-21-59-15,3-2-21 16,1 2-8-16,3-5-87 0,-2-1-142 16,-3 0-568-16</inkml:trace>
  <inkml:trace contextRef="#ctx0" brushRef="#br1" timeOffset="442081.0586">23730 17617 1047 0,'0'0'299'0,"0"0"-299"15,0 0-14-15,0 0 14 16,0 0 65-16,0 0-36 16,112 72-9-16,-67-62-19 0,3-3 1 15,-1-5 3 1,1-2-5-16,-3 0-5 0,-6-15-18 15,-8-4 0-15,-6-10 15 16,-9-2-6-16,-5-4 13 16,-6-2-3-1,-5 0 4-15,0 5 0 0,0 2 23 16,-13 10 20-16,-1 1 1 16,2 8-20-16,2 4 10 15,4 4-6-15,4 3-21 16,1 0-7-16,-2 6-2 15,1 17 2-15,1 7 1 0,1 7 2 16,0 0-1 0,18 1-1-16,7-3 4 0,3-6-5 15,7-5 0 1,1-10 1-16,4-5-2 0,-2-9 1 16,-2 0 0-16,0-5-5 15,-6-15-5-15,-3-6 5 16,-5-4 0-16,-4-6-9 15,-3-3 10-15,-4-2 0 16,-7 6 4-16,-2 6 1 16,-2 8 4-16,0 8 5 15,0 6 1-15,-3 5-8 16,1 2 21-16,2 0-24 16,0 8-3-16,0 16 3 15,0 10 5-15,13 6 8 0,4-1-13 16,4 0 2-16,-1-3 1 15,-1-4-3-15,1-3-4 16,-2-6-27-16,0-4-78 16,-6-8-132-16,-3-8-315 15</inkml:trace>
  <inkml:trace contextRef="#ctx0" brushRef="#br1" timeOffset="442922.0653">25193 17480 1233 0,'0'0'58'16,"0"0"-57"-16,0 0 37 16,0 0 76-16,113-19-58 15,-65 19-19-15,2 0-31 16,1 0 3-16,-8 0-9 16,-5 7-2-16,-5 1-51 15,-10-1-83-15,-14 0-75 16,-9-2-182-16</inkml:trace>
  <inkml:trace contextRef="#ctx0" brushRef="#br1" timeOffset="443120.529">25257 17561 1071 0,'0'0'75'16,"0"0"-73"-16,0 0 77 0,110 31 63 15,-50-25-63-15,4 1-48 16,0 0-26-16,-1-3-5 15,-5-2-91-15,-9-2-151 16,-14 0-534-16</inkml:trace>
  <inkml:trace contextRef="#ctx0" brushRef="#br1" timeOffset="445899.1195">26337 17438 753 0,'0'0'113'16,"0"0"-96"-16,0 0 72 15,0 0 46-15,0 0-30 16,0 0-50-16,-3-20 8 15,3 19-7-15,0 0-10 16,0-1-11-16,1 0-10 0,7-1-1 16,8 0-12-16,5 3-10 15,3-2 6-15,7 2-7 16,1 0 0-16,-1 0 2 16,-1 0-2-16,-6 0-1 15,-8 5 0-15,-7 0-6 16,-6 1 4-16,-3 3-4 15,0 0 0-15,-11 2 5 16,-9 1-12 0,-3 0 11-16,5-4 1 0,4 1-7 15,8-3 7-15,6 2-6 16,0-2-3-16,1 2 6 16,18 3 3-16,10-1 1 15,5 3 0-15,0 3 1 16,-1 0-2-16,-8-2 1 0,-11-1 0 15,-9-4-1-15,-5-2-11 16,-12 0 6-16,-21-1 5 16,-12-2 1-16,-6-4 7 15,-1 0 1-15,6 0 1 16,9 0 8-16,12 0-13 16,9 0-4-16,10 0 0 15,5 0-27-15,1 0-151 16,10 0-249-16</inkml:trace>
  <inkml:trace contextRef="#ctx0" brushRef="#br1" timeOffset="446892.8978">27251 17409 915 0,'0'0'271'16,"0"0"-236"0,0 0-34-16,0 0 94 0,0 0 6 15,0 0-60-15,44-29-41 16,-25 33 0-16,-2 10-2 15,-1 0 2-15,-6 1-4 16,-1 6-2-16,-4 1 7 16,-4 3-1-16,-1 0 0 15,2-3 0-15,2-3 0 16,1-5-25-16,-1-4 2 16,-1-6 20-16,-1-2-1 15,-2-2 4-15,4 0 10 16,-1 0-7-16,3-10-1 0,2-3-2 15,1-4 0-15,2-3-3 16,1-1 9-16,2 3-6 16,-4 1 0-16,-1 5 8 15,-3 4-6-15,0 5 12 16,-3 3-10-16,3 0-4 16,2 7-13-1,5 13 13-15,0 0 1 0,0 3 4 16,1-6-8-16,-2-1 3 15,1-3 0-15,3-2 4 16,-2-9-4-16,3-2 6 16,2 0 4-16,2 0-10 15,0-13 0-15,3-10-26 16,-2-4-2-16,-4-2 6 0,0-1-1 16,-4 5 23-16,-4 8 4 15,-3 6 9-15,-2 9 28 16,-2 2 11-16,1 0-21 15,4 6-10-15,1 17-14 16,0 7 32-16,-3 9-6 16,-3 1-17-16,1-1-2 15,-1 3-6-15,3-1-7 16,0-6 3-16,3-4-4 16,1-10-8-16,-1-6-47 15,-1-11-64-15,0-4-92 16,2-9-130-16</inkml:trace>
  <inkml:trace contextRef="#ctx0" brushRef="#br1" timeOffset="447127.0803">28227 17304 1272 0,'0'0'105'15,"0"0"-30"-15,0 0-71 16,0 0 17-16,0 0 50 15,3 86-27-15,-3-34-25 0,-6 5-16 16,-9-1 5-16,-6-2-9 16,-1-7 1-16,-2-5-1 15,5-7-5-15,5-9-22 16,11-5-35-16,3-6-62 16,17-5-62-16,19-6-100 15,10-4-402-15</inkml:trace>
  <inkml:trace contextRef="#ctx0" brushRef="#br1" timeOffset="447460.0224">28608 17562 820 0,'0'0'161'0,"0"0"-88"16,0 0-2-16,0 0 29 15,0 0-43-15,0 0-48 16,-18-56-9-16,1 68-5 0,2 3 4 15,5 3 0-15,5 4 1 16,5-2-1-16,0 3 1 16,8-2 0-16,10 0 10 15,-3 0-5-15,-1-5 26 16,-3 0 6-16,-3-3-7 16,-5-1 3-16,-3-2 2 15,0 0-7-15,-6-4 9 16,-18 3-17-1,-9 0 4-15,-9-3-16 16,-5-3-8-16,0 1-17 16,-2-2-137-16,7-2-213 0</inkml:trace>
  <inkml:trace contextRef="#ctx0" brushRef="#br1" timeOffset="449172.4574">23984 18233 857 0,'0'0'118'16,"0"0"-118"-16,0 0-18 16,0 0 18-16,0 0 34 15,0 0-29-15,0 0 1 16,-27-2 17 0,27 2 10-16,6 0 16 0,16 0 5 15,8-1-21-15,8-3-5 16,4 1-18-16,4 0-5 15,0 0-3-15,5 3 1 16,1 0-2-16,2 0 7 16,5-1-6-16,4-5-1 15,5 2 4-15,0-6-5 16,-4 3 26-16,2 4 1 16,-2-2-1-16,-3 3-1 15,-1 0-20-15,-4 1-2 0,-4 1-3 16,-1 0 4-16,0-3-7 15,-2-1 3-15,3-3 0 16,5 4-4-16,1-2 6 16,3 0-2-16,2 3 0 15,0-2 0-15,1 3-2 16,2-2 3-16,1 3-1 16,0-3 0-16,-2 0 1 15,-4 0-1-15,1-1 0 16,0-1-5-16,-2 4 4 15,-5-5-4-15,-1 4 5 16,-5 0 1-16,-7-2 0 16,-2 2-1-16,0-1 0 15,-1 2-1-15,3-1-3 16,3 0-12-16,-2 2 2 0,3 0 9 16,-4 0 0-16,-3-2 5 15,-3 2 0-15,-1 0-1 16,-2 0 1-16,2 0 0 15,-1-1 0-15,5 1 0 16,4 0 1-16,0 0 0 16,5 0-1-16,-5 0 1 15,-2 0-5-15,-1 0 2 16,-4 0 2-16,-2 0 7 16,-1 0 6-16,-3 0 6 0,-4-1-1 15,-4 1-5-15,-3-2-1 16,-3 2-12-1,-7 0-3-15,-1 0-68 16,-8 0-100-16,0 0-198 0</inkml:trace>
  <inkml:trace contextRef="#ctx0" brushRef="#br1" timeOffset="484440.7868">18272 5131 28 0,'-27'-33'6'0,"27"33"-3"0,0 0 9 0,0 0 37 0,0 0-2 15,0 0 13-15,0 0-33 16,0 0-24-16,0 0 0 16,0 0 2-16,0 0 0 15,0 0-4-15,0 0 2 0,0 0-5 16,0 0 2-1,0 0 0-15,0 0-2 0,0 0 4 16,0 0-4-16,-2 0-39 16,2 0-102-1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30:37.88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931 3108 1233 0,'0'0'88'0,"0"0"-57"16,0 0 58-16,0 0 6 15,0 0-62-15,0 0-25 16,0 0-8-16,-8-6-20 15,8 57 20-15,2 19-4 16,-2 9 4-16,0 1 0 16,0-3-6-16,0-10 2 15,1-6-19-15,10-13 0 0,5-12 12 32,8-12-18-32,4-14 3 0,8-10 9 0,4-3 0 15,8-23 4 1,0-12-19-16,-1-12-25 15,-8-4 34-15,-12-7 19 0,-13 0 4 16,-14-1 10-16,-3 0 0 16,-30 8 42-16,-14 8-8 15,-6 10-3-15,-2 13 7 16,4 13-26-16,8 10-8 16,11 0-13-16,7 14-1 15,13 16-3-15,7 5-3 16,5 5 6-16,8 3-6 15,28-1 10-15,13-5-4 16,5-5 0-16,7-8-32 0,3-8-55 16,0-8-107-16,-7-7-197 15</inkml:trace>
  <inkml:trace contextRef="#ctx0" brushRef="#br0" timeOffset="112.9389">1456 3420 1139 0,'0'0'170'0,"0"0"-115"0,0 0-23 15,0 0 32-15,0 0-43 16,0 0-21-16,22-7-69 16,14 7-161-16,7 0-394 15</inkml:trace>
  <inkml:trace contextRef="#ctx0" brushRef="#br0" timeOffset="640.5065">2609 2994 1375 0,'0'0'15'0,"0"0"-2"15,0 0-3-15,0 0 2 16,0 0-12-16,0 0-14 16,-27 54 11-16,9 11-1 15,-1 7 8-15,-2-2-2 16,6-4-1-16,5-8 2 0,4-10-4 16,4-11 1-16,2-12-6 15,0-12-17-15,0-10-12 16,0-3 23-16,2-10 12 15,10-17 0-15,1-12-12 16,2-9 9-16,3-9 3 16,-5-2 1-16,-1 1 3 15,0 3-4-15,-1 10 28 16,0 9-7-16,-3 13 33 16,-2 12-10-16,-3 5-14 15,2 6 1-15,3 0-31 0,7 18-15 16,8 16 14-16,2 9-3 15,2 6 2 1,-6 3 1-16,1 0 1 0,-3-1-1 16,-5-4-87-16,1-10-76 15,-6-11-120-15,-6-15-655 16</inkml:trace>
  <inkml:trace contextRef="#ctx0" brushRef="#br0" timeOffset="771.7049">2563 3313 1170 0,'0'0'83'0,"0"0"-70"16,0 0 12-16,0 0 11 15,0 0-35-15,124-15-2 16,-63 15-76-16,-3 0-291 16</inkml:trace>
  <inkml:trace contextRef="#ctx0" brushRef="#br0" timeOffset="1279.7597">3689 3263 1118 0,'0'0'110'15,"0"0"-68"-15,0 0 25 16,0 0 22-16,0 0-63 16,0 0-18-16,-6 3-8 15,20 32 0-15,-2 9-2 16,-2 6 4-16,-4 6-2 15,-6 3 0-15,0 4 2 16,0-1-5-16,0-5 3 16,0-6-28-16,0-10-92 15,0-12-110-15,6-14-159 16</inkml:trace>
  <inkml:trace contextRef="#ctx0" brushRef="#br0" timeOffset="2296.1152">3609 3276 1081 0,'0'0'148'0,"0"0"-107"16,0 0-36-16,80-78 8 16,-41 75 17-16,3 3-13 15,7 3-6-15,-7 20-10 16,-9 4-1-16,-14 4 0 15,-16 2-26-15,-3-4-41 16,-31-3 13-16,-11-6 9 16,-4-8 26-16,5-7 17 0,13-2 2 15,10-3 5-15,12 0-2 16,6 0 12-16,0 0 20 16,10-4-23-16,16-1-12 15,14 3-4-15,13 2 4 16,8 0 0-16,7 0 4 15,1-2-11 1,-2-7 7-16,-1-5 0 16,-11 0 2-16,-10-5 3 0,-8-5-3 15,-16-1 5-15,-8-5 2 16,-13 3 47-16,0-3 3 0,-13 4-26 16,-8 5-1-1,-9 8-7-15,-3 9-6 0,3 4-19 16,2 8 0-16,1 16-2 15,6 10-9-15,8 6 7 16,8 4 4-16,5 2 0 16,9-7 5-16,23-5-5 15,5-7-7-15,9-13-29 16,-1-8-1-16,1-6 4 16,-7 0 16-16,-8-20 4 15,-7-5 13-15,-4-5 6 16,-7-3-4-16,-4 0 25 15,0 2 11-15,0 6-12 16,-2 6 8-16,2 8-9 16,2 7-6-16,8 4-19 15,2 0-6-15,3 19 2 16,-2 8-4-16,-1 6-1 0,-7 0 8 16,-7 1-48-16,-6-9 9 15,-1-10 0-15,0-8 21 16,0-6 18-16,0-1 2 15,-7-5 16-15,0-18 76 16,2-3-71-16,2-3 24 16,3-2 1-16,0 3-19 15,14 4-21-15,8 1-7 16,11 4-8-16,6 4-16 16,7 3-32-16,6 3-25 0,-1 5-2 15,-5-2-17 1,-6 0 27-16,-13 1 40 0,-13 1 33 15,-9 0 2 1,-5 1 55-16,0 3 15 0,-10 0-49 16,-8 0-23-16,-3 3-7 15,1 11 2-15,9 5 4 16,8 2-3-16,3 2 4 16,3 0 0-16,16-3 2 15,-2 0-2-15,-1-3 1 16,-4-2 0-16,-6 1-1 0,-1-4 18 15,-5 1-4 1,0-1 1-16,-8-4 14 0,-14 0 4 16,-4-4 5-16,-2-1-17 15,6-3-8-15,4 0-9 16,15 0-4 0,3-7-95-16,13-7-108 0,23-6-230 15</inkml:trace>
  <inkml:trace contextRef="#ctx0" brushRef="#br0" timeOffset="2596.01">5257 3169 1078 0,'0'0'99'0,"0"0"-79"16,0 0-15-16,0 0 18 0,0 0-11 16,0 0-2-16,-97 95 2 15,88-61-10-15,9-2 1 16,0-5 6-16,17-7-4 15,9-5 4-15,7-9-5 16,3-6-2-16,-3 0 14 16,-3-14-9-16,-11-7 48 15,-5-7 39-15,-10-3-38 16,-4-2-1-16,-1 3-30 16,-23 1-21-16,0 6 6 15,-3 9-10-15,3 9-6 16,5 5-1-16,5 5-85 15,10 16-62-15,4 4-57 16,1-4-192-16</inkml:trace>
  <inkml:trace contextRef="#ctx0" brushRef="#br0" timeOffset="3001.6254">5469 3195 1104 0,'0'0'65'0,"0"0"-40"15,0 0 22-15,0 0-15 16,0 0-32-16,0 0-7 16,27 57 7-16,-20-24-1 15,-2-2 1-15,-1-6 0 0,1-3 0 16,-2-12 3 0,-2-4-5-16,-1-6 4 0,0 0 2 15,0-2 21 1,0-18-16-16,0-7-5 0,2-5-4 15,1 0 3 1,7 0 4-16,-1 0 24 16,3 3 14-16,3 2-24 0,4 4-2 15,1 6 29-15,1 5-8 16,2 8-34-16,0 4 3 16,1 0-9-16,0 12 0 15,-2 9-4-15,-2 7 3 16,-4 3-3-16,-3 6 4 15,-4 1 0-15,-6 0-9 16,-3 1 9-16,-7-8-42 0,-20-1-87 16,-12-9-107-16,-7-8-268 15</inkml:trace>
  <inkml:trace contextRef="#ctx0" brushRef="#br0" timeOffset="4567.5569">6613 2870 1185 0,'0'0'58'15,"0"0"-46"-15,0 0 66 0,0 0-11 16,0 0-45-16,0 0-22 16,0 0-6-16,-4 82 0 15,16-32 12-15,0 5-6 16,-2-4 0-16,-2 0 0 16,-2-1-3-16,-3-8-6 15,-2-4-93-15,-1-8-27 16,0-11-126-16,0-13-203 15</inkml:trace>
  <inkml:trace contextRef="#ctx0" brushRef="#br0" timeOffset="5103.1224">6384 3127 1167 0,'0'0'24'0,"0"0"-16"15,0 0-1-15,102-36 1 16,-34 35 9-16,6-1-15 15,2-2 2-15,-7-3-8 16,-6-7-13-16,-18-4-31 16,-14-6 40-16,-12-3 8 15,-17-1 0-15,-2-2 28 16,-9 2-7-16,-12 2 41 16,3 8 13-16,0 6-18 15,10 5-13-15,0 7-37 16,5 0-7-16,1 12 0 15,2 19-22-15,0 8 21 0,0 10 1 16,15 0 0-16,5 2-5 16,0-4 5-1,-2-1-21-15,0-11-27 16,-3-7-27-16,-6-9 15 0,0-9 7 16,-2-10-4-16,-1 0 54 15,-1-6 3-15,-1-15 9 16,2-6 6-16,-1-4 8 15,2 0 17-15,-2 0 9 16,1 5-6-16,0 2 9 16,-2 8 1-16,1 7 3 15,0 5-16-15,0 4-30 0,9 0-10 16,5 11-6-16,3 13-1 16,2 6 1-16,-3 2 7 15,-2 5-1 1,-7-4 0-16,-1 2-6 15,-1-3-15-15,-2-3-93 0,-1-7-57 16,1-8-112-16,-3-13-282 16</inkml:trace>
  <inkml:trace contextRef="#ctx0" brushRef="#br0" timeOffset="5746.8794">7267 3079 990 0,'0'0'123'16,"0"0"-83"-16,0 0-36 0,0 0 21 16,0 0-8-16,89 22-14 15,-56 8 4-15,-6 2-7 16,-3 3 0 0,-14-5-1-16,-5-6 1 0,-5-5 0 15,0-9 0-15,0-6-3 16,0-4 3-16,0 0 6 15,0-14 65-15,0-8 10 16,0-7-50-16,0-2 25 16,0 0-20-16,0 2-17 15,12 1 6-15,3 4-25 16,4 1 2-16,1 8-6 0,3 5-6 16,4 10-24-16,1 0-40 15,1 3-30-15,-1 13 9 16,-1-2-1-16,-1 0-45 15,-1-6 11-15,-6-2 49 16,-7-6 63-16,-3 0 18 16,-3 0 47-16,-5-10 72 15,1 0-2-15,-2 0-2 16,0 2-37-16,0 1-17 16,0 3-10-16,0 1-3 15,-3 3-23-15,-6 0-19 16,-1 4-6-16,-4 14-5 15,2 8-1-15,5 2 7 16,5 3-1-16,2-5 0 16,6-1 2-16,15-7 5 15,4-8-5-15,1-6 1 16,1-4 13-16,-3 0-8 0,-5-15 42 16,-10-4 17-16,-1-9-33 15,-8 0-8-15,0-4-19 16,-16 0-6-16,-12 6-1 15,-2 7-7-15,2 11-16 16,6 8-70-16,8 2-84 16,13 19-77-16,1 2-103 15</inkml:trace>
  <inkml:trace contextRef="#ctx0" brushRef="#br0" timeOffset="6246.0686">8022 3096 964 0,'0'0'233'0,"0"0"-172"16,0 0-5-16,0 0 26 0,0 0-23 15,0 0-59-15,0-30-21 16,0 53 20-16,0 2 0 16,12 2-6-16,-3-2 6 15,2-5-21-15,-3-6-2 16,4-5 7-16,3-8-11 15,-2-1 28-15,5-1 1 16,0-16 2-16,0-6 16 0,0-2 14 16,-3 0 2-16,-5 0 13 15,-5 7-21-15,-1 6 13 16,-4 7-5-16,3 3-25 16,-3 2-10-16,3 0-5 15,3 17-8-15,3 7 10 16,6 4-1-16,0-2-7 15,1-3-30-15,1-6 5 16,2-5 14-16,3-4-16 16,0-8 24-16,-3 0 12 15,-4-8 4-15,0-10-1 16,-8-5 26-16,-2-3 20 16,-5-1 13-16,0 0-30 0,0 3 2 15,-11 6-16 1,-1 4-13-16,0 10-6 0,3 4-1 15,2 0-9-15,1 10-33 16,6 11-30-16,3 4-40 16,21-4-47-16,7-4-126 15,8-11-187-15</inkml:trace>
  <inkml:trace contextRef="#ctx0" brushRef="#br0" timeOffset="6533.8424">8732 3004 871 0,'0'0'146'15,"0"0"-68"-15,0 0 24 16,-24-81-30-16,8 77-30 16,4 4-34-16,4 0-8 15,8 14-9-15,0 10-1 0,11 7-4 16,15-2 2-16,3-1-9 16,-4-3-1-16,-5-5 4 15,-9-3 13-15,-5-4 2 16,-4-1 3-16,-2 0 0 15,0-3 8-15,-13 3 33 16,-8-4 38-16,-9 1 12 16,-6-5-27-16,-1-1-18 15,3-3-26-15,5 0-13 16,8 0-7-16,9 0-41 16,9-9-152-16,3-6-341 0</inkml:trace>
  <inkml:trace contextRef="#ctx0" brushRef="#br0" timeOffset="8246.2868">9987 3049 739 0,'0'0'112'0,"0"0"-63"15,0 0 94-15,14-82 4 16,-34 66-16-16,-6 4-45 16,-6 5-44-16,-6 7-13 15,-2 0-18-15,-2 12-1 0,6 11-3 16,10 5 0 0,10 4-12-16,10 0 5 15,6-2 0-15,11-5 1 16,25-4 5-16,11-7-8 15,9-8 2-15,4-6-44 0,-5 0-1 16,-8-11 14-16,-14-10 24 16,-13-1 5-16,-10-2 4 15,-10 0 6-15,0 3 49 16,0 6-29-16,-10 3 10 16,4 8-6-16,3 4-12 15,1 0-20-15,1 7-8 16,1 16 6-16,0 6-5 0,0 5 7 15,16 0-4 1,11-2-53-16,13-3-58 0,8-8-53 16,7-8-122-16,0-10-540 15</inkml:trace>
  <inkml:trace contextRef="#ctx0" brushRef="#br0" timeOffset="9005.8234">10712 3128 843 0,'0'0'16'16,"0"0"45"-16,0 0 26 15,0 0 22-15,0 0-37 16,103 32-27-16,-75-39-16 15,-3-11-18-15,-4-7 11 16,-6-6 11-16,-4-7-12 16,-4-7 22-16,-6-5-19 15,-1-5-4-15,0 0 24 0,0 1-20 16,0 8 4-16,-4 11-3 16,-3 11-10-1,4 10 11-15,0 6-10 0,1 7-16 16,2 1 0-16,0 11 0 15,0 19-4-15,0 15-5 16,0 10 11-16,0 4-4 16,0 2 1-16,0-3-20 15,0-8-2-15,0-9-34 0,5-9-3 16,1-12 8 0,5-13 5-16,0-7 21 0,5 0 24 15,2-12 2 1,2-9 7-16,2-2-1 0,-2 2 18 15,0 4 13-15,4 5-23 16,0 5-5-16,6 5-9 16,0 2 4-16,0 5-5 15,-5 11 1-15,-7 6 0 16,-11 3-2-16,-7 0-6 16,0 0 8-16,-13-6-3 15,-11-4 3-15,-6-6 23 16,-4-5 20-16,1-4 6 15,2 0-9-15,7-2-34 16,8-6 1-16,10-2-7 0,6-1-33 16,14 1-110-16,24-1-175 15,11 0-286-15</inkml:trace>
  <inkml:trace contextRef="#ctx0" brushRef="#br0" timeOffset="9806.4306">11663 3005 1014 0,'0'0'82'0,"0"0"-29"16,0 0 65-16,-31-72-25 15,0 66-34-15,-9 6-29 16,-1 2-27-16,2 17 9 16,5 4-11-16,10 6 1 15,10 0 3-15,12-1-4 0,2-1-1 16,19-5 5-16,16-5-1 15,5-9-8-15,8-7-12 16,-5-1-34-16,-3-6 20 16,-10-14 17-16,-10-6 13 15,-7-3 12-15,-9-3 4 16,-4-3 31-16,0 4-10 16,0 7-2-16,-7 8 30 15,0 8-42-15,2 7-6 16,2 1-17-16,-3 10-8 15,0 15 7-15,1 9-1 16,4 3 2-16,1-1-5 16,0-3 7-16,12-8-4 15,7-6-1-15,1-5-28 16,5-10 17-16,2-4-1 0,4 0 15 16,-1-18 2-16,0-9-1 15,0-3 9-15,-5-9-4 16,-5-5-2-16,-4-4-1 15,-7 1 10-15,-6 8-8 16,-3 10 19-16,0 12-11 16,0 9 13-16,0 7-14 15,0 1-12-15,-4 13-2 16,-7 18-9-16,2 13 11 0,8 3 1 16,1 2 1-1,5-4-1-15,14-6-1 16,3-7-10-16,5-12 4 0,2-6-12 15,6-10 0-15,5-4 17 16,1 0-7-16,3-18 8 16,-3-8 2-16,-7-9 3 15,-3-5-7-15,-7-7 2 16,-8-5 0-16,-11-2 6 16,-5 4-5-16,0 11 16 15,-15 12 2-15,0 10-18 16,0 10 7-16,0 7-8 15,-3 0 0-15,3 26-4 16,1 10 8-16,6 11-4 0,8 6 0 16,0 1 3-16,19-5-6 15,4-7 3-15,2-12-18 16,2-5-21-16,1-13-53 16,-1-8-87-16,-5-4-119 15</inkml:trace>
  <inkml:trace contextRef="#ctx0" brushRef="#br0" timeOffset="12534.952">13142 2810 1123 0,'0'0'104'16,"0"0"-83"-16,0 0 19 15,0 0 63-15,0 0-33 16,0 0-43-16,-2-33-27 15,15 48-5-15,3 13 0 16,2 9 3-16,-2 5 2 16,1 3 0-16,-1-1-13 0,1-3 0 15,0-6-30-15,-3-5-3 16,1-13 23-16,-6-5-1 16,-3-9 12-16,-2-3 12 15,2 0 7-15,-3-20 23 16,0-6-6-16,2-6-2 15,-2-2 24-15,-2-2-26 16,1 4-10-16,-1 2 5 16,2 8-14-16,0 6 7 15,1 7-8-15,-1 6 2 0,2 3-10 16,5 0 4 0,5 7-27-16,5 9 23 15,4 6-5-15,1-2-6 0,3 0-23 16,3-4 13-1,5-1 9-15,3-7-14 0,3-7 16 16,-3-1 17-16,-8 0-5 16,-1-14 6-16,-10-5 6 15,-9 0 2-15,-5-1 52 16,-6-4-7-16,0 5-4 16,-3 1-10-16,-13 4-29 15,-4 3 4-15,-2 7-14 16,-2 4 3-16,3 0-5 15,3 9 2-15,5 13 0 16,3 6-2-16,5 3-3 0,5 3 3 16,0 1 2-16,16-3 0 15,7-1-2-15,7-6 2 16,3-5-3-16,0-5-11 16,2-7-26-16,-4-8 18 15,-1 0 5-15,-4-8 17 16,-1-12-1-16,-3-5 2 15,-1-3 5-15,-1-3 7 16,-1 0 0 0,0 1 27-16,-1 3-18 0,2 4-4 15,-1 6 10-15,2 5-13 16,-2 7-4-16,1 3-11 16,2 2-2-16,-3 0 2 15,-5 13-6-15,-5 3-10 0,-7 4 2 16,-2 2-8-16,-2 1 13 15,-18 3 9-15,0-2-8 16,-4-1 6 0,10-2 1-1,5-5 1-15,9-1 0 0,0-4 3 0,9-1 0 16,18-3-2-16,9-3 4 16,7-4-10-16,5 0 5 15,-3-3-8-15,1-11 4 16,-4-7 6-16,-8-3-2 15,-4-5 0-15,-6-7 7 16,-5-3-10-16,-2-8 3 16,-4 1 0-16,-4 2 8 15,-3 6-8-15,-3 8 12 16,-3 9 7-16,0 9-13 0,0 3 22 16,0 5-21-16,0 4-3 15,0 0 4-15,-1 0-8 16,-4 9-2-16,2 14-1 15,0 8 1-15,3 7 0 16,0 2 2-16,0 1 0 16,0-1-4-16,3-3 4 15,3-2-1-15,0-4-42 0,1-5-37 16,2-4-33 0,2-5-94-16,1-7-147 0</inkml:trace>
  <inkml:trace contextRef="#ctx0" brushRef="#br0" timeOffset="12858.3753">14522 2969 1106 0,'0'0'89'0,"0"0"-67"15,0 0-20-15,0 0 4 16,81-12 0-16,-37 12-4 15,1 0-4-15,0 0-42 16,-6-1 6-16,-8-4 23 16,-13-4 15-16,-8 3 12 0,-7-1 71 15,-3 4 11-15,0 0-6 16,0 3-16-16,0 0-44 16,0 0-28-16,0 6 0 15,5 9-5 1,-1 4 4-16,2 2 2 0,-1 0-3 15,-1-1 2-15,-2-1-4 16,-1-4-62 0,1-3-81-16,-2-7-67 0,0-5-236 15</inkml:trace>
  <inkml:trace contextRef="#ctx0" brushRef="#br0" timeOffset="13042.022">14831 2754 370 0,'0'0'797'15,"0"0"-797"-15,0 0-56 16,0 0 2-16,0 0 40 16,97 20-172-16,-66-7-411 15</inkml:trace>
  <inkml:trace contextRef="#ctx0" brushRef="#br0" timeOffset="14677.3878">15081 2813 925 0,'0'0'96'0,"0"0"-79"16,0 0 56-16,0 0-17 0,0 0-37 16,0 0-14-16,-80 19 1 15,59 1-5-15,5 6 10 16,7 1-10-16,5-1 1 15,4-1 0-15,0-3 3 16,14 0-5-16,11-5 0 16,8-5 0-16,6-4-41 15,10-4-61-15,11-3 38 0,12-1 0 16,1 0 52 0,3 0-8-16,-14-9 11 0,-12-7 9 15,-10-7 0 1,-12-1 29-16,-11-1 30 15,-11 1 5-15,-6 2 24 16,0 5-16-16,-6 6-9 16,-12 4-39-16,-8 5-1 0,-5 2-21 15,-5 0 0-15,2 8 1 16,6 11 0-16,5 6-3 16,6 0 0-16,8 0 0 15,9-1-3-15,0-7 6 16,17-2-4-16,7-8 1 15,6-5-49-15,0-2 6 16,0-2 7-16,0-14 16 0,-6-4 20 16,-5-4 1-1,-6-2 6-15,-4-2 36 0,-1 0-4 16,-8 7-4-16,0 3 7 16,0 10 1-16,0 3 10 15,0 5-46-15,-11 0-7 16,-1 13 0-16,-4 10-11 15,4 4 9-15,4 2 2 16,8 0 0-16,0-5-5 16,0-2 5-16,13-7-2 15,6-7-1-15,4-4-29 16,3-4 21-16,7 0-8 16,0-7 10-16,1-13 9 15,-7-4 0-15,-2-4 0 0,-5-4 2 16,-5-2 4-16,-5-2 11 15,-7-1-1-15,-2 6-4 16,-1 5 20-16,0 10-9 16,0 6-1-16,0 5 5 15,0 4-18-15,0 1-9 16,-4 1-3-16,-5 18-7 16,2 8 6-16,-1 5 6 15,5 5-2-15,3 0 0 16,0-5 3-16,0-4-5 15,0-5 2-15,8-8-3 16,6-4-2-16,5-8-2 16,3-3 7-16,5 0-2 15,2-5-8-15,4-12 7 16,-1-4 1-16,-1-5 0 0,-4-2-1 16,-6-6 6-16,-5 1 1 15,-4 4 2-15,-7 6-3 16,-1 6 27-16,-4 7-8 15,0 4-2-15,0 4 12 16,0 2-19-16,0 0-1 16,0 0-12-16,0 6-7 15,0 12 7-15,0 9-4 16,0 3 4-16,-3 1 0 0,3-3 1 16,0-3-1-1,0-3 0-15,0-5-2 16,0-4-11-16,4-6-34 0,7-1-27 15,10-4 3-15,9-2-46 16,5 0-3-16,1-4 34 16,-7-13-32-16,-11-5 62 15,-5 0 56-15,-4-1 72 16,-3 5 14-16,-3 4 32 16,-3 6 1-16,0 3-20 15,0 4-35-15,0 1-39 16,0 0-25-16,0 8-12 15,0 8 10-15,0 2 4 16,0 0 0-16,7-3-2 0,5-3-7 16,5-2-3-16,1-6-21 15,9-4-6-15,8 0 12 16,4-1-2 0,-2-15 27-16,-10-5 4 15,-10-4-3-15,-10-5 23 16,-2 0 21-16,-5 5 4 0,0 4 7 15,0 7-18-15,0 6-15 16,0 5-9-16,0 3-6 16,0 0-8-16,-3 7-1 15,0 21 0-15,0 14-5 16,1 9 6-16,2 7 0 0,0 5-1 16,0 3 2-1,0 9-2-15,16 8 1 0,6 3 0 16,4 5 1-16,1 7 0 15,0-1-1-15,-3-3 0 16,-4-6 2-16,-7-16-5 16,-9-18 4-16,-4-19-1 15,-16-19 0-15,-29-16-4 16,-18-4 4-16,-15-26 0 16,-12-16 1-16,5-13-8 15,4-8 2-15,17-6-1 16,22 8 3-16,24 8 4 15,18 7-6-15,27 4 5 0,34 1-23 16,21-2 21 0,15 0-5-16,2 3 7 15,-8 0 8-15,-19 2-7 16,-20 3 20-16,-26 2 0 0,-16 3-19 16,-10-1-4-16,-23 1-29 15,-22 2-133-15,-14-1-165 16</inkml:trace>
  <inkml:trace contextRef="#ctx0" brushRef="#br0" timeOffset="17561.1424">17499 2864 1241 0,'0'0'26'16,"0"0"-26"-16,0 0 0 15,0 0 64-15,0 0-55 16,0 0-7-16,0 0-4 15,-29 77 4-15,29-41-4 0,0-3 2 16,3-4 0 0,17-4 0-16,6-6 3 15,9-8-6-15,4-9-9 0,2-2-13 16,-3-6 12-16,-7-14-7 16,-4-4 14-16,-11-5 6 15,-3-4 0-15,-6 2 9 16,-7 5 35-16,0 6-11 15,0 7 17-15,0 7-8 16,0 6-20-16,0 0-19 16,-4 3-3-16,3 17-6 15,1 8 4-15,0 2 0 0,15-3 0 16,15 0-16 0,7-8-26-16,6-7 0 15,2-4-11-15,-2-8-3 0,-4 0 16 16,-7-14 24-16,-12-9 18 15,-6-4 0 1,-10-2 22-16,-2-1 53 16,-2 4-13-16,0 2 6 0,-3 8-2 15,-2 5-16-15,2 6-5 16,2 5-27-16,1 0-16 16,0 6-4-16,0 19-19 15,0 8 21-15,1 10 0 16,8 6 1-16,3-2-2 0,-1 3 1 15,-1-3 0 1,3-4-3-16,-2-2-1 0,1-5-25 16,-3-6-1-1,-3-5-24-15,-3-9 12 0,-2-7-6 16,-1-6 0-16,0-3 24 16,0 0 8-16,0-1 16 15,-1-14 1-15,-5-9 7 16,-2-2-8-16,3-5 0 15,0-5 5-15,4-3 15 16,1-3 13-16,0 0 6 16,0 4 3-16,0 5-8 15,0 7 14-15,3 4-28 16,5 7 6-16,1 3-15 16,8 7-11-16,5 4 0 15,10 1-4-15,2 4-14 0,2 14 16 16,-6 3-6-16,-10 3-17 15,-9-1 8-15,-11-1-14 16,0 0 22-16,-17-4 4 16,-12-3 5-16,-9-7 0 15,-6-4 5-15,0-4 14 16,3 0-3-16,8 0-12 16,13-2-8-16,14-6-21 15,6-2-118-15,20-1-158 16,26-3-591-16</inkml:trace>
  <inkml:trace contextRef="#ctx0" brushRef="#br0" timeOffset="18060.5085">18485 2933 1284 0,'0'0'86'0,"0"0"-79"0,0 0 76 15,0 0 5-15,0 0-88 16,0 0-2-16,6 23-2 15,1 9-3-15,1 0 4 16,2-3-22-16,2-2-11 16,1-7 11-16,4-6-18 15,-2-7 4-15,2-7 21 0,0 0 6 16,-1-4 12 0,-1-13 0-16,-3-3 0 0,-3-2 13 15,-1 3 4-15,-4 3 14 16,-1 1 14-16,-1 6-18 15,-2 4 2 1,0 3-16-16,0 2-9 0,0 0-4 16,4 6-10-16,0 10 3 15,9 5 1-15,3 2-3 16,7 0 4-16,3-6-23 16,4-4-3-16,3-7 22 15,-2-5-2-15,-4-1 11 16,-6-4 5-16,-7-12-3 15,-8-5 60-15,-6-3-19 16,0-2-1-16,0-2 1 0,-16 3-37 16,-3 6 5-16,3 6-9 15,1 8 0-15,4 5-4 16,2 0-11-16,8 12-57 16,1 13-23-16,12 5-55 15,24-1-40-15,5-5-175 16</inkml:trace>
  <inkml:trace contextRef="#ctx0" brushRef="#br0" timeOffset="18463.6094">19343 3027 896 0,'0'0'136'0,"0"0"-69"16,7-91 68-16,-7 68-18 15,-10 2-41-15,-7 8-32 0,-2 7-43 16,-2 6-2-16,-3 0-5 15,3 9 1-15,-1 11 0 16,1 9 6-16,6 3-1 16,3 0 0-16,12 0-2 15,0-2 1-15,9-7 0 16,12-7-10-16,6-10-5 16,-2-6-13-16,2 0 19 15,-3-8 9-15,-6-13 2 16,-3-3 6-16,-6-4 12 15,-5-2 22-15,-2 1 9 16,-2 5 2-16,0 5-17 16,0 9-6-16,0 8-22 0,0 2-4 15,0 0-3 1,0 9-14-16,0 16 12 0,0 8-1 16,4 3 2-16,8-4-7 15,-3-3-35-15,-4-4-20 16,-1-7-41-16,-2-4-41 15,2-7-33-15,0-5-77 16,8-2-253-16</inkml:trace>
  <inkml:trace contextRef="#ctx0" brushRef="#br0" timeOffset="19222.0979">19537 2973 892 0,'0'0'125'0,"0"0"-39"16,0 0 20-16,0 0-19 15,0 0-73 1,0 0-14-16,69-27-1 0,-52 39-8 16,-2 4 7-16,-6-2 0 15,-5-1-9-15,-4-1-15 16,0-5 3-16,0-4 19 16,-1-3 3-16,-7 0 1 15,2-3 56-15,-1-12 33 16,4-2-29-16,3-4-7 15,0 2-38-15,5-2-5 16,14 3-10-16,5 3-9 0,6 3 8 16,1 7-34-16,2 5-23 15,-2 0 16 1,-3 5-2-16,1 9-10 0,-1 3 14 16,5 1 9-16,9-1 8 15,7-2-8 1,5-2 18-16,-1-5 2 0,-3-7 4 15,-12-1 7-15,-8-1 1 16,-9-14 1-16,-9-3 55 16,-7-2 2-1,-5 0 13-15,0 1-2 0,-15 4-35 16,-9 4-4-16,-9 5-20 16,-10 6-7-16,-2 0-4 15,1 10 1-15,5 14 1 0,10 5-4 16,11 4 4-16,12 1-4 15,6-1 2-15,20-5 0 16,21-8 11-16,7-8-10 16,4-12-1-16,-2 0 0 15,-4-10-17-15,-7-12 17 16,-8-9 1-16,-7-5-1 16,-9-6 15-16,-10-9 17 15,-5-5 3-15,0-6-11 16,-10-1-22-16,-6 5 10 15,-4 8 4-15,5 7-1 16,1 16 14-16,5 7-21 16,3 10 7-16,2 10 1 15,4 0-15-15,0 0-1 16,0 11 0-16,0 20-5 0,0 14 3 16,0 10 2-16,0 4 0 15,0 1 0-15,5-3 0 16,-2 0-2-16,-1-7-44 15,1-7-41-15,0-9-61 16,4-13-166 0</inkml:trace>
  <inkml:trace contextRef="#ctx0" brushRef="#br0" timeOffset="25577.0987">21063 2782 1261 0,'0'0'61'0,"0"0"-52"15,0 0 85-15,0 0 9 16,0 0-61-16,0 0-42 16,0 0-19-16,-3 10 10 15,3 23 7-15,0 0 2 16,0 0 0-16,4-5-10 0,7-9 6 16,5-4-13-16,1-6 8 15,7-7 4-15,1-2 9 16,2 0-4-16,-2-10 2 15,-2-6 4-15,-4-1-3 16,-6 0-3-16,-2 1 1 16,-5 6 13-16,-5 5 2 15,1 3 4-15,-1 2-20 16,1 0-7-16,2 7-9 16,6 11 1-16,2 7 15 15,11-1-8-15,3-3 3 16,9-4-5-16,1-6 7 15,-2-9-13-15,-4-2 15 16,-9 0-3-16,-9-8 4 0,-6-11 11 16,-5-5 1-1,-1-5 21-15,0 1 3 0,-15 2-22 16,-4 3-8-16,1 7-6 16,0 8-6-16,3 8 1 15,3 0-31-15,6 6-53 16,6 17-93-16,6-1-93 15,29 0-220-15</inkml:trace>
  <inkml:trace contextRef="#ctx0" brushRef="#br0" timeOffset="25772.8936">21765 2844 1255 0,'0'0'75'0,"0"0"-61"16,0 0 67-16,0 0 13 15,0 0-94-15,0 0-8 16,16 19 6-16,1 13 2 16,0 0 0-16,1-1 0 15,-5-1-80-15,-1-7-66 16,-6-9-103-16,-3-12-406 16</inkml:trace>
  <inkml:trace contextRef="#ctx0" brushRef="#br0" timeOffset="25929.1544">21696 2660 1208 0,'0'0'0'0,"0"0"-74"16,0 0-56-16,120 4 31 15,-71 6-307-15</inkml:trace>
  <inkml:trace contextRef="#ctx0" brushRef="#br0" timeOffset="26106.6377">22034 2671 1189 0,'0'0'142'0,"0"0"-115"16,0 0-13-16,0 0 43 16,0 0-39-16,0 0-18 15,23 75 0-15,6-27 4 16,1 2-4-16,-6-3 0 15,-3-3 0-15,-9-8-95 16,-5-5-61-16,-2-10-73 16,-5-11-122-16</inkml:trace>
  <inkml:trace contextRef="#ctx0" brushRef="#br0" timeOffset="26609.5591">21985 2845 730 0,'0'0'323'15,"0"0"-237"-15,0 0-48 16,0 0-3-16,0 0-33 0,107-37 4 16,-50 44-12-16,-2 1 5 15,-6-6-69-15,-8-2-17 16,-12-4-2 0,-12-15 81-16,-11-2 8 0,-6-3 75 15,0 0 39-15,-12 0-35 16,1 4 10-16,2 5 4 15,1 6-40-15,5 7-8 16,3 2-31-16,0 0-14 16,0 16-10-16,1 14-2 15,14 10 12-15,2 5 0 16,2 1-35-16,-1-1 0 16,0-5-16-16,-5-11-20 15,-3-7-5-15,-4-13 12 0,-4-6 29 16,-2-3 35-16,0-6 15 15,0-16-2-15,3-7-13 16,3-4 1-16,3-1 24 16,3-1 16-16,0 5 11 15,3 7 0-15,-2 7-6 16,2 8 15-16,0 8-25 16,6 0-36-16,3 18 0 15,-2 11-6-15,-1 7 6 16,-6 2-1-16,-11 3-5 0,-4-2 5 15,0-2-3-15,-19-4-99 16,-9-8-65 0,-8-13-170-16</inkml:trace>
  <inkml:trace contextRef="#ctx0" brushRef="#br0" timeOffset="28492.6693">23709 2809 940 0,'0'0'89'0,"0"0"-38"15,0 0 80-15,0 0 16 16,0 0-63-16,0 0-62 16,-37-67 0-16,0 67-15 15,-5 0-2-15,2 2 7 16,4 17-11-16,9 5 5 16,11 4-6-16,10 5-3 0,6-2 3 15,3 1 0-15,24-5 1 16,10-7-6-16,11-5-1 15,0-11-12 1,-1-4-10-16,-9 0-23 0,-12-20 29 16,-11-5 16-16,-11-6 6 15,-4-3 17-15,0 2 25 16,-10 4-1-16,-3 6 19 16,1 8-34-16,8 9 10 15,2 5-23-15,2 0-13 16,0 7-2-16,0 15-14 15,8 9 13-15,9 6-4 16,4-1-67-16,6-3-28 0,-1-7-57 16,3-10-112-16,0-8-347 15</inkml:trace>
  <inkml:trace contextRef="#ctx0" brushRef="#br0" timeOffset="28878.3962">23974 2819 1122 0,'0'0'105'0,"0"0"-91"16,0 0 42-16,0 0-18 16,0 0-35-16,0 0-6 15,65 39 0-15,-41-6 3 16,-3-1 0-16,-7-1-25 16,-3-3-46-16,-5-10-2 15,-3-5-3-15,-3-7 21 0,0-6 13 16,0 0 42-16,0-8 28 15,0-12-21-15,0-4 18 16,2-2 46-16,2-1 3 16,1-3 1-16,4 4-24 15,0 6 4-15,1 1-14 16,2 7-2-16,2 4-8 16,2 7-29-16,6 1-2 15,7 5 0-15,6 17-6 16,0 5 6-16,-3 3 0 15,-6-1-7-15,-8 2 5 0,-8-4-7 16,-1-2-44 0,-4 0-44-16,-1-9-50 15,5-5-58-15,6-6-193 16</inkml:trace>
  <inkml:trace contextRef="#ctx0" brushRef="#br0" timeOffset="29139.313">24985 2860 925 0,'0'0'338'0,"0"0"-298"16,0 0-15-1,0 0 29-15,0 0-14 0,0 0-40 16,19 16-2-16,-8 4-1 15,5 5 3 1,-1-2 0-16,2-1 0 16,-1 0 0-16,-3-6-5 0,-2-3-96 15,-6-5-65-15,-4-8-131 16</inkml:trace>
  <inkml:trace contextRef="#ctx0" brushRef="#br0" timeOffset="29292.2586">25012 2757 117 0,'0'0'1136'15,"0"0"-1085"1,0 0-45-16,0 0 19 0,0 0-25 16,0 0-7-16,33-8-146 15,-11 19-141-15</inkml:trace>
  <inkml:trace contextRef="#ctx0" brushRef="#br0" timeOffset="29885.9508">25183 2808 1143 0,'0'0'49'0,"0"0"-49"16,0 0-7-16,0 0 7 15,0 0-2-15,88 71 2 16,-76-51-3-16,-4-5-60 16,-5-6-4-16,0-5 45 15,-3-4 14-15,4 0 8 16,1-6 50-16,1-11-32 16,3-3 24-16,4-2 17 15,-1 0-28-15,-1 5 36 16,-3 4-16-16,-3 6 5 15,-2 6-6-15,2 1-46 16,1 0-4-16,4 7-15 16,2 11 6-16,1 5 8 15,2 0-20-15,-1-2-14 16,2-4 1-16,2-3-13 16,3-6 6-16,0-5 15 0,0-3 19 15,-2 0 6-15,0-9 2 16,-2-7 6-16,-2-6 26 15,-6 2 0-15,-2-3 16 16,-2 0-10-16,-5 5-5 16,0 4 16-16,0 5-14 15,0 6 1-15,0 3-21 0,0 0-16 16,0 0-7 0,0 17-20-16,8 7 25 0,2 5-2 15,3-1 4-15,3-3 0 16,-2-6 0-16,2-2-2 15,-1-7 1-15,0-1-12 16,2-6-11-16,2-1-17 16,2-2-29-16,-2 0-40 15,-3-10-96-15,-8-10-279 16</inkml:trace>
  <inkml:trace contextRef="#ctx0" brushRef="#br0" timeOffset="30020.4633">25695 2689 383 0,'0'0'318'0,"0"0"-318"16</inkml:trace>
  <inkml:trace contextRef="#ctx0" brushRef="#br0" timeOffset="30306.1169">26003 2613 1332 0,'0'0'73'0,"0"0"-69"16,0 0 6-16,0 0 5 15,0 0-12-15,0 0-4 16,50 91 2-16,-26-49 0 16,-3 3 1-16,-5-1 0 15,-3-2-3-15,-3-4 1 16,-6-2-3-16,-2-9-93 16,-2-5-21-16,0-8-43 15,0-8-104-15,0-6-527 16</inkml:trace>
  <inkml:trace contextRef="#ctx0" brushRef="#br0" timeOffset="30457.3977">25980 2842 1041 0,'0'0'156'0,"0"0"-144"0,0 0-12 15,0 0-4-15,105-2 1 16,-58 11-3-16,1-6-170 15,-7-3-76-15,-10 0-190 16</inkml:trace>
  <inkml:trace contextRef="#ctx0" brushRef="#br0" timeOffset="30621.4941">26279 2807 353 0,'0'0'538'0,"0"0"-358"0,0 0-77 16,0 0-11-16,0 0 6 16,0 0-61-16,0-34-37 15,7 39-8-15,2 15-4 16,3 3 12-16,1 4 0 15,-4-2-2-15,-1-3 2 16,-5-2 0-16,0-6-46 16,-3-2-83-16,0-11-68 15,0-1-305-15</inkml:trace>
  <inkml:trace contextRef="#ctx0" brushRef="#br0" timeOffset="30785.0747">26343 2632 1240 0,'0'0'0'0,"0"0"-340"0,85 42 203 16,-35-17 39-16</inkml:trace>
  <inkml:trace contextRef="#ctx0" brushRef="#br0" timeOffset="31342.0114">26726 2764 617 0,'0'0'487'0,"0"0"-445"16,0 0-36-16,0 0 39 16,-106-26-9-16,75 37-14 15,1 9-13-15,8 3-5 0,8 4-2 16,13 3 3-16,1-3-5 15,15-5 5-15,13-5-3 16,6-9-4-16,4-6-27 16,-2-2-9-16,-5-4 20 15,-9-13 14-15,-5-8 4 16,-6-2 3-16,-6 0 8 16,-4-2 39-16,-1 7-5 15,0 5-9-15,0 9 12 16,-1 5 0-16,-4 3-46 0,2 6-2 15,0 16-12 1,3 9 10-16,0 4 4 0,8-2-1 16,10-7 2-1,6-6 4-15,4-10-7 0,7-6 0 16,11-4 0 0,16 0 12-16,7-10-11 0,0-9-1 15,-10-8 0-15,-13-8 3 16,-13-11 1-16,-12-6 4 15,-7-7-2-15,-14-7 8 16,0 1-5-16,-18 9 6 16,-6 11 20-16,-2 18-18 15,3 15 2-15,-1 11-19 0,2 1-12 16,2 31 9-16,4 14 1 16,8 12 2-1,8 5 0-15,0 0 5 0,12-6-10 16,8-5-1-16,0-8-68 15,-2-9-70-15,-1-12-101 16,-4-16-346 0</inkml:trace>
  <inkml:trace contextRef="#ctx0" brushRef="#br0" timeOffset="34176.5262">27845 2571 984 0,'0'0'294'0,"0"0"-263"16,0 0-10-16,0 0 55 16,0 0-20-16,0 0-56 15,0 0-8-15,55 36 6 16,-22 1 4-16,-1 4-4 16,-7-2-2-16,-4 0-40 0,-8-7-12 15,-5-7-19 1,-4-7 24-16,-2-8 33 0,-2-8 12 15,0-2 6-15,0 0 15 16,0-10 34-16,0-10-21 16,0-4-2-16,0-1 4 15,0-2 0-15,0 2-22 16,0 2-3-16,4 4 9 16,-1 7-10-16,1 5 11 15,6 6-15-15,4 1-8 0,7 0 5 16,8 14-12-16,4 4-2 15,3 0-11-15,0-4-17 16,2-2 8 0,-4-5 7-16,-4-5 0 0,-3-2 18 15,-7 0 5-15,-6-12 7 16,-3-5 5 0,-7-7-1-16,-1 0 13 15,-3-1 18-15,0-1-12 0,-3 4 20 16,-10 4-6-16,-7 2-13 15,-2 7 0-15,-4 6-24 16,0 3-2-16,2 5-4 16,7 18-1-16,6 7 7 15,6 10-2-15,5-1 2 16,6 4 0-16,19-2 5 16,7-5-5-16,5-6 0 15,5-7 2-15,0-9-1 16,3-7-1-16,1-7-14 0,-5 0 6 15,-6-11-22-15,-7-11 27 16,-10-7 3-16,-6-4 2 16,-9-3 24-16,-3-3-6 15,0-1 14-15,0-1-5 16,-5 3-24-16,-2 7 18 16,-1 9 4-16,4 10-1 15,1 6 12-15,0 6-23 16,3 0-7-16,0 0-8 15,0 15-18-15,0 14 14 0,0 8 3 16,9 5 1 0,1 1-4-16,1 0 9 0,2-2-5 15,-2-5 0 1,0-1-22-16,2-7-52 0,-1-6-43 16,5-9-48-16,3-7-70 15,1-6-156-15</inkml:trace>
  <inkml:trace contextRef="#ctx0" brushRef="#br0" timeOffset="34494.2858">28945 2624 978 0,'0'0'109'16,"0"0"-58"-16,0 0 11 0,0 0 9 15,0 0-52-15,0 0-19 16,-36 30-1-16,27-1 1 15,6 2 0-15,3-1 0 16,7-4 10 0,14-5-5-16,8-7 2 15,-1-6 11-15,-4-8-16 0,-6 0 7 16,-5-5 28-16,-7-12 54 16,-3-5-22-16,-3-5-26 15,-1-1-15-15,-16 3-26 16,-7 3 0-16,1 7-4 15,0 8-5-15,7 7-18 16,2 0-62-16,10 19-82 0,4 4-37 16,9 0-127-16</inkml:trace>
  <inkml:trace contextRef="#ctx0" brushRef="#br0" timeOffset="34925.3603">29269 2670 1186 0,'0'0'79'0,"0"0"-58"16,0 0 75-16,0 0-44 15,0 0-52-15,0 0-7 16,-22 11-8-16,15 21 13 16,6 1 2-16,1 0 0 15,4 1 1-15,13-8-1 0,5-3-7 16,2-9-26-16,0-8 10 15,3-6 21-15,-2 0 2 16,0-4 1-16,-3-14 0 16,-3-3 3-16,-3-5 2 15,-6 0-2-15,-2-3 9 16,-3 1 13-16,-5 5-4 16,0 5 27-16,0 6 6 15,0 8-28-15,0 2 8 16,0 2-32-16,0 0-3 0,0 6-13 15,0 15-6-15,5 5 18 16,3 2 0 0,2 1 1-16,2-3 0 15,-1-7 0-15,-4-1-1 0,1-8 1 16,0-2-51 0,0-4-10-16,1-4-47 0,0 0-107 15,-5-18-338-15</inkml:trace>
  <inkml:trace contextRef="#ctx0" brushRef="#br0" timeOffset="35070.3281">29512 2455 1086 0,'0'0'109'0,"0"0"-109"0,0 0-139 16,0 0-8-16,0 0-204 15</inkml:trace>
  <inkml:trace contextRef="#ctx0" brushRef="#br0" timeOffset="35258.8116">29697 2424 201 0,'0'0'1016'15,"0"0"-1007"-15,0 0 0 16,0 0-9-16,-9 97 47 15,24-47 20-15,7 3-49 0,3-2-17 16,-1-6 7-16,-7-5-8 16,-4-8-27-16,-8-5-119 15,-5-8-75-15,0-12-175 16</inkml:trace>
  <inkml:trace contextRef="#ctx0" brushRef="#br0" timeOffset="36000.4702">29700 2679 689 0,'0'0'620'15,"0"0"-561"-15,0 0-52 16,0 0-3-16,0 0 1 16,92-10-5-16,-49 11 0 15,-2 2-78-15,-10-2-18 0,-7-1-17 16,-12 0 40-16,-7 0 59 15,-5-4 14-15,0-3 55 16,0 1 26-16,0 3-12 16,0 1 5-16,-2 2-37 15,1 0-37-15,-1 8-5 16,0 9 4-16,2 2-2 16,0 2 6-16,0-2-2 0,17-3 3 15,8-2-2 1,5-7-4-16,6-4-33 0,7-3-4 15,3 0 38 1,-5-12-1-16,-6-6 2 16,-12-5 13-16,-10-4 6 15,-4 0 42-15,-8-1-10 0,-1 4-17 16,0 5 26-16,-10 3-38 16,0 5-3-16,1 9-7 15,-3 2-9-15,1 8-6 16,2 19-4-16,1 14 5 15,6 13-5-15,2 11 12 16,0 7-5-16,6 11 0 16,7 2 4-16,4 7-7 15,7 7 3-15,1 2 0 16,5 5 0-16,0 5 3 16,0-1-1-16,-2-6-2 0,-4-10 4 15,-8-20-8-15,-10-27 4 16,-6-23-11-1,-15-21 11-15,-28-5-12 16,-18-31 12-16,-17-17 0 16,-13-18-4-16,-1-14 4 0,4-6-2 15,18 4 2-15,22 7 5 16,28 11-3-16,20 7 25 16,25 3-9-16,28 6-15 15,13 5-2-15,7 5 6 16,-2 6 2-16,-3 5 17 15,-9 2-5-15,-10 2-4 16,-13 3-17-16,-15 0 0 0,-15-4-9 16,-6-2-41-16,-13-5-143 15,-25-2-189 1</inkml:trace>
  <inkml:trace contextRef="#ctx0" brushRef="#br0" timeOffset="37691.1648">31039 2744 1161 0,'0'0'104'15,"0"0"-68"-15,0 0 14 16,-46-87 29-16,22 74-11 16,-3 4-32-16,4 7-26 0,2 2-10 15,4 2-3 1,4 13-1-16,7 2 3 0,6-1-8 16,0 0-18-16,25-1-34 15,11-5-45-15,10-5-46 16,1-5-140-16,-5-6-94 15</inkml:trace>
  <inkml:trace contextRef="#ctx0" brushRef="#br0" timeOffset="38132.4352">31126 2587 620 0,'0'0'231'0,"0"0"-47"15,0-93-36-15,0 79-4 16,0 9-45-16,0 5-41 16,0 0-39-16,0 8-19 15,0 25-12-15,0 15 9 16,0 15 2-16,7 9 1 0,6 7 0 15,0 6 2-15,-1 0-5 16,-2 2 7 0,-1-8-5-16,-3-5 1 0,-1-10-7 15,-1-7 4-15,2-11-37 16,1-9 11-16,1-12 11 16,4-6-12-16,4-7 15 15,8-3 1-15,6-5-7 16,7-4 7-16,2 0-18 15,-3-7-5-15,-5-11 35 16,-8-8-5-16,-11-7 7 16,-11-4 6-16,-1-11-2 15,-19-6 6-15,-21-4-7 16,-11-1-1-16,-12 1 12 16,-4 6-1-16,1 8 26 0,12 10-6 15,18 12-3-15,17 10-4 16,16 8-22-16,3 4 18 15,12 0-21-15,26 0-1 16,18 0-2-16,10 0-18 16,4-1-42-16,-11-11-49 15,-17-12-84-15,-18-7-160 16</inkml:trace>
  <inkml:trace contextRef="#ctx0" brushRef="#br0" timeOffset="41274.5896">3400 4405 968 0,'0'0'294'0,"0"0"-272"16,0 0-8-16,0 0 43 15,0 0-27-15,0 0-30 16,19 23-6-16,2 8 6 16,-3-2-3-16,0 0 3 15,-6-3 1-15,-6-3-1 16,1-5-1-16,-4-8-14 16,0-6-21-16,-3-2 18 15,0-2 18-15,3 0 0 16,2-14 6-16,4-5-5 15,1-1-1-15,2-4 1 0,0 1 2 16,-2 1 9-16,-2 3 35 16,-2 5-15-16,-3 8 14 15,1 5-21-15,2 1-18 16,3 0-7-16,7 14-12 16,1 7 11-16,1 4-4 15,-5 2-3-15,-5-4-18 16,-1-4-14-16,-7-6 5 15,0-7 2-15,0-2-2 16,0-4 24-16,0 0 11 0,0-12 18 16,3-9-6-1,5-5-12-15,1-1 9 16,4-1 3-16,-1 3 14 16,4 2 24-16,-4 6-3 15,-1 10-27-15,-1 6 9 0,4 1-28 16,2 8 0-16,-1 13-1 15,1 8 0-15,-4 2-2 16,-4 2 2-16,-2-1 0 16,1-5 0-16,2-2 0 15,2-6-37-15,5-8-79 16,5-9-81-16,-3-2-146 0</inkml:trace>
  <inkml:trace contextRef="#ctx0" brushRef="#br0" timeOffset="41491.3488">4026 4299 1016 0,'0'0'138'0,"0"0"-24"16,0 0 23-1,0 0-16-15,0 0-101 0,0 0-20 16,0 10-4-16,0 41 4 16,0 8 4-16,3 4 3 15,-3 0-4-15,0 2-3 16,0-2 0-16,0-1 0 15,0-6-6-15,0-13-30 16,0-10-86-16,3-11-63 16,11-13-124-16,4-9-309 0</inkml:trace>
  <inkml:trace contextRef="#ctx0" brushRef="#br0" timeOffset="41800.3551">4528 4453 1222 0,'0'0'32'16,"0"0"-30"-16,0 0-1 15,-105-12 7-15,80 30 7 16,7 5-15-16,6 5 0 16,12 1-2-16,0 4-1 15,12-1 1-15,16-1-4 16,4 1 6-16,-4 1-2 0,0-4 3 15,-7-3-1-15,-7-2 0 16,-7-5 0-16,-5-3 0 16,-2-2 9-16,-8-6 53 15,-23-2 33-15,-17-3-24 16,-15-3-33-16,-8 0-28 16,2-3-10-16,5-11-66 15,10-7-195-15,14-2-654 16</inkml:trace>
  <inkml:trace contextRef="#ctx0" brushRef="#br0" timeOffset="43966.8777">5011 4772 1119 0,'0'0'335'0,"0"0"-322"0,0 0-7 15,0 0-5 1,0 0 11-16,0 0-12 0,0 0-31 15,0-18-121-15,9 19-52 16,9 3-184-16</inkml:trace>
  <inkml:trace contextRef="#ctx0" brushRef="#br0" timeOffset="44890.5271">6448 4382 1127 0,'0'0'42'0,"0"0"-26"16,-99-21 6-16,62 21 61 16,1 3-27-16,2 15-38 15,4 9 7-15,9 0-15 16,9 4 1-16,9 2-10 16,3-1 4-16,9 0-1 15,19-4-4-15,14-2 2 0,12-6-2 16,10-7-54-16,8-5-34 15,4-8-17-15,-3 0-58 16,-7-11 16-16,-10-10 59 16,-8-4 88-16,-11-5 2 15,-8 0 66-15,-11-1 57 16,-8 2 5-16,-9 4-44 16,-1 6 14-16,-1 6-11 15,-20 7-43-15,-9 6-40 16,-7 0-1-16,1 10-5 15,5 9 0-15,7 6-2 16,8-1 1-16,11 2 1 16,5-2 0-16,3-5-7 0,21-3 6 15,13-8-28 1,8-6-31-16,-2-2-14 0,-7-6 30 16,-7-11 32-16,-10-7 12 15,-12-1 8-15,-5-3 35 16,-2 4 22-16,0 4 2 15,-3 6-4-15,-3 7-14 16,3 7-18-16,1 0-25 16,2 9-6-16,0 15-17 15,5 4 16-15,17 1 1 16,11-3-7-16,4-6 2 16,5-7-31-16,3-7-27 15,0-6 7-15,-2-2-3 16,-9-17 32-16,-10-4 17 0,-6-8 10 15,-9-6 5-15,-7-4 18 16,-2-4 7-16,0-3 17 16,0 3-26-16,-8 6 24 15,2 8-7-15,1 11 2 16,1 8 11-16,0 8-26 16,2 4-10-16,-1 0-15 15,0 18-6-15,0 15 1 16,3 13 4-16,0 10 1 15,0 2 0-15,11 3 3 16,2-7-3-16,4-6 0 0,0-9-60 16,6-5-25-1,2-9-62-15,5-12-49 16,-3-8-141-16</inkml:trace>
  <inkml:trace contextRef="#ctx0" brushRef="#br0" timeOffset="46181.5191">7778 4399 618 0,'0'0'491'15,"0"0"-429"-15,0 0-28 16,-98-51 52-16,70 51-4 0,5 4-25 16,1 17-54-1,6 10-2-15,8 6-1 0,8 0 0 16,0 2 2-16,15-5 0 15,13-6 5-15,7-7-7 16,-1-7-61-16,5-8-6 16,0-6-38-16,1 0-9 15,-6-16-20-15,-6-6 16 16,-8-6 98 0,-8 1 20-16,-6 1 47 0,-5 3 73 15,-1 6-12-15,0 9 6 16,0 7-30-16,0 1-56 15,-3 0-28-15,-1 11-2 16,-1 8-10-16,4 2 8 16,1-3 4-16,0-3 0 0,10-3-5 15,7-6 5-15,10-6-38 16,-2 0-15-16,5-3 12 16,-6-16 40-1,-4-2 1-15,-6-4 13 0,-6-2 43 16,-7 0-10-16,-1 6 14 15,0 5 21-15,0 7-45 16,0 7-2-16,0 2-25 16,0 0-9-16,0 2-9 15,0 16-8-15,0 6 17 16,0 2 0-16,9-2-3 16,6-1 3-16,1-7-13 15,8-2-12-15,5-6-17 16,5-6 2-16,12-2 26 15,-4 0 10-15,-2-16 4 16,-10-8 3-16,-14-5 6 0,-8-7 37 16,-5-5 8-16,-3-2-15 15,0 0-12-15,-6 1 19 16,-6 9-24-16,-1 8 1 16,2 11-3-16,5 8-9 15,3 6 1-15,0 0-12 16,0 20-9-16,3 13 9 15,0 11-4-15,0 6 2 16,9 0-1-16,12-1-19 0,-3-6-30 16,4-8-41-1,2-9-10-15,3-8-17 16,7-11-19-16,8-7-48 16,3 0 20-16,4-7 70 15,-4-12 38-15,-7-5 59 16,-11-4 96-16,-7-5 30 0,-10 1 48 15,-2 0-42-15,-8 7-20 16,0 6-7-16,0 5-5 16,-12 8-60-16,-5 4-26 15,-3 2-14-15,-4 3-2 16,1 16-4-16,2 2 6 16,8 2 0-16,6 2-2 15,7-3 2-15,0-4 0 0,13-4-21 16,8-6-36-16,7-6 9 15,1-2 0-15,-7-5 13 16,-6-14 35-16,-4-1 3 16,-7-3 9-16,-5 4 38 15,0 5 4-15,0 3 9 16,0 7-17-16,0 4-18 16,0 0-28-16,0 8-20 15,0 15 12-15,4 4 7 16,12 0 2-16,8-2-5 15,5-7 5-15,17-5-1 16,11-6 0-16,8-5-6 16,-2-2-4-16,-8-4 1 0,-16-19 9 15,-12-4 3 1,-12-11 3-16,-8-4-3 0,-7-3 7 16,0-7-6-1,-10 6 9-15,-7 3 8 0,1 13-7 16,2 9 16-16,4 13-12 15,3 8-10-15,1 0-8 16,-2 16-23-16,2 16 19 16,2 10 2-16,4 7 2 15,4 1-2-15,11 0 2 16,0-6-13-16,-3-7-19 16,-4-7-40-16,-2-8-33 15,-3-11-49-15,-3-8-101 16,0-3-416-16</inkml:trace>
  <inkml:trace contextRef="#ctx0" brushRef="#br0" timeOffset="46337.2553">9106 4376 1257 0,'0'0'94'0,"0"0"-94"15,0 0 0-15,0 0 16 16,94-6-16-16,-53 6-17 15,-4 0-148-15,-6-6-308 16</inkml:trace>
  <inkml:trace contextRef="#ctx0" brushRef="#br0" timeOffset="46639.9609">9430 4367 724 0,'0'0'330'16,"0"0"-306"-16,0 0-24 0,96 0 78 15,-58-8-65-15,-2-3-8 16,-8-2-5-16,-9-3 0 16,-12-2 14-16,-4 1 19 15,-3-1 56-15,-10 4-10 16,-17 2-45-16,-8 6-8 16,-5 6-12-16,-2 6 0 15,2 21 15-15,9 9-22 0,14 7 17 16,17 5 1-16,9-3-8 15,29-6 25-15,9-13-18 16,4-10-12 0,12-11 3-16,11-5-15 0,8 0-3 15,-1-14-57-15,-20-13-254 16,-30-9-541-16</inkml:trace>
  <inkml:trace contextRef="#ctx0" brushRef="#br0" timeOffset="48714.5085">10735 4295 1062 0,'0'0'72'0,"0"0"-71"16,0 0 54-16,0 0 41 15,0 0-46-15,0 0-44 16,-7-9-6-16,7 9-5 0,0 6-4 16,0 9 9-1,0-1 0-15,0 4 1 0,0 2-1 16,0-1 0-16,-1-1 2 16,1-3-3-16,0-1 1 15,0-4 0-15,0-4-1 16,0-2-48-16,0-1-28 15,-2-3-38-15,-4 0-70 16,-1-9-96-16</inkml:trace>
  <inkml:trace contextRef="#ctx0" brushRef="#br0" timeOffset="48897.7852">10691 4038 138 0,'0'0'968'15,"0"0"-968"-15,0 0-150 16,0 0-11-16,0 0-61 16</inkml:trace>
  <inkml:trace contextRef="#ctx0" brushRef="#br0" timeOffset="49165.4352">10822 4048 1037 0,'0'0'146'0,"0"0"-146"0,0 0 0 16,0 0 1-16,90 75 29 15,-53-34 19-15,-1 6-28 16,-4 5-11-16,-6 1-6 16,-13 2-2-16,-8-5-2 15,-5-3 0-15,-14-6-7 16,-16-14-21-16,-11-10-45 16,-4-10-41-16,-6-7-83 15,-3-9-340-15</inkml:trace>
  <inkml:trace contextRef="#ctx0" brushRef="#br0" timeOffset="49456.2708">10393 4013 1061 0,'0'0'65'0,"0"0"-65"15,-68 96 0-15,61-44 56 16,7 8 8-16,1 7-1 16,20 5-23-16,9-3-34 0,9-8 2 15,11-10-8 1,12-14-54-16,6-17-149 0,1-12-379 15</inkml:trace>
  <inkml:trace contextRef="#ctx0" brushRef="#br0" timeOffset="51506.4401">11686 3878 1178 0,'0'0'47'15,"0"0"-38"-15,0 0 43 16,0 0 52-16,0 0-48 16,0 0-56-16,-18-25-5 15,21 58 5-15,9 10-7 16,3 12 11-16,-2 2-6 15,4 5 2-15,-5 1-2 16,1-5-2-16,-4 0-22 16,-3-11-14-16,2-6 8 15,-1-10-29-15,-1-11 23 16,-3-6 0-16,-3-8 3 16,1-6 26-16,-1 0 9 0,0-2 23 15,0-12-20-15,0-6 2 16,3-3 5-16,2 0 7 15,1-2-12-15,1 0 23 16,1 4 7-16,-4 3 13 16,2 4 2-16,-1 4-24 15,-1 6-4 1,3 4-22-16,1 0 0 0,6 0-1 16,2 8-9-16,3 9 9 15,1 2-1-15,-1 4-4 16,-1 2 5-16,-2-3-4 15,-2 0-1-15,-1-1 1 16,4-3-52-16,4-3-8 0,4-5 0 16,6-4-58-16,5-6-71 15,3 0-111-15</inkml:trace>
  <inkml:trace contextRef="#ctx0" brushRef="#br0" timeOffset="51807.4642">12366 4309 856 0,'0'0'157'0,"0"0"-100"15,0 0 34-15,0 0-4 16,-27-79-19-16,10 75-14 16,-3 4-41-16,-1 0 2 15,-1 6-15-15,3 14 1 0,7 5-1 16,5 7 3 0,7 0-3-16,0-3 0 15,19-3 4-15,12-5-3 16,10-9-1-16,-2-7 2 15,-6-5 6-15,-9 0-7 0,-7-13 15 16,-9-7 24-16,-6-3 13 16,-2-4-4-16,-2-3-27 15,-15 2-11-15,-4 5-9 16,1 5-2-16,2 6-2 16,8 6-14-16,5 6-76 15,5 6-70-15,9 14-132 16,24-1-92-16</inkml:trace>
  <inkml:trace contextRef="#ctx0" brushRef="#br0" timeOffset="52307.5902">12644 4242 953 0,'0'0'307'16,"0"0"-279"-16,0 0-11 15,0 0 76-15,0 0-49 16,0 0-44-16,-42-10-11 15,42 35 9-15,0 4 0 16,6-2-6-16,15-2-3 16,3-7-23-16,1-6-4 15,-1-7-11-15,-3-5 4 16,-5 0 40-16,-4-12 1 0,-6-7 8 16,-1-4 4-16,-1 0 10 15,-4 3 12-15,0 3 12 16,0 4 7-16,0 7-7 15,0 6-12-15,0 0-20 16,0 0-10-16,0 6-10 16,0 12 10-16,6 4-4 15,6 1 4-15,7-1-1 16,10-5-11-16,3-1-23 16,6-6-7-16,1-6 1 15,-5-4 19-15,-6 0 19 16,-8-14 3-16,-8-5 5 15,-6-5 35-15,-6-4 4 16,0 2 17-16,0-1-32 0,-12 4 10 16,-9 5 1-16,6 7-32 15,0 4-5-15,6 5-3 16,3 2-10-16,3 0 10 16,3 10-27-16,0 8-22 15,12 3-62-15,16-3-61 16,7-7-128-16</inkml:trace>
  <inkml:trace contextRef="#ctx0" brushRef="#br0" timeOffset="52923.8582">13593 3902 1172 0,'0'0'33'0,"0"0"6"16,0 0 68-16,0 0-3 15,0 0-64-15,0 0-40 16,0-12-5-16,0 45-5 16,1 7 10-16,6 7-1 15,1 3 6-15,0-1-7 16,1-2 2-16,-1-5-7 0,3-6-13 15,1-9-32-15,4-6 14 16,3-8 2-16,3-7-22 16,0-6 25-1,0 0 12-15,-4-8 16 16,-2-7 4-16,-3-6 2 0,-2 0 15 16,-5 1 41-16,-1 3-6 15,-4 6 11-15,1 5-13 16,-1 3-26-16,1 3-14 15,2 0-9-15,7 6-14 16,2 8 14-16,6 4-6 16,1-1 2-16,1-3-27 15,-2-5-6-15,-2-3 13 16,0-6-9-16,-3 0 20 0,1 0 12 16,-3-15 1-16,-3 1 0 15,1-1 4-15,-2 3 37 16,-4 3 18-16,-2 4-24 15,1 5-9-15,-3 0-14 16,3 0-12-16,4 0-3 16,2 14-7-16,3 3 10 15,3 1-5 1,0 1 5-16,1 2-5 0,1-7-68 16,-1-1-69-16,4-6-123 15,-6-7-391-15</inkml:trace>
  <inkml:trace contextRef="#ctx0" brushRef="#br0" timeOffset="53082.4301">14203 4032 977 0,'0'0'159'16,"0"0"-159"-16,0 0-186 0,0 0 169 15,85 82-26-15,-43-56-254 16</inkml:trace>
  <inkml:trace contextRef="#ctx0" brushRef="#br0" timeOffset="53890.3357">14561 4153 1029 0,'0'0'142'0,"0"0"-118"0,0 0 12 16,0 0 35-16,0 0-22 15,-96-29-46-15,66 47-1 16,10 6-2-16,9-2 0 16,11 0-2-16,0-2-8 15,14-4-47-15,11-8-18 16,3-6-24-16,-4-2-12 16,-7-4 26-16,-4-12 65 15,-7-3 20-15,-3 0 57 0,-3 0 18 16,0 1 21-16,0 7-29 15,0 3 4-15,0 7-15 16,0 1-40-16,0 7-16 16,0 18-23-16,2 7 23 15,8 9-2-15,2 4 3 16,-2 6-2-16,1 6 1 16,-1 3 0-16,-1 4-1 15,-1 5 3-15,-4-4-2 16,-2-8 0-16,-2-12 0 15,0-18-1-15,-9-15 1 16,-15-12 0-16,-10 0 28 16,-7-23-6-16,1-13-7 15,3-11-4-15,14-4-11 16,16-1-3-16,7 1-23 0,41 3-4 16,19 0-28-16,10 0-41 15,11-5 45 1,-8-2 50-16,-7-2 4 0,-13-1 13 15,-17-3 43-15,-14 1 13 16,-15 1 10-16,-7 6-13 16,-5 7-8-16,-11 14 2 15,1 11-24 1,3 10-2-16,4 11-34 0,2 0-1 16,0 18-5-16,-1 20-12 15,1 10 16-15,6 6 2 16,0 0-32-16,19-5-8 15,5-10-35-15,1-8 3 16,0-17-1-16,-2-9 9 0,-2-5 45 16,-4-15 18-16,-1-12 2 15,-5-6 14-15,-4-3 15 16,-1 4 8-16,-2 7 14 16,-2 10 0-16,1 8 17 15,-2 7-29-15,2 0-40 16,2 19-16-16,7 12 11 15,1 2 5-15,6 0 0 16,4-1 0-16,4-4 0 16,9-7 0-16,7-3-51 15,9-10-75-15,0-8-111 0,-1 0-371 16</inkml:trace>
  <inkml:trace contextRef="#ctx0" brushRef="#br0" timeOffset="56026.7323">15996 4303 810 0,'0'0'205'15,"0"0"-205"-15,0 0-22 16,0 0 22-16,0 0 10 0,81-61-4 15,-69 40-6 1,-2-2 1-16,-5-5 4 0,-4-2 7 16,-1-3 28-1,0 1 26-15,0 3-31 0,-6 6-5 16,-6 6 29 0,5 6-27-16,1 4 9 0,3 5-17 15,1 2-13-15,2 0-11 16,0 2-7-16,0 14 4 15,0 8 1-15,0 5 4 16,0 2-3-16,9 1 1 16,3 1 0-16,2-4 1 15,-1-2 1-15,2-4-4 16,0-7-46-16,1-5-73 0,-2-11-134 16</inkml:trace>
  <inkml:trace contextRef="#ctx0" brushRef="#br0" timeOffset="56188.1756">16150 3764 1171 0,'0'0'85'0,"0"0"-85"15,0 0-88-15,0 0-94 16,0 0-11-16,86 0-321 15</inkml:trace>
  <inkml:trace contextRef="#ctx0" brushRef="#br0" timeOffset="56430.4953">16386 3878 980 0,'0'0'5'0,"0"0"5"15,0 73 33-15,3-38 48 16,7 7-39-16,0 0-33 15,1 0-6-15,-3-4-11 16,0-4-1-16,0-7 3 16,-1-2 0-16,2-8-4 15,5-4 1-15,-1-6 0 0,3-7 8 16,1 0-9 0,-1 0-43-16,-5-9-125 15,-8-11-220-15</inkml:trace>
  <inkml:trace contextRef="#ctx0" brushRef="#br0" timeOffset="56568.2404">16381 4065 1087 0,'0'0'90'16,"0"0"-86"-16,0 0 1 16,89-11-4-16,-26 11-1 0,7 5 0 15,6 3-103 1,1-2-221-16</inkml:trace>
  <inkml:trace contextRef="#ctx0" brushRef="#br0" timeOffset="57129.4714">17543 3969 1188 0,'0'0'27'0,"0"0"-8"0,0 0 22 15,0 0 58-15,-85-45-35 16,55 47-55-16,2 15-8 16,1 9-1-16,9 3 0 15,8 5-1-15,10-3 1 16,0-2 0-16,21-5 0 0,15-6-2 16,3-8-16-16,0-8-31 15,-4-2 4-15,-10 0 30 16,-8-16-2-1,-7-7 17-15,-8 0 9 0,-2-2 1 16,0 0 32-16,-5 5-1 16,-4 7-4-16,3 4 5 15,3 9-23-15,3 0-13 16,0 6-6-16,0 22-21 16,0 11 17-16,0 12 4 15,12 6 0-15,3 6-4 16,-3 2 4-16,-4 2 0 15,-2 0-1-15,1-2-4 16,-4-5 3-16,-2-2-8 16,1-4-9-16,-2-8 2 0,0-11 2 15,0-13 15-15,-13-12-4 16,-7-10 8-16,-7 0 9 16,-7-21 20-16,-2-14-18 15,2-5 10-15,1-8-13 16,14-3-3-16,9-3 0 15,10-2-9-15,16-1-21 16,27 2-51-16,18 6-46 16,10 7-18-16,1 7-75 15,-6 8-49-15,-9 0-164 0</inkml:trace>
  <inkml:trace contextRef="#ctx0" brushRef="#br0" timeOffset="57432.6187">17936 3966 798 0,'0'0'108'0,"0"0"7"15,0 0 34-15,4-76-51 16,-8 72-27-16,-7 4-25 16,-6 0-46-16,-3 16-8 15,-1 11 7-15,6 11-3 16,9 5 1-16,6 0 3 16,9-1 0-16,18-5 6 15,9-6-6-15,6-12 0 16,1-9-1-16,-4-10-11 15,-8 0 12-15,-6-11 7 16,-11-11 16-16,-7-9 42 0,-7-5-14 16,0-2 1-16,-12 0-22 15,-12 3-29-15,-1 7-1 16,2 12-6 0,4 8 4-16,6 8-14 0,4 0-111 15,7 20-86 1,2 2-131-16</inkml:trace>
  <inkml:trace contextRef="#ctx0" brushRef="#br0" timeOffset="58032.2186">18382 4054 1309 0,'0'0'60'16,"0"0"-54"-1,0 0-6-15,0 0 36 0,0 0-23 16,0 0-13-16,94-13 0 16,-81 7 0-16,1-5 0 15,-5-1 0-15,-3-2 0 16,-6-3 2-16,0 2 9 16,0 2-2-16,-12 3 8 15,-6 5-3-15,-3 5-11 16,-2 0-6-16,3 7 3 15,1 15 0-15,5 9-2 16,6 3 3-16,8 1-1 16,0 0 0-16,22-5 1 0,11-5 1 15,8-6-2-15,2-10-10 16,3-8-27-16,-4-1-26 16,-2-8 24-16,-4-16 21 15,-5-4 4-15,-7-5 14 16,-10-3 0-16,-8-3 21 15,-6 3 19-15,0 2-6 16,0 9 3-16,-3 8-5 0,0 9-8 16,3 6-6-1,0 2-18-15,0 0-13 0,0 10-20 16,13 11 16-16,4 5 15 16,-1 5 2-1,-1-2-4-15,-4 0 2 16,-1 2 2-16,-3-1 0 0,-2-1-2 15,-2-5 3-15,-3-7-2 16,0-8 1-16,0-3 0 16,-3-6 1-16,-16 0 28 15,-13 0 6-15,-7-10-35 16,-6-5-9-16,1-7-168 16,9-1-319-16</inkml:trace>
  <inkml:trace contextRef="#ctx0" brushRef="#br0" timeOffset="60554.5149">19999 3992 1128 0,'0'0'50'0,"0"0"-36"16,0 0 4-16,-76-85 77 16,48 74-8-16,-2 5-55 15,-2 6-22-15,-3 0 6 16,0 8-10-16,4 11 3 0,6 5-8 15,8 2 4 1,11 2-7-16,6 0 2 0,0-3 0 16,16-2 2-1,14-5-2-15,11-6-7 0,4-9-23 16,1-3-3 0,-10 0 14-16,-10-17 9 0,-10-7 10 15,-8-5 3-15,-6-4-3 16,-2-1 26-16,0 5 13 15,-3 7 1-15,-2 9 21 16,1 6-18-16,3 6-21 16,1 1-13-16,0 0-9 15,0 12-10-15,0 15 4 16,11 6 0-16,4 6-9 0,9-3-51 16,3-1-26-16,1-9-63 15,0-8-67-15,-5-11-254 16</inkml:trace>
  <inkml:trace contextRef="#ctx0" brushRef="#br0" timeOffset="61355.7325">20181 3932 1007 0,'0'0'69'16,"0"0"-62"-16,0 0 74 15,0 0-39-15,0 0-42 16,0 0-6-16,48 43 5 0,-33-12-1 15,-3-2 2 1,-6-3-4-16,-5-5-31 16,-1-7 4-16,0-7 2 0,0-3 12 15,0-4 17-15,2 0 15 16,1-14 39-16,3-6-46 16,4 0 10-16,0-3 5 15,6 2 21-15,0 3 15 16,1 3-2-16,-1 5-10 15,0 7-24-15,-3 1-8 16,5 2-15-16,0 2-2 16,3 13-2-16,0 5 1 15,-1 2 2-15,2 3-9 0,1 0 9 16,4-2-58-16,5-2-21 16,5-5-48-1,5-5-4-15,4-6-29 16,-3-5 22-16,-2 0 39 15,-4-10 100-15,-4-12 7 0,-4-3 64 16,1-5 25-16,-4-6 23 16,-1 1-51-16,-5 4 11 15,-11 6 30-15,-8 5 1 16,-1 4-20-16,-6 6-31 16,-15 4-42-16,-8 6-6 15,-4 0-11-15,-2 8 1 16,6 14-4-16,5 6 4 0,12 3-1 15,9 1 0 1,3-5-3-16,9-4 3 0,14-7-21 16,9-10-21-16,-2-6 20 15,1 0-5-15,-6-13 25 16,-1-15-2-16,-6-3 8 16,-3-11-3-16,-5-3 12 15,-3-3 1-15,-4-4 12 16,-2 0-3-16,-1 1 4 15,0 0 8-15,0 7-6 16,-3 10 30-16,-6 6-21 16,1 13-13-16,4 8 6 15,0 4-26-15,4 3 0 16,0 5-5-16,0 25-14 0,0 15 10 16,7 17 2-16,11 5 2 15,7-3 0-15,2 1 0 16,-2-3-4-16,1-5-28 15,-7-5-57-15,-1-11-66 16,-4-13-124-16,-4-14-427 16</inkml:trace>
  <inkml:trace contextRef="#ctx0" brushRef="#br0" timeOffset="64007.6135">22004 3923 879 0,'0'0'134'0,"0"0"-30"0,0 0 8 16,0 0 5 0,0 0-26-16,0 0-42 15,0 0-6-15,3-23-22 0,-3 23-21 16,1 0-2-16,-1 0-4 16,0 6-12-16,0 9 18 15,0 6-4-15,0 4 4 16,0 4 0-16,0-2 3 15,0 0-5-15,0-2 2 16,0-2-29-16,0-3-36 16,2-2-41-16,9-8-29 15,1-2-58-15,-1-8-168 16</inkml:trace>
  <inkml:trace contextRef="#ctx0" brushRef="#br0" timeOffset="64271.1729">22176 3904 985 0,'0'0'72'0,"0"0"-61"16,0 0 17-16,0 0 82 16,0 0-27-16,0 0-70 15,0-15-13-15,1 18-4 16,4 14-8-16,-1 2 11 15,2 6 1-15,-3 0 0 16,0-1-2-16,-1-2 3 16,-1-4-1-16,-1-1 0 0,2-9-59 15,-1 0-27-15,1-5-62 16,-1-3-82-16,-1 0-246 16</inkml:trace>
  <inkml:trace contextRef="#ctx0" brushRef="#br0" timeOffset="64433.8096">22164 3745 1025 0,'0'0'36'16,"0"0"-15"-16,0 0-7 16,0 0 1-16,0 0-15 15,0 0-94 1,-2-8-187-16</inkml:trace>
  <inkml:trace contextRef="#ctx0" brushRef="#br0" timeOffset="64553.4636">22049 3695 327 0,'0'-7'493'0,"0"-3"-493"15,1 3-105-15,9-1-190 16</inkml:trace>
  <inkml:trace contextRef="#ctx0" brushRef="#br0" timeOffset="64771.381">21898 3609 733 0,'0'0'115'15,"0"0"-92"-15,0 0 12 0,-106 83 57 16,81-29-35-16,4 13 6 15,9 10-16-15,9 4-21 16,3 2 2-16,14-7-26 16,19-11 7-16,14-14-8 15,14-12-1-15,16-9-24 16,7-13-124-16,0-13-178 0</inkml:trace>
  <inkml:trace contextRef="#ctx0" brushRef="#br0" timeOffset="65017.3579">22502 3680 1135 0,'0'0'45'0,"0"0"-44"16,36 74-1-16,-3-18 6 15,1 7 13-15,-1 5 5 16,-7 0-16-16,-11-4 4 16,-15-7-11-16,-2-11-1 0,-29-11 0 15,-17-10-13-15,-15-9-95 16,-10-16-254-16</inkml:trace>
  <inkml:trace contextRef="#ctx0" brushRef="#br0" timeOffset="66987.5804">23241 3574 1314 0,'0'0'39'0,"0"0"-24"15,0 0 6 1,0 0-3-16,0 0-18 0,0 0-8 15,55 78 8-15,-21-21 0 16,-2 4-5-16,-5 6 3 16,-5-4 2-16,-6-2-11 15,-5-8-20-15,-3-8-30 16,-4-13 2-16,2-13 19 16,-5-8 5-16,-1-6 15 15,0-5 20-15,0 0 11 0,0-13 7 16,0-8-15-16,0-4-1 15,0-1 14-15,2-2-9 16,1 1 28 0,3 4 8-16,0 2-7 0,0 7 12 15,-2 9-19 1,-1 2 5-16,2 3-28 0,2 0-6 16,5 15-7-16,7 11-1 15,2 5 3-15,-3 5 2 16,2-3 6-16,0-1-8 15,2-4-17-15,3-3-79 16,6-5-14-16,5-9-62 16,2-9-127-16</inkml:trace>
  <inkml:trace contextRef="#ctx0" brushRef="#br0" timeOffset="67271.1264">23904 4030 834 0,'0'0'193'15,"0"0"-109"1,0-88-4-16,0 74 26 0,0 7-7 15,-2 6-65-15,-1 1-34 16,0 3-3-16,-3 16-30 16,3 10 28-16,3 6 5 15,0-1 0-15,18-7 0 16,12-3 4-16,3-8-4 16,-5-10 0-16,-4-6 1 0,-11 0 19 15,-2-6 17-15,-8-10 47 16,-3-5-19-1,0-5-45-15,-12 0-15 0,-11 0-5 16,-2 5-13 0,3 11-2-16,5 8-54 0,7 2-76 15,10 7-108-15,3 9-184 16</inkml:trace>
  <inkml:trace contextRef="#ctx0" brushRef="#br0" timeOffset="67703.8277">24214 3965 1236 0,'0'0'75'0,"0"0"-69"15,0 0 16-15,0 0 4 16,0 0-26-16,0 0-13 0,0 23 11 16,18-1-2-16,7-2-12 15,3-5-17-15,2-5 6 16,-6-6-12-16,-5-4 24 15,-5 0 10 1,-5-11 5-16,-5-5 17 0,-2-3 6 16,-2 2 27-16,0 3-12 15,0 5-18-15,0 5 5 16,0 4-14-16,-3 0-11 16,-2 7-21-16,0 13 11 15,3 2 10-15,2 2-1 16,9 1-14-16,13-5-8 0,10-6-8 15,3-6 2-15,-2-7 14 16,-5-1 11-16,-6-3 4 16,-6-13 26-16,-9-4 64 15,-5-7-16-15,-2-3-22 16,-2-3-22-16,-17 1-7 16,-4 4-23-16,1 9-1 15,3 7-1-15,8 10-36 16,8 2-96-16,3 4-109 15,9 14-306-15</inkml:trace>
  <inkml:trace contextRef="#ctx0" brushRef="#br0" timeOffset="68387.3424">25191 4112 1367 0,'0'0'13'16,"0"0"-13"-16,0 0 0 16,97-53 33-16,-66 35-6 15,1 0-23-15,-4-2-3 16,-6-7 12-16,-7-3-4 16,-4 0 37-16,-7-7-13 15,-4-1-19-15,0-2 2 16,0-2-13-16,-10 3 4 15,-7 3 5-15,-2 6-4 16,-1 11-3-16,3 7 4 16,3 10-7-16,-2 2-2 0,2 17 0 15,0 15 0-15,3 12-4 16,9 5 6-16,2 5-4 16,16-1 2-16,10-2-15 15,7-7 1-15,2-7-40 16,-3-13-1-16,1-10 5 15,-1-10-17-15,-4-4 4 16,-3-3-6-16,-6-17 27 0,-5-9 42 16,-2-2 1-1,-5-3 11-15,2 2 27 0,-4 3 4 16,-2 8 29 0,0 5-4-16,-3 10-13 15,0 4 3-15,0 2-44 0,0 0-14 16,0 8-12-16,0 16-10 15,0 7 21 1,4 3-4-16,14 1-6 0,8-3 6 16,3-7-16-16,4-7 3 15,-1-11 12-15,-3-4-3 16,-2-3 9-16,-6-10 10 16,-6-11 32-16,-7-5 22 15,-4-4-21-15,-4-3-17 16,-3 0-8-16,-17 1-12 0,-8 7-9 15,-2 7 3 1,-1 9-6-16,1 9-2 0,2 0-1 16,4 16-24-16,9 13-56 15,13 7-90-15,2-1-50 16,19-9-300-16</inkml:trace>
  <inkml:trace contextRef="#ctx0" brushRef="#br0" timeOffset="69354.5681">26000 3823 1089 0,'0'0'192'0,"0"0"-158"0,0 0 4 16,0 0 22-16,0 0-60 15,0 0-2-15,11 30-9 16,6 2 8-16,2 0 3 15,-1-1-12-15,-3-6-17 16,-3-6-9-16,-6-8 13 16,-2-5 7-16,-2-6 15 15,-1 0 3-15,4-2 32 16,3-13 20-16,1-6-32 16,2-1 16-16,-2 2 10 15,0 3-3-15,2 1-3 16,-5 6-10-16,-2 4-12 15,-2 4 1-15,-1 2-11 0,1 0-8 16,1 0-6-16,7 8-2 16,4 10-31-16,6 6 25 15,7 1-39-15,4-2-14 16,5-4 20-16,9-7-41 16,9-2-11-16,5-7 18 15,1-3 69-15,-9 0 10 16,-8-18 2-16,-13-6 14 15,-8-5 63-15,-8 0 18 16,-7 1-25-16,-7 5 32 16,0 3-53-16,-1 3 17 0,-19 5-51 15,-5 3-14-15,-6 7-2 16,-1 2-8-16,2 7 6 16,8 11-1-16,10 5-2 15,11 4 2-15,1-1-48 16,22-4-6-16,13-3 15 15,3-11-10 1,-4-8-8-16,-5 0 27 0,-10-11 30 16,-2-11 4-16,-8-4 4 15,-5 1 40-15,-4-1 27 16,0 3-6-16,0 3-28 16,-9 6 6-16,5 8-17 15,-1 6-18-15,1 2-8 0,0 26-20 16,4 19 17-16,0 16-12 15,0 13 15 1,8 13-3-16,3 6 5 0,1 10-4 16,6 5 2-16,2 4 0 15,3-1-1-15,1-9 6 16,0-12-5-16,-4-21 0 16,-8-24 0-16,-6-22-2 15,-6-16 2-15,-4-9 0 16,-29-22 20-16,-18-23-2 15,-19-26-18-15,-8-12-4 16,1-6 4-16,16 1 0 16,25 11 0-16,31 10 5 15,21 7 21-15,46 7-16 16,26 5-9-16,12 7 0 0,1 1 5 16,-10 7 22-16,-20 2-5 15,-22 5-14-15,-25 1-9 16,-21 1-2-16,-3-5-18 15,-34 3-36-15,-19-3-94 16,-14 5-100-16,3 3-167 16</inkml:trace>
  <inkml:trace contextRef="#ctx0" brushRef="#br0" timeOffset="71403.5699">27842 4087 1048 0,'0'0'218'16,"0"0"-218"-1,0 0-3-15,0 0 3 0,94-20 18 16,-64 4-15-16,1-9 0 15,-7-6 2-15,-6-5 1 16,-6-6-1-16,-6-4 2 16,-4 1 19-16,-2-2 16 15,0 2-5-15,0 5-1 16,-3 9 19-16,-4 9-12 16,1 7-9-16,-1 8-16 15,6 7-15-15,-2 0-3 0,0 0 0 16,-2 22-5-16,-1 10 5 15,2 10-3 1,2 6 0-16,2 3 3 16,0 2 0-16,14 3-1 0,8-6 1 15,3-3-50-15,5-6-38 16,1-13-78 0,-3-13-79-16,-11-15-389 0</inkml:trace>
  <inkml:trace contextRef="#ctx0" brushRef="#br0" timeOffset="71890.6936">27944 3866 1181 0,'0'0'85'15,"0"0"-85"1,0 0-4-16,0 0 4 0,99-9-1 16,-36 15-3-16,6-3-37 15,-3-3-27-15,-11-3 6 16,-15-18 40-16,-16-7 13 15,-12-2 9-15,-11-2 40 16,-1 3 33-16,0 7 7 16,-6 5-7-16,0 7 11 15,2 4-34-15,2 6-37 16,2 0-8-16,-1 2-5 16,1 19-31-16,0 9 31 0,0 12-4 15,0 4 3 1,1-2 0-16,11-1-29 15,2-7-8-15,-4-5-1 16,1-10-2-16,-5-10 5 0,1-8 16 16,-3-3 20-16,3-2 18 15,0-15-13 1,5-3 20-16,-2-2 6 0,1 3-3 16,2 5 41-16,-2 5-37 15,-2 2 8-15,1 4-10 16,1 3-22-16,1 0 2 15,5 1-10-15,4 15-2 16,0 3-3-16,3 5-3 16,0 0-67-16,1-1-65 15,2-5-86-15,-3-8-164 0</inkml:trace>
  <inkml:trace contextRef="#ctx0" brushRef="#br0" timeOffset="72187.4104">28754 3992 363 0,'0'0'732'0,"0"0"-638"15,0 0-49-15,0 0 31 0,0 0-7 16,0 0-65-16,76-49-4 16,-40 45-2-16,2 0 2 15,-5-4-2-15,-9-2 3 16,-4-4-1-16,-10-3 11 16,-4-2-8-16,-6 1 17 15,0 0 13-15,-13 3-18 16,-3 5 6-16,0 5-13 0,1 5-6 15,-1 0-2-15,2 16-7 16,3 12 7-16,9 5-1 16,2 5 2-16,10 1 0 15,18-2 1-15,10-6 2 16,7-6-4 0,12-9 0-16,8-7-35 0,10-5-75 15,4-4-132-15,3 0-254 16</inkml:trace>
  <inkml:trace contextRef="#ctx0" brushRef="#br0" timeOffset="72637.0747">29718 3638 1047 0,'0'0'120'16,"0"0"-41"-16,0 0 30 15,0 0-11-15,0 0-79 16,0 0-19-16,-18 8-24 15,18 36 17-15,13 8 5 16,-2 0 2-16,-1-4-20 16,-1-2 3-16,-5-8-28 15,-2-11-9-15,-2-7 1 16,0-9 1-16,0-10 22 16,1-1 30-16,1-1 6 15,2-17 14-15,4-3-17 16,5-1 20-16,1-1 26 15,2 2-27-15,2 2 27 16,0 5-12-16,0 7-14 0,0 7-10 16,-1 0-13-1,2 9-8-15,-2 9 4 0,-4 8-13 16,-6-1 16-16,-7 0-8 16,0-2 7-16,-12-4-4 15,-10-7 12-15,-4-4 3 16,-4-5 46-16,-1-3-18 15,4 0-10-15,9 0-17 16,11-1-8-16,7-4-2 16,13-1-53-16,30 3-178 15,12-3-143-15,8 2-138 0</inkml:trace>
  <inkml:trace contextRef="#ctx0" brushRef="#br0" timeOffset="73386.7371">30249 3920 848 0,'0'0'302'15,"0"0"-228"-15,0 0-7 0,0 0 48 16,0 0-41-16,-27-75-50 16,3 73-19-16,-6 2-5 15,2 0 0-15,4 12-2 16,6 4 2-16,12 2-4 16,6 0 4-16,2 2-4 15,21-4 4-15,9-2-1 16,2-8-10-16,2-6-20 15,-5 0-1-15,-2-4 14 0,-6-13 17 16,-6-4 2-16,-5-2 4 16,-6 1 13-16,-5 3 2 15,-1 3 15 1,0 6-1-16,0 5-5 0,-7 5-21 16,-1 0-8-16,-2 5-7 15,1 15 3-15,4 4-2 16,5 3 2-16,0 0 4 15,11-1 0-15,10-5-5 16,5-5-4-16,10-4-8 16,8-6 0-16,3-3 1 15,0-3 16-15,-7 0-7 16,-9-15 7-16,-10-10 7 0,-4-5-2 16,-8-4-5-16,-5-2 6 15,-4 1-1-15,0 4 36 16,0 6-14-16,-3 7 3 15,-4 8 3-15,2 7-25 16,-3 3-7-16,-2 0-1 16,1 16-15-16,-1 11 15 15,7 8 0-15,3 3 0 16,0-1-2-16,16-4-6 16,6-7 5-16,4-10-2 15,2-6-6-15,6-8 7 16,5-2 6-16,0-5-2 15,0-15 8-15,-5-5-5 16,-11-6-1-16,-2-4 4 16,-6-6-4-16,-4-5 13 0,-2 0-11 15,-2 2-1 1,-6 6 10-16,-1 13-8 0,0 9 11 16,0 12 1-16,0 4-14 15,-3 0-3-15,-9 8-3 16,0 20 3-16,0 9-1 15,9 10-1-15,3 0 2 16,8-2 0-16,15-5-10 16,9-5 0-16,2-8-44 15,7-7-67-15,5-10-130 0,-3-10-295 16</inkml:trace>
  <inkml:trace contextRef="#ctx0" brushRef="#br0" timeOffset="75789.239">2173 6310 1353 0,'0'0'107'0,"0"0"-101"16,0 0-5-16,0 0 1 16,0 0 24-16,0 0-23 15,100-8-1-15,-59-3-1 16,-7-3 1-16,-6-6-2 15,-7-3 0-15,-4-2-4 16,-7-5 3-16,-7-1-8 16,-3-3-3-16,0-2 11 15,-3 1-5-15,-10 6 6 0,-1 5 0 16,5 10 2 0,0 4 8-16,3 5 0 0,3 4-6 15,3 1-4 1,-1 0-3-16,-1 8-5 0,2 10 5 15,-1 9 0 1,1-1-2-16,0 5 5 0,4-3 0 16,7-1 0-16,-1-1 3 15,2-5-6-15,2-4-4 16,-1-4-110-16,4-11-47 16,-4-2-266-16</inkml:trace>
  <inkml:trace contextRef="#ctx0" brushRef="#br0" timeOffset="75935.8441">2367 5723 1001 0,'0'0'274'0,"0"0"-274"15,0 0-139-15,0 0-76 16,0 0 23-16</inkml:trace>
  <inkml:trace contextRef="#ctx0" brushRef="#br0" timeOffset="76301.7299">2748 5894 769 0,'0'0'337'0,"0"0"-318"16,0 0-17-16,0 0 3 16,0 0 31-16,-85 23-23 15,79-8-13-15,4 5 0 16,2-2 6-16,0 0-6 16,12 3 0-16,9-3 2 15,0 2-2-15,7-2 0 16,-4 1 0-16,-3-5 0 15,-6 1 1-15,-9-3-1 16,-6-2 0-16,0-2 4 16,-8 0 7-16,-17-4 41 0,-6 0-4 15,-5-4-6-15,3 0-32 16,8 0-4-16,7 0-6 16,15 0-72-16,3 0-104 15,21 0-358-15</inkml:trace>
  <inkml:trace contextRef="#ctx0" brushRef="#br0" timeOffset="76576.432">3552 5986 1297 0,'0'0'47'16,"0"0"-42"-16,0 0-5 15,0 0 0-15,0 0 4 16,0 0 26-16,16 67-20 16,-8-44 2-16,-4-2-12 15,1-2 0-15,-5-4-4 0,4-3-4 16,-1-4-145-16,-3-6-169 15</inkml:trace>
  <inkml:trace contextRef="#ctx0" brushRef="#br0" timeOffset="76730.1053">3455 5756 1314 0,'0'0'0'0,"0"0"-45"16,0 0-109-16,0 0 43 16,0 0-96-16</inkml:trace>
  <inkml:trace contextRef="#ctx0" brushRef="#br0" timeOffset="77086.7893">3689 5953 797 0,'0'0'100'0,"0"0"-89"15,0 0 16-15,-3 74 19 16,15-54 2-16,3-1-16 16,-3-3-27-16,0-6 1 15,-5-4-6-15,-2-4 2 16,-4-2-2-16,1 0 17 16,-1-14-6-16,2-6-6 15,2-1 17-15,-2-2 29 16,3 2-16-16,1 1 5 15,1 5-11-15,4 3-8 16,4 5-1-16,9 7-8 0,5 0-11 16,3 5 3-1,-3 9 0-15,-6 1-1 0,-5 4 0 16,-3 1-2 0,-8 2 1-16,-2 2-1 0,-6-1 1 15,0 1-2-15,0-5 0 16,0 2-52-16,0-7-70 15,16-5-144-15,5-4-386 16</inkml:trace>
  <inkml:trace contextRef="#ctx0" brushRef="#br0" timeOffset="77680.8191">5180 5936 1131 0,'0'0'64'0,"-80"-45"-54"0,33 40-8 15,-2 5 42-15,2 6 17 16,7 19-25-16,7 8-21 16,12 3-12-16,11 3-3 15,10-4 0-15,0-5 2 0,18-4 2 16,16-8-2-16,8-7 0 15,4-7-2 1,-1-4-16-16,-8 0-4 0,-9-17 9 16,-11-5 11-16,-7-6 2 15,-8-4 1-15,-2 2 26 16,0 1-2-16,-9 8-8 16,-3 8 17-1,6 8-12-15,1 5-13 0,0 4-11 16,3 18-1-16,2 7 1 15,0 2 0-15,15-2 0 16,15-4-1-16,6-6 1 16,1-8-12-16,-1-6-10 15,-8-5-20-15,-7 0 27 16,-2-13 12-16,-8-9 6 0,-2-3 0 16,-3-4-2-16,1-5 0 15,-1 2 17-15,-3 2-15 16,0 8 20-16,-1 9 16 15,-1 7-21-15,-1 6 10 16,0 0-28-16,0 9-14 16,3 13 14-16,2 7-2 15,2 0 2-15,-1-2 0 16,3-3 0-16,-1-5-3 16,0-3-36-16,0-6-71 0,-1-7-107 15,-2-3-255 1</inkml:trace>
  <inkml:trace contextRef="#ctx0" brushRef="#br0" timeOffset="77836.4154">5335 5659 1266 0,'0'0'0'0,"0"0"-37"16,0 0 10-16,0 0-13 15,0 0-220-15</inkml:trace>
  <inkml:trace contextRef="#ctx0" brushRef="#br0" timeOffset="78152.5758">5578 5801 1064 0,'0'0'69'0,"0"0"-69"16,0 0 0-16,79 96-3 0,-58-54 6 16,-6 0-2-16,-8-6 0 15,-5-4 6-15,-2-9-6 16,0-6 0-16,0-9 1 16,0-5 35-16,0-3 14 15,-5-3 99-15,1-16 16 0,-4-10-119 16,0-6-25-16,6-5-8 15,2 0 2-15,0 1 8 16,13 5-19 0,10 7 1-16,5 4-6 0,2 10-1 15,-2 6-4-15,-2 7-48 16,-10 0-82-16,-10 6-165 16,-6 0-374-16</inkml:trace>
  <inkml:trace contextRef="#ctx0" brushRef="#br0" timeOffset="81355.185">6331 5444 1214 0,'0'0'0'0,"0"0"14"16,0 0 12-16,0 0 87 0,0 0-19 16,0 0-76-1,0 0-18-15,14-42-16 0,-8 71 15 16,4 12-3 0,1 9 6-16,1 1-2 0,2 4 0 15,-3-5 1 1,4-2-3-16,-6-2-1 0,0-7-21 15,-3-5-16 1,-3-13-18-16,4-9 11 0,-4-8 11 16,-1-4 30-16,-1 0 6 15,4-16 13-15,1-4-9 16,5-3-1-16,0 3 0 16,8-1 7-16,-1 6-3 15,5 4 1-15,-1 7 2 0,-2 4-10 16,0 0-1-16,-3 2-3 15,-4 14 1 1,-7 5 1-16,-6-1 1 0,0 4-12 16,-25-3 9-16,-8-5 2 15,-7-6 2-15,-1-7 14 16,6-3-1-16,14 0 8 16,9 0 2-16,12-7-3 15,0-5 14-15,31-1-34 16,15 1-14-16,8 3 14 15,0 3-9-15,4 1 9 16,-4 1-1-16,1-2 1 16,3-1-4-16,-4-2 4 15,3-4 0-15,-10 1-3 16,-11-4 6-16,-12-2-3 16,-14-1 12-16,-7-1-12 0,-3-2 25 15,0 3 7-15,-13 2-16 16,-8 6 2-16,-4 5-18 15,-5 6 2-15,3 0-2 16,0 8-3-16,5 16 2 16,4 7-5-16,9 9 6 15,9 7-2-15,4-4 6 16,28-2-4-16,12-12 0 16,6-11-6-16,3-11-18 15,2-7-30-15,-5-13-29 16,-4-17 22-16,-7-9 13 0,-12-7 46 15,-11 0 2 1,-6-1 3-16,-8-2 66 0,-2 0-23 16,0 0 7-1,0 9 14-15,-6 13-9 0,3 11 32 16,-1 12-42-16,4 4-39 16,0 4-9-16,0 22-8 15,7 17 7-15,8 18-3 16,6 14 4-16,-6 9 0 15,1 9 2-15,-7 1 4 16,-4-2-11-16,-2-6 5 0,0-8 0 16,1-8-2-16,-3-11-12 15,2-10 4-15,5-11-14 16,1-9-21-16,7-9 13 16,4-10-1-16,7-7-3 15,7-3 6-15,8 0-7 16,3-9 9-16,-1-11-10 15,-5-4-8-15,-9-7 19 16,-15-7 9-16,-8-9 12 16,-7-6 6-16,-22-3 1 15,-17-4 22-15,-13 2-4 16,-8 5-18-16,-1 3 19 16,6 8-10-16,13 8 7 15,21 12 7-15,15 7-10 0,6 4-14 16,14 1-5-16,26 0-68 15,9 1 18-15,11 1-19 16,0-2-27-16,-8-3-6 16,-10-5 70-16,-11-3 37 15,-6 0 100-15,-10 2-5 16,-6 5 12-16,-6 6-15 16,-3 4-13-16,0 1-39 15,0 3-40-15,0 0 0 16,0 10-19-16,0 13 9 15,0 6 8-15,8 3 2 16,12 1 0-16,7-4 2 16,3-10 0-16,0-6-2 15,-9-9 2-15,-5-4 0 16,-8-4 19-16,-7-17 67 0,-1-5-15 16,-1-4-23-16,-19 1-38 15,-7 4-5-15,-4 1-7 16,1 11-8-16,5 6 6 15,6 7-20-15,8 0-89 16,8 19-88-16,3 6-52 16,14-1-264-16</inkml:trace>
  <inkml:trace contextRef="#ctx0" brushRef="#br0" timeOffset="81879.2058">8099 5663 1174 0,'0'0'76'0,"0"0"-66"16,0 0-10-1,0 0-13-15,93 18 12 0,-63 11-3 16,-7 6 4-16,-12-2 0 16,-11-2-6-16,0-8 0 15,-3-9-9-15,-9-8 8 16,-4-6 7-16,-1 0 0 15,5-14 13-15,3-10 13 16,8-5-8-16,1-2 14 16,0 5-25-16,6-2-6 15,6 7 13-15,7 6-1 0,2 4-8 16,2 6-5-16,5 5-4 16,3 0 2-16,5 0-2 15,-2 5-2 1,-1 1 5-16,-2-5-14 15,-4-1 12-15,-6 0 0 16,-5-7 6-16,-8-6-2 0,-8-3 9 16,0 1 28-16,0 1 13 15,-21 1-30-15,-3 6-3 16,0 5-18-16,-1 2 5 16,9 12-7-16,5 12 2 15,7 7 0-15,4 4 8 0,1-3-6 16,21-3 9-16,10-5 4 15,4-10-13-15,4-7 8 16,3-7-8-16,-4 0-1 16,-9 0-1-16,-15-7-95 15,-15-1-74-15,0-4-129 16</inkml:trace>
  <inkml:trace contextRef="#ctx0" brushRef="#br0" timeOffset="83668.2684">9553 5602 1176 0,'0'0'32'16,"0"0"-15"-1,0 0 68-15,0 0 8 0,0 0-59 16,0 0-34-16,0 0-12 15,-11 8 5-15,11 16 12 16,3 2-5-16,0-1 0 16,0 0 1-16,-1 1-2 15,-1-5 1-15,1-1-15 16,1-8-102-16,0-7-96 16,-1-5-358-16</inkml:trace>
  <inkml:trace contextRef="#ctx0" brushRef="#br0" timeOffset="83807.9812">9548 5335 566 0,'0'0'659'16,"0"0"-659"-16,0 0-187 15,0 0-40-15,0 0 62 16,91-18-212-16</inkml:trace>
  <inkml:trace contextRef="#ctx0" brushRef="#br0" timeOffset="84035.0106">9775 5384 802 0,'0'0'18'0,"0"0"14"16,0 0 68-16,0 88 21 16,0-53-61-16,0 5-24 15,7 1-15-15,-1 0-3 16,2-3 3-16,-1-5-18 15,0-4 5-15,1-6-4 16,1-8-1-16,0-5 5 16,4-2-6-16,4-5 7 15,2-3 2-15,3 0-11 16,0-3-53-16,-2-12-137 16,-9-7-325-16</inkml:trace>
  <inkml:trace contextRef="#ctx0" brushRef="#br0" timeOffset="84184.1543">9699 5616 1162 0,'0'0'75'0,"0"0"-65"16,0 0-10-16,0 0 37 16,130-17-8-16,-68 17-29 15,4 0-4-15,-2-1-133 16,-4-6-187-16</inkml:trace>
  <inkml:trace contextRef="#ctx0" brushRef="#br0" timeOffset="84729.0741">10874 5466 1017 0,'0'0'123'0,"0"0"-93"16,0 0-20-16,-83-13 20 15,62 26 2-15,2 13-15 16,8 5-17-16,6 1 7 16,5 1-6-16,0-4 0 0,16-5 9 15,13-4-10-15,10-8-26 16,4-3-52-1,2-7-86-15,0-2-40 16,-8-5-13-16,-7-11 106 16,-9-7 111-16,-8-3 166 15,-5-2 17-15,-4 2-20 0,-2 1-57 16,-2 10 5-16,0 5-8 16,0 7-16-16,0 3-17 15,0 0-70-15,0 4 0 16,-5 15-15-16,2 6 14 15,3 4-3-15,0 0 4 16,23-2 0-16,8-7 0 16,8-5 6-16,0-8-7 0,-5-7 2 15,-7 0 0-15,-9-7 17 16,-8-9 22-16,-7-7 30 16,-3 0-27-16,0-4-30 15,-15 2-9-15,-10 5-4 16,1 3-10-16,4 9-1 15,9 8-42-15,5 0-60 16,6 6-139-16,1 6-101 16</inkml:trace>
  <inkml:trace contextRef="#ctx0" brushRef="#br0" timeOffset="85301.5027">11432 5498 1165 0,'0'0'76'0,"0"0"-37"15,0 0 57-15,0 0-14 16,0 0-82-16,0 0-16 16,35 12 9-16,-16 14-1 15,-4 3 7-15,1-1-56 16,-5-4 13-16,1-5-9 16,-3-8 0-16,-6-7 30 15,0-4 12-15,-2 0 11 16,1-4 21-16,1-13-17 15,1-3 13-15,0-4 14 16,1-1-16-16,3 0 14 16,1 2 2-16,4 2 7 15,0 2 7-15,2 5-5 16,-3 6-18-16,0 5-9 16,0 3-10-16,2 0-6 0,-1 13-6 15,-3 10 5-15,-2 3-1 16,2 0 2-16,-4 2-10 15,0-4-20-15,0-6-20 16,3-7 20-16,-3-4 11 16,-3-7 19-16,0 0 3 15,2-4 12-15,-2-14-1 16,3-5 5-16,-1-2 5 16,4-1 0-16,2 0-5 0,2 2 0 15,2 2 16 1,1 7-14-16,-2 3 7 0,-2 8 4 15,1 4-18 1,-2 0-11-16,2 7-6 0,2 15 0 16,-2 5 3-1,-2 2 0-15,-5 2 3 0,-3 0 0 16,3-1-5-16,4-4-17 16,7-6-81-16,8-5-40 15,7-10-117-15,2-5-321 16</inkml:trace>
  <inkml:trace contextRef="#ctx0" brushRef="#br0" timeOffset="85854.7463">12147 5544 714 0,'0'0'332'0,"0"0"-259"16,0 0 5-16,0 0 21 16,0 0-66-16,0 0-33 15,24-8 1-15,0 8-1 16,-1 0 4-16,0 0-2 15,-2-5 4 1,-8-6 1-16,-2-5 2 0,-7-2 42 16,-4 1-10-16,0 2-9 15,0 0-3-15,-6 7-6 16,-10 4-19-16,-1 4-4 16,-3 0-12-16,1 17 7 15,2 8 2-15,6 4 2 16,8 1 0-16,3-3-2 0,8-3 1 15,17-4 2-15,6-9-6 16,8-8-7-16,13-3-17 16,5 0 0-16,9-14 23 15,-9-7-10-15,-11-6 12 16,-18-4 5-16,-11-4 4 16,-10-1 8-16,-7 3 15 15,0 3-1-15,0 11 3 16,-6 8-4-16,5 8-2 15,1 3-23-15,0 6-26 16,7 15 3-16,12 9 11 16,5 4 8-16,0-3-12 15,-7-3 5-15,-6-3 8 16,-5-2 3-16,-6-3 0 16,0-3-4-16,0-5 8 0,0-1-3 15,-10-3 10-15,-6-3 0 16,-5 0 19-16,-2-3-16 15,-4-2-4-15,-1 0-10 16,4 0-118-16,2-12-245 16</inkml:trace>
  <inkml:trace contextRef="#ctx0" brushRef="#br0" timeOffset="87542.8424">13576 5270 1089 0,'0'0'144'16,"0"0"-109"-16,0 0-7 15,0 0 57-15,0 0 2 16,0 0-49-16,0-45-38 0,0 51-9 15,0 15 1 1,0 11 5-16,0 5 1 0,3 7 4 16,5 2 0-16,1 4-2 15,-2 2 2-15,-1-1-8 16,2-5 1-16,-1-6-104 16,5-8-23-16,1-11-72 15,2-13-185-15</inkml:trace>
  <inkml:trace contextRef="#ctx0" brushRef="#br0" timeOffset="88016.7171">13454 5469 1205 0,'0'0'20'16,"0"0"-20"-16,0 0-4 15,95-14 4 1,-35 13-2-16,6-2 2 0,1-1-2 16,-6-2-4-16,-9 0-37 15,-13-1-5-15,-15 3 25 16,-14 0 22-16,-8 1 1 16,-2 3 5-16,0 0 33 15,0 0-12-15,0 0-26 16,0 1-7-16,0 13 1 0,-3 5 6 15,3 2 0-15,0 2 1 16,12-1 3-16,13-3 4 16,12-1-8-16,4-8 7 15,-1-7-4 1,-7-3-3-16,-9 0 18 0,-10-13 48 16,-8-6 30-16,-4-2-16 15,-2-2-41-15,-5-3 2 16,-17 0-19-16,-8 4-20 15,-4 5-2-15,1 7 0 16,6 6-2-16,7 4-3 16,11 0-85-16,9 12-89 15,3 3-45-15,29-3-229 16</inkml:trace>
  <inkml:trace contextRef="#ctx0" brushRef="#br0" timeOffset="88618.5937">14713 5151 1271 0,'0'0'58'0,"0"0"-33"16,0 0 56-16,0 0-19 0,0 0-46 15,0 0-16 1,0 0-13-16,0 54 9 0,8-8 6 15,2 0-2-15,0 0 0 16,-1 1 0 0,-1-6 0-16,-2-5 0 0,4-5-23 15,-1-11-16-15,-1-6-13 16,2-10 27-16,-1-4 1 16,3 0 18-16,4-11 3 15,3-7 3-15,-2-1 0 16,1-4-3-16,-4 3 8 15,-4 4-1-15,-1 5 19 16,-6 6 7-16,-2 2 0 0,1 3-29 16,2 0-1-16,4 7-18 15,5 10 12-15,4 0 6 16,3-1-1-16,4 1 1 16,5-6-1-1,2-4-21-15,0-5-9 0,-3-2 28 16,-6 0 3-16,-8-9 1 15,-6-8 10-15,-5-5 21 16,-3-3-6-16,0 1-13 16,0 2 0-16,0 3 10 15,0 6-11-15,0 8 10 16,0 2 1-16,0 3-19 16,3 0-4-16,2 0-15 15,1 14 7-15,4 7 4 16,-1 2 5-16,2-2-1 15,-1-1 0-15,-1-3-4 0,1 0-17 16,0-4-70-16,3-6-23 16,0-7-63-16,0 0-233 15</inkml:trace>
  <inkml:trace contextRef="#ctx0" brushRef="#br0" timeOffset="88780.2242">15301 5136 1182 0,'0'0'113'15,"0"0"-113"-15,0 0-113 16,86 24 102-16,-42-6-80 16,-7-2-281-16</inkml:trace>
  <inkml:trace contextRef="#ctx0" brushRef="#br0" timeOffset="89068.2804">15562 5234 987 0,'0'0'5'16,"0"0"-5"-16,0 0-2 16,0 0 2-16,-18 83 14 0,45-61-13 15,0 0 6-15,1-3-7 16,-4-3 1-1,-8-5 24-15,-2-1 21 16,-5-2 20-16,-2-2-17 16,-5-1-29-16,-2-2 1 15,0 2-6-15,-12 0 31 0,-9 1 40 16,-12 0-41-16,-4 0-29 16,3 0-13-16,4 0-3 15,10 0-59-15,5-3-135 16,8-3-177-16</inkml:trace>
  <inkml:trace contextRef="#ctx0" brushRef="#br0" timeOffset="90301.2834">16467 4979 862 0,'0'0'571'0,"0"0"-567"15,0 0 1-15,0 0 5 16,0 0-7-16,0 0-3 16,0 0-5-16,107 71 5 15,-79-17-6-15,-4 2 8 0,-5-1-2 16,-2-4 0-16,-5-6-6 15,-4-7-11-15,-3-11-30 16,-4-8 7-16,-1-10 23 16,0-6 7-16,0-3 10 15,2 0 10-15,1-11 4 16,1-9-10-16,3-3-2 16,0-2 21-16,-1 3 10 15,0 2-8-15,-2 6 25 16,1 5-13-16,-1 6-3 15,2 3-27-15,3 0-7 16,6 7-14-16,4 15 8 0,4 3 1 16,-2 4 5-1,1 3-4-15,6-3-25 16,5-1-21-16,10-1-32 16,4-7-23-16,3-3-19 0,-2-7-78 15,-2-7 55-15,-4-3 54 16,-3 0 71-16,0-17 22 15,-7-4 53 1,-5-5 23-16,-9-1 55 0,-4-2 10 16,-10 0-38-16,-4 1-10 15,0 3-7-15,-6 2-19 16,-13 5-30-16,-6 4-19 16,-2 7-3-16,0 5-13 15,3 2 1-15,3 9-3 16,3 13-8-16,6 7 6 15,6 3 2-15,6 0 0 0,0 1-1 16,14-5 3-16,13-5-4 16,7-9 2-16,-1-7-5 15,-2-7 4-15,-7 0 2 16,-6-7-1-16,-6-13 11 16,-5-3-10-16,-2-4 13 15,-4-1 21-15,-1 3-14 16,0 6 8-16,0 7-10 15,0 7 6-15,0 3 0 16,0 2-25-16,0 0-3 16,6 5-5-16,2 13 3 15,2 6-2-15,3 3 2 16,1-2-33-16,-2 0-29 16,1-2-59-16,1-7-61 15,2-5-135-15,2-8-553 0</inkml:trace>
  <inkml:trace contextRef="#ctx0" brushRef="#br0" timeOffset="91123.5454">17613 5260 1115 0,'0'0'81'0,"0"0"-31"16,0 0 45-16,0 0 8 0,0 0-89 15,0 0-14-15,-3 3-20 16,20 24 20-16,5 1 0 15,1-1-1 1,-4-6-19-16,-3-5-12 0,-5-8 11 16,-6-2 8-1,-3-6-3-15,-2 0 16 0,3 0 19 16,0-10-5-16,3-6-7 16,-1 2 15-16,1 0-3 15,-2 3 0-15,0 3 1 16,-1 5-5-16,-3 1-8 15,2 2-7-15,3 0-5 16,5 10-25-16,11 9-6 0,6 3 14 16,4-1-65-1,3-2 21-15,5-5 37 0,6-5-16 16,-2-6 3-16,6-3 2 16,-2 0 40-16,-7-8 7 15,-3-10 4-15,-7-5 52 16,-9-4 3-16,-3-3 4 15,-8 1-22-15,-8 1-17 16,-2 4 23-16,-2 5 6 16,-16 7-40-16,-5 6-5 15,-9 6-15-15,-2 2-12 16,-1 19 12-16,7 8-6 16,7 5 3-16,14 1 0 15,7-2 3-15,0-6 0 16,21-5-1-16,9-8-13 15,7-7-9-15,-1-7-6 0,0 0 11 16,-7-13 15-16,-5-12 6 16,-9-6 2-16,-6-6 23 15,-5-3-10 1,-4-10 5-16,0-4-23 0,0-5 2 16,0-1 4-16,0 0-3 15,0 2 2-15,-4 7 26 16,-3 2-15-16,-1 10 23 15,-1 8-3-15,2 12-26 16,3 5 15-16,2 10-18 16,2 4-2-16,0 0-5 15,0 6-3-15,0 22-3 16,15 13-4-16,4 13 10 16,4 5-6-16,-1 1 9 15,-2 1-3-15,-3-2 0 0,-3 0 3 16,-1-4-6-16,-4-5 3 15,-1-5-19-15,0-4-18 16,0-4-47-16,4-5-33 16,7-7-78-16,8-11-215 15</inkml:trace>
  <inkml:trace contextRef="#ctx0" brushRef="#br0" timeOffset="91279.121">19002 5400 1419 0,'0'0'44'0,"0"0"-44"0,0 0-11 16,0 0-65-16,0 0-216 16,0 0-478-16</inkml:trace>
  <inkml:trace contextRef="#ctx0" brushRef="#br0" timeOffset="92267.1897">16530 5164 951 0,'0'0'87'0,"0"0"-11"16,0 0 43-16,0 0 4 0,0 0-43 15,0 0-38 1,0 0-6-16,-8-60-15 0,8 60-7 16,0 0-4-16,0 0-5 15,0 0-5-15,0 0 0 16,0 0 3-16,0 0-9 16,0 0 6-16,0 0-3 15,0 10 2-15,0 5-4 16,7 4 4-16,2 3 1 15,-2 2 0-15,3-1-1 16,0 5 3-16,-4-1-2 16,1 1 0-16,-2-1-1 0,0-1 0 15,1-1 1-15,-1-3 0 16,-1 0-2-16,2-3 5 16,2-4-3-1,-1 1 0-15,-1-3 1 16,-1-5-3-16,-1-3 2 0,-4-3 0 15,0-2 0-15,2 0 3 16,-2 0-1-16,0 0 1 16,0 0-3-16,0-2-49 15,-2-7-137-15,-5-5-121 16,-1 0-411-16</inkml:trace>
  <inkml:trace contextRef="#ctx0" brushRef="#br0" timeOffset="92743.1937">16608 5135 855 0,'0'0'146'0,"0"0"-83"16,0 0 36-1,-2-72 7-15,4 59-27 0,3 3-32 16,0 5 11-16,-2 2-12 15,-1 1 12-15,-2 2-27 16,0 0-28-16,0 0-3 16,0 10-11-16,3 14-6 15,4 15 16-15,1 6 2 16,5 4 3-16,-1 2-4 16,3-1 2-16,0-1-4 15,-2-6 2-15,-2-6 0 16,-7-8-4-16,-2-7 7 0,-2-9-3 15,0-4 0-15,0-3-8 16,0-1-27 0,-6-2-113-16,-5-3-118 0,-1 0-448 15</inkml:trace>
  <inkml:trace contextRef="#ctx0" brushRef="#br1" timeOffset="101043.1184">854 8117 935 0,'0'0'139'16,"0"0"-138"-16,0 0-1 15,0 0 30-15,0 0 54 16,108 11-22-16,-34-18-40 16,12-13-14-16,2-1 13 15,-2-5-10-15,-7 0 6 16,-16-1 15-16,-20-2-32 0,-19 0 17 16,-15-3 16-1,-9 4-1-15,-12 5 8 16,-21 3-36-16,-13 8-1 0,-15 8 2 15,-3 4-1-15,-2 0-4 16,6 17 0-16,18 5 1 16,14 6-10-1,18 6 10-15,10 5-1 0,21 8 0 16,26 5-29-16,14 3-13 16,5 1-23-16,-2-4-8 15,-17-2 27-15,-19-9-4 16,-19-7-15-16,-13-7 21 15,-35-11 25-15,-21-7 19 16,-6-6 34-16,-7-3 28 16,2-3 25-16,5-12-30 15,15-2 10-15,18-3-7 0,14 0-36 16,16-3 11 0,3-3-35-16,30-1 0 15,18-2-32-15,10 7-36 0,9 6 8 16,-3 6-15-16,-12 8 12 15,-13 2 48-15,-12 0 10 16,-6 4 1-16,-9 9 0 16,-2 1 1-16,1 3 3 15,-1 0 0-15,5 1 1 16,12-1-4-16,4-3 3 0,11-3 0 16,4-5 8-16,-4-3-7 15,-6-3 1-15,-11 0 9 16,-7-3-10-16,-6-10 37 15,-9-5 26 1,-3-5 4-16,-3-2-10 16,-21 0-32-16,-10-2-9 15,-8 4-10-15,-4 5-4 0,4 4-6 16,9 4 3-16,15 9-25 16,15 1-84-16,3 0-67 15,18 0-223-15</inkml:trace>
  <inkml:trace contextRef="#ctx0" brushRef="#br1" timeOffset="101366.5342">1829 7688 1173 0,'0'0'39'15,"0"0"7"-15,-30-80 48 16,27 74 28-16,0 1-45 15,3 5-46-15,0 7-31 16,0 24-27-16,13 19 27 16,1 15 0-16,-1 11 3 15,4 8-1-15,-7 9-2 16,-1 4 1-16,-6-3-6 16,-3-3 8-16,0-14-3 15,0-9 0-15,6-10 1 16,3-12-3-16,6-12 2 0,-5-11-22 15,-2-11-16-15,-1-8-37 16,-1-4-9-16,3 0-29 16,3-19-111-16,6-12-442 15</inkml:trace>
  <inkml:trace contextRef="#ctx0" brushRef="#br1" timeOffset="101778.5151">2011 7714 1064 0,'0'0'8'0,"0"0"4"0,0 0-5 16,0 0-3-16,0 0-4 15,0 0-2-15,16 67 2 16,-2-32 0-16,-4-2 0 16,-4-4 1-16,-3-8-1 15,-3-7 0-15,3-5 0 16,0-7 6-16,0-2-1 0,3-5 21 16,4-14-12-16,1-2 6 15,-2-1 21-15,-2 3 32 16,-1 5-4-1,-3 8-16-15,0 2-13 0,-1 4-21 16,1 0-16-16,3 0-6 16,4 16-7-16,-1 7 5 15,6 2-10-15,3 2-113 16,1-6-56 0,7-7-245-16</inkml:trace>
  <inkml:trace contextRef="#ctx0" brushRef="#br1" timeOffset="101926.2273">2348 7878 1206 0,'0'0'58'15,"0"0"-57"-15,0 0 31 16,0 0-32-16,0 0-35 16,0 0-185-16,21 7-377 15</inkml:trace>
  <inkml:trace contextRef="#ctx0" brushRef="#br1" timeOffset="102082.1748">2419 8156 1204 0,'0'0'112'0,"0"0"-109"0,0 0 6 15,0 0 9 1,0 0-18-16,0 0-169 0,83-7-263 15</inkml:trace>
  <inkml:trace contextRef="#ctx0" brushRef="#br1" timeOffset="102575.3905">1165 8829 1157 0,'0'0'120'16,"0"0"-97"-16,0 0 11 16,0 0 85-16,0 0-40 15,0 0-54-15,36 0-23 16,40 0-1-16,25 0-1 16,10-4 2-16,-4-10 5 15,-7 0-14-15,-9-1-6 16,-22 2-97-16,-16 2-121 15,-29-1-253-15</inkml:trace>
  <inkml:trace contextRef="#ctx0" brushRef="#br1" timeOffset="102811.1261">1162 8953 522 0,'0'0'677'15,"0"0"-643"-15,0 0-30 16,0 0 86-16,0 0 80 16,143 17-91-16,-58-17-42 15,6 0 5-15,-6-4-24 16,-10-6 10-16,-20 1-17 16,-16 5-4-16,-12-2-14 15,-14 4-15-15,-9 2-46 16,-4 0-134-16,0 0-325 0</inkml:trace>
  <inkml:trace contextRef="#ctx0" brushRef="#br2" timeOffset="122595.4731">25837 10159 729 0,'0'0'172'0,"0"0"-131"16,0 0 32-16,0 0 32 16,0 0-44-16,0 0-35 15,0 0-24-15,27-5-3 16,3 4 1-16,4-1 0 0,8 1-3 15,7 1 7 1,6-1-4-16,8-1 10 0,2 1 6 16,3-1 23-16,-4 1-17 15,-1 1-17 1,-4 0 3-16,-2-1-5 0,2 1 1 16,1 0-4-16,3 0 3 15,1 0-6-15,5 0 3 16,1-2 0-16,1-2 2 15,-4 0-1-15,-4-2-1 16,-6 0 0-16,-6 4 6 16,-2 0-8-16,0 2 2 15,-1 0 0-15,1 0 4 16,-3-1 0-16,3-1-4 16,1 1 0-16,4-4 1 0,5 3-2 15,4-2 1-15,3 2 0 16,-2-1 2-1,-3 2-2-15,-4-1 5 0,-4-1-5 16,1 2 4-16,2-3-8 16,2 1 4-16,4 0 0 15,-1-1-4-15,-1 3 8 16,-5-4-4-16,-3 1 0 16,-1 1 3-16,0-2-9 15,-2 4 4-15,-4-4 2 0,-2 1-1 16,-4 0 4-16,1 1-2 15,5 0-1-15,0 2 2 16,4-1-6-16,-1-1 2 16,2 2 2-16,0-3 1 15,-1 2 4-15,-7 2-5 16,-4-5 0-16,-4 2 2 16,-4 0-7-16,3-1 5 15,5 2-8-15,4 1 8 16,7 1-8-16,4 0 8 15,0 0 0-15,-1 0-6 16,-6 0 3-16,-7 0 3 16,-6 0 0-16,-4 0-4 15,-2 0 9-15,-2 0-4 0,1 0-1 16,3 0-1-16,0 0-4 16,4-2 5-1,6-1 0-15,1 2 1 0,2 0 2 16,1-2-1-16,-4 1-2 15,-3 0 0-15,-6-1 0 16,-5 1 2-16,-3-2-2 16,-1 2 2-1,3-1 1-15,3 1-3 0,6 2 0 16,1 0 0-16,2 0-2 16,1 0 2-16,-8 0 0 15,-2 0 1-15,-5 0 1 16,-3 0-2-16,1 0 0 15,5-1 0-15,8 0-3 16,6 1 3-16,7 0 0 16,4 0 3-16,-3 0-3 0,-3 0-1 15,-8 0 1-15,-9-2-1 16,-1 1-1-16,-3-2 2 16,0 0 0-1,0 0 6-15,3 0 0 0,1-1 9 16,6 0-1-16,2 4-14 15,-2-1 11-15,-3 0-11 16,-3 1 4-16,-4-2-1 16,-1 2 0-16,0 0-3 0,-2 0 0 15,0 0 1 1,1 0-2-16,-1 0 2 16,-1 0-1-16,-1 0 0 15,-6 0 3-15,-6 0-3 16,-3 0 0-16,-3 0 0 15,0 0-7-15,0 0 7 0,0 0-98 16,0 0-142-16,0 0-248 16</inkml:trace>
  <inkml:trace contextRef="#ctx0" brushRef="#br2" timeOffset="129837.752">27001 10075 239 0,'0'0'48'0,"0"0"-48"15,0 0 0-15,0 0 1 0,0 0 3 16,0 0-1 0,0 0-3-16,-12-3 0 0,9 3 0 15,-5 0 0-15,2 0 1 16,-1 0 2-16,0 0-3 15,4 0 7-15,1 0 1 16,2 0-5-16,0 0 43 16,0 0 57-16,0 0-23 15,0 0-20-15,0 0-8 16,0 0-1-16,0 0 8 16,-1 0-13-16,-1 0-1 15,1 0-2-15,-1-1-2 0,2-1 5 16,0 0-20-1,-1-2 10-15,1 0-15 0,0 1 5 16,0-3 12-16,-2 0-22 16,0-1-5-16,-1-1 11 15,-1-3-18-15,-2-1 5 16,2-1 5-16,2-1 9 16,2-2 6-16,0 0-13 15,0-3-1-15,0-1-1 16,0 2-9-16,0-1-3 15,0-1 10-15,0 3-6 16,-1-3 17-16,-4 2-10 16,2 1 13-16,2-2-5 0,1 2-17 15,0-2 11-15,3-1-14 16,6-2 0 0,-1 3 9-16,0 0-7 15,-2 3 8-15,-3-1-3 0,2 1-8 16,-4-1 6-16,2-1-5 15,0 0 0-15,3-2 9 16,-2-1-10-16,1 1 0 16,1 1 0-16,1-1 7 15,1 0-10-15,-4-1 3 16,-1 2 0-16,-1 0 1 16,-1-1 0-16,2-2-1 0,0-2 2 15,0-1 2-15,2 2-8 16,2-2 2-1,-1 1 2-15,0 0 1 0,-3 2 3 16,2-1-2-16,-4 0-2 16,-1 3 1-16,2 0-8 15,-1-2 7-15,3 1 0 16,1-3 1 0,-1-1 4-16,2 3-5 0,0 0 0 15,-1 1 1-15,1 0-5 16,-3 1 4-16,0 0 0 15,-2 1 0-15,2-1 3 16,0 0-3-16,0-2 0 16,2 3 3-16,-2-1-8 15,2 2 5-15,-2 2 0 16,3-1-4-16,1 1 10 0,-3 2-6 16,1-3 0-16,-1 1 4 15,0-1-11 1,1 0 7-16,-2 1 0 0,0-1 1 15,1-1 1-15,-1 3-2 16,0-2 0-16,1 0 4 16,0-2-7-16,-1 1 3 15,1 1 0-15,-1-1-2 16,2 1 3-16,-2 2-1 16,0-1 0-16,0 3 6 15,1-3-11-15,2 2 5 16,-2-1 0-16,1-1-2 15,0-2 3-15,-1-1-1 16,1-1 0-16,0-1 6 0,0-3-9 16,-2-4 3-16,1 2 0 15,1-2-4-15,-1 0 7 16,1 3-3-16,-1 2 0 16,2 0 6-16,-1 0-6 15,1 1 0-15,-2-2 0 16,1 3 3-16,0-1-1 15,0 1 7-15,-2 0 5 16,2 0-9-16,-1 2 2 16,-1 1-7-16,3 3 1 15,-3-2 2-15,3 3-1 0,-2-2-2 16,-1 1 0-16,3-2 3 16,0 1-5-1,-1 1 2-15,2 0 0 0,-1-3 3 16,-1 2-2-16,1 3-1 15,-2-1 0-15,2 1 2 16,0 0-3-16,-2 0 1 16,3-1 0-16,0 0 3 15,0 2-3-15,-1-2 0 16,2 1 0-16,-1-1 1 16,-2 1-3-16,2-2 2 15,-1 2 0-15,0-1 5 16,0-3-5-16,2-1-1 0,-1 2 0 15,1-3 2-15,1 1-3 16,1 0 4-16,-3-1-2 16,2 1 0-1,-1 2 0-15,-1 0 0 0,1 2-1 16,-1-3 3-16,-1 5 0 16,3-5-2-16,0 1 0 15,0-1-1-15,3-1 1 16,0 0-3-16,0-1 3 15,1 0 0-15,-1 1 1 16,0-4-1-16,-5 0 0 16,3 2-2-16,-1-2 5 15,1-1-3-15,0 3 0 16,-1-4 3-16,3 4-4 0,-3 1 1 16,-1 1 0-16,-2 2-2 15,2 1 2-15,-1 2 0 16,0-2-1-16,1 1 1 15,0 0 0-15,0 1 2 16,2-3-2-16,1 0 0 16,-2 4-1-16,0-3 1 15,1 5 0-15,-1-4 0 16,-3 3-1-16,2-1 1 16,0 0 0-16,0 0-3 15,1 0 4-15,0 1-1 16,3-2 0-16,-2 1-1 15,1 2-3-15,-1-2 8 16,-2 3-3-16,1-1-1 16,-2-1 2-16,-1 3-7 0,1-2 5 15,1 0 0-15,1 0-2 16,0 0 7-16,0 1-4 16,1-1-1-16,3-1-3 15,0 1 3-15,1-2 0 16,-2 2 0-16,0 0-1 15,0-1 1-15,-3 3 0 16,3-3 0-16,-1 3 1 16,1-3-4-16,-1 1 3 0,1 2 0 15,-1 0-3-15,2-3 7 16,-1 3-4 0,1-1 0-16,1 1 2 0,-1 3-7 15,-1-3 5-15,0 2 0 16,2-2-7-16,-4 3 11 15,5-1-4-15,-6 0 0 16,3 2-3-16,0-2 0 16,-2 2 1-16,7 0 0 15,-2 0-6-15,1 2 7 16,1 0 1-16,-1 0-2 16,-1 1-11-16,1-1 11 0,-2 2-2 15,0 0 4 1,-1 0-7-16,-1 0 10 0,1 0-3 15,-4 0 0-15,2 0 1 16,0 0-7-16,0 0 6 16,-1 0-2-16,4 0-6 15,1 0 11-15,1 0-3 16,3 0 0 0,1 3 0-16,-1-1-5 0,1 0 1 15,0 2-1-15,0-4-2 16,-4 3 8-16,-1 0-1 15,-4-3 0-15,-4 0 2 16,0 0-6-16,1 0 3 16,-1 2 1-16,3-1-3 15,1 2 6-15,1-1-3 0,4 2 0 16,0 0 1-16,0-1-5 16,-3 1 4-16,2 0 0 15,-4 0-4-15,-1 1 5 16,3-2-1-16,-2 2 0 15,5 0 1-15,2 2-3 16,3 0 2-16,1 0 0 16,-3 1 0-16,-6-1 0 15,-3-2 0-15,-1 1-1 16,-2-2-2-16,0 2 3 16,-1 0-3-16,0 1 3 15,1 0-1-15,5 0 4 16,0 3-3-16,0 0 0 15,3 1 0-15,0 3-3 16,-2-1 3-16,-1 0 0 16,1 1 1-16,-2-3-1 0,-3 1-1 15,-2 1-1-15,2 0 4 16,-3 1-8-16,1-2 8 16,0 1-2-16,0-1 0 15,1 1-1-15,-1 0 1 16,2-1 0-16,-2 1 0 15,2-3-3-15,-2 2 3 16,1 0 0-16,-1 0 0 16,0 2 4-16,2-1-5 0,0 1 1 15,-2 0-1 1,2 1-1-16,-1-1 3 16,-1 0-1-16,0-1 0 0,0 0 1 15,1 0-2-15,2-1 1 16,2 5 0-1,-1-3-1-15,3 4 1 0,-2 0 0 16,1 2 0-16,-2-2 1 16,-1 1-1-16,3-1 0 15,-4 1 0-15,-1-3-5 16,-1 0 9-16,0-1-4 16,1 1 0-16,-2-1 2 0,1 4-6 15,1-2 4 1,2 4 0-16,-3-2-1 0,2 0 4 15,-4-3-3-15,1 1 0 16,-2-4 0-16,1 0-1 16,-1 1 1-16,0-3 0 15,0 4-2-15,2-2 2 16,-1 1 0 0,2 1 0-16,1 2 1 0,-2 0-3 15,1-1 2-15,0 2 0 16,-3 0 0-16,2 1 2 15,-2-1-2-15,1-1 0 16,-1 0 0-16,0 0-1 16,0-1 1-16,1 1 0 15,1 0 1-15,-1-1 2 0,3-1-3 16,-1 1 0-16,-1-1 1 16,-2 1-6-16,0 0 4 15,-1-2 1-15,1 1 2 16,0 2 1-16,1-1-1 15,2 0-2-15,0 3 0 16,0-4-5-16,-2 1 3 16,1-1 2-16,-2-3 1 15,1 1 4-15,-2-3-4 16,1 4-1-16,-2-3 1 16,1 0-7-16,1 1 6 15,-2 1 0-15,4 1 1 16,-1-1 2-16,1 2-2 15,3-2-1-15,-3 1 1 16,1 2-7-16,-3-3 5 16,2 1 1-16,-2 2 1 0,2-2 3 15,-2 1-4-15,3-1 0 16,-1 0 3-16,1 1-7 16,2-1 1-16,-1-1 3 15,-1 2 1-15,0 0 2 16,-2-1-1-16,-1 2-2 15,0 1 1-15,-1-2-7 16,-2 2 6-16,2-1 0 16,-2 2 2-16,2-1-1 0,-2 0 0 15,3 0-1-15,0 1 5 16,0 1-12 0,2 0 7-16,-1-1 0 15,1 0 3-15,-1 0-1 16,2-2-2-16,0 1 1 15,-2-4 1-15,2 4-4 0,2-3 1 16,1 3 1-16,-2 1 0 16,4 0 5-16,0 1-3 15,2 1-1-15,-3-4-1 16,0 0 0-16,-4-3 2 16,-1 0-2-16,-2-1 0 15,0 1 4-15,0-1-3 0,-1-1-1 16,2-1 0-16,0 1 0 15,-1 1 1-15,2 0 0 16,1 1-1-16,-2 0 4 16,3 2 0-16,-2-1-4 15,-2 0 0-15,-1 0 3 16,-1 0-2-16,1 1 0 16,-1-3-1-16,2 2 0 15,2 1 1-15,1-1-1 16,-1 0 0-16,1 0 1 15,-3 0 4-15,2 1-5 16,-4-1 0-16,-1 1 0 16,2 0-1-16,-1-1-2 15,1 3 3-15,0-3 1 16,2 1 3-16,3 0-4 0,-1 2 0 16,3 1 2-16,-3 1-3 15,1-3 1-15,-4 0 0 16,-1-2-2-16,-2 0 2 15,0-1 0-15,0-1-1 16,2 2 5-16,-1-3-10 16,1 0 6-16,2 2 0 15,1-1 1-15,-2-2 1 16,0 0-2-16,-2 2 1 16,2-5 2-16,-3 1-6 15,1-1 0-15,1 0 3 0,-2 3 0 16,1 0 5-16,1 1-3 15,1-1-2 1,1 1-1-16,1-1-1 16,-1 0-1-16,1 0 3 0,-1 0 2 15,-1-3-1-15,-3 2-1 16,2 0 0-16,-2 0 1 16,0 2-4-16,0 2-1 15,0-2 4-15,0 2 1 16,0-1 3-16,0-1-4 15,1 0 0-15,1-2 1 16,1 1-4-16,-2 0 1 16,1 0 2-16,-2 0 2 15,0 0-2-15,1 0 0 16,-1-1 0-16,2 1 0 16,-1 0-2-16,1 4-1 15,-1-2 3-15,1 3-1 16,1 2 2-16,1-3 2 0,-1 0-3 15,-2-1-5-15,1-3 3 16,-2-1 2-16,0-1-3 16,0 0 1-16,0 1-3 15,0 0 5-15,0 0-1 16,0 1-9-16,0-1 7 16,0 0-6-16,0-1 9 0,0 0-1 15,1-1 3-15,-1 0-2 16,2-3 0-16,-2 2-2 15,0-1-3-15,0 1 4 16,0 0-4-16,2 0 3 16,1 0-7-16,-2 0 8 15,1-4 1-15,-2 4-6 16,1 0 4-16,-1-1-3 16,2 1 5-16,-2-4-1 15,0 3 4-15,1-3-1 16,1 1-2-16,-1 1-2 15,1-1 0-15,-1 0 0 16,1 0 2-16,-2-1-2 16,0 1 5-16,2 0-3 15,-2 2 0-15,0-3 1 0,2 2-4 16,-2-2 1-16,0 0 2 16,1 0-1-16,1 0 5 15,-2 2-3-15,1-2-1 16,-1 1 0-16,0 2-3 15,0-1 1-15,2-1 2 16,1 1-1-16,-2-1 4 16,2 0 0-16,2 1-3 15,1-2 3-15,1 2-2 16,-1 0-1-16,0-3 0 0,-3 2 1 16,-1-2 3-1,-1 1-3-15,-1-2-1 16,0 0 1-16,0 0-7 15,0 0 1-15,0 0-199 16,-9-7-280-16</inkml:trace>
  <inkml:trace contextRef="#ctx0" brushRef="#br2" timeOffset="133562.3389">25271 9556 702 0,'0'0'175'0,"0"0"-152"15,0 0 70-15,0 0 31 16,0 0-39-16,0 0-25 16,0 0-16-16,-5 6-18 15,5-6 1-15,0 0-10 0,0 0-7 16,5 0 10-16,6 0-9 15,1-4 1-15,4-7 3 16,-1-3-14-16,2-6 7 16,-4-5-8-1,0-5 2-15,1-3 2 0,-2-5-2 16,-2-3-1 0,-2-1-1-16,-4 1 2 0,-4 4-5 15,0 4 6-15,0 3 0 16,0 5 16-16,-6 1-7 15,0 4 18-15,2 6-9 16,1 6-20-16,0 4 21 16,3 2-17-16,0 2-3 15,0 0-4-15,0 0-4 16,-3 9 1-16,-1 10 5 16,-1 5-6-16,-1 7 1 0,1 2 5 15,2 3 0-15,2 6-1 16,1-5 5-16,0 0-4 15,0-4 1-15,12-7 4 16,0-3-9-16,6-4 4 16,0-5 0-16,-2-6 2 15,2-2 0-15,-4-5-4 16,2-1-11-16,-1 0-38 16,1-1 0-16,-1-8-56 15,1-2-25-15,1-2-38 0,-4-1-77 16,-2-3-226-1</inkml:trace>
  <inkml:trace contextRef="#ctx0" brushRef="#br2" timeOffset="133812.5411">25361 9243 1113 0,'0'0'60'16,"0"0"-34"-16,0 0 79 0,0 0-4 15,0 0-75 1,0 0-25-16,95-13-2 0,-62 13 1 16,-3 0-23-16,1 0-90 15,-1 0-141-15,-6-5-301 16</inkml:trace>
  <inkml:trace contextRef="#ctx0" brushRef="#br2" timeOffset="133995.3539">25748 9228 1035 0,'0'0'211'0,"0"0"-203"0,0 0-4 15,116 0 57-15,-77 0-40 16,-3 0-21-16,-5 0-1 16,-9 0-122-16,-10 4-167 15,-12 1-430-15</inkml:trace>
  <inkml:trace contextRef="#ctx0" brushRef="#br2" timeOffset="134157.601">25821 9399 803 0,'0'0'243'0,"0"0"-221"16,0 0 77-16,0 0-19 15,85 11-50-15,-46-11-30 0,-1 0-6 16,-1 0-127 0,-2-10-234-16</inkml:trace>
  <inkml:trace contextRef="#ctx0" brushRef="#br2" timeOffset="134545.5931">26301 9168 795 0,'0'0'132'0,"0"0"-80"0,0 0 41 15,0 0 8-15,0 0-43 16,0 0-30-1,0 0-27-15,0-17 1 16,-3 34-2-16,-3 3 31 0,3 5-17 16,3 5 0-16,0 1 13 15,0 1-17-15,3-2 7 16,11-6 7-16,5-5-19 16,2-5 9-16,4-7-9 15,2-6-1-15,0-1 16 16,-3-1-5-16,-5-16 20 15,-4-5 6-15,-6-8-16 16,-6-4-5-16,-3-3-3 16,0-2-17-16,-17 1 8 0,-9 6-8 15,-7 7-3-15,-5 11-6 16,0 8-68 0,1 6-65-16,-1 1-104 15,4 16-251-15</inkml:trace>
  <inkml:trace contextRef="#ctx0" brushRef="#br2" timeOffset="135214.0776">25270 9241 147 0,'0'0'510'0,"0"0"-474"16,0 0 2-1,0 0 82-15,0 0 10 16,0 0-66-16,-61-6 19 15,49 6-19-15,4 0 7 0,4 0-2 16,1 0-19-16,3 0-2 16,0 0-7-16,0 0-19 15,0 0 12-15,0-1-17 16,15-1 0-16,13 0-6 16,8-2-10-16,0 4-1 15,-5-1 0-15,-4 1 1 16,-4 0-2-16,-6 0-104 15,-2-1-99-15,-4-8-179 16</inkml:trace>
  <inkml:trace contextRef="#ctx0" brushRef="#br2" timeOffset="137152.2972">27372 8126 39 0,'0'0'0'0,"0"0"-15"15,0 0-3-15,0 0 18 16,0 0 19-16,0 0 25 16,-15 6 1-16,12-6-40 15,0 0 4-15,-1 0-9 16,-4 0-4-16,0 0-26 16,2 0-64-16</inkml:trace>
  <inkml:trace contextRef="#ctx0" brushRef="#br2" timeOffset="137800.4176">27232 8076 487 0,'0'0'180'0,"0"0"-61"15,0 0-22-15,0 0 37 16,0 0-32-16,0 0-29 16,16-51 0-16,-16 48-15 0,0 3-6 15,0 0-14-15,0 0-36 16,-4 7-2-16,-19 15 0 16,-9 8 0-1,-7 0 0-15,-7 3 0 0,4-5 0 16,3-6 12-1,12-5-10-15,8-4 4 0,11-5-6 16,7-4 4-16,1-2-8 16,0-2 4-16,15 0 0 15,13 0 4-15,7-14-4 16,2-6-16-16,0-4 0 16,-7-3-1-16,-3 0 16 15,-5 2-6-15,-3 2 7 0,-3 3 7 16,-5 6 5-16,-2 5 22 15,-3 3 2-15,2 5-8 16,-1 1-3 0,5 0-24-16,7 18 2 0,6 8-3 15,5 7 3-15,5 0-2 16,2 3-1-16,8-6-1 16,3-2-76-16,-2-7-165 15,-4-12-338-15</inkml:trace>
  <inkml:trace contextRef="#ctx0" brushRef="#br2" timeOffset="140395.4843">28479 5630 746 0,'0'0'35'0,"0"0"-5"0,0 0 33 16,0-73 66 0,0 58-23-16,0 4-37 0,0 3-3 15,0 1-3-15,0 4-22 16,0 1 19-16,0 1-18 15,0 1-20-15,0 0-14 16,0 0-8-16,0 0-2 16,0 3-8-16,0 14-8 15,0 8 16-15,0 6 2 16,2 3 0-16,2 0-1 16,1-2 2-16,-2-3-1 15,-2-2 0-15,-1-2 1 16,2-4-2-16,-1-4 1 15,1-3 0-15,-1-4 0 16,-1-4 1-16,2-2-1 16,-2-2 0-16,0-1 0 0,0-1-3 15,0 0 3-15,0 0 0 16,0 0-1-16,0 0 6 16,0 0-5-16,0 0 0 15,0 0 0-15,0 0-5 16,0-7 4-16,0-3-13 15,0 1 14-15,0 2-11 16,0-3 6-16,0 2 3 16,-3 1 0-16,0 0 0 15,-2 0 2-15,4-2 0 16,-2 2-3-16,0-2 3 0,0-2 0 16,-2-3 0-16,2-1 0 15,-2-2 1 1,1 0 0-16,3-3-1 15,1-1 0-15,0-2 6 16,0 0-6-16,0 0 0 0,0 2 1 16,0 1 9-16,8 0-9 15,-1 4 7-15,2-2-3 16,1 3-4-16,2 0-1 16,0 2 0-16,6-1 0 15,0 2-5-15,3 1 5 16,4 3 0-16,0 0 0 0,0 5 0 15,-2 3-3 1,-4 0-1-16,-3 0-6 0,-3 11 8 16,-3 6-9-16,-4 4 6 15,-1 5 0-15,-5 5 0 16,0 0 0-16,0 1 0 16,-8-1-4-16,-8-3 8 15,-3-3-5-15,-1-5 5 16,-1-3 0-16,0-4-16 15,4-6 13 1,3-2-2-16,5-3 6 16,3-2-1-16,6 0 3 0,0 0 6 15,0 0 11-15,0 0-13 16,7-3-6-16,7-5-4 16,4 2-1-16,2 0 0 0,3 2 5 15,3 0 0-15,2 2 0 16,0 2-3-16,3 0 2 15,-2 0-1-15,-6 8-6 16,-4 4 6-16,-9 2-3 16,-6 4 0-16,-4 2 2 15,0 3-6-15,-1-1 6 16,-14-1 0-16,-2 1 2 16,-3-4-5-16,-4-1 8 15,-1-2-2-15,-5-4 9 16,0-3 9-16,-3-6 27 15,-1-2 0-15,0 0-9 16,1-4-5-16,6-6-16 16,5 1-5-16,6 0-7 0,5 4-3 15,5-1-16-15,4 1-107 16,2-4-175-16</inkml:trace>
  <inkml:trace contextRef="#ctx0" brushRef="#br2" timeOffset="142432.703">29610 7972 643 0,'0'0'111'0,"0"0"-47"0,0 0 0 15,0 0 51 1,0 0-33-16,0 0-11 0,0 0-32 16,-21-18-13-16,21 18-25 15,0 0 8 1,0 0-4-16,0 0 6 0,6 0 14 16,2 7-17-16,-1 4 4 15,3 1-6-15,0 3-5 16,4 2 4-16,1 3-1 15,6 1-4-15,2 2 5 16,1-3 1-16,1-2-5 16,-3-3-1-16,-4-5 1 15,-1-3-6-15,-8-4-22 16,-3-2-28-16,-1-1-9 16,-2 0-60-16,2 0-25 15,2-1-76-15</inkml:trace>
  <inkml:trace contextRef="#ctx0" brushRef="#br2" timeOffset="142745.2408">30000 7857 539 0,'0'0'283'0,"0"0"-233"15,0 0 28-15,0 0 10 16,0 0 13-16,0 0-66 16,0 0-28-16,0-21-6 15,0 21-1-15,0 0-2 16,0 10 2-16,0 4 2 0,-3 4 10 16,-5 1 3-16,-1 6 1 15,-1 2 4-15,1-1 6 16,-3 0-4-16,4 2-10 15,2-4-11-15,2 1 5 16,-1-2-6-16,2 1-3 16,2-5-110-16,-5-6-174 15</inkml:trace>
  <inkml:trace contextRef="#ctx0" brushRef="#br2" timeOffset="145011.8108">30507 8730 820 0,'0'0'130'0,"0"0"-108"15,0 0 30-15,0 0 71 16,0 0-43-16,0 0-45 16,0-19-27-16,0 19 8 15,0 0-11-15,0 0 3 16,0 0-8-16,0 0-8 15,0 10 8-15,0 7-3 16,0 5 6-16,0 3-6 16,0 3 3-16,0 2 0 0,-3 1 0 15,3-4 0 1,0-2 1-16,0-4-1 0,0-2 0 16,7-5 0-16,2-2 1 15,0-4-1-15,3-2 5 16,-3-4-5-16,0 2 0 15,3-4 1-15,-2 0 2 16,4 0-6-16,4 0-18 16,1 0-30-16,4 0-10 15,0-4-64-15,-2-3-60 16,-4-1-120-16</inkml:trace>
  <inkml:trace contextRef="#ctx0" brushRef="#br2" timeOffset="145304.5249">30344 8828 1006 0,'0'0'72'16,"0"0"-68"-16,0 0 11 15,0 0 36-15,0 0-43 16,118 0 0-16,-79 0-8 16,-1 0-33-16,-2 0-140 15,-3 0-224 1</inkml:trace>
  <inkml:trace contextRef="#ctx0" brushRef="#br2" timeOffset="145652.995">31038 8776 1054 0,'0'0'204'0,"0"0"-190"16,0 0-4-16,0 0 70 15,0 0-41-15,112 0-30 16,-70 0-8-16,-4 0 2 16,-5 2-6-16,-3 1-5 15,-8 0-74-15,-8 0-37 16,-8-1-62-16,-6 0-92 0,0 0-430 16</inkml:trace>
  <inkml:trace contextRef="#ctx0" brushRef="#br2" timeOffset="145825.3509">31065 8922 604 0,'0'0'266'15,"0"0"-191"-15,0 0 31 16,0 0 50-16,0 0-37 0,92 24-70 16,-50-21-21-1,4-2-27-15,-2 2 3 0,-7-2-8 16,-6-1-111-1,-10 0-171-15</inkml:trace>
  <inkml:trace contextRef="#ctx0" brushRef="#br2" timeOffset="148812.3209">26596 10593 884 0,'0'0'94'15,"0"0"-33"-15,0 0 52 16,0 0-32-16,0 0 9 16,0 0-11-16,0 0-46 15,0-52-21-15,0 52-12 16,0 8-15-16,-4 14 7 15,-11 13 8-15,-4 6 2 16,1 2-2-16,-2 1 0 0,4-2 0 16,1-4 0-16,7-6 4 15,4-7-9-15,4-7 6 16,0-6-1-16,0-4 0 16,0-5 6-1,0-3-6-15,8 0 0 0,2-11 2 16,5-11-4-16,-3-4 1 15,3-5-4-15,-3-4 3 16,1-2-17-16,2-3 10 16,-3 4-3-16,0 0 6 15,-3 8 1-15,-3 4 10 16,0 6-5-16,0 5 7 16,-3 4-2-16,0 4 14 15,0 5-10-15,-2 0-8 0,4 0-1 16,8 0 0-16,2 8-1 15,7 12-4-15,1 5 1 16,-1 6 1-16,-3 3 1 16,0 0 2-16,-2 1-4 15,-3-1 7-15,-2-3-3 16,-3-6 0-16,-3-4-12 16,-2-4-49-16,-1-6-45 15,-3-4-36-15,0-6-58 16,0-1-86-16</inkml:trace>
  <inkml:trace contextRef="#ctx0" brushRef="#br2" timeOffset="149068.5393">26449 10741 958 0,'0'0'136'15,"0"0"-124"-15,0 0 13 16,0 0 28-16,0 0-18 16,91-1-6-16,-51 1-18 15,-1-2 0-15,-8 2-6 16,-4 0 1-16,-5-1-12 0,-6 0 4 16,0-1-58-16,-3 2-22 15,3 0-134 1,-2 0-13-16,1 0-339 0</inkml:trace>
  <inkml:trace contextRef="#ctx0" brushRef="#br2" timeOffset="150060.8589">30498 10364 806 0,'0'0'111'16,"0"0"-34"-16,0 0 33 16,0 0 2-16,-8-73-41 15,-9 63-7-15,-6 3-37 16,-5 3-12-16,-2 4 14 16,0 0-1-16,0 6-21 15,2 17 9-15,3 4-15 16,5 5 5-16,7 6-1 15,8-5-1-15,5 1-5 16,2-3 1-16,21-3 0 16,10-1 12-16,8-8-10 0,3-3 8 15,-2-6-4 1,-3-4-5-16,-8-6 1 0,-7 0-2 16,-3-1-31-16,-3-14-81 15,-5-4-118 1,-5-1-429-16</inkml:trace>
  <inkml:trace contextRef="#ctx0" brushRef="#br3" timeOffset="180876.9104">2199 4584 186 0,'0'0'64'15,"0"0"-47"-15,0 0 12 0,0 0-18 16,0 0 19-16,0 0-8 15,-48-24-17-15,40 18-4 16,0 0 0 0,3 0 3-16,-1-1-4 0,0 0 2 15,3 0-4-15,0 3 2 16,-1 0 0-16,-2 1-1 16,4 0 1-16,2 2 0 15,-1-2 6-15,1 1 0 16,0 1 71-16,-2-2 0 15,1 0 43-15,-1-1-21 16,1 0-29-16,-1 2 16 16,1-4 43-16,1 2-88 0,0 0 34 15,0 1-20-15,0 2-3 16,0-1 1-16,-2 2-21 16,2 0-4-16,0 0-12 15,0 0-13 1,0 0-4-16,0 0 1 0,0 3-16 15,0 14 13-15,0 6-1 16,0 6 4-16,0 5 0 16,0 3 2-16,0 3-3 15,0 1 1-15,0 0 0 16,2 2-1-16,1-6 2 16,0-5-1-16,-2-8 0 15,1-5 1 1,-1-8-1-16,1-5 0 0,1-3 0 15,-3-3 0-15,0 0 4 0,0 0-4 16,0 0 0-16,0-3-47 16,0-12-77-1,0-4-155-15,0-6-266 0</inkml:trace>
  <inkml:trace contextRef="#ctx0" brushRef="#br3" timeOffset="181490.6213">2491 4461 266 0,'0'0'587'0,"0"0"-510"16,0 0-57-1,0 0 44-15,0 0 40 0,0 0-58 16,24-4-45 0,-1 4 9-16,3-4-8 0,4 3-2 15,-3 0 0-15,4-2 3 16,-4 3-6-16,-3 0 3 15,-6 0-65-15,-5 0 3 16,-8 0-76-16,-5 0-34 16,0 0-272-16</inkml:trace>
  <inkml:trace contextRef="#ctx0" brushRef="#br3" timeOffset="182207.6843">2433 4484 824 0,'0'0'57'16,"0"0"-55"-16,0 0 57 15,0 0 1-15,0 0-31 16,0 0-29-16,0 0-4 16,0 2 1-16,0 12 1 15,0 1 2-15,0 2-4 16,0 2 7-16,0-1-3 16,0-1 0-16,0-1 1 15,0-4-2-15,0-4 1 16,0-4-3-16,0-1 2 15,0 0-15-15,0-3 4 0,6 0 9 16,4 0 6-16,1-3 1 16,1-4-4-16,4 1 0 15,2-1 11-15,3 2-10 16,6 3 7-16,-2 0-1 16,2 2-5-16,-6 0 16 15,4 0-10-15,-7 7-2 16,-3 6-3-16,-6 3-1 15,-5 3-2-15,-4 4 0 16,0 1 3-16,-8 2 3 16,-12-3 1-16,1-2 50 15,-8-2-2-15,2-6-16 0,-1-3 20 16,-1-1-14 0,-1-4-22-16,6-5-4 15,-2 0-15-15,4 0-3 16,1 0-2-16,5-4-72 0,6-7-57 15,6-4-173-15</inkml:trace>
  <inkml:trace contextRef="#ctx0" brushRef="#br3" timeOffset="182520.4423">2414 4492 985 0,'0'0'47'0,"0"0"-41"15,0 0-1-15,0 0 43 0,0 0-37 16,83-19 9-16,-32 19 0 15,1-3-13-15,-1 1 18 16,-11 2-16-16,-10-1-1 16,-12 1-8-16,-9 0 0 15,-9 0 0-15,0 0-69 0,-5 0-62 16,-17 0-111-16</inkml:trace>
  <inkml:trace contextRef="#ctx0" brushRef="#br3" timeOffset="183977.5942">2082 4542 714 0,'0'0'107'16,"0"0"-68"-16,0 0 47 16,0 0 6-16,0 0 15 15,-16-76-44-15,13 67-9 0,0 5-5 16,0 2-14-16,3-1-1 16,-2 3-2-16,2 0-32 15,0 0-2-15,0 0 0 16,0 9-15-16,0 12 15 15,0 5-7-15,0 4 14 16,0-1-7-16,0 0 2 16,0-3 0-16,2-1-3 0,4-1 6 15,0-1-3-15,2-2 0 16,0 0-12-16,-2-5-7 16,-1-3 0-16,-4 1 2 15,-1-4-1-15,0-3-11 16,0-1 11-16,0-2 6 15,0-2-7-15,0 1 14 16,0 1-13-16,-1 2 2 16,-5-1 9-16,-2-1-2 15,-2 1 9-15,-2-1 0 16,1 2 0-16,-2-2-1 16,4 1 1-16,0-2 0 15,5-2 7-15,1 0-7 16,0 1 13-16,1-2 6 15,2 0-14-15,0 2 22 16,0-2-11-16,0 0-11 16,0 0 7-16,0 0-9 0,0 0-2 15,0 0 0-15,3 0 5 16,12 1 4-16,10 2-9 16,4-2 1-16,5 0 1 15,-1 1 0-15,0-2-4 16,-8 3 1-16,-7-3-1 15,-9 1-5-15,-7-1 3 16,-2 0 3-16,0 0-5 0,0 0-12 16,-14 0-2-1,-1 0-10-15,0 0-24 16,3 0-6-16,2 0-11 0,7 0 24 16,-6 0 25-16,3 0 11 15,-3 0 10 1,-1 0 2-16,-1 0 7 0,1 0 25 15,2 0-6-15,1 0-12 16,2 0 20-16,2 0-25 16,0 0-5-16,-1 0 0 15,3 0-5-15,-1 0 22 16,-1 0-13-16,3 0 1 16,0 0 3-16,0 0-13 15,0 0 8-15,0 0 5 16,12 0-14-16,4 0 6 0,5 0-5 15,0-4-1-15,-9 1 0 16,-6 2 2-16,-3 1-3 16,-3 0 1-16,0 0-2 15,-18 0-1-15,-12 0 0 16,-3 1 3-16,-2 2 0 16,6 3-1-16,10-4-1 15,8 0 1 1,10-2 0-16,1 1-6 0,0-1 3 15,1 0-52-15,14 0-2 16,6 0 17-16,0-11-157 16</inkml:trace>
  <inkml:trace contextRef="#ctx0" brushRef="#br3" timeOffset="184453.7185">2027 4411 19 0,'0'0'805'0,"0"0"-726"15,0 0-70-15,0 0 84 16,0 0-3-16,0 0-42 0,0-16-35 16,0 16-13-16,0 3 0 15,-6 10-2 1,-4 7 5-16,-2-4 8 16,0-3-3-16,0-1-4 0,3-2-2 15,4-2 1 1,-5 0-3-16,4 1 0 0,-3-1-113 15,-4-2-128-15</inkml:trace>
  <inkml:trace contextRef="#ctx0" brushRef="#br3" timeOffset="185566.5274">2057 5257 868 0,'0'0'150'0,"0"0"-140"16,0 0 35-16,0 0 33 16,0 0-37-16,0 0-40 15,-2-1 5-15,7 1-10 16,4 0 4-16,7 0 0 15,-7 0 0-15,2 0 1 16,-4 0-1-16,2 0 0 16,0 0 1-16,-1 0-4 15,2-5 3-15,-1-1 0 16,0 0 0-16,1 1 1 16,1 0-2-16,-2-1 1 0,1 6 0 15,4-3-3-15,0 0 3 16,0 3 0-16,4 0 0 15,-3 0-5-15,-6 0 3 16,1 0 2-16,-4 0 0 16,0 0-4-16,0 0 6 15,3 0-2-15,-3-4 1 16,0-2 2-16,3 0-4 16,6 0 1-16,-6 3-1 15,3 1-2-15,-2 2 4 16,2 0-1-16,3 0 0 0,-3 0 0 15,0 0-5 1,0 0 5-16,-3 0 0 0,-3 0-1 16,0 0 3-16,-2 0-2 15,-1 0 0-15,3 0 3 16,-1 0-3-16,1-4 0 16,1 2 0-16,2 2-4 15,0 0 5-15,6-3-1 16,-3 3 0-16,0 0 4 15,1 0-6-15,-1 0 2 16,0 0 0-16,0-1-4 16,0-1 8-16,1 2-4 15,-1-2 15-15,-1 0-12 16,4 1 12-16,-6 0-13 0,-2-1-1 16,0 0 5-1,-2 2 0-15,-2 0-12 0,0 0 5 16,0 0-132-16,-3 0-127 15</inkml:trace>
  <inkml:trace contextRef="#ctx0" brushRef="#br3" timeOffset="186739.6809">2052 5197 693 0,'0'0'49'0,"0"0"-44"16,0 0 11-16,0 0 39 16,0 0-23-16,0 0-29 0,20 10 4 15,16-10-4 1,10 0-3-16,3 0 0 15,2 0 3-15,6 0-3 16,-5 0 0-16,-4 0-2 0,-7 0 4 16,-18 0-8-16,-10 0-4 15,-13 0-15-15,0 0 20 16,-24 0-7-16,-13 0 12 16,-12 0 0-16,-6 0 0 15,-5 0 0-15,3 0 1 16,5 0 4-16,6 0 17 15,20 3-12-15,10-2 6 16,13 2-16-16,3 0 3 16,14 1-3-16,17-2 6 15,12 2-2-15,12-3-2 16,5-1-2-16,-3 0 0 0,-1 0 0 16,-8 0-5-16,-11-5 4 15,-16 2 2-15,-13-2-1 16,-8 3 17-16,-21-1 41 15,-15 0-56-15,-16 3-2 16,-11 0-3-16,-7 0-2 16,3 0 3-16,1 0-31 15,8 0 32-15,7 0-6 16,14 0 7-16,13 0 0 16,9 2-2-16,15 0-5 15,0 1 1-15,21 0-7 16,16 1 7-16,7-4 12 15,11 0-5-15,1 0-1 16,1 0 0-16,0 0 3 0,-9-1-3 16,-11-5 29-16,-10 1 13 15,-15 0-25 1,-8 2 11-16,-4 0 7 0,-19 0-9 16,-22 2-26-16,-17 1-3 15,-9 0-13-15,-4 0-12 16,-1 0-3-16,14 3 30 15,6 3 1-15,17-2 0 16,17 0-1-16,13 0 1 0,5 1-22 16,20-2 4-1,25-1 18-15,12 0 14 0,20-2-13 16,8 0 2-16,-4 0 5 16,4-4-1-1,-12-5 33-15,-13-2-5 16,-14 0-19-16,-15 4 28 15,-17 0-31-15,-11 5-11 0,-3-1-2 16,-3 0-16-16,-14 3-107 16,-5 0-57-16,1 0-259 15</inkml:trace>
  <inkml:trace contextRef="#ctx0" brushRef="#br3" timeOffset="187106.6793">2102 5261 834 0,'0'0'54'0,"0"0"-51"16,0 0 33-16,0 0 94 16,0 0-53-16,0 0-44 15,16 5-33-15,26-5 0 16,10 0 2-16,8 0 1 0,-1-7-1 16,-6 0 0-16,-4 0 0 15,-10 0 20-15,-8 0-3 16,-13 1-17-1,-6 1 6-15,0 2-7 0,-6 0-2 16,0 3-50-16,-3 0-133 16,-3 0-186-16</inkml:trace>
  <inkml:trace contextRef="#ctx0" brushRef="#br1" timeOffset="378633.7051">4626 7716 960 0,'0'0'98'0,"0"0"-69"15,0 0 4-15,-28-80 83 16,14 68-55-16,-5 4-16 15,-1 5-29-15,-8 3-15 16,-5 0 12-16,-2 15-11 16,-1 8 7-16,3 4 5 0,12 1-11 15,5 0 0 1,8-1-3-16,8-3 1 16,0-5 1-16,20-1-2 15,10-9 1-15,8-4-1 16,4-5-15-16,3 0 1 15,-4-14-23-15,-8-5 14 0,-9-3 18 16,-7-4 5-16,-10-1 7 16,-3-2 7-16,-4 2 13 15,0 2 3-15,0 5-1 16,-7 4-11-16,3 8 15 16,1 4-16-16,1 2-5 15,2 2-12-15,0 6-12 0,0 18 1 16,0 10 10-1,9 11-4-15,6 3 2 0,5 4-35 16,-1-1 15 0,0-3-14-16,-1-1-13 0,-2-6 14 15,-8-2 14 1,-2-3 6-16,-6-4 15 16,0-6-1-16,-9-8 2 15,-15-4 9-15,-6-4 7 0,-7-6 59 16,-5-4-22-16,-4 0-20 15,1-4-6-15,5-7-17 16,12 1-5-16,11-1-5 16,11 1-4-16,6-1-50 15,5-3-135-15,26-3-195 0</inkml:trace>
  <inkml:trace contextRef="#ctx0" brushRef="#br1" timeOffset="378941.5263">5160 7761 1157 0,'0'0'34'0,"0"0"-31"15,0 0 38-15,0 0 12 16,0 0-25-16,90-1-26 16,-41 1 2-16,-7 3-8 15,1 3-11-15,-6-1-88 16,-10-2-146-16,-12-2-376 15</inkml:trace>
  <inkml:trace contextRef="#ctx0" brushRef="#br1" timeOffset="379113.0673">5172 7946 1032 0,'0'0'19'15,"0"0"8"-15,0 0 95 16,0 0-22-16,82 35-39 15,-29-31-43-15,2 0-17 16,-3-4-2-16,-7 0-64 16,-9 0-111-16,-13-1-267 15</inkml:trace>
  <inkml:trace contextRef="#ctx0" brushRef="#br1" timeOffset="386106.3567">26966 9725 638 0,'0'0'70'15,"0"0"-63"1,0 0 9-16,0 0 62 0,0 0-24 16,0 0-20-16,0 0-14 15,-4-4 19-15,4 4-2 16,0 0-9-16,0 0-2 16,0 0-4-16,0 0-5 15,-1 0-13-15,-2 0-1 16,0 3 0-16,-2 6-2 15,1 3 4-15,-1 0 4 16,-1 5-6-16,-3-4 9 0,3 3-9 16,-1-1-2-1,-1 2 1-15,-1-1 0 0,2-1-2 16,-1 1 0-16,1-1 3 16,0 0-2-16,1-1-1 15,-2 1 0-15,2-1 1 16,0-1 4-16,-1 0-5 15,2-1 16-15,1-2-7 16,1 1 6-16,1-1-7 16,1-3-1-16,1 0 3 15,0-1-8-15,0 0 4 16,0-2 6-16,0-1-9 16,0-3 12-16,0 2-6 0,0-2-1 15,0 0-5-15,0 0 1 16,0 0-5-1,0 0 1-15,0 0-7 0,0 0-32 16,0 0-55-16,0 0-62 16,0-2-200-16</inkml:trace>
  <inkml:trace contextRef="#ctx0" brushRef="#br1" timeOffset="386925.6826">26941 9826 666 0,'0'0'51'16,"0"0"-14"-16,0 0 43 16,0 0 28-16,0 0-46 15,0 0-42-15,0 0-4 0,0 0-11 16,0 0 0-16,0 0-5 16,-2 11 5-16,-1 1 12 15,0 4-1-15,-1 1-4 16,3 2 10-16,-1 1-2 15,2 0 0-15,0 0-2 16,0-2-18-16,0 0 11 16,-1 1-9-16,-1 1 1 15,1-2 11-15,-1 2-13 16,1-1 0-16,1-3 1 0,0-1 3 16,0-5-8-1,0-1 3-15,0-5 0 16,0-1 3-16,0-2-1 0,0-1 4 15,0 0 7-15,0 0-13 16,3-5-12-16,0-4-18 16,1-2 2-16,0 3-23 15,-1-4-24-15,0-1 10 16,-3 1-22-16,0-2 14 16,0 0-27-16,0-2-52 15,0 0-142-15</inkml:trace>
  <inkml:trace contextRef="#ctx0" brushRef="#br1" timeOffset="387158.0138">26929 9925 507 0,'0'0'225'0,"0"0"-135"0,0 0-39 15,0 0 53-15,0 0-29 16,0 0-15-16,-4-50 0 16,4 50-35-16,0 0-11 15,0 0 7-15,0 0-14 16,0 0 2-16,0 6-9 15,0 7 3-15,0 5-9 16,0 1 6-16,0 1 0 16,0-2-6-16,-2 0 6 15,-1-1-24-15,0-2-61 16,0-5-118-16,0-5-235 16</inkml:trace>
  <inkml:trace contextRef="#ctx0" brushRef="#br1" timeOffset="390417.3115">5936 7841 1126 0,'0'0'56'0,"0"0"-55"15,0 0 47-15,0 0 58 16,0 0-75-16,88-5-16 15,-34 5-9-15,1 0 3 16,2 0-4-16,-7 0 0 16,-5 0-5-16,-6 0 0 15,-9 0-10-15,-5 0-39 16,-10 0-16-16,-9 2-19 16,-3-2-49-16,0 0-99 15,-3 0-251-15</inkml:trace>
  <inkml:trace contextRef="#ctx0" brushRef="#br1" timeOffset="391121.2546">6897 7688 1120 0,'0'0'15'16,"0"0"-13"-16,0 0 17 16,-84-34 51-16,61 33-22 0,-2 1-30 15,3 0-17 1,3 0 6-16,5 8-4 0,5 5-2 15,1-1 4-15,3 1-5 16,5 1 0-16,0-2-2 16,0-1 2-16,8-2 6 15,11-3-3-15,6-4-3 16,5-2-4-16,3 0-18 16,0 0-4-16,-5-10 8 15,-6-3 6 1,-10 1 11-16,-4-2 2 0,-8 2 5 15,0-2 18-15,0 1 2 16,-5 2 6-16,-2 2-5 16,-1 2-6-16,4 4 1 15,1 2-17-15,2 1 9 0,1 0-14 16,0 0-11-16,0 0-4 16,0 13 4-16,8 6 10 15,4 3-1 1,-1 6-25-16,2 1 14 0,-2 3-17 15,-4 1-10-15,0 3 11 16,1-3-19-16,-2 1-7 16,0-3 5-16,-1-3 15 15,-4-5 32-15,-1-5 2 16,0-3 2-16,-9-5 5 16,-12-6 67-16,-10-2 13 15,-2-2-22-15,-6 0-38 16,3-1-4-16,5-10-19 15,9 3-3-15,8-3 0 0,4-1-94 16,10-4-95-16,0 0-350 16</inkml:trace>
  <inkml:trace contextRef="#ctx0" brushRef="#br1" timeOffset="391291.8505">7207 7847 1353 0,'0'0'0'15,"0"0"-46"-15,0 0 24 16,0 0 18-16,0 0-7 16,0 0-214-16,48-11-127 15</inkml:trace>
  <inkml:trace contextRef="#ctx0" brushRef="#br1" timeOffset="391740.8636">7704 7693 990 0,'0'0'37'15,"0"0"-11"-15,0 0 12 16,-97-54 68-16,64 51-51 15,2 3-36-15,4 0-3 16,6 0-15-16,11 13 5 16,7 1-6-16,3 6 4 15,6 3-8-15,16 2 4 16,14 1-17-16,3 2 17 16,2-2-10-16,0-1-13 15,-10 0 7-15,-3-3-3 16,-11-2 1-16,-5-3-12 15,-11-2 11-15,-1-4 16 16,-9-4 3-16,-18-2 5 16,-4-3 12-16,-6-2 15 15,4 0 12-15,2-3 1 0,5-8 0 16,8 0 1-16,6 0-13 16,7-2 12-16,5-1-11 15,0-2-25-15,16-2-1 16,6-2-6-16,8 1-2 15,0 2-1-15,-3 1-18 16,4 2-44-16,-1-2-47 16,-3 5-62-16,-5-1-134 0</inkml:trace>
  <inkml:trace contextRef="#ctx0" brushRef="#br1" timeOffset="392396.6414">8560 7604 1231 0,'0'0'22'15,"0"0"-22"-15,0 0-8 0,0 0 8 16,0 0 8-16,0 0 1 16,39 82-7-16,-21-50-2 15,-3-3 1 1,0-2-1-16,-5-7-4 0,-2-4-47 16,-1-6 19-16,-4-6-2 15,0-4 15-15,-1 0 19 16,1-8 15-16,1-9-13 15,2-3 3-15,-3-2 6 16,4-3 6-16,-2 3 12 16,-2 3 13-16,3 3-4 15,-6 7 14-15,5 6-8 16,-4 3-18-16,4 0-26 0,2 9-7 16,3 11 5-16,1 4 1 15,2 1 1-15,-1-1 0 16,-1-4-17-16,-1-8-34 15,2-3-8-15,0-8-1 16,-3-1 33-16,-2-1 16 16,-2-16 11-16,1-4 6 15,-2-4-6-15,1 0 22 16,-2 0 5-16,3 4 7 16,0 5 17-16,0 9-9 15,1 3 1-15,2 4-25 16,3 0-17-16,7 14-1 15,2 5 0-15,-4 3 1 16,-1-2-3-16,-2-2 2 16,0-2 0-16,1-5-18 15,5-4-69-15,-1-7-24 0,2 0-52 16,4-9-127-16,-4-13-138 16</inkml:trace>
  <inkml:trace contextRef="#ctx0" brushRef="#br1" timeOffset="392612.7312">9194 7549 702 0,'0'0'99'15,"18"-85"-7"-15,-10 54 53 16,1 11-14-16,-6 8-11 16,-2 10-16-16,1 2-66 0,-2 8-34 15,0 21 1 1,0 14 4-16,0 9 20 0,0 5-24 16,-5 4 0-16,-8 0-5 15,-1-2 2-15,0-4-2 16,0-5 0-16,8-8-4 15,6-8-19 1,0-9-87-16,6-7-44 0,19-12-64 16,8-6-209-16</inkml:trace>
  <inkml:trace contextRef="#ctx0" brushRef="#br1" timeOffset="392895.7821">9587 7708 888 0,'0'0'72'0,"0"0"-40"0,0 0 26 16,0 0 24 0,0 0-58-16,-84-15-24 0,74 35-2 15,8 3 2-15,2 2-3 16,5 3 3-16,16-1-26 16,-1-2 13-16,-1-3-5 15,-3-3 17-15,-7-4-3 16,-6-3 4-1,-3-3 51-15,0-3-10 0,-18-2 40 16,-14-3 12-16,-9-1-21 16,-4 0-33-16,2 0-31 15,7 0-8-15,9-4 0 0,11-5-50 16,8 0-122 0,8-3-286-16</inkml:trace>
  <inkml:trace contextRef="#ctx0" brushRef="#br1" timeOffset="393280.8666">9900 7538 1344 0,'0'0'14'16,"0"0"3"-16,0 0-17 15,0 0 36-15,0 0-14 16,0 0-19-16,78 36-6 0,-55-10-3 16,-10 1-29-1,-13 0 15-15,0-5 10 0,-13-1 7 16,-9-4 0-16,3-6-4 16,8-2 6-16,5-3 1 15,6-2 0-15,5-1 6 16,23-1 32-16,14-2 9 15,9 0-17-15,2 0-11 16,-6 0-3-16,-6-6-10 16,-8-2-5-16,-3 1-1 0,-7-3 0 15,-4 2-61 1,-7 0-70-16,-5-2-142 0,-7 0-670 16</inkml:trace>
  <inkml:trace contextRef="#ctx0" brushRef="#br1" timeOffset="395562.5355">4583 9261 961 0,'0'0'49'16,"0"0"-45"-16,0 0-4 16,0 0 0-16,0 0 7 15,0 0-7-15,103 26 0 0,-72-35 1 16,-1-9 1 0,-6-5-2-16,-5-4 0 0,-8-2 3 15,-7-3-2-15,-2-3 16 16,-2 3 53-16,0-1 3 15,-5 3-3-15,-4 7 0 16,2 1-21-16,-1 7-10 16,2 6-7-1,0 3-6-15,5 5-21 0,-1 1-1 16,-1 0-4-16,-2 14-7 16,-3 13 1-16,2 10 4 15,3 2 0-15,3 1 1 16,0-2 1-16,12-4-1 15,9-5 1-15,4-6-2 16,5-9-29-16,4-8 0 16,4-6 7-16,-4 0-8 15,-3-16 2-15,-4-5 27 0,-6-5 1 16,-6-4 2-16,-3-3 6 16,-6 3-4-16,-6-1 3 15,0 6 10-15,0 3 12 16,0 5 1-16,-5 4 6 15,-2 7-10-15,4 4-3 16,3 2-19-16,0 0-2 16,0 10-15-16,0 15 5 0,0 6 6 15,3 5 7-15,12 0-3 16,0-1 0 0,4-2-2-16,2-4 2 15,6-2-52-15,0-6-37 0,11-8-40 16,3-10-162-1</inkml:trace>
  <inkml:trace contextRef="#ctx0" brushRef="#br1" timeOffset="395792.5167">5539 8966 1265 0,'0'0'39'16,"0"0"-39"-16,0 0 0 16,99-3 44-16,-47 3-43 15,3 6-1-15,-9 4-37 16,-8-1-133-16,-13 0-153 16</inkml:trace>
  <inkml:trace contextRef="#ctx0" brushRef="#br1" timeOffset="395928.6683">5624 9161 1002 0,'0'0'49'0,"0"0"-41"0,0 0 108 16,84 2-35-16,-38-2-60 16,-1 0-20-16,1 0-2 15,2 0-124-15,-2-2-218 16</inkml:trace>
  <inkml:trace contextRef="#ctx0" brushRef="#br1" timeOffset="396223.2388">6451 8894 1221 0,'0'0'37'0,"0"0"-25"15,0 0 57-15,0 0-17 0,0 0-52 16,0 0-1-16,24 55 1 16,-10-17 2-16,-6 0 1 15,-2 0-3-15,0-2 0 16,-3-4-44-16,1-6-33 15,-1-2-23-15,3-9-45 16,0-10-83-16,5-5-510 16</inkml:trace>
  <inkml:trace contextRef="#ctx0" brushRef="#br1" timeOffset="396566.4943">6801 8917 776 0,'0'0'209'0,"0"0"-209"15,0 0 0-15,0 0 4 16,0 0 19-16,0 0-9 16,-59 43-13-16,59-23 5 15,16 0-2-15,5-3-3 16,3-2 4-16,1-1-4 15,-2-3 5-15,1 0 3 0,-4 0-1 16,1-2 21-16,-6 3-11 16,-4-2-12-16,-4-1 2 15,-7 1-8 1,0 2 1-16,-15-2 13 0,-13 0 0 16,-8-3 11-16,-6-4-12 15,-4-3-13-15,3 0-15 16,0-5-137-1,7-12-153-15</inkml:trace>
  <inkml:trace contextRef="#ctx0" brushRef="#br1" timeOffset="396723.1233">6815 8976 995 0,'0'0'62'0,"80"-20"-60"15,-38 14 44-15,1 2 44 16,-4 4-68-16,-3 0-22 15,-2 0-46-15,-5 0-183 16,-7 0-395-16</inkml:trace>
  <inkml:trace contextRef="#ctx0" brushRef="#br1" timeOffset="397500.451">7331 8878 1210 0,'0'0'70'0,"0"0"-59"16,0 0 27-16,0 0 14 16,0 0-52-1,0 0 1-15,24 79 3 0,-14-43-4 16,-2-4 0-16,4-1-1 16,-5-5 0-16,2-4-71 15,-2-8 5-15,-2-6 9 16,-2-6-4-16,0-2 32 15,0-4 30-15,3-14 5 16,-1-6-4-16,-1-1 2 16,2-1 2-16,1 1 15 0,4 1 22 15,2 5-27 1,1 9 18-16,-4 4 12 0,2 6-7 16,-1 0-28-1,0 3-10-15,0 15 0 16,-1 1 0-16,-1 2 0 0,-1-1-1 15,-4-5-1-15,2-3-20 16,-1-7-26-16,-1-5 7 16,3 0 5-16,-2 0 19 15,1-11 17-15,2-7 2 16,0-3 0-16,0-3 9 16,-2 2 16-16,1 5 24 15,-2 7-4-15,2 4-9 16,-2 4-1-16,2 2-8 15,2 2-27-15,6 14 0 16,0 6 1-16,0 1-3 16,-3-2 0-16,-3-2-2 0,7-2 2 15,2-6-2-15,0-3-72 16,9-7-27-16,3-1-10 16,-2 0-55-16,5-18-1 15,-5-8-105-15,-10-7 65 16,-3-9 207-16,-9-1 147 15,0-4 79-15,-3 5-40 16,1 5-11-16,-1 10-68 16,-1 11-29-16,-1 7 20 15,1 9 8-15,-1 0-86 16,2 13-19-16,-1 14-1 16,1 16 3-16,-2 8 7 0,-1 7-2 15,0 1-6-15,0 0-1 16,0-4-1-16,0-4 2 15,-1-5-3-15,1-11 1 16,0-4-27-16,9-9-67 16,16-8-61-16,10-11-43 15,6-3-84-15</inkml:trace>
  <inkml:trace contextRef="#ctx0" brushRef="#br1" timeOffset="397795.8869">8514 8982 762 0,'0'0'92'16,"0"0"-40"-16,0 0-16 16,-82-23 19-16,67 24-21 15,3 15-33-15,8 7 2 16,4-1-1-16,0 2 2 16,7 1-4-16,12-1 1 15,3-2 0-15,-3-4-1 16,0-3 0-16,-4-1 2 15,-6-1-1-15,-6-1 22 16,-3-3-4-16,0 2 30 16,-19-1 31-16,-11-2 8 15,-5-3-28-15,-6-2-22 16,5-3-21-16,0 0-17 0,2 0-9 16,4-2-220-16,11-10-504 15</inkml:trace>
  <inkml:trace contextRef="#ctx0" brushRef="#br1" timeOffset="399934.9361">2014 10433 1164 0,'0'0'23'16,"0"0"-20"-16,0 0 58 15,0 0-27-15,0 0-34 16,0 0-5-16,-6 102 5 16,16-34 6-16,7 5-2 15,0 7-3-15,-3-2 0 0,1-2-1 16,-6-5-2 0,-3-8 0-16,0-9-4 0,-6-12-57 15,6-10 22-15,-2-14-20 16,-4-7-8-16,3-9 30 15,-3-2 39-15,3-7 3 16,-3-17-1-16,6-5 0 16,0-5 17-1,3-2 3-15,3 0 17 0,3-2 10 16,0 7-12-16,0 5 9 16,-2 4-11-16,2 8 1 15,-2 7-6-15,-2 7-22 16,3 0-8-16,0 8-4 15,3 17-10-15,-2 8 12 16,-2 9-1-16,-1 1 3 16,-3 4-2-16,0 0 3 15,0-2-2-15,-2-6 1 0,4-7-3 16,2-8 1-16,-1-8-45 16,6-9-2-16,0-6-7 15,7-1-69-15,5-5-80 16,0-16-321-16</inkml:trace>
  <inkml:trace contextRef="#ctx0" brushRef="#br1" timeOffset="400261.5453">2894 10843 830 0,'0'0'359'15,"0"0"-307"-15,0 0-50 16,0 0 56-16,0 0-1 15,0 0-47-15,105 4-8 0,-67 0-1 16,-2-2-1-16,-8 1-29 16,-11-3-54-16,-7 2-79 15,-10-1-88 1,0 4-469-16</inkml:trace>
  <inkml:trace contextRef="#ctx0" brushRef="#br1" timeOffset="400421.1195">2921 11037 802 0,'0'0'69'16,"0"0"9"-16,0 0 53 15,0 0-14-15,0 0-62 16,109 31-30-16,-72-31-19 0,-3 0-6 16,-1 0-8-16,-3 0-106 15,-7-8-210-15</inkml:trace>
  <inkml:trace contextRef="#ctx0" brushRef="#br1" timeOffset="409763.7566">3698 11111 1171 0,'0'0'76'0,"0"0"-76"15,0 0-3-15,0 0 3 16,0 0 1-16,0 0 10 16,0 0-7-16,72 36 2 15,-42-36-2-15,1 0 3 16,-1-4-7-16,1-14 0 15,-7-4 1-15,-3 0 4 16,-6-3-3-16,-5-3 0 16,-7-1 7-16,0 1-7 15,-3 3 35-15,0 1 1 16,0 3 7-16,0 7-2 16,0 3-15-16,-3 6-5 15,3 2 1-15,-3 3-17 0,3 0 4 16,0 0-11-16,0 0-12 15,0 15 6-15,0 14-2 16,0 5 8-16,0 2 1 16,0 1-1-16,3-5 0 15,11-3-2-15,2-6-5 16,4-7 5-16,2-6-31 16,3-7-5-16,2-3 14 15,1 0 0-15,-1-15 9 16,-4-5 8-16,-4-6 5 15,2-3 0-15,-6-4 4 16,-3-2-2-16,1 0 7 16,-7 2-6-16,-1 6 22 15,-5 6 11-15,0 6-5 16,0 6 5-16,0 7-3 0,0 2-19 16,0 0-12-16,0 0-4 15,0 14-8-15,-3 12-5 16,-2 9 17-16,5 2-4 15,0-2 4-15,0-2 0 16,12-6-1-16,6-6-1 16,6-7-1-16,4-7-20 15,6-7-30-15,7 0 5 0,3-8-37 16,-2-17-13-16,-1-4-17 16,-5-6-2-1,-5-7-7-15,-6-7 75 16,-7-1 49-16,-6-3 27 15,-6 4 51-15,-4 5 43 16,-2 10 11-16,0 8-28 16,-3 8-6-16,-5 9-15 0,5 5-43 15,3 2 4-15,0 2-43 16,0 8-1-16,0 21-10 16,0 13 8-16,0 9 1 15,3 5 1-15,8 1 0 16,-3-3-1-16,-2-8 3 15,3-4-2-15,3-9 0 16,0-7-37-16,3-6-10 16,3-7-24-16,3-9-6 15,4-4-5-15,2 0-53 0,2-14-50 16,-3-7-108-16</inkml:trace>
  <inkml:trace contextRef="#ctx0" brushRef="#br1" timeOffset="409973.1955">4565 10819 1035 0,'0'0'118'16,"0"0"-102"-16,0 0 21 15,0 0 105-15,0 0-108 16,91-5-29-16,-28 0-5 15,4-1-2-15,6 0-29 16,-6-1-123-16,-4-4-240 16</inkml:trace>
  <inkml:trace contextRef="#ctx0" brushRef="#br1" timeOffset="411631.1194">5320 10876 888 0,'0'0'127'0,"0"0"-114"16,0 0-11-16,0 0 11 15,0 0 14-15,112 11-19 16,-60-9 0-16,3 2-7 15,-5-2 1-15,-3-1-4 16,-11-1-10-16,-5 0-56 16,-11 0-61-16,-10 0-80 15,-8 0-435-15</inkml:trace>
  <inkml:trace contextRef="#ctx0" brushRef="#br1" timeOffset="411873.844">5478 10718 991 0,'0'0'59'0,"0"0"-21"16,0 0-12-16,0 0 36 16,0 0-32-16,0 0-29 15,0 0 0-15,-9 81 3 16,9-46 3-16,0 2-12 15,0-2 7-15,0-2-2 16,3-3 0-16,3-2-7 16,6-6-77-16,6-4-62 15,4-11-93-15</inkml:trace>
  <inkml:trace contextRef="#ctx0" brushRef="#br1" timeOffset="412194.3373">6154 10446 1029 0,'0'0'15'0,"0"0"-6"16,0 0-9-16,0 0 0 16,0 0 4-16,0 0 18 15,0 111 3-15,0-67-20 16,0 0 3-16,0 1 2 16,3-1-8-16,0-3 2 15,-2-2-4-15,1-6-6 0,-2-6-109 16,0-6-202-16</inkml:trace>
  <inkml:trace contextRef="#ctx0" brushRef="#br1" timeOffset="412353.9072">5954 10940 1145 0,'0'0'69'15,"0"0"-50"-15,0 0-9 16,0 0 53-16,107-3-23 0,-53 3-36 15,0 0-4-15,-2 9-41 16,-10 2-119 0,-9 1-278-16</inkml:trace>
  <inkml:trace contextRef="#ctx0" brushRef="#br1" timeOffset="412745.3855">6124 11090 1177 0,'0'0'33'0,"0"0"-31"15,0 0 15-15,94-25 59 0,-58 25-55 16,-2 3-21 0,-4 16-3-16,-11 3-5 0,-13 3-13 15,-6 5-42 1,-10 0 30-16,-23-2 0 15,-7-4-14-15,-2-5 3 0,0-9 34 16,7-7 10-16,5-3 7 16,4 0 12-16,8-10 3 15,8-5 4-15,3 5 12 16,7-1 10-16,0 2-3 16,11 5-19-16,13 4 15 15,7 0-35-15,7 0-1 16,2 18-3-16,1 0-2 15,-3 3 0-15,-2-1-1 16,-2-2-7-16,-4-3-7 16,-3-1-113-16,0-6-41 0,-9-6-121 15</inkml:trace>
  <inkml:trace contextRef="#ctx0" brushRef="#br1" timeOffset="413156.7046">6009 10947 1097 0,'0'0'59'16,"0"0"-58"-16,0 0 74 15,0 0 27-15,0 0-70 16,0 0-16-16,90 0-16 15,-32 0 4-15,0 0-3 0,-7 0-1 16,-8 0 4 0,-9 0-4-16,-8 0-35 15,-11-3-30-15,-7 3-33 16,-5-1-36-16,-3 1-53 0,0-3-297 16</inkml:trace>
  <inkml:trace contextRef="#ctx0" brushRef="#br1" timeOffset="413867.0045">7131 10628 1005 0,'0'0'13'0,"0"0"-10"15,0 0 1-15,-82 21 11 16,64 6 35-16,0 13-15 16,3 3 8-16,3 2-24 15,5 0-12-15,7-5 11 16,0-5-2-16,0-3-6 0,9-4-5 15,6-5-3 1,7-4-1-16,2-5-1 0,6-6-92 16,0-5-70-16,-1-3-229 15</inkml:trace>
  <inkml:trace contextRef="#ctx0" brushRef="#br1" timeOffset="414053.3094">7177 10857 1106 0,'0'0'43'15,"0"0"-34"-15,0 0 3 0,0 0 11 16,0 0 10 0,130-6-33-16,-69 8-2 0,4 4-11 15,-1 0-120-15,-6-3-136 16</inkml:trace>
  <inkml:trace contextRef="#ctx0" brushRef="#br1" timeOffset="414580.1738">7938 10749 1019 0,'0'0'19'15,"0"0"-11"-15,0 0 19 0,-80-31 54 16,56 31-41-16,9 2-36 16,0 15 1-1,6 2-5-15,6 3 0 0,3-1-1 16,0 0-2-16,12-4 0 16,12-5-4-16,4-5-45 15,-1-7-13-15,-3 0 25 16,-11-3-12-16,-5-13 38 15,-8-2 11-15,0-2 3 16,0-1 29-16,0 4 11 16,-3 3 7-16,-2 1-5 15,2 7 4-15,3 4-20 16,0 2-10-16,0 0-16 16,0 5-11-16,0 14-5 15,6 7 16-15,9 2 0 0,-3 5-37 16,1-1 11-16,-5 4-5 15,-8-2 18-15,0-1 11 16,0-2 1-16,0-6 1 16,-12-6 2-16,-3-6 0 15,-4-5 18-15,-8-6 54 16,-6-2-27-16,-7 0 22 16,-2-2-27-16,-1-10-12 15,13 2-23-15,10 1-6 16,9 0-1-16,11 2-68 15,0-3-137-15,22 0-282 16</inkml:trace>
  <inkml:trace contextRef="#ctx0" brushRef="#br1" timeOffset="416328.1399">8047 10675 936 0,'0'0'37'0,"0"0"-23"16,0 0 26-16,0 0 61 16,0 0-52-16,0 0-49 15,84 8 0-15,-47 17-2 16,-4 7 2-16,-5 3-5 15,-10 4 4-15,-12 3-4 16,-6-2-7-16,-6 0 12 16,-19-7 0-16,-7-3 3 15,-2-7-2-15,0-6 4 16,4-6-1-16,6-4-1 16,10-2-3-16,7-3 0 0,7-2-93 15,0 0-80-15,13 0-296 16</inkml:trace>
  <inkml:trace contextRef="#ctx0" brushRef="#br1" timeOffset="416813.6634">8550 11012 937 0,'0'0'35'16,"0"0"-29"-16,0 0-2 15,88-27 39-15,-70 10-16 16,-6-2-9-16,1-5-14 15,-8-5 22-15,-4 0 28 16,-1-6-25-16,0 2 15 16,0-1-7-16,-1 5-2 15,-4 5 4-15,-1 6-17 16,3 11 14-16,-1 2-13 16,4 5-13-16,0 0-10 15,0 5-9-15,0 20 1 16,-3 7 3-16,3 8 7 0,0 2-2 15,0-1 0-15,0-3-2 16,0-3 2-16,7-6 0 16,10-3-5-16,2-6-8 15,6-7-25-15,5-4 0 16,-1-9-5-16,3 0-14 16,-6-4 11-16,-1-12-69 15,-6-6-128-15,-8-4-360 16</inkml:trace>
  <inkml:trace contextRef="#ctx0" brushRef="#br1" timeOffset="416977.7416">8584 10807 927 0,'0'0'86'0,"0"0"-74"16,0 0-11-16,0 0 89 15,0 0-1-15,0 0-62 16,127 19-20-16,-66-17-7 15,-1-2-84-15,-5-6-247 16</inkml:trace>
  <inkml:trace contextRef="#ctx0" brushRef="#br1" timeOffset="417285.5602">9032 10440 267 0,'0'0'924'16,"0"0"-907"-16,0 0-17 16,92-16 3-16,-56 27-2 15,-4 9 0-15,-9 1-1 16,-15 4 0-16,-8 0-5 16,0 0 4-16,-21-4-2 15,-6-5 1-15,5-3 2 16,8-2 0-16,4-5 0 15,10-2 29-15,0 2-13 16,18 3 6-16,22-2 72 0,17 0-66 16,10-3-18-16,9 0-10 15,-4-2 0-15,-7-2-46 16,-14 0-99-16,-15 0-157 16</inkml:trace>
  <inkml:trace contextRef="#ctx0" brushRef="#br1" timeOffset="419443.7015">1466 12537 1235 0,'0'0'1'0,"0"0"-2"15,0 0-34-15,0 0 35 16,0 0-6 0,-40 115 12-16,17-51-7 0,-5 3 1 15,4-9 0-15,2-6-1 16,8-12 2-16,6-12-1 15,3-11 0-15,5-9-5 16,0-8-40-16,0 0 24 16,9-17 19-16,9-13-71 15,6-7-8-15,-2-8 39 16,-4-4 41 0,0-7 1-16,-3 1 8 0,-2 4 47 0,-2 8-17 15,-5 16 71-15,0 9-53 16,-2 7-10-16,-1 8-4 15,3 3-32 1,2 2-10-16,5 18-11 16,5 11 9-16,6 7-1 0,-2 4 3 15,-1 2 0-15,0 3 0 16,0-6 2-16,-3-1-8 16,-2-5 3-16,-4-5-73 15,0-10 0-15,-8-4-49 16,-4-9-77-16,0-6-289 15</inkml:trace>
  <inkml:trace contextRef="#ctx0" brushRef="#br1" timeOffset="419606.2647">1389 12811 1046 0,'0'0'44'16,"0"0"-43"-16,0 0 52 15,0 0 41-15,0 0-49 16,0 0-45-16,116-11-16 15,-58 9-54-15,3-5-152 16,-8-6-317-16</inkml:trace>
  <inkml:trace contextRef="#ctx0" brushRef="#br1" timeOffset="419823.9944">1854 12512 1046 0,'0'0'11'15,"0"0"-11"-15,0 0 0 16,0 0 69-16,5 96-37 16,14-46-14-16,2-1-9 15,-5 0-8-15,-8-5-2 16,-1-5 1-16,-1-6 0 16,-4-7-4-16,1-8 4 15,1-3-33-15,2-9-67 16,6-6-66-16,0 0-50 15</inkml:trace>
  <inkml:trace contextRef="#ctx0" brushRef="#br1" timeOffset="419999.7456">1860 12772 993 0,'0'0'66'0,"0"0"-55"15,0 0 16-15,0 0 37 16,112-11-9-16,-63 11-45 15,7 0-8-15,-3 0-4 16,2 1-90-16,-3-1-239 16</inkml:trace>
  <inkml:trace contextRef="#ctx0" brushRef="#br1" timeOffset="420594.8191">2563 12478 1121 0,'0'0'72'0,"0"0"-72"16,0 0-9-16,0 0 9 15,0 0 10-15,21 82 4 16,-18-39-14-16,-3 0 0 15,0 0 2-15,0-9 0 0,1-4-2 16,5-11 0-16,4-5 1 16,1-10-3-16,11-4-3 15,4 0-4-15,2-18-2 16,-1-2-11-16,0-7 13 16,-5 0 9-16,-5 1 2 15,-4 4 10-15,-7 9 8 16,0 9 12-16,-3 4-3 15,6 0-24-15,0 2-5 16,3 16-4-16,1 5 0 16,2 3 2-16,0-3-1 15,-3-3 3-15,6-4-1 16,0-6-26-16,4-5-11 16,2-5-29-16,-3 0 6 15,0-10 42-15,-5-7 19 0,-1-1 0 16,-2 2 42-16,-5 4 17 15,1 2 11-15,-3 6-20 16,4 4-20-16,2 0-11 16,2 0-19-16,7 13 7 15,-4 1 0-15,-3 3-7 16,2-3 1-16,-4 1-1 16,-1-1-3-16,-1-3-8 15,1-4-122-15,-5-5-155 16</inkml:trace>
  <inkml:trace contextRef="#ctx0" brushRef="#br1" timeOffset="420735.4412">3167 12525 1044 0,'0'0'0'0,"0"0"-51"15,0 0-64-15,103 39 84 16,-70-16-212-16</inkml:trace>
  <inkml:trace contextRef="#ctx0" brushRef="#br1" timeOffset="421243.8484">3494 12636 880 0,'0'0'134'0,"0"0"-75"0,0 0 17 15,0 0 11-15,0 0-38 16,0 0-37-16,-78-58-10 16,69 77-2-16,2 2-3 15,4 2 3-15,3 0-1 16,0-4-29-16,10-6-37 16,5-6-15-16,3-7-76 15,0 0-25-15,-2-5-78 16,-5-11 61-16,-8-4 200 15,-3-2 25-15,0 4 275 0,0 3-133 16,-3 5-26-16,0 4-35 16,1 5-14-16,2 1-33 15,0 0-58-15,0 13 0 16,0 13-2 0,8 11 2-16,8 5-2 0,1 3 1 15,-4 2-7-15,-4 0 6 16,-3 2 0-16,6 2 1 15,0 5-1-15,4 0 2 16,-1-1-1-16,-6-11 2 16,-6-8 3-16,-3-12-6 15,-16-14 2-15,-23-10 28 16,-10 0 36-16,-8-23-39 16,2-8-1-16,5-9 1 0,6-1-6 15,11 0-15-15,21 1 1 16,12 3 3-1,12 1-9-15,28 0-6 0,21 1-93 16,11-4-29-16,7-1-108 16,-1-10-134-16</inkml:trace>
  <inkml:trace contextRef="#ctx0" brushRef="#br1" timeOffset="421609.2198">3792 12434 532 0,'0'0'407'15,"0"0"-264"-15,-27-87-54 16,15 73-7-16,5 7 6 0,0 7-48 15,-1 0-39 1,2 22-1-16,3 13-6 16,3 8 4-16,0 5 2 0,15-1 0 15,9-4-2-15,0-7-18 16,-2-7-4-16,-4-9-22 16,1-11-17-16,-5-9 11 15,-1 0-11-15,-2-13 32 16,-5-10 31-16,-2-2 2 15,-2-1 9-15,-2 3 15 16,0 7 20-16,0 6 3 16,0 7 5-16,0 3-19 0,0 0-35 15,4 8 0 1,2 11-2-16,6 6-1 16,3 1 6-16,-2-1-3 0,2-2 0 15,0-6-1-15,1-2-3 16,1-5-21-16,2-4-40 15,-4-6-49 1,0 0-40-16,-4-15-9 0,-2-9-224 16</inkml:trace>
  <inkml:trace contextRef="#ctx0" brushRef="#br1" timeOffset="422218.8379">4144 12603 627 0,'0'0'66'15,"0"0"-30"-15,0 0 59 16,0 0 9-16,0 0-55 16,81-9-31-16,-68-4 7 15,-5-2 39-15,-2-3-3 16,-5 1-7-16,-1 1 0 15,0 1-5-15,-1 4-7 16,-7 3-22-16,-2 4-9 16,1 4 6-16,-2 0-17 15,-2 8-3-15,1 14 3 16,1 4-5-16,3 5 5 16,6 2 0-16,2 3 0 15,2-5-1-15,14-5 7 0,9-8-4 16,5-10-2-16,6-6-1 15,6-2 0-15,13-4-33 16,6-13-22-16,0-8 34 16,-7-1 13-16,-18-5 9 15,-17 0 1-15,-10 0 0 16,-9 3 14-16,0 6 3 16,-3 8 0-16,-7 8 1 15,5 6-19-15,2 0-8 16,3 12-10-16,0 11 13 15,3 5 2-15,9 3 2 0,2 0 1 16,-4-2 0 0,-1 0 2-16,-6-2 0 15,-3-4 1-15,0-3 11 0,0-7 17 16,0-6-1 0,0-4 6-16,-8-3 16 0,-6 0 2 15,-3 0-1-15,-5-12-36 16,1-6-17-16,6-5-3 15,6-6-92-15,9-1-152 16,13-1-280-16</inkml:trace>
  <inkml:trace contextRef="#ctx0" brushRef="#br1" timeOffset="422441.8926">4874 12336 932 0,'0'0'124'0,"0"0"-118"15,-3 73 41-15,3-35 85 16,3 6-52-16,10-1-39 16,1-1-20-16,-4-4-21 15,-1-7 6-15,0-6-5 16,2-6 1-16,-4-8 0 16,0-5 0-16,2-5-4 15,-1-1-58-15,2 0-72 16,-10-16-179-16</inkml:trace>
  <inkml:trace contextRef="#ctx0" brushRef="#br1" timeOffset="422619.4176">4823 12536 1148 0,'0'0'82'0,"84"8"-43"15,-38-8 62-15,-3 0-31 16,-1 0-51-16,-11 0-14 15,-8-8-5-15,-13 0-53 16,-10-2-116-16,-7 0-288 16</inkml:trace>
  <inkml:trace contextRef="#ctx0" brushRef="#br1" timeOffset="423609.213">2494 12273 607 0,'0'0'221'15,"0"0"-174"-15,0 0 27 16,0 0 19-16,0 0 26 16,0 0-76-16,0-45-19 0,0 44 8 15,3 1 1 1,-3 0-4-16,0 0-14 0,0 0-15 15,0 0 0-15,0 14-16 16,0 7 16-16,2 6-2 16,1 9 3-16,0 1-1 15,1 4 1-15,2 2 1 16,-3-4 4-16,0 1-6 16,0-1 1-16,-3-2 5 15,0-2-6-15,0-2 1 16,0-5 0-16,0-7 0 15,0-6-1-15,3-7 0 16,0-2-3-16,3-2-36 0,0-4-109 16,-2 0-138-16</inkml:trace>
  <inkml:trace contextRef="#ctx0" brushRef="#br1" timeOffset="432982.4919">28499 6235 845 0,'0'0'221'16,"0"0"-221"-16,0 0-2 15,0 0 2-15,0 0 5 16,0 0 2-16,0 0-3 15,-63 24-8-15,63-14 4 16,0 2 0-16,2-2 12 16,9-4-11-16,4-3 8 15,-1-3-6-15,-1 0 0 16,-4 0 6-16,-2-3 25 16,-4-8 5-16,-3-2 14 15,0-1-9-15,0-1-2 16,-6 3-16-16,-7 4-24 0,0 4-4 15,-5 4-35-15,1 0-61 16,1 2-49-16,5 10-138 16</inkml:trace>
  <inkml:trace contextRef="#ctx0" brushRef="#br1" timeOffset="475363.0024">3079 13689 730 0,'0'0'0'15,"0"0"-95"-15,0 0 0 0,0 0 86 16,0 0 2 0,0 0-45-16,9 2-420 0</inkml:trace>
  <inkml:trace contextRef="#ctx0" brushRef="#br1" timeOffset="475952.7053">2673 14027 788 0,'0'0'352'0,"0"0"-307"16,0 0-8-16,0 0 43 15,0 0 5-15,0 0-64 16,45-15-21-16,-18 37 0 16,0 10-2-16,-2 7 4 15,-3 3-6-15,-2 2 4 16,-1-2-2-16,-4-4-7 16,0-7-37-16,-3-8 6 0,0-8 22 15,-6-8 11-15,-2-7 7 16,-1 0 2-16,2-2 3 15,1-16 40-15,1-9-23 16,4-5 21-16,-4-5-4 16,-1-3-5-16,-3 1-4 15,1 1-8-15,-2 2-18 16,-2 7 6-16,1 4-10 0,-1 9 0 16,2 2 0-16,-1 4-40 15,1 4-47-15,4 3-69 16,3 0-119-1,3 2-346-15</inkml:trace>
  <inkml:trace contextRef="#ctx0" brushRef="#br1" timeOffset="476279.0084">3110 13748 1114 0,'0'0'63'0,"0"0"-14"16,0 0-28-16,2-86 50 16,23 75-22-16,8 7-35 0,3 4-9 15,-2 2-10-15,-10 17-2 16,-12 6-14-16,-9 4 2 16,-3 7 8-1,-12-1 11-15,-12-1 0 0,0-3 0 16,0-8 3-16,8-8-1 15,7-5 2-15,6-4 10 16,3-2-13-16,0 2 3 16,24-2-3-16,10 0-1 15,8-2-63-15,0-2-167 16,1 0-387-16</inkml:trace>
  <inkml:trace contextRef="#ctx0" brushRef="#br1" timeOffset="476452.5728">3331 14090 1219 0,'0'0'180'16,"0"0"-180"-16,0 0 11 16,0 0-2-16,0 0 51 15,110 7-58-15,-50-7-2 16,3 0-77-16,-5 0-134 15,-7-7-246-15</inkml:trace>
  <inkml:trace contextRef="#ctx0" brushRef="#br1" timeOffset="476876.5241">3919 13918 1323 0,'0'0'77'0,"0"0"-77"16,0 0 6-16,0 0-2 16,0 0 27-16,-12 73-25 15,12-40-1-15,12 3-5 16,13-6 0-16,4-5-4 0,2-7-39 16,5-12-18-1,-3-6 8-15,-2 0-7 16,-4-10 27-16,-3-11 30 15,-4-4 2-15,-6-5 1 0,-2-2 5 16,-3-2 30-16,-5 1 23 16,-4 2-6-16,0 5 4 15,0 6 1-15,0 5 3 16,-4 7 5-16,2 6-36 16,1 2-17-16,1 0-5 15,0 13-7-15,0 16-2 16,0 9 1-16,7 0 2 15,5 0-2-15,0-3 1 0,3-2-22 16,-2-2-2 0,-2-5-78-16,-2-7-47 0,4-6-51 15,-1-9-200-15</inkml:trace>
  <inkml:trace contextRef="#ctx0" brushRef="#br1" timeOffset="477237.29">4507 13628 1005 0,'0'0'162'0,"0"0"-136"0,0 0-26 15,0 0 5-15,83-18 9 16,-50 24-7-16,-6 11-6 16,-6 3-1-16,-15 4-8 15,-6 2 8-15,0 1-4 16,-15 0 4-16,-3-1 16 16,-1-4 27-16,8-5 3 15,5-2-11-15,6-3-26 16,0 0 3-16,15-4-4 15,12-3-4-15,12-5-4 16,8 0-27-16,3-3-134 16,-1-10-256-16</inkml:trace>
  <inkml:trace contextRef="#ctx0" brushRef="#br1" timeOffset="477514.5494">5308 13858 1093 0,'0'0'277'0,"0"0"-246"16,0 0-20-1,0 0 10-15,0 0 38 16,0 0-31-16,96-10-23 16,-43 10-3-16,1 0-4 0,-9 0-70 15,-5 0-94-15,-15 0-106 16,-19 0-614-16</inkml:trace>
  <inkml:trace contextRef="#ctx0" brushRef="#br1" timeOffset="477706.035">5338 14027 854 0,'0'0'180'0,"0"0"-88"0,0 0 18 15,0 0 26-15,94 23-55 16,-48-23-45-16,2 0-28 16,10-9-8-16,-1-3-20 15,-7-1-145-15,-8-1-173 16</inkml:trace>
  <inkml:trace contextRef="#ctx0" brushRef="#br1" timeOffset="481001.8112">6209 13797 1098 0,'0'0'64'0,"0"0"-57"16,0 0 90-16,0 0 4 15,0 0-37-15,23-81-28 16,11 65-26-16,9 3 4 16,5 3-13-16,1 6 2 15,-7 4-3-15,-8 0-9 16,-7 13 4-16,-12 9-54 15,-11 7 19-15,-4 7 13 16,-25 5-6-16,-15-1 6 16,-9-3 12-16,-1-5 14 15,10-8 0-15,9-5 2 0,11-8 21 16,10-4 17 0,10-2-23-16,0-4 6 0,19 0-6 15,22-1 37-15,15 0-25 16,13 0-26-16,11-4 1 15,1-6-3-15,1-1-12 16,0-2-54-16,1-3-23 16,-6-2 2-16,-10-4 25 15,-9-4-37-15,-15-4 17 16,-6-5 23-16,-10 0 57 16,-10 1 2-16,-11 1 17 15,-6 6 53-15,0 5 26 0,-8 2-10 16,-14 7-14-1,-8 5-40-15,-4 2-10 0,0 6 14 16,-1 0-10 0,4 19-8-16,6 11 1 0,6 4-12 15,6 8-3-15,7 0 3 16,6-2-6-16,0-7-2 16,15-7 1-16,3-9-9 15,7-6 1-15,1-10-24 16,-1-1-1-16,-1-6 17 15,-5-14 3-15,-5-8 13 16,-1-5 2-16,-8 0 2 16,-4 1 29-16,-1 5 5 0,0 7 8 15,0 7-1-15,0 9-16 16,0 4-4-16,0 0-25 16,0 19-22-16,0 12 19 15,0 4 4-15,5 1-2 16,14-4-8-16,9-8-48 15,5-5 0-15,9-11-19 16,6-8-14 0,4 0 9-16,3-14-17 0,-3-14-7 15,-4-9 32-15,-5-6 46 16,-10-4 27-16,-8 2 30 16,-9 1 84-16,-10 5-12 15,-6 7-17-15,0 6 4 16,-5 9-22-16,-10 7-17 0,2 9-29 15,1 1-21-15,4 6-9 16,2 16 5-16,6 8-2 16,0 4 6-16,20 3-1 15,8 3-41-15,0-3-6 16,1 1-1-16,-6-1 1 16,-4-7 40-16,-6-3 7 15,-10-5 1-15,-3-1 10 16,-6-7 39-16,-21-1 44 15,-9-3-3-15,-10-6-27 16,-6-2-12-16,-2-2-34 16,-3 0-12-16,5 0-5 15,7-4-140-15,11-5-219 16</inkml:trace>
  <inkml:trace contextRef="#ctx0" brushRef="#br1" timeOffset="493052.3476">2427 15560 1173 0,'0'0'77'0,"0"0"-49"0,0 0-28 15,0 0-4-15,0 0 4 16,0 0-7-16,66 79 7 16,-41-32 0-16,3 2-1 15,-5-1-3-15,-2-4 4 16,-2-8 0-16,-4-7-1 16,0-11 1-16,-6-10 0 15,-5-5-2-15,-2-3 2 16,-1-1 11-16,1-17 11 15,-2-11-12-15,3-3 14 16,-3-5 15-16,0-5-17 16,0 1-9-16,0 0-12 15,0 4 4-15,-3 3-5 16,1 8 0-16,1 4-1 0,1 9-71 16,0 2-32-16,9 7-81 15,13 4-273-15</inkml:trace>
  <inkml:trace contextRef="#ctx0" brushRef="#br1" timeOffset="493477.7039">2961 15263 323 0,'0'0'673'16,"0"0"-635"-1,0 0-35-15,0 0 6 0,93-49 61 16,-56 49-51-16,-4 4-14 15,1 14-5-15,-16 3-7 16,-15 2-5-16,-3 6-15 16,-21-1 19-16,-19 0 6 0,-2-4 2 15,3-4 1-15,8-6 1 16,10-5 4 0,12-3-2-16,6-3 2 0,3-1 7 15,0 1-12-15,4-1 11 16,25 2 6-16,13-1-16 15,14 2-2-15,5-1-51 16,-1-4-109 0,-3 0-289-16</inkml:trace>
  <inkml:trace contextRef="#ctx0" brushRef="#br1" timeOffset="495037.5631">3283 15759 1019 0,'0'0'123'0,"0"0"-118"16,0 0 5-16,0 0 0 16,0 0 25-16,93-8-11 15,-41 8-14-15,6 0-7 16,-1 0-6-16,0 0-24 16,-4 3-136-16,-3-3-158 15</inkml:trace>
  <inkml:trace contextRef="#ctx0" brushRef="#br1" timeOffset="495467.1834">3825 15645 434 0,'0'0'644'0,"0"0"-604"16,0 0-40-16,0 0 0 15,0 0 24-15,0 0 11 16,3 73-13-16,16-43-17 0,5-4 0 16,7-2-3-1,5-6-2-15,5-5-9 16,2-7-20-16,-6-6-51 16,-7 0 8-16,-6-11 14 0,-11-9 58 15,-5-7 3-15,-8-1 3 16,0-2 24-16,0 1 11 15,-6 1 28-15,-5 7 7 16,1 5-24-16,4 7 0 16,0 5 3-16,6 3-34 15,0 1-6-15,0 0-15 16,0 12-15-16,0 13 14 16,0 4 2-16,0 3 3 0,3 0-4 15,6 3 4-15,1-6-8 16,2-1 4-16,3-5-68 15,5-5-49-15,2-8-139 16,-1-7-350 0</inkml:trace>
  <inkml:trace contextRef="#ctx0" brushRef="#br1" timeOffset="495832.8119">4317 15416 1073 0,'0'0'77'0,"0"0"-74"15,0 0 5-15,0 0 27 16,0 0-11-16,103-25-22 15,-74 39 0-15,-10 3-4 16,-7 1 1-16,-12 0-11 16,0 4 12-1,-21-3-6-15,-6 1 6 0,-4-3-4 16,4-1 9-16,6-6-5 16,9-1 0-16,9-1 0 15,3-1-5-15,0 0 3 0,12-2 2 16,18 1 0-16,16-2-20 15,8-3-127-15,3-1-172 16</inkml:trace>
  <inkml:trace contextRef="#ctx0" brushRef="#br1" timeOffset="496093.0178">5017 15533 1168 0,'0'0'66'0,"0"0"-56"16,97-25-9-16,-61 21 4 0,-2 2-5 15,-4 2 0-15,-3 0-24 16,-11 0-102-16,-13 6-104 15,-3 4-191-15</inkml:trace>
  <inkml:trace contextRef="#ctx0" brushRef="#br1" timeOffset="496285.4729">4981 15705 810 0,'0'0'95'0,"0"0"24"15,0 0-9-15,0 0 12 0,103 34-37 16,-61-34-27-1,3 0-52-15,0 0-6 0,-4-5-21 16,-5-5-113-16,-8-5-194 16</inkml:trace>
  <inkml:trace contextRef="#ctx0" brushRef="#br1" timeOffset="498716.212">5979 15448 1001 0,'0'0'155'0,"0"0"-128"16,0 0 7-1,0 0 61-15,0 0-22 0,0 0-22 16,75-59-41-16,-44 57-6 15,3 2-4-15,-8 2-2 16,-7 17 1-16,-7 6-19 16,-9 8 13-16,-3 8 6 15,-13 2-33-15,-20 0-18 16,-4-6 17-16,-4-5 0 16,1-8 26-16,3-8 2 15,4-6 7-15,9-6 1 16,6-4 1-16,3 0 2 15,8 0 7-15,5-11-5 16,2-4 4-16,0-2-8 0,11-1 3 16,10 3 11-16,-5 4-2 15,2 5-4-15,4 6-5 16,-2 0 0-16,2 0-10 16,-1 16 3-16,0 4 0 15,-2 4-4-15,-1 2 2 16,3-1-37-16,3-1-61 15,6-6-76-15,0-7-134 16</inkml:trace>
  <inkml:trace contextRef="#ctx0" brushRef="#br1" timeOffset="498946.5019">6488 15473 1070 0,'0'0'106'16,"0"0"-91"-16,0 0-13 15,0 0 15-15,0 0 16 16,109 45-9-16,-70-15-24 16,1 1 2-16,-6 1-4 15,-5-4 2-15,-4-1-52 16,-5-7-73-16,-6-8-121 15,-3-11-277-15</inkml:trace>
  <inkml:trace contextRef="#ctx0" brushRef="#br1" timeOffset="499178.8182">6815 15407 1047 0,'0'0'44'0,"0"0"-38"15,0 0-6-15,0 0 74 16,-81 4-29-16,59 25-25 16,-5 10-3-16,3 3-7 15,3-1-4-15,0 1 5 16,9-5-11-16,4-4 0 0,6-5-6 16,2-5-32-1,13-9-108-15,13-10-87 0</inkml:trace>
  <inkml:trace contextRef="#ctx0" brushRef="#br1" timeOffset="499489.6115">7403 15306 1014 0,'0'0'59'15,"0"0"-59"-15,-84 31 22 16,60 5 75-16,5 9-24 16,8 5-32-16,5 5-14 15,5-1-17-15,1-4 4 16,1-7-10-16,16-4-4 15,8-7 10-15,2-5-10 16,10-8-41-16,6-8-73 16,4-11-145-16,-1-2-455 15</inkml:trace>
  <inkml:trace contextRef="#ctx0" brushRef="#br1" timeOffset="499708.0301">7598 15501 1047 0,'0'0'138'0,"0"0"-121"16,0 0-13-16,89-3-3 16,-47 3 39-16,3 0-40 15,0 3 0-15,-3 3-64 16,-6-4-179-16,-8-2-478 15</inkml:trace>
  <inkml:trace contextRef="#ctx0" brushRef="#br1" timeOffset="500225.6808">8332 15404 1059 0,'0'0'60'0,"0"0"-42"16,0 0-11-16,0 0 55 16,-93-45 21-16,71 45-61 15,-2 3-13-15,7 14-3 16,3 2-3-16,6 4-1 0,7-3 1 16,1 0-4-1,3-2 1-15,21-6-5 0,4-2-27 16,1-7-17-16,1-3-8 15,-7 0 14-15,-5-7-8 16,-6-10 50 0,-4-5 1-16,-3-2 0 15,-5 2 20-15,0-1 10 0,0 5 9 16,0 5 8-16,0 3-10 16,-1 5 7-16,-2 2-16 15,3 3-28-15,0 0-4 16,0 12-19-16,0 10 23 15,12 5 0-15,-1 4 4 16,0 2-8-16,-2 3 2 16,-4-1 2-16,-4 2-2 0,-1-2 0 15,0-2 2-15,-9-2 0 16,-7-9 3-16,-4-4-3 16,-5-5 0-1,-3-4 8-15,-5-7 24 0,-3-2-10 16,3 0-2-16,2 0-10 15,7-7-10-15,9-7-12 16,15-2-119-16,2-3-200 16</inkml:trace>
  <inkml:trace contextRef="#ctx0" brushRef="#br1" timeOffset="500501.4221">8560 15249 1216 0,'0'0'14'0,"0"0"-14"16,117 46 0-16,-77-11 3 16,-3 8 18-16,-7 6-7 15,-9 2-13-15,-9 0 1 16,-12 1-2-16,0-5 2 15,-27-5 2-15,-7-8-3 0,-8-4 2 16,-7-10 6-16,4-6-6 16,-1-3-3-1,7-9-85-15,15-2-229 16</inkml:trace>
  <inkml:trace contextRef="#ctx0" brushRef="#br1" timeOffset="502317.4599">9260 15009 1120 0,'0'0'56'16,"0"0"-37"-16,0 0 7 15,0 0 52-15,0 0-66 16,0 0-12-16,-3 54 0 15,3 3 0-15,6 6 2 16,-3 6-2-16,3-3 0 16,-4 3-2-16,-1-8 2 15,1-7 0-15,1-10-1 16,0-13 0-16,2-9-2 0,0-9-33 16,2-9 3-1,4-4 13-15,8-1 18 16,3-16 4-16,3-5-2 0,0-4 3 15,-3 3-3 1,0 1 14-16,-6 8 15 0,-3 7 15 16,0 7-9-16,2 0-27 15,3 7-1 1,3 14-6-16,4 4-1 0,-2 4 2 16,2-2 0-16,-1-4-4 15,6-3 0-15,0-7-41 16,4-7-79-16,-3-6-172 15</inkml:trace>
  <inkml:trace contextRef="#ctx0" brushRef="#br1" timeOffset="510815.6168">2681 16845 930 0,'0'0'205'15,"0"0"-148"-15,0 0-38 16,0 0 56-16,0 0-19 0,0 0-56 15,0 0-6 1,20 19 5-16,0 14 1 16,4 1 0-16,-2 8 0 0,-4 2 0 15,-3-5 0-15,-3-2-4 16,-2-7 4-16,-4-11-2 16,-3-9-5-16,-3-6 5 15,0-4 4-15,0 0-1 16,0 0 20-16,0-19 1 15,0-6-11-15,0-10 10 16,0 0 13-16,-3-3-9 16,2 4-12-16,-2 2-10 15,3 7 1-15,0 4-4 16,0 6 0-16,0 5 0 16,0 4-56-16,3 3-33 15,12 3-91-15,10 0-127 16,5 0-352-16</inkml:trace>
  <inkml:trace contextRef="#ctx0" brushRef="#br1" timeOffset="511190.2537">3204 16617 1067 0,'0'0'28'16,"0"0"-25"-16,0 0-3 16,97-3 25-1,-70 18 12-15,-6 3-30 0,-9 3-7 16,-9 3-1-16,-3 0 1 15,-12 2 0-15,-15-1 1 16,-3-3 2-16,2-2 4 16,9-6 37-16,7-3-24 15,6-3 0-15,6-2-4 16,0 1-10-16,1 0 6 0,20-1-9 16,9 1 4-1,7-1-7-15,2 2-108 0,-2-5-165 31</inkml:trace>
  <inkml:trace contextRef="#ctx0" brushRef="#br1" timeOffset="511357.8007">3350 17011 454 0,'0'0'723'0,"0"0"-705"15,0 0-1-15,0 0 5 16,0 0 75-16,0 0-50 15,102 15-47-15,-42-12 0 0,2-3-135 16,-5 0-225-16</inkml:trace>
  <inkml:trace contextRef="#ctx0" brushRef="#br1" timeOffset="511789.7637">3883 16909 1150 0,'0'0'144'0,"0"0"-144"15,0 0-9-15,0 0 7 16,0 0 4-16,0 95 17 16,2-53-14-16,5-1-1 0,2-5-7 15,0-4 3-15,5-11 0 16,3-7 3-16,4-9-3 15,2-5-3 1,2 0-12-16,5-9-14 0,-5-15 3 16,-3-7 1-16,-5-8 0 15,-4-4 13-15,-8 0 12 16,-4 4 0-16,-1 5 9 16,0 12 13-16,0 9 39 15,0 6-12-15,0 7 12 16,0 0-41-16,0 0-20 15,0 20-7-15,2 7 7 0,1 9 3 16,1 3 2-16,1 2-5 16,2-2 0-1,-4-3-1-15,3-7 2 0,-3-4-2 16,0-7-51 0,2-2-70-16,1-9-75 15,5-7-301-15</inkml:trace>
  <inkml:trace contextRef="#ctx0" brushRef="#br1" timeOffset="512148.6384">4476 16729 1165 0,'0'0'19'0,"0"0"-14"16,0 0-6-16,80-17 2 15,-65 27 7-15,-3 10-8 16,-11 6-1-16,-1 4 0 16,-16 3-1-16,-18-2 2 15,-5 2 4-15,1-2-1 16,4-3 1-16,15-5 13 15,7-3 3-15,12-6-1 16,0-2-7-16,19-2 32 0,19-1 8 16,8-3-36-16,6-2-16 15,-1-2-7-15,-2 3-97 16,-9-4-97-16,-10 1-479 16</inkml:trace>
  <inkml:trace contextRef="#ctx0" brushRef="#br1" timeOffset="512847.5142">2637 17640 687 0,'0'0'248'0,"0"0"-212"16,0 0-35-16,0 0 92 16,-86 8 18-16,83-8-58 15,3 0-34-15,0 2 1 0,18-2 17 16,22 0 2-16,27 0-30 15,24 0 1-15,31 0-10 16,25-6 8-16,20-4 0 16,10-4 0-16,8 2 7 15,3-4-14-15,-3 3 5 16,-16-1 11-16,-24 7-10 16,-35-2 6-16,-35 4-13 15,-29 0-40-15,-27 4-32 16,-19-4-36-16,-10 2-29 0,-30 2-221 15</inkml:trace>
  <inkml:trace contextRef="#ctx0" brushRef="#br1" timeOffset="513716.6549">2357 18104 1027 0,'0'0'171'16,"0"0"-167"-16,0 0-3 15,0 0 87-15,0 0 2 16,0 0-49-16,9-8-15 16,19 8-17-16,14-3-5 15,4 2-4-15,2-1 0 16,-2 2-2-16,-4-3-60 15,0 2-54-15,1-2-72 16,-1-3-120-16</inkml:trace>
  <inkml:trace contextRef="#ctx0" brushRef="#br1" timeOffset="514479.1145">3016 18011 1156 0,'0'0'38'0,"0"0"-34"15,0 0 6-15,0 0 78 16,0 0-48-16,87-59-33 16,-44 59 0-16,-2 0 3 15,-6 0-7-15,-12 6-6 16,-10 6 3-16,-10 2-5 15,-3 2 4-15,-8 4-9 0,-23 2 10 16,-6-1 7 0,1-3-5-16,8-3 4 15,11-7-5-15,10-6 7 0,4 2 6 16,3-2-11-16,10 0 2 16,25 1 3-16,15-3 15 15,11 0-3-15,5 0-20 16,6 0-7-16,-2 0-50 15,3 0-63-15,-3-1-93 16,-7-5-176-16</inkml:trace>
  <inkml:trace contextRef="#ctx0" brushRef="#br1" timeOffset="514960.4373">4029 17898 1082 0,'0'0'125'0,"0"0"-125"0,-88-25-8 16,51 24 8-16,1 1 36 15,-1 0 13-15,10 9-38 16,6 8 3-16,8 0-7 16,7 3-6-16,6-4 7 15,0-1-8-15,16-1 6 16,17-4-6-16,4-5-3 15,4-5-18-15,0 0-15 16,-11-3-13-16,-2-13 17 0,-11-5 7 16,-9 1 25-16,-8-3 1 15,0 3 8-15,-5 4 14 16,-4 4 12-16,1 4-31 16,4 6 33-16,1 2-30 15,3 0-7 1,0 6-16-16,0 14 13 0,0 5 3 15,9 5 0-15,0-1 1 16,3 7 5-16,-6-1-6 16,-6 2 0-16,0 1 0 15,0-5 3-15,-21 1-3 16,-1-5 1-16,-8-5 27 0,-3-9 10 16,-1-8-2-16,-5-7-4 15,0 0-12-15,0-4-17 16,8-11-3-16,7-6-77 15,17-5-85 1,7-5-261-16</inkml:trace>
  <inkml:trace contextRef="#ctx0" brushRef="#br1" timeOffset="515506.5954">5216 17487 1127 0,'0'0'48'0,"0"0"-48"15,86-7-11-15,-35 7 11 16,-2 0 19-16,0 0-19 0,-7 3-14 16,-14 4-98-1,-16 2-94-15,-12-4-363 16</inkml:trace>
  <inkml:trace contextRef="#ctx0" brushRef="#br1" timeOffset="515711.0849">5219 17609 775 0,'0'0'175'0,"0"0"-163"16,0 0 42-16,0 0 48 16,126 20-11-16,-60-20-70 15,4 0-21-15,12-5-58 16,-4-11-225-16</inkml:trace>
  <inkml:trace contextRef="#ctx0" brushRef="#br1" timeOffset="516086.449">5884 17102 1143 0,'0'0'78'0,"0"0"-78"15,0 0-13-15,0 0 13 16,0 0 75-16,-2 110-33 0,2-57-26 15,0 0-15-15,-1 2-1 16,-2-10 4 0,1-1-2-16,2-10 1 15,0-8-1-15,0-9-2 0,14-7 0 16,4-7-36-16,4-3 6 16,2-4-28-16,3-18 4 15,1-5 1-15,-7-5 6 16,-1 2 47-16,-6 5 5 15,-5 11 18-15,-4 6 44 16,2 5 6-16,-4 3-17 16,3 6-44-16,0 13-11 15,2 9 58-15,0 1-18 0,0 1-32 16,-2-3 10 0,3-5-8-16,4-2-10 0,2-7 3 15,9-3-4-15,3-6-45 16,7-4-118-1,2 0-220-15</inkml:trace>
  <inkml:trace contextRef="#ctx0" brushRef="#br1" timeOffset="518847.0633">12435 6971 1296 0,'0'0'32'16,"0"0"-20"-16,0 0 19 16,0 0 14-16,0 0-31 15,0 0-14-15,-18 65-7 16,31-2 7-16,1 9 1 15,1 7 0-15,-5 4-1 16,-1-1 2-16,-3-6-5 16,1-11 3-16,-1-14-14 15,1-14-45-15,-1-13 3 16,-2-11 19-16,-1-11-4 0,4-2 23 16,2-9 17-1,2-18 1-15,4-6 0 0,-3-3 2 16,1-4 3-16,-4 2 19 15,2 2 27-15,-3 8-12 16,-2 9 15 0,-1 7-12-1,-2 8-8-15,1 4-8 0,7 6-26 0,7 23-6 16,5 11 4-16,3 6 1 16,-2 2-1-16,0 1 2 15,-2 0 0-15,0-6-1 16,-2-3-49-16,-1-8-35 15,-1-8-21-15,2-7-45 16,-3-11-56-16,-5-6-207 16</inkml:trace>
  <inkml:trace contextRef="#ctx0" brushRef="#br1" timeOffset="519129.9497">13127 7453 1209 0,'0'0'66'16,"0"0"-55"-16,0 0-8 0,93-20 33 15,-49 19-20-15,0 1-14 16,-4 0-2-1,-10 0-73-15,-9 1-50 0,-15 9-103 16,-6 1-71-16,-14 2-260 16</inkml:trace>
  <inkml:trace contextRef="#ctx0" brushRef="#br1" timeOffset="519308.9877">13218 7641 703 0,'0'0'47'0,"0"0"4"16,90 20 49-16,-50-20 6 15,2 0-73-15,-2 0-33 0,-1-7-15 16,-9-6-154-16,-8-4-404 16</inkml:trace>
  <inkml:trace contextRef="#ctx0" brushRef="#br1" timeOffset="536377.7165">15095 6967 1061 0,'0'0'21'16,"0"0"-15"-16,0 0 2 0,0 0 59 16,0 0 9-16,-91-35-50 15,74 44-22-15,-2 11 5 16,2 7-9-16,3 5 2 16,3 3 4-16,4 3-4 15,4-2 7-15,3-4-8 16,0-5 3-16,0-6-3 15,16-5 0-15,7-5-1 16,4-5 1-16,8-6 4 16,3 0-5-16,-1-4 0 15,-3-10 1-15,-7-7-3 16,-9-3 3-16,-7-4-1 16,-7-4 20-16,-4-3 21 15,0-4 8-15,-9 4-14 16,-9 6-26-16,0 5-2 15,2 8-6-15,2 6-1 16,4 7 0-16,4-1-2 0,5 4-62 16,1 0-75-1,1 4-141-15,21 3-125 0</inkml:trace>
  <inkml:trace contextRef="#ctx0" brushRef="#br1" timeOffset="536795.9352">15374 6678 1061 0,'0'0'71'16,"0"0"-37"-16,0 0-24 15,-4-84 79-15,16 69-6 16,7 8-56-16,8 2-25 16,1 5-1-16,-1 0-2 15,-6 2-5-15,-5 13-6 16,-11 2 8-16,-5 4-11 0,0 4 11 16,-14 1 1-1,-8-2-2-15,0-2 3 16,2-5 1-16,7-6 1 0,5-2-2 15,7-4 6-15,1 3-4 16,0-1 0-16,9 3 3 16,18-2 0-16,10 2-3 15,12 2-36-15,8-3-35 16,1 1-108-16,-7-4-132 16</inkml:trace>
  <inkml:trace contextRef="#ctx0" brushRef="#br1" timeOffset="537027.4052">15583 7049 1084 0,'0'0'187'0,"0"0"-187"16,0 0 3-16,0 0 2 15,133 0 57-15,-71 0-41 16,0 2-21-16,-7 2 0 16,-5 0-45-16,-5-3-80 15,-2-1-151-15,-10 0-506 0</inkml:trace>
  <inkml:trace contextRef="#ctx0" brushRef="#br1" timeOffset="537494.7726">16347 6888 1170 0,'0'0'39'15,"0"0"-32"-15,0 0 6 0,0 0 63 16,0 0-48-1,0 0-28-15,-13 36-2 0,13 1-2 16,0 2 6-16,14-3-2 16,6-1 2-16,7-9 1 15,1-4-6 1,3-7 1-16,2-9-20 0,0-6-1 16,-2 0-7-16,-4-6 18 15,-5-12 12 1,-8-7 1-16,-4-6 9 0,-7-11 6 15,-3 2 14-15,0-2 11 16,-4 8 1-16,-10 7 25 16,2 7-32-16,3 7-17 15,2 7 17-15,6 5-12 16,1 1-18-16,0 0-5 16,0 18-10-16,0 9 6 15,5 7 4-15,6 7 1 0,2-2 4 16,1 2-5-1,-2-4-3-15,1-3-32 0,-2-6-11 16,1-2-43-16,2-7-34 16,1-5-74-16,0-8-100 15</inkml:trace>
  <inkml:trace contextRef="#ctx0" brushRef="#br1" timeOffset="537911.8201">16814 6686 1101 0,'0'0'35'16,"0"0"-29"-16,0 0 43 15,0 0 17-15,0 0-42 16,80-57-23-16,-49 59 1 16,1 14-4-16,-8 4 2 15,-9 3-10-15,-14 4 3 16,-1 0-19-16,-17 2 9 16,-13-5 12-16,-3-3-5 0,5-4 10 15,8-4 0-15,7-5 0 16,8-1-3-16,5-3 6 15,0-1-3 1,22 0 48-16,14 2-7 0,10-3-11 16,7 2-25-1,-3-2-5-15,-3 0-1 16,-4 2-38-16,-6 2-57 0,-8-2-153 16,-13 0-423-16</inkml:trace>
  <inkml:trace contextRef="#ctx0" brushRef="#br1" timeOffset="538670.9614">14937 7594 1020 0,'0'0'76'15,"0"0"-74"-15,0 0 47 16,0 0 76-16,0 0-38 15,0 0-35-15,-33 16-25 16,36-15-11-16,21-1 2 16,18 0-15-16,20 0-1 15,20 0 1-15,18 0-2 16,14 0-1-16,9-5 0 16,13-4-1-16,4 0 1 15,4 0-4-15,2-1 2 0,-3-2-4 16,-1 4 7-16,1-3-1 15,-3 4 5-15,-8 1 0 16,-10 0 11-16,-19 3-12 16,-22 0-3-1,-23 0 1-15,-22 0-2 0,-14 3-3 16,-13 0-46-16,-5 0-43 16,-4 0-52-16,0 4-51 15,-4 4-74-15</inkml:trace>
  <inkml:trace contextRef="#ctx0" brushRef="#br1" timeOffset="540552.8785">15035 8041 1242 0,'0'0'38'16,"0"0"-32"-16,0 0-4 0,0 0 62 16,0 0-11-16,0 0-36 15,59 8-7-15,3 0 0 16,10-2-3-16,2-5-4 15,-8-1 6-15,-14 0 23 16,-13 0-30-16,-15 0 6 16,-14 0-4-16,-4 0-4 15,-6 0 0-15,0 0-7 16,0 0-25-16,0 0-54 16,0 0-57-16,2 0-45 15,4 0-163-15</inkml:trace>
  <inkml:trace contextRef="#ctx0" brushRef="#br1" timeOffset="540962.7318">15741 8013 795 0,'0'0'473'16,"0"0"-444"-16,0 0-12 0,0 0 35 15,0 0 5-15,82-36-57 16,-40 36 3 0,4 4-6-16,-7 9 5 0,-8-1-2 15,-10 3 0 1,-14-1-30-16,-7 1 19 0,-3 3-3 15,-22-1 14-15,-5 2 3 16,1-4 0-16,5-5 11 16,9-3 25-16,5-2-24 15,10-4 3-15,0 0-5 16,1 3-11-16,24 0 9 16,17 2-10-16,12-2-1 15,13-2-3-15,3-2-75 16,0 0-42-16,-1-2-65 15,-6-12-73-15,-8-4-165 0</inkml:trace>
  <inkml:trace contextRef="#ctx0" brushRef="#br1" timeOffset="541398.8259">16560 7988 151 0,'0'0'721'16,"0"0"-586"-16,0 0-60 16,0 0 19-16,0 0-12 15,0 0-33-15,-55-59-25 16,28 59-18-16,2 7 6 15,7 11 6-15,3 2-13 16,6 3 2-16,4-1-6 16,5 1 3-16,0-2-2 15,14-4-2-15,11-6-6 16,8-8 5-16,3-3-32 0,-3 0-7 16,-5-14 16-1,-7-5 12-15,-8-4 11 0,-4-2 2 16,-9-2 1-1,0 4 43-15,0 2-6 0,0 7 7 16,0 5-8-16,-4 6-13 16,4 3-7-16,0 0-18 15,0 10-15-15,0 14 9 16,7 11 4-16,4 6 0 16,-1 7-25-16,0 3 9 15,0 0 5-15,-4-1-2 16,-2-4 15-16,-2-5-3 15,-2-3 6-15,0-10-3 16,-19-6 6-16,-12-7-2 16,-12-6 45-16,-8-6-36 15,-4-3-8-15,1 0-4 0,8-15-1 16,6-5-111-16,17-4-179 16</inkml:trace>
  <inkml:trace contextRef="#ctx0" brushRef="#br1" timeOffset="543475.3077">17955 7391 1224 0,'0'0'66'15,"0"0"-55"-15,0 0 49 0,0 0 58 16,0 0-53-16,0 0-47 16,0 0-16-16,119-11-3 15,-67 11 8-15,-4 0-7 16,-3 0 0-16,-9 0-56 15,-6 0-45-15,-14 0-102 16,-10 1-126-16,-6 2-534 16</inkml:trace>
  <inkml:trace contextRef="#ctx0" brushRef="#br1" timeOffset="543632.4044">18068 7525 969 0,'0'0'84'0,"0"0"-76"15,0 0 100 1,106 10-15-16,-52-10-36 0,1 0-57 16,-2 0 0-16,-1-7-69 15,-5-10-229-15</inkml:trace>
  <inkml:trace contextRef="#ctx0" brushRef="#br1" timeOffset="543943.6818">18931 7168 1251 0,'0'0'66'0,"0"0"-66"16,0 0 0-16,79-5 30 16,-30 2-1-16,5 3-21 15,1 0-8-15,-1-3-75 16,-4-1-90-16,-3-8-221 15</inkml:trace>
  <inkml:trace contextRef="#ctx0" brushRef="#br1" timeOffset="544770.8467">19586 7136 986 0,'0'0'223'16,"0"0"-223"-16,0 0 8 0,0 0-6 15,85-2 43 1,-51-8-39-16,0-3-2 16,-2-6-3-16,-2-4-1 15,-5-4 0-15,-7-1 5 0,-5-1-4 16,-5-2 10-16,-4 2 9 16,-4 4-3-16,0 4 19 15,0 3-4-15,0 10-4 16,-3 2 7-16,-1 4-28 15,-1 2 3-15,-2 0-10 16,-5 16 0-16,3 11-8 16,1 3 9-16,4 7-1 15,4 1 2-15,3 0-2 16,12-6 3-16,9-7-3 0,4-7-2 16,3-8-2-16,5-7-2 15,-1-3-16-15,-4 0 7 16,-3-16 14-16,-6-6 1 15,-2-5 0 1,-7-5 4-16,-2-4 1 16,-8-1-5-16,-3 2 0 15,0 5 10-15,0 5 6 0,0 8 4 16,-5 7-2-16,2 7 3 16,3 3 4-16,0 0-25 15,0 10-9-15,0 16 5 16,5 9 4-16,10 1 3 15,-2 3-3-15,1-4 3 0,1-4-8 16,-5-5 5-16,3-5-4 16,-4-6-45-16,-1-8-43 15,-2-3-70-15,1-4-110 16,-1 0-653 0</inkml:trace>
  <inkml:trace contextRef="#ctx0" brushRef="#br1" timeOffset="545126.8914">20415 6621 1216 0,'0'0'27'0,"0"0"-16"0,0 0 17 16,0 0 48-16,0 0-48 15,0 0-27-15,85-43-1 16,-62 63-31-16,-7 3-14 16,-11-1-11-16,-5 2 9 15,-13 0 13-15,-13-2 10 16,-3 1 24-16,4-3-6 16,4-2 6-16,8-2 27 15,5-3-3-15,8 0 10 16,0-2-1-16,11 0 21 15,17 0 4-15,8-1-41 16,4-3-15 0,3 0-2-16,-2-1-23 0,-5-1-55 15,-8-5-103-15,-13 0-221 0</inkml:trace>
  <inkml:trace contextRef="#ctx0" brushRef="#br1" timeOffset="545487.9485">19492 7385 1127 0,'0'0'101'16,"0"0"-101"-16,0 0 45 16,0 0 76-16,116 18-45 15,-44-17-52-15,17-1-14 16,16 0-2-16,7 0-8 15,-1-13 0-15,-9 0-5 0,-17-4-70 32,-19 5-78-32,-21 1-79 0,-22 2-257 0</inkml:trace>
  <inkml:trace contextRef="#ctx0" brushRef="#br1" timeOffset="546377.5437">19575 7797 1051 0,'0'0'220'15,"0"0"-205"-15,0 0-11 16,93-25 11-16,-47 25 55 15,2 0-51-15,-8 11-14 16,-7 3-5-16,-15 2 2 0,-14 2-5 16,-4 2-3-1,-21 3 6-15,-14 0 1 0,-6 0 0 16,3-1 14 0,8-4 34-16,12-3-37 0,10 1 0 15,8-2-12-15,9 0 1 16,27-1 8-16,19-3-9 15,15-5-2-15,15-3-58 16,6-2-23-16,-1-3 7 16,-9-18 7-16,-13-7 59 15,-19-3 10-15,-13-5 5 16,-16 3 36-16,-14 3 21 16,-6 4-5-16,-9 5 8 0,-18 7-26 15,-5 7-26-15,0 7-3 16,-1 0-9-1,1 12 7-15,7 13-8 0,6 2 2 16,8 3-1 0,10 1-1-16,1-6 0 0,10-6-1 15,19-6 0-15,5-9-7 16,8-4-18-16,-1 0-18 16,-2-13-2-16,-4-7 13 15,-8-6 29-15,-8-1 2 16,-9-1 4-16,-5 1 2 15,-5 3 5-15,0 6 27 16,0 5-11-16,-5 6 20 16,-2 7-27-16,-2 0-16 0,3 15 0 15,3 16-2-15,3 8 0 16,0 9 3-16,16 1-6 16,-2 2 3-16,-2-2 0 15,-8 2 1 1,-4-3 1-16,0-7-2 0,-16-9 0 15,-18-9 3-15,-16-8 1 16,-14-9-4-16,-15-6-2 16,-6 0-49-16,-4-14-141 15,3-14-246-15</inkml:trace>
  <inkml:trace contextRef="#ctx0" brushRef="#br1" timeOffset="546735.438">19138 8028 541 0,'0'0'610'0,"0"0"-575"15,0 0-26-15,0 0 51 16,93 0 33-16,-52-2-61 15,1-5-32-15,-3-1 4 16,-2 2-9-16,-6-4-118 16,-6-1-142-16,-8-4-417 0</inkml:trace>
  <inkml:trace contextRef="#ctx0" brushRef="#br1" timeOffset="547479.7014">19101 6914 800 0,'0'0'111'0,"0"0"-54"15,0 0 23-15,0 0 36 16,0 0-39-16,0 0-51 16,-5 0-24-16,4 22 29 15,-1 11-3-15,2 7-25 16,0 6 2-16,0 8-5 15,0 3-50-15,0 1-133 16,2-1-168-16</inkml:trace>
  <inkml:trace contextRef="#ctx0" brushRef="#br1" timeOffset="548175.7069">19228 7905 912 0,'0'0'170'15,"0"0"-109"-15,0 0 15 0,0 0 25 16,0 0-43-16,0 0-11 16,0 44 5-1,0-18-18-15,0 4-17 0,0 1-7 16,0 3-8-16,0 1-4 16,3-1-11-16,5-1-86 15,2-6-86-15,-1-9-196 16</inkml:trace>
  <inkml:trace contextRef="#ctx0" brushRef="#br1" timeOffset="551526.8837">12526 9208 1369 0,'0'0'27'15,"0"0"-26"-15,0 0 58 16,0 0 15-16,0 0-41 0,0 0-26 15,0 0-5-15,7 77-2 16,4-18 0-16,4 7 2 16,-6 2-4-16,0 4 7 15,1 2-4-15,1-1-1 16,-1-5-5-16,5-8-13 16,-2-11-32-16,1-13-15 15,-2-11-3-15,-3-11 17 16,-1-9 17-16,3-5 11 15,4 0 9-15,1-17 4 16,5-8 1-16,-3-6 9 16,0-5 1-16,1-3 0 15,-4 1 7-15,-4 1 23 0,-2 5 27 16,-6 7 7-16,0 8-5 16,-2 9-19-1,1 5 7-15,1 3-22 0,3 1-21 16,5 21-5-16,5 9-2 15,1 8 2-15,0 4 0 16,-2 0 0-16,-2 0 0 16,-1-5 0-16,-3-7-5 15,3-5-55-15,1-7-45 16,2-7-33-16,6-7-100 16,3-5-373-16</inkml:trace>
  <inkml:trace contextRef="#ctx0" brushRef="#br1" timeOffset="551745.2566">13303 9707 1164 0,'0'0'52'15,"0"0"-49"-15,88-13 2 16,-46 10 38-16,6 2-30 15,-5-1-13-15,-7 2-100 16,-12 0-152-16,-20 0-340 0</inkml:trace>
  <inkml:trace contextRef="#ctx0" brushRef="#br1" timeOffset="551921.6453">13269 9849 656 0,'0'0'336'16,"0"0"-298"-16,0 0 33 15,0 0 28-15,94 37-33 16,-52-35-57-16,2 0-9 16,0-2 0-16,-1 0-105 15,-4-4-168-15,-10-7-417 16</inkml:trace>
  <inkml:trace contextRef="#ctx0" brushRef="#br1" timeOffset="553689.7418">13251 9943 1005 0,'0'0'166'0,"0"0"-150"16,0 0 8-16,0 0 102 15,0 0-36-15,0 0-58 0,-7 0-9 16,30 0 18 0,10 0-35-16,6 0 4 0,4 0 1 15,-7 0-2 1,-5 0 2-16,-2 0-9 0,-8 0-1 16,0 0-1-16,-4 0-23 15,1 0-44-15,3 0-68 16,4-5-73-16,1-2-157 15</inkml:trace>
  <inkml:trace contextRef="#ctx0" brushRef="#br1" timeOffset="555511.6943">14443 9332 1182 0,'0'0'63'0,"0"0"-47"16,0 0 17-16,0 0 59 15,0 0-58-15,0 0-29 16,37 37-5-16,-25 0 4 15,-4 4-4-15,-4 3 0 16,-2 1-2-16,-1-3-1 0,-1-2-36 16,0-7-71-1,2-8-50-15,1-8-111 0,3-11-299 16</inkml:trace>
  <inkml:trace contextRef="#ctx0" brushRef="#br1" timeOffset="555910.678">14795 9416 997 0,'0'0'10'0,"0"0"-4"15,0 0-6-15,-79 10 45 16,67 4-16-1,6 4-19-15,3 0-10 0,3 0 2 16,0 0 2-16,18-2-2 16,6-1 6-16,3 0-7 15,4 1 7-15,2 0-7 16,0-1 1-16,-1 4-1 16,-3-3-2-16,-8 1 3 15,-3 0-4-15,-12-5 2 16,-6-1-2-16,0-1 2 15,-12 0 37-15,-14-5 34 16,-7-1-18-16,-6-4-27 16,1 0-10-16,5 0-10 0,5-1-2 15,10-9-4-15,5-2-3 16,5-3-98-16,8-2-93 16,0-4-271-1</inkml:trace>
  <inkml:trace contextRef="#ctx0" brushRef="#br1" timeOffset="556112.7422">14865 9444 1098 0,'0'0'41'0,"0"0"-37"15,97 5 22-15,-52 8 64 16,4 3-70-16,3 2-14 15,-2 2-6-15,-3 0-22 16,-6-5-115-16,-10-3-187 16</inkml:trace>
  <inkml:trace contextRef="#ctx0" brushRef="#br1" timeOffset="556358.8446">15340 9493 1015 0,'0'0'81'0,"0"0"-75"15,92-4-3-15,-44 14 109 16,-3 2-48-16,-1 3-36 16,-5 1-24-16,-4-2 1 15,-7-2-4-15,-7-2-1 16,-6-1-44-16,-9-5-57 15,-6-4-60-15,0 0-110 16,-3 0-465-16</inkml:trace>
  <inkml:trace contextRef="#ctx0" brushRef="#br1" timeOffset="556594.4384">15534 9334 325 0,'0'0'731'0,"0"0"-659"0,0 0-71 16,0 0 33-16,0 0 24 16,0 0 25-16,-8 79-53 15,8-38-10-15,0-1-8 16,2-2-1-16,2-2-10 16,5-3 2-16,-3-2-3 15,3-6-74-15,4-6-41 16,2-9-71-16,3-10-237 15</inkml:trace>
  <inkml:trace contextRef="#ctx0" brushRef="#br1" timeOffset="556796.935">15826 9353 659 0,'0'0'540'15,"0"0"-466"-15,0 0-45 16,0 0 35-16,0 0-22 16,0 0 2-16,76 79-34 15,-59-40-7-15,-8-1-3 0,-5-1 0 16,-2-5-51 0,-2-3-36-16,0-7-68 0,0-9-131 15,1-6-306-15</inkml:trace>
  <inkml:trace contextRef="#ctx0" brushRef="#br1" timeOffset="557144.9939">16295 9318 1083 0,'0'0'26'0,"0"0"-26"15,0 0 0-15,0 0 61 16,0 0-44-16,0 0-12 0,-62 82-3 16,62-58-1-16,3-2 2 15,15-4 10-15,3 0 3 16,2-1 8-16,-3-5-6 16,-1 1 18-16,-2-4 2 15,-3 2-19-15,-4 1-2 16,-4 0-14-16,-6 0-3 15,0 1 3-15,0-1-2 16,-18-2 5-16,-1 0 3 16,-10-6-4-16,-2-2-5 15,-5-2-22-15,-4-5-96 16,0-14-115-16,2-7-396 16</inkml:trace>
  <inkml:trace contextRef="#ctx0" brushRef="#br1" timeOffset="557336.4786">16232 9324 1062 0,'0'0'145'16,"0"0"-102"-16,113-35 0 15,-69 33 81-15,0 0-50 16,-2 2-53-16,0 0-16 16,-4 4-5-16,-6 10-34 15,-8 3-90-15,-12-1-109 16,-12 1-229-16</inkml:trace>
  <inkml:trace contextRef="#ctx0" brushRef="#br1" timeOffset="558166.5998">14283 9944 786 0,'0'0'48'0,"0"0"-32"16,0 0 121-16,0 0-39 15,0 0-33-15,0 0-22 16,-16 11 3-16,16-9 13 16,0 2-26-16,18-2 12 15,10 2-6-15,10-2-33 16,11-2 4-16,6 0-10 0,8 0 3 15,5 0-6-15,7 0 2 32,7 0 1-32,6 0-4 0,9 0 8 0,4 0-4 15,10 0 0 1,5-7-4-16,5-4 4 0,5 0-31 16,6-3 14-16,-1 3 10 15,4 3 4-15,-1 4 3 16,-7 1 0-16,-7 3 2 15,-7 0-2-15,-8 0 13 16,-12 0-3-16,-14 0 18 16,-12 0-22-16,-13-1 1 15,-10-1 1-15,-12-2-4 16,-8 1-3-16,-11 0-1 16,-8 0-58-16,-5 0-71 15,0-3-173-15</inkml:trace>
  <inkml:trace contextRef="#ctx0" brushRef="#br1" timeOffset="559191.267">14512 10338 1091 0,'0'0'48'0,"0"0"-29"16,0 0 61-16,83-56 28 15,-41 55-44-15,7 1-42 16,-1 0-9-16,0 16-12 16,-12 2 2-16,-14 4-6 15,-13-1 1-15,-9 5-11 16,-8 1-1-16,-23-1-7 0,-8-1 16 15,-1-7 5 1,4-2 0-16,11-6 9 0,11-4 22 16,10-3-15-16,4 0 5 15,0 0-14 1,13 1 14-16,22 3 25 0,14-2-39 16,9-1-6-16,3 0-1 15,2-4-27-15,-1 0-69 16,-2 0-131-16,-6-2-299 15</inkml:trace>
  <inkml:trace contextRef="#ctx0" brushRef="#br1" timeOffset="559400.706">15232 10358 1237 0,'0'0'66'15,"0"0"-65"-15,0 0 58 16,128 26 15-16,-72-1-51 16,-1 3-19-16,-3 1-4 15,-6-3 0-15,-5-5-54 16,-10-2-85-16,-9-8-76 16,-10-8-122-16</inkml:trace>
  <inkml:trace contextRef="#ctx0" brushRef="#br1" timeOffset="559625.8585">15520 10206 1142 0,'0'0'113'0,"0"0"-84"16,0 0 14-16,0 0 34 15,0 0 6-15,0 0-22 16,-77 112-41-16,60-59-14 15,1 1 2-15,2-3-8 16,2-5 0-16,4-6 0 16,5-8-91-16,3-7-136 15,0-12-236-15</inkml:trace>
  <inkml:trace contextRef="#ctx0" brushRef="#br1" timeOffset="569707.3139">16017 10236 950 0,'0'0'60'16,"0"0"-56"-16,0 0 34 16,0 0 73-16,0 0-65 15,0 0-26-15,-80-41-19 16,71 41 3-16,3 4-4 15,-1 9 0-15,3 0 1 16,2-1 1-16,2 2-1 16,0-1 1-16,0-2-1 15,0 2 1-15,8-4 0 0,6-2-2 16,6-4-5 0,3-3 4-16,1 0-10 0,-3-2-6 15,-4-8 15 1,-8-3 2-16,-3-1 2 0,-4-1 3 15,-2-1 27-15,0 3 1 16,0 1 32-16,0 1-18 16,0 6-30-16,0 2-10 15,0 3 11-15,0 0-18 16,0 0-10-16,0 6-3 16,10 13 2-16,4 5 10 15,3 5-8-15,0 4-36 0,-1 0 26 16,-4 4-10-1,-2-2 1-15,-5-1 8 0,-3-3 3 16,-2-4 17-16,0-3-1 16,0-6 1-16,-9-4-2 15,-2-2 4-15,-2-7 12 16,-3-4 43-16,-7-1-26 16,2 0-9-16,0-1-10 15,2-7-12-15,7-1 0 16,6-2-59-16,6-2-92 15,1-1-246-15</inkml:trace>
  <inkml:trace contextRef="#ctx0" brushRef="#br1" timeOffset="569914.7601">16412 10354 1277 0,'0'0'40'0,"0"0"-40"16,0 0-16-16,0 0 15 16,0 0-47-16,0 0-213 15,69 10-204-15</inkml:trace>
  <inkml:trace contextRef="#ctx0" brushRef="#br1" timeOffset="570357.4195">16866 10246 404 0,'0'0'637'0,"0"0"-617"16,0 0-12-16,-109-39 74 16,73 39-35-16,2 0-35 15,4 6-11-15,9 9 0 16,11 3-2-16,8 1 1 15,2 9 0-15,12 1 0 16,20 5-15-16,11 3 13 16,2-2-32-16,-3-4-27 15,-6-3 31-15,-7-3 15 16,-10 0 12-16,-7-5 3 16,-12 1-4-16,0-3 4 15,-12-2 0-15,-14-4 8 0,-9-4 70 16,-7-3-30-16,-2-5 0 15,3 0 20-15,2-8 3 16,11-9 1-16,9-2-28 16,13-5 3-16,6-4 4 15,4-1-34-15,25-3-7 16,4-1-9-16,6 3 1 16,-1 0 2-16,-5 3-3 15,-8 5-1-15,-8 3 0 16,-8 4-2-16,-5 2-5 0,-4 2-19 15,0 1-64-15,0 0-87 16,-4 3-110-16,-1-2-424 16</inkml:trace>
  <inkml:trace contextRef="#ctx0" brushRef="#br1" timeOffset="570777.987">17563 9924 503 0,'0'0'766'15,"0"0"-670"1,0 0-93-16,0 0 25 0,98-6 17 16,-53 3-31-16,1 2-14 15,0-1-10-15,-4 2-60 16,-6-4-112-16,-10-1-168 16</inkml:trace>
  <inkml:trace contextRef="#ctx0" brushRef="#br1" timeOffset="570972.4554">17621 10068 781 0,'0'0'314'0,"0"0"-258"16,0 0 39-16,0 0 33 16,104 3-77-16,-59-3-37 15,4 0-14-15,-5 0-2 16,-5-2-84-16,-11-4-131 15,-11 0-323-15</inkml:trace>
  <inkml:trace contextRef="#ctx0" brushRef="#br1" timeOffset="574110.8896">18434 9646 1087 0,'0'0'61'15,"0"0"-28"-15,0 0 21 16,0 0 47-16,0 0-39 16,0 0-53-16,-4-6-5 15,9 28-8-15,3 4 2 16,-1 8 2-16,1 1 0 16,-2 4 4-16,-3-1-4 15,-2-3 0-15,1-3 0 0,-1-3-2 16,2-5 2-1,0-4-50-15,2-7-38 0,1-3-54 16,2-6-61-16,2-4-128 16</inkml:trace>
  <inkml:trace contextRef="#ctx0" brushRef="#br1" timeOffset="574405.8901">18640 9679 971 0,'0'0'45'16,"0"0"36"-16,0 0-7 0,0 0 23 16,0 0-61-16,0 0-36 15,10 17-1-15,-1 8 1 16,0 3 6-1,-1 3 3-15,2 1-8 0,-4-3 2 16,0-1-3-16,-1-4 3 16,-1-2-6-16,2-3 3 15,-3-3-8-15,3-4-55 16,0-2-60-16,0-7-113 16,4-3-439-16</inkml:trace>
  <inkml:trace contextRef="#ctx0" brushRef="#br1" timeOffset="574661.899">18852 9788 1084 0,'0'0'0'15,"0"0"-11"-15,0 0-105 16,0 0 85-16,105-3-140 15</inkml:trace>
  <inkml:trace contextRef="#ctx0" brushRef="#br1" timeOffset="574954.9285">19468 9657 861 0,'0'0'161'0,"0"0"-156"16,0 0-2-16,-89-14 51 16,67 14-3-16,2 11-36 15,0 5-13-15,4 1 1 16,6 0-3-16,7 0 1 16,3-1-3-16,0 0 2 15,11 0 0-15,10 1 9 0,6-2-8 16,1 1 0-16,4 1 1 15,-2 0 1-15,-1 0-5 16,-2 1 2-16,-5-1 0 16,-5 0-3-16,-7-2 5 15,-5 0-2-15,-5-3 0 16,0-3 1-16,-3-2 22 16,-13-2 22-16,-8-4 6 15,-9-1-10-15,-6 0-35 16,-7 0-6-16,0-10-60 15,1-7-134-15,5-6-280 16</inkml:trace>
  <inkml:trace contextRef="#ctx0" brushRef="#br1" timeOffset="575182.8416">19355 9690 987 0,'0'0'245'16,"83"-24"-184"-16,-34 18-61 15,2 3 57-15,0 3-32 16,-2 0-25-16,-1 5-44 16,-1 3-159-16,0-4-349 15</inkml:trace>
  <inkml:trace contextRef="#ctx0" brushRef="#br1" timeOffset="575690.2296">19986 9617 1180 0,'0'0'124'0,"0"0"-89"16,0 0-11-16,0 0 34 15,0 0-46-15,0 0-11 16,34 94-1-16,-19-49 0 16,-3-1 0-16,-2-5 0 15,0-4-3-15,-5-9-42 16,-2-8-11-16,0-6 9 15,-3-8-9-15,2-4 16 16,-1 0 40-16,1-14 6 16,2-10-5-16,2-3-1 15,1-5 2-15,2-2 1 0,4 1 20 16,0 3 12 0,-1 7 18-16,1 6-2 0,-1 5 0 15,0 10-17 1,4 2-25-16,5 0-5 15,-1 20-4-15,2 5-1 0,-3 4-3 16,-5 4 4-16,-5-2-2 16,-2-4 2-16,-2-3-36 15,-2-7-3-15,-3-8 0 16,0-4 5-16,0-5 14 16,0 0 20-16,0-7 5 15,0-13-5-15,0-8-4 0,6-1 4 16,6-3 0-1,4 1 2-15,5 3 36 16,2 5 5-16,0 9 0 0,3 7-3 16,0 7-20-16,1 0-2 15,1 14-18-15,-3 10 3 16,-5 7-6 0,-7 3 7-16,-8 2-4 0,-5 3 0 15,0-1-31-15,-18-1-79 16,-10-6-85-16,-9-9-240 15</inkml:trace>
  <inkml:trace contextRef="#ctx0" brushRef="#br1" timeOffset="576306.7066">19012 9817 544 0,'0'0'310'0,"0"0"-294"16,0 0-9 0,0 0 76-16,0 0-25 15,0 0-48-15,0 0-6 16,-47 4 3-16,47-1-7 0,0-3 62 15,0 0 6-15,3 0-4 16,-1 0 6-16,-2 0 12 16,0-6-32-16,0 0-15 15,0 0 5-15,-3 1-25 16,-2 3-14-16,-2 2-1 16,1 0-7-16,1 1-49 15,2 11-104-15,3 2-99 0,0-1-336 16</inkml:trace>
  <inkml:trace contextRef="#ctx0" brushRef="#br1" timeOffset="576995.7276">18868 9834 950 0,'0'0'88'0,"0"0"-80"16,0 0-6-16,0 0-2 16,0 0 0-16,0 0-236 15,0 0-256-15</inkml:trace>
  <inkml:trace contextRef="#ctx0" brushRef="#br1" timeOffset="597653.476">26069 14555 1169 0,'0'0'0'16,"0"0"-137"-16,0 0-148 15,0 0 172-15,0 0-140 0</inkml:trace>
  <inkml:trace contextRef="#ctx0" brushRef="#br1" timeOffset="661261.9415">6081 12425 1068 0,'0'0'77'0,"0"0"-71"16,0 0 14-16,0 0 76 16,0 0-61-16,0 0-27 15,0 0-8-15,49 31 0 0,-30 2 2 16,-1 5-1-1,2 6-1-15,-5 1 0 0,-2-3 1 16,1-6-1-16,-3-7 0 16,-2-7 0-16,-3-9-2 15,-1-6 3-15,-2-4-1 16,-3-3 10-16,0 0-10 16,3-15 31-16,1-9-23 15,-1-9-4-15,0-5 12 0,-1-5 14 16,-1 0-13-1,2 3-9-15,0 5 0 16,0 8-9-16,2 4 1 0,-1 9-5 16,3 6 2-16,1 4-63 15,7 4-70-15,4 0-53 16,2 1-102-16</inkml:trace>
  <inkml:trace contextRef="#ctx0" brushRef="#br1" timeOffset="661689.1017">6658 12447 818 0,'0'0'240'16,"0"0"-178"-16,0 0-61 15,0 0 25-15,0 0 27 16,0 0-31-16,88 3-19 16,-50 1 3-16,-4 0-4 15,6 2-4-15,-7 0-19 16,-8-1-133-16,-13 1-108 15</inkml:trace>
  <inkml:trace contextRef="#ctx0" brushRef="#br1" timeOffset="661959.9411">6727 12616 1008 0,'0'0'21'0,"0"0"-18"15,0 0 59-15,0 0 15 0,113 12-39 16,-68-11-37-16,1 3-1 16,-2-1-23-16,-6-2-152 15,-10 1-263-15</inkml:trace>
  <inkml:trace contextRef="#ctx0" brushRef="#br1" timeOffset="663719.0244">7449 12401 703 0,'0'0'111'0,"0"0"-79"15,0 0 23 1,0 0 37-16,0 0-42 0,0 0 3 16,-48-33-51-1,35 37 2-15,-2 10-4 0,3 3 7 16,1 8-10-16,3 0 6 16,3 5 1-16,5-1 16 15,0 0-14-15,5 0 10 16,12-5 0-16,4-6-10 15,7-7 9-15,4-7-10 16,-1-4-4-16,2-5 13 16,-3-14-11-16,-6-6 12 15,-2-3 21-15,-7-3 2 16,-9 1 20-16,-3-1 0 16,-3 1-24-16,0 5 12 0,-19 5-37 15,-4 3 6-15,-5 8-15 16,-4 6-11-16,-3 3 4 15,2 0-93-15,9 12-98 16,8 1-130-16</inkml:trace>
  <inkml:trace contextRef="#ctx0" brushRef="#br1" timeOffset="679227.0122">12232 11332 1198 0,'0'0'56'15,"0"0"-54"-15,0 0-4 16,0 0-1-16,0 80 3 15,9-11 30-15,1 11-30 0,-1 6 4 16,-1-5-4-16,1 0 3 16,0-7-5-16,1-10 2 15,3-8-13-15,3-15-21 16,-2-14-16 0,0-12 17-16,-5-12 22 0,3-3 11 15,-2-11 9-15,3-16-3 16,-2-10-2-16,4-2 25 15,-2-3 10-15,-1 3-6 16,0 7 11-16,-4 9-12 16,-1 9 13-16,-1 10-19 15,0 4-18-15,6 4-8 16,2 18-5-16,3 11 5 16,-3 6 0-16,4 4-5 15,-3-2 2-15,1-3 3 0,5-3-8 16,0-8-45-1,4-6-34-15,5-6-46 0,3-10-120 16,1-5-335-16</inkml:trace>
  <inkml:trace contextRef="#ctx0" brushRef="#br1" timeOffset="679475.3465">13029 11829 1221 0,'0'0'48'15,"0"0"-45"-15,114-8-3 16,-55 6 2-16,2 2-2 16,-7 0-1-16,-11 0-182 15,-16 0-223-15</inkml:trace>
  <inkml:trace contextRef="#ctx0" brushRef="#br1" timeOffset="679723.6838">13105 12022 677 0,'0'0'231'0,"0"0"-178"16,0 0 2-16,0 0 23 15,119 25-45 1,-65-25-33-16,1 0-123 0,2-6-435 15</inkml:trace>
  <inkml:trace contextRef="#ctx0" brushRef="#br1" timeOffset="681299.0956">13907 12033 806 0,'0'0'29'0,"0"0"-19"15,0 0 28-15,0 0 76 16,0 0-36-16,109 43-21 0,-74-43-32 15,1 0-20-15,-5-11 8 16,-4-7-11-16,-5-3 5 16,-6-4 0-16,-8-4 7 15,-7-4 33-15,-1-3-10 16,-1-1-1-16,-12 3 0 16,1 7-4-16,-1 7 5 15,5 10-4 1,3 6-18-16,4 4 3 0,-1 0-18 15,1 14-11-15,-1 17 9 16,1 12 4-16,1 6 1 16,0 2-3-16,1-3 0 15,13-8 0-15,4-5 0 0,4-9 0 16,6-10-5 0,6-7-9-16,5-9-23 0,2 0 18 15,2-13 2-15,-3-11 13 16,-2-7-2-16,-10-8 3 15,-6-1 0-15,-10-3 6 16,-7 3 0-16,-5 7 6 16,0 7 4-16,-2 13 16 15,-4 5-9-15,0 8-14 16,-1 5-6-16,-2 18-3 16,3 13 3-16,4 5 0 0,2 0 3 15,2-2-7 1,17-6 4-16,3-8 0 15,8-8-1-15,6-10 1 0,5-7-24 16,5 0-6-16,0-18-46 16,-2-13 28-16,-5-6 20 15,-7-8 28-15,-12-7-1 16,-10-4 3-16,-10 5 18 16,0 2 33-16,-9 13-5 15,-8 10-4-15,3 12-14 16,6 11-15-16,1 3-2 15,2 15-12-15,3 16-1 0,2 11 0 16,0 9 7-16,13 2-9 16,7-1 2-16,0-2 0 15,-1-8-6-15,0-9 3 16,-3-5-31-16,-3-7-23 16,-1-8-63-16,-3-8-43 15,1-5-165-15</inkml:trace>
  <inkml:trace contextRef="#ctx0" brushRef="#br1" timeOffset="681542.4342">14758 11864 1084 0,'0'0'185'0,"0"0"-148"16,0 0-30-16,112 0 0 15,-59 0 30-15,3 0-37 16,2 0-56-16,-1 0-149 16,-7-15-335-16</inkml:trace>
  <inkml:trace contextRef="#ctx0" brushRef="#br1" timeOffset="683624.8075">15461 11912 995 0,'0'0'174'0,"0"0"-155"15,0 0-12-15,0 0 60 16,0 0 36-16,0 0-79 16,74 6-14-16,-17-6-9 15,6 0 7-15,-2 0 1 16,-5 0-8-16,-8 0 0 15,-8 0-1-15,-7 0-43 16,-6 0-38-16,-6 0-56 16,-3-4-124-16,-3-4-317 15</inkml:trace>
  <inkml:trace contextRef="#ctx0" brushRef="#br1" timeOffset="684009.574">16409 11458 970 0,'0'0'25'16,"0"0"4"-16,0 0 2 16,0 0 72-16,0 0-54 0,0 0-43 15,9-8-6-15,6 25 0 16,-3 5-2-16,-1 7-1 16,0 0 3-16,-3 5 1 15,0 0-1-15,-4-1 3 16,-4 0-3-16,0-3 1 15,0-1-1-15,0-2 0 16,-4-3-5-16,-4 3-84 16,0-5-85-16,-3-4-49 0,-3-5-424 15</inkml:trace>
  <inkml:trace contextRef="#ctx0" brushRef="#br1" timeOffset="684221.5766">16327 11898 847 0,'0'0'182'0,"0"0"-121"15,0 0-7-15,85-40 64 16,-46 31-27-16,0 3-57 16,1 4-18-16,-4 2-14 15,-5 0-2-15,-4 13-8 16,-10 7-141-16,-10 3-94 16,-7 2-262-16</inkml:trace>
  <inkml:trace contextRef="#ctx0" brushRef="#br1" timeOffset="684493.9046">16464 12108 1068 0,'0'0'138'0,"0"0"-114"0,0 0 56 16,0 0 26-16,0 0-35 15,94-71-48-15,-56 71-22 16,-4 0 0-16,-7 2-1 15,-12 15-10-15,-12 8-12 16,-3 2-36-16,-23 6 18 16,-16 1 10-16,-5-5 4 15,5-2 22-15,9-7 0 0,13-5 4 16,12-3 3-16,5-5 8 16,8-2 38-16,23-4 32 15,17-1-50-15,7 0-15 16,3 0-16-16,4-8-1 15,3-6-2 1,2-2-91-16,2 0-77 16,-4-5-110-16,-8-1-291 0</inkml:trace>
  <inkml:trace contextRef="#ctx0" brushRef="#br1" timeOffset="684961.0228">17486 11784 1032 0,'0'0'110'0,"0"0"-49"16,0 0-6-16,0 0 27 0,-86-65-37 15,56 65-24-15,0 18-9 16,1 10-11-16,6 7 5 16,8-1-2-16,8 1 2 15,7-4-10-15,0-6 4 16,6-7-6-16,13-6-21 15,4-9-46-15,-1-3 9 16,0-3 6-16,-4-19 7 16,-2-3 28-16,-3-5 23 0,-6-1 8 15,0 3 44-15,-2 4 2 16,-2 7 6-16,-2 6 13 16,1 8-37-16,2 3-8 15,4 0-28 1,7 16-9-16,1 11 3 15,4 6 5-15,-4 5 1 0,-6 3 0 16,-5 2 2-16,-5-1-6 16,0-2 4-16,-11-3 0 15,-12-4 0-15,-9-6 0 16,-5-4 19-16,-8-9 11 16,-1-8-20-16,1-3 8 15,9-3-16-15,10 0 0 16,9-6-4-16,12-4-37 15,5-4-181-15,11-2-320 0</inkml:trace>
  <inkml:trace contextRef="#ctx0" brushRef="#br1" timeOffset="685425.8112">17818 11990 1158 0,'0'0'0'0,"0"0"-16"0,95-35 16 16,-67 19 35 0,-6-1 9-16,-2-2-34 0,-6-6-7 15,-1-2 36-15,-4-5-20 16,-3-4 4-16,-1-3 3 15,-1-6-24-15,-4-3 13 16,0 2-6-16,0 0-2 16,0 8 45-16,-7 10-22 31,-2 8-10-31,0 8 2 0,3 4-13 0,-1 8 8 16,-1 0-17-16,-1 12-10 15,-3 16 7-15,3 16 5 16,6 12-2-16,3 2 0 15,0 3 8-15,8-6-6 16,8-7 0-16,-1-7-2 16,0-8 12-16,-2-11-11 15,2-5 2-15,0-10 1 16,4-5-1-16,4-2-6 16,1-4-28-16,-3-14-72 0,-8-4-73 15,-7-7-147-15,-6-3-365 16</inkml:trace>
  <inkml:trace contextRef="#ctx0" brushRef="#br1" timeOffset="685673.147">17927 11725 1041 0,'0'0'79'16,"0"0"-45"-16,92 0 62 15,-51 0-46-15,5-9-50 16,2-4-2-16,1-3-119 15,-2-7-199-15</inkml:trace>
  <inkml:trace contextRef="#ctx0" brushRef="#br1" timeOffset="685921.4834">18460 11301 1138 0,'0'0'36'0,"0"0"-14"0,0 0-1 16,86-15 55-16,-55 16-41 16,-2 15-33-16,-10 0-2 15,-12 4-3-15,-7 3-5 16,-10 1 8 0,-22 4 0-16,1-2 1 0,4-1 2 15,11-3-3-15,13-3 5 16,3-3-5-16,28-1 22 15,18-5 61-15,10-4-27 16,5-6-35-16,3 0-7 16,-4 0-13-16,0-5-1 15,-4-4-35-15,-10-2-104 0,-20 1-159 16,-22-2-542 0</inkml:trace>
  <inkml:trace contextRef="#ctx0" brushRef="#br1" timeOffset="703973.2392">12542 13436 1125 0,'0'0'55'16,"0"0"-53"-16,0 0 8 16,0 0 68-16,0 0 9 15,-28-72-34-15,16 68-48 16,-6 3 3-16,-1 1-8 0,-2 0 3 15,-3 1 2-15,3 16-4 16,-3 6 0-16,3 6-1 16,3 7 8-16,4 3-8 15,4 2 0-15,7 1 4 16,3-2 0-16,0-3-3 16,8-5 2-16,13-6-1 15,3-4-2-15,9-9 0 16,7-11-2-16,2-2-28 15,4-8 22-15,-4-17-1 16,-5-5 9-16,-7-5 2 16,-8-4 0-16,-10 1-1 15,-9-5 4-15,-3 4-4 0,-3 2 15 16,-19 2 3 0,-8 8-10-16,-4 8 2 15,5 7-9-15,5 6 0 16,8 6-2-16,4 0-15 0,6 12-74 15,6 11-85-15,3-1-103 16,24-4-237-16</inkml:trace>
  <inkml:trace contextRef="#ctx0" brushRef="#br1" timeOffset="704259.016">13300 13366 1135 0,'0'0'54'0,"0"0"-53"15,108 0-1-15,-55 0 69 16,1-2-50-16,1 2-13 16,-7-4-6-16,-12 4-11 15,-11 0-79-15,-19 0-147 16,-6 0-207-16</inkml:trace>
  <inkml:trace contextRef="#ctx0" brushRef="#br1" timeOffset="704512.3242">13384 13524 802 0,'0'0'72'16,"0"0"6"-16,0 0 23 16,0 0 27-16,0 0-24 15,88 62-60-15,-42-62-31 16,5 0-13-16,-2-3-3 16,0-8-114-16,-7-5-221 15</inkml:trace>
  <inkml:trace contextRef="#ctx0" brushRef="#br1" timeOffset="709797.4972">14312 13294 1144 0,'0'0'81'0,"0"0"-27"16,0 0-4-16,0 0 26 15,0 0-1-15,0 0-52 16,0 0-15-16,0 0-8 15,70 24-5-15,-58 10 4 16,-2 4-1-16,-5 0 4 16,-5 0-6-16,0-2 6 15,0-3-2-15,0-3 0 0,0-8-56 16,0-4-33 0,0-5-50-16,0-6-51 0,0-7-72 15,13 0-237 1</inkml:trace>
  <inkml:trace contextRef="#ctx0" brushRef="#br1" timeOffset="710152.2686">14749 13337 889 0,'0'0'13'0,"0"0"-7"0,0 0-6 15,-96 10 45-15,83 1 4 16,6 1-27-16,5-1-19 16,2 2-1-16,3 0 7 15,16-1-7-15,7 2 3 16,2-1 2-16,3 3-5 16,2-1 5-16,0 1-7 15,-5 2 0-15,-7-1-3 16,-6 0 7-16,-7-1-4 15,-8-2 0-15,0-2 3 0,-8-1 14 16,-13-4 19 0,-4 2-1-16,-5-9-15 0,-1 0-19 15,1 0-2 1,2 0-8-16,4-11-140 16,4-8-184-16</inkml:trace>
  <inkml:trace contextRef="#ctx0" brushRef="#br1" timeOffset="710378.6982">14724 13353 1021 0,'0'0'112'0,"0"0"-94"16,91-14 3-16,-51 14 99 16,1 0-54-16,1 0-60 15,2 0-6-15,3 10-21 0,-2 0-90 16,0 0-106-16,-6-2-310 15</inkml:trace>
  <inkml:trace contextRef="#ctx0" brushRef="#br1" timeOffset="710948.4706">15147 13353 456 0,'0'0'683'0,"0"0"-624"15,0 0-49-15,0 0 12 16,0 0 42-16,81 17-12 16,-30 9-28-16,1 1-24 0,-6 2 2 15,-3-1-2-15,-9 0-3 16,-5-5-4 0,-5-2-92-16,-8-7-46 15,-5-5-98-15,-4-8-145 0</inkml:trace>
  <inkml:trace contextRef="#ctx0" brushRef="#br1" timeOffset="711179.8476">15454 13319 1029 0,'0'0'40'0,"0"0"-37"15,0 0 0-15,-101 99 66 0,77-58-21 16,3 2-26-16,2 0-20 16,7-4 3-16,6-2-5 15,4-3 0-15,2-5-4 16,8-7-62-16,17-9-124 16,11-13-201-16</inkml:trace>
  <inkml:trace contextRef="#ctx0" brushRef="#br1" timeOffset="711639.8902">15914 13140 791 0,'0'0'305'0,"0"0"-217"16,0 0-58-16,0 0-13 15,0 0 16-15,0 0-24 16,18 57-1-16,-11-13 6 0,-2 5-12 16,-2 2 1-16,-2 5 6 15,1-3-9-15,-2-1 1 16,0-7 3-16,1-5-2 16,5-6-2-16,4-6 0 15,6-5 0-15,6-9 2 16,6-7-1-16,7-7 8 15,1 0-2-15,-1 0-7 0,-2-10 5 16,-4-2-5 0,-4-2-8-16,-4-2-10 0,-8-1-38 15,-5-2-34 1,-7-2-68-16,-1-1-193 0</inkml:trace>
  <inkml:trace contextRef="#ctx0" brushRef="#br1" timeOffset="711881.2426">15877 13402 971 0,'0'0'244'0,"0"0"-176"15,0 0-49-15,0 0 56 0,0 0-14 16,0 0-61-16,115-22-1 15,-60 19-45-15,0-2-119 16,-3-7-211-16</inkml:trace>
  <inkml:trace contextRef="#ctx0" brushRef="#br1" timeOffset="712255.6274">16784 13459 1098 0,'0'0'131'0,"0"0"-131"16,0 0 12-16,0 0 47 15,0 0 35-15,0 0-72 16,121 0-21-16,-59-1 3 15,1-5-4-15,-6-1 0 0,-9 2 1 16,-8 1-1 0,-12 1-27-16,-11 0-69 0,-8 2-89 15,-9-3-190-15</inkml:trace>
  <inkml:trace contextRef="#ctx0" brushRef="#br1" timeOffset="713378.0661">17875 12958 1005 0,'0'0'79'15,"0"0"-21"-15,0 0 35 16,0 0 19-16,0 0-56 16,0 0-43-16,-17-24-13 15,17 43 0-15,0 11 0 16,0 3 6-16,0 4-3 15,0-1-1-15,0-3-2 0,5 3 0 16,2-5-2-16,5-1-4 16,0-3-86-16,0-3-50 15,-2-5-72-15,-7-7-182 16</inkml:trace>
  <inkml:trace contextRef="#ctx0" brushRef="#br1" timeOffset="713662.3049">17740 13323 1003 0,'0'0'137'0,"0"0"-84"0,0 0 0 16,0 0 67-1,0 0-31-15,81-39-54 0,-39 38-21 16,3 1-14-16,-1 0-5 16,-2 12-1-16,-8 9-107 15,-10 6-87-15,-15 4-124 16,-9 2-503-16</inkml:trace>
  <inkml:trace contextRef="#ctx0" brushRef="#br1" timeOffset="713950.6515">17933 13604 968 0,'0'0'218'0,"0"0"-185"15,0 0-12-15,40-79 85 16,-17 65-34-1,3 8-33-15,3 6-38 0,-4 0-2 16,-7 14-7-16,-11 13-24 16,-7 7-19-16,-11 4 5 15,-22 3-26 1,-11-1-2-16,-2-6 1 0,3-6 61 16,4-9 9-16,9-9 3 15,9-10 2-15,9 0-1 16,5-5 22-16,7-14 36 15,0 0-20-15,4 0 18 16,11 5 10-16,4 8-16 0,7 6-19 16,5 0-27-16,5 6-2 15,6 16 3-15,1 3-3 16,-1 3 9-16,-3-2-12 16,-5-2 1-16,-3-4-6 15,2-1-51-15,-1-6-100 16,1-5-123-16,-2-8-587 15</inkml:trace>
  <inkml:trace contextRef="#ctx0" brushRef="#br1" timeOffset="716067.3298">18629 13228 762 0,'0'0'82'0,"0"0"-15"15,0 0 4-15,0 0 31 16,0 0-4-16,0 0-38 15,-19-19-44-15,19 19-5 0,2 2-11 16,15 10 0-16,7 5 24 16,6 3-19-16,0 0 6 15,3 0-11-15,-4 1 2 16,0-3-2-16,-6-3 0 16,-3 0-22-16,-5-6-58 15,-1-3-22 1,-4-3-48-16,-5-3-32 0,-1 0-208 15</inkml:trace>
  <inkml:trace contextRef="#ctx0" brushRef="#br1" timeOffset="716297.7135">18856 13166 389 0,'0'0'473'0,"0"0"-439"16,0 0-30-16,0 0-4 15,0 0 38-15,0 0 13 16,-74 56-25-16,57-28-13 16,5 2 1-16,0 1-6 15,4-3-2-15,0-1 2 16,5-2-8-16,3-4-3 16,0-3 3-16,0-5-124 15,0-6-72-15,1-7-413 0</inkml:trace>
  <inkml:trace contextRef="#ctx0" brushRef="#br1" timeOffset="716871.877">19411 13103 910 0,'0'0'8'15,"0"0"-1"-15,0 0-5 0,-98-14 73 16,77 15-4-16,3 17-47 16,2 4-14-16,7 2-2 15,3 0-7-15,6-3 4 16,0-4-5-16,4-1 1 15,11-5 0-15,7-4-1 16,1-5 0-16,0-2-18 16,-1 0-16-16,-6-12 15 15,-4-6 10-15,-3-2 6 16,-6-1 3-16,-3 1 4 16,0 3 14-16,0 1 18 0,0 7-1 15,0 4-3 1,0 3-10-16,0 2-15 15,0 0-7-15,1 3-14 16,13 14 14-16,2 5 1 16,4 3-1-16,2 7-1 0,-1-2 1 15,-3 4 0-15,-5 3-4 16,-5-3 4-16,-5-2-2 16,-3-3 2-16,0-7 0 15,-11-4 1-15,-11-3 0 16,-5-7 0-16,-3-6 14 15,0-2 4-15,5 0 5 16,4 0-15-16,5-4-6 16,5-6-3-16,6-3-82 0,5-3-194 15</inkml:trace>
  <inkml:trace contextRef="#ctx0" brushRef="#br1" timeOffset="717116.2212">19711 13297 1193 0,'0'0'0'16,"0"0"-94"-16,0 0-111 16,0 0 66-16,0 0-239 0</inkml:trace>
  <inkml:trace contextRef="#ctx0" brushRef="#br1" timeOffset="717473.6054">20233 13143 1015 0,'0'0'70'15,"0"0"-51"-15,-106-25-11 16,72 25 2-16,8 0 51 15,9 7-40-15,11 11-21 16,6 5 2-16,4 5-2 0,23 1-4 16,9 0 4-16,6 0-21 15,2-2 11-15,-3-2-4 16,-7 1-26-16,-7-2 16 16,-9 1-3-16,-12 0-1 15,-6-3 3-15,-8-5 2 16,-20-5 23-16,-8-6 5 15,-4-6-4-15,3 0 48 16,2-4 17-16,7-12 8 16,6-2 0-16,8-6-19 15,6-1 10-15,8-1-4 16,0 1-24-16,11 0-9 16,16 3-24-1,3 4-3-15,4 1-2 0,0 5 0 16,-1 2-67-16,-3 8-68 15,-5 0-120-15,-8 2-351 0</inkml:trace>
  <inkml:trace contextRef="#ctx0" brushRef="#br1" timeOffset="717983.2062">20785 13052 1107 0,'0'0'32'0,"0"0"-24"15,0 0-1-15,0 0 0 16,0 0-6-16,0 0 14 16,32 80-11-16,-28-43 1 15,-1 3-7-15,-1-2 2 16,-2-2 0-16,3-3 0 16,1-5 2-16,3-6-2 15,2-1 0-15,5-7 4 16,7-6-4-16,4-2 0 15,5-6 1-15,3 0-2 16,3 0-1-16,-3-8-102 16,-7-9-136-16</inkml:trace>
  <inkml:trace contextRef="#ctx0" brushRef="#br1" timeOffset="718246.4946">20807 13236 978 0,'0'0'118'0,"0"0"-107"16,0 0-1-16,96 0 15 15,-53 0-10-15,5 0-15 16,0-11-161-16,0-9-480 16</inkml:trace>
  <inkml:trace contextRef="#ctx0" brushRef="#br1" timeOffset="718477.8778">21174 12855 1080 0,'0'0'69'0,"0"0"-48"16,0 0-17-16,90-22 33 15,-54 22 9-15,-5 6-41 16,-8 12-4-16,-10 0-2 15,-13 7 0-15,0 3-2 16,-19 3-2-16,-8-1 8 16,3-5-5-16,6-3 2 0,9-6 0 15,9-2 2-15,0-2-2 16,30-1 6-16,10-5 42 16,12-4-15-16,2-2-4 15,2 0-19-15,-4 0 2 16,-9 0 2-16,-7-6-14 15,-11 0 0-15,-10-1-11 16,-11 0-105-16,-4-2-148 16,-10 0-569-16</inkml:trace>
  <inkml:trace contextRef="#ctx0" brushRef="#br1" timeOffset="720608.127">11767 15238 960 0,'0'0'139'0,"0"0"-131"16,0 0-4-16,0 0 69 16,0 0 3-16,0 0-44 15,84 8-14-15,-24-5-13 16,3 2 5-16,-4-1-10 15,-6 0-9-15,-4-3-101 16,-7-1-158-16,-5 0-350 16</inkml:trace>
  <inkml:trace contextRef="#ctx0" brushRef="#br1" timeOffset="720884.639">12368 15104 1118 0,'0'0'88'16,"0"0"-83"-16,0 0-3 15,0 0 18-15,0 0 17 16,0 0-20-16,51 102-16 16,-38-70-1-16,-1-1 0 15,4-4-22-15,1-3-45 0,2-6-50 16,2-8-48-16,1-6-81 15</inkml:trace>
  <inkml:trace contextRef="#ctx0" brushRef="#br1" timeOffset="721168.8808">12930 15093 975 0,'0'0'21'0,"0"0"-12"16,0 0-4-16,0 0 70 0,0 0-15 16,0 0-50-16,-80 11-3 15,80 1-1-15,0 3-3 16,10 1 2-16,13 2 1 16,5 0 0-16,3-2 9 15,1-1-8-15,-6-2 0 16,-2 0 8-16,-7-5-7 15,-6 1 12-15,-6-4-14 16,-5 1-4-16,0 1 3 16,-8-2 3-16,-18 2 8 15,-9-1 3-15,-2-3-19 16,0-3 0-16,4 0 0 16,6 0-44-16,9-5-72 15,3-9-178-15</inkml:trace>
  <inkml:trace contextRef="#ctx0" brushRef="#br1" timeOffset="721418.2135">12997 15043 1161 0,'0'0'92'0,"0"0"-66"16,0 0-21-16,96-21 67 15,-65 21-53-15,-1 0-19 16,1 7-127-16,-2 3-143 15,-9-2-597-15</inkml:trace>
  <inkml:trace contextRef="#ctx0" brushRef="#br1" timeOffset="721702.3526">13539 14882 1066 0,'0'0'110'0,"0"0"-64"15,0 0-10-15,0 0 18 16,0 0-36-16,0 0-17 16,19 59 2-16,-12-23-3 0,-2 2 0 15,-3 5-3-15,-2-1 3 16,0 1 0-1,0-2 2-15,0-2-2 0,0-5 0 16,0-8 0-16,7-7-2 16,7-5 9-16,5-6-7 15,8-3 6-15,4-5-6 16,4 0 15-16,-1-2-15 16,-1-9 2-16,-6-3-2 15,-7-2-20-15,-5 1-53 16,-7-1-65-16,-5-1-135 15,-3-1-420-15</inkml:trace>
  <inkml:trace contextRef="#ctx0" brushRef="#br1" timeOffset="721963.2226">13499 15086 1152 0,'0'0'107'0,"0"0"-98"16,0 0 5-16,0 0 46 15,0 0-42-15,110-9-18 16,-50 9-60-16,4 0-131 16,-5 0-246-16</inkml:trace>
  <inkml:trace contextRef="#ctx0" brushRef="#br1" timeOffset="722255.4026">14555 14996 844 0,'0'0'372'0,"0"0"-301"16,0 0-70-16,0 0-1 15,91 0 62-15,-58 0-48 16,1 0-14-16,2 0-1 16,-3 0-80-16,-10 3-87 15,-12 2-165-15</inkml:trace>
  <inkml:trace contextRef="#ctx0" brushRef="#br1" timeOffset="722535.8917">14536 15143 952 0,'0'0'57'0,"0"0"9"16,0 0 54-16,0 0 28 15,84 34-93-15,-43-28-37 16,8-3-18-16,-1 0-3 16,-1-3-12-16,-5 0-99 15,-10 0-82-15,-13 0-151 16</inkml:trace>
  <inkml:trace contextRef="#ctx0" brushRef="#br1" timeOffset="723671.4558">15908 14689 151 0,'0'0'614'0,"0"0"-536"15,0 0-28-15,0 0 38 16,0 0-26-16,0 0-3 16,-16-71-34-16,13 71-13 15,0 0-8-15,0 0 0 16,1 12-4-16,1 4 7 15,1 0-1-15,0 6 11 16,0 1-12-16,3 0 1 16,6 1 3-16,1 5-9 15,2-1 10-15,0 1-10 16,1 1 2-16,-1-4-5 0,4-3 2 16,0-1-91-16,-3-8-103 15,-3-7-162-15</inkml:trace>
  <inkml:trace contextRef="#ctx0" brushRef="#br1" timeOffset="724185.1633">15462 14966 951 0,'0'0'78'16,"0"0"-75"-16,0 0 67 16,0 0 71-16,0 0-40 15,0 0-40-15,3 11-45 16,15-11-8-16,6 0-8 16,1 0-12-16,8 0-76 15,4 0-60-15,2 0-152 0,1-3-340 16</inkml:trace>
  <inkml:trace contextRef="#ctx0" brushRef="#br1" timeOffset="724570.7972">15947 15074 992 0,'0'0'243'15,"0"0"-204"-15,0 0-18 16,0 0 77-16,0 0-24 16,0 0-52-16,75 3-18 15,-38-3-8-15,3 0-3 16,-1 0-94-16,-3 11-98 0,-9 1-208 15</inkml:trace>
  <inkml:trace contextRef="#ctx0" brushRef="#br1" timeOffset="724903.1048">15990 15337 1168 0,'0'0'102'0,"0"0"-91"16,0 0-10-16,0 0 52 0,90-21 3 16,-47 21-40-16,-3 4-13 15,-9 13-3-15,-12 5-4 16,-18 6-1-16,-1 3-9 16,-21 5 11-16,-9-5-2 15,-1 0 5-15,6-7 1 16,11-4-1-16,11-6 1 15,3-2 1-15,23-5 6 16,18-3 13-16,12-4-15 16,12 0-4-16,11-4-2 15,2-10-30-15,-1-6-117 16,-8-6-139-16,-14-5-665 16</inkml:trace>
  <inkml:trace contextRef="#ctx0" brushRef="#br1" timeOffset="725285.2889">17152 14951 1055 0,'0'0'0'16,"0"0"-619"-16</inkml:trace>
  <inkml:trace contextRef="#ctx0" brushRef="#br1" timeOffset="726263.5969">17145 14996 559 0,'0'0'335'0,"0"0"-261"15,0 0-59-15,-81-84 75 16,46 71 11-16,-4 7-41 16,-3 3-13-1,5 3-41-15,4 0 1 16,8 14 0-16,8 4-4 0,7 5 10 15,7 0-11-15,3 0 7 16,13 1-7-16,20-5 2 16,12-6-4-16,8-9 0 15,-1-4-14-15,-8 0 9 16,-10-4-26-16,-11-14 20 16,-10-6 8-16,-8-5 6 0,-5-2 2 15,0-2 1-15,0 3 2 16,-8 6 15-16,2 9-6 15,5 8 13-15,1 7-20 16,0 0-10-16,0 13-17 16,12 14 5-16,13 6 12 15,2 5-1-15,0-1 1 16,-5 1 0-16,-9-1-2 16,-6-2-3-16,-7-2 5 15,-2-5 0-15,-19-6 0 16,-9-5 6-16,-10-7 2 15,-3-5 2-15,-2-5 9 16,6 0-10-16,8-1 0 16,13-8-7-16,11 1-2 15,7 0-62-15,23-3-139 16,23-2-366-16</inkml:trace>
  <inkml:trace contextRef="#ctx0" brushRef="#br1" timeOffset="726563.2437">17557 14941 631 0,'0'0'0'0,"0"0"-58"15,0 0 12 1,0 0 46-16,0 0 122 0,0 0-45 15,27 13 11-15,-24-11 46 16,-2-2-17-16,-1 0-4 16,0 0 18-16,0 0-40 15,0 2-14-15,0-2-19 16,0 0-27-16,0 1-15 16,0-1-16-16,0 2-6 15,0 2-54-15,0 2-175 16,0-5-196-16</inkml:trace>
  <inkml:trace contextRef="#ctx0" brushRef="#br1" timeOffset="727038.8632">18051 14750 804 0,'0'0'261'0,"0"0"-256"16,0 0-2-16,-96-21-3 15,65 21 38-15,9 11-5 16,9 7-23-16,12 7-9 16,1 3 2-16,20 4-1 0,15 1 1 15,7-4-3 1,3-1 1-16,-2-3 0 0,-6-3-1 15,-7 0 0-15,-6-3 1 16,-11 1-4-16,-8-3 3 16,-5-3 0-16,-17-3 1 15,-19-6 0-15,-8-5 11 16,-1 0 21-16,1-2 14 16,8-12 11-16,9-3-2 15,12-1-11-15,12-4 8 16,3 0-11-16,16-3-11 15,19-4-25-15,8-2-4 16,5 3 9-16,-4 2-11 16,-8 5 0-16,-12 4-3 15,-17 6-50-15,-7 7-92 0,-31 4-131 16,-23 0-480 0</inkml:trace>
  <inkml:trace contextRef="#ctx0" brushRef="#br1" timeOffset="727564.9231">16326 14941 995 0,'0'0'111'0,"0"0"-91"16,0 0-17-16,0 0 53 15,0 0 16-15,116 41-40 16,-78-19-19-16,1-1-13 16,-3-1 4-16,-1-3-4 0,-4-2-62 15,-3-8-68 1,-8-5-134-16,-8-2-355 0</inkml:trace>
  <inkml:trace contextRef="#ctx0" brushRef="#br1" timeOffset="727804.2822">16583 14893 935 0,'0'0'84'15,"0"0"-84"-15,0 0 3 16,0 0 47-16,-42 75-3 15,31-44-26-15,1 4-6 16,2-4-13-16,-2 0-4 0,1-6-84 16,-1-3-186-16</inkml:trace>
  <inkml:trace contextRef="#ctx0" brushRef="#br1" timeOffset="728470.6268">18996 14704 699 0,'0'0'437'0,"0"0"-417"15,0 0-18-15,0 0 10 16,0 0 35-16,0 0-16 15,69 50-17-15,-53-15-12 16,-7 6-2 0,-3 1 0-16,-6-1 0 0,0-2-1 15,0-5 2-15,0-6-1 16,-4-5 0-16,4-5 2 16,0-5-4-16,0-2 3 15,21-4-1-15,8-5 14 16,6-2-13-16,-1 0-1 15,-2-1-36-15,-9-13-124 16,-12-4-177-16</inkml:trace>
  <inkml:trace contextRef="#ctx0" brushRef="#br1" timeOffset="728723.1238">18919 14902 1016 0,'0'0'39'16,"0"0"-38"-16,0 0 1 15,0 0 74-15,124 0-34 16,-53 0-42-16,5 0-96 16,-1-15-197-16</inkml:trace>
  <inkml:trace contextRef="#ctx0" brushRef="#br1" timeOffset="728961.2494">19450 14586 865 0,'0'0'221'16,"0"0"-144"-16,0 0-53 16,0 0 35-16,103-31 23 15,-72 33-58-15,-4 13-24 16,-10 4-1-16,-14 5-6 16,-3 1-4-16,-17 0 10 15,-8-1 1-15,3-5 0 16,9-4-1-16,13-4 4 15,2 1-3-15,29-4 12 16,13-4 19-16,9-4 7 16,5 0-29-16,2 0-2 0,0 0-7 15,-7-2-1-15,-11-2-71 16,-16-2-134-16,-22 0-169 16</inkml:trace>
  <inkml:trace contextRef="#ctx0" brushRef="#br1" timeOffset="729770.1365">19184 14527 1033 0,'0'0'69'0,"0"0"-67"15,0 0 13 1,0 0 39-16,0 0-33 0,88 35 40 16,-13-2-45-1,12-1 0-15,4-1-2 0,-2-2-13 16,-7-5 12-16,-7-5 0 15,-11-5-13-15,-10-4 8 16,-16-4-6-16,-9-6 0 16,-10 0-2-16,-10 0 0 15,-4 0-13-15,-5 0-81 16,0-2-99-16,-5-4-293 16</inkml:trace>
  <inkml:trace contextRef="#ctx0" brushRef="#br1" timeOffset="730753.0572">13842 14746 872 0,'0'0'50'0,"0"0"-4"0,0 0-25 15,0 0 19-15,0 0-22 16,-81 66 4-16,65-6 26 16,4 9-10-16,-4 9-19 15,-3 7 2-15,-6 1 20 16,-6 1-5-16,-5-5 5 16,-3-4-28-16,-1-11-7 15,6-12 17-15,7-13-11 16,9-12-8-16,6-9-1 15,6-11-2-15,3-4-2 16,3-4-24-16,0-2-110 0,0 0-84 16,0-10-369-1</inkml:trace>
  <inkml:trace contextRef="#ctx0" brushRef="#br1" timeOffset="733119.322">15535 14784 344 0,'0'0'512'0,"0"0"-390"15,0 0-92-15,0 0-9 16,0 0 79-16,0 0-39 16,0-16-42-16,0 20-15 0,0 13-4 15,0 6 0-15,0 9 14 16,0 1-7-16,7 2 3 15,1-2-7-15,1-1 1 16,3 2-4-16,-3-2 0 16,0 2-60-16,-3-5-90 15,-6-5-155-15</inkml:trace>
  <inkml:trace contextRef="#ctx0" brushRef="#br1" timeOffset="734214.1367">11925 15180 563 0,'0'0'95'0,"0"0"-39"15,0 0-24-15,0 0 35 16,0 0 48-16,0 0-41 15,-30-51-30-15,30 51-33 16,0 0-10-16,0 1-1 16,0 18-14-16,0 9 14 0,0 9 1 15,0 4 5 1,3 6 24-16,9-1-23 0,0-3 4 31,1-1-4-31,-4-7 0 0,2-4-7 0,-5-3 0 16,-1-6 0-16,-5-5-4 15,0 1-39-15,-5-6-143 16,-17-6-239-16</inkml:trace>
  <inkml:trace contextRef="#ctx0" brushRef="#br1" timeOffset="736397.6369">12374 16671 1176 0,'0'0'49'0,"0"0"-34"15,0 0-11-15,104-50 27 16,-52 45 41-16,3 3-54 16,-5 2-11-16,-9 0-5 15,-12 7-2-15,-17 6-5 0,-12 0-2 16,0 2-17-1,-19 0 17-15,-10 0 1 0,1-1 3 16,7-8 2-16,9 0-1 16,8-1 0-16,4-1-1 15,3 3-1-15,17 2 1 16,7 3 5-16,3 1-2 16,-3 0 0-16,-9-1 1 15,-9 0-4-15,-9-2 2 16,-6-1-1-16,-20 0 2 15,-15 0 7-15,-7-6 8 16,0 0 5-16,8-3-13 16,10 0-1-16,14 0-6 0,8 0-4 15,8 0-80-15,0 0-137 16,29-4-383-16</inkml:trace>
  <inkml:trace contextRef="#ctx0" brushRef="#br1" timeOffset="736719.3257">13087 16608 1122 0,'0'0'56'16,"0"0"-56"-16,0 0 0 0,0 0 2 15,0 0 30-15,-39 75-7 16,36-36-8-16,3 0 12 15,1-1 6-15,19-3-24 16,11-8 4-16,12-9 2 16,4-10-8-16,2-8 5 15,-1 0-7-15,-10-14 14 16,-10-11 26-16,-12-5-13 16,-13-3 4-16,-3-4-13 15,-25 1-18-15,-23 0-5 16,-17 6-2-16,-6 4-9 15,4 6-46-15,10 8-110 16,18 8-102-16,20 4-346 16</inkml:trace>
  <inkml:trace contextRef="#ctx0" brushRef="#br1" timeOffset="737636.5464">12283 17352 1091 0,'0'0'135'0,"0"0"-128"15,0 0 3-15,0 0 21 0,125-5 10 16,-26-2-1 0,21 0-10-16,10-2 0 0,7 0 35 15,-1 0-9-15,-13 3-24 16,-20-1-5-16,-21 2-25 15,-26 1-2-15,-23 1-40 16,-15 1-53-16,-15 0-25 16,-3-1-75-16,-16 2-227 15</inkml:trace>
  <inkml:trace contextRef="#ctx0" brushRef="#br1" timeOffset="738302.7076">12577 17549 1028 0,'0'0'43'0,"0"0"-42"15,0 0 0 1,-93-5 95-16,72 19-34 0,-1 3-19 16,3 3-6-16,8 1-18 15,6-3 1-15,5-1-13 16,0-1-6-16,20-4 19 16,10-6-15-16,10-4 8 0,2-2-7 15,-2-2-5-15,-3-12-2 16,-11-3-27-16,-8-7-15 15,-12 3 30-15,-6-1 4 16,0 3 9 0,-12 5-4-16,-5 5 8 0,5 6-4 15,2 3 0-15,1 0 1 16,5 10-5-16,4 12 4 16,0 2 0-16,4 4-1 15,14 1 1-15,0 1 0 16,1-2 0-16,-3-4 0 15,-5-2 20-15,-6-5 4 16,-5-4-9-16,0-3-6 16,-2-4-7-16,-13-2 7 15,-10-2 17-15,-10-1 10 16,-8-1-12-16,1 0-22 16,6 0-2-16,7 0-57 0,6-8-153 15,11-4-342-15</inkml:trace>
  <inkml:trace contextRef="#ctx0" brushRef="#br1" timeOffset="738595.2037">12886 17704 1384 0,'0'0'36'0,"0"0"-36"15,0 0-137-15,0 0 39 16,0 0-26-16,99-24-236 15</inkml:trace>
  <inkml:trace contextRef="#ctx0" brushRef="#br1" timeOffset="738873.9784">13555 17448 1046 0,'0'0'24'15,"0"0"-22"-15,-123-14-4 0,69 14 4 16,4 6 57 0,6 6-27-16,17 5-21 0,14 1-2 15,13 4-6-15,3 0 1 16,28 5 1-16,12-4-5 16,6 4 5-1,0-5-5-15,-8-1-1 0,-11-2 0 16,-11-5 2-16,-10-1 0 15,-9-2-1-15,-5-2-2 16,-23-3 2-16,-9-5 4 16,-8-1 0-16,2 0 27 15,4 0 17-15,9-7 1 16,9-1-12-16,11-2-14 16,10-2 22-16,1-5-16 15,29-5-16-15,9-2-6 0,9-1-6 16,3 1-1-16,-8 0 0 15,-6 2-2-15,-14-3-4 16,-15 0-60-16,-8-2-74 16,-3 2-100-16,-19-2-349 15</inkml:trace>
  <inkml:trace contextRef="#ctx0" brushRef="#br1" timeOffset="739933.9049">14185 17159 1181 0,'0'0'57'16,"0"0"-40"-16,0 0-17 15,0 0 1-15,110-60 45 16,-61 54-27-16,4 6-19 16,1-5 0-16,-4 5-42 15,-6 0-80-15,-15 0-134 16,-14 0-288-16</inkml:trace>
  <inkml:trace contextRef="#ctx0" brushRef="#br1" timeOffset="740211.1654">14321 17237 950 0,'0'0'114'0,"0"0"-111"15,0 0 20-15,0 0 99 16,117 11-50-16,-58-11-71 15,3 0-1-15,1 0-96 16,-5-11-193-16</inkml:trace>
  <inkml:trace contextRef="#ctx0" brushRef="#br1" timeOffset="740451.53">15131 16699 1197 0,'0'0'54'0,"0"0"-54"16,0 0 3 0,0 0-3-16,0 0 21 0,28 105 1 15,-22-61-7 1,0 3-12-16,-2 1-3 0,-1-4 25 15,-1 2-4-15,-2-3 1 16,2-7 5-16,1-9-18 16,3-4 11-16,4-6-13 15,6-4 6-15,10-7 12 16,5-3-8-16,6-3-5 16,5 0-6-16,-5-9-2 15,-4-6-8-15,-8-3-15 16,-11-5-67-16,-11-5-32 15,-3-3-93-15,-17 0-167 16</inkml:trace>
  <inkml:trace contextRef="#ctx0" brushRef="#br1" timeOffset="740708.8391">15023 16936 718 0,'0'0'388'15,"0"0"-312"-15,0 0-74 16,118-3 65-16,-51 1 51 15,2 1-79-15,-5-2-38 16,-6-1-1-16,-9-2-15 16,-14-3-117-16,-14-7-208 15</inkml:trace>
  <inkml:trace contextRef="#ctx0" brushRef="#br1" timeOffset="741407.6479">16515 16991 1134 0,'0'0'54'15,"0"0"-54"-15,98-4 1 16,-45 4 65-16,5-3 16 16,-1 3-44-16,-2 0-26 15,-9 0-12-15,-16 0-10 16,-14 0-113-16,-16 0-107 0,-20 0-245 16</inkml:trace>
  <inkml:trace contextRef="#ctx0" brushRef="#br1" timeOffset="741731.763">16522 17109 909 0,'0'0'73'0,"0"0"-40"16,0 0 16-16,0 0 62 15,105 43-6-15,-50-41-49 16,6-2-56-16,1 0-34 16,-10 0-199-16,-10-15-460 15</inkml:trace>
  <inkml:trace contextRef="#ctx0" brushRef="#br1" timeOffset="747061.1769">17509 16944 903 0,'0'0'147'16,"0"0"-112"-16,0 0-32 15,0 0 87-15,0 0 17 16,0-79-40-16,15 65-28 16,3 1-23-16,3 4-1 15,6 3 2-15,1 5-8 16,0 1 3-16,-1 0-11 15,-6 12 1-15,-8 5-4 16,-8 3-8-16,-5 2 8 16,-3 2-3-16,-21-3-3 0,-1-1 3 15,4-1-21 1,3-5 8-16,12-3 9 0,6-2-15 16,0 0 11-16,4 2 3 15,16 2 10 1,2 3-4-16,1 1 6 15,-3 3-2-15,-4-2 0 0,-9 0 2 16,-7 1-2-16,0-5 0 16,-24 0 0-16,-12-4 5 15,-9-5 15-15,-3-2 10 16,-2-3-16-16,2 0-10 16,11 0 2-16,7 0-6 15,12 0-15-15,11 0-121 16,7 0-176-16,12 0-529 0</inkml:trace>
  <inkml:trace contextRef="#ctx0" brushRef="#br1" timeOffset="747321.0432">17988 17062 635 0,'0'0'631'16,"0"0"-631"-16,0 0-73 0,0 0-58 16,0 0 64-16,0 0-286 15</inkml:trace>
  <inkml:trace contextRef="#ctx0" brushRef="#br1" timeOffset="747645.6038">18434 16812 1115 0,'0'0'36'0,"0"0"-29"0,0 0 0 16,0 0 28-16,0 0 21 15,0 0-35-15,-101 53-10 16,82-16 16-16,6-1-1 16,9 3 7-16,4-4-4 15,3 1-22-15,21-4 17 16,8-8-12-16,4-10-9 16,6-9 14-16,-3-5-13 15,-5-5 9-15,-6-16 3 16,-7-4 5-16,-13-5 5 15,-8 1-11-15,0-1-14 16,-18 1 8-16,-12 5-9 16,-3 5-9-16,2 6-38 15,4 8-60-15,6 5-59 16,8 0-84-16,8 0-299 16</inkml:trace>
  <inkml:trace contextRef="#ctx0" brushRef="#br1" timeOffset="748013.6192">19070 16722 730 0,'0'0'358'0,"0"0"-332"16,0 0-26-16,-85 27 0 15,62 3 25-15,7 7 33 16,8 5-30-16,8 4 3 16,0 0-5-16,6-3 11 15,15 0-19-15,4-7-5 16,5-10 6-16,1-7-12 16,2-13 4-16,-3-6 31 15,-7 0-11-15,-7-11 8 16,-11-8-3-16,-5-4-16 15,-5-3-8-15,-22 5-12 16,-7 2-2-16,-7 8 2 16,3 8-31-16,5 3-26 15,8 1-54-15,11 14-49 16,13 2-139-16,1-4-608 16</inkml:trace>
  <inkml:trace contextRef="#ctx0" brushRef="#br1" timeOffset="748419.0728">20086 16837 1103 0,'0'0'1'0,"0"0"-1"15,0 0-2-15,-103-19 2 16,73 19 15-16,1 11-6 16,7 5-9-16,10 3 0 15,6 1 0-15,6-2 1 16,0 0 1-16,21 2 4 16,8-4 7-16,2 2 17 15,0-2 6-15,-6-2-16 16,-4 1-1-16,-10 2-8 15,-7-1-3-15,-4 0 2 16,0 2-7-16,-15-5 3 16,-13 0 7-1,-11-6 1-15,-6-7 2 0,2 0-14 16,3-1 4-16,13-12-6 0,12-2-78 16,15-5-28-1,9-2-196-15</inkml:trace>
  <inkml:trace contextRef="#ctx0" brushRef="#br1" timeOffset="748938.8265">20208 16997 896 0,'0'0'81'16,"0"0"-78"-16,0 0-3 16,88 4 32-16,-54-4 12 15,5-2-44-15,1-10 8 0,-5-7-8 16,-9-1 2-16,-9-1 18 15,-7 3 0-15,-10 2 30 16,0 2 14-16,-2 6-45 16,-12 4-6-16,-1 4-13 15,-3 0 0-15,0 1 11 16,5 15-5-16,2 2 17 16,6 2-1-16,5 2-13 15,0 1 6-15,14-3-13 16,13-3 2-16,7-4 13 15,7-4-17-15,3-4-20 16,7-3 4-16,6-2-25 16,1 0 13-16,0 0-1 15,-7-14-7-15,-12-7 22 16,-9-6 6-16,-14-1 8 16,-7 0 0-16,-9 5 6 0,0 6 17 15,-13 7-14-15,-11 9 4 16,-3 1-6-16,-3 9-4 15,5 13 22-15,7 6 15 16,10 5-20-16,8 4 20 16,0-3 0-16,15-1 12 15,12-6-10-15,5-9-35 16,3-6 8-16,2-6-2 0,-1-6-9 16,-3 0-4-1,-2 0-42-15,-4 0-42 0,-10 0-89 16,-9 2-135-1</inkml:trace>
  <inkml:trace contextRef="#ctx0" brushRef="#br1" timeOffset="749745.2524">17355 17756 910 0,'0'0'160'16,"0"0"-143"-16,0 0 41 15,0 0 70-15,0 0-17 16,0 0-50-16,37-10-56 16,20 3-5-16,18 1 0 15,20 2 2-15,20-2-2 16,14 2 1-16,5-2 1 16,1-3 3-16,-6-2 1 15,-7-1 18-15,-7 1 16 16,-18-1-14-16,-21 2-13 0,-21-1-13 15,-23 1 2-15,-13 0-2 16,-8 1-57-16,-8 0-43 16,-2 1-87-16,-1 2-162 15</inkml:trace>
  <inkml:trace contextRef="#ctx0" brushRef="#br1" timeOffset="751892.557">31809 8794 1103 0,'0'0'65'0,"0"0"-62"16,0 0 12-16,0 0 80 16,35-75-22-16,-9 69-50 15,6 6-17-15,1 0-7 16,-7 0 1-16,-6 2 0 16,-5 8 2-16,-12 3 1 15,-3 6-6-15,-8 2 3 16,-20 2-4-16,-5-2 2 15,-1-2-1-15,5-3-6 16,9-3 8-16,9-2-13 16,6 1 2-16,5-1-8 15,0 0 2-15,16 5 14 16,7 0-4-16,4 3 6 16,-2-1-1-16,-6-2 4 0,-6 0-2 15,-10-1 0 1,-3-3 1-16,-7-2 1 0,-15-1 20 15,-6-5 11-15,-3 0 12 16,0-4-12-16,4 0 0 16,6 0-21-16,7 0-10 15,7 0-2-15,4 0-43 16,3 0-165-16,0-2-404 0</inkml:trace>
  <inkml:trace contextRef="#ctx0" brushRef="#br1" timeOffset="752165.021">32273 8984 136 0,'0'0'1224'0,"0"0"-1224"16,0 0-57-16,0 0-15 15,0 0 72-15,0 0-173 0,44-10-319 16</inkml:trace>
  <inkml:trace contextRef="#ctx0" brushRef="#br1" timeOffset="752481.7322">32600 8762 525 0,'0'0'569'0,"0"0"-494"16,0 0-68-16,0 0 57 16,0 0 11-16,0 0-38 0,-48-61-26 15,29 72-11-15,-2 13 0 16,2 6 5-16,6 5-3 15,6 7 5-15,7-1-1 16,2-3-5-16,19-3 2 16,4-10-3-16,3-4 2 15,1-11 6-15,-4-10-6 16,-4 0 6-16,-3-5 3 16,-6-15-2-16,-4-4 38 15,-6-3-23-15,-2-5-2 16,-3 1 1-16,-13 3-22 15,0 6 2-15,3 5-3 16,3 9-28-16,4 6-94 0,-1 2-104 16,7 0-196-1</inkml:trace>
  <inkml:trace contextRef="#ctx0" brushRef="#br1" timeOffset="752840.8597">33076 8618 697 0,'0'0'451'0,"0"0"-419"16,0 0-32-16,0 0 5 16,0 0 2-16,0 0 18 0,-73 73-10 15,55-21 8-15,9 4-17 16,9-2 3-16,0-3 2 15,10-11-8-15,16-8 4 16,4-8-4-16,-1-11-2 16,-3-13 16-16,-8 0 33 15,-5-3 8-15,-8-15 10 16,-5-4-21-16,0-2-25 16,-20 3-22-16,-9 3-2 15,-4 10 0-15,-2 8-55 16,1 1-80-16,4 20-75 15,6 4-235-15</inkml:trace>
  <inkml:trace contextRef="#ctx0" brushRef="#br1" timeOffset="754268.7381">32493 9588 800 0,'0'0'159'0,"0"0"-155"16,0 0 0-1,0 0 46-15,0 0 32 0,0 0-58 16,-9-7-3-16,9 7 9 16,0 0 5-16,0 0 7 15,0-1-18-15,-5-1-2 16,-4-1 2-16,-6 2-14 16,-4-2-3-16,-5 3-2 15,1 0-1-15,-2 0-2 16,1 0-2-16,4 3 0 15,3 3 4-15,8 1-2 16,2-1 0-16,5 2 5 16,2 2-5-16,0 4 5 0,15 1-1 15,10 2-1-15,5 2 10 16,3-2-12 0,-5 0 4-16,-5-2-6 0,-5-1 0 15,-9 0-1-15,-8-2 0 16,-1-2 0-16,-6-3 0 15,-21-1 1-15,-8-6 10 16,-4 0 10-16,0 0-14 16,13-2 6-16,9-8-11 15,9 0-1-15,8-3 10 16,5 0-11 0,26-1-43-16,11 5-2 0,9 2-7 15,-4 3 28-15,-5 1 5 16,-9 3 19-16,-9 0 3 0,-6 0 10 15,-3 0 18-15,-2 0-1 16,6 0-15-16,4 0-8 16,2 0-7-16,7 0 3 15,-2-3-3-15,-1-9 1 16,-2-2-1-16,-6-3 3 16,-6-1 1-16,-6 3-3 15,-6 3 2-15,-3 1 0 16,0 7 14-16,-6 1-12 15,-12 3-3-15,-3 0-2 16,2 0-2-16,-4 13 2 16,6 6 0-16,4 1 1 15,7 3-3-15,6-1 4 16,0-2-2-16,9-2 1 16,18-4-1-16,8-4-22 15,5-4-30-15,11-6-24 0,1 0-19 16,-1 0-31-16,-2-14 50 15,-9-5 62-15,-8-4 14 16,-9-1 46-16,-8-1 26 16,-10 3 3-16,-5 2-13 15,-4 7-22-15,-18 4-23 16,-8 7-7-16,-2 2-9 0,2 9 0 16,3 13 1-16,8 6 1 15,8 6 31 1,8 4 14-16,3-1 4 15,8-3 10-15,17-6-17 0,6-8-19 16,7-9-14-16,6-5-6 16,4-6-6-16,10 0-21 15,2-11-116-15,0-5-178 16,-2-2-553-16</inkml:trace>
  <inkml:trace contextRef="#ctx0" brushRef="#br1" timeOffset="835317.624">7 16967 349 0,'0'0'0'0,"0"0"9"16,0 0-9-1,0 0-12-15,0 0-38 0,0 0 43 16</inkml:trace>
  <inkml:trace contextRef="#ctx0" brushRef="#br1" timeOffset="835416.8234">7 16967 32 0,'0'24'280'16,"0"-34"-280"-16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44:40.82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1260 2816 1109 0,'0'0'82'0,"0"0"-49"15,0 0-10 1,0 0 25-16,0 0 8 0,0 0-44 16,0 0-7-16,55 13-5 15,-2 18 8-15,2 4 5 16,0 2-2-16,-7 2-11 16,-11-2 0-16,-4-1-3 15,-5-7-67-15,-5-2-51 16,-4-11-90-16,-4-12-143 15</inkml:trace>
  <inkml:trace contextRef="#ctx0" brushRef="#br0" timeOffset="203.1917">1696 2796 1061 0,'0'0'61'15,"0"0"-36"-15,0 0-25 16,0 0 0-16,0 0 6 15,-88 102 10-15,64-47-2 16,0 0-12-16,3-1 1 16,2-6-6-16,4-7-7 15,-1-8-105-15,-1-15-144 0</inkml:trace>
  <inkml:trace contextRef="#ctx0" brushRef="#br0" timeOffset="361.1494">1257 3046 1149 0,'0'0'23'15,"0"0"-15"-15,0 0 2 16,0 0 11-16,136-21 47 16,-70 21-51-16,10 0-10 15,-3 7-7-15,4 3-78 0,-2-3-200 16</inkml:trace>
  <inkml:trace contextRef="#ctx0" brushRef="#br0" timeOffset="695.0394">2782 2646 1113 0,'0'0'70'0,"0"0"-42"0,0 0-28 16,0 0-15-16,0 0 15 15,-6 88 33-15,24-24-16 16,0 9-1-16,4 4-13 15,-4 2 5-15,0-2-1 16,-3-6-7-16,-3-5-26 16,-3-11-88-16,-2-13-166 15,-1-21-348 1</inkml:trace>
  <inkml:trace contextRef="#ctx0" brushRef="#br0" timeOffset="1044.4068">2870 2756 1014 0,'0'0'101'0,"-9"-124"-13"16,9 80-65-16,6 10 48 15,13 8-1-15,7 11-22 16,8 15 0-16,11 0-48 16,13 26-1-16,5 16-6 15,-5 9 1-15,-9 9-12 16,-16 4-43-16,-24-1-29 15,-9-5-15-15,-18-10-32 16,-24-15 5-16,-11-13 60 16,-7-10 44-16,-1-8 28 15,13-2 6-15,8 0 56 16,17 0 70-16,10 0-51 16,10 0-13-16,3 6-30 15,8 18-32-15,20 7 59 16,18 7-20-16,12 5-27 0,6 4 4 15,-1-2-16-15,-5 0-6 16,-10-7-4-16,-8-7-116 16,-10-12-152-16</inkml:trace>
  <inkml:trace contextRef="#ctx0" brushRef="#br0" timeOffset="1577.5068">3446 3232 695 0,'0'0'468'16,"0"0"-459"-16,0 0 2 15,122-20-11 1,-65 17 9-16,1-4-2 0,-7 1-7 16,-5-4-1-16,-13-6-9 15,-13-3 3-15,-13-5 6 16,-7-5 1-16,-10 0 0 15,-16 1 7-15,-11 2 22 16,-2 7-11-16,3 11 28 16,5 5-13-16,1 3-26 15,12 16 8-15,6 16-13 16,9 9-1-16,3 6 12 0,15 3-7 16,22-1-4-16,8-6 2 15,6-11-2-15,0-11-1 16,-1-11-1-16,-2-10-20 15,0 0 5-15,-1-19-21 16,-5-12 24-16,-6-8 8 16,-12-10 4-16,-9-7 1 15,-9-5 1-15,-6 1 4 16,0 1 26-16,-9 9-1 16,-6 10 19-16,3 13 11 15,3 11-22-15,3 10 11 16,5 6-26-16,1 7-24 15,0 25-5-15,0 18-4 16,7 14 9-16,9 7 0 16,1-1 5-16,4-1-17 0,1-4 2 15,2-10-94-15,6-7-20 16,6-17-67-16,7-12-107 16</inkml:trace>
  <inkml:trace contextRef="#ctx0" brushRef="#br0" timeOffset="2137.2679">4601 3170 482 0,'0'0'515'16,"4"-76"-397"-16,-4 46-75 15,-13 10 65-15,-8 5-10 16,-3 13-63-16,-9 2-25 16,2 14-10-16,-3 16 0 15,8 9-5-15,10 4 5 16,10 2 0-16,6-4-3 0,4-4 2 15,20-9-3-15,9-8-11 16,3-12-36-16,3-8 14 16,-2-4-10-16,-10-17 11 15,-3-9 36-15,-10-5 0 16,-9-1 1-16,-5-1 30 16,0 3 10-16,-5 6 26 15,-11 9-25-15,1 8 2 16,5 10-14-16,2 1-30 0,5 14-6 15,3 15-2-15,0 4 8 16,21 4 2 0,10-5-1-16,1-7 2 0,2-7-3 15,2-11-1-15,6-7-5 16,1 0 1-16,-1-12 5 16,-6-13-6-16,-11-7 11 15,-9-7-5-15,-10-7 0 16,-6-4 7-16,0-2-7 15,-7 3 0-15,-11 6 1 16,6 11 19-16,-1 11 4 16,4 11-2-16,4 10-10 15,2 0-12-15,3 22-11 0,0 15 4 16,0 14 7-16,8 6-1 16,5 0 6-16,2 0-5 15,-3-2 0-15,0-7-60 16,-6-6-65-16,-3-11-85 15,-3-14-230-15</inkml:trace>
  <inkml:trace contextRef="#ctx0" brushRef="#br0" timeOffset="2471.9651">4790 3149 1190 0,'0'0'95'0,"0"0"-81"16,0 0-7-16,114-3 7 0,-61 3-1 16,1 0-13-16,-3 0-7 15,-5 0-95-15,-10 0-112 16,-11-1-82-16,-14-11-157 16,-10-1 453-16,-1-3 31 15,0 1 225-15,-7 2-44 16,1 1-25-16,1 8-43 15,2 1-13-15,3 3-51 16,0 0-53-16,0 19-21 16,14 5 5-16,2 7 26 15,-1 1-27-15,-1-1-5 16,-4-5 0-16,-4-4-5 0,-6-3-35 16,0-9-96-1,0-10-252-15</inkml:trace>
  <inkml:trace contextRef="#ctx0" brushRef="#br0" timeOffset="2625.0133">5184 2862 1272 0,'0'0'0'0,"0"0"-79"0,0 0-97 16,0 0 89-1,0 0-277-15</inkml:trace>
  <inkml:trace contextRef="#ctx0" brushRef="#br0" timeOffset="3170.1819">5345 2998 1062 0,'0'0'29'0,"0"0"-29"16,0 0-4-16,0 0 4 16,70 92 12-16,-53-56-11 15,-2-3 8-15,-5-4-9 16,-2-8 2-16,-3-10-4 0,0-5 8 16,-5-6-6-16,3 0 15 15,0-12 90-15,0-12-54 16,3-3-47-16,0-4 6 15,-2 1 12-15,1 7-18 16,-4 4 6-16,2 10 8 16,0 6-11-16,5 3-7 15,8 0-1-15,5 11 0 16,8 4-6-16,2 1 8 16,4-4-7-16,-2-6 3 15,0-6-7-15,-5 0 8 16,1-4-5-16,-10-11 7 15,-4-7 0-15,-6-1 9 16,-9-2-10-16,0 0 1 16,-4 2 0-16,-19 8 6 0,-2 5-5 15,-2 10-1-15,3 0 0 16,2 16-6-16,6 13 6 16,8 7 0-16,8 7 0 15,9-2 30-15,16-1-8 16,5-6 0-16,3-10-3 15,0-6-16-15,5-6 9 16,1-7-12-16,0-5-76 16,-6 0-58-16,-8-20-251 0</inkml:trace>
  <inkml:trace contextRef="#ctx0" brushRef="#br0" timeOffset="3893.2515">6357 2879 1222 0,'0'0'69'16,"0"0"-50"0,0 0 41-16,0 0 26 0,0 0-33 15,0 0-51-15,27-6-2 16,4 49-1-16,5 11-4 16,2 7 10-16,1-2-5 15,-3-4 0-15,-6-10-5 16,-3-12-6-16,-12-15-29 0,-2-14 34 15,-5-4 6-15,-2-28 25 16,-2-16 3-16,-1-13 5 16,-3-10-21-1,-3-6 20-15,-13-1-16 0,-2 5-11 16,6 13 13 0,4 17-16-16,8 17-1 0,0 19-1 15,3 3-22-15,24 27-100 16,9 16-11-16,6 13 26 15,-2 1-101-15,-7-2-197 16</inkml:trace>
  <inkml:trace contextRef="#ctx0" brushRef="#br0" timeOffset="4411.53">6881 3123 696 0,'0'0'416'15,"0"0"-379"-15,0 0-14 16,0 0 57-16,88-47 3 0,-62 38-26 15,1 2-46-15,-3 0-2 16,-6 0-3-16,-5 2 0 16,-5-3-3-16,-5 0-1 15,-3-3 0-15,0-1 11 16,-5 0-10-16,-11 0-3 16,-2 5 0-16,-1 3 4 15,-1 4-9-15,1 0 4 0,0 11-6 16,2 12 2-1,1 7 10-15,7 3-5 0,9 3 9 16,0-4-1-16,17-1-1 16,18-10-1-16,5-7-3 15,8-8 12-15,-2-6-15 16,5-2 0 0,-2-16 0-16,-1-11-23 0,-6-6 20 15,-11-8-6-15,-9-5 9 16,-11-7-4-16,-8-4 7 15,-3-2-3-15,-3 5 4 16,-12 10 4-16,-6 8-3 16,6 15 21-16,0 11 0 15,8 8 24-15,4 4-33 16,0 14-14-16,3 23-3 0,0 15 3 16,3 14-2-16,16 3-1 15,7 1 2-15,-1-5-3 16,-3-5 1-16,-2-8-1 15,-4-10-28-15,2-9-80 16,-3-9-55-16,-3-14-123 16,4-10-408-16</inkml:trace>
  <inkml:trace contextRef="#ctx0" brushRef="#br0" timeOffset="4727.1278">7728 2939 937 0,'0'0'90'16,"0"0"-58"-16,0 0-26 0,0 0-4 16,0 0 42-16,-45 81-17 15,45-35-3-15,3-1-2 16,17-5-20-16,6-7 10 16,4-15-6-16,3-7-5 15,-3-11 20-15,-3 0-17 16,-7-19 20-16,-6-10 86 15,-8-5-29-15,-6-3-14 16,-1-6-33-16,-25 2-27 16,-5 5 5-16,-3 10-9 15,2 10-3-15,7 11 0 16,11 5-18-16,7 14-75 16,7 14-62-16,0 1-52 15,21 0-309-15</inkml:trace>
  <inkml:trace contextRef="#ctx0" brushRef="#br0" timeOffset="5160.5306">8198 2969 1019 0,'0'0'111'0,"0"0"-86"15,0 0-22-15,-90-25 59 0,72 38-23 16,4 15-35-16,6 8 5 15,8 3-6-15,0 1-1 16,22-3 8 0,5-5-8-16,7-11 2 0,1-5 8 15,-1-9-12-15,-4-7 6 16,0 0-6-16,-3-11 0 16,-8-7 8-16,2-7-7 15,-6-3 9-15,-6-3 3 16,-5 1 0-16,-4 1 12 15,0 3-12-15,0 7-2 16,0 8 16-16,0 8-19 16,-1 3 3-16,-1 0-11 15,2 18-42-15,0 9 41 16,0 3 0-16,3 3 1 0,6-4 2 16,3-4 1-16,-1-6-3 15,-1-6 1-15,0-4 6 16,-2-6-2-16,3-3 1 15,-1 0 2-15,2-9-8 16,-3-11-97-16,-3-7-97 16,-2-7-206-16</inkml:trace>
  <inkml:trace contextRef="#ctx0" brushRef="#br0" timeOffset="5292.8488">8317 2852 945 0,'0'0'59'0,"0"0"-59"16,0 0 0-16,0 0-7 16,0 0-12-16,103 5-412 0</inkml:trace>
  <inkml:trace contextRef="#ctx0" brushRef="#br0" timeOffset="5510.916">8637 2682 1057 0,'0'0'103'0,"0"0"-56"16,0 0-30-16,0 0 15 15,0 0 8-15,4 91 25 16,9-38 8-16,1 3-60 0,-1 0-7 16,-5-4-6-1,-5-5 7-15,-3-8-15 0,0-7-23 16,0-8-74-16,0-8-60 15,0-12-157 1</inkml:trace>
  <inkml:trace contextRef="#ctx0" brushRef="#br0" timeOffset="6246.1367">8592 2952 1214 0,'0'0'75'0,"0"0"-72"15,0 0-3-15,83 14 0 16,-41-3 6 0,-3 0-12-16,1-5-24 0,-9-5-43 15,-8-1-7-15,-8-1 19 16,-6-13 57-16,-5-4-3 16,-2-2 14-16,-2-1-4 15,0 5 46-15,0 3 31 16,0 6-5-16,0 4-31 15,0 3-4-15,0 0-40 16,0 6-9-16,0 14 9 16,7 4 0-16,8 1 0 15,6-2 5-15,4-5-3 16,1-3-4-16,2-9-6 0,2-6-25 16,1 0 31-16,-2-12 2 15,-4-10 0-15,-9-5 2 16,-5-2 4-16,-7-2-6 15,-4 0 17-15,0 6-9 16,0 3 40-16,-4 9-20 16,-1 7-2-16,-1 6-2 15,2 0-24-15,1 24-25 16,3 17 21-16,0 14 4 16,0 14-1-16,3 8 1 15,13 13 0-15,5 10 21 16,7 13-1-16,8 9 6 15,3 2-20-15,0-1 1 16,-2-5-2-16,0-12-2 0,-11-8-3 16,-4-13 1-16,-14-20 1 15,-8-20-3-15,-21-25 1 16,-30-20 0-16,-19-17-10 16,-14-31 7-16,-4-17-41 15,8-10 2-15,10-5-8 16,25 3 36-16,27 6 13 15,18 10 1-15,45-1 35 16,28-1 5-16,21 4 0 16,16 6 23-16,5 7-44 15,-17 8 11-15,-23 7-12 16,-29 5-12-16,-26 7 9 0,-20 1-14 16,0-1-1-1,-39 5-27-15,-27-4-170 16,-19 0-107-16</inkml:trace>
  <inkml:trace contextRef="#ctx0" brushRef="#br0" timeOffset="7076.9927">3261 3694 582 0,'0'0'356'16,"0"0"-307"-16,-94-9-43 16,82 9 86-16,11 0 51 15,1 0-67-15,0 0-21 16,30 0-34-16,20-5-10 15,25-1-8-15,29 0 0 16,23 2-3-16,28 0 0 16,27 3-3-16,27 1-6 15,15 0 9-15,4 0 0 16,-3-2 0-16,-20 1-8 16,-17-3 8-16,-29 4 0 0,-29-4 4 15,-28 2-5 1,-28-2 5-16,-23 4-4 0,-20 0 0 15,-16 0-2-15,-9 0 0 16,-6 0 2-16,0 0-18 16,0 0-10-16,-1 10-46 15,-11 5-4-15,4 0-72 16,5-5-106-16,3 0-232 16</inkml:trace>
  <inkml:trace contextRef="#ctx0" brushRef="#br0" timeOffset="7427.36">6233 3567 1007 0,'0'0'162'16,"0"0"-160"-16,0 0-4 15,-81-11 2-15,45 26 0 16,-2 5 2-16,-1 4 0 15,11-1-4-15,4-7 2 16,12-4 0-16,6-7 0 16,4-5 1-16,2 0-1 15,0 0 24-15,5-9 8 16,7-7-9-16,4 1 35 0,-4 1-16 16,-2 11 8-16,-2 2-29 15,1 1-6-15,7 3-15 16,4 17-22-16,5 7 17 15,8 5 4-15,1 0-10 16,4-2-18-16,0-1-95 16,0-9-125-16,-1-9-376 15</inkml:trace>
  <inkml:trace contextRef="#ctx0" brushRef="#br0" timeOffset="7778.5695">6542 3634 1051 0,'0'0'78'16,"0"0"-64"-1,0 0-13-15,0 0 118 0,0 0-92 16,104-13-18-16,-23 18-10 16,23 3 2-16,12-4 1 15,14-3-2-15,8-1-3 16,3 0 3-16,1 0 0 15,-2-1 1-15,-11-10 3 16,-16-1-2-16,-7-1 25 16,-10 2 31-16,-8 2-35 15,-8 1 13-15,-7 4-26 0,-12 2-3 16,-7 2-2 0,-12 0-4-16,-11 0-1 0,-5 0 0 15,-12 0-14-15,-5 0-10 16,-3 5-32-16,-1 0-28 15,-5-1-5-15,3 1-112 16,-3-5-152-16</inkml:trace>
  <inkml:trace contextRef="#ctx0" brushRef="#br0" timeOffset="8326.1933">9758 2839 1085 0,'0'0'41'0,"0"0"-33"15,0 0 42-15,0 0-26 16,0 0-10-16,0 0-6 16,-55 21 0-16,55-5-7 15,0-4 0-15,0-2 0 16,11-3 32-16,-4-5 7 15,-4-2 13-15,-3 0 36 16,0-5-26-16,-2-8-35 16,-14 0-28-16,-6 3-20 0,1 7-38 15,0 3-85-15,6 8-25 16,9 12-150-16</inkml:trace>
  <inkml:trace contextRef="#ctx0" brushRef="#br0" timeOffset="8510.7032">9725 3067 817 0,'0'0'36'0,"0"0"-25"0,0 0 77 16,0 0 34-16,0 0-24 16,0 0-39-1,5 56-36-15,3-51 3 0,-1-4-26 16,2-1-5-16,0 0-189 15,-2-13-608 1</inkml:trace>
  <inkml:trace contextRef="#ctx0" brushRef="#br0" timeOffset="8685.4425">9981 3069 1128 0,'0'0'197'0,"0"0"-144"16,130 0 14-16,-77 0 30 15,-5 0-39-15,-6 0-55 16,-11 0 5 0,-7 0-16-16,-15-3-44 0,-9-12-208 15,-14-9-665-15</inkml:trace>
  <inkml:trace contextRef="#ctx0" brushRef="#br1" timeOffset="15320.2156">1878 4930 496 0,'0'0'296'16,"0"0"-258"-16,0 0-7 15,0 0 61-15,-16-76 33 16,16 73-22-16,0 0-22 16,0 3-15-16,0 0-44 15,0 0-3-15,0 0-11 0,0 0-8 16,0 19-1 0,0 9-25-16,0 11 26 0,8 6-8 15,6 8 8 1,2 4 0-16,-10 2 0 15,0 0 2-15,-3-5-2 0,-3-2 0 16,0-9 0-16,0-7 0 16,0-6-11-16,0-11-41 15,0-7-27-15,0-11-71 16,0-1-34-16,-1-7-146 16</inkml:trace>
  <inkml:trace contextRef="#ctx0" brushRef="#br1" timeOffset="15654.9281">1541 4950 856 0,'0'0'163'0,"0"0"-128"16,0 0-24-16,0 0 80 15,0 0-12-15,116-40-59 16,-43 34-18-16,14 1-1 16,2-1 14-16,-8 1-11 0,-14 1 12 15,-25-1-15-15,-20 4 6 16,-13 1-9-16,-9 0 2 15,0 0-58-15,-12 14-103 16,-3 3-30-16,2 2-133 16</inkml:trace>
  <inkml:trace contextRef="#ctx0" brushRef="#br1" timeOffset="16058.575">2273 5164 561 0,'0'0'437'15,"0"0"-387"-15,0 0-23 16,0 0 74-16,0 0-36 16,0 0-33-16,0 0-32 0,0 20-18 15,0 1 17-15,0 5 1 16,2-1 0-16,1 0 0 15,3-2 5-15,-3-4-5 16,0-1 0-16,0-6 0 16,1-4-8-16,-1-8-48 15,-3 0-137-15,0-12-380 16</inkml:trace>
  <inkml:trace contextRef="#ctx0" brushRef="#br1" timeOffset="16216.401">2263 4934 1068 0,'0'0'47'0,"0"0"-47"0,0 0-34 0,0 0-35 16,0 0-96-16,0 0-189 15</inkml:trace>
  <inkml:trace contextRef="#ctx0" brushRef="#br1" timeOffset="16808.486">2430 5061 844 0,'0'0'137'0,"0"0"-129"16,0 0-8-16,30 100 1 15,-15-66 7-15,1 0 2 16,-5-4-4-16,-1-5-6 15,-7-11 0-15,0-3 1 16,-3-7-3-16,0-4 4 16,0 0-2-16,0-12 19 15,0-9-11-15,0-3-5 16,0 0-1-16,0-3 1 16,6 2 12-16,3 2-12 15,4 4 31 1,-2 4 16-16,1 6-26 0,3 4 9 15,0 5-21-15,1 0-11 16,6 2 4-16,-2 15-5 16,2 3 0-16,-3 4-2 15,-2 1-1-15,-5 1 1 0,-5-2 2 16,-4-4-1-16,-3-3-9 16,0-7 7-16,0-4-8 15,-1-5 4-15,-7-1-19 16,1 0 22-16,1-11 4 15,0-6 0-15,6-4 13 16,0-3-11-16,0-1 7 16,0-2 3-16,6 4-11 15,6 4 26-15,-2 2-9 16,1 9 9-16,5 5 20 0,1 3-22 16,2 3-10-1,8 14-15-15,-6 5-7 16,0 8 7-16,-5 2 0 15,-10 0 1-15,-3 2-5 0,0-3 7 16,-3-6-3-16,0-2 0 16,0-9-40-16,0-7-60 15,3-7-113-15,0 0-303 16</inkml:trace>
  <inkml:trace contextRef="#ctx0" brushRef="#br1" timeOffset="17150.3825">3037 5235 906 0,'0'0'131'16,"0"0"-128"-16,0 0-3 0,114-18 51 15,-78 10-8-15,-1-3-17 16,-7-1-24-16,-8-1 6 16,-5-3 4-16,-11-3-5 15,-4-2-2-15,0 2 3 16,-16 2-2-16,-5 4 24 15,-12 9-27-15,3 4 2 16,-1 6-5-16,4 18-1 16,8 7 1-16,7 5 0 15,10 7 1-15,2 1 13 16,8-6 3-16,17-3 8 16,8-9 12-16,4-8-17 0,5-10 6 15,1-3-15-15,-5-5-9 16,-7 0-1-16,-1-11-1 15,-8-8-82-15,-8-6-70 16,-5-8-296-16</inkml:trace>
  <inkml:trace contextRef="#ctx0" brushRef="#br1" timeOffset="18361.2838">4031 5207 1125 0,'0'0'63'0,"82"-13"-63"0,-30 3 0 16,2-1 24-16,-4-2 0 15,-6-1-4-15,-8-3-4 16,-14-1-10-16,-13 2 1 16,-9-1-6-16,0 5 1 15,-27-1 51-15,-10 6-46 0,-5 6-2 16,-1 1-5-16,12 0-7 15,11 12 5 1,8 9-3-16,12 2-3 0,2 5 0 16,28 2 6-16,11-3 2 15,7 0 0-15,-5-8-6 16,-12-3-3-16,-20-8-8 16,-11-1 2-16,-8-3 9 15,-26 2-5-15,-9-1 11 16,3 1 12-16,7-4-9 15,12 2 21-15,15 2-17 16,6 1-1-16,6 1-12 16,33 4 12-16,25-4-6 15,15-3 6-15,15-3-6 16,-3-2-41-16,-9-3-26 16,-15-15-28-16,-16-7 56 15,-17-6 28-15,-16-1 11 0,-13-3 17 16,-5 1 9-1,-5 5 40-15,-16 3-20 0,-6 6-13 16,-3 11 14-16,-1 5-27 16,1 4-6-16,5 1-11 15,4 17 1-15,6 5-8 16,6 2 2-16,9 2 0 16,0-2-7-16,11-3 14 15,15-6-5-15,7-4 5 16,6-8 2-16,0-4-14 15,-2 0 6-15,-11-13-22 16,-7-6 22-16,-13-4 1 16,-6-1 0-16,0 3 12 15,-3 4-10-15,-8 6 22 0,-2 9-6 16,1 2-11-16,3 6 0 16,2 15-7-16,7 7-5 15,4 5-2-15,23-4 8 16,10-4-2-16,5-4 1 15,3-10 0-15,6-6 13 16,-1-5-10-16,-2-3 7 16,0-16-1-16,-11-11-4 15,-7-7 4-15,-12-7-4 0,-14-3-5 16,-4-3 26 0,0 2-13-16,-16 5 18 0,-2 9-4 15,-1 6-10 1,1 12 8-16,7 9-6 15,5 7-15-15,2 0 5 16,2 22-9-16,2 16-17 0,0 12 15 16,14 6-5-16,11 4 7 15,0-4 0-15,-1-5 0 16,-4-8-10-16,-4-4 9 16,-4-8-23-16,-6-9-41 15,-6-11-96-15,0-11-85 16,-18 0-521-16</inkml:trace>
  <inkml:trace contextRef="#ctx0" brushRef="#br1" timeOffset="18519.2868">5051 5129 1099 0,'0'0'117'15,"0"0"-100"-15,97-3-17 0,-43 3-1 16,9 2-4-16,-7 4-5 15,-11-6-233-15,-15 0-418 16</inkml:trace>
  <inkml:trace contextRef="#ctx0" brushRef="#br1" timeOffset="19488.14">5424 5123 755 0,'0'0'278'0,"0"0"-278"0,0 0 4 16,0 0 81-16,121 12-4 15,-73-12-57-15,-6 0-16 16,-8-4 0-16,-10-10-8 16,-12 0 2-16,-9-5-2 15,-3-1 18-15,-5 1-2 16,-21 2 4-16,-6 4 2 16,-1 8-21-16,2 5 12 15,4 0-13-15,6 20 0 16,11 7 0-16,8 7-6 15,2 3 6-15,9 1 0 16,18-3 10-16,10-4-12 0,10-6 2 16,9-6 0-1,10-6 0-15,4-5-65 0,8-2-40 16,2-3-34-16,7-3-70 16,2 0 29-16,1 0 72 15,-2-15 108-15,-3-6 3 16,-9-10 48-16,-10-7 46 15,-16-4 33-15,-17-3-21 16,-18 3 18-16,-15 4-6 16,0 3-33-16,-34 7 6 15,-11 7-41-15,-9 10-28 0,3 8-6 16,5 3-17 0,9 14 21-16,15 6-23 0,13 2 2 15,9 1-5-15,9-2 0 16,22-4 2-16,8-9-5 15,4-8-70 1,-3-4-6-16,-8-21-23 0,-10-10 9 16,-8-3 62-16,-7-5 34 15,-7 0 9-15,0 1 46 16,-2 9 3-16,-5 10 40 16,1 12-16-16,3 8-16 15,3 3 4-15,0 24-70 16,0 19-3-16,12 21-14 15,7 14 16-15,-1 9-2 0,-7 9 3 16,-8 3 0-16,-3-3-1 16,0-3 2-16,0-6-1 15,-2-8 0-15,2-2 3 16,0-8-5-16,0-6 2 16,18-9 0-16,8-9-3 15,9-11 3-15,13-10 0 16,9-7 0-16,8-7-10 15,9-7 8-15,0-3-4 16,-10 0-12-16,-10-19 4 16,-20-11-17-16,-20-13 14 15,-14-12 13-15,-20-12-1 16,-29-5 1-16,-23-3-9 16,-16 0-15-16,-7 4 8 15,8 9 3-15,23 14 15 0,27 13-2 16,22 11 6-16,15 3-2 15,22 1 0-15,25 1 0 16,14 0 8-16,13-1-4 16,-8-3 1-16,-14 2 2 15,-19-7 1-15,-24-3-8 16,-9-2 0-16,-34 0-2 16,-23 3-15-16,-13 6-50 0,-6 5-109 15,7 9-120 1</inkml:trace>
  <inkml:trace contextRef="#ctx0" brushRef="#br1" timeOffset="22244.4664">7965 5064 734 0,'0'0'63'16,"0"0"-41"-16,94-72 29 16,-82 46 52-16,-4 0-25 15,-8 2 25-15,0 5-43 16,-11 0 12-16,-13 6-40 16,-9 7-11-16,-7 4 1 15,-3 2-18-15,-2 8 7 16,6 15-10-16,6 3-1 15,11 7 6-15,17 4-4 0,5-1-2 16,14 1 1 0,25-6 3-16,16-8-3 0,12-5 7 15,11-12-8 1,-2-6-23-16,-2-3-59 0,-14-23-31 16,-20-8-36-16,-14-10 6 15,-17-7 101-15,-9-6 42 16,0 0 5-16,-2-3 83 15,-10 5-8-15,-1 10 19 16,-1 9-14-16,5 12-12 16,1 13-3-16,3 5-20 15,5 6-18-15,0 0-4 16,0 13-28-16,5 21-22 16,11 10-4-16,6 6 24 0,-1 5 2 15,3-4 0-15,-6-2 0 16,-3-5-4-16,-6-7 4 15,-2-8-19-15,-4-11-12 16,-1-8 3-16,-2-7 14 16,0-3 2-16,0-2 12 15,0-13 22-15,0-8 1 16,3-1-17-16,4 1-1 16,2 0-3-16,6 4 5 15,3 2-7-15,3 4 1 16,1 8 12-16,2 4-7 0,0 1 6 15,0 1-12 1,0 14 3-16,-5 7-8 16,-7 6 5-16,-1 0-2 15,-3 2-5-15,1-4 8 0,0-1-1 16,9-6 0-16,6-5-9 16,7-5-8-16,5-8-14 15,0-1-8-15,1-5 8 16,-4-15 11-16,-6-7 20 15,-5-3 3-15,-7-5-1 16,-3 0 8-16,-7-1 6 16,-5 0 2-16,0 4 13 15,0 6-10-15,-3 8 7 16,-9 6-6-16,0 9-17 16,-4 3 3-16,-3 3-8 0,2 19-16 15,2 7 16-15,3 5-10 16,12 1 9-16,0 0 0 15,3-3-3 1,18-6 2-16,4-5 2 16,3-9 0-16,4-8 2 15,-4-4-2-15,-3-4-9 0,-5-17 5 16,-5-5 3-16,-9-6 1 16,-6-3 0-16,0-2 0 15,0 1 13-15,-11 1-8 16,1 10 18-16,2 8 4 0,5 10-8 15,2 6 9-15,1 1-4 16,0 6-19-16,0 17-5 16,12 11-40-1,6 6 40-15,-2-1 0 0,-1 1 3 16,-6-5-9-16,0-2-26 16,-2-7-46-16,1-8-42 15,1-12-144-15,-3-6-266 16</inkml:trace>
  <inkml:trace contextRef="#ctx0" brushRef="#br1" timeOffset="23340.5536">9223 4848 837 0,'0'0'85'16,"0"0"-44"-16,0 0 29 15,0 0 26-15,0 0-48 0,0 0-48 16,0 0-6-16,83 82 6 15,-80-51 0-15,-1-4 0 16,-2-5-3-16,0-4 1 16,0-8-16-16,0-9-11 15,0-1 1-15,0-4 28 16,3-16 14-16,9-6-4 16,0-3-2-16,-1-1-5 15,0-1 27-15,3 3 13 16,-3 5 8-16,0 6 3 15,-5 8-5-15,4 7-3 16,-2 2-6-16,2 6-40 16,8 15-8-16,-1 5-6 15,0 4 3-15,0-4 6 0,-2-1 4 16,1-3-33-16,5-5 1 16,7-5-35-16,8-8 2 15,7-4-34-15,5 0 25 16,0-18 43-16,-6-7 22 15,-9-7 10-15,-8-3 20 16,-10-3 22-16,-6 1 26 16,-9 4 2-16,0 3-19 15,-15 10 43-15,-10 8-50 16,-3 12-22-16,-3 0-18 0,1 20-2 16,5 12-4-1,9 4-3-15,11 4-6 16,5-5 7-16,8-4 4 0,20-8-6 15,3-10-23 1,2-9-35-16,0-4-19 0,-3-9-22 16,-2-15 28-16,-7-5 55 15,-3-5 22-15,-14-2 0 16,-4 2 39-16,0 2 47 16,-1 9 0-16,-6 9-3 15,4 10-25-15,3 4-9 16,0 17-45-16,0 23-4 0,19 14-27 15,3 15 25-15,1 11 2 16,-1 8 0 0,0 4 2-16,-2 5-3 0,2 2 2 15,-6-3 4-15,-3-5 6 16,-7-16-6-16,-6-18-5 16,0-19 0-16,-27-20 2 15,-15-18-1-15,-10-3 1 16,-4-30 16-16,0-13 5 15,5-14-20-15,11-5 3 16,11-4-6-16,23 0-1 16,6 2-1-16,39 4 2 15,24 3-4-15,16 5-3 16,6 8-25-16,3 9 11 16,-3 7-6-16,-7 7-7 0,-4 3 21 15,-5 3-7-15,-11-1 16 16,-7 0-3-16,-11-2 7 15,-9 0 0-15,-8-2-1 16,-10-4 9-16,-7 0-9 16,-6-3 2-16,0 2-1 15,-10 5 21-15,-11 6-12 16,-2 9 11-16,-4 8-2 16,-2 0-17-16,0 19 10 15,4 13-8-15,13 6-3 16,9 4 17-16,3 1-12 0,26-6 24 15,15-5 27 1,7-8-23-16,4-10 22 16,-5-7-34-16,-4-7-17 15,-12 0 1-15,-14-2-5 0,-14-11-45 16,-3-3-98-16,-29-2-77 16,-8 0-447-16</inkml:trace>
  <inkml:trace contextRef="#ctx0" brushRef="#br1" timeOffset="25238.9048">11799 4698 1176 0,'0'0'19'0,"-86"-9"-4"0,47 9-11 16,2 15 38-16,5 10 2 16,9 3-39-16,10 1 2 15,12-2-7 1,1-4 1-16,21-5-9 0,19-7 8 16,7-11-72-16,2 0-65 15,-6-20-115-15,-10-14-271 16</inkml:trace>
  <inkml:trace contextRef="#ctx0" brushRef="#br1" timeOffset="25674.0427">11834 4574 345 0,'0'-29'500'16,"-2"11"-330"-16,2 6-63 15,0 10 9-15,0 2-25 16,0 2-20-16,0 28-71 16,0 21-35-16,9 20 33 0,8 15-1 15,-1 6 3-15,-1 5 0 16,-3-4 7-16,0-3-7 15,-3-4 2-15,-5-7-2 16,-1-9 3-16,-1-6 0 16,-1-10-6-16,5-9 3 15,3-8-26-15,8-12 22 16,11-11-26-16,10-10 0 16,9-4 11-16,3-6-11 15,-3-20-1-15,-3-7 16 16,-12-5 10-16,-14-6-1 15,-12-5 7-15,-6-5-1 16,-26-3 8-16,-15-1-2 0,-10 1-5 16,-10 5 6-1,-9 7 7-15,0 7 31 0,5 8-13 16,19 12-4-16,16 8 10 16,18 6-22-16,11 2 9 15,1 2-15-15,25-1-9 16,26-1 10-16,22 0-11 15,12-2-5-15,6-5-4 16,-2-4-75-16,-6-4-56 16,-6-11-155-16,-7 0-486 15</inkml:trace>
  <inkml:trace contextRef="#ctx0" brushRef="#br1" timeOffset="26123.9018">12905 4676 1148 0,'0'0'30'0,"86"-31"-27"16,-44 15-3-16,-7 1 8 15,-12 1 0-15,-12-2 9 16,-11 1-14-16,0 3 12 0,-15-2 50 15,-18 6-49-15,0 7-9 16,-3 1-7-16,5 0 0 16,9 11-5-16,13 10 5 15,9 5 0-15,0 5-5 16,19 5 4-16,14 0 1 16,6-5 0-1,-5-4-24-15,-10-8 6 0,-12-5-7 16,-12-2 4-16,-13-4-4 15,-23-1 4-15,-3 2 21 16,1-3 7-16,12 2 14 16,11 4 23-16,10 1-14 15,5 3-17-15,12 0 4 16,21 0-15-16,12-2 19 16,13-5-7-16,6-5-10 0,-4-4-4 15,-10 0-75 1,-17-20-167-16,-18-5-480 0</inkml:trace>
  <inkml:trace contextRef="#ctx0" brushRef="#br1" timeOffset="27190.9595">13269 4797 983 0,'0'0'13'16,"0"0"-3"-16,85 31 27 15,-46-24 50-15,1-4-63 16,2-3-9-16,-7-2-11 15,-5-17-3-15,-10-6 2 16,-7-8 6-16,-11-4 0 0,-2-1 3 16,0 1 18-1,-6 4 13-15,-11 5-33 0,1 6 20 16,-5 11 4-16,0 6-16 16,5 5 7-16,-2 0-22 15,3 24-1-15,3 13-2 16,6 13-5-16,6 9 5 15,0 5 0-15,24-4 4 16,6-10 3-16,4-13-1 16,3-13-1-16,5-10-2 0,6-10 1 15,1-4-8-15,-1-5 1 16,1-19-8 0,-4-8 10-16,-9-7 1 0,-11-10 0 15,-12-12-3-15,-13-2 5 16,0-6-2-16,-8 6 0 15,-12 8 2-15,-2 10 2 16,2 14 4-16,5 13 18 16,5 8 12-16,7 10-12 15,0 2 0-15,3 25-26 16,0 17-10-16,0 15 10 16,3 11 1-16,15 5 2 15,3-2 2-15,1-6-3 16,2-9-4-16,6-14-9 0,3-13-77 15,4-10 0-15,6-13-36 16,1-8-45-16,-1 0-15 16,-3-16 54-16,-3-12 97 15,-2-8 33-15,-7-5 41 16,-4-7 70-16,-12 0 22 16,-5 2-35-16,-7 8-4 15,-7 10-16-15,-13 10 6 16,-7 11-47-16,-4 7-23 15,0 2 10-15,1 24-24 16,6 12 2-16,11 8-5 16,7 1 5-16,6-7-2 15,12-6 0-15,11-11 1 16,3-8-10-16,1-12 9 16,0-3-23-16,0-8 13 15,-5-17-11-15,-6-8 19 16,-4-9-1-16,-7-1 3 15,-5-2 10-15,0 4-5 0,0 13 16 16,-9 10 16-16,0 9-32 16,3 9 21-16,1 0-22 15,1 20-4-15,2 13 0 16,2 11-8-16,6 0 8 16,18-4 3-16,6-9 3 0,4-10-6 15,10-8 0 1,8-9 1-16,7-4-5 15,0-4 2-15,-11-20-5 16,-14-8 6-16,-9-11-12 0,-12-5 13 16,-7-6 0-1,-6-3 8-15,0 3-7 0,-1 4 0 16,-14 6 1-16,0 13 11 16,-1 13-10-16,2 14 17 15,3 4-18-15,3 28-2 16,4 17-8-16,4 15 0 15,0 10 8-15,13 6 0 16,5-2 1-16,-6-6-2 16,-2-13-8-16,-8-16-71 15,-2-13-25-15,0-14-79 0,0-12-106 16</inkml:trace>
  <inkml:trace contextRef="#ctx0" brushRef="#br1" timeOffset="27386.1268">14627 4653 1087 0,'0'0'110'0,"0"0"-109"16,103 14-1-16,-57-3 0 15,2-5-9-15,-5-6-98 16,-9 0-145-16,-9-5-437 15</inkml:trace>
  <inkml:trace contextRef="#ctx0" brushRef="#br1" timeOffset="27540.7099">14935 4597 959 0,'0'0'159'0,"0"0"-84"16,0 0-10-16,0 0-23 16,0 0-39-16,14 72 1 15,2-35 27-15,-2-4-11 16,-1 0-15-16,-2-7-5 15,-4-7-3-15,-4-8-91 16,-3-11-142-16,0 0-462 16</inkml:trace>
  <inkml:trace contextRef="#ctx0" brushRef="#br1" timeOffset="27667.2813">15006 4335 1079 0,'0'0'0'0,"0"0"-92"0,0 0-200 15</inkml:trace>
  <inkml:trace contextRef="#ctx0" brushRef="#br1" timeOffset="28191.2764">15138 4528 943 0,'0'0'82'0,"0"0"-76"0,0 0-11 15,82 89 8-15,-58-64-3 16,-3-4 0-16,-9-8 1 16,-6-9-2-16,-6-4 1 15,0 0 0-15,0-15 12 16,-1-8 3-16,-4-2-12 15,5-2 3-15,0 4 5 16,0 5 27-16,0 4-19 16,9 7 10-16,4 4 24 15,4 3-36-15,5 0-6 16,3 7-11-16,2 4-1 0,0-1-2 16,3-2 3-16,1-3 0 15,4-5 1-15,4 0-1 16,-1-12-2-1,0-7 1-15,-8-6 2 0,-10-3 0 16,-12-1 0-16,-8 3 3 16,-11 2 20-16,-21 5 4 15,-7 9-11-15,-4 10-12 16,4 4 2-16,6 23-1 16,11 11-4-16,13 10 3 15,9 4 14-15,15-1 8 16,26-4 24-16,9-9 3 15,8-13-16-15,1-11-8 0,0-8-23 16,-6-6 0-16,-9 0-7 16,-18-7-26-16,-18-12-117 15,-8-6-130-15,-27-1-503 16</inkml:trace>
  <inkml:trace contextRef="#ctx0" brushRef="#br1" timeOffset="30008.3198">16490 4478 1069 0,'0'0'89'0,"0"0"-36"0,0 0 3 15,0 0 18-15,0 0-19 16,0 0-55-16,0 0-12 16,21 49 7-16,-8-2 10 15,-4 11-7-15,-3 5 2 16,-3 1 0-16,-3-6-3 16,0-5 4-16,0-12-2 15,0-8-30-15,0-7-65 16,2-12-56-16,-2-9-94 15,0-5-366-15</inkml:trace>
  <inkml:trace contextRef="#ctx0" brushRef="#br1" timeOffset="30301.195">16527 4419 1080 0,'0'0'18'0,"0"0"20"15,0 0-1-15,103-73-10 16,-55 73 17-16,3 7-19 16,4 19-25-16,-3 12 0 15,-10 2-1-15,-15 1 1 16,-18-1-9-16,-9-8 4 0,-18-5 5 16,-22-7 0-1,-4-9 2-15,-3-7-3 16,5-4 1-16,9 0 0 15,11-5 4-15,14-6-1 0,8-2-6 16,11 2-45-16,23-2-142 16,15 0-31-1,8-2-158-15</inkml:trace>
  <inkml:trace contextRef="#ctx0" brushRef="#br1" timeOffset="30589.8377">17103 4419 922 0,'0'0'172'16,"0"0"-100"-16,0 0-10 15,0 0-18-15,0 0-16 16,0 0-23-16,-71-2-1 16,55 33-8-16,11 5 2 0,5 1 2 15,21-1 1-15,17-3-1 16,12-5 10-16,3-10-10 16,-2-11-11-16,-6-7 6 15,-13-4 4-15,-12-15 1 16,-10-9 23-1,-10-3 4-15,-1-2 15 0,-24-1-18 16,-11 1-19-16,-4 7-8 16,1 6 3-16,7 10-9 15,12 10 5-15,11 0-64 16,9 16-54-16,13 10-46 16,27 1-54-16,12-4-307 15</inkml:trace>
  <inkml:trace contextRef="#ctx0" brushRef="#br1" timeOffset="30900.0544">17655 4470 945 0,'0'0'77'15,"0"0"-70"-15,0 0 28 16,0 0 58-16,-101-55-60 16,75 55-19-16,11 2-14 15,7 19-7-15,8 4 3 16,7 4 1-16,23 6 3 15,9-3 0-15,-1-5 0 16,-3 1-5-16,-8-7 4 16,-8-5 0-16,-12-6-7 15,-5-4 9-15,-2-3-1 16,0-1 11-16,-22-2 13 16,-13 0 43-16,-7-5-29 0,-2-5-36 15,5-2 11-15,9 3-12 16,13 1-2-16,13 2-26 15,4-3-108-15,24 0-173 16</inkml:trace>
  <inkml:trace contextRef="#ctx0" brushRef="#br1" timeOffset="31069.3822">17749 4513 1079 0,'0'0'87'0,"0"0"-66"16,0 0 8-16,0 0 8 15,0 0-13 1,0 0-20-16,33 63 2 16,-15-32 12-16,0-2-18 0,-5-2 0 15,-1-2-28-15,-6-10-145 16,-6-12-144-16</inkml:trace>
  <inkml:trace contextRef="#ctx0" brushRef="#br1" timeOffset="31210.4369">17764 4254 1010 0,'0'0'0'0,"0"0"-58"0,96-14-334 0</inkml:trace>
  <inkml:trace contextRef="#ctx0" brushRef="#br1" timeOffset="31405.9068">18101 4253 1029 0,'0'0'115'0,"0"0"-115"16,0 0 11-16,0 0-11 16,0 0 47-16,-22 99-21 15,44-46 11-15,6 8 4 16,4 0-38-16,-8-4 8 0,-6-7-11 15,-9-9-43-15,-8-10-71 16,-1-14-95-16,0-14-219 16</inkml:trace>
  <inkml:trace contextRef="#ctx0" brushRef="#br1" timeOffset="31729.3366">17964 4445 969 0,'0'0'98'0,"81"0"-96"16,-23 8 1-16,7 5 1 15,-2-1-6-15,-8-6 2 16,-11-4-15-16,-16-2-19 16,-10 0 15-16,-12-8 19 0,-6-4 13 15,0-1 40-15,0 3 41 16,0 5-4-16,0 3-28 15,0 2 4-15,0 0-53 16,0 2-13-16,0 14-27 16,6 8 25-16,3 5-1 15,1-1 3-15,-1 1 0 16,-4-1-2-16,-1-4 2 0,-2-5-71 16,-2-9-138-16,0-10-304 15</inkml:trace>
  <inkml:trace contextRef="#ctx0" brushRef="#br1" timeOffset="31880.3382">18565 4226 1162 0,'0'0'0'0,"0"0"-93"16,0 0-125-16,0 0 106 15,109 75-360-15</inkml:trace>
  <inkml:trace contextRef="#ctx0" brushRef="#br1">18868 4359 1078 0,'0'0'69'16,"0"0"-66"-16,0 0 5 0,0 0 9 15,0 0 8 1,-71 75-11-16,71-41-12 0,16 4 11 16,20-9-5-16,10-7 2 15,-3-9 16-15,-7-13-16 16,-9 0 23-16</inkml:trace>
  <inkml:trace contextRef="#ctx0" brushRef="#br1" timeOffset="32524.0809">19073 4368 994 0,'0'0'129'0,"0"0"-92"15,0 0-37-15,0 0-10 16,0 0-1-16,0 0 11 16,36 85 0-16,-23-52 11 15,-6-6-9-15,-4-9 2 16,-3-6-4-16,0-7-29 0,0-5 17 16,-1 0-1-1,-4-1 13-15,2-15 5 0,3-5 0 16,0-5 1-16,0-5 5 15,9-1-8 1,6 2 16-16,-3 2 6 0,4 6-4 16,-1 2 41-16,6 8-22 15,0 6 11-15,5 6-21 16,0 0-25-16,3 4 20 16,1 17-5-16,-4 7-14 15,0 5 4-15,-8 9-9 16,-7-1-1-16,-7 1 0 0,-4-2 0 15,-12 0-8 1,-21-7-127-16,-12-12-153 16</inkml:trace>
  <inkml:trace contextRef="#ctx0" brushRef="#br1" timeOffset="34635.5165">20514 4254 1066 0,'0'0'63'0,"0"0"-62"0,0 0 27 16,0 0 75-16,0 0-61 15,-90-66-24-15,59 66-18 16,-2 7-2-16,2 11-5 16,4 8 5-16,10 2 1 15,13 1 1-15,4 3-5 16,13-6 5-16,22-2 5 15,9-7 0-15,6-8 11 16,-1-8-14 0,-9-1 6-16,-8-7 5 0,-10-12-3 15,-12-1 46-15,-5-5-2 0,-5-2-27 16,-3-2-9 0,-14 4-17-16,-5 4-2 0,0 6-19 15,5 8-81-15,4 7-30 16,10 0-109-16,3 9-213 15</inkml:trace>
  <inkml:trace contextRef="#ctx0" brushRef="#br1" timeOffset="34990.5285">20790 4239 985 0,'0'0'164'0,"0"0"-125"0,0 0-37 16,0 0-1-1,0 0-1-15,0 0-5 16,7 43 5-16,7-14 0 0,-2 2 0 16,-3-7 0-16,-2-6-29 15,-3-7-21-15,-2-7 26 16,-2-4 9-16,0 0 15 16,1-5 35-16,2-13-35 15,4-5 10-15,-1-1 6 16,4-2 24-16,-1 1-4 15,1 3-5-15,7 2 7 16,1 7 10-16,2 6-18 16,6 7 4-16,2 0-31 15,5 7 0-15,0 14-4 0,-5 8 1 16,-6 7-2-16,-10 0-1 16,-7 3-6-16,-5-2 6 15,-3 2-27-15,-19-7-89 16,-10-10-169-16</inkml:trace>
  <inkml:trace contextRef="#ctx0" brushRef="#br1" timeOffset="37972.8975">22174 4409 742 0,'0'0'36'0,"0"0"-28"16,0 0 85-16,0 0 94 15,75-80-73-15,-75 62-34 16,-3 2-31-16,-14 3-17 16,-8 1 0-16,-8 3-26 15,-7 7-1-15,-8 2 0 0,2 0-5 16,3 12 0-1,8 9-3-15,12 4-1 0,12 4 3 16,11-1 0 0,11-1 1-16,25-1 1 15,13-6 1-15,10-4-2 16,-1-7-6-16,-4-9-57 16,-12 0-4-16,-12-11 3 0,-11-12 15 15,-11-6 26-15,-8-4-6 16,0-2 29-16,-3 3 13 15,-8 2-11-15,4 12 33 16,2 10 0-16,5 5-33 16,0 3-2-16,0 0 0 0,0 17-39 15,8 7 34 1,8 4-8-16,5 1-56 0,5-3-64 16,-1-5-29-16,-1-7-269 15</inkml:trace>
  <inkml:trace contextRef="#ctx0" brushRef="#br1" timeOffset="38084.9929">22474 4291 608 0,'0'0'0'16,"0"0"-87"-16,0 0-153 16</inkml:trace>
  <inkml:trace contextRef="#ctx0" brushRef="#br1" timeOffset="38567.9649">22474 4291 1012 0,'69'-78'91'16,"-68"76"-45"-16,1 2 21 16,1 0 1-16,1 4-68 15,8 11-2-15,0 7 0 16,4 4 2-16,-2 1-3 16,-2 0-1-16,0-3 8 0,-2-6-3 15,-2-6-1-15,-3-6-4 16,-1-4 3-16,-1-2 2 15,0 0 6-15,3-15 14 16,1-4-20-16,2-2 2 16,0-2 5-16,2 2-6 15,0 3 15-15,1 5-2 16,-1 3 5-16,2 6 14 16,-1 4-18-16,6 0-13 15,3 3-3-15,7 14-14 0,1 6 12 16,-2 5-1-16,-4 3-4 15,-6-1 2 1,-1 3 4-16,0-1-53 16,3-5-35-16,6-4-113 0,5-10-135 15</inkml:trace>
  <inkml:trace contextRef="#ctx0" brushRef="#br1" timeOffset="38891.9413">23962 4271 1150 0,'0'0'22'16,"0"0"-9"-16,0 0 10 0,-102-35 35 16,71 35-31-16,1 21-26 15,5 7-2-15,7 6-1 16,12 3 2-1,6 1 0-15,18-1 1 0,20-7 5 16,10-5 9-16,2-10-15 16,-8-12 0-16,-7-3 1 15,-12-6-1-15,-9-14 38 16,-9-5 23-16,-5-7-10 16,-2-5-16-16,-21-5-33 15,-7 1-2-15,-3 3-25 16,8 3-69-16,11 6-1 0,14 8-89 15,0 3-190-15</inkml:trace>
  <inkml:trace contextRef="#ctx0" brushRef="#br1" timeOffset="39289.2569">24193 3978 1145 0,'0'0'77'0,"0"0"-55"16,0 0 32-16,0 0-2 15,0 0-52-15,0 0-11 16,-3 38-14-16,13 10 25 0,4 1 0 16,1-1 0-1,-5-4-17-15,-1-7-24 16,-2-11-16-16,-4-9-19 16,2-7 10-16,1-9 37 15,3-1 11-15,4 0 18 0,1-5 7 16,5-4-7-16,-1-2 11 15,6 3 4-15,3 5-4 16,1 3 3-16,2 0-9 16,-2 1-3-16,-5 14 9 15,-4 5-9-15,-6 5 7 16,-10 2-3-16,-3 3 2 16,-8-4-2-16,-16-2 10 0,-11-4 18 15,-6-8 21-15,-3-5-25 16,3-4 5-16,6-3-20 15,9 0-7 1,10 0-16-16,12-11-41 16,4-3-172-16,18-6-556 15</inkml:trace>
  <inkml:trace contextRef="#ctx0" brushRef="#br1" timeOffset="39575.5232">24657 4210 970 0,'0'0'71'0,"0"0"-70"16,0 0-1-16,0 0 12 0,84 79 9 15,-64-39-1 1,-3 2-17-16,-5 2 5 0,-6-2-5 16,-5-1 3-16,-1-1 30 15,0-4-13-15,0-4-3 16,-12-6 2-16,-3-3-21 15,0-6 14-15,-4-5 3 16,-5-8-8-16,-6-4 20 16,-2 0-17-16,-3-8-10 15,-1-12-3-15,4-8-104 16,-1-8-201-16</inkml:trace>
  <inkml:trace contextRef="#ctx0" brushRef="#br1" timeOffset="40227.7368">24899 4232 915 0,'0'0'211'0,"0"0"-194"16,0 0-14-16,0 0-1 15,109 16 3-15,-83-14-5 0,-3-2-2 16,-7 0 0-16,-4 0-9 15,-8-8 11-15,-2 0 6 16,-2 0 3-16,0 1 20 16,0 3 14-16,-10 2-36 15,-1 2 5-15,-1 0-12 16,-3 7-7-16,5 9 3 16,2 7 4-16,7 0 0 15,1 0-2-15,6 0 8 16,15-5-6-16,7-5 0 0,4-5-20 15,-3-7 10-15,1-1-7 16,-4 0 16-16,-4-9-3 16,-6-8 8-1,-1-2-3-15,-3-1 2 0,-2-1 1 16,-4-2 7-16,-4 0-8 16,-2 7 2-16,0 3 14 15,0 5-17-15,-12 8-4 16,-1 0-4-16,-4 2-12 15,5 16 17-15,3 7-7 16,8 4 2-16,1 5 6 16,0-3 6-16,15-6 13 0,6-6-7 15,4-5-7-15,6-1 17 16,8-5-16-16,10-4-6 16,4 0-3-1,3-4-111-15,-8 0-181 0</inkml:trace>
  <inkml:trace contextRef="#ctx0" brushRef="#br1" timeOffset="40938.5093">25566 3965 60 0,'0'0'965'0,"0"0"-868"16,0 0 2-16,0 0 8 15,0 0-33-15,0 0-74 16,-2-23-7-16,2 60-34 16,12 16 40-16,9 10 1 15,1 5 14-15,-1-1-13 16,-4-4-1-16,-4-5 0 15,-4-10-1-15,-2-8 1 16,1-9 0-16,1-9-21 0,1-7-9 16,2-9-52-16,3-6-39 15,-1 0-41 1,-4-21-326-16</inkml:trace>
  <inkml:trace contextRef="#ctx0" brushRef="#br1" timeOffset="41116.9284">25575 4215 1071 0,'0'0'120'16,"0"0"-68"-16,0 0 16 15,0 0-5-15,98 1-41 16,-43 9-10-16,2 0-12 16,-7-2-5-16,-9-2 0 15,-14-4-115-15,-18-2-134 16,-9-2-382-16</inkml:trace>
  <inkml:trace contextRef="#ctx0" brushRef="#br1" timeOffset="41402.874">24611 3886 1042 0,'0'0'165'0,"0"0"-165"16,0 0-307-16,0 0 53 16</inkml:trace>
  <inkml:trace contextRef="#ctx0" brushRef="#br1" timeOffset="44049.4462">26725 4113 1172 0,'0'0'37'0,"0"0"-34"0,0 0-3 16,0 0 60-16,0 0-11 15,0 0-39-15,0 0-10 16,-26-20-24-16,16 44 24 15,0 5-7 1,7 3 6-16,3-1 0 0,0-1 2 16,16-6-9-16,7-5-6 15,5-8-3-15,5-5 11 16,1-6-7-16,-6 0 13 16,-4-6-2-16,-5-8 2 15,-7-1 11-15,-3 1-5 16,-6 4 23-16,-1 2-2 15,-1 5-19-15,-1 3 11 0,2 0-19 16,5 0-25-16,9 10 6 16,10 7 16-16,10 0 2 15,2-4 1-15,1-1-21 16,-7-7 21-16,-9-5 0 16,-7 0 1-16,-6 0 18 15,-9-15 17-15,-1-5 15 16,-4-4-30-16,-20-1-21 15,-7 1 0-15,-4 5-5 16,4 6-18-16,7 6-32 16,9 5-56-16,15 2-145 15,0 0-391-15</inkml:trace>
  <inkml:trace contextRef="#ctx0" brushRef="#br1" timeOffset="44252.521">27345 4110 1271 0,'0'0'78'16,"0"0"-69"-16,0 0-3 15,0 0-6-15,0 0-7 16,0 0 7-16,84 93 0 16,-53-60 14-16,-5 1-14 15,-7-8-5-15,-8-5-65 16,-9-9-146-16,-2-12-242 0</inkml:trace>
  <inkml:trace contextRef="#ctx0" brushRef="#br1" timeOffset="44385.9742">27317 3834 1170 0,'0'0'0'0,"0"0"-220"0,0 0-188 16</inkml:trace>
  <inkml:trace contextRef="#ctx0" brushRef="#br1" timeOffset="44603.2308">27727 3896 1211 0,'0'0'118'16,"0"0"-118"-16,0 0-18 16,0 0 18-16,27 90 8 0,6-36 24 15,3 4-25-15,2 4-5 16,-6-7 3-16,-8-9-5 16,-6-8-81-16,-11-11-83 15,-7-14-109-15,0-13-479 16</inkml:trace>
  <inkml:trace contextRef="#ctx0" brushRef="#br1" timeOffset="45090.4982">27629 4093 874 0,'0'0'396'16,"0"0"-359"-16,0 0-32 16,0 0 18-16,0 0-23 15,119 3-2-15,-53 8-5 16,-5-5-15-16,-7-6-12 15,-12 0 6-15,-11-12 28 16,-7-12-3-16,-11-5 8 16,-6-1-4-16,-7 3 21 15,0 1 18-15,0 7 11 16,0 8-11-16,0 5 0 16,-1 5-18-16,1 1-22 0,0 4-9 15,0 21-46 1,0 9 51-16,1 9-9 0,10 2 13 15,1-1-10-15,3-6-5 16,-3-8-27-16,1-10 14 16,-4-8-8-16,0-9 3 15,4-3 26-15,3-2 7 16,1-15 2-16,3-5 5 16,-1-3-2-16,-1-3 3 15,-1 3 9-15,-6 2 25 16,-3 9 32-16,-5 7-12 0,0 5-9 15,3 2-44-15,7 6-9 16,7 19-28-16,4 7 21 16,4 5 7-1,-1 1-5-15,1-1 5 16,3-3-8-16,5-1-52 0,2-7-31 16,1-9-99-16,-4-11-234 15</inkml:trace>
  <inkml:trace contextRef="#ctx0" brushRef="#br1" timeOffset="45847.3858">29272 4007 488 0,'0'0'611'15,"0"0"-559"-15,0 0-38 16,0 0 16-16,129 3 38 16,-59-3-30-16,4 0-14 15,-9 0 3-15,-13-1-23 16,-20-6 6-16,-16-3-6 16,-11 2 3-16,-5-5 18 15,-5 1-12-15,-22-2-12 0,-9 3-1 16,-7 4-13-16,3 6 10 15,7 1-3-15,12 0-8 16,12 11 8-16,9 9-19 16,0 5 22-16,24 3-2 15,4 2-1-15,1-3 3 16,-7-2-1-16,-9-5-9 16,-8-6 8-16,-5-3-12 15,0-2 17-15,-8-2-4 16,-5 0 9-16,3-3-1 15,2-1 19-15,8 1-11 0,0 2 9 16,0 1-17 0,20 1 28-16,11 3 11 0,9-3-28 15,7 1-15 1,0-5-16-16,-3-4-109 16,-10 0-132-16,-10-8-211 15</inkml:trace>
  <inkml:trace contextRef="#ctx0" brushRef="#br1" timeOffset="46372.579">29859 4116 679 0,'0'0'328'16,"0"0"-247"-16,0 0-27 16,0 0 26-16,0 0-32 15,0 0-25-15,33-12-23 0,4 18 0 16,7-2 1 0,-1-4 5-16,-3 0-6 0,-7 0 6 15,-6-12-3 1,-9-5-1-16,-6-3 5 15,-8-3-2-15,-4 2 22 16,0 3-13-16,-13 3-3 0,-8 5-10 16,-4 7-1-16,-2 3-4 15,2 1-2-15,5 21-11 16,4 8 17-16,8 6-6 16,8 3 6-16,0-1-2 15,9-3 5-15,18-8-3 16,7-9 0-16,12-3-7 15,5-9-24-15,9-6-47 0,-2 0 12 16,-6-6-5-16,-13-14 62 16,-17-7 9-16,-14-5 16 15,-8-7 44-15,0 3 11 16,-11 2-19-16,0 10-7 16,2 10 9-16,7 10-33 15,2 4-21-15,3 8-16 16,21 20-17-16,7 11 29 15,2 4 4-15,-3-1-8 16,-11-5 6-16,-8-4-9 16,-10-2 6-16,-1-6 1 15,-4-6 4-15,-19-4 12 16,-8-6 9-16,-5-8 30 16,-1-1-2-16,1 0-32 15,11-2-3-15,12-7-13 16,13-1-1-16,8-2-105 0,28-5-243 15</inkml:trace>
  <inkml:trace contextRef="#ctx0" brushRef="#br1" timeOffset="46638.6345">30668 4053 1118 0,'0'0'128'0,"0"0"-83"15,0 0 21-15,0 0 23 16,0 0-84-16,0 0-5 0,25 43 0 15,5 11 3-15,1 3 3 16,-2 0 10 0,-7 0-15-16,-5 0-1 0,-2-1 10 15,-5 0-7 1,-3-3-2-16,-1 0-1 0,0-2-4 16,3-6 1-1,-3-2-41-15,0-9-22 0,-4-10 8 16,-2-11-49-16,0-9-78 15,0-4-71-15,0-1-371 16</inkml:trace>
  <inkml:trace contextRef="#ctx0" brushRef="#br1" timeOffset="47005.3539">30890 4166 1050 0,'0'0'96'15,"0"0"-53"-15,26-74 45 16,-14 60-11-16,2 3-12 16,6 9-38-16,5 2-24 15,2 0-6-15,-2 14-18 16,-4 3 12-16,-6 3 4 15,-7 0-30-15,-8-3 6 16,0-3 15-16,-5-2 13 0,-11-3-5 16,-7-4 8-16,-2-2-2 15,0-3 2-15,-3 0 1 16,-4-1 7-16,-1-10 5 16,3 0-1-1,4-1-1-15,11 5-9 0,8 1-8 16,7 4-37-16,8-3-131 15,23 1-274-15</inkml:trace>
  <inkml:trace contextRef="#ctx0" brushRef="#br1" timeOffset="47688.4179">31293 4110 275 0,'0'0'901'16,"0"0"-865"-16,0 0-36 15,0 0 0-15,0 0 31 16,0 0 3-16,82-39-29 16,-80 33 11-16,-2-2-4 15,0 1 14-15,0-2-7 16,-15 2-15-16,0 1-8 15,-5 6 3-15,2 0-5 0,1 0 2 16,1 0-6 0,3 6 5-16,4 5 2 0,6 3-2 15,3-3 3-15,0 0 2 16,0 1 0-16,6-1 15 16,9 2-15-16,5 0 8 15,5-3 10-15,5-2-11 16,0 0 15-16,2-4-11 15,0-3 1-15,-1-1 24 16,-3 0-24-16,-1 0 18 16,-3 0-8-16,-3-2-15 15,-2-6 12-15,-7 1-15 16,-1-1-2-16,-7-2 12 0,-2-3-11 16,-2-4-3-16,0-1 0 15,-9-3 0-15,-9 2-7 16,-7 2 7-1,-4 3 0-15,-1 8-4 0,2 3-5 16,3 3 2-16,5 9-7 16,2 14-7-16,5 8 20 15,7 3-2-15,6 3 3 16,0-2-1-16,4-7 4 16,11-4-3-16,3-9 0 15,2-1 6-15,5-5 5 16,3-2-7-16,4-1 6 15,2-5-10-15,5-1 0 16,0 0-54-16,2 0-45 0,0 0-67 16,-1 0-22-16,-4-3-53 15,1-4-124-15</inkml:trace>
  <inkml:trace contextRef="#ctx0" brushRef="#br1" timeOffset="48109.3786">32081 4140 739 0,'0'0'106'0,"0"0"-1"0,9-77-18 16,-9 54 23-16,-5 3-31 16,-9 6-25-16,-2 4-35 15,-3 6-3-15,-6 4-12 16,1 9-4-16,0 13-5 16,5 9 3-16,13 4-5 15,6 2 7-15,3-2 5 0,22-4 2 16,8-7 6-16,4-6-11 15,6-10 5-15,-1-6 0 16,0-2-5-16,-1-5 11 16,-5-17-9-16,-6-9 3 15,-10-9 5-15,-8-5-7 16,-6-11-4-16,-6-1 2 16,0-4-2-16,0 3 39 15,-2 6-25-15,-7 14 25 16,-1 10-10-16,2 12-9 0,4 12-2 15,1 4-19-15,-2 10-12 16,1 23 0-16,0 16 3 16,4 10 9-16,0 8-1 15,14 1 4-15,5-6-6 16,4-5 3-16,-2-11-38 16,0-9-41-1,-3-10-32-15,0-14-97 0,-8-13-145 16</inkml:trace>
  <inkml:trace contextRef="#ctx0" brushRef="#br1" timeOffset="48294.2462">32179 3941 1163 0,'0'0'80'16,"0"0"-55"-16,109-9-10 0,-43 9 71 15,-1 7-17-15,4-1-53 16,-5 0 1-1,-4-4-17-15,-11 0 1 0,-13-2-4 16,-16 0-130-16,-19 0-148 16,-1 0-501-16</inkml:trace>
  <inkml:trace contextRef="#ctx0" brushRef="#br1" timeOffset="49725.5178">1963 6929 847 0,'0'0'214'16,"0"0"-179"-16,0 0-25 16,0 0 82-1,0 0 36-15,89-25-59 0,-41-1-25 16,0-7-12-16,-2-5-27 15,-8-6 3-15,-13-4-8 16,-7-4 0-16,-15 0 7 16,-3-3-4-16,-8 2 3 15,-14 3 10-15,1 7-14 0,0 12 23 16,6 12-8-16,5 9-6 16,5 8 8-1,2 2-19-15,-1 8-8 0,1 20-6 16,3 11-1-16,0 13 11 15,0 8 4-15,10 2 0 16,10 1-3-16,10-4 6 16,1-5-1-16,5-10-2 15,1-11-6-15,-3-11-53 0,-7-12-92 16,-9-10-37 0,-15-4-106-16,-3-19-443 0</inkml:trace>
  <inkml:trace contextRef="#ctx0" brushRef="#br1" timeOffset="50088.8675">2102 6638 225 0,'0'0'851'0,"0"0"-737"16,0 0-73-16,0 0 26 15,0 0-18-15,0 0-49 16,88-60 1-16,-12 57-9 16,0 2 10-16,3-4-2 15,-12-1 0-15,-16-1-29 16,-21-1 20-16,-12 4 1 15,-14 2 8-15,-4 2 3 16,0 0-1-16,-1 0 4 0,-20 5-6 16,1 14-5-16,-2 6 0 15,7 6 5-15,6 3 0 16,9 2-3-16,0-5 8 16,27-4-5-1,12-8 6-15,10-12-1 0,3-7 4 16,-4-2-6-16,-8-19 0 15,-10-5 14-15,-15-6 20 16,-12-2 48-16,-3-2-30 16,-18 0-35-16,-19 4-4 15,-11 6-16-15,-6 6-7 16,-2 10 5-16,1 10-106 16,10 0-65-16,12 12-144 15</inkml:trace>
  <inkml:trace contextRef="#ctx0" brushRef="#br1" timeOffset="52881.3521">4087 6492 1100 0,'0'0'13'15,"0"0"-6"-15,-116-52 2 16,74 46 49-16,1 6 15 15,0 0-45-15,4 18-11 16,7 5-6-16,6 5-7 16,12 1-8-16,11-1 1 15,1-3 3-15,10-1 0 0,23-10 5 16,6-6 0 0,10-7-5-16,-4-1-17 0,-5-7-11 15,-10-9-2-15,-15-8 23 16,-9-1 4-16,-6-1 6 15,0-2 1-15,-3 3 15 16,-6 7 0-16,1 3 29 16,3 9 3-16,3 6-9 15,2 0-13-15,0 0-29 16,0 8-32-16,2 14 17 16,14 9 9-16,6 2-3 15,4-2 0-15,5-1-72 16,6-5-11-16,2-8-116 15,-3-9-151-15</inkml:trace>
  <inkml:trace contextRef="#ctx0" brushRef="#br1" timeOffset="53273.4943">4241 6478 969 0,'0'0'58'0,"0"0"-51"15,0 0 13-15,0 0 79 16,0 0-99-16,0 0-1 15,9 13-8-15,10 11 15 16,-2 0-15-16,-2-2 9 16,-5-4-19-16,-2-5 10 15,-5-7-33-15,-3-3 27 16,0-3 15-16,0-3 15 16,0-14 37-16,0-5-44 15,0-2 17-15,0-2 33 16,7 3-25-16,7 4 12 0,2 2-5 15,2 6-35-15,3 6 9 16,1 5-14-16,5 0-10 16,2 6 3-16,-1 14 3 15,-1 4 4-15,-2 3 0 16,-4 3-3-16,-6-3 0 16,-2 2 3-16,-2-4-9 15,-1-4-27-15,3-4-47 16,4-7-31-16,7-7-34 15,4-3-77-15,5-1-288 0</inkml:trace>
  <inkml:trace contextRef="#ctx0" brushRef="#br1" timeOffset="53604.1865">4945 6481 777 0,'0'0'96'0,"0"0"-22"0,2-82-1 15,-2 65 42-15,-10 6-33 16,-4 6-15-16,-2 5-60 15,-4 0 1-15,-1 3-8 16,-4 17 0-16,7 7-1 16,2 5 5-16,8 5-4 15,8 1 0-15,3 2 9 0,27-4-7 16,12-4 0 0,13-11 1-16,2-9 4 0,-5-10-3 15,-7-2-4-15,-14-9 7 16,-9-10-6-16,-14-8 28 15,-8 0 10-15,0-3-6 16,-22-2 8-16,-11 1-28 16,-5 3-4-16,1 4-9 15,4 4 1 1,14 8-4-16,11 8-38 0,8 4-83 16,8 0-56-16,23 0-180 15,8 0-354-15</inkml:trace>
  <inkml:trace contextRef="#ctx0" brushRef="#br1" timeOffset="53816.3248">5307 6218 793 0,'0'0'245'0,"0"0"-132"16,0 0-50-16,0 0 44 16,0 0-36-16,0 0-71 15,4-37-7-15,12 67-19 16,8 12 24-16,3 2 2 15,-3-1 0-15,1-2 1 16,-4-5 3-16,-7-3-8 16,-4-6-5-16,-7-5-82 15,-3-8-37-15,0-8-94 16,0-6-282-16</inkml:trace>
  <inkml:trace contextRef="#ctx0" brushRef="#br1" timeOffset="54804.3739">5211 6348 969 0,'0'0'96'16,"0"0"-65"-16,0 0 31 16,0 0-5-16,0 0-55 15,82-4-2-15,-24 17 0 16,0-3-6-16,-10-4-48 16,-9-6-7-16,-12 0 34 0,-9-2 14 15,-11-16 13 1,-7-4 4-16,0-2 24 15,0-1 37-15,-6 2-21 0,-3-1 17 16,2 7-14 0,4 5-10-16,3 6 2 0,0 3-11 15,0 3-13-15,0 0-15 16,0 10-35 0,7 17 18-16,8 6 13 0,1 4 5 15,-2 1-6-15,-2-1 2 16,0-5-9-16,-2-4 4 15,2-7-30-15,-6-9 4 16,2-6 7-16,-5-6 1 16,1 0 26-16,-1-6 14 15,2-10-11-15,0-6 10 16,0-1 3-16,1 1 20 16,6 4 8-16,-2 4-28 0,2 4 9 15,-1 7-5-15,5 3-17 16,3 0-3-16,-2 9-22 15,1 7 16-15,-3 6 3 16,-2 0-5-16,-2 1 1 16,-1 0 7-16,3-4 0 15,1 0 4-15,5-5 1 16,5-3-9-16,9-5 4 16,9-6-24-16,5 0 22 15,0-6-8-15,-7-11 10 16,-7-6 7-16,-9-2-1 15,-11-3 1-15,-5-4 4 16,-8 1 0-16,0-1 19 0,-11 2-18 16,-7 8 6-16,-2 9 8 15,1 8-26-15,-1 5 1 16,2 0-1-16,1 21-25 16,3 8 23-16,3 8-13 15,8 4 15-15,3 1 0 16,0-4-2-16,6-7 1 15,15-8-14-15,4-10-19 16,5-8 27-16,4-5-3 16,4-5 10-16,2-17 10 15,0-3-7-15,-1-4 0 16,-6-4-3 0,-3 2 3-16,-4-1 15 0,-4 6-5 15,-2 3 16-15,-2 7 4 0,-4 7-28 16,-4 7 2-1,-1 2-7-15,0 3-27 0,-3 17 18 16,-6 6-3-16,0 7 12 16,-15 4-4-16,-7 3 5 15,-2-2-2-15,13-3 1 16,10-5 0-16,1-5-2 16,27-5 5-16,16-9 14 15,11-5 39-15,5-6-33 16,7 0 7-16,0-6-14 15,-4-6-8-15,-5-3 9 0,-17 1-17 16,-13 0-8 0,-19 1-36-16,-8-2-110 0,-20 0-152 15</inkml:trace>
  <inkml:trace contextRef="#ctx0" brushRef="#br1" timeOffset="57356.4063">7538 6503 1166 0,'0'0'33'16,"0"0"-24"-16,0 0-9 16,0 0 18-16,0 0-6 15,0 0-7-15,0 0-3 16,33 3 5-16,-9 0 1 15,-3-3-8-15,0 0 8 16,-6-3-6-16,0-11 3 16,-8-5 7-16,-2-4-9 15,-5-5-1-15,0-3 0 0,-9-3 1 16,-9 3-4-16,3 3 4 16,1 7 4-16,1 5 23 15,7 9-7 1,3 6-8-16,3 1-13 0,0 0-2 15,0 0-8-15,0 14-21 16,0 10 29-16,0 5-1 16,9 4 3-16,9 0-2 15,-3 0 0-15,4 0 2 16,1-6-4 0,-1-3 2-16,0-4-26 0,-4-4-59 15,-7-11-126-15,-4-5-237 16</inkml:trace>
  <inkml:trace contextRef="#ctx0" brushRef="#br1" timeOffset="57531.8943">7570 6159 1067 0,'0'0'16'0,"0"0"-16"15,0 0-88-15,100 22 41 16,-58-5-63-16,2 2-363 16</inkml:trace>
  <inkml:trace contextRef="#ctx0" brushRef="#br1" timeOffset="57869.8037">8049 6288 924 0,'0'0'45'0,"0"0"-40"16,0 0-4-16,0 0 46 16,-86 10-18-16,75 2-29 15,5 2 4-15,6 2-4 16,0 1 1-16,1 1-1 16,15 0 5-16,1 0-6 15,5 3 1-15,-5 0 0 16,1-1-3-16,-6 0 4 0,-4-2-1 15,-8 0 0 1,0-5 2-16,-1-3-2 16,-20-6 0-16,-7-3 4 15,-8-1 65-15,0 0-29 0,3-5-5 16,6-5-3 0,10 0-25-16,12 1 5 0,5 1-12 15,14 2-67-15,26-2-117 16,11 0-135-16</inkml:trace>
  <inkml:trace contextRef="#ctx0" brushRef="#br1" timeOffset="58154.4429">9073 6303 1055 0,'0'0'50'0,"0"0"-21"16,0 0-3-16,-94-53 38 15,56 53-15-15,4 0-15 16,1 17-30-16,6 9-4 16,10 9 0-16,9 1 0 15,8 3 2-15,4-2 0 16,23-4 0-16,13-3-2 15,5-8-44-15,10-8-31 16,2-6-66-16,-1-8-65 16,1 0-149-16</inkml:trace>
  <inkml:trace contextRef="#ctx0" brushRef="#br1" timeOffset="58920.36">9512 6422 379 0,'0'0'396'0,"0"0"-268"15,33-98-34-15,-33 71 9 16,-5 3 4-16,-18 8-46 15,-6 7-24-15,-5 8-16 16,1 1-18-16,-1 8 5 16,1 12-7-16,9 5-1 15,12 3 0-15,8 1-4 16,4-2 4-16,12-4-1 16,13-6-3-16,6-7-10 15,2-8-37-15,0-2 7 0,-5 0 4 31,-8-17 23-31,-2-7 17 0,-9-4 1 0,-8-3 1 16,-1-1 35-16,0 5-1 16,-9 3 10-16,-3 6 2 15,-1 11-19-15,2 4-1 16,0 3-28-16,0 13-16 16,2 16 13-16,6 6-2 15,3 3 5-15,0 1 0 16,20-4 5-16,6-3-5 0,6-9 0 15,-1-6 2-15,2-5-5 16,1-11-7-16,5-1 3 16,1 0 3-1,2-15-5-15,-2-8 6 0,-6-4 5 16,-8-7-2-16,-10-2 13 16,-8-5-12-16,-1 0 10 15,-7 3 6-15,0 4-4 16,-7 10 17-16,-5 10-1 15,1 8-7-15,0 6-2 16,0 6-20-16,8 19-1 16,3 9-3-16,0 6-4 15,18-2 8-15,7-3 0 0,4-6 1 16,-4-5 2 0,2-11-2-16,1-4-1 0,2-9 0 15,3 0-2-15,3-13-3 16,-5-11 5-16,-1-5 0 15,-8-6-5-15,-8-4 12 16,-7-2-7 0,-5 3 1-16,-2 3 6 0,0 8 1 15,-3 11 2-15,-3 10-3 16,0 6 13-16,1 0-20 16,-1 22-19-16,2 15 17 15,4 10-5-15,0 3 3 16,10 1 3-16,5-7 1 15,1-2-5-15,0-11-20 16,1-5-60-16,0-10-7 16,4-7-124-16,1-9-131 0</inkml:trace>
  <inkml:trace contextRef="#ctx0" brushRef="#br1" timeOffset="59626.6852">10355 6316 1002 0,'0'0'77'0,"0"0"-73"16,0 0-4-16,0 0 32 15,91 7-14-15,-52-2-6 16,0-5-10-16,-7 0 1 16,-6 0 2-16,-13-10-2 15,-7-6 6-15,-6-4-7 0,0-1 9 16,-12 1 30-1,-10 4-19-15,-2 5 10 0,0 8-7 16,0 3-23-16,4 5 3 16,3 17-5-16,8 7 0 15,9 8-1-15,12 3 5 16,25-2 0-16,15-3 8 16,7-8-8-16,8-8 1 15,0-10-5-15,3-3-4 16,2-5-2-16,2-1 4 0,-8 0 0 15,-9-10 0-15,-15-7 2 16,-13-9 0-16,-11-5 1 16,-12-5 1-1,-6-5 26-15,-4 7-17 0,-23 5 13 16,-8 9 2-16,-6 13-19 16,-1 7 8-16,0 2-15 15,8 21 0-15,10 6 0 16,11 6 3-16,13 4 6 15,0-4 5-15,25-4-14 16,11-9 20-16,7-9-15 16,3-9 1-16,0-4 11 15,-5-7-13-15,-7-19 9 0,-7-11-5 16,-9-10-2-16,-12-9-9 16,-6-7 3-1,0-6 0-15,-19-3 14 0,-5-3-10 16,-2 1 8-16,2 11 13 15,5 14-10-15,5 18 14 16,8 18-3-16,1 12-3 16,5 1-23-16,-2 28 0 15,2 22-4-15,0 21-4 16,12 8 13-16,6 5-7 16,3 2 2-16,-2-1-11 15,-2-5 5-15,-6-5-68 16,-6-13-104-16,-5-15-160 15</inkml:trace>
  <inkml:trace contextRef="#ctx0" brushRef="#br1" timeOffset="60395.0783">7591 5952 1066 0,'0'0'41'0,"0"0"-11"16,0 0 57-16,0 0-11 16,-89-38-34-16,70 44-38 15,3 12-3-15,7 5-2 16,9 0 1-16,0-3 0 15,9-4 1-15,16-8 2 16,2-7 11-16,-2-1 3 16,-7-4 24-16,-4-12 48 15,-8-7-39-15,-6 3-25 16,0-1-19-16,-9 5-6 16,-9 4 0-16,1 12-14 15,0 0-111-15,9 15-77 16,8 10-185-16</inkml:trace>
  <inkml:trace contextRef="#ctx0" brushRef="#br1" timeOffset="62613.0856">12366 6236 1160 0,'0'0'56'0,"0"0"-51"0,0 0-9 31,93-23 8-31,-36 16-4 16,7-2 17-16,0 0-13 0,-12-3 0 0,-10-3-2 31,-18 2 6-31,-11-3-2 0,-13 2 1 16,0-1 11-16,-12 2-3 0,-12-1-6 15,-9 4-7-15,-2 4 3 16,-1 2 6-1,5 4-9-15,7 0-2 16,9 0-3-16,10 11-8 0,5 7 5 16,15 3 6-16,25 4-2 15,13 0-4-15,6 0 4 0,-5-4-10 16,-18-6 1 0,-15-4 5-16,-17-3-18 15,-4 0 13-15,-19 1 10 16,-17-1 2-16,-6 2 0 0,2 0 14 15,7-2 5-15,14 1 5 16,7 2-14-16,12-2-7 16,0 4-4-16,21 2 6 15,19-2 0-15,17-3 2 16,7-1-8-16,4-3 11 16,-4-2-11-16,-8-4-70 15,-7 0-143-15,-13-10-335 16</inkml:trace>
  <inkml:trace contextRef="#ctx0" brushRef="#br1" timeOffset="63136.5906">13048 6240 223 0,'0'0'783'16,"0"0"-709"-16,0 0-73 16,0 0 58-16,0 0-9 15,92-6-34-15,-32 6 3 16,1 0-19-16,-8-6 0 15,-12-2 8-15,-11-6-7 16,-13-6 5-16,-8-5 7 16,-9-1-9-16,0-2 23 0,-14 0-1 15,-13 4-4 1,-4 3 12-16,-8 8-18 0,0 6 3 16,-1 7-6-16,6 0-11 15,6 18-2 1,11 11 0-16,15 10 0 15,2 6 0-15,35 2 0 0,16-4 5 16,10-9 0-16,6-10 1 16,-2-11-12-16,-2-10-5 15,-6-3-20-15,-9-12 21 16,-9-16-10-16,-13-10 15 16,-8-5 2-16,-9-6 3 15,-9-4-6-15,0-2 8 16,-6 0-2-16,-13 0 26 0,1 12-9 15,2 10 36-15,3 14-1 16,7 15-25-16,3 4-2 16,1 20-25-16,2 20-21 15,0 19 21-15,0 9 0 16,18 3 4-16,7-2-4 16,5-4-5-16,1-8-37 15,8-10-62-15,3-11-12 16,5-12-53-16,1-16-92 15,-3-8-220-15</inkml:trace>
  <inkml:trace contextRef="#ctx0" brushRef="#br1" timeOffset="63669.1764">14106 6217 853 0,'0'0'132'0,"22"-86"-66"16,-20 51 40-16,-2 5 2 16,-5 9-19-16,-13 5-37 15,-5 10-28-15,-6 6-13 16,-4 0-11-16,4 13-2 15,4 11 1-15,9 6-11 16,15 3 9-16,1 3 2 16,15-4-3-16,17-7 1 15,4-7-42-15,3-11 15 16,-6-7 3 0,-8 0 0-16,-8-17 27 0,-6-9 1 15,-9-3 1-15,-2-4 10 16,0 3 23-16,-16 3 3 15,-2 8 7-15,1 8-18 16,8 7 6-16,5 4-27 0,4 2-6 16,0 17-18-16,7 9 18 15,19 5 0-15,11-1 0 16,5-5 1-16,4-9-3 16,-1-6-17-16,4-11 1 15,-1-1 15-15,0-8 3 16,-8-16 0-16,-12-5 0 15,-10-5 5-15,-10-3 2 16,-8-5-6-16,0-4-1 16,-5 1 6-16,-13 2-1 0,0 6-5 15,0 12 23 1,5 10-4-16,1 12 7 0,5 3-26 16,1 17-15-1,4 18 12-15,2 13-9 16,2 7 12-16,20 2 0 15,-1-1 0-15,3-4-6 0,-4-5-39 16,-1-8-42-16,-3-7 3 16,-7-11-96-16,-6-15-150 15</inkml:trace>
  <inkml:trace contextRef="#ctx0" brushRef="#br1" timeOffset="64003.2475">14358 6069 616 0,'0'0'518'0,"0"0"-472"16,0 0-42-16,0 0 2 15,124 0 15-15,-75 9-6 16,3-2-15-16,-7-3-35 16,-8-3-68-16,-7-1-54 15,-11 0 15-15,-9-11 91 16,-9-2 51-16,-1 0 58 15,0-1 55-15,0 6 25 16,0 0 2-16,0 8-65 16,0 0-18-16,0 0-57 15,2 6-8-15,9 12 6 16,4 7 2-16,5 1 6 16,-5 4-4-16,-1-3 2 0,-3 0-8 15,-3-5 1-15,-4-4-106 16,-1-10-109-16,-3-8-443 15</inkml:trace>
  <inkml:trace contextRef="#ctx0" brushRef="#br1" timeOffset="64152.0312">14728 5845 1134 0,'0'0'0'15,"0"0"-38"-15,0 0-36 16,0 0 5-16,0 0-135 16</inkml:trace>
  <inkml:trace contextRef="#ctx0" brushRef="#br1" timeOffset="64669.3581">14904 6003 789 0,'0'0'85'0,"0"0"-85"16,0 0 0-16,60 81 15 16,-38-55-2-16,-4 0 7 15,-3-6-16-15,-6-5-3 16,-5-8-1-16,-4-6 5 16,0-1 4-16,0-3 103 0,2-14-49 15,1-3-50-15,2-2-12 16,0 1 7-1,1 1 14-15,3 4-4 0,-1 5 19 16,5 4-11-16,2 6-8 16,6 1-11-16,6 0-7 15,1 0 0-15,2 8 0 16,3-4 2-16,3-1-2 16,2-3 0-16,0 0 0 15,-8-7 3-15,-8-11 0 16,-11-4 3-16,-10-6 5 0,-1 1-8 15,-6 2 2-15,-17 6 15 16,-7 6-17-16,-8 8 12 16,7 5-15-16,1 12 0 15,7 16 0 1,8 12-2-16,11 8 2 16,4 2 1-16,19-2 2 0,14-7 10 15,7-9-9-15,1-12 4 16,0-7 2-16,0-6-7 15,-1-6-6-15,-4-1-33 16,-6 0-48-16,-8-8-82 16,-13-13-138-16</inkml:trace>
  <inkml:trace contextRef="#ctx0" brushRef="#br1" timeOffset="65786.6102">16450 5956 1143 0,'0'0'67'0,"0"0"-61"16,0 0-2-16,0 0 4 15,0 0-3-15,89 58 24 0,-56-25-24 16,-3 4 6-16,-2-5-11 16,-3-3 6-16,-6-5-10 15,-5-8 4-15,-6-9 0 16,-4-7 0-16,0-1 4 16,-1-21 18-16,2-6-19 15,0-7 5-15,-4-4-8 16,1-5 0-16,1 5 0 0,0-2 14 15,1 9-8 1,1 12 14-16,2 9 0 0,-1 6-19 16,5 5-1-16,8 3-4 15,6 13-11-15,8 4 8 16,6 2 12-16,4 1-5 16,5-4 0-16,-5-1-3 15,-1-7 1-15,-11-5-8 16,-11-6 9-16,-7 0 1 15,-8-7 3-15,-5-13 12 16,0-3 0-16,-5-5-14 16,-11-2 19-16,-5 3-8 15,-3 6-5-15,3 9 23 16,2 9-24-16,1 3 2 16,2 5-8-16,2 20-19 0,5 8 15 15,9 9-6-15,6 2 10 16,28 0 2-16,11-4 0 15,7-6 9-15,0-9-7 16,-1-8 5-16,0-9-9 16,-8-8 0-16,-1 0-3 15,-11-10-7-15,-6-12 9 16,-8-7 1-16,-5-3 0 16,-9-7-5-16,-3-4-3 15,0-5 8-15,-9 0 0 16,-6 2 5-16,0 3-4 15,0 10 13-15,3 9 22 16,2 10-13-16,4 8 16 0,4 4-21 16,2 2-15-16,0 9-6 15,0 19-21-15,8 18 24 16,13 8 0-16,5 3 5 16,1-3-8-16,-2-5 3 15,-5-9 0-15,-2-5-4 16,-6-8-21-16,-3-7-63 15,0-6-23-15,0-11-74 16,0-3-62-16,1 0-112 16</inkml:trace>
  <inkml:trace contextRef="#ctx0" brushRef="#br1" timeOffset="66103.0877">17746 5852 762 0,'0'0'100'0,"0"0"32"15,0 0-32-15,0 0 26 16,0 0-55-16,0 0-57 16,-39-41-14-16,17 66 2 15,4 6-2-15,8 5 2 16,10-3 3-16,0-2-5 16,13-4 2-16,14-8-2 15,4-7 17-15,2-6-16 16,-2-6 8-16,-5 0 10 0,-8-14 11 31,-9-6 59-31,-8-4-36 0,-1-7-35 0,-9-1 7 16,-21-3-25-16,-8 6 0 15,-1 11 0 1,3 11-14-16,7 7-9 16,15 17-111-16,14 13-27 0,3 6-40 15,28-2-118-15</inkml:trace>
  <inkml:trace contextRef="#ctx0" brushRef="#br1" timeOffset="66547.2325">18204 5885 765 0,'0'0'259'0,"0"0"-224"0,-28-76-3 15,13 70 62-15,-1 4-34 16,5 2-43-16,2 20-17 15,3 12-2-15,6 7 2 16,0 5 0-16,23 0 0 16,6-7 0-16,4-4 3 15,0-8 2-15,-2-10-4 16,-1-7 2-16,0-6-1 16,-3-2 14-16,-2-2-12 15,-3-16 6-15,-6-5-2 16,-6-5-7-16,-3-5 11 15,-5-2-11-15,-2-1 8 0,0 2 24 16,0 4 5-16,-9 8-5 16,2 8-3-16,2 8-21 15,4 6-1-15,1 0-8 16,0 20-39-16,0 8 34 16,0 6 0-16,4 0 5 15,11-1 0-15,-2-4 5 16,0-4-7-16,1-6 2 15,-5-7-1-15,0-5 0 16,-2-6-51-16,0-1-12 16,-3-1-85-16,-2-20-421 15</inkml:trace>
  <inkml:trace contextRef="#ctx0" brushRef="#br1" timeOffset="66698.2624">18352 5567 1109 0,'0'0'18'0,"0"0"-18"15,0 0-49-15,0 0-2 16,100-12-121-16,-57 18-451 16</inkml:trace>
  <inkml:trace contextRef="#ctx0" brushRef="#br1" timeOffset="66902.8447">18603 5577 1024 0,'0'0'75'0,"0"0"-65"0,0 0 32 15,0 0 17-15,0 0-41 16,0 0-10 0,16 98 26-16,3-56-12 15,5 4-20-15,0 2 13 0,-4-3-14 16,-3-3-1-16,-6-6 0 15,-2-11-95-15,-8-8-95 16,-1-12-203-16</inkml:trace>
  <inkml:trace contextRef="#ctx0" brushRef="#br1" timeOffset="67670.6663">18600 5795 1022 0,'0'0'118'16,"0"0"-81"-16,0 0 59 15,0 0 10-15,0 0-93 16,0 0-8-16,68-17-10 16,-25 21 3-16,-4-1-20 15,-4-3-14-15,-9 0-16 16,-7-8 28-16,-11-8 16 16,-5 0 8-16,-3 1 0 15,0 4 2-15,0 3 17 16,0 7 18-16,0 0-25 15,0 1-3-15,0 0-9 16,0 4-25-16,0 12 23 16,0 3 1-16,9 1 1 0,7 0 6 15,3-5 0-15,4-4-5 16,3-4 0-16,0-7 5 16,6 0-3-16,1-4-3 15,0-12 0-15,-5-4 9 16,-7-2-5-16,-8-5 7 15,-8-2 5-15,-5 3-5 16,0 0 36-16,0 4-25 16,-11 4 5-16,0 9 5 0,4 5-23 15,1 4-9-15,2 1-1 16,1 24-41 0,3 15 38-16,0 15-1 15,15 11 5-15,9 5 1 0,-1 2 3 16,0-2-4-1,-2-4 0-15,-2 2 0 0,-1 2-4 16,0 4 6-16,-4 2-2 16,-1-2 0-16,-4 2 1 15,-1-2-1-15,-4-4 0 16,2-9 2-16,-3-15-1 16,-3-16 1-16,0-15-2 15,0-7 0-15,-9-9 4 16,-18-4 3-16,-15-18 6 0,-13-11-10 15,-6-8 5-15,0-3-7 16,10-5 4-16,11 1 2 16,19 5-4-16,15-2 10 15,6 6 1 1,24-1-13-16,22 3 19 16,14-2-19-16,5 1 8 0,1 2 9 15,-9 0-15-15,-14 0 17 16,-13 5-17-16,-9 2 0 15,-12 1-6-15,-6 4 2 16,0 3-52-16,2 5-103 16,6 8-96-16,10 5-267 15</inkml:trace>
  <inkml:trace contextRef="#ctx0" brushRef="#br1" timeOffset="67779.3739">19515 5991 997 0,'0'0'70'15,"0"0"-70"-15,0 0-5 16,0 0-24-16,0 0-218 16</inkml:trace>
  <inkml:trace contextRef="#ctx0" brushRef="#br1" timeOffset="99353.4494">20969 7792 255 0,'0'0'5'16,"0"0"11"-16,0 0 35 15,0 0-22-15,0 0-14 16,0 0-14-16,-15-7-1 16,9 7 6-16,1 0-2 15,1 0 5-15,1 0 0 16,1 0-7-16,1 0-3 16,-1 0 1-16,2-2-23 15,0 1-19-15,0-2-89 16</inkml:trace>
  <inkml:trace contextRef="#ctx0" brushRef="#br1" timeOffset="101581.6228">24090 8763 109 0,'0'0'393'0,"0"0"-360"16,0 0 17-16,0 0 55 16,0 0-38-16,0 0-7 15,-9-19-17-15,9 19-12 16,0-1 16-16,0 1-13 0,0 0-17 15,0 0-15-15,0 0-1 16,0 0-2-16,-3 0-3 16,1 0-42-16,-1 0-39 15,-1 0-6-15,-5 0-97 16,-1-3-359-16</inkml:trace>
  <inkml:trace contextRef="#ctx0" brushRef="#br1" timeOffset="302274.0747">1053 8325 274 0,'0'0'757'0,"0"0"-675"0,0 0-51 16,0 0 61-1,0 0 3-15,0 0-40 16,0 0-31-16,-6-43-24 16,6 43-17-16,0 19 4 15,0 9 8-15,0 8 5 0,0 7 2 16,0 6-2-16,3 4 0 16,-3 3 3-16,0-8-3 15,0-2-1-15,3-7 1 16,-3-9 0-16,6-6 0 15,0-9 5-15,-2-4-5 16,1-3 0-16,2-4 2 0,4 0-1 16,5-2 2-16,6 0 0 15,7-2 14-15,-1 0-16 16,6 0 2-16,-4 0 1 16,0 0-2-1,-4 0-4-15,-4 0-1 0,-3 2-2 16,-5 2-35-1,5-4-84-15,-2 0-84 0,2 0-157 16</inkml:trace>
  <inkml:trace contextRef="#ctx0" brushRef="#br1" timeOffset="302838.6313">1480 8699 1020 0,'0'0'106'0,"0"0"-101"0,0 0 55 15,0 0 21-15,0 0-66 16,0 0-15-16,95-23-3 16,-59 21 3-16,0-4-4 15,-6-2 2-15,-8-5 2 16,-6-4 6-16,-11-1-5 16,-5-5 9-16,0 0 5 15,-21 0 7-15,-3 2 7 16,-4 5-15-16,5 7 4 15,-5 5-10-15,3 4-4 16,1 8-8 0,4 19 1-16,4 11-2 0,13 2 1 15,3 5 8-15,18 0-4 16,13-5 4-16,11-8 2 16,10-7-5-16,2-11 0 15,6-9 0-15,4-5 3 0,3-1-3 16,-9-19-1-16,-4-8 0 15,-17-6-3-15,-10-7 3 16,-5-5 0-16,-14-8 1 16,-5-2 8-16,-3 3-7 15,-9 4 8-15,-10 7 22 16,-1 11-14-16,5 11 19 16,8 9-12-16,4 9-16 0,1 2-3 15,2 11-6-15,0 20-7 16,0 13-1-16,14 7 10 15,11 2-3 1,-1 0 1-16,1-8 0 0,-8-4-6 16,-4-12-1-1,-4-6-17-15,-3-9-26 0,-3-7-46 16,-3-7 6-16,0 0-53 16,0-13-109-16</inkml:trace>
  <inkml:trace contextRef="#ctx0" brushRef="#br1" timeOffset="303032.6233">1887 8479 1134 0,'0'0'112'0,"0"0"-90"16,0 0 11-16,127-8 38 16,-50 8 11-16,5 0-65 15,-4 0-1-15,-2 0-14 16,-15 0 2-16,-16-3-8 15,-15-2-46-15,-21-1-94 16,-9-2-114-16,-17-2-718 16</inkml:trace>
  <inkml:trace contextRef="#ctx0" brushRef="#br1" timeOffset="307443.6491">3279 8672 1088 0,'0'0'61'0,"0"0"-55"16,0 0-4-1,0 0 39-15,79-9-9 0,-40-8-31 16,2-5 7-16,-2-8-7 16,-3-7-1-16,-9-4 0 15,-8-6 0-15,-10-4 0 16,-9-2 0-16,0 0 0 15,-4 1 24-15,-14 5 37 16,4 6-4-16,-2 10 12 16,4 11-42-16,2 9 2 15,7 8 2-15,0 3-30 16,3 10-1-16,-3 20-8 16,1 13 8-16,2 8 0 0,0 4 5 15,0 2-10 1,8 0 3-16,8-5 2 15,2-6 2-15,3-5 1 0,1-9-2 16,-1-9-1 0,3-3-48-16,0-10-39 0,-2-6-12 15,-2-4-79-15,-10-2-180 16</inkml:trace>
  <inkml:trace contextRef="#ctx0" brushRef="#br1" timeOffset="307621.684">3358 8441 1093 0,'0'0'121'0,"0"0"-93"15,0 0 21-15,0 0 24 16,91-19-37-16,-25 15-26 16,4 4-10-16,3-4-5 15,-9 2-93-15,-9-2-113 16,-10-1-136-16</inkml:trace>
  <inkml:trace contextRef="#ctx0" brushRef="#br1" timeOffset="308071.4792">3885 8343 911 0,'0'0'108'16,"0"0"-98"-16,0 0-2 16,0 0 6-16,0 0 51 15,0 0-47-15,-14 96-8 0,19-64 6 16,7-4-11-16,4-7 3 15,2-5-4-15,4-8 0 16,2-6-2 0,3-2 1-16,-4 0-1 0,-1-16 7 15,-3-4-4-15,-7-2-1 16,0 1 4-16,-8 1-8 16,-2 4 48-16,-2 7 12 15,0 3-23-15,0 6-6 16,0 0-27-16,0 2-4 15,0 14-12-15,3 7 9 16,6 5 2-16,9-1 1 0,3-5 0 16,10-3 1-16,6-6 0 15,2-7 1-15,0-6-2 16,0 0 3 0,-9-1-3-16,-8-16 6 0,-7-6-1 15,-9-2 26-15,-6-5 15 16,0 3 7-16,-13 3-20 15,-7 7-23-15,1 6 0 16,2 6-10-16,7 5-4 16,5 0 3-16,5 9-35 15,0 14-57-15,24 4-47 16,12-2-125-16,10-4-322 16</inkml:trace>
  <inkml:trace contextRef="#ctx0" brushRef="#br1" timeOffset="308398.7208">4856 8316 979 0,'0'0'83'0,"0"0"-28"16,0 0 49-16,0 0-20 16,0 0-33-16,0 0-29 15,-91-6-21-15,82 47 7 16,8 5 4-16,1 2-12 15,7-2 5-15,14-7-5 16,10-8 0-16,4-13 4 0,3-10-4 16,-2-8 0-1,0-12 13-15,-8-14-11 16,-9-10 25-16,-13-2 29 16,-6-5-11-16,-10 4-5 15,-21 2-30-15,-5 5-3 0,-4 5-7 16,2 6-1-16,5 11-18 15,11 10-104-15,10 0-126 16,12 10-182-16</inkml:trace>
  <inkml:trace contextRef="#ctx0" brushRef="#br1" timeOffset="310222.8396">6373 8221 837 0,'0'0'166'0,"0"0"-95"15,0 0-2-15,-19-74 18 16,4 62 10-16,-9 6-43 15,-3 6-22 1,-9 0-11-16,-4 13-14 0,0 13 8 16,7 5-7-16,10 2-4 15,10 3 10-15,13-1-14 16,3-3 5-16,32-4-2 16,15-6 1-16,14-10-4 15,8-8 0-15,-2-4 2 16,-16-1 3-16,-11-17-4 15,-16-3 6-15,-15-7 7 16,-12-4-13-16,-3-4 6 16,-27-4-6-16,-9 1 4 15,-5 6-7-15,5 6 2 0,9 8-17 16,15 11-49 0,12 3-81-16,3 5-26 15,24 0-219-15</inkml:trace>
  <inkml:trace contextRef="#ctx0" brushRef="#br1" timeOffset="310655.5813">6679 7928 939 0,'0'0'228'16,"0"0"-179"-16,0 0-33 16,0 0 74-16,0 0-21 15,0 0-69-15,-9-4-9 0,9 40 9 16,0 9 0-1,0 6 0-15,0 0 1 0,0-2-4 16,1-5-8-16,4-12-25 16,-2-8 15-16,3-10-20 15,2-8 26-15,2-6 11 16,2 0-3-16,4-7 5 16,1-9 2-16,3 1 0 15,0-1 1-15,4 5 0 16,1 1-1-16,2 8 0 15,3 2 5-15,-2 0-10 16,0 11 5-16,-6 8-1 16,-6 8-4-16,-12 2 7 15,-4-1-2-15,-1-2 0 16,-26-2 1-16,-12-5-1 0,-10-8 30 16,-6-5 4-1,1-6 16-15,6 0-28 0,14 0-7 16,12-3-15-16,13-5 0 15,9-4-40-15,20-2-129 16,28-1-346-16</inkml:trace>
  <inkml:trace contextRef="#ctx0" brushRef="#br1" timeOffset="310971.708">7234 8186 1070 0,'0'0'1'0,"0"0"-1"16,0 0-1-16,0 0-3 15,3 93 5-15,19-54-2 16,-5 4 1-16,1-4 0 16,-8-1 0-16,-2-1 3 15,-7-2-3-15,-1-2 2 16,0-4 2-16,-3-4 15 15,-12-3 7-15,-4-5-2 16,1-6 18-16,-9-5-18 0,-3-5 11 16,-4-1 7-16,-5 0-33 15,3-12 1-15,-1-6-10 16,3-10-8-16,2-5-63 16,7-6-147-16</inkml:trace>
  <inkml:trace contextRef="#ctx0" brushRef="#br1" timeOffset="311129.2876">7140 8042 1212 0,'0'0'0'15,"0"0"-4"-15,0 0-183 16,0 0 23-1,0 0-126-15</inkml:trace>
  <inkml:trace contextRef="#ctx0" brushRef="#br1" timeOffset="311838.9086">7497 8279 1146 0,'0'0'52'16,"0"0"-46"-16,0 0-1 15,0 0 68-15,88-76-52 0,-72 54-7 16,-7 2-4-16,-3 1-7 16,-6 2 23-16,0 5-4 15,-6 4 4 1,-11 7-6-16,-3 1-18 16,-6 3 1-16,1 22-3 15,1 6-4-15,6 5 0 0,5 1 4 16,10 2 0-16,3-4 1 15,13-4 1-15,18-7-4 16,10-7 0-16,8-8-81 16,2-9-21-16,6 0-59 15,1-10-36-15,-2-15 64 16,-8-5 92-16,-6-6 43 16,-9-5 82-16,-10-2 23 15,-9 0 33-15,-3 4-47 0,-11 9-18 16,0 8 3-16,0 11-25 15,-17 8-24-15,-1 3-22 16,-6 3-5-16,0 20-1 16,2 10-6-1,3 4 6-15,7 6-1 0,4 1 4 16,8-5 1-16,0-3-2 16,14-7 3-16,16-6 0 15,7-9-4-15,15-8 3 16,8-6 0-16,7 0-3 15,9-6-10-15,-3-15 10 16,-7-8-3-16,-13-6 1 16,-15-12 4-16,-13-6-2 15,-13-8 19-15,-10-1-1 0,-2 7 5 16,-5 10 17-16,-10 11 11 16,0 13 4-1,3 8-32-15,5 7-19 0,-2 6 5 16,9 5-9-16,0 22-3 15,0 16-2-15,4 13 10 16,10 7-7-16,-1 0 2 16,-1-3 0-16,-3-7-1 15,-3-10-36-15,-3-7-74 16,-1-10-52-16,-2-13-108 16,0-8-583-16</inkml:trace>
  <inkml:trace contextRef="#ctx0" brushRef="#br1" timeOffset="312187.8263">8347 8157 809 0,'0'0'374'0,"0"0"-329"16,83-28-41-16,-26 25-2 16,10 2 4-16,5-3-4 15,0 0-4-15,-4-6-14 16,-10-2-15-16,-16-3 12 15,-18-2 6-15,-20 0 13 0,-4 2 5 16,-17 3 7-16,-7 6-4 16,6 6-7-1,3 0 10-15,9 22-11 16,6 6 4-16,5 6 0 0,15 4-2 16,4-1 2-1,-3-3 3-15,-3-7-5 0,-6-3 11 16,-3-5 25-16,-9-5-8 15,0-7 2-15,-6-3-7 16,-21-1 30-16,-10-3-6 16,-8 0-41-16,3 0-8 15,2-3-64-15,10-5-161 0,17-3-471 16</inkml:trace>
  <inkml:trace contextRef="#ctx0" brushRef="#br1" timeOffset="314064.2007">10097 7697 754 0,'0'0'264'0,"0"0"-147"0,0 0-62 15,0 0 32 1,0 0-4-16,0 0-60 0,0-50-23 15,-8 82-16 1,-9 14 16-16,-4 11 0 0,1 4 0 16,3-1-4-16,3-9 4 15,2-8 0-15,6-11-3 16,3-12 3-16,3-9-3 16,0-10 3-16,0-1-18 15,3-4 13-15,12-17-3 16,2-9-29-16,-3-4 30 15,-2-6-16-15,-1-1 17 16,-1-6 4-16,-1 0 4 16,0 1-1-16,0 8-1 0,-2 7 15 15,-2 10 21-15,1 9-12 16,0 10 5-16,3 2-29 16,1 2-7-16,8 23-1 15,6 7 1-15,3 11 7 16,1 5-4-16,1 5 6 15,-4 0-2-15,2-3 0 16,-6-4-1-16,-3-9-18 16,-8-5-81-16,-4-14-67 0,-6-9-67 15,0-9-579 1</inkml:trace>
  <inkml:trace contextRef="#ctx0" brushRef="#br1" timeOffset="314215.3066">10070 7844 1106 0,'0'0'67'16,"0"0"-62"-16,0 0 8 15,97-10 12-15,-31 19 2 16,8 8-27-16,3 1 0 16,1-1-106-16,-1-6-188 15</inkml:trace>
  <inkml:trace contextRef="#ctx0" brushRef="#br1" timeOffset="314637.6326">11368 7757 271 0,'0'0'795'15,"0"0"-734"-15,0 0-54 16,-83-66 50-16,48 66 14 15,0 0-46-15,-3 17-8 16,7 15-17-16,9 5 1 16,9 5 4-16,13-1-3 15,0-2-1-15,20-6 0 0,16-9 2 16,7-11-6-16,-1-7-12 16,1-6-29-1,-6-3 13-15,-10-17-2 0,-7-8 33 16,-10-8 2-16,-7-3 8 15,-3-1 26-15,0 5 14 16,0 5 12-16,-6 11 19 16,1 10-8-16,3 6-24 15,2 3-37 1,0 5-12-16,2 17-9 0,12 10 3 16,4 6 6-16,1 3 0 15,1-3-4-15,-2-3-70 16,1-7-66-16,2-8-100 15,-3-13-151-15</inkml:trace>
  <inkml:trace contextRef="#ctx0" brushRef="#br1" timeOffset="315420.6717">11620 7771 839 0,'0'0'154'15,"0"0"-108"-15,0 0 19 16,0 0 25-16,0 0-73 15,0 0-17-15,35 38 0 16,-25-3 0-16,-1 2 3 16,-6-5-6-16,-1-5 3 15,-2-6-41-15,0-8 0 16,0-8-2-16,0-5 29 16,0 0 14-16,0-7 6 15,0-15-1-15,0-3 0 0,0-3 19 16,1-2 25-1,12 1 0-15,-1 2 5 0,3 7-2 16,-1 6-24-16,-2 5 11 16,1 9-12-16,4 0-27 15,0 7 0-15,3 15-8 16,-4 3 8-16,-4 4-2 16,-2 2 0-16,-3 0-1 15,0-2-3-15,3-3-45 16,10-3 4-16,10-3-20 15,13-5-42-15,8-3 8 16,5-7-40-16,1-4 78 16,7-1 6-16,-1-3 36 15,1-19 21-15,-4-4 14 16,-11-7 28-16,-12-3 45 0,-12-5 22 16,-14 4-23-1,-11 0 14-15,-3 7-19 0,-25 8-15 16,-7 8-21-16,-4 9-11 15,-2 5-22-15,-1 9-9 16,6 18-3-16,8 5 0 16,12 6-1-16,14-1-4 15,2-3 8-15,19-6-3 0,16-8 3 16,5-9-3-16,5-10-7 16,0-1-31-16,-4-12 2 15,-5-16 36-15,-5-10 0 16,-7-6 2-1,-7-7 5-15,-8-8 0 16,-8-3 19-16,-1-3 3 0,0 2 1 16,-15 6 26-16,-1 8-6 15,1 15-10-15,3 11-2 16,3 11-25-16,5 12 6 16,1 0-19-16,-2 21-7 15,5 21 7-15,0 18-3 16,8 14 3-16,12 2 0 15,0 1 0-15,-1-6-3 16,0-7-38-16,-3-5-65 0,-2-9-82 16,3-13-108-1,1-10-601-15</inkml:trace>
  <inkml:trace contextRef="#ctx0" brushRef="#br1" timeOffset="316144.7247">13502 7668 1133 0,'0'0'38'16,"0"0"-36"-16,0 0-2 15,0 0 0-15,0 0 7 0,0 0 3 16,13 100 5-16,-5-65-11 16,-2-2-1-16,-2 2 11 15,2-3-13-15,-2-3 4 16,1-4-5-16,-1-4 0 16,-1-2 2-16,-1-7 0 15,-1-2-2-15,1-5 0 16,-2-5-9-16,0 0 9 15,0 0 0-15,0-6 0 16,0-11 0-16,0-2-2 16,0-5 2-16,-2-4 0 0,-7-3-1 15,0-5-1 1,-1 1 2-16,6-2 0 16,2 3 13-16,2 1 13 15,0 6-3-15,13 4 9 0,4 3-13 16,4 7 1-16,0 4-15 15,1 8-5-15,2 1 1 16,-2 0-1-16,-4 13-5 16,0 6 3-16,-7 6-11 15,-8 5 6-15,-3-1-7 16,0 1-20-16,-11-4 5 16,-4-5-7-16,5-5-3 15,4-5 1-15,6-5-7 16,0 0 22-16,13-1 5 15,16-2 18-15,7 0 2 0,0 0-1 16,-1 3 7-16,-5 4 24 16,-8 0-16-1,-4 3 18-15,-12 0 0 0,-6 1-11 16,-1 1 27-16,-26 2 9 16,-11-3 4-16,-7-2 33 15,-5-2-47-15,-1 0-18 16,3-6-31-16,2 0 0 15,4-2-3-15,3-2-158 16,8 0-180-16</inkml:trace>
  <inkml:trace contextRef="#ctx0" brushRef="#br1" timeOffset="383123.85">15040 7757 1172 0,'0'0'79'0,"0"0"-74"16,-112-60 23-16,63 51 57 15,-5 9-27-15,0 0-30 16,-3 8-19-16,8 14 5 0,11 4-6 15,9 5-4-15,14 1 4 16,11-1-8-16,4-1 3 16,18-3-3-16,19-9 0 15,14-5-20-15,7-9-21 16,0-4-35-16,-7-5-17 16,-11-17 27-16,-16-7 59 15,-11-7 7-15,-11-3 10 16,-2-3 34-16,-5 3 36 15,-9 6-17-15,0 5 5 16,4 14-22-16,4 5 0 16,4 6-4-16,2 3-29 0,0 0-6 15,0 13-7-15,2 14-6 16,11 9 1 0,5 4 5-16,4 1-24 0,1-1-14 15,-2-5-84-15,0-5-58 16,-2-10-110-16,-6-11-646 15</inkml:trace>
  <inkml:trace contextRef="#ctx0" brushRef="#br1" timeOffset="383613.2026">15116 7639 1107 0,'0'0'95'0,"0"0"-52"16,0 0-42-1,0 0 5-15,88-3 10 0,-48 32-4 16,-2 6-7-16,-10 3-4 16,-12-1-2-16,-14-6-15 15,-2-8-39-15,-7-9 22 16,-10-10-2-16,-1-4 12 16,1-6 23-16,4-16 2 15,4-8 3-15,8-2 3 16,1 3 10-16,0 1 13 15,13 7 4-15,10 3-18 16,3 11 4-16,7 2-20 0,8 5-1 16,5 0-6-1,3 0-5-15,-1 0-3 16,-1 0-13-16,-6 0 9 0,-11 0 16 16,-14-2-1-1,-9-9 3-15,-7-1 9 0,-4 1-3 16,-20 0 41-16,-7 1-36 15,-1 6 5-15,2 4 34 16,7 0-16-16,5 12-12 16,10 12-7-16,8 5-12 15,0 3 12-15,21 1 13 16,15-1-16-16,8-5-9 16,8-7-3-16,6-8-54 0,1-7-84 15,4-5-90 1,1 0-456-16</inkml:trace>
  <inkml:trace contextRef="#ctx0" brushRef="#br1" timeOffset="384145.9165">16324 7522 1127 0,'0'0'109'15,"0"0"-58"-15,0 0-42 16,0 0 11-16,0 0-9 15,0 0-2-15,91 85-8 16,-65-41 0-16,-8-2-1 16,-7-5-6-16,-4-7-46 0,-6-12-11 15,-1-8 31-15,0-10 21 16,0 0 11-16,0-11 10 16,0-15-10-16,6-7 3 15,3-3 0-15,1-1 18 16,4 2 18-16,2 5 13 15,2 9-6-15,0 11-10 16,4 8-12-16,0 2-20 16,3 10-4-16,0 15-1 15,-4 7 0-15,-8 3-3 16,-3-6 1-16,-5-1-16 16,-5-9-40-16,0-6-5 15,0-6 25-15,0-7 16 16,-7 0 10-16,-1-7 11 15,4-13 4-15,4-4 1 0,0-1 4 16,0-1 9-16,14-1 40 16,5 3-8-16,1 7-2 15,4 3-1-15,1 9-3 16,-2 5-17-16,1 0-19 16,-3 14-2-16,-2 4-5 15,-2 5 1-15,-7 0-2 16,-2-1-3-16,-1 0-53 15,-1-4-56-15,3-4-51 16,7-6-150-16</inkml:trace>
  <inkml:trace contextRef="#ctx0" brushRef="#br1" timeOffset="384436.2376">17184 7461 1056 0,'0'0'93'0,"0"0"-56"15,0 0 35-15,0 0-30 16,0 0-22-16,0 0-17 16,-36 100 3-16,42-54 4 15,15-6-7-15,1-8-6 16,2-9-2-16,0-12 0 16,0-10 5-16,-8-1-3 0,-1-11 3 15,-9-13 35 1,-6-6 29-16,-5-3-8 0,-23-4-23 15,-8 1-27 17,-4 6 1-32,6 8-7 0,4 10-2 0,12 12-22 0,8 0-118 15,10 20-65-15,4 5-147 16</inkml:trace>
  <inkml:trace contextRef="#ctx0" brushRef="#br1" timeOffset="384855.8392">17499 7508 1160 0,'0'0'0'0,"0"0"-3"16,0 0 3-16,74 91 8 15,-47-56-8-15,3-4 5 16,-5-8-5-16,-7-11 0 15,-6-8 2-15,0-4 0 16,-3-5 32-16,-2-18 46 16,1-4-28-16,-6-5-12 15,-2-3-18-15,0 2-19 16,-2-3-3-16,-4 9-21 16,4 4-56-16,2 7-27 15,2 10 22-15,20 6-22 16,5 0 11-16,4 9 66 15,-1 11 27-15,0 0 38 0,-6 3 33 16,-6 2-4-16,0-2 13 16,-6 2-8-16,-3-3-10 15,1 1-28-15,-2-5-11 16,-4-1-17-16,-1-2-6 16,-3-5-30-16,0-9-165 15,0-1-336-15</inkml:trace>
  <inkml:trace contextRef="#ctx0" brushRef="#br1" timeOffset="385004.442">17982 7174 986 0,'0'0'228'0,"0"0"-228"16,0 0-307-16,0 0 77 15</inkml:trace>
  <inkml:trace contextRef="#ctx0" brushRef="#br1" timeOffset="385844.686">18209 7469 907 0,'0'0'5'0,"0"0"4"15,40 72 2-15,-25-53 30 16,1-3-21-16,-4-6-20 16,-1-8 0-16,-3-2 5 15,0 0 2-15,0-12 3 16,-1-8 25 0,2-1 17-16,-2-1 8 0,2 3-11 15,2 5-17-15,1 4 11 16,1 6-28-16,4 4-2 15,1 0-13-15,5 13-4 16,3 7 4-16,2 3-12 16,3 2-36-16,5-2-6 0,2-5-36 15,2-7 8-15,-1-8 25 16,-1-3 43-16,-2-6 14 16,-1-14 25-16,-4-6 42 15,-6-3 38-15,-5-4-39 16,-13 2 10-16,-7 2 6 15,-4 5-38-15,-25 8-17 16,-7 9-24-16,-3 7-2 16,3 5-1-16,7 22-1 15,8 7 0-15,9 3 0 0,12-2-5 16,0-5 5 0,24-10-69-16,8-9-17 15,3-9-15-15,8-2-12 16,-1-7 50-16,-3-13 41 15,-10-4 23-15,-15-3 3 0,-14 2 28 16,0 2 70-16,-13 8-23 16,-4 5-1-16,1 10-27 15,6 5-32 1,2 28-17-16,8 16 18 0,0 15 16 16,0 10-25-16,8 17-2 15,4 12-8-15,8 16 5 16,12 13 15-16,10 6-7 15,7 4 1-15,-2-11-7 16,-9-13-1-16,-19-18-1 0,-19-29-4 16,-18-31 0-1,-40-31-1-15,-22-13-12 16,-13-38 5-16,1-24-10 0,11-15 7 16,15-7 10-16,23 4 1 15,29 3 4-15,16 5 25 16,48 3-13-16,27 2-4 15,20 8 12-15,15 10 15 16,-2 6-13-16,-10 4-20 16,-22 7 12-16,-26 4-2 15,-27 4-17-15,-23 0 0 16,-9-2-29-16,-35-2-80 16,-20-5-165-16,-11 0-218 0</inkml:trace>
  <inkml:trace contextRef="#ctx0" brushRef="#br1" timeOffset="388113.0612">20357 7592 1171 0,'0'0'46'0,"0"0"-27"16,-112-86-15 0,64 71 38-16,-5 8 36 15,-5 7-47-15,3 2-11 0,8 15-13 16,13 7-3-16,11 2-4 16,16 1 4-16,7 1-4 15,12-2 0-15,22-5 0 16,14-8-9-16,5-7-19 15,0-6-12-15,-5 0 19 16,-14-17-3-16,-13-2 24 16,-12-1 1-16,-9 2 11 0,0 0 40 15,-5 6 1-15,-6 7-19 16,1 1-17-16,6 4-17 16,2 0 0-16,2 17-12 15,0 2 12-15,21 1 2 16,17-3-2-16,8-7-13 15,8-7-19-15,-2-3-14 16,-7-9 8-16,-11-18 9 16,-6-10 21-16,-10-10 4 15,-7-8 7-15,-8-4-3 0,-3-2 21 16,0 6 6 0,-3 8 19-16,-6 13 5 15,1 13-17-15,2 10 11 16,3 8-18-16,3 3-14 15,0 4-13-15,0 22-18 0,0 13 18 16,6 10 0-16,12 2 0 16,7 0-7-16,4-5-11 15,4-5-15-15,2-10-34 16,4-8-35-16,1-10-6 16,1-12-31-16,-7-1 1 15,-4-13 73-15,-8-13 65 16,-8-7 4-16,-4-4 118 15,-7-3-24-15,-3 3-4 16,0 3 6-16,-2 9-18 0,-8 9-5 16,1 9-36-16,5 7-13 15,-1 0-28-15,2 15-9 16,3 17 9 0,0 8-3-16,11 4 3 15,16-2-4-15,5-6-13 16,3-9-10-16,-1-12-8 0,-6-9 8 15,-4-6 25-15,-10-9 2 16,-10-14 9-16,-4-9 49 16,-9-5-20-16,-21-2 8 15,-7 0-37-15,-3 5-3 16,6 11-10-16,8 9 4 0,10 11-47 16,10 3-52-16,6 11-120 15,0 10-128-15</inkml:trace>
  <inkml:trace contextRef="#ctx0" brushRef="#br1" timeOffset="388982.322">21203 7282 1167 0,'0'0'52'16,"0"0"-52"-16,0 0 0 15,0 0 14-15,0 0 12 16,64 72-11-16,-47-41-11 16,-1-3-2-16,-3-8-2 0,0-6-5 15,-2-8-15-15,0-6-10 16,-2 0 27-16,1-15 2 16,-2-8 2-16,-1-4 6 15,-2 0 17-15,-1 1-2 16,-1 6 9-16,-2 8-11 15,2 4-3-15,3 8 8 16,4 0-25-16,7 8-6 16,5 13 6-16,7 4-8 15,4 1-26 1,6 0-27-16,4-6-12 0,3-6-11 16,2-7-13-16,0-7 5 15,-6 0 92-15,-8-18 14 16,-9-9 61-1,-9-4 19-15,-10-2 16 0,-6 3-14 16,0 2-32-16,-13 7-15 0,-6 5-12 16,-4 8-21-16,1 8-9 15,2 0-7-15,4 16-5 16,6 10 1-16,8 6 5 16,2 2-1-16,11-4 0 15,14-6-48-15,5-9-12 16,3-9-20-16,3-6-5 15,-2 0 53-15,-4-18 19 16,-8-3 13-16,-14-4 12 16,-8 2 40-16,0 4 35 0,-3 9-22 15,-8 5-36-15,1 5-4 16,4 12-25 0,6 22 0-16,0 19 5 15,20 12 16-15,6 10-3 16,2 8-18-16,-1 7 0 0,-3 6 10 15,3 4-6-15,-2 3 16 16,-3-2-15-16,-2-9-2 16,-5-13-1-16,-11-22-2 15,-4-20 0-15,-19-20 3 16,-30-17-2-16,-27-17 47 0,-21-30-34 16,-6-20-14-16,-2-14 0 15,18 0-8-15,23 4 4 16,26 10 3-16,33 6-1 15,16 4 0-15,46 3-7 16,21 2-1-16,15 10 10 16,7 6 5-16,-7 6 3 15,-13 5-1-15,-17 5-5 16,-25 4-2-16,-18 3 0 16,-17 1-45-16,-3-1-87 15,-24-2-133-15,-15-2-224 16</inkml:trace>
  <inkml:trace contextRef="#ctx0" brushRef="#br1" timeOffset="390977.5653">22919 6977 1035 0,'0'0'151'0,"0"0"-106"16,0 0 11-16,0 0 49 15,0 0-50-15,0 0-37 16,0 0-16-16,67 95 15 0,-40-39-9 16,-3-2-3-1,-4 2-9-15,-4 0 4 0,-2-7-14 16,-8-4-66 0,-6-11-81-16,0-14-108 0,-20-15-389 15</inkml:trace>
  <inkml:trace contextRef="#ctx0" brushRef="#br1" timeOffset="391610.5549">22665 7228 1078 0,'0'0'55'16,"0"0"-37"-16,0 0-16 16,0 0 6-16,129 5 14 15,-55 4-22-15,4 1 2 16,-5-8-2-16,-6-2-27 0,-15 0 1 15,-13-12 1-15,-15-5 25 16,-12-3 12-16,-12-4 26 16,0-1 41-16,-5 0 6 15,-11 4-14 1,4 5-16-16,2 10-25 0,5 3-8 16,5 3-14-16,0 6-8 15,0 20-8-15,5 10 6 16,11 6 2-16,2-1-2 15,3-5-27-15,-2-3-4 16,-2-12-19-16,-3-6-15 16,-3-12 21-16,-1-3 13 15,-1-1 33-15,0-14 7 0,-1-4-2 16,-4 2 21-16,0 2 15 16,1 5-12-16,-4 3 3 15,5 4-16-15,4 3-7 16,6 0-8-16,9 1-1 15,9 13 0-15,10-2-1 16,8-1 0-16,5-1-3 16,1-8-14-16,-3-2-11 15,-7 0 0-15,-11-12 13 16,-10-9 16-16,-9-6 7 16,-11-4-1-16,-7-1 13 15,-1-1 19-15,-18 6 4 0,-8 6 2 16,0 10-34-1,3 10 1-15,0 1-11 16,5 13 2-16,8 17-4 0,10 7 1 16,1 3 1-16,15 3 8 15,15-3-7-15,5-5 2 16,7-6-3-16,4-9-14 16,6-7-40-16,5-9-60 15,0-4-82-15,-2-4-275 16</inkml:trace>
  <inkml:trace contextRef="#ctx0" brushRef="#br1" timeOffset="391820.7267">24727 7104 1147 0,'0'0'53'16,"102"16"-51"-16,-40-6-2 16,-1-4 38-16,-4-4-33 15,-6-2-5-15,-9 0-115 16,-13-18-202-16</inkml:trace>
  <inkml:trace contextRef="#ctx0" brushRef="#br1" timeOffset="392022.2724">24864 6850 809 0,'0'0'230'16,"0"0"-197"-16,0 0-31 15,0 0 97-15,-21 104-16 16,21-45-3-16,14 5-51 16,7-1-9-16,0-4-2 15,3-9-15-15,1-5-6 16,3-8-20-16,2-10-157 15,1-11-126-15</inkml:trace>
  <inkml:trace contextRef="#ctx0" brushRef="#br1" timeOffset="392543.9612">25234 7091 996 0,'0'0'241'15,"0"0"-241"-15,0 0 0 16,46 72 5-16,-25-32 21 16,-3-1-19-16,0-3-7 15,-3-7 4-15,-2-7-11 16,-2-10 2-16,-3-11 4 16,-1-1 1-16,3-16 14 15,-1-11 33-15,2-12 5 16,-4-2-14-16,-2-4 2 15,-2-1-27-15,0 2 14 0,-2 10-4 16,4 9-23-16,2 13 3 16,6 12 4-16,10 0-6 15,7 22-1-15,4 6 0 16,2 2 0-16,-3-4-25 16,-2-7-24-16,-1-7 13 15,-2-8 5-15,-1-4 7 16,-4 0 24-16,-4-18 0 15,-3-2 0-15,-7-7 9 16,-4 1-4-16,-5-3 32 0,0 8-14 16,-9 2-10-16,-12 11 2 15,-4 8-13-15,1 2-1 16,6 26-1-16,4 15-10 16,14 5 10-1,0 5 23-15,17-7 2 0,9-8 0 16,3-8-23-16,2-9 5 15,5-7-7-15,6-7-7 16,2-7-43-16,0 0-78 16,-5-9-82-16,-9-16-311 15</inkml:trace>
  <inkml:trace contextRef="#ctx0" brushRef="#br1" timeOffset="393294.5391">27217 7106 485 0,'0'0'664'0,"0"0"-633"15,-107-97-28-15,40 76 77 16,-10 8-2-16,-2 10-39 15,11 3-11-15,16 12-22 16,19 11-5-16,14 5 16 16,17 2-17-16,2-1 9 15,35 1 4-15,21-8-13 16,24-5-2-16,11-13-39 16,2-4-24-16,-14-8 13 15,-19-22 22-15,-20-11 28 16,-24-12-1-16,-13-9 6 15,-3-2 2-15,-16 4 24 16,-13 9 9-16,1 14 38 16,1 14-27-16,4 8-12 0,3 14-29 15,-1 1-8-15,4 19-2 16,4 18-4-16,10 13 6 16,3 12 3-16,18 9 0 15,18 2 1-15,9-10-4 16,8-9-19-16,1-14-36 15,-6-15-33-15,-3-12 0 16,-10-13 31-16,-6 0 24 16,-11-19 9-16,-6-10 17 0,-8-8 7 15,-4-4 42-15,0 1 2 16,0 7 27-16,-4 10 12 16,-1 12-28-16,1 9-13 15,4 2-34-15,0 10-8 16,0 20-10-16,13 3 7 15,5 9 3-15,2-5-1 16,-1-4-20-16,-6-3-83 16,-5-14-102-16,-6-11-302 15</inkml:trace>
  <inkml:trace contextRef="#ctx0" brushRef="#br1" timeOffset="393441.6536">27462 6843 1184 0,'0'0'0'15,"0"0"-104"1,0 0-79-16,0 0 42 0</inkml:trace>
  <inkml:trace contextRef="#ctx0" brushRef="#br1" timeOffset="394343.823">27660 7036 1089 0,'0'0'61'0,"0"0"-58"0,0 0-3 16,103 35 22-16,-73-6-13 15,-5 2-7-15,-7-1-2 16,-12-5 0-16,-6-5-3 15,0-6 2-15,-19-5 1 16,1-9-2-16,-3 0 2 16,4-4 18-16,3-18 36 15,2-3-24-15,2-6 13 16,6-2-14-16,4 1-4 16,0 3-1-16,9 6-5 15,11 6 0-15,4 8-11 16,5 9-6-16,7 0-2 15,5 18-7-15,0 1-4 0,-2 0-12 16,-2-4-4-16,-4-6 8 16,-4-4 2-16,-6-5 6 15,-3 0 11-15,-8-8 0 16,-2-12 12-16,-3-3-1 16,-5-1 12-16,-2 1 11 15,0 3-26-15,-12 4 0 16,-4 9-3-16,-4 7-5 15,4 0-3-15,0 13-11 16,5 14 0-16,5 9 14 0,6 0 0 16,1-3 0-16,19-4 0 15,10-7 0-15,4-9-6 16,8-7-3 0,7-3-26-16,11-3-28 15,4 0-6-15,-3-13 47 16,-10-6 22-16,-14-6-4 15,-13-10 4-15,-12-5 29 0,-6-6 23 16,-6 3-13-16,0 5-13 16,-3 9 22-16,-10 10-16 15,-4 9-19-15,2 10 0 16,-1 4-13-16,4 23-20 0,3 15 19 16,6 8 1-16,3 6 0 15,4-2 3-15,20-7-2 16,2-10 2-16,7-11-3 15,5-9 3-15,4-10-6 16,6-7 1-16,1 0 2 16,-1-10-1-16,-8-14 3 15,-7-8-2-15,-8-12 3 16,-10-8 4-16,-9-6 8 16,-6-3-2-16,0 8-10 15,-9 7 5-15,-3 13-8 16,3 12 5-16,1 9 5 15,4 12 0-15,3 0-10 16,-1 24-18-16,2 11 18 16,0 12 1-16,0 5 0 15,12 4-2-15,0-5 1 0,-1-2-44 16,-3-11-48-16,-3-10-54 16,-2-11-94-16,-3-15-394 15</inkml:trace>
  <inkml:trace contextRef="#ctx0" brushRef="#br1" timeOffset="394664.371">28730 6957 996 0,'0'0'177'0,"0"0"-166"16,0 0-10-16,113 18-1 15,-63-9 0-15,0-5-17 16,0-4-85-1,-6 0-65-15,-8-11-10 16,-12-7 37-16,-9-2 140 0,-9 3 77 16,-2 2 127-16,-4 4-24 15,0 5-50-15,0 4-12 16,0 2-46-16,2 0-55 16,2 16-17-16,2 11 2 15,2 7 11-15,-1 4-3 16,2-1-10-16,-3-6 6 15,-1-5-5-15,-4-6-2 16,-1-7-103-16,0-12-146 0,0-1-597 16</inkml:trace>
  <inkml:trace contextRef="#ctx0" brushRef="#br1" timeOffset="394804.9797">29094 6717 378 0,'0'0'682'16,"0"0"-682"-16,0 0-248 15,109 59 23-15</inkml:trace>
  <inkml:trace contextRef="#ctx0" brushRef="#br1" timeOffset="395060.9232">29407 6867 1030 0,'0'0'89'0,"0"0"-87"16,0 0 12-16,0 0 61 15,-64 80 5-15,64-39-17 16,18-1-13-16,18-5-5 16,4-10 1-16,0-10-19 15,-4-14 6-15,-7-1 13 16,-9-10-4-16,-11-15-10 15,-9-8-15-15,0-4-17 16,-23-3-2-16,-15 3-22 16,-2 3-29-16,-2 11-58 15,8 7-175-15,16 10-193 0</inkml:trace>
  <inkml:trace contextRef="#ctx0" brushRef="#br1" timeOffset="395393.4266">29600 6902 856 0,'0'0'375'16,"0"0"-342"-16,0 0-25 16,0 0-8-16,0 0 6 15,46 101 1-15,-33-62-7 16,-2-6 4-16,-2-11-6 16,-5-10 2-16,-2-10-12 15,-1-2 7-15,1-8 5 16,1-20 0-16,1-11 0 15,2-4-6-15,4 1 5 0,3 1 2 16,6 9 6-16,5 4 41 16,3 9-14-16,3 7 26 15,1 9 5-15,-4 3-27 16,1 6-5-16,-1 17-14 16,-2 8-13-16,0 7 8 15,-3 7-12-15,-6 2 4 16,-10 1-6-16,-6-3-1 15,-11-6-1-15,-30-14-104 16,-16-16-213-16</inkml:trace>
  <inkml:trace contextRef="#ctx0" brushRef="#br1" timeOffset="398137.7761">1520 9822 1005 0,'0'0'68'15,"0"0"-50"-15,0 0 2 16,0 0 53-16,-100-12-18 16,73 27-34-16,-1 11 20 0,1 5-10 15,4 5-8 1,7 1-12-16,10 0-6 16,6 0 11-16,5-5-8 0,23-6-6 15,11-7 4-15,13-10 3 16,0-9-3-1,-1 0-2-15,-8-20-3 0,-12-7 8 16,-14-4-4-16,-7-5 23 16,-10-2 33-16,-3-1-25 15,-22 3-16-15,-5 4 1 16,-3 10-20-16,2 6 1 16,4 10-2-16,11 6-7 0,2 0 7 15,8 13-48-15,6 11-63 16,11 3-55-16,26-3-71 15,12-6-121-15</inkml:trace>
  <inkml:trace contextRef="#ctx0" brushRef="#br1" timeOffset="398479.4701">1730 9888 891 0,'0'0'341'0,"0"0"-279"16,0 0-2-16,0 0 12 15,0 0-61-15,0 0-11 16,0 16 0-16,2 12-3 15,1 1 2-15,7-7 1 16,-1-5-9-16,0-7-5 16,1-7-22-16,1-3 18 15,-2-1 14-15,4-17 4 0,-4-4 2 16,0-3-2-16,3-1 3 16,0 4 12-16,7 4 4 15,6 5 3-15,3 6-1 16,6 3-18-16,-1 4-1 15,-2 2-2-15,-4 13 1 16,-3 4 0-16,-5 2 0 16,-5 5-1-16,-4-1 0 15,-7 0 0-15,-3 1-1 16,0-5-1-16,0-4-2 16,0-2-32-16,0-3-118 15,-3-6-97-15,3-6-486 16</inkml:trace>
  <inkml:trace contextRef="#ctx0" brushRef="#br1" timeOffset="398875.6163">3709 9687 1025 0,'0'0'40'0,"0"0"-26"16,0 0 16-16,0 0-5 16,0 0 28-16,-66 99-3 15,32-47-31-15,-2 3-11 16,0-3-2-16,3-7-5 16,6-9 3-16,5-12-4 15,10-12-1-15,4-11-9 16,1-1-77-16,3-16-56 0,1-17-260 15</inkml:trace>
  <inkml:trace contextRef="#ctx0" brushRef="#br1" timeOffset="399055.7456">3358 9725 835 0,'0'0'285'16,"0"0"-278"-16,0 0 19 15,0 0-26-15,33 87 78 16,6-44-17-16,11 1-2 15,10 0-33-15,1-4-6 16,2-4-14-16,-2-5-6 16,-6-9 0-16,-10-7-162 15,-9-13-193-15</inkml:trace>
  <inkml:trace contextRef="#ctx0" brushRef="#br1" timeOffset="399218.8108">3792 9881 213 0,'0'0'983'0,"0"0"-921"16,0 0-61-16,0 0 12 15,0 0 12-15,136 7-15 16,-60 6-10-16,7-2-16 0,0-5-148 16,-3-3-157-1</inkml:trace>
  <inkml:trace contextRef="#ctx0" brushRef="#br1" timeOffset="399560.7022">4598 9762 1148 0,'0'0'78'15,"0"0"-51"-15,0 0 5 16,-102-38 52-16,57 38-47 16,-5 19-5-16,4 8-28 15,8 4 4-15,13 0-6 16,13 0 5-16,12-2-6 15,0-7-1-15,21-5-1 16,13-7-6-16,8-10-19 16,7 0-30-16,-4-11 5 15,-9-12 31-15,-11-2 20 16,-12-1 6-16,-10 2 10 0,-3 4 67 16,0 7-48-1,-7 2 18-15,1 9-13 0,2 2-32 16,1 2-8-1,1 18-14-15,2 10 14 0,0 4-1 16,11 0 1-16,17-5-7 16,5-5-65-16,13-9-76 15,2-11-75-15,4-4-133 16</inkml:trace>
  <inkml:trace contextRef="#ctx0" brushRef="#br1" timeOffset="399756.9012">4995 9740 79 0,'0'0'986'0,"0"0"-889"16,0 0-86-16,0 0 9 16,0 0-8-16,0 0 31 15,-36 68-13-15,21-31-27 16,-3 0 0-16,7-7-3 16,0-4 0-16,0-7 0 15,2-9-84-15,-1-8-66 16,1-2-100-16,-2-7-206 15</inkml:trace>
  <inkml:trace contextRef="#ctx0" brushRef="#br1" timeOffset="399909.7476">4763 9772 942 0,'0'0'192'0,"0"0"-163"16,0 0-25-16,0 0 65 15,99 66-14-15,-60-39-33 16,-2-2-13-16,3-3-6 15,-4-3-3-15,1-7-70 16,-2-8-144-16,-4-4-274 16</inkml:trace>
  <inkml:trace contextRef="#ctx0" brushRef="#br1" timeOffset="400093.6496">5250 9753 1068 0,'0'0'113'0,"0"0"-62"15,0 0-35-15,0 0 27 16,0 0 50 0,0 0-62-16,73 96-23 0,-58-69-8 15,-5-3 0-15,-1-3-38 16,-7-7-140-16,-2-9-145 16</inkml:trace>
  <inkml:trace contextRef="#ctx0" brushRef="#br1" timeOffset="400252.2155">5148 9542 1231 0,'0'0'0'15,"0"0"-92"-15,124 14 0 0,-64 4 73 16,-5-1-224-1,-7-1-305-15</inkml:trace>
  <inkml:trace contextRef="#ctx0" brushRef="#br1" timeOffset="400509.8465">5496 9637 992 0,'0'0'28'0,"0"0"-21"16,0 0-3-16,0 0 44 0,-79 43-33 15,79-20-5-15,9 3-5 16,21 0 1-16,7-2 2 15,3-2-8-15,-1-2 6 16,-6-2-3-16,-6-2 40 16,-7 0-2-16,-6-3-3 15,-8 2-11-15,-6-4 4 16,0 0-22-16,-22-1 36 16,-16-1 15-16,-10-4-35 15,-4-1-13-15,3-4-12 16,6 0-70-16,10-2-138 15,15-13-421-15</inkml:trace>
  <inkml:trace contextRef="#ctx0" brushRef="#br1" timeOffset="400660.4272">5966 9968 1426 0,'0'0'98'0,"0"0"-74"16,0 0-24-16,0 0-55 15,0 0-274-15</inkml:trace>
  <inkml:trace contextRef="#ctx0" brushRef="#br0" timeOffset="482275.9103">21310 11514 788 0,'0'0'203'16,"0"0"-169"-16,0 0-31 16,0 0 17-16,0 0 53 15,0 0-44-15,0 0-28 16,112-2 4-16,-52 2-7 16,6 0 2-16,4 0 0 15,6 0 2-15,3 0 2 0,6 0-1 16,-3 0-3-16,2 0 2 15,-2 0-5-15,-6 0 1 16,3 0 2-16,4 0-3 16,3 0 6-16,5-3-3 15,1-3 0 1,4 0-2-16,3-2-1 0,-2 0 6 16,3-1-3-16,3 1 5 15,2-1-3-15,-4 1-2 16,1 4 0-16,-5-2-4 15,-2 2 3-15,2-3 1 16,1 1 0-16,4-2-2 16,7-1 2-16,1 0 0 15,5 1 2-15,0 3-1 16,0-1 2-16,-6 2-3 16,-5-1 0-16,-2 1-3 0,-7-1 3 15,-1-1 0 1,0 1-1-16,-4-2 2 0,-4 2-1 15,-2-3 0-15,-4 3 1 16,-1 2 0-16,2-3 1 16,7 3-2-16,3 1 0 15,3-2 2-15,-1 1 6 16,-4 1-1-16,0 1-7 16,-1 0 4-16,0-2 0 15,-1 0-1-15,-2-3-3 16,3 2 2-16,-1-1 1 15,-5 0-3-15,4 1 1 16,-2 2 2-16,-1-2 2 0,-3 1-10 16,-6 1 3-1,-7-2 2-15,-3 3 4 0,-1 0-4 16,1-1 0-16,3 1-4 16,-1-2 6-16,4 3-2 15,2-3 0-15,-2 2 1 16,3-1-4-16,-5-2 6 15,-3 0-2-15,-3 1-1 16,0-2 0-16,0 1-2 0,5-1 2 16,5 0 0-16,-2-1 1 15,-4 2-1-15,-7-1 0 16,-7 0-1 0,-8 2 3-16,-4-1-4 15,-4 0 2-15,0 2 0 0,-2 0 1 16,2 2 0-16,1-2 0 15,4 2 19-15,-3 0-20 16,0 0 13-16,-4 0-5 16,-1 0 4-16,-2 0 0 15,-3 0-3-15,-1 0-1 16,-3 0 3-16,-4 0-10 16,2 0 4-16,-3-1-5 15,-1 0 6-15,0-3-5 16,-4 2 0-16,-3 0-1 0,-5 1 0 15,-4 1-69-15,-2 0-61 16,-2-3-204-16</inkml:trace>
  <inkml:trace contextRef="#ctx0" brushRef="#br0" timeOffset="485973.7402">29092 11144 480 0,'0'0'87'0,"0"0"-66"15,0 0 7-15,0 0 12 16,0 0-18-16,0 0-20 16,0 0 4-16,2 0 12 15,-1 0 2-15,4 0 13 16,-1 0-5-16,-1 0-11 16,2 0 3-16,-2 0-17 15,4 0 2-15,1 0-2 0,2 0 0 16,5 2-4-1,0-2 1-15,1 0 0 0,1 0 2 16,1 0-1-16,0 0 1 16,-2 0-2-16,1 1 2 15,-1-1-4-15,2 0 2 16,1 0 0-16,4 0-1 16,2 0 6-16,2 2-5 15,4-2 10-15,2 1-9 16,3 0 24-16,0 4-17 0,1-2-6 15,-1 2 4 1,1-5-4-16,-4 2 2 16,-2 0 4-16,-4-1 6 15,-3-1 18-15,-3 1-15 0,-1 1-1 16,2-2-3 0,1 2-10-16,3 0 4 15,1-2-5-15,1 4 2 0,3-2-7 16,4 0 3-1,-3 0 0-15,1-2 0 0,0 0 3 16,-2 0-2-16,-2 0-1 16,-1 0 3-16,-4 0-4 15,1 0 2-15,-2 0 1 16,1 0 2-16,1 0-3 16,2 0 8-16,1 0 5 15,2 0-10-15,-2 0 4 16,3 0-8-16,-3 0 0 15,-1-2 2-15,1 0 2 16,-3 2-3-16,0 0-1 0,-2-2 3 16,-2 2 2-1,0-2-5-15,-1 0 0 0,3 2 3 16,-1-2 0-16,5 0 1 16,4 2-4-16,-1 0-2 15,2-3 2-15,-3 2 0 16,0 1 0-16,-3-4-2 15,3 4 5-15,-5 0 0 0,3 0 8 16,3-2-6 0,1-1 5-16,2 1-9 0,4-1 0 15,-1 3 11-15,0-1-9 16,-1-1 3-16,4 0 1 16,1-1-6-16,-1 1 7 15,0 1 0-15,-3-3 1 16,2 2 8-16,-2-3-7 15,-3 2 3-15,-1-1 3 16,-4 0-16-16,-4 0 4 16,-5-2-2-16,-4 2-1 15,-4 0 2-15,-5 2-2 16,-5-1-1-16,-1 0 0 16,-1 1-78-16,-18-2-149 15,-9-1-159-15</inkml:trace>
  <inkml:trace contextRef="#ctx0" brushRef="#br0" timeOffset="487266.5949">29485 11182 492 0,'0'0'158'0,"0"0"-131"0,0 0 35 15,0 0 33-15,0 0-43 16,0 0-11 0,-11-12 0-16,11 11-14 15,5 0-24-15,8 1 6 0,5 0-3 16,5 0-5-16,3 0 12 15,6 0-13-15,1 0 3 16,1 0-3-16,2 0 3 16,-2 0-2-16,-1 0-1 15,-2 0 1-15,2 0 5 16,4 0-6-16,2 0 4 16,1 0 2-16,3 0-5 15,2 0 11-15,4 0 3 0,-1 0-10 16,5-2 12-1,-1 0 8-15,-3-2-3 0,-3 3-12 16,-2-1-6-16,-1 2 2 16,-5-1-6-16,0 1 1 15,-2-2 3-15,0 1-3 16,-2-1 6-16,3 2 6 16,-1-1-12-16,3 1 10 15,1 0-8-15,0 0-1 16,-1 0 2-1,-3 0-3-15,-3 0 0 0,-2 0-1 16,-4 0 3-16,-2 0-6 16,-3 0 3-16,0 0 0 15,0 0-2-15,-1 0 6 16,-2 0-2-16,1 0-1 16,0 0 4-16,-2 0-7 0,6 0 2 15,-2 0 0-15,4 0 1 16,-2 0 1-16,1 0 1 15,1 0-3-15,-4 0 0 16,-4 0-1-16,-2 0 2 16,-4 0-1-16,0 0 13 15,-1-1-12-15,-1 1 6 16,3 0-7-16,2 0 3 16,3 0-5-16,2 0 2 15,-1 0 0-15,0 0 2 0,-2 0 1 16,-1-2-2-16,-2 1 11 15,-1-1-8 1,1 1 16-16,2-2-11 16,-1 2-9-16,3-1 14 15,1 2-12-15,5 0 5 0,1 0 2 16,1 0-7-16,-5-3 10 16,-5 3 4-16,-7 0-11 15,-6 0 3-15,-3 0-4 16,0-1-1-16,0 0-3 15,-17 0-106-15,-9-2-68 16,-4-3-201-16</inkml:trace>
  <inkml:trace contextRef="#ctx0" brushRef="#br0" timeOffset="490799.0751">20606 11400 678 0,'0'0'331'15,"0"0"-218"-15,0 0-65 16,0 0 50-16,0 0-18 16,-56-75-21-16,36 65-26 15,-5 3-8-15,-2 0 4 0,-3 2-6 16,-1 3 3-16,-1 1-5 15,1 1-11-15,1 0 3 16,3 0-11-16,1 11-1 16,0 7 8-16,4 4-6 15,-1 6-2-15,7 4 1 16,4 7 3-16,6 1-8 16,6 5 3-16,0-2 0 15,3-2 3-15,15-5-2 16,11-5 1-16,7-5-2 15,6-9-3-15,7-8-6 16,4-8 0-16,1-1-10 0,-1-6 9 16,-3-14-3-16,-6-3 13 15,-8-6 3 1,-9-3 2-16,-10-3-4 16,-9-5 13-16,-8-1-2 0,0 0 13 15,-22 2-13-15,-6 7-4 16,-5 6-7-16,-2 4-1 15,4 5 0-15,4 6-3 16,4 5-11-16,0 0-23 16,5 6-78-16,0 0-102 15,5 0-168-15</inkml:trace>
  <inkml:trace contextRef="#ctx0" brushRef="#br0" timeOffset="495412.1304">26410 11259 725 0,'0'0'28'16,"0"0"-25"-16,0 0 20 0,0 0 24 15,0 0-39-15,0 0-5 16,0 0 2-16,-10-8-5 16,10 10 9-16,0 1-7 15,0 0 11-15,1 0 14 16,4-1-3-16,-1-2 4 15,0 0-10-15,-1 0 0 16,-1 0 5-16,-2 0 2 16,0-2 24-16,0-3 3 15,0 3-8-15,0-2-10 16,0 3-15-16,0 0-4 16,0 1-12-16,0 0-3 15,0 0-1-15,0 0-9 0,0 0-2 16,0 4 11-1,0 0-3-15,3 1 4 0,4-2 9 16,4-2-7 0,-1-1 3-16,1 0-4 0,-1 0-1 15,-6-1 11-15,-1-7-10 16,-3 1 8-16,0 2 10 16,0-1-4-16,0 4-4 15,0 0 2-15,-1 2-12 16,-5 0 0-16,-3 0-1 15,3 5-2-15,2 8 2 16,2 0-13-16,2-1 12 16,0-4 1-16,0-1 0 15,11-2 3-15,3-3-1 0,0-2 0 16,-1 0-2-16,-2 0-1 16,-5-8 1-16,-3-4 5 15,-3-2-3-15,0 3 25 16,0 1-6-16,-5 4 2 15,-4 2-8-15,-1 4-15 16,3 0 0-16,-1 0-8 16,3 4-5-16,4 7 10 15,1-1-2-15,0-1 5 16,0-3 0-16,4-3-1 16,6-1-3-16,-4-2 3 0,-1 0 1 15,-5 0 10-15,0-2-3 16,0-6 3-1,0-3-2-15,-13 2-8 16,-5 4-3-16,-6 3-69 0,5 2-117 16,7 0-292-16</inkml:trace>
  <inkml:trace contextRef="#ctx0" brushRef="#br0" timeOffset="497174.2586">26368 10555 1071 0,'0'0'77'15,"0"0"-68"-15,0 0 63 16,0 0-10-16,0 0-33 16,0 0-29-16,0-2-13 0,-9 33 13 15,0 9 2-15,-1 1 0 16,2 0-4-16,4-3 2 15,1-6 0 1,3-4-4-16,0-8 4 0,0-8 0 16,0-5 0-16,0-7-6 15,0 0 6-15,1-3 5 16,8-17 1-16,5-6-2 16,-4-5-4-16,-1-4 2 15,0-1 4-15,1-3-5 16,0 1 4-16,-3 1 2 15,2 4-5-15,-2 5 30 16,-1 7-14-16,0 7 7 0,-1 6 5 16,1 6-22-16,1 2-1 15,5 0-7 1,6 12-9-16,7 13 5 0,1 7 2 16,-1 2 2-16,1 3-2 15,-4 2 0-15,-6-2 0 16,-1-1-1-16,-4-4-12 15,-4-7-29-15,0-6-19 16,-2-5-14 0,-4-8-17-16,-1-2-49 0,0-4-83 15,0 0-323-15</inkml:trace>
  <inkml:trace contextRef="#ctx0" brushRef="#br0" timeOffset="497409.8558">26277 10675 656 0,'0'0'336'0,"0"0"-238"15,0 0-53-15,0 0 14 16,0 0 1-16,106-24-34 16,-57 24-13-16,4 0-9 15,-10 0-8-15,-6 0 4 16,-14 0 0-16,-10 0-2 15,-10 0-54-15,-3 0-47 16,0 0-105-16,-16 0-182 16</inkml:trace>
  <inkml:trace contextRef="#ctx0" brushRef="#br0" timeOffset="498965.5705">31927 10533 949 0,'0'0'111'15,"0"0"-72"-15,0 0-19 16,0 0 49-16,0 0-2 16,0 0-18-16,0-33-38 15,1 33-11-15,3 6-11 16,-1 9 6-16,3 7 4 0,-3 1 1 15,0 5 0-15,0 3 0 16,-3 3 0-16,0 1 0 16,0 2-1-16,0-5 1 15,0-2-3-15,0-5 3 16,0-9 0-16,0-3-2 16,0-7-5-16,0-1-1 15,0-4-8-15,0-1 3 16,0 0 13-16,0 0 14 15,0-8-7-15,-3-7-7 16,-3-2 1-16,-2-3-1 16,0-1 3-16,3 0 2 0,3 0-5 15,2-1 0-15,0 1 6 16,0 2-2-16,0-2 1 16,4 3 1-16,2 1 6 15,4-2-3-15,0 2 12 16,3 3-12-16,4-1-3 15,4 3-5-15,6 2-1 16,1 4 0-16,3 5-3 16,1 1 2-16,-4 0-2 15,-3 8 3-15,-7 5 0 16,-5 4-2-16,-10 3-9 16,-3 2 3-16,0 0 2 15,-11 1 0-15,-6-3 4 0,-4-2-4 16,2-1-1-1,7-3 6-15,3-8-19 0,4-2 6 16,5-2-18-16,0-2 14 16,7 1 15-16,9-1 3 15,6 1 1-15,1 3-1 16,-1 0 0-16,-1 2-2 16,-5 1 2-16,-4 1-3 15,-5 5 1-15,-7 0-1 16,0 1 3-16,-11 3 7 15,-11-5 23-15,-5-3 30 16,-6-6-10-16,-3-3-2 16,-1 0 4-16,-4 0-24 15,3-6-6-15,2-4-22 16,6-2 0-16,10 4-51 0,9-2-160 16,11-2-225-16</inkml:trace>
  <inkml:trace contextRef="#ctx0" brushRef="#br0" timeOffset="500888.9753">29125 11144 874 0,'0'0'79'0,"0"0"-79"16,0 0 0-1,0 0 13-15,0 0-4 0,0 0 9 16,0 0-16-16,-43 38 0 16,45-30 8-16,8-2-9 15,-1-5 4-15,-2-1 0 16,0 0-4-16,-3-10 17 15,-3-5-13-15,-1 0 39 16,0 1 8-16,0 0-5 16,-1 6-7-16,-6 2 0 0,2 3-19 15,2 3-6-15,0 0-14 16,0 0-1-16,0 9 0 16,1 2-10-16,2 0 7 15,0-1 0-15,0-1-98 16,2-7-33-16,4-2-115 15</inkml:trace>
  <inkml:trace contextRef="#ctx0" brushRef="#br0" timeOffset="501364.9772">28828 10333 960 0,'0'0'33'16,"0"0"11"-16,0 0-9 15,0 0 47-15,0 0-65 16,0 0-17-16,-13 37-3 16,17 14 3-16,8 2 4 15,3-2-2-15,2-5-2 0,-1-5 3 16,-2-9-3 0,-1-8-2-16,-4-9-2 0,-3-8-10 15,-3-7 14-15,1 0 10 16,4-18 22-16,1-10-14 15,0-6 39-15,1-7-19 16,2-7-12-16,-3-3-2 16,0-1-4-16,0 2-12 15,-2 4-2-15,2 8-6 16,0 12-2-16,0 12 2 16,0 13-37-16,3 1-86 0,-1 19-93 15,-1 10-16-15,2 5-397 16</inkml:trace>
  <inkml:trace contextRef="#ctx0" brushRef="#br0" timeOffset="502048.0457">29276 10503 315 0,'0'0'601'0,"0"0"-533"16,0 0-68-16,0 0-2 0,0 0-10 15,0 0 12-15,6 46 11 16,1-14-11-16,-1-1 1 16,-2 2 2-16,-4-2-2 15,0-1 0-15,0-5-1 16,0-3 0-16,0-7-3 15,0-5 3-15,0-4 0 16,0-1 0-16,0-1 0 16,0-4 5-16,-2 0 18 15,-1 0-9-15,-2-10-8 16,1-4 0-16,1 1 22 16,0-5-19-16,0 1-4 15,3 0 1-15,0-3 2 16,0-1-7-16,0 1 8 15,3-4 4-15,4 4-9 16,2 2 22-16,3-1-13 0,2 6 1 16,2 1-3-16,4 4-8 15,2 4-6-15,2 3 3 16,-2 1 0-16,-4 0-2 16,-7 2 2-16,-6 9-3 15,-5 1-1-15,0 4-6 16,-11 1 7-16,-6 2-2 15,1-1 5-15,5 0 2 16,5-4-2-16,6 2 0 0,0-5-2 16,0 3 6-16,11-3-4 15,5 2 0 1,1-3 0-16,-5 0-5 16,-2-2 11-16,-9-2-6 0,-1-3 3 15,0 1-3-15,-6-2 36 16,-21 0 45-16,-14-2 3 15,-7 0-37-15,-1 0-45 16,7 0 4-16,11 0-6 16,10 0-168-16,16 0-196 15</inkml:trace>
  <inkml:trace contextRef="#ctx0" brushRef="#br0" timeOffset="503328.5172">24072 11361 835 0,'0'0'102'0,"0"0"-48"16,0 0 40-16,0 0-12 0,0 0-35 15,0 0-27-15,-39-22-6 16,38 22-12-16,1 0 1 16,0 6-3-16,0 0 1 15,0-2-1-15,0 0 8 16,3-2-8-16,1-2 17 15,-1 0-10-15,-1 0 36 16,-1-5-16-16,-1-4-25 16,0 3 14-16,0 2-1 15,0 1-4-15,0 1 7 16,0 2-18-16,0 0-5 16,0 0 0-16,-4 11-9 15,-1-1 13-15,5 1-12 0,0-4 13 16,0-3 2-1,0-4-1-15,6 0 9 0,-1 0 4 16,-2-3-11-16,-3-8 6 16,0-3-7-16,0 2-2 15,-14-1-38-15,-8-1-134 16,-8-2-146-16,-1-6-441 16</inkml:trace>
  <inkml:trace contextRef="#ctx0" brushRef="#br0" timeOffset="503773.9851">23548 10512 969 0,'0'0'41'16,"0"0"18"-16,0 0-31 15,0 0-11-15,0 0-14 16,0 0-2-16,18 60-1 16,2-17 8-16,3 5-8 0,2 2 2 15,3-6 1 1,-1-8-2-16,0-5-1 0,-7-13 5 15,-3-9-3-15,-4-9 2 16,-2 0 9-16,-1-11 52 16,5-13-14-1,-3-9-2-15,3-3-1 0,-2-4-24 16,-1-2-17 0,-3 3 18-16,-3 7-10 0,-3 7-13 15,-3 11 4-15,0 8-6 16,0 6-33-16,0 0-104 15,0 20-123-15,0 7 55 16,2 5-445-16</inkml:trace>
  <inkml:trace contextRef="#ctx0" brushRef="#br0" timeOffset="504229.1388">24187 10718 666 0,'0'0'496'16,"0"0"-443"-16,0 0-43 16,0 0-10-16,0 0-9 15,0 0 9-15,-14 71-5 16,5-32 2-16,2-2 3 16,3-3 0-16,1-5 1 15,1-10 2-15,1-7-3 16,-1-3 0-16,2-9-2 15,-1 0 2-15,1 0 12 0,0-14 7 16,0-10-19-16,0-5 4 16,0-3-4-16,3-3 0 15,4-2-2-15,0 1 1 16,-1 5 1-16,-1 5 0 16,-2 9 8-16,0 5-7 15,0 8 39-15,0 4 2 16,3 0-42-16,3 7-8 15,3 14-4-15,4 6 12 16,-1 8-4-16,1 1 7 16,-3 4-3-16,-1-2 0 15,-1-3 0-15,-3-2-3 16,-4-8-2-16,-4-4-27 16,2-9-27-16,-2-4-27 0,0-6-33 15,0-2-49-15,0-4-35 16</inkml:trace>
  <inkml:trace contextRef="#ctx0" brushRef="#br0" timeOffset="504411.6551">24123 10882 836 0,'0'0'157'0,"0"0"-123"15,0 0 70-15,0 0-33 0,0 0-29 16,88-14-40-16,-54 13 2 15,-1 1-8-15,-5 0-80 16,-8-5-200-16</inkml:trace>
  <inkml:trace contextRef="#ctx0" brushRef="#br0" timeOffset="509296.4277">26031 12728 998 0,'0'0'114'0,"0"0"-77"15,0 0 34-15,6-79 31 16,18 63-29-16,9 1-39 16,8 8-13-16,6 5-20 15,-4 2 2-15,-7 9-3 16,-11 13 0-16,-15 10-5 15,-10 3-5-15,0 4 1 16,-26 2 4-16,-7-4-14 16,-2-6-9-16,6-8 16 0,6-10 3 15,13-4 8-15,5-6-2 16,5-3 3-16,3 0 2 16,18-13-2-16,12-8-63 15,4-7 48-15,2-5 11 16,-4-7 1-16,-7-3 4 15,-6-2-1-15,-10 0 13 16,-7 6 16-16,-5 4 17 16,0 13-4-16,0 8-28 15,0 8 12-15,0 6-16 16,0 0-10-16,0 14-10 16,-2 17-14-16,2 12 24 15,0 3-1-15,0 3 5 16,6-5-7-16,10-4 3 15,1-4-4-15,4-5-41 0,3-3-56 16,2-11-67-16,3-7-75 16,-1-10-286-16</inkml:trace>
  <inkml:trace contextRef="#ctx0" brushRef="#br0" timeOffset="509873.9797">26692 12694 963 0,'0'0'101'0,"0"0"-62"16,0 0 51-16,0 0 29 0,0 0-75 16,0 0-44-16,0-5-19 15,0 28 19-15,0 6-1 16,1-1 1-16,-1 0 0 16,0-1 0-16,0-4-5 15,0 1 4-15,0-8-16 16,0-1-10-16,0-3 3 15,0-8-7-15,0-1 9 16,0-3 17-16,0 0 5 16,2 0 20-16,-1-7-10 15,1-9-9-15,-1 1 5 16,1-4-4-16,-1-4 6 16,2 1 6-16,2 0 16 15,1 0-8-15,3-1-3 16,1 2-4-16,5 4 2 15,2 3-15-15,5 7 5 0,2 5-7 16,4 2-2-16,-1 0-1 16,-3 15 3-16,-8 0-4 15,-10 3 1-15,-6 1-13 16,0-2 10-16,-14-1 4 16,-3-3-8-16,1-5 10 15,7-1 0-15,4-4 1 16,5 0-5-16,0 0-7 15,0 3 6-15,15-1 2 16,3 1 6-16,-4 1-4 16,-3-1 1-16,-8-3 0 0,-3 0 12 15,0-1 1-15,-6 1 17 16,-15 1 40-16,-7 0-41 16,-6-3 0-16,-2-1-24 15,4 3-5-15,7 0-12 16,8 2-152-16,6-4-162 15</inkml:trace>
  <inkml:trace contextRef="#ctx0" brushRef="#br0" timeOffset="512210.0268">27642 12761 818 0,'0'0'61'0,"0"0"-57"16,0 0 21-16,0 0 47 15,100-3-46-15,-40 3-17 16,10 0-8-16,16-2-1 0,13-1 3 16,16-3 0-1,7-2 2-15,7 2-5 0,0-4 0 16,0 3 6 0,3-1-6-16,3 0 0 0,1-1 0 15,2-2 1-15,4 3 2 16,0-2-2-16,-2 2-1 15,-4 1 0-15,-9 0-3 16,-7 2 3-16,-3 1-2 16,-1-2 4-16,-1 2 2 15,1 1-4-15,4 0 0 16,1 2 7-16,-4-1-7 16,-9 2 10-16,-11-1-5 15,-15-2 0-15,-15 1-5 16,-10-3 0-16,-13 1 1 0,-6-2-1 15,-5 2 2-15,-4 0-2 16,-2 1 0-16,-6-1 0 16,-1 0 0-1,-5 2 1-15,-5-2-1 0,-3 2 0 16,-1 2 2 0,-1 0-2-16,2 0 0 0,2 0-1 15,2 0-4-15,7 0 5 16,0 0-22-16,4 0 15 15,2 0-6-15,-2 0 10 16,-2 0 3-16,-3-3 0 16,-4 0 3-16,-6 3-3 0,0-2 2 15,-1 0 12-15,0 2-13 16,0-1 5-16,3 0-6 16,-1 1 0-16,2-2 0 15,3 2 0-15,-2-2 0 16,0 2 8-16,-4-1-7 15,-1 1 12-15,-5 0-6 16,2 0-4-16,0 0 1 16,0 0-4-16,-1 0-1 15,-2 0 1-15,0 0-68 16,0-3-78-16,0-1-25 16,0-2-188-16</inkml:trace>
  <inkml:trace contextRef="#ctx0" brushRef="#br0" timeOffset="512468.8295">31715 12447 576 0,'0'0'145'0,"0"0"-74"16,0 0 9-16,0 0 31 15,0 0-46-15,0 0-16 16,-30-35-47-16,50 35-2 16,4 0 0-16,3 4-13 15,-4 2-13-15,0 4 14 16,-7-3 5-16,-4 0 6 15,-4 1 2-15,-7 0 5 16,-1 4 45-16,0 5 8 16,-15 6 8-16,-1 3 10 15,-2 5-44-15,4 4-23 16,3 0-7-16,5 4 0 16,4-3-6-16,2-3-111 0,0-11-169 15</inkml:trace>
  <inkml:trace contextRef="#ctx0" brushRef="#br0" timeOffset="523244.0442">22061 13122 690 0,'0'0'73'0,"0"0"-69"0,0 0 5 16,0 0-6-16,0 0 29 16,0 0-18-16,85 0-11 15,-66 0-3-15,-1 0 0 16,6 0 3-16,6 0 5 15,4 3-4-15,5-3 0 16,9 1-4-16,2-1 3 16,6 0-5-16,2 0 2 15,3 0 0-15,0 0-1 16,1-4 2-16,-1-2-1 16,1 0 11-16,0 2-11 15,-3-2 23-15,-1 3-16 0,-3-3-6 16,2 4-1-1,3-4 0-15,-1-2 0 16,1-1-1-16,-1 1 2 16,-3 0-3-16,1-1 2 0,-1 1 0 15,1 2 9-15,1 1 0 16,-4 3 3-16,-2-2-11 16,0 2 5-16,-2-2-12 15,1 2 6-15,-1-2-1 16,4 0 1-16,3 1 2 15,-1 0 0-15,4-1 1 16,1 0 2-16,-3 1-5 0,3-1 10 16,-5 3 16-1,-4 0-13-15,-3 1-12 16,-4-2 2-16,0 0-3 16,-3 1-1-16,2 0-2 0,0-1-2 15,2 1 4 1,2-2-4-16,1 0 8 15,-1-1-3-15,-2-1 1 0,-3 2 5 16,0 0-7-16,-4-1 1 16,0 1 0-16,1 0 2 15,3 0-2-15,1 0 2 16,3-1-2-16,1-1 2 16,1-1-4-16,0 1 2 0,-2 2 0 15,-5-1 1 1,-1 3 1-16,-5-2 22 0,-4 0-11 15,-6 0-13-15,-3 0 14 16,-7 1 3-16,0-1-7 16,0 0 7-16,-2-2-12 15,1 4 6-15,3-4-6 16,-1 1-2 0,0 1-1-16,-3 0-2 0,-4 2 0 15,-5-2-3-15,-5 2 3 16,0-4-72-16,-16-2-158 15</inkml:trace>
  <inkml:trace contextRef="#ctx0" brushRef="#br0" timeOffset="524528.7844">21498 12871 970 0,'0'0'95'0,"0"0"-44"0,0 0-49 16,0 0 23-16,0 0 13 16,0 0-38-16,-31 15 0 15,3 13-1-15,-4 2-1 16,3 3 2-16,2-6 0 16,2-3 0-16,5-4-1 15,5-7 1-15,8-5-3 16,4-5 1-16,1-3-9 0,2 0 11 15,0-3 2 1,0-9 4-16,9-1-5 16,3 1 3-16,-2 2 4 15,0 7 14-15,1 0-15 0,1 3 1 16,2 0-8-16,4 16 2 16,-2 5-3-16,-1 4 1 15,1 3-1-15,-2-1-2 16,-1-1-4-16,4-2-52 15,-4-5-67-15,2-6-72 16,-3-7-180-16</inkml:trace>
  <inkml:trace contextRef="#ctx0" brushRef="#br0" timeOffset="525001.9852">21355 13081 810 0,'0'0'74'0,"0"0"-66"0,0 0-7 15,0 0 96-15,0 0-62 16,0 0-12-16,69 14-16 16,-21-10-1-16,8 2-6 15,2-3 1-15,2-2-4 16,-3-1 1-16,-5 0 2 15,-3 0 0-15,-1-3 2 16,-6-4 29-16,0-2 25 16,-2 4-26-16,-6 1 10 15,-4 2-23-15,-10 2-7 16,-7 0-6-16,-6 0-1 16,-4 0-3-16,-3 0 0 15,0 0-21-15,0 0 9 16,-10 7-54-16,-8 2-73 15,-4-4-104-15</inkml:trace>
  <inkml:trace contextRef="#ctx0" brushRef="#br0" timeOffset="525727.0651">21116 12983 842 0,'0'0'131'16,"0"0"-99"-1,0 0 19-15,0 0 53 0,0 0-51 16,0 0-53-16,3 17-4 16,2 9 3-16,-1 3 1 15,1 5 0-15,-2-1 4 16,0 0-3-16,-3-3 1 15,0-3-2-15,2-7 4 16,-2-6-8-16,4-6 4 16,-3-4 0-16,-1-4 5 0,3 0-3 15,2-4 19-15,-2-13-17 16,3-4 2-16,-3-4-5 16,-2-4-1-16,-1 0 0 15,0 1 6-15,0 2-5 16,0 5 10-16,0 9 40 15,0 5-13-15,0 5 6 16,0 2-30-16,0 0-14 16,0 20-17-16,0 8 17 15,0 9 0-15,0 0 0 16,0 3-3-16,0-2-5 16,0-3-109-16,0-6-45 0,0-8-133 15</inkml:trace>
  <inkml:trace contextRef="#ctx0" brushRef="#br0" timeOffset="527377.4929">31831 12441 767 0,'0'0'148'15,"0"0"-122"-15,0 0 48 16,0 0 41-16,0 0-43 16,0 0-22-16,0 0-5 15,5-22-2-15,-3 22-20 16,-1 0 11-16,-1 0-27 0,0 0-2 15,2 9-5-15,2 10 5 16,4 5-1-16,2 5 4 16,0 3-8-16,3 4 14 15,0 3-5-15,-1 0-8 16,1-2 3-16,-7-6 0 16,-1-6-3-16,-2-5-1 15,-3-4 2-15,0-7-7 16,0-6-78-16,-2-3-155 15,-16-4-391-15</inkml:trace>
  <inkml:trace contextRef="#ctx0" brushRef="#br0" timeOffset="536399.4302">18707 2635 371 0,'-13'-22'256'0,"11"19"-193"15,-1 0-36-15,-3 0-26 16,3 1 5-16,-3 1-12 15,5 1-4-15,1 0-157 16,0 0-262-16</inkml:trace>
  <inkml:trace contextRef="#ctx0" brushRef="#br1" timeOffset="542841.0685">1141 11434 1195 0,'0'0'35'16,"0"0"-25"-16,0 0-10 15,0 0 0-15,100 97 0 16,-67-29 0-16,-3 8 2 16,-5 7-5-16,-3-4 3 15,-5-13 0-15,1-7-1 16,-2-17-40-16,-4-18 32 16,-6-13 7-16,-3-11 2 15,0 0 17-15,0-27 46 16,3-13-23-16,-3-9 22 15,3-3-10-15,3-4-8 16,4-5-10-16,2 1-14 16,1 2-3-16,-5 9-15 15,-2 13-2-15,0 13-16 0,-6 19-52 16,1 4-71-16,2 27-150 16,2 11-66-16</inkml:trace>
  <inkml:trace contextRef="#ctx0" brushRef="#br1" timeOffset="543259.0493">1923 11898 1274 0,'0'0'32'0,"0"0"-32"15,0 0-2-15,-84 58-2 16,65-20 1-16,7 5 2 15,7 1 1 1,3-4-1-16,2-6-3 0,0-7-8 16,0-10-46-16,4-8 14 15,0-9 12-15,-2 0 32 16,-2-21 11-16,0-8-7 16,0-7 6-16,0-2-3 15,0 0 6-15,0 0 11 16,0 5 5-16,0 4 10 15,0 8-2-15,0 8-13 16,0 8 2-16,4 5-6 16,7 0-20-16,8 21-3 0,3 9-6 15,-2 8 4-15,2 5 4 16,-11-1-5-16,2-1 4 16,-2-2-40-16,-4-6-21 15,3-5-13-15,1-4-46 16,1-9-8-16,3-10-74 15,-8-5-390-15</inkml:trace>
  <inkml:trace contextRef="#ctx0" brushRef="#br1" timeOffset="543418.6306">1693 12103 801 0,'0'0'278'0,"0"0"-212"16,0 0-54-16,0 0-7 15,0 0 9-15,140-9-14 16,-61 9-2-16,-1 0-203 16,-5-1-329-16</inkml:trace>
  <inkml:trace contextRef="#ctx0" brushRef="#br1" timeOffset="543686.7618">2648 11622 1226 0,'0'0'63'0,"0"0"-34"15,0 0-26-15,106-29 34 16,-48 25-27-16,5 4-10 16,-8 0-7-16,-11 0-128 0,-14 0-158 15,-22 0-624-15</inkml:trace>
  <inkml:trace contextRef="#ctx0" brushRef="#br1" timeOffset="543853.3194">2618 11784 943 0,'0'0'74'16,"0"0"15"-16,127 31 21 15,-60-28-36-15,3-3-54 16,-6 0-14-16,-4 0-6 16,-14-4-80-16,-10-7-124 15,-14-2-398-15</inkml:trace>
  <inkml:trace contextRef="#ctx0" brushRef="#br1" timeOffset="545542.9092">4134 11437 1078 0,'0'0'72'0,"-14"-78"-39"16,-17 47-3-16,-9 4 83 15,-5 8-52-15,-7 6-24 16,-2 9-16-1,-4 4-20-15,6 0 2 0,8 17-3 16,14 5 2-16,14 3-7 16,16 1 5-16,0 0 0 15,27-4-1-15,18-7-2 16,13-9-13-16,5-6-29 16,1-6-18-16,-9-19 15 15,-6-7 8-15,-13-8 31 16,-14-6 4-16,-10-8 9 15,-9-3-4-15,-3-4 6 0,-3 2-2 16,-13 4 36-16,-5 6 6 16,3 10 24-16,3 12-20 15,2 9-22-15,7 9-2 16,3 8-7 0,3 1-16-16,0 11-3 0,0 23-16 15,12 14 16-15,7 12 1 16,5 5-1-1,3 5 0-15,-2 2-1 0,-4-2 0 16,-3-3-55-16,0-6-98 16,-3-12-76-16,-3-13-305 15</inkml:trace>
  <inkml:trace contextRef="#ctx0" brushRef="#br1" timeOffset="545974.4902">4434 11123 1204 0,'0'0'23'0,"0"0"34"15,0 0 23-15,0 0-21 16,88-59-38-16,-40 70-14 16,1 19-7-16,-4 8-2 15,-10 3 1-15,-15 1-17 16,-14 0-14-16,-6-7-17 15,-14-7 0-15,-16-8 27 16,-1-7 8-16,4-9 14 16,5-4 2-16,10 0 2 0,7-15-4 15,5-4 0-15,5-8-17 16,20-2-3-16,5-4-9 16,1-3 28-16,-7 1 0 15,-4 0 2-15,-9 3 28 16,-8 6 34-16,-3 9 1 15,0 6 7-15,0 6-31 16,0 5 4-16,0 0-44 16,0 16-7-16,0 14 2 0,0 9 2 15,8 6 1 1,10 2-2-16,0-3-37 0,1-4-76 16,6-8-67-16,-2-9-158 15</inkml:trace>
  <inkml:trace contextRef="#ctx0" brushRef="#br1" timeOffset="546341.4766">5038 11221 1113 0,'0'0'48'0,"0"0"-48"16,0 0 0-16,0 0 7 15,-30 77 12-15,18-36-18 0,5-2 0 16,4-3 1-1,3-7-2-15,0-8-45 0,0-10-49 16,0-10-5-16,1-1 24 16,5-17 53-16,2-12-40 15,0-8 56-15,0-3 6 16,-2 1 29-16,0 3 16 16,1 1 68-1,-2 7-16-15,-4 7-6 0,2 9-29 16,0 8 3-16,0 4-14 15,5 0-48-15,5 19-3 16,2 9-9-16,3 4 8 16,-6 5-1-16,4-3 0 15,-5 0 0-15,-2-3-12 16,-2-4-58-16,-7-6-47 16,0-9-97-16,-7-10-190 0</inkml:trace>
  <inkml:trace contextRef="#ctx0" brushRef="#br1" timeOffset="546510.0296">4899 11372 788 0,'0'0'273'16,"0"0"-238"-16,85 0-31 16,-43 4 17-16,7 4-20 15,-7 0-1-15,-6-6-215 16</inkml:trace>
  <inkml:trace contextRef="#ctx0" brushRef="#br1" timeOffset="546757.8114">3750 11647 1256 0,'0'0'58'16,"0"0"-41"-16,0 0-11 16,124 18 25-16,-12-11 21 0,33 0-31 15,23-2-12 1,9-2-7-16,-3-3-2 16,-10 0 0-16,-24-16-8 0,-25-4 5 15,-33 1-48-15,-28 1-39 16,-26 1-68-16,-28 9-168 15</inkml:trace>
  <inkml:trace contextRef="#ctx0" brushRef="#br1" timeOffset="547391.1823">4289 12236 1211 0,'0'0'73'0,"-88"-28"-62"16,34 22 3-16,-1 4 77 15,0 2-36-15,7 0-26 16,9 14-29-16,13 5 9 16,12-1-9-16,14 4 5 15,0 0-5-15,21-2 1 16,22-5-1-16,14-9-4 16,4-6-45-16,-6-8-4 15,-7-18 9-15,-15-10-9 16,-11-8 38-16,-14-6 12 15,-8-4 3-15,-6-3 16 16,-20 2 22-16,3 7 23 0,1 11 1 16,8 13-8-1,6 13-4-15,5 9-26 0,3 2-9 16,0 10-15-16,0 24-6 16,3 14 6-16,12 10 2 15,6 2 0-15,7-1-4 16,5-3-23-16,9-8-76 15,6-10-122-15,5-17-191 16</inkml:trace>
  <inkml:trace contextRef="#ctx0" brushRef="#br1" timeOffset="547623.644">4753 11908 1297 0,'0'0'54'0,"0"0"-51"15,0 0-3-15,0 0 0 16,-30 74 23-16,30-21-14 16,12 5-1-16,9-1-7 15,1-7-1-15,2-6 1 16,-3-9-1-16,-6-11-18 16,4-7-39-16,-5-11-13 15,-1-6-7-15,-1 0-22 16,-1-17-77-16,-4-7-218 15</inkml:trace>
  <inkml:trace contextRef="#ctx0" brushRef="#br1" timeOffset="547788.2036">4661 12127 1017 0,'0'0'168'0,"0"0"-107"0,0 0-55 16,0 0 61-16,0 0 22 15,0 0-50-15,122 18-18 16,-39-12-21-16,-2-6-52 15,-16 0-208-15,-20-10-752 16</inkml:trace>
  <inkml:trace contextRef="#ctx0" brushRef="#br1" timeOffset="549758.3571">7570 11444 1031 0,'0'0'0'0,"0"0"-160"15,0 0 160-15,-103 55 17 16,30-36 62-16,-12-4-25 16,-3-7-14-16,5-8 22 15,12 0 14-15,19-7-18 16,19-9-2-16,20-8-9 15,13-2-16-15,20-7-31 0,25-4-1 16,12-2-46-16,1-1 33 31,-4 1 11-31,-20 2-3 0,-12 1-13 0,-19 3-12 16,-3 6 23-16,-17 8 3 16,-13 8 10-16,-2 8-5 15,-2 3 11-15,7 12-5 16,2 18 3-16,14 12-9 15,11 13 0-15,6 11 14 16,26 11 0-16,11 3 3 16,0 0-13-16,-2-8 0 15,-6-13-6-15,-12-12 2 16,-12-11-1-16,-8-12-4 0,-3-9 4 16,-3-8-3-16,-16-7 4 15,-3 0-15 1,5-9-71-16,11-13-168 15,6-5-506-15</inkml:trace>
  <inkml:trace contextRef="#ctx0" brushRef="#br1" timeOffset="550107.3075">8192 11068 1390 0,'0'0'1'16,"0"0"-1"-16,0 0-18 16,0 0 17-16,-14 83 1 15,37-22 0-15,10 7 2 16,0 1 0-16,-2-6-4 16,-3-8-18-16,-2-14-49 15,-9-16 39-15,-8-12-1 16,-3-13 27-16,-4-6 4 15,5-26 20-15,-2-15-9 16,-1-10 30-16,1-6 24 16,-2-6-23-16,1 0-12 15,4-1 6-15,0 5-2 16,3 14-24-16,0 12-5 16,-1 17-5-16,-1 16-34 15,3 6-67-15,3 25-155 0,4 15-83 16</inkml:trace>
  <inkml:trace contextRef="#ctx0" brushRef="#br1" timeOffset="550767.3061">8800 11393 1303 0,'0'0'36'0,"0"0"-20"16,0 0 8-1,0 0 37-15,0 0-59 16,0 0-2-16,27 83 0 0,-12-31-2 16,-4 3 2-16,-4-4 0 15,-7-4-2-15,0-6-9 16,0-5-3-16,0-9-7 15,-3-9-8-15,-4-6-5 16,7-6 6-16,0-6 8 16,-3 0 20-16,0-3 9 0,-3-14-7 15,0-3-1 1,1-3 2-16,0-4-2 16,3-3 2-16,2-3-1 0,0-1-1 31,0 0 13-31,2 1 6 0,9 3 5 15,3 3-6-15,7 7-6 16,4 6 0-16,8 6-13 0,0 5 0 16,-2 3 0-16,-6 0-5 15,-13 11 0-15,-9 9-9 16,-3 3-12-16,-12 1 13 16,-16 0 4-16,3-2 4 15,4-3 5-15,12-1-7 16,9 2-1-16,6-2-6 15,21 1 2-15,3-1-3 0,-2-3 0 16,-7-3 12-16,-11 0 1 16,-7-2 1-16,-3 0 1 15,-7 2 6-15,-22 1 37 16,-10-1 21 0,-5-2-26-16,-1-2-4 15,11-2-10-15,4-2-20 0,9-4-2 16,10 0-2-16,11 0-5 15,0-17-118-15,30-7-328 16</inkml:trace>
  <inkml:trace contextRef="#ctx0" brushRef="#br1" timeOffset="550982.8321">9575 11229 1321 0,'0'0'0'0,"0"0"-1"16,113-17-1-16,-62 14 0 16,3 3-45-16,-9 0-116 15,-17 0-88-15,-21 0-283 16</inkml:trace>
  <inkml:trace contextRef="#ctx0" brushRef="#br1" timeOffset="551134.4249">9557 11412 938 0,'0'0'113'16,"0"0"-3"-16,0 0 15 16,101 13-20-16,-56-13-45 15,4 0-47-15,-5-3-13 16,-5-5-33-16,-14-8-161 15,-16 0-233-15</inkml:trace>
  <inkml:trace contextRef="#ctx0" brushRef="#br1" timeOffset="553040.5395">10980 10999 1068 0,'0'0'48'0,"0"0"-20"16,-110-84 3-16,69 68 81 15,-6 8-44-15,-4 8-20 16,-1 0-33-16,0 15-15 15,11 11 7-15,16 4-5 0,17 3 0 16,8 0-2 0,29-1 3-16,25-8-6 0,17-10-5 15,7-11-42 1,-1-3 0-16,-5-11 2 16,-11-15 22-16,-9-10 8 0,-13-7 11 15,-15-8 7-15,-15-8 3 16,-9-4 7-16,-3-5 45 15,-19 2-2-15,-7 7 6 16,0 12 1-16,2 8-15 16,7 14 20-16,4 13-40 15,8 6-19-15,7 6 6 16,-1 0-10-16,2 23-4 16,0 17-4-16,0 14 6 15,14 11 1-15,11 7-1 0,2 2 0 16,0 1-8-16,-3-6-7 15,-5-9-47-15,-1-7-54 16,0-10-91 0,-5-15-148-16</inkml:trace>
  <inkml:trace contextRef="#ctx0" brushRef="#br1" timeOffset="553490.7455">11312 10839 467 0,'0'0'719'0,"0"0"-638"16,0 0-21-16,64-80 25 15,-33 80-23-15,11 0-46 16,4 17-16-16,2 14 1 16,-6 6-2-16,-14 4-10 15,-19 0-53-15,-9-3 16 16,-9-5-5-16,-21-9 33 15,0-11 13-15,3-5 3 16,11-7 2-16,6-1 4 16,10-4 1-16,0-14 15 15,23-8-18-15,15-5-2 16,6-5-23-16,0-3-9 16,-7-4 18-1,-10-3 13-15,-11 3 3 0,-10 6 50 16,-6 4 7-16,0 7 33 0,-9 9-32 15,-4 7-23-15,8 7 0 16,-1 3-33-16,2 13 1 16,2 19-2-16,2 13 0 15,0 9 0 1,12 3 4-16,8-4-5 0,-1-4-4 16,1-5-64-16,-1-7-49 15,-1-9-57 1,1-11-142-16</inkml:trace>
  <inkml:trace contextRef="#ctx0" brushRef="#br1" timeOffset="554040.0213">11987 10940 928 0,'0'0'155'16,"0"0"-100"-16,0 0 19 15,0 0 14-15,0 0-61 16,0 0-27-16,0 0-1 15,18 34-2-15,-10-13 2 16,-4 1 1-16,-1-2-2 16,-1-4 0-16,-2-1 0 15,0-7-14-15,0 0-19 16,0-5 15-16,0-1-8 16,0-2 22-16,0 0 6 15,0-4 10-15,0-11-6 0,0-7-1 16,-3-1-3-1,-6-3 12-15,4-4 13 0,4 3 12 16,1 0 13 0,0 3-17-16,9 4-15 0,10 6-9 15,8 4-5-15,0 9-4 16,7 1-2-16,-5 0-2 16,-7 12-9-16,-9 2-43 15,-11 3 20-15,-2-3 19 16,-9 3 12-16,-11-3 3 15,-5 2 4-15,7-2 0 16,6-2-2-16,11 3 3 0,1-1-2 16,9 0-1-16,13 0 0 15,2-3 3-15,-6-1-3 16,-2-2 0 0,-11-5 9-16,-5 0 26 0,0 3 15 15,-18 0 4-15,-16 3 4 16,-11-1-7-16,-6 2-41 15,6 1-5-15,5 2-5 16,9-1-15-16,8 1-122 16,10-3-118-16,7-4-476 15</inkml:trace>
  <inkml:trace contextRef="#ctx0" brushRef="#br1" timeOffset="554290.3575">10829 11396 1307 0,'0'0'23'0,"0"0"-10"16,0 0-2-16,0 0 61 16,0 0 37-16,117 22-80 15,29-16-27-15,33-6 0 16,18 0-2-16,1-14-6 15,-14-7-37-15,-29-2-50 16,-31 3-40-16,-41 5-24 16,-41 5-16-16,-39 7-168 15</inkml:trace>
  <inkml:trace contextRef="#ctx0" brushRef="#br1" timeOffset="554865.9948">11364 11908 1146 0,'0'0'65'16,"-118"-2"-37"-16,55 8 6 16,5 17 40-16,10 4-12 15,11 5-52-15,16 0-4 16,16 1-1-16,5-2-2 15,16-7-6-15,21-7-7 16,9-9-39-16,6-8-19 16,-1-9 10-16,-3-19 28 0,-6-9 28 15,-10-7 2-15,-8-5 13 16,-10-4 25-16,-9-2 10 16,-5 3 10-16,0 7-20 15,-11 6 14 1,-1 12 5-16,0 13-10 0,7 5-14 15,2 7-15-15,0 2-11 16,2 7-7-16,-2 19 1 16,0 12-1-16,1 10 0 15,2 4-1-15,0 1 0 16,12-2-2-16,9-2-32 16,4-10-51-16,7-9-98 15,2-15-110-15,-3-12-366 16</inkml:trace>
  <inkml:trace contextRef="#ctx0" brushRef="#br1" timeOffset="555091.2852">11767 11658 1096 0,'0'0'150'16,"0"0"-36"-16,0 0-43 15,0 0-15-15,0 0-32 16,0 0-21-16,3 50 8 15,-3 0 0-15,3-3-3 16,1-1-8-16,2-3 3 16,1-8-3-16,2-9 0 0,5-9-2 15,4-6-11 1,9-8-37-16,8-3-48 16,7-10-124-16,-2-11-262 15</inkml:trace>
  <inkml:trace contextRef="#ctx0" brushRef="#br1" timeOffset="555256.6547">11608 11821 1163 0,'0'0'78'0,"0"0"-56"16,0 0 33-16,0 0 59 16,0 0-19-16,94 39-49 15,-9-39-45-15,3 0-1 0,-8-9-39 16,-15-8-113-1,-20-2-298-15</inkml:trace>
  <inkml:trace contextRef="#ctx0" brushRef="#br1" timeOffset="561189.2334">1711 13836 1384 0,'0'0'11'0,"0"0"-11"0,0 0 2 16,0 0 12-1,0 0-5-15,0 0-9 0,0 0-14 16,0 0 11-16,9 128 3 15,3-63 0-15,4 3 0 16,-5-1 3-16,-2-2-2 16,-5-7-1-16,-4-10-104 15,0-11-53-15,0-15-129 16,-15-14-451-16</inkml:trace>
  <inkml:trace contextRef="#ctx0" brushRef="#br1" timeOffset="561826.0868">1308 14027 814 0,'0'0'400'0,"0"0"-397"15,0-74 5-15,36 54-8 16,15-1 4-16,16 3 24 16,7 1-26-16,1 1 1 15,-7 3-3-15,-15 1-21 16,-7 3-9-16,-15 4 10 15,-11 2 11-15,-4 3 4 16,-7 0 5-16,1 8-5 0,-2 13 4 16,-2 9-2-1,-3 6 0-15,0 4 3 0,-3 1 0 16,6 1 3-16,1-2-2 16,2-8 0-16,5-8-1 15,8-8-3 1,-1-12 2-16,4-4-43 0,-4-6 13 15,-3-16 26-15,-4-7 4 16,-4-3 1-16,-6 5 13 16,-2 5 9-16,1 8 9 15,-3 8-5-15,3 6-9 16,3 0-17-16,3 10-8 16,10 9 8-16,7 3 0 15,5 2 2-15,9-4-6 16,6-5 4-16,1-5-7 0,5-9 0 15,-3-1-18-15,-4-1 9 16,-9-17 5-16,-8-8 10 16,-9-2 1-16,-11-1 4 15,-8 0-2-15,0 2 17 16,-22 8 12-16,-8 6 7 16,-3 10 1-16,3 3-29 15,2 9 7-15,8 17-11 16,7 7-5-16,13 10 15 15,3 3 5-15,24-3 0 16,12-4-3-16,7-10-16 16,4-8 9-16,1-8-11 15,-5-5-19-15,-8-8-108 0,-16 0-82 16,-10-9-215 0</inkml:trace>
  <inkml:trace contextRef="#ctx0" brushRef="#br1" timeOffset="563932.4837">3944 14077 878 0,'0'0'124'0,"0"0"-44"16,39-75-10 0,-39 48 14-16,-21-1-6 15,-16 2-19-15,-8 4-30 16,-10 8 0-16,-6 7-13 15,-2 7-11-15,2 1 4 16,6 19-5-16,10 7 3 0,18 2-2 16,12 6-4-16,15-1 4 15,11 0-3-15,26-6-1 16,23-11-1-16,10-8-9 16,12-9-7-16,1 0-39 15,-11-23-7-15,-8-10 21 16,-19-8 19-16,-18-4 15 15,-11-4 7-15,-16-8 0 0,-4-1 10 16,-23 1 7 0,-6 11 32-16,5 14-4 0,2 10 4 15,7 13-14-15,1 9-26 16,9 1-9-16,0 27-1 16,5 17-1-16,4 10 2 15,3 6 5-15,22 0-4 16,9-5 1-16,11-6-2 15,3-10-11 1,4-7-40-16,3-12-30 0,-2-13-15 16,-9-8 5-16,-11-2 1 15,-14-21 67-15,-13-7 23 16,-6-3 6-16,0-1 47 16,0 3 15-16,-7 3 8 15,-5 7 7-15,9 8-33 16,0 7 9-16,3 6-27 15,0 0-30-15,0 8-2 0,0 17-14 16,3 5 14-16,8 6 1 16,5-1-1-16,-1 0-98 15,-5-5-67-15,-1-9-160 16</inkml:trace>
  <inkml:trace contextRef="#ctx0" brushRef="#br1" timeOffset="564116.46">4205 13662 1221 0,'0'0'0'0,"0"0"-102"16,84-7-30-16,-24 23 17 15,7 3-25-15,6 1-562 16</inkml:trace>
  <inkml:trace contextRef="#ctx0" brushRef="#br1" timeOffset="564372.0599">4674 13783 1046 0,'0'0'68'0,"0"0"-44"16,-115-5-18-16,91 16 8 0,12 8 32 15,12 7-34-15,0 6-11 16,27 7 11-16,10-3-8 15,5-2 0-15,-6-2-4 16,-9-6-4-16,-11-3 3 16,-16-3-1-16,-1-5 2 15,-31-3 0-15,-12-1 1 16,-10-4 10-16,-6-5-6 16,2-2-1-16,12 0-4 15,16 0 0-15,21-2-116 16,9-11-192-16</inkml:trace>
  <inkml:trace contextRef="#ctx0" brushRef="#br1" timeOffset="564605.5203">4877 13834 1240 0,'0'0'59'15,"0"0"-44"-15,0 0 43 16,0 0 28-16,0 0-59 15,0 0-18-15,41 81 5 16,-19-32 6-16,0 5-20 16,-3 4 3-16,-5 2-2 15,-3 1 1-15,-3-6-4 16,-2-5-5-16,3-5-54 16,0-9-30-16,-3-5-46 15,1-11-53-15,1-11-94 16</inkml:trace>
  <inkml:trace contextRef="#ctx0" brushRef="#br1" timeOffset="564906.0406">4908 13865 892 0,'0'0'334'0,"3"-92"-289"0,18 60-44 15,6 7 36-15,7 9 29 16,9 13-30 0,4 3-22-16,0 19-14 15,-6 12 0-15,-13 5-5 16,-19 3-3-16,-9-2 8 16,-17 0-5-16,-23-5 4 0,-6-8-4 15,-2-10 6-15,5-6-1 16,7-8 0-16,8 0-1 15,10-8-50-15,15-15-108 16,3-8-213-16</inkml:trace>
  <inkml:trace contextRef="#ctx0" brushRef="#br1" timeOffset="565098.0579">5175 13430 1256 0,'0'0'46'0,"0"0"-29"15,0 0-7-15,0 0-2 16,21 94 64-16,6-36-44 16,0 9-21-16,4 3-2 15,-2 0-5-15,-4-10-25 16,-1-8-113-16,1-14-68 16,0-15-80-16</inkml:trace>
  <inkml:trace contextRef="#ctx0" brushRef="#br1" timeOffset="565422.2032">5677 13711 1008 0,'0'0'48'0,"0"0"42"0,0 0-59 16,-86-58 56-16,48 58-16 16,2 24-53-16,3 8-7 15,14 5 0-15,8 0-10 16,11-4 8-16,0-6-9 15,16-5 0-15,16-9 4 16,7-8-4-16,1-5-41 16,-4-5-3-16,-6-16 26 15,-14-6 18-15,-10-3 8 16,-6 3 0-16,0 3 40 16,0 9 10-16,-6 7-1 15,3 8-30-15,0 0-27 16,-2 14-5-16,3 12-1 15,2 8 3-15,0 0 2 0,19-3-35 16,11-5-59-16,3-6-65 16,3-10-128-16,-5-10-210 15</inkml:trace>
  <inkml:trace contextRef="#ctx0" brushRef="#br1" timeOffset="565598.7687">5939 13706 834 0,'0'0'98'0,"0"0"2"0,0 0-20 15,0 0-5-15,0 0-20 16,0 0-41 0,-69-10-12-16,65 47 6 0,4 5 6 15,0-1 0-15,9-5 1 16,9-4-14-16,7-8-1 16,5-8-36-16,1-8-108 15,2-8-166-15</inkml:trace>
  <inkml:trace contextRef="#ctx0" brushRef="#br1" timeOffset="567145.2895">6130 13761 1020 0,'0'0'133'16,"0"0"-131"-16,0 0-1 0,0 0 26 15,0 0-11-15,110 36-15 16,-80-31 1-16,0-5-2 15,-7 0-9-15,-6-11 4 16,-9-9 5-16,-8-5 1 16,0-5 1-16,-18 4 5 15,-9 4 24-15,-3 6 9 16,3 9 6-16,-1 7-6 16,6 2-16-16,2 19-8 15,7 14-12-15,10 6 4 16,3 5-3-16,9-2-2 15,19-7 0-15,8-11-3 16,4-7-33-16,2-13-58 0,-5-6-4 16,-7 0 23-1,-9-20 49-15,-7-7 23 0,-7-4 8 16,-3-5 3-16,-2-4 18 16,-2 2-5-16,0 2-7 15,0 10 18-15,1 9 7 16,1 9-1-16,1 8 8 15,4 0-24 1,5 6-25-16,5 18-3 0,0 9-1 16,-3 4-3-16,1 0-7 15,-5-2-18-15,1-6-12 16,-1-5 5-16,2-6 2 16,-1-8 22-16,-3-7 8 15,0-3 7-15,1-4 4 16,-3-16-3-16,3-7 3 0,-3-5 2 15,-3-4 1-15,1 0 21 16,1 3-2-16,1 6 14 16,1 9 4-16,-1 7-24 15,-1 8-1-15,2 3-8 16,6 5-11-16,4 20-10 16,1 7 5-16,-5 3-2 15,-4 1-23-15,0-5-11 16,-4-7 15-16,-2-7-8 0,-2-8 5 15,1-6 18 1,-1-3 7-16,4-4 4 16,2-15 10-16,-1-7-8 0,3-4 3 15,0 1 15 1,3 1 9-16,0 5 4 16,1 7 13-16,4 9-16 15,2 7-21-15,1 0-8 0,2 13-2 16,-3 9 1-16,-5 4-4 15,-3-1 0-15,-5-1 5 16,2 1-1-16,4-4 0 16,0-3-2-16,6-4 2 15,4-3-23-15,8-2-16 16,6-5 19-16,5-4-7 16,4 0-3-16,-3-5 18 0,0-12 9 15,-9-8 3-15,-10-3 4 16,-9-6 29-16,-5-4 27 15,-7 0-14 1,-2 3-12-16,-3 5 10 16,-16 8-16-16,-3 6 1 15,-2 9-17-15,-1 7-10 0,1 4-4 16,0 22 1-16,6 12 1 16,6 9-1-16,8 0-4 15,4 1 3-15,0-10 0 16,3-11-3-16,12-7-6 15,3-11-22-15,5-9 9 16,2-2 21-16,0-18-5 0,0-8 8 16,-4-3 3-1,-3-3-1-15,0 3 7 16,-3 5-5-16,-2 6 2 0,-5 13 3 16,-2 7-9-16,0 0 0 15,-1 12-25-15,0 13 10 16,1 0-21-16,-3 0-32 15,0-5 31 1,2-2-3-16,2-8 3 0,0-7 13 16,4-3 10-16,2-7 14 15,2-18 11-15,3-7-10 16,-1-5 5-16,-1 0 7 0,-4 5 5 16,-3 8 34-1,-5 11 16-15,-1 6-8 0,-3 7 0 16,5 0-60-1,-1 8-8-15,5 16 0 0,4 5 4 16,1 1 3-16,8-5 1 16,5-5 0-16,9-6-3 15,9-8 0-15,15-6 3 16,-4 0 0-16,-2-27 1 16,-11-7-1-16,-10-8 5 15,-8-5-5-15,-14-5 16 16,-7-2 1-16,-4-1 0 0,-25 0-9 15,-14 4-7 1,-7 12-2-16,2 14-4 16,3 22 5-16,11 6-2 15,10 36-6-15,10 19 3 0,10 12 4 16,7 7-14-16,19 2 11 16,4-6-4-16,0-8-55 15,-3-15-34-15,-4-17-2 16,-2-14-39-16,-12-15-84 15,-9-4-410-15</inkml:trace>
  <inkml:trace contextRef="#ctx0" brushRef="#br1" timeOffset="567320.0828">7770 13534 1025 0,'80'0'96'16,"7"0"-40"-16,-5 0 76 15,-5-3-37-15,-11-3-31 16,-9 0-42-16,-20 1-18 16,-13 0-4-16,-17 4-25 15,-7 1-78-15,-4 0-189 16,-26 0-400-16</inkml:trace>
  <inkml:trace contextRef="#ctx0" brushRef="#br1" timeOffset="569272.0094">9352 13558 987 0,'0'0'166'16,"0"0"-67"-16,-7-78-37 16,-27 57 29-16,-11 5-15 15,-12 9-18-15,-2 7-37 0,-1 0-14 16,8 16-7 0,18 4-1-16,14 1 1 0,14-2-1 15,6-2-12-15,23-5-26 16,24-8-42-16,16-4-51 15,4-16-19-15,-3-16-5 16,-13-7 22-16,-15-7 104 16,-14 0 30-16,-13 5 124 15,-3 6 22-15,-6 9-15 16,0 12 20-16,0 7-51 16,0 7-19-16,2 0-79 15,5 22-2-15,5 20 0 0,3 15 0 16,1 12 1-16,-2 6-1 15,2 7-3 1,-2 2 2-16,2 3 1 16,-3-8-10-16,2-5-12 0,-4-13-11 15,-5-6-4-15,0-7-11 16,-1-7-20-16,0-10 14 16,1-11-24-16,6-10 6 15,9-10 28-15,7-4 18 16,5-22 2-16,0-8 7 15,-3-4 3-15,-10-3 13 16,-12-5 2-16,-8-2-1 16,-15-4 47-16,-25-5-3 0,-17 1-2 15,-8 0 2-15,-9 11 4 16,0 11 20-16,20 9-12 16,14 15-17-16,26 4-12 15,14 6-18-15,9 0-9 16,37 0-6-16,26 8-34 15,22-2-53 1,9-6-90-16,-2 0-184 0</inkml:trace>
  <inkml:trace contextRef="#ctx0" brushRef="#br1" timeOffset="569465.5916">10213 13237 1260 0,'0'0'36'0,"0"0"-30"0,0 0 76 15,0 0-1 1,0 0-75-16,0 0-6 0,23 58 0 16,-4-10 0-16,3 3 0 15,-3 2-2-15,-3-3-45 16,-4-2-44-16,-6-3-38 16,-6-8-49-16,0-6-247 15</inkml:trace>
  <inkml:trace contextRef="#ctx0" brushRef="#br1" timeOffset="569871.8704">10358 13374 954 0,'0'0'271'15,"0"0"-193"-15,-3-91-59 16,24 73 58-16,9 11-20 15,7 4-44-15,8 3-12 16,-2 10-1-16,-10 14-3 16,-14 2-35-16,-16 3-36 15,-3 3 23-15,-19-3 21 16,-9-1 10-16,1-5 5 16,10-3-2-16,11-3 14 15,6-2 0-15,11-2-5 0,19-1 5 16,4-1 1-1,2 0 2-15,-3 2 0 16,-8-1 5-16,-10 1-5 0,-15-1 9 16,0 3 29-16,-30-1 47 15,-18-1 4 1,-8-1-42-16,-4-5-11 0,2-1-22 16,13-4-2-16,15 1-12 15,11-1-8-15,19-2-162 16,9-2-327-16</inkml:trace>
  <inkml:trace contextRef="#ctx0" brushRef="#br1" timeOffset="570371.6871">11368 13505 696 0,'0'0'444'0,"0"0"-444"16,137-41-111-16,-73 24 111 15,2 3 0-15,-8-4 0 16,-14 4 1-16,-19 0-1 15,-17 3 1-15,-8-1 44 0,-24 4-21 16,-18 1-23-16,-10 2 18 16,-1 5-4-16,4 0-6 15,15 0 5-15,16 3-11 16,18 12 4 0,7 1-5-16,31 4-2 0,10 0 2 15,4-2-1-15,-10-1-1 16,-17-2 1-16,-13-3 0 15,-12 1-1-15,-17-1 0 16,-25 4 16-16,-13 2 34 16,-1-4-7-16,8 4-10 15,12-2 9-15,21 2-27 16,14 1 0-16,2 0 0 16,32-5-11-16,21-5 6 0,13-4-10 15,9-5-2-15,0-2-119 16,-1-20-127-16,-14-7-360 15</inkml:trace>
  <inkml:trace contextRef="#ctx0" brushRef="#br1" timeOffset="570888.0998">11901 13460 864 0,'0'0'148'0,"0"0"-148"15,0 0 3-15,0 0 110 0,119 12-60 16,-71-12-46-16,-6 0-7 15,-6-2 4-15,-11-15-1 16,-7-3-2-16,-12-4 2 16,-6-1 7-16,0 3-6 15,-14 0 14-15,-7 7-6 16,-1 5-4-16,-2 9 10 16,2 1-6-16,-2 8-11 15,2 17 13-15,5 8 15 16,5 8 5-16,11 2-8 15,1-2-16-15,20-5 1 16,12-6-8-16,8-12 0 0,6-10 3 16,2-8-6-1,0 0-1-15,-5-19-10 0,-4-8 8 16,-5-10 3-16,-8-5 1 16,-7-8 0-16,-10-3 0 15,-7-5 3-15,-2-1-4 16,0 2 3-16,-6 9 8 15,-5 11 11-15,1 16 13 16,5 10 19-16,2 10-4 16,3 1-45-16,0 14-5 15,0 23-8-15,6 14 8 16,15 11 3-16,4 4-2 16,2-1-1-16,-2-2 0 15,-5-7-2-15,1-6-56 16,-6-9-34-16,7-9-56 15,2-12-3-15,6-9-130 16,1-11-302-16</inkml:trace>
  <inkml:trace contextRef="#ctx0" brushRef="#br1" timeOffset="571412.5505">12803 13452 776 0,'0'0'165'16,"0"-75"-20"-16,-8 51-43 15,-12 10 12-15,-4 8-32 16,-1 6-48-16,-2 1-20 15,6 21-13-15,5 6 1 0,5 3 7 16,7 1-8-16,4-3 2 16,0-5-3-1,1-8 3-15,11-5-8 0,6-11 0 16,0 0-19-16,6-8 11 16,1-13-39-1,0-5 22-15,-3-3 15 16,-6 0 15-16,-9 4 3 0,-4 6 4 15,-3 9 44-15,0 4 13 16,0 6-39-16,-3 4-18 16,0 16-7-16,2 10 2 15,1 2 9-15,7 0-10 16,19-7 2-16,5-8 4 16,5-9-5-16,4-8 1 15,2 0-3-15,0-18-4 0,-1-10 4 16,-3-8 0-16,-9-4 8 15,-5-7 3 1,-13-3-5-16,-8 0 26 16,-3 2-17-16,-6 5-4 0,-13 13 12 15,0 8-12-15,5 12-4 16,3 10-6-16,4 8-1 16,1 23 0-16,6 14-4 15,0 10 9-15,13 0-7 16,12-2 2-16,0-4-3 15,-2-10-31-15,-3-5-67 16,-7-10-58-16,-8-9-71 0,-5-15-266 16</inkml:trace>
  <inkml:trace contextRef="#ctx0" brushRef="#br1" timeOffset="571721.646">13008 13329 763 0,'0'0'480'16,"0"0"-449"-16,0 0-26 16,128 15-5-16,-76-13 0 15,-1-2-1-15,-3 0-57 16,-10-9 2-16,-11-7 41 16,-13-4 15-16,-8 0 17 0,-6 4 60 15,0 4-23 1,0 3 29-16,0 6 7 15,0 3-30-15,0 0-31 16,1 5-29-16,8 14 1 0,2 7 9 16,-1 2 1-16,2-3-5 15,-3 0-6-15,-3-7-2 16,-3-3-1-16,-3-3-63 16,0-10-125-16,0-2-194 15</inkml:trace>
  <inkml:trace contextRef="#ctx0" brushRef="#br1" timeOffset="571895.1819">13354 13024 1350 0,'0'0'0'0,"0"0"-53"15,0 0-2-15,0 0-16 16,97 53-232-16</inkml:trace>
  <inkml:trace contextRef="#ctx0" brushRef="#br1" timeOffset="572354.8">13570 13165 1054 0,'0'0'52'15,"0"0"-51"-15,0 0 17 0,60 87 17 16,-48-61-18-16,-5 1-17 15,-4-5 1-15,-1-6-1 16,-2-6 0-16,0-4 3 16,0-6-3-16,6 0 0 15,3-9 3 1,3-8-3-16,4-7 0 0,2 4 4 16,0-1-4-16,-1 7 22 15,-1 4 38-15,-1 7-24 16,1 3-6-16,2 0-30 15,1 2-1-15,5 8-1 16,6 1 2-16,10-4 0 0,13-3 0 16,3-4-17-1,-2 0 14-15,-12-11 1 0,-14-13 2 16,-11-5 4 0,-16-5 2-16,-1 1 11 0,-20 4 22 15,-14 7-17-15,-9 12 6 16,0 10-23-16,4 6 5 15,9 21 4-15,9 12 9 16,14 5 13-16,7 1 2 16,1-5-27-16,19-6 3 15,4-11-11-15,2-5 0 16,0-11-3-16,2-3-9 16,6-4-63-16,-2-1-124 15,1-18-327-15</inkml:trace>
  <inkml:trace contextRef="#ctx0" brushRef="#br1" timeOffset="572922.1594">14892 13409 1260 0,'0'0'60'16,"0"0"-50"-16,95-39-5 16,-59 8 40-16,0-8-14 15,-3-7-10-15,-6-5-17 0,-8-8 4 16,-10-4-7-1,-9-2 6-15,0 2 0 0,-9 12-3 16,-12 13 44-16,1 13-17 16,4 13-21-16,3 12 3 15,0 0-10 1,-4 25-3-16,2 14 1 0,4 15 2 16,8 10-2-1,3 8 0-15,4 1-1 16,18-4 8-16,8-5-6 0,5-10-1 15,3-8-1-15,1-14-1 16,-3-12-23-16,-9-14-53 0,-8-6-26 16,-9-17-39-16,-10-15-208 15</inkml:trace>
  <inkml:trace contextRef="#ctx0" brushRef="#br1" timeOffset="573304.3024">14865 13144 1027 0,'0'0'131'16,"0"0"-125"-16,0 0-4 16,142 33 127-16,-57-27-85 15,11-4-44-15,4-2-12 16,-8 0-71-16,-11-11 10 16,-20-10 1-16,-22-4 68 15,-17 5 4-15,-18 2 50 16,-4 7 11-16,-7 7-5 0,-20 4-40 15,-3 0 11 1,-1 15-1-16,4 10 5 0,10 6-1 16,12 1-9-16,5 2 14 15,16 0-2-15,23-5-14 16,18-4-1-16,10-9-13 16,-1-11 0-16,-10-5 3 15,-17-9-5-15,-18-14 36 16,-15-8-1-16,-6-2-23 15,-21-3 1-15,-25 2-16 0,-19 5 0 16,-5 3-4 0,1 11-33-16,14 8-70 15,18 7-150-15,19 0-306 16</inkml:trace>
  <inkml:trace contextRef="#ctx0" brushRef="#br1" timeOffset="575020.4567">16387 12972 1269 0,'0'0'71'16,"0"-72"-5"-16,-6 55-17 15,5 11 47-15,1 2-38 16,-2 4-48-16,-3 21-10 15,-3 19-6-15,-3 16 6 0,1 7 1 16,0 4-1 0,2-4-2-16,2-10-7 0,1-6-3 15,5-14-8 1,0-10-7-16,0-10-10 0,6-12 21 16,14-1 11-16,5-14 0 15,7-17 3-15,5-12-2 16,-2-8 4-16,-3-11 4 15,-4-7-3-15,-7 0-1 16,-4 5 9-16,-10 8 16 16,-4 17 26-16,-1 13-17 15,-1 15-7 1,1 9-2-16,6 2-25 0,9 25 1 16,8 17-6-16,5 14 5 15,1 2-2-15,-5 2-2 0,-6-3-22 16,-3-9 6-16,-6-5-45 15,-3-11-55-15,-6-11-73 16,-2-13-154-16</inkml:trace>
  <inkml:trace contextRef="#ctx0" brushRef="#br1" timeOffset="575197.3623">16450 13085 1169 0,'0'0'82'15,"0"0"-69"-15,0 0 2 16,130-12 31-16,-59 16-46 16,4 2-62-16,-3-6-219 0</inkml:trace>
  <inkml:trace contextRef="#ctx0" brushRef="#br1" timeOffset="575374.887">17027 13073 1008 0,'0'0'287'0,"0"0"-281"16,-1 77 42-16,1-38 53 15,0 0-57-15,3 7-28 16,1-4-16-16,-1 1-36 16,-3-11-207-16,0-7-374 0</inkml:trace>
  <inkml:trace contextRef="#ctx0" brushRef="#br1" timeOffset="578104.9029">2297 15454 618 0,'0'0'669'0,"0"0"-627"16,42-79-37-16,-3 68 3 15,7 8 27-15,8 3 5 16,6 22-28-16,-5 18-12 0,-9 16-2 16,-15 9-1-16,-17 6-3 15,-14-2 5-15,-11-5-5 16,-17-14 1-16,-2-13-5 15,6-16-9-15,9-12 17 16,12-9 0-16,3 0 4 16,0-22 16-16,18-15-18 15,9-13-49-15,10-8 38 16,5-9-8-16,-5-3 18 16,-7-1 0-16,-5-1 1 15,-14 9 27-15,-8 13 9 0,-3 16 23 16,0 17-10-16,0 12 5 15,0 5-42-15,0 31-12 16,0 21-10-16,0 18 10 16,9 11 0-1,6 2 1-15,0 3-1 0,10-7 0 16,2-8 0-16,6-11 0 16,7-6-27-16,11-9-79 15,7-14-126-15,0-14-273 16</inkml:trace>
  <inkml:trace contextRef="#ctx0" brushRef="#br1" timeOffset="578737.0019">3397 15716 1139 0,'0'0'34'0,"0"0"-34"16,0 0-4-16,0 0 4 16,0 0 1-16,0 0 6 15,-3 95-4-15,9-58-3 16,-2-2 2-16,2-2-3 15,-6-6 1-15,6-7 0 16,-3-4-5-16,-1-10-3 0,-1-6-11 16,1 0 19-16,-2-6 15 15,0-12-8-15,0-6-6 16,0-4 10-16,0-4 27 16,0 0-5-16,-3-2 7 15,1 3 3-15,2 2-11 16,0 1 2-16,5 4-4 15,14 6-18-15,6 5-2 0,5 10-10 16,4 3 0 0,1 0 0-16,-4 14-9 15,-9 6 1-15,-8 5-14 0,-11 0-38 16,-3-1 34 0,-3-1 8-16,-13-3 10 15,2-1 2-15,5-2 0 0,9-1 1 16,0-3-3-16,8 2 4 15,7-5 0-15,1 4 4 16,-4-3 0-16,-8 1 0 16,-4 3 7-16,-10-2-7 15,-18 1 31-15,-13-3 1 16,-9-1 4-16,5-4-24 16,10-1-2-16,15-2-10 15,17-1-1-15,7-2-110 0,38 0-226 16</inkml:trace>
  <inkml:trace contextRef="#ctx0" brushRef="#br1" timeOffset="579121.9826">3990 15737 427 0,'0'0'805'0,"0"0"-780"15,0 0-25-15,0 0 0 16,0 0 22-16,-66 104 29 0,61-58-39 15,-1 3-1 1,3-6-11-16,0-7 3 0,3-11-7 16,0-11 4-16,0-12-12 15,0-2-8-15,9-13 4 16,7-18 9-16,4-8-11 16,1-7 0-16,-4-1 17 15,0 0-2-15,-4 2 3 16,-2 9 16-16,-2 9 30 15,-6 11 14-15,3 11 22 16,-2 5-36-16,5 2-46 16,3 21-4-16,3 9 4 15,0 9-5-15,0 4 10 16,-2 4-5-16,-1 1 0 16,0-3-3-16,-1-4 2 15,2-6-73-15,-1-9-67 16,-4-11-101-16,-7-12-350 15</inkml:trace>
  <inkml:trace contextRef="#ctx0" brushRef="#br1" timeOffset="579297.5031">3800 15900 1203 0,'0'0'56'16,"88"-7"-52"-16,-24 6-1 15,13-2 24-15,-2 0-27 16,1-6-28-16,-9-9-251 16</inkml:trace>
  <inkml:trace contextRef="#ctx0" brushRef="#br1" timeOffset="579486.5239">4726 15440 1274 0,'0'0'95'0,"0"0"-64"16,115-22-24-16,-52 19-9 16,-2-1 2-16,-3 2-6 15,-6 2-84-15,-19 0-102 0,-24 0-164 16</inkml:trace>
  <inkml:trace contextRef="#ctx0" brushRef="#br1" timeOffset="579666.0446">4783 15568 897 0,'0'0'105'0,"0"0"-18"16,116 25 51-16,-55-25-22 15,2 0-64-15,1 0-33 16,-7 0-19-16,-11-9-25 15,-15-2-142-15,-19-1-196 16</inkml:trace>
  <inkml:trace contextRef="#ctx0" brushRef="#br1" timeOffset="581790.8772">5875 15305 978 0,'0'0'82'0,"0"0"-39"15,0 0 86-15,0 0-13 16,-13-89-5-16,38 70-51 16,14 2-48-16,14 5 0 15,7 7 5-15,7 5-3 16,-4 9 6-16,-11 21-20 15,-13 11-1-15,-11 9 0 0,-19 1-1 16,-9-2-2 0,-3-6-13-16,-18-9-17 15,-4-11 19-15,4-9 8 16,6-8 7-16,6-6 3 0,9 0 0 16,0-18 8-1,10-11-11-15,19-7-30 0,11-7 18 16,8-7-10-16,1-4 2 15,-6-5 4-15,-7 6 9 16,-15 3 6-16,-9 11 2 16,-12 9 5-16,0 12 31 15,0 8-3-15,-9 7-11 16,-4 3-16-16,-1 12-7 16,-2 17-1-16,7 15-2 15,7 8 3-15,2 2 3 0,12 3-3 16,17-4 0-1,5-9-2-15,5-5-26 16,4-11-72-16,-6-9-99 0,-5-13-94 16,-7-6-145-1</inkml:trace>
  <inkml:trace contextRef="#ctx0" brushRef="#br1" timeOffset="582353.6819">6719 15304 772 0,'0'0'230'0,"0"0"-132"16,0 0-25-16,0 0 40 15,0 0-35-15,0 0-78 16,-1-19-5-16,14 46 5 0,5 9 3 16,-2-3-1-1,-2 1-2-15,-5-1 0 0,0-4-1 16,-3-5-1-16,-2-6-11 16,1-4-23-16,-4-10 17 15,-1-1-7-15,0-3 26 16,0 0 10-16,0-6-3 15,0-10-2-15,0-3 0 16,-3-1 16-16,-3-5 7 16,5 0-11-16,-1-3-2 15,2-2 13-15,0 0-17 16,5 1 8-16,7 6 3 16,7 3-2-16,2 8 1 15,6 7-17-15,0 5-3 16,3 0-1-16,-2 13-11 0,-6 8 6 15,-11 3-7 1,-7 2-28-16,-4 0 25 0,-10-1 4 16,-12-4 11-16,-1-5-5 15,4-2 4-15,10 0-1 16,9-4 1-16,0 2-3 16,12 1 4-16,13-2-5 15,6 2 5-15,-1-3-6 16,-8-1 1-16,-11-2 5 15,-6-1-5-15,-5-1 2 16,-14 1 3-16,-19-1 28 16,-16-2 24-16,1 1-22 0,-1 0-19 15,10-3 4 1,14-1-15-16,12 2 0 0,11-2-4 16,2 0-61-16,18 0-129 15,25-9-194-15</inkml:trace>
  <inkml:trace contextRef="#ctx0" brushRef="#br1" timeOffset="582552.0699">7416 15304 630 0,'0'0'652'0,"0"0"-593"15,0 0-53-15,128 1-5 16,-56 0 28-16,5 2-29 16,0-2-74-16,-10-1-145 15,-6 0-318-15</inkml:trace>
  <inkml:trace contextRef="#ctx0" brushRef="#br1" timeOffset="583004.0236">7969 15165 855 0,'0'0'308'0,"0"0"-216"15,0 0-16-15,36-75 23 16,-9 71-28-16,6 4-42 16,7 2-28-16,2 18-1 15,-5 9 0-15,-10 7-12 16,-13 5 2-16,-14 2 5 15,0-2-23-15,-21-5 20 16,-2-8 5-16,-2-6-5 16,4-9 6-16,8-8-1 15,4-5 3-15,9 0 7 16,4-7-7-16,20-13-36 16,13-7-50-16,2-5 21 15,0-5 12-15,-6-1 27 16,-9-3 26-16,-9 3 9 15,-10 3 25-15,-5 6 50 16,0 11 3-16,0 6-24 0,0 10-16 16,0 2-35-16,0 11-12 15,0 20-8-15,0 10 8 16,6 9 6-16,8 0-6 16,1 0 4-16,-2-3-11 15,4-6 0-15,-1-2-78 16,5-7-63-16,4-9-71 15,2-13-114-15</inkml:trace>
  <inkml:trace contextRef="#ctx0" brushRef="#br1" timeOffset="583387.5668">8656 15326 197 0,'0'0'936'0,"0"0"-854"15,0 0-77-15,0 0 2 16,0 0 22-16,0 0 41 15,0 96-61-15,0-56-7 16,0-3-3-16,-6-3 1 16,3-10 0-16,-2-5 1 15,4-11-1-15,1-4-25 16,0-4-15-16,0-4 27 16,0-16-5-16,10-10-43 15,1-3 31-15,4-6 29 0,-5 0 1 16,-1-1 3-16,1 3 48 15,-2 7-3 1,-2 10 24-16,-3 10 6 16,3 10-18-16,9 0-29 0,4 13-29 15,2 12-2-15,3 5 1 16,-5 3 2-16,-7-2-6 16,-1 1 0-1,-4-2 3-15,-1-5-4 0,-6-3-11 16,0-5-57-16,0-4-57 15,-1-6-64-15,-17-7-95 16</inkml:trace>
  <inkml:trace contextRef="#ctx0" brushRef="#br1" timeOffset="583571.0719">8557 15490 1168 0,'0'0'143'0,"0"0"-108"16,90-15-4-16,-38 10 75 15,3-3-42-15,2 0-56 16,0-3-7-16,-4 0-1 16,-9-3-79-16,-11 0-135 15,-17-6-212-15</inkml:trace>
  <inkml:trace contextRef="#ctx0" brushRef="#br1" timeOffset="591023.3218">2351 17081 949 0,'0'0'195'0,"-76"-73"-159"16,25 52-36-16,-4 8 5 15,-6 6 0-15,7 7 36 16,-1 0-15-16,7 16-1 15,14 9-22-15,14 3 3 0,10 2-6 16,10-4 3 0,19-5-1-16,23-5 0 15,9-8 1-15,4-8-3 0,-4 0-8 16,1-24-22 0,-6-12 6-16,-9-11-3 0,-7-6 18 15,-10-6 5-15,-2-1 4 16,-9-2-2-16,-6 2 8 15,-3 3 5-15,-2 9 52 16,-10 10-17-16,-4 10 4 16,4 11-14-16,4 6 6 15,1 11-17-15,1 0-24 16,3 8-1-16,-3 21-5 16,3 18 4-16,0 11-3 0,3 6 4 15,0 5 0 1,0 0-2-16,6 4-37 0,3-3-14 15,-3-2-76-15,0-14-99 16,-6-14-341-16</inkml:trace>
  <inkml:trace contextRef="#ctx0" brushRef="#br1" timeOffset="591226.3522">1681 17348 1106 0,'0'0'36'16,"0"0"-34"-16,137 15 15 0,-32-13 91 16,21-2-15-16,10 0-41 15,0 0-20-15,-5 0-20 16,-19-6-8-16,-27 1-8 16,-31 3-87-16,-34 2-87 15,-20 0-171-15</inkml:trace>
  <inkml:trace contextRef="#ctx0" brushRef="#br1" timeOffset="591820.953">2085 17850 1157 0,'0'0'48'16,"0"0"-42"-16,0 0 15 16,-95-44 37-16,52 44 2 0,-1 0-40 15,1 17-17-15,6 6 4 16,13-1-5 0,9 2 0-16,9-1 3 15,6-3-1-15,0-4-2 0,18-5 2 16,22-9-3-16,5-2-1 15,4-3-24-15,-1-21-43 16,-12-8-30-16,-6-7 31 16,-11-8 27-16,-10-2 31 15,-9-4 8-15,0 3 1 16,0 3 29-16,-12 11 37 16,3 11 33-16,2 11-12 0,2 8-16 15,4 6-21-15,1 0-43 16,0 13-8-16,0 16-9 15,14 16 9 1,3 6 2-16,7 2 1 0,1 1-6 16,3-5-20-16,2-3-103 15,-3-14-86-15,-9-14-209 16</inkml:trace>
  <inkml:trace contextRef="#ctx0" brushRef="#br1" timeOffset="592065.6696">2366 17533 979 0,'0'0'261'0,"0"0"-219"16,0 0-42-16,0 0-4 16,0 0 4-16,4 112 26 15,-2-64-16-15,1 3 6 16,1-3-13-16,5-7 4 15,0-6-1-15,5-9-4 16,-1-8 2-16,2-9-4 16,7-7-8-16,2-2-56 15,-1-15-88-15,-4-12-215 16</inkml:trace>
  <inkml:trace contextRef="#ctx0" brushRef="#br1" timeOffset="592268.128">2206 17695 860 0,'0'0'346'0,"0"0"-335"16,0 0-1-16,0 0 11 15,106 25 86-15,-37-16-73 16,11-4-34-16,1-3-5 16,-13-2-143-16,-15-6-236 15</inkml:trace>
  <inkml:trace contextRef="#ctx0" brushRef="#br1" timeOffset="592985.5183">3376 16690 1037 0,'0'0'106'0,"-112"46"-106"15,52 4 1-15,7 15-1 16,18 8 50-1,17 14 41-15,18 6-25 0,5 1-35 16,29-9-12-16,14-9-9 16,12-12-6-16,8-14-8 15,14-14-23-15,5-15-161 16,2-15-216-16</inkml:trace>
  <inkml:trace contextRef="#ctx0" brushRef="#br1" timeOffset="593602.309">3840 16845 1072 0,'0'0'25'16,"0"0"-23"-16,115-43 18 16,-60 39 67-16,2 4-13 15,-4 4-36-15,-6 18-21 16,-6 10-10-16,-15 10-7 16,-10 8-4-16,-16 11 4 15,-9 0-6-15,-25-2 6 16,-11-14-3-16,2-11 4 15,8-11-1-15,10-11 3 16,12-7-2-16,13-5-1 16,0-7 8-16,30-19-8 15,16-12-79-15,12-10-2 0,3-13 38 16,-3-5-9-16,-10 0 34 16,-10 3 18-16,-15 8 51 15,-15 10 24-15,-8 15 1 16,0 13 2-16,0 11-33 15,-3 6-4-15,-2 16-41 16,-2 17 0-16,-2 18 3 16,3 8 19-16,6 13 6 15,0 3-25-15,2 1 6 16,12-8-9-16,4-9-1 0,5-11-11 16,2-14-141-1,6-11-126-15,-1-15-433 16</inkml:trace>
  <inkml:trace contextRef="#ctx0" brushRef="#br1" timeOffset="594152.0059">4689 17109 1027 0,'0'0'84'0,"0"0"-80"16,0 0-4-16,0 0 18 15,22 74 13-15,-20-46-10 16,-2 0-11-16,0 0-7 16,0-2-2-16,0-2 2 0,0-6 2 15,0-5-5 1,0-5 3-16,0-5-7 0,0-3 1 16,0 0 3-16,0-10 16 15,1-9-15-15,5-7-1 16,-1-1 1-16,0-7 3 15,-2-1-5-15,2 0 4 16,1 4-3-16,3 1 14 16,4 6 4-16,4 9 16 15,5 6 6-15,5 9-30 16,1 0-10-16,-4 10 0 16,-7 9 0-16,-8 3-3 0,-9 0-2 15,0 1 5-15,-11-2-1 16,-8 2-3-16,2-2 3 15,10-1-3-15,5 0-6 16,2-2 9-16,6-1-1 16,11-2 2-16,-2-1-3 15,-6-3 3-15,-5-3 0 16,-4-2 0-16,0-1 1 16,-1-1 25-16,-19-2 7 15,-4 0 30-15,-1-2-38 16,4 0-19-16,12 0-5 15,8 0-1-15,1 0-99 16,25 0-103-16,20-4-410 16</inkml:trace>
  <inkml:trace contextRef="#ctx0" brushRef="#br1" timeOffset="594501.6941">5175 17162 1151 0,'0'0'34'0,"0"0"-33"15,0 0-1-15,0 0 101 16,-31 86-37-16,23-55-42 16,2-2-17-16,1-4-2 15,3-6-2-15,2-8-1 16,0-5-2-16,0-6-6 0,9 0-13 16,4-14 16-16,5-10-23 15,-1-3 5-15,0-7 20 16,-3 1 1-1,-1 4 2-15,-4 5 3 16,-1 7 6-16,-5 9 40 0,3 7 13 16,1 1-22-16,5 4-40 15,4 17 6-15,6 7-4 16,-3 4 1-16,-4-1 1 16,0-1-4-16,-8-1 0 15,-1-3-28-15,-4-2-80 16,-2-8-60-16,-2-9-149 15</inkml:trace>
  <inkml:trace contextRef="#ctx0" brushRef="#br1" timeOffset="594706.0544">5156 17261 1002 0,'0'0'237'0,"106"-2"-233"15,-39 2-3-15,6 0-1 16,3 2-2-16,0-2-98 15,0 0-280-15</inkml:trace>
  <inkml:trace contextRef="#ctx0" brushRef="#br1" timeOffset="594889.1508">5669 16612 1207 0,'0'0'45'15,"115"71"-44"-15,-48-12 44 16,-4 8 42-16,-11 9-9 16,-13 12-43-16,-14 1-2 15,-13 5-8-15,-12-8-23 16,-6-11 4-16,-30-12-2 16,-16-10-4-16,-12-16 6 15,-8-8-6-15,-7-10-8 16,4-8-42-16,13-9-96 15,20-2-134-15,24-2-721 16</inkml:trace>
  <inkml:trace contextRef="#ctx0" brushRef="#br1" timeOffset="595501.6838">6694 16851 1289 0,'0'0'51'0,"0"0"-51"16,145 0-11-16,-75 0 11 15,3 0 0-15,-12 3-67 16,-16 4-162-16,-21-7-390 16</inkml:trace>
  <inkml:trace contextRef="#ctx0" brushRef="#br1" timeOffset="595752.0139">6716 16990 1087 0,'0'0'20'16,"0"0"-6"-1,0 0 123-15,84 46 1 0,-20-33-70 16,14 0-53-16,4-3-15 16,-9-8-2-16,-9-2-162 15,-19-2-236-15</inkml:trace>
  <inkml:trace contextRef="#ctx0" brushRef="#br1" timeOffset="596569.354">8371 16723 1081 0,'0'0'75'0,"-19"-86"-63"16,-14 55-7-16,-9 2 46 16,-10 8 48-16,-11 12-28 15,2 7-29-15,3 2-42 16,10 13 1-16,12 10-1 16,15 7 0-16,11 2 8 15,10 0-6-15,19-5 3 16,25-6 4-16,17-10-6 15,13-11-6-15,1 0-2 16,-2-28-37-16,-12-10-3 0,-18-13-9 16,-13-10 30-1,-18-7 19-15,-12-5-1 0,-6 0 6 16,-22 5 7-16,0 15 21 16,2 13 56-16,7 20-26 15,4 11-17-15,9 9-26 16,-2 9-15-16,2 27-6 15,3 16 2-15,3 16 4 16,0 9 1-16,20 6-1 16,7 5-5-16,6 1-74 15,1-7-89-15,-4-12-94 16,-11-11-415-16</inkml:trace>
  <inkml:trace contextRef="#ctx0" brushRef="#br1" timeOffset="596791.7594">7938 17036 1166 0,'0'0'59'0,"0"0"-57"16,0 0 22-16,0 0 125 15,118-9-41-15,-4 9-61 16,21-1-38-16,4-1 2 16,-15 1-11-16,-24-3-1 15,-27 4-22-15,-33 0-101 16,-27 8-86-16,-13 8-162 15</inkml:trace>
  <inkml:trace contextRef="#ctx0" brushRef="#br1" timeOffset="597268.8507">8298 17573 872 0,'0'0'192'15,"-79"-9"-140"-15,27 9-7 16,-2 0 40-16,3 11 9 15,5 7-47-15,18 6-20 16,8 3-7 0,11-1-20-16,9-1 5 0,0-1-4 15,21-4 3-15,12-5 6 16,10-13-8-16,2-2-4 16,2-2-27-16,-9-23-6 15,-8-9 0-15,-11-7 10 16,-9-11 23-16,-8-6-4 15,-2-7 12-15,-3-2-1 16,-15 7 28-16,0 8 1 16,3 17 29-16,6 13-16 15,5 10 12-15,4 12-16 0,0 0-33 16,0 18-10-16,9 20-1 16,10 17-1-16,4 9-1 15,2 3 3-15,3-1-11 16,1-4 7-16,-1-12-88 15,0-12-97-15,-4-16-136 16</inkml:trace>
  <inkml:trace contextRef="#ctx0" brushRef="#br1" timeOffset="597506.443">8638 17272 1163 0,'0'0'188'0,"0"0"-162"0,0 0-25 16,0 0-1-16,0 79 74 16,4-26-23-16,5 2-9 15,2 0-35-15,7-4 0 16,-2-7-4-16,2-9 1 16,3-8-7-16,0-7 3 15,6-6-62-15,-2-10-21 16,-1-4-51-16,-12-4-70 15,-12-20-137-15</inkml:trace>
  <inkml:trace contextRef="#ctx0" brushRef="#br1" timeOffset="597712.8667">8459 17489 1096 0,'0'0'106'0,"0"0"-102"0,0 0-2 15,0 0 155-15,110 20-63 16,-28-9-62-16,11-2-29 15,-2-9-3-15,-12 0-19 16,-15-5-104-16,-25-14-147 16,-24-7-517-16</inkml:trace>
  <inkml:trace contextRef="#ctx0" brushRef="#br1" timeOffset="598894.8031">8918 16487 1006 0,'0'0'80'0,"0"0"-24"16,35-72-25-16,-6 58 46 15,10 9 3-15,6 5-31 16,6 0-39-16,-4 23-3 15,-9 13-7-15,-17 7 0 16,-11 6-2-16,-10 0-5 16,-13-2 3-16,-13-10 0 15,-2-7 0-15,3-11 2 0,8-11 1 16,10-5 1-16,7-3 3 16,0-7 6-16,21-16-9 15,13-10-26-15,11-3-9 16,12-7 24-16,-5-3-13 15,-7-1 24-15,-14 4 0 16,-12 2 3-16,-16 8 48 16,-3 11 2-16,0 8-6 15,-4 8-2-15,-1 6-30 16,-2 3-15-16,1 21 0 16,3 14 0-16,3 7 5 0,0 7-3 15,18 2-1 1,13 2-1-16,5-1-22 15,3-4-112-15,0-8-122 0,-4-17-376 16</inkml:trace>
  <inkml:trace contextRef="#ctx0" brushRef="#br1" timeOffset="599423.5641">9678 16637 1055 0,'0'0'88'15,"0"0"-87"-15,0 0-1 0,0 0 0 16,0 0 21 0,0 0-1-16,33 110-15 0,-23-74-4 15,-4-1-2-15,-3-5-1 16,0-9-22-16,-3-5-11 16,0-9-16-16,0-7 19 15,0 0 26-15,0-8 6 16,0-14 4-16,0-4-4 15,0-4 0-15,0-3 24 16,3-2 13-16,9 3 9 16,0 3-12-16,3 7-3 15,7 7 26-15,-1 6 1 16,-1 5-39-16,2 4-8 16,-3 0-11-16,-4 14 0 0,-5 3-2 15,-8 2-8-15,-2 3 7 16,-2-1-2-16,-9-1 5 15,3-1-2-15,7 1 3 16,1-3-1-16,12 2 0 16,15-1 3-1,2 0-3-15,1-2 0 0,-6-2 3 16,-2 2-3-16,-11-5 2 16,-10-1 12-16,-1-1 19 15,-16 1-15-15,-18-3 38 16,-13-3-20-16,-5-4-23 15,4 0 7-15,8 0-15 16,16 0 0-16,15 0-5 16,9 0-102-16,23 0-133 15,29-8-464-15</inkml:trace>
  <inkml:trace contextRef="#ctx0" brushRef="#br1" timeOffset="599674.1306">10734 16786 1280 0,'0'0'83'0,"79"15"-72"0,-16-8 4 15,7-3 81-15,-2-1-53 16,-2-3-24-16,-11 0-13 15,-10-3-2-15,-18-5-4 16,-13-4-11-16,-14-1-50 16,-3 1-118-16,-23-1-202 15</inkml:trace>
  <inkml:trace contextRef="#ctx0" brushRef="#br1" timeOffset="600469.5782">12251 16579 866 0,'0'0'255'16,"0"0"-228"-1,-53-96-22-15,11 72 49 0,-12 8 22 16,-10 9-11-16,-10 7-39 16,2 5-18-16,11 16 13 15,17 9-7-15,19 1 0 16,17 1 0-16,8-1-14 15,29-3 8-15,25-6-5 16,20-10-1-16,7-12-4 16,1 0-9-16,-12-22-20 15,-15-17-1-15,-17-8-1 16,-22-14 25-16,-16-9 7 16,-8-8 1-16,-23 1 8 15,-6 8 6-15,6 14 30 16,5 17 30-16,10 19-14 0,8 11-30 15,7 8-26-15,1 10-4 16,0 23-11-16,0 19 11 16,9 12 2-16,11 13-2 15,5 5 3-15,3 1-6 16,2 0-58-16,-3-3-73 16,-8-11-87-16,-15-15-199 15</inkml:trace>
  <inkml:trace contextRef="#ctx0" brushRef="#br1" timeOffset="600642.0922">11779 16858 1185 0,'0'0'95'15,"0"0"-65"-15,0 0-9 16,165-29 63-16,-57 26 27 16,12 1-69-16,-2 2-22 15,-13 0-18-15,-19 0 5 16,-26 0-14-16,-26 0-21 15,-22 13-110-15,-12 6-86 16,-27 4-94-16</inkml:trace>
  <inkml:trace contextRef="#ctx0" brushRef="#br1" timeOffset="601144.3442">12253 17455 1064 0,'0'0'132'15,"-88"-21"-121"-15,37 21 28 16,-1 0 70-16,0 3-16 15,6 16-51-15,10 6-29 16,9 6-4-16,15 2-1 0,12 1-4 16,4-2 1-1,29-6-3-15,12-5-2 0,4-11 0 16,0-10-8-16,-7 0-17 16,-4-20-11-16,-10-12-18 15,-6-10 8-15,-11-10 23 16,-7-9 16-16,-4-7 5 15,0-1 4-15,-4 3 1 16,-5 6 35-16,0 14 5 16,1 17 23-16,1 11-9 15,4 12-7-15,3 6-17 16,0 10-33-16,0 23 0 0,0 15-3 16,16 13 8-1,8 3-6-15,6 1 1 16,3-5-2-16,-1-8 2 15,-2-11-79-15,-7-16-128 16,1-15-147-16</inkml:trace>
  <inkml:trace contextRef="#ctx0" brushRef="#br1" timeOffset="601381.0165">12538 17064 1187 0,'0'0'126'15,"0"0"-76"-15,0 0-42 16,0 0-7-16,0 0 101 16,0 117-39-16,0-61-37 0,9 5-15 15,7-10-6-15,-2-1 0 16,2-9-5-16,3-8 0 16,2-10-4-16,3-7-8 15,6-10-50-15,0-6-14 16,-2 0-38-16,-7-23-57 15,-14-7-237-15</inkml:trace>
  <inkml:trace contextRef="#ctx0" brushRef="#br1" timeOffset="601629.3543">12469 17268 916 0,'0'0'264'0,"0"0"-239"0,0 0-21 15,0 0 78-15,0 0 44 16,129 22-76-16,-48-18-50 15,6-4-12-15,-9 0-120 16,-14-13-130-16,-15-13-427 16</inkml:trace>
  <inkml:trace contextRef="#ctx0" brushRef="#br1" timeOffset="602353.0405">13002 16531 638 0,'0'0'464'0,"0"0"-390"16,6-85-56-16,15 65 51 16,4 3 33-16,9 7-58 15,8 9-19-15,6 1-22 16,2 7-2-16,-6 17-2 16,-8 8-4-1,-14 5 4-15,-16 6-5 0,-6 0 1 16,-22 0 4-1,-16-7-4-15,-4-7-4 0,1-9 6 16,17-8 1-16,9-6 0 16,11-6-1-16,4 0 5 15,22-7-13-15,20-14-17 16,13-8-58-16,4-8 39 16,-5-6 14-16,-12-7 14 0,-12 0 18 15,-15-2 1 1,-9 5 27-16,-6 8 29 0,0 13 31 15,-6 12-19-15,0 12-37 16,0 2-24-16,0 23-7 16,-3 17 0-16,8 13 1 15,1 5 1-15,5 3-2 16,21-3 1-16,11-2-1 16,6-9-67-16,6-13-125 15,-2-15-257-15</inkml:trace>
  <inkml:trace contextRef="#ctx0" brushRef="#br1" timeOffset="602726.0395">13731 16558 1064 0,'0'0'35'0,"0"0"-30"15,0 0 6-15,-16 93 59 16,16-51-41-16,15 1-14 15,0-6-11-15,3-4-6 16,-8-13 2-16,-2-9-43 16,-4-10 9-16,-1-1-14 15,-2-14 46-15,1-15-7 16,-1-10-11-16,-1-5 19 0,0 0 1 16,0-3 0-1,2 5 19-15,1 5 27 0,2 9-1 16,-1 12 10-1,5 8-1-15,0 8 32 0,6 4-75 16,7 22-8 0,2 6 5-16,3 8-5 0,-4 1-2 15,-4 2 1-15,-2-2-1 16,-4-2-2-16,-4-4 1 16,-8-8-127-16,-1-14-96 15,-9-8-264-15</inkml:trace>
  <inkml:trace contextRef="#ctx0" brushRef="#br1" timeOffset="602920.5297">13673 16659 1194 0,'0'0'68'0,"0"0"-66"16,100-5 78-1,-46 5-15-15,9 11-59 0,1 1-6 16,-3 0-75-16,-6-5-142 15,-13-7-279-15</inkml:trace>
  <inkml:trace contextRef="#ctx0" brushRef="#br1" timeOffset="624581.1583">18946 14083 929 0,'0'0'202'0,"0"0"-137"15,0 0-36-15,0 0 105 16,0 0-19 0,0 0-51-16,-18-53-52 0,39 57-12 15,10 21-3-15,11 12 0 16,3 10 6-16,-1 9-3 15,-2 7 0-15,-5 2-8 16,-4-2 5-16,-3-6-46 16,-3-7-24-16,-6-11 18 15,-6-16-9-15,-8-11 43 16,-1-11 19-16,-3-1 4 16,0-19 79-16,0-14-58 15,-1-10 26-15,-1-10 24 16,-1-6-24-16,0-6-24 15,0-1 9-15,0 1-25 0,0 7 10 16,0 13-13-16,0 13-6 16,5 16 0-16,9 12-26 15,8 4-50-15,7 15-125 16,6 17-63-16,2 5-147 16</inkml:trace>
  <inkml:trace contextRef="#ctx0" brushRef="#br1" timeOffset="625231.4828">19714 14300 1076 0,'0'0'91'16,"0"0"-85"-16,0 0 1 15,0 0 23-15,0 0-27 16,0 0 1-16,-6 64 5 16,12-31-8-16,0 4-1 15,-1-2 0-15,-3-1-1 16,-2-1 1-16,0-7-26 16,0-5-14-16,0-5-7 15,0-7-7-15,0-5 24 0,0-4 21 16,0 0 7-16,-5 0 0 15,-3-11 2 1,-1-4 0-16,-3 0 8 0,3-1 0 16,2-2 4-1,2 1 12-15,2-3-5 0,3 0 7 16,0-2 5-16,0 0-9 16,0 0 17-16,9 2-7 15,3 6 18-15,3 3-14 16,5 7-28-16,7 4-4 15,1 0-4-15,0 1-5 16,-7 12 2-16,-9 4-4 16,-10 1 0-16,-2 2-9 15,-11-1-8-15,-13-1 23 16,0-2-7-16,5-1 6 0,6-2-3 16,8-1 5-16,5 1 0 15,2 0-3 1,14 0 4-16,0 2-2 15,-1-1 1-15,-9 0 0 0,-6-1 2 16,0 1-1 0,-21-3 40-16,-10 0 8 0,-3-5-21 15,1 0-4-15,8-5-21 16,9 0 0-16,15-1-6 16,2 0-96-16,35-1-132 15,19-16-306-15</inkml:trace>
  <inkml:trace contextRef="#ctx0" brushRef="#br1" timeOffset="625602.7108">20067 14400 1224 0,'0'0'110'15,"0"0"-88"-15,0 0 28 16,0 0 9-16,0 0-57 16,0 0-2-16,-26 86 0 15,16-40 4-15,4-5-10 16,2-2-5-16,4-11-46 15,0-7 1-15,0-8-6 16,4-12 20-16,3-1 31 16,3-11 11-16,1-17 4 0,2-7-4 15,-1-8 0 1,-1 0 7-16,0-3 16 0,0 3 27 16,-3 7 16-16,0 8-8 15,-3 13 0-15,-2 7 4 16,0 8-21-16,3 0-29 15,6 14-12-15,4 16 0 16,3 11-3-16,0 3 5 16,-2 2-6-16,-3-3 3 15,2-1-18-15,1-2-31 16,2-7-65-16,0-6-43 16,1-11-94-16,-2-9-282 0</inkml:trace>
  <inkml:trace contextRef="#ctx0" brushRef="#br1" timeOffset="625805.1561">20023 14512 1156 0,'0'0'80'0,"0"0"-75"15,0 0 2-15,0 0 77 16,0 0-20-16,138-2-64 15,-60 2-3-15,3 0-143 0,-11-11-166 16</inkml:trace>
  <inkml:trace contextRef="#ctx0" brushRef="#br1" timeOffset="626027.0887">21051 14108 1288 0,'0'0'108'0,"0"0"-98"15,0 0-1-15,94-22-8 0,-30 19 15 16,5 1-16-16,-4 1-19 15,-10 1-110-15,-22-2-100 16,-24 0-282-16</inkml:trace>
  <inkml:trace contextRef="#ctx0" brushRef="#br1" timeOffset="626204.2738">21012 14219 917 0,'0'0'102'16,"0"0"-33"-16,0 0 59 15,126 45 17-15,-61-41-65 16,5-3-57-16,0-1-22 0,-6 0-1 16,-13 0-95-16,-17-4-132 15,-21-3-363-15</inkml:trace>
  <inkml:trace contextRef="#ctx0" brushRef="#br1" timeOffset="630981.4443">21992 13926 1153 0,'0'0'242'0,"0"0"-167"16,0 0-75-16,0 0 5 15,0 0-5-15,0 0-5 16,0 0 5-16,102 120 0 16,-65-58-16-16,-4 2-15 15,-5-3-18-15,-2-10-13 16,-2-8 7-16,-7-12-17 16,-6-12 17-16,-5-9 26 15,-5-10 29-15,1 0 29 16,3-22 79-16,2-13-83 0,2-12 46 15,5-9-10-15,0-9-14 16,5-7-20 0,-2 0-15-16,-2 2 24 15,-3 11-14-15,-3 11-13 16,-2 15-7-16,-3 14-2 16,-1 13-18-16,3 6-68 0,4 31-150 15,6 9-12-15,0 9-180 16</inkml:trace>
  <inkml:trace contextRef="#ctx0" brushRef="#br1" timeOffset="631730.2239">22695 14228 851 0,'0'0'339'15,"0"0"-312"-15,0 0-27 16,0 0 0-16,0 0-6 15,0 0-2-15,4 50 8 0,6-20 0 16,1 1 1-16,-3-2-1 16,1-1-26-16,-3-4-4 15,1-1-14-15,-1-7 15 16,-1-2 4-16,-4-4 2 16,1-6 12-16,-2-1 3 15,0-3 8-15,0 0 5 16,0 0 0-16,-5-7 17 15,-5-5-11-15,-1-4 37 16,2 0 20-16,2-3-36 16,1-3 6-16,0 1 15 15,6-4-15-15,0 0 7 0,0 0-13 16,13 3-18 0,2 4 17-16,6 2-15 0,4 6-9 15,4 5-7-15,4 5 1 16,-4 0-2-16,-3 5-3 15,-11 12-8-15,-12 4-20 16,-3 3-9-16,-8 2 21 16,-12-3 8-16,-2-4-13 15,6-3 9-15,7-5 2 16,9-2-13-16,0-1 12 16,18-2 12-16,9 0 3 0,1 2 0 15,1 1-1-15,-7-1 0 16,-10 2 1-1,-9 1-2-15,-3 1 2 16,-17 3 14-16,-21 0 55 0,-10 1-6 16,-7-3-17-16,0-4-3 15,8-4-26-15,13 0-10 16,10-2 6-16,15-3-13 16,9 0-13-16,3 0-87 15,30-18-227-15</inkml:trace>
  <inkml:trace contextRef="#ctx0" brushRef="#br1" timeOffset="632097.7584">23383 14150 1008 0,'0'0'259'15,"0"0"-208"-15,0 0-48 16,0 0 48-16,0 0 55 15,0 0-76-15,58 5-12 0,6-5 11 16,15 0-20-16,3-3-1 16,-4-9-1-16,-14 2-6 15,-16-1-1-15,-19 1-1 16,-20-1-99-16,-9 0-167 16,-23 0-571-16</inkml:trace>
  <inkml:trace contextRef="#ctx0" brushRef="#br1" timeOffset="634392.0869">24190 13800 1233 0,'0'0'48'15,"0"0"-22"-15,0 0-15 16,0 0 67-16,0 0 5 16,0 0-81-16,37 5-1 15,-1 44-2-15,0 11 1 16,-2 4-6-16,-5 2 6 0,-7 1-5 16,-7-9-44-1,-2-12-3-15,-7-14 6 0,-3-13 15 16,-1-11 31-1,1-8 0-15,3-8 65 0,5-22-7 16,9-15-28 0,2-6 17-16,7-5 7 0,2-4-21 15,0 2-21-15,-2 3 12 16,-4 3-15-16,-5 12 0 16,-3 10-9-16,-6 16-2 15,1 14-18-15,0 5-56 16,4 31-157-16,4 13-21 15,0 5-205-15</inkml:trace>
  <inkml:trace contextRef="#ctx0" brushRef="#br1" timeOffset="634813.7902">24881 14164 1207 0,'0'0'122'0,"0"0"-83"15,0 0-20-15,0 0 48 16,0 0-56-16,0 0-11 16,9 81-1-16,-9-33 1 15,0-1-1-15,0-4 2 16,0-6-1-16,-5-8 0 16,1-10-24-16,2-8-5 15,1-7 4-15,1-4 25 16,0-10 7-16,0-12-1 15,10-9-5-15,8-6 1 16,-1-5-2-16,3 3 0 16,0-4 7-16,-2 5 11 15,-4 6 24-15,-1 7 4 0,-6 10 9 16,-1 9-22 0,3 6-17-16,3 3-13 0,7 21-3 15,2 8 0-15,0 7-3 16,-2 3 3-16,-5-3 0 15,-2 0-4-15,-5-6-21 16,-2-5-34-16,-5-7-37 16,0-5-43-16,0-9-1 0,0-5-117 15,0-2-192-15</inkml:trace>
  <inkml:trace contextRef="#ctx0" brushRef="#br1" timeOffset="635016.2555">24824 14340 1025 0,'0'0'159'0,"0"0"-129"0,0 0-15 15,0 0 129-15,0 0-54 16,0 0-72-16,128-3-10 16,-66-1-8-16,-6-8-47 15,-4-7-98-15,-8-6-274 0</inkml:trace>
  <inkml:trace contextRef="#ctx0" brushRef="#br1" timeOffset="654161.2319">19595 16022 1267 0,'0'0'35'0,"-78"-106"-23"16,26 67 3-16,-8 11 56 15,-7 8-12-15,-5 11-40 16,-2 9-12-16,4 11 6 15,4 26-11 1,9 18 2-16,13 14 1 0,15 6-3 16,14 6 13-16,15-7-13 15,8-3 1-15,30-8 6 16,15-14-9-16,14-13 0 16,8-18-31-16,4-15-22 15,0-3 10-15,-6-25 11 16,-6-15 30-16,-15-9-2 15,-14-12 8-15,-16-3-3 0,-14-5 23 16,-8 0 12 0,-6 6 9-16,-16 9-3 15,0 17 0-15,4 16-9 0,9 13-16 16,6 8 4 0,2 2-21-16,-4 25-2 0,4 19-5 15,1 14 7-15,1 5 0 16,22 0 0-16,5-2-6 15,4-3-21-15,4-4-56 16,2-8-82-16,-2-11-78 16,-3-12-242-16</inkml:trace>
  <inkml:trace contextRef="#ctx0" brushRef="#br1" timeOffset="654565.275">19914 16215 1064 0,'0'0'119'0,"0"0"-82"15,0 0-24-15,0 0 6 16,0 0-17-16,0 0 15 16,-18 86-4-16,11-45-13 15,-4-3 1-15,4-6 0 16,1-7 1-16,0-8-4 15,4-9-4-15,2-8-23 16,0 0 29-16,0-10 2 0,0-13 2 16,8-12-4-16,2-4 2 15,4-3-2-15,-2 2 11 16,1 4 26 0,-1 5 33-16,-1 9-11 0,-3 8-5 15,0 6-3-15,-1 8-25 16,8 0-21-16,3 13-5 15,4 13-6-15,1 4 2 16,-5 9 4-16,-2 0-3 16,-7 6-3-16,-1-3-70 15,-7-7-67-15,-1-4-87 0,0-10-235 16</inkml:trace>
  <inkml:trace contextRef="#ctx0" brushRef="#br1" timeOffset="654772.2276">19923 16354 1134 0,'0'0'102'16,"0"0"-93"-16,0 0 28 15,0 0 65-15,0 0-70 16,102-49-29-16,-57 49-3 16,0 1-57-16,-6 4-110 15,-6-4-153-15</inkml:trace>
  <inkml:trace contextRef="#ctx0" brushRef="#br1" timeOffset="655313.006">20235 16202 963 0,'0'0'155'0,"0"0"-117"15,0 0-11-15,0 0 40 16,0 0-35-16,0 0-17 15,37 42 1-15,-22-12-8 16,-2 1-7-16,-1 1 2 16,-4-1-6-16,-4-1 3 15,-1-3-18-15,-1-9-46 16,-2-5-11-16,0-7-29 0,0-6 37 16,0 0 14-16,-2-7 50 15,-5-15 6-15,-3-6 1 16,4-3 33-16,2-4 16 15,4 1 35-15,0 3-7 16,0 3-25-16,15 3-3 16,2 3-4-16,4 7-15 15,1 2-1-15,1 7-20 16,2 5-6-16,-1 1-7 16,-1 0-5-16,-4 13 2 15,-5 5 2-15,-8 2-8 16,-6 2 1-16,0 2-22 15,-3-1-6-15,-6-1 6 0,1 1-19 16,8-3 14-16,0-3 4 16,10-2 11-16,8 0 14 15,0-5-5 1,-6-1 11-16,-6 1 5 16,-6-4-2-16,0 4 34 15,0 0 11-15,-20 0 11 0,-7 0 9 16,-6-2-25-16,-1-1-13 15,1-3-11-15,9 0-14 16,8 0-3-16,10-2-2 16,6-1-12-16,2-1-113 15,26 0-135-15,9-7-381 16</inkml:trace>
  <inkml:trace contextRef="#ctx0" brushRef="#br1" timeOffset="655541.4411">21097 16017 1257 0,'0'0'135'15,"0"0"-100"-15,88-18-29 16,-37 18-2-16,1 0 6 0,2 0-10 15,-5 0-62-15,-16 7-132 16,-23 2-145-16,-10 0-234 16</inkml:trace>
  <inkml:trace contextRef="#ctx0" brushRef="#br1" timeOffset="655725.9408">21132 16154 750 0,'0'0'231'15,"0"0"-106"-15,0 0-9 16,98 48 30-16,-44-44-37 15,2-2-43-15,1-2-54 16,-5 0-12-16,-7 0-24 16,-15-10-115-16,-23-7-189 15</inkml:trace>
  <inkml:trace contextRef="#ctx0" brushRef="#br1" timeOffset="658095.606">22670 16000 961 0,'0'0'167'0,"39"-107"-126"0,-32 63-19 16,-7 3 90 0,-4 5-4-16,-22 3-30 0,-13 3-44 15,-6 8-16-15,-10 8 4 16,-7 9-20-16,-7 5 9 16,0 15-11-16,6 17 0 15,8 14 1-15,16 5 2 16,13 10-3-16,11 6 2 15,15-1 3-15,5-3-5 16,31-11 0-16,17-17 1 16,14-10-3-16,14-14 1 15,5-11-25-15,-3 0-10 16,-11-17-12-16,-14-12 9 0,-16-12 24 16,-13-10 15-1,-13-5 4-15,-10-2 8 16,-6 7 29-16,0 7 10 15,-13 14-21-15,2 13 0 0,4 7-11 16,4 10-14-16,1 0-5 16,0 17-1-16,2 15-1 15,0 15-1-15,4 9-8 16,11 0-35-16,4-4-53 16,-1-5-90-16,1-13-34 15,4-13-119-15</inkml:trace>
  <inkml:trace contextRef="#ctx0" brushRef="#br1" timeOffset="658502.5211">23077 15948 1074 0,'0'0'142'0,"0"0"-87"16,0 0 22-16,0 0 46 16,0 0-97-16,0 0-26 15,3 25 0-15,-18 25-1 16,-1 1 3-16,2-3-3 15,-1-6 1-15,8-7-13 16,2-11-23-16,5-8-15 16,0-11 2-16,0-5 12 15,0-2 19-15,6-19 14 16,9-9-5-16,-1-7 7 16,2-8 1-16,-2-6 2 0,0-1 12 15,-2 5 28 1,-1 9 11-16,-1 13 8 0,-2 12-20 15,-4 9-10-15,4 4-2 16,5 5-28-16,5 20-2 16,6 12-2-16,0 6-4 15,-8 4 7-15,-4-2-5 16,-8-2-4 0,-4-6-3-16,0-5-41 0,0-7-31 15,0-7-44-15,-4-6-97 16,1-11-396-16</inkml:trace>
  <inkml:trace contextRef="#ctx0" brushRef="#br1" timeOffset="658701.5346">23050 16131 585 0,'0'0'586'15,"0"0"-541"-15,0 0-44 16,0 0 33-16,0 0 55 15,98 0-81-15,-50 0-8 16,1-1-136-16,-4-14-216 16</inkml:trace>
  <inkml:trace contextRef="#ctx0" brushRef="#br1" timeOffset="658899.8996">23717 15923 1318 0,'0'0'74'0,"83"-21"-69"16,-27 11 27-16,-1 1 54 0,2 3-54 15,-5 0-32 1,-10 2 0-16,-8 0-1 0,-13 0-100 15,-12 1-88-15,-9-1-189 16</inkml:trace>
  <inkml:trace contextRef="#ctx0" brushRef="#br1" timeOffset="661054.1906">24990 15636 1106 0,'0'0'40'15,"0"0"-34"-15,-120-70 14 16,71 64 60-16,-5 6-5 15,-1 1-45-15,1 24-15 16,4 10 7-16,2 6-1 16,12 6 0-16,12 6-2 0,14-1-12 15,10-3 0-15,18-1-7 16,25-5 2-16,18-8 5 16,17-9-7-16,7-12-22 15,0-14-29-15,-6-2-20 16,-17-27 44-16,-17-10 24 15,-13-9 3-15,-15-1 11 16,-10-8 14-16,-7 3 17 16,-2 2 2-16,-17 7-7 0,-1 9 4 15,2 11-7-15,5 12-2 16,4 7-14 0,5 6-10-16,1 5-8 15,1 18 0-15,1 14-3 16,1 10 3-16,0 1 0 15,14 2 2-15,6 0-3 0,5-1 1 16,3 1-11-16,2-4-74 16,3-7-93-16,-1-11-112 15,-3-15-545-15</inkml:trace>
  <inkml:trace contextRef="#ctx0" brushRef="#br1" timeOffset="661709.7794">25428 15867 862 0,'0'0'298'15,"0"0"-247"-15,0 0-51 16,0 0 2-16,0 0 17 16,0 0 32-16,36 70-48 15,-24-32 2-15,0-3-5 16,-5-1 0-16,-1-4 1 15,-3-9 0-15,-1-4-1 16,-1-7 0-16,-1-3-1 0,0-3 0 16,0-4-17-1,0 0-5-15,0 0 19 16,0 0 4-16,0 0 2 0,0-9-2 16,0-3-9-16,-1-1 9 15,-7-1-2-15,2-2 2 16,-2-1-1-16,2-4 4 15,0 0-3-15,2-4 8 16,4 1 10-16,0-1 21 16,0-1-13-16,10 3-2 15,6 4 7-15,0 2-6 16,5 7 5-16,0 6-11 16,0 4-16-16,1 0-5 15,1 10 2-15,-5 6-6 0,-5 4 3 16,-8 6-2-1,-5-1-7-15,-4 2 2 16,-13-3-13-16,-1-4-4 16,3-5-3-16,6-4 2 0,6-2 2 15,3-2-4-15,7-2 30 16,16-1 6-16,5 1-5 16,5 2 4-16,-3 0 6 15,-4 2 8-15,-7 0 7 16,-6 0-13-16,-10 1 2 15,-3 0 8-15,-5 1 12 16,-22 0 9-16,-10-3-8 16,-6 1-10-16,0-5-6 0,1 1-18 15,3 0-2 1,3-1-57-16,2-3-185 16,3-1-338-16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8:56:18.49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  <inkml:brushProperty name="color" value="#00206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2021 3175 1224 0,'0'0'155'16,"0"0"-116"-16,0 0-38 16,0 0 7-16,0 0 20 0,0 0-19 15,-12-33-9 1,27 73 3-16,6 16-3 15,0 13 0-15,-2 5-4 16,-5 2-10-16,-11-1-35 0,-3-8-12 16,0-6-13-16,-6-17-11 15,-9-14-20-15,-9-18 45 16,0-12 15-16,-6-1 44 16,-4-24 1-16,-2-7 6 15,-4-5 33-15,7 2 8 16,9 4 29-16,6 8-2 15,15 7-17-15,3 9-2 16,0 4-22-16,18 3-27 0,21 0-6 16,12 16-3-16,7 5 2 15,-1 1 0-15,-5 2-9 16,-6-2-25-16,3-6-24 16,-5-6-16-1,-1-10-1-15,-4 0 4 0,-8-16 23 16,0-18 0-16,-10-5 24 15,-6-7 25-15,-12-9 2 16,-3-6 22-16,-12-5 49 16,-24-2-9-16,-13 3 8 15,-12 8-20-15,0 10 21 16,4 11-19-16,9 13-8 16,12 13-12-16,11 10-3 15,12 0-31-15,4 18 2 16,4 16-2-16,5 9-2 0,0 8 0 15,11 5 2-15,13 1-5 16,4-1-6-16,8-8-94 16,3-9-70-16,2-9-133 15</inkml:trace>
  <inkml:trace contextRef="#ctx0" brushRef="#br0" timeOffset="211.0683">2548 3314 1238 0,'0'0'57'0,"0"0"-57"0,0 0-10 16,0 0 10-16,40 85 8 16,-25-48-7-16,-3 0 5 15,-6-5-6-15,0-2-27 16,-6-9-133-16,0-13-232 15</inkml:trace>
  <inkml:trace contextRef="#ctx0" brushRef="#br0" timeOffset="327.0279">2469 3057 899 0,'0'0'0'0,"0"0"-352"15</inkml:trace>
  <inkml:trace contextRef="#ctx0" brushRef="#br0" timeOffset="717.8298">2794 2996 991 0,'0'0'144'0,"0"0"-124"15,0 0-12-15,0 0 4 16,0 0 71-16,0 108-31 15,0-53-27-15,0 10-13 16,0 9-7-16,0 3-3 16,0 4 0-16,0 1-3 0,0-4 1 15,0-6-50-15,3-7-3 16,6-12 5-16,9-16 15 16,0-10-6-16,6-9-11 15,1-14 6 1,5-4 10-16,-2 0 26 0,0-16 8 15,-6-7 2-15,-6-7 2 16,-7-5-1-16,-9-7 1 16,0 0 17-16,-24 0 18 15,-10 1 12-15,-5 8-18 16,-2 9-11-16,3 6-1 16,14 10-14-16,6 4-6 15,15 0 1-15,3 0-1 16,6-3-1-16,25-5-88 15,14-4-72-15,1-5-34 0,-1-9-275 16</inkml:trace>
  <inkml:trace contextRef="#ctx0" brushRef="#br0" timeOffset="1099.878">3027 3198 919 0,'0'0'136'0,"0"0"-30"16,0 0-50-16,-25-75 45 15,25 75-27-15,0 0-65 16,0 16-9-16,13 21-8 15,9 15 8-15,6 12 0 16,-2 8 0-16,-5 7 0 16,-9 3-23-16,-8 2-18 15,-4-5-19-15,0-7-7 16,0-12 8-16,0-17-5 16,0-10 2-16,6-8 6 15,11-11 24-15,5-10 27 0,6-4 3 16,1 0 1-16,-4-16 1 15,-7-9 10-15,-5-7-1 16,-8-6 23-16,-5-6 14 16,-8-9 5-16,-23-4 20 15,-9 4-17-15,-2 3 24 16,3 13-23-16,11 10 20 16,10 11-22-16,12 7-23 0,6 3-15 15,9 1-3 1,27 2-12-16,10 2-5 15,6 1-47-15,-1 0-91 16,-8 0-121-16,-12-1-337 16</inkml:trace>
  <inkml:trace contextRef="#ctx0" brushRef="#br0" timeOffset="2382.7322">3407 3463 1040 0,'0'0'39'16,"84"-3"-37"-16,-32-7-2 0,-3-4 20 15,-10-1 28-15,-8-3-25 16,-10-3-4-16,-15-2-7 16,-6-2 15-16,-3 1 12 15,-25 5-20-15,-8 3 11 16,-6 10 0-16,2 6-17 15,9 0 2-15,4 17-11 16,8 14-3-16,8 12 2 16,11 4-1-1,0 7 5-15,27-2-1 0,9-6-5 16,4-11-1-16,3-10 0 16,-4-12-22-16,-3-11-19 15,-3-2-6-15,-8-13 18 16,-3-10 18-16,-8-8 9 15,-1-4 2-15,-7-2 9 0,-3-1 9 16,0 1 19-16,-1 5 2 16,1 5-6-16,1 10-4 15,2 5 5-15,6 7-3 16,7 5-24-16,7 0-6 16,9 17-2-16,-3 9-4 15,-8 0 2-15,-3 2-4 16,-12-1-30-16,-9-5-9 15,0-3-20-15,-8-4 6 16,-10-9 12-16,0-6 8 16,5 0 25-16,1-17 10 15,6-6 5-15,3-6 3 16,3-1 3-16,0 3 36 16,17 3 32-16,3 5-32 15,6 5-7-15,2 5-21 0,6 5-14 16,4 3 1-16,5 1-1 15,2 0-2-15,7 0-1 16,2 0-19-16,-2 0 13 16,-12 0-8-16,-11-2 5 15,-13-10 12-15,-12-6 4 16,-4-2 1-16,-4-3 9 16,-17 2-14-16,-4 3 18 15,-1 6 5-15,1 6-3 16,1 6-2-16,6 0-18 0,6 11 1 15,3 14-4 1,9 9 5-16,0 6-2 16,6 1 0-16,15-1 0 0,0-6 0 15,4-7 0 1,1-11-11-16,-1-7-12 0,2-9-6 16,-6 0 18-16,0-10 11 15,-6-12 2-15,-2-8 9 16,1-2 13-16,-3-1 4 15,-3 2-5-15,-1 5 0 16,1 8-9-16,-4 5-10 0,5 11-2 16,-1 2-2-16,2 0-1 15,2 15-6-15,0 2 5 16,0 2-11-16,-3-4-8 16,-2-5 2-16,-2-4 0 15,-2-5 8-15,1-1 11 16,2-4 3-16,-3-13 8 15,2-1-10-15,-2 1 16 16,-2 7 10-16,-1 4-5 16,2 5-2-16,2 1-18 15,5 0-2-15,6 10-5 16,6 7 1-16,4 0 2 16,5 1-2-16,6-2 2 15,9-4-14-15,7-6-4 16,0-6 7-16,-6-4 12 15,-8-21-2-15,-10-10 3 0,-4-10 8 16,-12-10 4-16,-9-4 19 16,-3-1-11-16,-3 7-1 15,-17 9 36-15,-2 13-28 16,3 13-9-16,7 12-1 16,1 6-14-16,4 20-3 15,4 21-1-15,3 18 1 16,3 10 1-16,16 4-1 15,2-1-3-15,-6-7 2 0,-2-8-38 16,-5-12-13 0,-4-11-26-16,-4-11-64 15,0-14-104-15,-19-9-383 0</inkml:trace>
  <inkml:trace contextRef="#ctx0" brushRef="#br0" timeOffset="2547.0849">4847 3175 1284 0,'0'0'93'0,"134"-10"-84"16,-53 10 61-16,-2 0 35 15,-9 0-65-15,-4 0-23 16,-8 0-17-16,-15 0-13 16,-20 0-72-16,-22-5-147 0,-7-13-261 15</inkml:trace>
  <inkml:trace contextRef="#ctx0" brushRef="#br0" timeOffset="5359.9742">6409 3200 1057 0,'0'0'126'0,"0"0"-89"15,0 0 0-15,-105-54 54 16,58 54-21-16,-3 0-42 15,3 17-25-15,5 9 12 16,12 6-12-16,11 6 0 0,14 1 4 16,5 1-7-1,17-5 4-15,21-1-4 0,10-9-3 16,14-9-13 0,6-5-50-16,8-11-50 0,2 0-44 15,2-8-92 1,-6-14-17-16,-13-9-3 0,-12-4 272 15,-16-5 184-15,-13 2 100 16,-15 2-71-16,-5 7-43 16,0 5-48-16,-21 8-36 15,-7 6-32-15,4 9-30 16,-5 1-7-16,1 8-14 16,3 17-2-16,6 5 0 15,5 7-1-15,12-2 0 16,2-1 0-16,5-8-5 0,20-8-8 15,5-6-41-15,3-11-2 16,-3-1 8-16,-5-7 5 16,-5-14 32-16,-9-8 8 15,-6 1 3-15,-5 2 30 16,0 5 16-16,0 4 1 16,-5 10-2-16,1 6-29 15,3 1-16-15,1 6-7 16,0 15 0-16,4 5 5 15,17 0 2-15,10-5-9 16,11-5-39-16,7-7-23 16,2-9-13-16,4 0-10 15,-7-19 9-15,-12-8 61 16,-6-4 24-16,-14-4 7 16,-13-2 60-16,-3 2 2 15,0 5-9-15,-16 7-9 0,-4 5-13 16,-2 11 7-16,4 7-35 15,3 0-7-15,9 13-3 16,6 12-6-16,0 7 4 16,17 4 0-16,9 2-8 15,4-1-5-15,-3-2-16 16,-2-4 5-16,-8-4 24 16,-2-4-2-16,-11-8 1 0,-4-2 1 15,-6-5-7-15,-24-8 9 16,-10 0 1-16,-11 0 6 15,-2-14-3 1,8-3-1-16,10-1 2 0,18 0-4 16,17-3-1-16,22 5-31 15,29 3-41-15,16 3 27 16,0 5 3-16,-4 1 1 16,-11 0 37-16,-6-1 4 15,-7 0 20-15,-8-4 36 16,-2-2-1-16,-4-4-1 15,-3-2 3-15,-5 1-27 16,1-2-3-16,-8 0 0 0,-5 1-13 16,-5 2 5-16,0 2-13 15,0 5 10-15,-11 4-16 16,-5 4-2-16,2 0 0 16,2 10-6-16,2 12 3 15,7 2 1-15,3 6 8 16,0-2-4-16,12-1 2 15,9-6-2-15,12-5 0 16,7-10 0-16,8-6-20 16,7 0-10-16,1-12-6 15,-2-8 8-15,-9-6-10 16,-12-2 13-16,-17-1 25 16,-13 0 2-16,-3 1 7 15,-7 3 14-15,-11 5-8 16,2 7 16-16,5 6 5 0,8 7-31 15,3 1-5-15,6 22-17 16,18 6 16-16,4 6-1 16,0 2-23-16,-5 0-23 15,-5-3 25-15,-9 1 16 16,-6-8 6-16,-3-3 2 16,0-5 10-16,-15-5 62 15,-12-5-16-15,-9-5-2 16,-6-3-7-16,-2-1-33 15,5 0-5-15,7-7-10 16,13-8-38-16,13-2-163 16,6-8-328-16</inkml:trace>
  <inkml:trace contextRef="#ctx0" brushRef="#br0" timeOffset="7528.4212">8796 3071 1172 0,'0'0'55'0,"0"0"-49"15,-101-44 31-15,74 44 32 16,9 0-32-16,0 19-32 15,9 6-5 1,6 4 0-16,3-3 0 16,28-4-26-16,17-7-33 0,12-12-37 15,6-3-47-15,-4-8-78 16,-7-18-100-16,-14-10-105 16,-15-6 426-16,-15-2 422 15,-8-3-156-15,0 5-91 16,-9 9-15-16,-1 11-11 15,4 10-21-15,1 8-51 16,5 4-61-16,0 17-16 0,0 21-10 16,0 19 10-1,12 13 1-15,3 11 0 0,0 8-1 16,-2 5 1-16,-4 1 0 16,-4 2-2-16,-2-3 1 15,0-5-5-15,3-9-24 16,-2-15-13-16,4-16 0 15,5-11 3-15,5-14 2 16,4-10 16-16,2-12 18 16,3-2 3-16,0-9 2 15,-2-13 0-15,-5-10-2 16,-10-7-4-16,-10-11-15 16,0-14 10-16,-22-11 4 15,-20-6 0-15,-15-2 5 16,-10 5 16-16,-3 14 12 15,10 16 26-15,17 19 13 0,22 12-27 16,11 10-26-16,10 6-10 16,28 1-4-16,27 0-69 15,29 4-40-15,13 7-49 16,0-6-221-16</inkml:trace>
  <inkml:trace contextRef="#ctx0" brushRef="#br0" timeOffset="7744.9842">9818 2919 1172 0,'0'0'79'16,"0"0"-56"0,0 0-12-16,0 0 13 15,0 0-18-15,0 0-1 0,-3 85-5 16,20-23 0-16,3 5 0 15,-6 0-8-15,4-3-66 16,-9-8-21-16,-2-12-67 16,0-14-80-16,-2-17-209 15</inkml:trace>
  <inkml:trace contextRef="#ctx0" brushRef="#br0" timeOffset="8065.9502">9866 3063 967 0,'0'0'126'0,"-6"-110"-43"15,6 70-12-15,4 11 25 16,14 11 1-16,4 10-62 16,10 8-27-16,5 8-8 15,5 21-8-15,-6 9 4 16,-6 5-5-16,-14 1-53 16,-16-4-18-16,-3-6-1 15,-27-7 13-15,-7-9 20 16,-3-8 6-16,2-6 40 15,10-4 2-15,10 0 16 16,8 0 38-16,7 2 0 16,3 6-28-16,1 2-15 0,23 11 23 15,12 2 23-15,10 2-33 16,3 2-23-16,0-4-1 16,-2-5-10-16,-4-4-116 15,-10-10-72-15,-12-4-300 16</inkml:trace>
  <inkml:trace contextRef="#ctx0" brushRef="#br0" timeOffset="9088.7432">10202 3200 769 0,'0'0'194'0,"0"0"-170"16,0 0-22-16,92 2 56 15,-49 5-5-15,-1-3-46 16,-3-4 4-16,-3 0-10 0,-9-1 1 15,-8-15 13-15,-7-5-6 16,-9-3 22-16,-3-1 7 16,0-3-12-16,-17 4-5 15,-5 7 12-15,-3 5-2 16,-2 8-7-16,3 4-18 16,-3 11-3-16,8 16-3 15,7 10 2-15,10 6-2 16,2 2 6-16,20-3-2 15,13-3 8-15,5-11-10 16,7-7 4-16,4-11-2 16,4-10 0-16,0 0-1 15,-4-16-3-15,-10-11-3 16,-9-9 2-16,-9-8 1 0,-14-6 0 16,-7-4-4-1,0-3 5-15,-9 2-1 0,-7 10 4 16,1 14 24-16,3 13 25 15,6 12-17-15,3 6-19 16,0 20-17-16,3 19-8 16,0 17 8-16,5 6 0 15,14 1 0-15,2-2 0 16,0-8 0-16,1-10-38 16,-1-10-30-16,5-11-31 15,2-9-31-15,3-12-33 0,7-1-47 16,3-6-39-16,4-14 27 15,-2-8 222-15,-4-4 15 16,-6-5 194-16,-8-2 18 16,-10-1-32-16,-9 3-70 15,-6 9-29-15,0 8-9 16,-15 9-25-16,-10 8-34 16,-5 3-27-16,-3 7-1 15,2 16 0-15,4 8 1 16,10 3-1-16,12 3 0 15,5-2 2-15,10-3 0 16,18-10 2-16,5-9-8 16,3-8-27-16,-2-5-2 15,-2-7 27-15,-10-14 6 0,-10-8 2 16,-9-3 12-16,-3-2 5 16,-6 0 8-1,-15 5-8-15,2 12 4 0,2 9 10 16,5 8-20-16,5 12-10 15,5 19-3-15,2 7-3 16,8 4 2-16,17-4 0 16,5-8 0-16,4-10 0 15,4-9-13-15,2-11 10 16,5 0 1-16,-3-8 5 0,-5-15-2 16,-9-5 2-1,-7-7-2-15,-6-6 11 0,-8-6-5 16,-5-2 2-1,-2-1 3-15,0 5-5 0,-10 5 7 16,-1 13-4-16,2 13 5 16,2 10 9-16,4 4-23 15,3 18-1-15,0 19-1 16,0 14 1-16,14 5-2 16,6 1 3-16,-1-5-3 15,-1-6-8-15,-6-8-56 16,-1-8-57-16,-4-10-31 15,-6-10-107-15,-1-10-312 16</inkml:trace>
  <inkml:trace contextRef="#ctx0" brushRef="#br0" timeOffset="9412.7291">11340 3137 1008 0,'0'0'98'0,"0"0"-93"15,100 26-5-15,-54-19 0 16,3-1-4-16,-7-6-20 16,1 0-75-16,-10-5-47 15,-12-11 75-15,-6-4 71 16,-9 1 12-16,-3-1 112 16,-2 4 5-16,1 5-6 15,-2 5-26-15,0 3 14 0,1 3-33 16,2 0-75-16,5 19-3 15,7 8-3-15,-2 5 3 16,2 1 6 0,-3 0-3-16,1-3-2 15,-5-5-1-15,-2-5-4 0,-3-7-74 16,-3-10-100-16,0-3-180 16</inkml:trace>
  <inkml:trace contextRef="#ctx0" brushRef="#br0" timeOffset="9573.9382">11765 2856 1282 0,'0'0'0'0,"0"0"-8"16,0 0-128-16,0 0 42 15,0 0-161-15</inkml:trace>
  <inkml:trace contextRef="#ctx0" brushRef="#br0" timeOffset="10065.1214">11932 3054 844 0,'0'0'201'16,"0"0"-195"-16,0 0-6 15,0 0 21-15,42 94-11 16,-29-69-8-16,1-4-2 15,-4-9-25-15,-5-6-1 0,-4-6-12 16,-1 0 38-16,0-12 6 16,2-9-2-16,1-3 3 15,4-2 29-15,2 1 0 16,3 4 11-16,1 5 9 16,2 6-15-16,3 5-25 15,0 5-12-15,3 0-1 16,1 0-3-16,4 11-7 15,1 0 5-15,7-1 2 0,6 0-2 16,7-10-13 0,2 0 3-16,-6 0 11 15,-13-20 2-15,-9-2 2 16,-15-7 24-16,-6 0 10 16,-3 2 18-16,-23 5-17 15,-9 10-14-15,-6 11-15 0,-3 1-9 16,5 25 0-16,9 12-1 15,13 6 2-15,16 2 4 16,1-1 13-16,31-5 6 16,11-9 11-16,7-11-14 15,1-7-7-15,0-12-5 16,-3 0-3-16,-6-5-6 16,-8-9-50-16,-12-3-80 0,-11 0-74 15,-8 1-254-15</inkml:trace>
  <inkml:trace contextRef="#ctx0" brushRef="#br0" timeOffset="12148.5132">13121 2931 1231 0,'0'0'59'16,"0"0"-49"-16,0 0 1 15,0 0 64-15,0 0-47 16,0 0-28-16,96 23-3 16,-60 18 2-16,-5 6-2 0,-3 1 1 15,-10-1-2 1,-3-5-35-16,-6-8-6 0,-3-9-15 15,-2-9 18-15,-2-9 18 16,1-7 17-16,0-2 7 16,0-19 12-16,6-8-5 15,-3-7 22-15,-2 0 11 16,1-3 3-16,-1 5-1 16,1 7-18-16,2 5 1 15,2 9-11-15,2 7-2 16,6 6-12-16,9 0-7 15,6 12-2-15,10 7 8 16,6 0-2-16,-2-3-4 16,-1-4-16-16,-6-4-2 15,-6-8 5-15,-10 0-8 0,-7-9 18 16,-9-11 7-16,-5-6 6 16,-2-3 5-16,-5 0 14 15,-18 1-2-15,-6 6 0 16,-8 5-9-16,-1 11 4 15,2 6-10-15,2 6-1 16,10 21-4-16,8 10 3 16,10 7-3-16,6 5 5 15,18-1-3-15,21-4 1 16,11-10-2-16,10-10 3 16,2-12-8-16,3-7 1 15,-9-5-15-15,-8-10 0 16,-9-18 6-16,-15-8 12 15,-6-6 3-15,-14-8 0 0,-4-5 11 16,-1-5-2-16,-20-1 0 16,4 7 23-16,0 11-11 15,6 14 30-15,5 15-18 16,6 8-21-16,0 6 4 16,0 0-19-16,3 22-3 15,14 16 3-15,6 14-3 16,3 7 2-16,-3 3 1 15,-1 0 0-15,-5-5 1 0,-6-6-1 16,-1-7-5 0,-7-10-55-16,2-7-36 15,-2-7-45-15,4-10-71 16,5-10-173-16</inkml:trace>
  <inkml:trace contextRef="#ctx0" brushRef="#br0" timeOffset="12448.3907">14324 2925 960 0,'0'0'104'0,"0"0"-99"16,0 0-3-16,0 0-2 16,0 0 38-16,-32 92-12 0,32-52-22 15,0-3 6 1,5-8-3-16,14-4-6 0,6-10 11 15,0-9-7-15,0-6 10 16,-4 0 56-16,-8-21-1 16,-3-6-10-16,-10-5-14 15,0-5-20-15,-16-1-8 16,-14 2-12-16,1 6-6 16,0 13 0-16,8 7-6 15,6 10-34-15,12 6-142 16,3 18-54-16,15 2-122 15</inkml:trace>
  <inkml:trace contextRef="#ctx0" brushRef="#br0" timeOffset="12850.9043">14680 2935 1116 0,'0'0'41'16,"0"0"-36"-16,0 0-4 15,0 0 14-15,0 0-9 16,0 0-3-16,-46 82-2 16,46-45-1-16,13 0 1 15,5-5 5-15,3-7-6 16,3-8 3-16,-1-7 1 16,2-8-3-16,2-2 4 15,0 0 0-15,-2-14-2 16,-4-8 10-16,-3-2-13 15,-8-4 12-15,-4-4 27 16,-6 0-16-16,0 2 1 0,0 9 22 16,-3 5-8-16,0 11 9 15,3 4-28-15,0 1-16 16,0 10-3-16,0 12-11 16,10 9 10-16,1 2 0 15,-2-1 1-15,1-5 1 16,-2-6-1-16,-2-4-35 15,0-7-47-15,1-6-42 0,-2-4-73 16,-2-7-254 0</inkml:trace>
  <inkml:trace contextRef="#ctx0" brushRef="#br0" timeOffset="13011.4067">14932 2733 1175 0,'0'0'0'16,"0"0"-125"-16,0 0-82 15,88-6 52-15</inkml:trace>
  <inkml:trace contextRef="#ctx0" brushRef="#br0" timeOffset="13198.8527">15146 2707 1080 0,'0'0'80'0,"0"0"-75"0,0 0-5 16,-8 80 70-1,17-34 2-15,13 9-28 0,0-2-43 16,0 0 4-16,-4-9-5 16,-8-8-61-16,-7-6-51 15,-3-11-54-15,0-7-51 16,-4-10-220-16</inkml:trace>
  <inkml:trace contextRef="#ctx0" brushRef="#br0" timeOffset="13881.5608">15123 2919 1045 0,'0'0'147'0,"0"0"-104"15,0 0 61-15,0 0-32 16,0 0-67-16,81-14-3 15,-39 16-2-15,-2 2-6 16,-7-1 3-16,-6-3-27 16,-8 0 5-16,-10 0 19 15,-4 0 5-15,-5 0 1 16,0 0 7-16,0 0-2 0,0 0 19 16,0 0-24-1,0 0 0-15,0 5-12 16,1 9 1-16,9 5 10 15,5 0 1-15,6 0 0 0,4-5 4 16,4-4-4-16,2-5-3 16,-1-5-2-16,0-2 5 15,-6-15 4-15,-2-7-2 16,-4-4 5-16,-9-1 36 16,-6-6-7-16,-3 3-6 15,0 6-8-15,0 7 0 16,-1 6 11-16,-4 7-18 15,3 6-12-15,-1 0-3 16,2 10-14-16,-1 19 5 16,2 17 4-16,0 8 1 15,0 13 1-15,10 3 3 0,3 10 0 16,5 4-3 0,3 5 9-16,-2 7-6 15,2 8 0-15,0 5 2 16,-2 4-6-16,4-3 4 0,-6-16-35 15,-6-14-3-15,-9-21-2 16,-2-23 34-16,-10-17 4 16,-16-19-5-16,-12 0 7 15,-9-28 5-15,-7-16 1 16,2-12 0-16,1-8-6 16,8-5 6-16,9-5-4 0,12 1-1 15,12 1 13-15,10 3 0 16,9 6 9-16,19 8 2 15,13 5-24-15,7 7 1 16,10 6-2-16,5 3-38 16,-1 4-74-1,-1 0-186-15,-3 1-430 0</inkml:trace>
  <inkml:trace contextRef="#ctx0" brushRef="#br0" timeOffset="14179.3715">16335 2888 1018 0,'0'0'122'0,"0"0"-91"16,0 0-25-16,0 0-6 15,0 0 6-15,0 0-6 16,-9 7 9-16,24 0 1 15,-2-2 28-15,-4-5 43 16,-4 0-6-16,-5 0 11 16,0-13-24-16,0-5-57 15,-15-1-5-15,-4 4-4 16,0 6-6-16,2 9-73 16,3 0-124-16,5 21-74 15,9 7-267-15</inkml:trace>
  <inkml:trace contextRef="#ctx0" brushRef="#br0" timeOffset="14349.4974">16320 3139 1006 0,'0'0'146'16,"0"0"-128"-16,0 0-18 15,0 0 73-15,0 0 15 16,0 0-67-16,36 24-21 15,0-18-29-15,4-6-233 16,-5-4-519-16</inkml:trace>
  <inkml:trace contextRef="#ctx0" brushRef="#br0" timeOffset="14531.8062">16693 3106 1265 0,'0'0'120'15,"116"1"-99"-15,-46 2 67 16,2-3 6-16,-5 0-62 16,-11 0-25-16,-12-6-6 15,-14-7-2-15,-15 1-28 16,-12-4-102-16,-3-3-165 16,-12-2-826-16</inkml:trace>
  <inkml:trace contextRef="#ctx0" brushRef="#br1" timeOffset="20881.4344">1896 5382 917 0,'0'0'93'0,"0"0"-77"16,4-81 53-16,-29 54 73 15,-8 4-7-15,-1 4-65 16,-6 4-16-16,1 9-30 0,-3 6-2 16,2 0-15-1,-2 12-7-15,3 16 0 0,8 7-2 16,7 6 4-1,13 5-2-15,11 1 3 0,8-2-1 16,26-6-2 0,15-5-11-16,11-11-27 0,7-5-30 15,14-11-42-15,4-7-23 16,0-2-28-16,-7-21-46 16,-17-7-20-16,-12-8 91 15,-16-4 136-15,-14-3 81 16,-16-1 109-16,-3 4-47 15,-9 5 5-15,-13 8-21 16,-5 8-34-16,0 10-24 16,0 8-15-16,2 3-30 0,2 11-22 15,1 14-2 1,3 6 0-16,11 1 2 16,8-1-2-16,0-3 2 0,18-5-6 15,10-5 0-15,5-9-40 16,0-7 1-1,0-2-9-15,-6-3 11 0,-11-12 40 16,-8-2 1-16,-8 0 1 16,0 1 26-16,0 5 14 15,-9 4 4-15,1 2-15 16,4 5-11-16,1 0-19 16,1 3-10-16,2 13 8 0,0 2 0 15,8 1 2 1,17-2-5-16,11-6 5 15,7-6-30-15,8-5-4 0,4 0-21 16,-1-14 16-16,-6-8 24 16,-11-7 13-1,-13-2 2-15,-14-1 5 0,-10-1 23 16,0 5 22-16,-9 5 6 16,-13 4-5-1,5 9-25-15,1 4-18 0,4 6-8 16,9 0-1-16,0 14-8 15,3 11 8-15,0 3-8 16,12 5 4-16,12 0-6 16,7 3-5-16,-1-4 15 15,0 0-18-15,-5-2 15 0,-10-5 0 16,-7-2 1-16,-8-8 3 16,0-2-6-16,-25-7 6 15,-20-4 2-15,-15-2 13 16,-4 0-4-16,1-12-5 15,11-3-6-15,19-4-7 16,18-1-91-16,15 2-90 16,21-1-114-16,27 1-394 15</inkml:trace>
  <inkml:trace contextRef="#ctx0" brushRef="#br1" timeOffset="21163.7063">2737 5384 689 0,'0'0'203'0,"0"0"-157"0,80 2-22 15,-49-2 74-15,3 0-27 16,-4 0-44-16,-6-8-8 16,-5-4-15-16,-5-3 5 15,-6-2 30-15,-8-4-11 16,0 0 19-16,0 2 3 16,-10 3-11-16,-5 6-6 15,-6 4-29-15,-2 6 2 16,-2 0-6-16,0 13-13 15,7 12 11-15,8 5-2 16,5 2 4-16,5 3 3 16,5 0 0-1,13-4 0-15,7-2-3 0,5-9-1 0,6-7-27 16,4-7-59-16,-1-6-71 16,-5-4-214-16</inkml:trace>
  <inkml:trace contextRef="#ctx0" brushRef="#br1" timeOffset="21337.5922">3252 5373 1033 0,'0'0'33'0,"0"0"-32"0,98 11 2 15,-54-11-3-15,2 0-64 16,5-4-185-16</inkml:trace>
  <inkml:trace contextRef="#ctx0" brushRef="#br1" timeOffset="21698.4403">3731 5192 935 0,'0'0'130'0,"0"0"-63"16,0 0 3-16,0 0 49 15,0 0-45-15,0 0-74 16,0-19 0-16,0 46-9 15,3 7 9-15,7 5 5 16,1 2-4-16,-2-2 0 16,-3 0-1-16,1-3 1 15,-7-5-1-15,0-4 0 16,0-6 0-16,-7-5-2 0,-5-7 6 16,-7-3-3-16,-1-4 3 15,-1-2-4-15,-1 0 8 16,7 0-6-16,4 0 0 15,7-4 15-15,4 3 3 16,0 1-2-16,4 0-10 16,19 0-8-16,13 0 0 15,5 0 0-15,0 0-1 16,-7 0-2-16,-1 0-3 16,-3-4-8-16,-8-9-35 15,-3-2-61-15,-10-6-40 16,-9-6-236-16</inkml:trace>
  <inkml:trace contextRef="#ctx0" brushRef="#br1" timeOffset="21887.6424">3612 5172 1315 0,'0'0'84'0,"0"0"-78"15,107-26-3-15,-43 18 25 16,3-1-28-16,-1 1-21 16,-3-4-173-16,-14-2-306 0</inkml:trace>
  <inkml:trace contextRef="#ctx0" brushRef="#br1" timeOffset="22029.8416">4299 5136 1262 0,'0'0'76'16,"0"0"-76"-16,0 0-4 15,0 0 3-15,0 0-143 16,0 0-144-16,30 77-485 16</inkml:trace>
  <inkml:trace contextRef="#ctx0" brushRef="#br1" timeOffset="22141.3783">4343 5384 898 0,'0'0'120'0,"0"0"-50"16,0 0 32-16,0 0-56 16,0 0-35-16,0 0-11 15,-21 30-148-15,21-30-623 16</inkml:trace>
  <inkml:trace contextRef="#ctx0" brushRef="#br1" timeOffset="28661.6805">6660 5251 1246 0,'0'0'13'0,"0"0"-11"16,0 0-2-16,-72 88 0 15,63-54 17-15,3 0-6 16,5-3-7-16,1-3 1 0,0-5-3 16,0-9-1-1,7-6-1-15,-3-5 1 0,1-3 2 16,4-4 3-1,-1-15 0-15,2-11-5 0,-1-2 0 16,-5-2-1-16,1-2 0 16,-2 0 2-16,4 2 2 15,-4 6 0-15,0 10 35 16,-1 7 3-16,1 7-7 16,-2 4-4-16,5 0-31 15,4 15-16-15,4 12 14 16,4 9 3-16,-2 1-1 15,-1 5 0-15,-3-3-3 16,-3-2 2-16,-2-3-30 16,-1-6-24-16,-4-6-10 0,1-3-47 15,-3-10-66-15,0-9-149 16</inkml:trace>
  <inkml:trace contextRef="#ctx0" brushRef="#br1" timeOffset="28828.8461">6525 5453 170 0,'0'0'915'16,"0"0"-871"-16,0 0-41 16,0 0 14-16,120-15 25 0,-72 15-35 15,2 0-7-15,-6 0-128 16,-13 0-203-16</inkml:trace>
  <inkml:trace contextRef="#ctx0" brushRef="#br1" timeOffset="29279.6053">5866 5045 454 0,'0'0'821'0,"0"0"-792"16,0 0-18-16,0 0 36 15,0 0-31-15,0 0-16 16,34 58-8-16,2 7 8 15,3 12 0-15,0 1-10 16,2-6-38-16,0-11-50 16,-4-15-26-16,2-17 15 15,-6-18 65-15,-6-11 44 16,-7-8 12-16,-9-24 64 16,-1-9 53-16,-2-9-32 15,-7-2-25-15,-1-9-3 16,0-1-26-16,-3 0 9 15,-6 2-12-15,5 6-24 16,4 10-4-16,0 12-12 0,0 12-1 16,19 13-48-16,8 7-81 15,10 16-77-15,8 16-89 16,1 5-576-16</inkml:trace>
  <inkml:trace contextRef="#ctx0" brushRef="#br1" timeOffset="29610.0274">7261 5152 1168 0,'0'0'130'16,"0"0"-91"-16,0 0-11 0,0 0 60 15,0 0-39 1,0 0-49-16,119-6 0 0,-62 13-3 15,-5 1-79-15,-13 1-115 16,-15-1-134-16,-18-2-479 16</inkml:trace>
  <inkml:trace contextRef="#ctx0" brushRef="#br1" timeOffset="29775.2142">7298 5345 563 0,'0'0'388'15,"0"0"-346"-15,0 0-3 16,124 8 54-16,-72-8-84 16,-1 0-9-16,-2-10-129 15,-5-5-187-15</inkml:trace>
  <inkml:trace contextRef="#ctx0" brushRef="#br1" timeOffset="30112.6346">7958 4922 1181 0,'0'0'64'16,"0"0"-39"-16,0 0-8 16,0 0-17-16,0 0-2 0,50 120 2 15,-24-56 0 1,-4 3 2-16,-4-8 0 15,1-10-2-15,-2-9 0 0,7-13-7 16,-4-12 6 0,-4-9-7-16,-2-6 8 0,-2-13 20 15,3-15 43-15,-3-10 2 16,0-9-2-16,-3-5-16 16,-6-7-4-16,0 0-23 15,-3 2-2-15,6 5-6 16,3 10-12-16,4 9 0 15,1 14-5-15,4 16-54 16,1 3-94-16,2 30-138 16,-2 7-170-16</inkml:trace>
  <inkml:trace contextRef="#ctx0" brushRef="#br1" timeOffset="30746.4331">8739 5269 300 0,'0'0'893'0,"0"0"-882"16,0 0-11-16,0 0 0 0,0 0-4 15,-1 73 8 1,11-40-4-16,1-1 3 0,-1-1-3 15,-5-2 0-15,-5-3 0 16,0-2 0-16,0-6 0 16,0-2 0-16,0-6 2 15,-3-4-2-15,0-2 1 16,3-4-3-16,0 0 2 16,0 0 0-16,0-4 9 15,0-8-6-15,0-8-3 16,-5-1 0-16,-4-4 0 15,0-3-3-15,2-4 3 16,1 1 0-16,6 0 18 16,0 0 5-16,4 2 10 15,13 3-6-15,5 5-10 0,3 9 2 16,2 3-15-16,-1 8-3 16,2 1-1-1,-7 0-1-15,-5 13-2 0,-10 3 0 16,-6 3-12-16,0 1 9 15,-17 1-5-15,-2-3-4 16,3-2 7-16,9 1-10 16,7 0 4-16,3-1 1 15,23 2 7-15,7 0 3 16,-1-4 3-16,-6 1 0 16,-7-3 3-16,-9-2-2 15,-9 1 32-15,-1-4 3 16,-11 1 0-16,-19-2 45 15,-12-2-24-15,-9-2-22 0,0 0-17 16,4 0-18-16,6-2 0 16,7 0-126-16,9 0-299 15</inkml:trace>
  <inkml:trace contextRef="#ctx0" brushRef="#br1" timeOffset="33020.1084">10664 4863 1093 0,'0'0'64'0,"0"0"-39"16,0 0 3-16,0 0 46 0,0 0-30 16,0 0-44-1,19 4-1-15,-8 24 1 0,1 5 0 16,-3 2 3-1,0 5-3-15,-2-1 0 0,0 3 0 16,-2-5 1-16,1-5-1 16,-3-7-2-16,0-3-4 15,2-8-84-15,-4-11-71 16,1-3-193-16</inkml:trace>
  <inkml:trace contextRef="#ctx0" brushRef="#br1" timeOffset="33176.0415">10649 4759 1123 0,'0'0'24'0,"0"0"-24"16,0 0-88-16,0 0 2 15,109 25-158 1</inkml:trace>
  <inkml:trace contextRef="#ctx0" brushRef="#br1" timeOffset="33566.3541">10965 4966 1111 0,'0'0'51'0,"0"0"-46"16,0 0-5-16,87-6 0 15,-48 3 3 1,-2-1-3-16,-7-1-12 0,-6-1-26 16,-12-2 24-16,-7-2 14 15,-5-1 13-15,0-3-4 16,0 1 15-16,-7 0-8 16,-3 3 1-16,-4 2 5 15,-2 4-4-15,-5 4-7 16,0 0-11-16,-4 0-3 15,4 16-1-15,6 3 6 16,6 5-2-16,8 5 3 16,1 3-2-16,4 3 8 15,17-1 18-15,7 0 12 0,5-4-15 16,3-9-23-16,1-7 2 16,2-7-3-16,1-7-78 15,-1-3-205-15</inkml:trace>
  <inkml:trace contextRef="#ctx0" brushRef="#br1" timeOffset="33697.2908">11477 5046 1091 0,'0'0'105'0,"0"0"-105"16,0 0 0-16,0 0 17 15,0 0 3-15,0 0-20 16,49 45-52-16,-35-45-264 0</inkml:trace>
  <inkml:trace contextRef="#ctx0" brushRef="#br1" timeOffset="34430.2463">12629 4603 927 0,'0'0'412'15,"0"0"-401"-15,0 0-11 16,0 0-9-16,80 11 8 16,-39 32-1-16,1 14 4 0,-1 8-1 15,-5 4-1-15,-3-6-3 16,-5-7-44-16,-3-12-36 16,-2-10 32-16,-7-16 28 15,-4-11 20-15,-3-7 3 16,-4-13 37-16,-1-18 24 15,-1-9 22-15,-3-6-22 16,2-8 0-16,-1-2-5 16,1-1-2-16,4 1-24 15,4 5-8-15,1 12-20 16,2 10-4-16,-1 15-20 0,3 10-63 16,4 4-65-1,5 23-117-15,7 10-38 16</inkml:trace>
  <inkml:trace contextRef="#ctx0" brushRef="#br1" timeOffset="35081.6035">13408 4936 1178 0,'0'0'20'0,"0"0"-20"0,0 0-2 16,0 0-5 0,0 0 7-16,7 74 1 0,7-39 3 15,-4-2-6-15,0-2 2 16,-2-4-2 0,-4-6 0-16,-2-5 2 0,-1-5-21 15,-1-5-13-15,0-4 4 16,0-2 28-16,0 0 2 15,-1 0 0-15,-5-7 2 16,0-6 2-16,0-5-4 16,-1-1 2-16,1-5 3 15,1-1 4-15,2-1 4 16,3 0 7-16,0-2 24 16,0 3-30-16,0 1 9 0,8 3 9 15,5 8-13-15,2 4 5 16,6 5-24-16,1 4-2 15,5 0 2-15,1 10-10 16,-2 9 7-16,-6-1-20 16,-9 2-34-16,-11-2 22 15,0-2 21-15,-12 1 9 16,-12-3 3-16,-1-3 2 16,3-1 0-16,8-1 0 15,8-2 0-15,6 3-3 16,0 2 3-16,6 3 0 15,12 1 2-15,-3 0 1 16,-3 0-3-16,-3 0 0 16,-8-4 4-16,-1 0-2 15,-1-3 19-15,-20-2 27 16,-7-2 31-16,-4-3-18 0,4-2-6 16,3 0-26-16,11 0-28 15,8 0-1-15,6 0-3 16,4-12-163-16,28-5-277 15</inkml:trace>
  <inkml:trace contextRef="#ctx0" brushRef="#br1" timeOffset="35292.7449">13788 4888 1203 0,'0'0'89'0,"0"0"-89"16,0 0 0-16,114 32 61 16,-48-20-24-16,3-4-37 15,-5-4 0-15,-9-4-48 16,-13 0-132-16,-12-5-260 16</inkml:trace>
  <inkml:trace contextRef="#ctx0" brushRef="#br1" timeOffset="35628.4669">14276 4561 651 0,'0'0'582'16,"0"0"-528"-16,0 0-54 0,0 0-7 15,0 0 7-15,68 94 22 16,-41-31-11-16,-9 4-7 15,-1-5-4-15,-5-10 1 16,-3-15-4-16,4-12 3 16,-4-13 0-16,-3-7 1 15,4-5-1-15,4-10 67 16,2-16 60-16,1-7-75 16,0-9-3-16,-4-5-16 0,0-9-8 15,-4-2-9 1,0 0-5-16,1 4-8 0,1 11-3 15,-2 6-7-15,0 13-8 16,-1 12-22-16,2 12-20 16,-1 19-149-16,-1 18-110 15,-2 8-145-15</inkml:trace>
  <inkml:trace contextRef="#ctx0" brushRef="#br1" timeOffset="36048.5269">14923 4865 1188 0,'0'0'84'0,"0"0"-84"0,0 0-6 16,-13 79 6-16,2-39 8 16,0 5 6-16,2-1-10 15,1-6-1-15,4-6-1 16,4-9-2-16,0-9 1 15,0-9-5-15,0-5 2 16,7-1 2-16,5-20 2 16,3-10-2-16,-1-7 5 15,-1-4-3-15,-3-4-1 16,3 1 9-16,-3 3 15 16,-1 7 16-16,-5 8 2 15,-1 11 8-15,-1 10 2 16,-1 6-12-16,1 0-41 15,5 19-9-15,2 11-2 0,3 9 11 16,3 4 1-16,-2-3-1 16,-1-1 0-16,-4-5-1 15,-2-2 1-15,-5-5-7 16,-1-9-49-16,0-4-25 16,0-6-58-16,-10-8-173 15</inkml:trace>
  <inkml:trace contextRef="#ctx0" brushRef="#br1" timeOffset="36207.0269">14786 5006 1133 0,'0'0'102'16,"0"0"-98"-1,0 0 8-15,94 5 43 0,-48-5-55 16,1 0-28-16,2 0-186 15,-7-14-347-15</inkml:trace>
  <inkml:trace contextRef="#ctx0" brushRef="#br1" timeOffset="36417.0729">15451 4690 1160 0,'0'0'134'0,"0"0"-99"16,91-12-34-16,-46 12 17 15,4 0-8-15,-2 0-10 16,-6 0-54-16,-11 1-133 16,-19 0-203-16</inkml:trace>
  <inkml:trace contextRef="#ctx0" brushRef="#br1" timeOffset="36575.0058">15503 4897 437 0,'0'0'473'0,"0"0"-355"0,0 0 6 16,98 13-59 0,-52-13-39-16,6 0-26 0,3-7-55 15,-1-7-124-15,-3-8-296 16</inkml:trace>
  <inkml:trace contextRef="#ctx0" brushRef="#br1" timeOffset="36904.9403">16356 4488 991 0,'0'0'38'0,"0"0"8"16,0 0 52-16,0 0-29 15,0 0-52-15,-103-10-14 16,73 46-2-16,6 7 1 0,8 6 6 16,13 4 1-16,3-2 0 15,10-2 21-15,17-10-3 16,4-7 1-16,6-12-6 16,4-10-5-16,1-10 19 15,-2 0-4-15,-3-15 12 16,-5-12 6-16,-9-7-22 15,-6-8 4-15,-8-2-9 16,-9-1-12-16,-9 2-2 0,-22 3-9 16,-14 6-3-16,-10 11 3 15,-4 10-52-15,1 13-53 16,3 0-120 0,9 13-199-16</inkml:trace>
  <inkml:trace contextRef="#ctx0" brushRef="#br1" timeOffset="41030.5404">3982 6879 994 0,'0'0'59'0,"0"0"-59"16,0 0-7-16,0 0-1 15,0 0 0-15,0 0-10 16,0 0 10-16,-5 128 8 0,5-32 5 15,8 17 4 1,3 14-8-16,3 14 9 0,4 11 11 16,0 9 11-16,0 9 9 15,-2 10-38-15,-1 2 2 16,-3 5-4-16,1-4 50 16,-2-8-37-16,2 0-12 15,1-9-2-15,-5-5 5 16,-5-9-4-16,-4-18-2 15,0-14 1 1,0-15 0-16,0-17 0 16,-1-16 4-16,-5-19-4 15,1-13 0-15,2-18-57 16,0-13-64-16,-3-9-118 0,-6-3-248 16</inkml:trace>
  <inkml:trace contextRef="#ctx0" brushRef="#br1" timeOffset="42194.0963">2946 9882 973 0,'0'0'65'0,"0"0"-62"15,0 0 4-15,0 0 57 16,0 0-9-16,0 0-31 16,58-1-24-16,-1-2 0 15,22 3-2-15,14-2 6 16,18 1-4-16,21 0 0 16,20-4 3-16,31 1-10 15,26 1 7-15,24 2 0 0,21 1 15 16,20 0-5-16,14 0 15 15,9 0-14 1,3 0-10-16,4 0 1 0,-1 7-2 16,4 1 0-16,-5 3 0 15,-2-1 0-15,-5-1-1 16,-11-1-4-16,-11-2 5 16,-15-4-3-16,-21-2 3 15,-15 0-3 1,-17 0 0-16,-13 0 6 0,-8 0-3 15,-20-2 0-15,-10 0 4 16,-19-4-8-16,-13 2 2 16,-11 0 2-16,-5 0 3 0,-8 0-2 15,-4 1 0 1,-3 0 8-16,-6 0-6 0,-8 0 11 16,-5 0-7-16,-9-2 11 15,-9-2 0-15,-9 1-6 16,-11-1 5-16,-3 0-6 15,-4 3-9-15,-3 2 1 16,-3 0-3-16,0 0-2 16,-6 2 2-16,3 0 0 15,-8-1 0-15,0 1 0 16,-5-1 1-16,-2-1-1 0,0 1-34 16,-3-1-27-16,0 1-35 15,0-1-121-15,0 1-97 16</inkml:trace>
  <inkml:trace contextRef="#ctx0" brushRef="#br1" timeOffset="42505.064">10815 9618 1025 0,'0'0'72'0,"0"0"-60"0,0 0-5 16,0 0 51-16,0 0-15 15,91 51-24-15,-54-23-13 16,-4 3-3-16,-6-2-3 16,-11 2 25-16,-16-1 0 15,0 1 2-15,-16 3 13 16,-17 1 9-16,-9 2-3 15,-7-2-22-15,-1 1-15 16,0-5-2-16,2-1-7 16,8-1-21-16,4-7-157 15,11-7-156-15</inkml:trace>
  <inkml:trace contextRef="#ctx0" brushRef="#br1" timeOffset="43530.3068">3770 7017 1247 0,'0'0'91'0,"0"0"-77"0,0 0-14 15,0 0 5-15,0 0-1 16,0 0 10-16,-51 102 2 15,30-68-16-15,6-8 6 16,3-6-5-16,8-10-1 16,4-10 1-16,0 0 2 15,0-6 11-15,3-20 10 16,13-15-24-16,4-7 0 16,-4-6 0-16,2-2 0 15,-3 6 1-15,0 12 16 16,-2 13 39-16,-1 9 13 15,3 10-33-15,0 6-22 16,12 0-2-16,7 17-11 0,8 11 1 16,4 3 0-16,5 9-2 15,0 1-18 1,2-3-84-16,-2-9-211 0,-6-14-513 16</inkml:trace>
  <inkml:trace contextRef="#ctx0" brushRef="#br2" timeOffset="51455.4399">4025 7883 642 0,'0'0'267'16,"0"0"-235"-16,0 0-20 16,0 0 96-16,0 0-3 15,0 0-46-15,-24 12-27 0,24-12-6 16,9-2 1 0,16-12-27-16,5-8 11 15,6-3-2-15,7-7-9 0,5-5 7 16,9-4-6-1,8-2-1-15,7-7 3 16,4 0-3-16,6-8-1 0,0-7 0 16,9-6-1-16,8-3 2 15,5-4 2-15,5-4 0 16,4-2-1-16,-1-1 1 16,3 6 10-16,0 5 17 15,0 11-25-15,-9 4 4 16,-9 4-8-16,-6 2-3 0,-2 2 3 15,-2 4-17 1,-2-1 13-16,-7 1 0 0,-6 4 4 16,-9 4 1-16,-12 6-1 15,-11 7 11-15,-12 9 8 16,-11 4-18-16,-5 8-1 16,-8 3 0-16,-1 2 0 15,0 0-16-15,0-3-55 16,2 3-46-16,-2 0-41 15,-3 0-139-15</inkml:trace>
  <inkml:trace contextRef="#ctx0" brushRef="#br3" timeOffset="56676.8906">4189 9080 327 0,'0'0'173'0,"0"0"-148"16,0 0 17-16,0 0 72 15,0 0-12-15,0 0-55 0,-11 5 5 16,11-5 25-1,-1 1-14-15,1-1-24 16,-2 2-9-16,1-2-12 0,-3 0 0 16,2 4 0-1,1-3-7-15,1-1-5 0,0 0 4 16,0 0 5-16,0 0-8 16,0 0 3-16,13 0-10 15,7-8 5-15,6-7 0 16,4-4 2-16,5 1 3 15,3-3-7-15,4-4-1 16,7-2 12-16,2-5-3 16,6-8-3-16,8-5 4 15,7-7-10-15,10-7 12 0,6-1-2 16,6-5 5-16,9-2-7 16,7-2-5-16,5 1 16 15,0-2-11-15,5 2-9 16,-1-4 9-1,-1 1-10-15,-2 0 1 16,0 2-5-16,-4 0 6 16,2 0-3-16,0 0 1 0,-1 4 0 15,-8 4 2-15,-8 6-2 16,-13 8 0-16,-14 3 0 16,-7 4-3-16,-11 6 3 15,-7 4 0-15,-11 5-1 16,-3 1 0-16,-5 6 1 0,-6 2 0 15,-6 5 5 1,-5 5-4-16,-2 1 1 0,-2 3-2 16,-4 2-1-16,-1 0-2 15,2 0-3-15,-1 0-22 16,2 0-30-16,-1 0-45 16,-2 9-55-16,0-1-98 15,-3 0-397-15</inkml:trace>
  <inkml:trace contextRef="#ctx0" brushRef="#br3" timeOffset="62016.5091">2421 11112 1199 0,'0'0'70'0,"0"0"-70"0,0 0-3 16,0 0-1-16,0 0-47 16,0 0-6-16,-13-25-101 15,13 13-290-15</inkml:trace>
  <inkml:trace contextRef="#ctx0" brushRef="#br3" timeOffset="64874.7504">4707 8424 927 0,'0'0'77'16,"0"0"-54"-16,0 0 80 15,0 0 3-15,0 0-36 0,0 0-25 16,-78-43-23-16,60 44-5 16,-3 14-9-1,-1 10-7-15,1 4 6 0,2 8-4 16,8 3-3-16,8-1 8 15,3-5-7-15,14-3 3 16,17-10 6-16,11-8-9 16,7-11 6-16,3-2-7 15,-7-8-3-15,-6-15 3 16,-8-2 1-16,-16-5 6 16,-9-3-4-16,-6-4 1 15,-3 0-4-15,-22 0 0 16,-7 3-1-16,-5 5 0 15,4 5-14-15,5 4-24 16,7 7-21-16,12 5-64 0,9 2-60 16,6 1-147-16</inkml:trace>
  <inkml:trace contextRef="#ctx0" brushRef="#br3" timeOffset="65296.4">4892 8124 644 0,'0'0'521'0,"0"0"-472"16,0 0-46-16,0 0 59 16,0 0 21-16,0 0-74 0,-27-20-9 15,36 54-3 1,9 10 3-16,1-1 0 0,2-3-3 16,-2-8 2-1,-4-7-28-15,-3-9-16 16,-3-5 16-16,-6-9-15 0,-1-2 29 15,-2 0 15-15,1-10 5 16,1-9-4-16,2-3-1 16,1 2 0-16,2 0 7 15,-1 5 6-15,3 5-1 16,6 4-6-16,1 6-2 16,4 0-8-16,-1 2 0 15,-1 14 2-15,3 3 1 16,-9 3-1-16,-6 2 2 15,-3-4 0-15,-3-1 5 0,0-1-4 16,-14-5 21-16,-8-4 12 16,-6-6 3-1,-2-3-23-15,2 0-3 16,5 0-11-16,4-6-30 16,8-8-81-16,11-4-122 15,0-3-269-15</inkml:trace>
  <inkml:trace contextRef="#ctx0" brushRef="#br3" timeOffset="65609.7951">5263 8107 816 0,'0'0'254'0,"0"0"-212"0,0 0-37 15,0 0-4-15,0 0 13 16,0 0-14-16,60 43 0 15,-32-13 0-15,2 0 0 16,-3-2 0-16,-6 2 3 16,1-1-3-16,-8-1 2 15,-4-2-2-15,-10 1 2 16,0-4-2-16,0 0 5 16,-18-3 16-16,-7-3 26 15,1-4-9-15,-12-5 4 16,-3-5-9-16,-1-3-19 15,-3 0-14-15,4-7-2 16,3-14-103-16,5-5-117 0,4-6-499 16</inkml:trace>
  <inkml:trace contextRef="#ctx0" brushRef="#br3" timeOffset="65789.0768">5238 8072 715 0,'0'0'567'16,"0"0"-567"-16,0 0-31 15,0 0-39-15,0 0 23 16,91-25-58-16,-51 25-102 16,0 0-123-16</inkml:trace>
  <inkml:trace contextRef="#ctx0" brushRef="#br3" timeOffset="66486.8631">5530 8056 680 0,'0'0'125'0,"0"0"-77"16,0 0 41-16,0 0 26 16,0 0-41-16,0 0-53 15,69-45-9-15,-60 31-12 16,-5-1 1-16,-4 2 14 16,0 4 9-16,-1 2 15 15,-14 3-7-15,-3 4-14 16,-4 0 1-16,4 1-15 15,1 13-2-15,7 4 9 0,5 3-11 16,5 4 6 0,0 0-1-16,12-3-4 15,18-2 8-15,8-5-4 16,6-10-5-16,3-5-65 0,-1 0-30 16,-3-18-40-16,-3-5-28 15,-6-4 28-15,-5-2 62 16,-8-5 64-16,-8-1 9 15,-5-3 61-15,-7 2 10 16,-1 2 14-16,0 7 7 16,-4 10-9-16,-4 5-1 15,-2 8-51-15,2 4-13 0,1 0-13 16,-2 8-2 0,0 12-3-16,3 3 3 0,6 6-3 15,0 1 3-15,0 1 1 16,3-3 1-16,13-1 2 15,2-5-7-15,6-5 6 16,6-5-2 0,4-9-2-16,5-3-2 0,6-2 0 15,-3-16-18-15,-3-7 4 16,-8-3 7-16,-4-2 7 16,-11-5 1-16,-7-4 1 15,-9-1-3-15,0-2 3 16,-6 0-1-16,-13 0 9 15,-4 8-9-15,2 7 14 16,2 7 12-16,5 9 12 0,4 5-16 16,7 4-3-16,3 2-7 15,0 4-13-15,0 14 0 16,10 8 0 0,10 4 2-1,7 3 1-15,3-1-3 0,-2-2 1 0,2-2 1 16,-3-4-2-16,-2-6-27 15,-1-5-81 1,-6-8-90-16,-9-5-302 0</inkml:trace>
  <inkml:trace contextRef="#ctx0" brushRef="#br3" timeOffset="66619.1901">6085 7703 164 0,'0'0'940'0,"0"0"-940"0,111-34-17 16,-52 20 8-16,4-3-75 16,3-4-174-16</inkml:trace>
  <inkml:trace contextRef="#ctx0" brushRef="#br3" timeOffset="67058.3395">6787 7317 1084 0,'0'0'88'0,"0"0"-80"0,0 0 52 16,0 0 51-16,0 0-53 16,0 0-57-16,-35-2-1 15,35 40 0 1,0 10-1-16,3 3 4 16,9 1-3-16,0-6 0 0,-1-6 0 15,2-8 1-15,-3-11-1 16,-2-9-2-16,-1-6-30 15,-4-6-14-15,-1-2 26 16,-1-16 16-16,-1-10-49 16,0-9 6-16,-4-6 13 15,-11-4 17-15,4-7 17 16,1 0 0-16,1-2 3 16,3 8 5-16,3 9 6 0,0 13 30 15,3 8 28-15,0 11-7 16,0 5-24-1,0 2-21-15,6 0-20 16,16 13-2-16,10 12 2 0,5 4-1 16,-1 3 3-16,-2 0-4 15,-4-2 2-15,-5-1-6 16,-5-6-12-16,-8-5-71 16,-6-3-32-16,-6-7-20 15,0-6-81-15,-17-2-225 16</inkml:trace>
  <inkml:trace contextRef="#ctx0" brushRef="#br3" timeOffset="67237.5726">6630 7422 830 0,'0'0'321'16,"0"0"-277"-16,0 0-12 0,0 0 99 15,116-21-28-15,-55 6-78 16,-1 1-21-16,-8-2 0 15,-10-2-4-15,-8-1-35 16,-11-1-124-16,-17 0-178 16</inkml:trace>
  <inkml:trace contextRef="#ctx0" brushRef="#br2" timeOffset="71208.1007">4441 7045 958 0,'0'0'118'15,"0"0"-90"-15,0 0-20 16,0 0 48-16,-94-35 19 16,72 35-33-16,5 7-18 15,0 11-13-15,0 6-4 16,7 5 3-16,4 3-7 16,6 2 1-16,0-2 7 15,10-5-10-15,14-7 4 0,9-6 2 16,7-9-6-16,-1-5 17 15,0 0-14-15,-11-10 3 16,-6-8 11-16,-11-7-8 16,-11-3 19-16,0-3 0 15,-9-5-11-15,-18-1-2 16,-7-2-16-16,-7 3-1 16,3 3 0-16,5 6-30 15,12 5-13-15,6 6-67 16,15 6-64-16,0 1-88 15,15 0-105-15</inkml:trace>
  <inkml:trace contextRef="#ctx0" brushRef="#br2" timeOffset="71624.2919">4504 6727 1014 0,'0'0'117'0,"0"0"-95"15,0 0-14-15,0 0 53 16,0 0-20-16,0 0-40 15,-15 20-1-15,15 12 4 16,10 5 0-16,8-3-3 16,5 0-1-16,-4-5-6 15,2-7-19-15,-6-6-8 0,-5-8-8 16,-4-6 19-16,-3-2 16 16,-1 0 6-16,-2-13 7 15,3-3-4-15,-2 1 2 16,2-2 14-16,2 5 4 15,-1 2 12-15,5 2-29 16,0 5-4-16,5 3-2 16,5 0-10-16,0 0 10 15,2 9-5-15,-3 7 5 16,-3 1-1-16,-5 2-3 16,-7 2 4-16,-3-1 8 15,0-1 1-15,-19-4 35 16,1-2-3-16,-6-5-5 15,-1-4-7-15,3-4-23 16,2 0-6-16,4 0-23 0,5-4-117 16,5-10-65-16,6-2-186 15</inkml:trace>
  <inkml:trace contextRef="#ctx0" brushRef="#br2" timeOffset="71957.8633">4884 6784 919 0,'0'0'106'0,"0"0"-106"0,0 0-20 16,0 0 16 0,0 0 4-16,0 0 4 15,75 57 10-15,-48-32-7 0,-1 3-1 16,-2 6 19-16,-4-3-22 15,-7 4 4-15,-1-1-7 16,-9-2 1-16,-3-4 5 16,0-7 1-16,0-2 32 15,-15-6 4-15,-4-3-4 16,-8-2 2-16,-6-7-1 16,-4-1-26-16,1 0-2 15,-4-18-12-15,7-5-82 16,0-10-106-16,5-6-290 15</inkml:trace>
  <inkml:trace contextRef="#ctx0" brushRef="#br2" timeOffset="72099.3212">4804 6598 50 0,'0'0'1019'16,"0"0"-1019"-16,0 0-157 15,0 0 59-15,0 0 37 16,0 0-146-16</inkml:trace>
  <inkml:trace contextRef="#ctx0" brushRef="#br2" timeOffset="72758.0141">5039 6686 786 0,'0'0'51'0,"0"0"-25"16,0 0 51-16,0 0 44 15,81-2-57-15,-59-14-40 16,-1-2-20-16,-3 0 1 16,-6 1-1-16,-9 0-4 15,-3 4 16-15,0 6 17 16,-9 3 6-16,-6 4-11 16,-4 0-7-16,4 0-18 15,0 12 5-15,3 7-5 16,9 1-2-16,3 2 0 15,0-3 0-15,9-1 8 16,15-8-7-16,6-4-2 0,4-6-10 16,2 0-44-16,0-8-5 15,-3-10 13-15,-7-3-7 16,-6-3 44-16,-11-1 8 16,-8-1 1-16,-1 2 7 15,0 5 23-15,-6 5 23 16,-3 4 6-16,-1 8-11 15,2 2-20-15,2 0-22 16,0 10-6-16,3 12 0 16,3 4 0-16,0 2 0 15,5 2 0-15,10-5 1 16,9-5 4-16,1-6-4 16,9-12 2-16,7-2-3 15,2 0-8-15,3-19-4 16,-3-6-1-16,-10-6 13 0,-10 1 2 15,-13-3 3-15,-10 0-4 16,0-1-1-16,-8 1 3 16,-12 5 4-16,-1 5 6 15,1 7 21-15,1 6 5 16,10 5-29-16,2 3 9 16,4 2-13-16,3 0-6 15,0 8-10-15,0 13 4 16,4 5 6-16,14 1-1 15,6-1 8-15,4 0-14 0,0-3 7 16,-3-6-76 0,-5-3-22-16,-9-7-77 15,-7-6-226-15</inkml:trace>
  <inkml:trace contextRef="#ctx0" brushRef="#br2" timeOffset="72899.6334">5554 6484 889 0,'0'0'256'16,"0"0"-256"-16,0 0-1 16,87-32 0-16,-44 22-2 15,0 2-37-15,-1-7-123 0,-2-1-173 16</inkml:trace>
  <inkml:trace contextRef="#ctx0" brushRef="#br2" timeOffset="73127.0494">5920 6261 966 0,'0'0'140'0,"0"0"-101"0,0 0 7 16,0 0 61-16,0 0-19 15,0 0-63-15,-8-16-25 16,11 26-7-16,12 7 6 16,0 5 1-16,6 2 0 15,-3-1 1-15,-2 2 0 16,-4-3-1-16,0-3-3 15,-3 0-68-15,0-3-33 16,-3-4-39-16,3-5-86 0,-3-5-202 16</inkml:trace>
  <inkml:trace contextRef="#ctx0" brushRef="#br2" timeOffset="73532.6959">5987 6281 1030 0,'0'0'71'0,"0"0"-50"16,0 0 10-16,-5-77 63 16,7 62-25-16,16 4-31 0,4 4-34 15,5 2-4 1,0 5 0-16,0 0 0 0,-8 0-9 15,-7 7 6-15,-6 8-6 16,-3-1 4-16,-3 2 0 16,0-2 4-16,0 1 1 15,0-3-3-15,0 1 3 16,0-1-21-16,16-2 3 16,5 0 18-16,2 2-2 15,-4-2 4-15,2 0-2 16,-9 0 1-16,-6-2 2 15,-3-1 40-15,-3-1-15 16,-6 4 12-16,-22-1 32 0,-11 2-30 16,-5 1-14-1,1-1-23-15,7-1-5 16,13 2-54-16,6-2-186 16,14-3-218-16</inkml:trace>
  <inkml:trace contextRef="#ctx0" brushRef="#br2" timeOffset="79040.6215">2991 6481 894 0,'0'0'174'15,"0"0"-156"-15,0 0-10 16,0 0 4-16,0 0 13 16,0 0-16-16,0 0-7 15,-6-2-2-15,21 29 0 16,4 6 2-16,2 0 1 15,6-2-1-15,0-3 0 0,3-5-2 16,0-4 0-16,1-6 2 16,-1-8 5-16,-3-5-7 15,-5 0 0 1,0-10 0-16,-8-11-2 16,-5-5 2-16,-5-4 0 0,-4-5 6 15,0 4-3-15,-7-4-3 16,-5 5 15-16,0 5 11 15,-3 6 22-15,6 6-24 16,3 6 0-16,2 4-5 16,2 3-6-16,2 0-13 15,0 13-14-15,0 12 10 0,12 9 1 16,8 10 3-16,3 3 0 16,1 7-3-1,-2 1 3-15,-2 1 0 0,-5-4 0 16,-6-3-1-16,-5-4-1 15,-4-7 2-15,0-5 0 16,-15-7-3-16,-15-10 8 16,-14-6-3-16,-12-7 10 15,-12-3-4-15,-1 0 1 16,5 0-9-16,6-6-65 16,16-2-183-16</inkml:trace>
  <inkml:trace contextRef="#ctx0" brushRef="#br2" timeOffset="80198.8067">11381 9749 1015 0,'0'0'20'0,"0"0"18"16,0 0-12-16,0 0 78 16,0 0-20-1,0 0-43-15,110-55-36 0,-70 62 15 16,-2 13-16-16,-5 2-4 16,-10 7 4-16,-8 2-4 15,-14 1 0-15,-1 1-2 16,-10-4-1-16,-13-5 1 15,0-5 0-15,4-8 2 16,8-5 0-16,5-4 3 16,6-2-2-16,0 0 6 15,10-8-7-15,17-9-58 16,9-10 13-16,2-2 27 0,-2-6 14 16,-4-7-1-16,-9 0 5 15,-4-2 11 1,-8 3 13-16,-8 9 22 15,-3 11 18-15,0 10-6 0,0 6-10 16,0 5-24-16,0 0-24 16,0 21-4-16,0 10-9 15,8 9 13 1,7 1 0-16,15-4 0 0,7-4 7 16,6-6-6-16,9-8 3 15,2-7-4-15,1-6-80 16,-6-6-105-16,-14-3-178 0</inkml:trace>
  <inkml:trace contextRef="#ctx0" brushRef="#br2" timeOffset="82940.6203">5087 10708 1088 0,'0'0'3'0,"0"0"1"0,88 5-2 16,-55-5 37-16,-2-13-3 15,-1-5 4-15,-3-7 1 16,-3-3-5-1,-8-2-13-15,-4-7 4 0,-6-4-6 16,-6-6-4-16,0-2-2 16,0 0 1-16,-13 5 14 15,4 11-5-15,-3 6 2 16,2 11-1-16,2 9-10 16,5 4-2-16,3 3-9 15,-3 0-5-15,3 16-9 16,-3 15 5-16,0 10 4 15,3 11 0-15,0 5 0 16,0-3 0-16,0 0-1 16,6-5 3-16,6-6-3 0,4-8 1 15,5-5-6-15,2-6-2 16,2-9-9-16,2-9 1 16,-2-6-15-16,-1 0-52 15,-6-10-52-15,-2-12-101 16,-13-3-214-16</inkml:trace>
  <inkml:trace contextRef="#ctx0" brushRef="#br2" timeOffset="83135.7841">5153 10545 898 0,'0'0'204'0,"0"0"-188"16,0 0-12-16,82-14 105 15,-40 9-50-15,4 1-50 0,-1 0-8 16,2-1-1-16,-3 0-95 16,-1-3-149-16,-3-2-403 15</inkml:trace>
  <inkml:trace contextRef="#ctx0" brushRef="#br2" timeOffset="83376.0287">5896 10258 1040 0,'0'0'66'15,"0"0"-52"1,0 0-13-16,0 0 54 0,0 0-26 16,-82 79-7-16,77-30 12 15,5 2-3-15,0 0-3 16,6-6-23-16,9-4 3 15,3-9-3-15,0-10-5 16,4-5-4-16,5-9-87 16,3-4-54-16,7-4-99 15,3-4-396-15</inkml:trace>
  <inkml:trace contextRef="#ctx0" brushRef="#br2" timeOffset="83720.304">6307 10333 892 0,'0'0'81'0,"0"0"-58"16,0 0 74-16,0 0-45 15,-80-32-26-15,71 38-16 16,6 16-9-16,3 3-1 16,0 8 0-16,20-2 1 15,8-2 4-15,2 0-4 16,-2-6 1-16,-4-4-2 15,-5-2 1-15,-5-3-1 16,-5 0 6-16,-4-2 13 0,-5-3 17 16,0-1-9-16,-4-1 4 15,-14-2 22-15,-9-1-12 16,-7 0 2-16,3-4-26 16,1 0-12-16,3 0 2 15,11 0-7-15,7 0-63 16,9-6-94-16,0-6-131 15</inkml:trace>
  <inkml:trace contextRef="#ctx0" brushRef="#br2" timeOffset="84022.6629">6564 10284 1053 0,'0'0'100'0,"0"0"-90"16,85-6-4-16,-49 22 62 0,-2 9 2 15,-2 6-10 1,-7 7-38-16,-6 3-2 0,-10 0-6 15,-7 1-1-15,-2-3 12 16,-8 0-16-16,-17-5-5 16,-8-5 1-1,-10-4-5-15,-8-6-2 0,-7-9-182 16,3-10-267-16</inkml:trace>
  <inkml:trace contextRef="#ctx0" brushRef="#br2" timeOffset="88839.557">1829 8372 1081 0,'0'0'99'0,"0"0"-94"15,0 0 16-15,0 0 78 16,0 0-26 0,113-65-34-16,-77 65-29 15,0 0-8-15,1 9 4 0,-4 8-3 16,-12 7-4-16,-2 7 1 16,-13 3-8-16,-6 1 8 15,0 2-17-15,-12-5-9 16,-7-2 6-16,-5-11 2 15,6-6 18-15,3-5 0 16,8-5 1-16,7-3-1 16,0 0 10-16,3-12-10 15,19-9-13-15,12-7-22 0,5-2 15 16,1 0-13 0,-4-3 14-16,-9 0 19 0,-9 2 0 15,-5-1 13-15,-8 2 29 16,-5 5 1-16,0 7-2 15,0 7-2-15,-6 5-24 16,-3 6 4-16,-6 1-19 16,0 21 0-16,0 8-2 15,2 7 8-15,10 0-6 16,3 2 0-16,0 3 1 16,13-5-3-16,10-1 2 15,5-8-3-15,5-7-1 16,4-7-43-16,3-7-39 15,2-7-59-15,3 0-163 16</inkml:trace>
  <inkml:trace contextRef="#ctx0" brushRef="#br2" timeOffset="89066.1702">2724 8229 741 0,'0'0'223'0,"0"0"-159"16,0 0-33-16,0 0 23 0,0 0-34 16,0 0 9-16,-31 68 4 15,31-32-6-15,0-1-11 16,5-2-1 0,12-3-15-16,2-4 3 15,5-5-3-15,0-7-59 16,3-9-113-16,-3-5-217 0</inkml:trace>
  <inkml:trace contextRef="#ctx0" brushRef="#br2" timeOffset="89609.0009">2930 8257 1001 0,'0'0'92'15,"0"0"-46"-15,0 0 20 16,0 0-32-16,0 0-31 0,0 0 6 15,44 72-4-15,-33-42-3 16,-2-3-1-16,-1-3 1 16,-3-8-4-1,-2-4-13-15,-1-7-19 0,-2-5 12 16,1 0 21-16,2-4 1 16,0-11 4-16,2-8-4 15,1 1 1-15,-3-2 1 16,4 1 3-16,2 4 21 15,0 5-4-15,4 5 15 16,1 5-29-16,-1 4-3 16,1 1-5-16,-2 18-1 0,-2 1-4 15,-2 5 1-15,-8-2 1 16,0-5 3 0,0-3 0-16,0-6 1 0,0-5-1 15,0-4 0-15,1 0-1 16,5 0 1-16,3-17 7 15,-2-4-7-15,4-4 2 16,-2 1 0-16,3 3 7 16,-2 1 19-16,-2 4 7 15,2 9 5-15,-4 6-6 16,2 1-19-16,-1 1-12 16,5 17-3-16,-6 7-1 15,3 1-1-15,-6 2 3 16,3-2-3-16,0-2 3 15,1-5-5-15,4-3-45 16,5-4-72-16,-1-10-97 16,0-2-232-16</inkml:trace>
  <inkml:trace contextRef="#ctx0" brushRef="#br2" timeOffset="89838.9047">3397 8080 1100 0,'0'0'131'16,"0"0"-110"-16,0 0-11 0,89 83 74 16,-53-33-30-1,-4 3-25-15,-9 3-3 16,-8-2-19-16,-12 2-2 16,-3 0-5-16,-10-1 3 0,-21-4-3 15,-16-2 0-15,-11-9-4 16,-3-5-136-16,-5-15-119 15,2-8-429 1</inkml:trace>
  <inkml:trace contextRef="#ctx0" brushRef="#br2" timeOffset="90467.6188">2391 7479 1103 0,'0'0'37'0,"0"0"-17"0,0 0 6 16,0 0 19 0,0 0-39-16,0 0-6 0,24 45 0 15,-9 3 15-15,-3 4-14 16,-2 0 2-16,-5 0-1 16,-1-6-2-16,-1-6 0 15,2-3 0-15,-2-10-33 16,-3-8-34-16,0-10-57 15,0-9-75-15,0 0-141 16</inkml:trace>
  <inkml:trace contextRef="#ctx0" brushRef="#br2" timeOffset="90799.3747">2427 7516 974 0,'0'0'27'16,"0"0"-24"-16,0 0-3 16,-91 58 3-16,70-36 16 15,6-2-15-15,5-5-4 16,7-5 4-16,3-6-3 16,0-4 1-16,0 0-2 15,13-11 0-15,5-12-4 16,0-6-1-16,0 0 5 0,-2-2 5 15,-2 3 23-15,-1 4 63 16,-4 7-21-16,2 6-2 16,-1 8 6-16,5 3-45 15,10 2-26-15,8 18 0 16,10 7-3-16,4 3 0 16,2 1-13-16,-3-4-120 15,-7-11-139-15</inkml:trace>
  <inkml:trace contextRef="#ctx0" brushRef="#br0" timeOffset="117952.02">1608 12560 1001 0,'0'0'105'16,"0"0"-73"-16,0 0 15 0,0 0 65 15,0 0-12-15,-61-76-56 16,34 76-35-16,-3 0-7 15,-1 0 5-15,-2 10-4 16,5 10 1-16,2 7 3 16,4 8-4-16,7 3-2 15,9 2-1-15,6-1 2 16,0-4 2-16,25-2-2 16,10-7 0-16,11-7-2 15,9-7-36-15,8-9-39 16,7-3-48-16,-6-5-13 15,0-13-29-15,-4-5-1 16,-12-9 83-16,-14-4 83 16,-15-5 61-16,-17 2 73 15,-2 1 0-15,-8 5-5 16,-14 9-23-16,-2 6-26 16,3 6-23-16,-1 7-21 0,1 5-20 15,4 0-16-15,1 15 0 16,1 7-3-16,5 4 3 15,10 3 0-15,0-2 0 16,0-2 0-16,16-2-3 16,5-9-5-16,0-6-16 0,4-8-12 15,1 0 1 1,-6-16 9-16,-6-5 26 0,1-3-4 16,-14 2 8-16,-1 2-2 15,0 5 18-15,0 5 15 16,0 6 3-1,0 4-27-15,0 0-11 0,0 0-8 16,0 17-15-16,6 5 23 16,11 3 0-16,8-2-5 15,5 0-10-15,9-10-40 16,4-7-23-16,5-6-3 16,1-3-42-16,-4-19 78 15,-8-7 31-15,-13-3 14 16,-9 1 24-16,-11 1 41 15,-4 3 6-15,0 7-9 0,-10 3-6 16,-5 6-10-16,6 8-11 16,1 3-18-16,3 0-17 15,5 0-7-15,-2 13-1 16,2 7 6-16,0 5 4 16,6 2-4-1,9 1 2-15,7 1-7 16,-2-2 4-16,1-1-14 0,-5-2 16 15,-7-1-6 1,-3-4-2-16,-6-3 7 0,-6-2-5 16,-16-5 7-16,-13-5 8 15,-5-4 31-15,-3 0-3 16,7 0-2-16,5-13-23 16,11 0 2-16,10-2-13 0,10-3-26 15,0-1-87-15,28-1-127 16,15 5-127-16</inkml:trace>
  <inkml:trace contextRef="#ctx0" brushRef="#br0" timeOffset="118235.9509">2530 12619 938 0,'0'0'96'0,"0"0"-88"16,82 0 31-16,-49 0 40 15,4-5-46-15,-1-9-31 16,-3-3 1-16,-5-2 4 15,-10-2-2-15,-12 1 50 16,-6 2 20-16,0 4-4 0,-12 3-23 16,-9 2-28-1,-3 9-8-15,-1 0-8 0,2 0-3 16,1 19-1-16,6 6 0 16,4 6 0-16,7 6 1 15,5-1 3-15,0 1-4 16,17-3 1-16,10-6 1 15,7-7 5-15,3-5-7 16,2-7-75-16,3-9-95 16,-6 0-230-16</inkml:trace>
  <inkml:trace contextRef="#ctx0" brushRef="#br0" timeOffset="118389.3613">3000 12606 1048 0,'0'0'77'16,"0"0"-74"-16,104 0-3 0,-56 0 0 15,1 0-83-15,-2-3-367 16</inkml:trace>
  <inkml:trace contextRef="#ctx0" brushRef="#br0" timeOffset="118611.4197">3501 12381 500 0,'0'0'651'0,"0"0"-549"15,0 0-35-15,0 0 33 16,0 0-39-16,0 0-49 16,33 37-9-1,-21-7 8-15,0 3-11 16,-6 0 0-16,-3-4 1 0,0 0-1 15,-3-1-7-15,1-6-59 16,1-5-80-16,1-7-32 16,3-10-113-16</inkml:trace>
  <inkml:trace contextRef="#ctx0" brushRef="#br0" timeOffset="118834.9358">3661 12433 962 0,'0'0'125'15,"0"0"-40"-15,0 0 44 16,0 0-29-16,0 0-94 16,0 0 6-16,25 45-11 15,-11-11 9-15,-4 6-7 16,-1 1-3-16,-6 1 1 16,-3-1-5-16,0-6-20 15,0-5-42-15,0-5-46 16,-9-8-48-16,-1-6-103 0,-1-8-230 15</inkml:trace>
  <inkml:trace contextRef="#ctx0" brushRef="#br0" timeOffset="119031.1899">3428 12741 860 0,'0'0'143'16,"0"0"-116"-16,0 0 80 15,0 0-24-15,0 0-24 16,0 0 28-16,130 23-51 15,-70-19-35-15,-2-4 6 16,-6 0-7-16,-6 0 0 16,-7-12-5-16,-8-3-19 15,-11-1-73-15,-4-6-94 16,-11 1-139-16</inkml:trace>
  <inkml:trace contextRef="#ctx0" brushRef="#br0" timeOffset="119216.2137">3327 12431 727 0,'0'0'585'0,"0"0"-527"16,98-25-49-16,-32 20 62 15,7-3-5-15,-3 0-43 16,0 0-22-16,-9-4-1 15,-4-1-57-15,-15-5-168 16,-7 0-362-16</inkml:trace>
  <inkml:trace contextRef="#ctx0" brushRef="#br0" timeOffset="119449.5023">3929 12166 1391 0,'0'0'84'16,"0"0"-79"-16,136 75 52 16,-76-33 32-16,-4 8-38 15,-9 6-37-15,-6 2-5 16,-12 7-8-16,-17 3-1 16,-12-1 3-16,-18-5-3 0,-40-6-3 15,-26-13-17-15,-32-10-79 16,-23-16-277-16</inkml:trace>
  <inkml:trace contextRef="#ctx0" brushRef="#br1" timeOffset="124285.204">5456 12197 1213 0,'0'0'6'0,"0"0"-4"15,0 0 4-15,0 0 22 16,0 0 18-16,0 0-38 16,-24-10 0-16,24 44-8 15,3 11 0-15,10 5 3 16,4 2 3-16,-1-2-2 15,-1-2-6-15,-3 0 2 16,-8-4-5-16,-4-5-2 16,0-7-62-16,-19-9 25 15,-9-11 11-15,-10-7 3 16,-5-5 23-16,-8-5 1 16,-1-13 6-16,4 1 6 0,8 0-3 15,13 5 28 1,12 3 27-16,11 4-16 0,4 0 16 15,6 5-17-15,27 0-23 16,19 0-11-16,12 0-5 16,6 0-1-16,6 3 1 15,-1-3-2-15,2 0 0 16,-5-3-103-16,-11-20-86 16,-16-8-236-16</inkml:trace>
  <inkml:trace contextRef="#ctx0" brushRef="#br1" timeOffset="124772.988">5840 11997 1163 0,'0'0'61'15,"0"0"-27"-15,0 0 75 16,0 0-6 0,0 0-48-16,0 0-55 0,17 17-11 15,13 38 10-15,1 13 2 16,-4 7 0-16,-8 4-1 15,-8 7 0-15,-8-3-2 16,-3 1 2-16,0-1 0 16,-11-7-1-16,1-7-15 15,6-13 0-15,2-9-12 16,2-8 8-16,3-10 2 16,15-7-9-16,4-9 18 0,4-8 1 15,4-5-5-15,-2 0 12 16,0-15-5-16,-4-6 2 15,-5-6-9-15,-7-4-8 16,-6-6 4-16,-6-6 2 16,0-1 7-16,-19-5 6 15,-14 3 2-15,-13 5 0 16,-6 2 11-16,-1 7-10 16,7 8 0-16,18 11 8 15,16 6 9-15,12 2 15 16,0 3-13-16,30 0-20 15,15 2 0-15,11 0-7 0,-1 0 5 16,-8 0-29 0,-17 0-18-16,-16-5-11 0,-14-6-19 15,-13-7-95-15,-24-1-505 16</inkml:trace>
  <inkml:trace contextRef="#ctx0" brushRef="#br1" timeOffset="125046.9434">5280 12300 1189 0,'0'0'46'15,"-8"-76"6"-15,8 42-30 16,0 1 70-16,5 1 9 0,17 5-56 15,8 10-22-15,9 5-23 16,10 8 0-16,7 4-2 16,4 4-10-16,4 17-54 15,-6 3-92-15,-10-1-116 16,-13-3-277-16</inkml:trace>
  <inkml:trace contextRef="#ctx0" brushRef="#br1" timeOffset="127018.5018">6843 11966 1386 0,'0'0'44'0,"0"0"-36"0,0 0 11 16,0 0 32-16,0 0-51 15,0 0-2-15,12 59 2 16,3-1-4-16,6 3 7 16,-6 1-6-16,-2-4-11 15,-4-6-21-15,-4-9-4 16,-4-9-33-16,2-12 13 0,-3-11 11 16,3-9 13-1,3-2 35-15,-2-6 9 0,7-15-8 16,3-8 1-1,3 0 2-15,4 0 17 0,0 2 2 16,6 9-11 0,1 8 18-16,5 9-17 15,3 1-12-15,-2 8-2 0,0 16-1 16,-11 5-5-16,-8 5 7 16,-14-4-7-16,-1 1 5 15,-22-11-2-15,-12-6 4 16,-8-6 6-16,-6-8 34 0,3 0 13 15,4-13-7-15,11-5-29 16,12-2-8-16,15-2-9 16,3-2-41-16,34 2-98 15,17 0-97-15,14 0-104 16</inkml:trace>
  <inkml:trace contextRef="#ctx0" brushRef="#br1" timeOffset="127284.9704">7459 12191 582 0,'0'0'484'15,"0"0"-344"-15,0 0-116 16,0 0 30-16,0 0 12 16,0 0-29-16,-94 59-15 15,78-22-19-15,10-2-2 16,6 1 8-16,16-3-2 16,17-10 2-16,11-9 2 15,0-10-9-15,-3-4 9 0,-9-4-8 16,-11-16 45-16,-10-5 17 15,-11-8-37-15,0-2-8 16,-23-1-9-16,-5 3-9 16,-5 3-2-16,6 4-6 15,8 8-7-15,13 4-39 16,6 3-133-16,22 5-102 16,20 4-237-16</inkml:trace>
  <inkml:trace contextRef="#ctx0" brushRef="#br1" timeOffset="127479.6634">7743 11987 280 0,'0'0'957'0,"0"0"-853"16,0 0-72-16,0 0 66 15,0 0-31-15,0 0-65 16,-6 27-1 0,31 24 5-16,5 5-2 0,1 2 0 15,-5-1-4-15,-10-6-2 16,-6-4-37-16,-10-8-76 15,0-10-50-15,-1-15-53 16,-15-11-120-16</inkml:trace>
  <inkml:trace contextRef="#ctx0" brushRef="#br1" timeOffset="127934.299">7565 12206 1067 0,'0'0'93'0,"0"0"-76"0,0 0 36 16,0 0-16-16,96-7-14 15,-25 18-17-15,5-5-6 16,-4-4-4 0,-8-2-27-16,-13-8 8 0,-15-15 23 15,-15-7 2-15,-14-5 13 16,-7 3 45-16,-2 1 27 16,-15 7-5-16,-1 5-24 15,6 10-27-15,1 8-17 16,1 1-14-16,1 15-8 15,0 17 7-15,6 11 1 0,3 2-2 16,0 1 2-16,12-5-5 16,9-8-21-16,-3-7-16 15,3-11-10-15,-2-11 5 16,1-4 16-16,-1-7 27 16,0-17-1-16,-1-4 5 15,-2-3 1-15,-2-1 1 16,-3 5 4-16,2 5 18 15,-6 9 12-15,1 7 10 16,-1 6-12-16,4 0-9 16,2 9-25-16,5 13 1 15,0 4-1-15,-2 3 0 16,-1 0 0-16,0-1-3 16,4 0 3-16,1-1-67 15,4-9-93-15,-3-7-239 16</inkml:trace>
  <inkml:trace contextRef="#ctx0" brushRef="#br1" timeOffset="128439.3855">9318 12103 1151 0,'0'0'36'0,"0"0"-19"0,-86-50 6 15,46 48 78 1,-1 2-37-16,1 8-23 0,4 17-17 16,8 7-23-1,8 4 6-15,16-1-7 0,4-1 0 16,19-4 12-16,20-6-5 15,13-10 3-15,1-12 3 16,-6-2-12-16,-11-8 42 16,-9-14-2-16,-18-6-11 15,-9-8-4-15,-9-2-26 16,-21-5 2-16,-6 5-4 16,2 5-8-16,8 9-34 15,12 10-73-15,14 7-189 16,4 7-371-16</inkml:trace>
  <inkml:trace contextRef="#ctx0" brushRef="#br1" timeOffset="128867.423">9518 11800 1217 0,'0'0'62'0,"0"0"-43"15,0 0 19-15,0 0 42 16,0 0-79-16,0 0 1 15,-36 66 4-15,45-13-4 16,14 3-3-16,-1-5 1 16,-2-5 0-16,-4-8-1 15,-7-8-8-15,-5-12-25 16,-2-10 15-16,-2-5 0 16,0-3 19-16,0 0 4 15,3 0 8-15,9-8-2 0,0-1-8 16,4 2-2-16,1 3 0 15,0 4-2-15,0 0-1 16,1 3-2-16,-2 10 0 16,-1 5 4-16,-1 3-5 15,-7 4 6-15,-7 1-1 16,0-1-5-16,-6-6 6 16,-14-1 3-16,-6-8 11 15,-6-10 45-15,-8 0 10 0,-6-5-8 16,-2-16-28-1,2 0-28-15,10 0 4 16,17 3-9-16,19 1-46 16,10 3-121-16,38 1-301 0</inkml:trace>
  <inkml:trace contextRef="#ctx0" brushRef="#br1" timeOffset="129149.7551">9946 12121 840 0,'0'0'385'0,"0"0"-323"16,0 0-57-16,0 0 3 15,0 0 48-15,93 83-36 16,-68-40-7-16,-5 1-13 0,-4 6 1 16,-8 0 8-16,-8 0-7 15,0 0 6-15,-2-5-2 16,-12-5-6-16,-2-8 3 15,0-9 2-15,-8-13 8 16,-9-10 21 0,-10 0-4-16,-8-16 2 15,-6-15-20-15,2-10-12 16,6-7-70-16,7-9-191 0,14-5-367 16</inkml:trace>
  <inkml:trace contextRef="#ctx0" brushRef="#br1" timeOffset="129293.3842">9923 11837 1294 0,'0'0'31'0,"0"0"-31"16,0 0-136-16,0 0 90 16,0 0-223-16</inkml:trace>
  <inkml:trace contextRef="#ctx0" brushRef="#br1" timeOffset="129959.0534">10169 12155 1081 0,'0'0'81'0,"0"0"-81"16,82 7 13 0,-42-7 37-16,3 0-32 15,-9-1-13-15,-9-10-3 16,-12-4 5-16,-12-4 35 0,-1 3-13 15,-14 0 2-15,-12 4-15 16,-1 9 8-16,2 3-7 16,3 0-15-16,5 17 3 15,4 9 2-15,10 3-4 16,3 2 13-16,7-1-8 16,22-4 5-16,5-7-1 15,6-4-10-15,0-9-4 0,-2-6-31 16,-2 0-26-16,-1-7 7 15,-4-11 18 1,-3-9 32-16,-5-2 0 16,-6-5 4-16,-7 1 8 15,-4 2 21-15,-6 8 3 16,0 9 18-16,0 8-24 0,0 6-9 16,-7 5-19-16,-2 16-9 15,0 13 9-15,6 4 1 16,3 1 6-16,12-4 18 15,14-6 3-15,12-5-5 16,7-10-8-16,5-6-14 16,7-8 5-16,1 0-6 0,-1-6 1 15,-3-15-3 1,-8-5 7-16,-9-10-4 0,-10-7 1 16,-13-8 3-16,-14-8-8 15,0-3 3-15,-14 2 0 16,-11 11 6-16,-2 13-4 15,5 15 9-15,5 13-10 16,8 8 2 0,0 4-6-16,3 26-3 0,3 14 6 15,3 10 7 1,0 5-3-16,14-3-1 0,-1-6-3 16,1-5-1-16,-1-11-4 15,-3-9 5-15,1-5-30 16,1-10-44-16,-3-10-84 15,-5 0-81-15,-4-10-323 16</inkml:trace>
  <inkml:trace contextRef="#ctx0" brushRef="#br1" timeOffset="130132.8721">10885 12018 699 0,'0'0'554'15,"85"-11"-493"-15,-24 10 11 16,9-1 57-16,3-1-43 15,-4-1-44-15,-5-2-41 16,-7 1 1-16,-17-1-2 16,-18 1-36-16,-19 0-77 15,-6 0-224-15</inkml:trace>
  <inkml:trace contextRef="#ctx0" brushRef="#br1" timeOffset="131817.1519">12199 11701 1147 0,'0'0'197'16,"0"0"-173"-16,0 0-24 16,0 0-9-16,0 0 7 15,-59 88 2-15,29-21 2 16,1 5-1-16,4-2-2 15,5-7 1-15,7-14 0 16,7-12 3-16,5-13-3 16,1-13 0-16,0-9-1 15,0-2 1-15,9-12-2 0,10-19 2 16,5-7-21 0,-2-10 20-16,-2-6 1 15,-1-4 0-15,-2 1 0 0,-3 8 3 16,-2 9 6-16,-3 14 28 15,-4 13 12-15,-2 9 6 16,0 4-13-16,4 4-42 16,9 22-5-16,6 11-3 15,6 11 8-15,3 5 0 16,-1 1 1-16,0 1-4 16,-3-8 3-16,-2-4-52 15,-4-9-67-15,-8-11-78 0,-10-14-199 16</inkml:trace>
  <inkml:trace contextRef="#ctx0" brushRef="#br1" timeOffset="131992.1873">12069 11935 1214 0,'0'0'58'0,"0"0"-40"15,80-13-18-15,-11 16 83 16,12 17-62-16,12 1-17 15,1 3-8-15,-5-6-89 16,-10-7-188-16,-12-6-630 16</inkml:trace>
  <inkml:trace contextRef="#ctx0" brushRef="#br1" timeOffset="132416.6105">13302 11966 1168 0,'0'0'49'16,"0"0"-46"-16,0 0-3 16,-91 28 71-16,36-19-24 15,-2-5-29-15,9-4 7 16,5 0 2-16,19 0-10 16,9-3-3-16,14-8-12 15,1-6-2-15,26 0-29 16,18-5-76-16,8 0 23 0,1-3 11 15,-9-5 16 1,-16 2 50-16,-13-3 5 0,-15 10 43 16,0 5 3-16,-19 6 9 15,-8 9-10-15,-3 1-27 16,6 9-13-16,6 19 2 16,12 13-5-1,6 9 11-15,14 12 5 0,17 3-2 16,3 2 0-16,-4-7-12 15,-8-2-4-15,-6-10 0 16,-8-6-4-16,-5-10 2 16,-3-13 2-16,0-9-4 15,-1-7 2-15,-11-3 4 16,3 0 5-16,1-11-7 16,8-10-76-16,5-7-235 15</inkml:trace>
  <inkml:trace contextRef="#ctx0" brushRef="#br1" timeOffset="132679.1868">13830 11876 1224 0,'0'0'88'15,"0"0"-52"-15,0 0 15 0,0 0 7 16,0 0-42-16,0 0-13 15,49 89 6-15,-35-40-1 16,-4 1-8-16,-3-2 0 16,-5-2 1-1,-2-4 2-15,0-5-3 16,-3-5 0-16,-7-5-57 0,1-7-62 16,2-6-91-16,1-8-147 15</inkml:trace>
  <inkml:trace contextRef="#ctx0" brushRef="#br1" timeOffset="133116.216">13949 11956 964 0,'0'0'229'16,"0"0"-155"-16,8-92-44 16,11 71 73-16,11 7-24 0,3 7-45 15,3 7-33-15,-2 0 1 16,-7 12-4-16,-10 13-3 16,-12 2-4-16,-5 5 7 15,-13-1-8-15,-20 0 7 16,-3-3-4-16,2-3-18 0,8-7 24 15,14-3-14 1,12-3-2-16,3-1 0 0,30-2 17 16,8 1 0-16,5-2 4 15,-6 3-2-15,-6 1-2 16,-8-1 4 0,-11 0-2-16,-10 0 21 0,-5 1-7 15,-13 0 15-15,-21 1 29 16,-14-6-22-16,-12 1 1 15,-5-4-27-15,2-1-7 16,6 0-5-16,5-1-17 16,9-2-130-16,17 0-333 15</inkml:trace>
  <inkml:trace contextRef="#ctx0" brushRef="#br1" timeOffset="135799.394">1477 13843 1253 0,'0'0'64'15,"0"0"-45"-15,0 0-8 16,0 0 22-16,0 0 2 16,94-38-28-16,-71 59-3 15,-1 7-4-15,-9 9-5 16,-6 0 4-16,-2 1-5 16,-5-5-3-16,0-8 7 0,0-9-26 15,0-7 3 1,0-6 19-16,0-3 6 0,0-3 4 15,0-17 11-15,3-10-8 16,4-4-1-16,2-3 1 16,-1 0 13-16,3 3-1 15,-3 7 7-15,4 11-6 16,1 10-15-16,4 6 2 16,2 0-14-16,5 14 4 15,-3 11 3-15,-5 5-4 16,-4 2-7-16,-7-2-15 0,2-5-22 15,-7-6-4 1,3-8 19-16,-3-8-7 16,0-3 29-16,0 0 11 15,0-10 17-15,0-13-12 16,6-7-3-16,3-2 14 0,10-2 19 16,3 2-13-16,1 4 11 15,1 5 5-15,-2 9-16 16,-5 8 1-16,4 6-18 15,-2 0 1-15,-1 12-11 16,0 10 5-16,-9 7 0 16,-3 4-1-16,-3 1-2 0,2-2 0 15,0-4 0 1,0-2-26-16,7-6-41 0,7-5-37 16,9-9-73-16,8-6-155 15</inkml:trace>
  <inkml:trace contextRef="#ctx0" brushRef="#br1" timeOffset="136099.4169">2391 13747 1016 0,'0'0'98'15,"0"0"-64"-15,0 0 45 16,0 0 13-16,0 0-45 16,0 0-32-16,-91-37-14 15,70 74 0-15,4 9 7 16,9 4-8-16,8 1 1 15,6-5 5-15,21-9-3 16,10-12 5-16,6-11 0 16,-2-11-7-16,-7-3 11 0,-7-11 11 31,-11-16 41-31,-7-2 4 0,-9-7-35 0,0-2-4 16,-19 3-24-16,-7 4 1 15,-2 9-12-15,7 11 6 16,5 10-30-16,11 1-60 15,5 11-148-15,0 12-115 16,5 2-400-16</inkml:trace>
  <inkml:trace contextRef="#ctx0" brushRef="#br1" timeOffset="136625.6276">2538 13777 1112 0,'0'0'81'15,"0"0"-64"-15,0 0 20 16,0 0-9-16,0 0 4 16,0 0-24-16,83 87-7 15,-65-60 0-15,-6-4 0 16,-3-7 0-16,-2-6-1 16,-4-6 1-16,0-4 0 15,-3 0 7-15,8-4 38 16,-4-14 6-16,4-5-49 15,-1 1 5-15,-1 2-1 16,-3 6-5-16,3 4-1 16,6 5-1-16,3 5-4 15,4 0 0-15,9 0-1 16,0 4 4-16,0 1-1 16,5-2-9-16,-2-3-3 0,-1 0-11 15,1-6 8-15,-7-9 16 16,-6-4 1-16,-8-3 1 15,-8-3 2-15,-2 2-2 16,-5 2 2-16,-20 6 0 16,-9 5 0-16,-5 10-2 15,-3 0 3-15,5 13 0 16,7 16 8-16,13 6-6 0,10 10 8 16,7 1 19-16,12-1-5 15,22-3 3-15,8-10-12 16,6-9-6-16,2-9-5 15,3-8-6 1,2-6-2-16,0 0-98 0,-3-3-102 16,-8-14-210-1</inkml:trace>
  <inkml:trace contextRef="#ctx0" brushRef="#br1" timeOffset="137665.5702">4126 13805 974 0,'0'0'94'0,"0"0"-41"15,-1-78 8-15,-17 59 14 16,-5 4 17-16,-8 5-35 0,-12 6-16 15,-8 4-27-15,2 3 1 16,0 15 0-16,16 6-13 16,15 4 4-16,12 5-6 15,6-2 0-15,12-3 9 16,25-7-7-16,14-8 2 16,4-8-4-16,1-5-25 15,-10-8-3-15,-12-15-2 16,-15-9 30-16,-14-5 0 0,-5 3 3 15,-5 1 5 1,-17 8 11-16,-2 8-3 16,-1 11 6-16,5 6-17 0,4 0-2 15,7 19-3-15,9 10 0 16,0 6 0 0,31 4 3-16,11-3 1 0,10-5-8 15,3-9-3-15,1-12-39 16,2-10-2-16,-4-3-6 15,-8-25 37-15,-15-11 17 16,-11-8-3-16,-12-1 3 16,-8-5 18-16,0-2 5 0,-2 4 16 15,-12 4-4 1,-1 11-1-16,5 12 8 0,-1 9-29 16,5 11-2-16,1 4-11 15,0 11-11-15,2 19 9 16,3 12 1-16,0 5 1 15,0 4 3-15,13 1-3 16,4-4 0-16,8-3-1 16,2-11-6-16,3-9 7 15,4-12-30-15,-1-13-1 16,4 0-5-16,-1-15 0 16,-4-14 19-16,-7-5 13 15,-3-3 4-15,-8-2 19 16,-9 3 7-16,-5 4 7 15,0 10-10-15,0 7-10 16,-4 12 9-16,-2 3-22 0,2 5-5 16,1 20 1-16,1 9 2 15,2 4 2-15,2-1 0 16,14-4 1-16,2-7-3 16,7-10 2-16,-1-8 0 15,-1-8 0-15,-7-1 2 16,-5-20 5-16,-8-8 18 15,-3-3 3-15,-2-3 1 16,-21 3-25-16,-8 3-1 16,1 8 1-16,0 10-4 15,8 8-2-15,6 3-51 16,13 14-112-16,3 13-57 0,0 1-164 16</inkml:trace>
  <inkml:trace contextRef="#ctx0" brushRef="#br1" timeOffset="138537.1617">4975 13596 1095 0,'0'0'107'16,"0"0"-94"-16,0 0 8 15,0 0-2-15,0 0 23 16,0 0-30-16,57 66-9 0,-47-51-3 15,-2-6 0-15,-2-6 0 16,3-3 3-16,3 0 5 16,0-15 8-1,4-6-11-15,-4-2-3 16,0 1 20-16,-6 7 21 16,-2 5-12-16,-1 5-12 0,0 5-15 15,5 0-4-15,7 8-13 16,4 11 6-16,8 3 4 15,1 2 1-15,4-2-9 16,8-2 9-16,3-3-3 16,14-3 5-16,7-8-20 15,8-3 8-15,2-3 0 16,-7-11 2-16,-10-11 7 0,-18-5 3 16,-17-2 2-16,-11 0 32 15,-11 4 4-15,-11 3-10 16,-22 1-14-16,-13 9-14 15,-6 6 1 1,1 6 5-16,7 4-5 16,14 15-1-16,15 4 0 0,13 4-3 15,2-1 3-15,24-2 0 16,12-4 0-16,7-9 8 16,3-7-8-16,-4-4-10 15,-6-4 1-15,-5-14-2 16,-10-3 10-16,-10-2 2 15,-11 5 1-15,0 4 25 16,0 5-11-16,0 7 19 16,-5 2-32-16,2 12-3 0,-1 23-1 15,4 17-1-15,0 19 2 16,4 11 9-16,11 10-9 16,3 9 16-16,3 6-5 15,-3 8-9-15,0 2-3 16,-2-6 1-16,2-5 0 15,-3-11 1-15,-6-17 2 16,-9-25-2-16,-5-22-1 16,-32-28-33-16,-21-15 20 15,-15-35 4-15,-12-28-40 16,4-21 12-16,15-13-15 0,25-2 42 16,36 2 10-1,23 12 54-15,51 10 12 0,26 9-27 16,17 7-4-16,3 10 12 15,-11 9-17-15,-24 13-3 16,-25 10-14-16,-28 10-7 16,-24 0-12-16,-8 0-8 15,-41-4-62-15,-21-2-96 16,-5-5-219-16</inkml:trace>
  <inkml:trace contextRef="#ctx0" brushRef="#br1" timeOffset="142166.8059">6706 13508 1336 0,'0'0'74'0,"0"0"-61"15,0 0 13-15,0 0 24 16,0 0-38-16,0 0-12 15,0 0 0-15,25 106-3 16,-11-49 8-16,-4 6-5 16,-1 0 0-16,-3-2 2 15,-6-7-7-15,0-8-46 16,0-9-48-16,0-8-21 16,3-7-50-16,-3-12-116 15</inkml:trace>
  <inkml:trace contextRef="#ctx0" brushRef="#br1" timeOffset="142449.3711">6757 13591 1004 0,'0'0'47'16,"4"-79"11"-16,11 51 9 16,6 8 62-16,7 8-41 15,8 10-72-15,9 2-15 16,4 14-1-16,-4 12-6 0,-9 5 2 15,-14 1 0 1,-16 2-3-16,-6-3 1 16,-18-4-4-16,-18-6 8 15,-7-7-1-15,0-7 3 0,5-5 4 16,16-2-3 0,13 0 4-16,9 0-5 0,21-2-49 15,31-5-200-15,17-2-68 16,10-3-428-16</inkml:trace>
  <inkml:trace contextRef="#ctx0" brushRef="#br1" timeOffset="142784.1415">7431 13476 1162 0,'0'0'55'0,"0"0"-46"0,-82-29 51 16,43 29 39-16,0 5-49 15,5 18-41-15,9 6-9 16,11 6 4-16,8-2-2 15,6 3-1-15,8-5 3 16,18-5-2-16,12-8-4 16,4-8-20-16,1-10-28 15,-7 0 7-15,-7-14 26 16,-9-10 17-16,-8-6 6 16,-8-1 3-16,-4-2 28 15,0 1 4-15,-4 7 11 16,-6 7-6-16,2 10-1 15,2 7-5-15,6 1-33 16,0 1-7-16,0 19 0 16,0 10-3-16,0 6 3 0,9 0-4 15,7 3-19-15,1-1-58 16,1-1-65-16,-2-8-88 16,-1-10-147-16</inkml:trace>
  <inkml:trace contextRef="#ctx0" brushRef="#br1" timeOffset="143866.9243">7649 13512 1158 0,'0'0'83'0,"0"0"-55"15,0 0 0-15,0 0 10 0,0 0-26 16,98 40-6-16,-71-12-6 15,-6 0-1-15,-10-5 1 16,-7-7-3-16,-4-2-2 16,0-10 4-16,-12-4 2 15,-6 0-1-15,-1-13 18 16,1-9 20-16,4-5 25 16,10 0-32-16,4 0-17 15,3 0-6-15,24 5-8 16,10 6-18-16,8 7-66 15,9 9-43-15,-1 0-29 0,-4 9-36 16,-2 7 30-16,-1-1-14 16,-6-2 24-1,-4-2 55-15,-2-9 90 0,-5-2 7 16,-7 0 171 0,-7-10 23-16,-3-6-47 15,-11 1 5-15,-1 1-40 0,-1 0-21 16,-20 4-11-16,-3 3-33 15,-9 5-10-15,-4 2-11 16,1 7-14-16,3 11 0 16,11 6-9-16,8 2-3 15,9 1 4-15,5-2-2 16,7-3 7-16,20-4-6 16,12-8-3-16,4-6-24 0,-4-4-29 15,-1-6 1-15,-12-14 21 16,-8-10 28-16,-9-3 3 15,-6-4 2-15,-3 1 21 16,0 3 3-16,-8 3 13 16,-4 12 6-1,2 7 2-15,4 8-16 0,3 3-2 16,0 9-29-16,0 16 0 16,3 11 1-16,0 6 2 15,9 0-2-15,12-4-1 16,3-4 0-16,1-7 0 15,2-8 0-15,3-6-3 16,8-7-2-16,1-6-13 16,3 0 6-16,1-15 1 0,-2-7 6 15,-5-9 3 1,-7-5 3-16,-5-7-1 0,-10-6 5 16,-10 2-3-16,-4 0 10 15,0 9 12-15,-9 12 6 16,-3 9 2-16,2 13-9 15,2 4-9-15,-1 10-14 16,-1 21 1-16,0 13-1 16,8 8 0-16,2 4 1 15,0-3-1-15,12-9 0 16,6-7-1-16,6-10 0 16,4-10-26-16,3-12 7 15,4-5-5-15,-1-7 3 16,-1-18 16-16,-2-8 6 0,-4-5 2 15,-6-6 1-15,-9-3 0 16,-6 0 9-16,-6 5-2 16,0 9-1-16,0 13 17 15,0 10-6-15,0 10-12 16,0 0-8-16,0 21-2 16,0 13 1-16,0 9 0 15,3 4 1-15,12-3 2 16,0-4-2-16,4-6-1 15,0-6-25-15,-4-11-58 16,0-7-82-16,-3-10-115 16,-1 0-432-16</inkml:trace>
  <inkml:trace contextRef="#ctx0" brushRef="#br1" timeOffset="144365.0872">9121 13470 829 0,'0'0'197'0,"0"0"-180"15,0 0-16-15,82 14 99 16,-50-5-59-16,-1-4-36 16,5-5 5-16,1 0-5 15,-2 0 35-15,-4-15 1 16,-4-6-20-16,-13-6 18 0,-9-5-15 16,-5 1-13-16,-5 3 7 15,-18 5 21-15,-10 9-12 16,-5 7-11-1,-3 7-15-15,2 5 2 0,5 23 3 16,8 11-2-16,13 11 11 16,13 3-6-16,0-3 0 15,30-4 2-15,10-13-9 16,14-7 1-16,4-15 0 16,1-9-1-16,0-2-1 15,-5-15 1-15,-8-9-2 16,-9-8 0-16,-4-7 3 15,-9-5-3-15,-8-9 0 16,-4 0 1-16,-8-3-1 16,-4 4 1-16,-1 10-1 0,-17 11 4 15,2 14-4-15,-2 16 19 16,0 1-19 0,3 27 0-16,3 14 3 0,8 10-2 15,4 5 1-15,10-3 4 16,15-1-2-16,1-11-8 15,1-7 2-15,0-12-17 16,-1-11-55-16,-5-11-129 16,-7 0-291-16</inkml:trace>
  <inkml:trace contextRef="#ctx0" brushRef="#br1" timeOffset="146066.0863">10919 13309 1139 0,'0'0'82'0,"0"0"-61"16,-64-76 24-16,30 62 51 16,-4 4-23-16,-2 8-50 15,3 2-21-15,0 0-1 0,12 5-1 16,11 11-6 0,14 4 5-16,4 9-5 0,31 3 6 15,15 2 0 1,5-1-18-16,-3-2 5 0,-11-3 2 15,-16-7-5-15,-14-5-2 16,-11-4-10-16,-9-6 22 16,-31-5 6-16,-19-1 7 15,-15 0 14-15,2-9-13 16,9-4-1-16,19-3 0 16,17 2-7-16,19-3-59 15,8-3-122-15,38-4-216 16</inkml:trace>
  <inkml:trace contextRef="#ctx0" brushRef="#br1" timeOffset="146261.0771">11074 13039 1228 0,'0'0'70'0,"0"0"-48"16,0 0 1-16,0 0 52 15,0 0-72-15,0 0 7 16,6 122 5-16,25-60-5 15,5 2-2-15,-3-1-6 16,-9-2-2-16,-3-4 0 16,-8-10-96-16,-10-7-28 15,-3-9-80-15,0-13-194 16</inkml:trace>
  <inkml:trace contextRef="#ctx0" brushRef="#br1" timeOffset="147131.2363">11088 13387 1172 0,'0'0'80'15,"0"0"-35"-15,12-100 50 16,13 73 21-16,6 3-45 16,7 9-45-16,8 8-25 15,4 7 0-15,3 0 1 16,-1 14-2-16,-10 12 0 15,-5 5-29-15,-17 2-39 16,-13-5-15-16,-7-4-6 16,0-8 33-16,-18-9 34 0,3-7 22 15,2 0 1-15,-2-9 23 16,3-11 39-16,3-5-5 16,6 1-13-16,3 0-14 15,0 4-11-15,15 3-16 16,13 6-4-16,11 7-12 15,10 4-35-15,5 0-31 16,-2 2-15-16,0 9 6 16,-3-3-6-16,-2-2 9 15,-7-4 21-15,-6-2 54 16,-11 0 9-16,-8-7 36 0,-9-7 34 16,-6-1 24-1,0-1-6-15,-6 2-24 0,-12 3-1 16,-3 5-27-16,-5 5-2 15,-3 1-13 1,-4 0-16-16,4 15 1 0,4 7-2 16,9 3-3-16,7 0 4 15,7 1-2-15,2-4-1 16,15-2 2-16,15-5-3 16,7-5-1-16,5-8-5 15,3-2-34-15,-8 0 12 16,-4-16-1-16,-13-5 24 0,-9-1 4 15,-6-4 0-15,-5 3 4 16,0 2 6-16,0 7 15 16,-3 7 12-16,0 7-24 15,1 0-13 1,2 6 0-16,0 13-6 0,0 8 2 16,8 2 6-16,7-4-2 15,7-1 0 1,4-6 0-16,0-6-3 0,3-7 3 15,0-5-20-15,-2 0 16 16,-4-3-5-16,-1-13 9 16,-6-6-4-16,-5-2 4 15,-5-1 0-15,-3-2 0 16,-1 6 0-16,-2 5 12 0,0 4 19 16,0 8-3-1,1 4 9-15,1 0-26 0,5 0-11 16,0 17-13-16,4 5 13 15,1 2-2-15,-3-1 5 16,-5-2-6-16,-1-3-13 16,-1-4-96-16,-2-6-94 15,0-8-216-15</inkml:trace>
  <inkml:trace contextRef="#ctx0" brushRef="#br1" timeOffset="147295.263">12147 12997 1104 0,'0'0'0'0,"0"0"-82"16,97 53-110-16,-57-25 26 16,-1 0-425-16</inkml:trace>
  <inkml:trace contextRef="#ctx0" brushRef="#br1" timeOffset="148281.7192">12636 13161 919 0,'0'0'142'0,"0"0"-67"0,0 0-51 16,0 0 43-16,-101-42 0 16,71 53-49-1,5 12-12-15,7 5-6 16,7 0 1-16,11 0 0 15,0-5-1-15,14-5-30 0,11-7-44 16,1-11-14-16,0 0-8 16,-2-6-3-16,-6-13 32 15,-4-4 62-15,-7 0 5 16,-4 2 19-16,-3 2 87 16,0 6-26-16,0 6 16 15,0 7-38-15,0 0-36 16,6 11-22-16,9 17-1 0,7 11 1 15,2 5 0 1,-3 5 2-16,0 3-2 0,-2 6 12 16,-1-3 11-1,-3 3 20-15,-6-2-18 16,-6-5-17-16,-3-7-8 16,0-10 2-16,-21-13-2 0,-15-14 0 15,-13-7 2 1,-9-16 11-16,4-14-4 0,11-9 2 15,17 0-2-15,18-2-9 16,8 0-2-16,28 0-26 16,26 0-38-16,14 0-13 15,14-2 25-15,2-4 11 16,-6-4 14-16,-11-5 29 0,-15-2 0 16,-19 2 31-16,-16 4 20 15,-12 12 33-15,-5 10 7 16,0 13-24-16,0 10-12 15,-8 7-49-15,-2 5-6 16,-2 21-5-16,2 12 4 16,4 4-4-16,6 4-2 15,12-4-36-15,10-6-5 16,4-10-11-16,-4-12 12 16,-1-10 12-16,-5-4 28 15,-1-6 5-15,-3-16 4 16,-3-5 4-16,1-1 3 15,-5 0 10-15,-2 3 20 16,-2 8-2-16,-1 5 5 16,0 9-3-16,0 3-33 0,0 5-6 15,0 18-9-15,0 6 5 16,0 3 4-16,21 0 0 16,6-6 0-16,6-5-3 15,6-9 3-15,1-8-13 16,8-4-9-16,1 0 6 15,2-19 15-15,-2-4 1 16,-7-8 0-16,-11-6 7 16,-9-7 0-16,-13-3 12 15,-9 0 1-15,0 4-15 16,-9 7 20-16,-13 11-3 16,-3 13-10-16,-2 10-9 15,4 2-3 1,1 20 0-16,4 17 0 0,9 10 3 15,9 5-6-15,0 3 3 16,11-5 0-16,8-4-1 0,0-8 1 16,1-8-20-16,-1-10-26 15,-2-8-46-15,-4-11-47 16,-7-1-143-16,-6-11-521 16</inkml:trace>
  <inkml:trace contextRef="#ctx0" brushRef="#br1" timeOffset="148444.1093">13448 13085 1015 0,'0'0'113'16,"0"0"-95"-16,94 0-17 15,-52 4 77-15,1 0-34 16,-1-1-40-16,-3-3-4 16,-10 0-121-1,-5-17-251-15</inkml:trace>
  <inkml:trace contextRef="#ctx0" brushRef="#br1" timeOffset="149147.4229">14518 13271 1306 0,'0'0'91'0,"0"0"-87"16,80 3-1-16,-32-3 37 15,1-2-21-15,3-9-7 16,-2-6-7-16,-4-5 1 16,-9-6-6-16,-5-8 1 15,-10-10-2-15,-12-8 1 16,-8-4-3-16,-2 2 0 15,-14 3 4-15,-11 13-1 16,3 13 0-16,1 11 4 16,1 16-3-16,1 0-1 15,-2 16-3-15,-4 17-3 16,4 10 12-16,7 8-3 16,10 8-3-16,4 4 6 15,4 3-8-15,20-8 2 16,9-8 0-16,6-10-2 0,3-15 1 15,2-12-4-15,-2-11-8 16,-6-2-20-16,-8-13 16 16,-10-14 1-16,-7-6 0 15,-5-3 16-15,-5-3-1 16,-1 3 1-16,0 7 5 16,0 8-3-16,0 11 30 15,0 10-10-15,0 0-22 16,0 8-11-16,0 16 6 15,0 5 5-15,5-1 2 0,5-1-1 16,-1-4-1-16,2-5 0 16,0-4-5-1,-3-7-91-15,-5-7-154 16,-3-8-464-16</inkml:trace>
  <inkml:trace contextRef="#ctx0" brushRef="#br1" timeOffset="149275.0785">15089 12841 1068 0,'0'0'0'16,"0"0"-205"-16,0 0-173 0</inkml:trace>
  <inkml:trace contextRef="#ctx0" brushRef="#br1" timeOffset="149625.1201">15256 12994 893 0,'0'0'17'15,"0"0"0"-15,0 0 59 16,26 102-15-16,-9-70-40 16,0-1-18-16,1-1-2 15,-6-10 0-15,-5-6 0 16,-3-5-1-16,-4-8 2 15,0-1-1-15,0 0 24 16,0-15 14-16,3-6-35 16,2-1 27-16,3-1 11 0,5-1-9 15,0 1-7-15,4 7-8 16,-4 5 4-16,-2 5 33 16,0 6-23-16,2 0-20 15,0 11-11-15,-1 8 5 16,0 1-1-16,-2 4-4 15,-2-2-2-15,-4-1 1 16,-2-3-38-16,-2-4-60 16,0-5-83-16,3-6-162 15</inkml:trace>
  <inkml:trace contextRef="#ctx0" brushRef="#br1" timeOffset="150167.251">15572 13189 722 0,'0'0'321'0,"0"0"-245"0,0 0-27 15,0 0 61-15,0 0-48 16,0 0-40-16,102-11-13 16,-72 7-2-16,0-4-3 15,-5 0-2-15,-6-7 5 16,-5-2 1-16,-7-3 10 16,-7 0 5-16,0 0-4 15,-1 2-7-15,-20 7-12 16,-4 7-1-16,0 4 1 0,-1 6-7 15,3 17 5 1,7 6-1-16,7 5 3 0,9-4 0 16,3 0 0-16,24-7 1 15,7-9 4 1,8-8-5-16,6-6-2 16,7 0-35-16,8 0-29 15,4-13-14-15,0-5-13 0,-9-4 61 16,-13-6 29-16,-19-4 3 15,-15-5 7-15,-11 0 27 16,0 2 22-16,-5 8-5 16,-6 10 4-16,0 12-18 15,1 5-31-15,5 7-6 16,5 18-8-16,0 8 8 16,11 3-8-16,14-1-14 0,0-3-2 15,0-5 16-15,-3-4 8 16,-3-1 3-16,-7-3 35 15,-6 1 30-15,-6-2-19 16,0-1-3-16,-10 1-10 16,-16-4-12-16,-7-5-8 15,-4-3-10-15,-9-6 0 16,-2 0-6-16,-1-18-129 16,4-14-399-16</inkml:trace>
  <inkml:trace contextRef="#ctx0" brushRef="#br1" timeOffset="152195.2028">1384 15104 1242 0,'0'0'62'0,"0"0"-62"16,0 0 0-16,0 0 0 16,0 0 3-1,0 0 30-15,19 85-29 0,-11-47 5 16,1-3-9 0,-6-2 0-16,0-6 4 0,0-3-4 15,-3-8-13-15,0-7-150 16,0-9-256-16</inkml:trace>
  <inkml:trace contextRef="#ctx0" brushRef="#br1" timeOffset="152341.8137">1317 14891 1138 0,'0'0'0'16,"0"0"-33"-16,0 0-122 15,0 0 31-15,106 25-274 16</inkml:trace>
  <inkml:trace contextRef="#ctx0" brushRef="#br1" timeOffset="152680.2416">1583 15014 267 0,'0'0'650'0,"0"0"-648"16,0 0 35-16,4 73 58 15,5-48-26-15,3 4-12 16,4-1-41-16,-2-3-9 16,-1-3-5-16,-2-8 3 0,-5-6-7 15,-2-6 2-15,1-2 0 16,2 0 17-16,2-16-14 16,0-4-1-16,1-1-2 15,-1-3 5-15,-1 5-5 16,1 3 12-16,-2 6 43 15,-1 4 10-15,-6 6-27 16,3 0-27-16,5 0-11 16,3 13-12-16,3 7 12 15,4 4 0-15,-3 2 1 0,4 5-6 16,11-5-2 0,4-1-109-16,7-7-92 15,5-5-273-15</inkml:trace>
  <inkml:trace contextRef="#ctx0" brushRef="#br1" timeOffset="152931.5909">2743 14834 1038 0,'0'0'169'0,"0"0"-87"16,0 0-80-16,0 0 12 15,0 0-7-15,0 0 27 16,-20 105 3-16,20-51-25 0,16-2 0 16,-1-4-12-16,0-4 1 15,-3-4 1 1,-4-9-2-16,-3-6-63 0,-5-9-76 16,0-11-118-16,-10-5-294 15</inkml:trace>
  <inkml:trace contextRef="#ctx0" brushRef="#br1" timeOffset="153581.2283">2491 15073 1069 0,'0'0'40'16,"0"0"-36"-16,106 0-4 0,-52 1 13 16,1 2-6-16,-3-3-7 15,-10 0 0-15,-5-5 0 16,-11-15 3-16,-13-5 0 15,-4-8 6-15,-6 1 6 16,-3-1 35-16,0 8 33 16,0 9-16-16,0 8 15 15,0 8-40-15,0 0-31 16,0 10-11-16,0 15-13 16,0 9 12-16,6 3 1 15,-3-1 0-15,3-1-1 16,-3-4 1-16,6-3 0 15,-3-7-3-15,6-4-35 16,9-9-27-16,-1-5-5 16,3-3 17-16,-4-6 31 0,-8-12 20 15,-5-3 2-15,-2 3 29 16,-4 0 31-16,0 7 16 16,0 6-20-16,0 2-15 15,0 3-25-15,14 0-16 16,6 3-4-16,12 9 1 15,2 1 6-15,5-4-5 16,0-3 2-16,10-4-4 16,6-2 0-16,8 0-20 15,1-4 22-15,-9-14 2 0,-16-7-11 16,-12-5 11 0,-17-9 2-16,-10 1-1 0,0 5 5 15,-13 8-5 1,-17 10 13-16,-3 15-5 0,2 0-6 15,-1 21 3 1,9 14-6-16,8 8 4 0,10 4 16 16,5-4 4-16,12-4 8 15,19-9-13-15,7-9-7 16,7-10 8-16,2-7-17 16,-5-4 2-16,-9 0-5 15,-14-4-27-15,-16-8-47 16,-3-2-114-16,-31-3-278 15</inkml:trace>
  <inkml:trace contextRef="#ctx0" brushRef="#br1" timeOffset="155803.5176">4713 14935 1083 0,'0'0'81'16,"0"0"-59"-16,0 0 16 15,-29-76 56-15,10 67-33 16,-7 6-9-16,-5 3-44 16,-3 11-8-16,-5 15 11 15,6 11-10-15,8 7 4 16,13 2-3-16,12 2 3 16,0-3-2-16,27-8-2 0,13-7 0 15,11-11 8 1,4-10-7-16,-4-9 1 0,-4 0 3 15,-12-22-5 1,-16-3 8-16,-10-7 16 0,-9-6-1 16,-9-3-7-16,-18-1-15 15,-6 5-3-15,2 6 1 16,7 11-47 0,14 13-38-16,10 7-118 0,10 8-143 15,29 13-306-15</inkml:trace>
  <inkml:trace contextRef="#ctx0" brushRef="#br1" timeOffset="156055.2628">5126 14883 1185 0,'0'0'85'0,"0"0"-60"16,0 0 33-16,0 0 13 15,0 0-60-15,0 0-10 16,16 125 29-16,-2-65-25 15,1 2 3-15,-3 1-8 16,-1-1-2-16,0-2 2 16,-5-6 0-16,2-7-1 15,0-8-28-15,-2-7-48 16,-1-7-23-16,-4-7-20 0,-1-9-77 16,0-8-86-1</inkml:trace>
  <inkml:trace contextRef="#ctx0" brushRef="#br1" timeOffset="156315.1859">5247 14912 1191 0,'0'0'48'15,"0"0"-39"-15,0 0-1 16,98-69 28-16,-64 70-13 15,2 23-23-15,-3 10-1 16,-6 1-1-16,-12 0 0 16,-15-3-3-16,0-3 4 15,-21-7-11-15,-16-5 10 0,-11-6 2 16,-6-7 0-16,2-4-2 16,9 0 4-16,16 0-4 15,21 0-44-15,6 0-145 16,31 0-230-16</inkml:trace>
  <inkml:trace contextRef="#ctx0" brushRef="#br1" timeOffset="156552.1532">5583 14918 1158 0,'0'0'62'0,"0"0"-1"15,0 0-56-15,0 0 29 16,0 0-5-16,61 75 11 15,-36-27-32-15,2 1-6 16,-12-2-2-16,-2 0 0 16,-10-2 2-16,-3-6-5 15,0-3 2-15,-9-10-63 16,-4-7-50-16,10-9-75 16,3-8-134-16</inkml:trace>
  <inkml:trace contextRef="#ctx0" brushRef="#br1" timeOffset="156789.2516">5669 14909 1047 0,'0'0'134'16,"0"0"-85"-16,0 0 22 16,109-51-13-16,-69 59-50 15,2 19-7-15,-6 2-1 16,-9 4 0-16,-16-1-2 15,-11-1-7-15,-3-4 6 16,-25-6 3-16,-10-8 0 16,-6-8 4-16,-1-5-3 15,5 0 2-15,15 0-3 16,14-2-48-16,11-7-79 0,26-1-186 16,19-2-444-16</inkml:trace>
  <inkml:trace contextRef="#ctx0" brushRef="#br1" timeOffset="157064.3809">6130 14860 975 0,'0'0'93'0,"0"0"-74"16,0 0-18-16,-88 53 71 16,73-12-25-16,10-1-17 15,5 0-13-15,14-6-7 16,19-9 11-16,7-10-3 15,3-7 9-15,-2-8-8 16,-10-5 12-16,-6-18 54 16,-11-6-19-16,-11-5-14 0,-3-3-23 15,0 1-25-15,-20 2-4 16,-5 6 0-16,-5 6-7 16,-1 12 6-16,-2 6-75 15,0 4-113-15,5 0-161 16</inkml:trace>
  <inkml:trace contextRef="#ctx0" brushRef="#br1" timeOffset="157758.3073">6630 14850 983 0,'0'0'31'0,"0"0"-27"15,-119-3 23-15,78 12 62 16,8 11-53-16,13 3-20 15,17 7-16-15,3 3 4 16,25-1-3-16,15-2 4 16,9-2-4-16,0-3-1 15,-7-5 0-15,-7-3-2 16,-13-2 3-16,-7-9-1 16,-10 2 0-16,-5-6-6 15,-3 0 6-15,-26-2 12 16,-11 0 18-16,-8 0 4 15,-3 0-16-15,5-4 0 16,15-2-18-16,14 2-2 16,16-2-29-16,1-1-75 0,34-2-184 15,18-4-320-15</inkml:trace>
  <inkml:trace contextRef="#ctx0" brushRef="#br1" timeOffset="157904.9141">6813 14955 1079 0,'0'0'92'0,"0"0"-92"16,0 0 1-16,0 0 24 16,0 0 44-16,0 72-41 15,0-42-9-15,8-3-18 0,5-1-1 16,-2-6-122 0,-5-9-225-16</inkml:trace>
  <inkml:trace contextRef="#ctx0" brushRef="#br1" timeOffset="158059.2849">6713 14712 967 0,'0'0'0'0,"105"-4"-194"15,-50 4 8-15</inkml:trace>
  <inkml:trace contextRef="#ctx0" brushRef="#br1" timeOffset="158227.1923">6967 14666 950 0,'0'0'104'15,"0"0"-92"-15,0 0 3 16,0 0 38-16,0 0 39 16,-28 113-37-16,42-63-24 15,6 8-2-15,2-2-19 16,-2-3-3-16,-7-6-7 15,-7-7-35-15,-6-11-115 16,0-10-222-16</inkml:trace>
  <inkml:trace contextRef="#ctx0" brushRef="#br1" timeOffset="158373.8969">6919 14925 1066 0,'0'0'118'0,"0"0"-118"16,115-21-2-16,-67 21 0 16,-3 0-97-16,-4 0-169 15</inkml:trace>
  <inkml:trace contextRef="#ctx0" brushRef="#br1" timeOffset="158663.9829">7273 14945 781 0,'0'0'94'15,"0"0"-77"-15,0 0 37 0,107 2 19 16,-68-4-3-16,-3-12-52 16,-3-5 3-16,-8 0 4 15,-11-6 0-15,-10 4 34 16,-4 3-25-16,-18 3 1 16,-15 6-11-1,-6 9-16-15,-1 2 4 0,4 20-3 16,8 13-7-16,10 8 12 15,11 2 20-15,7 0 11 16,8-7-2-16,19-10-17 16,6-7 0-16,3-9-15 15,4-8-10-15,1-4-1 0,5 0-54 16,4 0-117 0,-5-12-125-16</inkml:trace>
  <inkml:trace contextRef="#ctx0" brushRef="#br1" timeOffset="159556.0004">8578 14996 645 0,'0'0'317'16,"0"0"-255"-16,-12-80-18 15,-14 57 54-15,-9 6 14 16,-5 4-37-16,-9 6-46 16,-2 5-6-16,-1 2-2 15,7 12-3-15,9 12 0 16,15 2-7-16,11 4-10 16,10 1 6-16,16-6-7 15,23-2 5-15,15-7-5 16,7-10-3-16,0-6-19 15,0 0-13-15,-7-22 9 0,-14-10 11 16,-13-12 2 0,-18-8 13-16,-9-5-1 15,0 3 1-15,-25 1-3 0,-7 9 7 16,-2 7 0-16,6 12 19 16,4 14-4-16,7 11 0 15,4 2-19-15,4 26-7 16,3 11 6-16,6 9 2 15,0 9-1-15,27 7 3 16,12-3 0-16,13-2-6 16,6-11 3-16,-1-13-38 15,-5-15-28-15,-9-13-41 16,-10-7 35-16,-13-11 13 0,-9-17 27 16,-6-9 32-1,-5-5 0-15,0 1 28 16,0 7 37-16,-3 9-6 0,-4 13 35 15,5 7-28 1,2 5-20-16,0 0-46 0,0 17-12 16,0 10 12-16,7 5-1 15,5 2 3-15,2-3-1 16,4-2-1-16,-1-7-86 16,-3-6-105-16,-3-14-260 15</inkml:trace>
  <inkml:trace contextRef="#ctx0" brushRef="#br1" timeOffset="159690.7949">8789 14708 1050 0,'0'0'45'16,"0"0"-45"-16,0 0-89 15,0 0 43-15,80 48-169 16</inkml:trace>
  <inkml:trace contextRef="#ctx0" brushRef="#br1" timeOffset="160545.9777">9018 14864 956 0,'0'0'36'0,"0"0"-35"15,0 0 9-15,72 81 49 16,-57-52-43-16,-8-1-15 15,-4-6 4-15,-3-5-5 16,0-7 1-16,-1-7 3 16,-5-3-4-16,1 0 38 15,-2-15 40-15,-2-9-56 16,6-5-13-16,0-2 2 16,3 1 1-16,0 4-1 15,14 7-10-15,8 5-1 16,5 12 0-16,7 2-6 15,5 2 5-15,2 14-5 16,4-1-42-16,3 0 14 16,0-4-29-16,1-5 9 0,-3-6 12 15,-6 0 9-15,-8-14 32 16,-8-8 1-16,-9-5 25 16,-8 1 33-16,-7 0-6 15,0 5 0-15,-7 4 7 16,-17 7-29-16,-4 10-8 15,-5 0-20-15,1 8 2 16,4 17 0-16,8 10-1 16,12 8-3-16,8-1 6 15,13 0-4-15,21-12 10 0,10-6-12 16,0-8 4-16,1-10-4 16,-4-4-6-1,-1-2-24-15,-3-2-1 16,-1-13-8-16,-6-8 33 0,-8-4 3 15,-8-6 3 1,-8-4 7-16,-6 1-7 0,0 7 22 16,-14 8 9-16,-7 12-9 15,-3 9 8-15,2 0-20 16,1 22-8-16,6 12 0 16,8 10 3-16,7 1-5 15,11-3 6-15,18-7-6 16,5-9 9-16,2-8-9 0,6-9 1 15,4-8-1 1,2-1-8-16,1-9 6 0,-7-13 2 16,-2-9 2-16,-10-7 8 15,-12-6 0-15,-8-8 10 16,-5-2-9 0,-5-2-9-16,0 2 6 15,-5 11 1-15,-7 11 19 0,5 16 24 16,2 10-21-16,1 6-19 15,1 10-12-15,3 18-17 16,0 15 15-16,0 8 2 16,13 5 0-16,1 0-2 15,4-4-11-15,-6-6-47 16,-1-10-30-16,-3-11-76 0,-5-11-107 16,-3-12-407-16</inkml:trace>
  <inkml:trace contextRef="#ctx0" brushRef="#br1" timeOffset="160853.7951">10100 14872 1074 0,'0'0'14'15,"0"0"-14"-15,118 0-18 16,-78 0 15-16,-1 0-37 15,-9 0-113-15,-3-8-54 16,-13-6-97-16,-9-2 304 16,-2-2 115-16,-3 4 109 0,0 3-64 15,0 6 6-15,0 3-47 16,0 2-27-16,0 0-72 16,0 12-14-16,6 14-6 15,5 6 7-15,2 4 2 16,-1-3-5-1,0-2-1-15,-6-6-6 0,-3-7 2 16,-3-7-122-16,0-10-259 16</inkml:trace>
  <inkml:trace contextRef="#ctx0" brushRef="#br1" timeOffset="161025.5509">10409 14606 1070 0,'0'0'0'15,"0"0"-198"-15,0 0 57 16,112 64-291-16</inkml:trace>
  <inkml:trace contextRef="#ctx0" brushRef="#br1" timeOffset="161321.5958">10673 14727 913 0,'0'0'36'0,"0"0"-36"16,0 0 29-16,-75 98 64 16,75-57-28-1,11 0-21-15,19-7-21 0,7-10-1 16,2-13 31-16,-3-10-15 15,-8-1 15-15,-6-15 29 16,-8-8-16-16,-8-7-19 16,-6-2-14-16,-3-4-31 15,-24 6 2-15,-6 3-4 16,0 9-10-16,5 10-5 0,8 8-88 16,12 0-116-16,8 6-130 15,11 9-321-15</inkml:trace>
  <inkml:trace contextRef="#ctx0" brushRef="#br1" timeOffset="161657.7951">10865 14802 918 0,'0'0'79'0,"0"0"-78"16,0 0-1-16,0 0 32 16,36 91 19-16,-18-51-19 15,-3-1-28-15,-4-9 2 16,-3-10 3-16,-6-8-5 15,-2-9 7-15,0-3-10 16,0 0 29-16,0-8 20 16,0-12-44-16,0-3 5 15,0-4-10-15,7-1 0 0,11-1 3 16,2 4-1-16,-1 6-2 16,1 4 25-16,0 8 23 15,4 5-15-15,1 2-24 16,2 10-7-16,-4 14 11 15,-2 6 0-15,-6 3 8 16,-5-2 5-16,-2 3-23 16,-5-1 5-16,-3-3-9 15,0-1 2-15,-17-1-7 0,-11-7-144 16,-8-11-362 0</inkml:trace>
  <inkml:trace contextRef="#ctx0" brushRef="#br1" timeOffset="166608.1878">11641 15008 1123 0,'0'0'111'16,"0"0"-92"-16,0 0-12 16,0 0 3-16,0 0 49 15,90 21-57-15,-77-1 0 16,-6 3 1-16,-7-4-3 0,0 1 0 16,-25-4-7-1,-8-6 7-15,-8-6 3 0,0-4-3 16,4 0 9-16,13 0-8 15,11-11-1-15,13-3-80 16,3-5-155-16,34-4-390 16</inkml:trace>
  <inkml:trace contextRef="#ctx0" brushRef="#br1" timeOffset="166824.1107">12204 14683 239 0,'0'0'985'0,"0"0"-906"16,0 0-52-16,0 0 10 16,0 0-9-16,0 0-22 15,8 69 1-15,8-22 1 16,1 6-7-16,0-3 3 16,-1-6-7-16,-4-7 3 15,0-8-81-15,-3-8-32 16,-8-13-70-16,-1-8-139 15</inkml:trace>
  <inkml:trace contextRef="#ctx0" brushRef="#br1" timeOffset="167844.8389">11998 14816 1078 0,'0'0'135'0,"0"0"-104"16,0 0-5-16,0 0-2 15,0 0 16 1,131-17-27-16,-59 30-9 0,2-2-3 15,-1-5-1-15,-5-6-17 16,-12 0-26-16,-15-13 5 16,-18-10 36-16,-12-2 4 15,-11-2 3-15,0 1 32 16,-12 2 21-16,-6 7-7 16,3 3-7-16,4 6-16 15,4 4 2-15,4 4-25 0,2 0-2 16,-1 20-3-1,2 9-8-15,0 8 8 16,0 8 0-16,6 1-2 0,9 3-4 16,-3-7-8-16,3-4-22 15,-2-9-6-15,4-10-28 16,-5-7-4 0,-2-11 18-16,-3-1 31 0,-2-6 25 15,1-16 0-15,-3-3 2 16,0-4 8-16,-1-2 6 15,-2 8 44-15,1 3-2 16,1 10-17-16,3 5 10 16,1 5-25-16,8 0-19 15,10 10-7-15,4 8-4 16,12 1 1-16,5-1 2 16,3-2-22-16,1-5-8 0,-1-6-25 15,-2-5 14-15,-6 0 0 16,-7-12 6-16,-12-12 34 15,-4-9 2-15,-10-2 1 16,-7-1 46-16,0 3 3 16,-13 6 24-16,-11 7-17 15,0 6-26-15,0 9-2 16,2 5-21-16,3 7-6 16,6 21-4-16,9 9 4 15,4 8-2-15,0 4 8 16,25-2-7-16,8-7-1 15,6-11-10-15,4-11-39 16,0-11-7-16,-1-7-9 16,-9-4 37-16,-3-21 18 0,-9-12 10 15,-11-4 1 1,-4-3 9-16,-6 0 35 16,0 4 7-16,0 10-2 0,0 13-11 15,0 11 13-15,0 6-33 16,6 0-19-16,9 16-4 15,4 13 3-15,5 7-7 16,-1 5 9-16,-4 0-3 16,-3-4-9-16,-7-7-10 15,-3-10-16-15,-4-9-12 16,-2-5-5-16,0-6 34 16,0 0 5-16,0-16 15 0,-3-11-20 15,-2-6-15-15,5-3 35 16,0-1 1-16,5-1 0 15,12 5 25-15,3 6 1 16,5 8 19-16,4 11 23 16,2 8-28-16,0 0-3 15,-1 15-29-15,-2 10 8 16,-4 8-2-16,-9 5-11 16,-7 5-2-16,-8 1-2 15,0 0 1-15,-3-4-4 0,-17-5-8 16,-10-7-94-1,-8-10-116-15,-5-12-300 16</inkml:trace>
  <inkml:trace contextRef="#ctx0" brushRef="#br1" timeOffset="169830.1543">1456 16281 1070 0,'0'0'0'16,"97"-20"0"-16,-29 5 0 0,-4-2 57 16,-4 0-21-16,-15-2-23 15,-9 1-13-15,-11-2 2 16,-25 1 5-1,0 1-4-15,-30 1 17 0,-15 5 8 16,-2 8-5-16,0 4 10 16,6 0-19-16,16 2-2 15,8 15-12-15,14 5 4 16,3 4-4-16,20 3 0 16,21 2-7-16,7-3-4 15,1-4-26-15,-13-2 22 16,-11-4-5-16,-16-3 0 15,-9-1 12-15,-9-1 3 16,-22 0 5-16,-5 1 23 16,0-1 8-16,8-3 6 15,10-2-6-15,14-1-30 16,4 0 6-16,6 0 1 0,22-1-6 16,14-1 13-16,7-4-15 15,14-1-18-15,-2 0-79 16,-9-4-78-16,-9-8-201 15</inkml:trace>
  <inkml:trace contextRef="#ctx0" brushRef="#br1" timeOffset="170345.5732">2018 16362 948 0,'0'0'98'0,"0"0"-97"16,0 0-1-16,0 0 42 15,0 0 27-15,109 0-57 16,-55 0 3-16,2-6-9 15,0-8-6-15,-1-5 3 16,-9-7-1-16,-10-3-2 16,-17-2 4-16,-13 0 4 15,-6 4-8-15,-4 0 16 16,-20 4 28-16,-9 7 4 16,-1 8-1-16,-3 5 4 15,4 3-23-15,3 6-26 16,7 17 7-16,7 10-9 15,10 5 0-15,6 4 7 16,2 1-5-16,23-3 5 0,9-5 2 16,13-4-8-16,11-12 3 15,12-8-4-15,6-9-1 16,1-2-9-16,-8-19-20 16,-12-8 20-16,-15-12 7 15,-17-4 0-15,-10-5 3 16,-15-4 5-16,0 3 8 15,-6 3 21-15,-8 12 5 16,1 12 21-16,6 12-17 16,2 7-26-16,2 3-9 15,-3 14-8-15,-1 18-2 16,4 12-3-16,1 7 7 16,2 2-2-16,5 3 0 0,17-6-6 15,8-2-14-15,12-8-51 16,7-9-57-16,6-11-50 15,-2-13-85-15,-7-7-142 16</inkml:trace>
  <inkml:trace contextRef="#ctx0" brushRef="#br1" timeOffset="170846.386">3149 16390 421 0,'0'0'364'0,"3"-88"-169"16,-3 47-88-16,-13 7 8 16,-8 9 3-16,3 8-41 0,-6 11-13 15,2 6-47 1,-5 0-14-16,7 12-5 15,4 15 8-15,10 5-6 0,6 4 0 16,3 1 3-16,22-5-4 16,5-8 1-1,6-9-38-15,3-10-8 0,-6-5-8 16,-5-1 28-16,-6-20 21 16,-11-4 4-16,-8-6 1 15,-3 1 10-15,0 1 23 16,-17 9 32-16,-2 5-29 15,7 9-7-15,4 6-7 16,4 0-22-16,4 13 0 16,0 14-3-16,18 5 6 15,12-2-2-15,10-3-1 0,5-5-3 16,0-10-20-16,2-9-37 16,0-3 3-1,-4-10 3-15,-9-18 7 16,-7-9 39-16,-15-4 8 15,-9-6 0-15,-3 2 25 16,-6 2 9-16,-13 5 30 16,-1 11 3-16,5 11-33 0,5 9-6 15,5 7-18-15,5 8-10 16,0 21-4-16,6 12 4 16,15 6 5-16,9 1-5 15,-3-1-6-15,-3-2-8 0,-5-4-43 16,-7-8-63-1,-6-9-47-15,-6-10-136 0</inkml:trace>
  <inkml:trace contextRef="#ctx0" brushRef="#br1" timeOffset="171011.2574">3382 16281 1153 0,'0'0'59'0,"0"0"-59"15,0 0 0-15,116-2 3 16,-59 4-3-16,3 1-37 16,-5-3-97-16,-9 0-94 15,-13-11-186-15</inkml:trace>
  <inkml:trace contextRef="#ctx0" brushRef="#br1" timeOffset="171143.2536">3774 16205 528 0,'0'0'336'0,"0"0"-162"15,0 0-59-15,0 0-20 16,0 0-34-16,0 0-61 15,-21-3 1-15,21 28 26 16,6 2-6-16,9 3-14 16,3-1-4-16,-2-2-3 15,-2-5-106-15,-5-10-149 16,-3-7-519-16</inkml:trace>
  <inkml:trace contextRef="#ctx0" brushRef="#br1" timeOffset="171305.8739">3755 15989 1266 0,'0'0'40'16,"0"0"-40"-16,0 0-68 16,0 0 3-16,0 0-105 15,83 67-403-15</inkml:trace>
  <inkml:trace contextRef="#ctx0" brushRef="#br1" timeOffset="171781.7347">3980 16171 772 0,'0'0'456'16,"0"0"-411"-16,0 0-41 16,0 0-4-16,0 0 6 15,0 0-6-15,21 35 1 16,-9-17 1-16,0-3-2 15,-2-4-1 1,1-7 0-16,7-2-5 0,1-2 6 16,-1-2 1-16,6-10 2 15,-5-6-1-15,-1 3 2 16,1-1 15-16,-2 4 13 16,1 5-15-16,0 3-11 15,7 4-6-15,5 0-6 16,3 0 5-16,11 0-29 15,0 0-5-15,-1 0 23 0,-3 0 6 16,-8-14 5-16,-12-4 0 16,-9-2 2-16,-11-3 9 15,0 2 23-15,-15 2-12 16,-12 6 3-16,-7 8-9 16,3 5 9-16,2 5-2 15,5 18-12-15,11 7 7 16,7 5 3-16,6 5 8 15,13-5 23-15,10-3-30 16,10-3-10-16,1-8-9 16,3-7 2-16,-1-3-8 15,-2-5-27-15,-2-5-84 16,-7-1-98-16,-5 0-187 0</inkml:trace>
  <inkml:trace contextRef="#ctx0" brushRef="#br1" timeOffset="172878.9952">5229 16079 1059 0,'0'0'215'0,"0"0"-174"0,0 0-6 16,0 0 30-16,0 0-24 16,0 0-37-16,61 14-2 15,-34 17-2-15,1 0 0 16,-2-1 0-16,-4-4 0 0,0-6 0 15,-8-5-3 1,-1-7-15-16,-8-6-5 16,-2-2 23-16,-3-2-2 0,0-18 3 15,0-5-1 1,0-3 0-16,0-1 0 0,0 6 1 16,0 6 0-1,0 6 6-15,0 6 6 0,0 5-12 16,10 0-1-16,20 0-5 15,13 16 1-15,10-1 0 16,8 1 4-16,0-4 0 16,-1-3-2-16,-5-6-12 15,-12-3 11-15,-9 0-10 16,-11-9-4-16,-10-11 15 0,-10-5 3 16,-3-3-1-1,-5-3 6-15,-18 0-6 0,-9 4 15 16,-2 10 12-16,-5 11-11 15,2 6 5-15,3 2-17 16,7 22-2-16,10 8-2 16,11 8 5-16,6 2-4 15,20 1 2-15,26-2 1 16,9-8 4-16,12-4-8 16,-1-11 2-16,1-8-4 15,-6-10-4-15,-10 0-10 16,-12-16-4-16,-12-12-2 15,-11-4 21-15,-7-8-8 16,-9-4 9-16,0-6-1 16,-12-4 5-16,-6 4-4 15,0 8 27-15,5 15-4 0,3 16 29 16,5 10-17-16,5 1-11 16,0 14-24-16,0 20-11 15,0 11 11-15,18 8 1 16,3 1 4-16,3-3-2 15,-2-3-3-15,2-6-1 16,-3-2-12-16,-2-8-91 16,2-8-67-16,0-11-124 15,1-10-560-15</inkml:trace>
  <inkml:trace contextRef="#ctx0" brushRef="#br1" timeOffset="173161.1274">6508 16061 1066 0,'0'0'104'0,"0"0"-99"16,0 0 13-16,0 0 28 15,0 0 11-15,-53 81-33 16,53-48-5-16,11-3-4 16,17-5-11-16,8-7 22 15,0-12-5-15,-8-6 10 0,-9 0 32 16,-10-12 1-1,-7-11-21-15,-2-3-21 0,-12-3-13 16,-20 1-3-16,-12 1-6 16,-1 9-3-16,5 8-1 15,9 10-18 1,14 3-54-16,17 21-122 0,9 6-88 16,30 0-202-16</inkml:trace>
  <inkml:trace contextRef="#ctx0" brushRef="#br1" timeOffset="173561.1909">6846 16093 252 0,'0'0'793'16,"0"0"-718"-16,0 0-62 16,0 0 34-16,0 0-15 0,0 0-23 15,-43 19 2-15,43 15-2 16,15-1 8-16,13-1-1 15,8-4-10-15,-2-7 1 16,3-5-7-16,1-8 2 16,-7-5 2-16,-1-3-2 15,-5-3 2-15,-8-13 1 16,-2-4-3-16,-8-6 2 16,-5-1-4-16,-2-1 0 15,0 1-3-15,-3 8 8 16,-3 4 17-16,3 10 38 15,1 5-30-15,-1 0-30 16,3 8-5-16,0 13 5 16,0 5 7-16,6 3-3 15,11-3 6-15,2-3-4 0,2-3-4 16,0-4-4-16,-2-5-19 16,0-6-105-16,-8-5-102 15,-5-3-350-15</inkml:trace>
  <inkml:trace contextRef="#ctx0" brushRef="#br1" timeOffset="173690.8313">7021 15879 809 0,'0'0'208'0,"0"0"-208"0,94-8-36 15,-47 8-72-15,0 6-191 16</inkml:trace>
  <inkml:trace contextRef="#ctx0" brushRef="#br1" timeOffset="173855.3242">7346 15858 842 0,'0'0'222'16,"0"0"-146"-16,0 0-76 16,0 0 31-16,0 0 112 15,7 89-62-15,17-41-45 16,3 1-29-16,-1 0-5 0,-4-6-2 15,-7-4-58-15,-6-6-113 16,-9-10-148-16</inkml:trace>
  <inkml:trace contextRef="#ctx0" brushRef="#br1" timeOffset="174578.7092">7323 16099 1176 0,'0'0'126'0,"0"0"-89"16,0 0-32-16,0 0 18 16,99-20-11-16,-57 30-12 15,1 3-15-15,-6-4-64 16,-5-5-9-16,-9-4 21 16,-12 0 3-16,-3-6 53 15,-8-10 11-15,0 0 0 0,0 0 31 16,0 2 23-16,0 7 31 15,0 4 3-15,0 3-49 16,0 0-37-16,0 12-2 16,0 10-2-16,7 3 2 15,8 2 2-15,6-2-1 16,4-6 1-16,5-5-2 16,1-2-16-16,5-7-26 15,1-5 5-15,-1 0 23 16,-3-11 9-16,-8-8 5 15,-7-6 8-15,-9-3-4 16,-6-3 21-16,-3 3 14 16,0 6-4-16,0 10 16 15,0 6 1-15,-3 6-28 0,-3 2-24 16,-1 23-2-16,2 13 2 16,4 11 1-16,1 6 1 15,0 10-2-15,13 8 4 16,8 6-3-16,8 7 8 15,2 3 5-15,2 1 3 16,-2-6-8-16,-3-4-9 16,-4-5 7-16,-5-4-7 15,-8-11 3-15,-3-9-3 0,-8-16 1 16,0-16-3 0,-3-19 2-16,-27-7-2 0,-12-29 2 15,-16-14 3 1,-5-12-3-16,6-8-2 0,17 4-6 15,24 4 6 1,16 9 2-16,34 9 1 0,36 6 7 16,22 4-1-16,13 2 4 15,-2 2 28-15,-16-3-20 16,-26 2 10-16,-24-1-2 16,-19 5-18-16,-18-3-6 15,-5-1-3-15,-31 0-29 16,-14 3-46-16,-10 3-149 15,2 2-153-15</inkml:trace>
  <inkml:trace contextRef="#ctx0" brushRef="#br1" timeOffset="176711.1913">9220 16024 148 0,'0'0'1171'0,"-114"-59"-1124"16,50 43-45-16,4 10 3 15,13 6 55-15,14 0-17 16,14 5-42-16,13 14 4 16,6-3-10-16,22 0 5 0,30-6-45 15,18-10-49-15,8 0-39 16,-5-24 14-16,-15-9-9 15,-19-7 81-15,-17 0 47 16,-14 2 95 0,-8 6 53-16,0 7-14 0,0 11-20 15,-6 7-21-15,4 7-31 16,1 0-56-16,1 16-6 16,0 18-5-16,0 19 5 15,12 11 0-15,0 9 5 16,3 2-8-16,-5-3 3 15,-4-4-2-15,0-3-2 0,-2-8 2 16,1-2-1-16,4-8-7 16,6-9-18-1,3-6 8-15,9-6-14 16,6-8-5-16,4-6-1 0,4-8-9 16,-3-4 12-16,-4 0-17 15,-4-10 9-15,-8-10 34 16,-11-5-2-16,-10-6 10 15,-1-3 1-15,-25-7 4 16,-15-3-2-16,-14-1 19 16,-13 0 37-16,-6 2 0 15,1 7-12-15,11 5 12 0,21 7 7 16,19 10-28 0,21 4 7-16,0 3-7 0,41 0-35 15,22 1-5-15,24 5-18 16,8 1-38-1,2 0-123-15,-10 0-161 16</inkml:trace>
  <inkml:trace contextRef="#ctx0" brushRef="#br1" timeOffset="176961.5032">10170 15820 113 0,'0'0'1079'0,"0"0"-1006"16,0 0-73-16,0 0 0 16,0 0 2-16,0 0 4 15,46 76 24-15,-26-29-24 16,-1 5-2-16,-5 0-4 16,-4-4-2-16,-9-3-36 15,-1-4-74-15,0-9-141 16,-6-6-291-16</inkml:trace>
  <inkml:trace contextRef="#ctx0" brushRef="#br1" timeOffset="177401.1352">10303 15900 1237 0,'0'0'124'0,"0"0"-73"15,12-92-42-15,13 74 6 16,8 5 56-16,6 9-33 16,1 4-33-16,2 1-5 15,-8 18-4-15,-10 3 2 16,-15 8-22-16,-9 2-4 15,0 2 10-15,-24 2-10 0,-1-4-7 16,1-5 6 0,6-4 16-16,9-5 8 15,9-4-6-15,0 0-5 0,12-2-3 16,16 3 13-16,4 1 5 16,4 3 1-16,-2-1 0 15,-4 1-1-15,-11-3 0 16,-11-5-1-16,-8-3 2 15,-14-4 6-15,-29-4 57 16,-11 0 19-16,-16-2-37 16,-8-14-17-16,2 1-21 15,11-1-2-15,15 4-5 0,22 2-114 16,25 1-198 0</inkml:trace>
  <inkml:trace contextRef="#ctx0" brushRef="#br1" timeOffset="179410.5509">11379 15856 1259 0,'0'0'104'16,"0"0"-101"-16,0 0 0 15,0 0-6-15,0 0-5 0,0 0 4 16,0 48-2 0,7-9 8-16,8-2-3 0,4-1 1 15,5-8-5-15,3-10-2 16,2-7-23-16,-1-11-3 16,0 0 13-16,-4-12 6 15,-5-13 13-15,-5-5 1 16,-5 3 0-16,-6-1 28 15,0 6 6-15,-3 9 19 16,0 7-30-16,0 6-18 16,0 0-5-16,6 13-20 15,9 11 20-15,7 6-5 16,11-1 4-16,4-6-18 16,5-8 4-16,-2-10 6 15,-7-5 9-15,-5 0 0 0,-14-16 1 16,-4-11 33-16,-10-6 10 15,-3 0 18-15,-25-1-28 16,-14 5-13-16,-6 8-15 16,-1 10-6-16,6 9-6 15,8 2-24-15,13 5-116 16,18 14-105-16,4-2-405 16</inkml:trace>
  <inkml:trace contextRef="#ctx0" brushRef="#br1" timeOffset="179552.1738">12053 15858 1243 0,'0'0'76'0,"0"0"-76"0,0 0-56 16,0 0 13-16,0 0-145 15,0 0-504-15</inkml:trace>
  <inkml:trace contextRef="#ctx0" brushRef="#br1" timeOffset="180115.451">12453 15923 1091 0,'0'0'51'16,"88"-39"-48"-16,-42 18 2 15,-6-2 23-15,-8-3 88 16,-12 5-49-16,-12 1-23 16,-8 2 9-16,0 4-8 15,-12 4-18-15,-9 8-26 16,-4 2-1-16,0 2-1 16,5 18-6-16,7 2 3 15,11 5 0-15,2 2 1 16,24-3-6-16,10-2-24 15,4-9-20-15,-8-5 31 0,-10-8 5 16,-11-2 17-16,-9 0 3 16,0 0-2-16,-19 0-1 15,-17 0 0-15,-4 0-2 16,1 4 2-16,6 13 4 16,14 7-3-16,16 5 3 15,3 3-2-15,19 0 9 16,20-2 7-16,12-8-9 15,4-6 1-15,5-7-5 16,-2-8-5-16,-3-1-30 16,-13-4-52-16,-9-15-41 15,-17-6 34-15,-5-5 33 16,-11-2 50-16,0 1 6 16,0 9 17-16,0 9 39 15,0 5 6-15,0 8 5 0,0 0-48 16,0 0-19-16,0 5-6 15,6 6 3-15,7 0-4 16,2-3-195-16,4-8-520 16</inkml:trace>
  <inkml:trace contextRef="#ctx0" brushRef="#br1" timeOffset="180351.2485">13430 15666 1237 0,'0'0'128'16,"0"0"-109"-16,0 0-5 16,0 0 17-16,0 0-30 15,0 73 37-15,6-25-31 16,3 5-6-16,-3 0 0 16,0 2 1-16,1-7-2 15,4-7 0-15,-1-10-16 16,4-12-20-16,5-7-30 15,-1-10-32-15,-2-2-106 16,-5-14-423-16</inkml:trace>
  <inkml:trace contextRef="#ctx0" brushRef="#br1" timeOffset="180516.5747">13372 15869 1075 0,'0'0'159'16,"0"0"-139"-16,0 0-18 15,119-1 96-15,-64 1-68 16,6 3-30-16,5-3-22 16,6 0-101-16,1 0-71 15,-6-3-90-15,-9-10-364 16</inkml:trace>
  <inkml:trace contextRef="#ctx0" brushRef="#br1" timeOffset="180752.5253">14019 15781 831 0,'0'0'148'0,"0"0"-134"0,0 0 20 15,0 0 58 1,0 0-4-16,-74 75-33 0,74-37-23 16,6 2 5-16,22-1-4 15,11-8 2-15,8-8-5 16,1-7-15-16,3-11 3 16,-8-5 1-16,-8-2 1 15,-13-21 31-15,-16-10-13 16,-6-5-16-16,-18-4-19 15,-19-1-3-15,-12 5-1 16,-2 7-12-16,9 12-45 16,14 11-76-16,22 8-114 15,6 0-338-15</inkml:trace>
  <inkml:trace contextRef="#ctx0" brushRef="#br1" timeOffset="181165.6095">14756 15629 960 0,'0'0'306'16,"0"0"-202"-16,0 0-104 15,0 0 1-15,0 0 4 16,2 102 66-16,-2-40-61 16,-6 0-9-16,-5-3 3 15,-3-5-3-15,3-10-1 16,3-13 1-16,4-13-1 0,3-11-33 15,1-7-36-15,0-6 34 16,4-20 3 0,5-15-97-16,2-11 14 15,-7-4 22-15,-4-6 13 0,0-1 80 16,0 3 12 0,-7 10 56-16,-1 13 14 0,6 18 53 15,2 14 10-15,0 5-38 16,2 21-101-16,19 21 1 15,8 8 40-15,2 7-22 16,3-3 1-16,-1-1-21 16,-4-4-5-16,1-8 4 15,-2-4-4-15,-5-10-4 0,-5-11-79 16,-10-10-137 0,-8-6-164-16</inkml:trace>
  <inkml:trace contextRef="#ctx0" brushRef="#br1" timeOffset="181322.937">14549 15855 1222 0,'0'0'112'16,"115"16"-108"-16,-45-8 6 16,0-3 32-16,-7-3-23 15,-8-2-19-15,-13 0-65 16,-13-14-204-16,-15-9-558 15</inkml:trace>
  <inkml:trace contextRef="#ctx0" brushRef="#br1" timeOffset="183524.2364">1969 17234 1193 0,'0'0'20'16,"0"0"-20"-16,0 0-1 15,0 0 1-15,0 0 5 16,15 87 6-16,-8-54-11 16,-1-3 0-16,-3 2 1 15,0-6-1-15,-3-7-143 16,0-12-266-16</inkml:trace>
  <inkml:trace contextRef="#ctx0" brushRef="#br1" timeOffset="183698.7688">1930 17015 408 0,'0'0'770'0,"0"0"-770"16,115-9-225-16,-73 22 8 15,1 4-30-15</inkml:trace>
  <inkml:trace contextRef="#ctx0" brushRef="#br1" timeOffset="183965.3377">2485 17160 1083 0,'0'0'33'0,"0"0"-33"0,-85 0 0 15,58 8 36-15,7 7 3 16,9 3-31-16,8 4-3 15,3 0-6-15,9 1 2 16,15 1-1-16,6-2 1 16,-2-1 1-16,-6-4 0 15,-10-4-2-15,-10-5-5 16,-2-1 4-16,-11-3-4 16,-22-4 5-16,-11 0 7 15,-6 0-4-15,1-4-3 16,15-3-6-16,16 1-99 15,18 2-201-15</inkml:trace>
  <inkml:trace contextRef="#ctx0" brushRef="#br1" timeOffset="184670.7566">3515 17176 997 0,'0'0'134'0,"0"0"-120"15,-118-22-8-15,76 22-5 0,3 12 41 16,11 8-17-16,13 3-18 16,15 3-5-1,6 0 3-15,31-3 2 0,11-6-7 16,9-7-20-16,-5-7-17 15,-9-3-27-15,-16-3 25 16,-8-10 39-16,-14-8 1 16,-5 2 21-16,-2-2 8 15,-17 7-2-15,5 5 1 16,0 9-8-16,5 0-20 16,4 23 1-16,5 12-2 15,0 11 0-15,15 9 6 16,3 1-1-16,-6 2-5 15,-7-1 2-15,-5-6-3 0,-5-6 2 16,-15-8-1-16,-11-10 3 16,-4-14-2-16,-6-10 3 15,-2-3 2-15,-3-7 21 16,-2-17 9 0,-1-5-12-16,7-5-15 0,13-1-4 15,23-1-3-15,6 4 1 16,38 4-3-16,21 3-33 15,16 10-21-15,12 7-15 16,-1 4-34-16,-1 4-57 16,-13 0 3-16,-11-1-22 15,-6-5 23-15,-16-7 59 16,-14-6 97-16,-14-8 95 16,-10 1 103-16,-1 0-49 15,0 2-58-15,0 6 31 0,-3 7-1 16,0 4-16-16,3 5-18 15,0 2-29-15,0 0-43 16,0 2-15-16,0 13 0 16,9 5 12-16,3 1-4 15,0 1-1-15,-3 0-5 16,-3-4-2-16,-3 3-31 16,-3-13-118-16,0-4-182 0</inkml:trace>
  <inkml:trace contextRef="#ctx0" brushRef="#br1" timeOffset="184819.3419">3777 16906 1328 0,'0'0'0'15,"0"0"-293"-15,97 34 45 16,-67-4-67-16</inkml:trace>
  <inkml:trace contextRef="#ctx0" brushRef="#br1" timeOffset="185753.3222">4065 17123 791 0,'0'0'167'16,"0"0"-141"-1,0 0-6-15,0 0 2 0,0 0 0 16,0 0 31-16,44 51-21 16,-28-26-21-16,-4 1-7 15,1 0-2-15,-4-3 5 16,-4 1-7-16,-2-5 1 15,-3-3-1-15,0-6 0 0,0-5 3 16,0-4 0-16,0-1-2 16,1 0 18-16,5-14-13 15,-2-9-5-15,1-2-1 16,-5-3 1 0,3 3 1-16,0 3 1 0,3 5 2 15,0 8 21-15,7 4-17 16,4 5-9-16,11 0-5 15,4 6-3-15,-1 6 0 16,3 0-36-16,2-2-17 16,1-6 10-16,2-4-3 15,-3 0-16-15,1-6 49 16,-8-12 21-16,-10-6 4 16,-12-1 45-16,-5-8-2 15,-2 4 9-15,-3 1 1 0,-14 8 4 16,-5 7-40-16,1 8-6 15,0 5-3-15,2 9-12 16,3 20 0-16,5 7 4 16,8 5-2-16,3 1 2 15,6-2 3-15,19-6-7 16,4-6 8-16,2-7-8 16,5-8 2-16,3-7-4 15,4-6-26-15,-1 0 5 16,-5-15-5-16,-9-9-15 15,-10-2 42-15,-9-8-1 16,-4 0 2-16,-5 3 7 0,0 3 3 16,0 12 18-1,0 7 31-15,0 9-20 0,0 2-39 16,0 21-7 0,0 8 7-16,6 6 0 0,4-2 6 15,2-4-6-15,3-8 0 16,-3-6-2-16,0-5-3 15,0-9 3-15,-2-3-11 16,2-3 4-16,0-16-2 16,0-7-15-16,1 2 20 15,-1-6 1-15,0 6 5 0,2 4 2 16,-7 8 8 0,-1 9 30-16,3 3 6 0,-3 0-39 15,6 17-7-15,3 5 0 16,0 9 0-16,7-1 0 15,5 3 0-15,15 2-33 16,13-1-50-16,14-2-78 16,8-2-92-16,7-6-237 15</inkml:trace>
  <inkml:trace contextRef="#ctx0" brushRef="#br1" timeOffset="186326.0581">6018 17224 854 0,'0'0'148'16,"0"0"-107"-16,0 0-41 16,-100-29 68-16,78 35 7 15,4 16-42-15,6 4-17 16,8 4-1-16,4-4-11 16,0 0 9-16,4-6-2 15,11-4-7-15,0-9 5 16,1-7-1-1,-4 0-3-15,1-1 4 0,-5-17-5 16,-5 0-3-16,-3 1-1 16,0 2 0-16,0 8 0 15,0 3 2-15,0 4 7 16,0 0-9-16,15 12-9 16,6 9 9-16,7 0 0 15,2-2-1-15,6-2-3 0,-2-7 4 16,2-5-3-16,0-5-5 15,-2 0 2-15,5-16 6 16,-2-8-5 0,-5-2 5-16,-10-6 3 0,-13-2-3 15,-9 1 0-15,0 3 5 16,-9 7-5-16,-6 9 9 16,0 9-9-16,6 5-5 0,9 10-4 15,0 13 6 1,6 7 3-16,19 4 0 0,5 0 2 15,0-3-3 1,-5-3 1-16,-5-4 0 16,-5-1 19-16,-8-4 2 15,-7 0 4-15,0-5 8 16,-6-2-11-16,-18-2 10 0,-7-3 7 16,-8-2-16-16,-5-4-12 15,-3-1-11-15,-5 0-13 16,0-7-162-16,7-14-391 15</inkml:trace>
  <inkml:trace contextRef="#ctx0" brushRef="#br1" timeOffset="192849.2236">21655 3517 1037 0,'0'0'54'0,"-115"-21"-30"16,80 21-13-16,16 0 33 16,18 0 54-16,5 3-5 15,41 8-80 1,33 4-11-16,32 2 5 15,27 1-4-15,8 0-2 0,12-1-1 16,-4-3 0-16,-5-2-1 16,-5-2 4-16,-10-5 3 15,-13 0-1-15,-15-5-3 16,-18 0 2-16,-15 0-4 16,-16-2 2-16,-17-5-6 15,-12-4 4-15,-12 4-32 16,-9-2-38-16,-3 0-45 15,-3 0-45-15,0-2-89 0,0-2-203 16</inkml:trace>
  <inkml:trace contextRef="#ctx0" brushRef="#br1" timeOffset="193108.9643">23150 3365 882 0,'0'0'127'15,"0"0"-91"-15,0 0-33 16,0 0 17-16,0 0 21 16,0 0-41-16,-39 26 0 0,76 19 2 15,10 6 12 1,2 2-14-16,-7-1 2 16,-14-5-3-16,-16-9 1 15,-12-6 0-15,0-7 1 0,-33-2 0 16,-18-6 16-16,-14-1-5 15,-13 0-4-15,-2-1-8 16,5 2-77-16,11-2-208 16</inkml:trace>
  <inkml:trace contextRef="#ctx0" brushRef="#br1" timeOffset="193501.6187">22564 4195 1170 0,'0'0'107'0,"0"0"-107"15,0 0-29-15,94 22 29 0,6-11 77 16,33-3-53 0,29 2-5-16,10 0 8 0,4-5-3 15,-9 0-16-15,-15-5-4 16,-24 0-4-16,-28 0 0 15,-36-6-15-15,-32-8-59 16,-32 0-63 0,-18-5-94-16,-37-1-469 15</inkml:trace>
  <inkml:trace contextRef="#ctx0" brushRef="#br1" timeOffset="193842.6539">22832 3995 1238 0,'0'0'49'15,"0"0"-49"-15,-83-9-10 16,38 11 8-16,-6 14-3 15,-3 8 4-15,5 2 0 16,12 1 0-16,13-6 0 16,15-6-3-16,9 0 3 15,0-5 1-15,14 5 1 16,21-1 10-16,9-1 2 16,9-1 15-16,4 1 5 15,1 1-8-15,4 2-18 0,-1 2-4 16,-2 4-3-16,-2 2-80 15,-5-4-192 1</inkml:trace>
  <inkml:trace contextRef="#ctx0" brushRef="#br1" timeOffset="196324.7596">22740 4048 865 0,'0'0'92'0,"0"0"-65"16,0 0 49-16,0 0 48 16,0 0-18-16,0 0-32 15,0 0-42-15,34-56-32 16,-55 56-10-16,-15 20 0 16,-14 6-1-16,-8 9 8 15,-2 1 2-15,2 1 1 16,8-5 5-16,9-7-3 15,11-2-2-15,12-7 0 0,5-4-3 16,8-3 3 0,5-2-1-16,0 1-8 0,6 3 8 15,24 5 1-15,14 2 5 16,13 1-3-16,12 2-1 16,3 2-2-16,2 2 0 15,-7 9-85-15,-10-1-122 16,-21-1-326-16</inkml:trace>
  <inkml:trace contextRef="#ctx0" brushRef="#br1" timeOffset="196886.1092">20772 4847 1139 0,'0'0'140'0,"0"0"-126"16,0 0-10-16,0 0-4 16,0 0-4-16,0 0 4 15,84 132 5-15,-38-43-1 16,0 11-3-16,-3 1 3 15,-4-10-6-15,-3-15 2 16,-6-17-35-16,-5-22 13 16,-5-15 10-16,-3-19 12 15,-1-3 12-15,3-29 28 16,0-15 22-16,1-13-4 16,-3-10 3-16,-5-7 15 15,-3-8-32-15,-6-6-14 16,0 2-2-16,0 9-19 0,5 10 4 15,3 19-13-15,3 19-8 16,0 18-13-16,5 11-56 16,5 33-125-16,2 21-24 15,1 12-123-15</inkml:trace>
  <inkml:trace contextRef="#ctx0" brushRef="#br1" timeOffset="197491.285">21688 5363 1229 0,'0'0'82'16,"0"0"-80"-16,0 0-1 15,0 0-1-15,0 0-1 16,0 0 1-16,10 71-1 15,-1-32 1-15,0 2 0 16,-3-1 2-16,0-5 2 16,-6-4-4-16,0-10-6 15,0-6-2-15,0-8-4 0,0-4 11 16,0-3 1 0,0 0 2-16,-7 0 5 0,-2-10 3 15,-2-7-3-15,-2-3 2 16,2-4 29-16,1-4-23 15,1 1 6-15,6-4-7 16,3 0 14 0,2 4 6-16,17 1-31 0,6 7 4 15,5 5-6-15,3 11 0 16,3 3-1-16,1 0 1 16,-4 13-1-16,-8 5 0 15,-14 3-10-15,-11-1 0 16,0 1-3-16,-18-1 1 15,-8-2 12-15,6-4-6 0,6-3-1 16,13 1-14-16,1-2-6 16,15 1 27-16,15-1-3 15,1 1 3-15,-1-1 3 16,-8-2-1-16,-13 1-2 16,-7-1 0-16,-2-1-2 15,-11 0 2-15,-19 1 25 16,-7-4-1-16,-5 0-8 15,5-2-11-15,10-1-5 16,15-1-47-16,12 0-160 16,21 0-186-16</inkml:trace>
  <inkml:trace contextRef="#ctx0" brushRef="#br1" timeOffset="197862.5057">22259 5428 967 0,'0'0'410'15,"0"0"-402"-15,0 0-8 16,0 0-2-16,-64 75 2 16,46-28 0-16,5 0 1 15,4-4 2-15,9-6-3 16,0-11-11-16,7-10-52 16,10-12-7-16,2-4 26 15,-2-7 23-15,-1-18 8 16,-1-9 10-16,0-7 2 0,-3-4 1 15,-2-3 2-15,-2 3 8 16,-2 6 48-16,-3 11 6 16,-2 13 5-1,1 8-13-15,-2 7-21 0,3 6-35 16,3 22-9-16,5 13 7 16,6 8-2-16,4 5 4 15,1-1 0-15,-1-3-4 16,0-7 8-16,0-4-8 15,-5-10-27-15,-1-6-81 16,-9-13-48-16,-4-10-128 16</inkml:trace>
  <inkml:trace contextRef="#ctx0" brushRef="#br1" timeOffset="198034.0428">22190 5579 1087 0,'0'0'140'15,"0"0"-117"-15,0 0-22 16,0 0 0-16,138-6 21 16,-58 6-22-16,7 0-91 15,-2-1-213-15</inkml:trace>
  <inkml:trace contextRef="#ctx0" brushRef="#br1" timeOffset="198205.5832">22947 5184 1411 0,'0'0'65'16,"0"0"-65"-16,124-10-5 16,-42 10 5-16,4 4 0 15,-5 8-11-15,-15-1-136 16,-28-2-101-16,-33-4-295 15</inkml:trace>
  <inkml:trace contextRef="#ctx0" brushRef="#br1" timeOffset="198359.1741">23037 5375 754 0,'0'0'305'0,"0"0"-265"16,92 42 44-16,-28-31 68 15,7-3-65-15,-3-2-65 16,-5-3-22-16,-14-3 0 15,-15 0-123-15,-13-3-144 16,-15-14-329-16</inkml:trace>
  <inkml:trace contextRef="#ctx0" brushRef="#br1" timeOffset="199071.7144">24089 4860 1336 0,'0'0'81'0,"0"0"-63"16,0 0-11 0,0 0 25-16,0 0-16 0,0 0-16 15,67 57 0-15,-26 11 2 16,-2 13-2-16,-8 1 0 16,-5-7-17-16,-7-12-49 15,-1-15-23-15,-6-22 35 16,-5-13 42-16,-2-13 12 15,-2-3 12-15,-2-24 98 16,1-12-64-16,-2-11 7 16,0-4-10-16,0-5-4 15,0-1-14-15,0 2-14 16,0 8-8-16,0 9-1 16,0 10-2-16,0 14-39 15,11 17-65-15,6 4-116 16,6 27-161-16,-1 7-472 0</inkml:trace>
  <inkml:trace contextRef="#ctx0" brushRef="#br1" timeOffset="199708.2112">24660 5205 1019 0,'0'0'137'0,"0"0"-126"0,0 0-7 15,0 0 3 1,0 0 0-16,0 0-7 16,-2 68 0-16,10-34 1 0,-1 1-1 15,-2-2 0-15,2-1 3 16,-4-4-2-16,-3-4-1 15,0-8 0-15,0-6-1 16,0-4 1-16,0-5-2 16,0-1 2-16,0 0 2 15,0-1 7-15,0-12-4 16,-7-4-2-16,1-3 0 0,0-3 30 16,0-3-9-16,4 0 21 15,2-1-1 1,0 2-18-16,2 2 3 15,13 5-16-15,3 6-10 0,2 8 5 16,3 4-8-16,2 0-7 16,2 16 2-16,-3 5-1 15,-7 5 0-15,-9 2-28 16,-8 0-10-16,0-1 1 16,0-2-21-16,0 0-4 15,0-5-24-15,2 2 23 16,19-6-15-16,3 1 45 15,-1-3 25-15,-4-2 14 16,-8-2 9-16,-6-3 82 0,-5 0 2 16,0 0-24-16,-12 3 13 15,-15-3-3-15,-7-2-1 16,-5-1 1-16,2-1-46 16,7-1-16-16,12 1-11 15,11-2-6-15,7 2-20 16,0-3-136-16,28 0-109 15,13 0-333-15</inkml:trace>
  <inkml:trace contextRef="#ctx0" brushRef="#br1" timeOffset="199988.5359">25293 5180 1174 0,'0'0'154'0,"0"0"-139"16,0 0-10-16,104-6 23 0,-31 6 33 15,13 0-37 1,1 4-18-16,-15-4 2 0,-16 0-8 15,-23 0 0-15,-21 0-17 16,-12-4-118-16,-34-4-178 16</inkml:trace>
  <inkml:trace contextRef="#ctx0" brushRef="#br1" timeOffset="202065.4726">26695 4616 1170 0,'0'0'74'16,"0"0"-56"-16,0 0-17 15,-107-40 14-15,56 62 27 16,-9 22-29-16,-7 16-7 16,3 15 9-16,14 7-4 15,19 6 11-15,20 3-1 16,11-3-14-16,26-7 8 16,25-14 0-16,16-13-14 15,16-12 8-15,10-12-9 16,-1-16-161-16,-7-12-208 15</inkml:trace>
  <inkml:trace contextRef="#ctx0" brushRef="#br1" timeOffset="202580.0568">26695 4970 1129 0,'0'0'122'0,"0"0"-112"16,0 0 48-16,0 0 48 15,0 0-54-15,0 0-46 16,86 12-4-16,-25-3 9 16,7-2-4-16,-4 1-6 15,-6-1-1-15,-13-3-54 16,-12-4-103-16,-14 0-129 15,-10-4-721-15</inkml:trace>
  <inkml:trace contextRef="#ctx0" brushRef="#br1" timeOffset="203440.7933">27490 4732 1245 0,'0'0'113'0,"0"0"-90"15,0 0-2-15,0 0 61 16,0 0-38-16,0 0-44 16,23 29-17-16,10 24 14 15,3 11 3-15,3 2 0 16,-3 1 0-16,0 0-6 16,-2-11-21-16,-4-12-25 15,-4-13 20-15,-6-17 27 16,-6-12 5-16,2-2 5 15,-1-21 59-15,4-15-21 0,0-9 1 16,-3-5-1-16,-4-6-18 16,-2 0-1-16,-4-1-16 15,-3 4 3-15,2 8-10 16,-2 14-1-16,0 15-11 16,0 16-45-16,4 22-140 15,2 21-116-15,3 12 37 16</inkml:trace>
  <inkml:trace contextRef="#ctx0" brushRef="#br1" timeOffset="203911.7475">28245 5079 1133 0,'0'0'123'15,"0"0"-105"-15,0 0-2 16,0 0 51-16,0 0-67 16,0 0-2-16,-17 72 2 15,1-28 0-15,3 3 2 16,1-5-5-16,3-5 1 16,4-9 2-16,4-10-1 15,1-7 1-15,0-7-8 16,0-4 5-16,0 0 3 0,0-16 24 15,4-9-22 1,8-5-2-16,2-7 16 16,1-1-4-16,-2-3 6 0,2 0 10 15,-2 3 6-15,-4 7 0 16,0 7 7 0,-3 9-16-16,-2 8-6 0,0 4-11 15,-4 3 2-15,6 0-10 16,1 12-13-16,4 16 12 15,5 7-2-15,-2 6 0 16,2 1 0-16,-4-2-6 16,0-4-7-16,-5-3-36 15,-2-7-35-15,-5-4-53 0,0-12-86 16,-2-8-284 0</inkml:trace>
  <inkml:trace contextRef="#ctx0" brushRef="#br1" timeOffset="204072.3023">28147 5241 1216 0,'0'0'93'0,"0"0"-85"15,84-5-7-15,-24 5 67 16,3 5-54-16,-1 2-14 16,-2-6-39-16,-9-1-105 15,-11-11-201-15</inkml:trace>
  <inkml:trace contextRef="#ctx0" brushRef="#br1" timeOffset="204308.9603">28446 4543 1172 0,'0'0'128'15,"0"0"-126"-15,126 59 3 16,-61 4 84-16,4 17-17 15,-5 11-22-15,-12 9-16 16,-20 3-23-16,-26-4-11 16,-9-5 4-16,-38-12-7 15,-17-16 3-15,-16-14-13 16,-16-15-53-16,-8-11-100 16,-8-15-124-16,0-11-487 0</inkml:trace>
  <inkml:trace contextRef="#ctx0" brushRef="#br1" timeOffset="206954.8193">29128 4771 531 0,'0'0'762'0,"0"0"-708"16,0 0-53-16,0 0 30 16,0 0 51-16,0 0-65 15,99-36-12-15,-41 36-2 16,1 0 1-16,4 1 1 16,-3 11-5-16,-5 4 0 15,-12 2-105-15,-16 1-149 16,-22-4-282-16</inkml:trace>
  <inkml:trace contextRef="#ctx0" brushRef="#br1" timeOffset="207131.1366">29197 5023 1163 0,'0'0'122'15,"0"0"-117"-15,88 0-5 16,-36 0 93-16,5 0-62 15,10 0-31-15,3 0-2 16,-1-4-143-16,-10-5-189 16</inkml:trace>
  <inkml:trace contextRef="#ctx0" brushRef="#br1" timeOffset="207491.2745">29864 4638 1244 0,'0'0'89'0,"0"0"-52"16,0 0-35-16,0 0-2 16,0 0-6-16,73 90 4 15,-37-20 2-15,-2 3 0 16,-4-5 3-16,-3-14-9 15,-8-17 2-15,-4-13-21 16,-3-14 24-16,-5-10 1 16,4-1 3-16,2-22 55 15,5-14-14-15,3-10 16 16,-6-10 2-16,-3-7-29 0,-5-4-2 16,-5-3-23-16,-2 3 2 15,0 4-5 1,-3 13-3-16,-3 14-2 0,3 18-11 15,-2 19-31-15,0 11-114 16,0 34-120-16,2 14 8 16,3 10-485-16</inkml:trace>
  <inkml:trace contextRef="#ctx0" brushRef="#br1" timeOffset="208126.9756">30448 5003 709 0,'0'0'613'0,"0"0"-558"16,0 0-43-16,0 0 4 16,0 0 11-16,0 0-26 15,33 45-1-15,-22-11 3 16,-3 1-3-16,-4 0 0 15,-4-3 0-15,0-3-3 16,0-4 2-16,-3-4-1 16,-3-6 2-16,1-3-5 0,2-7 9 15,2-4-4 1,1-1 0-16,0 0-2 16,0 0 2-16,0-8 15 0,0-9-9 15,0-3-4-15,0-7 0 16,-2-3-2-1,-2-1 0-15,-3-2-3 0,1 2 3 16,1 3 5-16,5 3-4 16,0 3 24-16,0 3-1 15,11 3-2 1,6 4-9-16,6 5-10 16,3 5-1-16,3 2-2 0,-2 0-7 15,0 15 5-15,-6 4-4 16,-8 3-4-16,-7 0-9 0,-6 2-32 15,0-1 28 1,-13 2-2-16,2-3-10 16,6 2-1-16,5 0-13 15,10-1 22-15,15 1 14 0,5-3 1 16,-7-7 11 0,-9-4 2-16,-8-6 8 0,-6-4 49 15,0 0 8-15,-4 0 8 16,-17 0-23-16,-10 0-15 15,-7 0 2-15,-1 0-35 16,5 0 0-16,7 0-6 16,8 0-70-16,8 0-176 15,10 0-259-15</inkml:trace>
  <inkml:trace contextRef="#ctx0" brushRef="#br1" timeOffset="208462.197">30926 4811 1107 0,'0'0'227'0,"0"0"-218"15,0 0-8-15,136 15 57 16,-71-7 3-16,3-1-39 16,-10-3-18-16,-13-1 2 15,-14-3-6-15,-13 0-9 16,-12 0-58-16,-6-13-90 15,-5-4-248-15</inkml:trace>
  <inkml:trace contextRef="#ctx0" brushRef="#br1" timeOffset="208686.7741">31108 4622 1118 0,'0'0'167'0,"0"0"-134"15,0 0 3-15,0 0 37 16,0 0-38-16,0 0-35 16,9 63 0-16,13-12 1 15,1 10 22-15,2 2-18 16,-4-4 4-16,0-5-9 16,-5-8 0-16,-2-5-68 15,-1-9-81-15,1-13-68 16,-2-13-259-16</inkml:trace>
  <inkml:trace contextRef="#ctx0" brushRef="#br1" timeOffset="209089.8387">31478 4582 1226 0,'0'0'43'0,"0"0"-35"16,0 0-8-16,0 0-16 16,27 77 16-16,0-14-3 15,3 6 3-15,-5 0 0 0,-2-10 2 16,-6-12-2-16,-5-14 0 16,0-10-39-1,-4-13 26-15,-2-10 13 16,1 0 3-16,2-21 122 0,1-9-63 15,0-9 10 1,-3-6 1-16,-6-11-29 16,-1-3-13-16,0-5-20 0,-5 5-10 15,-3 7-1-15,3 11 2 16,5 16-2-16,0 12 0 16,0 13-33-16,10 7-59 15,7 30-140-15,8 14 50 0,-2 8-56 16</inkml:trace>
  <inkml:trace contextRef="#ctx0" brushRef="#br1" timeOffset="210106.9621">31966 4963 506 0,'0'0'233'15,"0"0"-137"-15,0 0 60 16,0 0-20-16,0 0-20 0,0 0-31 15,3-44-16 1,-3 41-26-16,0 1-1 16,0 2-9-16,0 0-23 0,0 0 2 15,0 0-6-15,0 0-4 16,0 0-3-16,0 0 1 16,0 0 0-16,0 0 0 15,0 0-1-15,0 0 1 16,0 0 2-16,0 0-2 15,0 0-1-15,0 0-2 16,0 0 3-16,0 0-5 16,0 0 4-16,0 6 0 0,0 4-3 15,0 4 8-15,0 2-8 16,0 3 4 0,0 1 0-16,0 0-1 0,0 0 1 15,0 0 0-15,0-1 0 16,0-2 6-16,0 2-13 15,0-5 7-15,3-1 0 16,5-3-4-16,-3-5 5 16,-2-1-1-16,-3-3 0 15,0-1 3-15,0 0 4 16,0 0-4-16,0 0 5 16,0 0-1-16,0 0-7 15,0 0 3-15,0 0-3 16,0-5 1-16,0-3-3 15,0-2 1-15,0-6-6 0,0-2 5 16,0-4-1-16,-8-3 3 16,-3 0 0-16,3-4-2 15,4-1 1-15,4-1 1 16,0 2 0-16,0-2 5 16,12 2-4-16,6 4-1 15,-3 0 0-15,1 7 0 16,-2 2-1-16,-2 8 1 15,1 6 0-15,-1 2-3 16,3 0-2-16,-2 18-8 16,2 9 3-16,-1 10-5 15,-1 4 15-15,-4 5-7 0,0-1 7 16,-1-3-3 0,-4-1 2-16,-3-6 1 0,-1-5 0 15,0-6 0 1,0-9-1-16,0-3-23 15,0-6-36-15,0-3-20 0,0-3-42 16,0 0-64-16,0-5-173 16</inkml:trace>
  <inkml:trace contextRef="#ctx0" brushRef="#br1" timeOffset="210284.4263">31873 4985 1012 0,'0'0'201'0,"0"0"-156"16,0 0-16-16,94-9 82 16,-45 9-69-16,-1 0-42 15,-3 0 0-15,-8 0-45 16,-8 0-144-16,-14 0-208 16</inkml:trace>
  <inkml:trace contextRef="#ctx0" brushRef="#br0" timeOffset="227145.4947">19535 7467 339 0,'0'0'881'0,"0"0"-776"16,-34-99-92-16,2 73 29 16,-5 6 49-16,-5 5-36 15,-5 13-38-15,-5 2-11 0,-1 10-6 16,1 18-3-16,7 10 2 15,8 6 1-15,13 5 0 16,14 2 0-16,10-2 8 16,20-5-7-16,24-5 2 15,14-8 3-15,12-6-12 16,14-10 4-16,11-8-33 16,2-6 1-16,3-1-44 15,-11-4-18-15,-12-15 10 16,-16-8 28-16,-18-8 51 15,-14-6 7-15,-15-3 6 16,-12-1 47-16,-2 3 24 16,-8 4-6-16,-16 8-4 15,-2 9-35-15,-3 9-6 0,-1 12-20 16,2 0-1-16,0 21-4 16,3 9 0-16,6 8-1 15,6 3 0-15,9 0 0 16,4-8-4-16,0-7 4 15,20-5-9-15,9-7 6 16,8-10-19-16,4-4-6 16,0 0 2-16,-7-19 2 15,-7-2 24-15,-12-4-1 16,-9-4 2-16,-6 4 13 0,0 3 13 16,0 6 13-16,-3 8-18 15,-1 7-17 1,2 1-5-16,2 9-6 15,0 12 6-15,9 6-9 16,17 0 9-16,7-6-15 0,9-4-23 16,5-9-29-16,2-6 1 15,-1-2 13-15,-6-9 25 16,-11-13 27-16,-10-7 2 16,-11-6 18-16,-10-2 35 15,0-1 6-15,-16 2-11 16,-8 7-2-16,3 8-26 15,5 10-2-15,5 9-17 0,8 2-4 16,3 23 0 0,6 11-7-16,23 8 5 15,8 3-13-15,5-1-14 0,-2-4 11 16,-9-6-20-16,-7-8 22 16,-10-5 16-16,-10-9-5 15,-4-5 7-15,0-5 0 16,-27-2 8-16,-12 0 76 15,-16-8-52-15,-3-5-15 16,4-4-9-16,10 3-5 16,14 2-6-16,16 2 2 15,14-2-98-15,9 4-108 16,30-3-269-16</inkml:trace>
  <inkml:trace contextRef="#ctx0" brushRef="#br0" timeOffset="227471.2831">20530 7527 1125 0,'0'0'156'16,"0"0"-128"-16,0 0-27 15,0 0 68-15,103-11-19 16,-61 6-40-16,1-2-8 16,-7-3 5-16,-9-5-10 15,-11-3 4-15,-10-2-1 16,-6-4 13-16,0 1 7 15,-19 3 10-15,-8 2 1 16,-7 9-17-16,-4 9-4 16,0 0-10-16,2 17 0 15,8 11-4-15,8 9 8 0,10 3-4 16,10 1 1-16,3-2 5 16,22-6-5-16,11-5-1 15,5-10 0-15,4-7-4 16,3-7-38-16,-2-4-60 15,-1-5-125-15,-3-17-289 16</inkml:trace>
  <inkml:trace contextRef="#ctx0" brushRef="#br0" timeOffset="227638.8382">20939 7474 1008 0,'0'0'170'0,"0"0"-163"15,0 0-3-15,86 23 60 16,-44-20-64-16,0-2-3 16,-2-1-193-16,-8-2-179 15</inkml:trace>
  <inkml:trace contextRef="#ctx0" brushRef="#br0" timeOffset="227851.2">21343 7230 1149 0,'0'0'101'0,"0"0"-28"0,0 0 51 0,0 0-37 15,0 0-78-15,0 0-7 16,29 62-2-16,-10-18 0 16,-4 0 2-16,0 0-3 15,-6-5 4-15,-6-3-6 16,-2-8-25-16,-1-6-50 15,0-5-41 1,0-9-72-16,0-8-147 0</inkml:trace>
  <inkml:trace contextRef="#ctx0" brushRef="#br0" timeOffset="228107.018">21536 7250 1070 0,'0'0'126'15,"0"0"-51"-15,0 0 45 16,0 0-8-16,0 0-80 16,0 0-32-16,10 8-5 15,-2 29 5-15,1 4 1 16,2 3-1-16,-3-2 0 16,-1-4-1-16,-2-4 5 15,-2-9-8-15,2-3-18 16,-1-8-65-16,0-6-29 15,2-6-64-15,2-2-94 16,-1-6-153-16</inkml:trace>
  <inkml:trace contextRef="#ctx0" brushRef="#br0" timeOffset="228305.033">21649 7333 829 0,'0'0'133'16,"0"0"-49"-16,0 0 54 15,0-80-9-15,0 77-11 16,0 3-55-16,0 0-63 15,8 14-4-15,5 14 1 16,2 11 6-16,0 4-2 16,-3 2-1-16,-5-1 3 0,-1-4-9 15,-6-4-12 1,0-3-61-16,0-5-22 0,0-4-22 16,0-5-83-16,-1-8-83 15</inkml:trace>
  <inkml:trace contextRef="#ctx0" brushRef="#br0" timeOffset="228550.5495">21275 7625 446 0,'0'0'483'0,"0"0"-358"16,0 0-40-16,0 0 9 15,0 0 6-15,0 0 5 16,56 13-36-16,13-7-32 15,1-6-20-15,-1 0-13 0,-5 0 2 16,-4-3-5 0,-7-6-1-16,-5-1-4 0,-6-1-34 15,-8 2-16-15,-7-1-41 16,-12 0-84-16,-14-3-52 16,-1 0-200-1</inkml:trace>
  <inkml:trace contextRef="#ctx0" brushRef="#br0" timeOffset="228817.7497">21169 7199 1220 0,'0'0'97'0,"0"0"-62"16,0 0 73-16,0 0-15 16,115-2-82-16,-30 2-9 15,6 0 4-15,0 0-6 16,-12 0 0-16,-8-5 0 16,-11-1-22-16,-11-1-63 15,-11 2-97-15,-13 0-127 16,-12-1-310-16</inkml:trace>
  <inkml:trace contextRef="#ctx0" brushRef="#br0" timeOffset="229146.0395">22022 6928 1226 0,'0'0'62'16,"0"0"-54"-16,0 0-8 15,0 0-1-15,0 0 1 16,72 131 36-16,-23-66-31 0,-2-3 2 16,-6 4-2-1,-7-3 11-15,-8 0 5 16,-10-6-10-16,-9-4 2 15,-7-6 17-15,-11-7 5 0,-19-4-1 16,-8-4-5 0,-3-4-9-16,-7-5-11 0,0 1-6 15,-1-6-3-15,1 0-112 16,8-5-222-16</inkml:trace>
  <inkml:trace contextRef="#ctx0" brushRef="#br0" timeOffset="231213.2055">23465 7250 1394 0,'0'0'78'0,"0"0"-37"0,0 0-40 15,0 0 47-15,0 0-6 16,0 0-38-16,-33-51 1 15,33 85-5-15,0 17 0 16,12 9-1-16,3 6 0 16,-5-2 1-16,-2-2-7 15,-5-8-18-15,-3-9-6 16,0-9-13-16,-9-11 9 16,-13-7 6-16,-8-10-21 15,-6-8 34-15,-5 0 16 16,3-2 0-16,3-10 10 0,11 4 10 15,11 1 24 1,10 2-2-16,3 5-7 16,12-2 0-16,27 2-35 15,16 0 1-15,12 5-2 0,6 6 2 16,0 1-1-16,-6-2 0 16,-5-3-1-16,-11-6-36 15,-14-1-101-15,-21-4-148 16,-16-21-385-16</inkml:trace>
  <inkml:trace contextRef="#ctx0" brushRef="#br0" timeOffset="231795.534">23280 7235 1167 0,'0'0'2'15,"113"-44"4"-15,-38 24-10 16,5 2 4-16,0-1-1 15,-9 1-65-15,-17 1-32 16,-17 0 44-16,-17 2 54 16,-13 3 69-16,-7 6 73 15,0 2-32-15,0 4-29 16,0 0-59-16,0 18-22 16,-4 19 0-16,1 17 20 15,3 16 4-15,0 13 0 16,6 13-5-16,7 4-8 15,-3 4-3-15,-2-4-6 0,1-7-1 16,-3-8-1 0,3-13-2-16,1-10-27 0,3-11-3 15,-2-10 16-15,2-5-10 16,-2-11-11-16,2-11 22 16,4-7-1-1,3-7 13-15,3 0 0 0,5-19 3 16,5-6-13-16,6-9-7 15,-3-5-5-15,-5-2-4 16,-10-5 10-16,-12-7 19 16,-9-5 2-16,-23-2 0 15,-27-5 11-15,-19 0 14 16,-14 8-23-16,-6 8 15 16,4 12-3-16,17 13 10 0,23 11 11 15,21 9-15-15,20 4-10 16,4 0 5-16,25 0-16 15,27 4 1-15,23 4-2 16,13-6-4-16,-2-2-1 16,-14-2-51-16,-15-20 13 15,-21-5-18-15,-20-4-30 16,-16-2-85-16,-15 0-54 16,-24 4-296-16</inkml:trace>
  <inkml:trace contextRef="#ctx0" brushRef="#br0" timeOffset="233719.5918">24835 7024 1351 0,'0'0'57'0,"0"0"-48"15,0 0 13-15,0 0 53 16,0 0-22-16,0 0-53 16,92-8-2-16,-37 64-1 15,3 13-2-15,-1 14 4 16,-6 2-3-16,-8 5-17 16,-6-9-25-16,-7-14-54 0,-5-17-7 15,-7-19 37-15,-9-14 40 16,-6-15 28-16,-3-2 2 15,0-23 99-15,0-15-42 16,0-12 19-16,0-8 7 16,0-10-20-16,0-4-42 15,-6 0-5-15,3 1 6 16,3 7-4-16,0 11 3 16,0 11-21-16,5 17 8 15,5 17-8-15,8 8-30 16,9 28-48-16,7 22-78 15,4 11-23-15,-4 3-87 0,-7-3-534 16</inkml:trace>
  <inkml:trace contextRef="#ctx0" brushRef="#br0" timeOffset="234387.7415">25609 7429 264 0,'0'0'637'0,"0"0"-561"16,0 0-44-16,0 0 93 16,0 0-26-16,0 0-63 15,0-1-17-15,0 5-19 16,0 13 0-16,1 6 14 15,8 5-5-15,0 4-7 16,0 2 6-16,1 0-7 16,0-3-2-16,-6-1 1 15,2-8 0-15,0-3-1 16,-2-8-16-16,-1-4-1 16,-1-5-5-16,-1-2 5 15,-1 0 17-15,0-4 1 16,0-12 0-16,-1-5 4 15,-11-5-1-15,0-4 24 16,0-1 3-16,2 0 9 16,5-1 23-16,5 4-7 15,0 3-10-15,2 3-5 0,15 7-25 16,7 5-7-16,8 7-8 16,2 3 3-16,2 5-6 15,-5 15-3-15,-7 5-16 16,-10 0-14-16,-13 0-14 15,-1 0 19-15,-11-4 23 16,-8-3-7-16,0-2 11 16,5 0-2-16,11-1-2 0,3 1 7 15,5 0-8 1,17-1 5-16,0-1 2 16,-5-3-2-16,-7-2 3 15,-5-4 1-15,-5 1 0 16,0-2 15-16,-16 1 32 15,-14-1 8-15,-8-1-6 16,-4-3-31-16,2 0-11 16,11 0-7-16,12 0-9 0,14 0-75 15,3 0-157-15,28-15-411 16</inkml:trace>
  <inkml:trace contextRef="#ctx0" brushRef="#br0" timeOffset="234738.1193">26159 7097 663 0,'0'0'789'0,"0"0"-741"16,0 0-48-16,0 0-2 15,0 0-2-15,0 0 0 16,112 72-1-16,-15-24 5 15,0-4-60-15,-12-8 8 16,-25-8 8-16,-26-10 1 16,-18-5 30-16,-14-6 3 15,-2 4 10-15,-18 3 20 16,-15 8 30-16,-10 6 0 16,-8 4-15-16,1 4-16 0,5 0 1 15,9 1-17-15,11-2 3 16,13 0-3-16,12-6-3 15,0-4-16-15,22-8-118 16,14-9-131 0,9-8-506-16</inkml:trace>
  <inkml:trace contextRef="#ctx0" brushRef="#br0" timeOffset="235107.1651">26875 7117 1278 0,'0'0'97'15,"0"0"-34"-15,0 0-47 0,0 0 51 16,0 0-63-16,0 0-1 16,20 64-6-16,21 11 4 15,1 5-4-15,-4-3-6 16,-7-9-17-16,-10-14-1 15,-6-19-26-15,-5-13 29 16,-2-14 23-16,-4-8 1 16,2-6 61-16,4-19 44 15,0-13-81-15,-1-11 25 16,-3-6-19-16,-2-9-12 16,-4-2 0-16,0 1-12 15,0 5 1-15,0 7-6 16,6 12-1-16,4 14-14 15,1 14-27-15,7 13-24 0,2 25-98 16,0 23-82-16,2 9-26 16</inkml:trace>
  <inkml:trace contextRef="#ctx0" brushRef="#br0" timeOffset="235533.1714">27510 7453 1275 0,'0'0'69'0,"0"0"-69"16,0 0 0-16,0 0 9 15,-8 112 5-15,-4-66-9 16,-3 0 3-16,0-1-8 16,0-7 4-16,3-9-4 15,5-7 1-15,3-11 0 16,2-6-1-16,2-5 0 15,0 0 13-15,0-16 12 16,10-12-18-16,2-5-6 16,3-6 0-16,-1-8 14 15,-2-1 4-15,1 1-1 16,-4-1 10-16,0 11 0 16,1 12 4-16,-5 11 2 0,-1 10-19 15,2 4 0-15,6 12-15 16,2 18-6-16,2 10 1 15,-4 4 5-15,-3-1 0 16,-4-1 0-16,-1-5-7 16,-1-6-2-16,0-6-26 15,1-5-37-15,-1-8-2 16,2-4-56-16,-4-8-67 16,-1 0-184-16</inkml:trace>
  <inkml:trace contextRef="#ctx0" brushRef="#br0" timeOffset="235694.7123">27399 7617 679 0,'0'0'515'15,"0"0"-447"-15,0 0-60 0,0 0 107 16,125 11-6-16,-68-7-76 16,-2-2-28-16,-4-2-5 15,-9-2-55-15,-14-16-192 16,-16-8-550-16</inkml:trace>
  <inkml:trace contextRef="#ctx0" brushRef="#br0" timeOffset="241603.8932">20378 9450 1050 0,'0'0'188'0,"0"0"-165"16,0 0-21-16,0 0 9 15,0 0 4-15,0 0-7 0,88 76 5 16,-52-14-13 0,-2 7 3-16,-1 3-3 0,-2-2-4 15,2-8 1-15,-2-15-44 16,-4-11 7-16,-9-17 20 15,-6-11 16-15,-6-8 4 16,-3-10 30-16,0-21 36 16,-1-13-4-16,-2-5 21 15,0-6-20-15,0-2-24 16,0 0-21-16,1 1 0 16,6 8-16-16,2 10-2 15,7 11 0-15,3 15-34 16,5 12-54-16,4 1-54 0,3 29-52 15,1 9-76 1,-6 4-309-16</inkml:trace>
  <inkml:trace contextRef="#ctx0" brushRef="#br0" timeOffset="242034.0528">21132 9814 1257 0,'0'0'64'15,"0"0"-64"-15,0 0-3 16,0 0 3-16,0 0 22 16,-35 93-20-16,28-59 7 0,4-4-9 15,1-5 3 1,2-7-8-16,0-6 5 0,0-7-3 16,0-5-16-16,2 0 19 15,2-7 4-15,2-16-4 16,2-2 4-1,0-2-5-15,0-2 1 16,1 2 0-16,0 3 9 16,0 6 16-16,-3 6 10 15,-2 5 10-15,-1 4-20 0,3 3-9 16,4 0-16-16,6 17-9 16,1 9 8-16,2 5-2 15,-3 3 3-15,-6 0 0 16,-2-4-6-16,-4-1 1 15,-4-3-46-15,0-6-25 0,0-6-54 16,-6-8-127 0,-6-6-278-16</inkml:trace>
  <inkml:trace contextRef="#ctx0" brushRef="#br0" timeOffset="242223.0683">20985 9951 915 0,'0'0'268'0,"0"0"-230"15,0 0-16-15,0 0 39 16,0 0-25-16,130-19-23 16,-68 22-13-16,1 0-2 15,-5-3-96-15,-10 0-199 16</inkml:trace>
  <inkml:trace contextRef="#ctx0" brushRef="#br0" timeOffset="242414.8943">21513 9721 1182 0,'0'0'97'16,"0"0"-97"-16,83 4 4 15,-34-3 17-15,-1 1-21 16,-2-2-52-16,-4 0-157 15,-7-6-305-15</inkml:trace>
  <inkml:trace contextRef="#ctx0" brushRef="#br0" timeOffset="242719.0811">21986 9456 997 0,'0'0'65'0,"0"0"9"0,0 0 7 16,0 0-63-16,0 0-13 16,0 0-5-16,100 108 8 15,-73-57-3-15,-6 0-5 16,-3-9 2-16,-3-10-2 0,-3-7 2 16,-1-14 0-16,0-7 1 15,-2-4 2-15,4-10 26 16,2-17 68-16,3-9-37 15,-3-9-8-15,0-6 2 16,-4-3-33-16,-2-2 1 16,-1 4-19-16,-2 3-3 15,-1 12 3-15,1 11-2 16,-3 13-6-16,3 10-4 16,4 3-44-16,5 32-136 15,3 14-6-15,-1 4-7 16,-4 2-502-16</inkml:trace>
  <inkml:trace contextRef="#ctx0" brushRef="#br0" timeOffset="243444.8989">22686 9656 987 0,'0'0'238'0,"0"0"-165"15,0 0-10-15,0 0 43 16,0 0-69-16,0 0-37 16,23 13-6-16,-10 19 5 15,-3 4 0-15,-2-1 1 0,-7-1 0 16,-1-5-3 0,0-2 1-16,0-2-5 0,-1-5 7 15,-5-3-4-15,1-3-2 16,4-5-3-16,1-5-19 15,0 2-8-15,0-6 13 16,0 0-2 0,0 0 12-16,0 0 9 0,0 0 4 15,0 0-2-15,0-6 2 16,0-2-3-16,0-4 2 16,0 1 1-16,0-3 0 15,-2 0-2-15,1-2 4 16,-1-1-2-16,2 1 5 15,0-2 21-15,0 0 4 16,0 3-2-16,0-2 1 16,3-1 0-16,6 1-10 15,3 2 9-15,3 0-14 16,3-1-7-16,2 3-6 0,2 6 1 16,-1 2-1-16,0 5-1 15,-1 0-3-15,-2 5-1 16,-6 11-15-16,-7 6-13 15,-5 4 8-15,0 1-12 16,-18-2 4-16,-3-1 14 16,-1-4 5-16,5-3 8 15,5-3 3-15,9-3-2 16,3 0 1-16,0-2 2 0,18-2 1 16,2 0 1-16,2-2 2 15,-6 0-1-15,-4-1-1 16,-7-2 0-1,-4 2 6-15,-1 1 0 16,0 3 9-16,-13 0 24 0,-13 4 3 16,-5-1-15-16,-2-2-6 15,0 0-9-15,4-2-7 16,5-2-5-16,5-2 5 16,6-1-6-16,9-2-5 15,4 0-54-15,0 0-92 16,11-17-149-16</inkml:trace>
  <inkml:trace contextRef="#ctx0" brushRef="#br0" timeOffset="243689.4581">23423 9533 883 0,'0'0'297'15,"0"0"-280"-15,85-7-16 0,-30 7-1 16,3 5 0 0,-1 4-6-16,-12-2-88 0,-14-1-80 15,-14-2-69-15,-17-3-193 16</inkml:trace>
  <inkml:trace contextRef="#ctx0" brushRef="#br0" timeOffset="243922.3373">23414 9700 842 0,'0'0'87'16,"0"0"50"-16,0 0 44 16,0 0-26-16,120 46-88 15,-68-43-40-15,-3-3-17 16,-3 0-8-16,-8 0-4 0,-9-3-37 15,-12-6-138 1,-14-7-224-16</inkml:trace>
  <inkml:trace contextRef="#ctx0" brushRef="#br0" timeOffset="246152.3351">23816 9388 1094 0,'0'0'90'0,"0"0"-63"0,0 0 18 15,-84-78 80-15,78 72-36 16,5 6-46-16,1 0-18 15,0 0-25-15,16 9-7 16,14 10 0 0,12 10 7-16,5 3-7 0,1 1-42 15,0 4 2-15,-5-4 6 16,-7 2-22-16,-6-6 11 16,-9-1 19-16,-14-3 15 15,-7-1 18-15,0-1-6 16,-17 1 6-16,-8 2 21 15,-6-1 27-15,-2-1-4 16,2-1-15-16,2 1-11 16,9-5-15-16,6 0 0 15,9-2-6-15,5-2-22 16,2-4-109-16,23-5-107 0,8-6-313 16</inkml:trace>
  <inkml:trace contextRef="#ctx0" brushRef="#br0" timeOffset="246527.2654">24612 9360 1044 0,'0'0'89'15,"0"0"-39"-15,0 0-9 16,0 0 22-16,0 0-25 15,0 0-34-15,54 39 7 0,-33-12-4 16,-6 1-5-16,-6 2-4 16,-4-3 1-16,-5-3-71 15,0-6-80-15,-11-8-179 16</inkml:trace>
  <inkml:trace contextRef="#ctx0" brushRef="#br0" timeOffset="246706.4064">24545 9126 482 0,'0'0'688'0,"0"0"-688"16,0 0-5-16,99-25-39 0,-56 37-1 15,5 12-78-15,5 1-137 16</inkml:trace>
  <inkml:trace contextRef="#ctx0" brushRef="#br0" timeOffset="246969.1572">25046 9309 882 0,'0'0'114'0,"0"0"-106"0,0 0-4 15,0 0 26-15,-82 54 1 16,82-32-26-16,2 3 0 0,20 3-2 15,8-2-2-15,0-1 1 16,-3-3-2-16,-10-7 1 16,-7-4-1-16,-9-5 2 15,-1-3-2-15,-1-3 61 16,-25 0 22-16,-10 0 4 16,-6 0-60-16,1 0-25 15,8-4 4-15,15 0-6 16,13 4-36-16,5 0-96 15,26-2-181-15</inkml:trace>
  <inkml:trace contextRef="#ctx0" brushRef="#br0" timeOffset="247402.2213">25859 9215 1200 0,'0'0'82'0,"0"0"-64"15,0 0-18-15,0 0-18 16,0 0 10-16,20 81 7 16,4-31 2-16,-2-6 3 15,-4-2-4-15,-5-10-30 16,-5-9-14-16,-5-11 11 15,-2-5 16-15,-1-7 17 0,0 0 0 16,0-7 35-16,0-13-26 16,0-5 13-16,0-4 9 15,0-3-16-15,0-1 9 16,6-1 3-16,5 5 19 16,4 6-7-16,2 6-9 15,6 11 3-15,2 6-11 16,4 0-22-16,-1 21 5 15,0 7-5-15,-5 6 1 16,-10 4 0-16,-4-1 1 16,-8 1-4-16,-1-4-5 15,0-6-67-15,0-6-76 16,-7-11-99-16,1-11-402 16</inkml:trace>
  <inkml:trace contextRef="#ctx0" brushRef="#br0" timeOffset="248169.713">26198 9399 1013 0,'0'0'88'16,"0"0"-69"-16,0 0 17 15,81-25 34-15,-41 22-54 16,5 0-16-16,2-4 6 16,-5-3-6-16,-6-5 3 15,-8-2 2-15,-10-3-5 16,-10-3 43-16,-8 1 22 15,0 0-24-15,-5 4 6 16,-13 5-25-16,-4 9-8 16,1 4-13-16,-1 0-1 15,4 18-3-15,7 12 1 0,10 8 2 16,1 3 4-16,25-4-2 16,16-3-1-16,9-10-1 15,8-11-47-15,8-7-11 16,6-6 5-16,5 0 33 15,-2-9 18-15,-11-14 4 16,-13-5-1-16,-19-7 13 16,-16-4 30-16,-16 0 2 15,0-1-4-15,-26 7-11 16,-11 10 13-16,-5 13-25 0,0 10-8 16,4 9-11-1,8 20-6-15,12 12 3 0,13 6 0 16,5-1-2-1,12-6-5-15,17-8-39 16,0-10-22-16,4-15-7 0,0-7 7 16,-5 0 26-16,2-17 28 15,-8-11 17-15,-5-3 2 16,-4-1 34-16,-7 1 23 16,-3 6 10-16,-1 11-4 15,-1 9-10-15,2 5-34 16,7 14-21-16,4 24-7 15,7 17 4-15,0 11 3 16,3 13-2-16,1 14 1 16,2 10-2-16,0 6 1 0,-6-3 0 15,-5-4 1-15,-8-17-40 16,-8-19 16-16,0-22 13 16,-12-21 0-16,-21-23 9 15,-18-3 3-15,-19-37 56 16,-21-19-18-16,-10-14-8 15,5-8-15-15,18 6-1 16,31 11-4-16,30 9 9 16,17 16-13-16,47 4-6 15,38 8-37-15,29 10-62 16,19 9-12-16,13 6-60 16,-8 2-131-16,-11-3-140 15</inkml:trace>
  <inkml:trace contextRef="#ctx0" brushRef="#br0" timeOffset="248687.7763">27800 9564 589 0,'0'0'240'15,"12"-86"-51"-15,-28 38-53 16,-17 0-42-16,-4 4-10 16,-3 10-26-16,-4 12-8 15,3 14-39-15,6 8-6 16,8 4-5-16,9 24-4 16,7 9 2-16,11 7-3 15,0-1 0-15,28-5-15 0,9-10-45 16,6-9 1-16,-4-13 9 15,-7-6 15-15,-9-10 34 16,-11-17 4-16,-7-8 2 16,-5-7 39-1,-6-2 17-15,-14 1 2 16,-2 8-6-16,1 10 1 0,5 12-11 16,4 9-22-16,6 4-20 15,1 8 0-15,5 19-5 16,2 11 5-16,23 3 0 15,13-3-2-15,8-5-6 16,5-11-37-16,-1-8-21 16,-3-13 5-16,-7-1 18 0,-9-14 43 15,-8-17-1 1,-9-11 4-16,-6-10 4 0,-8-3 15 16,0-3-6-1,-3 2 17-15,-12 6-19 0,-1 8 10 16,1 9 24-16,4 14-16 15,5 9 9 1,5 10-35-16,-1 7-6 16,2 26-17-16,2 17 17 0,18 16 4 15,6 7-4-15,2-1-4 16,-4-4-3-16,-3-10-51 16,-9-14-28-16,-7-13-41 15,-5-15-168-15,0-16-590 16</inkml:trace>
  <inkml:trace contextRef="#ctx0" brushRef="#br0" timeOffset="248991.3503">27812 9267 251 0,'0'0'895'16,"0"0"-810"-16,0 0-84 15,0 0-1-15,111 5 19 16,-63 8-18-16,2-4-2 15,-6-3-43-15,-4-6-108 16,-15 0-69-16,-8-7-135 16,-14-10 66-16,-3-2 290 15,0 0 282-15,-10 5-5 0,2 4-122 16,5 4-3 0,1 5-14-16,2 1-63 15,0 0-57-15,0 14-18 16,9 12-3-16,11 6 2 0,5 5 1 15,3-3 0-15,-3-3-1 16,-5-7-54-16,-8-11-85 16,-12-13-266-16</inkml:trace>
  <inkml:trace contextRef="#ctx0" brushRef="#br0" timeOffset="249171.4877">28153 9035 1029 0,'0'0'0'0,"0"0"-66"15,0 0-35-15,108 10-235 16</inkml:trace>
  <inkml:trace contextRef="#ctx0" brushRef="#br0" timeOffset="249658.6613">28432 9185 1019 0,'0'0'100'0,"0"0"-100"0,0 0 0 15,17 89 32 1,2-51 5-16,3-3-33 0,-3-4 2 16,-4-10-6-16,-6-11 1 15,-3-7-2 1,-3-3 2-16,-2-6 5 0,1-15 8 15,-2-8-13-15,0-3 43 16,1 1 3-16,2 1-20 16,3 10 22-16,5 3-9 15,2 9-37-15,9 4 9 16,8 4-9-16,5 0-4 16,2 7 1-16,3 4-8 15,0-2 1-15,-2-5-11 16,-1-4 4-16,1 0 13 0,-4-15 1 15,-6-7 0-15,-8-4 7 16,-13-5-7 0,-7 1 9-16,-3 1 0 0,-22 7 5 15,-7 9-7-15,-5 13-2 16,0 3-7-16,-1 27 2 16,8 14 0-16,13 10 5 15,17 3-1-15,3-1 10 16,33-6 26-16,10-11-7 15,5-13-19-15,4-12-5 16,3-12-9-16,-1-2-1 16,-11-3-53-16,-12-19-39 15,-22-6-54-15,-12-5-89 16,-22-6-339-16</inkml:trace>
  <inkml:trace contextRef="#ctx0" brushRef="#br0" timeOffset="254418.3458">20599 11418 1279 0,'0'0'64'16,"0"0"-42"-16,28-75 22 15,9 58 33-15,12 10-34 16,6 7-42-16,0 0 4 0,-5 20-5 16,-11 5-7-16,-11 8 0 15,-14 5 1-15,-14 6 0 16,0-1-1 0,-14-3-12-16,-12-6 18 0,2-10-2 15,4-10 3-15,7-5 0 16,8-8 4-16,5-1-4 15,0 0 16-15,18-11-5 16,17-13-11-16,11-12-25 16,6-3 8-16,0-5 9 15,-8-1-16 1,-11 3 24-16,-11 5-2 0,-10 10 4 0,-9 7 1 16,-3 9 28-16,0 7-2 15,0 4-16-15,-12 0-13 16,-9 14-4-16,-2 12 1 15,1 8 2-15,9 6 0 16,8 4 1-16,5 2 0 16,5-4-3-16,17-5 6 15,8-6-3-15,4-9 0 16,5-8-56-16,6-10-91 16,0-4-115-16,1-11-671 15</inkml:trace>
  <inkml:trace contextRef="#ctx0" brushRef="#br0" timeOffset="254583.9008">21457 11424 1194 0,'0'0'61'0,"0"0"-61"16,0 0 0-16,119 17 23 15,-61-7-17-15,-1-3-6 16,-8-4-150-16,-16-3-404 15</inkml:trace>
  <inkml:trace contextRef="#ctx0" brushRef="#br0" timeOffset="255015.2063">21897 11303 1213 0,'0'0'103'0,"0"0"-66"16,0 0-3-16,101-23 50 15,-61 27-62-15,-4 12-19 16,-9 5-2-16,-12 1 5 16,-9 0-6-16,-6 2 0 15,-1 1-7-15,-14-5 4 16,-6-4 2-16,6-7 1 16,5-1 5-16,3-8-2 15,7 0 0-15,0 0 9 16,8-5-3-16,17-13-9 15,5-6-49-15,0-4 33 16,-5 0 11-16,-2 1 6 16,-8-1-1-16,-6 5 11 15,-2 5 28-15,-6 5 12 16,-1 7-10-16,0 6-10 16,2 0-10-16,-1 2-21 0,2 19-3 15,0 5 1-15,2 10 1 16,0 1-1-16,-1-1 2 15,0 1-17-15,-2-3-8 16,-1-4-27-16,1-7-48 16,2-6-76-16,4-9-86 15,6-7-281-15</inkml:trace>
  <inkml:trace contextRef="#ctx0" brushRef="#br0" timeOffset="255284.1428">22616 11387 42 0,'0'0'1114'16,"0"0"-1076"-16,0 0-32 15,0 0 30-15,-82 70 7 16,73-34-11-16,8 4-26 16,1-6 2-16,13-6 5 15,12-8-5-15,8-10 6 16,0-10-1-16,0 0 9 15,-5-15 45-15,-7-6 16 16,-6-9-19-16,-11-1-24 16,-4 0-19-16,-3 2-2 15,-22 6-19-15,-11 8-10 0,-6 10-20 16,-2 5-122-16,6 0-224 16</inkml:trace>
  <inkml:trace contextRef="#ctx0" brushRef="#br0" timeOffset="257044.6685">23532 11140 1352 0,'0'0'21'0,"0"0"-18"16,0 0-3-1,0 0 19-15,0 0-19 16,-99 58 5-16,70-17-5 0,-1 0 0 16,1-3 2-1,7-11 0-15,7-8-3 0,6-10 1 16,6-4 0-16,2-5 0 16,1 0 6-16,0 0 16 15,7-6 2-15,8-4-20 16,3 3 10-16,0 1 0 15,3 6-10-15,6 0-2 16,2 6 1-16,3 12-3 16,1 6 0-16,1 3-3 15,-1 2 2-15,0-4-25 16,0-2-86-16,-2-5-31 0,2-11-91 16,1-7-317-16</inkml:trace>
  <inkml:trace contextRef="#ctx0" brushRef="#br0" timeOffset="257367.6217">24082 11137 767 0,'0'0'372'0,"0"0"-309"16,0 0-29-16,0 0 52 0,0 0-44 15,-80-20-31 1,62 56-11-16,5 12 5 15,8 2-2-15,5 3 0 0,6-6-2 16,18-8 3-16,9-9-1 16,11-11 5-16,6-15-6 15,5-4 0-15,-1-12 7 16,-9-15-7-16,-10-6 13 16,-8-4 69-16,-11-4-22 15,-13-3-12-15,-3-2-21 16,-16 5-19-16,-20 8-5 15,-9 11-5-15,-10 12-9 16,0 10-5-16,4 10-78 16,8 20-152-16,16 2-275 15</inkml:trace>
  <inkml:trace contextRef="#ctx0" brushRef="#br0" timeOffset="259183.4114">25679 11150 1255 0,'0'0'89'0,"0"0"-63"16,0 0-25-16,0 0 34 0,0 0-8 16,110-4-24-16,-57 18-5 15,-6 2 2-15,-7 4-12 16,-7-2-77-16,-9 1-76 16,-16-2-103-16,-8-2-147 15</inkml:trace>
  <inkml:trace contextRef="#ctx0" brushRef="#br0" timeOffset="259391.8553">25773 11303 679 0,'0'0'280'0,"0"0"-236"0,0 0-31 0,0 0 14 15,0 0 29 1,125 4-49-16,-71-3-7 16,-3-1-58-16,-2 0-201 0</inkml:trace>
  <inkml:trace contextRef="#ctx0" brushRef="#br0" timeOffset="259563.6552">26076 11068 916 0,'0'0'54'0,"0"0"-9"15,0 0 68-15,0 0-60 16,0 0-53-16,0 0-1 16,65 81-5-16,-24-32 6 15,-2 3 6-15,-8 1-5 16,-10-5 3-16,-14-3-1 15,-7-7 0-15,-7-8 6 0,-20-7 4 16,-10-9 22-16,-5-1 4 16,-4-8-30-16,4 0 4 15,7 1-13-15,18-3-118 16,15-3-205-16</inkml:trace>
  <inkml:trace contextRef="#ctx0" brushRef="#br0" timeOffset="260283.9058">27726 11222 1155 0,'0'0'70'0,"0"0"-36"16,0 0 65-16,44-73-23 15,-12 67-38-15,8 3-12 16,9 3-21-16,-1 4 4 0,0 18-7 16,-11 9 5-1,-9 7-11-15,-11 5 4 0,-11 1-5 16,-6-1 2-16,-9-7-12 16,-12-7-1-16,-3-9-4 15,2-9 3-15,7-7 16 16,6-4 1-16,5 0 0 15,4-15 15-15,0-10-15 16,16-2-30-16,11-5 3 16,2-5-24-16,1-2 30 15,-6-5 16-15,-6 1 5 16,-7 4 14-16,-8 6 19 16,-3 9 29-16,0 12 1 15,0 8-30-15,0 4-12 16,-3 6-21-16,-3 19-7 0,0 17 4 15,4 9 5-15,2 6-2 16,8 3 0-16,11-5 6 16,4-7-9-16,0-7 3 15,4-8-65-15,3-9-39 16,0-13-93-16,0-11-186 16</inkml:trace>
  <inkml:trace contextRef="#ctx0" brushRef="#br0" timeOffset="263884.1177">28982 11137 810 0,'0'0'69'15,"0"0"11"-15,0 0 78 16,0 0-66-16,0 0-36 15,0 0-56-15,0 0-25 16,-1 0 13-16,-32 27 12 0,-3 2 0 16,-2 0-1-1,7-2 3-15,7-4-2 0,8-3 5 16,9-8-5-16,5-1 16 16,2-2-10-16,5-2 5 15,20 3 26-15,12-4 15 16,12 3-16-16,4 1-29 15,3-1-5-15,1 0 2 16,-2 1-4-16,-7 0-24 16,-3 0-89-16,-6-6-99 15,-7-4-180-15</inkml:trace>
  <inkml:trace contextRef="#ctx0" brushRef="#br0" timeOffset="264377.4998">29567 11156 1185 0,'0'0'28'0,"0"0"29"16,0 0 6-16,0 0 6 15,0 0-56-15,110-27-13 16,-80 57 0-16,-4 5-7 15,-10 3 6-15,-12 0-6 16,-4-4 1-16,0-6 5 16,-12-7-12-16,-4-8 13 15,4-7-1-15,2-5 2 16,5-1 0-16,4 0 0 16,1 0 17-16,0-9 5 15,13-10-23-15,11-1-16 0,6-4-6 16,4-1-22-16,-4-4 42 15,-8 3-2-15,-2-1 4 16,-11 5 28-16,-3 4 6 16,-5 7 8-16,-1 5 6 15,0 3-1-15,0 3-37 16,0 6-10-16,0 20-19 16,0 6 17-16,0 9 4 15,0-2-2-15,0 1 0 0,7-7 4 16,6-3-10-16,0-7-16 15,8-3-75-15,4-5-54 16,2-10-107-16,3-5-343 16</inkml:trace>
  <inkml:trace contextRef="#ctx0" brushRef="#br0" timeOffset="264652.5566">30224 11278 985 0,'0'0'96'16,"0"0"-64"-16,0 0 0 0,0 0 10 16,0 0-25-1,0 0-5-15,-80 88-7 0,80-57-5 16,0-2 8-16,18-2-7 16,8-9 5-16,-1-6 4 15,2-11-9-15,-5-1 17 16,-1-3 87-16,-3-16-16 15,-3 0-8-15,-3-6-38 16,-9 1-4-16,-3-1-25 16,0 1-12-16,-15 4-2 15,-8 7-8-15,-8 5-67 16,-7 7-199-16,2 1-326 16</inkml:trace>
  <inkml:trace contextRef="#ctx0" brushRef="#br0" timeOffset="267391.7055">19716 12844 1183 0,'0'0'68'0,"0"0"-68"16,0 0 0-16,0 0-8 15,0 0 8-15,0 0 8 16,22 87-8-16,-15-46 2 15,1-3-2-15,1 0 0 16,-5-3 1-16,-1-8 1 0,-1-3-4 16,-2-5-19-1,0-7-69-15,0-6-79 16,0-6-135-16</inkml:trace>
  <inkml:trace contextRef="#ctx0" brushRef="#br0" timeOffset="267587.6935">19862 12719 1028 0,'0'0'244'0,"0"0"-194"16,0 0-46-16,0 0-4 0,0 0-1 16,0 0-100-16,22 26-72 15,1 1-362-15</inkml:trace>
  <inkml:trace contextRef="#ctx0" brushRef="#br0" timeOffset="267766.2229">20060 12965 1148 0,'0'0'0'0,"0"0"-51"0,0 0-36 16,0 0-111-16</inkml:trace>
  <inkml:trace contextRef="#ctx0" brushRef="#br0" timeOffset="268020.1343">20263 12961 659 0,'0'0'436'15,"0"0"-395"1,0 0-37-16,100-8 5 0,-58-1 26 15,-5-2-32-15,-4-1 0 16,-8-1 0-16,-7-4-2 16,-8 3 9-16,-7-2 29 15,-3 2 8-15,0 2 2 0,-14 4-22 16,-4 5-8 0,-5 3-10-16,-2 1-6 0,0 21 2 15,5 8-1-15,5 7 4 16,11 2 1-16,4 4-6 15,6 0 7-15,16-5 2 16,11-5-6-16,6-6 4 16,9-6-8-16,7-10-2 15,9-6-87-15,3-5-192 16,-4-8-792-16</inkml:trace>
  <inkml:trace contextRef="#ctx0" brushRef="#br0" timeOffset="268212.4159">20939 13027 1062 0,'0'0'238'0,"0"0"-210"0,0 0-28 16,0 0-7-16,0 0-15 15,0 0-146-15,30 34-703 16</inkml:trace>
  <inkml:trace contextRef="#ctx0" brushRef="#br0" timeOffset="270571.4408">21944 12812 1148 0,'0'0'94'15,"0"0"-59"-15,0 0 57 16,17-73 10-16,11 57-44 16,11 5-32-16,9 8-26 15,1 3 0-15,-1 7-5 16,-8 20-1-16,-7 8 2 16,-9 8-1-16,-10 7-6 15,-14-1-18-15,0-1-20 16,-16-6-12-16,-7-11 24 0,0-10 0 15,4-8 18 1,8-9 16-16,5-4 3 16,6 0 8-16,0-8-8 0,18-10-12 15,16-5-22-15,12-4-20 16,4-4 2-16,1-2 22 16,-8-2 28-16,-10 0 2 15,-9 5 31-15,-11 2 41 16,-7 8 19-16,-6 10-18 15,0 4-7-15,0 6-15 16,0 0-46-16,-2 12-5 16,-9 15-9-16,-1 8 9 15,4 7 0-15,8 1 0 16,0 0 0-16,5-4-1 0,14-5 0 16,8-7-29-16,7-9-51 15,5-8-83-15,1-10-163 16</inkml:trace>
  <inkml:trace contextRef="#ctx0" brushRef="#br0" timeOffset="270755.4464">22780 12890 1312 0,'0'0'54'0,"0"0"-54"16,0 0-4-16,103 7 4 15,-40 6 0-15,2-1-45 16,-2-3-176-16,-8-7-440 0</inkml:trace>
  <inkml:trace contextRef="#ctx0" brushRef="#br0" timeOffset="271131.7346">23265 12756 1213 0,'0'0'70'0,"0"0"-33"15,0 0 7-15,0 0 36 16,112-44-58-16,-73 65-20 16,-1 8-2-16,-11 2 0 15,-9 3-4-15,-12-2 4 0,-6-2-7 16,-3-5 4 0,-13-5 2-16,-1-4-5 0,7-7 6 15,1-4 0-15,8-4 1 16,1-1-4-16,0 0 0 15,13-14-15-15,14-9-91 16,4-5 52-16,-1-3 46 16,-4-1 8-16,-7-1 3 15,-6 4 24-15,-6 1 42 16,-5 10 30-16,-1 7-28 16,-1 7-6-16,0 4-18 15,2 0-44-15,1 19-1 16,3 12 0-16,0 9 2 15,4 3 0-15,-4-1-1 0,0-1-1 16,2-5 0 0,1-2-55-16,1-7-50 0,2-8-87 15,4-12-152 1</inkml:trace>
  <inkml:trace contextRef="#ctx0" brushRef="#br0" timeOffset="271581.33">24072 12890 1010 0,'0'0'269'0,"0"0"-267"16,0 0-2-16,0 0 0 15,-81 69 33-15,75-32-21 16,6 3-7-16,0-5-3 15,8-6-1-15,13-7 5 16,1-11-6-16,1-7 3 16,-4-4 9-16,-5-4 1 0,-6-14 70 15,-5-7-20-15,-3-1 2 16,0-4-38-16,-16 2-18 16,-2 5-9-16,-1 2 0 15,5 6-9-15,11 8-59 16,3 0-150-16,17 2-380 15</inkml:trace>
  <inkml:trace contextRef="#ctx0" brushRef="#br0" timeOffset="271881.1859">24842 12697 1211 0,'0'0'84'0,"0"0"-74"15,0 0 11-15,0 0 33 16,0 0-53-16,0 0 8 0,57 105-4 15,-46-72-3 1,-1 0 1-16,-6-7 0 16,-1-2-6-16,-3-6-19 0,0-9-147 15,0-9-209 1</inkml:trace>
  <inkml:trace contextRef="#ctx0" brushRef="#br0" timeOffset="272071.2864">24893 12495 1195 0,'0'0'0'0,"0"0"-136"16,124 28 78-16,-69-10-54 15,0 2-325-15</inkml:trace>
  <inkml:trace contextRef="#ctx0" brushRef="#br0" timeOffset="272333.0549">25273 12622 845 0,'0'0'121'0,"0"0"-104"16,0 0-8-16,0 0 30 15,0 0-30-15,-60 81-2 16,78-53-4-16,12-1-1 15,5-2 5-15,-4-5-5 16,-6-4-2-16,-7-2 11 0,-9-6 44 16,-6 0 3-16,-3-2-13 15,0 1-5-15,-4-1 25 16,-17-1-6-16,-9 3 5 16,-3-3-40-16,-3-1-19 15,0 0-4-15,2 0-1 16,3 1-118-16,5-5-143 15,4 0-518-15</inkml:trace>
  <inkml:trace contextRef="#ctx0" brushRef="#br0" timeOffset="274132.243">26055 12612 1202 0,'0'0'57'16,"0"0"-22"-16,0 0-26 16,0 0 58-16,0 0-55 15,0 0-10-15,0 0-4 16,80 95-2-16,-65-55 4 0,-1-1-3 16,-2-4-2-1,-3-7-11-15,-3-5-29 0,-2-9-7 16,-1-9 27-16,-3-5 9 15,1 0 16-15,1-5 28 16,1-13-17-16,2-9-4 16,1-2 23-16,4-1-1 15,2-1 12-15,1 1-18 16,5 5 3-16,3 5 7 16,2 8-13-16,5 7-4 15,3 5-16-15,2 5 0 16,3 15-1-16,-8 10 2 0,-5 2-1 15,-9 3 0 1,-8-2-11-16,-6-2-61 16,0-4-72-16,-6-6-44 0,-7-10-187 15</inkml:trace>
  <inkml:trace contextRef="#ctx0" brushRef="#br0" timeOffset="274866.6233">26552 12741 1052 0,'0'0'90'16,"0"0"-79"-16,0 0-6 16,114-27 49-16,-72 27-16 0,4 0-37 15,-2 0 3 1,-8 0-4-16,-8 0 1 0,-9 0-2 16,-10-11 5-16,-6-1-1 15,-3-7 15-15,0 3 16 16,-6-1 6-16,-11 3-4 15,-6 5-13-15,-4 7-1 16,-1 2-18-16,3 4-3 16,4 19-1-16,9 8-3 15,10 5 3-15,2 1 0 16,16-4 2-16,17-5-4 16,8-9-34-16,5-7-14 15,3-10 17-15,3-2-1 16,-1-2 16-16,0-20 8 15,-6-4 8-15,-7-10 2 16,-11-2 4-16,-9-1 39 16,-9 0 13-16,-6 5-15 0,-3 11 24 15,0 4-30-15,-13 12-9 16,-2 7-26-16,-3 0-5 16,3 24-6-16,0 12 8 15,7 3 0-15,7 2-16 16,1-6-38-16,0-8-27 15,5-8 5-15,5-10 7 16,2-6 14-16,-3-3 31 16,-2-6 26-16,1-13 1 15,-2-4 46-15,-2-1 2 0,-1 5 18 16,2 1-4 0,-1 10-27-16,4 7-2 15,5 1-33-15,4 15-6 16,8 17 3-16,3 10-7 0,-1 8 10 15,1 8-6-15,-4 6 3 16,-7 8-2-16,-10 3 5 16,-7 0 0-16,-1-9 0 15,-19-14-3-15,-13-17 3 16,-13-18 1-16,-18-17 68 16,-21-4 18-16,-12-31-35 15,-3-15-14-15,9-8-11 16,22-3-26-16,28 2 9 15,36 7-10-15,24 8-6 16,62 11-56-16,31 7-158 16,22 7-68-16,4 3-453 15</inkml:trace>
  <inkml:trace contextRef="#ctx0" brushRef="#br0" timeOffset="275398.7439">27877 12736 1087 0,'0'0'73'16,"0"0"-28"-16,-41-91 0 15,10 71 70-15,-5 9-15 16,-1 6-67-16,1 5-27 16,3 6-6-16,8 14-1 0,13 3-3 15,12 6-1 1,0-1 1-16,21-4 1 0,13-4-51 16,3-10-23-16,-4-10-5 15,-3 0 28-15,-9-13 42 16,-8-12 7-1,-6-4 5 1,-7-3 24-16,0 2 28 16,-8 8 5-16,-9 7 16 0,0 6-32 0,-1 9-15 15,3 0-26-15,3 18 3 16,6 13-4-16,6 8 3 16,6 0-1-16,21-2 5 15,10-9-6-15,0-11 0 16,1-9-31-16,-4-8-17 15,-3 0 32-15,-1-20 6 16,-6-9 10-16,-5-8 0 16,-4-5 2-16,-6-6 1 0,-3-4-3 15,-6 2 4-15,0 1 22 16,0 8-4-16,-12 9 15 16,3 10-2-16,3 12-1 15,5 10-20-15,-2 0-14 16,3 24-22-16,0 16 21 15,0 11 2-15,12 7 3 16,4 1-4-16,4-4-1 16,-6-3-8-16,-2-9-55 15,-3-13-67-15,-6-10-57 16,-3-15-159-16</inkml:trace>
  <inkml:trace contextRef="#ctx0" brushRef="#br0" timeOffset="275700.2706">27920 12618 532 0,'0'0'644'0,"0"0"-618"15,0 0-26-15,95 21 0 16,-50-8 10-16,4-3-7 16,-4-6-3-16,-3-4-57 15,-7 0-105-15,-9-12-39 16,-11-6-14-16,-8-2 215 15,-5 1 108-15,-2 8 63 0,0 3 7 16,0 6-15-16,0 2-64 16,3 0-65-16,6 14-24 15,0 10 19 1,1 5 22-16,3 4-34 16,-3-1-16-16,-3-1 4 15,-1-4-4-15,-2-4-2 0,-1-6-65 16,-3-11-122-16,0-6-235 15</inkml:trace>
  <inkml:trace contextRef="#ctx0" brushRef="#br0" timeOffset="275902.7026">28263 12409 1163 0,'0'0'0'15,"0"0"-98"-15,0 0-101 16,0 0 34-16</inkml:trace>
  <inkml:trace contextRef="#ctx0" brushRef="#br0" timeOffset="276341.8496">28457 12525 972 0,'0'0'150'15,"0"0"-146"-15,0 0-4 0,0 0 26 16,63 86-16-16,-46-61-8 16,-5-5 0-16,-4-6-4 15,-3-6-32-15,-4-4-27 16,-1-4 20-16,0 0 35 16,0-6 6-16,4-8 2 15,2-3 0-15,3 3 30 16,3 2 16-16,3 5-8 15,3 7 7-15,3 0-23 16,4 0-13-16,7 11-2 16,0 2-6-16,6-2-1 15,8-2-2-15,6-5 2 16,3-4-1-16,2 0-1 16,-6-11 5-16,-11-13 4 15,-10-7-8-15,-12-3 8 0,-18-1 24 16,0 1-4-16,-29 9 12 15,-8 9-32-15,-3 13 1 16,3 3-2-16,4 21-7 16,7 18-1-16,13 8 2 15,13 11 1-15,0 2 10 16,30-7 14-16,10-10-7 16,12-15 24-16,15-12-18 15,13-3-4-15,9-5-22 16,-2-4-7-16,-20-4-129 15,-27-2-163-15,-34-18-535 16</inkml:trace>
  <inkml:trace contextRef="#ctx0" brushRef="#br0" timeOffset="277065.6516">24775 12347 1180 0,'0'0'29'0,"0"0"-27"16,0 0-2 0,-82 10 14-16,65 8 11 15,8 0 0-15,8-2-19 0,1-4-5 16,12-5 15-16,12-7-7 15,4 0 25-15,-3 0 24 16,-7-9-22-16,-7-7-3 16,-11-4-15-16,-2 1-18 15,-31 1-1-15,-16 5-100 16,-7 7-74-16,-3 4-189 16</inkml:trace>
  <inkml:trace contextRef="#ctx0" brushRef="#br0" timeOffset="278897.5936">20444 14503 1444 0,'0'0'103'0,"0"0"-98"16,0 0 5-16,0 0 8 15,0 0-18-15,0 0 2 16,68 94 0-16,-19-19-2 15,4 7 1-15,-1-3-1 16,-3-7-23-16,-10-15-19 16,-9-17 0-16,-8-18 9 15,-11-17 10-15,-7-5 23 16,-1-15 19-16,2-20 22 0,3-15-16 16,-2-13 23-1,0-6-11-15,-1-5-13 16,1 1-19-16,1 4 12 0,-1 6-8 15,2 14-9-15,4 16 0 16,6 13-4-16,5 20-28 16,15 2-49-16,12 31-96 15,13 15 4-15,3 6-55 16,-5 2-173-16</inkml:trace>
  <inkml:trace contextRef="#ctx0" brushRef="#br0" timeOffset="279266.6141">21403 14843 1209 0,'0'0'148'0,"0"0"-148"16,0 0 9-16,-86 36 0 15,62-6 35-15,4 6-39 16,7 2 0-16,4 3-5 16,3-4 1-16,4-4-1 15,2-5 3-15,0-7-6 16,0-7-26-16,0-9-25 15,0-5 10-15,0 0 44 16,2-19 10-16,4-8-9 16,0-10 2-16,4-3-3 15,-4-2 6 1,2 0-1-16,-2 3 36 0,-2 9-2 16,-1 8 5-16,1 10 8 0,-1 7-24 15,2 5 5-15,6 0-33 16,6 23-15-16,6 9 14 15,5 3-1 1,-1 5-5-16,-2-1-19 0,-5 2-18 16,-7-7-33-16,0-3-48 15,-7-6-65-15,-4-10-143 16</inkml:trace>
  <inkml:trace contextRef="#ctx0" brushRef="#br0" timeOffset="279486.0095">21149 15019 1134 0,'0'0'94'0,"0"0"-88"15,0 0-6-15,123-17 50 16,-46 17-22-16,10 0-28 16,-2 0-10-16,-9 0-121 15,-15 0-190-15</inkml:trace>
  <inkml:trace contextRef="#ctx0" brushRef="#br0" timeOffset="280052.3121">21748 14825 468 0,'0'0'688'16,"0"0"-628"-16,0 0-15 0,0 0 61 16,0 0 2-16,0 0-93 15,-30-28-15-15,33 58 0 16,13 9-1-16,1 3 1 15,0-1-2-15,-1 0-4 16,-5-7-44-16,-5-3-9 16,-3-6-7-16,-3-8 22 15,0-6 7-15,0-7 12 16,0-2 16-16,0-2-9 16,0 0 18-16,-1-3 2 15,-5-10 1-15,-2-3-6 16,3-5 3-16,0-6 0 15,2-3 11-15,3-2 3 16,0-4 30-16,0 2 2 16,2 2-13-16,11 6 11 0,2 9-6 15,9 8-13-15,2 9-21 16,9 0-4-16,-1 4-1 16,-4 14 1-16,-8 5-9 15,-13 1-2-15,-9 0-24 16,0 0 14-16,-16 0 11 15,-4-4-12-15,1-1-2 16,10-3-14-16,8-1 15 16,1-3 9-16,7 2-3 15,15-1 6-15,5-1 6 0,-6 1-13 16,-3-2 16 0,-9-3 2-16,-7 1-2 15,-2-1 2-15,-5-3 29 16,-23-2 55-16,-13 0 12 15,-11-3-19-15,-4 0-33 0,2-5-16 16,9-3-18-16,12 1-8 16,15-3-2-16,18 0-79 15,11-6-157-15,34-3-548 16</inkml:trace>
  <inkml:trace contextRef="#ctx0" brushRef="#br0" timeOffset="280282.6931">22558 14629 1031 0,'0'0'385'0,"0"0"-364"15,91 0-13-15,-28 1-15 16,8-1 13-16,-4 2-12 15,-7 0-99-15,-21 0-149 16,-26-1-193-16</inkml:trace>
  <inkml:trace contextRef="#ctx0" brushRef="#br0" timeOffset="280539.6031">22579 14752 843 0,'0'0'174'0,"0"0"-138"15,0 0-4 1,0 0 99-16,141 73-16 0,-74-69-57 15,-2-3-52-15,-12-1-6 16,-12 0-135-16,-19-12-253 16</inkml:trace>
  <inkml:trace contextRef="#ctx0" brushRef="#br0" timeOffset="282787.347">23399 14222 548 0,'0'0'484'0,"0"0"-388"15,0 0-62 1,0 0 43-16,0 0 32 16,0 0-38-16,79-50-48 0,-59 80-23 15,6 14 4-15,3 12-2 16,1 14-2-16,-1 7 1 15,0 2 1-15,-5-3-1 16,1-12-1-16,-3-11 0 16,1-16-4-16,-7-12-19 15,1-15-2-15,-5-10 25 16,1 0 1-16,2-22 8 16,1-12 0-16,-1-6 23 15,2-10 8-15,-4-8 9 16,2-7-15-16,-2-6-14 15,1 0 10-15,-1-3-14 16,-2 7 5-16,0 10-16 0,3 13-3 16,0 15-2-16,2 14 0 15,-1 13-25 1,9 5-32-16,4 30-132 0,7 15-45 16,-4 5-153-16</inkml:trace>
  <inkml:trace contextRef="#ctx0" brushRef="#br0" timeOffset="283201.8073">24266 14543 1243 0,'0'0'121'16,"0"0"-121"-16,0 0-8 0,0 0 0 15,0 0 8-15,-21 93 0 16,12-46 5-16,2-3-3 15,-1-3-1-15,4-5-1 16,1-10-3-16,1-7-7 16,1-10-23-16,1-8 14 15,0-1 19-15,0-10 12 16,0-17 1-16,3-6-13 16,12-4 3-16,-2-3-1 15,5 0-2 1,-1 1 0-16,-1 2 9 0,-1 6 20 0,-2 9 9 15,-4 6 6 1,-3 9-3-16,0 7-4 0,7 0-37 16,7 16-8-16,4 14 7 15,0 8-2 1,-2 4 3-16,-8 1 0 0,-3-2-6 16,-6 1-1-16,-4-2-60 15,-1-5-34-15,0-8-45 16,0-8-117-16,-7-13-228 15</inkml:trace>
  <inkml:trace contextRef="#ctx0" brushRef="#br0" timeOffset="283411.2389">24227 14768 833 0,'0'0'328'16,"0"0"-279"-1,0 0-47-15,0 0 36 0,81-24 27 16,-31 24-44-16,10 0-21 15,-2 0-15-15,-7-7-122 16,-8-8-210-16</inkml:trace>
  <inkml:trace contextRef="#ctx0" brushRef="#br0" timeOffset="283605.7146">24697 14491 1176 0,'0'0'166'0,"0"0"-160"0,0 0-3 15,102 0-6-15,-50 0 2 16,3 0-18-16,-4 0-188 16,-4-6-271-16</inkml:trace>
  <inkml:trace contextRef="#ctx0" brushRef="#br0" timeOffset="283933.9061">25145 14272 878 0,'0'0'173'0,"0"0"-79"16,0 0-39-16,0 0 6 15,0 0-32-15,0 0-19 16,80 73-3-16,-53-31 1 15,-5 2-8-15,-2-3 0 16,-2-3 1-16,-5-8 0 16,1-8 0-16,-2-7-1 15,-3-9 3-15,5-6-2 16,2-2 9-16,3-20 7 16,3-9 38-16,-2-6-3 15,-1-7 8 1,-3-9-12-16,-5-2-25 0,-4-10 3 15,-5-1-11-15,-2 3-6 16,0 7 3-16,0 14-12 0,0 17 0 16,0 14-2-1,0 11-11-15,12 10-55 0,3 30-166 16,-1 13 63-16,-3 5-192 16</inkml:trace>
  <inkml:trace contextRef="#ctx0" brushRef="#br0" timeOffset="284563.8443">25837 14461 1244 0,'0'0'72'0,"0"0"-66"15,0 0-5-15,0 0-2 16,0 0-1-16,0 0 2 15,54 105-4-15,-54-60 5 16,0-4-1-16,0-2 0 16,-2-3-2-16,-5-7 0 15,2-4-8-15,2-4-6 16,3-7-21-16,0-5-3 16,0-5 16-16,0-4 8 15,0 0 10-15,0 0 6 16,0-7 0-16,0-8 0 15,0-2-1-15,-3-1 1 16,-1 0 0-16,-1 1 5 16,1-2-1-16,1-2 14 15,3 3 1-15,0-6 10 16,0 1 10-16,3 0-5 16,10-1-1-1,4 3-6-15,-1 0 0 0,6 6 10 0,1 3-20 16,-2 10-7-16,6 2-5 15,-4 0-5-15,-2 4-1 16,-7 14-3-16,-8 3-5 16,-6 1-8-16,-2 3-15 15,-16-2 9-15,-4-2 2 0,1-3-4 16,9-1 1 0,6-3 2-16,6-3 5 15,0-1 17-15,8 2-1 16,8-2 1-16,2 0 3 15,0 0-2-15,-6 0 12 0,-3 0 10 16,-5 3 4-16,-4-4-3 16,0 1 13-16,-1 0 10 15,-17 1-5-15,-6-4 20 16,-6 0-16-16,-3 0-30 16,-1-3-16-16,-9 0-6 15,-2-4-149-15,2 0-268 16</inkml:trace>
  <inkml:trace contextRef="#ctx0" brushRef="#br0" timeOffset="286327.5051">26861 14129 1403 0,'0'0'60'0,"0"0"-57"16,0 0 5-16,0 0 85 15,0 0-73-15,98-18-12 16,-34 18-8-16,5 0 0 0,-5 7-3 16,-9 2-28-16,-10 5-81 15,-11 1-64-15,-19-2-90 16,-15-2-281-16</inkml:trace>
  <inkml:trace contextRef="#ctx0" brushRef="#br0" timeOffset="286542.4472">26908 14349 1001 0,'0'0'59'16,"0"0"-57"-16,79 25 76 15,-23-19 35-15,5 1-55 16,4-1-47-16,4-3-11 15,-1-3-140-15,-8 0-267 16</inkml:trace>
  <inkml:trace contextRef="#ctx0" brushRef="#br0" timeOffset="286903.3416">27754 14214 1140 0,'0'0'75'0,"0"0"-75"0,99 1 1 15,-52 0 100 1,0 1-34-16,-1 1-53 16,-4 0-10-16,-2 1-4 0,-4-4-47 15,-5 0-126-15,-4-1-331 16</inkml:trace>
  <inkml:trace contextRef="#ctx0" brushRef="#br0" timeOffset="287513.1652">28479 13837 1288 0,'0'0'65'0,"0"0"-51"16,0 0-9-16,0 0 2 16,0 0-7-16,64 97 0 15,-20-22 2-15,0 12-2 16,-3 3 0-16,-7-4 2 15,-3-11-2-15,1-14-14 16,-2-20-36-16,-4-15 31 16,-2-18 19-16,-3-8 4 15,0-14 12-15,1-21 51 0,2-10-9 16,-6-13 20 0,-2-8-21-16,-3-10-30 15,-4-5 12-15,-1 0-11 16,1-3-10-16,2 5 5 15,5 10-21-15,5 15-1 16,0 19-1-16,1 16-32 0,2 19-9 16,3 16-65-16,-1 32-140 15,-3 16-22-15,-8 5-165 16</inkml:trace>
  <inkml:trace contextRef="#ctx0" brushRef="#br0" timeOffset="288213.3416">29397 14264 1287 0,'0'0'88'15,"0"0"-88"-15,0 0-18 16,0 0 1-16,0 0 17 15,3 83-1-15,0-44 5 16,-2 2-8-16,-1-4 7 16,0-4-3-16,0-4 0 15,-4-6 0-15,-3-4 0 16,0-4 0-16,3-5-6 0,1-4-16 16,1-1-26-16,1-4 7 15,1-1 10-15,0 0 15 16,0 0 15-16,0 0 1 15,0-8-29-15,0-3 20 16,0-3-3-16,0 0 3 16,0-4 9-16,-3 0 0 15,-2-2 2-15,-2-2 24 16,4 1-3-16,0 1 22 16,3-5 1-1,0 2 6-15,0 3 6 0,9 0-32 16,4 3 13-16,4 3-16 15,5 5-6-15,4 6-9 16,6 3-8-16,1 0 0 16,-3 13-2-16,-8 3-7 15,-10 0 7-15,-9 4-5 0,-3-2-11 16,-9 2 18-16,-14 0-7 16,-7-4 4-16,3 1-7 15,10-1-22-15,10 0 14 16,7 2 5-16,12-2-1 15,13 0-9-15,2-1 2 16,-6-4 16-16,-6-2 4 16,-9-1-4-16,-6-6 2 15,0 3 3-15,0 1 1 16,-22 0 38-16,-8 0-5 0,-3-2-11 16,5-1-10-16,9-2-11 15,12-1-4-15,7 0-31 16,9 0-157-1,27 0-135-15</inkml:trace>
  <inkml:trace contextRef="#ctx0" brushRef="#br0" timeOffset="288622.1664">29834 14312 1176 0,'0'0'102'0,"0"0"-15"15,0 0-35-15,0 0 16 16,0 0-50-16,0 0-16 15,4 61 0-15,-4-10 4 0,0 2-4 16,0-8 0-16,0-2-3 16,-1-7 1-16,-4-10 0 15,4-7-3-15,1-11-3 16,0-4-8-16,0-4 2 16,4-4 8-16,11-16-3 15,8-9-9-15,-1-8 9 16,-2-5 6-16,-1-7-3 15,-1-4 4-15,-3 1 7 16,2 2-1-16,-3 10 26 16,-2 10 5-16,-3 13 2 15,-3 10-8-15,3 7-14 16,6 11-17-16,4 19-2 0,5 9-4 16,-5 5 4-16,-5 1 0 15,-8-1-3-15,-3-5 4 16,0-3-10-16,-3-9-5 15,0-1-10-15,0-6-16 16,0-3-16-16,0-5-123 16,0-8-75-16,0-4-357 15</inkml:trace>
  <inkml:trace contextRef="#ctx0" brushRef="#br0" timeOffset="288847.5616">29874 14471 1278 0,'0'0'132'0,"0"0"-127"16,97-7 71-16,-46 7 32 15,2 0-77-15,-3 0-25 16,-4 0-6-16,-9 0-17 16,-10 0-95-16,-15-5-174 15,-12-5-626-15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9:01:32.027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5487 3451 522 0,'0'0'93'0,"0"0"-60"16,0 0 40-16,-12-84-1 16,9 68-13-1,-3 3 31-15,2 2-29 0,1 1 4 16,0 5-29-16,1 0 8 15,1 2-10-15,1 3 6 16,0 0-30-16,0 0-3 16,-2 0-7-16,1 5-15 15,-1 9 15-15,1 3 0 0,-1 4 0 16,-1 2 0-16,3 3 2 16,0 7-3-1,0 3 1-15,0 8 0 0,0 3 0 16,3 4 2-16,5 5-2 15,1-1 1-15,1 7 2 16,-1 3-4-16,-3 5 1 16,2 5 0-16,-4 3 1 15,-1 0 3-15,-3-2-4 16,0 4 0-16,3-2 2 16,-3 6 0-16,0 5-2 15,0 7 1-15,0 5 25 16,0 5-24-16,0 1 22 15,0 1-12-15,-5 8 2 16,1 3 2-16,3 3-8 16,1 3-1-16,0 7 2 0,0 3-6 15,0-2 8 1,1 3-9-16,6-3 0 0,-4 2 1 16,-3 3-2-16,0-3 1 15,0 7 2-15,-4 1 1 16,-5 2-5-16,0 3 0 15,0-6 1-15,3-2-2 16,0-1 2-16,3-5-1 0,-1-4 4 16,1 4-3-16,-2-9 0 15,2-5-1 1,0-6 5-16,0-8-5 0,3-6 0 16,0-10 0-16,0-10 0 15,0-13 3-15,0-11 0 16,0-14-3-16,0-11 0 15,6-10-3 1,-3-8 7-16,-1-9-6 0,-1-2 2 16,-1-2-2-16,0-2-1 15,0-14-39-15,0-6-132 16,0-4-40-16,-9-1-220 16</inkml:trace>
  <inkml:trace contextRef="#ctx0" brushRef="#br0" timeOffset="1100.0615">4032 8032 877 0,'0'0'83'0,"0"0"-70"16,0 0-9-16,0 0-2 15,102-17 40-15,-41 15 2 16,24 0-11-16,15 2-4 15,19 0-23-15,14 0 5 16,13 0-2-16,20 0-4 16,13 0 7-16,18 0 37 15,9 5-17-15,4 3-11 16,7-3-18-16,2-2-1 16,4-3-4-16,3 0 5 15,1 0-1-15,1 0-2 16,2 0 1-16,2 0-2 0,1 0-11 15,0 0-10-15,-11 0 5 16,-10 0-14-16,-3 0 16 16,-9 0-7-16,-5 0 5 15,-1 3 0-15,-9 0-13 16,-7 2 5-16,-7-2 10 16,-8 1 5-16,-5-1 8 15,-13 1-1-15,-2 2 3 16,-10-1 4-16,-6-1-3 15,-12-1-2-15,-10-2-5 16,-14-1-1-16,-8 0 7 16,-11 0 6-16,-10-4 19 15,-11-5-1-15,-8 2 4 16,-9-2 21-16,-7 0-9 0,-6 3-32 16,-3 0 9-16,-3 4-16 15,1-1 2-15,-4 3-3 16,0-2 1-16,-6 1-1 15,-3-1 0-15,-3 1-6 16,0 1-14-16,0 0-82 16,0 0-54-16,-9 0-81 15,-7-2-210-15</inkml:trace>
  <inkml:trace contextRef="#ctx0" brushRef="#br0" timeOffset="1476.9474">11138 7797 1029 0,'0'0'50'0,"0"0"-14"15,0 0 21-15,0 0 28 16,0 0-40-16,0 0-26 0,-41-16-19 16,49 34-12-16,15 7 12 15,10 4 2-15,8 0 0 16,0 2-4-16,-7-1 1 16,-13 1 1-16,-10-2 0 15,-11 3-8-15,-8 1 8 16,-20-1 3-16,-13-1-1 15,-8-1 24-15,0-1-19 16,0-2 5-16,4 1-12 16,11 1 0-16,8-4-110 15,8-6-214-15</inkml:trace>
  <inkml:trace contextRef="#ctx0" brushRef="#br0" timeOffset="2785.7341">5492 3323 637 0,'0'0'382'16,"0"0"-297"-16,0 0-47 15,0 0 54-15,0 0-1 16,0 0-77-16,0 0-11 15,-60-7-4-15,29 35 4 0,-5 7-3 16,3 3 5-16,6-1-1 16,12-4 4-16,9-7-8 15,6-4 0-15,0-11 6 16,9-1-5 0,8-10 6-16,6 0 1 0,3-10-4 15,-1-15 1-15,6-5-5 16,-4-7-9-16,0-5 6 15,-4 1 6-15,-3 4 1 16,-6 9 31-16,1 10 29 16,-5 7 20-16,3 7-43 15,7 4-31-15,10 3-6 16,11 17-4-16,7 5 0 16,6 5-1-16,-2 4-15 15,2-5-107-15,-6-7-235 0</inkml:trace>
  <inkml:trace contextRef="#ctx0" brushRef="#br0" timeOffset="6558.1925">5478 5784 875 0,'0'0'75'16,"0"0"-72"-1,0 0 18-15,0 0 98 0,0 0-48 16,0 0-41-16,0 0-14 16,-16 2 13-16,19-2 3 15,13 0-7-15,11 0 10 16,6-7-19-16,9-4-11 15,2-3 0-15,7-1-3 16,4-4-2-16,0-2 0 16,2-5-2-16,6 0 0 15,4-7 2-15,8-2-6 0,13-3 4 16,13-5-8 0,12-1 10-16,14-3-1 15,7-1 3-15,7-2 1 0,0 0-2 16,2 1-2-16,-1-4-12 15,0 1-20 1,0-1 6-16,9-2 9 0,-1-2 3 16,8 1 13-16,6-8 2 15,2-2 0-15,11-2 0 16,-3 2-3-16,0 0 2 16,-4 4 1-16,-6 1 0 15,-4 0 14-15,-8 0 0 16,-1 4 3-16,-4 0-16 15,-3 0 2-15,5 3-1 0,-1 0-2 16,-5 3 0-16,-6 4 4 16,-5 4-3-16,-16 3 3 15,-12 5-4-15,-10 1-1 16,-16 5 0 0,-5-1 1-16,-5 1 0 0,-3 4-1 15,-6-3 3-15,-5 3-2 16,-2 0 0-16,-7 3 3 15,-6 3 15-15,-9 3-1 16,-7 3-10-16,-4 3 2 16,-5 3-8-16,-2 1 0 15,-4 2-1-15,4 1-1 16,-5-1 0-16,1 3 1 16,-4 1-5-16,-2 0-13 15,-2 0 2-15,0 0-5 16,0 0-21-16,0 0-71 0,-3-2-139 15,-6 1-207-15</inkml:trace>
  <inkml:trace contextRef="#ctx0" brushRef="#br0" timeOffset="6875.7821">11392 3398 1112 0,'0'0'65'16,"0"0"-57"-1,0 0 45-15,0 0 41 0,0 0-51 16,0 0-33 0,9-7-4-16,21 8-5 0,7 6-1 15,3 1 0-15,-7 4 3 16,-8 1-2-16,-9 5 6 15,-7 5-2-15,-9 7 10 16,0 7 17-16,-5 5-5 16,-13 3-13-16,-3-2-13 15,-1-4-1-15,-2-5-41 16,1-7-98-16,-2-9-170 16</inkml:trace>
  <inkml:trace contextRef="#ctx0" brushRef="#br0" timeOffset="10030.4067">5481 7111 358 0,'0'0'142'0,"0"0"-121"16,0 0 12-16,0 0 59 15,0 0-12-15,0 0-34 16,-6 18-26-16,6-18 8 15,0 0 24-15,0 0 27 0,0 0-16 16,0 0-10-16,0 0-3 16,0-1-34-16,0-3 0 15,3-4-4-15,3 1-6 16,2-5 10-16,5-3-15 16,3-4 7-16,2-2 5 15,4 1-5-15,3-3 4 16,-2 1-12-16,3-1 0 15,-1-3 3-15,3 1-3 16,-1-6 2-16,6-3-2 16,3-6 0-16,3-5 0 15,4-3 0-15,3-4 0 16,5 0 0-16,-2-2 9 16,2-2 13-16,-3-5 3 15,2-5-17-15,4-4 17 16,1-6 5-16,6-4-19 0,2-5 11 15,-6-1-11-15,4 1-8 16,-3 2 5-16,-3 6-4 16,-1-1-4-16,4-5 0 15,3 1 0-15,5-5 2 16,10-9 1-16,5-5-3 16,5-5 0-16,2-2 0 0,-1 2 0 15,-4 3 0 1,-5 4 0-16,-5 0 1 15,-1 5-1-15,7-2 3 0,1-2-7 16,7 1 7 0,11-4-3-16,4-1 0 0,-1 0 5 15,-4 0-5-15,-12 2 2 16,-16 3-2-16,-9 8 0 16,-8 9 1-16,-9 8-1 15,-1 4 0-15,-5 5 2 16,0 3 3-16,2 3-2 15,3 2-3-15,-3 4 0 16,-2 2 3-16,-4 4-3 16,-2 5 0-16,-4 3 1 15,0 1-1-15,-2 5 0 0,3 0 2 16,-1 2-4-16,-1 2 1 16,-2 6 1-16,-5-2 0 15,-1 4 1-15,0 0-4 16,-6 5 3-16,3-4 0 15,-5 5-2 1,-1 2 3-16,-3 1-1 16,-3 3 0-16,0 4 1 0,0 2-7 15,-3 1-6-15,0 0-23 16,0 0-22-16,0 0-37 16,0 0-23-16,0 7-45 15,-6 6 13-15,-2-1-87 16</inkml:trace>
  <inkml:trace contextRef="#ctx0" brushRef="#br0" timeOffset="10564.4758">8974 2510 711 0,'0'0'347'0,"0"0"-300"16,0 0-15-16,0 0 60 16,0 0-36-16,0 0-30 0,-8-24-26 15,41 20-17 1,13-7 16-16,7 1-3 0,-1-3 4 15,-8 3 0 1,-15 4 3-16,-10 2-3 0,-11 3 0 16,-8 1 0-16,0 0 14 15,0 1 5 1,0 22-13-16,0 9 4 0,-3 9 46 16,3 2-34-1,0-3-21-15,6 1-1 0,10-2 0 16,5-5-28-16,-6-1-140 15,-9-9-163-15</inkml:trace>
  <inkml:trace contextRef="#ctx0" brushRef="#br0" timeOffset="13097.7041">7801 2998 1117 0,'0'0'57'0,"0"0"-44"16,0 0 17-16,-36-77 80 15,35 72-24-15,1 3-32 0,0 2-48 16,0 0-6-16,0 0-1 15,6 7-13-15,7 13 14 16,-1 3 0-16,1 7-1 16,-2-1 0-16,-2 0 1 15,0 2 0-15,0-1-2 16,-2-4 2-16,1-2 0 16,-2-3-1-16,-1-7 5 15,0 1-9-15,-2-7 3 16,0-1-12-16,-3-3 3 0,0-2-9 15,0-1 20-15,0-1 1 16,0 0 2 0,0 0 2-16,0 0 0 15,0 0-4-15,-6-11 0 16,-4-1-1-16,-1-4 2 0,-1-3-5 16,-1-5 5-16,2-2-2 15,2-5 0-15,1-6 0 16,6-3 8-16,2-5-6 15,0 2-2-15,2 0 5 16,14 4-2-16,6 5-1 16,4 6-2-16,5 5 2 15,6 5-1-15,-1 12-1 0,1 6-3 16,-8 0 1 0,-9 22-14-16,-9 7 10 0,-8 5-1 15,-3 5 3-15,-3 2 2 16,-11-1-7-16,-2-8 2 15,4-8 5-15,5-5-14 16,7-6 13-16,0-2-8 16,0-3 10-1,16 0-1-15,6 1 4 0,4 1-2 16,-1 0 0-16,-5 1-2 16,-8 0 2-16,-9-1 0 15,-3 0 0-15,-9 1 21 16,-27 2 24-16,-15-2-3 15,-5 0-12-15,3-3-25 0,13-1-1 16,19-1-4-16,15-2-45 16,6 0-189-16,20-4-365 15</inkml:trace>
  <inkml:trace contextRef="#ctx0" brushRef="#br0" timeOffset="13821.3713">10131 3106 1393 0,'0'0'2'0,"0"0"-2"16,0 0-6-16,0 0-10 16,0 0 14-16,-19 84 2 15,13-25 0-15,-3 5 3 16,6-4 0-16,-3-3-5 15,0-10 2-15,5-11 0 16,1-10 2-16,0-13-1 16,0-5-1-16,0-8 2 15,3-3 5-15,7-22-3 0,2-11-4 16,0-6 0 0,-3-8 5-16,-3-2-3 0,-2-5-1 15,1-1 3-15,2 5 0 16,1 8 7-16,-2 12 26 15,0 9 5 1,0 11 5-16,1 7-27 0,2 6-2 16,8 0-18-16,6 10 2 15,6 17-4-15,4 10 2 16,-1 6 0-16,0 6-1 16,-4 4 2-16,-7-5-1 15,-6-3 0-15,-2-6-12 16,-5-7-41-16,-4-7-40 15,-2-8-52-15,-1-10-73 0,-1-7-72 16</inkml:trace>
  <inkml:trace contextRef="#ctx0" brushRef="#br0" timeOffset="14012.1964">10039 3389 1144 0,'0'0'137'0,"0"0"-121"16,0 0 38-16,0 0 79 16,80-12-99-16,-14 0-9 15,9-1-22-15,-5-1-1 16,-9-3-4-16,-10 0-96 16,-20-1-154-16,-19 1-312 15</inkml:trace>
  <inkml:trace contextRef="#ctx0" brushRef="#br0" timeOffset="16913.0104">2660 6022 179 0,'0'0'1106'16,"0"0"-1100"-16,0 0 3 15,0 0 27-15,31-77 30 16,5 73-26-16,10 4-32 16,9 0-5-16,2 16-3 0,-6 11 0 15,-5 10-4 1,-7 2 0-16,-14 8-6 0,-13-1 5 16,-12-2-51-16,0-6 17 15,-15-8 9-15,-7-9 13 16,1-9 13-1,6-6 4-15,3-6 0 0,5 0 14 16,7-7 20-16,0-13-22 16,3-6-12-16,19-7-5 15,6 0 2-15,2-4-10 16,-3-1 13-16,-6 3 0 16,-9 1 2-16,-8 4 17 15,-4 9 26-15,0 7-13 16,0 6 12-16,0 8-30 15,-1 0-14-15,-5 10-2 0,-3 19-12 16,0 6 14-16,9 3 0 16,0 1-2-16,5-2 0 15,15-4 0-15,7-4 2 16,6-7-8-16,9-8-14 16,10-9-46-16,3-5-48 15,2 0-122-15,-5-24-179 16</inkml:trace>
  <inkml:trace contextRef="#ctx0" brushRef="#br0" timeOffset="17098.0603">3604 5884 985 0,'0'0'54'16,"0"0"-41"-16,0 0 49 15,0 0-20-15,0 0-21 0,0 0-4 16,-70 106 0-16,70-65 37 15,20 0-30-15,11-4-17 16,7-5-7-16,3-6-24 16,-2-9-117-16,-8-12-165 15</inkml:trace>
  <inkml:trace contextRef="#ctx0" brushRef="#br0" timeOffset="17620.8932">3858 5909 1032 0,'0'0'207'16,"0"0"-207"-1,0 0-22-15,0 0 22 0,0 0 15 16,28 102-6 0,-13-66-7-16,-6-1 1 0,-3-7-6 15,0-7 2-15,-4-7-35 16,-1-8 17-16,2-4-12 15,0-2 31-15,1-10 15 16,4-10-11-16,1-6-2 16,4-1 12-16,-2-1 7 0,-2 3 13 15,1 5 15 1,-4 7 7-16,-3 7-4 16,0 4-34-16,-3 2-18 0,8 5-5 15,0 17-8-15,4 3 9 16,-1 2 5-16,2-4-1 15,-2-5 0-15,-5-7-3 16,1-5-25-16,-4-5-18 16,3-1 46-16,0-7 2 15,5-14 4-15,-1-5-4 16,-3-2 42-16,-1 2-11 16,-1 4-4-16,-2 8 9 15,1 7-1-15,-1 5-3 16,0 2-34-16,3 3-5 15,3 17-4-15,3 7 1 0,0 1 7 16,0 0 1-16,1-3-27 16,-1-3-34-16,0-4-67 15,-3-7-68-15,-4-7-142 16</inkml:trace>
  <inkml:trace contextRef="#ctx0" brushRef="#br0" timeOffset="17841.702">4319 5852 1091 0,'0'0'77'0,"0"0"-73"15,0 0 27-15,113 79 44 16,-80-26-40-16,-3 6-1 16,-5 9-10-16,-10 5-10 0,-5 2 28 15,-10-6-24-15,0-12-15 16,-25-10 12-16,-11-13-14 15,-11-9 12-15,-7-10-13 16,-4-8-26-16,4-7-87 16,0-2-118-16,7-23-518 15</inkml:trace>
  <inkml:trace contextRef="#ctx0" brushRef="#br0" timeOffset="18392.4587">3515 4614 1200 0,'0'0'54'15,"0"0"-29"-15,0 0-25 16,0 0-4-16,0 0-12 15,-21 103 16-15,21-27 36 0,0 6-21 16,7-3-5-16,10-3-8 16,-1-7 4-16,-4-9-11 15,6-12 5-15,-8-14-72 16,-2-15-43-16,-8-15-122 16,0-4-364-16</inkml:trace>
  <inkml:trace contextRef="#ctx0" brushRef="#br0" timeOffset="18712.7649">3437 4592 949 0,'0'0'221'0,"0"0"-201"16,0 0-20-1,-76 73-6-15,61-32 3 0,3 0 3 16,9-6 0-16,3-8-5 15,0-8 5-15,0-13-53 16,0-6 30-16,0-3 23 16,3-24 4-16,6-13 1 15,0-10-3-15,0 1 42 16,3 2 14-16,0 11 34 16,0 8-7-16,9 12-38 15,4 6-9-15,8 9-38 16,9 1 6-16,10 14-10 0,4 19 4 15,4 10-3-15,0 7-57 16,-8-1-157 0,-3-12-259-16</inkml:trace>
  <inkml:trace contextRef="#ctx0" brushRef="#br0" timeOffset="21014.4724">6825 9435 1219 0,'0'0'123'0,"0"0"-123"15,109-56 1-15,-66 31-1 16,-4-3 43 0,-6-8-38-16,0-5-3 0,-8-8 6 15,-5-4-2-15,-7 0 21 16,-4 2 14-16,-9 0-22 15,0 5 10-15,0 7-20 16,0 8 22-16,-6 12-8 16,-2 8-9-16,4 7 11 15,1 4-8-15,-1 0-13 16,-5 5-8-16,-5 22-1 16,-1 10 4-16,2 8-8 15,6 6 10-15,7-1-1 16,0 1 0-16,0-4 2 0,13-6-3 15,2-6 1 1,3-11 0-16,1-5-6 0,2-11 5 16,0-5-3-16,1-3-1 15,-1 0-15-15,0-10-22 16,-3-10-67-16,-6-3-36 16,-8-2-85-16,-4 0-215 15</inkml:trace>
  <inkml:trace contextRef="#ctx0" brushRef="#br0" timeOffset="21173.5177">7116 9113 892 0,'0'0'276'16,"0"0"-240"-16,0 0-5 16,0 0 82-1,0 0-68-15,0 0-45 0,93-25-39 16,-71 19-130-16,-4-6-275 15</inkml:trace>
  <inkml:trace contextRef="#ctx0" brushRef="#br0" timeOffset="21792.0607">7901 8732 842 0,'0'0'315'0,"0"0"-315"0,0 0 7 15,-106 12-1 1,72 25 51-16,1 10-30 0,6 7 44 16,9 7-36-1,12-4-17-15,6-1 9 0,13-6-18 16,20-7-2-16,11-9-4 16,5-11-3-16,0-11-52 15,5-12-62-15,1 0-100 16,-3-24-230-16</inkml:trace>
  <inkml:trace contextRef="#ctx0" brushRef="#br0" timeOffset="22090.6834">8326 8857 622 0,'0'0'385'16,"0"0"-341"-16,0 0-27 15,0 0 30-15,0 0 0 16,0 0-40-16,-81 3-3 15,80 22-1-15,1 3 1 16,3 0-4-16,18 0 0 16,1-3 0-16,-1 2 0 15,-3-3 5-15,-3 0-5 16,-7 0 0-16,-5-3 4 16,-3-1 22-16,0-5 7 15,-14-5 2-15,-7-1 1 16,-4-6 0-16,-5-3 7 0,0 0-22 15,6 0-20-15,6-10-2 16,11-4-72-16,7-7-139 16,3-1-468-16</inkml:trace>
  <inkml:trace contextRef="#ctx0" brushRef="#br0" timeOffset="22446.034">8638 8787 1185 0,'0'0'32'0,"0"0"-32"16,98 26 0-16,-60 4 63 16,-7 9-38-16,-4 8-8 15,-15 3-9-15,-12-1-6 16,-3-3 9-16,-22-7 12 0,-10-8 1 16,-2-9 3-1,-1-6-19-15,0-7 8 16,7-8-16-16,8-1-2 0,11 0-73 15,12-7-132-15,26-12-511 16</inkml:trace>
  <inkml:trace contextRef="#ctx0" brushRef="#br0" timeOffset="22695.3485">9229 8994 1360 0,'0'0'43'0,"137"9"-42"0,-44-4 35 16,1-3-6-16,-8-2-22 16,2 0-6-1,0 0 2-15,0-11-4 0,-10-4-44 16,-14-1-13-16,-15-3-58 15,-16-2-105-15,-11 0-289 16</inkml:trace>
  <inkml:trace contextRef="#ctx0" brushRef="#br0" timeOffset="22945.2849">10089 8760 1168 0,'0'0'141'0,"0"0"-83"0,0 0-51 16,99 14 25-16,-36 7 24 16,-4 5-42-16,-11-4-4 15,-16-1-9-15,-16 0 20 16,-15 1 6-16,-1 2-4 16,-12 5 11-16,-25 3-5 15,-9 1-25-15,-8 1 2 16,1-3-6-16,3 0-20 15,7-5-71-15,9-7-202 16,7-10-525-16</inkml:trace>
  <inkml:trace contextRef="#ctx0" brushRef="#br1" timeOffset="32083.0444">1621 11908 1207 0,'0'0'50'0,"0"0"-48"16,0 0 86-16,-40-76-5 15,12 65-47-15,-8 4-17 16,0 5-11-16,-6 2 6 16,-2 0-12-16,2 19 1 15,3 6 13-15,6 8-13 0,12 4 5 16,7 3-4-16,9 2-4 16,5-3 3-1,10 1 1-15,16-3-4 16,14-8 4-16,8-5-4 15,10-11-37-15,9-10-10 0,0-3-47 16,6-4-20-16,-4-17 2 16,-9-6 18-16,-8-6 84 15,-12-4 10 1,-13-3 34-16,-9-1 52 0,-12 1 5 16,-6 6-1-16,-10 5-32 15,-10 8-17-15,-4 6-3 16,2 8-17-16,4 7-10 15,-6 0-11-15,3 16-7 16,3 8 5-16,2 3 0 16,5 2 2-16,7 0-3 0,4-2 3 15,0-5 0-15,4-3 0 16,13-7-10-16,5-8-4 16,5-4-7-16,1 0 0 15,2-9 6-15,-5-7 11 16,-8-4 4-16,-5 3 5 15,-12 2-3-15,0 3 23 16,0 4-2-16,0 3-10 16,0 5-9-16,0 0-4 0,0 4-11 15,0 10 3 1,13 6 2-16,8-2 4 16,7-3-38-16,5-4-2 15,0-10-12-15,3-1 0 16,0-1 16-16,-2-18 21 15,-7-4 17-15,-5-2 0 0,-7-4 7 16,-10 3 23-16,-5 1 31 16,0 1-13-16,0 5-20 15,-6 7-4-15,0 6 2 16,3 4-9-16,1 2-17 16,2 0-4-16,0 0 2 15,0 14-23-15,8 8 18 16,8 3 6-16,-1 0-18 0,3 3 5 15,-6-1-2-15,-3-1-2 16,-3 0 18-16,-6 3-5 16,0-2 5-1,0-3 1-15,-15-4-1 0,-6-5 7 16,-3-5-2-16,-7-6 21 16,-8-4 32-16,3 0-44 15,-1-10-6-15,9-5-6 16,7-3-2-16,18-6-9 15,3 2-123-15,25 0-131 16,20 0-183-16</inkml:trace>
  <inkml:trace contextRef="#ctx0" brushRef="#br1" timeOffset="32380.6078">2339 11983 897 0,'0'0'92'15,"0"0"-77"-15,0 0 78 16,115 4-12-16,-76-4-62 15,-2-9-10-15,-4-5 0 16,-8-5-7-16,-13-1 39 16,-5-2 26-16,-7 0-2 15,0 5-13-15,-4 2-18 16,-12 3-18-16,-2 8 6 16,-2 4-20-16,-2 0-1 15,0 11-1-15,2 14 0 16,7 3 4-16,4 3-4 15,6 1 0-15,3-1 10 16,0-1-7-16,10-5-3 16,8-3 5-16,6-7-3 0,0-5-2 15,4-6-25-15,4-4-76 16,6 0-141-16,4-10-431 16</inkml:trace>
  <inkml:trace contextRef="#ctx0" brushRef="#br1" timeOffset="32557.5372">2858 11945 1307 0,'0'0'98'0,"0"0"-95"16,0 0-3-16,100 13 71 15,-61-11-67-15,1 0-4 16,-1-2-56-16,-8 0-92 0,-4-2-111 15,-10-8-376-15</inkml:trace>
  <inkml:trace contextRef="#ctx0" brushRef="#br1" timeOffset="33128.513">3455 11703 1116 0,'0'0'113'16,"0"0"-62"-16,0 0 63 16,0 0-10-16,0 0-35 15,0 0-50-15,-3-12-13 16,6 30-4-16,10 7 1 15,-2 8 7-15,-2 3-8 0,-3 5 0 16,-2 2-2-16,-1-1 0 16,-3-2 1-16,0-6-1 15,0-8-34 1,0-4-75-16,0-9-109 0,8-9-136 16</inkml:trace>
  <inkml:trace contextRef="#ctx0" brushRef="#br1" timeOffset="33494.5464">3719 11664 757 0,'0'0'489'0,"0"0"-405"0,0 0-59 15,0 0 21 1,0 0-35-16,0 0-6 0,45 90-4 15,-35-43-2-15,-1 1 1 16,-1-3 0-16,-1-8 1 16,3-9-1-16,-2-11 0 15,6-6-1-15,2-8 5 16,2-3 2-16,7-7 11 16,-1-17 15-16,0-7 28 15,-6-6-17-15,0-3-2 16,-5-2-16-16,-3 3-12 15,-5 2 7-15,-2 9-17 0,0 8-3 16,0 9 0-16,0 8-5 16,-1 3-30-1,-1 5-70-15,-1 18-143 0,0 4 81 16,0 1-276 0</inkml:trace>
  <inkml:trace contextRef="#ctx0" brushRef="#br1" timeOffset="34011.0025">4252 11403 1061 0,'0'0'233'0,"0"0"-174"15,0 0-52-15,114 84 72 16,-64-20 25-16,2 13-56 15,-10 4-9-15,-12 1-22 16,-14 1 7-16,-13-2-11 16,-3-3-9-16,-31-5 2 15,-23-10-4-15,-15-8-4 0,-17-11-20 16,-7-15-52 0,-2-16-132-16,2-13-413 0</inkml:trace>
  <inkml:trace contextRef="#ctx0" brushRef="#br1" timeOffset="35877.873">6093 11634 1323 0,'0'0'17'0,"0"0"3"15,0 0 3-15,0 0 53 0,0 0-53 16,0 0-23-16,0 0 0 16,0 45 0-16,3 8 3 15,6 5-3-15,5 1-1 16,0 1-1-16,-2-4 2 15,-6-6-15-15,-6-7-20 16,0-10-6-16,-13-9 4 16,-14-6 9-16,-9-11-6 15,0-6 31-15,-4-1 2 16,2 0 2-16,7-10 4 16,10 3-2-16,8 1 31 15,10 3 25-15,3 3-12 0,3 0-21 16,24 0-26-1,16 0 4-15,16 1-6 16,10 8 4-16,1 1-1 0,-2-1-1 16,-7-3 1-16,-9-3-5 15,-13-3-47-15,-17 0-133 16,-19-12-190-16</inkml:trace>
  <inkml:trace contextRef="#ctx0" brushRef="#br1" timeOffset="36026.6481">6020 11694 925 0,'0'0'186'16,"86"-30"-186"-16,-29 19-33 16,4-5-6-16,3-1-146 0,-4-3-350 15</inkml:trace>
  <inkml:trace contextRef="#ctx0" brushRef="#br1" timeOffset="36431.8892">6472 11453 424 0,'0'0'678'16,"0"0"-556"-16,0 0-95 15,0 0 18-15,0 0-6 16,0 0 3-16,53 108 11 0,-24-39-23 16,-1 7-28-1,-7 9 5-15,-6 4-7 0,-6 0 0 16,-6-5 2-16,-3-4-2 15,0-9 0-15,3-6-2 16,7-7 2 0,-1-10 0-16,3-9-10 0,3-12-20 15,2-8 14-15,3-9-2 16,4-9 10-16,4-1 3 16,2-5-26-16,-7-14 24 15,-5-6-2-15,-11-6-11 16,-7-7 17-16,-12-6-5 15,-27-7 1-15,-14-4-5 16,-13-1 2-16,-5 5 10 16,5 4 5-16,12 12 21 0,17 11 5 15,25 10 1 1,12 4 0-16,6 3-9 0,28 1-22 16,17 3-2-16,10 0-4 15,6 2-3-15,-3-5-48 16,-10-1-61-16,-12-10-69 15,-17-5-169-15</inkml:trace>
  <inkml:trace contextRef="#ctx0" brushRef="#br1" timeOffset="37043.1769">7623 11646 1189 0,'0'0'86'0,"0"0"-71"16,0 0-10-16,0 0-6 16,0 0 1-16,0 0 0 15,42 73-5-15,-27-5 8 16,0 9-6-16,2-4 2 16,0-7-2-16,4-17 2 0,0-17-26 15,0-16 27-15,3-16 0 16,-6-2 6-1,4-25 66-15,-3-13 8 16,-2-13-14-16,-4-4 11 0,-4-5-40 16,-4-2-9-16,-2 2-2 15,-2 5-23-15,-1 9-2 16,2 9-1-16,-2 14-8 16,0 14-14-16,3 11-39 15,4 22-181-15,4 17-99 16,2 5-90-16</inkml:trace>
  <inkml:trace contextRef="#ctx0" brushRef="#br1" timeOffset="37428.0688">8228 11941 1131 0,'0'0'23'15,"0"0"-20"-15,-38 83 8 16,22-43 61-16,1 0-28 15,6 1-35-15,3-5-2 16,5-8-6-16,1-7 7 16,0-8-8-16,0-9-3 15,1-4 3-15,11 0 8 16,2-21-4-16,3-9 3 16,0-5-7-16,-2-5 0 15,-2-3 2-15,-3 2 1 16,-2 4-2-16,-2 7 10 15,-1 11 45-15,-2 9 8 0,0 8-29 16,1 2-17-16,6 4-18 16,4 22-12-16,10 9 10 15,1 7 2-15,-4 3-1 16,-6-1-3-16,-2-2 5 16,-7-5-1-16,-3-5 0 15,-3-7-37-15,0-6-67 16,-4-9-62-16,-16-10-142 15</inkml:trace>
  <inkml:trace contextRef="#ctx0" brushRef="#br1" timeOffset="37556.3225">8183 12110 1095 0,'0'0'76'16,"0"0"-70"-1,92-12 1-15,-41 12 30 0,6 0-23 16,1 0-14-16,5 0-85 15,-7 0-327-15</inkml:trace>
  <inkml:trace contextRef="#ctx0" brushRef="#br1" timeOffset="37878.0646">8654 11581 1166 0,'0'0'98'15,"0"0"-35"-15,0 0-28 16,0 0 24-16,0 0-40 16,0 0-19-16,129 31-11 15,-55 1-15 1,-2-1-48-16,-16-5 1 0,-15-8 15 16,-19-5 33-16,-14-5 23 15,-8 0-2-15,-5 2 4 16,-20 7 47-16,-8 5 1 15,-7 12 5-15,-5 4-5 16,5 5-33-16,8 3 0 16,10 0-9-16,13-4-6 0,9-4 0 15,0-7-8-15,14-11-158 16,6-14-194-16</inkml:trace>
  <inkml:trace contextRef="#ctx0" brushRef="#br1" timeOffset="38295.6145">9503 11389 1303 0,'0'0'4'0,"0"0"-4"16,0 0-7-16,0 0 7 16,0 0 1-16,63 135 9 15,-42-62-1-15,3 6-9 16,-7 3-1-16,-1-7-1 16,-2-7-1-16,0-14-20 15,2-18 1-15,-4-15 7 16,2-14 15-16,-1-7 13 15,5-11 26-15,1-19 26 16,1-9 4-16,-5-10-2 0,-1-4-4 31,0-6-31-31,-2-1-5 0,1 1-9 0,1 5-15 16,4 6 7-16,-6 15-10 16,-1 15-5-16,-3 18-12 15,3 8-41-15,0 28-169 16,0 13-32-1,-4 5-357-15</inkml:trace>
  <inkml:trace contextRef="#ctx0" brushRef="#br1" timeOffset="38926.9852">10125 11823 1243 0,'0'0'46'16,"0"0"-15"-16,0 0 0 16,0 0 31-16,0 0-62 15,0 0-5-15,33 95 4 16,-25-48 1-16,-5-4 0 16,-3-4-2-16,0-4 4 15,0-5 0-15,-6-7-2 16,0-5-3-16,4-3 1 15,2-6 2-15,0-5 0 16,0-3-1-16,0-1 1 16,0 0 0-16,8-4 2 15,-2-9 2-15,-2-5 3 0,-4-1-6 16,0-5 1-16,0-2 1 16,0-3-1-16,0-1-2 15,0 0 0-15,2-3 2 16,8 3-4-16,2 5 2 15,6 4 0-15,3 5 7 16,4 8-7-16,-1 6 3 16,1 2-3-16,-8 0-5 15,-4 8-2-15,-10 6 0 16,-3 4 1-16,0 2 3 16,-9-1 3-16,-4 1 0 15,4-1-1-15,7 3-1 16,2-1-1-16,12-1 2 15,12-2 1-15,1 0 5 16,-1-2-3-16,-9 0-1 0,-7-1-1 16,-5 1 3-16,-3 0 7 15,-3-1 24-15,-17 1-1 16,-8-1 11-16,-2-2-14 16,-1-2-15-16,4-1-15 15,3-3 0-15,2-4-31 16,2-3-130-16,1 0-202 15</inkml:trace>
  <inkml:trace contextRef="#ctx0" brushRef="#br1" timeOffset="42480.0952">11111 12244 710 0,'0'0'199'0,"0"0"-199"15,0 0-6-15,0 0 6 0,0 0 22 16,0 0 11 0,0 0-14-16,-28 34 8 15,28-34 56-15,0 0 3 0,0 0-21 16,3-7-37-16,6 4 6 16,6 3-4-16,2 0-21 15,2 17-6-15,-4 10 19 16,-3 7-3-16,-12 3-7 15,0-1-2-15,-23-3-7 16,-30-7-3-16,-31-10-34 0,-44-16-457 16</inkml:trace>
  <inkml:trace contextRef="#ctx0" brushRef="#br1" timeOffset="44382.0148">1493 13696 1342 0,'0'0'63'0,"0"0"-33"15,0 0-21-15,0 0 12 16,0 0-20-16,76 97 0 15,-34-28 0-15,-6 6 4 0,-2 0 3 16,-10-3-7 0,0-7-1-16,-2-12 0 0,3-11-2 15,-5-15-4 1,-4-15-38-16,-7-12 15 0,-4-1 29 16,2-30 5-16,-1-16 47 15,-3-12-7-15,-3-10-8 16,0-8 12-16,0-4-19 15,0-1-11-15,9 5 17 16,9 15-27-16,0 20-1 16,3 17-8-16,1 17-8 15,5 8-19-15,6 22-45 16,4 17-153-16,-1 8-48 16,-5 6-199-16</inkml:trace>
  <inkml:trace contextRef="#ctx0" brushRef="#br1" timeOffset="44776.2429">2248 14070 351 0,'0'0'907'0,"0"0"-904"16,0 0 2-16,0 0-5 15,-14 89 0-15,12-54 22 16,2-2-20-16,0-5 0 15,0-7 2-15,0-7-1 16,0-7-3-16,0-4 0 16,0-3 6-16,0 0-6 15,0-20 13-15,5-9 7 0,3-8-12 16,-2-5-6-16,-3-1-1 16,0 3 0-16,-3 7 7 15,5 9 6-15,-1 10 41 16,-3 8-2-16,2 6 4 15,5 0-36-15,4 18-21 16,6 12-3-16,1 7-8 16,-1 5 10-16,-5 2 1 15,-7-2-4-15,-1-2-4 0,-5-5-4 16,0-5-32 0,0-7-26-16,0-10-66 15,0-8-73-15,-9-5-203 16</inkml:trace>
  <inkml:trace contextRef="#ctx0" brushRef="#br1" timeOffset="44934.6072">2154 14234 1153 0,'0'0'61'0,"0"0"-46"16,118-18 25-16,-63 16 37 15,2-1-64-15,-2-3-13 16,-6-6-9-16,-10-11-208 15,-12-6-557-15</inkml:trace>
  <inkml:trace contextRef="#ctx0" brushRef="#br1" timeOffset="45153.7069">2730 13877 1293 0,'0'0'72'16,"79"0"-70"-16,-21 0-2 15,2 0 2-15,-2 0 5 16,0-3-7-16,-3-5-27 16,-10-4-105-16,-15-2-183 15</inkml:trace>
  <inkml:trace contextRef="#ctx0" brushRef="#br1" timeOffset="45522.7508">3352 13593 1212 0,'0'0'87'0,"0"0"-65"16,0 0-22-16,36 80 0 16,-11-25 28-16,0 6-11 15,-5-2-13-15,1-4-4 16,-6-11 0-16,3-13-2 0,-5-12 2 16,-1-11 0-16,0-8 3 15,4-4 0-15,1-25 22 16,7-10 56-16,-4-13-26 15,-6-10-11-15,2-5-6 16,-7-1-24-16,-1 2 10 16,2 6-19-16,-4 7 0 15,5 14-5-15,-2 16-7 0,4 20-23 16,-1 3-67 0,1 29-191-16,-5 10-278 0</inkml:trace>
  <inkml:trace contextRef="#ctx0" brushRef="#br1" timeOffset="46209.5648">4040 13905 834 0,'0'0'240'0,"0"0"-240"0,0 0-7 16,0 0 7-16,19 75 47 16,-17-47-13-16,-2 0-24 15,0 0-6 1,0 1-2-16,0-1 4 0,0-3 0 15,0-2-1-15,0-3 2 16,0-4-7-16,0-3 3 16,3-3-3-16,3-3-1 15,-2-3-1-15,-1-4-15 16,-1 0-16-16,-2 0 26 16,0-12 7-16,0-8 0 15,0-4 0-15,0-6 0 0,-8-4 0 16,2-1 5-16,3-3 7 15,3 0 12-15,0-2 15 16,11 2 25-16,8 5 12 16,8 5-31-1,-2 11 17-15,5 5-22 0,1 9-13 16,-2 3-15-16,-2 10-12 16,-5 12-1-1,-10 3 0-15,-8 3-18 0,-4-2 16 16,-8 3-11-16,-15 1-5 15,-1-4 11-15,6 0-7 16,11 1 2-16,7-1 11 16,3 1-14-16,19-1 14 15,3-4-1-15,-3-4 3 16,-5-7 6-16,-9-3-3 0,-8-5 0 16,0-2-1-16,-9 0-1 15,-26 1 43-15,-15 0-24 16,-10-1 4-16,-1-1-9 15,6 1-15-15,7-1-37 16,12 0-129-16,17-4-308 16</inkml:trace>
  <inkml:trace contextRef="#ctx0" brushRef="#br1" timeOffset="55685.5929">5517 13478 874 0,'0'0'215'0,"0"0"-171"15,0 0 13 1,0 0 83-16,0 0-51 0,0 0-42 16,0 0-47-16,30 20-2 15,-11 4 2-15,-2 3 0 16,-4 0 6-16,-4 0-6 16,-3 0 0-16,-5-2 2 15,-1-1-2-15,0-4-4 0,0-5-73 16,-10-10-105-16,-9-5-122 15</inkml:trace>
  <inkml:trace contextRef="#ctx0" brushRef="#br1" timeOffset="55830.4094">5517 13308 1142 0,'0'0'0'0,"0"0"-340"0,89 3-72 16</inkml:trace>
  <inkml:trace contextRef="#ctx0" brushRef="#br1" timeOffset="56138.933">5917 13405 709 0,'0'0'307'16,"0"0"-293"-16,0 0-14 0,0 0 1 15,-84 55 12-15,84-35-9 16,0 0-1-16,18-1-1 16,4 1-1-16,1 0-1 0,2-1 0 15,-4 1-4 1,-9-2 4-16,-6 0 0 15,-6-3 1-15,0-2-1 16,-18-2 1-16,-7-4 42 0,-4-3 31 16,-2-2-38-16,7-2-8 15,9 0-20-15,11 0-6 16,4-7-2-16,18-6-116 16,25-4-274-16</inkml:trace>
  <inkml:trace contextRef="#ctx0" brushRef="#br1" timeOffset="56420.0638">6842 13472 1373 0,'0'0'51'0,"0"0"-44"16,0 0-3-16,0 0 65 15,0 0-58-15,58 106-2 16,-25-50-9-16,-2 4 8 16,-3 3-11-16,-10 0 4 15,-3-5-1-15,-6-6 0 16,-5-5-28-16,-2-9-26 16,-2-7-38-16,0-7-19 15,0-10-14-15,0-8-87 0,-9-6-68 16</inkml:trace>
  <inkml:trace contextRef="#ctx0" brushRef="#br1" timeOffset="56675.1752">6961 13572 889 0,'0'0'103'16,"49"-103"-31"-16,-16 67 36 15,3 14 3-15,4 14-33 16,9 8-49-16,-1 5-27 15,-2 17 2-15,-13 8-4 16,-19 6 0-16,-14 2-2 16,-15 0-2-16,-28-2 3 15,-7-3-6-15,-8-8 14 16,6-7-5-16,7-6-2 16,17-6 4-16,10-6-7 0,18 0 3 15,21-6-83-15,29-13-73 16,19-6-455-16</inkml:trace>
  <inkml:trace contextRef="#ctx0" brushRef="#br1" timeOffset="56958.3116">7477 13453 604 0,'0'0'572'0,"0"0"-552"15,-71 80-14 1,71-42 16-16,4 1 48 15,32-2-41-15,13-7-24 0,8-13 1 16,-2-11-6-16,-3-6-4 16,-13-13-13-16,-12-13 17 15,-14-7 6-15,-11-1 82 16,-2-2-13-16,-14-1-17 16,-17 5-18-16,-12 5-28 15,1 10-6-15,5 11-6 16,4 6-1-16,12 2-2 15,12 23-16-15,9 3-89 0,27 0-109 16,16-1-96-16,11-7-353 16</inkml:trace>
  <inkml:trace contextRef="#ctx0" brushRef="#br1" timeOffset="57257.715">8001 13445 1032 0,'0'0'141'16,"0"0"-125"-16,0 0-13 16,0 0 39-16,0 0-19 15,0 0-19-15,-42 89-1 16,69-62-3-16,0-4 1 16,-5 1 0-16,-5-7 3 15,-7 1-4-15,-10-3 0 0,0-1 7 16,-2 0 14-16,-17-1 13 15,-6-2-1-15,0-5-12 16,2-1 5-16,2-5-17 16,6 0-1-16,3 0-4 15,9-13-4-15,3-9-104 16,18-2-87-16,16-3-360 16</inkml:trace>
  <inkml:trace contextRef="#ctx0" brushRef="#br1" timeOffset="57435.0168">8180 13531 1066 0,'0'0'94'16,"0"0"-92"-16,0 0 36 15,64 79 91 1,-46-52-52-16,0 0-37 16,-3-1-28-16,-2-2-12 0,-4-2 0 15,0-5-2-15,-6-4-67 16,-3-6-102-16,0-7-161 15</inkml:trace>
  <inkml:trace contextRef="#ctx0" brushRef="#br1" timeOffset="57569.7695">8062 13374 182 0,'0'0'858'15,"100"-22"-858"-15,-40 9-564 16</inkml:trace>
  <inkml:trace contextRef="#ctx0" brushRef="#br1" timeOffset="57757.6926">8429 13285 1202 0,'0'0'66'0,"0"0"-50"15,46 93 67-15,-17-50 4 0,-1 1-47 16,-4-4-26 0,-9-1-10-16,-5-5-8 0,-7-4 3 15,-3-3-71-15,0-9-74 16,0-7-102-16,0-10-285 16</inkml:trace>
  <inkml:trace contextRef="#ctx0" brushRef="#br1" timeOffset="57922.1131">8410 13571 1208 0,'0'0'54'0,"82"0"-54"16,-27 0 0-16,0 0-4 15,0 0-46-15,-6-7-138 0,-11-6-189 16</inkml:trace>
  <inkml:trace contextRef="#ctx0" brushRef="#br1" timeOffset="58083.8381">8794 13496 330 0,'0'0'641'16,"0"0"-500"-16,0 0-45 15,0 0 30-15,0 0-55 16,0 0-52-16,35 38 1 16,-23-16 9-16,0 2-8 15,1 0-17-15,-1 2-2 16,0-5-4-16,0-1-3 0,3-8-111 15,-3-5-144 1,0-6-562-16</inkml:trace>
  <inkml:trace contextRef="#ctx0" brushRef="#br1" timeOffset="58218.9955">8914 13297 1412 0,'0'0'6'16,"0"0"-6"-16,82 30-109 16,-43-10 13-16,-2-1-212 15</inkml:trace>
  <inkml:trace contextRef="#ctx0" brushRef="#br1" timeOffset="58660.0696">9232 13502 1102 0,'0'0'45'16,"0"0"-38"-16,0 0 5 15,0 0 32-15,0 0-23 0,34 78-18 16,-26-71 0-16,2-3-6 16,6-4-20-16,5 0-18 15,3-13 31-15,2-3 7 16,2-1 3-16,0 1 9 15,-1 3 17-15,3 5 30 0,0 2-30 16,-2 4-14 0,3 2-2-16,1 0-7 15,-1 0-3-15,-3 0 0 0,1 0 2 16,-3-9-2 0,-1-7 0-16,-9-4 6 15,-9 0 48 1,-7-1-22-16,-6 5 14 0,-19 7 17 15,-8 7-56-15,0 2-4 0,2 18-3 16,6 13 1-16,8 8 7 16,10 2 8-16,7-2 21 15,4-8-14-15,25-7-17 16,18-9 10-16,21-6-10 16,18-4-4-16,14-5-2 15,-7 0-44-15,-18-15-116 0,-25-9-322 16</inkml:trace>
  <inkml:trace contextRef="#ctx0" brushRef="#br1" timeOffset="60597.0465">1396 15336 1030 0,'0'0'159'16,"0"0"-117"-16,0 0-32 16,0 0 24-16,0 0 16 0,12 75-36 15,3-24 32-15,7 6-20 16,-5 3-21-16,-2 0 0 15,-6 3-6-15,-6-6 1 16,-3-4-3-16,0-9-108 16,-14-14-135-16,-5-14-307 15</inkml:trace>
  <inkml:trace contextRef="#ctx0" brushRef="#br1" timeOffset="61552.933">1229 15616 1181 0,'0'0'43'16,"0"0"-43"-16,136-4-31 0,-65 4 31 15,4 1 1-15,1 5 4 16,-12-4-5-16,-13-2-12 16,-11-2-38-16,-14-13-20 15,-13-5 55-15,-10-3 15 16,-3-1 19-16,-3-1 57 15,-13 0-47-15,-1 4 25 16,4 9 21-16,7 4-2 16,4 6-18-16,2 2-1 15,0 2-26-15,8 17-28 16,11 11-15-16,2 4 15 16,-3 3 0-16,-3-2 0 15,-5-1 0-15,-2-4-4 16,-1-8-20-16,-1-7 3 0,0-6-20 15,3-9 10-15,3 0 9 16,3 0 5-16,3-13 17 16,-6-1 0-1,0 2 1-15,-5 2 8 0,-1 3-5 16,2 2 4-16,2 4 17 16,8 1-25-16,9 0 0 15,4 0-4-15,2 6 0 16,4-2 0-16,2-1 4 15,3-3 0-15,-5 0 0 16,-4-2-6-16,-9-12-10 16,-9-2 10-16,-8-2 6 15,-7-1 0-15,0 3 1 16,0 1 8-16,-13 7 15 16,-8 4-14-16,0 4 12 0,3 0-22 15,0 12-1-15,8 10-1 16,8 5-5-16,2 1 7 15,2 1-1-15,23-6 4 16,5-5-3-16,6-6 0 16,4-9-1-16,-7-3-1 15,-5-3-6-15,-5-16 8 16,-7-4 1-16,-4-4-1 16,-6-2 11-16,-2 4 2 15,-1 6 3-15,0 6 10 16,-1 8-16-16,2 5 8 15,2 0-11-15,2 3-7 16,5 14-12-16,2 6-2 16,-2 2 14-16,-5-4-2 15,1 1 1-15,-4-7-10 0,-1-4-8 16,-1-5-25-16,-2-6 3 16,4 0 3-16,-1-6 26 15,2-12 11-15,2-6 1 16,7-3 0-16,0 2-3 15,1 2 7-15,6 4-4 0,-2 7 16 16,2 6 10-16,0 6 19 16,0 0-23-1,-2 10-7-15,-2 7-4 0,-3 8-9 16,-7 2-1-16,-4 6-1 16,-4 1 1-16,0 0-1 15,-4-2 0-15,-16-4-69 16,-8-8-92-1,-8-6-182-15</inkml:trace>
  <inkml:trace contextRef="#ctx0" brushRef="#br1" timeOffset="63354.4467">4092 15433 1129 0,'0'0'100'0,"0"0"-52"16,0 0-6-16,37-75 62 15,-1 69-15-15,13 6-51 16,8 0-30-16,4 16-6 15,-1 9 1-15,-15 9-3 16,-17 4-6-16,-14 4 4 16,-14 0-7-16,-8-4-16 15,-20-4 2-15,-8-9-6 16,0-9 6-16,9-6 18 0,5-8-6 16,16-2 10-1,6 0 1-15,0-12 0 16,19-10 0-16,20-6-29 0,7-4-16 15,2-4 20-15,1 0 9 16,-13-2 15-16,-6 1-5 16,-12 5 6-16,-8 8 14 15,-7 9 11-15,-3 8 29 16,0 7 2-16,0 0-23 16,0 11-27-16,-13 18-6 15,4 9-1-15,4 6-2 16,5 2 6-16,0-3-2 0,8-1-1 15,14-5 1 1,5-3-3-16,7-9-2 16,8-6-5-16,9-11-52 15,1-8-106-15,-3-7-202 0</inkml:trace>
  <inkml:trace contextRef="#ctx0" brushRef="#br1" timeOffset="63520.5612">4940 15502 1214 0,'0'0'99'15,"83"0"-98"-15,-20 0 6 16,11 2 54-16,2 3-32 16,-1-1-29-16,-10-4-104 0,-18 0-155 15</inkml:trace>
  <inkml:trace contextRef="#ctx0" brushRef="#br1" timeOffset="63965.8632">5542 15349 1286 0,'0'0'77'0,"0"0"-66"16,118-6 27-16,-73 9 42 15,-1 13-43-15,-9 7-37 16,-13 4 2-16,-10 2-7 0,-12 1 4 16,0-2 1-16,-16-3-1 15,-7-5-11-15,4-5 6 16,4-6-13 0,6-4 10-16,8-5 6 0,1 0-5 15,6-7 8-15,19-13 0 16,6-8-41-16,1-3 17 15,-4-2 18-15,-3-3 6 16,-7 2 6-16,-1 2 15 16,-8 12 24-16,-1 6 28 15,-3 8-48-15,-2 6 12 16,3 3-23-16,2 18-14 16,5 11-1-16,-3 8-3 15,-2 2 4-15,-1 1 0 0,-1 0 3 16,2 0-6-16,2-6 3 15,8-1-19 1,9-8-61-16,4-10-86 0,5-10-142 16,3-8-442-16</inkml:trace>
  <inkml:trace contextRef="#ctx0" brushRef="#br1" timeOffset="64235.7557">6372 15512 1087 0,'0'0'79'0,"0"0"-79"0,0 0 3 16,-38 90 5-1,38-55 45-15,2-4-20 16,16-8-31-16,4-8 8 16,2-9-8-16,-2-6 12 0,-4 0 8 15,-7-13 34-15,-1-6 28 16,-10-3-22-16,0-3-7 15,-10 4-13-15,-10 5-35 16,-2 4-3-16,1 9-4 16,6 3-53-16,6 0-99 15,9 0-201-15</inkml:trace>
  <inkml:trace contextRef="#ctx0" brushRef="#br1" timeOffset="66468.022">7010 15286 767 0,'0'0'418'15,"0"0"-389"-15,0 0-29 16,0 0 36-16,0 0 30 16,0 0-40-16,84 32-26 15,-20-7 0-15,7 0-2 16,1-2 3-16,-6-3-1 15,-14-5 0-15,-13-4 2 16,-17-4-3-16,-14-3 1 16,-8 0-2-16,0 2 0 0,-17 10 1 15,-14 8 1-15,-14 7 26 16,-4 6 1 0,-2 1-2-16,5-1 2 0,10 2-25 15,8-5 13-15,13-5-14 16,9-4-1-16,6-5 0 15,3-4-12-15,25-10-76 16,14-6-57-16,10 0-65 16,8-10-323-16</inkml:trace>
  <inkml:trace contextRef="#ctx0" brushRef="#br1" timeOffset="66825.3842">8043 15338 1060 0,'0'0'35'16,"0"0"-23"-16,0 0-1 16,0 0 23-16,0 0 1 15,-102 88-19-15,86-46-4 16,11 2 4-16,5-2-9 15,5-3 8-15,25-7 6 0,11-8-8 16,9-11 2 0,5-13-4-16,0 0-5 0,-7-10 11 15,-10-13-12-15,-15-8 54 16,-10-1 0-16,-11-1-13 16,-2-3 4-16,-30 3-25 15,-16 5-18-15,-17 5-7 16,-7 8-4-16,9 8-10 15,13 7-50-15,21 0-80 16,17 7-70-16,10 2-387 16</inkml:trace>
  <inkml:trace contextRef="#ctx0" brushRef="#br1" timeOffset="67370.8131">9572 15344 1083 0,'0'0'168'0,"0"0"-167"16,0 0-2-16,9 90 2 15,0-60 65-15,6 1-28 16,-5-5-27-16,2-6-8 0,-3-5-3 16,-3-9-40-16,-1-6-102 15,-5-5-163-15,0-22-497 16</inkml:trace>
  <inkml:trace contextRef="#ctx0" brushRef="#br1" timeOffset="67490.094">9615 15090 1160 0,'0'0'18'0,"0"0"-18"0,0 0-24 15,100 26-44-15,-58-5-148 16</inkml:trace>
  <inkml:trace contextRef="#ctx0" brushRef="#br1" timeOffset="67967.1844">9890 15334 1115 0,'0'0'51'0,"0"0"-50"16,0 0-1-16,88 18 21 16,-48-11-21-16,-4-4-54 15,-2-3-130-15,-14 0-13 0,-9 0 17 16,-9-7 158-16,-2-2 22 15,0-3 183 1,-7 1-60-16,-4 3 3 0,3 1-52 16,2 3 17-16,2 2-27 15,4 2-17-15,0 0-29 16,0 0-12-16,0 0-4 16,0 0-3-16,0 0 1 15,0 0-9-15,0 0 9 16,0 0 7-16,0 0 9 15,0 0 24-15,0 0 0 16,0 0-5-16,0 0 3 0,-10 0-28 16,-7 6-4-1,-4 6-5-15,-2 6-1 16,0 6 1-16,8 5 3 16,3 3 1-16,8 0 5 0,4 0-2 15,7-6 13-15,16-3 10 16,14-5-21-16,8-6 18 15,8-4-15-15,8-8-6 16,5 0-7-16,-3 0-22 16,-8-17-133-16,-15-4-255 15</inkml:trace>
  <inkml:trace contextRef="#ctx0" brushRef="#br1" timeOffset="68122.4414">10515 15487 943 0,'0'0'462'15,"0"0"-423"1,0 0-39-16,0 0 18 0,0 0-18 16,0 0-4-1,10 4-260-15,-13-4-353 0</inkml:trace>
  <inkml:trace contextRef="#ctx0" brushRef="#br1" timeOffset="68290.2246">9763 15568 1439 0,'0'0'0'0,"0"0"-45"0,0 0-114 16,0 0-85-16</inkml:trace>
  <inkml:trace contextRef="#ctx0" brushRef="#br1" timeOffset="69894.8618">1765 16785 1151 0,'0'0'62'0,"0"0"-38"16,-114 11-19-16,84 17 6 15,5 9 68-15,6 7-40 16,13 7-10-16,6 1-11 16,4 2-10-16,23-3 8 15,10-2-14-15,9-9 4 16,7-8-1-16,17-8-5 16,3-10-40-16,0-13-131 15,-6-1-198-15</inkml:trace>
  <inkml:trace contextRef="#ctx0" brushRef="#br1" timeOffset="70322.7716">2123 16913 1102 0,'0'0'82'0,"0"0"-77"15,83 20-3-15,-35 8 3 16,-5 8 61-16,-7 1-27 15,-11 5-38-15,-14-5 4 16,-11-2-5-16,-9-9-1 0,-18-8 1 16,-3-5 0-16,6-10 3 15,5-3 2 1,7 0-2-16,6-13-3 0,6-8 0 16,0-5-2-16,15-5-14 15,12-3 4-15,4 0-3 16,2 4 2-16,0 8 1 15,-8 2 12-15,-10 10 6 16,-9 4 7-16,-3 5 26 16,-3 1-9-16,0 1-18 15,0 19-12-15,0 7 1 16,0 4-1-16,0 4 28 16,12-1-28-16,10 0 19 0,5-8-10 15,6-4-1 1,6-7-7-16,7-6-1 15,0-9-77-15,0-5-153 16,-7-18-561-16</inkml:trace>
  <inkml:trace contextRef="#ctx0" brushRef="#br1" timeOffset="70485.3081">2872 17018 724 0,'0'0'527'0,"0"0"-512"0,94 22-9 16,-44-14 3 0,7 0 13-16,-6-4-22 0,-5-4-106 15,-12 0-185-15</inkml:trace>
  <inkml:trace contextRef="#ctx0" brushRef="#br1" timeOffset="70894.3619">3397 16909 1068 0,'0'0'185'0,"0"0"-171"16,0 0-6-16,101-1 21 16,-80 17 23-16,-3 8-42 15,-9 1-10-15,-6-1-5 16,-3 2 3-16,-6-7-1 0,-8-2 3 15,1-8 4-15,6-1-4 16,2-7 0-16,5-1 0 16,0 0-25-16,14-15 23 15,11-5-11-15,2-4-88 16,-2-1 64-16,-4-1 36 16,-6 2 1-16,-1 4 9 15,-6 6 4-15,-3 7 36 16,-4 6 35-16,2 1-27 0,0 0 5 15,5 12-61 1,2 9 3 0,2 7 12-16,-1 3-1 0,0-1-7 15,0 1-8-15,1-4 2 16,6-2-3-16,4-2 1 16,9-10-93-16,5-7-87 0,2-6-184 15</inkml:trace>
  <inkml:trace contextRef="#ctx0" brushRef="#br1" timeOffset="72557.0697">4200 17046 1153 0,'0'0'29'16,"0"0"-29"-16,0 0 1 15,0 0 6-15,0 0 14 16,0 0-16-16,-69 52 6 15,69-37-7-15,19-3 10 16,5-6 19-16,-3-4 10 16,1-2 5-16,-11 0-10 15,-1-4 1-15,-10-7 19 16,0-2 0-16,0 0-34 16,-15 0-23-16,-3 1-1 15,-1 1-30-15,4 5-69 16,14-2-120-16,1-1-219 0</inkml:trace>
  <inkml:trace contextRef="#ctx0" brushRef="#br1" timeOffset="72806.0951">4405 16693 1282 0,'0'0'84'15,"85"31"-81"-15,-30 7-3 0,-2 12 53 16,-7 5-1 0,-6 5-32-16,-14 3-18 0,-16-1 3 15,-10-2-5-15,-15-5 0 16,-22-8-1-16,-17-10 7 16,-9-8-6-16,-8-5 2 15,-1-11-1 1,10-1-2-16,14-7-51 0,21-5-87 15,20 0-175 1</inkml:trace>
  <inkml:trace contextRef="#ctx0" brushRef="#br1" timeOffset="73352.8421">5617 16811 1098 0,'0'0'229'15,"0"0"-219"-15,0 0-7 16,0 0-3-16,0 0 0 0,0 0 47 15,40 100-31 1,-34-73-12-16,0-1-1 0,-3-3-3 16,-3-8-11-1,0-11-109-15,-9-4-170 0</inkml:trace>
  <inkml:trace contextRef="#ctx0" brushRef="#br1" timeOffset="73500.2457">5606 16594 1073 0,'0'0'0'0,"112"32"-492"16</inkml:trace>
  <inkml:trace contextRef="#ctx0" brushRef="#br1" timeOffset="73786.3983">5876 16805 929 0,'0'0'41'0,"0"0"-36"16,0 0-5-16,0 0 0 15,0 0 29-15,17 87-15 16,17-68-4-16,-1-3 10 0,-9 0 16 15,-2-1 10-15,-11 0 5 16,-6-1-8-16,-5-4-13 16,0-1-23-16,-23 3 15 15,-12-4 14-15,-12-1 1 16,-8-3-13-16,-1 1-20 16,4-3 3-16,13 3-7 15,18-4-40-15,14-1-91 16,7-1-198-16</inkml:trace>
  <inkml:trace contextRef="#ctx0" brushRef="#br1" timeOffset="74294.2834">7025 16871 1413 0,'0'0'48'0,"0"0"-48"0,0 0-9 16,0 0 5-16,33 96 4 16,-15-36 6-16,-3 3 2 15,0 2-8 1,-5-6 1-16,-2-8-1 16,-4-6 0-16,2-10 0 0,-5-10-11 15,1-11-137-15,1-11-70 16,-3-3-132-16</inkml:trace>
  <inkml:trace contextRef="#ctx0" brushRef="#br1" timeOffset="74551.5437">7083 16786 666 0,'0'0'527'0,"0"0"-450"16,99-25-65-16,-44 37 0 0,5 17 64 15,-2 12-28-15,-15 3-24 16,-19 0-20-16,-21-2-3 16,-6-9-2-16,-33-3-4 15,-19-10 5-15,-8-9 1 16,1-8 5-16,8-3-6 16,18 0 5-16,21-11-5 15,15-2-35-15,14-2-90 16,36-3-127-16,19 2-380 15</inkml:trace>
  <inkml:trace contextRef="#ctx0" brushRef="#br1" timeOffset="74821.7894">7625 16802 994 0,'0'0'189'16,"0"0"-181"-16,-112 6-6 15,82 13 12-15,11 8 83 16,19 4-48-16,0 2-28 15,37-3-9-15,11-1 7 16,7-9-2-16,-3-13 10 16,-13-7-20-16,-12 0-3 15,-15-14 11-15,-11-8 30 16,-1-3 10-16,-13-3-39 16,-19 2-14-16,-6 2-4 0,5 7-5 15,7 5 6 1,13 9-7-16,13 3-41 0,16 9-53 15,29 4-135-15,12 1 6 16,9-4-139-16</inkml:trace>
  <inkml:trace contextRef="#ctx0" brushRef="#br1" timeOffset="75119.555">7971 16733 1033 0,'0'0'13'0,"0"0"-7"15,0 0-3-15,0 0 86 16,0 0-55-16,0 0-34 16,-22 87 2-16,64-59 7 0,-1-3-9 15,-8-6 5-15,-5-3-2 16,-11-2-2-16,-4-3 23 16,-11-2 18-16,-2 0-26 15,-3 1 8-15,-21 0-6 16,-6 0 11-16,-4-4 6 15,1 0-13-15,3-2-1 16,8-4-17-16,11 0-2 16,11 0-4-16,0-4-10 15,21-8-86-15,16-8-157 16,7-1-578-16</inkml:trace>
  <inkml:trace contextRef="#ctx0" brushRef="#br1" timeOffset="75286.1856">8265 16796 1119 0,'0'0'19'16,"0"0"-12"-16,22 81 100 15,-11-50 7-15,2-1-60 16,1 0-21-16,0-1-30 16,-1-6-3-16,-6-6-1 15,-3-10-129-15,-4-7-98 16,0-8-378-16</inkml:trace>
  <inkml:trace contextRef="#ctx0" brushRef="#br1" timeOffset="75430.1164">8245 16593 539 0,'0'0'530'0,"107"-1"-530"16,-49 1-267-16,-5 1-101 15</inkml:trace>
  <inkml:trace contextRef="#ctx0" brushRef="#br1" timeOffset="75599.2087">8568 16594 921 0,'0'0'143'16,"0"0"-133"-16,0 0-6 0,-17 106 74 15,31-57 29 1,10 4-41-16,1-1-39 0,-1-1-22 15,-2-5-2-15,1-4-6 16,-11-6-57-16,-5-13-110 16,-7-13-136-1</inkml:trace>
  <inkml:trace contextRef="#ctx0" brushRef="#br1" timeOffset="75896.3983">8523 16836 82 0,'0'0'1165'0,"94"-2"-1138"16,-34 5-23-16,-1 8-8 15,-3-3 3-15,-1 1-6 16,-6-5-95-16,-10-4-37 16,-12 0-14-1,-15 0 108-15,-8-11 20 0,-4 4 25 16,0-1 151-16,0 7-62 15,0 1 53-15,0 0-47 16,0 0-35-16,4 12-36 16,7 9-15-16,3 5 43 15,3-1-6-15,-3 0-37 16,2 1 1-16,-5-4-10 16,-4-2-2-16,-4-12-125 15,-3-8-189-15</inkml:trace>
  <inkml:trace contextRef="#ctx0" brushRef="#br1" timeOffset="76053.2904">9026 16600 1294 0,'0'0'0'0,"0"0"-125"16,100 54-31-16,-69-28-82 15</inkml:trace>
  <inkml:trace contextRef="#ctx0" brushRef="#br1" timeOffset="76505.1249">9284 16858 972 0,'0'0'116'0,"0"0"-102"16,0 0 12-16,76 84 37 15,-64-68-34-15,-3-4-23 16,-6-8-4-16,-3-4-4 16,0 0-27-16,0-7 9 15,0-12 15-15,0-2-36 16,6-2 14-16,6 0 27 16,9 6 3-16,2 4 19 0,7 4 16 15,3 4-5 1,3 4-2-16,3 1-30 15,0 0 1-15,1 0-4 16,0 0-2-16,-1-2-27 0,-2-16 16 16,-8-7 15-1,-13-5 1-15,-11-2 0 0,-5 2 7 16,-17 4 48-16,-20 8 9 16,-2 11-21-16,-3 7-11 15,2 11-20-15,9 26 15 16,13 5-10-1,13 7 17-15,5 2 13 0,25-8-6 0,16-6-10 16,4-11 1-16,10-10-22 16,6-6-2-16,3-6-6 15,-4-4-6-15,-13 0-30 16,-24-20-134-16,-21-8-159 16</inkml:trace>
  <inkml:trace contextRef="#ctx0" brushRef="#br2" timeOffset="86738.1946">19156 3319 210 0,'0'0'500'0,"0"0"-450"15,0 0 0-15,0 0 19 16,0 0 38-16,0 0-35 15,0 0 8-15,-18-42-43 16,18 42-32-16,0 0-1 0,0 7-4 16,0 12-1-1,0 12-2-15,0 12 5 0,0 10-2 16,0 13 0-16,0 8 2 16,0 7-2-16,3 3 0 15,-2 4 0-15,4 9 0 16,3 4 1-16,4 8-1 15,5 5 2-15,3 5 2 16,2 10-4-16,2 6 0 16,0-3 0-16,-3 12 6 15,-6-8 12-15,1 5-14 16,-5 5 9-16,2 1-10 0,0 9 16 16,-4 0-17-16,-2 0 3 15,-4-1 6 1,-3-6-2-16,0-2-4 0,0 3 10 15,-3-1-9-15,-7 5 4 16,3 0-6-16,0 3 22 16,4-6-14-16,3-1 6 15,0-5-8-15,0-7 1 16,13-10-9-16,-1-2 13 16,6-13-8-16,-5-4 6 15,5-12-2-15,-6-13-11 16,1-3 3-16,-7-9-3 15,-3-8 0-15,-3-10-4 16,0-10 4-16,0-14-21 16,0-10-56-16,0-13-20 0,-4-7-7 15,-5 0-28-15,2-16-166 16</inkml:trace>
  <inkml:trace contextRef="#ctx0" brushRef="#br2" timeOffset="87688.4001">17681 8201 826 0,'0'0'0'0,"0"0"-94"15,83-15 88-15,-32 10 6 16,9-2 1-16,14 1 3 16,15-2 10-16,18-2 47 15,13 3 5-15,19-1 0 16,9-2-23-16,16 2-42 16,22-2-1-16,25 2 0 15,23-5 0-15,29 2 16 16,23-1-16-16,21-1-29 15,20 1-8-15,16 3 36 16,17 1 1-16,16 2 12 0,10 2 18 16,14 4 11-1,3 0 2-15,0 0 18 0,0 2-16 16,-2 9-36-16,-9-3 2 16,-5 3 1-16,-14-1-8 15,-12 3-4-15,-9-4 0 16,-10 2 0-16,-13 2 1 15,-20-5 2 1,-21 3 16-16,-26-3-11 0,-27-1-6 16,-29-1 0-16,-32-4-2 15,-29-2-9-15,-32 0-27 0,-29-6-37 16,-32-7 27 0,-22-4 16-16,-17-2 15 15,-8 3 14-15,-5-1-2 16,0 2 3-16,-8 1-4 0,-14 1-86 15,-3 1-127 1,-4 1-241-16</inkml:trace>
  <inkml:trace contextRef="#ctx0" brushRef="#br2" timeOffset="88256.5236">27851 7747 1147 0,'0'0'44'16,"0"0"-39"-16,0 0-5 15,0 0-16-15,84 21 14 16,1 17 4-16,15 9-2 16,4 5 0-16,-6 1 0 15,-20 2-4-15,-29 0 8 16,-27-4-4-16,-22 2 0 15,-14-4 1-15,-35-2 13 16,-18-5 5-16,-13-5-2 16,0-6 0-16,8-3-17 0,15-3 6 15,19-1-6 1,15-1-57-16,20-4-162 0,3-9-451 16</inkml:trace>
  <inkml:trace contextRef="#ctx0" brushRef="#br2" timeOffset="89604.0057">18985 3229 1357 0,'0'0'49'0,"0"0"-49"16,0 0-23-1,-81 3 23-15,51 26-5 0,0 8 3 16,5 3 1-16,7-1 1 15,11-7-1-15,7-7 0 16,0-13-1-16,16-7-9 16,9-5-12-16,9-5-17 15,1-20-7-15,-1-7 3 0,-5-9 44 16,-6-3 2-16,-3 5 34 16,-2 6 37-16,0 7 4 15,1 8 10-15,5 9-18 16,7 9-40-16,8 0-15 15,10 7-14-15,5 16 0 16,7 5-1 0,2 6 1-16,1-1-57 0,-7-3-153 15,-5-13-264-15</inkml:trace>
  <inkml:trace contextRef="#ctx0" brushRef="#br2" timeOffset="92383.0884">19346 6807 371 0,'0'0'620'16,"0"0"-573"-16,0 0-41 15,0 0-5-15,0 0 69 16,0 0-20-16,3 0-46 0,31 0 7 16,14-9-6-16,10-3 5 15,9-2 3-15,9-5-12 16,14-7 16-16,11-3-3 15,11-2-11-15,15-1 11 16,14 0 7-16,13-4 3 16,22-2-10-16,15-2-12 15,15-1-3-15,15-1 1 16,7-3 0-16,9 2 2 16,3 0 1-16,-2-1 2 15,2 1-5-15,-1-2-8 0,-1 4 7 16,-5-1-14-1,-13 2 7-15,-16-2 2 0,-19-2 1 16,-22-2 5-16,-19 5-1 16,-23 3 4-1,-24 6-7-15,-21 5-8 0,-24 3-55 16,-19 7-60-16,-18 1-106 16,-15 5-356-1</inkml:trace>
  <inkml:trace contextRef="#ctx0" brushRef="#br2" timeOffset="95035.8088">19446 5205 385 0,'0'0'281'16,"0"0"-228"-16,0 0-50 15,0 0 54-15,0 0 42 16,0 0-53-16,-39 4-19 16,30-3 2-16,3-1 7 15,3 1 18-15,0-1-6 16,3 0-11-16,0 0 5 15,0 0 4-15,3-1 4 16,13-12-15-16,8-4-31 16,4-2 0-16,4 0 0 15,1-4-3-15,4-4 4 16,9-4-3-16,7-4-2 0,14-3 0 16,12-8 4-16,13-4-6 15,11-8 4-15,7-9-2 16,5-4 24-16,-4-2-18 15,4 3-1-15,4-5 0 16,5 1-3-16,7-5-4 16,11 0 2-16,5-1 0 15,8-4-3-15,10-3 4 16,-2 1-1-16,3-3 0 16,-4 3 5-16,-7 0-6 15,0 1 1-15,-7 6-12 16,-8 9 10-16,-9 13-9 15,-16 7 7-15,-18 8-2 16,-18 5 8-16,-19 7-2 0,-17 3 0 16,-10 5 2-16,-12 4 1 15,-7 3 0-15,-6 1-2 16,-2 2-1-16,-1 1-2 16,-2 1-52-16,0 0-44 15,0-3-102-15,-3-2-277 16</inkml:trace>
  <inkml:trace contextRef="#ctx0" brushRef="#br2" timeOffset="99120.3704">16856 5654 1248 0,'0'0'72'0,"0"0"-54"16,22-73-18-16,12 59 1 16,11 8 38-16,6 6-18 15,5 9-12-15,-2 16-9 0,-11 11 0 16,-13 10-1-16,-15 3 0 16,-15 3 0-16,0-2-6 15,-16-11 3-15,-2-9 4 16,1-16 0-16,8-8 2 15,6-6-2-15,3-2 5 16,0-27 4-16,20-11-9 16,8-12-43-16,5-6 42 15,-5-1-4-15,-5-4 7 16,-11 2-2-16,-12 3 22 16,0 8 17-16,-5 12 44 15,-11 11-32-15,1 13-19 16,6 8-4-16,4 6-27 0,4 12-1 15,1 23-6 1,0 17 6-16,12 11-5 0,16 3 5 16,7-3-10-1,2-4-32-15,4-8-89 0,0-11-80 16,-2-16-152-16</inkml:trace>
  <inkml:trace contextRef="#ctx0" brushRef="#br2" timeOffset="99463.0687">17649 5630 1267 0,'0'0'73'0,"0"0"-73"0,0 0-10 15,0 0 10-15,0 0 4 16,-59 106-2-16,50-63 6 16,2-3-8-16,2-7 4 15,5-11-4-15,0-10-23 16,0-10-27-16,0-2 9 15,0-18 41-15,0-16-3 16,5-7 4-16,-3-2-1 16,1 0 3-16,-1 5-2 15,2 3 28-15,-1 8 34 16,0 9-6-16,2 6 4 16,-1 11-20-16,6 1-25 15,7 8-16-15,8 16-11 16,7 10 11-16,0 4 0 15,1 3-4-15,-3 3 2 16,-3-2-91-16,-9-6-115 0,-12-9-232 16</inkml:trace>
  <inkml:trace contextRef="#ctx0" brushRef="#br2" timeOffset="99633.9431">17510 5779 922 0,'0'0'410'0,"0"0"-375"16,0 0-29-16,0 0 50 16,93-60-24-16,-35 50-32 0,12 1 0 15,0-2-94-15,-7-5-118 16,-9-4-356 0</inkml:trace>
  <inkml:trace contextRef="#ctx0" brushRef="#br2" timeOffset="99832.731">18068 5300 384 0,'0'0'788'15,"0"0"-750"-15,0 0-33 16,0 0 9-16,0 0 34 16,0 0 6-16,-76 117-33 15,76-62 1-15,14 1-5 0,8-2-17 16,7-7 11-1,1-12-11-15,2-10-39 0,5-11-93 16,2-14-101-16,-1 0-257 16</inkml:trace>
  <inkml:trace contextRef="#ctx0" brushRef="#br2" timeOffset="100101.9244">18369 5341 1138 0,'0'0'58'15,"0"0"-49"-15,0 0 47 16,0 0-11-16,0 0-25 16,0 0-3-16,-44 104-5 15,44-64 4-15,9-5-10 0,12-8 0 16,3-7 4-16,-6-12-9 16,0-6 7-16,-8-2 4 15,-4-12 53-15,-3-11 12 16,-3-6-48-16,-4-5-14 15,-19-3-15-15,-8 1-5 16,-6-1-49-16,5 4-86 16,11 4-144-16,14 6-566 15</inkml:trace>
  <inkml:trace contextRef="#ctx0" brushRef="#br2" timeOffset="100319.7735">18398 5167 1027 0,'0'0'406'16,"0"0"-343"-16,0 0-44 0,0 0 43 16,0 0-34-16,90 40-27 15,-30 1 15-15,-2 8-5 16,-11 7-8-16,-17 1-6 16,-15 0 3-16,-15 1-3 15,-10-5 3-15,-36-7-19 16,-20-7-4-16,-18-9-73 15,-8-8-174-15,-7-12-332 16</inkml:trace>
  <inkml:trace contextRef="#ctx0" brushRef="#br2" timeOffset="101332.6807">16899 7316 706 0,'0'0'677'0,"0"0"-670"16,59-76-4-16,-9 62-1 16,8 8 22-16,3 6 13 15,0 10-35-15,-6 21-2 16,-14 12-1-16,-16 3-8 15,-19 5-1-15,-6-5-15 16,-17-9 16-16,-8-8 7 16,1-10-6-16,9-9 8 0,5-10 0 15,10 0 2 1,0-15 18-16,12-16-20 0,19-11-20 16,8-5 7-16,3-7 0 15,-2-4 8-15,-10 1 5 16,-12 1 0-16,-10 8 3 15,-8 6 19-15,-2 13 8 16,-16 13 4-16,-6 11-18 16,-3 5-8-16,-1 12-8 15,0 19 4-15,8 10-6 16,11 8 5-16,9 4-2 16,12 1 5-16,22-1-4 15,13-10 3-15,6-6-5 0,4-13-2 16,0-9-7-16,-5-9-70 15,-3-6-69-15,-10 0-107 16,-12-13-386-16</inkml:trace>
  <inkml:trace contextRef="#ctx0" brushRef="#br2" timeOffset="102011.9864">17710 7297 828 0,'0'0'162'16,"0"0"-154"-16,0 0 31 15,0 0 66 1,0 0-60-16,0 0-35 0,-3 4-8 16,14 10-1-16,-2 4 7 15,-2 3-8-15,-1 3 2 16,0 1 0-16,-1 0 0 16,2 0-2-16,-3-2 0 15,1-3 0-15,1-5 0 16,-1-4 0-16,-2-5 0 15,0-3-1-15,-3-3 3 16,0 0 5-16,0-6 13 16,0-12-16-16,-2-7 3 0,-5-3 2 15,-2-2 22-15,2-3-8 16,2-1-5-16,5 2 9 16,0 1-12-16,0 4-13 15,19 6 6 1,6 8-7-16,8 6-1 0,2 7 0 15,-3 0-7-15,-5 4 5 16,-8 13-3-16,-11 2-7 16,-8 1 3-16,0 3 0 15,-1-1 8-15,-13-1 0 16,7-5 1-16,7 0-1 16,0-3 1-16,7 1-5 15,16-1 3-15,5 1 2 0,-1 0 0 16,-4 0-1-1,-7 1 4-15,-12 0-2 0,-4 0 28 16,-9 1 10-16,-22-1 16 16,-10-1-21-16,-5-3-12 15,3-2-10-15,7-3-12 16,9-3-3-16,11-2-86 16,10-1-161-16,6 0-494 15</inkml:trace>
  <inkml:trace contextRef="#ctx0" brushRef="#br2" timeOffset="103829.1372">18228 7034 997 0,'0'0'158'16,"0"0"-142"-16,0 0-16 15,0 0 4-15,0 0 31 0,0 0 5 16,-77 100-27-16,77-65 3 16,11 1-12-16,12-5-1 15,7-4 6-15,4-5-9 16,2-8-37-16,1-7-66 15,2-7-137-15,-3 0-205 16</inkml:trace>
  <inkml:trace contextRef="#ctx0" brushRef="#br2" timeOffset="104085.1421">18499 6971 1071 0,'0'0'68'16,"0"0"-63"-16,0 0 3 15,0 0 37-15,0 0-3 16,0 0-28-16,-59 94-4 16,65-67 7-16,19-5-12 15,8-7 6-15,4-8 5 0,1-7-10 16,-5 0 39-16,-11-10-11 16,-10-9 6-16,-12-4 13 15,0-6-17-15,-18-1-19 16,-17-1-17-16,-6 4-2 15,-1 7-3 1,6 4-43-16,11 10-71 0,13 6-69 16,12 0-182-16</inkml:trace>
  <inkml:trace contextRef="#ctx0" brushRef="#br2" timeOffset="104296.8377">18625 6778 1248 0,'0'0'82'16,"0"0"-68"-16,0 0-3 16,88 35 85-16,-45 8-20 15,1 15-55-15,-3 7-18 16,-14 7-3-16,-16-3 0 16,-11-5-3-16,-26-10-79 15,-27-8-50-15,-19-14-42 16,-16-10-184-16</inkml:trace>
  <inkml:trace contextRef="#ctx0" brushRef="#br2" timeOffset="107002.5376">21318 9149 201 0,'0'0'1061'15,"0"0"-1021"-15,0 0-35 0,89-2 0 16,-44-10 49-16,-2-2-22 16,2-3-15-16,3-5-7 15,-6-7-4-15,-2-6-6 16,-7-7 0-16,-11-6 0 15,-5-2 2-15,-10 3 2 16,-7 1 0-16,0 7 4 16,-9 4 14-16,-12 6 7 15,0 7 12 1,-1 6-15-16,0 9-16 0,1 6-1 16,4 1-9-16,1 13 2 0,4 17-4 15,3 12 3 1,6 6-1-16,3 8 1 15,0-1 1-15,13-2-1 0,7-4 0 16,-2-10 1 0,3-7-2-16,-2-9-7 0,-1-11-23 15,-2-4-29-15,-4-8-43 16,-1 0-68-16,-4-18-124 16</inkml:trace>
  <inkml:trace contextRef="#ctx0" brushRef="#br2" timeOffset="107164.6374">21470 8807 1184 0,'0'0'80'0,"0"0"-78"0,0 0 4 16,102 12 89-16,-34 1-63 16,7-1-27-1,7 0-5-15,-1-2-57 0,-3-6-116 16,-4-4-229-16</inkml:trace>
  <inkml:trace contextRef="#ctx0" brushRef="#br2" timeOffset="107401.6421">22331 8620 1103 0,'0'0'50'0,"0"0"-50"15,0 0 46-15,0 0 21 16,-91 36-12-16,69 1-24 15,7 8-12-15,7 4-3 16,5 1-5-16,3-3-6 16,3-3 4-16,15-6-9 15,9-7 0-15,6-9-47 16,4-9-64-16,6-10-42 16,2-3-106-16,1-9-384 15</inkml:trace>
  <inkml:trace contextRef="#ctx0" brushRef="#br2" timeOffset="107691.3872">22797 8726 942 0,'0'0'78'0,"0"0"-69"16,0 0 64-16,0 0 22 16,-98-31-47-16,86 41-27 15,8 13-16-15,4 6 5 16,1 3-8-16,19 5 0 15,5-1 0-15,2-4-2 16,0-2 0-16,-3-4 2 16,-8-2-1-16,-7-8 1 15,-7-3-2-15,-2-4 2 16,-9-8 27-16,-21 2 25 16,-10-3-7-16,-9 0-12 15,-1-8-26-15,6-1-3 16,12 2-6-16,14-1-33 15,18 0-95-15,2 1-121 16,32-3-527-16</inkml:trace>
  <inkml:trace contextRef="#ctx0" brushRef="#br2" timeOffset="107945.8608">23049 8713 1272 0,'0'0'76'16,"0"0"-74"-16,96 22 8 16,-55 5 63-16,-7 5-31 0,-9 5-37 15,-9 3 0-15,-16 0-3 16,-2-1-2 0,-29-2 10-16,-11-5-6 15,-10-5 4-15,0-7-8 0,5-6 1 16,4-4-2-16,7-4-55 15,14-5-101-15,10-1-177 16</inkml:trace>
  <inkml:trace contextRef="#ctx0" brushRef="#br2" timeOffset="108417.8451">24117 9056 1153 0,'0'0'81'0,"0"0"-81"15,143-3 0-15,-38 3 31 16,21 6 22-16,17 3-32 16,10-2-16-16,-13-4-5 15,-10-3 0-15,-29 0-2 16,-29-16-15-16,-29-5-16 16,-28-3-15-16,-15-1-38 15,-1 1-71-15,-20 2-103 16,1 4-388-16</inkml:trace>
  <inkml:trace contextRef="#ctx0" brushRef="#br2" timeOffset="108634.5568">25136 8843 928 0,'0'0'195'0,"0"0"-142"15,0 0-52-15,91 19 91 16,-45 3 1-16,-4 7-49 15,-6 4-9-15,-11 3 2 0,-16 3-4 16,-9-3 6 0,-9 0-14-16,-25-5-1 15,-14-1-8-15,-6-5-14 16,-6-4 1-16,2-3-3 0,3-5-103 16,12-7-266-16</inkml:trace>
  <inkml:trace contextRef="#ctx0" brushRef="#br1" timeOffset="113880.0005">15911 10726 1204 0,'0'0'119'16,"0"0"-73"-16,0 0-2 16,0 0 83-16,0 0-67 15,0 0-43-15,0 0-13 16,0 0-4-16,36 37 0 15,-23 12 0-15,-1 4 0 16,-4 2 0-16,-5-1 0 16,-2-2-28-16,-1-5-48 15,0-9-56-15,0-12-75 16,0-16-140-16</inkml:trace>
  <inkml:trace contextRef="#ctx0" brushRef="#br1" timeOffset="114517.663">15539 10762 1256 0,'0'0'62'0,"0"0"-52"15,0 0 80-15,0 0-23 16,81-50-65-16,-8 50-2 16,8 0 0-16,-1 4-1 15,-12 0-6-15,-16-4-33 0,-17 0 20 16,-15-2 19-1,-10-13 2-15,-8-1 11 0,-2 0 18 16,0 0 1-16,0 5 12 16,-2 5-11-16,2 6-11 15,0 0-21-15,0 17-4 16,2 20 2-16,10 11-2 16,3 5 8-16,0 1-9 15,1-6 1-15,-1-11-27 16,1-10-2-16,-1-11-7 15,2-12 27-15,-2-4 10 16,1-11 3-16,-1-13 9 16,0-8-6-16,-5-2 8 15,-2 3 23-15,-1 4-12 16,-5 8 11-16,-1 11-13 16,1 8-14-16,2 0-6 0,7 6 0 15,6 17-6-15,9 6 3 16,4 1 3-16,5-5-3 15,6-3-14-15,6-6-22 16,4-6 6-16,0-8-19 16,-4-2 20-16,-8-9 25 15,-7-14-5-15,-12-8 12 16,-9-3 7-16,-9-1-4 16,-2 0 30-16,-12 5 4 15,-14 9-4-15,-9 9 2 16,0 10-30-16,3 2-1 15,8 23 0-15,12 13 2 16,12 13 1-16,4 6-1 16,31-2 3-16,12-2 6 15,7-9-13-15,4-10 2 0,-1-10-4 16,1-9-41-16,-1-12-74 16,-11-1-144-16,-13-14-402 15</inkml:trace>
  <inkml:trace contextRef="#ctx0" brushRef="#br1" timeOffset="115467.6674">17804 10687 1174 0,'0'0'24'0,"0"0"-18"16,0 0 26-16,-107-28 50 15,65 28-58-15,8 0-4 16,7 6-8-16,12 7-12 16,12 9 5-16,3 4-1 15,23 5 0-15,21 5 8 16,14-1-11-16,3 1 5 15,-5-1-6-15,-11-6 0 16,-19-8 0-16,-17-6 0 16,-9-5-1-16,-28-8-1 15,-23-2 2-15,-16 0 2 16,0-8-2-16,9-10-7 0,18-2-10 16,20 0-73-16,20 1-34 15,14 2-29 1,31 7-1-16,13 4 110 0,6 6 37 15,0 0 7-15,-3 0 2 16,-4 0 34-16,-2 0 59 16,-2 0-6-16,-1 0-41 15,0 0-14-15,-5 0-1 16,-9-11-5-16,-12-4 2 16,-14-3-6-16,-12-2 17 15,0 0 12-15,-23 2-33 16,-13 2 6-16,-5 8 1 15,-2 8-4-15,8 0-2 16,8 15-19-16,12 13 5 16,13 7 2-16,2 6-6 15,34 1 7-15,23-5-1 0,13-8-6 16,8-10-3-16,-4-12-8 16,-8-7-25-16,-11-4 5 15,-14-21 18-15,-15-7 8 16,-9-9 4-1,-14 0 20-15,-3-2 30 0,-5 6-15 16,-14 7 31-16,0 11-22 16,7 10-25-16,4 9-2 0,5 6-19 15,3 25 2 1,0 18 3-16,8 14-5 0,14 9 5 16,1 2-5-16,-3-2 0 15,-4 0-6 1,-8-6 3-16,-6-5-20 0,-2-10-7 15,0-8-35 1,-4-13-25-16,0-9-64 0,2-8-83 16,2-8-118-16</inkml:trace>
  <inkml:trace contextRef="#ctx0" brushRef="#br1" timeOffset="115766.8674">18565 10878 806 0,'0'0'378'0,"2"-84"-268"15,16 55-52-15,12 11 10 16,10 8-16-16,6 10-33 16,9 1-17-16,-1 20 1 15,-9 7-3-15,-14 5-1 16,-16 0-2-16,-15 1-1 15,-13-6 3-15,-26-4 0 16,-13-7-7-16,-6-5 5 16,2-6 3-16,7-5 0 15,15-1-4-15,14 0-23 16,20 0-66-16,3 0-36 16,37 0-192-16,11-6-250 0</inkml:trace>
  <inkml:trace contextRef="#ctx0" brushRef="#br1" timeOffset="116742.7967">18879 10914 1047 0,'0'0'183'0,"0"0"-147"16,0 0 0-16,0 0 40 15,89-39-57-15,-45 32-16 16,0-2-2-16,-5-1 0 16,-9-7-2-16,-10 1 1 15,-12-4 0-15,-8 2 9 16,0 2 1-16,-12 4 18 15,-9 5-13-15,-1 7-14 16,4 0 1-16,2 14-2 16,3 10 0-16,6 5 2 15,4 3-1-15,3-2 1 0,2-1 4 16,16-6-5-16,2-8 2 16,2-8 1-16,1-7-1 15,3 0 13-15,-4-16 8 16,-1-5-3-16,0-5 1 15,1 1-3-15,1-1-6 16,4 4-13-16,2 5 2 16,6 2 4-16,-1 5-3 15,1 4 3-15,-6 6-6 16,-10 0-4-16,-8 10 3 0,-11 11-2 16,0 2 0-16,-24 4-1 15,-8 1 4-15,1 0 0 16,7-2-3-16,14-4 2 15,10-4 1 1,1-5 0-16,37-2 1 0,18-6-7 16,21-2-14-16,11-3-49 15,4 0 20-15,-5-4-24 16,-13-17 45-16,-12-5 24 16,-16-11 4-16,-15-5 29 15,-11-3 40-15,-15 2-13 0,-5 10-4 16,-13 7-22-1,-17 10-9-15,-6 12-10 0,-4 4-7 16,4 10-3-16,5 20 0 16,11 6-1-1,13 4 0-15,7-3-5 0,3-3 3 16,22-12-15-16,5-11-19 16,1-11-1-16,-1 0 12 15,-3-14 25-15,-4-11 0 16,-7-5 4-16,-7-1 13 15,-8-2 22-15,-1 2-18 16,0 6-6-16,-7 8-2 16,-5 11 10-16,3 6-21 15,0 8 1-15,3 19-4 0,4 6 1 16,2 5 0-16,10-2 1 16,18-8 0-16,5-10-1 15,7-8 0-15,12-9-4 16,9-1 4-16,7-2-2 15,-3-18 1-15,-10-9 1 16,-11-8 0-16,-13-8 1 16,-10-5-1-16,-10-9 3 15,-11-2-3-15,0 0 3 16,-11 6-1-16,-14 12 14 16,1 13-4-16,6 16-6 15,2 14 0-15,5 10-6 16,5 28 0-16,6 16-2 15,4 8 4-15,22 5-1 16,2-3-1-16,-1-7-3 16,-6-6-15-16,-2-6-33 15,-2-13-28-15,-4-7-34 0,-8-15-129 16,-5-10-206-16</inkml:trace>
  <inkml:trace contextRef="#ctx0" brushRef="#br1" timeOffset="117066.8051">20382 10728 1058 0,'0'0'312'15,"0"0"-267"-15,0 0-35 16,85 0 95 0,-35 4-63-16,2 0-34 15,0-4-8-15,-6 0 0 0,-8-10-8 16,-8-8-32-1,-13 0 6-15,-11 0 29 0,-6 3 5 16,0 7 4-16,0 2 17 16,0 6 18-16,0 0-22 15,0 0-16-15,3 14 1 16,7 7 10-16,0 8 9 16,2 1-10-16,1 0-11 15,-2-4 2-15,-2-5-2 16,-3-3-4-16,1-7-39 0,-1-10-119 15,-3-1-186-15</inkml:trace>
  <inkml:trace contextRef="#ctx0" brushRef="#br1" timeOffset="117231.3647">20788 10450 1255 0,'0'0'0'16,"0"0"-165"-16,112 46 105 16,-62-20-101-16,0-2-156 15</inkml:trace>
  <inkml:trace contextRef="#ctx0" brushRef="#br1" timeOffset="117450.5312">21138 10581 1031 0,'0'0'125'0,"0"0"-110"16,0 0-6-16,-86 27 49 15,67 6 3-15,8 7-22 16,7 3-6-16,4-4 21 16,7-5-19-16,15-7 0 15,3-12-7-15,-3-11 14 16,0-4-6-16,-6-7-4 16,-3-15-7-16,-6-9-15 15,-7-3-5-15,0-5-10 16,-20 0-5-16,-6 2-16 15,-1 4-22-15,9 8-90 16,8 10-119-16,10 7-243 16</inkml:trace>
  <inkml:trace contextRef="#ctx0" brushRef="#br1" timeOffset="117780.149">21138 10581 995 0,'77'22'213'15,"-65"-17"-178"-15,4 8-23 16,1 5 62-16,1 5-37 15,1 2-33-15,-3 1 4 16,-3-8-8-16,-3-5-3 16,-6-7 2-16,-4-6-46 15,0-1 37-15,0-18 6 0,0-5-40 16,0-4 44 0,6 3 0-16,10 3 4 0,4 3 49 15,7 4-4-15,1 6 28 16,2 8-13-1,-3 1-7-15,0 3-14 0,-6 15-10 16,-3 6-23-16,-8 3 5 16,-3 8-10-16,-7 3-4 15,0 2 3-15,-3 2-4 16,-16-5-19-16,-8-7-66 16,-1-12-244-16,-6-16-763 15</inkml:trace>
  <inkml:trace contextRef="#ctx0" brushRef="#br1" timeOffset="119628.4937">22673 10307 845 0,'0'0'150'0,"0"0"-100"16,0 0 97-16,0 0 2 15,0 0-67-15,0 0-24 0,-78-45-12 16,47 51-19 0,-2 16 1-16,3 3-5 15,9 7-9-15,9 8 0 0,12 6-6 16,1 5-3-16,32 2-2 15,14-4 0-15,14-4-1 16,8-7-2-16,2-8-21 16,-2-11-35-16,-5-9-128 15,-9-10-170-15,-14-4-672 16</inkml:trace>
  <inkml:trace contextRef="#ctx0" brushRef="#br1" timeOffset="120052.6149">22859 10380 1207 0,'0'0'84'0,"0"0"-65"16,93-38 25-16,-43 36 65 16,4 2-54-16,5 16-28 15,-1 12-26-15,-6 6 4 16,-12 3-5-16,-16-4-7 15,-18-3-23-15,-6-5-5 16,-18-5 10-16,-14-7 17 16,0-7-7-16,5-4 14 0,5-2 1 15,9-2 0-15,10-14 2 16,3-5-2-16,12-6-32 16,21-4-7-16,6-5 1 15,3 2 20 1,-9 1 18-16,-8 3 2 0,-12 8 44 15,-6 8 28-15,-6 3-12 16,-1 8-3-16,0 3-10 16,0 0-36-16,0 3-11 15,0 21-1-15,0 13-1 16,0 8 0-16,5 2 4 16,12-1-10-16,6-9 6 15,5-4-7-15,6-6-30 0,8-8-74 16,7-10-119-1,1-9-193-15</inkml:trace>
  <inkml:trace contextRef="#ctx0" brushRef="#br1" timeOffset="120225.1225">23714 10437 1329 0,'0'0'103'0,"0"0"-101"15,0 0-1-15,97 22 70 16,-24-7-57-16,5-3-14 16,-1-5-89-16,-13-7-171 15,-17 0-399-15</inkml:trace>
  <inkml:trace contextRef="#ctx0" brushRef="#br1" timeOffset="120622.0019">24189 10334 1133 0,'0'0'62'16,"0"0"-2"-16,0 0 63 16,88-25-52-16,-54 31-42 15,-1 12-18-15,-6 9-5 16,-10 1-6-16,-12 2-2 16,-5 1 2-16,-8-4-1 15,-15 0 4-15,0-9-2 16,5-7-1-16,6-5 0 15,9-6-4-15,3 0 0 16,6-3-5-16,21-19-19 16,8-7-36-16,2-8 57 15,-5-4 6-15,-5-2 1 16,-7 5 15-16,-4 6 37 0,-8 10 14 16,-5 8 14-16,-3 10-35 15,0 4-7-15,1 0-28 16,2 18-9-16,5 15-2 15,0 12 0-15,2 3 1 16,-1 0-3-16,1-3-2 16,-1-9-18-16,1-5-35 15,5-7-61-15,5-9-96 16,7-7-110-16,7-8-277 0</inkml:trace>
  <inkml:trace contextRef="#ctx0" brushRef="#br1" timeOffset="120858.3719">24907 10456 827 0,'0'0'355'16,"0"0"-281"-16,0 0-5 16,0 0 40-16,0 0-60 15,0 0-27-15,-55 47-9 16,55-15 6-16,0-2 0 16,12-7-4-16,12-8 2 15,-2-8-2-15,1-7 10 0,-7 0 8 16,-2-18-9-1,-7-6-5-15,-7-7 3 0,0-3-21 16,-1-3-1-16,-11 0-38 16,6 2-49-16,6 4-181 15,0 1-306 1</inkml:trace>
  <inkml:trace contextRef="#ctx0" brushRef="#br1" timeOffset="121074.1878">25031 10149 1411 0,'0'0'135'0,"0"0"-85"16,83 15-34-16,-27 20 57 15,8 10-35-15,-1 10-15 16,-9 3-12-16,-14 4-10 16,-15 1 2-16,-17-6-3 0,-8-4 2 15,-37-10-5-15,-25-9-4 16,-17-10-23-16,-13-10-21 15,-7-9-47-15,-2-5-225 16,5-16-693-16</inkml:trace>
  <inkml:trace contextRef="#ctx0" brushRef="#br1" timeOffset="123491.04">26277 10056 455 0,'0'0'887'15,"0"0"-808"-15,0 0-75 16,0 0 55-16,0 0 13 15,0 0-47-15,-30-66-25 16,30 94-4-16,7 13 4 16,9 12 0-16,1 3 1 0,2 5-2 15,-3-3-38-15,-4-7 1 16,-2-3 2-16,-2-13-21 16,-4-13 3-1,-2-9 28-15,-2-10 6 0,0-3 20 16,0 0 9-16,1-16 27 15,4-5-16-15,1 2-1 16,4 0 15-16,0 9-9 16,3 6-20-16,4 4-5 15,4 0-5-15,-1 10-5 16,-4 13 1-16,-7 0-13 16,-7 0-11-16,-2-4 9 15,-11-9 14-15,-13-4 9 16,-7-6 1-16,-1 0 2 15,3-10 26-15,2-9 13 0,12-3-5 16,9 0-20-16,6-2-6 16,18 3-10-16,22 5-2 15,11 3-22-15,5 8 5 16,1 1-5-16,-7 0-13 16,-3-1 13-16,-6-2 14 15,-9-4 10-15,-8 0 3 16,-9-5 6-16,-5-2 26 15,-10-2 0-15,0-1 7 16,0-1-16-16,-17 5-8 16,-7 5 8-16,-4 6-20 15,-7 6-2-15,-1 1-2 16,4 21-2-16,9 9 0 16,14 10 1-16,9 7 1 0,22 4 1 15,25 1-2-15,13-10-1 16,11-12 0-16,4-15-10 15,4-13-9-15,-5-3 8 16,-5-17-4-16,-14-15 10 16,-16-9-3-16,-12-6 8 15,-14-6-1-15,-10 1 4 16,-3 0 10-16,-1 4 18 16,-17 7-5-16,3 12 10 15,0 13-10-15,9 10-11 16,4 6-10-16,2 18-5 15,0 19 0-15,10 14-3 16,13 10 6-16,3 0-6 16,-1-1-16-16,-5-6-33 15,-4-6-45-15,-9-15-59 0,-5-13-81 16,-2-16-216-16</inkml:trace>
  <inkml:trace contextRef="#ctx0" brushRef="#br1" timeOffset="123658.424">26944 10240 1172 0,'0'0'116'16,"0"0"-101"-16,0 0 23 0,89-22 25 15,-27 22-38-15,5 10-25 16,0-2-27-16,-6-7-84 16,-7-1-81-1,-12-11-97-15,-14-16-244 0</inkml:trace>
  <inkml:trace contextRef="#ctx0" brushRef="#br1" timeOffset="123944.9949">27423 10038 729 0,'0'0'196'0,"0"0"-30"0,-40-87-46 16,31 73-10-16,3 8-20 15,4 6-23-15,2 0-47 16,0 16-19-16,0 13-2 16,12 11 0-16,3 3 1 15,2-3-3-15,0-3-13 0,-3-11-40 16,-4-12 8-1,-1-8 6-15,-1-6 33 0,-2-4 9 16,4-18 2-16,2-8 8 16,-1-1 33-16,-2 1 5 15,1 5-7-15,-1 5-9 16,2 10 30-16,0 6-40 16,6 4-21-16,4 3-1 15,5 18-4-15,4 6 0 16,1 5-56-16,2 1-79 15,3-5-88-15,10-4-189 16</inkml:trace>
  <inkml:trace contextRef="#ctx0" brushRef="#br1" timeOffset="124165.6362">28372 9951 1169 0,'0'0'137'0,"0"0"-51"15,0 0-26-15,0 0 18 16,0 0-44-16,0 0-32 16,13 86 24-16,10-28-20 15,-1 1-3-15,-1-4-6 16,-9-7-5-16,-4-6-67 16,-4-10-44-16,-4-9-80 15,0-11-90-15,0-10-336 16</inkml:trace>
  <inkml:trace contextRef="#ctx0" brushRef="#br1" timeOffset="125342.8001">28212 10176 1105 0,'0'0'105'16,"0"0"-88"-16,0 0 42 16,0 0-30-16,115 13-17 15,-54-3-12-15,-6-6-33 16,-5-4-50-16,-4-4 50 15,-9-20 30-15,-7-5 3 16,-12-7 2-16,-9 1 33 16,-9 3 41-16,0 3-15 0,0 5 22 15,-5 9-28-15,0 5-14 16,3 7 7-16,2 3-30 16,-1 0-18-16,1 22 0 15,0 14-8-15,0 12 6 16,0 6 2-1,0-1-6-15,4-2 0 16,3-6-32-16,-1-9-3 16,2-9-14-16,5-8-41 0,2-14 24 15,6-5 10-15,2-1 48 16,-1-19 14-16,-3-10 1 16,-4-2 16-16,-3-1 40 15,-4-2 18-15,-2 4-4 16,-3 8-13-16,1 7 7 15,-1 9-18-15,3 7-21 0,3 0-17 16,5 21-9-16,3 9-5 16,4 2 2-16,-4-1 3 15,0-4-10-15,1-4 3 16,6-6-32-16,5-6 1 16,6-7 16-16,10-4-8 15,1 0 8-15,-1-7-12 16,-6-12 22-16,-11-7 11 15,-11-6 2-15,-6-4 4 16,-11 1 33-16,0 2 2 16,-10 8 13-16,-8 9-21 15,-3 12-17-15,1 4-3 16,1 16-10-16,2 19-2 16,6 9 0-16,10 4 4 0,1-2-8 15,9-4 2-15,15-9 0 16,5-10-3-16,6-12-25 15,1-9 10-15,1-2 3 16,3-17 8-16,-4-9 9 16,-5-6 1-16,-7-6 3 15,-9-4 11-15,-6-1 8 16,-3 1 3-16,-5 5-1 16,1 14-17-16,-1 11 19 15,1 12-12-15,5 0-15 16,6 25 0-16,4 12-5 0,1 7 5 15,-3-2 0 1,-6-6-23-16,-2-7 9 16,-2-6-4-16,-1-11-10 15,-1-4 9-15,0-8-17 0,0 0 24 16,4-6 11-16,3-18 2 16,0-3 1-16,1-7 0 15,-1-3-1-15,1 2 10 16,2 4 10-16,0 8 8 15,3 8-9-15,0 10-16 16,-1 5-6-16,1 6 2 16,-2 18-3-16,-6 10-1 0,-5 1 2 15,-3 3 1 1,0-4-5-16,0-4-44 0,0-3 17 16,6-8-41-16,4-9 19 15,1-10 13-15,-2 0 35 16,2-19 7-1,-1-12 9-15,-1-6-9 0,0-5 12 16,1-4 7 0,4 6 18-16,7 4 34 0,3 8 7 15,6 12-32-15,1 11-7 16,3 5-20-16,0 11 4 16,-1 18-5-16,-5 6-12 15,-8 7 9-15,-7 2-15 16,-8 2 6-16,-5 1-6 0,0 0 2 15,-16-2-8-15,-7-5-17 16,-5-11-66 0,-4-11-203-16,-1-12-400 0</inkml:trace>
  <inkml:trace contextRef="#ctx0" brushRef="#br1" timeOffset="127949.4677">16099 12505 1247 0,'0'0'118'16,"0"0"-69"-16,0 0-34 15,0 0 13 1,0 0-1-16,0 0-27 0,-9 53 0 16,12-8 1-16,4 1-1 15,4-2 0-15,5-8 0 16,2-6 0-16,6-8-2 15,1-12-4-15,2-8-22 16,0-2 19-16,-3-9-1 0,-1-14 10 16,-6-5-1-1,-6-8 5-15,-5 3-4 16,-5 5 3-16,-1 10 13 16,0 8 15-16,0 10-28 0,0 0-3 15,9 11-7-15,5 13-11 16,5 5 15-16,5-1-16 15,6-7-26-15,3-6 19 16,1-8-4-16,-5-7 20 16,-4-2 10-16,-7-21 0 15,-11-6 48-15,-5-7 10 16,-2-2 0-16,-8 1 0 16,-17 5-32-16,-4 8-15 15,4 9-11-15,4 8 0 16,5 7-3-16,8 0-63 15,8 8-97-15,2 12-77 16,26 0-219-16</inkml:trace>
  <inkml:trace contextRef="#ctx0" brushRef="#br1" timeOffset="128114.1424">16779 12497 1004 0,'0'0'246'0,"0"0"-202"15,0 0-29-15,0 0 11 16,0 0-9-16,0 0 52 16,33 79-67-16,-16-44-2 0,-1-1-26 15,-4-7-134 1,-3-8-120-16</inkml:trace>
  <inkml:trace contextRef="#ctx0" brushRef="#br1" timeOffset="128257.7588">16721 12296 1126 0,'0'0'0'16,"0"0"-86"-16,0 0-72 16,93-9-177-16</inkml:trace>
  <inkml:trace contextRef="#ctx0" brushRef="#br1" timeOffset="128457.0791">17022 12326 1187 0,'0'0'93'0,"0"0"-93"16,0 0 3-16,0 0 94 16,7 77-41-16,16-32-28 15,0 2-28-15,-1-1 3 16,-7 0-9-1,-3-8-66-15,-3-9-56 0,0-11-48 16,1-12-128-16</inkml:trace>
  <inkml:trace contextRef="#ctx0" brushRef="#br1" timeOffset="128648.8132">17264 12326 1168 0,'0'0'136'0,"0"0"-112"16,0 0 12-16,0 0 40 16,0 0-3-16,64 108-33 15,-39-64-35-15,-5 1-4 16,-2 2-2-16,-7-3-15 16,-5-4-78-16,-5-10-98 15,1-11-127-15</inkml:trace>
  <inkml:trace contextRef="#ctx0" brushRef="#br1" timeOffset="129126.3579">18098 12358 623 0,'0'0'597'16,"0"0"-514"-16,0 0-74 15,0 0 6-15,0 0 8 0,0 0 40 16,45 74-24-16,-26-41-30 16,0 2-7-16,-3-2-2 15,-4-2-2-15,-1-5-74 16,-4-10-118 0,-7-15-272-16</inkml:trace>
  <inkml:trace contextRef="#ctx0" brushRef="#br1" timeOffset="129280.9457">18143 12189 1147 0,'0'0'0'0,"0"0"-285"0,0 0 2 15,0 0-254-15</inkml:trace>
  <inkml:trace contextRef="#ctx0" brushRef="#br1" timeOffset="129626.2976">18322 12346 845 0,'0'0'63'16,"0"0"-14"-16,0 0 22 16,14 73 13-16,-1-51-32 15,-1 1-24-15,1 0-26 16,-4-5 2-16,0-5-2 0,-3-3 0 15,-2-7-2 1,1-3 0-16,1 0 1 16,0-4 12-16,3-11-12 15,1-3 8-15,-1-1 11 16,4 0 30-16,0 2 2 0,-1 4-26 16,2 3-3-16,2 8 32 15,3 2-43-15,5 0-3 16,0 12-9-16,-2 8 2 15,-3 4-4-15,-4 3 2 16,-1 4-9-16,-2-1 9 16,4 1-86-16,4-6-55 0,6-6-49 15,6-9-111-15,1-8-445 16</inkml:trace>
  <inkml:trace contextRef="#ctx0" brushRef="#br1" timeOffset="131182.7385">19032 12444 840 0,'0'0'89'16,"0"0"-14"-16,6-91 9 16,-6 72 25-16,-9 10-1 15,-10 4-71-15,-6 5-18 16,-3 0-14-16,-1 19-3 16,0 7 5-16,6 8-4 15,3 6 1-15,10 2 3 16,7 2-6-16,3 2 2 15,10-2-3-15,19-5-3 0,8-7-7 16,4-15-71-16,4-9-2 16,1-8-3-16,-5-3-9 15,-8-19 67-15,-6-10 26 16,-9-6 2-16,-4-2 21 16,-4-4 33-16,0 3-3 15,-4 2 1-15,1 2-18 16,1 5 39-16,-2 8-20 15,1 12-10-15,-1 6 5 16,5 6-27-16,8 5-21 16,5 15-1-16,1 10-9 15,-1 2 5-15,-6 0 1 16,-4-1-10-16,-10-3 7 16,-4-6-21-16,0-7 15 15,0-7 12-15,0-8-2 0,-1 0 3 16,-6-11 26-16,1-10 8 15,0-6-6-15,6 0-7 16,0 1-1-16,5 2-11 16,13 4-8-16,7 3 7 15,7 9-8-15,1 8-4 16,-1 0-4-16,-2 0 7 16,-4 6-1-16,-3 2-8 15,1 0-20-15,-3-2 22 16,0-3-3-16,-2-3 10 15,-2 0-3-15,-6 0 7 0,-1-12-3 16,-4-1 8-16,-5-5-5 16,-1 1 5-1,0 2-5-15,-7 1 7 0,-10 5 3 16,1 9-12-16,-5 0 3 16,6 10-4-16,2 16-3 15,7 5 2-15,6 7 1 16,4-1 0-16,21 0 1 15,8-4-1-15,6-7 0 16,6-8-7-16,1-7-13 16,5-8 5-16,1-3-13 0,-1 0 8 15,-2-12 9-15,-7-6-8 16,-9-5 19-16,-10-2 1 16,-6-6 3-1,-11-3 0-15,-6-1 2 0,0 0 11 16,-3 8 15-16,-12 7-6 15,0 10-4-15,-3 10-17 16,0 0-2-16,-1 14-6 16,1 15 2-16,4 8 1 15,8 4 6-15,6-3-6 16,0-2 2-16,0-8-4 16,11-9 0-16,2-7 0 15,1-11-23-15,2-1 4 16,4-7 21-16,0-16-15 15,-1 0 15-15,-2-4-3 0,-6-2-1 16,-4 4 4-16,-4 3 0 16,-3 8 1-16,0 6 16 15,0 8-2-15,3 0-15 16,6 15-17-16,7 5 8 16,4 4 6-16,5-6 3 15,4-5-18-15,3-5-13 16,7-8 0-16,3 0 22 15,-2 0 7-15,-7-17 1 16,-8-5 1-16,-9-8 4 16,-8 1-4-16,-6-2 13 15,-2 3-8-15,0 3 7 16,0 7-2-16,-5 10-5 16,5 8 13-16,0 2-18 15,0 19-39-15,9 10 38 0,9 4 1 16,3 2-2-16,-3-3-2 15,-6-5-8-15,-3-4 11 16,-6 0-1-16,-3-7 2 16,0-4 5-16,-1-4 11 15,-13-4 14-15,-11-6 5 16,-5 0-6-16,-5-9-7 16,3-8-19-16,8 1 0 15,12-1-6-15,12 0-9 16,7 1-62-16,29 3-60 0,13 4-61 15,5 3 72 1,-8 0 95-16,-5 2 28 16,-6-2 99-16,-8 3 19 15,2-6-20-15,-2 2 3 16,1-3-55-16,0-4-14 0,2 0-21 16,0-5-10-16,-5-2 6 15,-10-1-3-15,-8-3 18 16,-7 6 8-16,0 4-19 15,-20 6 10-15,-6 9-16 16,-2 0 1-16,3 25-3 16,8 12 11-16,8 10 23 0,9 5 12 15,15 0-1 1,18-7-12-16,10-7-22 0,16-13-9 16,2-10 3-16,1-14-8 15,-6-1-12-15,-21-16-30 16,-18-11-31-16,-17-2-171 15,-12-2-287 1</inkml:trace>
  <inkml:trace contextRef="#ctx0" brushRef="#br1" timeOffset="133909.6222">21800 12436 787 0,'0'0'442'16,"0"0"-411"-16,0 0-27 15,0 0 43-15,0 0 28 16,100-45-48-16,-64 22-4 16,-3-4-2-16,-2-4 9 15,-6-8 10-15,-6-5-16 0,-5-5 10 16,-4-4-16-1,-4-3-6-15,-4 1 9 0,-2 5-16 16,0 5 4 0,0 16 12-16,-6 9-18 0,3 12 9 15,0 8-12-15,3 0 1 16,-1 25-2-16,-1 21-8 16,2 15 9-16,0 9-2 15,0-3-14-15,10-2-9 16,-1-10-2-16,3-11-15 15,2-13-26-15,-2-16-4 16,1-10 31-16,2-5 40 16,4-10 1-16,6-12 6 15,4-5 2-15,7 4 12 16,1 3 2-16,2 7-10 16,0 6-7-16,-5 7-4 0,-5 0 0 15,-12 4-2-15,-9 14-2 16,-8 2-7-16,-6 4 7 15,-26 2 6-15,-9-6 1 16,-10-3 13-16,0-8 3 16,8-7 10-16,10-2-2 15,11 0-17-15,13-8 5 16,9-8-11-16,4-5-5 16,37-2-105-16,21-1-118 15,13 2-22-15,1 2-130 16</inkml:trace>
  <inkml:trace contextRef="#ctx0" brushRef="#br1" timeOffset="134348.9943">22596 12196 261 0,'0'0'579'0,"0"0"-384"0,0 0-137 16,0 0-4-1,0 0 46-15,0 0-46 0,6 18-29 16,5-12-7-16,17-5 20 16,5-1-26-16,0 0-4 15,-3-11-3-15,-6-9-3 16,-7-1 30-16,-8-3 13 15,-6 6 15-15,-3 3-12 16,0 6-17-16,0 8-3 16,0 1-28-16,5 14-2 15,11 25-3-15,8 20 5 16,13 12 0-16,4 9 0 16,-2 7-1-16,-2 5 1 0,-7 3-16 15,-5-1-7-15,-9-2-4 16,-5-9-34-1,-9-7 13-15,-2-8 5 0,-7-12 6 16,-18-14 16 0,-12-14 15-16,-14-15-3 0,-13-13 9 15,-9-4 0-15,-6-29 16 16,3-13 43-16,8-14-24 16,15-5 14-16,23-4 4 15,24-4-16-15,13 3-2 16,44-1-21-16,21 6-7 15,20 8-5-15,13 11-2 0,5 8-6 16,-4 9-29-16,-5 8-48 16,-14 5-104-16,-9 3-183 15</inkml:trace>
  <inkml:trace contextRef="#ctx0" brushRef="#br1" timeOffset="134697.9313">24118 12001 1101 0,'0'0'75'0,"-79"-29"-27"16,27 29-10-16,-2 12 32 16,8 20-19-16,9 10-24 0,17 4-2 15,17 1-12-15,3-4-2 16,35-6 14-16,13-10-14 15,5-13 2-15,-2-13-7 16,-8-1-4-16,-11-20 14 16,-10-11-7-16,-12-8 31 15,-8-4-9-15,-2-3-17 16,0 4 2-16,-9 11-4 16,1 13-3-16,4 11-2 15,2 7-7-15,0 2-5 16,2 24-11-16,0 11-12 0,8 4-37 15,21-2-120 1,6-9-144-16,1-14-417 16</inkml:trace>
  <inkml:trace contextRef="#ctx0" brushRef="#br1" timeOffset="135041.0342">24305 12012 1048 0,'0'0'64'0,"0"0"16"16,0 0 24-16,0 0-66 15,0 0-38-15,0 0-1 16,25 75-1-16,-13-35 2 16,-3-6-12-16,-3-8-32 15,-3-7-22-15,-3-9-1 16,0-10 15-16,0 0 49 0,0-12 2 16,0-10 1-16,5-5 0 15,5-1 5-15,8-2-1 16,4 4 20-16,5 2 26 15,3 8 8-15,0 6-8 16,-5 5-15 0,1 5 2-16,-4 3-3 0,-3 17-19 15,-1 9-3-15,-3 3-9 16,-5 3 1-16,0 1-4 16,-3-1 0-16,-1-4-9 15,-2-3-97-15,-1-6-82 16,-3-10-123-16</inkml:trace>
  <inkml:trace contextRef="#ctx0" brushRef="#br1" timeOffset="135614.2381">25846 12051 981 0,'0'0'17'15,"0"0"-8"-15,0 0-3 16,-88-82 136-16,33 75-47 16,-4 7-8-16,3 0-54 15,8 22-5-15,11 8-3 16,12 5-21-16,14 3 8 15,11-1-3-15,15-3-8 16,25-8 13-16,11-7-13 16,9-10 5-16,-2-9 1 15,-5-4-2-15,-12-20-4 0,-13-7-1 16,-12-6 0-16,-11-3 13 16,-5 1-4-16,0 5 23 15,-3 11 22-15,-2 13-28 16,4 6 2-16,1 4-28 15,0 10-11-15,0 22 4 16,7 9 6-16,13 6-13 16,8-2-45-16,4-3-74 0,1-11-65 15,-2-11-66-15,-7-15-195 16</inkml:trace>
  <inkml:trace contextRef="#ctx0" brushRef="#br1" timeOffset="136131.532">26056 12021 916 0,'0'0'123'0,"0"0"-26"16,0 0 31-16,0 0 2 16,0 0-57-16,0 0-70 15,26-37-3-15,-14 68 0 16,5 7-1-16,0 0 3 16,1-2-2-16,-3-6 0 15,-2-9-60-15,-5-10 11 16,-5-7-3-16,-2-4 8 15,1-2 44-15,1-16 16 0,1-8-11 16,0-1 1 0,2-4 0-16,1 1 10 0,2 2 13 15,-2 6 1-15,-1 10 23 16,-2 6-20-16,1 6-8 16,2 0-25-16,4 16-7 15,1 10 7-15,2 6-4 16,-1 1-5-16,-1 0-1 15,-1-6-26-15,-5-8-13 16,-1-9 5-16,-4-7 6 16,-1-3 29-16,0-3 9 15,2-18 13-15,-1-5-6 16,4-6 11-16,4-1 28 16,1 3 2-16,4 1-7 0,2 7 4 15,-2 6 1-15,-3 7-15 16,0 6 1-16,1 3-22 15,0 10-7-15,3 14-3 16,3 7-4-16,-3 3 0 16,1-1 4-16,-1 0-33 15,3-5-42-15,5-3-78 16,9-6-62-16,1-10-110 16</inkml:trace>
  <inkml:trace contextRef="#ctx0" brushRef="#br1" timeOffset="136423.0857">26829 12009 957 0,'0'0'90'0,"8"-81"-19"0,-8 54 22 16,0 12 53-16,0 7-53 15,-14 8-66-15,1 8-25 16,-4 17-2-16,4 13 2 16,9 4-2-16,4 4 0 15,13-5 1-15,14-7 1 16,5-11-1-16,1-8 0 15,-6-14 6-15,-4-1-5 16,-4-10 26-16,-10-11 53 16,-6-6-41-16,-3-2-4 0,-7-4-25 15,-17 2-11-15,-3 3 0 16,1 12-1-16,9 7 1 16,7 9-25-16,7 4-52 15,3 17-108-15,3 4-22 16,23-4-168-16</inkml:trace>
  <inkml:trace contextRef="#ctx0" brushRef="#br1" timeOffset="137224.4511">27134 11939 1072 0,'0'0'108'16,"0"0"-47"-16,0 0 38 15,0 0-42-15,0 0-47 16,0 0-1-16,0 0 6 0,-2 100-13 15,27-71 2-15,4-7-4 16,-1-6-10-16,2-10 6 16,-2-6-15-16,-2 0 14 15,-4-10 2-15,-4-11 6 16,-9-5 1-16,-6-3 10 16,-3 0 6-16,0 2 4 15,-3 7-4 1,-3 9 10-16,1 9 10 0,4 2-31 15,-2 3-9-15,3 21-18 16,0 5 18-16,0 2 0 16,12-2-2-16,6-4-47 15,3-10-11-15,2-6-1 16,-2-9 19-16,-3 0 31 16,-1-11 11-16,-5-8 5 0,-2-6 4 15,-3 0 7-15,-2 0 21 16,-2 3-11-16,-1 3 18 15,-2 9-11-15,1 4 15 16,-1 6-15-16,3 0-33 16,2 10-15-16,3 9 14 15,3-1-7-15,1-2-22 16,3-4-7-16,-2-6-10 16,2-6 18-16,-1 0 13 0,0-9 16 15,-3-13 13 1,-2-4-8-16,-3-3 27 15,-4 3 3-15,-2 8-6 16,0 7 24-16,0 7-30 16,2 4-8-16,4 0-15 0,9 18-1 15,6 6 1-15,7 3 0 16,10-2 2-16,9-1-2 16,13-4 0-16,4-8 1 15,-1-10 2-15,-11-2-1 16,-7-14-1-16,-9-18-1 15,-8-10 4-15,-7-8 2 16,-9-9-6-16,-9-8 1 16,-3-6 0-16,-5-4 0 0,-18 6 3 15,-6 12 0-15,2 25-1 16,3 21-1-16,3 13-2 16,7 31-7-16,6 25 7 15,8 19-5-15,6 7 5 16,23 1 0-16,3-8-3 15,-2-11-11-15,-4-11-50 16,-6-13-18-16,-6-14-53 16,-9-14-93-16,-5-12-479 15</inkml:trace>
  <inkml:trace contextRef="#ctx0" brushRef="#br1" timeOffset="137412.1338">27906 11742 1240 0,'0'0'112'0,"123"-14"-94"0,-38 14 85 16,4 0-4-16,-4 0-76 16,-10 0-8-16,-14 0-15 15,-16-5-7-15,-20 1 2 16,-13 0-34-16,-12 1-65 16,-22-1-161-16,-17-3-861 15</inkml:trace>
  <inkml:trace contextRef="#ctx0" brushRef="#br1" timeOffset="139248.019">29237 11301 1163 0,'0'0'26'0,"0"0"4"15,0 0 20-15,-103-58 21 16,75 84-52-16,-3 23 1 16,2 19 23-16,10 19-14 15,7 11-4-15,10 6-17 16,2-4 1-16,3-9-7 0,21-10 2 15,12-14-1 1,12-19-3-16,6-16-46 0,8-14-81 16,5-16-106-1,-3-2-298-15</inkml:trace>
  <inkml:trace contextRef="#ctx0" brushRef="#br1" timeOffset="139565.4937">29680 11444 1109 0,'0'0'62'0,"0"0"0"15,0 0 53-15,0 0-64 16,0 0-42-16,18 74-7 0,6-3-2 16,4 5 1-16,4 1 2 15,-2-8-3-15,1-9 0 16,-6-15-8-16,-7-15-20 15,-6-14 9-15,-6-16 19 16,0-3 4-16,3-25 31 16,4-12-14-16,3-8 21 15,-2-5 1 1,-2-5-3-16,1-6-21 0,-2-4 0 16,0 5-13-16,0 9-2 15,-2 16-8-15,1 18-13 16,0 20-70-16,0 5-86 15,6 29-129-15,0 16-57 0</inkml:trace>
  <inkml:trace contextRef="#ctx0" brushRef="#br1" timeOffset="139940.1983">30265 11800 1100 0,'0'0'157'0,"0"0"-154"15,0 0 17-15,0 0-6 16,-5 84 33-16,-2-43-17 0,1-1-23 16,2-5-7-1,-1-6 2-15,2-7-2 16,2-9 0-16,-2-6-3 16,3-6 1-16,0-1 2 0,0-4 9 15,0-18 1-15,6-9-10 16,9-6-3-16,3-1 3 15,-2-1 2-15,2 4-1 16,-3 8-1-16,-2 7 5 16,-5 9 19-16,-2 6 33 15,1 5-23-15,1 0-32 16,2 20-2-16,6 10-2 16,-4 4 2-16,-1 2 0 15,-4 1-1-15,-2-4-2 16,-4-4-2-16,-1-5-71 15,0-5-40-15,0-12-117 0,0-7-303 16</inkml:trace>
  <inkml:trace contextRef="#ctx0" brushRef="#br1" timeOffset="140094.1878">30191 11953 1015 0,'0'0'177'16,"0"0"-149"-16,0 0-18 15,0 0 96-15,85 12-42 16,-39-5-60-16,0-3-4 16,-1-4-114-16,-8 0-204 15</inkml:trace>
  <inkml:trace contextRef="#ctx0" brushRef="#br1" timeOffset="140281.0962">30674 11732 1195 0,'0'0'148'15,"0"0"-136"-15,0 0-10 16,97 4 22-16,-43 3-24 16,-1-3-32-16,-3-4-129 15,-7 0-248-15</inkml:trace>
  <inkml:trace contextRef="#ctx0" brushRef="#br1" timeOffset="140613.7861">31184 11403 1076 0,'0'0'146'0,"0"0"-106"15,0 0-30-15,0 0-7 16,31 101 63-16,-11-37-30 15,4 0-35-15,-2-7 3 16,-2-14-8-16,0-11 4 0,-3-13-4 16,-4-12 1-1,-1-7 6-15,5-10 16 16,2-20 55-16,4-11-35 16,-1-12 25-16,-2-10-32 15,-3-10-15-15,-4-2 7 0,-2 2-22 16,-2 5 7-16,4 10-2 15,1 15-7-15,-1 18-5 16,-2 17-32-16,-1 8-1 16,0 37-154-16,-1 20-42 15,0 11 72-15,-5 4-128 16</inkml:trace>
  <inkml:trace contextRef="#ctx0" brushRef="#br1" timeOffset="141203.7073">31785 11708 1235 0,'0'0'79'15,"0"0"-58"-15,0 0 9 16,0 0 5-16,0 0-33 16,0 0 11-16,35 104-4 15,-28-65-7-15,-3 1-2 16,-4-5 0-16,0-3-1 15,0-7 0-15,0-4-4 16,0-7-13-16,0-7 3 16,0-3-13-16,0-4 17 15,0 0 11-15,0 0 2 16,2-10-2-16,-2-9-7 0,0-5 7 16,0-3-1-16,0-4 1 15,0-1 0-15,-2-3 19 31,1-1 1-31,1 2 2 0,0 1 0 0,6 4-2 16,11 7 11-16,3 8-25 16,6 7-1-16,0 7-5 15,3 0 0-15,-3 20 0 16,-3 0-11-16,-8 0-3 16,-9 0-8-16,-6-2-6 15,-6-2 18-15,-15-1 8 16,-3-2-4-16,6-2 3 15,5 0 3-15,10 3-1 0,3 2-3 16,3 1 8-16,15-1-2 16,-3-1 4-16,-2 0 5 15,-8-3 22-15,-5 1-12 16,0-2 0-16,-5-4 33 16,-13 1-17-16,-1-2-2 15,3-2-8-15,5-1-27 16,5-2 0-16,6 1 0 15,0-2-12-15,17-3-40 16,6-18-238-16,6-15-518 0</inkml:trace>
  <inkml:trace contextRef="#ctx0" brushRef="#br1" timeOffset="141448.759">32226 11147 1021 0,'0'0'59'0,"0"0"-12"16,102 106 104-16,-45-28-40 15,-3 17-39-15,-6 10-23 16,-13 1-1-16,-11-1-27 16,-12-10-4-16,-12-11 4 15,0-9-19-15,-34-16 5 16,-24-16-7-16,-20-16-18 15,-23-15-56-15,-21-12-159 0,-11-21-364 16</inkml:trace>
  <inkml:trace contextRef="#ctx0" brushRef="#br1" timeOffset="146310.2503">16745 14127 1073 0,'0'0'120'0,"0"0"-79"16,0 0 24-16,11-91 46 16,-21 74-32-16,-10 5-43 15,-9 2-19-15,-8 10-16 16,-10 0 2-16,-5 8 5 15,3 14-6-15,7 3 2 16,14 3-4-16,10 3 2 16,15-3-2-16,3-1 0 0,8-4 3 15,23-7-11 1,11-7 8-16,6-9-21 16,1 0 3-16,-4-12-17 15,-8-10 13-15,-11-5 19 0,-10-1 3 16,-9 1 3-16,-5 5 0 15,-2 6 24-15,0 8 7 16,0 3-27-16,-6 5 0 16,3 2-7-16,1 18-10 15,2 5 9-15,0 3 1 16,9-3-2-16,17-6 0 16,6-5-37-16,9-11-25 15,5-3-39-15,-1-9-19 16,-2-20 2-16,-7-11-11 0,-8-7 50 15,-7-8 81-15,-9-2 28 16,-5-4 48 0,-4-2 10-16,-3 7 29 15,0 10 19-15,0 15-13 0,-3 14-41 16,0 10-16-16,2 7-39 16,1 0-24-16,0 25-1 15,0 22-1-15,9 19-2 16,3 12 4-16,1 5-1 15,-1 2 0-15,-5 1-1 16,1-2 0-16,-2-3 0 16,0-8 2-16,1-10-4 0,1-10-14 15,-1-10-10 1,5-14 2-16,0-9-16 0,5-10 12 16,7-10-4-16,4 0 10 15,2-19 1-15,0-7 10 16,-8-6 12-1,-10-5-1-15,-9-1 4 16,-3-3-2-16,-17 1 2 0,-16 2-1 16,-11 1 7-16,-4 7 3 15,-4 8 11-15,7 6 7 16,10 9-15-16,16 4-5 16,12 3-10-16,7 0-3 15,7 2-2-15,28 7 1 16,17-3-56-16,18-6-105 15,6 0-115-15,-1-24-136 0</inkml:trace>
  <inkml:trace contextRef="#ctx0" brushRef="#br1" timeOffset="146521.1637">17581 13809 949 0,'0'0'132'0,"0"-93"-37"16,-4 68 4-16,0 11 18 15,0 10-31-15,2 4-21 16,2 4-65-16,0 22-11 15,0 17 11-15,10 10 0 16,4 6 6-16,1 5-7 16,-2-5 2-16,-3 0-1 15,-2-3 0-15,-2-7 1 16,-1-4-4-16,1-11-46 16,0-9-79-16,-1-13-115 15,-3-12-280-15</inkml:trace>
  <inkml:trace contextRef="#ctx0" brushRef="#br1" timeOffset="146701.1829">17457 13989 1161 0,'0'0'93'16,"0"0"-82"-16,0 0-7 0,91-5-1 15,-39 5-3 1,6 0 0-16,-4 0-103 0,-10 0-79 15,-11 0-71-15,-13 0-110 16</inkml:trace>
  <inkml:trace contextRef="#ctx0" brushRef="#br1" timeOffset="147179.5795">17822 13958 488 0,'0'0'237'0,"0"0"-82"16,0 0-20-16,0 0-3 16,0-74-43-16,0 64-20 0,0 2-12 15,-1 4-2-15,-1 4-20 16,-5 0-16-16,-4 0-19 15,-2 13-5-15,-3 13 3 16,0 6-1-16,6 6 3 16,9 2 1-16,1 1 1 0,1-4-2 15,23-7 0 1,6-8-5-16,6-10-22 0,0-12-11 16,2 0-8-16,-7-20 18 15,-5-8 20-15,-5-7 8 16,-9-3 10-1,-2-3 17-15,-7 0 20 0,-3 3-14 16,2 7-1 0,-2 11 6-16,1 11-11 0,4 9 9 15,9 0-36 1,6 19-8-16,10 11 7 0,0 3-6 16,-3 5-22-16,-5-1 16 15,-9 1 0-15,-5-2 12 16,-2-3 0-16,-6-6-4 15,0-8 5-15,0-9 0 0,0-10 0 16,-7 0 0-16,-1-20 59 16,2-16-15-16,3-8-15 15,3-1 4-15,1-4-5 16,23-1-10-16,7 3-10 16,8 2-4-16,9 4-4 15,1 12-7-15,0 10-27 16,-8 12-50-16,-13 7-128 15,-17 0-281-15</inkml:trace>
  <inkml:trace contextRef="#ctx0" brushRef="#br1" timeOffset="150779.8783">19008 13889 1099 0,'0'0'85'0,"0"0"-85"15,0 0 0 1,118 0 6-16,-74 0 13 0,-1-3-9 16,-6-8-3-16,-6-2-6 15,-8-2 13-15,-11 0 25 16,-11-2 19-16,-1-1-1 15,-1 4-26-15,-19-1-16 16,-4 5 8-16,-2 4-16 16,-6 6 4-16,1 0-10 0,1 13 3 15,3 11 2 1,8 3-6-16,10 5 0 16,9 3 4-16,6-2 1 0,24-2-5 15,13-3 0-15,8-8-7 16,9-6-10-16,5-7-30 15,5-7 16-15,-1 0-13 16,-7-2-19-16,-6-15 18 16,-15-3 16-1,-8-4 26-15,-10-5 3 0,-8-4 1 16,-8 1-1-16,-6 1 25 16,-1 3 15-16,-5 6 17 15,-15 3-18-15,-5 9-19 16,-5 8 5-16,-3 2-17 15,0 6-5-15,3 14-2 16,10 4 2-16,8 3-4 0,9 1 1 16,3-2-1-16,9-3-3 15,19-6 4-15,8-8-8 16,4-8-12-16,0-1-33 16,-4-1 17-16,-9-14 18 15,-9-6 11-15,-5-1 7 16,-8 1 9-16,-5 3 33 15,0 7 13-15,0 2-6 16,0 7-29-16,0 2-18 16,0 0-2-16,0 11 0 15,4 10-7-15,12 1 7 16,10 1-3-16,13-5-21 16,7-6-23-16,11-6-20 15,4-6-17-15,0 0 20 0,-6-7-8 16,-13-13 16-16,-12-9 21 15,-12-4 35-15,-12-4 7 16,-6 0 43-16,0 3 32 16,-19 9-10-16,-4 9 8 15,-6 10-13-15,3 6-21 16,0 6-27-16,4 22-9 16,9 8 0-16,8 7-5 15,5 3 8-15,12-5-12 16,27-6 4-16,18-10-5 0,8-12 0 15,10-13-62-15,-8-2-22 16,-9-24 21 0,-13-13 41-16,-14-12 22 15,-8-9 8-15,-14-4 21 16,-9-3 23-16,0 3 2 16,-2 5-3-16,-8 10-7 0,0 13 9 15,3 15-3-15,4 12-15 16,2 9-18-16,1 6-17 15,0 24-7-15,0 14 1 16,4 12 6-16,8 3 3 16,0 2-3-16,1 0-14 0,-1-8-3 15,1-10-53-15,1-13 3 16,-2-17-3 0,0-11 6-16,0-2 62 15,0-18 2-15,1-11 8 16,3-5 18-16,-2 2 13 0,-3 6 22 15,-2 10-3-15,1 7-13 16,1 9-24-16,5 0-21 16,5 14 2-16,4 12-6 15,1 3-5-15,0 1 4 16,4 1-69-16,5-1-58 16,7-3-57-16,8-5-110 15,8-2-537-15</inkml:trace>
  <inkml:trace contextRef="#ctx0" brushRef="#br1" timeOffset="151209.195">21742 13666 1130 0,'0'0'132'16,"0"0"-90"-16,0 0-42 15,0 0 1-15,0 0 35 16,-41 86-1-16,41-39-30 0,9 0 4 16,9-9-8-1,-1-6 4-15,0-12-5 16,3-8-24-16,1-10-6 16,1-2-1-16,-2-9 21 0,-3-14 9 15,-1-6 2-15,-2-6 5 16,-3 0 1-16,-4 1 13 15,1 6 28-15,-7 8 7 16,-1 9-7-16,2 7 17 16,-2 4-50-16,3 4-15 15,0 17-11-15,4 5 11 16,5 7-1-16,3-3 1 16,1-7 0-16,2-3-3 15,2-8 3-15,-2-7-3 16,1-5-29-16,-1 0-14 0,-3-7-37 15,-1-11-91-15,-3-6-130 16,-2-1-297 0</inkml:trace>
  <inkml:trace contextRef="#ctx0" brushRef="#br1" timeOffset="151805.2313">22198 13697 864 0,'0'0'291'16,"0"0"-212"-16,0 0-43 15,0 0 25-15,0 0-36 16,0 0-25-16,14 56 7 16,-4-26-6-16,2-3 3 15,-1-5-6-15,3-7 2 16,-2-7 0-16,1-6 1 16,1-2 1-16,-2 0-2 15,1-13 1-15,-2-5 0 16,-3-3 3-16,-1-1-4 15,-4 4 3-15,-2 8 8 0,-1 7 22 16,2 3 10-16,-1 0-43 16,2 12-18-16,3 7 15 15,2 6 1 1,5-5-1-16,1-2 1 0,5-9-14 16,5-3-2-16,2-6-6 15,4 0-2-15,0-9 21 16,-4-10 4-16,-4-5 1 15,-6-5 26-15,-5 2 17 16,-5 4-2-16,-3 7-1 16,-1 8 8-16,-2 6-2 15,4 2-33-15,5 5-8 16,3 12-8-16,4 6 6 16,-1 3-3-16,0-2 0 0,-2-4 0 15,-2-5-6 1,2-1-50-16,-4-5-87 0,-3-8-139 15,-3-1-589-15</inkml:trace>
  <inkml:trace contextRef="#ctx0" brushRef="#br1" timeOffset="151975.1771">22668 13374 1194 0,'0'0'0'15,"0"0"-22"-15,106-12-102 16,-63 12-3-16,-5 0-119 16</inkml:trace>
  <inkml:trace contextRef="#ctx0" brushRef="#br1" timeOffset="152113.7893">22910 13372 723 0,'0'0'179'0,"0"0"-57"15,-9 93-19-15,9-46-13 16,3 7 20-16,15 2-45 15,3 4-22-15,-1-2-23 0,-1-7-16 16,-3-3-6 0,-4-13 2-16,-6-8-77 0,-5-9-64 15,-1-10-138-15,-3-8-586 16</inkml:trace>
  <inkml:trace contextRef="#ctx0" brushRef="#br1" timeOffset="152295.1395">22847 13711 1370 0,'0'0'78'0,"0"0"-73"16,124-1 23-16,-76 1 30 16,3 0-52-16,-6 0-6 0,-4-2-174 15,-7-19-213 1</inkml:trace>
  <inkml:trace contextRef="#ctx0" brushRef="#br1" timeOffset="153063.0856">24502 13819 312 0,'0'0'874'0,"9"-75"-799"16,-26 45-48-16,-21 3 55 16,-12 5-6-16,-4 9-23 15,4 6-13-15,9 7-35 16,12 0-4-16,15 0-1 16,14 8-3-16,2 0 1 15,32-1-8-15,12-6-4 16,11-1-9-16,1-8-44 0,-11-14 37 15,-16-9 24-15,-13-6 6 16,-18-3 8-16,0 2 19 16,-3 9 17-1,-9 8 25-15,6 13-29 16,4 8-5-16,2 14-35 0,5 26-3 16,19 17 3-16,6 19 6 15,2 16-5-15,0 4-1 16,-12 6 2-16,-9 0-2 15,-6-5 0-15,-5-4-1 16,0-7-4-16,0-11 0 16,0-14-3-16,0-12 8 0,13-14-14 15,6-11 11-15,11-10-9 16,10-10 4-16,5-4 6 16,6-4-5-16,0-17-8 15,-4-9-10 1,-9-6-1-16,-10-11 7 0,-13-10 14 15,-15-10-2-15,-12-8 5 16,-31-3-4-16,-20 2 5 16,-14 6 0-16,-7 15 2 15,5 10 5-15,10 16 2 16,22 13 12-16,23 11 5 16,21 5-19-16,4 0-4 15,34 17-2-15,18 3-4 16,17-3-19-16,9-13-108 15,-5-4-180-15,-18-22-643 0</inkml:trace>
  <inkml:trace contextRef="#ctx0" brushRef="#br1" timeOffset="153665.5016">25712 13726 1228 0,'0'0'121'16,"91"-39"-121"-16,-43 10 2 16,-4-9 4-16,-8-6 46 15,-5-4-12-15,-5-5-19 0,-10-3-17 16,-4 1 7-16,-11 0-6 15,-1 6 10-15,-1 8 15 16,-14 13-10 0,2 9-2-16,1 12-14 0,1 7 0 15,1 4-6-15,0 24 2 16,4 11-1 0,3 10 0-16,3 6 2 15,1 6 0-15,15-2-1 0,7-3 2 16,2-3-6-16,5-12 4 15,1-8-1-15,1-15-2 16,-2-10-19-16,-5-8 1 16,-4 0 6-16,-5-16 4 0,-4-9 7 15,-6-5-21-15,-6-4-17 16,0-2 9 0,-6 1-47-16,-12 4 3 0,2 5 10 15,1 8-55-15,4 8-76 16,3 7-130-16</inkml:trace>
  <inkml:trace contextRef="#ctx0" brushRef="#br1" timeOffset="153876.7142">25895 13397 989 0,'0'0'219'0,"0"0"-203"16,125-14-13-16,-69 11-2 15,-4-1-2-15,-3 0-24 16,-8-2-148-16,-12-1-205 16</inkml:trace>
  <inkml:trace contextRef="#ctx0" brushRef="#br1" timeOffset="154046.5202">26286 13343 960 0,'0'0'127'0,"0"0"-124"16,0 0 90-1,0 0 24-15,17 84-22 0,-8-55-42 16,4-1-34-16,-3-1-17 16,-2-3-2-16,1-6-55 15,-3-7-134 1,-3-10-206-16</inkml:trace>
  <inkml:trace contextRef="#ctx0" brushRef="#br1" timeOffset="154180.1643">26313 13144 1169 0,'0'0'4'0,"0"0"-4"16,0 0-125-16,0 0-66 0,91-5-270 15</inkml:trace>
  <inkml:trace contextRef="#ctx0" brushRef="#br1" timeOffset="154828.9509">26511 13253 986 0,'0'0'30'0,"0"0"-7"15,-6 77 81-15,6-43-8 16,12 0-25-16,5 1-45 15,-1-8-21-15,3-4 1 16,-2-8-9-16,-2-8 3 16,-2-7-26-16,-1 0 20 0,-1-9 6 15,1-11 0 1,-1-3 0-16,2-2 1 16,-1-1-2-16,-2 4 2 0,-3 8 1 15,-4 6 42-15,-1 4 5 16,-2 4-19-16,1 2-30 15,4 14-18-15,1 8 16 16,0-2 2-16,1-1 0 16,1-7 1-16,0-7-1 15,3-3 0-15,3-4 0 16,5 0-3 0,2-15 2-16,-5-5-4 0,0 0 5 15,-3 1 3 1,-7 5-2-16,-2 4 10 0,0 6 23 15,-2 4-11-15,2 0-23 16,2 4-6-16,5 14 2 0,4 0 4 16,0-1 1-16,6-3-1 15,4-4 0-15,6-3 1 16,11-2-2-16,10-5-23 16,2 0-8-16,-2-6 28 15,-6-13-1-15,-7-4 5 16,-7-6 3-16,-12-3 0 15,-9-2 1-15,-11 5 5 16,0 4-2-16,-15 11 9 0,-12 9-16 16,-4 5 1-1,-2 5-1-15,6 21-3 16,5 7 3-16,8 10 2 16,10 4 14-16,4 0 19 15,0-1 11-15,19-8-19 16,3-7-9-16,7-11-16 0,2-9 8 15,11-7-10-15,7-4-17 16,4 0-113-16,2 0-282 16</inkml:trace>
  <inkml:trace contextRef="#ctx0" brushRef="#br1" timeOffset="154955.6233">27742 13535 1396 0,'0'0'133'0,"0"0"-127"0,0 0-5 15,0 0-1-15,0 0-59 16,0 0-332-16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8-31T09:05:14.61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1187 3246 1121 0,'0'0'62'0,"0"0"-1"16,0 0 56-16,0 0-29 15,-7-71 1-15,7 71-41 16,0 0-46-16,0 9-4 16,0 21-16-16,0 19 13 15,0 14 3-15,3 12 4 16,-3 3 0-16,7-1-2 16,2-8 6-16,10-12-14 15,4-14 8-15,10-11-11 16,7-12 10-16,5-13-31 15,7-7 13-15,6-2 4 16,-4-23-34-16,0-9 18 16,-7-13-4-16,-11-12 0 15,-9-8 31-15,-9-6-26 0,-16-5 21 16,-2 3 4-16,-26 5 8 16,-23 5-3-16,-12 11 9 15,-11 15-3-15,-7 10 54 16,7 16-32-16,11 13 1 15,12 0-11-15,16 20-9 16,15 14-18-16,8 10 6 16,10 6 3-16,13 3-1 15,23-4 5-15,15-3-4 16,10-8 13-16,4-10-6 16,1-5 11-16,-2-10-10 15,-3-4-6-15,-8-7 20 16,-10-2-22-16,-7 0 10 0,-14 0-10 15,-5 0-7 1,-6 4-46-16,-3 5-102 16,-2 4-94-16,0 5-62 0</inkml:trace>
  <inkml:trace contextRef="#ctx0" brushRef="#br0" timeOffset="127.7224">1951 3677 990 0,'0'0'160'0,"0"0"-142"15,0 0-13-15,0 0 29 16,0 0-34-16,0 0-227 16</inkml:trace>
  <inkml:trace contextRef="#ctx0" brushRef="#br0" timeOffset="2267.7434">2885 3237 708 0,'0'0'138'0,"0"0"-15"16,3-74-28 0,0 52 23-16,-3 2 2 0,0 6-28 15,0 3-2-15,0 9-56 16,0-1 11-16,0 3-31 15,0 0-7-15,3 5-14 16,0 20 3-16,3 13 4 16,4 10-5-16,1 8 7 15,-4 1-2-15,-2 0 0 16,-2-2 2-16,1-3-4 16,-1-4 2-16,0-7 0 15,2-9-3-15,-2-10-49 16,0-10-56-16,-2-6-36 15,-1-6-67-15,0-3-14 0,0-23-563 16</inkml:trace>
  <inkml:trace contextRef="#ctx0" brushRef="#br0" timeOffset="2415.5692">2618 3212 1112 0,'0'0'51'15,"0"0"-15"-15,0 0-30 16,130-33 56-16,-69 29 10 16,0 2-53-16,-6 0-13 0,-6 2-6 15,-8 0-15-15,-7 0-92 16,-7 0-181-16,-9 0-360 16</inkml:trace>
  <inkml:trace contextRef="#ctx0" brushRef="#br0" timeOffset="2934.9231">3246 3232 347 0,'0'0'709'0,"0"0"-644"16,0 0-65-16,0 0-5 15,0 0 5-15,7 78 27 0,-4-44-4 16,2-1-22-16,1-3 2 16,6-3 0-16,0-5 2 15,0-7-1-15,1-8 0 16,2-7-1-16,3 0 17 16,-3-14-16-16,1-10 7 15,-2-3 3-15,-4-2-9 16,-1 4 33-16,-3 1-19 15,-4 10 17 1,-1 9 8-16,-1 5-14 0,2 0-30 0,2 12-21 16,5 12 1-16,3 8 18 15,7-2 2-15,1-1 0 16,7-5-5 0,-2-7 1-16,3-8 4 0,-4-9 5 15,-3 0-3-15,-3-16 13 16,-4-13 10-16,-6-5 16 15,-8-7 23-15,0-4-35 16,-13 1-11-16,-7 4-12 16,-5 8-1-16,3 12-9 15,3 8 4-15,5 12-34 16,11 0-94-16,3 20-78 16,6 6-69-16,25-1-310 0</inkml:trace>
  <inkml:trace contextRef="#ctx0" brushRef="#br0" timeOffset="3250.3489">3928 3210 229 0,'0'0'824'16,"0"0"-739"-16,0 0-28 16,0 0 33-16,0 0-23 15,0 0-50-15,-15-52-17 16,6 86-8-16,3 11 0 15,6 2 12-15,0 1-4 16,15-9 0-16,12-6 7 16,4-8-3-16,2-11 0 0,0-11-1 15,-2-3 39-15,-1-10 14 16,-5-16 6-16,-11-5-16 16,-4-4-31-16,-10-6 14 15,0 1-29-15,-27 0 5 16,-13 7-11-16,-6 9 6 15,-5 11-28-15,6 12-113 16,9 1-150-16,16 0-503 16</inkml:trace>
  <inkml:trace contextRef="#ctx0" brushRef="#br0" timeOffset="4929.4816">4887 3185 1210 0,'0'0'84'0,"0"0"-45"16,0 0 19-16,0 0 50 16,0 0-70-16,0 0-37 15,3-1-1-15,6 33-7 0,6 13 4 16,-3 7 3-16,2 6 0 15,-6 11 0-15,-2 4 7 16,-6 1-10-16,0-5 3 16,0-12-12-16,0-11-15 15,0-11-66-15,0-12-9 16,0-6-45-16,0-14-55 16,0-3-53-16,0-14-305 15</inkml:trace>
  <inkml:trace contextRef="#ctx0" brushRef="#br0" timeOffset="5219.6458">4926 3430 306 0,'0'0'557'16,"-3"-135"-395"-16,3 77-65 15,0 10-8-15,15 8 6 16,3 12-7-16,4 9-50 0,9 13-17 16,7 6-21-16,7 4-20 15,-1 19 19-15,-5 11-7 16,-12 1-4-16,-18 2 6 15,-9 3-34-15,-6-7 18 16,-22-5 17-16,-7-8 1 16,-2-6 1-16,9-7 4 15,7-3-1-15,12-2 0 16,9-2-43-16,4 2-57 16,31-2-87-16,18 0-59 15,10 0-128-15</inkml:trace>
  <inkml:trace contextRef="#ctx0" brushRef="#br0" timeOffset="5534.0528">5553 3196 1053 0,'0'0'95'15,"0"0"-54"-15,-57-76 4 0,24 62 8 16,2 8 20-16,3 6-40 16,3 7-31-16,5 21-4 15,2 7 1-15,13 7 1 16,5 1-1-16,9 0 3 15,18-7-2-15,10-6 0 16,4-10 1-16,-7-12-6 16,-1-8-6-16,-8 0 11 15,-6-17 3-15,-8-12 2 0,-5-4 0 16,-3-7-3 0,-3 1 3-16,0 3 22 0,-3 7-8 15,-3 11 8-15,3 8 34 16,3 8-52-16,0 2-7 15,0 2-2-15,0 20-45 16,9 11 44-16,7 8 1 16,1 4-6-16,-4-3-43 15,-1-1-54-15,-1-3-38 16,2-9-97-16,4-7-338 16</inkml:trace>
  <inkml:trace contextRef="#ctx0" brushRef="#br0" timeOffset="6568.2332">5909 3149 1180 0,'0'0'10'0,"0"0"2"16,0 0 5-16,0 0-12 15,0 0 8-15,72 79-11 16,-51-38-2-16,-11-4 0 15,-5-9 5-15,-5-8-6 16,0-10 1-16,0-9 0 0,-2-1 12 16,-4-13 12-1,0-13 23-15,2-8-12 0,-1-4-4 16,5 3 18 0,0 4-35-1,15 6-13-15,12 11-1 0,12 7-26 16,13 7-42-16,3 0-4 0,2 9-22 15,-3 3-24-15,-2 0 31 16,-3-5-8-16,-6-5 55 16,-8-2 27-16,-13-4 13 15,-10-10 19-15,-10-4 94 16,-2-1-5-16,-5 0-24 16,-16 3-14-16,0 1-36 0,-6 6-22 15,2 8 2 1,1 1-9-16,3 10-2 0,3 12-5 15,5 6 2-15,6 2 0 16,7-1 3-16,0-3 0 16,17-3-3-16,9-5 3 15,0-8 0 1,3-6-6-16,-2-4 0 0,-2-6-15 16,-4-16 16-16,-2-6-4 15,-8-6 6-15,-2-3 1 16,-9 2 3-16,0 5 14 15,0 6 18-15,-2 12-8 16,-4 6 20-16,0 6-33 16,-1 4-15-16,-5 20-18 15,6 9 11-15,0 10 5 16,6 0 2-16,0 1 0 16,20-5 2-16,5-6 2 0,5-7-4 15,3-6 0-15,1-12-13 16,6-6-4-16,-4-2 0 15,0-9 9-15,-8-16 8 16,2-7 1-16,-8-10 3 16,-8-4-2-16,-5-3 3 15,-2-4 18-15,-7 4-4 16,0 8 4-16,0 10 18 16,0 11-11-16,-9 11 6 15,5 9-14-15,-1 0-22 0,1 23-14 16,1 14 4-1,3 8 10-15,0 3 1 16,13 0-1-16,8-5 0 0,3-8 0 16,0-10-6-16,6-8-17 15,1-11-27-15,3-6 7 16,3-6 31-16,-1-19-7 16,-7-7 19-16,-10-9 12 15,-7-2-12-15,-12-1 40 16,0 2 5-16,0 8-14 15,0 14 10-15,-5 8-15 16,4 10-9-16,1 2-17 0,0 21-14 16,0 13 3-16,1 11 9 15,10 2 4 1,1 1-5-16,4-4-4 0,-5-6-58 16,7-7-75-16,-5-9-27 15,2-10-43-15,-6-12-211 16</inkml:trace>
  <inkml:trace contextRef="#ctx0" brushRef="#br0" timeOffset="7065.6387">7291 3200 840 0,'0'0'178'0,"0"0"-138"16,0 0-25-16,86-12 34 0,-52 10-8 15,5 0-41 1,2-6 2-16,0-3 1 0,-8-3 1 15,-3-5 0-15,-15-3 10 16,-7-4 29-16,-8-1 30 16,0-3-29-1,-8 4-15-15,-9 7 10 0,-2 6-19 16,-5 10 0-16,1 3-19 16,0 12 1-16,1 17-4 15,7 10-2-15,12 5 4 16,3 3-3-16,18-5 10 15,10-7-7-15,8-10 5 16,0-9-1-16,7-12 1 16,6-4-5-16,11-4 1 0,6-19-6 15,-5-7-3-15,-9-9 8 16,-16-5-3-16,-17-9 13 16,-13-6-9-16,-6-3-1 15,-12 1 0-15,-12 10 24 16,-1 14 17-16,6 18-1 15,0 16-27-15,2 5-7 16,0 29-7-16,7 16 1 16,10 13-1-16,0 3 1 15,21-1 0-15,7-7 5 16,2-10-5-16,1-9 0 16,2-13-7-16,0-9-101 15,-3-14-119-15,-5-2-266 16</inkml:trace>
  <inkml:trace contextRef="#ctx0" brushRef="#br0" timeOffset="9210.6377">8378 3008 761 0,'0'0'321'16,"0"0"-258"-16,102 0-62 16,-39-1 88-16,8-10-17 15,-2 0-33-15,-2-4 1 16,-6-2-24-16,-12-3-7 15,-13-2 19-15,-11 2-26 16,-13 2 43-16,-12 2-11 16,0 4-31-16,-13 2 12 15,-17 4-15-15,-7 6 0 16,1 0-3-16,6 6-4 16,12 11 4-16,8 5-6 15,10 2-15-15,7 3 24 0,16-1-26 16,7-4-14-16,-4-1 25 15,-8-5-11-15,-9-3 18 16,-9-3-5-16,0 1 7 16,-9 2 1-16,-12-1 8 15,1-1-3-15,6 3 2 16,8-4-1-16,6 3-1 16,12 2 0-16,31-1 0 15,17-2 19-15,16-5-19 16,9-3-1-1,-4-4-27-15,-5-4-42 0,-14-15 43 16,-10-6 25-16,-14-5 2 0,-13-4 3 16,-13 0 11-16,-12 5 25 15,0 5 14 1,-7 5-34-16,-16 4 3 0,-3 8-21 16,-1 7 6-16,-3 0-10 15,3 10 3 1,6 11-5-16,2 3-1 0,11 2 2 15,8-3 4-15,0 1-5 16,22-5 5-16,10-6-6 16,7-8-4-16,3-5-13 15,-5 0 17-15,-5-12-5 16,-7-8 11-16,-11-3 8 16,-6 1-7-16,-8 1 45 0,0 5-14 15,0 5-12 1,-2 5 5-16,1 6-24 15,1 0-2-15,0 6-13 16,0 15-3-16,0 4 14 0,12 1 3 16,7-4 0-16,3-2 0 15,3-7 7-15,3-5-7 16,9-4 0-16,-1-4-16 16,1 0 15-16,-4-12 1 15,-3-8 0-15,-8-3 4 16,-10-3-2-16,-6 0-2 15,-4 2 1-15,-2 5 2 16,0 7 12-16,0 7-11 16,0 3 13-16,0 2-17 15,0 0-8-15,0 17-14 0,0 5 19 16,5 5 0-16,1 0 3 16,-1-2 0-16,3-2 0 15,-2-3-28-15,-2-6-81 16,2-9-95-16,-3-5-335 15</inkml:trace>
  <inkml:trace contextRef="#ctx0" brushRef="#br0" timeOffset="9350.5927">9924 2592 439 0,'0'0'412'0,"0"0"-412"16</inkml:trace>
  <inkml:trace contextRef="#ctx0" brushRef="#br0" timeOffset="9615.7127">10160 2675 897 0,'0'0'84'0,"0"0"-84"0,3 95 5 16,7-46 16-16,2 2 29 15,-6 0-8 1,3 1-6-16,-1-11-22 0,0-7 11 16,1-11 13-16,2-6-10 15,5-9 5-15,1-2-5 16,7-6-17-16,2 0 0 15,1 0-11-15,-2-8-131 16,-5-12-169-16</inkml:trace>
  <inkml:trace contextRef="#ctx0" brushRef="#br0" timeOffset="11087.751">11062 2564 1174 0,'0'0'52'16,"0"0"-26"-16,0 0-8 0,0 0 10 15,0 0-28 1,0 0-5-16,8 80 4 0,4-25 2 16,0 8 4-1,1 0-4-15,-4 1 5 0,0-5-7 16,-3-5 1-16,0-7 0 16,0-8-6-16,-2-8-47 15,1-9-74-15,-1-10-95 16,-4-8-305-16</inkml:trace>
  <inkml:trace contextRef="#ctx0" brushRef="#br0" timeOffset="12207.3987">10931 2911 788 0,'0'0'316'0,"0"0"-253"16,33-86-15-1,-6 60 47-15,4 4-19 0,8 5-9 16,1 3-53-16,3 10-1 16,2 4-3-16,0 0-3 15,-2 18-14-15,-4 10 6 16,-9 9-12-16,-8 5 9 16,-11-1-72-16,-9-1 10 15,-2-10 0-15,0-8 12 16,-5-8 27-16,0-8 6 15,2-6 21-15,-1 0 6 16,-1-9 45-16,-1-14 1 16,-1-7-14-16,7-1 11 0,0 2 14 15,0 0-39-15,22 2-17 16,7 4 1-16,9 6-8 16,8 6 0-16,4 7 0 15,4 4-36-15,1 0-7 16,-2 5-9-16,0 6-20 15,-3-1 26-15,-8-4-19 16,-9-5 0-16,-11-1 44 16,-14 0 21-16,-4-11 5 15,-4-2 37-15,-7 0-11 16,-11 3 23-16,-12 3-38 0,-6 5 5 16,-1 2 2-1,4 2-23-15,5 15 20 16,7 7-20-16,5 4 0 15,5 0 12-15,11 0-10 16,0-3 3-16,21-2 7 0,10-5-4 16,11-6 6-16,3-7-14 15,1-5-8-15,-3 0 5 16,-1-8-41-16,-11-10 19 16,-5-5 23-16,-7-1-3 15,-6 0 3-15,-5 3 2 16,-5 5 0-16,-3 6 41 0,0 7-22 15,0 3 1 1,0 0-20-16,0 18-16 16,-5 3 13-16,5 4 2 15,0-1 1-15,13-1-2 0,13-5 2 16,10-4-1-16,3-6 1 16,6-6-34-16,-2-2 17 15,-4 0 7 1,-7-16 9-16,-7-6 1 0,-8-5 0 15,-6-4 17-15,-8-1 19 16,-3-1-24-16,-3 3 15 16,-12 8-12-16,-4 7-14 15,-1 12 23-15,-1 3-23 16,0 11 1-16,3 17-4 16,4 9-5-16,9 5 4 0,5 2 2 15,2-2 1-15,20-7 3 16,5-6 0-16,7-11 0 15,3-8 10-15,4-9-8 16,0-1-2-16,0-8-3 16,-4-13 0-16,-3-8-4 15,-4-5 8-15,-9-6-3 16,-6-5 2-16,-6-4 3 16,-5 2-7-16,-4 3 2 15,0 7 6-15,0 10 27 16,0 13-2-16,0 7 5 15,0 7-10-15,0 0-27 16,0 17-20-16,0 16-1 16,9 12 21-16,-1 4 0 0,2 3 2 15,-7-4-2-15,-3-4 0 16,0-5 0-16,0-8-1 16,0-6-59-16,0-4-50 15,0-9-8-15,5-8-137 16,10-4-193-16</inkml:trace>
  <inkml:trace contextRef="#ctx0" brushRef="#br0" timeOffset="12682.7508">12896 2777 781 0,'0'0'84'15,"0"0"-21"-15,0 0-11 16,-109-31 23-16,79 41-8 15,2 13-54-15,7 8 12 0,8 5-12 16,13 2-12-16,4-1 18 16,26-2-13-16,16-7 5 15,2-8-11-15,1-11-76 16,-1-9-52-16,-8 0-53 16,0-13-22-16,2-11 5 15,6-4 198-15,-1-5 6 16,-5-3 118-16,-12 1-51 15,-11-2 76-15,-11 3-45 16,-8 7 22-16,0 7-7 16,-8 8-83-16,-8 11-25 0,-3 1-11 15,7 1-1-15,3 19-2 16,6 8-1-16,3 2 3 16,12 3-6-16,13-2 9 15,3-5-2-15,-2-3 0 16,-8-7 3-16,-5-1-3 15,-5-5 3-15,-5-2 14 16,-3 1 23-16,0-2-13 16,-6 0 5-16,-17-2 19 15,-8-3-10-15,-6-2 24 16,-6 0-36-16,1 0-28 16,4-4-2-16,7-7-126 0,10-4-204 15</inkml:trace>
  <inkml:trace contextRef="#ctx0" brushRef="#br0" timeOffset="15588.8604">13800 2862 588 0,'0'0'644'0,"0"0"-598"15,0 0-27 1,0 0 84-16,49-75-21 0,-15 69-37 16,8 3-27-16,9 3-12 15,4 0-4-15,-1 17-2 16,-3 7-2-16,-9 5-4 16,-8 1 1-16,-12 6-9 15,-7-2-29-15,-12-5-46 16,-3-5 34-16,-2-10 6 15,-14-6 20-15,0-8 28 16,-1 0 2-16,1-6 13 16,1-15 40-16,4-4-1 15,7-2 2-15,4-3-6 16,0-2-32-16,15 2-1 16,13-2-16-16,7 4 0 15,8 5 0-15,2 3-26 16,2 7-34-16,-3 6-5 0,-7 5 6 15,-10 2 30-15,-11 0 8 16,-10 0 15 0,-4 7 5-16,-2 5-9 15,0 5 8-15,-3 5 2 0,-6 3 0 16,4 4 6-16,5-1-6 16,0-3 6-16,11-2 3 15,10-6-7-15,10-5 7 16,9-5 1-16,4-7-3 15,-1 0 6-15,-2-6-13 0,-8-13 2 16,-7-6 9 0,-11-5-7-16,-8-3 39 15,-7 2-5-15,0 2-2 16,0 8 28-16,0 8-32 0,-4 8-6 16,4 5-5-16,0 0-21 15,0 7-9-15,0 17-17 16,4 5 26-16,13 4-1 15,2-3 4-15,0-4-3 16,2-6 0-16,-3-5-3 16,-1-5-4-16,-4-4-31 15,-4-6-12-15,-3 0 25 0,-2-3 16 16,-1-12 9 0,0-4-3-16,-1-4 3 15,5 1 0-15,-4-2 5 16,3 1 1-16,-1 2 19 15,-2 8 2-15,0 4 12 16,-2 6-4-16,2 3-31 16,2 0-4-16,5 2-3 0,5 15-23 15,4 8 21-15,2 2 8 16,-3 0-3-16,-2-1 0 16,-3-3 4-16,-4-3-8 15,-2-3 4-15,-4-7 0 16,-2-4-9-16,-1-4 3 15,0-2 5-15,0 0-2 16,0-4 3-16,3-12-6 0,2-3-23 16,2 1 25-1,7 0-6-15,1 0 1 0,2 2-12 16,-1 4 19 0,-3 5-12-16,-4 5 3 0,-3 2-41 15,-3 0-38-15,-3 10-58 16,0 4-41-16,0 0-158 15</inkml:trace>
  <inkml:trace contextRef="#ctx0" brushRef="#br0" timeOffset="17044.7327">15001 2810 700 0,'0'0'72'0,"0"0"-19"16,0 0 69 0,0 0-21-16,0 0-16 0,0 0-48 15,0-15-18-15,0 15 9 16,0 0-24-16,0 0-3 16,3 4-1-16,3 10-11 15,3 5 11-15,-2 1 0 16,1 2 0-16,1-1-4 15,1-1 7-15,-2-3-3 16,-1-5 0-16,2-4-6 16,-5-6 1-16,3 0-2 15,-3-2 7-15,1 0 1 16,-1 0 0-16,2-10 9 16,-3-3 7-16,-2-1-16 15,1-1 8-15,-2-1-3 16,1-2-4-16,1 2 13 0,-1 1-10 15,4 1 15-15,-1 2 13 16,1 1-25-16,0 4 19 16,0 3-10-16,1 2-16 15,3 2 2-15,4 0-3 16,7 0 0-16,2 3-6 16,5 10 0-16,1 2 5 15,1 4 1-15,-1 0-1 16,-5 1-5-16,-6-2 8 15,-4 0-2-15,-5-3 0 16,-5-2-2-16,-3-2 1 16,2-1 1-16,-2 0 0 0,0-1-12 15,0-1-3 1,3 0-74-16,3-2-91 16,1-6-162-16</inkml:trace>
  <inkml:trace contextRef="#ctx0" brushRef="#br0" timeOffset="17864.4566">16248 2621 1208 0,'0'0'58'15,"0"0"-36"1,0 0 23-16,0 0-15 0,0 0-30 16,0 0-15-16,0 0 15 15,31 118 0-15,-14-63 5 16,-1 0-3-16,-4-3 7 15,-1-2-9-15,-2-10 0 16,-3-8-4-16,-2-7-10 16,-1-13-40-16,-1-6-4 15,-2-6 10-15,0 0-8 16,0-14 32-16,0-11-78 16,-11-8 47-16,-3-8 54 15,-3-7 2-15,-4-5 10 16,3 0 58-16,2 4 33 0,7 3-24 15,7 11 2 1,2 6-20-16,0 9 1 0,3 7-18 16,6 7 3-16,3 6-43 15,9 0-3-15,7 22-12 16,8 13 2-16,6 11 6 16,1 10 1-16,1 3 3 15,-1-4-2-15,-3-8-11 16,-1-10-47-16,-5-11 18 15,-7-14 23-15,-6-12 19 16,-5 0 9-16,-7-23 9 0,-1-9 27 16,-5-10 26-1,-3-5-41-15,0-3 3 0,-6 0-13 16,-6 1-18-16,-2 11 17 16,8 11-19-1,3 9 1-15,3 11-1 0,0 7-32 16,14 8-90-16,14 17-26 15,12 10 29-15,2 0-73 16,-1-5-212-16</inkml:trace>
  <inkml:trace contextRef="#ctx0" brushRef="#br0" timeOffset="18176.6947">17042 2746 1013 0,'0'0'44'0,"0"0"-18"16,0 0 23-16,-81-30-15 15,48 30 14-15,5 23-29 16,4 9-15-16,12 10 6 16,12 5-4-16,2 1-6 15,32-4 1-15,16-8 3 16,5-13 9-16,1-9-12 16,-4-10 1-1,-10-4 11-15,-10-6-12 0,-13-16 14 16,-11-5 60-16,-8-5-41 15,-3-5 33-15,-24-1-35 16,-9 1-26-16,-3 8-4 16,2 10-1-16,6 14-2 15,6 5-4-15,11 8-125 16,9 17-14-16,5 4-112 0,22-4-249 16</inkml:trace>
  <inkml:trace contextRef="#ctx0" brushRef="#br0" timeOffset="18681.1054">17328 2779 940 0,'0'0'200'16,"0"0"-126"-16,0 0-54 15,0 0-10-15,90 9 14 16,-50 23-12-16,-4 6-2 15,-9 0-10-15,-13-3-4 0,-11-8-11 16,-3-5-19-16,-5-8 25 16,-18-8 1-16,-5-6 8 15,-5 0 2-15,2-6 2 16,4-12 22-16,8-1 22 16,11 0-27-16,8 0 16 15,8 2-19-15,25 3-13 16,13 2-10-16,5 0-28 0,4 2-40 15,0 1-2 1,-7-4-65-16,-8-3 88 0,-10-5 42 16,-14-5 10-16,-6-3 19 15,-7 2 44 1,-3-3 26-16,0 7-14 16,-7 1-22-16,-2 8 5 0,2 6-3 15,2 5-14-15,4 3-18 16,1 3-23-16,0 19-24 15,0 13 14-15,10 5 15 16,12 5-5-16,2-1 0 16,-3-4 4-16,0-5-11 15,-7-5 7-15,-6-6-70 16,-6-7-24-16,-2-5-86 0,-2-9-68 16,-17-3-571-16</inkml:trace>
  <inkml:trace contextRef="#ctx0" brushRef="#br0" timeOffset="19133.7689">17679 2857 863 0,'0'0'110'0,"0"0"-110"0,110 10 4 16,-60-4 0-16,2-3-4 16,6-3 0-16,-7 0 8 15,-8-9-7-15,-15-13 1 16,-17-4 12-16,-10-8 106 15,-1 1-55-15,0 2-15 16,0 8-6-16,-6 6-11 16,2 9 33-16,1 4-34 0,-2 4-21 15,0 1-11 1,-1 18-18-16,-2 11 18 0,5 9-2 16,3 4 4-16,0 0-3 15,0-5 1-15,8-7-5 16,2-9 1-16,5-9-43 15,0-7 12-15,3-6 18 16,2-1 17-16,0-19 7 16,-1-5 2-16,-3-6 5 15,-2 0 30-15,-2 0-24 16,-2 8 9-16,1 8 14 16,0 9-15-16,3 6-3 15,3 5-25-15,4 17-5 16,-2 7-1-16,-5 4 1 15,-5-1 4-15,-1 1-1 16,0-2-40-16,6-3-63 16,9-4-37-16,9-7-190 0</inkml:trace>
  <inkml:trace contextRef="#ctx0" brushRef="#br0" timeOffset="19297.748">18765 2933 1281 0,'0'0'108'0,"0"0"-86"0,0 0 0 16,0 0 13-1,90-12-35-15,-34 20-11 0,3-4-158 16,-10-4-249-16</inkml:trace>
  <inkml:trace contextRef="#ctx0" brushRef="#br0" timeOffset="21531.9553">19729 2701 991 0,'0'0'179'16,"0"0"-121"-16,0 0-26 16,0 0 63-16,0 0-17 15,-57-77-57-15,27 76-15 16,-2 1-6-16,-1 0 0 16,4 7-6-16,9 3 6 15,7 1-5-15,6-1 5 16,7 4-14-16,0 0 8 0,17 4 4 15,15-1 2-15,10 3 9 16,6 0-7-16,1-1-4 16,-4-1-5-16,-9 0-22 15,-12-5 15-15,-12-1-1 16,-11-4-6-16,-1-2 18 16,-21 2 2-16,-17-3 1 15,-10-3 17-15,-6-2-7 16,2 0 22-16,7-4-6 15,12-3-21-15,12 1 6 16,15 2-11-16,6 4-34 16,26-3-74-16,23-1-167 15,18-6-200-15</inkml:trace>
  <inkml:trace contextRef="#ctx0" brushRef="#br0" timeOffset="21810.2486">19987 2677 1132 0,'0'0'61'0,"0"0"-52"0,0 0-8 16,0 0 16-16,0 0 6 16,0 0-22-16,-75 80 6 15,75-41-7-15,0 0 1 16,20-5 11-16,16-7-3 16,10-8 8-16,2-11 12 15,-1-8-18-15,-9 0 46 0,-11-14 25 16,-11-7-11-1,-12-10-10-15,-4-3-40 0,-11-2-3 16,-22 1-13-16,-8 4 0 16,-2 9-9-16,2 10 4 15,6 7-8-15,11 5-14 16,12 7-77-16,12 18-101 16,9 5-14-16,29-1-152 15</inkml:trace>
  <inkml:trace contextRef="#ctx0" brushRef="#br0" timeOffset="22331.248">20326 2732 1150 0,'0'0'85'0,"0"0"-55"16,0 0 49-16,0 0 23 16,0 0-76-16,0 0-26 0,-32-30-12 15,31 58 2-15,1 5 8 16,6-1-1-16,18-6 4 15,9-3-2-15,1-11-5 16,2-8-24-16,-3-4 16 16,-3-3-1-16,-5-16 15 15,-6-6 14-15,-5-1-13 16,-8-3 16-16,-6 5 16 16,0 4-16-16,0 8 17 15,-2 6-2-15,-4 5-24 16,0 1-8-16,2 6-2 15,0 16-12-15,4 7 9 16,0 2 6-16,17-1-4 16,13-5 3-16,7-7-7 15,14-7 0-15,12-7-25 0,5-4 17 16,2-2 11-16,-13-19-5 16,-17-8 9-16,-13-8 6 15,-15-5-2-15,-10-4 22 16,-2-3-10-16,0 3 8 15,-14 6 7-15,1 13-13 16,4 11 18-16,3 10-23 16,4 6-10-16,1 6-6 15,1 23-14-15,0 14 17 16,7 10-1-16,13 4 6 0,5-3-10 16,-1-1-5-1,-3-8-51-15,-6-7-77 16,0-11-43-16,-9-13-117 0</inkml:trace>
  <inkml:trace contextRef="#ctx0" brushRef="#br0" timeOffset="22796.9616">20836 2703 1025 0,'0'0'227'0,"0"0"-199"15,0 0-28-15,0 0 4 0,137 0 10 16,-71 11-11-16,3-4-3 15,-8-7-4-15,-9-2-19 16,-15-21 9-16,-11-3 10 16,-16-6 8-16,-10 1 1 15,0 1 40-15,-3 7-17 16,-9 7 31-16,3 10-10 16,2 3-32-16,1 3-10 15,1 12-7-15,4 16-14 16,-1 11 9-16,2 8 7 15,0 2-3-15,9-1 1 16,6-8-23-16,-4-7-13 16,-1-12-22-16,0-11 2 15,-2-10 21-15,3 0 30 16,0-16 3-16,4-11 2 16,2-8 0-16,1 1 3 0,4-1-1 15,3 3 26-15,2 9 29 16,-2 7-16-16,-5 6 15 15,1 10-15-15,-1 0-24 16,0 13-6-16,-1 15-8 16,-5 4-3-16,-5 6 0 15,-6 5 3-15,-3 0-6 16,0-1-16-16,0-8-144 16,0-10-141-16</inkml:trace>
  <inkml:trace contextRef="#ctx0" brushRef="#br0" timeOffset="26312.8184">22268 2919 1327 0,'0'0'50'0,"0"0"-50"16,0 0-7-16,0 0 1 16,0 0-33-16,0 0-202 15,0 0-295-15</inkml:trace>
  <inkml:trace contextRef="#ctx0" brushRef="#br0" timeOffset="26674.2691">23217 2591 1106 0,'0'0'92'16,"0"0"-73"-16,0 0-2 15,0 0 49-15,0 0-19 0,0 0-47 16,22-12-11-1,-10 37 4-15,5 11-2 16,1 3 14-16,1 8-5 0,-5 0 0 16,-1 0 7-16,-7 2-16 15,0-5 9-15,0-5-4 16,2-6-23-16,-1-5-83 16,-1-9-60-16,-5-9-94 15</inkml:trace>
  <inkml:trace contextRef="#ctx0" brushRef="#br0" timeOffset="26888.7064">22956 2620 1256 0,'0'0'63'15,"0"0"-32"-15,0 0-24 16,0 0 10-1,121-63 40-15,-50 63-49 0,12 1-6 16,3 18-2-16,-1 6-54 16,-12 1-90-16,-11-2-234 15</inkml:trace>
  <inkml:trace contextRef="#ctx0" brushRef="#br0" timeOffset="27246.6047">23614 2757 1209 0,'0'0'85'16,"0"0"-80"-16,0 0-3 15,81-24 18-15,-50 35-20 16,2 14 4-16,-6 4-3 15,-8 3-2-15,-11 0-17 16,-8-9-48-16,0-4 39 16,-10-9 10-16,1-8 17 15,1-2 3-15,2 0 69 16,-2-18 48-16,4-7-36 16,4-3-33-16,0-4-9 0,9 2-31 15,19 3-8 1,11 0-6-16,10 7-22 0,2 7-43 15,4 8-54-15,-4 5-41 16,-6 0-22-16,-5 5-57 16,-11 6-107-16</inkml:trace>
  <inkml:trace contextRef="#ctx0" brushRef="#br0" timeOffset="27779.5227">24220 2721 631 0,'0'0'257'0,"0"0"-115"0,0 0-35 15,0 0-15 1,0 0-48-16,0 0-16 15,-23-23-3-15,6 23-20 0,-2 1-10 16,2 14 5-16,-1 7 0 16,9 4-4-16,6 1 7 15,3 3-3-15,6-3 3 16,18-4 6-16,5-7-10 16,4-5 1-16,-3-8-37 15,-3-3 20 1,-7 0-1-16,-3-14 18 15,-6-5 15-15,-2-7-15 0,-8-1 22 16,-1-1 11-16,0 5-13 16,0 5 30-16,-3 10-7 0,2 6-13 15,1 2-30 1,0 6-11-16,0 18-31 0,6 7 37 16,10 4 5-1,7-3 4-15,2-6-4 0,3-9 0 16,8-3-3-1,4-12-8-15,3-2 9 0,-5 0-6 16,-8-8 5-16,-8-14 0 16,-10-5 6-16,-6-1 0 15,-3-5 14-15,-3 6-17 16,0 3 28-16,0 8 9 16,0 9-3-16,0 5 12 0,0 2-38 15,2 0-8-15,2 17-11 16,5 6-8-16,0 8 16 15,-2 1 3-15,-2 0 0 16,-4-5-9-16,-1-2 9 16,0-6-50-16,0-1-65 15,-7-12-97-15,-4-6-304 16</inkml:trace>
  <inkml:trace contextRef="#ctx0" brushRef="#br0" timeOffset="27939.7205">24687 2577 1045 0,'0'0'119'0,"0"0"-119"0,0 0-359 16,0 0-63-16</inkml:trace>
  <inkml:trace contextRef="#ctx0" brushRef="#br0" timeOffset="28290.2861">24857 2677 1007 0,'0'0'13'0,"0"0"-8"16,15 75-5-16,7-39 12 15,2 1-4-15,-2-4-1 16,-5-7-13-16,-8-9 6 15,-5-9-9-15,-4-6 5 16,0-2 8-16,0 0 27 16,0-13 87-16,0-7-102 0,8-4-2 15,2-4 0-15,5 0-12 16,2-1 38-16,3 2-37 16,3 4 7-16,0 6 26 15,-3 9-5-15,1 3 15 16,-5 5-18-16,2 0-20 15,0 9 15-15,-4 10-22 16,-1 6 0-16,-3 4-1 16,-1 3 3-16,-1 3-8 0,1-3-13 15,4-3-90 1,15-5-43-16,17-5-210 16</inkml:trace>
  <inkml:trace contextRef="#ctx0" brushRef="#br0" timeOffset="28749.0876">26065 2585 1301 0,'0'0'62'0,"0"0"-52"16,0 0-10-16,0 0-21 15,0 0 21-15,-41 111 5 0,30-43-2 16,-2 3 7-16,-1-4-10 15,-2-9 4-15,5-13-2 16,2-11-2-16,4-14-8 16,5-9-20-16,0-11-2 15,0 0 30-15,13-10 9 16,8-17-6-16,0-8-3 16,1-10-3-16,-1-9 0 15,0-5 3 1,-2-3 0-16,0-2 7 0,0 5 11 15,-2 7 6-15,-3 7 21 16,-2 13-16-16,-3 8 41 16,-6 11-13-16,0 10-25 15,-3 3-3-15,1 2-29 16,4 24-21-16,1 14 17 16,4 13 1-16,-1 11 1 0,3 3 2 15,0-2 0-15,-3-2 3 16,0-8-3-16,-2-7-17 15,-2-10-34-15,-1-10-86 16,2-10 13-16,-1-9-72 16,-1-9-132-16</inkml:trace>
  <inkml:trace contextRef="#ctx0" brushRef="#br0" timeOffset="28955.8134">25965 2864 1114 0,'0'0'242'16,"0"0"-191"-16,0 0-21 0,90-19 5 15,-23 19-4-15,9-1-31 16,-3-1-25-16,-7-5-122 16,-16-8-166-16</inkml:trace>
  <inkml:trace contextRef="#ctx0" brushRef="#br0" timeOffset="31213.3659">26968 2754 1137 0,'0'0'131'0,"0"0"-100"15,0 0-3 1,0 0 39-16,0 0 3 0,97-71-61 16,-63 71-9-16,-1 15 0 15,-2 14-16-15,-4 8 8 16,-9 4 7-16,-5 0-15 16,-6-5 2-16,-6-9-34 15,-1-5 5-15,0-12 16 16,0-6-5-16,0-4 28 15,0-1 4-15,0-20 13 16,0-6-4-16,0-2-8 16,0-3 6-16,0 0 26 15,6 3-12-15,6 5 2 16,0 6 6-16,4 9-18 0,1 7 4 16,5 2-15-16,2 5-27 15,0 18 27-15,-2 6-13 16,-3 6 9-16,-9 1 2 15,-6-3-4-15,-2-4-2 16,-2-7-25-16,0-7-15 16,0-10 16-16,0-5-2 15,-3 0 34-15,-2-11 7 16,2-12-1-16,0-8-6 16,3-5 20-16,0 4 31 15,0-1 2-15,12 3-19 16,6 3 1-16,4 7-7 15,2 9-3-15,3 6-10 0,1 5-15 16,2 1-3 0,2 20-2-16,-4 7 0 0,-3 9 5 15,-7 1-3-15,-5 1-4 16,-8-3 5-16,-3-4-27 16,-2-5-60-16,4-6 7 15,6-5-80-15,8-10-62 16,8-4-30-16</inkml:trace>
  <inkml:trace contextRef="#ctx0" brushRef="#br0" timeOffset="31513.2621">28005 2764 975 0,'0'0'67'0,"0"0"6"16,0 0 23-16,0 0-14 15,0 0-31-15,0 0-43 16,0 0-3-1,-99-12-10-15,79 45 4 0,9 7 1 16,11 1-1-16,0 0 4 16,21-7-1-16,15-8 4 15,3-9-1-15,2-10 4 16,-4-7-4-16,-7 0 1 16,-6-15 77-16,-9-9-13 15,-9-5-18-15,-6-3-14 16,0-3-36-16,-19 0 6 0,-7 6-8 15,3 6-3-15,2 10-5 16,7 11-33-16,7 2-130 16,7 15-85-16,0 7-189 15</inkml:trace>
  <inkml:trace contextRef="#ctx0" brushRef="#br0" timeOffset="32296.1297">28239 2716 984 0,'0'0'176'0,"0"0"-162"16,0 0-14-16,0 0-11 16,0 0 11-16,40 86 9 0,-10-36 0 15,-3-4-3-15,-3-5-8 16,-6-10 2-16,-5-10 0 15,-7-11 0-15,-3-7 5 16,-3-3-1-16,0-3 37 16,3-15 20-16,0-7-38 15,-1-4-13-15,3-1-9 16,-3 1 23-16,2 4-16 16,0 5 24-16,-1 5 3 15,0 8-31-15,3 6-5 16,7 1 1-16,5 0-30 15,9 8 29-15,6 5-8 16,3-1 1-16,0-5-13 16,-4-7-2-16,-6 0 22 0,-4-2 1 15,-6-12 0-15,-7-5 20 16,-4-5-19-16,-5-1 16 16,0 1 14-16,-3 4-27 15,-15 5 16-15,1 5-12 16,1 8-3-16,1 2-10 15,-3 4 5-15,6 18-7 16,4 7 3-16,8 6-2 16,0 3 1-16,16-3 5 15,10-6 0-15,6-7-2 16,5-8 2-16,6-8-19 0,7-6 4 16,9 0-29-1,2-8 24-15,-2-14 13 0,-9-5 7 16,-14-5-6-16,-11-5 13 15,-10-2-6-15,-7-1 20 16,-8 5-5 0,0 6 31-16,0 11-11 0,-3 8-18 15,0 7 4-15,3 3-22 16,0 17-33-16,9 14 15 16,12 9 4-16,4 7 1 15,-1-2-20-15,-3-2 5 16,-9-5 25-16,-6-7-2 0,-3-8 5 15,-3-6 0-15,0-7 6 16,-8-4-1-16,-16-6 31 16,-10 0 26-16,-11-2 2 15,-7-12-56-15,3-3-8 16,9 0-11-16,10 0-172 16,12 3-267-16</inkml:trace>
  <inkml:trace contextRef="#ctx0" brushRef="#br0" timeOffset="34822.6049">29922 2592 856 0,'0'0'261'15,"0"0"-215"-15,0 0-35 16,0 0 89 0,0 0-10-16,0 0-57 0,0 0-33 15,23-15-31-15,-12 48 26 16,0 9 4-16,-1 5 0 16,-1 0 1-16,-1 1 0 15,-2-6 1-15,-2-7 0 16,1-7-1-16,0-6-21 0,-2-10-27 15,-1-4-40-15,-1-8-26 16,-1 0 44-16,0-8 55 16,0-12-26-16,-1-9-79 15,-9-6 110-15,-1-4 10 16,0-2 11-16,1-2 77 16,3 4 10-16,2 6 7 15,4 6-16-15,1 8-13 16,0 9-9-16,0 4-11 15,4 6-33-15,8 0-23 16,8 7-9-16,6 15-12 16,6 11 19-16,4 4-1 15,0 4 3-15,-1 1-2 16,4 0-5-16,1-4-6 16,-1-4-14-16,-4-13-1 0,-7-9 21 15,-9-10 7-15,-7-2 0 16,-6-15 37-16,-3-14 28 15,-3-6-19-15,0-10-2 16,-7 0-18-16,-7 4 6 16,-1 1-21-16,6 8-1 15,5 7-8-15,4 10-2 16,0 5-4-16,12 10-52 16,19 0-114-16,11 17-41 15,3 10-69-15,2 1-119 0</inkml:trace>
  <inkml:trace contextRef="#ctx0" brushRef="#br0" timeOffset="35130.5193">30732 2707 117 0,'0'0'929'0,"0"0"-858"16,0 0-35-16,0 0 11 16,0 0 9-16,0 0-33 15,-103-62-20-15,81 84-3 16,7 10-2-16,7 7 0 15,8 2 2-15,8 3 0 16,26-5 5-16,14-10-4 16,5-6 4-16,-4-12 3 0,-5-9-7 15,-13-2 10 1,-12-2 2-16,-9-18 49 16,-10-7 14-16,0-5-55 15,-14-5 4-15,-15 1-25 16,-10 5 2-16,1 9-4 15,7 11-3-15,7 11-27 0,12 0-96 16,7 17-51 0,5 9-97-16,8-1-210 0</inkml:trace>
  <inkml:trace contextRef="#ctx0" brushRef="#br0" timeOffset="35590.6648">30942 2707 1129 0,'0'0'43'16,"0"0"-21"-16,0 0-12 0,0 0 22 15,0 0-32-15,99 29-5 16,-68 9 2-16,-2 1 3 16,-16-4-2-16,-11-9-10 15,-2-6-19-15,-8-10 21 16,-13-7 3-16,-1-3 7 15,-2-2 15-15,5-14 2 16,7-2 27-16,9-1-11 16,3 3-24-16,4 0 6 15,24 3-15-15,13-2-13 16,5 1-8-16,0-1-6 16,-4-6 27-16,-9-5 0 0,-11-3 8 15,-7-4 3-15,-9 2 22 16,-6 0 12-16,0 6 30 15,0 7-26-15,-1 8 3 16,-2 6-8-16,3 4-43 16,0 0-1-16,0 20-24 15,0 14-2-15,1 12 23 16,14 7 6-16,3 3-3 0,1-6 0 16,-4-5-1-1,1-7-21-15,-5-6-91 0,-3-9-21 16,-2-11-57-1,-6-11-185-15</inkml:trace>
  <inkml:trace contextRef="#ctx0" brushRef="#br0" timeOffset="36078.7406">31142 2713 722 0,'0'0'421'0,"0"0"-365"15,0 0-56-15,0 0 0 16,130 0 9-16,-68 11-8 15,-3-2 3-15,-2-6-4 16,-8-3 7-16,-12-4-7 16,-10-15 0-16,-12-5 2 0,-8-4 26 15,-7-1 3 1,0 0 5-16,0 7 29 0,-4 5-26 16,-2 5 12-16,2 8-33 15,-1 4-18-15,1 6-2 16,-3 23-38-1,2 14 40-15,5 8-8 0,0 4 5 16,7-2 2 0,5-8-36-16,3-6 1 0,-3-13 15 15,-1-8-38-15,0-12 17 16,0-6 32-16,1-4 10 16,4-17 3-16,-1-6-3 15,1-5 0-15,1-4 8 16,-1 0 12-16,-2 3 21 0,1 7 32 15,-3 10-36-15,-4 9 13 16,-2 7-12 0,5 2-38-16,4 24-10 0,4 11-6 15,4 6 16-15,0 3 0 16,4-5 5-16,7-4-9 16,8-4 4-16,12-2-46 15,4-6-43-15,-1-4-85 16,-5-13-183-16</inkml:trace>
  <inkml:trace contextRef="#ctx0" brushRef="#br0" timeOffset="38145.4746">1823 4942 785 0,'0'0'489'16,"0"0"-462"0,0 0-18-16,0 0 54 0,0 0 25 15,0 0-53-15,107-49-32 16,-59 27 2-16,-12-8 5 15,-3 0-3-15,-11-3-7 16,-6-4 5-16,-8 0 0 16,-8 0 13-16,0 8-17 15,0 7 0-15,-9 6 10 16,-3 8-6-16,6 8-3 16,-6 0-2-16,-4 11-12 0,-1 18 6 15,1 8 6-15,8 8 0 16,8 0-6-16,0-2-2 15,21-7 8 1,12-7-5-16,4-7-22 0,4-8 16 16,2-13-25-16,-3-1-6 15,-1-5 26-15,-6-16-8 16,-11-9 24-16,-10-4-2 16,-7-5 7-16,-5-2 1 15,0 3 0-15,-3 7 9 16,-6 9 27-16,1 13-24 15,2 7 5-15,-1 2-23 0,2 4-14 16,-1 21 7 0,3 9 2-16,3 3 5 15,0-2-4-15,17-5 4 0,11-7-5 16,8-8 2-16,-2-6-44 16,5-9 25-16,-2 0-6 15,-4-10 7-15,-6-14 21 16,-6-5 0-16,-12-8 1 15,-6-1 6-15,-3-1 2 16,0 8 19-16,-11 6-3 16,-2 10 1-16,4 5 9 0,6 8-31 15,3 2 1-15,0 0-5 16,0 18-33-16,0 8 28 16,0 6 5-16,14 6 0 15,9-4 0 1,4-1 4-16,3-9-4 0,-5-4 0 15,-5-9 5-15,1-3-3 16,-8-8-2 0,-4 0-6-16,-3 0-14 0,-6-14-69 15,0-5-84-15,0-4-216 16</inkml:trace>
  <inkml:trace contextRef="#ctx0" brushRef="#br0" timeOffset="38454.5948">2882 4566 1030 0,'0'0'107'16,"0"0"-82"-16,0 0 20 16,0 0-5-16,0 0-15 15,0 0 20-15,51 62-23 0,-38-37-7 16,-1 0-15 0,-6-3 0-16,-1-5-2 0,-5-2-45 15,0-11-127 1,-6-4-256-16</inkml:trace>
  <inkml:trace contextRef="#ctx0" brushRef="#br0" timeOffset="38596.4043">2794 4316 446 0,'0'0'589'0,"0"0"-589"0,0 0-93 15,89-24-22-15,-56 27-52 16</inkml:trace>
  <inkml:trace contextRef="#ctx0" brushRef="#br0" timeOffset="38789.3675">3065 4359 903 0,'0'0'63'0,"0"0"-63"15,0 0 63-15,0 0 36 16,0 98-28-16,8-59-29 15,10 3-3-15,6 2-4 16,1 1-27-16,-3-3-2 16,-5-4-6-16,-2-7 0 0,-9-8-46 15,-6-7-81-15,0-14-132 16,0-2-206-16</inkml:trace>
  <inkml:trace contextRef="#ctx0" brushRef="#br0" timeOffset="39278.7492">2958 4566 973 0,'0'0'93'16,"0"0"-77"-16,0 0 0 15,0 0-3-15,90 1 5 16,-40 8-9-16,-2-6-9 16,-2-3-10-16,-13 0-18 15,-3-18 9-15,-15-4 19 16,-6-6 4-16,-5-3 12 0,-4 2 35 15,0 1 1-15,-7 8 15 16,1 6 3-16,0 9-31 16,6 5-4-16,0 0-35 15,0 12-21-15,0 17 8 16,9 9 11-16,6 3 2 16,-2 2 0-16,2-4 3 15,-3-3-6 1,0-5 3-16,0-11-15 15,-3-5 3-15,4-11-14 0,-1-4 12 16,2-4 11-16,1-18 4 16,0-3-4-16,1-5 3 15,-4 3 0-15,4 2 4 16,-4 5-3-16,0 9 19 16,-1 6-1-16,-2 5-13 0,2 0-6 15,0 20-5-15,3 9 5 16,-3 3 2-16,0 5 2 15,2-2-4-15,5-1 3 16,6-5 6-16,9-3-9 16,4-9 0-16,8-7-61 15,3-10-137-15,-1 0-425 16</inkml:trace>
  <inkml:trace contextRef="#ctx0" brushRef="#br0" timeOffset="41395.598">4835 4604 959 0,'0'0'86'0,"0"0"-14"16,-42-83 30-16,20 65-10 15,-8 6-24-15,-3 9-16 16,-4 3-51-16,-3 6 7 16,2 15-8-16,7 6 2 15,9 5-6-15,8 4 4 16,10-3 0-16,4-3 0 0,12-5-5 15,19-7 3-15,9-11-5 16,5-7-27-16,0-3 5 16,-2-19-5-1,-7-9 19-15,-11 0 14 0,-11-2 2 16,-11 2 17-16,-3 6 17 16,0 7 0-16,0 9 28 15,0 6-18-15,0 3-24 16,0 0-21-16,0 14-30 15,11 12 20-15,3 13 9 16,11 3-12-16,5 4-69 16,9-4-45-16,7-7-79 15,5-12-70-15</inkml:trace>
  <inkml:trace contextRef="#ctx0" brushRef="#br0" timeOffset="41735.9571">5972 4428 1044 0,'0'0'47'16,"0"0"-34"-16,0 0-4 16,-103-33 35-16,77 33-3 15,6 8-34-15,6 10-5 0,14 8 0 16,0 1-2-1,18 5 0-15,15-2 0 0,7 1-4 16,-1 0 4 0,0-2 0-16,-8-3-6 15,-10-3 6-15,-9-7 0 0,-12-5 0 16,0-4 1-16,-12-4-1 16,-24-2 22-16,-10-1 19 15,-6 0-16-15,7-1-21 16,8-8-3-16,14 1-1 15,20 1-52-15,6 0-95 16,39-3-399-16</inkml:trace>
  <inkml:trace contextRef="#ctx0" brushRef="#br0" timeOffset="42261.3404">6395 4507 1185 0,'0'0'42'0,"0"0"-32"0,0 0-5 16,0 0 6-16,0 0-1 16,3 77-2-16,13-29 1 15,4 6-9-15,1 4 5 16,-3-1-6-16,-5-5 1 16,-5-4 0-16,-2-7 1 15,-6-4-1-15,3-6-7 16,-3-6-14-16,0-10-10 0,0-6 13 15,0-7-15-15,0-2 31 16,0-1 0-16,0-17 2 16,-6-7-5-16,-5-7-4 15,1-6-15-15,-2-6 16 16,-4-11 0-16,4-8 8 16,-4-4 11-16,2 0 17 15,8 2 40-15,6 10-2 16,0 8-28-16,6 8 18 15,21 11-20-15,6 14-6 16,9 9-23-16,5 5-7 16,1 11-8-16,-2 14 8 15,-13 5-16-15,-8 0 15 16,-16 1-9-16,-9-3 2 16,-13-7 7-16,-26-3-6 0,-10-4 7 15,-6-9 5-15,-5-3-3 16,8-2 1-16,18 0-2 15,14 0 4-15,14 0-10 16,6 0 1-16,39 0-130 16,15 0-163-16,7 0-252 15</inkml:trace>
  <inkml:trace contextRef="#ctx0" brushRef="#br0" timeOffset="42563.347">6764 4573 1070 0,'0'0'79'0,"0"0"-75"15,0 0 5-15,100-16 29 16,-48 12-12 0,1 0-26-16,-1-3 3 0,-7-3-4 15,-10-2 1 1,-15-2 0-16,-14-6 15 0,-6 2 55 16,-2 2-24-16,-17 0-18 15,-8 7-16-15,-3 3 16 16,-1 6-18-16,1 0-10 15,6 7 5-15,9 13-5 16,6 5 0-16,9 5-1 16,3 1 9-16,23-1-6 0,5-2 3 15,3-6-2 1,-4-7-3-16,0-8-9 0,-3-5-83 16,-2-2-34-16,5-3-165 15,-5-14-196-15</inkml:trace>
  <inkml:trace contextRef="#ctx0" brushRef="#br0" timeOffset="43244.7966">7245 4514 856 0,'0'0'82'15,"0"0"-80"-15,0 0 28 16,0 0 64-16,98 0-36 16,-64 1-37-16,8-1-15 15,0 0 10-15,-2 0-8 16,-10-5-5-16,-14-9 15 0,-13-2 29 15,-3-3 27-15,-7 0-29 16,-23-2-35-16,-9 7 11 16,-5 3-9-16,2 9-11 15,4 2 7-15,11 7-6 16,13 13-1-16,14 11-1 16,3 3-6-16,35 1 6 15,13-2 0-15,9-5-9 16,1-8-28-16,-1-8-41 15,2-6 19-15,7-3 17 16,2-3 0-16,-5 0-38 0,-11-10 46 16,-14-11 34-1,-13-4 4-15,-9-4 28 16,-13-5 54-16,-6 0-17 16,-8 3-10-16,-21 3-1 0,-11 13-30 15,-4 8-17-15,0 7 5 16,8 7-16-16,9 18 1 15,14 8-1-15,13-1 3 16,0-1-3-16,20-3 0 16,15-9 2-16,5-7 10 15,-1-9-12-15,1-3 0 16,-6-13 0-16,-2-15-4 0,-8-10 3 16,-5-9 1-1,-10-8 0-15,-3-5 14 0,-6-5-13 16,0-5 40-1,-10-1 25-15,-5 0-24 16,-6 2 8-16,0 12-17 16,3 17 4-16,5 12 10 0,5 18-20 15,7 6 3-15,1 4-30 16,0 18-2-16,0 25-2 16,9 21-1-16,13 13 5 15,3 6-1-15,2-1 3 16,0-1-2-16,-3-4 0 15,0-8-40-15,-3-7-22 16,-8-12-65-16,-10-15-211 16,-3-15-316-16</inkml:trace>
  <inkml:trace contextRef="#ctx0" brushRef="#br0" timeOffset="45385.6608">9248 4309 1015 0,'0'0'106'15,"0"0"-55"-15,0 0 62 16,5-81-1-16,-28 66-26 16,-8 9-49-16,-5 4-20 15,-3 2-13-15,5 4 2 16,3 10-6-16,10 3 0 16,10 0-1-16,11-3-10 15,3-3 4-15,33-7-54 16,16-4-38-16,11 0-62 0,1-22-48 15,-9-8-1-15,-16-9 128 16,-15-2 82-16,-15-1 97 16,-9 1 70-16,0 10 30 15,0 7-74-15,-1 10 2 16,-2 8-29-16,1 6-56 16,2 2-40-16,0 26-2 15,6 17 2-15,15 16-5 16,3 10 5-16,-3 8 0 15,1 5-1-15,-6-2 6 16,-2 4-6-16,-5-2 1 16,-5-2 0-16,2-9-1 15,-4-10 3-15,2-15-4 16,4-18-3-16,5-8-32 16,7-14 32-16,9-8-14 15,9 0-1-15,5-15 5 0,2-13-43 16,-4-8 21-16,-6-9 10 15,-14-10 22-15,-16-7 5 16,-5-2 0-16,-25 3 1 16,-19-2 12-16,-12 5-11 15,-11 6 11-15,-3 8 9 16,0 12 1-16,10 12 20 16,20 7-20-16,19 9-12 15,16 3-4-15,5 1-4 0,13 0-6 16,31 0 3-16,20 0-15 15,17 0-29 1,1 0-70-16,-9 0-110 16,-21-15-324-16</inkml:trace>
  <inkml:trace contextRef="#ctx0" brushRef="#br0" timeOffset="47699.7933">10561 4071 392 0,'0'0'797'0,"0"0"-727"0,0 0-69 16,0 0 46-1,0 0 68-15,0 0-72 16,0 0-21-16,36-10-10 0,22 16-7 16,8 4 6-16,-5-3-11 15,-8 0 0-15,-14-3-7 16,-12-1 4-16,-13 1-77 16,-13-2-52-16,-1 1-96 15,-21-3-3-15,-10 0-437 16</inkml:trace>
  <inkml:trace contextRef="#ctx0" brushRef="#br0" timeOffset="48160.539">10539 4077 928 0,'0'0'67'16,"0"0"-61"-16,0 0-6 16,0 0 14-16,0 0-12 15,0 0 27-15,-39 55-22 16,34-37 2-16,2-1 0 16,3 0-4-16,0-5-3 15,0 1 1-15,15-5-1 16,6-2 26-16,3-3-20 0,0-3 3 15,1 0-3-15,2 0-2 16,0 0-6 0,3 0 2-16,0 0 4 0,-2 4-1 15,-6 8-5-15,-4 6 0 16,-10 4-2-16,-8-1-5 16,0 5 7-16,-17-1 5 15,-16-3 12-15,-11-4 49 16,-1-5-7-16,-4-9 3 15,4-4-5-15,6 0-38 16,9 0 2-16,11-4-19 16,11-7 0-16,8 1-4 15,11-5-141-15,28-2-150 16,21-2-483-16</inkml:trace>
  <inkml:trace contextRef="#ctx0" brushRef="#br0" timeOffset="48610.7558">11086 4041 528 0,'0'0'701'0,"0"0"-630"15,0 0-54-15,0 0 56 16,0 0-58-16,0 0-15 16,5 38-7-16,-5-1 7 15,-5 0 7-15,-14-2-7 0,2-4 0 16,-2-6 0-16,1-3 5 15,3-6-7-15,6-6 2 16,6-4 0-16,3-1 0 16,8-1 3-1,26 0 1-15,12 0-4 0,7-3-9 16,0-1-43 0,-8 0-12-16,-8-1 18 0,-10-11 43 15,-12-7 3-15,-7-2 0 16,-8-3 27-16,0 0-13 15,-6 0 23-15,-8 4-5 16,1 5-13-16,5 5 30 16,2 6-17-16,5 4 5 15,1 0-25-15,0 4-12 16,0 17-13-16,0 8 12 16,3 5 2-16,4 2 1 0,1-1-2 15,-4-2 0-15,2-4-1 16,-2-4-8-16,4-4-73 15,3-11-57-15,5-8-160 16</inkml:trace>
  <inkml:trace contextRef="#ctx0" brushRef="#br0" timeOffset="48877.116">11834 3924 817 0,'0'0'473'0,"0"0"-398"16,0 0-49-16,0 0-16 15,0 0 12-15,0 0-15 16,49 62 0-16,-13-14 22 16,-8 0-27-16,-3-2 0 15,-14-3-4-15,-10-3 2 16,-1-5-2-16,0-3-26 15,-4-7-66-15,-2-9 1 16,6-6-86-16,0-7-48 16,3-3-221-16</inkml:trace>
  <inkml:trace contextRef="#ctx0" brushRef="#br0" timeOffset="49090.6375">12138 4053 821 0,'0'0'70'15,"0"0"28"-15,0 0-9 16,0 0-4-16,-100-50-36 16,76 64-39-16,-1 14 11 15,7 8 0-15,6 1-11 16,9 4 15-16,3-7-10 16,10-1-6-16,13-7 9 15,11-8-16-15,-1-9-4 0,1-6-36 16,-1-3-121-16,-5-5-164 15</inkml:trace>
  <inkml:trace contextRef="#ctx0" brushRef="#br0" timeOffset="49627.3713">12237 4060 602 0,'0'0'324'0,"0"0"-225"16,0 0 32-16,0 0-13 15,0 0-30-15,0 0-88 16,4-26-10-16,9 46 5 15,1 4 1-15,4 2 4 16,-6 4-1-16,-4-3 6 16,-3-2-6-16,-4-4 1 15,-1-4-15-15,0-7 9 0,0-4-36 16,0-6 4-16,0 0 35 16,5-6 0-1,3-15 1-15,3-3-6 0,0-2 8 16,-1-3 6-16,2-1 2 15,-3 7 28-15,-1 6 17 16,-2 7-21 0,-1 9 2-16,1 1-34 0,2 6-14 15,1 14 14-15,0 4-4 16,-3 1 4-16,-3-3-2 16,-3-5-10-16,0-3-8 15,0-6-9-15,1-6-34 16,4-2 19-16,4 0 15 0,3-15 16 15,3-8 0-15,-1-4 11 16,0-3 2-16,1 1 20 16,-3 2 20-16,-3 8 41 15,0 8 0-15,-6 8-5 16,0 3 1-16,1 0-77 16,2 21-9-16,0 4 8 15,1 7 2-15,-2 0-2 16,1-1 1-16,0-2 0 15,5-7-1-15,5-4-12 16,6-6-107-16,9-11-39 16,7-1-229-16</inkml:trace>
  <inkml:trace contextRef="#ctx0" brushRef="#br0" timeOffset="49879.1992">13071 3617 1265 0,'0'0'96'0,"0"0"-11"16,0 0-18-16,0 0-66 16,0 0 5-16,-33 120 13 15,28-30 19-15,5 12-5 16,0 7-25-16,-1-1 10 16,-7-4-16-16,-8-8 6 15,5-13-9-15,1-9 2 0,3-14-2 16,7-14-3-16,0-12-44 15,4-10-44-15,17-15-115 16,3-9-101 0,1-6-393-16</inkml:trace>
  <inkml:trace contextRef="#ctx0" brushRef="#br0" timeOffset="50277.5428">13391 3975 1185 0,'0'0'116'0,"0"0"-16"16,0 0-92-16,0 0-8 0,0 0-4 15,0 0 4-15,-16 96 11 16,16-44-7 0,0-2 0-16,9-8 3 0,-5-11-7 15,-1-4 0-15,0-14-1 16,0-6 0-16,3-7-4 15,6 0 5-15,3-11 11 16,6-14 6-16,-3-4-17 16,1 4 1-16,-7 1 11 15,-3 12 8-15,-6 8 31 16,-3 4-16-16,1 0-31 16,1 10-4-16,9 15-18 15,2 7 18-15,5 2 25 16,1-5-24-16,1-5-1 0,2-3 5 15,2-7-2-15,3-7 2 16,2-6-5-16,4-1-33 16,-4-7-94-16,-6-15-134 15,-12-11-368-15</inkml:trace>
  <inkml:trace contextRef="#ctx0" brushRef="#br0" timeOffset="52961.0934">14883 4264 833 0,'0'0'32'0,"0"0"36"16,-36-85 39-16,20 63 29 16,-5 5-33-16,-1 3-56 15,-5 4-8-15,0 6-17 16,-3 4-13-16,2 0 16 15,-1 8-24-15,9 12 0 16,3 1-1-16,11 3 0 16,6-2 0-16,0 0 0 15,21-5 0-15,10-2 1 16,8-6-1-16,7-8-7 16,-2-1-16-16,-7-1-31 15,-6-15 27-15,-11-4 20 16,-11-4 7-16,-6-2 12 15,-3-1-8-15,0 4 16 0,-3 3 23 16,-3 10-8-16,4 8 1 16,1 2-11-16,1 0-25 15,0 2-3-15,0 15-27 16,6 8 30-16,10 2-1 16,1-2-85-16,5-2-17 15,2-5-73-15,0-9-80 16,3-7-560-16</inkml:trace>
  <inkml:trace contextRef="#ctx0" brushRef="#br0" timeOffset="53327.4225">15098 4102 900 0,'0'0'105'0,"0"0"-77"16,0 0 6-16,0 0-18 15,0 0-10-15,0 0-12 16,27 52 9-16,-9-22-3 15,-3-3 0-15,-2-2-6 16,-6-7-29-16,0-5 10 16,-4-7-16-16,-3-6 30 15,0 0 11-15,0-6 24 16,0-15-2-16,0-2 1 16,0-1 40-16,0-2-7 15,3 4-21-15,1 1 21 16,6 4-24-16,2 5-1 15,5 4 2-15,2 6-30 0,4 2-6 16,0 5 0-16,1 15-3 16,-3 5 1-16,-2 4 7 15,-5 2-2-15,1 0 0 16,-2 0-4-16,5-3-11 16,6-3-57-16,10-3-55 15,10-8-28-15,9-5-64 16,7-7-288-16</inkml:trace>
  <inkml:trace contextRef="#ctx0" brushRef="#br0" timeOffset="53726.9534">15865 4270 664 0,'0'0'176'0,"19"-79"-55"15,-19 41-27-15,0 3 25 0,-21 8-50 16,-8 6-9-16,-6 10-16 16,-7 7-28-1,-5 4 14-15,5 12-19 0,6 14-10 16,12 5-1-16,18 4-2 15,6-5 2-15,18-2 0 16,21-5 2-16,10-10-11 16,2-12-24-16,-5-1-9 15,-4-18 25-15,-11-11 5 16,-8-14 12-16,-10-7 2 16,-12-4 0-16,-1-5 44 15,0-4-7-15,-14 0 2 0,0 4 18 16,0 6-26-16,0 10 11 15,3 11-5-15,3 11-18 16,5 11 24 0,1 10-32-16,1 0-13 15,1 25-3-15,0 20-19 16,4 22 22-16,15 10 0 0,5 7 2 16,3 3-12-16,-1-1 10 15,-1-5-26-15,-3-6-23 16,-1-7-166-16,-3-15-37 15,-2-13-201-15</inkml:trace>
  <inkml:trace contextRef="#ctx0" brushRef="#br0" timeOffset="54443.4707">17030 4399 973 0,'0'0'53'0,"0"0"-52"16,0 0 30-16,97-10 66 15,-59-6-21-15,0-5-37 16,1-8-27-16,-2-5 20 15,-4-5-17-15,-9-6-10 16,-7-7 14-16,-7-6-18 16,-6-7 15-16,-2-2-1 15,-2 0-7-15,0 8 28 16,-6 10-2-16,-7 10 14 16,-1 11-5-16,2 12-36 15,0 7 15-15,6 7-15 0,-2 2-6 16,0 15-2-1,-1 17-8-15,1 15 9 0,8 8-4 16,0 8 4 0,11 2-1-16,13 2-2 15,2-4 3-15,3-8-2 0,0-8 4 16,1-8-2-16,0-10 0 16,-2-8-64-1,-5-8-90-15,-5-11-36 0,-12-2-221 16</inkml:trace>
  <inkml:trace contextRef="#ctx0" brushRef="#br0" timeOffset="54604.5851">17223 4085 1004 0,'0'0'169'16,"0"0"-167"-1,0 0-2-15,98-3 0 0,-41 5 15 16,7 7-15-16,3 0-13 15,-5-4-143-15,-12-5-275 16</inkml:trace>
  <inkml:trace contextRef="#ctx0" brushRef="#br0" timeOffset="55605.497">17681 4071 686 0,'0'0'74'15,"0"0"-56"1,0 0 18-16,0 0 87 0,80-25-57 16,-50 17-15-16,0-4-21 15,-5-1 26-15,-5-2 17 16,-10 1-21-16,-6-1 6 16,-4 1-19-16,0 0-12 15,-10 5 1-15,-10 3-12 16,-3 3-9-16,-4 3-2 15,5 0-5-15,5 9-5 16,7 8 2-16,10 5-20 16,0 5 22-16,30-1-3 15,11-4-23-15,7-3-5 16,-2-6-3-16,-10-6 0 16,-15-4 16-16,-14-3 15 15,-7 0 4-15,0 0 14 16,-9 0 6-16,-16 0-8 0,-5 0-10 15,2 0 5-15,3 4 0 16,8 7-3-16,8 3-4 16,9 1 0-16,0 1 0 15,24 2 6-15,17-5-6 16,8-1 0-16,7-7-8 16,-2-3-57-16,0-2 18 15,-4 0 6-15,-6-9 36 0,-8-7 0 16,-9-3 10-16,-5-3-1 15,-6-3 23-15,-4-4-17 16,-4-1 10 0,-5 2-5-16,-3 4 7 15,0 3 17-15,0 7-7 0,-12 2-7 16,-11 6-7-16,-2 6-18 16,-5 0 7-16,2 3-7 15,1 16-4-15,4 5-4 16,10 4 5-16,10 0 3 15,3-2 0-15,12-2 3 16,16-6 0-16,3-7-1 16,2-7-2-16,-1-4 0 0,-4 0-11 15,-7-8 11 1,-3-10-2-16,-8-5 5 0,-3-2 7 16,-3-1-4-16,-4 1-1 15,0 6 20-15,0 6-5 16,0 9 1-1,0 4-9-15,0 0-12 0,0 6-15 16,0 13-19-16,0 9 34 16,10 0-5-16,7-3 9 15,2-5-4-15,0-6 0 16,1-4-9-16,5-6 9 16,4-4-9-16,0 0 3 15,1-9-4-15,-3-11 10 16,-6-2 0-16,-8-4-3 0,-5-4 7 15,-8 1-3-15,0-1 3 16,0 7 9-16,0 8 20 16,-5 10-3-16,2 3 3 15,3 2-33-15,0 0-3 16,0 18-24-16,0 9 14 16,11 4 13-16,5 0 3 15,5-2 1-15,-4-4-1 16,0-5-3-16,-6-7-51 15,-5-4-32-15,-3-9-91 16,-3 0-255-16</inkml:trace>
  <inkml:trace contextRef="#ctx0" brushRef="#br0" timeOffset="55771.0327">18562 3702 1160 0,'0'0'18'16,"0"0"-18"-16,0 0-41 16,0 0 2-16,0 0-62 15,88 61-265-15</inkml:trace>
  <inkml:trace contextRef="#ctx0" brushRef="#br0" timeOffset="56113.1113">18775 3875 656 0,'0'0'81'0,"0"0"-64"0,0 0 51 16,38 82-6 0,-23-57 12-16,0 0-40 0,-3-2-32 15,-2-7 6 1,-4-3-8-16,-3-7 0 0,-1-4 8 16,-2-2-2-16,1 0 113 15,1-12 19-15,-1-8-116 16,4-3 10-16,-1-3 4 15,6 1-14-15,-1 1 10 16,5 1-17-16,2 5 9 16,-1 7 8-16,3 4-30 0,0 5 10 15,-2 2-12-15,4 0-3 16,1 20-3-16,3 7 5 16,-1 5 1-16,-3 4 0 15,-8-3 1-15,-5 3-5 16,-7-3-17-16,0-2-97 15,-12-7-48-15,-15-9-231 16</inkml:trace>
  <inkml:trace contextRef="#ctx0" brushRef="#br0" timeOffset="58259.8117">20186 3848 990 0,'0'0'121'0,"0"0"-64"15,0 0 3-15,0 0 29 16,0 0-25-16,0 0-42 15,-11-25-22-15,11 25-6 0,0 8-21 16,0 9 25-16,0 5-7 16,0 6 9-16,0 2 0 15,0 3 1-15,0-2-1 16,0 0 0-16,3-1 0 16,2-5-1-16,-1-5-18 15,2-4-25-15,-2-6 2 16,-1-6 10-16,-3-2 4 15,0-2 10-15,0 0 18 0,0-4 15 16,-3-12-13-16,-7-5-2 16,3-1 0-1,-1-7 3-15,2-3 15 16,3-3-12-16,3-2 9 16,0 3 25-16,0 1-5 0,2 5-4 15,10 5 2-15,2 3-30 16,1 3 19-16,3 7-12 15,0 4-8-15,8 6-2 16,2 0-15-16,3 7 6 16,-1 14 5-16,-5 5-8 15,-11 3 8-15,-8 1-9 16,-6 0-7-16,0-4 11 16,-12-5-26-16,-2-5 18 0,3-6 4 15,6-5-11 1,4-4 21-16,1-1-3 15,3 0 6-15,20 0 0 0,7 0 0 16,5-1 0-16,-1 1 0 16,-3 0-2-16,-2 8-4 15,-7 12 6 1,-8 0-5-16,-11 3 5 0,-3 1-12 16,-13-1 12-16,-16-5 2 15,-7-2-1-15,-10-6 48 16,-2-5-3-16,-3-3-17 15,5-2-7-15,6 0-17 16,10 0-5-16,12 1 0 16,12-1-88-16,6 0-152 0,3 0-559 15</inkml:trace>
  <inkml:trace contextRef="#ctx0" brushRef="#br0" timeOffset="59476.3569">21646 3921 869 0,'0'0'350'0,"0"0"-323"16,0 0-9-16,0 0 65 15,48-80-4-15,-20 76-14 16,7 4-61-16,5 0-1 16,-1 8-4-16,-3 13 1 15,-8 5-5-15,-7 5 3 0,-9 3-14 16,-6-2 14-16,-6-3-34 16,0-5-14-16,0-7 21 15,0-6-3 1,0-8 20-16,0-1 9 0,-2-2 3 15,2 0 12-15,0-16-2 16,0-5-5-16,0-5 8 16,0-2-13-16,9 1 12 15,1-1 12-15,3 6-8 16,-2 7 12-16,-3 5-10 16,1 6 0-16,-2 4-14 15,5 0-4-15,2 1-17 0,3 16 5 16,3 10-2-16,-5-1 11 15,-2 3-22 1,-4-4-28-16,-6-5 19 0,-1-8 1 16,-2-5-8-16,0-5 13 15,0-2 18-15,0-4 10 16,0-15 11-16,-2-4-10 16,2-4 25-16,0 1 30 15,0-1-16-15,11 4-10 16,3 1 6-16,2 6 6 15,1 5-19-15,0 6-12 16,4 5-1-16,2 0-10 16,3 7 0-16,-1 14-4 15,2 6-13-15,-6 6 17 16,-4 1-2-16,-6 1 2 16,-3-5-3-16,-2-1-30 15,2-7-24-15,3-5-4 0,4-6-37 16,12-8-56-16,9-3-38 15,7 0-269-15</inkml:trace>
  <inkml:trace contextRef="#ctx0" brushRef="#br0" timeOffset="59793.4304">22790 3848 946 0,'0'0'81'15,"0"0"-32"-15,0 0 17 0,0 0 14 16,-84-54-43-1,51 54-31-15,3 20 4 0,6 7-8 16,7 7-2-16,13 3 0 16,4 0 3-16,6 0 0 15,22-7-3-15,10-11 7 16,4-6 6-16,2-11-5 16,-5-2 1-16,-9-5 27 15,-12-14 57-15,-9-5-1 16,-9-7-46-16,0-1-23 15,-9-1-8-15,-18 0-12 16,-2 6-3-16,0 8 0 0,3 8-5 16,8 8-18-16,5 3-80 15,10 13-115-15,3 10-15 16,11 3-132-16</inkml:trace>
  <inkml:trace contextRef="#ctx0" brushRef="#br0" timeOffset="60634.1114">22980 3791 516 0,'0'0'593'0,"0"0"-525"15,0 0-20-15,0 0-3 16,0 0-33-16,0 0-12 15,79 50-1-15,-51-15 1 16,-4 2 0-16,-4-2 3 0,-6-2-8 16,-3-8 4-16,-5-8-3 15,-3-8 2-15,-3-6 1 16,0-3 1-16,0 0 22 16,0-12 24-16,2-13-12 15,-1-4-32-15,2-5-2 16,4 3 12-16,2 2-10 15,2 5 6-15,2 5 8 16,1 8-13-16,0 4-2 16,2 7-1-16,1 0-19 15,0 6 13-15,4 9-13 16,-3 1 19-16,3-1-1 16,-1-3-5-16,-3-4 5 15,-1-5-5-15,-4-3 6 16,-3 0 14-16,-3-9-2 0,-5-8 4 15,-1-4 14-15,0-4-21 16,-4 0 12-16,-11 3-21 16,0 6 3-16,-1 8 10 15,2 8-13-15,-2 0-5 16,1 17-2-16,0 10-6 16,8 6 10-16,7 7-1 15,0 0 4-15,20-5-6 16,9-6 13-16,5-7-13 15,2-10 6-15,1-10-27 0,9-2 24 16,5 0-20 0,11-12-6-16,3-8 22 0,-4-6 2 15,-7-2 5-15,-17-4 9 16,-11-5-6-16,-13-1 13 16,-10-3 5-16,-3 1-4 15,0 6 8-15,-7 12-23 16,-1 9 0-16,7 10-2 15,1 3-4-15,0 11-26 16,4 16-17-16,17 10 44 16,4 4-5-16,0-1 1 15,-3-5 7-15,-6-4-1 0,-5-4 2 16,-7-5-5-16,-2-4 4 16,-2-5 0-1,0-5 2-15,0-4-1 0,0-2 22 16,-16-2 39-16,-7 0-15 15,-9 0 3-15,-5-2-50 16,0-6-2-16,0 4-67 16,7 0-191-16,10-3-754 15</inkml:trace>
  <inkml:trace contextRef="#ctx0" brushRef="#br0" timeOffset="62991.9641">25348 3752 900 0,'0'0'176'16,"0"0"-87"-16,0 0 5 15,13-88 23-15,-17 75-52 16,-10 1-36-16,-4 5-14 16,-3 6-14-16,-6 1-2 0,-2 0-1 15,2 11-6-15,3 9 0 16,9 0 7-16,8 3 1 16,7 1-5-1,0-1-2-15,14-2 6 0,16 0 1 16,8-1-21-16,2-2 3 15,5-2-9 1,-5-1 7-16,-7 0 1 0,-11-3-13 16,-11-4 19-16,-11 0 7 15,0-2-6-15,-17-4 12 16,-16 0 5-16,-10-2 15 16,-3 0 34-16,3-2-23 15,7-5 4-15,15 2-19 16,9-1-13-16,11 2 5 15,1-3-8-15,23 0-116 0,24-2-139 16,14-3-128-16</inkml:trace>
  <inkml:trace contextRef="#ctx0" brushRef="#br0" timeOffset="63266.8203">25725 3694 1075 0,'0'0'122'0,"0"0"-120"16,0 0 5-16,0 0-5 15,0 0 2-15,-89 20 3 16,78 11-4-16,11 3-3 16,0-2 0-16,25-1 4 15,14-6 4-15,10-6 1 0,2-9 5 16,-5-10 20-16,-13 0 3 16,-12-4 37-1,-10-12 28-15,-11-7-52 0,0-4-15 16,-16-5-29-16,-13 2-5 15,-8 4-2 1,4 5-1-16,6 11-10 0,10 10-52 16,11 0-115-16,6 14-25 15,19 6-127-15</inkml:trace>
  <inkml:trace contextRef="#ctx0" brushRef="#br0" timeOffset="63810.3475">26111 3721 740 0,'0'0'504'16,"0"0"-463"-16,0 0-36 16,0 0 28-16,0 0 2 15,0 0-33-15,-62 30-2 16,62-1 2-16,15 1-2 16,18-5 0-16,11-5 5 15,1-8-12-15,0-6 3 16,-8-6 0-16,-5 0-2 15,-9-14 12-15,-8-8 1 16,-3-4 4-16,-7-1-5 16,-5-3 22-16,0 8-1 15,0 5 3-15,0 7 11 0,-5 7-28 16,-1 3-2-16,0 0-11 16,-1 12-33-16,1 12 32 15,4 4-6 1,2 0 7-16,9 1-7 0,18-7 6 15,11-4 0-15,8-6-21 16,8-9-26-16,7-3 10 16,3 0-9-16,-7-13 30 15,-11-11 12-15,-15-6 10 16,-16-8 12-16,-6-4 30 16,-9-7-16-16,0-1 12 15,-12 3-15-15,-2 10 4 16,0 12 22-16,5 11-37 15,4 8 4-15,2 6-21 0,2 2-8 16,1 25-9 0,0 15 6-16,0 13 11 0,10 4-2 15,8-4 2-15,-1-6-16 16,-3-6-61-16,-2-7-68 16,0-9-43-16,0-12-97 15,-7-15-555-15</inkml:trace>
  <inkml:trace contextRef="#ctx0" brushRef="#br0" timeOffset="64318.7027">26649 3705 192 0,'0'0'942'0,"0"0"-899"16,0 0-32-16,0 0-11 16,102 15 8-1,-48-3-6-15,5-3-2 16,-3-8-17-16,-7-1-22 0,-11-11 24 15,-15-15 15-15,-12-8 11 16,-9-8 11-16,-2 0 1 16,0 1 44-16,-8 10-14 15,-1 8 11-15,2 10 0 16,4 7-17-16,3 6-1 16,0 0-46-16,0 9-24 15,0 19-9-15,13 14 26 0,1 2 7 16,-1 2 0-16,-3-3-9 15,-2-8 0 1,-4-9-19 0,-1-6-34-16,-3-9 40 0,0-6-30 0,2-5 16 15,2 0 34-15,4-11 2 16,1-9 8-16,3-6-8 16,-1-3 0-16,-1 1 15 15,3 2 1-15,-4 3 27 16,1 6 13-16,2 7-3 15,2 9-13-15,3 1-40 16,3 13-6-16,2 14 1 0,2 6-11 16,-6 5 10-16,-3 3 5 15,-9 0-4 1,-6-2 5-16,0 1 0 0,-1-8-53 16,-19-4-33-16,-6-10-102 15,-7-11-157-15</inkml:trace>
  <inkml:trace contextRef="#ctx0" brushRef="#br0" timeOffset="66251.5431">28169 3654 1229 0,'0'0'92'16,"0"0"-54"-16,0 0-38 16,0 0 81-16,0 0-27 15,0 0-54 1,-15-3-21-16,14 30 3 0,1 9 18 16,0-1-2-16,1-2 6 15,15-5-4-15,2-6 0 16,3-6-40-16,3-7 3 15,0-7 10-15,-3-2 21 16,1-2-3-16,-5-17 13 0,-1-5-4 16,-4-2 5-1,-3-2 4-15,-5 5-6 0,-2 6 6 16,-2 4 18-16,0 7 12 16,0 6-32-16,0 0-7 15,1 6-16-15,7 14-24 16,5 10 37-16,7 1 3 15,7-3-18-15,5-5 1 0,6-5-3 16,2-8 3-16,-4-7 2 16,-5-3 5-1,-10-3 10-15,-9-15 10 16,-9-8 32-16,-3-5 7 0,-2-1-14 16,-20-1-6-16,-6 2-15 15,-2 8-8-15,0 9-2 16,7 7-4-16,4 7-12 15,7 5-6-15,9 18-90 16,3 7-20-16,15-1-159 16,21-4-412-16</inkml:trace>
  <inkml:trace contextRef="#ctx0" brushRef="#br0" timeOffset="66451.7989">28854 3671 905 0,'0'0'382'16,"0"0"-325"-16,0 0-51 16,0 0 58-16,0 0-63 15,0 0 3-15,25 36-8 16,-11-5 8-16,2 0-3 16,-4-4-1-16,-3-3-85 15,-6-7-48-15,-3-12-204 16</inkml:trace>
  <inkml:trace contextRef="#ctx0" brushRef="#br0" timeOffset="66608.8042">28745 3407 1288 0,'0'0'0'16,"0"0"0"-16,0 0-72 15,91 0 17-15,-37 13-89 16,1-3-293-16</inkml:trace>
  <inkml:trace contextRef="#ctx0" brushRef="#br0" timeOffset="66807.254">29131 3417 1032 0,'0'0'226'0,"0"0"-196"0,0 0 14 16,0 0 10-16,0 0-38 15,0 0-16 1,6 62 0-16,16-7 13 0,5 2-12 16,-4 3 4-16,-2-6 3 15,-7-6-8-15,-8-9-8 16,-4-4-48-16,-2-9-41 16,0-6-52-16,-5-13-115 15</inkml:trace>
  <inkml:trace contextRef="#ctx0" brushRef="#br0" timeOffset="67358.0861">29064 3648 956 0,'0'0'167'0,"0"0"-167"0,0 0-5 15,105 6 2-15,-58-1 6 16,0-4-1-16,-3-1-2 15,-8-8-17-15,-9-15 14 16,-9-5 3-16,-8-5 20 16,-5 0 47-16,-4 5-12 15,-1 0 25-15,0 9-5 16,0 5-46-16,0 8 21 16,0 4-19-16,0 2-25 15,0 0-6-15,0 10-20 0,0 20-8 16,0 12 20-16,6 9 0 15,2 1-20-15,-1 1-26 16,2-9 15-16,0-11-3 16,2-6-22-16,-1-13-1 15,-1-7 38-15,-2-7 27 16,2 0 3-16,-1-7 28 16,1-13-2-16,0-5 28 15,1-3-19-15,1-2 13 16,-1-1 7-16,5 5-30 15,-3 3 17-15,1 7-18 16,-2 8-11-16,-4 6 18 16,5 2-34-16,-1 2-3 15,5 20 0-15,0 3-27 0,1 4 30 16,-2 4-5-16,-3 2 1 16,3-2-4-1,-2 3 8-15,9-4 0 0,7-1-44 16,11-4-60-16,12-5-32 15,9-7-139-15,7-8-327 16</inkml:trace>
  <inkml:trace contextRef="#ctx0" brushRef="#br0" timeOffset="67741.6163">30787 3659 1082 0,'0'0'66'16,"0"0"-6"-16,0 0 6 0,-82-77 1 16,48 71-12-16,-2 6-54 15,-1 8-2-15,0 21-2 16,7 6 1-16,12 5-11 16,9-1 15-16,9 0-2 15,7-5 0-15,20-8 12 16,6-9-7-16,1-7-5 15,1-10 0-15,-6 0 5 0,-3-11-1 16,-7-11 12-16,-4-8 3 16,-9-3-18-1,-6-3 25-15,0 5-11 16,0 11-1-16,-1 10 28 16,-1 9-16-16,2 1-15 15,0 7-11-15,0 18-28 0,14 9 23 16,5 4 5-16,6-3-11 15,-1-4 5-15,-3-7-89 16,0-10-45-16,-4-11-148 16</inkml:trace>
  <inkml:trace contextRef="#ctx0" brushRef="#br0" timeOffset="69443.6954">1581 6159 986 0,'0'0'312'0,"0"0"-288"16,0 0-24-16,0 0 4 15,106-25-3-15,-36 10-1 0,15-1 6 16,6-2-1-16,-6-4-5 16,-16 2 0-1,-29 0 1-15,-19 4 9 0,-15 0-10 16,-6 3 0-16,-18-1 0 15,-19 6-10-15,-17 5 10 16,-4 3 0-16,-12 0 0 16,10 13-7-16,14 1 7 15,16 3-1-15,22 2-18 16,8 3 18-16,17 3-13 16,32 2 0-16,14-1-17 15,4-1-26-15,-6 0 27 0,-16-2-1 16,-18-2-5-16,-14-3 26 15,-13-4-10-15,-13-1 20 16,-26-4 12-16,-15-6-10 16,-4-1 46-16,-6-2-10 15,13 0-12 1,11-2 14-16,19-8-34 0,19 0-6 16,2-3-35-16,35-1-175 15,21-2-190-15</inkml:trace>
  <inkml:trace contextRef="#ctx0" brushRef="#br0" timeOffset="69938.6661">2303 6066 646 0,'0'0'510'0,"0"0"-454"16,0 0-37-16,0 0 69 16,0 0-54-16,0 0-34 15,0 9-21-15,8 16 21 16,1 6 0-16,2 5 0 15,3 3 0-15,1 0 0 16,-3-2 3-16,-3-3-3 16,1-4 0-16,-4-5 1 15,-1-7-4-15,-1-4 3 16,-2-7-8-16,-1-4-12 16,-1-3-15-16,0 0 35 15,0-10 12-15,0-11-6 16,-7-10-3-16,-4-6-2 15,-1-6-1-15,0-6 13 16,2 0-2-16,-2-1 32 0,6 6-5 16,3 6-6-16,3 6 22 15,0 7-27-15,6 4-10 16,13 10-17-16,8 6-2 16,7 5-6-16,8 6-2 15,2 15 1-15,-3 6 0 16,-11 1 4-16,-13 0-19 15,-14 0 9-15,-3-2-13 0,-23-3 26 16,-20-1-1 0,-12-6 3-16,-1-6 13 0,3-7-12 15,12-3 11 1,13 0 1-16,15 0-6 16,11-3-14-16,2-6-31 0,32-3-166 15,17 0-251-15</inkml:trace>
  <inkml:trace contextRef="#ctx0" brushRef="#br0" timeOffset="70258.3434">2721 6122 882 0,'0'0'281'0,"0"0"-266"16,85-8-15-16,-33 0 0 15,5-4 13-15,-3 0-12 16,-5-3-1-16,-12 3 5 0,-16-4 3 15,-9-1-5-15,-12 2 31 16,0-2 15-16,-12 3 3 16,-9 4-26-16,-7 5-11 15,-8 5 5 1,-1 0-15-16,2 11 5 0,4 7-10 16,13 5 2-16,11 2 11 15,7 3-12-15,3 3-1 16,28 0 7-16,15-3 3 15,10-3-6-15,5-9-4 16,0-6-73-16,0-10-62 16,-7 0-177-16,-11-15-555 15</inkml:trace>
  <inkml:trace contextRef="#ctx0" brushRef="#br0" timeOffset="70927.1593">3264 6038 978 0,'0'0'64'15,"0"0"-64"-15,0 0 0 16,0 0 41-16,91 19 18 16,-46-13-37-16,-2-3-13 15,-4-3-5-15,-11 0 3 16,-10-1-7-16,-12-11 3 16,-6 0 74-16,0-2-40 15,-5 1-8-15,-17 2 4 16,-8 2-23-16,-4 6 6 15,-5 3-16-15,5 0 3 16,8 10-1-16,9 10-2 0,12 6-1 16,5 5-2-16,24-2-3 15,25-1 6-15,19-4 0 16,9-11-22-16,11-6-35 16,6-5 8-16,3-2 31 15,-3-2-3-15,-11-12-4 16,-20-4 15-16,-18-6 8 15,-21-1 4-15,-15-6 29 0,-9-1 9 16,-3 1 0 0,-22 5 8-16,-11 9-16 0,-9 9 6 15,-6 8-18 1,3 0-17-16,4 17 13 16,11 11-14-16,14 3 1 0,14 1-2 15,5-1 8-15,25-9-7 16,23-8 1-16,10-8-1 15,1-6-2-15,-7-9-7 16,-12-20-5-16,-13-12 8 16,-14-13 5-16,-10-11-1 15,-3-8 6-15,-16-5-6 16,-11-1 39-16,-4 7-5 16,-2 3 6-16,7 14 12 15,4 17-29-15,7 17 26 0,9 11-17 16,5 10-23-16,1 13-9 15,0 26-3-15,0 18 3 16,19 16-1 0,8 9 6-16,4 8-5 0,-4-1 0 15,0-6-8-15,-6-9-19 16,-2-11-48-16,-2-12-121 16,-6-17-274-16</inkml:trace>
  <inkml:trace contextRef="#ctx0" brushRef="#br0" timeOffset="72791.4919">5360 5981 624 0,'0'0'563'0,"0"0"-488"15,-100-74-60-15,59 58 38 16,-1 5 53-16,3 9-51 15,6 2-45-15,5 0-5 0,7 13-5 16,9 1-1-16,9 2-1 16,3-2-33-16,13-6-60 15,29-8-17-15,15 0-90 16,7-18-99-16,-7-17-429 16</inkml:trace>
  <inkml:trace contextRef="#ctx0" brushRef="#br0" timeOffset="73195.0454">5353 5679 576 0,'0'0'442'0,"0"0"-267"0,0 0-100 0,0 0 39 16,0 0-20-16,0 0-94 16,-5-39-11-1,17 77-12-15,6 20 23 0,-3 12 0 16,1 10 4-16,-5 6-4 16,-5-5 0-16,-3-6 2 15,0-3-3-15,-3-5 1 16,3-8 0-16,4-7-2 15,4-8-2-15,8-10-27 16,11-11-7-16,15-7-12 16,11-12-4-16,4-4-7 15,-2 0 4-15,-10-20-8 16,-11-5 18-16,-14-5 39 16,-13-6 7-16,-10-4 2 15,-9-5 15-15,-27-1-5 0,-16-2 8 16,-15 2 43-16,-8 6-31 15,-2 9 19-15,10 6-7 16,13 8-22 0,20 8 23-16,17 4-18 0,14 4-7 15,3 1 3-15,23 0-19 16,30 0-5-16,28 0 2 16,19 0-58-16,10 0-41 15,-5-4-108-15,-10-4-144 16</inkml:trace>
  <inkml:trace contextRef="#ctx0" brushRef="#br0" timeOffset="73657.8015">6912 5699 1156 0,'0'0'54'0,"0"0"-34"16,-94-51-19-16,63 50 41 15,1 1-1-15,7 10-27 16,2 18-14-16,9 7 1 16,7 6-5-16,5 2 4 15,8-5 0-15,22-5-3 16,6-7-13-16,4-13-29 15,-5-10-1-15,-10-3 22 16,-10-17 24-16,-8-11 1 0,-7-6 5 16,0-1 29-16,-3 0 3 15,-8 7-3-15,0 7 16 16,3 8 6-16,4 7 2 16,2 6-18-16,2 0-41 15,-2 15-6-15,0 17-26 16,1 18 32-16,1 13-2 15,0 8 2-15,0 4 0 16,0-3 0-16,0-7 0 16,-3-4 0-16,1-8-28 0,2-10-63 15,0-13-34-15,0-13-124 16,3-13-218-16</inkml:trace>
  <inkml:trace contextRef="#ctx0" brushRef="#br0" timeOffset="74040.8763">7237 5772 900 0,'0'0'144'15,"0"0"-88"-15,0 0-53 0,0 0 16 16,0 0 26-16,0 0-31 16,-82 95 0-16,81-51-1 15,1-1-13 1,13-5 13-16,15-8-12 0,8-9 6 16,3-9 7-16,-2-11-14 15,-10-1 10-15,-3-9 2 16,-14-15-3-16,-8-5 58 15,-2-5-27-15,-9-5-14 16,-21-2-2-16,-4 3-20 16,-5 5 1-16,2 10-5 15,11 11-10-15,8 10-57 0,12 2-87 16,6 9-208-16</inkml:trace>
  <inkml:trace contextRef="#ctx0" brushRef="#br0" timeOffset="74331.8453">8071 5624 1103 0,'0'0'108'16,"0"0"-51"-16,0 0-30 15,0 0 9-15,0 0-20 16,0 0-11-16,52 55-5 0,-32-12 1 16,-4 7 9-16,-5 1-13 15,-7 4 3-15,-2-5 0 16,-2-5-4-16,0-8-12 16,0-12-44-16,0-10-45 15,10-8-56-15,5-7-8 16,7 0-160-16</inkml:trace>
  <inkml:trace contextRef="#ctx0" brushRef="#br0" timeOffset="75074.4834">8366 5781 767 0,'0'0'67'0,"0"0"5"0,0 0 39 16,-41-72-7-16,11 70-62 15,0 2-14-15,0 2-7 16,6 18-8-16,3 5 7 15,7 7-9-15,9 4 8 16,5 3 6-16,9-2-20 16,22-6 9-16,11-7-7 15,3-9-2-15,-2-5-5 16,-6-10-92-16,-2 0-93 16,-10-11-59-16,-1-13-125 15,-12-5 127-15,-8-7 242 0,-4 0 101 16,0-1 120-16,0 4-58 15,0 3-19-15,-3 8 6 16,3 8-52-16,0 7 16 16,0 5-30-16,0 2-31 15,0 0-46-15,5 0-7 16,10 8 0-16,1 9-2 16,2 3 0-16,-3 2-3 15,-3 2 2-15,-6-1 3 16,-2-2-5-16,-2-5 4 15,-2-3 1-15,0-6 0 16,0-3-20-16,1-4 15 16,4 0 4-16,2-6 1 15,2-12 0-15,3-1 2 0,0-4-2 16,0 2 6-16,-3 3-5 16,-2 4 25-16,-1 6-1 15,-4 5-3-15,-1 3-12 16,1 3-10-16,-1 15-21 15,4 7 14-15,-4 3 8 16,4 1-5-16,-2-7 3 16,7-5-16-16,-2-7 7 15,-1-7-21-15,3-3 31 16,-2-6 2-16,4-18 0 16,1-4 5-16,-1-2-4 15,-1-1 10-15,5 3 22 16,-4 4-13-16,1 8 29 15,-5 5 10-15,1 9-24 16,1 2-6-16,1 0-31 0,-2 16-1 16,4 7-6-16,-5 2 11 15,-2 2-4-15,1 0 0 16,3-3 6-16,1-2-12 16,7-5 4-16,6-4-59 15,14-9-78-15,4-4-63 16,-1-11-177-16</inkml:trace>
  <inkml:trace contextRef="#ctx0" brushRef="#br0" timeOffset="75324.0441">9199 5300 1031 0,'0'0'161'0,"0"0"-62"16,0-73 28-16,0 73-5 15,0 7-121-15,-7 31 6 16,1 24-7-16,-2 20 4 15,5 13 20-15,3 11-2 16,-6 6-8-16,-3-3 4 16,0-9-15-16,6-13 2 15,3-15-3-15,0-16 5 16,11-9-14-16,8-12-26 16,8-11-46-16,3-12-114 15,1-12-120-15,3-2-509 0</inkml:trace>
  <inkml:trace contextRef="#ctx0" brushRef="#br0" timeOffset="75707.3254">9606 5555 220 0,'0'0'1108'15,"0"0"-1044"-15,0 0-64 16,0 0-24-16,0 0 24 15,-28 81 0-15,28-31 0 16,0 4-1-16,1-2 6 0,4-5-5 16,-4-8 0-16,-1-13 0 15,2-13-4-15,-2-7-5 16,7-6 4-16,4 0 5 16,2-6 7-16,5-10 4 15,3-3-10-15,-6 4 6 16,-3 4-7-16,-3 2 3 15,-2 7 4-15,1 2 18 16,3 0-25-16,3 11 0 16,8 13 16-16,-2 3-15 15,2 0 20-15,-1-1-12 16,-4-2-7-16,-1-4 10 16,-4-2-9-16,3-6-3 15,-3-5 0-15,4-7-136 16,4 0-137-16</inkml:trace>
  <inkml:trace contextRef="#ctx0" brushRef="#br0" timeOffset="75834.8051">10282 5922 1431 0,'0'0'69'0,"0"0"-69"15,0 0 0-15,0 0-2 16,0 0-321-16</inkml:trace>
  <inkml:trace contextRef="#ctx0" brushRef="#br0" timeOffset="78084.4059">11693 5671 1190 0,'0'0'64'15,"27"-78"-50"-15,-19 38 24 16,-4-4 49-16,-2 4-9 15,-2 6-39-15,0 8-9 16,0 7-5-16,0 9-23 16,0 6 7-16,0 4-9 15,0 0-14-15,9 24 5 16,7 18-10-16,9 18 19 16,4 13-2-16,-2 13 4 0,-2 12-2 15,-6 7 0-15,-5 4-32 16,-2-2-23-16,-2-9-33 15,-1-12 10 1,4-14-7-16,0-13-13 0,-2-18 78 16,0-10 18-16,-4-13 2 15,1-6 4-15,4-11-3 16,4-1 35-16,11 0 0 16,4-13-33-16,4-6-6 15,3-5-18-15,1-7-54 16,0-3-2-16,-2-7-24 15,-5-6 20-15,-13-6 29 16,-11 1 3-16,-8-3 42 16,-26 4 2-16,-22 1 5 15,-20 6 8-15,-25 1 10 0,-16 6 12 16,-5 5 33-16,6 8-10 16,20 8 30-16,33 5-27 15,24 5-18-15,20 5 0 16,11 1-23-16,18 0-2 15,27-3-7-15,20 3-1 16,14-2-5-16,7-4 2 16,-1-3 1-16,-7-3 19 15,-10 0-8-15,-17-2 5 16,-11 0 18-16,-12 2-34 16,-10 1 11-16,-5-1-3 15,-5 4-8-15,-4 1 24 16,-2 1-9-16,-2 4-5 15,0 0 8-15,0 2-20 0,1 0 0 16,4 0-1-16,4 4-24 16,1 9 21-16,2 5 3 15,3 4 0-15,2 0 0 16,-1 2 1-16,-1 0-3 16,-2-2 2-16,-4-5 0 15,-3 1-6-15,-3-6-70 16,-3-10-106-16,0-2-278 15</inkml:trace>
  <inkml:trace contextRef="#ctx0" brushRef="#br0" timeOffset="78237.2959">12296 5555 1120 0,'0'0'16'16,"0"0"-16"-16,0 0-212 15,0 0 53-15,0 0-197 16</inkml:trace>
  <inkml:trace contextRef="#ctx0" brushRef="#br0" timeOffset="78940.7637">12511 5619 1004 0,'0'0'44'0,"0"0"-35"0,0 0-9 15,0 0 69-15,31 91-25 16,-17-59-23-16,-4 0-20 16,1-7-1-16,0-3 0 15,0-9 0-15,0-9-15 16,2-4 4-16,-1 0 11 16,0-17 6-16,0-3-2 15,-3-3 4-15,1 5 30 16,-4 4-19-16,2 3-2 15,-1 6-16-15,5 5-1 16,3 0-2-16,9 10-10 16,4 10 2-16,9 5-18 15,4 5-53-15,5-3-15 0,3-1-51 16,2-4-25-16,6-11-177 16,-1-7 267-16,-1-4 82 15,-4-7 193-15,-8-13-60 16,-11-11-3-16,-14-2-21 15,-7-4 53-15,-9-1-35 16,-2 2-64-16,-2 1 2 16,-17 7-1-16,-9 7-30 0,-11 11 0 15,-7 8-18 1,3 2-15-16,1 13 10 16,10 13-11-16,13 6 0 15,11 3-5-15,8 2 9 16,19-3-4-16,24-9 0 15,9-13-7-15,2-12-6 16,-7 0-26-16,-9-24 26 0,-10-10 7 16,-8-7 9-16,-7-6-3 15,-12-6 5-15,-1-8-1 16,-12-2 21-16,-10-6-12 16,-2 1 9-16,2 4 7 15,7 6-9-15,2 11 30 16,4 16-8-16,4 13-17 15,2 13 20-15,3 5-28 0,0 0-17 16,0 25-2 0,11 17-21-16,8 16 23 0,2 10 0 15,-2 8 0-15,2 2 0 16,-3 1 0-16,-2-4-22 16,2-8-108-1,-1-14-191-15,3-17-685 0</inkml:trace>
  <inkml:trace contextRef="#ctx0" brushRef="#br0" timeOffset="80706.3827">14216 5682 1071 0,'0'0'106'0,"0"0"-105"15,0 0-1-15,0 0 10 16,108-36 4-16,-66 20 4 15,2-3-16-15,-3-6 3 16,-4-4 22-16,-7-5-20 16,-9-3 11-16,-7-2 5 15,-11-2-4-15,-3-4 20 16,-5 4-20-16,-15 0 9 16,-5 5 15-16,-1 10-6 0,3 4-4 15,3 11-6-15,5 3-24 16,6 6 5-16,5 2-8 15,-1 2-9 1,4 17 8-16,-2 13-18 0,3 7 19 16,0 5 0-16,9 2 5 15,9 2-5-15,1-1 0 16,3-3 0-16,4-5-9 16,-4-6-25-16,1-7-91 15,0-10-38-15,-8-14-230 16</inkml:trace>
  <inkml:trace contextRef="#ctx0" brushRef="#br0" timeOffset="81406.6989">14300 5372 1183 0,'0'0'0'15,"0"0"-2"-15,91-3-8 16,-25 3 7-16,8 0 0 15,-4 0 2-15,-7 0-92 16,-13-3 6-16,-15-10-7 16,-16-6 67-16,-13-4 27 15,-6 2 59-15,0-2 27 16,-13 4 31-16,2 3-31 16,2 7-4-16,5 3 1 15,0 6-45-15,4 0-38 16,-2 4-4-16,2 18-24 15,0 13 21-15,0 5 11 0,12 3-4 16,0 2 0 0,4-4-2-16,-4-4 2 0,0-10-38 15,0-6-5-15,-3-8 6 16,3-8 2-16,1-5 31 16,1 0-2-16,2-18 12 15,-2-1 4-15,-1-5-7 16,-4 0 9-16,0 3 39 15,-2 4-22-15,-1 6 14 0,-3 5 5 16,0 5-29-16,0 1 6 16,3 0-25-16,8 9-31 15,2 11 27 1,7 3 3-16,2 5 1 0,3-4 0 16,6-2 8-1,5-4-16-15,3-7-4 0,1-8-25 16,-4-3 19-16,-6 0-6 15,-6-14 23-15,-6-9-3 16,-8-4 8-16,-7-3 0 16,-6-1-3-16,0 0 12 15,-1 4 26-15,-11 4-15 16,-1 9 11-16,2 6 9 16,3 8-36-16,1 0-8 0,0 12-9 15,1 13-2-15,4 10 6 16,2 3 6-16,6 2-1 15,19-1 1-15,7-6 6 16,7-2-9-16,4-7 2 16,2-9-7-16,2-5-56 15,0-7-66-15,3-3-116 16,8 0-531-16</inkml:trace>
  <inkml:trace contextRef="#ctx0" brushRef="#br0" timeOffset="81873.7095">16262 5503 1214 0,'0'0'49'15,"0"0"-49"-15,111-44 0 16,-58 29 0-16,-2-2 20 15,-9 0-14-15,-11-3-1 16,-12-3 2-16,-10 3 29 16,-9 0 10-16,0 2-21 15,-15 3 4-15,-9 5-20 16,-1 6-2-16,5 4-14 0,3 0-2 16,10 16-7-1,7 6 13-15,7 3-9 16,22 4 9-16,9-4-7 0,-2-2-24 15,-10-7 26-15,-8-4-2 16,-15-4 7 0,-3 1-4-16,-10-1 9 0,-20 3-2 15,-10 0 6-15,2-2-3 16,7 0 24-16,10 2-18 16,17 0-8-16,4 4 7 15,14 2-4-15,25-3 6 16,12-2 13-16,5-6-22 15,-1-6-1-15,-8 0-48 16,-8-4-54-16,-9-16-109 0,-9-5-265 16</inkml:trace>
  <inkml:trace contextRef="#ctx0" brushRef="#br0" timeOffset="82956.6546">16781 5427 830 0,'0'0'81'16,"0"0"-72"-16,0 0 37 15,0 0 73-15,91 17-60 16,-61-17-12-16,-1 0-32 16,3 0 14-16,-2-10-5 15,-7-7-22-15,-4-3 16 16,-9-2-3-16,-4-4 3 16,-6 0 30-16,0-5-41 0,-6 5 20 15,-10 5 9-15,-5 7-36 16,0 8 25-16,1 6-25 15,0 4 4-15,4 20-14 16,5 12 10-16,6 7 0 16,5 5 1-16,3 0 13 15,20-4-13-15,6-9-1 16,7-11 2-16,6-8 12 16,3-8-13-16,4-8 11 15,3 0-9-15,0-15 3 16,0-12-12-16,-7-5 4 15,-9-7-11-15,-9-5 7 16,-12-3-5-16,-9-6 11 16,-6-2 0-16,0-2 6 15,-12 7-8-15,-4 8 4 0,1 14 13 16,4 14 41-16,5 10-33 16,3 4-1-16,0 12-22 15,0 19-10-15,3 13 5 16,0 11 4-16,0 4 1 15,17 1 2-15,0-4-1 16,5-8-2-16,1-8-9 16,6-11-71-16,4-9 10 0,3-11-29 15,6-9-21 1,5 0-8-16,2-13-11 16,-1-9 61-16,-3-7 50 15,-10-5 29-15,-6-3 18 16,-9-4 68-16,-9 2-5 15,-6 2 14-15,-5 6-2 16,-2 8 0-16,-17 10-31 0,-5 11-50 16,-6 2 1-16,0 11-13 15,0 17 0-15,8 6-3 16,8 4 9-16,13-1-6 16,1-5 0-16,7-6 7 15,17-9-7-15,0-7 0 16,5-10 0-16,0 0 1 15,-2-9 3-15,-1-13-4 0,-10-3 6 16,-4-4 0-16,-9-2 6 16,-3 2 10-16,0 3-2 15,-15 8 17-15,3 7-18 16,3 11 1-16,0 0-20 16,3 18-10-16,5 10 9 15,1 7-5 1,7 0 6-16,20-4 1 15,5-5-1-15,4-9 7 0,5-6-1 16,11-8 4-16,8-3-10 16,8 0 0-16,0-10-5 15,-7-11-5-15,-13-9 11 16,-13-8-1-16,-14-6 3 16,-9-8 7-16,-11-2-9 0,-1-5 1 15,-6 4 1 1,-13 10 29-16,-2 11-24 0,2 13 11 15,1 11 0-15,6 10-13 16,0 3-12-16,6 26 0 16,5 17 5-16,1 11-6 15,6 7 12-15,16 0-5 16,2-3 0-16,-6-12-10 16,-2-11-16-16,-5-11-68 15,-7-8-59-15,-2-12-31 16,-2-7-220-16</inkml:trace>
  <inkml:trace contextRef="#ctx0" brushRef="#br0" timeOffset="83280.5107">18176 5238 1170 0,'0'0'140'0,"0"0"-133"16,99 13-3-16,-53-11 60 15,-1-2-56-15,1 0-4 16,-5 0-4-16,-5-2-72 16,-7-11-25-16,-9-2-40 15,-9 1 70-15,-6-1 64 16,-3 5 6-16,-2 2 68 16,0 5 31-16,0 3-3 0,0 0-6 15,0 0-47 1,0 0-23-16,0 12-23 15,9 8 1-15,2 7-1 16,2 1 16-16,-1 2-12 0,-3-4 10 16,0-4-11-16,-6-1-6 15,-3-8 0-15,0-5-152 16,0-8-146-16</inkml:trace>
  <inkml:trace contextRef="#ctx0" brushRef="#br0" timeOffset="83439.2359">18552 4973 1220 0,'0'0'64'16,"0"0"-64"-16,0 0-49 16,0 0-32-16,0 0-42 15,0 0-215-15</inkml:trace>
  <inkml:trace contextRef="#ctx0" brushRef="#br0" timeOffset="83939.5726">18791 5114 894 0,'0'0'114'0,"0"0"-101"16,0 0-13-16,39 97 49 0,-22-63 3 15,1-1-35-15,-3-8-9 16,-3-5-8-16,-2-8 0 15,-4-5 0-15,-4-7 8 16,-1 0-5-16,1-3 33 16,1-15-15-16,-1-5-6 15,1-1 32-15,4 1-30 16,2 0 1-16,3 6 27 16,4 4-34-16,1 6 1 15,5 7-12-15,5 0-5 16,1 0 2-16,2 10-3 15,0-2 6-15,1-3 0 16,6-5 3-16,1 0-1 16,-2-3-2-16,-2-14 5 15,-12-5-5-15,-4-5 0 0,-10-4 2 16,-8 1 4-16,0 2 1 16,-21 6-3-1,-15 8 1-15,-7 10 3 0,-3 4-11 16,4 18 3-16,9 18 0 15,15 11 13-15,18 9-6 16,13 0 41-16,31-5 39 16,11-11-53-16,7-11-8 15,15-12-21-15,5-10-4 16,-4-7 1-16,-13 0-2 16,-29-10-53-16,-32-15-135 15,-8-7-298-15</inkml:trace>
  <inkml:trace contextRef="#ctx0" brushRef="#br0" timeOffset="86372.9359">20332 5148 1198 0,'0'0'63'16,"0"0"-57"-16,0 0 2 16,0 0 43-16,0 0-51 15,0 0-4-15,52 32 0 16,-24 1 4-16,2 3 0 0,-3 1 2 16,-3 0-2-16,-3-4 0 15,-4-5-18-15,-6-12-10 16,-5-6-11-1,-3-7 23-15,-1-3 16 0,-2-6 8 16,0-15 5-16,0-4-12 16,1-2 13-16,5-1 26 15,0 2-24-15,1 5 4 16,3 9 2-16,1 3-18 16,3 7-1-16,5 2-3 15,6 0-21-15,8 5 19 16,5 5 2-1,0-1-8-15,0-2 8 0,-4-2-26 16,-4-5 15-16,-6 0-1 16,-5-3 11-16,-8-14-3 15,-5-3 8-15,-5-5-3 16,-1-4 8-16,0 3-8 0,-13 0 8 16,-7 9 9-16,2 5-8 15,-3 9 15-15,2 3-23 16,1 5-1-16,3 19-2 15,6 9-9-15,9 9 10 16,0 1 0-16,26 0 3 16,8-6 2-16,5-7-3 15,2-8 3-15,1-9 2 16,0-9-7-16,0-4-10 16,-8-4-11-16,-6-16-17 15,-8-10 30-15,-5-6-4 16,-9-8 12-16,-2-3 4 15,-4-5 0-15,0-1 5 16,0 3 17-16,0 6 8 0,-4 13 9 16,1 12 24-16,1 9-6 15,1 8-13-15,1 2-45 16,0 5-3-16,0 21-21 16,6 15 12-16,10 13 6 15,2 6 4-15,1 0-1 16,1-3 0-16,1-5-1 15,-2-6-2-15,-2-9-86 0,0-7-69 16,0-12-36 0,7-11-133-16</inkml:trace>
  <inkml:trace contextRef="#ctx0" brushRef="#br0" timeOffset="86690.0119">21685 5089 1047 0,'0'0'71'0,"0"0"-67"15,0 0-4-15,0 0 41 16,-86 67-12-16,78-33-24 16,8-1 8-16,5-2-11 0,21-5 5 15,7-10 11-15,2-8-15 16,-4-8 8-16,-6 0 22 15,-7-15 51-15,-9-10 25 16,-9-4-54-16,0-2-26 16,-9-3-6-16,-15 2-19 15,-4 5-3 1,-1 10-1-16,6 9-13 0,5 8-9 16,9 15-138-16,9 15-27 15,0 3-143-15</inkml:trace>
  <inkml:trace contextRef="#ctx0" brushRef="#br0" timeOffset="87105.6127">22064 5116 981 0,'0'0'137'0,"0"0"-103"15,0 0 14-15,0 0 36 16,0 0-50-16,0 0-30 15,-79 1-8-15,74 38 3 16,5 3 1-16,8 1-2 16,19-4 7-16,5-6-5 15,1-10 2-15,0-8-1 16,0-7 9-16,1-8-7 16,2 0 5-16,4-6 2 0,-4-12-4 15,-8-3-4 1,-9-7 9-16,-8-2-7 15,-9-3 4-15,-2-5-1 16,0 5 11-16,-12 4 6 16,1 11-9-16,5 10 41 0,2 8-30 15,4 0-26-15,0 8-10 16,0 19-20-16,3 7 30 16,9 3-1-16,3-2 6 15,-2-6-5-15,-4-6 0 16,0-7-5-16,-4-6-13 15,-5-6-107-15,0-4-53 16,0-7-296-16</inkml:trace>
  <inkml:trace contextRef="#ctx0" brushRef="#br0" timeOffset="87255.2159">22347 4873 1190 0,'0'0'0'0,"0"0"-228"16,0 0 63-16,103-14-116 15</inkml:trace>
  <inkml:trace contextRef="#ctx0" brushRef="#br0" timeOffset="87444.6127">22571 4802 940 0,'0'0'241'0,"0"0"-205"15,0 0-32-15,0 0-1 16,0 0 23-16,-7 99 25 16,26-44-25-16,7 4 21 15,-1 0-28-15,-3-5-18 16,-7-6 0-16,-7-7-1 16,-8-9-52-16,0-7-59 15,0-9-171-15,-5-10-592 16</inkml:trace>
  <inkml:trace contextRef="#ctx0" brushRef="#br0" timeOffset="88173.0577">22576 5119 1139 0,'0'0'161'15,"0"0"-131"-15,0 0-30 16,0 0 0-16,94-13 10 15,-47 10-10-15,0-5-1 16,-3-2-40-16,-8-2-27 16,-11-1 20-16,-10-2 28 15,-8 0 20-15,-7 4 15 16,0 1 40-16,0 6 6 16,0 2-17-16,-3 2-27 15,-4 2-17-15,1 15-11 0,3 7 11 16,3 6 1-16,2-1 2 15,18-2 2-15,6-3 2 16,6-7-7-16,1-6 9 16,1-10-9-16,3-1 0 15,-1-1 1-15,-6-22-1 16,-7-4 11-16,-9-8 8 16,-8-1-4-16,-6-2 21 15,0 4-23-15,0 6-5 16,-9 7 44-16,0 9-30 15,2 8 1-15,-1 4-21 16,2 6-2-16,-1 25-15 16,2 19-1-16,5 19 16 0,0 13 0 15,9 11 0-15,13 6 0 16,6 6 13-16,3 1 3 16,7 4 12-16,3 4-22 15,-4-2-6-15,-2-5 4 16,-9-8 5-16,-9-20-11 15,-11-20 2-15,-6-22-8 16,-6-27 6-16,-33-10-10 16,-18-30 12-16,-25-25-1 15,-12-19-17-15,-4-16 9 16,7-6 3-16,23 3 3 16,30 12 3-16,35 15 1 0,24 11 22 15,47 7 3-15,32 3-26 16,24 4 20-16,6 5-1 15,-12 5-14-15,-21 2 18 16,-35 7-13-16,-26 0-9 16,-25-2 7-16,-11-3-8 15,-35-6-29-15,-27-4-55 16,-23-5-211-16,-8-2-277 16</inkml:trace>
  <inkml:trace contextRef="#ctx0" brushRef="#br0" timeOffset="90305.2994">24462 5156 986 0,'0'0'233'16,"0"0"-220"-16,-97-72 7 15,53 61 23-15,-2 8 40 16,3 3-51-16,1 4-26 15,9 14-12-15,14 4 4 16,7-1-3-16,12-4-4 16,10-3-26-16,26-7-24 15,16-7-29-15,5 0-99 16,1-22 14-16,-6-12 61 16,-13-4 2-16,-12-5 110 15,-14-1 117-15,-7 3 19 0,-6 6 16 16,0 10-14-1,0 9-10-15,0 11-20 0,0 5-43 16,0 0-62 0,5 16-3-16,2 21-23 0,5 17 11 15,2 14 16-15,-1 9-5 16,-1 8 1-16,-6 4 0 16,-3-3-1-16,-3-4 6 15,0-10-5-15,0-8 0 16,3-10-3-16,6-10-2 15,7-10-26-15,8-9-15 16,9-8 18-16,6-10-30 16,5-7 16-16,-3 0-5 0,-7-9-15 15,-9-13 37 1,-11-5 19-16,-9-7 6 0,-5-5 19 16,-8-7 9-16,-23-3-18 15,-11 0 9-15,-7 2-18 16,-8 2 28-16,3 9 8 15,2 5 7-15,13 7 15 16,14 12-23-16,16 7 7 16,9 3-2-16,0 2-37 15,34 0-8-15,22 0-16 16,18 0-46-16,11 0 13 16,-3-3-102-16,-4-9-168 15</inkml:trace>
  <inkml:trace contextRef="#ctx0" brushRef="#br0" timeOffset="90537.6493">25260 4901 1045 0,'0'0'98'0,"0"0"-45"16,0 0 62-16,0 0-15 15,0 0-79-15,0 0-21 16,6 3-22-16,1 27 15 15,2 6 6-15,2 5 2 16,0 7 2-16,-6-3-3 16,-5 2 0-16,0-6-2 15,0-4-64-15,0-6-57 0,0-7-65 16,0-12-150-16</inkml:trace>
  <inkml:trace contextRef="#ctx0" brushRef="#br0" timeOffset="91001.5334">25385 4934 1182 0,'0'0'62'0,"0"0"-23"15,-11-93 28 1,11 72 16-16,5 7-7 15,13 6-53-15,9 7-16 0,5 1-7 16,7 5-25 0,3 16 23-16,-4 6-3 0,-10 4-19 15,-12 2-19-15,-14 0-15 16,-2-1 27-16,-17-2 17 16,-7-4-21-16,-4-8 19 15,3-5-11-15,7-5 5 16,10-4 19-16,8-1-9 15,5 1-1-15,22 0 8 16,10 5 1-16,5-1 1 0,-2 3 3 16,-4 6 0-1,-6 1-3-15,-10 2 3 0,-10 0 0 16,-10 1 17-16,-11-2-16 16,-28-2 39-16,-15-6 21 15,-14-4-12-15,-10-7 14 16,-4 0-39-16,9 0-7 15,13 0-13-15,23 0-4 16,22 0-15-16,15 0-146 16,18-1-259-16</inkml:trace>
  <inkml:trace contextRef="#ctx0" brushRef="#br0" timeOffset="91580.3242">26428 4875 1332 0,'0'0'22'16,"0"0"-22"-16,0 0-54 16,0 0 47-16,0 0 0 15,3 98 7-15,1-49 1 0,5-3 0 16,0-5-1-16,5-7 0 16,5-10-16-16,3-10 2 15,5-10-15-15,-1-4 9 16,1-4 19-16,-1-17-2 15,-3-7 3-15,-7-3 6 16,-1 0 3-16,-7 3 29 16,-4 6 0-16,-2 11 20 15,-2 5-12-15,0 6-33 16,0 0-13-16,0 8-31 0,7 16 9 16,5 7 20-16,9 0 4 15,8-5 1 1,6-3 4-16,1-10-1 15,0-8-6-15,-5-5 4 16,-9-3 0-16,-8-15 31 0,-8-8 8 16,-6-5 9-16,-2-2-21 15,-19-3-29-15,-12 1 5 16,-4 7-7-16,-2 8-17 16,7 6-3-16,6 14-101 15,11 0-88-15,15 4-340 16</inkml:trace>
  <inkml:trace contextRef="#ctx0" brushRef="#br0" timeOffset="91734.9119">27141 4966 1332 0,'0'0'46'16,"0"0"-46"-16,0 0-61 15,0 0-41-15,0 0-188 16</inkml:trace>
  <inkml:trace contextRef="#ctx0" brushRef="#br0" timeOffset="92211.8388">27384 4964 1306 0,'0'0'74'0,"0"0"-74"15,0 0-3-15,113-72 3 16,-78 55 4-16,-10 1-4 16,-8-2 0-16,-9 1 12 15,-8 0-5-15,0 3 0 16,-22 5-7-16,-3 4 8 15,0 5-18-15,3 2 6 16,8 15-6-16,9 9 5 16,5 3-13-16,14 0 16 15,23-1 0-15,5-4-28 0,1-8 18 16,-8-6-11-16,-15-6 23 16,-12-4-4-16,-8 0 9 15,0 0 7-15,-20 0-10 16,-13 0 5-16,-4 2-2 15,5 9-5-15,10 4 7 16,12 4-7-16,10 5 6 16,0 0-3-16,27-1 16 15,9-2 3-15,11-8 26 16,4-4-32-16,-2-8-5 16,-1-1 3-16,-3-3-14 15,-5-15-6-15,-9-5-86 16,-11-5-93-16,-12-3-165 0</inkml:trace>
  <inkml:trace contextRef="#ctx0" brushRef="#br0" timeOffset="92320.5447">27872 4942 547 0,'0'0'176'16,"0"0"-172"-16,0 0-4 16,0 0-52-16,0 0-587 15</inkml:trace>
  <inkml:trace contextRef="#ctx0" brushRef="#br0" timeOffset="92564.4491">28315 4576 908 0,'0'0'359'16,"0"0"-292"-16,0 0-40 15,0 0 18-15,0 0-19 16,0 0-26-16,-13 28-12 15,32 25 9-15,5 6 6 16,3 3 2-16,-3-2-5 16,-2-6 6-16,-5-10-10 15,-3-7 10-15,-2-11-6 16,-4-6 3-16,-1-7-3 16,-1-6-46-16,0-6-72 0,-1-1-169 15</inkml:trace>
  <inkml:trace contextRef="#ctx0" brushRef="#br0" timeOffset="92981.4755">28202 4828 1074 0,'0'0'215'0,"0"0"-165"16,0 0-25-16,0 0 69 15,84-6-45-15,-22 6-44 16,-1 0-5-16,-1 0 0 15,-5 0-90-15,-6-11-43 16,-7-8-61-16,-8-2-26 16,-8-3 86-16,-10-1 134 15,-9 1 4-15,-2 1 98 0,-2 7 31 16,-3 6-15 0,0 8-13-16,0 2-57 0,0 0-46 15,-11 20-2-15,-5 13 0 16,3 9 4-16,8 7 1 15,5 0-4-15,6-5 9 16,21-8-3-16,7-8 29 16,5-10-14-16,6-11 8 15,0-7 36-15,0 0-17 16,-5-13 20-16,-11-13-13 0,-12-5-23 16,-12-8 14-16,-5-5-36 15,-20-4-9 1,-20 4-4-16,-6 11-11 15,-10 13-35-15,1 12-109 0,7 8-220 16</inkml:trace>
  <inkml:trace contextRef="#ctx0" brushRef="#br0" timeOffset="94705.3696">29649 4598 1174 0,'0'0'30'16,"0"0"-23"-16,0 0 11 16,0 0 64-16,0 0-58 15,0 0-24-15,16 28-20 16,-16 36 20-16,-13 10 0 0,-8-3 5 16,-1-5-7-1,1-10 2-15,3-10-4 0,4-13-1 16,7-10-10-1,6-12-9-15,1-9 0 0,0-2 23 16,11-19-18-16,13-12 13 16,6-10-33-16,1-6 33 15,-3-5 8-15,-5-4-2 16,-2-6 10-16,-3 1-6 16,-2 6 44-16,-3 11-6 15,-3 18-8-15,-4 11 43 16,-3 12-29-16,-2 3-43 15,4 18-5-15,1 20-43 0,4 21 38 16,1 11 5 0,3 7 0-16,-2-1 0 0,4-1 4 15,3-3-4 1,1-8 0-16,3-6 0 0,-1-12-14 16,1-16-80-16,-4-13-31 15,-4-13-40-15,-3-4-60 16,-2-11-272-16</inkml:trace>
  <inkml:trace contextRef="#ctx0" brushRef="#br0" timeOffset="94912.961">29672 4922 989 0,'0'0'226'0,"0"0"-201"16,0 0-23-16,0 0 39 16,95 1 7-16,-38 2-36 15,5-1-12-15,0-2-97 16,-9 0-289-16</inkml:trace>
  <inkml:trace contextRef="#ctx0" brushRef="#br0" timeOffset="95041.6268">30283 5003 1292 0,'0'0'84'0,"0"0"-84"0,0 0-10 16,0 0-65-16,0 0-322 16</inkml:trace>
  <inkml:trace contextRef="#ctx0" brushRef="#br1" timeOffset="99921.7677">932 8211 919 0,'0'0'278'0,"0"0"-245"16,0 0-32-16,112-33-1 16,-51 19 23-16,9-3-6 15,5-4 3-15,-5-1-9 16,-9-2-3-16,-16 2 10 0,-23 2-14 16,-19 3 1-16,-3-3 26 15,-34 7-31-15,-18 2 3 16,-18 8-3-16,-11 3-1 15,-3 0-1 1,4 14 4-16,17 4-2 0,18 8 0 16,20 5-5-16,25 7-5 15,12 11 3-15,37 4 5 16,20 1-8-16,14 1-5 16,1-2-28-16,-3 0 10 15,-16 0-52-15,-22-8-42 16,-26-7-23-16,-17-11 64 0,-34-9 67 15,-23-10 19-15,-10-8 50 16,-5 0 91-16,-1-13-44 16,3-6 8-1,10-5-50-15,17-1-28 16,16 2 8-16,21-2 6 0,6 1-23 16,30-2-18-16,21 2-53 15,13 2-10-15,12 5-14 16,-4 1-36-16,-7 2 52 15,-8 3 42-15,-18 0 19 16,-14 8 18-16,-13 1-2 16,-12 2 19-16,0 0-26 15,-10 14-4-15,-7 2 30 16,4 5-25-16,10 2-8 0,3-2 9 16,6-2-11-1,22-3 15-15,2-7 32 0,0-7 0 16,-5-2 14-16,-13 0-17 15,-5 0 19-15,-7-17 36 16,0-2-60-16,-8-6-28 16,-12-2-11-16,-2-1-17 15,6 2-88-15,8-2-58 16,8 2-154-16,15 1-452 16</inkml:trace>
  <inkml:trace contextRef="#ctx0" brushRef="#br1" timeOffset="100177.4541">1705 7893 1165 0,'0'0'54'0,"0"0"-3"15,0 0 56 1,0 0-4-16,0 0-52 0,0 0-51 16,15 4-17-16,7 55 14 15,4 17 6-15,2 11 8 16,0 7-11-16,-1 3 0 15,-8-4 3-15,-8-3-1 16,-5-5-2-16,-6-12 0 16,0-13 0-16,0-18-2 15,0-14-22-15,0-14-32 16,0-10-21-16,9-4-41 0,4-14-63 16,8-15-323-16</inkml:trace>
  <inkml:trace contextRef="#ctx0" brushRef="#br1" timeOffset="100587.0273">2047 7920 1095 0,'0'0'34'0,"0"0"-34"15,0 0-11-15,0 0 9 16,0 0-2-16,-11 75 8 0,20-39-2 16,1 1-2-16,-2-6 0 15,-5-8-2-15,0-7 3 16,-3-7-1-16,3-9 1 16,2 0 3-16,2-11 23 15,-1-12-20-15,1-5-5 16,-2 0 30-16,1 3 6 15,4-1-7-15,-1 8 11 16,-3 4-2-16,3 6-3 16,-3 3-9-16,0 5-18 15,3 0-10-15,6 0-7 16,-3 13 3-16,1 6 0 16,-4 1 0-16,0 5 3 15,-1 1-4-15,0 3-8 0,0-3-110 16,1-4-169-16,7-10-634 15</inkml:trace>
  <inkml:trace contextRef="#ctx0" brushRef="#br1" timeOffset="100735.6297">2354 8094 529 0,'0'0'714'0,"0"0"-680"15,0 0-33-15,0 0 34 0,0 0-17 16,0 0-18-16,-12 16-90 15,18 9-208-15</inkml:trace>
  <inkml:trace contextRef="#ctx0" brushRef="#br1" timeOffset="100886.5437">2424 8361 1231 0,'0'0'72'16,"0"0"-59"-16,0 0 77 15,0 0 7-15,0 0-71 16,0 0-26-16,39 0-94 16,-20 2-134-16,-4-2-494 15</inkml:trace>
  <inkml:trace contextRef="#ctx0" brushRef="#br1" timeOffset="101304.855">962 9093 1061 0,'0'0'274'0,"0"0"-257"15,0 0-9-15,0 0 72 16,0 0 9-16,0 0-46 15,10-1-42-15,65-3 1 16,25-2 0-16,18 0-1 16,7-2-1-16,-4-4 6 15,-9 1-2-15,-17-1-8 16,-23 0-22-16,-23 4-85 16,-22-2-51-16,-23 3-110 0,-8-1-384 15</inkml:trace>
  <inkml:trace contextRef="#ctx0" brushRef="#br1" timeOffset="101539.8603">953 9251 1058 0,'0'0'129'15,"0"0"-116"-15,0 0 11 0,0 0 106 16,139 0-33-1,-44-8-60-15,11-5 9 16,0-2-16-16,-5 3 0 16,-17-3-8-16,-17 3-19 0,-19 1-3 15,-17 3 0-15,-16 2-37 16,-15 4-132-16,0 0-186 16</inkml:trace>
  <inkml:trace contextRef="#ctx0" brushRef="#br1" timeOffset="190992.9788">4971 8651 1326 0,'0'0'46'16,"0"0"-46"-16,0 0-30 15,0 0 30-15,0 73 0 16,0-26 5-16,0 4-3 15,0 1 5-15,0-8-9 16,4-8 2-16,-4-8-21 0,0-13 2 16,0-8-1-16,0-7 12 15,0 0 8-15,-4-17 9 16,-2-13-2-16,-2-6 0 16,5-10-4-16,2 0 18 15,1-4-13-15,0 3 15 16,0 3 6-16,9 5-24 15,0 8 16-15,4 7-1 16,-4 11-6-16,2 8 13 16,2 5-27-16,4 6-8 15,3 22 7-15,6 12-9 16,2 9 8-16,-1 5 1 16,1 2-1-16,0-1-3 15,-2-1-23-15,-1-8-19 16,-4-4-12-16,-7-11-36 15,-4-9 25-15,-9-7-18 16,-1-10-8-16,0-5-51 0,-13 0-165 16</inkml:trace>
  <inkml:trace contextRef="#ctx0" brushRef="#br1" timeOffset="191154.5288">4975 8874 947 0,'0'0'114'16,"0"0"-43"-16,0 0 38 15,0 0-45-15,0 0-58 0,0 0 4 16,133 2-5 0,-73 13-4-16,-7-2-1 0,-6 0-128 15,-16-6-122 1,-15-7-296-16</inkml:trace>
  <inkml:trace contextRef="#ctx0" brushRef="#br1" timeOffset="191609.5933">4205 8593 1280 0,'0'0'33'0,"0"0"-12"16,0 0-8-16,0 0-6 15,0 0-7-15,0 0-3 16,72 132 1-16,-36-63 3 16,3 0-1-16,5-10 0 15,-3-12-29-15,-7-16-9 16,-3-18 9-16,-4-13 26 15,-3-5 3-15,1-29 9 16,2-16 37-16,-4-16 44 16,-1-11-36-16,-4-11 2 0,-3-11-18 15,-6-2-22-15,-2 2 19 16,-1 12-24-16,-4 13-3 16,-2 17-1-16,1 22-7 15,2 16 0-15,9 19-18 16,15 13-103-16,16 28-133 15,10 16 24-15,3 7-321 16</inkml:trace>
  <inkml:trace contextRef="#ctx0" brushRef="#br1" timeOffset="191990.9776">5917 8481 967 0,'0'0'340'0,"0"0"-263"16,0 0-75-16,0 0 51 15,0 0-31-15,141 0-16 0,-58 0-12 16,-6 7-6-16,-14 4-157 15,-20-2-107-15,-22 1-343 16</inkml:trace>
  <inkml:trace contextRef="#ctx0" brushRef="#br1" timeOffset="192130.6188">6025 8632 669 0,'0'0'396'15,"0"0"-349"-15,0 0-15 0,0 0 95 16,0 0 0-16,130 46-68 15,-53-43-58-15,0-3-2 16,-8 0-3-16,-17 0-171 16,-19 0-244-16</inkml:trace>
  <inkml:trace contextRef="#ctx0" brushRef="#br1" timeOffset="193938.4672">7223 8516 991 0,'0'0'65'0,"0"0"-61"15,0 0 79-15,0 0 10 16,0 0-69-16,0 0-20 16,132-3-3-16,-76 6 4 15,-6-1-1-15,-7-2-1 16,-10 0-6-16,-15 0-44 16,-5 0-84-16,-11 0-140 15,-2-8-459-15</inkml:trace>
  <inkml:trace contextRef="#ctx0" brushRef="#br1" timeOffset="194144.1122">7377 8391 991 0,'0'0'112'16,"0"0"-70"-16,0 0-18 15,0 0 6-15,0 0-3 16,18 78 27-16,-7-35-33 15,-1 2-17-15,-4-1 1 0,5-2-4 16,0-6-1 0,3-3-28-16,4-10-53 15,4-9-109-15,5-12-178 16</inkml:trace>
  <inkml:trace contextRef="#ctx0" brushRef="#br1" timeOffset="194512.9187">8138 8229 1030 0,'0'0'4'0,"0"0"0"16,0 0 0-16,-91 27 21 15,85-1 2-15,6 2-25 16,0 5-2-16,18 2 7 16,12-3-4-1,6 1 4-15,6-5-1 0,2-5-6 16,-2 1 9-16,-6-4-1 16,-9-1 13-16,-14-2 24 15,-6-3-36-15,-7-2 4 16,-11 2-4-16,-28 1-2 15,-21-4 16-15,-10-4-23 16,-4-5-10-16,8-2-78 16,19-6-82-16,13-15-187 15</inkml:trace>
  <inkml:trace contextRef="#ctx0" brushRef="#br1" timeOffset="194630.5913">8117 8356 797 0,'0'0'200'0,"79"-38"-122"15,-36 26-42-15,-2 3 9 16,1 5-43-16,1 4-2 16,0 0-211-16,-1 0-362 0</inkml:trace>
  <inkml:trace contextRef="#ctx0" brushRef="#br1" timeOffset="195059.4421">8637 8279 574 0,'0'0'524'15,"0"0"-462"-15,0 0-58 16,0 0 0-16,0 0 35 16,0 0-11-16,7 106-23 15,-14-69 0-15,-7 0-5 16,0-4 0-16,4-7 1 16,4-7 5-16,5-7-6 15,1-5 1-15,0-6 3 16,4-1 0-16,20 0 0 15,10 0 0-15,7-1-4 16,3-9-15 0,-2-2-5-16,-4-2 0 0,-7-2 13 0,-9 0 2 15,-6-3 5 1,-8-1 0-16,-5-1 18 0,-3 0 13 16,0 5 5-16,0 0 3 15,0 4-17-15,-3 4 11 16,0 4-13-16,1 2 1 15,2 2-5-15,0 0-16 16,-3 7-6-16,3 15-8 16,0 7 14-16,0 7-5 15,0-1 5-15,0 1 0 16,8-3-3-16,-2-5-44 16,6-4-54-16,3-9-38 15,-3-10-193-15</inkml:trace>
  <inkml:trace contextRef="#ctx0" brushRef="#br1" timeOffset="195366.7555">9553 8118 1275 0,'0'0'6'0,"0"0"-6"16,0 0-8-16,0 0-18 16,0 0 25-16,37 107 1 15,-19-67 0-15,-6-1-3 0,-1-2 5 16,-3-3-2-16,3-2 0 16,2-2-2-16,0-4 1 15,5-1-2-15,0-6-9 16,0-2 9-16,1-7-56 15,-5-3-39-15,-5-5-68 16,-6-2-136-16</inkml:trace>
  <inkml:trace contextRef="#ctx0" brushRef="#br1" timeOffset="195695.0613">9927 8217 971 0,'0'0'64'15,"0"0"-53"-15,0 0-11 16,0 0 53-16,-89 40-16 15,59-17-17-15,4 0-18 16,7-1 14-16,8-2-7 16,10 0-8-16,1-3 14 15,12 2-14-15,15-2 8 16,7-5-5-16,5-4-2 0,1-5-4 16,-3-3-63-1,-2 0-101-15,-4-9-117 0</inkml:trace>
  <inkml:trace contextRef="#ctx0" brushRef="#br1" timeOffset="196202.672">10115 8188 986 0,'0'0'115'16,"0"0"-97"-16,0 0-9 15,0 0 16-15,0 0 2 0,0 0-12 16,-9 99-11-16,9-70 2 15,6-2-12-15,4-8 6 16,-5-7 0-16,-1-7-4 16,-2-3-13-16,-2-2 17 15,1 0 5-15,2-3 3 16,5-12 0-16,1-1-8 16,1-3 0-16,-1 3 14 15,-2 4 9-15,-1 5 28 16,-4 4 11-16,1 3-61 15,0 2-1-15,3 14-23 16,2 7 23-16,-1 1 1 16,-1-3 3-16,3-4-4 0,0-4 0 15,3-7-34-15,0-6 18 16,2 0 16-16,0-13 5 16,2-10 11-16,-1-4-10 15,0-3 3-15,-3 1 23 16,3 1-10-16,-6 9 12 15,3 4 10-15,-4 11-28 16,2 4 0-16,-1 0-16 31,0 17 0-31,3 7-1 0,-5 3-2 0,-1 0-1 16,-1 1 4-16,3-6 0 16,3-3-5-16,11-1-13 15,8-6-98-15,9-12-68 16,9 0-195-16</inkml:trace>
  <inkml:trace contextRef="#ctx0" brushRef="#br1" timeOffset="196441.6353">10916 7828 1214 0,'0'0'134'16,"0"0"-82"-16,0 0 45 15,0 0-1-15,0 0-94 16,0 0 0-16,-57 104 4 15,50-7-5-15,6 6 10 16,-2 3-8-16,1-3 0 16,-4-10-3-16,3-9 1 0,-2-9-8 15,2-15 4 1,3-10-36-16,0-7-13 0,0-10-49 16,14-7-41-1,5-12-60-15,1-8-217 0</inkml:trace>
  <inkml:trace contextRef="#ctx0" brushRef="#br1" timeOffset="196826.2407">11221 8378 1214 0,'0'0'37'0,"0"0"-30"16,0 0 9-16,0 0-16 15,0 0-4-15,23 90 4 16,-17-38 0-16,-6 0 3 16,0-6-6-16,0-8 3 15,0-9-6-15,0-8 2 16,0-8-13-16,9-7 11 16,2-6 6-16,5 0 3 15,7-18 15-15,2-4-14 16,-3-5 9-16,-2 1 30 15,-4 1-5-15,-2 7 13 16,-4 8-2-16,-3 9-29 0,4 1-20 16,5 13-3-16,-1 10 3 15,3 5-5-15,-6-1 6 16,0 0-1-16,-2-4 0 16,4-2-10-16,8-3-36 15,7-2-65-15,8-6-17 16,7-9-229-16</inkml:trace>
  <inkml:trace contextRef="#ctx0" brushRef="#br1" timeOffset="197088.4809">12271 8270 1121 0,'0'0'48'16,"85"4"-47"-16,-33-3 3 16,5-1 4-16,-8 0-8 15,-6 1-8-15,-12-1-136 16,-18 0-230-16</inkml:trace>
  <inkml:trace contextRef="#ctx0" brushRef="#br1" timeOffset="197241.0716">12342 8462 521 0,'0'0'605'16,"0"0"-511"-16,111 1-5 15,-56-1 36-15,5 0-93 16,-1-1-27-16,1-4-5 15,-6-3-121-15,-12-3-123 16,-13-2-648-16</inkml:trace>
  <inkml:trace contextRef="#ctx0" brushRef="#br1" timeOffset="200091.8632">4277 10417 993 0,'0'0'52'0,"0"0"10"15,0 0 39 1,0 0-27-16,0 0 12 0,0 0-70 15,-5-33-16-15,24 64-10 16,6 16 8-16,5 10 2 16,-2 14 0-16,3 7 1 15,-5 1-6-15,-6-2 4 16,-3-12-45-16,-1-11-4 0,-2-15 3 16,-5-14 20-1,1-10 18-15,-7-13 8 16,2-2 1-16,-2-21 63 15,3-14-50-15,-2-9 37 0,2-11-1 16,-3-5 5-16,1-8-12 16,1-2-19-16,1 0 4 15,2 6-15-15,2 5-11 16,-4 12 6-16,0 13 3 16,-2 13-10-16,-2 11 0 15,5 10-25-15,7 14-76 16,1 21-113-16,7 12 9 15,2-1-180-15</inkml:trace>
  <inkml:trace contextRef="#ctx0" brushRef="#br1" timeOffset="200875.7199">4905 10783 982 0,'0'0'51'0,"0"0"-43"16,0 0-8-16,0 0 0 15,0 0 19-15,3 102 1 16,6-61-19-16,-3 1 6 16,0-3-6-16,-3-2 7 0,-3-5-16 15,0-5 6-15,0-4 2 16,0-6 1-16,0-4 4 15,0-5-5-15,0-4 0 16,0-3 6-16,0-1-7 16,0 0 3-16,0 0 3 15,0 0 23-15,0-5-27 16,0-6 3-16,0-2-4 16,3 1 8-16,-3-1-14 15,0-1 11-15,0 2-5 16,0-2 25-16,0 3-20 15,0-2 10-15,0 1-7 16,0 1-3-16,0 0 16 16,2 1-8-16,1 0 10 15,1-2 2-15,0 2 0 0,2 0 14 16,3-2-15-16,3-1-20 16,2 1 6-16,3 2-10 15,3 1 0 1,1 1-2-16,1 6 2 0,-4 2 0 15,0 0 0-15,-6 0-14 16,-3 15 13-16,-5 3-12 16,-4 3-16-16,0 1 18 15,-13 2-18-15,-5-2-7 16,2-6 16-16,5-3-16 16,4-6 31-16,4-4-15 15,3-3 7-15,0 0 11 0,10 0 4 16,8 0 4-1,6 0-6-15,0 0 6 0,-6 0-12 16,1 0 6-16,-7 8-1 16,-2 6-7-16,-5 2 11 15,-5 3-3-15,0 1 6 16,-8-3-5-16,-14-1 34 16,-6-4-3-16,-5-1 13 15,-6-7 24-15,1-4-33 16,2 0-2-16,6 0-16 15,9 0-11-15,9-4-9 16,12-7 2-16,0-2-105 16,21-6-161-16</inkml:trace>
  <inkml:trace contextRef="#ctx0" brushRef="#br1" timeOffset="201169.2415">5797 10713 1161 0,'0'0'45'0,"0"0"-31"16,0 0 4-16,0 0 3 15,0 0 3 1,93 18-22-16,-47-12 4 0,-6 0-1 16,-2-2-5-16,-7 0 0 15,-7-2-4-15,-8 2-43 16,-7-4-117-16,-9 2-115 16</inkml:trace>
  <inkml:trace contextRef="#ctx0" brushRef="#br1" timeOffset="201342.7806">5851 10891 989 0,'0'0'117'0,"0"0"-94"0,0 0 69 16,0 0 45-16,94 29-58 16,-48-24-71-16,-1-2-2 15,-3-3-6-15,-8 0-110 16,-10 0-109-16,-15-8-344 15</inkml:trace>
  <inkml:trace contextRef="#ctx0" brushRef="#br1" timeOffset="204231.8192">6801 10593 979 0,'0'0'64'15,"0"0"-63"-15,0 0 82 16,0 0 25-16,0 0-36 15,0 0-47 1,0 0-23-16,99 0 13 0,-46 0 11 16,-3 0 11-16,-4 0 5 15,-9-5-17-15,-10 4 0 16,-9-2-19-16,-9 1-3 16,-6 2-3-16,-3 0 0 15,3 0-19-15,3 0-59 16,7 2-100-16,7 7-31 15,10-1-68-15</inkml:trace>
  <inkml:trace contextRef="#ctx0" brushRef="#br1" timeOffset="204742.6114">7831 10465 1016 0,'0'0'64'0,"0"0"-27"16,0 0 61-16,-99-65-19 15,65 62-33-15,1 3-26 16,2 3-17-16,4 15 12 16,11 3-15-16,7 5 1 15,7-1-4-15,2-2 8 16,2-1-5-16,17-6 4 15,11-4 4-15,0-6-16 0,-1-4 8 16,-2-2-26-16,-9-5 25 16,-3-12 2-16,-7-6 3 15,-5-2 5-15,-3-2-4 16,0 2 24-16,0 2-3 16,0 6-3-16,0 9 25 15,0 6-26-15,0 2-3 16,0 0-19-16,0 8-29 15,10 17 12-15,8 9 14 16,1 7 3-16,-2 3 2 0,-1-1 0 16,-5 2-1-16,-4 0-1 15,1-3-4-15,-3-3 2 16,-2-7-5 0,0-5 3-16,-3-8-4 0,0-9 11 15,0-1-3-15,0-6 0 16,-3-1-5-16,-8-1 1 15,-1-1-2-15,-3 0-94 16,7-4-71-16,7-13-299 16</inkml:trace>
  <inkml:trace contextRef="#ctx0" brushRef="#br1" timeOffset="205208.2754">8231 10437 964 0,'0'0'80'0,"0"0"-3"16,0 0-6-16,0 0 14 15,-2-71-6-15,-7 71-34 16,-3 0-45-16,-9 12 0 16,-4 16-1-16,3 9 5 15,5 4-4-15,7 3 3 0,7 2-2 16,3-2 11 0,0-3-6-16,22-4 1 0,5-7-7 15,4-9 11-15,5-7-10 16,0-12-1-16,-3-2 0 15,-3-7 12-15,-8-18-8 16,-6-5 11-16,-10-6 17 16,-6-4-2-16,0-1 7 15,-11-2-37-15,-11 3 1 16,-4 7-4-16,-1 8 5 16,0 10-5-16,10 12-37 15,4 3-110-15,10 3-101 16,3 9-273-16</inkml:trace>
  <inkml:trace contextRef="#ctx0" brushRef="#br1" timeOffset="206740.9829">9202 10232 881 0,'0'0'126'0,"0"0"-42"16,0 0 51-16,0 0-40 15,0 0-23-15,0 0-14 16,-5-36-28-16,5 36-25 15,0 0-5-15,5 5-5 16,7 13 5-16,3 7-3 16,-3 5 7-16,-3 5-6 15,-5 5 2-15,0 1 0 16,-4-2 0-16,0-2 0 16,0-6-1-16,0-6-16 15,0-4-55-15,3-8-4 0,2-3-36 16,1-4-16-16,2-6-71 15,3 0-110-15</inkml:trace>
  <inkml:trace contextRef="#ctx0" brushRef="#br1" timeOffset="206974.9703">9466 10229 722 0,'0'0'61'0,"0"0"-14"16,-84-8 36-16,57 8 35 16,5 10-38-16,3 10-48 15,11 5-2 1,5 8-5-16,3 2 5 0,6 2 5 16,21-3-2-16,9-3-6 15,7-7-16-15,7-7-7 16,3-5-4-16,-2-8-80 15,-5-4-103-15,-7 0-188 16</inkml:trace>
  <inkml:trace contextRef="#ctx0" brushRef="#br1" timeOffset="207524.2173">9709 10251 861 0,'0'0'141'16,"0"0"-95"-16,0 0 38 15,0 0-55-15,0 0-19 16,0 0 12-16,21 100-6 16,-9-60-15-16,1 0 9 15,-4-8-9-15,-1-8-1 16,-1-8 1-16,-4-7 3 16,-1-8-4-16,-2-1 2 15,3 0 11-15,1-16 33 16,4-7-43-16,3-8 7 15,-3-3 20-15,3 3-19 16,-2 3 18-16,-2 10-6 16,-3 8 5-16,-1 7 8 15,0 3-30-15,5 2-6 0,2 15-14 16,2 11 2-16,0 5 12 16,1-3 0-16,0-2-28 15,-3-5 0-15,0-7-15 16,-4-6 2-16,-1-8 12 15,1-2 29-15,1-5 6 16,2-12 4-16,2-9-8 16,-1-3 12-16,-1-2 13 15,0-1 4-15,0 6 1 16,1 3-14-16,-2 9 15 16,-2 8 1-16,0 6-20 15,6 0-3-15,1 8-11 16,2 14 0-16,0 7-2 15,0 3 5-15,-6-3-6 0,0 1 2 16,4-5 1-16,2-5-3 16,6-5-42-16,10-7-94 15,4-8-123-15,1-4-504 16</inkml:trace>
  <inkml:trace contextRef="#ctx0" brushRef="#br1" timeOffset="207785.4773">10446 9912 1079 0,'0'0'130'0,"0"0"-6"0,0 0 5 15,0 0-50-15,0 0-79 16,0 0-11-16,16 64 11 16,-3 14 28-16,1 11-20 15,-3 10 3-15,-4 2 2 16,-5-1-12-16,-2-2-1 15,0-10 0-15,-11-7 0 16,1-10-5-16,3-12-17 16,5-14-43-16,2-12-54 15,0-15-51-15,5-12-99 16,5-6-380-16</inkml:trace>
  <inkml:trace contextRef="#ctx0" brushRef="#br1" timeOffset="208192.9175">10743 10300 1175 0,'0'0'61'16,"0"0"-38"-16,0 0-18 15,0 0-5-15,0 0 0 16,12 117 20-16,-10-60-17 15,-2 0-1-15,0-6 2 16,0-4-2-16,0-9-2 16,0-9 0-16,10-11-17 15,3-8-19-15,5-10 14 0,0 0 18 16,1-14 4-16,1-9 0 16,-1-3 0-16,-2 0 5 15,-7 5 5-15,-2 6 36 16,-4 8 4-16,-2 5 20 15,-1 2-51-15,3 7-19 16,1 17-16-16,1 6 14 16,3 6 4-16,0 1 2 15,1-4-4-15,4-6 1 16,8-4-6-16,2-6-36 16,7-9-60-16,-1-6-91 15,1-2-354-15</inkml:trace>
  <inkml:trace contextRef="#ctx0" brushRef="#br1" timeOffset="208781.6278">12038 10356 1157 0,'0'0'112'0,"0"0"-80"16,0 0 84-16,0 0-33 15,0 0-39-15,128-43-39 16,-59 41 7-16,4 0-12 16,-3 2-7-16,-9 0-17 15,-16 0-123-15,-16 0-82 0,-25 0-106 16</inkml:trace>
  <inkml:trace contextRef="#ctx0" brushRef="#br1" timeOffset="208939.2061">12104 10525 853 0,'0'0'116'16,"0"0"30"-16,0 0-17 15,130 44 13-15,-66-41-65 16,9-3-65-16,-2 0 1 0,-5 0-13 16,-14-11-102-16,-14-5-122 15,-19-4-385-15</inkml:trace>
  <inkml:trace contextRef="#ctx0" brushRef="#br1" timeOffset="211490.3837">2160 13237 978 0,'0'0'106'0,"0"0"-72"16,0 0 31-16,0 0 18 15,0 0-26-15,0 0-51 0,0 0-6 16,-3 23 0-16,9 14-1 15,3 6 6 1,-2 4-5-16,1 2 0 0,-2-1 1 16,0-1 1-16,4-6-1 15,-2-8-1-15,-1-1 0 16,-1-8-25-16,1-6-24 16,-4-6 1-16,-1-4-25 15,-2-4-12-15,-2-4-53 16,-12 0-23-16,-3-9-529 15</inkml:trace>
  <inkml:trace contextRef="#ctx0" brushRef="#br1" timeOffset="212174.7731">1859 13281 1088 0,'0'0'49'0,"0"0"-12"16,0 0-33-16,0 0 24 16,0 0-26-16,101-38 4 15,-34 38-6-15,2 0-8 16,-2 0-20-16,-4 0-21 16,-11-2-30-16,-10-5 38 15,-11-2 15-15,-9-1 26 16,-11 0 1-16,-7 0 1 15,-4 4 27-15,0 2 45 16,0 3-41-16,0 1-15 0,0 1-18 16,0 19-8-16,0 8 4 15,-7 7 6-15,7 2-2 16,0 1 0-16,0-3 2 31,7-6-5-31,10-6 6 0,5-7 0 0,2-10-1 16,0-6 5-16,4 0-6 15,-4-13 5-15,-2-7-6 16,-7-2 19-16,-3 2-5 16,-6 3 28-16,-1 6 2 15,-4 6-12-15,1 5-5 16,-2 0-27-16,1 2-26 0,1 16 20 16,2 2 6-1,3 5 0-15,1 1 0 16,7-2 0-16,3-3 0 15,4-4 0-15,8-6 2 16,6-3 3-16,4-5-3 0,-1-3-4 16,4 0-2-16,-7-5-27 15,-3-9 16-15,-8-4 0 16,-7-2 13-16,-6-1 0 16,-9 2 4-16,-3 0 2 15,0 6 19-15,0 4-18 0,-8 4 11 16,-2 5-16-16,1 0-4 15,0 13 3 1,6 10-7-16,3 10 8 0,0 2 1 16,14 0 6-16,11-1-7 15,14-3 0-15,3-6 1 16,7-3-8-16,4-8-80 16,1-10-223-16</inkml:trace>
  <inkml:trace contextRef="#ctx0" brushRef="#br1" timeOffset="212673.2436">3853 13504 1078 0,'0'0'0'16,"120"-32"-16"-16,-58 13 11 15,-10-1 5-15,-13-2 22 16,-15 1-6-16,-13 0 7 16,-11 1 28-16,0 4 20 15,-24 1-36-15,-15 5-20 16,-3 7-9-16,-4 3 8 0,9 0-14 15,11 11 0 1,17 7-1-16,9 6-4 0,11 1 5 16,29 1 1-16,11 1-1 15,4-5 0-15,-6-5-30 16,-12-8 3-16,-17-3 16 16,-13-5 4-16,-7-1 7 15,-13 0 11-15,-21 3-6 16,-13 1 9-16,-2 3 8 15,9 3 8-15,13 2-1 16,19 2-27-16,8 4 8 16,5 0-3-16,25 2-2 15,12 1 12-15,11-4-9 0,1-3-8 16,0-5-9-16,-2-8-150 16,-7-1-195-1</inkml:trace>
  <inkml:trace contextRef="#ctx0" brushRef="#br1" timeOffset="213223.7518">4426 13505 1114 0,'0'0'23'15,"0"0"-21"-15,112 6-3 0,-70-6 1 16,-11 0 0-1,-3-2 7-15,-11-9-5 0,-4-3 1 16,-11-4 8-16,-2-1-3 16,-2 0 30-16,-17 0-4 15,-8 6-16 1,-4 6-7-16,-5 5-8 0,2 2 12 16,-1 10-1-16,7 15-7 15,10 9 13-15,15 6-13 16,3 3 6-16,24-4 16 15,16-3-10-15,8-7-6 16,0-10-2-16,7-9-11 16,0-10 6-16,-1 0-6 15,-5-19 0-15,-4-9 0 16,-9-6 0-16,-10-5 0 0,-12-8 0 16,-2-3 4-16,-11-5-4 15,-1-2 2-15,-1 7-1 16,-14 7 22-1,1 15 6-15,4 13 19 0,6 11-13 16,-1 4-35-16,2 20 0 16,2 18-21-16,1 15 21 15,0 5 11-15,0 3-6 16,3-5-3-16,3-6-2 16,3-6-3-16,4-7-3 15,14-5-83-15,12-7-44 16,11-6-35-16,7-12-126 15,0-7-277-15</inkml:trace>
  <inkml:trace contextRef="#ctx0" brushRef="#br1" timeOffset="213756.4098">5396 13494 772 0,'0'0'136'16,"0"-72"20"-16,-9 48-62 16,-16 7 11-16,-8 8-48 15,-9 9-28-15,-1 0-5 16,1 12-15-16,12 12 12 15,9 4-8-15,12 4-11 16,9-2 4-16,5-3-6 16,22-6 0-16,7-6 7 15,8-10-7-15,-2-5-39 16,-6 0-3 0,-10-19 15-16,-6-4 23 0,-8-7 4 15,-10 0 0-15,0-1 13 16,0 3 11-16,-13 10 0 0,1 8 17 15,-1 9-30-15,5 1-11 16,5 14 0-16,3 12 0 16,0 8 0-16,11-1 1 15,13-4 13-15,4-7-11 16,3-10 2-16,1-5 6 16,2-5-9-16,5-2-2 15,-2-2 11-15,-6-15-8 0,-1-7 9 16,-6-6-5-1,-6-7-2-15,-7-6-3 0,-7-3-2 16,-4-2 0-16,0 4-4 16,0 7 9-16,-9 11-3 15,3 14 16-15,3 12-13 16,0 0-5-16,3 20-19 16,0 15 16-16,3 12 0 15,9 2 6 1,-2 0 1-16,-2-5-4 0,-2-5 4 15,-3-7-12-15,-2-3-36 16,-1-9-98-16,0-5-48 16,-1-11-289-16</inkml:trace>
  <inkml:trace contextRef="#ctx0" brushRef="#br1" timeOffset="213931.9417">5511 13412 1217 0,'0'0'90'0,"0"0"-85"16,82-1-5-16,-33 1 0 15,3 8-1-15,0 0-49 16,-5-6-166-16,-10-2-121 16</inkml:trace>
  <inkml:trace contextRef="#ctx0" brushRef="#br1" timeOffset="214084.7385">5885 13360 803 0,'0'0'201'16,"0"0"-58"-16,0 0-47 0,0 0-19 16,0 0-48-16,0 0-19 15,26 42 35-15,-20-15-23 16,0 2-12-16,-3-4 7 16,1 0-16-16,-1-6 2 15,0-1-3-15,0-2-26 16,0-8-132-16,-3-5-173 15</inkml:trace>
  <inkml:trace contextRef="#ctx0" brushRef="#br1" timeOffset="214231.3443">5945 13147 1204 0,'0'0'0'15,"0"0"-58"-15,0 0-159 16,0 0 33-16</inkml:trace>
  <inkml:trace contextRef="#ctx0" brushRef="#br1" timeOffset="214775.5959">6127 13305 283 0,'0'0'654'0,"0"0"-646"16,49 81-16-16,-32-45 16 16,-1 1-6-16,-7-5-2 15,2-2 2-15,-1-10-1 16,-4-6 3-16,-3-10-4 16,1-4 10-16,-1-1 15 15,2-18 72-15,5-8-82 16,-1-3 32-16,2-5-3 15,0 3-21-15,0 6 3 16,1 7 22 0,0 9-26-16,1 8-5 0,7 2-17 15,3 2-15-15,5 16 9 16,3 2 8-16,0-3-2 0,6-3 0 16,5-4 1-16,2-10-2 15,0 0 1-15,-2 0 0 16,-6-20 6-16,-2-5-2 15,-8-5 2-15,-7-5 3 16,-10-1-8-16,-9 1 18 16,0 5 5-16,-28 7-10 15,-14 15-7-15,-10 8-2 16,2 14-5-16,1 25 13 16,15 12 0-16,13 8 21 15,16 2 1-15,5-7-6 16,26-11 5-16,16-12-13 15,17-9 7-15,23-10-5 16,11-5-21-16,-1-6 7 16,-17-1-9-16,-26-2-33 0,-24-16-49 15,-19-8-198-15,-6-7-421 16</inkml:trace>
  <inkml:trace contextRef="#ctx0" brushRef="#br1" timeOffset="217488.8493">7565 13147 1021 0,'0'0'74'0,"0"0"-69"16,0 0 8-16,0 0 24 15,0 0-33-15,81 24 0 16,-56 2-4-16,-1 5 0 15,0 1-1-15,-3 2-20 16,-2-1-37-16,-1-7 7 16,-6-5-13-16,0-6 22 15,-2-10 19-15,-2-5 23 16,1 0 14-16,0-16 43 16,4-6-9-16,-2-5 28 0,0-5-25 15,0-4-6 1,-5 0 2-16,2 2-4 15,-4 4 0-15,0 9-23 0,-1 7 3 16,-3 7-17 0,5 7-1-16,5 0-10 0,7 3-8 15,6 15 13-15,3 1-4 16,1 3-31-16,6-2 0 16,1-6 12-16,6-4-4 15,-1-5 26-15,3-5-10 16,-2 0 11-16,-7-8-1 15,-8-11 6-15,-4-1-5 0,-9-8 12 16,-8 1 16 0,-4-4 28-16,0 3-10 0,-14 2-12 15,-9 5 11 1,-7 9-27-16,-5 8-9 16,-3 4-9-16,4 6 3 15,3 18-8-15,10 9 5 0,10 10 0 16,11 3-3-16,2 1 5 15,26 0-2-15,10-8 0 16,6-5 5-16,7-12-7 16,4-10 2-16,0-11 0 15,2-1-3-15,-2-17-10 16,-5-11-3-16,-13-10 8 16,-4-9 4-16,-12-6 4 0,-12-8 2 15,-9-5-1-15,0-1 21 16,-6 5-3-16,-8 12 20 15,4 14 3-15,2 16-8 16,5 11 8-16,2 9-18 16,1 0-23-16,0 15-1 15,0 19-14-15,10 14 14 16,5 8 0 0,0 5 3-16,-2 2-4 0,-4-3 1 15,-4-4-2-15,1-5-3 16,-2-8-51-16,4-7-39 15,5-9-57-15,8-13-62 16,9-8-194-16</inkml:trace>
  <inkml:trace contextRef="#ctx0" brushRef="#br1" timeOffset="217789.7112">8971 13041 1146 0,'0'0'110'0,"0"0"-57"15,0 0 20-15,0 0-9 16,-91-15-58-16,71 47-3 16,5 9 1-16,11 3-3 15,4-2-1-15,12-6 0 16,23-9 5-16,4-9-3 0,2-12-2 16,-4-6 1-1,-7-7 6-15,-5-17-3 16,-10-5 9-16,-11-5 45 15,-4-3-22-15,-10 1-8 16,-21 3-28-16,-3 8 3 0,-2 11-8 16,4 11-2-16,10 3-6 15,13 16-100-15,9 13-113 16,25 4-22-16,24-2-445 16</inkml:trace>
  <inkml:trace contextRef="#ctx0" brushRef="#br1" timeOffset="218157.8809">9429 13099 1114 0,'0'0'126'0,"0"0"-67"15,0 0-16-15,0 0 50 16,-91-63-53-16,76 71-40 16,0 17 0-16,4 9-8 15,10 3 8-15,1 2 0 16,3-4 5-16,21-6-7 15,4-6 2-15,6-8-33 16,4-11-13-16,-1-4 2 16,-3-1 20-16,-7-19 19 15,-6-5 3-15,-3-6 2 16,-6-2 2-16,-6-2 5 16,-3 5 27-16,-2 9 12 0,-1 5-5 15,0 11 11-15,2 5-20 16,1 0-32-16,4 9-6 15,4 11 0-15,-2 8 0 16,2 0 9-16,-3-2-3 16,-2-2 0-16,-1-4-9 15,-2-6-91-15,-2-7-113 16,1-7-258-16</inkml:trace>
  <inkml:trace contextRef="#ctx0" brushRef="#br1" timeOffset="218311.014">9587 12761 242 0,'0'0'1112'0,"0"0"-1112"0,0 0-132 16,88-16 46-16,-38 24-128 15</inkml:trace>
  <inkml:trace contextRef="#ctx0" brushRef="#br1" timeOffset="218491.873">9869 12772 1040 0,'0'0'144'0,"0"0"-141"16,0 0 20-16,-12 92 83 0,12-45 0 16,18 10-60-16,1 2-45 15,-1-1 8-15,0-6-9 16,-6-5-13-1,-6-8-72-15,-6-9-90 16,0-12-93-16,0-9-447 16</inkml:trace>
  <inkml:trace contextRef="#ctx0" brushRef="#br1" timeOffset="219188.9177">9848 13057 1118 0,'0'0'172'15,"0"0"-130"-15,0 0-42 16,0 0 18-16,100 2-15 0,-53 8-3 16,0-2-4-16,-5-6-86 15,-5-2-1-15,-13 0-43 16,-6-7 110-16,-12-8 24 16,-5-1 42-16,-1 2 46 15,0 3-28-15,0 5 10 16,-1 4 0-16,-4 2-43 15,2 1-25-15,0 16-2 16,2 5 0-16,1 3 1 16,0 1-1-16,15-5 0 15,7-4-7-15,5-7 5 16,3-7-26-16,1-3-4 16,-1-2-7-16,-3-14 39 0,-6-7-1 15,-8-5 1-15,-2-3 21 16,-7-3 12-16,-4 2 14 15,0 7 9-15,0 7-13 16,0 8 14 0,0 9-27-16,0 1-24 0,-4 15-6 15,-1 23-24-15,2 16 24 16,3 14-1-16,0 11 10 16,3 9-12-16,11 12 3 15,2 8 0-15,3 12-5 16,1 8 12-16,2 3-7 15,-3 5 0-15,-1-12 5 16,-10-16-9-16,-8-23 4 16,0-28-12-16,-31-30 9 0,-22-27-12 15,-21-14 15-15,-16-35 7 16,-5-25 3-16,2-19-11 16,14-9 1-16,21-10 0 15,31 6 32-15,27 7-7 16,58 11 8-16,35 11-33 15,29 7 4-15,11 7-4 16,-3 10 14-16,-20 7 0 16,-35 12 17-16,-31 9-17 15,-32 0-1-15,-12 2-13 16,-37-4-11-16,-20 0-17 16,-13-3-56-16,-7 3-170 15,5-3-212-15</inkml:trace>
  <inkml:trace contextRef="#ctx0" brushRef="#br1" timeOffset="229386.995">11620 12881 796 0,'0'0'182'0,"-7"-75"-51"15,1 53-40-15,3 10 0 16,1 9 11-16,2 3-54 16,0 0-48-16,5 24-12 15,17 14 12-15,9 18 4 16,4 14 9-16,-2 6-6 15,-5 5-9-15,-7 0 2 16,-2 1 0-16,-1 0-2 16,-4-2 4-16,-1-5-4 15,2-2-20-15,-1-7-50 0,2-8 14 16,-1-11-9-16,6-16 2 16,-1-14 51-16,4-11 1 15,-1-6 13-15,7-3 0 16,1-17-5-16,-3-7 2 15,-4-1 3-15,-6-6 0 16,-9 0 7-16,-9-2-6 16,0-5 3-16,-24-3 11 15,-19-4-14-15,-14-3 3 16,-10 1 16-16,-4 3 11 16,8 7 29-16,12 6-11 0,18 9-7 15,15 7 0-15,12 4-39 16,6 1 19-16,8-1-22 15,28 1-5-15,17-1-3 16,18 3-70-16,6 2-50 16,-4 1-87-16,-9-2-324 15</inkml:trace>
  <inkml:trace contextRef="#ctx0" brushRef="#br1" timeOffset="230005.7568">11569 13016 1008 0,'0'0'35'15,"0"0"-33"-15,-92-7 1 16,64 12 3-16,4 14 62 15,5 6-34-15,8 6-22 0,8 0-4 16,3 1-1-16,19-3-7 16,14-7 0-16,9-4 4 15,10-11 0-15,-5-7-4 16,-7 0 4-16,-10-14 13 16,-14-11 6-16,-8-5 55 15,-8-1-11-15,-3-4-28 16,-23 3-16-1,-8 3-23-15,-2 7-6 0,8 9 4 16,7 10-46-16,16 3-73 16,5 6-109-16,23 10-220 15</inkml:trace>
  <inkml:trace contextRef="#ctx0" brushRef="#br1" timeOffset="230787.3096">12900 12776 1187 0,'0'0'29'16,"0"0"-16"-16,0 0 9 16,0 0 50-16,0 0-34 15,0 0-38-15,-3 2-12 16,11 26 9-16,-1 5 6 0,2 3-2 16,-4 3-1-16,-2 5 5 15,-2 0-3-15,-1 1-1 16,0-3-1-16,2-3 0 15,-1-6 0-15,5-5-9 16,0-8-41-16,3-6-11 16,-5-7 27-16,-2-4 1 15,-2-3 33-15,0-1-2 16,0-16 2-16,-2-7 0 0,-8-8 0 16,1-2 4-1,2-6-4-15,2-2 7 16,4-4 8-16,1 2 19 0,0-1-3 15,4 6-5-15,10 5 8 16,2 7-7-16,2 6-4 16,1 9-6-16,5 6-9 15,3 6-8-15,3 0-1 16,3 9-3-16,-1 17 1 16,-6 5-10-16,-11 5 11 15,-11 1-6-15,-4-1-27 16,-4-3 5-16,-13-7-21 0,1-7 20 15,7-4 14-15,7-6-17 16,2-2 8-16,13-3 19 16,16 0 7-16,7 0 2 15,2 2-2 1,-1 4 0-16,-6 2 0 0,-3 7 7 16,-8 2-7-1,-7 0 6-15,-13 2 4 0,0-5 34 16,-27-4 13-1,-19-4 32-15,-12-6-13 16,-9-4-34-16,0 0-6 0,7 0-27 16,14-7-9-16,12-1 0 15,14-3-47-15,12 1-198 16,8-6-248-16</inkml:trace>
  <inkml:trace contextRef="#ctx0" brushRef="#br1" timeOffset="232637.2103">13970 12803 1106 0,'0'0'134'0,"0"0"-53"15,0 0 7-15,0 0-6 16,0 0-13-16,0 0-69 16,0 0-2-16,14-27-24 0,-8 49 20 15,4 8-1-15,-1 3 11 16,3-3-4-16,3 0 0 15,3-4 0-15,4-7-8 16,2-4-5 0,3-9-8-16,-2-4 18 0,-1-2-7 15,-3-2 10-15,-3-13-4 16,-5-2 8-16,-5-1-4 16,-5 1 1-16,-2 3 3 15,-1 5 10-15,0 5-6 16,0 2-7-16,0 2-2 15,6 0-15-15,6 17-4 16,9 3 13-16,7 2 2 16,8-4-29-16,6-5-1 15,0-10 13-15,-4-3 22 16,-9 0-4-16,-13-12 4 16,-7-7 15-16,-9-7 20 0,0-3 28 15,-13 0-33-15,-17 1-19 16,-3 6-6-16,0 6-5 15,5 6-3-15,9 6 3 16,8 4-45-16,11 0-92 16,0 13-106-16,27 0-131 15</inkml:trace>
  <inkml:trace contextRef="#ctx0" brushRef="#br1" timeOffset="232809.2947">14719 12812 1309 0,'0'0'87'0,"0"0"-69"16,0 0-12-16,0 0 15 15,0 0-21-15,0 0-138 16,80 9-125-16,-55-3-688 16</inkml:trace>
  <inkml:trace contextRef="#ctx0" brushRef="#br1" timeOffset="233300.8618">15059 12778 1204 0,'0'0'49'16,"0"0"-40"-16,94-57-9 15,-46 38 4-15,-2-1 11 16,-8 2-15-16,-12 3 0 16,-9 1 9-16,-16 1 2 15,-1 2 65-15,-6 3-28 16,-19 5-38-16,-8 3 5 16,-4 0-15-16,4 14 0 15,10 8 3-15,12 8 2 0,11 2-5 16,8 3 0-16,27-4-4 15,11-5-16-15,6-8-61 16,-4-8-11 0,-9-6 29-16,-18-4 38 0,-12 0 25 15,-9 0 21-15,0-1 52 16,-24-2-23-16,-8 3-19 16,-5 0-3-16,3 4 15 15,10 13-29-15,12 2 1 16,12 1-3-16,2 4-10 15,28-5 11-15,11-1-3 0,7-10-1 16,3-2 7-16,-1-6-15 16,-3 0 6-1,-1-2-7-15,-3-9-60 16,-5-5-115-16,-6 0-159 16</inkml:trace>
  <inkml:trace contextRef="#ctx0" brushRef="#br1" timeOffset="233563.9972">16086 12446 1205 0,'0'0'88'0,"0"0"-88"16,0 0 0-16,0 0 5 15,33 94 38-15,-19-40-7 16,0 4-36 0,1-4 14-16,-3-7 2 0,-1-6-14 15,-2-7 2-15,-1-5-4 16,1-8 3-16,3-2-12 16,4-5-25-16,7-7-102 15,2-7-135-15</inkml:trace>
  <inkml:trace contextRef="#ctx0" brushRef="#br1" timeOffset="233995.937">16035 12715 1003 0,'0'0'260'0,"0"0"-208"16,0 0-14-16,0 0 66 15,0 0-81-15,124-6-12 16,-50 11-11-16,4-5-38 15,-5 0-54-15,-9-14-22 16,-9-9 23-16,-13-5 6 16,-15 1 71-16,-12 2 14 15,-11 5 59-15,-4 7 13 16,0 7 23-16,0 6-55 16,-11 0-28-16,-1 19-11 0,-1 12 7 15,5 7-8-15,8 5 3 16,0-3 1-16,13-3 7 15,15-6-9-15,8-7 2 16,5-8 2-16,-4-12-1 16,-3-4 1-16,-7-2 31 15,-6-18 43-15,-9-8 4 16,-9-4-47-16,-3-9-6 16,-12-3-29-16,-15 1 0 15,-4 6-4-15,1 9 1 16,6 16-20-16,8 12-21 15,9 4-98-15,7 21-110 16,5 1-115-16</inkml:trace>
  <inkml:trace contextRef="#ctx0" brushRef="#br1" timeOffset="234438.3237">17460 12489 1245 0,'0'0'122'0,"0"0"-80"16,0 0-2-16,0 0 11 16,0 0-51-16,0 0 6 15,-38 95-6-15,22-30 0 16,2 0 6-16,0-4-2 0,0-12-2 16,5-7-2-16,2-11 0 15,7-8 2 1,0-10-7-16,0-9 5 15,12-4 0-15,3-4-2 16,4-21-3-16,-2-10-7 16,-1-10 11-16,-6-11 1 0,4-9-2 15,-5-3 2-15,1 3 0 16,3 9 0-16,-3 16 8 16,-1 15-2-16,-2 13 46 15,-4 11-12-15,1 1-13 16,7 3-27-16,7 20-7 15,6 13-2-15,1 10 14 16,0 3-5-16,-1 1 0 16,-7-4 0-16,-1-8-5 0,-1-4 5 15,0-6-17-15,-1-2-23 16,3-4-41-16,4 1-78 16,2-10-116-16,-3-7-424 15</inkml:trace>
  <inkml:trace contextRef="#ctx0" brushRef="#br1" timeOffset="234593.4652">17464 12789 1300 0,'0'0'64'0,"87"-21"-64"15,-20 11-6-15,9-1 4 16,-1 0-101-16,-7-2-250 15</inkml:trace>
  <inkml:trace contextRef="#ctx0" brushRef="#br1" timeOffset="234741.5075">18104 12841 548 0,'0'0'506'15,"0"0"-397"-15,0 73-48 16,0-46 28-16,0 3-45 15,0-1-44-15,-4-5-74 16,-5-9-281-16</inkml:trace>
  <inkml:trace contextRef="#ctx0" brushRef="#br1" timeOffset="237904.0527">13430 7985 874 0,'0'0'140'16,"0"0"-82"-16,0 0 56 16,0 0-14-16,0 0-27 15,0 0-17-15,-12-66-46 16,-4 66 9-16,-1 0-19 15,-4 0 0-15,5 6-3 16,6 9 4-16,5 3-1 0,5 5 0 16,6 2 4-1,19 1-6-15,8 6 2 0,6-1 0 16,0 0-4 0,-4-1 8-16,-3-4-3 0,-7-1-1 15,-10-4 3-15,-6-2-7 16,-7-6 4-16,-2-1-2 15,-5-2 1-15,-23-4 2 16,-11-4 4-16,-13-2-5 16,-2 0-51-16,-3-8-105 15,7-14-122-15,9-6-414 16</inkml:trace>
  <inkml:trace contextRef="#ctx0" brushRef="#br1" timeOffset="238068.6086">13387 7978 1038 0,'0'0'61'16,"0"0"-53"-16,95-40-4 16,-44 34-8-16,6 3 1 15,1 3-154-15,-1-1-289 16</inkml:trace>
  <inkml:trace contextRef="#ctx0" brushRef="#br1" timeOffset="238361.9437">13930 7919 1103 0,'0'0'61'0,"0"0"-43"0,0 0-18 16,0 0 78-16,-23 88-33 15,7-52-17-15,1 1-24 16,0-4-2-16,8-5 0 16,2-8 3-16,5-5-10 15,0-5 5-15,15-6-16 16,9-4-11-16,1 0-13 15,2-14 20-15,-6-6 16 16,-3-5-1-16,-4-1 5 16,-6 2 4-16,-2 6 15 15,-3 6 35-15,-1 7 2 16,1 5 8-16,3 0-56 16,7 15-6-16,4 14-2 15,5 7 9-15,3 1-8 16,-1 1 5-16,-3-3-6 0,2-2-1 15,-4-5-78-15,-3-8-109 16,-2-12-195-16</inkml:trace>
  <inkml:trace contextRef="#ctx0" brushRef="#br1" timeOffset="238568.6696">14483 7961 1242 0,'0'0'133'0,"0"0"-123"0,0 0-6 15,126 55-4-15,-68-17 18 16,0 3-15-16,0-3-6 16,-4-5-38-16,-11-13-130 15,-10-10-144-15,-14-10-522 16</inkml:trace>
  <inkml:trace contextRef="#ctx0" brushRef="#br1" timeOffset="238780.3863">14758 7814 1068 0,'0'0'153'0,"0"0"-90"15,0 0-59-15,0 0 69 16,-93 104 21-1,78-43-61-15,-1 13-11 0,4 2-19 16,-1 2 1-16,4-9-8 16,4-10-67-16,5-13-180 15,0-20-232-15</inkml:trace>
  <inkml:trace contextRef="#ctx0" brushRef="#br1" timeOffset="240777.015">15496 7754 1042 0,'0'0'22'15,"0"0"-5"1,0 0-9-16,0 0 23 0,0 0 10 15,0 0-39-15,-61 3-1 16,60 17-1-16,1 0 2 16,3 2 0-16,16 0 0 15,9 3-2-15,7-2 4 16,2-1 2-16,4 2-9 16,0-2 3-16,-4 2 0 15,-8 0 10-15,-9-1-9 16,-12-2 4-16,-8-2 4 15,-6-2-3-15,-28-3 6 16,-17-8 23-16,-10-4-27 16,-6-2 9-16,1-6-17 15,5-14-68-15,7-8-100 16,14-3-348-16</inkml:trace>
  <inkml:trace contextRef="#ctx0" brushRef="#br1" timeOffset="240934.6305">15451 7769 1075 0,'0'0'101'0,"0"0"-60"16,110-29-8-16,-60 25 89 15,5 4-41-15,-1 0-74 16,1 8-7-16,-1 9-16 0,-10 4-151 16,-12-3-118-16,-11 0-613 15</inkml:trace>
  <inkml:trace contextRef="#ctx0" brushRef="#br1" timeOffset="241203.6878">15111 8345 1321 0,'0'0'94'16,"0"0"-79"-16,123 8 7 0,-29-8 82 15,16 0-62-15,11 0 2 16,-5 0-36-16,-13 0-4 16,-19 0-4-16,-27 0-14 15,-23 0-33-15,-16 0-67 16,-18 0-99 0,0 0-89-16,-29 0-235 0</inkml:trace>
  <inkml:trace contextRef="#ctx0" brushRef="#br1" timeOffset="241497.2192">15346 8619 1056 0,'0'0'31'0,"0"0"33"16,14 77 12-16,-3-44 29 15,2 2-48-15,2 2-8 16,-1 0-45-16,-1-5-2 15,-2-3-4-15,-4-6-30 16,-1-6-74-16,2-7-42 16,1-9-177-16</inkml:trace>
  <inkml:trace contextRef="#ctx0" brushRef="#br1" timeOffset="241920.2628">15780 8553 1153 0,'0'0'45'0,"-112"-9"-38"15,64 9 5-15,14 13 57 16,19 11-42-16,15 11-24 0,12 5 1 16,33 3-1-1,11 1-6-15,7-5-5 0,-3-3-41 16,-13-7 37-16,-12-6 4 15,-13-5 6-15,-11-5-3 16,-10-4 3 0,-1-4 0-16,-9-3 2 0,-21-2 41 15,-10 0 20-15,-2 0-9 16,3-13 7-16,6-1-1 16,11-1-23-16,12 0-6 15,10-2-12-15,0-4-15 16,26-2-1-16,12-5-1 15,2-1 0-15,-1-4 0 16,-9 0 1-16,-12 0-1 0,-12-1 0 16,-6-3-6-1,-6 2 0-15,-23 2-57 0,-7 4-119 16,-5 3-91-16,2 1-476 16</inkml:trace>
  <inkml:trace contextRef="#ctx0" brushRef="#br1" timeOffset="244219.2226">16809 7836 1222 0,'0'0'41'0,"0"0"-25"15,0 0 21 1,0 0 30-16,0 0-30 0,0 0-37 16,96 25 2-16,-62 21-4 15,2 4 0-15,-5 0 2 16,-4-1-2-16,-8-6 2 15,-7-7-17-15,-4-10-18 16,-6-9-17-16,-1-9 23 16,-1-8 20-16,0 0 9 15,0-14 35-15,0-14-27 16,0 1-2-16,0-6 28 16,3 3-25-16,6 1 2 0,1 3 6 15,2 2-10-15,0 9 22 16,-3 5-20-16,1 7-1 15,2 3-8-15,4 2-6 16,0 16-3-16,-3 4 6 16,-3 5-8-16,-3-1 11 15,-1-2-35 1,0-5 17-16,2-4 8 0,3-8-16 16,1-7 18-16,4 0 4 15,1-8 4-15,1-17 11 16,-1-3-6-16,-2-2 35 15,0 0 13-15,-1 5-25 16,1 7 10-16,-2 7 9 0,1 5-25 16,3 6-2-16,7 4-19 31,6 16-1-31,1 9 0 0,-2 5-3 0,-5 3 3 16,-3 1-1-1,-5-1-3-15,-4-4-31 0,-3-9-82 16,0-7-90-16,-2-16-103 15,-1-1-595-15</inkml:trace>
  <inkml:trace contextRef="#ctx0" brushRef="#br1" timeOffset="244432.6505">17675 7830 993 0,'0'0'207'0,"0"0"-119"0,0 0 2 15,0 0 3-15,0 0-74 16,0 0-14-16,22 86 7 15,-12-7 1-15,-4 7-13 16,-3 3 6-16,-3-4-7 16,0-11 1-16,0-7-12 15,0-12-29-15,0-9-72 16,17-9-6-16,4-11-12 16,6-14-160-16,3-10-515 15</inkml:trace>
  <inkml:trace contextRef="#ctx0" brushRef="#br1" timeOffset="244752.7345">18184 8184 186 0,'0'0'794'16,"0"0"-728"-16,-81-65-52 16,49 65 42-16,6 0-7 15,5 14-31-15,10 13-11 16,8 4-5-16,3 4-2 15,2-2 4-15,17 0-1 16,5-6-6-16,1 1 4 16,1-6-1-16,-6-3 2 15,-3-1-2-15,-8-2 4 16,-5-1-4-16,-4-1-3 16,0 3 3-16,-19-6 17 15,-11-2 33-15,-9-6 22 0,-7-3-21 16,0 0-11-1,1-4-19-15,9-8-17 16,8-1-1-16,16 0-3 16,12-5-109-16,14-1-210 15</inkml:trace>
  <inkml:trace contextRef="#ctx0" brushRef="#br1" timeOffset="244996.9403">18719 7982 1233 0,'0'0'197'0,"0"0"-171"15,118-14-18-15,-44 14-8 16,8 0 0-16,-4 9-3 15,-15-1-53-15,-19 0-101 16,-27-4-67-16,-17-4-97 16,-30 2-382-16</inkml:trace>
  <inkml:trace contextRef="#ctx0" brushRef="#br1" timeOffset="245155.0433">18765 8184 594 0,'0'0'330'0,"0"0"-179"16,91 51-21-16,-28-41 24 15,5-6-46-15,1-2-71 16,-6-2-24-16,-8 0-13 16,-15 0-34-16,-15-4-155 15,-20-17-269-15</inkml:trace>
  <inkml:trace contextRef="#ctx0" brushRef="#br1" timeOffset="253601.4506">16110 8667 961 0,'0'0'73'16,"0"0"-69"-16,0 0-3 0,0 0 13 16,0 0 44-1,0 0-33-15,-44-48-19 16,16 61-2-16,-15 12-3 15,-17 11 1-15,-15 3 2 0,-16 4 6 16,-13 0-9-16,-3-5 5 16,2-6 11-16,14-7-9 15,15-7 14-15,17-6-13 16,18-6-9-16,17-4 3 16,12 0-3-16,8-2-78 15,-1 0-161-15,-7-16-469 16</inkml:trace>
  <inkml:trace contextRef="#ctx0" brushRef="#br1" timeOffset="254160.487">14048 7843 898 0,'0'0'86'0,"0"0"-84"15,0 0-4 1,-84 11 4-16,45 20-2 16,-6 14 32-16,-5 13-8 0,-7 8 20 15,-5 5-12-15,-3 0 0 16,1-8 0-16,6-6-24 15,10-8 2-15,10-8-6 16,15-9 3-16,7-8-9 16,10-8 2-16,3-6-24 15,3-4-90-15,-2-6-127 16,2-6-496-16</inkml:trace>
  <inkml:trace contextRef="#ctx0" brushRef="#br1" timeOffset="254659.5878">13084 7460 358 0,'0'0'683'15,"0"0"-678"-15,89-75-5 16,-50 62 9-16,0 4 6 16,-8 9 17-1,-10 0-31-15,-9 12-2 0,-9 10 3 16,-3 0-2-16,0 1 0 15,-6-2 2-15,-4-3-2 16,-1-3 0-16,2-5 1 16,6 0-3-16,3-1 4 15,0 2-2-15,17 3 0 16,5 5 6-16,2-2-7 16,-5 4 1-16,-5 0 0 15,-11-2 15-15,-3-1-14 16,-8-1 31-16,-20-3 22 0,-14-3-2 15,-7 0 10-15,-2-4-27 16,5 0-29-16,10 2 4 16,12-1-10-16,14 0-32 15,10-2-141-15,0-4-159 16</inkml:trace>
  <inkml:trace contextRef="#ctx0" brushRef="#br1" timeOffset="256424.8476">19980 7867 252 0,'0'0'862'0,"0"0"-782"16,0 0-29-16,0 0 43 15,0 0-10-15,0 0-37 16,0-20-47-16,0 39-7 15,3 8 7-15,6 5 0 16,0 1 4-16,4 3-4 16,-2-1 0-16,2 0-5 15,0-2-4-15,3-5-85 16,-2-6-24-16,2-12-77 0,-4-9-170 16</inkml:trace>
  <inkml:trace contextRef="#ctx0" brushRef="#br1" timeOffset="256760.1111">20415 7807 1054 0,'0'0'7'15,"0"0"-1"-15,0 0-4 16,-86-8 44-16,75 19-21 15,7 7-22-15,4 1 4 0,0 1-7 16,16-1 0 0,11 1 0-16,7 0 4 0,2 1-4 15,0-1 0-15,1 2 8 16,-6 0-14-16,-2-2 6 16,-9-1 0-16,-9-5 6 15,-8-3-3-15,-3-1 0 16,0-1 21-16,-21-4-3 15,-8-3 12-15,-10-2-33 16,-9 0 0-16,-1-7-81 16,-2-13-194-16,2-10-473 15</inkml:trace>
  <inkml:trace contextRef="#ctx0" brushRef="#br1" timeOffset="256951.5934">20527 7792 1149 0,'0'0'58'16,"91"-20"-38"-16,-32 17 5 16,0 3 23-16,-1 0-48 15,-3 2-23-15,-4 5-129 16,-9-2-306-16</inkml:trace>
  <inkml:trace contextRef="#ctx0" brushRef="#br1" timeOffset="257457.0977">21412 7736 1247 0,'0'0'37'0,"0"0"-34"16,0 0 0-16,0 0 17 15,0 0-19-15,-9 78 1 16,28-31 5-16,5-2-7 15,3-4 3-15,-2-10-13 16,-4-10-4-16,-9-9-21 16,-6-7 13-16,-3-5 5 15,1-5 17-15,1-15 2 16,1-5 5-16,0-5 0 0,0 1-4 16,1 1 16-1,-1 6 10-15,0 5-12 0,-3 8 29 16,2 7-14-16,3 2-16 15,3 0-16 1,4 17-14-16,3 5 14 0,-4 1-3 16,-1-3-8-16,-4-2-12 15,-4-7-20-15,-2-5-13 16,-2-6 33-16,1 0 23 16,3-11 8-16,4-13-1 15,2-4-4-15,4-2 41 16,-2-1 3-16,3 3-13 15,1 9 29-15,-2 7-34 16,-3 10 4-16,4 2-8 16,1 6-25-16,5 18-3 0,-1 7 2 15,-3 4-2-15,-4 1 2 16,2-3 2-16,-2-2-2 16,0-4 0-16,4-6-79 15,-5-11-73-15,-1-10-61 16,0-4-167-16</inkml:trace>
  <inkml:trace contextRef="#ctx0" brushRef="#br1" timeOffset="257680.217">22113 7617 1135 0,'0'0'133'0,"0"0"-58"0,0 0 56 16,0 0-53-16,0 0-78 15,0 0 14 1,22 97-13-16,-13-22 28 0,-2 3-28 15,-1 2 2-15,-2-3-3 16,0-6-2-16,2-10-10 16,5-11-66-16,5-13-79 15,8-17-27-15,7-11-111 16,8-9-349-16</inkml:trace>
  <inkml:trace contextRef="#ctx0" brushRef="#br1" timeOffset="257943.6951">22683 7907 1025 0,'0'0'62'0,"0"0"-30"15,-106-14-17-15,78 14 22 16,8 20-13 0,13 5-21-16,7 6-2 0,15 5-1 15,22 3 0-15,7 1 6 16,0-2-5-16,-5-4-1 15,-8-4 7-15,-8-3-3 16,-8-7 36-16,-7-3 23 16,-8-2-8-16,0-4 6 15,-22-2-25-15,-17-4 5 16,-14-2 6-16,-15-3-40 16,-9 0-7-16,-4-11-2 15,1-5-212-15,11-7-264 0</inkml:trace>
  <inkml:trace contextRef="#ctx0" brushRef="#br1" timeOffset="259406.9281">13228 10274 950 0,'0'0'94'15,"0"0"-73"-15,0 0 72 16,0 0-6-16,0 0-20 16,0 0-58-16,87 0 12 0,-42 0 33 15,-5 0-30-15,-4 0 17 16,-6 0-14-16,-8 0-23 15,-8 0 6-15,-6 0-6 16,-5 0-4-16,-1 0 0 16,4 0-72-16,3 0-48 15,6 0-29-15,-2 1-125 16,4-1-163-16</inkml:trace>
  <inkml:trace contextRef="#ctx0" brushRef="#br1" timeOffset="260102.1172">14221 10071 1067 0,'0'0'35'0,"0"0"-25"15,0 0 49 1,-106-31 29-16,82 31-60 0,0 13-12 15,8 8-7-15,7 2-3 16,7 2-6-16,2-3 0 16,11-1 0-16,17-4 3 15,6-6-3-15,6-3-10 16,-4-8-4-16,-7 0-16 16,-10-6 30-16,-6-11 0 15,-5-4 1-15,-3 0 15 16,-4 1 14-16,1 4 18 15,-1 5 26-15,-1 5-40 16,2 4 33-16,-1 2-31 0,2 0-35 16,3 1-2-16,3 18-13 15,3 10 14 1,1 9 1-16,-2 6-1 0,-4 6-1 16,0 1 1-16,-2 2 0 15,1-6-8-15,2-4-37 16,1-11-74-16,2-12-79 15,1-10-143-15</inkml:trace>
  <inkml:trace contextRef="#ctx0" brushRef="#br1" timeOffset="260450.6582">14689 10081 1027 0,'0'0'55'16,"0"0"-49"-16,0 0 4 16,0 0 18-16,0 0 2 15,0 0 2-15,-66 91-20 16,66-48 3-16,0-2-6 16,19 0-3-16,7-7 0 15,7-8-3-15,7-9-3 16,1-11 8-16,-7-6-2 15,-7-4-3-15,-9-18 10 16,-11-6 23-16,-7-4 42 16,0-4-16-16,-22 0-27 0,-12 1-6 15,-8 4-28-15,-1 7 3 16,7 11-4-16,7 9-15 16,13 4 15-16,7 10-112 15,9 15-83-15,9 1-94 16</inkml:trace>
  <inkml:trace contextRef="#ctx0" brushRef="#br1" timeOffset="260696.9802">15122 10078 1016 0,'0'0'219'0,"0"0"-173"15,0 0-35-15,94 9 40 16,-44 14 28-16,0 7-51 16,-3-2-18-16,-5-1-6 15,-10-3-4-15,-7-3 0 16,-7-3-9-16,-6-2-39 16,-5-8-85-16,-7-8-84 15,0 0-166-15</inkml:trace>
  <inkml:trace contextRef="#ctx0" brushRef="#br1" timeOffset="260895.3096">15337 9962 1029 0,'0'0'115'16,"0"0"-113"-16,0 0 30 15,0 0 50-15,-44 94-3 16,40-44-29-16,3 6-30 15,1 1-2-15,0-2-18 16,0-1-1-16,4-6-46 16,0-11-101-16,-2-7-88 15,-2-17-285-15</inkml:trace>
  <inkml:trace contextRef="#ctx0" brushRef="#br1" timeOffset="261861.2882">16163 9920 700 0,'0'0'213'0,"0"0"-211"15,0 0 8-15,0 0-3 16,0 0 31-16,0 0-10 0,-79 5-5 16,75 8-23-16,2 0 16 15,2 3-9-15,0-1-5 16,9 2 24-1,12 3-14-15,4 1 7 0,7 2 11 16,1 4-27-16,-1 1 12 16,-5-3-14-16,-9-1 0 15,-9-4 9-15,-9-6-8 16,0-3 6-16,-18-2 18 16,-13-5-15-16,-8-4 20 15,-8 0-30-15,-3-3-1 16,1-13-50-16,2-7-171 15,9-6-449-15</inkml:trace>
  <inkml:trace contextRef="#ctx0" brushRef="#br1" timeOffset="262021.8572">16138 9888 1055 0,'0'0'89'15,"98"-10"-69"-15,-42 8 88 16,-1 1-9-16,-4 1-57 15,1 0-33-15,-3 8-9 16,-7 8-56-16,-9-1-122 16,-16-3-212-16</inkml:trace>
  <inkml:trace contextRef="#ctx0" brushRef="#br1" timeOffset="262247.254">15786 10470 1133 0,'0'0'50'16,"0"0"-35"-16,0 0 102 16,91 45 14-16,-29-43-72 15,15-2 2-15,9 0-43 16,3 0-4-16,-1 0-10 15,-13-5-4-15,-12 1-2 16,-20 4-86-16,-20 0-154 16,-23 0-160-16</inkml:trace>
  <inkml:trace contextRef="#ctx0" brushRef="#br1" timeOffset="262483.6245">16193 10576 1287 0,'0'0'102'16,"0"0"-102"-16,0 0 0 15,0 0 31-15,3 77 12 16,3-26-16-16,-4 7-27 0,-2 2 3 16,0-4-2-16,3-2-1 15,4-8-34-15,9-7-62 16,11-12-75-16,8-7-65 15,7-16-355-15</inkml:trace>
  <inkml:trace contextRef="#ctx0" brushRef="#br1" timeOffset="262850.0133">16759 10690 1178 0,'0'0'24'16,"0"0"-15"-16,-100-35-9 15,49 35 54-15,3 0-36 0,7 16 2 16,15 7-20 0,16 7 0-16,10 5-1 0,29 6 9 15,24 1-8-15,9-1 0 16,2-4 1-16,-9-4 0 16,-13-8-1-16,-12-6 0 15,-14-9 0-15,-13 0-1 16,-3-6 0-16,-17-4 2 15,-21 0 23-15,-14 0 36 16,-7-10-17-16,-1-7 1 16,12-3 9-1,12 3-36-15,14 0 12 16,14 2-15-16,8-3-11 0,8-2 10 16,26-5-13-16,18-5-7 0,12-1 1 15,7 1-103-15,-4-1-41 16,-9 3-66-1,-13-1-250-15</inkml:trace>
  <inkml:trace contextRef="#ctx0" brushRef="#br1" timeOffset="264134.333">17535 10089 621 0,'0'0'416'15,"0"0"-333"-15,0 0-81 16,0 0 7-16,0 0-9 16,0 0 23-16,71 104-12 15,-56-65-6-15,-2 0-5 16,-5-5 0-16,-4-8 0 15,-1-10-5-15,-3-7 7 0,0-9-2 16,2 0 7-16,-1-6 4 16,1-13 4-16,2-7-15 15,3-1 0-15,-2-1 6 16,0 2 1-16,-1 1 35 16,1 8 16-16,-1 6-35 15,-1 8 1-15,3 3-19 16,1 1-5-16,5 19-9 15,3 7 5-15,-1 1 4 16,0 0 0-16,-1-6-22 0,1-5-6 16,-3-9-16-16,-1-6 7 15,2-2 35 1,-1-10 2-16,1-13 5 16,3-5-1-16,-2-3 1 15,2 1 4-15,-2-1 3 0,2 7 13 16,-3 6 13-16,-4 11 1 15,0 4 0-15,0 3-28 16,0 9-7-16,2 15-6 16,3 6 2-16,-2 2 0 15,2 0-1-15,2-3 6 16,4-1-5-16,4-7 0 0,4-10-59 16,-2-11-40-1,-1 0-1-15,-2-25-28 16,-4-10 34-16,2-5 74 0,-4-7 20 15,-2-4 44-15,-2 0 17 16,-1 4 41-16,0 8-11 16,-2 14 3-16,-4 12 16 15,-1 11-30-15,-1 2-39 16,1 24-41-16,4 19 0 16,-1 18 8-16,-2 11-5 15,-5 11-2-15,0 6 15 16,-3 1-15-16,-12-3 8 15,-3-11-9-15,1-11-13 16,6-13-60-16,9-13-105 16,2-16-89-16,18-16-138 0</inkml:trace>
  <inkml:trace contextRef="#ctx0" brushRef="#br1" timeOffset="264449.7229">18737 10362 1001 0,'0'0'43'0,"0"0"-43"15,0 0 56-15,-84 0 12 0,73 19-63 16,11 6 3 0,0 1-8-16,11 1 0 0,16-2 3 15,3-1 2-15,1-1-5 16,-5-1 10-16,-5 0-7 15,-9-1 10 1,-5 1 2-16,-7-3-7 0,0-1 22 16,-10-1-14-16,-13-5 9 15,-10-4 20-15,-4-4 2 16,-3-4-10-16,4 0-24 16,6 0-9-16,9-8 1 15,17-4-5-15,4-5-108 16,25-5-178-16</inkml:trace>
  <inkml:trace contextRef="#ctx0" brushRef="#br1" timeOffset="264679.108">19490 10201 1235 0,'0'0'120'16,"109"-20"-92"-16,-47 15-28 15,0 1 1-15,-4 1-2 16,-10 3 1-16,-18 0-80 0,-26 0-97 16,-14 2-269-16</inkml:trace>
  <inkml:trace contextRef="#ctx0" brushRef="#br1" timeOffset="264867.6056">19483 10440 1026 0,'0'0'96'15,"122"11"-16"-15,-59-11 46 16,-6 0-55-16,-8 0-47 16,-13-6-24-16,-20-7-46 15,-16-1-150-15,-25-3-418 16</inkml:trace>
  <inkml:trace contextRef="#ctx0" brushRef="#br1" timeOffset="265349.3591">17266 10556 1017 0,'0'0'18'16,"0"0"-18"-16,-111-7 7 0,55 29 9 16,-13 11 39-1,-13 14-29-15,-10 12 1 16,-8 6-25-16,-2 3 1 16,1-4 12-16,2-2-11 15,8-6-4-15,6-8 0 16,5-10 2-16,5-6-6 0,3-11-3 15,11-13-113-15,5-8-149 16</inkml:trace>
  <inkml:trace contextRef="#ctx0" brushRef="#br1" timeOffset="266070.7425">14779 9997 1022 0,'0'0'98'16,"0"0"-85"-16,0 0-13 16,0 0-2-16,0 0 2 15,0 0 20-15,-91 108-6 16,40-60 11-16,-3 8-11 15,-11 6 1-15,-1 1 17 16,-1-1-14-16,4-11 0 0,11-10-17 16,9-10 3-1,7-9-1-15,6-7-3 16,3-8-75-16,8-7-102 0,5 0-202 16</inkml:trace>
  <inkml:trace contextRef="#ctx0" brushRef="#br1" timeOffset="266574.0169">13915 9436 740 0,'0'0'22'0,"0"0"-22"15,0 0 2-15,6 75-3 16,31-50 2-16,14 1-1 16,7-3 22-16,-1-1-17 15,-3-5 44-15,-8-1 60 0,-12 1-16 16,-12 2-15-16,-16 2-59 16,-6 0-18-16,-6 1 24 15,-22 0-12-15,-12-4 7 16,-11-2-4-16,-4-6-9 15,-2-4-14-15,4-6-14 16,5 0-193-16,6-15-205 16</inkml:trace>
  <inkml:trace contextRef="#ctx0" brushRef="#br1" timeOffset="266730.5857">14106 9442 1175 0,'0'0'62'15,"82"-59"14"-15,-48 41-67 0,-1 7-4 16,1 10-10-16,2 1-20 16,3 10-121-16,0 14-212 15</inkml:trace>
  <inkml:trace contextRef="#ctx0" brushRef="#br1" timeOffset="268305.2413">20561 10224 1053 0,'0'0'121'0,"0"0"-83"16,0 0 6-16,0 0 67 15,0 0-53-15,0 0-46 16,136-48 7-16,-70 44-4 16,-6 4-12-16,-14 0 6 15,-17 0-9-15,-12 0-3 16,-11 0-37-16,-3 0-104 0,-1 0-69 16,2 0-137-1</inkml:trace>
  <inkml:trace contextRef="#ctx0" brushRef="#br1" timeOffset="268690.2289">21268 10074 1298 0,'0'0'66'16,"0"0"-35"-16,0 0-13 16,81-45-10-16,-32 45 26 15,5 0-24-15,-3 15-3 16,-8 6-14-16,-17 7 6 16,-13-2-10-16,-13 4 3 15,-11-1-15-15,-19-1 23 16,-5-2-4-16,8-8 8 15,9-6-9-15,9-4 5 16,7-6 0-16,2 0 5 16,4-1 4-16,22-1 24 0,15 0 2 15,11 0-30 1,5 0 1-16,3 0-6 0,-2-4-62 16,-2-5-84-16,1 0-55 15,-2-7-152-15</inkml:trace>
  <inkml:trace contextRef="#ctx0" brushRef="#br1" timeOffset="268983.4884">22127 10057 983 0,'0'0'44'0,"0"0"-43"0,0 0 41 15,-93 12 15-15,90 9-53 16,3 2 9-16,15 4-13 15,16 0 4-15,5-1 5 16,2-1-6-16,-4-1-2 16,-1-1 14-16,-3 2-9 15,-5-2 21-15,-4-2-12 16,-9-2-11-16,-9-4 20 16,-3-3-17-16,-11-2 14 15,-23-4 16-15,-18-5-27 16,-16-1 10-16,-9-3-20 15,-4-13-20-15,9-5-124 16,14-5-228-16</inkml:trace>
  <inkml:trace contextRef="#ctx0" brushRef="#br1" timeOffset="269175.951">22167 10063 1267 0,'0'0'108'15,"0"0"-80"-15,109-19 0 16,-65 19 18-16,1 0-43 16,1 0-3-16,-5 6-113 15,-5 0-175-15,-6-5-571 16</inkml:trace>
  <inkml:trace contextRef="#ctx0" brushRef="#br1" timeOffset="270215.8073">23177 9968 1112 0,'0'0'69'0,"0"0"-40"15,0 0 1 1,0 0-6-16,0 0 4 0,88 66-17 16,-66-25-5-16,-4 3-2 15,-6-5-4-15,-4-6 0 16,-3-9-1-16,-2-8-1 16,-3-10-6-16,0-5-4 15,0-1 12-15,0-4 8 16,0-15 4-16,3-8-10 15,6-3-1-15,2-2 3 16,4 3-4-16,-2 4 5 16,-1 7 2-16,-4 7 39 0,-1 8-11 15,2 3-11 1,3 4-24-16,2 19-10 16,-1 5 7-16,-1 2 2 15,-3-1-9-15,-2-5 8 0,1-9-39 16,-5-5 2-16,0-7 0 15,0-3 14-15,0-5 25 16,3-17 0-16,5-4 7 16,2-5-7-16,1-1 8 15,1 4 15-15,2 4 29 16,-5 7-13-16,-3 8-1 0,-1 6-3 16,3 3-6-16,4 9-22 15,1 16-4 1,4 7-3-16,-5 5 9 0,-4 0-8 15,0-7-1-15,1-4 0 16,3-7-7-16,0-11-13 16,4-8-89-16,3 0-31 15,-2-20-65 1,2-16-56-16,-1-6 78 0,-4-7 115 16,0-6 68-16,-3 0 157 15,-2 0 23-15,-5 7 8 16,-1 11-5-16,-1 16-50 15,-2 13-9-15,-2 8-32 16,1 12-92-16,3 26 8 16,-1 16-8-16,-3 15 17 0,-1 9-2 15,0 2-12-15,-13 2-3 16,-1-2 0-16,3-9 2 16,8-9-4-16,3-12-42 15,7-15-59-15,20-15-57 16,10-14-41-1,3-6-155-15</inkml:trace>
  <inkml:trace contextRef="#ctx0" brushRef="#br1" timeOffset="270498.6712">24391 10136 269 0,'0'0'544'16,"6"-75"-371"-16,-6 52-79 0,-18 11-11 15,-3 6-34-15,1 6-27 16,6 1-12-1,10 22-10-15,4 8 0 0,10 7 0 16,23-1 0-16,6 0 1 16,2-5 0-16,-6-4 4 15,-8-1-4-15,-9-1 42 16,-7-2 4-16,-8-2 11 16,-3 0-10-16,-3-3-14 15,-22-2 3-15,-12-3-5 16,-8-4 0-16,-10-7-25 15,0-3-7-15,-5 0-18 16,0-12-205-16,2-10-394 0</inkml:trace>
  <inkml:trace contextRef="#ctx0" brushRef="#br1" timeOffset="274488.6663">2770 15237 699 0,'0'0'656'15,"0"0"-595"-15,0 0-60 16,0 0 2-16,0 0 1 16,0 0-4-16,0 0 0 15,103 31-4-15,-61 35 9 16,-3 8-9-16,-5 1 4 16,0-4 0-16,-4-6 3 0,0-8-3 15,1-15-16-15,-1-14-8 16,0-12-6-1,-5-16 26-15,-4 0 3 0,-3-21 1 16,1-16 30-16,-2-11 1 16,-4-12 11-16,-4-12 13 15,-6-4-27-15,-3-10 10 16,0 1-9-16,0 1-22 16,-1 12 15-16,-2 14-22 0,3 22 3 15,0 17-3-15,0 10-13 16,1 9-44-16,20 20-145 15,7 19 4-15,5 9-3 16,0 5-169-16</inkml:trace>
  <inkml:trace contextRef="#ctx0" brushRef="#br1" timeOffset="275116.9806">3618 15460 1188 0,'0'0'58'0,"0"0"-45"16,0 0-1-16,0 0 30 0,0 0-18 15,0 0-24-15,-6 27-5 16,6 9 4-16,8 0 2 16,0 3 1-16,4-2-2 15,-2-2-2-15,-4-3 2 16,0-7 0-16,-4-4-13 15,-1-7-4-15,-1-4-2 16,0-6-2-16,0-3 2 16,0-1-5-16,0 0 24 15,0 0 8-15,0 0-5 16,-4-5 4-16,-2-6-4 16,-1-2 2-16,2-4 24 15,2 0-25-15,0-6 15 16,3 0 14-16,0-6-19 15,0 1 21-15,0-2-5 0,11 3-7 16,3 2 4 0,0 7-11-16,5 5 9 0,2 6-25 15,6 3 3-15,0 4-7 16,1 0-2-16,-1 10 2 16,-6 5 3-16,-12 6-39 15,-9-2 1-15,0 0 10 16,-12 1 18-16,-9-3 8 15,7-4 3-15,6-3-2 16,8 2 0-16,0-1-12 16,10 1 14-16,11 2 0 15,4 0 1-15,-4 1-3 16,-7-1 2-16,-11-3 0 16,-3-2 0-16,-15 2 2 15,-23-2 32-15,-11 0-2 16,0-4-25-16,6-2 6 0,16-2-13 15,21-1-3-15,6 0-68 16,34 0-134-16,26-8-291 16</inkml:trace>
  <inkml:trace contextRef="#ctx0" brushRef="#br1" timeOffset="275499.3637">4211 15546 1272 0,'0'0'84'16,"0"0"-79"-16,0 0-5 0,0 0 0 15,0 0 19-15,-56 77 3 16,41-34-15-16,6 2-3 16,4-2-1-16,5-9-4 15,0-6 1-15,0-10-26 16,8-9-11-16,2-9-11 16,4-2 25-16,-1-23 15 15,2-7-14-15,-1-9 11 16,-3-4 6-16,0-4 5 15,-2 2 7-15,-2 5 13 16,1 9 30-16,-4 8 12 16,1 10 4-16,-4 11-1 15,2 4-19-15,2 1-46 16,5 20-30-16,2 11 28 0,9 11 2 16,-3 4 0-16,3 3 1 15,-1-2-5-15,-1-5 4 16,0-1 0-16,-3-7 0 15,-4-6-48-15,-4-4-62 16,-7-12-38-16,-1-9-93 16,-3-4-365-16</inkml:trace>
  <inkml:trace contextRef="#ctx0" brushRef="#br1" timeOffset="275676.8986">4128 15705 699 0,'0'0'514'0,"0"0"-454"16,0 0-48-16,83-17 3 16,-22 16 43-16,11 1-58 15,4 0-8-15,-7-10-187 16,-11-7-484-16</inkml:trace>
  <inkml:trace contextRef="#ctx0" brushRef="#br1" timeOffset="275893.9594">5065 15298 1193 0,'0'0'190'0,"0"0"-128"16,0 0-54-16,104-25-8 15,-43 23 7-15,2 0-7 16,0 2 0-16,-13 0-123 16,-24 0-63-16,-23 0-144 15</inkml:trace>
  <inkml:trace contextRef="#ctx0" brushRef="#br1" timeOffset="276067.4951">5039 15466 939 0,'0'0'118'0,"0"0"-12"15,87 29-12-15,-26-27 63 16,2-2-73-16,7 0-53 16,-9 0-20-16,-13 0-11 15,-11-7-93-15,-22-4-241 16</inkml:trace>
  <inkml:trace contextRef="#ctx0" brushRef="#br1" timeOffset="277902.7164">6122 15004 1408 0,'0'0'24'0,"0"0"-11"0,0 0-9 16,0 0 1-16,0 0 9 16,0 0-8-16,83 43-6 15,-49 24 0 1,-7 10 0-16,0 5-1 0,-5-6 4 15,3-7-3-15,-1-10 0 16,6-13-32-16,-2-17-20 16,-5-15 7-16,4-14 37 15,-8-6 8-15,2-27 7 16,0-13 9 0,-5-14 48-16,-4-13-8 0,-4-9 3 15,-7-1-16-15,1-6-21 16,-2 7 12-16,0 11-18 15,0 14-6-15,0 20-7 0,0 19-3 16,5 18-1-16,6 5-53 16,14 31-134-16,11 16 24 15,9 9-30-15,1-1-129 16</inkml:trace>
  <inkml:trace contextRef="#ctx0" brushRef="#br1" timeOffset="278514.7275">6986 15327 1213 0,'0'0'94'0,"0"0"-85"15,0 0 26 1,0 0 45-16,0 0-65 0,0 0-15 16,0 16-24-16,2 15 24 15,4 3 1-15,3 1 5 16,1-1-6-16,-1-2 0 15,-1-4-4-15,0-3-3 16,-3-4-37-16,-4-7 6 16,1-7 30-16,-2-3-16 15,0-4 18-15,0 0 5 16,0 0 2-16,-6-10 7 16,-3-7-8-16,2-4 0 0,4-5 14 15,3-3-9-15,0-6 1 16,0-3 23-16,7-3-17 15,9-1 18 1,3 8-6-16,1 2 1 0,3 10 21 16,-1 8-24-1,2 7-7-15,1 7-15 0,-1 0-4 16,-4 8 1-16,-10 12-8 16,-7 5-5-16,-3 2 14 15,-11 1-18-15,-12-1 20 16,0-4 0-16,7-3-15 15,9-2 10-15,7 0-16 16,1-4-1-16,23 1 17 16,7 0 3-16,2-2 2 15,-3 0 0-15,-5 0 1 16,-11-1-6-16,-7-2 5 16,-7-1-7-16,-3 3 7 0,-24-2 12 15,-13-2 33-15,-9-1-4 16,-8-4-30-16,6-3 11 15,8 0-22 1,12 0 4-16,13 0-10 0,18 0-50 16,10-4-140-16,35-13-394 15</inkml:trace>
  <inkml:trace contextRef="#ctx0" brushRef="#br1" timeOffset="278702.2264">7486 15279 1272 0,'0'0'21'16,"118"10"-11"-16,-36-4-11 16,0-5 1-16,-3-1-1 15,-13 0-120-15,-13-5-377 16</inkml:trace>
  <inkml:trace contextRef="#ctx0" brushRef="#br1" timeOffset="279041.0359">8122 14927 1247 0,'0'0'109'0,"0"0"-109"16,0 0 15-16,0 0 23 15,67 108 42-15,-39-46-66 16,-1 4-10-16,-7 0-4 16,0-8-2-16,-2-9-1 15,0-17 3-15,-2-13-8 16,-5-13 5-16,5-6 6 16,-2-14 5-16,2-22 18 15,-1-16 2-15,1-9 27 16,-5-10-19-16,-2-6-25 0,-4-6 16 15,-4 2-17 1,-1 7-7-16,2 19 0 16,3 20-3-16,4 21-21 15,8 14-40-15,8 24-179 0,4 16-157 16,-3 10-534-16</inkml:trace>
  <inkml:trace contextRef="#ctx0" brushRef="#br1" timeOffset="279448.2564">8959 15238 1363 0,'0'0'95'0,"0"0"-92"16,0 0-3-16,0 0 0 0,0 0 11 15,-36 99 5-15,20-53-16 16,0-5 8-16,5-3-8 15,3-5-1-15,4-10 1 16,2-8-37-16,2-11-1 16,0-4-9-16,0-1 47 15,3-22-8-15,9-10 8 16,3-9 0-16,0-5-3 0,-2-4 7 16,1 0-4-1,1 3 9-15,0 11 23 16,-1 10 15-16,-3 12-19 15,3 11 11-15,-1 4-29 16,-1 8-10-16,7 16-6 16,-5 10 1-16,-3 7 1 0,-6 2 3 15,-2 1 1-15,0-3-3 16,0-1-2-16,2-8-36 16,-1-2-5-16,2-7-54 15,-3-8-49-15,-2-9-116 16,-1-6-525-16</inkml:trace>
  <inkml:trace contextRef="#ctx0" brushRef="#br1" timeOffset="279625.2998">8857 15379 1241 0,'0'0'99'0,"0"0"-97"16,109-14 7-16,-61 10 79 15,1-2-78-15,2-1-10 16,-6-7-155-16,-8-8-261 16</inkml:trace>
  <inkml:trace contextRef="#ctx0" brushRef="#br1" timeOffset="279827.7576">9887 14951 1370 0,'0'0'83'0,"0"0"-83"16,0 0 5-16,119-24-10 16,-53 24 4-16,-4 0-17 15,-8 0-150-15,-20 6-91 16,-29 2-213-16</inkml:trace>
  <inkml:trace contextRef="#ctx0" brushRef="#br1" timeOffset="280023.753">9906 15147 1028 0,'0'0'95'0,"0"0"-1"16,124 15 66-16,-63-15-62 15,0 0-64-15,-3-1-23 16,-5-6-11-16,-12 0-29 15,-15-3-118-15,-14 0-155 16</inkml:trace>
  <inkml:trace contextRef="#ctx0" brushRef="#br1" timeOffset="283558.8056">10989 15134 754 0,'0'0'374'0,"0"0"-336"15,0 0-32 1,0 0 54-16,0 0 37 0,0 0-70 15,115 0-1 1,-51 0-9-16,0 1-2 0,-7 7-7 16,-9-4-6-16,-12 0 1 15,-12 0-3 1,-14-1-36-16,-4-2-94 0,-6-1-105 16,0 0-72-16</inkml:trace>
  <inkml:trace contextRef="#ctx0" brushRef="#br1" timeOffset="283909.5104">11629 15057 1145 0,'0'0'80'15,"0"0"-41"-15,0 0-30 16,0 0 12-16,79-28 48 16,-43 30-37-16,3 14-30 15,-6 3-2-15,-9 3 0 16,-11 2-8-16,-13 1-6 16,-5 1-8-16,-21 0 2 15,-3-3 18-15,4-8-6 16,10-5 8-16,8-6-2 15,7-2 7-15,0-2-5 16,11 3 11-16,19-3 11 16,14 0 6-16,9 0-25 0,7 0-3 15,3 0-51-15,-1-8-118 16,-2-10-181-16</inkml:trace>
  <inkml:trace contextRef="#ctx0" brushRef="#br1" timeOffset="284297.9185">12618 14955 838 0,'0'0'192'15,"0"0"-156"-15,0 0-34 16,-91-12 30-16,71 25 28 16,4 7-28-16,9 3-20 15,7 7-9-15,3-2 2 16,26-3-4-16,8-3 7 15,6-4-4-15,-1-3 1 16,-1-5-3-16,-6 0 4 16,-7-2 17-16,-4 1 10 15,-7 1-22-15,-7 2 2 16,-4 4-11-16,-6 1 3 16,0 2 3-16,-10 2 3 15,-12 1 5-15,-6-1 9 16,-3 0-14-16,-2-6 3 0,-4-5 2 15,3-4-16-15,-1-5 5 16,2-1-5-16,5 0-110 16,10-21-93-16,6-7-773 15</inkml:trace>
  <inkml:trace contextRef="#ctx0" brushRef="#br1" timeOffset="284471.4526">12532 14966 1139 0,'0'0'133'0,"0"0"-94"16,101-12-29-16,-47 12 45 0,1 0 10 15,3 7-65-15,-2 4-8 16,-4-1-156-16,-9-6-257 16</inkml:trace>
  <inkml:trace contextRef="#ctx0" brushRef="#br1" timeOffset="284658.951">13293 15029 1178 0,'0'0'125'0,"0"0"-112"16,0 0 1-1,0 0 56-15,100 6 1 0,-38 0-57 16,3 0-2-16,-9-4-6 16,-9-2-6-16,-16 0 0 15,-12 0-70-15,-16 0-134 16,-3-4-153-16</inkml:trace>
  <inkml:trace contextRef="#ctx0" brushRef="#br1" timeOffset="286326.8536">14092 14733 1210 0,'0'0'78'0,"0"0"-47"15,0 0-2-15,0 0 37 16,0 0-26-16,0 0-40 0,23 33 0 16,-2 10 1-16,-5 4 3 15,-4 1-4 1,-3-7 0-16,-1-4-53 0,2-8-35 16,-1-7-52-16,3-8-79 15,4-12-213-15</inkml:trace>
  <inkml:trace contextRef="#ctx0" brushRef="#br1" timeOffset="286639.7555">14449 14752 1007 0,'0'0'34'16,"0"0"-29"-16,-86 2-1 0,72 10-3 15,11 5 39-15,3 2-32 16,15 6-5-16,20 0 11 16,11-1-11-16,3-3 4 15,-3-2-4-15,-4 0 4 16,-7-2-4-16,-7 2 0 16,-6-3-3-16,-9-1 18 15,-8 1-12-15,-5 0 8 16,-2-3 9-16,-23-1-11 15,-11-3 21-15,-16-3-23 16,-11-3-8-16,-1-3-4 16,1 0-74-16,10-14-116 15,12-10-494-15</inkml:trace>
  <inkml:trace contextRef="#ctx0" brushRef="#br1" timeOffset="286839.2203">14454 14727 1027 0,'0'0'150'0,"82"-22"-132"16,-30 19-16-16,7 3-1 15,2 0-1-15,1 3-20 16,-4 4-305-16</inkml:trace>
  <inkml:trace contextRef="#ctx0" brushRef="#br1" timeOffset="287011.7591">15164 14741 1288 0,'0'0'75'16,"0"0"-67"-16,128-8-8 15,-70 8 54-15,0 0-52 16,-5 0-4-16,-15 0-60 15,-12 1-74-15,-22 6-35 16,-5 4-116-16,-37 1-97 0</inkml:trace>
  <inkml:trace contextRef="#ctx0" brushRef="#br1" timeOffset="287185.2987">15213 14908 603 0,'0'0'205'0,"0"0"-77"0,0 0-12 15,0 0-7-15,86 57 12 16,-41-54-39-16,6-3-55 15,-3 0-15-15,-1 0-12 16,-8-3-102-16,-9-11-173 16</inkml:trace>
  <inkml:trace contextRef="#ctx0" brushRef="#br1" timeOffset="288930.0394">15975 14787 749 0,'0'0'514'15,"0"0"-485"-15,0 0-18 16,0 0-4-16,0 0 40 16,91-13-26-16,-18 25-8 15,6-1-7-15,-5-1-7 16,-10-1 1-16,-11-4-48 0,-8-3-70 16,-12-2-106-16,-9-1-354 15</inkml:trace>
  <inkml:trace contextRef="#ctx0" brushRef="#br1" timeOffset="289446.9289">16740 14591 1152 0,'0'0'93'16,"0"0"-93"-1,0 0-15-15,0 0 15 0,0 0 4 16,5 89 8-16,-10-54-11 16,-11-2 4-16,-1-1-5 15,0-8 0-15,2-9 1 16,8-5 0-16,4-6-1 16,3-3 0-16,0 1 4 15,6-2 0-15,22 3 2 16,15-2-4-16,6 3 2 15,7 1-8-15,-4-5-15 16,-4 0 0-16,-11 0 15 0,-10-2-5 16,-9-9 9-16,-12-3 2 15,-6-1 6 1,0-2 22-16,0-2-7 16,-3 2 5-16,-8-1 21 15,-2 0-21-15,4 5 12 0,0-1-1 16,2 6-10-16,4 2 25 15,3 4-28-15,0 2-7 16,0 0-19-16,0 14-12 16,0 12 7-16,4 7 1 15,5 8 8-15,-2 0-3 16,1 1-1-16,0-3-2 16,2-5-8-16,0-7-79 15,5-6-73-15,3-10-42 0,4-11-320 16</inkml:trace>
  <inkml:trace contextRef="#ctx0" brushRef="#br1" timeOffset="289773.1166">17394 14585 1097 0,'0'0'88'0,"0"0"-88"15,0 0 6-15,0 0 17 16,0 0 10-16,-52 96-7 16,52-48-15-16,0 4-6 0,21 0 6 15,7-8-7 1,6-10 1-16,2-12 1 0,0-16-4 16,-3-6 7-16,-3-10 3 15,-6-17 65-15,-8-9-9 16,-6 0-10-16,-10-1-20 15,0 4-20-15,-16 2-12 16,-15 6-8-16,-8 5 2 16,0 8-31-16,5 10-64 15,8 2-100-15,15 0-140 16</inkml:trace>
  <inkml:trace contextRef="#ctx0" brushRef="#br1" timeOffset="290874.5626">18395 14637 1268 0,'0'0'33'16,"0"0"-33"-16,0 0-18 15,0 0 18-15,-3 74 6 16,13-31-3-16,1 0 3 0,0 1-10 16,-5-5 4-1,-1-11 0-15,-3-9-2 16,-2-13 0-16,0-6-1 16,0 0 3-16,3-6 10 15,3-14 7-15,1-7-17 16,5-3 0-16,-3 1-1 0,0 1 6 15,0 3-5-15,-2 11 26 16,0 3 0-16,-3 9 21 16,2 2-38-16,4 6-6 15,2 15-6-15,1 8-3 16,-2-1 6-16,-2 3-1 16,-3-5-1-16,2-6 0 15,-1-9-33-15,1-5-5 16,2-6 22-16,3-1 14 0,2-19 4 15,3-10 0-15,-1-5 3 16,-1-2-4-16,1 1 2 16,0 3 1-16,-1 5 50 15,-2 10-13-15,-2 8 8 16,1 10 10 0,1 0-38-16,2 13-17 0,-2 12-2 15,-2 6 0-15,-5 1 2 16,-2 3-1-16,-1-5-1 15,2-3 0-15,6-5 0 16,0-9-34-16,7-10-59 16,1-3-56-16,2-19-8 15,1-17-75-15,0-7 33 16,-3-7-11-16,4-5 210 0,-1-3 47 16,0 2 172-16,-1 1-44 15,-2 10 28-15,-5 13-16 16,-5 16-19-16,-5 9-57 15,-5 7-76-15,0 11-35 16,0 25-11-16,0 20 11 16,-12 12 11-16,0 8-3 15,-4 5-8-15,-1 0 0 16,2-1 3-16,0-8-7 16,4-11 4-16,4-15-8 15,4-10 1-15,3-11-51 16,12-10-27-16,19-9-39 15,16-6-33-15,11-3-67 16,9-17-3-16,17-6 73 16,7-5 154-16,3-4 54 0,-8-9-38 15,-22-6 56-15,-20-3 50 16,-22 7 50-16,-16 10-24 16,-6 11-52-16,-11 7-31 15,-15 11-50-15,-4 7-7 16,1 0-8-16,7 11-3 15,10 14 2-15,9 7-5 16,3 2 5-16,3 1-1 16,18-3 4-16,-1-5-1 15,-3-7-1-15,-5-1 2 0,-3-3-2 16,-6-1 0-16,-3 1 1 16,0-1 17-16,-7 2-2 15,-13-1 11 1,-10-3 6-16,-7-8-12 0,-8-2 1 15,-1-3-10 1,1 0-10-16,8-8-2 0,13-11-56 16,21-3-209-16</inkml:trace>
  <inkml:trace contextRef="#ctx0" brushRef="#br1" timeOffset="291060.623">19954 15045 1281 0,'0'0'156'0,"0"0"-137"16,0 0-19-16,0 0-20 16,0 0-347-16</inkml:trace>
  <inkml:trace contextRef="#ctx0" brushRef="#br1" timeOffset="296678.6894">16729 15847 917 0,'0'0'125'0,"0"0"-123"16,0 0 39-16,0 0 31 15,92-16-32-15,-11 12 16 16,23 4-29-16,20 0 5 15,18 0-2-15,8 0-12 0,7 0 9 16,-2 4-13-16,-13 2-12 16,-11 0 6-16,-22 0-8 15,-21-3-39-15,-25-3-42 16,-26 0-54-16,-20 0-91 16,-17-4-68-16</inkml:trace>
  <inkml:trace contextRef="#ctx0" brushRef="#br1" timeOffset="297018.3716">16963 15967 687 0,'0'0'266'16,"0"0"-241"-16,0 0-14 16,0 0 6-16,0 0 134 15,0 0-103-15,67 13-43 16,35-8 14-16,23-1 10 16,15-1-4-16,9 0 39 15,-5-2-15-15,-16-1-16 16,-25 0-18-16,-24 0-8 0,-25 0-4 15,-23-3-3-15,-15-3-7 16,-13 2-1-16,-3 0-97 16,0 0-74-16,-16 4-193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7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4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8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88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8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9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2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2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5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3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291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33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5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56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17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5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17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19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1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041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96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4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8025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54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09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769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573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865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9418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540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09866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819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62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418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05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72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01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624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588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285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9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681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DE46A9B6-F450-4E86-B6CB-ED2C4D7980AC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D8DE742-956F-4C82-BC44-E74D34DAC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17.xml"/><Relationship Id="rId4" Type="http://schemas.openxmlformats.org/officeDocument/2006/relationships/customXml" Target="../ink/ink14.xml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customXml" Target="../ink/ink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ustomXml" Target="../ink/ink5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ustomXml" Target="../ink/ink5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ustomXml" Target="../ink/ink5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6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6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6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6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79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8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customXml" Target="../ink/ink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customXml" Target="../ink/ink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customXml" Target="../ink/ink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customXml" Target="../ink/ink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customXml" Target="../ink/ink85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8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ustomXml" Target="../ink/ink8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ustomXml" Target="../ink/ink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customXml" Target="../ink/ink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ustomXml" Target="../ink/ink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ustomXml" Target="../ink/ink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customXml" Target="../ink/ink9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ustomXml" Target="../ink/ink9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ustomXml" Target="../ink/ink9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customXml" Target="../ink/ink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ustomXml" Target="../ink/ink9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customXml" Target="../ink/ink9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customXml" Target="../ink/ink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customXml" Target="../ink/ink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customXml" Target="../ink/ink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customXml" Target="../ink/ink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customXml" Target="../ink/ink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customXml" Target="../ink/ink10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customXml" Target="../ink/ink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emf"/><Relationship Id="rId13" Type="http://schemas.openxmlformats.org/officeDocument/2006/relationships/image" Target="../media/image22.emf"/><Relationship Id="rId18" Type="http://schemas.openxmlformats.org/officeDocument/2006/relationships/customXml" Target="../ink/ink115.xml"/><Relationship Id="rId3" Type="http://schemas.openxmlformats.org/officeDocument/2006/relationships/image" Target="../media/image21.emf"/><Relationship Id="rId21" Type="http://schemas.openxmlformats.org/officeDocument/2006/relationships/image" Target="../media/image26.emf"/><Relationship Id="rId7" Type="http://schemas.openxmlformats.org/officeDocument/2006/relationships/customXml" Target="../ink/ink109.xml"/><Relationship Id="rId12" Type="http://schemas.openxmlformats.org/officeDocument/2006/relationships/customXml" Target="../ink/ink112.xml"/><Relationship Id="rId17" Type="http://schemas.openxmlformats.org/officeDocument/2006/relationships/image" Target="../media/image24.emf"/><Relationship Id="rId2" Type="http://schemas.openxmlformats.org/officeDocument/2006/relationships/customXml" Target="../ink/ink106.xml"/><Relationship Id="rId16" Type="http://schemas.openxmlformats.org/officeDocument/2006/relationships/customXml" Target="../ink/ink114.xml"/><Relationship Id="rId20" Type="http://schemas.openxmlformats.org/officeDocument/2006/relationships/customXml" Target="../ink/ink1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8.xml"/><Relationship Id="rId11" Type="http://schemas.openxmlformats.org/officeDocument/2006/relationships/customXml" Target="../ink/ink111.xml"/><Relationship Id="rId5" Type="http://schemas.openxmlformats.org/officeDocument/2006/relationships/image" Target="../media/image160.emf"/><Relationship Id="rId15" Type="http://schemas.openxmlformats.org/officeDocument/2006/relationships/image" Target="../media/image23.emf"/><Relationship Id="rId10" Type="http://schemas.openxmlformats.org/officeDocument/2006/relationships/image" Target="../media/image20.emf"/><Relationship Id="rId19" Type="http://schemas.openxmlformats.org/officeDocument/2006/relationships/image" Target="../media/image25.emf"/><Relationship Id="rId4" Type="http://schemas.openxmlformats.org/officeDocument/2006/relationships/customXml" Target="../ink/ink107.xml"/><Relationship Id="rId9" Type="http://schemas.openxmlformats.org/officeDocument/2006/relationships/customXml" Target="../ink/ink110.xml"/><Relationship Id="rId14" Type="http://schemas.openxmlformats.org/officeDocument/2006/relationships/customXml" Target="../ink/ink1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emf"/><Relationship Id="rId2" Type="http://schemas.openxmlformats.org/officeDocument/2006/relationships/customXml" Target="../ink/ink11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emf"/><Relationship Id="rId2" Type="http://schemas.openxmlformats.org/officeDocument/2006/relationships/customXml" Target="../ink/ink11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2" Type="http://schemas.openxmlformats.org/officeDocument/2006/relationships/customXml" Target="../ink/ink11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emf"/><Relationship Id="rId2" Type="http://schemas.openxmlformats.org/officeDocument/2006/relationships/customXml" Target="../ink/ink12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emf"/><Relationship Id="rId2" Type="http://schemas.openxmlformats.org/officeDocument/2006/relationships/customXml" Target="../ink/ink12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ustomXml" Target="../ink/ink12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ustomXml" Target="../ink/ink12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customXml" Target="../ink/ink12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customXml" Target="../ink/ink12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customXml" Target="../ink/ink12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45956" y="2786351"/>
            <a:ext cx="10888662" cy="34163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400" b="1" dirty="0"/>
          </a:p>
          <a:p>
            <a:pPr marL="0" indent="0">
              <a:buNone/>
            </a:pPr>
            <a:endParaRPr lang="en-US" sz="7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en-US" sz="7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	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	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By 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Prashant Sir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26326" y="291490"/>
            <a:ext cx="9365674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alisto MT" panose="02040603050505030304" pitchFamily="18" charset="0"/>
              </a:rPr>
              <a:t>1. Trigonometric Formulae </a:t>
            </a:r>
          </a:p>
          <a:p>
            <a:r>
              <a:rPr lang="en-US" sz="3600" b="1" dirty="0" smtClean="0">
                <a:latin typeface="Calisto MT" panose="02040603050505030304" pitchFamily="18" charset="0"/>
              </a:rPr>
              <a:t>2. Calculus (Differentiation &amp; Integration)</a:t>
            </a:r>
          </a:p>
          <a:p>
            <a:r>
              <a:rPr lang="en-US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</a:rPr>
              <a:t>3.</a:t>
            </a:r>
            <a:r>
              <a:rPr lang="en-IN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</a:rPr>
              <a:t>Motion In a Straight Line</a:t>
            </a:r>
          </a:p>
          <a:p>
            <a:endParaRPr lang="en-IN" sz="3600" dirty="0">
              <a:solidFill>
                <a:srgbClr val="7030A0"/>
              </a:solidFill>
              <a:latin typeface="Calisto MT" panose="0204060305050503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4491"/>
            <a:ext cx="2826327" cy="258532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CLASS </a:t>
            </a:r>
            <a:r>
              <a:rPr lang="en-IN" sz="5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11th </a:t>
            </a:r>
            <a:endParaRPr lang="en-IN" sz="5400" b="1" i="1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IN" sz="5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</a:rPr>
              <a:t>Physics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5156" y="3681465"/>
            <a:ext cx="6346372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Lecture Notes</a:t>
            </a:r>
            <a:endParaRPr lang="en-IN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51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66440" y="1574640"/>
              <a:ext cx="8555760" cy="3974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758160" y="1564200"/>
                <a:ext cx="8566920" cy="399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32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8440" y="1333440"/>
              <a:ext cx="11316240" cy="4751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648000" y="1323000"/>
                <a:ext cx="11337840" cy="477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111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92280" y="1330560"/>
              <a:ext cx="11360880" cy="5099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681120" y="1320120"/>
                <a:ext cx="11381760" cy="512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93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1640" y="1143000"/>
              <a:ext cx="11704320" cy="5535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239760" y="1129680"/>
                <a:ext cx="11726280" cy="555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105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62880" y="960840"/>
              <a:ext cx="11489400" cy="5200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351720" y="947880"/>
                <a:ext cx="11510640" cy="522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51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0120" y="740880"/>
              <a:ext cx="11977920" cy="5989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8600" y="727200"/>
                <a:ext cx="12001680" cy="601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119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19640" y="1098360"/>
              <a:ext cx="10775520" cy="5608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710280" y="1087200"/>
                <a:ext cx="10791000" cy="56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606640" y="2951640"/>
              <a:ext cx="6089040" cy="2632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96560" y="2943000"/>
                <a:ext cx="6110280" cy="265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839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43960" y="924120"/>
              <a:ext cx="8813520" cy="4884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2800" y="912240"/>
                <a:ext cx="8837280" cy="490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508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6960" y="977040"/>
              <a:ext cx="6112800" cy="5520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760" y="965520"/>
                <a:ext cx="6133680" cy="55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482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6000" y="1078200"/>
              <a:ext cx="8651880" cy="5166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840" y="1067400"/>
                <a:ext cx="8675640" cy="518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237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79960" y="534960"/>
              <a:ext cx="11431080" cy="4721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9160" y="521280"/>
                <a:ext cx="11454840" cy="474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827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29810" y="1569871"/>
          <a:ext cx="4172066" cy="505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587">
                  <a:extLst>
                    <a:ext uri="{9D8B030D-6E8A-4147-A177-3AD203B41FA5}">
                      <a16:colId xmlns:a16="http://schemas.microsoft.com/office/drawing/2014/main" val="1314159980"/>
                    </a:ext>
                  </a:extLst>
                </a:gridCol>
                <a:gridCol w="1783479">
                  <a:extLst>
                    <a:ext uri="{9D8B030D-6E8A-4147-A177-3AD203B41FA5}">
                      <a16:colId xmlns:a16="http://schemas.microsoft.com/office/drawing/2014/main" val="3206210123"/>
                    </a:ext>
                  </a:extLst>
                </a:gridCol>
              </a:tblGrid>
              <a:tr h="878577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 When angle (say)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is negative</a:t>
                      </a:r>
                      <a:r>
                        <a:rPr lang="en-US" baseline="0" dirty="0" smtClean="0"/>
                        <a:t> then</a:t>
                      </a:r>
                      <a:endParaRPr lang="en-US" baseline="30000" dirty="0" smtClean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77344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- sin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47174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cos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64615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(-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87129"/>
                  </a:ext>
                </a:extLst>
              </a:tr>
              <a:tr h="537543">
                <a:tc gridSpan="2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When </a:t>
                      </a:r>
                      <a:r>
                        <a:rPr lang="el-GR" dirty="0" smtClean="0">
                          <a:solidFill>
                            <a:srgbClr val="00B050"/>
                          </a:solidFill>
                        </a:rPr>
                        <a:t>ϴ</a:t>
                      </a:r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 is less than 90</a:t>
                      </a:r>
                      <a:r>
                        <a:rPr lang="en-US" baseline="30000" dirty="0" smtClean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(i.e. lies in I quadrant )</a:t>
                      </a:r>
                      <a:r>
                        <a:rPr lang="en-US" baseline="30000" dirty="0" smtClean="0">
                          <a:solidFill>
                            <a:srgbClr val="00B050"/>
                          </a:solidFill>
                        </a:rPr>
                        <a:t> 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67303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8072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91494"/>
                  </a:ext>
                </a:extLst>
              </a:tr>
              <a:tr h="446965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-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6024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172066" y="1569871"/>
          <a:ext cx="4078778" cy="502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8474">
                  <a:extLst>
                    <a:ext uri="{9D8B030D-6E8A-4147-A177-3AD203B41FA5}">
                      <a16:colId xmlns:a16="http://schemas.microsoft.com/office/drawing/2014/main" val="1314159980"/>
                    </a:ext>
                  </a:extLst>
                </a:gridCol>
                <a:gridCol w="1790304">
                  <a:extLst>
                    <a:ext uri="{9D8B030D-6E8A-4147-A177-3AD203B41FA5}">
                      <a16:colId xmlns:a16="http://schemas.microsoft.com/office/drawing/2014/main" val="3206210123"/>
                    </a:ext>
                  </a:extLst>
                </a:gridCol>
              </a:tblGrid>
              <a:tr h="914711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 When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lies</a:t>
                      </a:r>
                      <a:r>
                        <a:rPr lang="en-US" baseline="0" dirty="0" smtClean="0"/>
                        <a:t> between 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and 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then</a:t>
                      </a:r>
                      <a:endParaRPr lang="en-US" baseline="30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(i.e. lies in II quadrant )</a:t>
                      </a:r>
                      <a:r>
                        <a:rPr lang="en-US" baseline="30000" dirty="0" smtClean="0"/>
                        <a:t>  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77344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+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47174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+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64615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(90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87129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67303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8072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91494"/>
                  </a:ext>
                </a:extLst>
              </a:tr>
              <a:tr h="442216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-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6024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93945"/>
            <a:ext cx="4304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T- ratios of allied angles</a:t>
            </a:r>
            <a:endParaRPr lang="en-US" sz="3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4143367" y="589219"/>
              <a:ext cx="2642400" cy="38818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3647" y="577717"/>
                <a:ext cx="2662200" cy="62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3712447" y="296899"/>
              <a:ext cx="8831051" cy="6407741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00567" y="285019"/>
                <a:ext cx="8858051" cy="64315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5068440" y="2823840"/>
              <a:ext cx="757080" cy="2332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58000" y="2814840"/>
                <a:ext cx="77832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/>
              <p14:cNvContentPartPr/>
              <p14:nvPr/>
            </p14:nvContentPartPr>
            <p14:xfrm>
              <a:off x="2513880" y="5095080"/>
              <a:ext cx="945360" cy="1598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02720" y="5083560"/>
                <a:ext cx="96408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/>
              <p14:cNvContentPartPr/>
              <p14:nvPr/>
            </p14:nvContentPartPr>
            <p14:xfrm>
              <a:off x="10823400" y="5640480"/>
              <a:ext cx="936000" cy="799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810800" y="5627880"/>
                <a:ext cx="959040" cy="1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291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10836" y="1349686"/>
          <a:ext cx="4172066" cy="5200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587">
                  <a:extLst>
                    <a:ext uri="{9D8B030D-6E8A-4147-A177-3AD203B41FA5}">
                      <a16:colId xmlns:a16="http://schemas.microsoft.com/office/drawing/2014/main" val="1314159980"/>
                    </a:ext>
                  </a:extLst>
                </a:gridCol>
                <a:gridCol w="1783479">
                  <a:extLst>
                    <a:ext uri="{9D8B030D-6E8A-4147-A177-3AD203B41FA5}">
                      <a16:colId xmlns:a16="http://schemas.microsoft.com/office/drawing/2014/main" val="3206210123"/>
                    </a:ext>
                  </a:extLst>
                </a:gridCol>
              </a:tblGrid>
              <a:tr h="878577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  When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lies</a:t>
                      </a:r>
                      <a:r>
                        <a:rPr lang="en-US" baseline="0" dirty="0" smtClean="0"/>
                        <a:t> between 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and 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then</a:t>
                      </a:r>
                      <a:endParaRPr lang="en-US" baseline="300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(i.e. lies in III quadrant )</a:t>
                      </a:r>
                      <a:r>
                        <a:rPr lang="en-US" baseline="30000" dirty="0" smtClean="0"/>
                        <a:t>   </a:t>
                      </a:r>
                    </a:p>
                    <a:p>
                      <a:endParaRPr lang="en-US" baseline="30000" dirty="0" smtClean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77344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+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47174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+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64615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(180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+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87129"/>
                  </a:ext>
                </a:extLst>
              </a:tr>
              <a:tr h="566736">
                <a:tc gridSpan="2">
                  <a:txBody>
                    <a:bodyPr/>
                    <a:lstStyle/>
                    <a:p>
                      <a:endParaRPr lang="en-US" baseline="30000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67303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8072"/>
                  </a:ext>
                </a:extLst>
              </a:tr>
              <a:tr h="617954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91494"/>
                  </a:ext>
                </a:extLst>
              </a:tr>
              <a:tr h="446965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-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6024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282902" y="1349686"/>
          <a:ext cx="4078778" cy="521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8474">
                  <a:extLst>
                    <a:ext uri="{9D8B030D-6E8A-4147-A177-3AD203B41FA5}">
                      <a16:colId xmlns:a16="http://schemas.microsoft.com/office/drawing/2014/main" val="1314159980"/>
                    </a:ext>
                  </a:extLst>
                </a:gridCol>
                <a:gridCol w="1790304">
                  <a:extLst>
                    <a:ext uri="{9D8B030D-6E8A-4147-A177-3AD203B41FA5}">
                      <a16:colId xmlns:a16="http://schemas.microsoft.com/office/drawing/2014/main" val="3206210123"/>
                    </a:ext>
                  </a:extLst>
                </a:gridCol>
              </a:tblGrid>
              <a:tr h="11055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 When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lies</a:t>
                      </a:r>
                      <a:r>
                        <a:rPr lang="en-US" baseline="0" dirty="0" smtClean="0"/>
                        <a:t> between 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and 360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then</a:t>
                      </a:r>
                      <a:endParaRPr lang="en-US" baseline="30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(i.e. lies in IV quadrant )</a:t>
                      </a:r>
                      <a:r>
                        <a:rPr lang="en-US" baseline="30000" dirty="0" smtClean="0"/>
                        <a:t>  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77344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+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47174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+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64615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(270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87129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67303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(a) sin (360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8072"/>
                  </a:ext>
                </a:extLst>
              </a:tr>
              <a:tr h="611388">
                <a:tc>
                  <a:txBody>
                    <a:bodyPr/>
                    <a:lstStyle/>
                    <a:p>
                      <a:r>
                        <a:rPr lang="en-US" dirty="0" smtClean="0"/>
                        <a:t> (b) cos (360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dirty="0" smtClean="0"/>
                        <a:t> - 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)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91494"/>
                  </a:ext>
                </a:extLst>
              </a:tr>
              <a:tr h="442216">
                <a:tc>
                  <a:txBody>
                    <a:bodyPr/>
                    <a:lstStyle/>
                    <a:p>
                      <a:r>
                        <a:rPr lang="en-US" dirty="0" smtClean="0"/>
                        <a:t>(c) tan</a:t>
                      </a:r>
                      <a:r>
                        <a:rPr lang="en-US" baseline="0" dirty="0" smtClean="0"/>
                        <a:t> (360</a:t>
                      </a:r>
                      <a:r>
                        <a:rPr lang="en-US" baseline="30000" dirty="0" smtClean="0"/>
                        <a:t>0</a:t>
                      </a:r>
                      <a:r>
                        <a:rPr lang="en-US" baseline="0" dirty="0" smtClean="0"/>
                        <a:t> - </a:t>
                      </a:r>
                      <a:r>
                        <a:rPr lang="el-GR" baseline="0" dirty="0" smtClean="0"/>
                        <a:t>ϴ</a:t>
                      </a:r>
                      <a:r>
                        <a:rPr lang="en-US" baseline="0" dirty="0" smtClean="0"/>
                        <a:t>)  =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6024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11880" y="359640"/>
              <a:ext cx="10832040" cy="6181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1440" y="348120"/>
                <a:ext cx="10852920" cy="620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70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96128" y="-1369289"/>
            <a:ext cx="5777344" cy="1027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5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6029" y="1900970"/>
            <a:ext cx="6346372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6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Calculus</a:t>
            </a:r>
            <a:endParaRPr lang="en-IN" sz="4400" b="1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IN" sz="3200" dirty="0">
              <a:solidFill>
                <a:srgbClr val="7030A0"/>
              </a:solidFill>
              <a:latin typeface="Elephant" panose="020209040905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6028" y="4644571"/>
            <a:ext cx="6346373" cy="15696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  <a:scene3d>
            <a:camera prst="obliqueTopLef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By</a:t>
            </a:r>
          </a:p>
          <a:p>
            <a:pPr algn="ctr"/>
            <a:r>
              <a:rPr lang="en-IN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Mr</a:t>
            </a:r>
            <a:r>
              <a:rPr lang="en-IN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Prashant Pachangre</a:t>
            </a:r>
          </a:p>
          <a:p>
            <a:pPr algn="ctr"/>
            <a:endParaRPr lang="en-US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6029" y="146644"/>
            <a:ext cx="6346372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CLASS </a:t>
            </a:r>
            <a:r>
              <a:rPr lang="en-IN" sz="5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11th </a:t>
            </a:r>
            <a:endParaRPr lang="en-IN" sz="5400" b="1" i="1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IN" sz="5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</a:rPr>
              <a:t>Physics</a:t>
            </a:r>
          </a:p>
        </p:txBody>
      </p:sp>
      <p:sp>
        <p:nvSpPr>
          <p:cNvPr id="6" name="Rectangle 5"/>
          <p:cNvSpPr/>
          <p:nvPr/>
        </p:nvSpPr>
        <p:spPr>
          <a:xfrm>
            <a:off x="2696029" y="3595017"/>
            <a:ext cx="6346372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Lecture</a:t>
            </a:r>
            <a:endParaRPr lang="en-IN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08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95440" y="923040"/>
              <a:ext cx="11584440" cy="5549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640" y="910080"/>
                <a:ext cx="11608560" cy="557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331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11200" y="756360"/>
              <a:ext cx="11579040" cy="4566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0760" y="743400"/>
                <a:ext cx="11601000" cy="459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828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25880" y="851760"/>
              <a:ext cx="11580120" cy="5514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440" y="838080"/>
                <a:ext cx="11601000" cy="554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454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69800" y="763560"/>
              <a:ext cx="11553480" cy="5637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9720" y="756360"/>
                <a:ext cx="11574720" cy="565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10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76920" y="861840"/>
              <a:ext cx="11449440" cy="538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4320" y="848880"/>
                <a:ext cx="11476080" cy="540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754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3520" y="671400"/>
              <a:ext cx="11597400" cy="5962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720" y="658440"/>
                <a:ext cx="11619000" cy="598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45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1440" y="983520"/>
              <a:ext cx="11434680" cy="4579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200" y="969120"/>
                <a:ext cx="11453400" cy="46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144960" y="2055600"/>
              <a:ext cx="543600" cy="126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37040" y="2046240"/>
                <a:ext cx="558000" cy="14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05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19760" y="866520"/>
              <a:ext cx="10413720" cy="5509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6800" y="854280"/>
                <a:ext cx="10438560" cy="55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31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0880" y="572400"/>
              <a:ext cx="8063640" cy="5283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000" y="559800"/>
                <a:ext cx="8082000" cy="530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15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7800" y="628200"/>
              <a:ext cx="7816320" cy="1936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4840" y="614880"/>
                <a:ext cx="7839360" cy="19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80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2960" y="809640"/>
              <a:ext cx="8151480" cy="5121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800" y="798840"/>
                <a:ext cx="8175240" cy="514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757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0840" y="745200"/>
              <a:ext cx="11944440" cy="5689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040" y="735120"/>
                <a:ext cx="11962440" cy="571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842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8200" y="760680"/>
              <a:ext cx="12013560" cy="5519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680" y="749160"/>
                <a:ext cx="12035520" cy="554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777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81360" y="1118160"/>
              <a:ext cx="7008840" cy="4070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9480" y="1108080"/>
                <a:ext cx="7031880" cy="409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17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6306" y="-1051719"/>
            <a:ext cx="5652447" cy="8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0800" y="834840"/>
              <a:ext cx="10976040" cy="5820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280" y="823680"/>
                <a:ext cx="10998720" cy="583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08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67280" y="625680"/>
              <a:ext cx="9356040" cy="5586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6120" y="613800"/>
                <a:ext cx="9378720" cy="561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66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7440" y="2160"/>
              <a:ext cx="11867760" cy="4400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280" y="-5040"/>
                <a:ext cx="11885760" cy="442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43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6760" y="996120"/>
              <a:ext cx="9475920" cy="5007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160" y="983880"/>
                <a:ext cx="9500040" cy="503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634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3680" y="280080"/>
              <a:ext cx="10657800" cy="5512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440" y="270360"/>
                <a:ext cx="10683360" cy="55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87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44400" y="799560"/>
              <a:ext cx="10056600" cy="3448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2520" y="787320"/>
                <a:ext cx="10077120" cy="346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52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9040" y="996120"/>
              <a:ext cx="10569600" cy="5601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6440" y="984960"/>
                <a:ext cx="10595880" cy="562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51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3160" y="950400"/>
              <a:ext cx="7701480" cy="5214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920" y="937800"/>
                <a:ext cx="7726680" cy="523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81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6000" y="815760"/>
              <a:ext cx="11402280" cy="5234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760" y="803160"/>
                <a:ext cx="11427480" cy="525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640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00680" y="1094040"/>
              <a:ext cx="7719480" cy="430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720" y="1081440"/>
                <a:ext cx="7743600" cy="433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19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81240" y="1223640"/>
              <a:ext cx="10861560" cy="5171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160" y="1212120"/>
                <a:ext cx="10883520" cy="519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82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6080" y="1080360"/>
              <a:ext cx="8804520" cy="4920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4200" y="1065960"/>
                <a:ext cx="8828280" cy="493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144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3400" y="1056600"/>
              <a:ext cx="11715480" cy="5477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080" y="1044360"/>
                <a:ext cx="11739960" cy="550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44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21920" y="1154160"/>
              <a:ext cx="11283120" cy="5317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2200" y="1142640"/>
                <a:ext cx="11297880" cy="534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59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88800" y="951840"/>
              <a:ext cx="9788760" cy="5316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5840" y="939960"/>
                <a:ext cx="9814320" cy="534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175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96320" y="1239840"/>
              <a:ext cx="7725960" cy="2399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3000" y="1226160"/>
                <a:ext cx="7747920" cy="242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651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0640" y="1249200"/>
              <a:ext cx="11595240" cy="4658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120" y="1236240"/>
                <a:ext cx="11613960" cy="468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12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79080" y="1072080"/>
              <a:ext cx="7219080" cy="3080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6120" y="1057680"/>
                <a:ext cx="7243200" cy="310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38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05235" y="-1380212"/>
            <a:ext cx="4328159" cy="84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2000" y="923400"/>
              <a:ext cx="10888920" cy="4910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330120" y="909720"/>
                <a:ext cx="10912320" cy="493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68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07240" y="1160280"/>
              <a:ext cx="9329400" cy="4127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99680" y="1146600"/>
                <a:ext cx="9348480" cy="415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202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7120" y="1207800"/>
              <a:ext cx="11639160" cy="5297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345960" y="1197720"/>
                <a:ext cx="11660760" cy="532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526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10120" y="1239480"/>
              <a:ext cx="7209720" cy="706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98960" y="1226160"/>
                <a:ext cx="7231320" cy="73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109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1080" y="1253160"/>
              <a:ext cx="8439120" cy="4488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40280" y="1242720"/>
                <a:ext cx="8463240" cy="451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372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3520" y="1215720"/>
              <a:ext cx="11307240" cy="5439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32000" y="1202760"/>
                <a:ext cx="11328120" cy="546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294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46120" y="1151280"/>
              <a:ext cx="11385720" cy="5178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534240" y="1140120"/>
                <a:ext cx="11410560" cy="520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382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7480" y="664200"/>
              <a:ext cx="10985040" cy="5860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680" y="655920"/>
                <a:ext cx="11007360" cy="588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636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3120" y="869760"/>
              <a:ext cx="8281440" cy="566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040" y="856080"/>
                <a:ext cx="8299440" cy="568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600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28640" y="1261080"/>
              <a:ext cx="10704240" cy="5265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7120" y="1249200"/>
                <a:ext cx="10729800" cy="528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768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5280" y="1152720"/>
              <a:ext cx="11829240" cy="4996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760" y="1144440"/>
                <a:ext cx="11849040" cy="501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449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7040" y="912600"/>
              <a:ext cx="11287440" cy="5592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520" y="900360"/>
                <a:ext cx="11310480" cy="561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07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2480" y="1242360"/>
              <a:ext cx="9404640" cy="4900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600" y="1231560"/>
                <a:ext cx="9423000" cy="492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521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10107" y="-1589607"/>
            <a:ext cx="4285260" cy="977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327" y="1607126"/>
            <a:ext cx="5608782" cy="2909455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Calculus</a:t>
            </a:r>
            <a:r>
              <a:rPr lang="en-US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 </a:t>
            </a:r>
            <a:endParaRPr lang="en-US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927" y="4433454"/>
            <a:ext cx="5267036" cy="1669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1. Differentiation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2. Integration </a:t>
            </a:r>
            <a:endParaRPr lang="en-US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66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52341" y="1061524"/>
              <a:ext cx="8372160" cy="4951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9021" y="1050004"/>
                <a:ext cx="8388360" cy="497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300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18120" y="1698480"/>
              <a:ext cx="8255160" cy="4321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520" y="1686600"/>
                <a:ext cx="8276400" cy="434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185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1360" y="1259280"/>
              <a:ext cx="9346320" cy="467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0560" y="1247760"/>
                <a:ext cx="9370080" cy="469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16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74040" y="1155600"/>
              <a:ext cx="9327960" cy="5216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4320" y="1141200"/>
                <a:ext cx="9351720" cy="524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003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05360" y="1123200"/>
              <a:ext cx="9351720" cy="5098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2400" y="1109880"/>
                <a:ext cx="9377280" cy="512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0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6000" y="1162440"/>
              <a:ext cx="9159480" cy="4880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840" y="1150920"/>
                <a:ext cx="9182880" cy="490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976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99120" y="1251720"/>
              <a:ext cx="10981800" cy="5127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7240" y="1239840"/>
                <a:ext cx="11005920" cy="514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11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58000" y="956520"/>
              <a:ext cx="10998000" cy="5368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5400" y="943920"/>
                <a:ext cx="11023560" cy="539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677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61160" y="1238040"/>
              <a:ext cx="7841880" cy="511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1800" y="1225800"/>
                <a:ext cx="7863480" cy="514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502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18360" y="1232280"/>
              <a:ext cx="10851120" cy="5264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8640" y="1220040"/>
                <a:ext cx="10872000" cy="528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325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4600" y="1130040"/>
              <a:ext cx="6737760" cy="4057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360" y="1120320"/>
                <a:ext cx="6760080" cy="408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33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26320" y="1172520"/>
              <a:ext cx="10409760" cy="4515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800" y="1159560"/>
                <a:ext cx="10430280" cy="453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590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7160" y="1144440"/>
              <a:ext cx="10439640" cy="5227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080" y="1132560"/>
                <a:ext cx="10461960" cy="525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317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23440" y="1194840"/>
              <a:ext cx="7863120" cy="2756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840" y="1182600"/>
                <a:ext cx="7885440" cy="277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010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64345" cy="650875"/>
          </a:xfrm>
        </p:spPr>
        <p:txBody>
          <a:bodyPr>
            <a:noAutofit/>
          </a:bodyPr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164" y="1354569"/>
            <a:ext cx="11215254" cy="52217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We observe that bodies are either in motion or rest. A body is said to be in motion if it changes its position </a:t>
            </a:r>
            <a:r>
              <a:rPr lang="en-US" sz="2400" dirty="0" err="1" smtClean="0"/>
              <a:t>w.r.</a:t>
            </a:r>
            <a:r>
              <a:rPr lang="en-US" sz="2400" dirty="0" smtClean="0"/>
              <a:t> to its surroundings with the passage of time. </a:t>
            </a:r>
          </a:p>
          <a:p>
            <a:pPr marL="0" indent="0">
              <a:buNone/>
            </a:pPr>
            <a:r>
              <a:rPr lang="en-US" sz="2400" dirty="0" smtClean="0"/>
              <a:t>Rest: an object is said to be at rest if it does not change its position </a:t>
            </a:r>
            <a:r>
              <a:rPr lang="en-US" sz="2400" dirty="0" err="1" smtClean="0"/>
              <a:t>w.r.</a:t>
            </a:r>
            <a:r>
              <a:rPr lang="en-US" sz="2400" dirty="0" smtClean="0"/>
              <a:t> to its surroundings with the passage of time. </a:t>
            </a:r>
          </a:p>
          <a:p>
            <a:pPr marL="0" indent="0">
              <a:buNone/>
            </a:pPr>
            <a:r>
              <a:rPr lang="en-US" sz="2400" dirty="0" smtClean="0"/>
              <a:t>e.g. a book placed on the table remain on the table</a:t>
            </a:r>
          </a:p>
          <a:p>
            <a:pPr marL="0" indent="0">
              <a:buNone/>
            </a:pPr>
            <a:r>
              <a:rPr lang="en-US" sz="2400" dirty="0" smtClean="0"/>
              <a:t>Motion: An object is said  to be in motion if it changes  its position w.r.to its surroundings with the passage of time. </a:t>
            </a:r>
          </a:p>
          <a:p>
            <a:pPr marL="0" indent="0">
              <a:buNone/>
            </a:pPr>
            <a:r>
              <a:rPr lang="en-US" sz="2400" dirty="0" smtClean="0"/>
              <a:t>e.g. </a:t>
            </a:r>
            <a:r>
              <a:rPr lang="en-US" sz="2400" dirty="0"/>
              <a:t> </a:t>
            </a:r>
            <a:r>
              <a:rPr lang="en-US" sz="2400" dirty="0" smtClean="0"/>
              <a:t>A speeding car is in motion  because car changes its position </a:t>
            </a:r>
            <a:r>
              <a:rPr lang="en-US" sz="2400" dirty="0" err="1" smtClean="0"/>
              <a:t>w.r.</a:t>
            </a:r>
            <a:r>
              <a:rPr lang="en-US" sz="2400" dirty="0" smtClean="0"/>
              <a:t> to its surroundings.</a:t>
            </a:r>
          </a:p>
          <a:p>
            <a:pPr marL="0" indent="0">
              <a:buNone/>
            </a:pPr>
            <a:r>
              <a:rPr lang="en-US" sz="2400" dirty="0" smtClean="0"/>
              <a:t>“Rest and Motion are relative terms” </a:t>
            </a:r>
          </a:p>
          <a:p>
            <a:pPr marL="0" indent="0">
              <a:buNone/>
            </a:pPr>
            <a:r>
              <a:rPr lang="en-US" sz="2400" dirty="0" smtClean="0"/>
              <a:t>Point Object: An object is considered as point object if its size of the object is much smaller than the distance , it moves in a reasonable duration of time. </a:t>
            </a:r>
          </a:p>
          <a:p>
            <a:pPr marL="0" indent="0">
              <a:buNone/>
            </a:pPr>
            <a:r>
              <a:rPr lang="en-US" sz="2400" dirty="0" smtClean="0"/>
              <a:t>e.g. ball on ground, here ball is considered as point object because size of ball is much smaller than ground.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695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7120" y="1125360"/>
              <a:ext cx="11385720" cy="5382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640" y="1122120"/>
                <a:ext cx="11401920" cy="539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746240" y="3480840"/>
              <a:ext cx="4100400" cy="2019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735800" y="3468960"/>
                <a:ext cx="4121640" cy="203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568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33040" y="1203840"/>
              <a:ext cx="10786680" cy="5196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00" y="1192320"/>
                <a:ext cx="10804680" cy="521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5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22600" y="1321200"/>
              <a:ext cx="4678560" cy="3971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2880" y="1310400"/>
                <a:ext cx="4698000" cy="399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6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32600" y="1321560"/>
              <a:ext cx="7490520" cy="4775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1440" y="1308240"/>
                <a:ext cx="7513560" cy="480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39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17240" y="663120"/>
              <a:ext cx="10369080" cy="5546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6800" y="654840"/>
                <a:ext cx="10389240" cy="556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76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39200" y="1056600"/>
              <a:ext cx="7277040" cy="3869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0560" y="1043280"/>
                <a:ext cx="7297560" cy="38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61600" y="5446800"/>
              <a:ext cx="7605720" cy="561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550800" y="5433120"/>
                <a:ext cx="7628760" cy="58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66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8200" y="1262520"/>
              <a:ext cx="11320200" cy="5142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346680" y="1251000"/>
                <a:ext cx="11342520" cy="516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461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3600" y="790560"/>
              <a:ext cx="10392120" cy="5897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42080" y="780840"/>
                <a:ext cx="10414440" cy="591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541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81680" y="743760"/>
              <a:ext cx="11413800" cy="5835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68360" y="733680"/>
                <a:ext cx="11437920" cy="585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52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9000" y="1013760"/>
              <a:ext cx="11907360" cy="538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177120" y="998640"/>
                <a:ext cx="11924280" cy="541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889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2120" y="1131120"/>
              <a:ext cx="11579400" cy="5290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209160" y="1117080"/>
                <a:ext cx="11599920" cy="531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893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9720" y="803160"/>
              <a:ext cx="11069280" cy="4636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449280" y="789480"/>
                <a:ext cx="11089080" cy="46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2036" y="5791200"/>
                <a:ext cx="7444509" cy="62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Average velocity  =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𝑰𝒏𝒊𝒕𝒊𝒂𝒍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𝒗𝒆𝒍𝒐𝒄𝒊𝒕𝒚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 +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𝑭𝒊𝒏𝒂𝒍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𝒗𝒆𝒍𝒐𝒄𝒊𝒕𝒚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36" y="5791200"/>
                <a:ext cx="7444509" cy="629660"/>
              </a:xfrm>
              <a:prstGeom prst="rect">
                <a:avLst/>
              </a:prstGeom>
              <a:blipFill>
                <a:blip r:embed="rId3"/>
                <a:stretch>
                  <a:fillRect l="-1310" b="-9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8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45" y="975880"/>
            <a:ext cx="10515600" cy="714375"/>
          </a:xfrm>
        </p:spPr>
        <p:txBody>
          <a:bodyPr/>
          <a:lstStyle/>
          <a:p>
            <a:r>
              <a:rPr lang="en-US" dirty="0" smtClean="0"/>
              <a:t>Instantaneous Velocity : -</a:t>
            </a:r>
            <a:endParaRPr lang="en-US" dirty="0"/>
          </a:p>
        </p:txBody>
      </p:sp>
      <p:pic>
        <p:nvPicPr>
          <p:cNvPr id="1026" name="Picture 2" descr="Give an example of motion in which speed remains uniform. but the velocity  change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993" y="2069666"/>
            <a:ext cx="203835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94360" y="1949760"/>
              <a:ext cx="5628600" cy="3925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2120" y="1940400"/>
                <a:ext cx="5649120" cy="394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843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163" y="1095952"/>
            <a:ext cx="9229438" cy="14809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Q. A car covers is moving along a straight line, say OP in the figure . It moves from O to P in 18 second and return from P to Q in 6 second . What are the average velocity and average speed of the car in going (</a:t>
            </a:r>
            <a:r>
              <a:rPr lang="en-US" dirty="0" err="1" smtClean="0"/>
              <a:t>i</a:t>
            </a:r>
            <a:r>
              <a:rPr lang="en-US" dirty="0" smtClean="0"/>
              <a:t>) from O to P  &amp;  (ii) From O to P and back to Q?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30" y="2434648"/>
            <a:ext cx="5051570" cy="12691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7560" y="1289520"/>
              <a:ext cx="11997720" cy="5293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680" y="1278360"/>
                <a:ext cx="12022560" cy="531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522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782" y="2933989"/>
            <a:ext cx="9811327" cy="18689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H.W. Q. In one second a particle goes from point A to point B moving in a semicircle as shown in figure. Find the magnitude of average velocity.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Ans</a:t>
            </a:r>
            <a:r>
              <a:rPr lang="en-US" dirty="0" smtClean="0"/>
              <a:t>: Average velocity =  2 m/s</a:t>
            </a:r>
            <a:endParaRPr lang="en-US" dirty="0"/>
          </a:p>
        </p:txBody>
      </p:sp>
      <p:pic>
        <p:nvPicPr>
          <p:cNvPr id="3074" name="Picture 2" descr="A particle goes from point A to point B, moving in a semicircle of radius 1  m in 1 second. Find the magnitude of its average velocity. &amp;lt;img  src=&amp;quot;https://d10lpgp6xz60nq.cloudfront.net/physics_images/ALN_PHY_MOD_1_KIN_E02_006_Q01.png&amp;quot;  width=&amp;quot;80%&amp;quot;&amp;g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782" y="4540829"/>
            <a:ext cx="1828800" cy="217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485160" y="4741920"/>
              <a:ext cx="798480" cy="144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5440" y="4732560"/>
                <a:ext cx="817560" cy="16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954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691" y="1160607"/>
            <a:ext cx="8379691" cy="427961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Acceleration 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Uniform Acceleration: 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90040" y="1129320"/>
              <a:ext cx="11052720" cy="5551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8880" y="1117440"/>
                <a:ext cx="11076480" cy="557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762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492" y="1151370"/>
            <a:ext cx="4657436" cy="1730375"/>
          </a:xfrm>
        </p:spPr>
        <p:txBody>
          <a:bodyPr/>
          <a:lstStyle/>
          <a:p>
            <a:r>
              <a:rPr lang="en-US" dirty="0" smtClean="0"/>
              <a:t>Variable Acceleration: </a:t>
            </a:r>
          </a:p>
          <a:p>
            <a:endParaRPr lang="en-US" dirty="0"/>
          </a:p>
          <a:p>
            <a:r>
              <a:rPr lang="en-US" dirty="0" smtClean="0"/>
              <a:t>Average Acceleration</a:t>
            </a:r>
            <a:r>
              <a:rPr lang="en-US" dirty="0"/>
              <a:t>:</a:t>
            </a:r>
            <a:endParaRPr lang="en-US" dirty="0" smtClean="0"/>
          </a:p>
        </p:txBody>
      </p:sp>
      <p:pic>
        <p:nvPicPr>
          <p:cNvPr id="4098" name="Picture 2" descr="Average Acceleration: Definition, Formula, Examples and more | Phyl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237" y="4091709"/>
            <a:ext cx="3649807" cy="312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47520" y="1425240"/>
              <a:ext cx="9879840" cy="5241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7080" y="1411920"/>
                <a:ext cx="9894600" cy="526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945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109" y="1209964"/>
            <a:ext cx="593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/>
              <a:t>Instantaneous Acceleration: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502" y="2107623"/>
            <a:ext cx="4391025" cy="4305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51080" y="2200680"/>
              <a:ext cx="7110000" cy="3393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0640" y="2187360"/>
                <a:ext cx="7134120" cy="341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91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763" y="1299153"/>
            <a:ext cx="9266382" cy="1056120"/>
          </a:xfrm>
        </p:spPr>
        <p:txBody>
          <a:bodyPr/>
          <a:lstStyle/>
          <a:p>
            <a:r>
              <a:rPr lang="en-US" dirty="0" smtClean="0"/>
              <a:t>Q. The velocity of a particle is given by v = 2t</a:t>
            </a:r>
            <a:r>
              <a:rPr lang="en-US" baseline="30000" dirty="0" smtClean="0"/>
              <a:t>2</a:t>
            </a:r>
            <a:r>
              <a:rPr lang="en-US" dirty="0" smtClean="0"/>
              <a:t> -3t + 10   m/s. Find the instantaneous acceleration at t = 5 sec. 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26320" y="2733120"/>
              <a:ext cx="6031800" cy="3554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160" y="2720520"/>
                <a:ext cx="6055920" cy="357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331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382" y="1077479"/>
            <a:ext cx="9478818" cy="1407102"/>
          </a:xfrm>
        </p:spPr>
        <p:txBody>
          <a:bodyPr/>
          <a:lstStyle/>
          <a:p>
            <a:r>
              <a:rPr lang="en-US" dirty="0" smtClean="0"/>
              <a:t>Q. A particle is moving with a velocity of v = (3 +6t +9t</a:t>
            </a:r>
            <a:r>
              <a:rPr lang="en-US" baseline="30000" dirty="0" smtClean="0"/>
              <a:t>2</a:t>
            </a:r>
            <a:r>
              <a:rPr lang="en-US" dirty="0" smtClean="0"/>
              <a:t>) cm/s . Find out (a) the acceleration of the particle at t = 3 sec.  (b) displacement at t = 5 sec to 8 sec.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7480" y="2229120"/>
              <a:ext cx="11316600" cy="4257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320" y="2219400"/>
                <a:ext cx="11341080" cy="427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862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508" y="1022061"/>
            <a:ext cx="9525001" cy="4351338"/>
          </a:xfrm>
        </p:spPr>
        <p:txBody>
          <a:bodyPr/>
          <a:lstStyle/>
          <a:p>
            <a:r>
              <a:rPr lang="en-US" dirty="0" smtClean="0"/>
              <a:t>Q. The motion of a particle along a straight line is described by the function x  = (2t -3)</a:t>
            </a:r>
            <a:r>
              <a:rPr lang="en-US" baseline="30000" dirty="0" smtClean="0"/>
              <a:t>2 </a:t>
            </a:r>
            <a:r>
              <a:rPr lang="en-US" dirty="0" smtClean="0"/>
              <a:t> where x is in </a:t>
            </a:r>
            <a:r>
              <a:rPr lang="en-US" dirty="0" err="1" smtClean="0"/>
              <a:t>metre</a:t>
            </a:r>
            <a:r>
              <a:rPr lang="en-US" dirty="0" smtClean="0"/>
              <a:t> and t in second. (</a:t>
            </a:r>
            <a:r>
              <a:rPr lang="en-US" dirty="0" err="1" smtClean="0"/>
              <a:t>i</a:t>
            </a:r>
            <a:r>
              <a:rPr lang="en-US" dirty="0" smtClean="0"/>
              <a:t>) Find the position , velocity &amp; acceleration at t = 2 sec.(ii) Find velocity of the particle at origin. </a:t>
            </a:r>
          </a:p>
          <a:p>
            <a:endParaRPr lang="en-US" dirty="0"/>
          </a:p>
          <a:p>
            <a:r>
              <a:rPr lang="en-US" dirty="0" err="1" smtClean="0"/>
              <a:t>Ans</a:t>
            </a:r>
            <a:r>
              <a:rPr lang="en-US" dirty="0" smtClean="0"/>
              <a:t> : (</a:t>
            </a:r>
            <a:r>
              <a:rPr lang="en-US" dirty="0" err="1" smtClean="0"/>
              <a:t>i</a:t>
            </a:r>
            <a:r>
              <a:rPr lang="en-US" dirty="0" smtClean="0"/>
              <a:t>) s = 1 m, v = 4 m/s, a = 8 m/s</a:t>
            </a:r>
            <a:r>
              <a:rPr lang="en-US" baseline="30000" dirty="0" smtClean="0"/>
              <a:t>2</a:t>
            </a:r>
            <a:r>
              <a:rPr lang="en-US" dirty="0" smtClean="0"/>
              <a:t>    (ii) v = 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68280" y="708120"/>
              <a:ext cx="558360" cy="342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680" y="695520"/>
                <a:ext cx="581760" cy="36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28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818" y="1594716"/>
            <a:ext cx="9266382" cy="1056120"/>
          </a:xfrm>
        </p:spPr>
        <p:txBody>
          <a:bodyPr/>
          <a:lstStyle/>
          <a:p>
            <a:r>
              <a:rPr lang="en-US" dirty="0" smtClean="0"/>
              <a:t>Q. The velocity of a particle is given by v = 2t</a:t>
            </a:r>
            <a:r>
              <a:rPr lang="en-US" baseline="30000" dirty="0" smtClean="0"/>
              <a:t>2</a:t>
            </a:r>
            <a:r>
              <a:rPr lang="en-US" dirty="0" smtClean="0"/>
              <a:t> -3t + 10   m/s. Find the instantaneous acceleration at t = 5 sec. 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78640" y="2841480"/>
              <a:ext cx="9027000" cy="3609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840" y="2833560"/>
                <a:ext cx="9046440" cy="362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50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382" y="1077479"/>
            <a:ext cx="9478818" cy="1407102"/>
          </a:xfrm>
        </p:spPr>
        <p:txBody>
          <a:bodyPr/>
          <a:lstStyle/>
          <a:p>
            <a:r>
              <a:rPr lang="en-US" dirty="0" smtClean="0"/>
              <a:t>Q. A particle is moving with a velocity of v = (3 +6t +9t</a:t>
            </a:r>
            <a:r>
              <a:rPr lang="en-US" baseline="30000" dirty="0" smtClean="0"/>
              <a:t>2</a:t>
            </a:r>
            <a:r>
              <a:rPr lang="en-US" dirty="0" smtClean="0"/>
              <a:t>) cm/s . Find out (a) the acceleration of the particle at t = 3 sec.  (b) displacement at t = 5 sec to 8 sec.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71080" y="885240"/>
              <a:ext cx="11657520" cy="5691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0640" y="876240"/>
                <a:ext cx="11679840" cy="571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6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508" y="1022061"/>
            <a:ext cx="9525001" cy="4351338"/>
          </a:xfrm>
        </p:spPr>
        <p:txBody>
          <a:bodyPr/>
          <a:lstStyle/>
          <a:p>
            <a:r>
              <a:rPr lang="en-US" dirty="0" smtClean="0"/>
              <a:t>Q. The motion of a particle along a straight line is described by the function x  = (2t -3)</a:t>
            </a:r>
            <a:r>
              <a:rPr lang="en-US" baseline="30000" dirty="0" smtClean="0"/>
              <a:t>2 </a:t>
            </a:r>
            <a:r>
              <a:rPr lang="en-US" dirty="0" smtClean="0"/>
              <a:t> where x is in </a:t>
            </a:r>
            <a:r>
              <a:rPr lang="en-US" dirty="0" err="1" smtClean="0"/>
              <a:t>metre</a:t>
            </a:r>
            <a:r>
              <a:rPr lang="en-US" dirty="0" smtClean="0"/>
              <a:t> and t in second. (</a:t>
            </a:r>
            <a:r>
              <a:rPr lang="en-US" dirty="0" err="1" smtClean="0"/>
              <a:t>i</a:t>
            </a:r>
            <a:r>
              <a:rPr lang="en-US" dirty="0" smtClean="0"/>
              <a:t>) Find the position , velocity &amp; acceleration at t = 2 sec.(ii) Find velocity of the particle at origin. </a:t>
            </a:r>
          </a:p>
          <a:p>
            <a:endParaRPr lang="en-US" dirty="0"/>
          </a:p>
          <a:p>
            <a:r>
              <a:rPr lang="en-US" dirty="0" err="1" smtClean="0"/>
              <a:t>Ans</a:t>
            </a:r>
            <a:r>
              <a:rPr lang="en-US" dirty="0" smtClean="0"/>
              <a:t> : (</a:t>
            </a:r>
            <a:r>
              <a:rPr lang="en-US" dirty="0" err="1" smtClean="0"/>
              <a:t>i</a:t>
            </a:r>
            <a:r>
              <a:rPr lang="en-US" dirty="0" smtClean="0"/>
              <a:t>) s = 1 m, v = 4 m/s, a = 8 m/s</a:t>
            </a:r>
            <a:r>
              <a:rPr lang="en-US" baseline="30000" dirty="0" smtClean="0"/>
              <a:t>2</a:t>
            </a:r>
            <a:r>
              <a:rPr lang="en-US" dirty="0" smtClean="0"/>
              <a:t>    (ii) v = 0</a:t>
            </a:r>
          </a:p>
        </p:txBody>
      </p:sp>
    </p:spTree>
    <p:extLst>
      <p:ext uri="{BB962C8B-B14F-4D97-AF65-F5344CB8AC3E}">
        <p14:creationId xmlns:p14="http://schemas.microsoft.com/office/powerpoint/2010/main" val="244407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182" y="485198"/>
            <a:ext cx="6486236" cy="71553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Uniformly Accelerated Motion</a:t>
            </a:r>
            <a:endParaRPr lang="en-US" sz="40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25440" y="221400"/>
              <a:ext cx="11866320" cy="6273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4640" y="209160"/>
                <a:ext cx="11889720" cy="629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433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0560" y="70560"/>
              <a:ext cx="11386440" cy="665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400" y="63000"/>
                <a:ext cx="11409120" cy="667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784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131800" y="4080240"/>
              <a:ext cx="100800" cy="135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680" y="1004040"/>
                <a:ext cx="10698120" cy="534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2466018" y="2383131"/>
              <a:ext cx="36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0898" y="2368011"/>
                <a:ext cx="306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2466018" y="2383131"/>
              <a:ext cx="360" cy="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0898" y="2368011"/>
                <a:ext cx="306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472320" y="1014840"/>
              <a:ext cx="8141760" cy="51109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0080" y="1004040"/>
                <a:ext cx="8166960" cy="51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/>
              <p14:cNvContentPartPr/>
              <p14:nvPr/>
            </p14:nvContentPartPr>
            <p14:xfrm>
              <a:off x="5193000" y="1594440"/>
              <a:ext cx="4390200" cy="47314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81120" y="1580400"/>
                <a:ext cx="4410360" cy="47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/>
              <p14:cNvContentPartPr/>
              <p14:nvPr/>
            </p14:nvContentPartPr>
            <p14:xfrm>
              <a:off x="3565098" y="2650971"/>
              <a:ext cx="360" cy="3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49978" y="2635851"/>
                <a:ext cx="306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/>
              <p14:cNvContentPartPr/>
              <p14:nvPr/>
            </p14:nvContentPartPr>
            <p14:xfrm>
              <a:off x="6206040" y="4036320"/>
              <a:ext cx="151200" cy="7905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95960" y="4027320"/>
                <a:ext cx="172800" cy="81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/>
              <p14:cNvContentPartPr/>
              <p14:nvPr/>
            </p14:nvContentPartPr>
            <p14:xfrm>
              <a:off x="9023040" y="4140360"/>
              <a:ext cx="1314360" cy="268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11520" y="4129200"/>
                <a:ext cx="133272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/>
              <p14:cNvContentPartPr/>
              <p14:nvPr/>
            </p14:nvContentPartPr>
            <p14:xfrm>
              <a:off x="8898480" y="4552200"/>
              <a:ext cx="2125080" cy="8200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87680" y="4539960"/>
                <a:ext cx="2148120" cy="84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/>
              <p14:cNvContentPartPr/>
              <p14:nvPr/>
            </p14:nvContentPartPr>
            <p14:xfrm>
              <a:off x="9181080" y="4754880"/>
              <a:ext cx="1523520" cy="2347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168120" y="4743000"/>
                <a:ext cx="154656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/>
              <p14:cNvContentPartPr/>
              <p14:nvPr/>
            </p14:nvContentPartPr>
            <p14:xfrm>
              <a:off x="345240" y="5751720"/>
              <a:ext cx="2290320" cy="5893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37680" y="5742360"/>
                <a:ext cx="2310840" cy="60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22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81680" y="1149120"/>
              <a:ext cx="10828080" cy="538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960" y="1136880"/>
                <a:ext cx="10845000" cy="540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253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61600" y="1220040"/>
              <a:ext cx="9307800" cy="4904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8280" y="1208160"/>
                <a:ext cx="9333360" cy="492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281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6480" y="938520"/>
              <a:ext cx="11703600" cy="549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5680" y="926280"/>
                <a:ext cx="11726280" cy="551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560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1400" y="968760"/>
              <a:ext cx="10652040" cy="5499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8080" y="955440"/>
                <a:ext cx="10676880" cy="55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803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8360" y="1017360"/>
              <a:ext cx="11244600" cy="5546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840" y="1006560"/>
                <a:ext cx="11268720" cy="556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657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20" y="868680"/>
              <a:ext cx="12015360" cy="5702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520" y="855360"/>
                <a:ext cx="12024360" cy="572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39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76920" y="904680"/>
              <a:ext cx="11401920" cy="5562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4680" y="892080"/>
                <a:ext cx="11425680" cy="558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076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74120" y="974520"/>
              <a:ext cx="11114640" cy="540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80" y="964080"/>
                <a:ext cx="11133000" cy="542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01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2440" y="873720"/>
              <a:ext cx="11278800" cy="538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1640" y="862200"/>
                <a:ext cx="11303280" cy="540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338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7960" y="894960"/>
              <a:ext cx="11261160" cy="4863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6080" y="881280"/>
                <a:ext cx="11280960" cy="489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728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473" y="3376179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Thank You !!!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7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90</TotalTime>
  <Words>1026</Words>
  <Application>Microsoft Office PowerPoint</Application>
  <PresentationFormat>Widescreen</PresentationFormat>
  <Paragraphs>100</Paragraphs>
  <Slides>118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118</vt:i4>
      </vt:variant>
    </vt:vector>
  </HeadingPairs>
  <TitlesOfParts>
    <vt:vector size="135" baseType="lpstr">
      <vt:lpstr>Algerian</vt:lpstr>
      <vt:lpstr>Arial</vt:lpstr>
      <vt:lpstr>Bookman Old Style</vt:lpstr>
      <vt:lpstr>Calibri</vt:lpstr>
      <vt:lpstr>Calibri Light</vt:lpstr>
      <vt:lpstr>Calisto MT</vt:lpstr>
      <vt:lpstr>Cambria Math</vt:lpstr>
      <vt:lpstr>Century Schoolbook</vt:lpstr>
      <vt:lpstr>Comic Sans MS</vt:lpstr>
      <vt:lpstr>Elephant</vt:lpstr>
      <vt:lpstr>Gabriola</vt:lpstr>
      <vt:lpstr>Trebuchet MS</vt:lpstr>
      <vt:lpstr>Tw Cen MT</vt:lpstr>
      <vt:lpstr>Wingdings 2</vt:lpstr>
      <vt:lpstr>Office Theme</vt:lpstr>
      <vt:lpstr>Circuit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Uniformly Accelerated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Prashant</dc:creator>
  <cp:lastModifiedBy>Prashant</cp:lastModifiedBy>
  <cp:revision>24</cp:revision>
  <dcterms:created xsi:type="dcterms:W3CDTF">2021-08-22T14:22:45Z</dcterms:created>
  <dcterms:modified xsi:type="dcterms:W3CDTF">2022-10-01T17:50:28Z</dcterms:modified>
</cp:coreProperties>
</file>